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Section - D</a:t>
            </a:r>
          </a:p>
          <a:p>
            <a:r>
              <a:rPr lang="en-US" sz="2800" dirty="0"/>
              <a:t>Mallika Sirdeshpande – PES2UG19CS213</a:t>
            </a:r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https://github.com/gall1frey/CTF_platform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CTF Platform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Majority of data breaches occur because of human error and ignorance. Hence it is imperative that people have at least a basic know-how of cybersecurity practices.</a:t>
            </a:r>
          </a:p>
          <a:p>
            <a:r>
              <a:rPr lang="en-US" dirty="0"/>
              <a:t>One way of cyber security training is through a cyber security capture the flag (CTF) event. A CTF: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Exposes new users to the practices used by hackers so they can better protect themselves online, and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Introduces a competitive environment so cyber security enthusiasts and professionals can better themselves.</a:t>
            </a:r>
          </a:p>
          <a:p>
            <a:r>
              <a:rPr lang="en-US" dirty="0"/>
              <a:t>This project aims at providing a simple, customizable platform to conduct such competitions. It can be used by companies intending to hold interactive cybersecurity seminars for the staff, or by colleges encouraging students into this field.</a:t>
            </a:r>
          </a:p>
          <a:p>
            <a:r>
              <a:rPr lang="en-US" dirty="0"/>
              <a:t>The platform is customizable and easy to set up, and includes a administration portal to manage the database during the competition.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>
            <a:normAutofit/>
          </a:bodyPr>
          <a:lstStyle/>
          <a:p>
            <a:r>
              <a:rPr lang="en-US" sz="1400" dirty="0"/>
              <a:t>Sockets.io</a:t>
            </a:r>
          </a:p>
          <a:p>
            <a:pPr lvl="1"/>
            <a:r>
              <a:rPr lang="en-US" sz="1200" dirty="0"/>
              <a:t>Socket.IO is a JavaScript library for real-time web applications. It enables real-time, bi-directional communication between web clients and servers. It has two parts: a client-side library that runs in the browser, and a server-side library for Node.js. Both components have a nearly identical API. Like Node.js, it is event-driven.</a:t>
            </a:r>
          </a:p>
          <a:p>
            <a:r>
              <a:rPr lang="en-GB" sz="1400" dirty="0" err="1"/>
              <a:t>JsonWebToken</a:t>
            </a:r>
            <a:endParaRPr lang="en-GB" sz="1400" dirty="0"/>
          </a:p>
          <a:p>
            <a:pPr lvl="1"/>
            <a:r>
              <a:rPr lang="en-US" sz="1200" dirty="0"/>
              <a:t>JSON Web Token is an Internet standard for creating data with optional signature </a:t>
            </a:r>
            <a:endParaRPr lang="en-GB" sz="1200" dirty="0"/>
          </a:p>
          <a:p>
            <a:r>
              <a:rPr lang="en-GB" sz="1400" dirty="0"/>
              <a:t>Mongoose</a:t>
            </a:r>
          </a:p>
          <a:p>
            <a:pPr lvl="1"/>
            <a:r>
              <a:rPr lang="en-US" sz="1200" dirty="0"/>
              <a:t>Mongoose is a MongoDB object modeling tool designed to work in an asynchronous environment. Mongoose supports both promises and callbacks.</a:t>
            </a:r>
            <a:endParaRPr lang="en-GB" sz="1200" dirty="0"/>
          </a:p>
          <a:p>
            <a:r>
              <a:rPr lang="en-GB" sz="1400" dirty="0"/>
              <a:t>Node </a:t>
            </a:r>
            <a:r>
              <a:rPr lang="en-GB" sz="1400" dirty="0" err="1"/>
              <a:t>Js</a:t>
            </a:r>
            <a:endParaRPr lang="en-GB" sz="1400" dirty="0"/>
          </a:p>
          <a:p>
            <a:pPr lvl="1"/>
            <a:r>
              <a:rPr lang="en-GB" sz="1200" dirty="0"/>
              <a:t>Node.js is an open-source, cross-platform, back-end, JavaScript runtime environment that executes JavaScript code outside a web browser. Node.js lets developers use JavaScript to write command line tools and for server-side scripting—running scripts server-side to produce dynamic web page content before the page is sent to the user's web browser.</a:t>
            </a:r>
          </a:p>
          <a:p>
            <a:r>
              <a:rPr lang="en-GB" sz="1400" dirty="0"/>
              <a:t>React </a:t>
            </a:r>
            <a:r>
              <a:rPr lang="en-GB" sz="1400" dirty="0" err="1"/>
              <a:t>Js</a:t>
            </a:r>
            <a:endParaRPr lang="en-GB" sz="1400" dirty="0"/>
          </a:p>
          <a:p>
            <a:pPr lvl="1"/>
            <a:r>
              <a:rPr lang="en-GB" sz="1200" dirty="0"/>
              <a:t>React </a:t>
            </a:r>
            <a:r>
              <a:rPr lang="en-GB" sz="1200" dirty="0" err="1"/>
              <a:t>Js</a:t>
            </a:r>
            <a:r>
              <a:rPr lang="en-GB" sz="1200" dirty="0"/>
              <a:t> is a UI library created by Facebook</a:t>
            </a:r>
          </a:p>
          <a:p>
            <a:r>
              <a:rPr lang="en-GB" sz="1400" dirty="0"/>
              <a:t>Express </a:t>
            </a:r>
            <a:r>
              <a:rPr lang="en-GB" sz="1400" dirty="0" err="1"/>
              <a:t>Js</a:t>
            </a:r>
            <a:endParaRPr lang="en-GB" sz="1400" dirty="0"/>
          </a:p>
          <a:p>
            <a:pPr lvl="1"/>
            <a:r>
              <a:rPr lang="en-US" sz="1200" dirty="0"/>
              <a:t>Express.js, or simply Express, is a back end web application framework for Node.js, released as free and open-source software under the MIT License. It is designed for building web applications and APIs.[3] It has been called the de facto standard server framework for Node.js.</a:t>
            </a:r>
            <a:endParaRPr lang="en-GB" sz="1200" dirty="0"/>
          </a:p>
          <a:p>
            <a:r>
              <a:rPr lang="en-GB" sz="1400" dirty="0" err="1"/>
              <a:t>Axios</a:t>
            </a:r>
            <a:endParaRPr lang="en-GB" sz="1400" dirty="0"/>
          </a:p>
          <a:p>
            <a:pPr lvl="1"/>
            <a:r>
              <a:rPr lang="en-US" sz="1200" dirty="0" err="1"/>
              <a:t>Axios</a:t>
            </a:r>
            <a:r>
              <a:rPr lang="en-US" sz="1200" dirty="0"/>
              <a:t> is a popular, promise-based HTTP client that sports an easy-to-use API and can be used in both the browser and Node.js. This is used to make requests to the server by the front end.</a:t>
            </a:r>
            <a:endParaRPr lang="en-GB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Mallika Sirdeshpande – Everything.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460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Mallika S</cp:lastModifiedBy>
  <cp:revision>6</cp:revision>
  <dcterms:created xsi:type="dcterms:W3CDTF">2020-11-18T05:59:33Z</dcterms:created>
  <dcterms:modified xsi:type="dcterms:W3CDTF">2020-12-02T14:58:17Z</dcterms:modified>
</cp:coreProperties>
</file>