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sldIdLst>
    <p:sldId id="256" r:id="rId2"/>
    <p:sldId id="259" r:id="rId3"/>
    <p:sldId id="281" r:id="rId4"/>
    <p:sldId id="282" r:id="rId5"/>
    <p:sldId id="257" r:id="rId6"/>
    <p:sldId id="258" r:id="rId7"/>
    <p:sldId id="260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-90" y="-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6A6237-0089-4A03-AD6E-626A8665BAB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effectLst/>
              </a:rPr>
              <a:t>Projeto Final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Criação de uma loja virtual</a:t>
            </a:r>
          </a:p>
          <a:p>
            <a:pPr algn="ctr"/>
            <a:r>
              <a:rPr lang="pt-BR" dirty="0" smtClean="0"/>
              <a:t>Turma 2016.5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12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9 – Página de administradores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885" b="94231" l="2273" r="95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7734" y="3420390"/>
            <a:ext cx="184822" cy="21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Espaço Reservado para Conteúdo 8" descr="paginaADM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1583712" y="1935163"/>
            <a:ext cx="9040944" cy="4397398"/>
          </a:xfrm>
        </p:spPr>
      </p:pic>
    </p:spTree>
    <p:extLst>
      <p:ext uri="{BB962C8B-B14F-4D97-AF65-F5344CB8AC3E}">
        <p14:creationId xmlns:p14="http://schemas.microsoft.com/office/powerpoint/2010/main" xmlns="" val="249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dirty="0" smtClean="0"/>
              <a:t>do projeto</a:t>
            </a:r>
            <a:endParaRPr lang="pt-BR" dirty="0"/>
          </a:p>
        </p:txBody>
      </p:sp>
      <p:pic>
        <p:nvPicPr>
          <p:cNvPr id="6" name="Espaço Reservado para Conteúdo 5" descr="estrutur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14629" y="2148405"/>
            <a:ext cx="3162742" cy="3962953"/>
          </a:xfrm>
        </p:spPr>
      </p:pic>
    </p:spTree>
    <p:extLst>
      <p:ext uri="{BB962C8B-B14F-4D97-AF65-F5344CB8AC3E}">
        <p14:creationId xmlns:p14="http://schemas.microsoft.com/office/powerpoint/2010/main" xmlns="" val="41567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1 - Objetivo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203505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Desenvolver um sistema de comércio eletrônico para gerenciar uma loja</a:t>
            </a:r>
          </a:p>
          <a:p>
            <a:pPr>
              <a:buNone/>
            </a:pPr>
            <a:r>
              <a:rPr lang="pt-BR" dirty="0" smtClean="0"/>
              <a:t>virtual </a:t>
            </a:r>
            <a:r>
              <a:rPr lang="pt-BR" dirty="0" smtClean="0"/>
              <a:t>de produtos de informática.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874" y="2944596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1.1 - Objetivo Específico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52818" y="4080454"/>
            <a:ext cx="10972800" cy="120350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Implementar um sistema </a:t>
            </a:r>
            <a:r>
              <a:rPr kumimoji="0" lang="pt-B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e-comerce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composta por loja virtual e painel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administração 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7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2 - Materiais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As ferramentas e tecnologias utilizadas para modelagem, execução </a:t>
            </a:r>
          </a:p>
          <a:p>
            <a:pPr>
              <a:buNone/>
            </a:pPr>
            <a:r>
              <a:rPr lang="pt-BR" dirty="0" smtClean="0"/>
              <a:t>e implementação da loja são:</a:t>
            </a:r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Java – Como linguagem de programação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/>
              <a:t>Astah</a:t>
            </a:r>
            <a:r>
              <a:rPr lang="pt-BR" dirty="0" smtClean="0"/>
              <a:t> </a:t>
            </a:r>
            <a:r>
              <a:rPr lang="pt-BR" dirty="0" err="1" smtClean="0"/>
              <a:t>Community</a:t>
            </a:r>
            <a:r>
              <a:rPr lang="pt-BR" dirty="0" smtClean="0"/>
              <a:t> – Modelagem dos diagramas de classe e caso de uso</a:t>
            </a:r>
            <a:r>
              <a:rPr lang="pt-B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Eclipse – Para desenvolvimento  das páginas </a:t>
            </a:r>
            <a:r>
              <a:rPr lang="pt-BR" dirty="0" err="1" smtClean="0"/>
              <a:t>java</a:t>
            </a:r>
            <a:r>
              <a:rPr lang="pt-BR" dirty="0" smtClean="0"/>
              <a:t>, </a:t>
            </a:r>
            <a:r>
              <a:rPr lang="pt-BR" dirty="0" err="1" smtClean="0"/>
              <a:t>jsp</a:t>
            </a:r>
            <a:r>
              <a:rPr lang="pt-BR" dirty="0" smtClean="0"/>
              <a:t>, </a:t>
            </a:r>
            <a:r>
              <a:rPr lang="pt-BR" dirty="0" err="1" smtClean="0"/>
              <a:t>html</a:t>
            </a:r>
            <a:r>
              <a:rPr lang="pt-BR" dirty="0" smtClean="0"/>
              <a:t> e </a:t>
            </a:r>
            <a:r>
              <a:rPr lang="pt-BR" dirty="0" err="1" smtClean="0"/>
              <a:t>servlets</a:t>
            </a: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err="1" smtClean="0"/>
              <a:t>MySQL</a:t>
            </a:r>
            <a:r>
              <a:rPr lang="pt-BR" dirty="0" smtClean="0"/>
              <a:t> – Gerenciamento do banco de dados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CSS – Estilização  das páginas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/>
              <a:t>Xampp</a:t>
            </a:r>
            <a:r>
              <a:rPr lang="pt-BR" dirty="0" smtClean="0"/>
              <a:t> – Servidor local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85724"/>
            <a:ext cx="10972800" cy="1143000"/>
          </a:xfrm>
        </p:spPr>
        <p:txBody>
          <a:bodyPr/>
          <a:lstStyle/>
          <a:p>
            <a:r>
              <a:rPr lang="pt-BR" dirty="0" smtClean="0"/>
              <a:t>3</a:t>
            </a:r>
            <a:r>
              <a:rPr lang="pt-BR" dirty="0" smtClean="0"/>
              <a:t> – Escopo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2305" y="1648877"/>
            <a:ext cx="10972800" cy="49225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O </a:t>
            </a:r>
            <a:r>
              <a:rPr lang="pt-BR" b="1" dirty="0" smtClean="0"/>
              <a:t>sistema é uma loja virtual (e-commerce) para comercialização </a:t>
            </a:r>
            <a:r>
              <a:rPr lang="pt-BR" b="1" dirty="0" smtClean="0"/>
              <a:t>de produtos de informática:</a:t>
            </a:r>
          </a:p>
          <a:p>
            <a:pPr>
              <a:buNone/>
            </a:pPr>
            <a:endParaRPr lang="pt-BR" dirty="0" smtClean="0"/>
          </a:p>
          <a:p>
            <a:pPr marL="514350" indent="-514350">
              <a:buFont typeface="Wingdings" pitchFamily="2" charset="2"/>
              <a:buChar char="§"/>
            </a:pPr>
            <a:r>
              <a:rPr lang="pt-BR" dirty="0" smtClean="0"/>
              <a:t>Administrar </a:t>
            </a:r>
            <a:r>
              <a:rPr lang="pt-BR" dirty="0" smtClean="0"/>
              <a:t>os produtos disponíveis para venda, com possibilidade </a:t>
            </a:r>
            <a:r>
              <a:rPr lang="pt-BR" dirty="0" smtClean="0"/>
              <a:t>de cadastro </a:t>
            </a:r>
            <a:r>
              <a:rPr lang="pt-BR" dirty="0" smtClean="0"/>
              <a:t>de novos produtos </a:t>
            </a:r>
          </a:p>
          <a:p>
            <a:pPr marL="514350" indent="-514350">
              <a:buNone/>
            </a:pPr>
            <a:r>
              <a:rPr lang="pt-BR" dirty="0" smtClean="0"/>
              <a:t>com </a:t>
            </a:r>
            <a:r>
              <a:rPr lang="pt-BR" dirty="0" smtClean="0"/>
              <a:t>fotos, descrição, detalhes do produto </a:t>
            </a:r>
            <a:r>
              <a:rPr lang="pt-BR" dirty="0" smtClean="0"/>
              <a:t>e preço.</a:t>
            </a:r>
          </a:p>
          <a:p>
            <a:pPr marL="514350" indent="-514350">
              <a:buFont typeface="Wingdings" pitchFamily="2" charset="2"/>
              <a:buChar char="§"/>
            </a:pP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smtClean="0"/>
              <a:t>Filtrar produtos por categorias.</a:t>
            </a:r>
          </a:p>
          <a:p>
            <a:pPr>
              <a:buFont typeface="Wingdings" pitchFamily="2" charset="2"/>
              <a:buChar char="§"/>
            </a:pP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Realizar </a:t>
            </a:r>
            <a:r>
              <a:rPr lang="pt-BR" dirty="0" smtClean="0"/>
              <a:t>cadastro, caso seja a primeira compra de um </a:t>
            </a:r>
            <a:r>
              <a:rPr lang="pt-BR" dirty="0" smtClean="0"/>
              <a:t>determinado usuário</a:t>
            </a:r>
            <a:r>
              <a:rPr lang="pt-BR" dirty="0" smtClean="0"/>
              <a:t>, ou realizar o </a:t>
            </a:r>
            <a:r>
              <a:rPr lang="pt-BR" dirty="0" err="1" smtClean="0"/>
              <a:t>login</a:t>
            </a:r>
            <a:r>
              <a:rPr lang="pt-BR" dirty="0" smtClean="0"/>
              <a:t>, no caso de clientes já cadastrados.</a:t>
            </a:r>
          </a:p>
          <a:p>
            <a:pPr>
              <a:buFont typeface="Wingdings" pitchFamily="2" charset="2"/>
              <a:buChar char="§"/>
            </a:pP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Criação </a:t>
            </a:r>
            <a:r>
              <a:rPr lang="pt-BR" dirty="0" smtClean="0"/>
              <a:t>de estrutura de carrinho de compras que possibilita ao usuário </a:t>
            </a:r>
            <a:r>
              <a:rPr lang="pt-BR" dirty="0" smtClean="0"/>
              <a:t>a adição </a:t>
            </a:r>
            <a:r>
              <a:rPr lang="pt-BR" dirty="0" smtClean="0"/>
              <a:t>de um ou mais produtos, exclusão e alteração na quantidade </a:t>
            </a:r>
            <a:r>
              <a:rPr lang="pt-BR" dirty="0" smtClean="0"/>
              <a:t> de cada </a:t>
            </a:r>
            <a:r>
              <a:rPr lang="pt-BR" dirty="0" smtClean="0"/>
              <a:t>um deles, atualizando o valor da compra, se necessário.</a:t>
            </a:r>
          </a:p>
          <a:p>
            <a:pPr>
              <a:buFont typeface="Wingdings" pitchFamily="2" charset="2"/>
              <a:buChar char="§"/>
            </a:pP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Seleção </a:t>
            </a:r>
            <a:r>
              <a:rPr lang="pt-BR" dirty="0" smtClean="0"/>
              <a:t>da forma de pagamento da compra (boleto bancário, cartões </a:t>
            </a:r>
            <a:r>
              <a:rPr lang="pt-BR" dirty="0" smtClean="0"/>
              <a:t>de crédito)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4 - Modelagem do projeto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800" b="1" dirty="0" smtClean="0"/>
              <a:t>Requisitos definidos </a:t>
            </a:r>
            <a:r>
              <a:rPr lang="pt-BR" sz="1800" b="1" dirty="0" smtClean="0"/>
              <a:t>para o sistema </a:t>
            </a:r>
            <a:r>
              <a:rPr lang="pt-BR" sz="1800" b="1" dirty="0" smtClean="0"/>
              <a:t>:</a:t>
            </a:r>
            <a:endParaRPr lang="pt-BR" sz="1800" b="1" dirty="0" smtClean="0"/>
          </a:p>
          <a:p>
            <a:pPr>
              <a:buNone/>
            </a:pPr>
            <a:r>
              <a:rPr lang="pt-BR" sz="1600" b="1" i="1" dirty="0" smtClean="0"/>
              <a:t>1) O sistema deverá permitir que o cliente:</a:t>
            </a:r>
          </a:p>
          <a:p>
            <a:pPr>
              <a:buNone/>
            </a:pPr>
            <a:r>
              <a:rPr lang="pt-BR" sz="1600" dirty="0" smtClean="0"/>
              <a:t>a) realize o seu cadastro.</a:t>
            </a:r>
          </a:p>
          <a:p>
            <a:pPr>
              <a:buNone/>
            </a:pPr>
            <a:r>
              <a:rPr lang="pt-BR" sz="1600" dirty="0" smtClean="0"/>
              <a:t>b) efetue compras.</a:t>
            </a:r>
          </a:p>
          <a:p>
            <a:pPr>
              <a:buNone/>
            </a:pPr>
            <a:r>
              <a:rPr lang="pt-BR" sz="1600" dirty="0" smtClean="0"/>
              <a:t>c</a:t>
            </a:r>
            <a:r>
              <a:rPr lang="pt-BR" sz="1600" dirty="0" smtClean="0"/>
              <a:t>) </a:t>
            </a:r>
            <a:r>
              <a:rPr lang="pt-BR" sz="1600" dirty="0" smtClean="0"/>
              <a:t>realize busca de </a:t>
            </a:r>
            <a:r>
              <a:rPr lang="pt-BR" sz="1600" dirty="0" smtClean="0"/>
              <a:t>produtos por categoria</a:t>
            </a:r>
          </a:p>
          <a:p>
            <a:pPr>
              <a:buNone/>
            </a:pPr>
            <a:r>
              <a:rPr lang="pt-BR" sz="1600" dirty="0" smtClean="0"/>
              <a:t>d</a:t>
            </a:r>
            <a:r>
              <a:rPr lang="pt-BR" sz="1600" dirty="0" smtClean="0"/>
              <a:t>) </a:t>
            </a:r>
            <a:r>
              <a:rPr lang="pt-BR" sz="1600" dirty="0" smtClean="0"/>
              <a:t>edite dados cadastrais.</a:t>
            </a:r>
          </a:p>
          <a:p>
            <a:pPr>
              <a:buNone/>
            </a:pPr>
            <a:r>
              <a:rPr lang="pt-BR" sz="1600" dirty="0" smtClean="0"/>
              <a:t>e</a:t>
            </a:r>
            <a:r>
              <a:rPr lang="pt-BR" sz="1600" dirty="0" smtClean="0"/>
              <a:t>) </a:t>
            </a:r>
            <a:r>
              <a:rPr lang="pt-BR" sz="1600" dirty="0" smtClean="0"/>
              <a:t>inclua produtos no carrinho de compras</a:t>
            </a:r>
            <a:r>
              <a:rPr lang="pt-BR" sz="1600" dirty="0" smtClean="0"/>
              <a:t>.</a:t>
            </a:r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smtClean="0"/>
              <a:t>f)selecione </a:t>
            </a:r>
            <a:r>
              <a:rPr lang="pt-BR" sz="1600" dirty="0" smtClean="0"/>
              <a:t>uma forma de pagamento</a:t>
            </a:r>
            <a:r>
              <a:rPr lang="pt-BR" sz="1600" dirty="0" smtClean="0"/>
              <a:t>.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b="1" i="1" dirty="0" smtClean="0"/>
              <a:t>2) O sistema deverá permitir que o administrador:</a:t>
            </a:r>
          </a:p>
          <a:p>
            <a:pPr>
              <a:buNone/>
            </a:pPr>
            <a:r>
              <a:rPr lang="pt-BR" sz="1600" dirty="0" smtClean="0"/>
              <a:t>a) cadastre produtos.</a:t>
            </a:r>
          </a:p>
          <a:p>
            <a:pPr>
              <a:buNone/>
            </a:pPr>
            <a:r>
              <a:rPr lang="pt-BR" sz="1600" dirty="0" smtClean="0"/>
              <a:t>b) edite produtos.</a:t>
            </a:r>
          </a:p>
          <a:p>
            <a:pPr>
              <a:buNone/>
            </a:pPr>
            <a:r>
              <a:rPr lang="pt-BR" sz="1600" dirty="0" smtClean="0"/>
              <a:t>c) exclua produtos</a:t>
            </a:r>
            <a:r>
              <a:rPr lang="pt-BR" sz="1600" dirty="0" smtClean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5943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839" y="354841"/>
            <a:ext cx="10972800" cy="1110109"/>
          </a:xfrm>
        </p:spPr>
        <p:txBody>
          <a:bodyPr>
            <a:normAutofit/>
          </a:bodyPr>
          <a:lstStyle/>
          <a:p>
            <a:r>
              <a:rPr lang="pt-BR" sz="4800" dirty="0" smtClean="0"/>
              <a:t>5 – Diagrama de caso de uso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 descr="UseCase Diagram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437" y="1502463"/>
            <a:ext cx="5923131" cy="53555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830101" y="4981433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1 – Diagrama de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960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 – Diagrama de classes</a:t>
            </a:r>
            <a:endParaRPr lang="pt-BR" dirty="0"/>
          </a:p>
        </p:txBody>
      </p:sp>
      <p:pic>
        <p:nvPicPr>
          <p:cNvPr id="4" name="Espaço Reservado para Conteúdo 3" descr="Class Diagram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869" y="1935163"/>
            <a:ext cx="7642746" cy="4780147"/>
          </a:xfrm>
        </p:spPr>
      </p:pic>
    </p:spTree>
    <p:extLst>
      <p:ext uri="{BB962C8B-B14F-4D97-AF65-F5344CB8AC3E}">
        <p14:creationId xmlns:p14="http://schemas.microsoft.com/office/powerpoint/2010/main" xmlns="" val="16243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7 - Tela Principal</a:t>
            </a:r>
            <a:endParaRPr lang="pt-BR" dirty="0"/>
          </a:p>
        </p:txBody>
      </p:sp>
      <p:pic>
        <p:nvPicPr>
          <p:cNvPr id="5" name="Espaço Reservado para Conteúdo 4" descr="principal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1619" y="2057993"/>
            <a:ext cx="3618370" cy="2072265"/>
          </a:xfrm>
        </p:spPr>
      </p:pic>
      <p:pic>
        <p:nvPicPr>
          <p:cNvPr id="7" name="Imagem 6" descr="principal2conta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1081" y="2141559"/>
            <a:ext cx="3617932" cy="2116542"/>
          </a:xfrm>
          <a:prstGeom prst="rect">
            <a:avLst/>
          </a:prstGeom>
        </p:spPr>
      </p:pic>
      <p:pic>
        <p:nvPicPr>
          <p:cNvPr id="8" name="Imagem 7" descr="principal3SobreEmap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035" y="4802936"/>
            <a:ext cx="3654320" cy="1802580"/>
          </a:xfrm>
          <a:prstGeom prst="rect">
            <a:avLst/>
          </a:prstGeom>
        </p:spPr>
      </p:pic>
      <p:pic>
        <p:nvPicPr>
          <p:cNvPr id="9" name="Imagem 8" descr="principal4Fo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5536" y="4786807"/>
            <a:ext cx="3628691" cy="1791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 – Página de cadastro dos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855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	</a:t>
            </a:r>
            <a:endParaRPr lang="pt-BR" dirty="0"/>
          </a:p>
        </p:txBody>
      </p:sp>
      <p:pic>
        <p:nvPicPr>
          <p:cNvPr id="5" name="Imagem 4" descr="paginaCadastroCli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493" y="2013026"/>
            <a:ext cx="8643582" cy="44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11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3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0070C0"/>
      </a:accent1>
      <a:accent2>
        <a:srgbClr val="FFE947"/>
      </a:accent2>
      <a:accent3>
        <a:srgbClr val="0070C0"/>
      </a:accent3>
      <a:accent4>
        <a:srgbClr val="8C7B70"/>
      </a:accent4>
      <a:accent5>
        <a:srgbClr val="8FB08C"/>
      </a:accent5>
      <a:accent6>
        <a:srgbClr val="0070C0"/>
      </a:accent6>
      <a:hlink>
        <a:srgbClr val="00A3D6"/>
      </a:hlink>
      <a:folHlink>
        <a:srgbClr val="694F07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367</Words>
  <Application>Microsoft Office PowerPoint</Application>
  <PresentationFormat>Personalizar</PresentationFormat>
  <Paragraphs>56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Fluxo</vt:lpstr>
      <vt:lpstr>Projeto Final</vt:lpstr>
      <vt:lpstr>1 - Objetivo</vt:lpstr>
      <vt:lpstr>2 - Materiais</vt:lpstr>
      <vt:lpstr>3 – Escopo do Sistema</vt:lpstr>
      <vt:lpstr>4 - Modelagem do projeto</vt:lpstr>
      <vt:lpstr>5 – Diagrama de caso de uso</vt:lpstr>
      <vt:lpstr>6 – Diagrama de classes</vt:lpstr>
      <vt:lpstr>7 - Tela Principal</vt:lpstr>
      <vt:lpstr>8 – Página de cadastro dos clientes</vt:lpstr>
      <vt:lpstr>9 – Página de administradores</vt:lpstr>
      <vt:lpstr>Estrutura do projeto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integrador: Instalação e configuração</dc:title>
  <dc:creator>Senac</dc:creator>
  <cp:lastModifiedBy>Audin</cp:lastModifiedBy>
  <cp:revision>56</cp:revision>
  <dcterms:created xsi:type="dcterms:W3CDTF">2017-02-13T19:57:03Z</dcterms:created>
  <dcterms:modified xsi:type="dcterms:W3CDTF">2018-01-15T17:36:30Z</dcterms:modified>
</cp:coreProperties>
</file>