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70" r:id="rId9"/>
    <p:sldId id="264" r:id="rId10"/>
    <p:sldId id="260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130F0-97E8-4A48-8512-76DCE0832EF4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85DE-5F24-CB4A-974D-BFDC554B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5DE-5F24-CB4A-974D-BFDC554B8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/wiki/Ward%27s_method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5DE-5F24-CB4A-974D-BFDC554B89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2222-394D-0B4A-8481-D82F83E2E888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B29C-B8A5-EC47-9FE6-C6745EB0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Countries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17" y="1417638"/>
            <a:ext cx="5022063" cy="489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Trinidad and Tobago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Lithuania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Germany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Russian Federation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Romania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Belgium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Burkina Faso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Bulgaria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Switzerland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Czech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Cyprus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Costa Rica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Latvia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Poland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Italy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Austria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Norway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Niger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France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Finland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Hungary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Slovenia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Sweden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20" y="1825419"/>
            <a:ext cx="3162300" cy="307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841" y="148141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Matrix for Offenders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n</a:t>
            </a:r>
            <a:r>
              <a:rPr lang="en-US" dirty="0" smtClean="0"/>
              <a:t> highest traffic offenders.</a:t>
            </a:r>
          </a:p>
          <a:p>
            <a:r>
              <a:rPr lang="en-US" dirty="0" smtClean="0"/>
              <a:t>Choose </a:t>
            </a:r>
            <a:r>
              <a:rPr lang="en-US" i="1" dirty="0" smtClean="0"/>
              <a:t>n</a:t>
            </a:r>
            <a:r>
              <a:rPr lang="en-US" dirty="0" smtClean="0"/>
              <a:t> highest traffic offenders and select highest correlated countries to these.</a:t>
            </a:r>
          </a:p>
          <a:p>
            <a:r>
              <a:rPr lang="en-US" dirty="0" smtClean="0"/>
              <a:t>Cluster the correlation matrix a different way  DBSCAN, modified k-means, spectral clustering</a:t>
            </a:r>
          </a:p>
          <a:p>
            <a:r>
              <a:rPr lang="en-US" dirty="0" smtClean="0"/>
              <a:t>Graph methods</a:t>
            </a:r>
          </a:p>
          <a:p>
            <a:r>
              <a:rPr lang="en-US" dirty="0" smtClean="0"/>
              <a:t>Window based correlation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7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66945"/>
          </a:xfrm>
        </p:spPr>
        <p:txBody>
          <a:bodyPr/>
          <a:lstStyle/>
          <a:p>
            <a:r>
              <a:rPr lang="en-US" dirty="0" smtClean="0"/>
              <a:t>Take Distil aggregate data from S3</a:t>
            </a:r>
          </a:p>
          <a:p>
            <a:r>
              <a:rPr lang="en-US" dirty="0" smtClean="0"/>
              <a:t>For DDOS days (Dec. 20 – 22, 2013) take aggregate country and time violations.</a:t>
            </a:r>
          </a:p>
          <a:p>
            <a:r>
              <a:rPr lang="en-US" dirty="0" smtClean="0"/>
              <a:t>Aggregate data via parallel algorithm.</a:t>
            </a:r>
          </a:p>
          <a:p>
            <a:r>
              <a:rPr lang="en-US" dirty="0" smtClean="0"/>
              <a:t>Identify a cluster of correlated offenders.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Notebooks for development, analysis and testing.</a:t>
            </a:r>
          </a:p>
          <a:p>
            <a:pPr lvl="1"/>
            <a:r>
              <a:rPr lang="en-US" dirty="0" err="1" smtClean="0"/>
              <a:t>Boto</a:t>
            </a:r>
            <a:r>
              <a:rPr lang="en-US" dirty="0" smtClean="0"/>
              <a:t> for accessing S3 data.	</a:t>
            </a:r>
          </a:p>
          <a:p>
            <a:pPr lvl="1"/>
            <a:r>
              <a:rPr lang="en-US" dirty="0" smtClean="0"/>
              <a:t>Pandas for text file processing and aggregation.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for calculating correlation matrix of </a:t>
            </a:r>
            <a:r>
              <a:rPr lang="en-US" dirty="0" err="1" smtClean="0"/>
              <a:t>timeseries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for correlation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6502" y="16194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6950" y="3238944"/>
            <a:ext cx="159634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Country/Hour Sums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3221" y="3238944"/>
            <a:ext cx="159634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Country/Hour Sums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0041" y="3238944"/>
            <a:ext cx="159634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Country/Hour Sums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902" y="2999619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905121" y="2533870"/>
            <a:ext cx="2688581" cy="70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701392" y="2533870"/>
            <a:ext cx="892310" cy="70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93702" y="2533870"/>
            <a:ext cx="2394510" cy="70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974" y="2063951"/>
            <a:ext cx="2236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log file has subset of all countries and hours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15816" y="4916670"/>
            <a:ext cx="4972396" cy="1941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Populate Country/Hour violations table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1905121" y="4153344"/>
            <a:ext cx="2596893" cy="763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3701392" y="4153344"/>
            <a:ext cx="800622" cy="763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8" idx="0"/>
          </p:cNvCxnSpPr>
          <p:nvPr/>
        </p:nvCxnSpPr>
        <p:spPr>
          <a:xfrm flipH="1">
            <a:off x="4502014" y="4153344"/>
            <a:ext cx="2486198" cy="763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72816"/>
              </p:ext>
            </p:extLst>
          </p:nvPr>
        </p:nvGraphicFramePr>
        <p:xfrm>
          <a:off x="2143988" y="5359404"/>
          <a:ext cx="4742412" cy="1361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05"/>
                <a:gridCol w="385378"/>
                <a:gridCol w="474241"/>
                <a:gridCol w="474241"/>
                <a:gridCol w="474241"/>
                <a:gridCol w="474241"/>
                <a:gridCol w="474241"/>
                <a:gridCol w="474241"/>
                <a:gridCol w="385379"/>
                <a:gridCol w="563104"/>
              </a:tblGrid>
              <a:tr h="35482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234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988213" y="1817536"/>
            <a:ext cx="215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~270 log files for 3 days of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6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 </a:t>
            </a:r>
            <a:r>
              <a:rPr lang="en-US" dirty="0" err="1" smtClean="0"/>
              <a:t>Timeseries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country pair, compute the Pearson correlation coefficient.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 into correlation matrix of size </a:t>
            </a:r>
            <a:r>
              <a:rPr lang="en-US" b="1" dirty="0" err="1" smtClean="0"/>
              <a:t>N</a:t>
            </a:r>
            <a:r>
              <a:rPr lang="en-US" dirty="0" err="1" smtClean="0"/>
              <a:t>x</a:t>
            </a:r>
            <a:r>
              <a:rPr lang="en-US" b="1" dirty="0" err="1" smtClean="0"/>
              <a:t>N</a:t>
            </a:r>
            <a:r>
              <a:rPr lang="en-US" dirty="0" smtClean="0"/>
              <a:t> where </a:t>
            </a:r>
            <a:r>
              <a:rPr lang="en-US" b="1" dirty="0" smtClean="0"/>
              <a:t>N</a:t>
            </a:r>
            <a:r>
              <a:rPr lang="en-US" dirty="0" smtClean="0"/>
              <a:t> is the total number of countries in the </a:t>
            </a:r>
            <a:r>
              <a:rPr lang="en-US" dirty="0" err="1" smtClean="0"/>
              <a:t>datatset</a:t>
            </a:r>
            <a:r>
              <a:rPr lang="en-US" dirty="0" smtClean="0"/>
              <a:t>. Matrix element 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 is the correlation between country </a:t>
            </a:r>
            <a:r>
              <a:rPr lang="en-US" i="1" dirty="0" err="1" smtClean="0"/>
              <a:t>i</a:t>
            </a:r>
            <a:r>
              <a:rPr lang="en-US" dirty="0" smtClean="0"/>
              <a:t> and country </a:t>
            </a:r>
            <a:r>
              <a:rPr lang="en-US" i="1" dirty="0" smtClean="0"/>
              <a:t>j</a:t>
            </a:r>
            <a:r>
              <a:rPr lang="en-US" dirty="0" smtClean="0"/>
              <a:t>’s traffic.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52" y="2844800"/>
            <a:ext cx="4699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7194" y="4675539"/>
            <a:ext cx="395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Correlation between Slovakia and Puerto Rico is </a:t>
            </a:r>
            <a:r>
              <a:rPr lang="en-US" b="1" dirty="0" smtClean="0"/>
              <a:t>0.08119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72" y="1233839"/>
            <a:ext cx="4572000" cy="344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3839"/>
            <a:ext cx="4462761" cy="3441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675539"/>
            <a:ext cx="3784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Correlation between Bulgaria and Romania is </a:t>
            </a:r>
            <a:r>
              <a:rPr lang="en-US" b="1" dirty="0" smtClean="0"/>
              <a:t>0.984246615926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3559" y="5687378"/>
            <a:ext cx="16938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 correlation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4981" y="5687378"/>
            <a:ext cx="15378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2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196272"/>
            <a:ext cx="33401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2" y="2247900"/>
            <a:ext cx="4699000" cy="461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806" y="3565198"/>
            <a:ext cx="339534" cy="339534"/>
          </a:xfrm>
          <a:prstGeom prst="rect">
            <a:avLst/>
          </a:prstGeom>
          <a:noFill/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64340" y="2551543"/>
            <a:ext cx="3775285" cy="1013655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64340" y="3904732"/>
            <a:ext cx="3775285" cy="93038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9593" y="3565198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'Belgium’</a:t>
            </a:r>
          </a:p>
          <a:p>
            <a:r>
              <a:rPr lang="en-US" sz="1200" dirty="0" smtClean="0"/>
              <a:t>'Burkina Faso’</a:t>
            </a:r>
          </a:p>
          <a:p>
            <a:r>
              <a:rPr lang="en-US" sz="1200" dirty="0" smtClean="0"/>
              <a:t>'Bulgaria’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46700" y="3728282"/>
            <a:ext cx="1166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6280482" y="1272943"/>
            <a:ext cx="9832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Bulgaria’</a:t>
            </a:r>
          </a:p>
          <a:p>
            <a:r>
              <a:rPr lang="en-US" sz="1200" dirty="0" smtClean="0"/>
              <a:t>Burkina Faso</a:t>
            </a:r>
            <a:endParaRPr lang="en-US" sz="1200" dirty="0" smtClean="0"/>
          </a:p>
          <a:p>
            <a:r>
              <a:rPr lang="en-US" sz="1200" dirty="0" smtClean="0"/>
              <a:t>Belgium</a:t>
            </a:r>
            <a:endParaRPr lang="en-US" sz="1200" dirty="0" smtClean="0"/>
          </a:p>
          <a:p>
            <a:r>
              <a:rPr lang="en-US" sz="1200" dirty="0" smtClean="0"/>
              <a:t>Bangladesh</a:t>
            </a:r>
          </a:p>
          <a:p>
            <a:r>
              <a:rPr lang="en-US" sz="1200" dirty="0" smtClean="0"/>
              <a:t>Romania</a:t>
            </a:r>
          </a:p>
          <a:p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3463" y="2085508"/>
            <a:ext cx="1" cy="1351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75455" y="5592423"/>
            <a:ext cx="416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Bulgaria is highly correlated with </a:t>
            </a:r>
            <a:r>
              <a:rPr lang="en-US" b="1" dirty="0" smtClean="0"/>
              <a:t>Romania, </a:t>
            </a:r>
            <a:r>
              <a:rPr lang="en-US" dirty="0" smtClean="0"/>
              <a:t>but not Bangladesh. It is also correlated with </a:t>
            </a:r>
            <a:r>
              <a:rPr lang="en-US" b="1" dirty="0" smtClean="0"/>
              <a:t>Belgium </a:t>
            </a:r>
            <a:r>
              <a:rPr lang="en-US" dirty="0" smtClean="0"/>
              <a:t>and </a:t>
            </a:r>
            <a:r>
              <a:rPr lang="en-US" b="1" dirty="0" smtClean="0"/>
              <a:t>Burkina Faso </a:t>
            </a:r>
            <a:r>
              <a:rPr lang="en-US" dirty="0" smtClean="0"/>
              <a:t>(?).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1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The Correlation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various methods:</a:t>
            </a:r>
          </a:p>
          <a:p>
            <a:pPr lvl="1"/>
            <a:r>
              <a:rPr lang="en-US" dirty="0" err="1" smtClean="0"/>
              <a:t>Biclustering</a:t>
            </a:r>
            <a:endParaRPr lang="en-US" dirty="0" smtClean="0"/>
          </a:p>
          <a:p>
            <a:pPr lvl="1"/>
            <a:r>
              <a:rPr lang="en-US" dirty="0" smtClean="0"/>
              <a:t>Ward </a:t>
            </a:r>
            <a:r>
              <a:rPr lang="en-US" dirty="0" err="1" smtClean="0"/>
              <a:t>heirarchical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Ward produced most reasonable results.</a:t>
            </a:r>
          </a:p>
          <a:p>
            <a:r>
              <a:rPr lang="en-US" dirty="0" smtClean="0"/>
              <a:t>Both are implemented in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Ultimately I’d like to try many options and use the union of the generated sets.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25 Offending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90786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Philippines</a:t>
            </a:r>
          </a:p>
          <a:p>
            <a:pPr marL="0" indent="0">
              <a:buNone/>
            </a:pPr>
            <a:r>
              <a:rPr lang="en-US" sz="1600" dirty="0" smtClean="0"/>
              <a:t>Mexico</a:t>
            </a:r>
          </a:p>
          <a:p>
            <a:pPr marL="0" indent="0">
              <a:buNone/>
            </a:pPr>
            <a:r>
              <a:rPr lang="en-US" sz="1600" dirty="0" smtClean="0"/>
              <a:t>Hong Kong</a:t>
            </a:r>
          </a:p>
          <a:p>
            <a:pPr marL="0" indent="0">
              <a:buNone/>
            </a:pPr>
            <a:r>
              <a:rPr lang="en-US" sz="1600" dirty="0" smtClean="0"/>
              <a:t>Australia</a:t>
            </a:r>
          </a:p>
          <a:p>
            <a:pPr marL="0" indent="0">
              <a:buNone/>
            </a:pPr>
            <a:r>
              <a:rPr lang="en-US" sz="1600" dirty="0" smtClean="0"/>
              <a:t>Indonesia</a:t>
            </a:r>
          </a:p>
          <a:p>
            <a:pPr marL="0" indent="0">
              <a:buNone/>
            </a:pPr>
            <a:r>
              <a:rPr lang="en-US" sz="1600" dirty="0" smtClean="0"/>
              <a:t>Brazil</a:t>
            </a:r>
          </a:p>
          <a:p>
            <a:pPr marL="0" indent="0">
              <a:buNone/>
            </a:pPr>
            <a:r>
              <a:rPr lang="en-US" sz="1600" dirty="0" smtClean="0"/>
              <a:t>Japan</a:t>
            </a:r>
          </a:p>
          <a:p>
            <a:pPr marL="0" indent="0">
              <a:buNone/>
            </a:pPr>
            <a:r>
              <a:rPr lang="en-US" sz="1600" dirty="0" smtClean="0"/>
              <a:t>Korea, Republic of</a:t>
            </a:r>
          </a:p>
          <a:p>
            <a:pPr marL="0" indent="0">
              <a:buNone/>
            </a:pPr>
            <a:r>
              <a:rPr lang="en-US" sz="1600" dirty="0" smtClean="0"/>
              <a:t>India</a:t>
            </a:r>
          </a:p>
          <a:p>
            <a:pPr marL="0" indent="0">
              <a:buNone/>
            </a:pPr>
            <a:r>
              <a:rPr lang="en-US" sz="1600" dirty="0" smtClean="0"/>
              <a:t>Portugal</a:t>
            </a:r>
          </a:p>
          <a:p>
            <a:pPr marL="0" indent="0">
              <a:buNone/>
            </a:pPr>
            <a:r>
              <a:rPr lang="en-US" sz="1600" dirty="0" smtClean="0"/>
              <a:t>Spain</a:t>
            </a:r>
          </a:p>
          <a:p>
            <a:pPr marL="0" indent="0">
              <a:buNone/>
            </a:pPr>
            <a:r>
              <a:rPr lang="en-US" sz="1600" dirty="0" smtClean="0"/>
              <a:t>Ukraine</a:t>
            </a:r>
          </a:p>
          <a:p>
            <a:pPr marL="0" indent="0">
              <a:buNone/>
            </a:pPr>
            <a:r>
              <a:rPr lang="en-US" sz="1600" dirty="0" smtClean="0"/>
              <a:t>France</a:t>
            </a:r>
          </a:p>
          <a:p>
            <a:pPr marL="0" indent="0">
              <a:buNone/>
            </a:pPr>
            <a:r>
              <a:rPr lang="en-US" sz="1600" dirty="0" smtClean="0"/>
              <a:t>Canada</a:t>
            </a:r>
          </a:p>
          <a:p>
            <a:pPr marL="0" indent="0">
              <a:buNone/>
            </a:pPr>
            <a:r>
              <a:rPr lang="en-US" sz="1600" dirty="0" smtClean="0"/>
              <a:t>China</a:t>
            </a:r>
          </a:p>
          <a:p>
            <a:pPr marL="0" indent="0">
              <a:buNone/>
            </a:pPr>
            <a:r>
              <a:rPr lang="en-US" sz="1600" dirty="0" smtClean="0"/>
              <a:t>Singapore</a:t>
            </a:r>
          </a:p>
          <a:p>
            <a:pPr marL="0" indent="0">
              <a:buNone/>
            </a:pPr>
            <a:r>
              <a:rPr lang="en-US" sz="1600" dirty="0" smtClean="0"/>
              <a:t>Malaysia</a:t>
            </a:r>
          </a:p>
          <a:p>
            <a:pPr marL="0" indent="0">
              <a:buNone/>
            </a:pPr>
            <a:r>
              <a:rPr lang="en-US" sz="1600" dirty="0" smtClean="0"/>
              <a:t>Slovakia</a:t>
            </a:r>
          </a:p>
          <a:p>
            <a:pPr marL="0" indent="0">
              <a:buNone/>
            </a:pPr>
            <a:r>
              <a:rPr lang="en-US" sz="1600" dirty="0" smtClean="0"/>
              <a:t>Virgin Islands, British</a:t>
            </a:r>
          </a:p>
          <a:p>
            <a:pPr marL="0" indent="0">
              <a:buNone/>
            </a:pPr>
            <a:r>
              <a:rPr lang="en-US" sz="1600" dirty="0" smtClean="0"/>
              <a:t>Netherlands</a:t>
            </a:r>
          </a:p>
          <a:p>
            <a:pPr marL="0" indent="0">
              <a:buNone/>
            </a:pPr>
            <a:r>
              <a:rPr lang="en-US" sz="1600" dirty="0" smtClean="0"/>
              <a:t>Norway</a:t>
            </a:r>
          </a:p>
          <a:p>
            <a:pPr marL="0" indent="0">
              <a:buNone/>
            </a:pPr>
            <a:r>
              <a:rPr lang="en-US" sz="1600" dirty="0" smtClean="0"/>
              <a:t>Russian Federation</a:t>
            </a:r>
          </a:p>
          <a:p>
            <a:pPr marL="0" indent="0">
              <a:buNone/>
            </a:pPr>
            <a:r>
              <a:rPr lang="en-US" sz="1600" dirty="0" smtClean="0"/>
              <a:t>Germany</a:t>
            </a:r>
          </a:p>
          <a:p>
            <a:pPr marL="0" indent="0">
              <a:buNone/>
            </a:pPr>
            <a:r>
              <a:rPr lang="en-US" sz="1600" dirty="0" smtClean="0"/>
              <a:t>United Kingdom</a:t>
            </a:r>
          </a:p>
          <a:p>
            <a:pPr marL="0" indent="0">
              <a:buNone/>
            </a:pPr>
            <a:r>
              <a:rPr lang="en-US" sz="1600" dirty="0" smtClean="0"/>
              <a:t>United States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04501" y="2108809"/>
            <a:ext cx="3996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These countries generated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violations during the 72 hour window in question. These aren’t necessarily the countries that move as a cohort, though.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37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427</Words>
  <Application>Microsoft Macintosh PowerPoint</Application>
  <PresentationFormat>On-screen Show (4:3)</PresentationFormat>
  <Paragraphs>130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Goal</vt:lpstr>
      <vt:lpstr>Technology</vt:lpstr>
      <vt:lpstr>Architecture</vt:lpstr>
      <vt:lpstr>Correlate Timeseries Data</vt:lpstr>
      <vt:lpstr>Example</vt:lpstr>
      <vt:lpstr>Correlation Matrix Example</vt:lpstr>
      <vt:lpstr>Cluster The Correlation Matrix</vt:lpstr>
      <vt:lpstr>Top 25 Offending Countries</vt:lpstr>
      <vt:lpstr>Correlated Countries</vt:lpstr>
      <vt:lpstr>Alternative Methods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Cox</dc:creator>
  <cp:lastModifiedBy>William Cox</cp:lastModifiedBy>
  <cp:revision>14</cp:revision>
  <dcterms:created xsi:type="dcterms:W3CDTF">2014-04-02T23:04:51Z</dcterms:created>
  <dcterms:modified xsi:type="dcterms:W3CDTF">2014-04-03T02:16:24Z</dcterms:modified>
</cp:coreProperties>
</file>