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0" r:id="rId3"/>
    <p:sldMasterId id="214748367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Roboto"/>
      <p:regular r:id="rId21"/>
      <p:bold r:id="rId22"/>
      <p:italic r:id="rId23"/>
      <p:boldItalic r:id="rId24"/>
    </p:embeddedFont>
    <p:embeddedFont>
      <p:font typeface="Roboto Medium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oboto-bold.fntdata"/><Relationship Id="rId21" Type="http://schemas.openxmlformats.org/officeDocument/2006/relationships/font" Target="fonts/Roboto-regular.fntdata"/><Relationship Id="rId24" Type="http://schemas.openxmlformats.org/officeDocument/2006/relationships/font" Target="fonts/Roboto-boldItalic.fntdata"/><Relationship Id="rId23" Type="http://schemas.openxmlformats.org/officeDocument/2006/relationships/font" Target="fonts/Roboto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font" Target="fonts/RobotoMedium-bold.fntdata"/><Relationship Id="rId25" Type="http://schemas.openxmlformats.org/officeDocument/2006/relationships/font" Target="fonts/RobotoMedium-regular.fntdata"/><Relationship Id="rId28" Type="http://schemas.openxmlformats.org/officeDocument/2006/relationships/font" Target="fonts/RobotoMedium-boldItalic.fntdata"/><Relationship Id="rId27" Type="http://schemas.openxmlformats.org/officeDocument/2006/relationships/font" Target="fonts/RobotoMedium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46449dbd3f_0_2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46449dbd3f_0_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46449dbd3f_1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46449dbd3f_1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46449dbd3f_1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46449dbd3f_1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49d030a20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49d030a20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464850ab48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464850ab48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46449dbd3f_1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46449dbd3f_1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4a4647f738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4a4647f738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46449dbd3f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46449dbd3f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46449dbd3f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46449dbd3f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46449dbd3f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46449dbd3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46449dbd3f_1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46449dbd3f_1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46449dbd3f_1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46449dbd3f_1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464850ab48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464850ab48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464738b8e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464738b8e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49d030a202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49d030a202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4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4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2" name="Google Shape;62;p1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7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7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73" name="Google Shape;73;p17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4" name="Google Shape;74;p17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5" name="Google Shape;75;p1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8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8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8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80" name="Google Shape;80;p1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9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9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9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5" name="Google Shape;85;p19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6" name="Google Shape;86;p1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0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89" name="Google Shape;89;p2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1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21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4" name="Google Shape;94;p21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5" name="Google Shape;95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6" name="Google Shape;96;p2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2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22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22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101" name="Google Shape;101;p2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4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3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4" name="Google Shape;104;p23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5" name="Google Shape;105;p2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chemeClr val="accent4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chemeClr val="dk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8.jpg"/><Relationship Id="rId4" Type="http://schemas.openxmlformats.org/officeDocument/2006/relationships/image" Target="../media/image6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jpg"/><Relationship Id="rId4" Type="http://schemas.openxmlformats.org/officeDocument/2006/relationships/image" Target="../media/image8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jpg"/><Relationship Id="rId4" Type="http://schemas.openxmlformats.org/officeDocument/2006/relationships/image" Target="../media/image10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://drive.google.com/file/d/105fPKviYbhP8KZKrNoDLarcpZA8zyXli/view" TargetMode="External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7.jp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jp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jpg"/><Relationship Id="rId4" Type="http://schemas.openxmlformats.org/officeDocument/2006/relationships/image" Target="../media/image16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drive.google.com/file/d/1SOGHvekXjpNVwLpTRXll7DUbmcJEBWHj/view" TargetMode="External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3DF30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7863" y="152138"/>
            <a:ext cx="6844421" cy="48392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3DF30"/>
        </a:solid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200" y="430725"/>
            <a:ext cx="6060575" cy="4282049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65" name="Google Shape;165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16775" y="1920075"/>
            <a:ext cx="2593876" cy="246965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3DF30"/>
        </a:solid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Google Shape;17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3532415" cy="48387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71" name="Google Shape;171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27865" y="979450"/>
            <a:ext cx="5154386" cy="3641795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Google Shape;176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59150" y="-276524"/>
            <a:ext cx="9479350" cy="5553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3DF30"/>
        </a:solid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Google Shape;181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4904015" cy="48387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82" name="Google Shape;182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27865" y="1235400"/>
            <a:ext cx="3782784" cy="2672699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3DF30"/>
        </a:solidFill>
      </p:bgPr>
    </p:bg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8"/>
          <p:cNvSpPr txBox="1"/>
          <p:nvPr/>
        </p:nvSpPr>
        <p:spPr>
          <a:xfrm>
            <a:off x="0" y="2228850"/>
            <a:ext cx="91440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800">
                <a:solidFill>
                  <a:srgbClr val="FFFFFF"/>
                </a:solidFill>
              </a:rPr>
              <a:t>GAMEPLAY</a:t>
            </a:r>
            <a:endParaRPr b="1" sz="4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Google Shape;192;p39" title="Gameplay_basico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-837550"/>
            <a:ext cx="9144000" cy="68579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3DF30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6"/>
          <p:cNvSpPr txBox="1"/>
          <p:nvPr/>
        </p:nvSpPr>
        <p:spPr>
          <a:xfrm>
            <a:off x="434925" y="331900"/>
            <a:ext cx="3302100" cy="7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ROLES</a:t>
            </a:r>
            <a:endParaRPr b="1" sz="3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6"/>
          <p:cNvSpPr txBox="1"/>
          <p:nvPr/>
        </p:nvSpPr>
        <p:spPr>
          <a:xfrm>
            <a:off x="2228850" y="2038350"/>
            <a:ext cx="4686300" cy="13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latin typeface="Roboto"/>
                <a:ea typeface="Roboto"/>
                <a:cs typeface="Roboto"/>
                <a:sym typeface="Roboto"/>
              </a:rPr>
              <a:t>Mar Madrid:</a:t>
            </a:r>
            <a:r>
              <a:rPr lang="es" sz="1800">
                <a:latin typeface="Roboto Medium"/>
                <a:ea typeface="Roboto Medium"/>
                <a:cs typeface="Roboto Medium"/>
                <a:sym typeface="Roboto Medium"/>
              </a:rPr>
              <a:t> Concept Art, Animación</a:t>
            </a:r>
            <a:endParaRPr sz="1800"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latin typeface="Roboto"/>
                <a:ea typeface="Roboto"/>
                <a:cs typeface="Roboto"/>
                <a:sym typeface="Roboto"/>
              </a:rPr>
              <a:t>Victoria Pérez:</a:t>
            </a:r>
            <a:r>
              <a:rPr lang="es" sz="1800">
                <a:latin typeface="Roboto Medium"/>
                <a:ea typeface="Roboto Medium"/>
                <a:cs typeface="Roboto Medium"/>
                <a:sym typeface="Roboto Medium"/>
              </a:rPr>
              <a:t> Modelado 3D, Texturizado</a:t>
            </a:r>
            <a:endParaRPr sz="1800"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latin typeface="Roboto"/>
                <a:ea typeface="Roboto"/>
                <a:cs typeface="Roboto"/>
                <a:sym typeface="Roboto"/>
              </a:rPr>
              <a:t>Marc Gallardo:</a:t>
            </a:r>
            <a:r>
              <a:rPr lang="es" sz="1800">
                <a:latin typeface="Roboto Medium"/>
                <a:ea typeface="Roboto Medium"/>
                <a:cs typeface="Roboto Medium"/>
                <a:sym typeface="Roboto Medium"/>
              </a:rPr>
              <a:t> Game Design, Programación</a:t>
            </a:r>
            <a:endParaRPr sz="1800"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latin typeface="Roboto"/>
                <a:ea typeface="Roboto"/>
                <a:cs typeface="Roboto"/>
                <a:sym typeface="Roboto"/>
              </a:rPr>
              <a:t>Estefania Valencia:</a:t>
            </a:r>
            <a:r>
              <a:rPr lang="es" sz="1800">
                <a:latin typeface="Roboto Medium"/>
                <a:ea typeface="Roboto Medium"/>
                <a:cs typeface="Roboto Medium"/>
                <a:sym typeface="Roboto Medium"/>
              </a:rPr>
              <a:t> Animación, Rigging</a:t>
            </a:r>
            <a:endParaRPr sz="1800"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18534" y="-83175"/>
            <a:ext cx="9291883" cy="5226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0400" y="4547950"/>
            <a:ext cx="1049798" cy="45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792404" y="-1610525"/>
            <a:ext cx="10728801" cy="7580348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8"/>
          <p:cNvSpPr txBox="1"/>
          <p:nvPr>
            <p:ph type="title"/>
          </p:nvPr>
        </p:nvSpPr>
        <p:spPr>
          <a:xfrm>
            <a:off x="162000" y="129375"/>
            <a:ext cx="4410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200">
                <a:solidFill>
                  <a:srgbClr val="FFFFFF"/>
                </a:solidFill>
              </a:rPr>
              <a:t>SINOPSIS</a:t>
            </a:r>
            <a:r>
              <a:rPr b="1" lang="es">
                <a:solidFill>
                  <a:srgbClr val="FFFFFF"/>
                </a:solidFill>
              </a:rPr>
              <a:t> 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131" name="Google Shape;131;p28"/>
          <p:cNvSpPr txBox="1"/>
          <p:nvPr/>
        </p:nvSpPr>
        <p:spPr>
          <a:xfrm>
            <a:off x="349875" y="1841850"/>
            <a:ext cx="8003100" cy="14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En un bosque donde la magia brilla por sí misma, Ibis se despierta por primera vez. Se encuentra con un gran viejo árbol mágico. Ibis deberá realizar una misión de vital importancia: derrotar al villano que reside dentro de su corazón.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Se dice que quien consigue ganar, jamás ha vuelto ser el héroe que esperaba ser.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</p:txBody>
      </p:sp>
      <p:pic>
        <p:nvPicPr>
          <p:cNvPr id="132" name="Google Shape;132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0400" y="4547950"/>
            <a:ext cx="1049798" cy="45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3DF30"/>
        </a:solid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9"/>
          <p:cNvSpPr txBox="1"/>
          <p:nvPr/>
        </p:nvSpPr>
        <p:spPr>
          <a:xfrm>
            <a:off x="0" y="1989300"/>
            <a:ext cx="9144000" cy="168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800">
                <a:solidFill>
                  <a:srgbClr val="FFFFFF"/>
                </a:solidFill>
              </a:rPr>
              <a:t>DATASHEET: </a:t>
            </a:r>
            <a:endParaRPr b="1" sz="48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200">
                <a:solidFill>
                  <a:srgbClr val="FFFFFF"/>
                </a:solidFill>
              </a:rPr>
              <a:t>PERSONAJES</a:t>
            </a:r>
            <a:endParaRPr b="1" sz="32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3DF30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3984460" cy="4838699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43" name="Google Shape;143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89260" y="910550"/>
            <a:ext cx="4702341" cy="3322406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3DF30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126100"/>
            <a:ext cx="9144000" cy="57150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3DF30"/>
        </a:solid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4708078" cy="48387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54" name="Google Shape;154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64428" y="1547075"/>
            <a:ext cx="3978723" cy="1801448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3DF30"/>
        </a:solid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33" title="NOX_WIP_Presentation.avi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1171575" y="-1573999"/>
            <a:ext cx="11115674" cy="833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