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3" r:id="rId10"/>
    <p:sldId id="264" r:id="rId11"/>
    <p:sldId id="275" r:id="rId12"/>
    <p:sldId id="265" r:id="rId13"/>
    <p:sldId id="277" r:id="rId14"/>
    <p:sldId id="266" r:id="rId15"/>
    <p:sldId id="267" r:id="rId16"/>
    <p:sldId id="268" r:id="rId17"/>
    <p:sldId id="269" r:id="rId18"/>
    <p:sldId id="279" r:id="rId19"/>
    <p:sldId id="278" r:id="rId20"/>
    <p:sldId id="270" r:id="rId21"/>
    <p:sldId id="276" r:id="rId22"/>
    <p:sldId id="273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1B73DA-D6CF-4E16-9D0E-1212908452C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A1A22C7-26DF-4DB5-981A-86DDDAFD0177}">
      <dgm:prSet/>
      <dgm:spPr/>
      <dgm:t>
        <a:bodyPr/>
        <a:lstStyle/>
        <a:p>
          <a:r>
            <a:rPr lang="en-US" dirty="0" err="1"/>
            <a:t>Introducción</a:t>
          </a:r>
          <a:endParaRPr lang="en-US" dirty="0"/>
        </a:p>
      </dgm:t>
    </dgm:pt>
    <dgm:pt modelId="{A15DF95B-3BEA-4F63-829A-F01DF928EC59}" type="parTrans" cxnId="{DFAA7646-B2F6-4546-80F0-BF458A85AECE}">
      <dgm:prSet/>
      <dgm:spPr/>
      <dgm:t>
        <a:bodyPr/>
        <a:lstStyle/>
        <a:p>
          <a:endParaRPr lang="en-US"/>
        </a:p>
      </dgm:t>
    </dgm:pt>
    <dgm:pt modelId="{572DD74A-B371-4D91-8721-F4FCE11707A7}" type="sibTrans" cxnId="{DFAA7646-B2F6-4546-80F0-BF458A85AECE}">
      <dgm:prSet/>
      <dgm:spPr/>
      <dgm:t>
        <a:bodyPr/>
        <a:lstStyle/>
        <a:p>
          <a:endParaRPr lang="en-US"/>
        </a:p>
      </dgm:t>
    </dgm:pt>
    <dgm:pt modelId="{103FC25D-1829-4C76-89EF-A1A5C74F6A4D}">
      <dgm:prSet/>
      <dgm:spPr/>
      <dgm:t>
        <a:bodyPr/>
        <a:lstStyle/>
        <a:p>
          <a:r>
            <a:rPr lang="en-US"/>
            <a:t>Motivación</a:t>
          </a:r>
        </a:p>
      </dgm:t>
    </dgm:pt>
    <dgm:pt modelId="{684F26BE-6B23-4517-8526-DB75C7A4312B}" type="parTrans" cxnId="{D2F3E093-18D0-4CC7-82A1-77E502779A02}">
      <dgm:prSet/>
      <dgm:spPr/>
      <dgm:t>
        <a:bodyPr/>
        <a:lstStyle/>
        <a:p>
          <a:endParaRPr lang="en-US"/>
        </a:p>
      </dgm:t>
    </dgm:pt>
    <dgm:pt modelId="{2DD8ACB7-9F85-40BD-8A55-EFC2EC82456E}" type="sibTrans" cxnId="{D2F3E093-18D0-4CC7-82A1-77E502779A02}">
      <dgm:prSet/>
      <dgm:spPr/>
      <dgm:t>
        <a:bodyPr/>
        <a:lstStyle/>
        <a:p>
          <a:endParaRPr lang="en-US"/>
        </a:p>
      </dgm:t>
    </dgm:pt>
    <dgm:pt modelId="{43F549FC-8B27-4EA6-A869-94438902B833}">
      <dgm:prSet/>
      <dgm:spPr/>
      <dgm:t>
        <a:bodyPr/>
        <a:lstStyle/>
        <a:p>
          <a:r>
            <a:rPr lang="en-US"/>
            <a:t>Objetivos </a:t>
          </a:r>
        </a:p>
      </dgm:t>
    </dgm:pt>
    <dgm:pt modelId="{FCC8416A-FDB1-4F9A-885B-C2E221C33E7F}" type="parTrans" cxnId="{65047287-AF1A-4095-8B70-74ACE980D640}">
      <dgm:prSet/>
      <dgm:spPr/>
      <dgm:t>
        <a:bodyPr/>
        <a:lstStyle/>
        <a:p>
          <a:endParaRPr lang="en-US"/>
        </a:p>
      </dgm:t>
    </dgm:pt>
    <dgm:pt modelId="{7959401F-5CD9-4D38-AEB8-6045EE16E46C}" type="sibTrans" cxnId="{65047287-AF1A-4095-8B70-74ACE980D640}">
      <dgm:prSet/>
      <dgm:spPr/>
      <dgm:t>
        <a:bodyPr/>
        <a:lstStyle/>
        <a:p>
          <a:endParaRPr lang="en-US"/>
        </a:p>
      </dgm:t>
    </dgm:pt>
    <dgm:pt modelId="{9BC67524-2094-42BB-89B6-F70CCCFF7008}">
      <dgm:prSet/>
      <dgm:spPr/>
      <dgm:t>
        <a:bodyPr/>
        <a:lstStyle/>
        <a:p>
          <a:r>
            <a:rPr lang="en-US" dirty="0" err="1"/>
            <a:t>Implementación</a:t>
          </a:r>
          <a:endParaRPr lang="en-US" dirty="0"/>
        </a:p>
      </dgm:t>
    </dgm:pt>
    <dgm:pt modelId="{C2C86450-F577-4521-9D52-18D5CF338ACF}" type="parTrans" cxnId="{7441871D-CA5D-48C2-B667-00014942FCDD}">
      <dgm:prSet/>
      <dgm:spPr/>
      <dgm:t>
        <a:bodyPr/>
        <a:lstStyle/>
        <a:p>
          <a:endParaRPr lang="en-US"/>
        </a:p>
      </dgm:t>
    </dgm:pt>
    <dgm:pt modelId="{791AEC70-B8E3-4822-A487-E94226A7FF7E}" type="sibTrans" cxnId="{7441871D-CA5D-48C2-B667-00014942FCDD}">
      <dgm:prSet/>
      <dgm:spPr/>
      <dgm:t>
        <a:bodyPr/>
        <a:lstStyle/>
        <a:p>
          <a:endParaRPr lang="en-US"/>
        </a:p>
      </dgm:t>
    </dgm:pt>
    <dgm:pt modelId="{42F77C68-5A5B-472F-B4BF-F8D5428A355E}">
      <dgm:prSet/>
      <dgm:spPr/>
      <dgm:t>
        <a:bodyPr/>
        <a:lstStyle/>
        <a:p>
          <a:r>
            <a:rPr lang="en-US" dirty="0" err="1"/>
            <a:t>Mejoras</a:t>
          </a:r>
          <a:r>
            <a:rPr lang="en-US" dirty="0"/>
            <a:t> y </a:t>
          </a:r>
          <a:r>
            <a:rPr lang="en-US" dirty="0" err="1"/>
            <a:t>conclusiones</a:t>
          </a:r>
          <a:endParaRPr lang="en-US" dirty="0"/>
        </a:p>
      </dgm:t>
    </dgm:pt>
    <dgm:pt modelId="{2EE086A1-5207-4A03-965F-4BE31E20669A}" type="parTrans" cxnId="{00DA5FFA-5B21-42DB-BF3A-ADDA91CBF382}">
      <dgm:prSet/>
      <dgm:spPr/>
      <dgm:t>
        <a:bodyPr/>
        <a:lstStyle/>
        <a:p>
          <a:endParaRPr lang="en-US"/>
        </a:p>
      </dgm:t>
    </dgm:pt>
    <dgm:pt modelId="{998B4556-A175-4031-8778-2E27AD9D869A}" type="sibTrans" cxnId="{00DA5FFA-5B21-42DB-BF3A-ADDA91CBF382}">
      <dgm:prSet/>
      <dgm:spPr/>
      <dgm:t>
        <a:bodyPr/>
        <a:lstStyle/>
        <a:p>
          <a:endParaRPr lang="en-US"/>
        </a:p>
      </dgm:t>
    </dgm:pt>
    <dgm:pt modelId="{C88D03A5-A1B1-45FE-9870-C042762EB907}">
      <dgm:prSet/>
      <dgm:spPr/>
      <dgm:t>
        <a:bodyPr/>
        <a:lstStyle/>
        <a:p>
          <a:r>
            <a:rPr lang="en-US" dirty="0" err="1"/>
            <a:t>Bibliografía</a:t>
          </a:r>
          <a:endParaRPr lang="en-US" dirty="0"/>
        </a:p>
      </dgm:t>
    </dgm:pt>
    <dgm:pt modelId="{AAF24E3C-00FE-4FB6-80A9-D5DB7A4D422B}" type="parTrans" cxnId="{7FB12E46-AC62-4EE0-BB83-3C1CC56279CE}">
      <dgm:prSet/>
      <dgm:spPr/>
      <dgm:t>
        <a:bodyPr/>
        <a:lstStyle/>
        <a:p>
          <a:endParaRPr lang="en-US"/>
        </a:p>
      </dgm:t>
    </dgm:pt>
    <dgm:pt modelId="{C4013246-BEFC-4CCB-90C9-F2D7F514BBA3}" type="sibTrans" cxnId="{7FB12E46-AC62-4EE0-BB83-3C1CC56279CE}">
      <dgm:prSet/>
      <dgm:spPr/>
      <dgm:t>
        <a:bodyPr/>
        <a:lstStyle/>
        <a:p>
          <a:endParaRPr lang="en-US"/>
        </a:p>
      </dgm:t>
    </dgm:pt>
    <dgm:pt modelId="{1A962930-6CCA-42D3-8090-9635C86FD396}">
      <dgm:prSet/>
      <dgm:spPr/>
      <dgm:t>
        <a:bodyPr/>
        <a:lstStyle/>
        <a:p>
          <a:r>
            <a:rPr lang="en-US" dirty="0"/>
            <a:t>Demo</a:t>
          </a:r>
        </a:p>
      </dgm:t>
    </dgm:pt>
    <dgm:pt modelId="{08C6295C-DD1D-445B-8716-D85CF0025D17}" type="parTrans" cxnId="{FE5AC32E-BDE9-4FF6-B382-35036CA0DF13}">
      <dgm:prSet/>
      <dgm:spPr/>
      <dgm:t>
        <a:bodyPr/>
        <a:lstStyle/>
        <a:p>
          <a:endParaRPr lang="en-US"/>
        </a:p>
      </dgm:t>
    </dgm:pt>
    <dgm:pt modelId="{62A6ABC0-041A-48FA-952B-80B516D6C4A4}" type="sibTrans" cxnId="{FE5AC32E-BDE9-4FF6-B382-35036CA0DF13}">
      <dgm:prSet/>
      <dgm:spPr/>
      <dgm:t>
        <a:bodyPr/>
        <a:lstStyle/>
        <a:p>
          <a:endParaRPr lang="en-US"/>
        </a:p>
      </dgm:t>
    </dgm:pt>
    <dgm:pt modelId="{2FB50D80-397B-46F1-8BF0-528024F0C9D4}">
      <dgm:prSet/>
      <dgm:spPr/>
      <dgm:t>
        <a:bodyPr/>
        <a:lstStyle/>
        <a:p>
          <a:r>
            <a:rPr lang="en-US" dirty="0" err="1"/>
            <a:t>Problemas</a:t>
          </a:r>
          <a:endParaRPr lang="en-US" dirty="0"/>
        </a:p>
      </dgm:t>
    </dgm:pt>
    <dgm:pt modelId="{6EC14F72-BA49-4205-B61C-10CFB2C7C327}" type="parTrans" cxnId="{0FAB7CBC-9B8A-46FD-A280-BC4AA78CE432}">
      <dgm:prSet/>
      <dgm:spPr/>
      <dgm:t>
        <a:bodyPr/>
        <a:lstStyle/>
        <a:p>
          <a:endParaRPr lang="en-US"/>
        </a:p>
      </dgm:t>
    </dgm:pt>
    <dgm:pt modelId="{526BD46A-2609-4FEE-BEEA-F605255F80F6}" type="sibTrans" cxnId="{0FAB7CBC-9B8A-46FD-A280-BC4AA78CE432}">
      <dgm:prSet/>
      <dgm:spPr/>
      <dgm:t>
        <a:bodyPr/>
        <a:lstStyle/>
        <a:p>
          <a:endParaRPr lang="en-US"/>
        </a:p>
      </dgm:t>
    </dgm:pt>
    <dgm:pt modelId="{1A8CB7F8-124C-4F26-9FD1-183F4D8C0F7A}" type="pres">
      <dgm:prSet presAssocID="{721B73DA-D6CF-4E16-9D0E-1212908452C1}" presName="vert0" presStyleCnt="0">
        <dgm:presLayoutVars>
          <dgm:dir/>
          <dgm:animOne val="branch"/>
          <dgm:animLvl val="lvl"/>
        </dgm:presLayoutVars>
      </dgm:prSet>
      <dgm:spPr/>
    </dgm:pt>
    <dgm:pt modelId="{C7AE463F-C3A1-4B18-947A-ADD773549605}" type="pres">
      <dgm:prSet presAssocID="{DA1A22C7-26DF-4DB5-981A-86DDDAFD0177}" presName="thickLine" presStyleLbl="alignNode1" presStyleIdx="0" presStyleCnt="8"/>
      <dgm:spPr/>
    </dgm:pt>
    <dgm:pt modelId="{202300C7-8170-459E-B101-56C5DA45301E}" type="pres">
      <dgm:prSet presAssocID="{DA1A22C7-26DF-4DB5-981A-86DDDAFD0177}" presName="horz1" presStyleCnt="0"/>
      <dgm:spPr/>
    </dgm:pt>
    <dgm:pt modelId="{8CDA6C79-F0E4-4576-8ACB-074E26D9E6F8}" type="pres">
      <dgm:prSet presAssocID="{DA1A22C7-26DF-4DB5-981A-86DDDAFD0177}" presName="tx1" presStyleLbl="revTx" presStyleIdx="0" presStyleCnt="8"/>
      <dgm:spPr/>
    </dgm:pt>
    <dgm:pt modelId="{A6C1EB5B-B3DF-4015-93F5-D8A1585549C9}" type="pres">
      <dgm:prSet presAssocID="{DA1A22C7-26DF-4DB5-981A-86DDDAFD0177}" presName="vert1" presStyleCnt="0"/>
      <dgm:spPr/>
    </dgm:pt>
    <dgm:pt modelId="{5735B9B5-A36D-453F-BB71-0A34E0EF3FBF}" type="pres">
      <dgm:prSet presAssocID="{103FC25D-1829-4C76-89EF-A1A5C74F6A4D}" presName="thickLine" presStyleLbl="alignNode1" presStyleIdx="1" presStyleCnt="8"/>
      <dgm:spPr/>
    </dgm:pt>
    <dgm:pt modelId="{BFA47A58-E8D4-47CB-BF1A-6E4FB540B32C}" type="pres">
      <dgm:prSet presAssocID="{103FC25D-1829-4C76-89EF-A1A5C74F6A4D}" presName="horz1" presStyleCnt="0"/>
      <dgm:spPr/>
    </dgm:pt>
    <dgm:pt modelId="{6B87626D-65C6-4F83-83B4-40E60ED8A5AB}" type="pres">
      <dgm:prSet presAssocID="{103FC25D-1829-4C76-89EF-A1A5C74F6A4D}" presName="tx1" presStyleLbl="revTx" presStyleIdx="1" presStyleCnt="8"/>
      <dgm:spPr/>
    </dgm:pt>
    <dgm:pt modelId="{7C0328FB-7FAB-40E5-855B-C1D2D774BB3F}" type="pres">
      <dgm:prSet presAssocID="{103FC25D-1829-4C76-89EF-A1A5C74F6A4D}" presName="vert1" presStyleCnt="0"/>
      <dgm:spPr/>
    </dgm:pt>
    <dgm:pt modelId="{7F4116A8-6AC0-42E5-9ADA-31C4CA1D9B0B}" type="pres">
      <dgm:prSet presAssocID="{43F549FC-8B27-4EA6-A869-94438902B833}" presName="thickLine" presStyleLbl="alignNode1" presStyleIdx="2" presStyleCnt="8"/>
      <dgm:spPr/>
    </dgm:pt>
    <dgm:pt modelId="{7F9BE0D8-DA68-4B2F-91BF-6AF9D9E261B1}" type="pres">
      <dgm:prSet presAssocID="{43F549FC-8B27-4EA6-A869-94438902B833}" presName="horz1" presStyleCnt="0"/>
      <dgm:spPr/>
    </dgm:pt>
    <dgm:pt modelId="{9B927FA3-64D3-483D-9849-FD407FC314B5}" type="pres">
      <dgm:prSet presAssocID="{43F549FC-8B27-4EA6-A869-94438902B833}" presName="tx1" presStyleLbl="revTx" presStyleIdx="2" presStyleCnt="8"/>
      <dgm:spPr/>
    </dgm:pt>
    <dgm:pt modelId="{3F7AE23E-2777-4360-B8EE-3891BEE2C850}" type="pres">
      <dgm:prSet presAssocID="{43F549FC-8B27-4EA6-A869-94438902B833}" presName="vert1" presStyleCnt="0"/>
      <dgm:spPr/>
    </dgm:pt>
    <dgm:pt modelId="{06B83E87-38AF-45FF-9F24-BC4DDE42AACA}" type="pres">
      <dgm:prSet presAssocID="{9BC67524-2094-42BB-89B6-F70CCCFF7008}" presName="thickLine" presStyleLbl="alignNode1" presStyleIdx="3" presStyleCnt="8"/>
      <dgm:spPr/>
    </dgm:pt>
    <dgm:pt modelId="{4EE0B8D1-E36C-4D49-A02F-B947DFC285EF}" type="pres">
      <dgm:prSet presAssocID="{9BC67524-2094-42BB-89B6-F70CCCFF7008}" presName="horz1" presStyleCnt="0"/>
      <dgm:spPr/>
    </dgm:pt>
    <dgm:pt modelId="{39A06039-D939-40ED-8815-0B48E0816874}" type="pres">
      <dgm:prSet presAssocID="{9BC67524-2094-42BB-89B6-F70CCCFF7008}" presName="tx1" presStyleLbl="revTx" presStyleIdx="3" presStyleCnt="8"/>
      <dgm:spPr/>
    </dgm:pt>
    <dgm:pt modelId="{E7FE72A9-777E-400B-87DD-746830021A66}" type="pres">
      <dgm:prSet presAssocID="{9BC67524-2094-42BB-89B6-F70CCCFF7008}" presName="vert1" presStyleCnt="0"/>
      <dgm:spPr/>
    </dgm:pt>
    <dgm:pt modelId="{F9BB1E39-4D25-4243-AF00-6926C4B18DDF}" type="pres">
      <dgm:prSet presAssocID="{2FB50D80-397B-46F1-8BF0-528024F0C9D4}" presName="thickLine" presStyleLbl="alignNode1" presStyleIdx="4" presStyleCnt="8"/>
      <dgm:spPr/>
    </dgm:pt>
    <dgm:pt modelId="{F44AD244-1289-4FE6-9F23-CCF6F616FDC6}" type="pres">
      <dgm:prSet presAssocID="{2FB50D80-397B-46F1-8BF0-528024F0C9D4}" presName="horz1" presStyleCnt="0"/>
      <dgm:spPr/>
    </dgm:pt>
    <dgm:pt modelId="{90796CE8-E999-4E55-9252-9E6B38153BEA}" type="pres">
      <dgm:prSet presAssocID="{2FB50D80-397B-46F1-8BF0-528024F0C9D4}" presName="tx1" presStyleLbl="revTx" presStyleIdx="4" presStyleCnt="8"/>
      <dgm:spPr/>
    </dgm:pt>
    <dgm:pt modelId="{5C116412-A5D9-4536-B409-CAF757163882}" type="pres">
      <dgm:prSet presAssocID="{2FB50D80-397B-46F1-8BF0-528024F0C9D4}" presName="vert1" presStyleCnt="0"/>
      <dgm:spPr/>
    </dgm:pt>
    <dgm:pt modelId="{94CD0C4C-B3CA-4E90-8AA7-D9235BBF0A2A}" type="pres">
      <dgm:prSet presAssocID="{42F77C68-5A5B-472F-B4BF-F8D5428A355E}" presName="thickLine" presStyleLbl="alignNode1" presStyleIdx="5" presStyleCnt="8"/>
      <dgm:spPr/>
    </dgm:pt>
    <dgm:pt modelId="{BD578FA2-1C26-4278-A923-B72950FE8A06}" type="pres">
      <dgm:prSet presAssocID="{42F77C68-5A5B-472F-B4BF-F8D5428A355E}" presName="horz1" presStyleCnt="0"/>
      <dgm:spPr/>
    </dgm:pt>
    <dgm:pt modelId="{7A6988E9-BAEC-4291-B178-15EDEB61B632}" type="pres">
      <dgm:prSet presAssocID="{42F77C68-5A5B-472F-B4BF-F8D5428A355E}" presName="tx1" presStyleLbl="revTx" presStyleIdx="5" presStyleCnt="8"/>
      <dgm:spPr/>
    </dgm:pt>
    <dgm:pt modelId="{5AA6922B-8CE5-455C-9661-77BB5C2CA246}" type="pres">
      <dgm:prSet presAssocID="{42F77C68-5A5B-472F-B4BF-F8D5428A355E}" presName="vert1" presStyleCnt="0"/>
      <dgm:spPr/>
    </dgm:pt>
    <dgm:pt modelId="{82CB7608-96CD-43F5-9BC0-C25928B0157A}" type="pres">
      <dgm:prSet presAssocID="{C88D03A5-A1B1-45FE-9870-C042762EB907}" presName="thickLine" presStyleLbl="alignNode1" presStyleIdx="6" presStyleCnt="8"/>
      <dgm:spPr/>
    </dgm:pt>
    <dgm:pt modelId="{CD195345-1C0F-4907-BF6A-DAA04404AF32}" type="pres">
      <dgm:prSet presAssocID="{C88D03A5-A1B1-45FE-9870-C042762EB907}" presName="horz1" presStyleCnt="0"/>
      <dgm:spPr/>
    </dgm:pt>
    <dgm:pt modelId="{1BCAC62B-8B0F-4576-B2D7-D17FD9AD4356}" type="pres">
      <dgm:prSet presAssocID="{C88D03A5-A1B1-45FE-9870-C042762EB907}" presName="tx1" presStyleLbl="revTx" presStyleIdx="6" presStyleCnt="8"/>
      <dgm:spPr/>
    </dgm:pt>
    <dgm:pt modelId="{E7745F6E-4079-4B6D-B6A6-59C39ACF4776}" type="pres">
      <dgm:prSet presAssocID="{C88D03A5-A1B1-45FE-9870-C042762EB907}" presName="vert1" presStyleCnt="0"/>
      <dgm:spPr/>
    </dgm:pt>
    <dgm:pt modelId="{46ADBB9A-E5C6-4466-8B2A-774D9E715216}" type="pres">
      <dgm:prSet presAssocID="{1A962930-6CCA-42D3-8090-9635C86FD396}" presName="thickLine" presStyleLbl="alignNode1" presStyleIdx="7" presStyleCnt="8"/>
      <dgm:spPr/>
    </dgm:pt>
    <dgm:pt modelId="{5316F805-D242-4B42-87D7-482F02F506C7}" type="pres">
      <dgm:prSet presAssocID="{1A962930-6CCA-42D3-8090-9635C86FD396}" presName="horz1" presStyleCnt="0"/>
      <dgm:spPr/>
    </dgm:pt>
    <dgm:pt modelId="{FACE4E52-9F74-4684-A932-8EDD8D6CCFE1}" type="pres">
      <dgm:prSet presAssocID="{1A962930-6CCA-42D3-8090-9635C86FD396}" presName="tx1" presStyleLbl="revTx" presStyleIdx="7" presStyleCnt="8"/>
      <dgm:spPr/>
    </dgm:pt>
    <dgm:pt modelId="{7562C19D-97AB-4A45-A1CD-39A4084572E3}" type="pres">
      <dgm:prSet presAssocID="{1A962930-6CCA-42D3-8090-9635C86FD396}" presName="vert1" presStyleCnt="0"/>
      <dgm:spPr/>
    </dgm:pt>
  </dgm:ptLst>
  <dgm:cxnLst>
    <dgm:cxn modelId="{9ED9641D-1A03-4714-B7E0-0E1A543009E8}" type="presOf" srcId="{42F77C68-5A5B-472F-B4BF-F8D5428A355E}" destId="{7A6988E9-BAEC-4291-B178-15EDEB61B632}" srcOrd="0" destOrd="0" presId="urn:microsoft.com/office/officeart/2008/layout/LinedList"/>
    <dgm:cxn modelId="{7441871D-CA5D-48C2-B667-00014942FCDD}" srcId="{721B73DA-D6CF-4E16-9D0E-1212908452C1}" destId="{9BC67524-2094-42BB-89B6-F70CCCFF7008}" srcOrd="3" destOrd="0" parTransId="{C2C86450-F577-4521-9D52-18D5CF338ACF}" sibTransId="{791AEC70-B8E3-4822-A487-E94226A7FF7E}"/>
    <dgm:cxn modelId="{80A7E829-B325-49AF-A886-996F1C3EF3E8}" type="presOf" srcId="{C88D03A5-A1B1-45FE-9870-C042762EB907}" destId="{1BCAC62B-8B0F-4576-B2D7-D17FD9AD4356}" srcOrd="0" destOrd="0" presId="urn:microsoft.com/office/officeart/2008/layout/LinedList"/>
    <dgm:cxn modelId="{FE5AC32E-BDE9-4FF6-B382-35036CA0DF13}" srcId="{721B73DA-D6CF-4E16-9D0E-1212908452C1}" destId="{1A962930-6CCA-42D3-8090-9635C86FD396}" srcOrd="7" destOrd="0" parTransId="{08C6295C-DD1D-445B-8716-D85CF0025D17}" sibTransId="{62A6ABC0-041A-48FA-952B-80B516D6C4A4}"/>
    <dgm:cxn modelId="{094F555D-969C-4A26-964F-3AF49E3B1CF8}" type="presOf" srcId="{43F549FC-8B27-4EA6-A869-94438902B833}" destId="{9B927FA3-64D3-483D-9849-FD407FC314B5}" srcOrd="0" destOrd="0" presId="urn:microsoft.com/office/officeart/2008/layout/LinedList"/>
    <dgm:cxn modelId="{7FB12E46-AC62-4EE0-BB83-3C1CC56279CE}" srcId="{721B73DA-D6CF-4E16-9D0E-1212908452C1}" destId="{C88D03A5-A1B1-45FE-9870-C042762EB907}" srcOrd="6" destOrd="0" parTransId="{AAF24E3C-00FE-4FB6-80A9-D5DB7A4D422B}" sibTransId="{C4013246-BEFC-4CCB-90C9-F2D7F514BBA3}"/>
    <dgm:cxn modelId="{DFAA7646-B2F6-4546-80F0-BF458A85AECE}" srcId="{721B73DA-D6CF-4E16-9D0E-1212908452C1}" destId="{DA1A22C7-26DF-4DB5-981A-86DDDAFD0177}" srcOrd="0" destOrd="0" parTransId="{A15DF95B-3BEA-4F63-829A-F01DF928EC59}" sibTransId="{572DD74A-B371-4D91-8721-F4FCE11707A7}"/>
    <dgm:cxn modelId="{A0FA7181-6A9F-4F0F-B191-61DF0F432DFF}" type="presOf" srcId="{DA1A22C7-26DF-4DB5-981A-86DDDAFD0177}" destId="{8CDA6C79-F0E4-4576-8ACB-074E26D9E6F8}" srcOrd="0" destOrd="0" presId="urn:microsoft.com/office/officeart/2008/layout/LinedList"/>
    <dgm:cxn modelId="{65047287-AF1A-4095-8B70-74ACE980D640}" srcId="{721B73DA-D6CF-4E16-9D0E-1212908452C1}" destId="{43F549FC-8B27-4EA6-A869-94438902B833}" srcOrd="2" destOrd="0" parTransId="{FCC8416A-FDB1-4F9A-885B-C2E221C33E7F}" sibTransId="{7959401F-5CD9-4D38-AEB8-6045EE16E46C}"/>
    <dgm:cxn modelId="{D2F3E093-18D0-4CC7-82A1-77E502779A02}" srcId="{721B73DA-D6CF-4E16-9D0E-1212908452C1}" destId="{103FC25D-1829-4C76-89EF-A1A5C74F6A4D}" srcOrd="1" destOrd="0" parTransId="{684F26BE-6B23-4517-8526-DB75C7A4312B}" sibTransId="{2DD8ACB7-9F85-40BD-8A55-EFC2EC82456E}"/>
    <dgm:cxn modelId="{1E3954A5-FD24-466D-89D0-276F12FE6D7F}" type="presOf" srcId="{1A962930-6CCA-42D3-8090-9635C86FD396}" destId="{FACE4E52-9F74-4684-A932-8EDD8D6CCFE1}" srcOrd="0" destOrd="0" presId="urn:microsoft.com/office/officeart/2008/layout/LinedList"/>
    <dgm:cxn modelId="{539589B8-43DA-4D29-9047-765F1C2D2A13}" type="presOf" srcId="{2FB50D80-397B-46F1-8BF0-528024F0C9D4}" destId="{90796CE8-E999-4E55-9252-9E6B38153BEA}" srcOrd="0" destOrd="0" presId="urn:microsoft.com/office/officeart/2008/layout/LinedList"/>
    <dgm:cxn modelId="{9210E7B8-D117-4988-AD44-A7747452FDC4}" type="presOf" srcId="{721B73DA-D6CF-4E16-9D0E-1212908452C1}" destId="{1A8CB7F8-124C-4F26-9FD1-183F4D8C0F7A}" srcOrd="0" destOrd="0" presId="urn:microsoft.com/office/officeart/2008/layout/LinedList"/>
    <dgm:cxn modelId="{0FAB7CBC-9B8A-46FD-A280-BC4AA78CE432}" srcId="{721B73DA-D6CF-4E16-9D0E-1212908452C1}" destId="{2FB50D80-397B-46F1-8BF0-528024F0C9D4}" srcOrd="4" destOrd="0" parTransId="{6EC14F72-BA49-4205-B61C-10CFB2C7C327}" sibTransId="{526BD46A-2609-4FEE-BEEA-F605255F80F6}"/>
    <dgm:cxn modelId="{029B7ECE-61A9-469F-BBB8-6A99BB3592A2}" type="presOf" srcId="{103FC25D-1829-4C76-89EF-A1A5C74F6A4D}" destId="{6B87626D-65C6-4F83-83B4-40E60ED8A5AB}" srcOrd="0" destOrd="0" presId="urn:microsoft.com/office/officeart/2008/layout/LinedList"/>
    <dgm:cxn modelId="{0747DCD9-BE9C-4E90-8ED8-15C98D07E572}" type="presOf" srcId="{9BC67524-2094-42BB-89B6-F70CCCFF7008}" destId="{39A06039-D939-40ED-8815-0B48E0816874}" srcOrd="0" destOrd="0" presId="urn:microsoft.com/office/officeart/2008/layout/LinedList"/>
    <dgm:cxn modelId="{00DA5FFA-5B21-42DB-BF3A-ADDA91CBF382}" srcId="{721B73DA-D6CF-4E16-9D0E-1212908452C1}" destId="{42F77C68-5A5B-472F-B4BF-F8D5428A355E}" srcOrd="5" destOrd="0" parTransId="{2EE086A1-5207-4A03-965F-4BE31E20669A}" sibTransId="{998B4556-A175-4031-8778-2E27AD9D869A}"/>
    <dgm:cxn modelId="{3F7DC7CE-FA32-4459-88FD-CEE595E487C6}" type="presParOf" srcId="{1A8CB7F8-124C-4F26-9FD1-183F4D8C0F7A}" destId="{C7AE463F-C3A1-4B18-947A-ADD773549605}" srcOrd="0" destOrd="0" presId="urn:microsoft.com/office/officeart/2008/layout/LinedList"/>
    <dgm:cxn modelId="{9AF28F1C-500B-4618-9B5F-A83C26FC77FA}" type="presParOf" srcId="{1A8CB7F8-124C-4F26-9FD1-183F4D8C0F7A}" destId="{202300C7-8170-459E-B101-56C5DA45301E}" srcOrd="1" destOrd="0" presId="urn:microsoft.com/office/officeart/2008/layout/LinedList"/>
    <dgm:cxn modelId="{F68DF9EB-9418-4844-9CF5-E1C9972B0E1A}" type="presParOf" srcId="{202300C7-8170-459E-B101-56C5DA45301E}" destId="{8CDA6C79-F0E4-4576-8ACB-074E26D9E6F8}" srcOrd="0" destOrd="0" presId="urn:microsoft.com/office/officeart/2008/layout/LinedList"/>
    <dgm:cxn modelId="{C9CC83C2-F50B-45FD-BA84-03B7BC144D3A}" type="presParOf" srcId="{202300C7-8170-459E-B101-56C5DA45301E}" destId="{A6C1EB5B-B3DF-4015-93F5-D8A1585549C9}" srcOrd="1" destOrd="0" presId="urn:microsoft.com/office/officeart/2008/layout/LinedList"/>
    <dgm:cxn modelId="{018357AB-3459-4CE2-B8C5-C9081ECDDBB1}" type="presParOf" srcId="{1A8CB7F8-124C-4F26-9FD1-183F4D8C0F7A}" destId="{5735B9B5-A36D-453F-BB71-0A34E0EF3FBF}" srcOrd="2" destOrd="0" presId="urn:microsoft.com/office/officeart/2008/layout/LinedList"/>
    <dgm:cxn modelId="{86B48ED6-363D-478C-96F9-BBD1E71817C4}" type="presParOf" srcId="{1A8CB7F8-124C-4F26-9FD1-183F4D8C0F7A}" destId="{BFA47A58-E8D4-47CB-BF1A-6E4FB540B32C}" srcOrd="3" destOrd="0" presId="urn:microsoft.com/office/officeart/2008/layout/LinedList"/>
    <dgm:cxn modelId="{4B1C0BE0-C847-4175-9AD1-E2B4BD2DD861}" type="presParOf" srcId="{BFA47A58-E8D4-47CB-BF1A-6E4FB540B32C}" destId="{6B87626D-65C6-4F83-83B4-40E60ED8A5AB}" srcOrd="0" destOrd="0" presId="urn:microsoft.com/office/officeart/2008/layout/LinedList"/>
    <dgm:cxn modelId="{57B872EC-FCC6-43F2-B5EA-88EB0C0D611E}" type="presParOf" srcId="{BFA47A58-E8D4-47CB-BF1A-6E4FB540B32C}" destId="{7C0328FB-7FAB-40E5-855B-C1D2D774BB3F}" srcOrd="1" destOrd="0" presId="urn:microsoft.com/office/officeart/2008/layout/LinedList"/>
    <dgm:cxn modelId="{1A11847D-754E-4D07-A250-F7BF0760FC6A}" type="presParOf" srcId="{1A8CB7F8-124C-4F26-9FD1-183F4D8C0F7A}" destId="{7F4116A8-6AC0-42E5-9ADA-31C4CA1D9B0B}" srcOrd="4" destOrd="0" presId="urn:microsoft.com/office/officeart/2008/layout/LinedList"/>
    <dgm:cxn modelId="{E7FDEAAC-5E3A-471D-97AC-F6CCE61A6CA9}" type="presParOf" srcId="{1A8CB7F8-124C-4F26-9FD1-183F4D8C0F7A}" destId="{7F9BE0D8-DA68-4B2F-91BF-6AF9D9E261B1}" srcOrd="5" destOrd="0" presId="urn:microsoft.com/office/officeart/2008/layout/LinedList"/>
    <dgm:cxn modelId="{516B9DBB-37B1-458E-9B0E-43786A4ECE0C}" type="presParOf" srcId="{7F9BE0D8-DA68-4B2F-91BF-6AF9D9E261B1}" destId="{9B927FA3-64D3-483D-9849-FD407FC314B5}" srcOrd="0" destOrd="0" presId="urn:microsoft.com/office/officeart/2008/layout/LinedList"/>
    <dgm:cxn modelId="{41225F22-F4AD-48E6-9579-E36A57A864DA}" type="presParOf" srcId="{7F9BE0D8-DA68-4B2F-91BF-6AF9D9E261B1}" destId="{3F7AE23E-2777-4360-B8EE-3891BEE2C850}" srcOrd="1" destOrd="0" presId="urn:microsoft.com/office/officeart/2008/layout/LinedList"/>
    <dgm:cxn modelId="{3164AA72-BD3E-4C71-A1AF-0A2E13D7541A}" type="presParOf" srcId="{1A8CB7F8-124C-4F26-9FD1-183F4D8C0F7A}" destId="{06B83E87-38AF-45FF-9F24-BC4DDE42AACA}" srcOrd="6" destOrd="0" presId="urn:microsoft.com/office/officeart/2008/layout/LinedList"/>
    <dgm:cxn modelId="{C2076ABA-CA7F-4CFC-96D4-16D2C08A9A5C}" type="presParOf" srcId="{1A8CB7F8-124C-4F26-9FD1-183F4D8C0F7A}" destId="{4EE0B8D1-E36C-4D49-A02F-B947DFC285EF}" srcOrd="7" destOrd="0" presId="urn:microsoft.com/office/officeart/2008/layout/LinedList"/>
    <dgm:cxn modelId="{33646F98-D8C5-4F92-A4D2-B63C8670B019}" type="presParOf" srcId="{4EE0B8D1-E36C-4D49-A02F-B947DFC285EF}" destId="{39A06039-D939-40ED-8815-0B48E0816874}" srcOrd="0" destOrd="0" presId="urn:microsoft.com/office/officeart/2008/layout/LinedList"/>
    <dgm:cxn modelId="{F2CA9CBD-1273-43D7-9BBC-7BC9A23E6512}" type="presParOf" srcId="{4EE0B8D1-E36C-4D49-A02F-B947DFC285EF}" destId="{E7FE72A9-777E-400B-87DD-746830021A66}" srcOrd="1" destOrd="0" presId="urn:microsoft.com/office/officeart/2008/layout/LinedList"/>
    <dgm:cxn modelId="{454D23A7-A719-4D04-8D98-EE83EB63DDEE}" type="presParOf" srcId="{1A8CB7F8-124C-4F26-9FD1-183F4D8C0F7A}" destId="{F9BB1E39-4D25-4243-AF00-6926C4B18DDF}" srcOrd="8" destOrd="0" presId="urn:microsoft.com/office/officeart/2008/layout/LinedList"/>
    <dgm:cxn modelId="{75330D23-2274-405D-8605-29E53D98637A}" type="presParOf" srcId="{1A8CB7F8-124C-4F26-9FD1-183F4D8C0F7A}" destId="{F44AD244-1289-4FE6-9F23-CCF6F616FDC6}" srcOrd="9" destOrd="0" presId="urn:microsoft.com/office/officeart/2008/layout/LinedList"/>
    <dgm:cxn modelId="{DDFA1F0E-2415-43F2-9B54-5C7E5ACCC22E}" type="presParOf" srcId="{F44AD244-1289-4FE6-9F23-CCF6F616FDC6}" destId="{90796CE8-E999-4E55-9252-9E6B38153BEA}" srcOrd="0" destOrd="0" presId="urn:microsoft.com/office/officeart/2008/layout/LinedList"/>
    <dgm:cxn modelId="{10CA0F83-D57D-409A-A266-D4909726C5F1}" type="presParOf" srcId="{F44AD244-1289-4FE6-9F23-CCF6F616FDC6}" destId="{5C116412-A5D9-4536-B409-CAF757163882}" srcOrd="1" destOrd="0" presId="urn:microsoft.com/office/officeart/2008/layout/LinedList"/>
    <dgm:cxn modelId="{05A5EBF6-20F8-422D-B813-70A22C8FD7B5}" type="presParOf" srcId="{1A8CB7F8-124C-4F26-9FD1-183F4D8C0F7A}" destId="{94CD0C4C-B3CA-4E90-8AA7-D9235BBF0A2A}" srcOrd="10" destOrd="0" presId="urn:microsoft.com/office/officeart/2008/layout/LinedList"/>
    <dgm:cxn modelId="{A7EFC83D-368A-4C88-8344-0DC550EA1BAC}" type="presParOf" srcId="{1A8CB7F8-124C-4F26-9FD1-183F4D8C0F7A}" destId="{BD578FA2-1C26-4278-A923-B72950FE8A06}" srcOrd="11" destOrd="0" presId="urn:microsoft.com/office/officeart/2008/layout/LinedList"/>
    <dgm:cxn modelId="{FAB57C35-C44F-4FDB-8B1F-75DABDA70DC5}" type="presParOf" srcId="{BD578FA2-1C26-4278-A923-B72950FE8A06}" destId="{7A6988E9-BAEC-4291-B178-15EDEB61B632}" srcOrd="0" destOrd="0" presId="urn:microsoft.com/office/officeart/2008/layout/LinedList"/>
    <dgm:cxn modelId="{F933119A-0786-4006-A750-F45DF51E71AB}" type="presParOf" srcId="{BD578FA2-1C26-4278-A923-B72950FE8A06}" destId="{5AA6922B-8CE5-455C-9661-77BB5C2CA246}" srcOrd="1" destOrd="0" presId="urn:microsoft.com/office/officeart/2008/layout/LinedList"/>
    <dgm:cxn modelId="{3316EA5A-6381-4801-A588-CC97F9F9D38E}" type="presParOf" srcId="{1A8CB7F8-124C-4F26-9FD1-183F4D8C0F7A}" destId="{82CB7608-96CD-43F5-9BC0-C25928B0157A}" srcOrd="12" destOrd="0" presId="urn:microsoft.com/office/officeart/2008/layout/LinedList"/>
    <dgm:cxn modelId="{2B96A4FA-1E86-428F-9DAF-1433AF6C0AD9}" type="presParOf" srcId="{1A8CB7F8-124C-4F26-9FD1-183F4D8C0F7A}" destId="{CD195345-1C0F-4907-BF6A-DAA04404AF32}" srcOrd="13" destOrd="0" presId="urn:microsoft.com/office/officeart/2008/layout/LinedList"/>
    <dgm:cxn modelId="{FFD57C8D-469E-49B9-B061-ACC18B256394}" type="presParOf" srcId="{CD195345-1C0F-4907-BF6A-DAA04404AF32}" destId="{1BCAC62B-8B0F-4576-B2D7-D17FD9AD4356}" srcOrd="0" destOrd="0" presId="urn:microsoft.com/office/officeart/2008/layout/LinedList"/>
    <dgm:cxn modelId="{FC69C8DF-846F-4A6B-B22D-3B2364B36D3C}" type="presParOf" srcId="{CD195345-1C0F-4907-BF6A-DAA04404AF32}" destId="{E7745F6E-4079-4B6D-B6A6-59C39ACF4776}" srcOrd="1" destOrd="0" presId="urn:microsoft.com/office/officeart/2008/layout/LinedList"/>
    <dgm:cxn modelId="{F04F5799-D259-44E7-B3F2-8579A7CF80F3}" type="presParOf" srcId="{1A8CB7F8-124C-4F26-9FD1-183F4D8C0F7A}" destId="{46ADBB9A-E5C6-4466-8B2A-774D9E715216}" srcOrd="14" destOrd="0" presId="urn:microsoft.com/office/officeart/2008/layout/LinedList"/>
    <dgm:cxn modelId="{296C8D7B-41D0-4245-ACE7-284F58E7C81B}" type="presParOf" srcId="{1A8CB7F8-124C-4F26-9FD1-183F4D8C0F7A}" destId="{5316F805-D242-4B42-87D7-482F02F506C7}" srcOrd="15" destOrd="0" presId="urn:microsoft.com/office/officeart/2008/layout/LinedList"/>
    <dgm:cxn modelId="{DDA6AB8E-ADFF-43EF-B103-986C59EC0ABB}" type="presParOf" srcId="{5316F805-D242-4B42-87D7-482F02F506C7}" destId="{FACE4E52-9F74-4684-A932-8EDD8D6CCFE1}" srcOrd="0" destOrd="0" presId="urn:microsoft.com/office/officeart/2008/layout/LinedList"/>
    <dgm:cxn modelId="{1146B1BA-DF4E-4130-9415-BEF0839FE3FE}" type="presParOf" srcId="{5316F805-D242-4B42-87D7-482F02F506C7}" destId="{7562C19D-97AB-4A45-A1CD-39A4084572E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C7F620-2FFE-4403-90DF-775B83E2158A}" type="doc">
      <dgm:prSet loTypeId="urn:microsoft.com/office/officeart/2005/8/layout/venn1" loCatId="relationship" qsTypeId="urn:microsoft.com/office/officeart/2005/8/quickstyle/simple4" qsCatId="simple" csTypeId="urn:microsoft.com/office/officeart/2005/8/colors/accent2_2" csCatId="accent2" phldr="1"/>
      <dgm:spPr/>
    </dgm:pt>
    <dgm:pt modelId="{43CB162F-C45B-4F62-B618-F5E21612CD76}">
      <dgm:prSet phldrT="[Text]"/>
      <dgm:spPr/>
      <dgm:t>
        <a:bodyPr/>
        <a:lstStyle/>
        <a:p>
          <a:r>
            <a:rPr lang="en-US" dirty="0" err="1"/>
            <a:t>Subsistemas</a:t>
          </a:r>
          <a:endParaRPr lang="en-US" dirty="0"/>
        </a:p>
      </dgm:t>
    </dgm:pt>
    <dgm:pt modelId="{3036DFF2-9A1E-416D-B75E-368021286C0A}" type="parTrans" cxnId="{5A309BD7-E6FE-439E-81A4-33B2EAADB19D}">
      <dgm:prSet/>
      <dgm:spPr/>
      <dgm:t>
        <a:bodyPr/>
        <a:lstStyle/>
        <a:p>
          <a:endParaRPr lang="en-US"/>
        </a:p>
      </dgm:t>
    </dgm:pt>
    <dgm:pt modelId="{51692379-0696-41AB-86B1-DB3B99F2B45B}" type="sibTrans" cxnId="{5A309BD7-E6FE-439E-81A4-33B2EAADB19D}">
      <dgm:prSet/>
      <dgm:spPr/>
      <dgm:t>
        <a:bodyPr/>
        <a:lstStyle/>
        <a:p>
          <a:endParaRPr lang="en-US"/>
        </a:p>
      </dgm:t>
    </dgm:pt>
    <dgm:pt modelId="{910541DF-611A-422A-8E8D-4A58C7BB4E3F}">
      <dgm:prSet phldrT="[Text]"/>
      <dgm:spPr/>
      <dgm:t>
        <a:bodyPr/>
        <a:lstStyle/>
        <a:p>
          <a:r>
            <a:rPr lang="en-US" dirty="0"/>
            <a:t>SEDA</a:t>
          </a:r>
        </a:p>
      </dgm:t>
    </dgm:pt>
    <dgm:pt modelId="{774C1799-C3CE-49DA-BF51-9F50BF73E278}" type="parTrans" cxnId="{3A62C229-B8E5-4A40-BA7C-74971F67B304}">
      <dgm:prSet/>
      <dgm:spPr/>
      <dgm:t>
        <a:bodyPr/>
        <a:lstStyle/>
        <a:p>
          <a:endParaRPr lang="en-US"/>
        </a:p>
      </dgm:t>
    </dgm:pt>
    <dgm:pt modelId="{55A49CB5-EF95-4312-93F6-0618D58658E5}" type="sibTrans" cxnId="{3A62C229-B8E5-4A40-BA7C-74971F67B304}">
      <dgm:prSet/>
      <dgm:spPr/>
      <dgm:t>
        <a:bodyPr/>
        <a:lstStyle/>
        <a:p>
          <a:endParaRPr lang="en-US"/>
        </a:p>
      </dgm:t>
    </dgm:pt>
    <dgm:pt modelId="{5C1469F0-94FE-407B-BB29-6840C7A37F33}">
      <dgm:prSet phldrT="[Text]"/>
      <dgm:spPr/>
      <dgm:t>
        <a:bodyPr/>
        <a:lstStyle/>
        <a:p>
          <a:r>
            <a:rPr lang="en-US" dirty="0" err="1"/>
            <a:t>Diseño</a:t>
          </a:r>
          <a:r>
            <a:rPr lang="en-US" dirty="0"/>
            <a:t> digital</a:t>
          </a:r>
        </a:p>
      </dgm:t>
    </dgm:pt>
    <dgm:pt modelId="{73F2B79A-27D1-46D2-91CB-85B71B2E208E}" type="parTrans" cxnId="{43BE73C3-FF90-423D-BD1C-5CF886A1C424}">
      <dgm:prSet/>
      <dgm:spPr/>
      <dgm:t>
        <a:bodyPr/>
        <a:lstStyle/>
        <a:p>
          <a:endParaRPr lang="en-US"/>
        </a:p>
      </dgm:t>
    </dgm:pt>
    <dgm:pt modelId="{DA2B6E0F-9948-4E46-96F9-1746C77068A6}" type="sibTrans" cxnId="{43BE73C3-FF90-423D-BD1C-5CF886A1C424}">
      <dgm:prSet/>
      <dgm:spPr/>
      <dgm:t>
        <a:bodyPr/>
        <a:lstStyle/>
        <a:p>
          <a:endParaRPr lang="en-US"/>
        </a:p>
      </dgm:t>
    </dgm:pt>
    <dgm:pt modelId="{E1219548-7295-4FC4-A3A7-2660AD1181A7}" type="pres">
      <dgm:prSet presAssocID="{AAC7F620-2FFE-4403-90DF-775B83E2158A}" presName="compositeShape" presStyleCnt="0">
        <dgm:presLayoutVars>
          <dgm:chMax val="7"/>
          <dgm:dir/>
          <dgm:resizeHandles val="exact"/>
        </dgm:presLayoutVars>
      </dgm:prSet>
      <dgm:spPr/>
    </dgm:pt>
    <dgm:pt modelId="{5D899A09-99A0-4E74-9AE4-671ECA1EB9F6}" type="pres">
      <dgm:prSet presAssocID="{43CB162F-C45B-4F62-B618-F5E21612CD76}" presName="circ1" presStyleLbl="vennNode1" presStyleIdx="0" presStyleCnt="3"/>
      <dgm:spPr/>
    </dgm:pt>
    <dgm:pt modelId="{9A5E8621-C262-4A51-A08F-73E0934E171F}" type="pres">
      <dgm:prSet presAssocID="{43CB162F-C45B-4F62-B618-F5E21612CD7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D744662-1101-41C9-AAE3-63A41BB9EA6E}" type="pres">
      <dgm:prSet presAssocID="{910541DF-611A-422A-8E8D-4A58C7BB4E3F}" presName="circ2" presStyleLbl="vennNode1" presStyleIdx="1" presStyleCnt="3"/>
      <dgm:spPr/>
    </dgm:pt>
    <dgm:pt modelId="{6DBDF82C-D430-4BB3-8178-2163E35624D8}" type="pres">
      <dgm:prSet presAssocID="{910541DF-611A-422A-8E8D-4A58C7BB4E3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E50C05D-9A76-475E-B7C2-29356FE9A2E5}" type="pres">
      <dgm:prSet presAssocID="{5C1469F0-94FE-407B-BB29-6840C7A37F33}" presName="circ3" presStyleLbl="vennNode1" presStyleIdx="2" presStyleCnt="3"/>
      <dgm:spPr/>
    </dgm:pt>
    <dgm:pt modelId="{042BF281-DBB4-454F-9026-4F352A9C5EA2}" type="pres">
      <dgm:prSet presAssocID="{5C1469F0-94FE-407B-BB29-6840C7A37F3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92E62A08-3C74-4DB2-9DAA-A028E8638B67}" type="presOf" srcId="{5C1469F0-94FE-407B-BB29-6840C7A37F33}" destId="{8E50C05D-9A76-475E-B7C2-29356FE9A2E5}" srcOrd="0" destOrd="0" presId="urn:microsoft.com/office/officeart/2005/8/layout/venn1"/>
    <dgm:cxn modelId="{3A62C229-B8E5-4A40-BA7C-74971F67B304}" srcId="{AAC7F620-2FFE-4403-90DF-775B83E2158A}" destId="{910541DF-611A-422A-8E8D-4A58C7BB4E3F}" srcOrd="1" destOrd="0" parTransId="{774C1799-C3CE-49DA-BF51-9F50BF73E278}" sibTransId="{55A49CB5-EF95-4312-93F6-0618D58658E5}"/>
    <dgm:cxn modelId="{FEE9F82D-E7E7-49DF-B36D-FAF8D4E06A97}" type="presOf" srcId="{AAC7F620-2FFE-4403-90DF-775B83E2158A}" destId="{E1219548-7295-4FC4-A3A7-2660AD1181A7}" srcOrd="0" destOrd="0" presId="urn:microsoft.com/office/officeart/2005/8/layout/venn1"/>
    <dgm:cxn modelId="{29CA2D2E-ACB3-40A5-95E8-4D6788C0C02A}" type="presOf" srcId="{43CB162F-C45B-4F62-B618-F5E21612CD76}" destId="{9A5E8621-C262-4A51-A08F-73E0934E171F}" srcOrd="1" destOrd="0" presId="urn:microsoft.com/office/officeart/2005/8/layout/venn1"/>
    <dgm:cxn modelId="{9B6C45B0-885F-48B1-A911-DAFC3F196F09}" type="presOf" srcId="{43CB162F-C45B-4F62-B618-F5E21612CD76}" destId="{5D899A09-99A0-4E74-9AE4-671ECA1EB9F6}" srcOrd="0" destOrd="0" presId="urn:microsoft.com/office/officeart/2005/8/layout/venn1"/>
    <dgm:cxn modelId="{43BE73C3-FF90-423D-BD1C-5CF886A1C424}" srcId="{AAC7F620-2FFE-4403-90DF-775B83E2158A}" destId="{5C1469F0-94FE-407B-BB29-6840C7A37F33}" srcOrd="2" destOrd="0" parTransId="{73F2B79A-27D1-46D2-91CB-85B71B2E208E}" sibTransId="{DA2B6E0F-9948-4E46-96F9-1746C77068A6}"/>
    <dgm:cxn modelId="{CBD11DC8-B671-450E-AE6B-32C447D5A270}" type="presOf" srcId="{910541DF-611A-422A-8E8D-4A58C7BB4E3F}" destId="{DD744662-1101-41C9-AAE3-63A41BB9EA6E}" srcOrd="0" destOrd="0" presId="urn:microsoft.com/office/officeart/2005/8/layout/venn1"/>
    <dgm:cxn modelId="{5A309BD7-E6FE-439E-81A4-33B2EAADB19D}" srcId="{AAC7F620-2FFE-4403-90DF-775B83E2158A}" destId="{43CB162F-C45B-4F62-B618-F5E21612CD76}" srcOrd="0" destOrd="0" parTransId="{3036DFF2-9A1E-416D-B75E-368021286C0A}" sibTransId="{51692379-0696-41AB-86B1-DB3B99F2B45B}"/>
    <dgm:cxn modelId="{7E42DFF4-8C59-4475-B965-371CBF9A6C96}" type="presOf" srcId="{910541DF-611A-422A-8E8D-4A58C7BB4E3F}" destId="{6DBDF82C-D430-4BB3-8178-2163E35624D8}" srcOrd="1" destOrd="0" presId="urn:microsoft.com/office/officeart/2005/8/layout/venn1"/>
    <dgm:cxn modelId="{551C48FD-3D37-4B4E-A2C9-ADFCCC9CCE57}" type="presOf" srcId="{5C1469F0-94FE-407B-BB29-6840C7A37F33}" destId="{042BF281-DBB4-454F-9026-4F352A9C5EA2}" srcOrd="1" destOrd="0" presId="urn:microsoft.com/office/officeart/2005/8/layout/venn1"/>
    <dgm:cxn modelId="{71A2C3F2-5C69-4473-92E5-84DC82FBF6C7}" type="presParOf" srcId="{E1219548-7295-4FC4-A3A7-2660AD1181A7}" destId="{5D899A09-99A0-4E74-9AE4-671ECA1EB9F6}" srcOrd="0" destOrd="0" presId="urn:microsoft.com/office/officeart/2005/8/layout/venn1"/>
    <dgm:cxn modelId="{311ED00C-6B9B-45C5-A4DE-491CF7770F61}" type="presParOf" srcId="{E1219548-7295-4FC4-A3A7-2660AD1181A7}" destId="{9A5E8621-C262-4A51-A08F-73E0934E171F}" srcOrd="1" destOrd="0" presId="urn:microsoft.com/office/officeart/2005/8/layout/venn1"/>
    <dgm:cxn modelId="{B6041539-E772-4BF9-93DE-061E9B3C2E5C}" type="presParOf" srcId="{E1219548-7295-4FC4-A3A7-2660AD1181A7}" destId="{DD744662-1101-41C9-AAE3-63A41BB9EA6E}" srcOrd="2" destOrd="0" presId="urn:microsoft.com/office/officeart/2005/8/layout/venn1"/>
    <dgm:cxn modelId="{98A0A305-F866-4FB6-9011-08F8B4D7A21C}" type="presParOf" srcId="{E1219548-7295-4FC4-A3A7-2660AD1181A7}" destId="{6DBDF82C-D430-4BB3-8178-2163E35624D8}" srcOrd="3" destOrd="0" presId="urn:microsoft.com/office/officeart/2005/8/layout/venn1"/>
    <dgm:cxn modelId="{10DFAC28-1A3A-461D-A923-850E49ADA2C6}" type="presParOf" srcId="{E1219548-7295-4FC4-A3A7-2660AD1181A7}" destId="{8E50C05D-9A76-475E-B7C2-29356FE9A2E5}" srcOrd="4" destOrd="0" presId="urn:microsoft.com/office/officeart/2005/8/layout/venn1"/>
    <dgm:cxn modelId="{99675708-CDBD-4283-A09F-693B849856FC}" type="presParOf" srcId="{E1219548-7295-4FC4-A3A7-2660AD1181A7}" destId="{042BF281-DBB4-454F-9026-4F352A9C5EA2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1B73DA-D6CF-4E16-9D0E-1212908452C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A1A22C7-26DF-4DB5-981A-86DDDAFD0177}">
      <dgm:prSet/>
      <dgm:spPr/>
      <dgm:t>
        <a:bodyPr/>
        <a:lstStyle/>
        <a:p>
          <a:r>
            <a:rPr lang="en-US" dirty="0" err="1"/>
            <a:t>Introducción</a:t>
          </a:r>
          <a:endParaRPr lang="en-US" dirty="0"/>
        </a:p>
      </dgm:t>
    </dgm:pt>
    <dgm:pt modelId="{A15DF95B-3BEA-4F63-829A-F01DF928EC59}" type="parTrans" cxnId="{DFAA7646-B2F6-4546-80F0-BF458A85AECE}">
      <dgm:prSet/>
      <dgm:spPr/>
      <dgm:t>
        <a:bodyPr/>
        <a:lstStyle/>
        <a:p>
          <a:endParaRPr lang="en-US"/>
        </a:p>
      </dgm:t>
    </dgm:pt>
    <dgm:pt modelId="{572DD74A-B371-4D91-8721-F4FCE11707A7}" type="sibTrans" cxnId="{DFAA7646-B2F6-4546-80F0-BF458A85AECE}">
      <dgm:prSet/>
      <dgm:spPr/>
      <dgm:t>
        <a:bodyPr/>
        <a:lstStyle/>
        <a:p>
          <a:endParaRPr lang="en-US"/>
        </a:p>
      </dgm:t>
    </dgm:pt>
    <dgm:pt modelId="{103FC25D-1829-4C76-89EF-A1A5C74F6A4D}">
      <dgm:prSet/>
      <dgm:spPr/>
      <dgm:t>
        <a:bodyPr/>
        <a:lstStyle/>
        <a:p>
          <a:r>
            <a:rPr lang="en-US"/>
            <a:t>Motivación</a:t>
          </a:r>
        </a:p>
      </dgm:t>
    </dgm:pt>
    <dgm:pt modelId="{684F26BE-6B23-4517-8526-DB75C7A4312B}" type="parTrans" cxnId="{D2F3E093-18D0-4CC7-82A1-77E502779A02}">
      <dgm:prSet/>
      <dgm:spPr/>
      <dgm:t>
        <a:bodyPr/>
        <a:lstStyle/>
        <a:p>
          <a:endParaRPr lang="en-US"/>
        </a:p>
      </dgm:t>
    </dgm:pt>
    <dgm:pt modelId="{2DD8ACB7-9F85-40BD-8A55-EFC2EC82456E}" type="sibTrans" cxnId="{D2F3E093-18D0-4CC7-82A1-77E502779A02}">
      <dgm:prSet/>
      <dgm:spPr/>
      <dgm:t>
        <a:bodyPr/>
        <a:lstStyle/>
        <a:p>
          <a:endParaRPr lang="en-US"/>
        </a:p>
      </dgm:t>
    </dgm:pt>
    <dgm:pt modelId="{43F549FC-8B27-4EA6-A869-94438902B833}">
      <dgm:prSet/>
      <dgm:spPr/>
      <dgm:t>
        <a:bodyPr/>
        <a:lstStyle/>
        <a:p>
          <a:r>
            <a:rPr lang="en-US"/>
            <a:t>Objetivos </a:t>
          </a:r>
        </a:p>
      </dgm:t>
    </dgm:pt>
    <dgm:pt modelId="{FCC8416A-FDB1-4F9A-885B-C2E221C33E7F}" type="parTrans" cxnId="{65047287-AF1A-4095-8B70-74ACE980D640}">
      <dgm:prSet/>
      <dgm:spPr/>
      <dgm:t>
        <a:bodyPr/>
        <a:lstStyle/>
        <a:p>
          <a:endParaRPr lang="en-US"/>
        </a:p>
      </dgm:t>
    </dgm:pt>
    <dgm:pt modelId="{7959401F-5CD9-4D38-AEB8-6045EE16E46C}" type="sibTrans" cxnId="{65047287-AF1A-4095-8B70-74ACE980D640}">
      <dgm:prSet/>
      <dgm:spPr/>
      <dgm:t>
        <a:bodyPr/>
        <a:lstStyle/>
        <a:p>
          <a:endParaRPr lang="en-US"/>
        </a:p>
      </dgm:t>
    </dgm:pt>
    <dgm:pt modelId="{9BC67524-2094-42BB-89B6-F70CCCFF7008}">
      <dgm:prSet/>
      <dgm:spPr/>
      <dgm:t>
        <a:bodyPr/>
        <a:lstStyle/>
        <a:p>
          <a:r>
            <a:rPr lang="en-US" dirty="0" err="1"/>
            <a:t>Implementación</a:t>
          </a:r>
          <a:endParaRPr lang="en-US" dirty="0"/>
        </a:p>
      </dgm:t>
    </dgm:pt>
    <dgm:pt modelId="{C2C86450-F577-4521-9D52-18D5CF338ACF}" type="parTrans" cxnId="{7441871D-CA5D-48C2-B667-00014942FCDD}">
      <dgm:prSet/>
      <dgm:spPr/>
      <dgm:t>
        <a:bodyPr/>
        <a:lstStyle/>
        <a:p>
          <a:endParaRPr lang="en-US"/>
        </a:p>
      </dgm:t>
    </dgm:pt>
    <dgm:pt modelId="{791AEC70-B8E3-4822-A487-E94226A7FF7E}" type="sibTrans" cxnId="{7441871D-CA5D-48C2-B667-00014942FCDD}">
      <dgm:prSet/>
      <dgm:spPr/>
      <dgm:t>
        <a:bodyPr/>
        <a:lstStyle/>
        <a:p>
          <a:endParaRPr lang="en-US"/>
        </a:p>
      </dgm:t>
    </dgm:pt>
    <dgm:pt modelId="{42F77C68-5A5B-472F-B4BF-F8D5428A355E}">
      <dgm:prSet/>
      <dgm:spPr/>
      <dgm:t>
        <a:bodyPr/>
        <a:lstStyle/>
        <a:p>
          <a:r>
            <a:rPr lang="en-US" dirty="0" err="1"/>
            <a:t>Mejoras</a:t>
          </a:r>
          <a:r>
            <a:rPr lang="en-US" dirty="0"/>
            <a:t> y </a:t>
          </a:r>
          <a:r>
            <a:rPr lang="en-US" dirty="0" err="1"/>
            <a:t>conclusiones</a:t>
          </a:r>
          <a:endParaRPr lang="en-US" dirty="0"/>
        </a:p>
      </dgm:t>
    </dgm:pt>
    <dgm:pt modelId="{2EE086A1-5207-4A03-965F-4BE31E20669A}" type="parTrans" cxnId="{00DA5FFA-5B21-42DB-BF3A-ADDA91CBF382}">
      <dgm:prSet/>
      <dgm:spPr/>
      <dgm:t>
        <a:bodyPr/>
        <a:lstStyle/>
        <a:p>
          <a:endParaRPr lang="en-US"/>
        </a:p>
      </dgm:t>
    </dgm:pt>
    <dgm:pt modelId="{998B4556-A175-4031-8778-2E27AD9D869A}" type="sibTrans" cxnId="{00DA5FFA-5B21-42DB-BF3A-ADDA91CBF382}">
      <dgm:prSet/>
      <dgm:spPr/>
      <dgm:t>
        <a:bodyPr/>
        <a:lstStyle/>
        <a:p>
          <a:endParaRPr lang="en-US"/>
        </a:p>
      </dgm:t>
    </dgm:pt>
    <dgm:pt modelId="{C88D03A5-A1B1-45FE-9870-C042762EB907}">
      <dgm:prSet/>
      <dgm:spPr/>
      <dgm:t>
        <a:bodyPr/>
        <a:lstStyle/>
        <a:p>
          <a:r>
            <a:rPr lang="en-US" dirty="0" err="1"/>
            <a:t>Bibliografía</a:t>
          </a:r>
          <a:endParaRPr lang="en-US" dirty="0"/>
        </a:p>
      </dgm:t>
    </dgm:pt>
    <dgm:pt modelId="{AAF24E3C-00FE-4FB6-80A9-D5DB7A4D422B}" type="parTrans" cxnId="{7FB12E46-AC62-4EE0-BB83-3C1CC56279CE}">
      <dgm:prSet/>
      <dgm:spPr/>
      <dgm:t>
        <a:bodyPr/>
        <a:lstStyle/>
        <a:p>
          <a:endParaRPr lang="en-US"/>
        </a:p>
      </dgm:t>
    </dgm:pt>
    <dgm:pt modelId="{C4013246-BEFC-4CCB-90C9-F2D7F514BBA3}" type="sibTrans" cxnId="{7FB12E46-AC62-4EE0-BB83-3C1CC56279CE}">
      <dgm:prSet/>
      <dgm:spPr/>
      <dgm:t>
        <a:bodyPr/>
        <a:lstStyle/>
        <a:p>
          <a:endParaRPr lang="en-US"/>
        </a:p>
      </dgm:t>
    </dgm:pt>
    <dgm:pt modelId="{1A962930-6CCA-42D3-8090-9635C86FD396}">
      <dgm:prSet/>
      <dgm:spPr/>
      <dgm:t>
        <a:bodyPr/>
        <a:lstStyle/>
        <a:p>
          <a:r>
            <a:rPr lang="en-US" dirty="0"/>
            <a:t>Demo</a:t>
          </a:r>
        </a:p>
      </dgm:t>
    </dgm:pt>
    <dgm:pt modelId="{08C6295C-DD1D-445B-8716-D85CF0025D17}" type="parTrans" cxnId="{FE5AC32E-BDE9-4FF6-B382-35036CA0DF13}">
      <dgm:prSet/>
      <dgm:spPr/>
      <dgm:t>
        <a:bodyPr/>
        <a:lstStyle/>
        <a:p>
          <a:endParaRPr lang="en-US"/>
        </a:p>
      </dgm:t>
    </dgm:pt>
    <dgm:pt modelId="{62A6ABC0-041A-48FA-952B-80B516D6C4A4}" type="sibTrans" cxnId="{FE5AC32E-BDE9-4FF6-B382-35036CA0DF13}">
      <dgm:prSet/>
      <dgm:spPr/>
      <dgm:t>
        <a:bodyPr/>
        <a:lstStyle/>
        <a:p>
          <a:endParaRPr lang="en-US"/>
        </a:p>
      </dgm:t>
    </dgm:pt>
    <dgm:pt modelId="{3EFFC70E-9D62-4658-B68B-59B66C0D69B9}">
      <dgm:prSet/>
      <dgm:spPr/>
      <dgm:t>
        <a:bodyPr/>
        <a:lstStyle/>
        <a:p>
          <a:r>
            <a:rPr lang="en-US" dirty="0" err="1"/>
            <a:t>Problemas</a:t>
          </a:r>
          <a:endParaRPr lang="en-US" dirty="0"/>
        </a:p>
      </dgm:t>
    </dgm:pt>
    <dgm:pt modelId="{95D59F4E-ABAC-4CE0-AF82-CB1B88A0E17A}" type="parTrans" cxnId="{E7923036-D172-4083-B6BB-994DC7F57CA5}">
      <dgm:prSet/>
      <dgm:spPr/>
      <dgm:t>
        <a:bodyPr/>
        <a:lstStyle/>
        <a:p>
          <a:endParaRPr lang="en-US"/>
        </a:p>
      </dgm:t>
    </dgm:pt>
    <dgm:pt modelId="{EB8B88EB-2C45-434C-AA0A-43267B47F65C}" type="sibTrans" cxnId="{E7923036-D172-4083-B6BB-994DC7F57CA5}">
      <dgm:prSet/>
      <dgm:spPr/>
      <dgm:t>
        <a:bodyPr/>
        <a:lstStyle/>
        <a:p>
          <a:endParaRPr lang="en-US"/>
        </a:p>
      </dgm:t>
    </dgm:pt>
    <dgm:pt modelId="{1A8CB7F8-124C-4F26-9FD1-183F4D8C0F7A}" type="pres">
      <dgm:prSet presAssocID="{721B73DA-D6CF-4E16-9D0E-1212908452C1}" presName="vert0" presStyleCnt="0">
        <dgm:presLayoutVars>
          <dgm:dir/>
          <dgm:animOne val="branch"/>
          <dgm:animLvl val="lvl"/>
        </dgm:presLayoutVars>
      </dgm:prSet>
      <dgm:spPr/>
    </dgm:pt>
    <dgm:pt modelId="{C7AE463F-C3A1-4B18-947A-ADD773549605}" type="pres">
      <dgm:prSet presAssocID="{DA1A22C7-26DF-4DB5-981A-86DDDAFD0177}" presName="thickLine" presStyleLbl="alignNode1" presStyleIdx="0" presStyleCnt="8"/>
      <dgm:spPr/>
    </dgm:pt>
    <dgm:pt modelId="{202300C7-8170-459E-B101-56C5DA45301E}" type="pres">
      <dgm:prSet presAssocID="{DA1A22C7-26DF-4DB5-981A-86DDDAFD0177}" presName="horz1" presStyleCnt="0"/>
      <dgm:spPr/>
    </dgm:pt>
    <dgm:pt modelId="{8CDA6C79-F0E4-4576-8ACB-074E26D9E6F8}" type="pres">
      <dgm:prSet presAssocID="{DA1A22C7-26DF-4DB5-981A-86DDDAFD0177}" presName="tx1" presStyleLbl="revTx" presStyleIdx="0" presStyleCnt="8"/>
      <dgm:spPr/>
    </dgm:pt>
    <dgm:pt modelId="{A6C1EB5B-B3DF-4015-93F5-D8A1585549C9}" type="pres">
      <dgm:prSet presAssocID="{DA1A22C7-26DF-4DB5-981A-86DDDAFD0177}" presName="vert1" presStyleCnt="0"/>
      <dgm:spPr/>
    </dgm:pt>
    <dgm:pt modelId="{5735B9B5-A36D-453F-BB71-0A34E0EF3FBF}" type="pres">
      <dgm:prSet presAssocID="{103FC25D-1829-4C76-89EF-A1A5C74F6A4D}" presName="thickLine" presStyleLbl="alignNode1" presStyleIdx="1" presStyleCnt="8"/>
      <dgm:spPr/>
    </dgm:pt>
    <dgm:pt modelId="{BFA47A58-E8D4-47CB-BF1A-6E4FB540B32C}" type="pres">
      <dgm:prSet presAssocID="{103FC25D-1829-4C76-89EF-A1A5C74F6A4D}" presName="horz1" presStyleCnt="0"/>
      <dgm:spPr/>
    </dgm:pt>
    <dgm:pt modelId="{6B87626D-65C6-4F83-83B4-40E60ED8A5AB}" type="pres">
      <dgm:prSet presAssocID="{103FC25D-1829-4C76-89EF-A1A5C74F6A4D}" presName="tx1" presStyleLbl="revTx" presStyleIdx="1" presStyleCnt="8"/>
      <dgm:spPr/>
    </dgm:pt>
    <dgm:pt modelId="{7C0328FB-7FAB-40E5-855B-C1D2D774BB3F}" type="pres">
      <dgm:prSet presAssocID="{103FC25D-1829-4C76-89EF-A1A5C74F6A4D}" presName="vert1" presStyleCnt="0"/>
      <dgm:spPr/>
    </dgm:pt>
    <dgm:pt modelId="{7F4116A8-6AC0-42E5-9ADA-31C4CA1D9B0B}" type="pres">
      <dgm:prSet presAssocID="{43F549FC-8B27-4EA6-A869-94438902B833}" presName="thickLine" presStyleLbl="alignNode1" presStyleIdx="2" presStyleCnt="8"/>
      <dgm:spPr/>
    </dgm:pt>
    <dgm:pt modelId="{7F9BE0D8-DA68-4B2F-91BF-6AF9D9E261B1}" type="pres">
      <dgm:prSet presAssocID="{43F549FC-8B27-4EA6-A869-94438902B833}" presName="horz1" presStyleCnt="0"/>
      <dgm:spPr/>
    </dgm:pt>
    <dgm:pt modelId="{9B927FA3-64D3-483D-9849-FD407FC314B5}" type="pres">
      <dgm:prSet presAssocID="{43F549FC-8B27-4EA6-A869-94438902B833}" presName="tx1" presStyleLbl="revTx" presStyleIdx="2" presStyleCnt="8"/>
      <dgm:spPr/>
    </dgm:pt>
    <dgm:pt modelId="{3F7AE23E-2777-4360-B8EE-3891BEE2C850}" type="pres">
      <dgm:prSet presAssocID="{43F549FC-8B27-4EA6-A869-94438902B833}" presName="vert1" presStyleCnt="0"/>
      <dgm:spPr/>
    </dgm:pt>
    <dgm:pt modelId="{06B83E87-38AF-45FF-9F24-BC4DDE42AACA}" type="pres">
      <dgm:prSet presAssocID="{9BC67524-2094-42BB-89B6-F70CCCFF7008}" presName="thickLine" presStyleLbl="alignNode1" presStyleIdx="3" presStyleCnt="8"/>
      <dgm:spPr/>
    </dgm:pt>
    <dgm:pt modelId="{4EE0B8D1-E36C-4D49-A02F-B947DFC285EF}" type="pres">
      <dgm:prSet presAssocID="{9BC67524-2094-42BB-89B6-F70CCCFF7008}" presName="horz1" presStyleCnt="0"/>
      <dgm:spPr/>
    </dgm:pt>
    <dgm:pt modelId="{39A06039-D939-40ED-8815-0B48E0816874}" type="pres">
      <dgm:prSet presAssocID="{9BC67524-2094-42BB-89B6-F70CCCFF7008}" presName="tx1" presStyleLbl="revTx" presStyleIdx="3" presStyleCnt="8"/>
      <dgm:spPr/>
    </dgm:pt>
    <dgm:pt modelId="{E7FE72A9-777E-400B-87DD-746830021A66}" type="pres">
      <dgm:prSet presAssocID="{9BC67524-2094-42BB-89B6-F70CCCFF7008}" presName="vert1" presStyleCnt="0"/>
      <dgm:spPr/>
    </dgm:pt>
    <dgm:pt modelId="{1C4F5B3A-8969-4D6C-AE3D-4A12754D2A33}" type="pres">
      <dgm:prSet presAssocID="{3EFFC70E-9D62-4658-B68B-59B66C0D69B9}" presName="thickLine" presStyleLbl="alignNode1" presStyleIdx="4" presStyleCnt="8"/>
      <dgm:spPr/>
    </dgm:pt>
    <dgm:pt modelId="{770A4189-DB89-4A52-93FA-C07D73BAA712}" type="pres">
      <dgm:prSet presAssocID="{3EFFC70E-9D62-4658-B68B-59B66C0D69B9}" presName="horz1" presStyleCnt="0"/>
      <dgm:spPr/>
    </dgm:pt>
    <dgm:pt modelId="{07D303F4-E3F0-458C-BCBB-AA0F3C2AB91B}" type="pres">
      <dgm:prSet presAssocID="{3EFFC70E-9D62-4658-B68B-59B66C0D69B9}" presName="tx1" presStyleLbl="revTx" presStyleIdx="4" presStyleCnt="8"/>
      <dgm:spPr/>
    </dgm:pt>
    <dgm:pt modelId="{9DBF6C14-EB33-4456-8496-738D549F4BB4}" type="pres">
      <dgm:prSet presAssocID="{3EFFC70E-9D62-4658-B68B-59B66C0D69B9}" presName="vert1" presStyleCnt="0"/>
      <dgm:spPr/>
    </dgm:pt>
    <dgm:pt modelId="{94CD0C4C-B3CA-4E90-8AA7-D9235BBF0A2A}" type="pres">
      <dgm:prSet presAssocID="{42F77C68-5A5B-472F-B4BF-F8D5428A355E}" presName="thickLine" presStyleLbl="alignNode1" presStyleIdx="5" presStyleCnt="8"/>
      <dgm:spPr/>
    </dgm:pt>
    <dgm:pt modelId="{BD578FA2-1C26-4278-A923-B72950FE8A06}" type="pres">
      <dgm:prSet presAssocID="{42F77C68-5A5B-472F-B4BF-F8D5428A355E}" presName="horz1" presStyleCnt="0"/>
      <dgm:spPr/>
    </dgm:pt>
    <dgm:pt modelId="{7A6988E9-BAEC-4291-B178-15EDEB61B632}" type="pres">
      <dgm:prSet presAssocID="{42F77C68-5A5B-472F-B4BF-F8D5428A355E}" presName="tx1" presStyleLbl="revTx" presStyleIdx="5" presStyleCnt="8"/>
      <dgm:spPr/>
    </dgm:pt>
    <dgm:pt modelId="{5AA6922B-8CE5-455C-9661-77BB5C2CA246}" type="pres">
      <dgm:prSet presAssocID="{42F77C68-5A5B-472F-B4BF-F8D5428A355E}" presName="vert1" presStyleCnt="0"/>
      <dgm:spPr/>
    </dgm:pt>
    <dgm:pt modelId="{82CB7608-96CD-43F5-9BC0-C25928B0157A}" type="pres">
      <dgm:prSet presAssocID="{C88D03A5-A1B1-45FE-9870-C042762EB907}" presName="thickLine" presStyleLbl="alignNode1" presStyleIdx="6" presStyleCnt="8"/>
      <dgm:spPr/>
    </dgm:pt>
    <dgm:pt modelId="{CD195345-1C0F-4907-BF6A-DAA04404AF32}" type="pres">
      <dgm:prSet presAssocID="{C88D03A5-A1B1-45FE-9870-C042762EB907}" presName="horz1" presStyleCnt="0"/>
      <dgm:spPr/>
    </dgm:pt>
    <dgm:pt modelId="{1BCAC62B-8B0F-4576-B2D7-D17FD9AD4356}" type="pres">
      <dgm:prSet presAssocID="{C88D03A5-A1B1-45FE-9870-C042762EB907}" presName="tx1" presStyleLbl="revTx" presStyleIdx="6" presStyleCnt="8"/>
      <dgm:spPr/>
    </dgm:pt>
    <dgm:pt modelId="{E7745F6E-4079-4B6D-B6A6-59C39ACF4776}" type="pres">
      <dgm:prSet presAssocID="{C88D03A5-A1B1-45FE-9870-C042762EB907}" presName="vert1" presStyleCnt="0"/>
      <dgm:spPr/>
    </dgm:pt>
    <dgm:pt modelId="{46ADBB9A-E5C6-4466-8B2A-774D9E715216}" type="pres">
      <dgm:prSet presAssocID="{1A962930-6CCA-42D3-8090-9635C86FD396}" presName="thickLine" presStyleLbl="alignNode1" presStyleIdx="7" presStyleCnt="8"/>
      <dgm:spPr/>
    </dgm:pt>
    <dgm:pt modelId="{5316F805-D242-4B42-87D7-482F02F506C7}" type="pres">
      <dgm:prSet presAssocID="{1A962930-6CCA-42D3-8090-9635C86FD396}" presName="horz1" presStyleCnt="0"/>
      <dgm:spPr/>
    </dgm:pt>
    <dgm:pt modelId="{FACE4E52-9F74-4684-A932-8EDD8D6CCFE1}" type="pres">
      <dgm:prSet presAssocID="{1A962930-6CCA-42D3-8090-9635C86FD396}" presName="tx1" presStyleLbl="revTx" presStyleIdx="7" presStyleCnt="8"/>
      <dgm:spPr/>
    </dgm:pt>
    <dgm:pt modelId="{7562C19D-97AB-4A45-A1CD-39A4084572E3}" type="pres">
      <dgm:prSet presAssocID="{1A962930-6CCA-42D3-8090-9635C86FD396}" presName="vert1" presStyleCnt="0"/>
      <dgm:spPr/>
    </dgm:pt>
  </dgm:ptLst>
  <dgm:cxnLst>
    <dgm:cxn modelId="{9ED9641D-1A03-4714-B7E0-0E1A543009E8}" type="presOf" srcId="{42F77C68-5A5B-472F-B4BF-F8D5428A355E}" destId="{7A6988E9-BAEC-4291-B178-15EDEB61B632}" srcOrd="0" destOrd="0" presId="urn:microsoft.com/office/officeart/2008/layout/LinedList"/>
    <dgm:cxn modelId="{7441871D-CA5D-48C2-B667-00014942FCDD}" srcId="{721B73DA-D6CF-4E16-9D0E-1212908452C1}" destId="{9BC67524-2094-42BB-89B6-F70CCCFF7008}" srcOrd="3" destOrd="0" parTransId="{C2C86450-F577-4521-9D52-18D5CF338ACF}" sibTransId="{791AEC70-B8E3-4822-A487-E94226A7FF7E}"/>
    <dgm:cxn modelId="{80A7E829-B325-49AF-A886-996F1C3EF3E8}" type="presOf" srcId="{C88D03A5-A1B1-45FE-9870-C042762EB907}" destId="{1BCAC62B-8B0F-4576-B2D7-D17FD9AD4356}" srcOrd="0" destOrd="0" presId="urn:microsoft.com/office/officeart/2008/layout/LinedList"/>
    <dgm:cxn modelId="{FE5AC32E-BDE9-4FF6-B382-35036CA0DF13}" srcId="{721B73DA-D6CF-4E16-9D0E-1212908452C1}" destId="{1A962930-6CCA-42D3-8090-9635C86FD396}" srcOrd="7" destOrd="0" parTransId="{08C6295C-DD1D-445B-8716-D85CF0025D17}" sibTransId="{62A6ABC0-041A-48FA-952B-80B516D6C4A4}"/>
    <dgm:cxn modelId="{E7923036-D172-4083-B6BB-994DC7F57CA5}" srcId="{721B73DA-D6CF-4E16-9D0E-1212908452C1}" destId="{3EFFC70E-9D62-4658-B68B-59B66C0D69B9}" srcOrd="4" destOrd="0" parTransId="{95D59F4E-ABAC-4CE0-AF82-CB1B88A0E17A}" sibTransId="{EB8B88EB-2C45-434C-AA0A-43267B47F65C}"/>
    <dgm:cxn modelId="{094F555D-969C-4A26-964F-3AF49E3B1CF8}" type="presOf" srcId="{43F549FC-8B27-4EA6-A869-94438902B833}" destId="{9B927FA3-64D3-483D-9849-FD407FC314B5}" srcOrd="0" destOrd="0" presId="urn:microsoft.com/office/officeart/2008/layout/LinedList"/>
    <dgm:cxn modelId="{7FB12E46-AC62-4EE0-BB83-3C1CC56279CE}" srcId="{721B73DA-D6CF-4E16-9D0E-1212908452C1}" destId="{C88D03A5-A1B1-45FE-9870-C042762EB907}" srcOrd="6" destOrd="0" parTransId="{AAF24E3C-00FE-4FB6-80A9-D5DB7A4D422B}" sibTransId="{C4013246-BEFC-4CCB-90C9-F2D7F514BBA3}"/>
    <dgm:cxn modelId="{DFAA7646-B2F6-4546-80F0-BF458A85AECE}" srcId="{721B73DA-D6CF-4E16-9D0E-1212908452C1}" destId="{DA1A22C7-26DF-4DB5-981A-86DDDAFD0177}" srcOrd="0" destOrd="0" parTransId="{A15DF95B-3BEA-4F63-829A-F01DF928EC59}" sibTransId="{572DD74A-B371-4D91-8721-F4FCE11707A7}"/>
    <dgm:cxn modelId="{A0FA7181-6A9F-4F0F-B191-61DF0F432DFF}" type="presOf" srcId="{DA1A22C7-26DF-4DB5-981A-86DDDAFD0177}" destId="{8CDA6C79-F0E4-4576-8ACB-074E26D9E6F8}" srcOrd="0" destOrd="0" presId="urn:microsoft.com/office/officeart/2008/layout/LinedList"/>
    <dgm:cxn modelId="{65047287-AF1A-4095-8B70-74ACE980D640}" srcId="{721B73DA-D6CF-4E16-9D0E-1212908452C1}" destId="{43F549FC-8B27-4EA6-A869-94438902B833}" srcOrd="2" destOrd="0" parTransId="{FCC8416A-FDB1-4F9A-885B-C2E221C33E7F}" sibTransId="{7959401F-5CD9-4D38-AEB8-6045EE16E46C}"/>
    <dgm:cxn modelId="{D2F3E093-18D0-4CC7-82A1-77E502779A02}" srcId="{721B73DA-D6CF-4E16-9D0E-1212908452C1}" destId="{103FC25D-1829-4C76-89EF-A1A5C74F6A4D}" srcOrd="1" destOrd="0" parTransId="{684F26BE-6B23-4517-8526-DB75C7A4312B}" sibTransId="{2DD8ACB7-9F85-40BD-8A55-EFC2EC82456E}"/>
    <dgm:cxn modelId="{1E3954A5-FD24-466D-89D0-276F12FE6D7F}" type="presOf" srcId="{1A962930-6CCA-42D3-8090-9635C86FD396}" destId="{FACE4E52-9F74-4684-A932-8EDD8D6CCFE1}" srcOrd="0" destOrd="0" presId="urn:microsoft.com/office/officeart/2008/layout/LinedList"/>
    <dgm:cxn modelId="{9F6D15A7-1DBC-4933-AB0E-D830B2A3784E}" type="presOf" srcId="{3EFFC70E-9D62-4658-B68B-59B66C0D69B9}" destId="{07D303F4-E3F0-458C-BCBB-AA0F3C2AB91B}" srcOrd="0" destOrd="0" presId="urn:microsoft.com/office/officeart/2008/layout/LinedList"/>
    <dgm:cxn modelId="{9210E7B8-D117-4988-AD44-A7747452FDC4}" type="presOf" srcId="{721B73DA-D6CF-4E16-9D0E-1212908452C1}" destId="{1A8CB7F8-124C-4F26-9FD1-183F4D8C0F7A}" srcOrd="0" destOrd="0" presId="urn:microsoft.com/office/officeart/2008/layout/LinedList"/>
    <dgm:cxn modelId="{029B7ECE-61A9-469F-BBB8-6A99BB3592A2}" type="presOf" srcId="{103FC25D-1829-4C76-89EF-A1A5C74F6A4D}" destId="{6B87626D-65C6-4F83-83B4-40E60ED8A5AB}" srcOrd="0" destOrd="0" presId="urn:microsoft.com/office/officeart/2008/layout/LinedList"/>
    <dgm:cxn modelId="{0747DCD9-BE9C-4E90-8ED8-15C98D07E572}" type="presOf" srcId="{9BC67524-2094-42BB-89B6-F70CCCFF7008}" destId="{39A06039-D939-40ED-8815-0B48E0816874}" srcOrd="0" destOrd="0" presId="urn:microsoft.com/office/officeart/2008/layout/LinedList"/>
    <dgm:cxn modelId="{00DA5FFA-5B21-42DB-BF3A-ADDA91CBF382}" srcId="{721B73DA-D6CF-4E16-9D0E-1212908452C1}" destId="{42F77C68-5A5B-472F-B4BF-F8D5428A355E}" srcOrd="5" destOrd="0" parTransId="{2EE086A1-5207-4A03-965F-4BE31E20669A}" sibTransId="{998B4556-A175-4031-8778-2E27AD9D869A}"/>
    <dgm:cxn modelId="{3F7DC7CE-FA32-4459-88FD-CEE595E487C6}" type="presParOf" srcId="{1A8CB7F8-124C-4F26-9FD1-183F4D8C0F7A}" destId="{C7AE463F-C3A1-4B18-947A-ADD773549605}" srcOrd="0" destOrd="0" presId="urn:microsoft.com/office/officeart/2008/layout/LinedList"/>
    <dgm:cxn modelId="{9AF28F1C-500B-4618-9B5F-A83C26FC77FA}" type="presParOf" srcId="{1A8CB7F8-124C-4F26-9FD1-183F4D8C0F7A}" destId="{202300C7-8170-459E-B101-56C5DA45301E}" srcOrd="1" destOrd="0" presId="urn:microsoft.com/office/officeart/2008/layout/LinedList"/>
    <dgm:cxn modelId="{F68DF9EB-9418-4844-9CF5-E1C9972B0E1A}" type="presParOf" srcId="{202300C7-8170-459E-B101-56C5DA45301E}" destId="{8CDA6C79-F0E4-4576-8ACB-074E26D9E6F8}" srcOrd="0" destOrd="0" presId="urn:microsoft.com/office/officeart/2008/layout/LinedList"/>
    <dgm:cxn modelId="{C9CC83C2-F50B-45FD-BA84-03B7BC144D3A}" type="presParOf" srcId="{202300C7-8170-459E-B101-56C5DA45301E}" destId="{A6C1EB5B-B3DF-4015-93F5-D8A1585549C9}" srcOrd="1" destOrd="0" presId="urn:microsoft.com/office/officeart/2008/layout/LinedList"/>
    <dgm:cxn modelId="{018357AB-3459-4CE2-B8C5-C9081ECDDBB1}" type="presParOf" srcId="{1A8CB7F8-124C-4F26-9FD1-183F4D8C0F7A}" destId="{5735B9B5-A36D-453F-BB71-0A34E0EF3FBF}" srcOrd="2" destOrd="0" presId="urn:microsoft.com/office/officeart/2008/layout/LinedList"/>
    <dgm:cxn modelId="{86B48ED6-363D-478C-96F9-BBD1E71817C4}" type="presParOf" srcId="{1A8CB7F8-124C-4F26-9FD1-183F4D8C0F7A}" destId="{BFA47A58-E8D4-47CB-BF1A-6E4FB540B32C}" srcOrd="3" destOrd="0" presId="urn:microsoft.com/office/officeart/2008/layout/LinedList"/>
    <dgm:cxn modelId="{4B1C0BE0-C847-4175-9AD1-E2B4BD2DD861}" type="presParOf" srcId="{BFA47A58-E8D4-47CB-BF1A-6E4FB540B32C}" destId="{6B87626D-65C6-4F83-83B4-40E60ED8A5AB}" srcOrd="0" destOrd="0" presId="urn:microsoft.com/office/officeart/2008/layout/LinedList"/>
    <dgm:cxn modelId="{57B872EC-FCC6-43F2-B5EA-88EB0C0D611E}" type="presParOf" srcId="{BFA47A58-E8D4-47CB-BF1A-6E4FB540B32C}" destId="{7C0328FB-7FAB-40E5-855B-C1D2D774BB3F}" srcOrd="1" destOrd="0" presId="urn:microsoft.com/office/officeart/2008/layout/LinedList"/>
    <dgm:cxn modelId="{1A11847D-754E-4D07-A250-F7BF0760FC6A}" type="presParOf" srcId="{1A8CB7F8-124C-4F26-9FD1-183F4D8C0F7A}" destId="{7F4116A8-6AC0-42E5-9ADA-31C4CA1D9B0B}" srcOrd="4" destOrd="0" presId="urn:microsoft.com/office/officeart/2008/layout/LinedList"/>
    <dgm:cxn modelId="{E7FDEAAC-5E3A-471D-97AC-F6CCE61A6CA9}" type="presParOf" srcId="{1A8CB7F8-124C-4F26-9FD1-183F4D8C0F7A}" destId="{7F9BE0D8-DA68-4B2F-91BF-6AF9D9E261B1}" srcOrd="5" destOrd="0" presId="urn:microsoft.com/office/officeart/2008/layout/LinedList"/>
    <dgm:cxn modelId="{516B9DBB-37B1-458E-9B0E-43786A4ECE0C}" type="presParOf" srcId="{7F9BE0D8-DA68-4B2F-91BF-6AF9D9E261B1}" destId="{9B927FA3-64D3-483D-9849-FD407FC314B5}" srcOrd="0" destOrd="0" presId="urn:microsoft.com/office/officeart/2008/layout/LinedList"/>
    <dgm:cxn modelId="{41225F22-F4AD-48E6-9579-E36A57A864DA}" type="presParOf" srcId="{7F9BE0D8-DA68-4B2F-91BF-6AF9D9E261B1}" destId="{3F7AE23E-2777-4360-B8EE-3891BEE2C850}" srcOrd="1" destOrd="0" presId="urn:microsoft.com/office/officeart/2008/layout/LinedList"/>
    <dgm:cxn modelId="{3164AA72-BD3E-4C71-A1AF-0A2E13D7541A}" type="presParOf" srcId="{1A8CB7F8-124C-4F26-9FD1-183F4D8C0F7A}" destId="{06B83E87-38AF-45FF-9F24-BC4DDE42AACA}" srcOrd="6" destOrd="0" presId="urn:microsoft.com/office/officeart/2008/layout/LinedList"/>
    <dgm:cxn modelId="{C2076ABA-CA7F-4CFC-96D4-16D2C08A9A5C}" type="presParOf" srcId="{1A8CB7F8-124C-4F26-9FD1-183F4D8C0F7A}" destId="{4EE0B8D1-E36C-4D49-A02F-B947DFC285EF}" srcOrd="7" destOrd="0" presId="urn:microsoft.com/office/officeart/2008/layout/LinedList"/>
    <dgm:cxn modelId="{33646F98-D8C5-4F92-A4D2-B63C8670B019}" type="presParOf" srcId="{4EE0B8D1-E36C-4D49-A02F-B947DFC285EF}" destId="{39A06039-D939-40ED-8815-0B48E0816874}" srcOrd="0" destOrd="0" presId="urn:microsoft.com/office/officeart/2008/layout/LinedList"/>
    <dgm:cxn modelId="{F2CA9CBD-1273-43D7-9BBC-7BC9A23E6512}" type="presParOf" srcId="{4EE0B8D1-E36C-4D49-A02F-B947DFC285EF}" destId="{E7FE72A9-777E-400B-87DD-746830021A66}" srcOrd="1" destOrd="0" presId="urn:microsoft.com/office/officeart/2008/layout/LinedList"/>
    <dgm:cxn modelId="{35F34695-AF2E-4204-9A3A-F6F4E6B339D6}" type="presParOf" srcId="{1A8CB7F8-124C-4F26-9FD1-183F4D8C0F7A}" destId="{1C4F5B3A-8969-4D6C-AE3D-4A12754D2A33}" srcOrd="8" destOrd="0" presId="urn:microsoft.com/office/officeart/2008/layout/LinedList"/>
    <dgm:cxn modelId="{F9E816BA-5421-449A-9CDC-DFF8DDD50302}" type="presParOf" srcId="{1A8CB7F8-124C-4F26-9FD1-183F4D8C0F7A}" destId="{770A4189-DB89-4A52-93FA-C07D73BAA712}" srcOrd="9" destOrd="0" presId="urn:microsoft.com/office/officeart/2008/layout/LinedList"/>
    <dgm:cxn modelId="{CD0FB561-5C43-4792-91F3-ADAB20F175BF}" type="presParOf" srcId="{770A4189-DB89-4A52-93FA-C07D73BAA712}" destId="{07D303F4-E3F0-458C-BCBB-AA0F3C2AB91B}" srcOrd="0" destOrd="0" presId="urn:microsoft.com/office/officeart/2008/layout/LinedList"/>
    <dgm:cxn modelId="{D71AC207-D2D7-42A0-9145-7D01B2BD9A61}" type="presParOf" srcId="{770A4189-DB89-4A52-93FA-C07D73BAA712}" destId="{9DBF6C14-EB33-4456-8496-738D549F4BB4}" srcOrd="1" destOrd="0" presId="urn:microsoft.com/office/officeart/2008/layout/LinedList"/>
    <dgm:cxn modelId="{05A5EBF6-20F8-422D-B813-70A22C8FD7B5}" type="presParOf" srcId="{1A8CB7F8-124C-4F26-9FD1-183F4D8C0F7A}" destId="{94CD0C4C-B3CA-4E90-8AA7-D9235BBF0A2A}" srcOrd="10" destOrd="0" presId="urn:microsoft.com/office/officeart/2008/layout/LinedList"/>
    <dgm:cxn modelId="{A7EFC83D-368A-4C88-8344-0DC550EA1BAC}" type="presParOf" srcId="{1A8CB7F8-124C-4F26-9FD1-183F4D8C0F7A}" destId="{BD578FA2-1C26-4278-A923-B72950FE8A06}" srcOrd="11" destOrd="0" presId="urn:microsoft.com/office/officeart/2008/layout/LinedList"/>
    <dgm:cxn modelId="{FAB57C35-C44F-4FDB-8B1F-75DABDA70DC5}" type="presParOf" srcId="{BD578FA2-1C26-4278-A923-B72950FE8A06}" destId="{7A6988E9-BAEC-4291-B178-15EDEB61B632}" srcOrd="0" destOrd="0" presId="urn:microsoft.com/office/officeart/2008/layout/LinedList"/>
    <dgm:cxn modelId="{F933119A-0786-4006-A750-F45DF51E71AB}" type="presParOf" srcId="{BD578FA2-1C26-4278-A923-B72950FE8A06}" destId="{5AA6922B-8CE5-455C-9661-77BB5C2CA246}" srcOrd="1" destOrd="0" presId="urn:microsoft.com/office/officeart/2008/layout/LinedList"/>
    <dgm:cxn modelId="{3316EA5A-6381-4801-A588-CC97F9F9D38E}" type="presParOf" srcId="{1A8CB7F8-124C-4F26-9FD1-183F4D8C0F7A}" destId="{82CB7608-96CD-43F5-9BC0-C25928B0157A}" srcOrd="12" destOrd="0" presId="urn:microsoft.com/office/officeart/2008/layout/LinedList"/>
    <dgm:cxn modelId="{2B96A4FA-1E86-428F-9DAF-1433AF6C0AD9}" type="presParOf" srcId="{1A8CB7F8-124C-4F26-9FD1-183F4D8C0F7A}" destId="{CD195345-1C0F-4907-BF6A-DAA04404AF32}" srcOrd="13" destOrd="0" presId="urn:microsoft.com/office/officeart/2008/layout/LinedList"/>
    <dgm:cxn modelId="{FFD57C8D-469E-49B9-B061-ACC18B256394}" type="presParOf" srcId="{CD195345-1C0F-4907-BF6A-DAA04404AF32}" destId="{1BCAC62B-8B0F-4576-B2D7-D17FD9AD4356}" srcOrd="0" destOrd="0" presId="urn:microsoft.com/office/officeart/2008/layout/LinedList"/>
    <dgm:cxn modelId="{FC69C8DF-846F-4A6B-B22D-3B2364B36D3C}" type="presParOf" srcId="{CD195345-1C0F-4907-BF6A-DAA04404AF32}" destId="{E7745F6E-4079-4B6D-B6A6-59C39ACF4776}" srcOrd="1" destOrd="0" presId="urn:microsoft.com/office/officeart/2008/layout/LinedList"/>
    <dgm:cxn modelId="{F04F5799-D259-44E7-B3F2-8579A7CF80F3}" type="presParOf" srcId="{1A8CB7F8-124C-4F26-9FD1-183F4D8C0F7A}" destId="{46ADBB9A-E5C6-4466-8B2A-774D9E715216}" srcOrd="14" destOrd="0" presId="urn:microsoft.com/office/officeart/2008/layout/LinedList"/>
    <dgm:cxn modelId="{296C8D7B-41D0-4245-ACE7-284F58E7C81B}" type="presParOf" srcId="{1A8CB7F8-124C-4F26-9FD1-183F4D8C0F7A}" destId="{5316F805-D242-4B42-87D7-482F02F506C7}" srcOrd="15" destOrd="0" presId="urn:microsoft.com/office/officeart/2008/layout/LinedList"/>
    <dgm:cxn modelId="{DDA6AB8E-ADFF-43EF-B103-986C59EC0ABB}" type="presParOf" srcId="{5316F805-D242-4B42-87D7-482F02F506C7}" destId="{FACE4E52-9F74-4684-A932-8EDD8D6CCFE1}" srcOrd="0" destOrd="0" presId="urn:microsoft.com/office/officeart/2008/layout/LinedList"/>
    <dgm:cxn modelId="{1146B1BA-DF4E-4130-9415-BEF0839FE3FE}" type="presParOf" srcId="{5316F805-D242-4B42-87D7-482F02F506C7}" destId="{7562C19D-97AB-4A45-A1CD-39A4084572E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1B73DA-D6CF-4E16-9D0E-1212908452C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A1A22C7-26DF-4DB5-981A-86DDDAFD0177}">
      <dgm:prSet/>
      <dgm:spPr/>
      <dgm:t>
        <a:bodyPr/>
        <a:lstStyle/>
        <a:p>
          <a:r>
            <a:rPr lang="en-US" dirty="0" err="1"/>
            <a:t>Introducción</a:t>
          </a:r>
          <a:endParaRPr lang="en-US" dirty="0"/>
        </a:p>
      </dgm:t>
    </dgm:pt>
    <dgm:pt modelId="{A15DF95B-3BEA-4F63-829A-F01DF928EC59}" type="parTrans" cxnId="{DFAA7646-B2F6-4546-80F0-BF458A85AECE}">
      <dgm:prSet/>
      <dgm:spPr/>
      <dgm:t>
        <a:bodyPr/>
        <a:lstStyle/>
        <a:p>
          <a:endParaRPr lang="en-US"/>
        </a:p>
      </dgm:t>
    </dgm:pt>
    <dgm:pt modelId="{572DD74A-B371-4D91-8721-F4FCE11707A7}" type="sibTrans" cxnId="{DFAA7646-B2F6-4546-80F0-BF458A85AECE}">
      <dgm:prSet/>
      <dgm:spPr/>
      <dgm:t>
        <a:bodyPr/>
        <a:lstStyle/>
        <a:p>
          <a:endParaRPr lang="en-US"/>
        </a:p>
      </dgm:t>
    </dgm:pt>
    <dgm:pt modelId="{103FC25D-1829-4C76-89EF-A1A5C74F6A4D}">
      <dgm:prSet/>
      <dgm:spPr/>
      <dgm:t>
        <a:bodyPr/>
        <a:lstStyle/>
        <a:p>
          <a:r>
            <a:rPr lang="en-US"/>
            <a:t>Motivación</a:t>
          </a:r>
        </a:p>
      </dgm:t>
    </dgm:pt>
    <dgm:pt modelId="{684F26BE-6B23-4517-8526-DB75C7A4312B}" type="parTrans" cxnId="{D2F3E093-18D0-4CC7-82A1-77E502779A02}">
      <dgm:prSet/>
      <dgm:spPr/>
      <dgm:t>
        <a:bodyPr/>
        <a:lstStyle/>
        <a:p>
          <a:endParaRPr lang="en-US"/>
        </a:p>
      </dgm:t>
    </dgm:pt>
    <dgm:pt modelId="{2DD8ACB7-9F85-40BD-8A55-EFC2EC82456E}" type="sibTrans" cxnId="{D2F3E093-18D0-4CC7-82A1-77E502779A02}">
      <dgm:prSet/>
      <dgm:spPr/>
      <dgm:t>
        <a:bodyPr/>
        <a:lstStyle/>
        <a:p>
          <a:endParaRPr lang="en-US"/>
        </a:p>
      </dgm:t>
    </dgm:pt>
    <dgm:pt modelId="{43F549FC-8B27-4EA6-A869-94438902B833}">
      <dgm:prSet/>
      <dgm:spPr/>
      <dgm:t>
        <a:bodyPr/>
        <a:lstStyle/>
        <a:p>
          <a:r>
            <a:rPr lang="en-US"/>
            <a:t>Objetivos </a:t>
          </a:r>
        </a:p>
      </dgm:t>
    </dgm:pt>
    <dgm:pt modelId="{FCC8416A-FDB1-4F9A-885B-C2E221C33E7F}" type="parTrans" cxnId="{65047287-AF1A-4095-8B70-74ACE980D640}">
      <dgm:prSet/>
      <dgm:spPr/>
      <dgm:t>
        <a:bodyPr/>
        <a:lstStyle/>
        <a:p>
          <a:endParaRPr lang="en-US"/>
        </a:p>
      </dgm:t>
    </dgm:pt>
    <dgm:pt modelId="{7959401F-5CD9-4D38-AEB8-6045EE16E46C}" type="sibTrans" cxnId="{65047287-AF1A-4095-8B70-74ACE980D640}">
      <dgm:prSet/>
      <dgm:spPr/>
      <dgm:t>
        <a:bodyPr/>
        <a:lstStyle/>
        <a:p>
          <a:endParaRPr lang="en-US"/>
        </a:p>
      </dgm:t>
    </dgm:pt>
    <dgm:pt modelId="{9BC67524-2094-42BB-89B6-F70CCCFF7008}">
      <dgm:prSet/>
      <dgm:spPr/>
      <dgm:t>
        <a:bodyPr/>
        <a:lstStyle/>
        <a:p>
          <a:r>
            <a:rPr lang="en-US" dirty="0" err="1"/>
            <a:t>Implementación</a:t>
          </a:r>
          <a:endParaRPr lang="en-US" dirty="0"/>
        </a:p>
      </dgm:t>
    </dgm:pt>
    <dgm:pt modelId="{C2C86450-F577-4521-9D52-18D5CF338ACF}" type="parTrans" cxnId="{7441871D-CA5D-48C2-B667-00014942FCDD}">
      <dgm:prSet/>
      <dgm:spPr/>
      <dgm:t>
        <a:bodyPr/>
        <a:lstStyle/>
        <a:p>
          <a:endParaRPr lang="en-US"/>
        </a:p>
      </dgm:t>
    </dgm:pt>
    <dgm:pt modelId="{791AEC70-B8E3-4822-A487-E94226A7FF7E}" type="sibTrans" cxnId="{7441871D-CA5D-48C2-B667-00014942FCDD}">
      <dgm:prSet/>
      <dgm:spPr/>
      <dgm:t>
        <a:bodyPr/>
        <a:lstStyle/>
        <a:p>
          <a:endParaRPr lang="en-US"/>
        </a:p>
      </dgm:t>
    </dgm:pt>
    <dgm:pt modelId="{42F77C68-5A5B-472F-B4BF-F8D5428A355E}">
      <dgm:prSet/>
      <dgm:spPr/>
      <dgm:t>
        <a:bodyPr/>
        <a:lstStyle/>
        <a:p>
          <a:r>
            <a:rPr lang="en-US" dirty="0" err="1"/>
            <a:t>Mejoras</a:t>
          </a:r>
          <a:r>
            <a:rPr lang="en-US" dirty="0"/>
            <a:t> y </a:t>
          </a:r>
          <a:r>
            <a:rPr lang="en-US" dirty="0" err="1"/>
            <a:t>conclusiones</a:t>
          </a:r>
          <a:endParaRPr lang="en-US" dirty="0"/>
        </a:p>
      </dgm:t>
    </dgm:pt>
    <dgm:pt modelId="{2EE086A1-5207-4A03-965F-4BE31E20669A}" type="parTrans" cxnId="{00DA5FFA-5B21-42DB-BF3A-ADDA91CBF382}">
      <dgm:prSet/>
      <dgm:spPr/>
      <dgm:t>
        <a:bodyPr/>
        <a:lstStyle/>
        <a:p>
          <a:endParaRPr lang="en-US"/>
        </a:p>
      </dgm:t>
    </dgm:pt>
    <dgm:pt modelId="{998B4556-A175-4031-8778-2E27AD9D869A}" type="sibTrans" cxnId="{00DA5FFA-5B21-42DB-BF3A-ADDA91CBF382}">
      <dgm:prSet/>
      <dgm:spPr/>
      <dgm:t>
        <a:bodyPr/>
        <a:lstStyle/>
        <a:p>
          <a:endParaRPr lang="en-US"/>
        </a:p>
      </dgm:t>
    </dgm:pt>
    <dgm:pt modelId="{C88D03A5-A1B1-45FE-9870-C042762EB907}">
      <dgm:prSet/>
      <dgm:spPr/>
      <dgm:t>
        <a:bodyPr/>
        <a:lstStyle/>
        <a:p>
          <a:r>
            <a:rPr lang="en-US" dirty="0" err="1"/>
            <a:t>Bibliografía</a:t>
          </a:r>
          <a:endParaRPr lang="en-US" dirty="0"/>
        </a:p>
      </dgm:t>
    </dgm:pt>
    <dgm:pt modelId="{AAF24E3C-00FE-4FB6-80A9-D5DB7A4D422B}" type="parTrans" cxnId="{7FB12E46-AC62-4EE0-BB83-3C1CC56279CE}">
      <dgm:prSet/>
      <dgm:spPr/>
      <dgm:t>
        <a:bodyPr/>
        <a:lstStyle/>
        <a:p>
          <a:endParaRPr lang="en-US"/>
        </a:p>
      </dgm:t>
    </dgm:pt>
    <dgm:pt modelId="{C4013246-BEFC-4CCB-90C9-F2D7F514BBA3}" type="sibTrans" cxnId="{7FB12E46-AC62-4EE0-BB83-3C1CC56279CE}">
      <dgm:prSet/>
      <dgm:spPr/>
      <dgm:t>
        <a:bodyPr/>
        <a:lstStyle/>
        <a:p>
          <a:endParaRPr lang="en-US"/>
        </a:p>
      </dgm:t>
    </dgm:pt>
    <dgm:pt modelId="{1A962930-6CCA-42D3-8090-9635C86FD396}">
      <dgm:prSet/>
      <dgm:spPr/>
      <dgm:t>
        <a:bodyPr/>
        <a:lstStyle/>
        <a:p>
          <a:r>
            <a:rPr lang="en-US" dirty="0"/>
            <a:t>Demo</a:t>
          </a:r>
        </a:p>
      </dgm:t>
    </dgm:pt>
    <dgm:pt modelId="{08C6295C-DD1D-445B-8716-D85CF0025D17}" type="parTrans" cxnId="{FE5AC32E-BDE9-4FF6-B382-35036CA0DF13}">
      <dgm:prSet/>
      <dgm:spPr/>
      <dgm:t>
        <a:bodyPr/>
        <a:lstStyle/>
        <a:p>
          <a:endParaRPr lang="en-US"/>
        </a:p>
      </dgm:t>
    </dgm:pt>
    <dgm:pt modelId="{62A6ABC0-041A-48FA-952B-80B516D6C4A4}" type="sibTrans" cxnId="{FE5AC32E-BDE9-4FF6-B382-35036CA0DF13}">
      <dgm:prSet/>
      <dgm:spPr/>
      <dgm:t>
        <a:bodyPr/>
        <a:lstStyle/>
        <a:p>
          <a:endParaRPr lang="en-US"/>
        </a:p>
      </dgm:t>
    </dgm:pt>
    <dgm:pt modelId="{3EFFC70E-9D62-4658-B68B-59B66C0D69B9}">
      <dgm:prSet/>
      <dgm:spPr/>
      <dgm:t>
        <a:bodyPr/>
        <a:lstStyle/>
        <a:p>
          <a:r>
            <a:rPr lang="en-US" dirty="0" err="1"/>
            <a:t>Problemas</a:t>
          </a:r>
          <a:endParaRPr lang="en-US" dirty="0"/>
        </a:p>
      </dgm:t>
    </dgm:pt>
    <dgm:pt modelId="{95D59F4E-ABAC-4CE0-AF82-CB1B88A0E17A}" type="parTrans" cxnId="{E7923036-D172-4083-B6BB-994DC7F57CA5}">
      <dgm:prSet/>
      <dgm:spPr/>
      <dgm:t>
        <a:bodyPr/>
        <a:lstStyle/>
        <a:p>
          <a:endParaRPr lang="en-US"/>
        </a:p>
      </dgm:t>
    </dgm:pt>
    <dgm:pt modelId="{EB8B88EB-2C45-434C-AA0A-43267B47F65C}" type="sibTrans" cxnId="{E7923036-D172-4083-B6BB-994DC7F57CA5}">
      <dgm:prSet/>
      <dgm:spPr/>
      <dgm:t>
        <a:bodyPr/>
        <a:lstStyle/>
        <a:p>
          <a:endParaRPr lang="en-US"/>
        </a:p>
      </dgm:t>
    </dgm:pt>
    <dgm:pt modelId="{1A8CB7F8-124C-4F26-9FD1-183F4D8C0F7A}" type="pres">
      <dgm:prSet presAssocID="{721B73DA-D6CF-4E16-9D0E-1212908452C1}" presName="vert0" presStyleCnt="0">
        <dgm:presLayoutVars>
          <dgm:dir/>
          <dgm:animOne val="branch"/>
          <dgm:animLvl val="lvl"/>
        </dgm:presLayoutVars>
      </dgm:prSet>
      <dgm:spPr/>
    </dgm:pt>
    <dgm:pt modelId="{C7AE463F-C3A1-4B18-947A-ADD773549605}" type="pres">
      <dgm:prSet presAssocID="{DA1A22C7-26DF-4DB5-981A-86DDDAFD0177}" presName="thickLine" presStyleLbl="alignNode1" presStyleIdx="0" presStyleCnt="8"/>
      <dgm:spPr/>
    </dgm:pt>
    <dgm:pt modelId="{202300C7-8170-459E-B101-56C5DA45301E}" type="pres">
      <dgm:prSet presAssocID="{DA1A22C7-26DF-4DB5-981A-86DDDAFD0177}" presName="horz1" presStyleCnt="0"/>
      <dgm:spPr/>
    </dgm:pt>
    <dgm:pt modelId="{8CDA6C79-F0E4-4576-8ACB-074E26D9E6F8}" type="pres">
      <dgm:prSet presAssocID="{DA1A22C7-26DF-4DB5-981A-86DDDAFD0177}" presName="tx1" presStyleLbl="revTx" presStyleIdx="0" presStyleCnt="8"/>
      <dgm:spPr/>
    </dgm:pt>
    <dgm:pt modelId="{A6C1EB5B-B3DF-4015-93F5-D8A1585549C9}" type="pres">
      <dgm:prSet presAssocID="{DA1A22C7-26DF-4DB5-981A-86DDDAFD0177}" presName="vert1" presStyleCnt="0"/>
      <dgm:spPr/>
    </dgm:pt>
    <dgm:pt modelId="{5735B9B5-A36D-453F-BB71-0A34E0EF3FBF}" type="pres">
      <dgm:prSet presAssocID="{103FC25D-1829-4C76-89EF-A1A5C74F6A4D}" presName="thickLine" presStyleLbl="alignNode1" presStyleIdx="1" presStyleCnt="8"/>
      <dgm:spPr/>
    </dgm:pt>
    <dgm:pt modelId="{BFA47A58-E8D4-47CB-BF1A-6E4FB540B32C}" type="pres">
      <dgm:prSet presAssocID="{103FC25D-1829-4C76-89EF-A1A5C74F6A4D}" presName="horz1" presStyleCnt="0"/>
      <dgm:spPr/>
    </dgm:pt>
    <dgm:pt modelId="{6B87626D-65C6-4F83-83B4-40E60ED8A5AB}" type="pres">
      <dgm:prSet presAssocID="{103FC25D-1829-4C76-89EF-A1A5C74F6A4D}" presName="tx1" presStyleLbl="revTx" presStyleIdx="1" presStyleCnt="8"/>
      <dgm:spPr/>
    </dgm:pt>
    <dgm:pt modelId="{7C0328FB-7FAB-40E5-855B-C1D2D774BB3F}" type="pres">
      <dgm:prSet presAssocID="{103FC25D-1829-4C76-89EF-A1A5C74F6A4D}" presName="vert1" presStyleCnt="0"/>
      <dgm:spPr/>
    </dgm:pt>
    <dgm:pt modelId="{7F4116A8-6AC0-42E5-9ADA-31C4CA1D9B0B}" type="pres">
      <dgm:prSet presAssocID="{43F549FC-8B27-4EA6-A869-94438902B833}" presName="thickLine" presStyleLbl="alignNode1" presStyleIdx="2" presStyleCnt="8"/>
      <dgm:spPr/>
    </dgm:pt>
    <dgm:pt modelId="{7F9BE0D8-DA68-4B2F-91BF-6AF9D9E261B1}" type="pres">
      <dgm:prSet presAssocID="{43F549FC-8B27-4EA6-A869-94438902B833}" presName="horz1" presStyleCnt="0"/>
      <dgm:spPr/>
    </dgm:pt>
    <dgm:pt modelId="{9B927FA3-64D3-483D-9849-FD407FC314B5}" type="pres">
      <dgm:prSet presAssocID="{43F549FC-8B27-4EA6-A869-94438902B833}" presName="tx1" presStyleLbl="revTx" presStyleIdx="2" presStyleCnt="8"/>
      <dgm:spPr/>
    </dgm:pt>
    <dgm:pt modelId="{3F7AE23E-2777-4360-B8EE-3891BEE2C850}" type="pres">
      <dgm:prSet presAssocID="{43F549FC-8B27-4EA6-A869-94438902B833}" presName="vert1" presStyleCnt="0"/>
      <dgm:spPr/>
    </dgm:pt>
    <dgm:pt modelId="{06B83E87-38AF-45FF-9F24-BC4DDE42AACA}" type="pres">
      <dgm:prSet presAssocID="{9BC67524-2094-42BB-89B6-F70CCCFF7008}" presName="thickLine" presStyleLbl="alignNode1" presStyleIdx="3" presStyleCnt="8"/>
      <dgm:spPr/>
    </dgm:pt>
    <dgm:pt modelId="{4EE0B8D1-E36C-4D49-A02F-B947DFC285EF}" type="pres">
      <dgm:prSet presAssocID="{9BC67524-2094-42BB-89B6-F70CCCFF7008}" presName="horz1" presStyleCnt="0"/>
      <dgm:spPr/>
    </dgm:pt>
    <dgm:pt modelId="{39A06039-D939-40ED-8815-0B48E0816874}" type="pres">
      <dgm:prSet presAssocID="{9BC67524-2094-42BB-89B6-F70CCCFF7008}" presName="tx1" presStyleLbl="revTx" presStyleIdx="3" presStyleCnt="8"/>
      <dgm:spPr/>
    </dgm:pt>
    <dgm:pt modelId="{E7FE72A9-777E-400B-87DD-746830021A66}" type="pres">
      <dgm:prSet presAssocID="{9BC67524-2094-42BB-89B6-F70CCCFF7008}" presName="vert1" presStyleCnt="0"/>
      <dgm:spPr/>
    </dgm:pt>
    <dgm:pt modelId="{1C4F5B3A-8969-4D6C-AE3D-4A12754D2A33}" type="pres">
      <dgm:prSet presAssocID="{3EFFC70E-9D62-4658-B68B-59B66C0D69B9}" presName="thickLine" presStyleLbl="alignNode1" presStyleIdx="4" presStyleCnt="8"/>
      <dgm:spPr/>
    </dgm:pt>
    <dgm:pt modelId="{770A4189-DB89-4A52-93FA-C07D73BAA712}" type="pres">
      <dgm:prSet presAssocID="{3EFFC70E-9D62-4658-B68B-59B66C0D69B9}" presName="horz1" presStyleCnt="0"/>
      <dgm:spPr/>
    </dgm:pt>
    <dgm:pt modelId="{07D303F4-E3F0-458C-BCBB-AA0F3C2AB91B}" type="pres">
      <dgm:prSet presAssocID="{3EFFC70E-9D62-4658-B68B-59B66C0D69B9}" presName="tx1" presStyleLbl="revTx" presStyleIdx="4" presStyleCnt="8"/>
      <dgm:spPr/>
    </dgm:pt>
    <dgm:pt modelId="{9DBF6C14-EB33-4456-8496-738D549F4BB4}" type="pres">
      <dgm:prSet presAssocID="{3EFFC70E-9D62-4658-B68B-59B66C0D69B9}" presName="vert1" presStyleCnt="0"/>
      <dgm:spPr/>
    </dgm:pt>
    <dgm:pt modelId="{94CD0C4C-B3CA-4E90-8AA7-D9235BBF0A2A}" type="pres">
      <dgm:prSet presAssocID="{42F77C68-5A5B-472F-B4BF-F8D5428A355E}" presName="thickLine" presStyleLbl="alignNode1" presStyleIdx="5" presStyleCnt="8"/>
      <dgm:spPr/>
    </dgm:pt>
    <dgm:pt modelId="{BD578FA2-1C26-4278-A923-B72950FE8A06}" type="pres">
      <dgm:prSet presAssocID="{42F77C68-5A5B-472F-B4BF-F8D5428A355E}" presName="horz1" presStyleCnt="0"/>
      <dgm:spPr/>
    </dgm:pt>
    <dgm:pt modelId="{7A6988E9-BAEC-4291-B178-15EDEB61B632}" type="pres">
      <dgm:prSet presAssocID="{42F77C68-5A5B-472F-B4BF-F8D5428A355E}" presName="tx1" presStyleLbl="revTx" presStyleIdx="5" presStyleCnt="8"/>
      <dgm:spPr/>
    </dgm:pt>
    <dgm:pt modelId="{5AA6922B-8CE5-455C-9661-77BB5C2CA246}" type="pres">
      <dgm:prSet presAssocID="{42F77C68-5A5B-472F-B4BF-F8D5428A355E}" presName="vert1" presStyleCnt="0"/>
      <dgm:spPr/>
    </dgm:pt>
    <dgm:pt modelId="{82CB7608-96CD-43F5-9BC0-C25928B0157A}" type="pres">
      <dgm:prSet presAssocID="{C88D03A5-A1B1-45FE-9870-C042762EB907}" presName="thickLine" presStyleLbl="alignNode1" presStyleIdx="6" presStyleCnt="8"/>
      <dgm:spPr/>
    </dgm:pt>
    <dgm:pt modelId="{CD195345-1C0F-4907-BF6A-DAA04404AF32}" type="pres">
      <dgm:prSet presAssocID="{C88D03A5-A1B1-45FE-9870-C042762EB907}" presName="horz1" presStyleCnt="0"/>
      <dgm:spPr/>
    </dgm:pt>
    <dgm:pt modelId="{1BCAC62B-8B0F-4576-B2D7-D17FD9AD4356}" type="pres">
      <dgm:prSet presAssocID="{C88D03A5-A1B1-45FE-9870-C042762EB907}" presName="tx1" presStyleLbl="revTx" presStyleIdx="6" presStyleCnt="8"/>
      <dgm:spPr/>
    </dgm:pt>
    <dgm:pt modelId="{E7745F6E-4079-4B6D-B6A6-59C39ACF4776}" type="pres">
      <dgm:prSet presAssocID="{C88D03A5-A1B1-45FE-9870-C042762EB907}" presName="vert1" presStyleCnt="0"/>
      <dgm:spPr/>
    </dgm:pt>
    <dgm:pt modelId="{46ADBB9A-E5C6-4466-8B2A-774D9E715216}" type="pres">
      <dgm:prSet presAssocID="{1A962930-6CCA-42D3-8090-9635C86FD396}" presName="thickLine" presStyleLbl="alignNode1" presStyleIdx="7" presStyleCnt="8"/>
      <dgm:spPr/>
    </dgm:pt>
    <dgm:pt modelId="{5316F805-D242-4B42-87D7-482F02F506C7}" type="pres">
      <dgm:prSet presAssocID="{1A962930-6CCA-42D3-8090-9635C86FD396}" presName="horz1" presStyleCnt="0"/>
      <dgm:spPr/>
    </dgm:pt>
    <dgm:pt modelId="{FACE4E52-9F74-4684-A932-8EDD8D6CCFE1}" type="pres">
      <dgm:prSet presAssocID="{1A962930-6CCA-42D3-8090-9635C86FD396}" presName="tx1" presStyleLbl="revTx" presStyleIdx="7" presStyleCnt="8"/>
      <dgm:spPr/>
    </dgm:pt>
    <dgm:pt modelId="{7562C19D-97AB-4A45-A1CD-39A4084572E3}" type="pres">
      <dgm:prSet presAssocID="{1A962930-6CCA-42D3-8090-9635C86FD396}" presName="vert1" presStyleCnt="0"/>
      <dgm:spPr/>
    </dgm:pt>
  </dgm:ptLst>
  <dgm:cxnLst>
    <dgm:cxn modelId="{9ED9641D-1A03-4714-B7E0-0E1A543009E8}" type="presOf" srcId="{42F77C68-5A5B-472F-B4BF-F8D5428A355E}" destId="{7A6988E9-BAEC-4291-B178-15EDEB61B632}" srcOrd="0" destOrd="0" presId="urn:microsoft.com/office/officeart/2008/layout/LinedList"/>
    <dgm:cxn modelId="{7441871D-CA5D-48C2-B667-00014942FCDD}" srcId="{721B73DA-D6CF-4E16-9D0E-1212908452C1}" destId="{9BC67524-2094-42BB-89B6-F70CCCFF7008}" srcOrd="3" destOrd="0" parTransId="{C2C86450-F577-4521-9D52-18D5CF338ACF}" sibTransId="{791AEC70-B8E3-4822-A487-E94226A7FF7E}"/>
    <dgm:cxn modelId="{80A7E829-B325-49AF-A886-996F1C3EF3E8}" type="presOf" srcId="{C88D03A5-A1B1-45FE-9870-C042762EB907}" destId="{1BCAC62B-8B0F-4576-B2D7-D17FD9AD4356}" srcOrd="0" destOrd="0" presId="urn:microsoft.com/office/officeart/2008/layout/LinedList"/>
    <dgm:cxn modelId="{FE5AC32E-BDE9-4FF6-B382-35036CA0DF13}" srcId="{721B73DA-D6CF-4E16-9D0E-1212908452C1}" destId="{1A962930-6CCA-42D3-8090-9635C86FD396}" srcOrd="7" destOrd="0" parTransId="{08C6295C-DD1D-445B-8716-D85CF0025D17}" sibTransId="{62A6ABC0-041A-48FA-952B-80B516D6C4A4}"/>
    <dgm:cxn modelId="{E7923036-D172-4083-B6BB-994DC7F57CA5}" srcId="{721B73DA-D6CF-4E16-9D0E-1212908452C1}" destId="{3EFFC70E-9D62-4658-B68B-59B66C0D69B9}" srcOrd="4" destOrd="0" parTransId="{95D59F4E-ABAC-4CE0-AF82-CB1B88A0E17A}" sibTransId="{EB8B88EB-2C45-434C-AA0A-43267B47F65C}"/>
    <dgm:cxn modelId="{094F555D-969C-4A26-964F-3AF49E3B1CF8}" type="presOf" srcId="{43F549FC-8B27-4EA6-A869-94438902B833}" destId="{9B927FA3-64D3-483D-9849-FD407FC314B5}" srcOrd="0" destOrd="0" presId="urn:microsoft.com/office/officeart/2008/layout/LinedList"/>
    <dgm:cxn modelId="{7FB12E46-AC62-4EE0-BB83-3C1CC56279CE}" srcId="{721B73DA-D6CF-4E16-9D0E-1212908452C1}" destId="{C88D03A5-A1B1-45FE-9870-C042762EB907}" srcOrd="6" destOrd="0" parTransId="{AAF24E3C-00FE-4FB6-80A9-D5DB7A4D422B}" sibTransId="{C4013246-BEFC-4CCB-90C9-F2D7F514BBA3}"/>
    <dgm:cxn modelId="{DFAA7646-B2F6-4546-80F0-BF458A85AECE}" srcId="{721B73DA-D6CF-4E16-9D0E-1212908452C1}" destId="{DA1A22C7-26DF-4DB5-981A-86DDDAFD0177}" srcOrd="0" destOrd="0" parTransId="{A15DF95B-3BEA-4F63-829A-F01DF928EC59}" sibTransId="{572DD74A-B371-4D91-8721-F4FCE11707A7}"/>
    <dgm:cxn modelId="{A0FA7181-6A9F-4F0F-B191-61DF0F432DFF}" type="presOf" srcId="{DA1A22C7-26DF-4DB5-981A-86DDDAFD0177}" destId="{8CDA6C79-F0E4-4576-8ACB-074E26D9E6F8}" srcOrd="0" destOrd="0" presId="urn:microsoft.com/office/officeart/2008/layout/LinedList"/>
    <dgm:cxn modelId="{65047287-AF1A-4095-8B70-74ACE980D640}" srcId="{721B73DA-D6CF-4E16-9D0E-1212908452C1}" destId="{43F549FC-8B27-4EA6-A869-94438902B833}" srcOrd="2" destOrd="0" parTransId="{FCC8416A-FDB1-4F9A-885B-C2E221C33E7F}" sibTransId="{7959401F-5CD9-4D38-AEB8-6045EE16E46C}"/>
    <dgm:cxn modelId="{D2F3E093-18D0-4CC7-82A1-77E502779A02}" srcId="{721B73DA-D6CF-4E16-9D0E-1212908452C1}" destId="{103FC25D-1829-4C76-89EF-A1A5C74F6A4D}" srcOrd="1" destOrd="0" parTransId="{684F26BE-6B23-4517-8526-DB75C7A4312B}" sibTransId="{2DD8ACB7-9F85-40BD-8A55-EFC2EC82456E}"/>
    <dgm:cxn modelId="{1E3954A5-FD24-466D-89D0-276F12FE6D7F}" type="presOf" srcId="{1A962930-6CCA-42D3-8090-9635C86FD396}" destId="{FACE4E52-9F74-4684-A932-8EDD8D6CCFE1}" srcOrd="0" destOrd="0" presId="urn:microsoft.com/office/officeart/2008/layout/LinedList"/>
    <dgm:cxn modelId="{9F6D15A7-1DBC-4933-AB0E-D830B2A3784E}" type="presOf" srcId="{3EFFC70E-9D62-4658-B68B-59B66C0D69B9}" destId="{07D303F4-E3F0-458C-BCBB-AA0F3C2AB91B}" srcOrd="0" destOrd="0" presId="urn:microsoft.com/office/officeart/2008/layout/LinedList"/>
    <dgm:cxn modelId="{9210E7B8-D117-4988-AD44-A7747452FDC4}" type="presOf" srcId="{721B73DA-D6CF-4E16-9D0E-1212908452C1}" destId="{1A8CB7F8-124C-4F26-9FD1-183F4D8C0F7A}" srcOrd="0" destOrd="0" presId="urn:microsoft.com/office/officeart/2008/layout/LinedList"/>
    <dgm:cxn modelId="{029B7ECE-61A9-469F-BBB8-6A99BB3592A2}" type="presOf" srcId="{103FC25D-1829-4C76-89EF-A1A5C74F6A4D}" destId="{6B87626D-65C6-4F83-83B4-40E60ED8A5AB}" srcOrd="0" destOrd="0" presId="urn:microsoft.com/office/officeart/2008/layout/LinedList"/>
    <dgm:cxn modelId="{0747DCD9-BE9C-4E90-8ED8-15C98D07E572}" type="presOf" srcId="{9BC67524-2094-42BB-89B6-F70CCCFF7008}" destId="{39A06039-D939-40ED-8815-0B48E0816874}" srcOrd="0" destOrd="0" presId="urn:microsoft.com/office/officeart/2008/layout/LinedList"/>
    <dgm:cxn modelId="{00DA5FFA-5B21-42DB-BF3A-ADDA91CBF382}" srcId="{721B73DA-D6CF-4E16-9D0E-1212908452C1}" destId="{42F77C68-5A5B-472F-B4BF-F8D5428A355E}" srcOrd="5" destOrd="0" parTransId="{2EE086A1-5207-4A03-965F-4BE31E20669A}" sibTransId="{998B4556-A175-4031-8778-2E27AD9D869A}"/>
    <dgm:cxn modelId="{3F7DC7CE-FA32-4459-88FD-CEE595E487C6}" type="presParOf" srcId="{1A8CB7F8-124C-4F26-9FD1-183F4D8C0F7A}" destId="{C7AE463F-C3A1-4B18-947A-ADD773549605}" srcOrd="0" destOrd="0" presId="urn:microsoft.com/office/officeart/2008/layout/LinedList"/>
    <dgm:cxn modelId="{9AF28F1C-500B-4618-9B5F-A83C26FC77FA}" type="presParOf" srcId="{1A8CB7F8-124C-4F26-9FD1-183F4D8C0F7A}" destId="{202300C7-8170-459E-B101-56C5DA45301E}" srcOrd="1" destOrd="0" presId="urn:microsoft.com/office/officeart/2008/layout/LinedList"/>
    <dgm:cxn modelId="{F68DF9EB-9418-4844-9CF5-E1C9972B0E1A}" type="presParOf" srcId="{202300C7-8170-459E-B101-56C5DA45301E}" destId="{8CDA6C79-F0E4-4576-8ACB-074E26D9E6F8}" srcOrd="0" destOrd="0" presId="urn:microsoft.com/office/officeart/2008/layout/LinedList"/>
    <dgm:cxn modelId="{C9CC83C2-F50B-45FD-BA84-03B7BC144D3A}" type="presParOf" srcId="{202300C7-8170-459E-B101-56C5DA45301E}" destId="{A6C1EB5B-B3DF-4015-93F5-D8A1585549C9}" srcOrd="1" destOrd="0" presId="urn:microsoft.com/office/officeart/2008/layout/LinedList"/>
    <dgm:cxn modelId="{018357AB-3459-4CE2-B8C5-C9081ECDDBB1}" type="presParOf" srcId="{1A8CB7F8-124C-4F26-9FD1-183F4D8C0F7A}" destId="{5735B9B5-A36D-453F-BB71-0A34E0EF3FBF}" srcOrd="2" destOrd="0" presId="urn:microsoft.com/office/officeart/2008/layout/LinedList"/>
    <dgm:cxn modelId="{86B48ED6-363D-478C-96F9-BBD1E71817C4}" type="presParOf" srcId="{1A8CB7F8-124C-4F26-9FD1-183F4D8C0F7A}" destId="{BFA47A58-E8D4-47CB-BF1A-6E4FB540B32C}" srcOrd="3" destOrd="0" presId="urn:microsoft.com/office/officeart/2008/layout/LinedList"/>
    <dgm:cxn modelId="{4B1C0BE0-C847-4175-9AD1-E2B4BD2DD861}" type="presParOf" srcId="{BFA47A58-E8D4-47CB-BF1A-6E4FB540B32C}" destId="{6B87626D-65C6-4F83-83B4-40E60ED8A5AB}" srcOrd="0" destOrd="0" presId="urn:microsoft.com/office/officeart/2008/layout/LinedList"/>
    <dgm:cxn modelId="{57B872EC-FCC6-43F2-B5EA-88EB0C0D611E}" type="presParOf" srcId="{BFA47A58-E8D4-47CB-BF1A-6E4FB540B32C}" destId="{7C0328FB-7FAB-40E5-855B-C1D2D774BB3F}" srcOrd="1" destOrd="0" presId="urn:microsoft.com/office/officeart/2008/layout/LinedList"/>
    <dgm:cxn modelId="{1A11847D-754E-4D07-A250-F7BF0760FC6A}" type="presParOf" srcId="{1A8CB7F8-124C-4F26-9FD1-183F4D8C0F7A}" destId="{7F4116A8-6AC0-42E5-9ADA-31C4CA1D9B0B}" srcOrd="4" destOrd="0" presId="urn:microsoft.com/office/officeart/2008/layout/LinedList"/>
    <dgm:cxn modelId="{E7FDEAAC-5E3A-471D-97AC-F6CCE61A6CA9}" type="presParOf" srcId="{1A8CB7F8-124C-4F26-9FD1-183F4D8C0F7A}" destId="{7F9BE0D8-DA68-4B2F-91BF-6AF9D9E261B1}" srcOrd="5" destOrd="0" presId="urn:microsoft.com/office/officeart/2008/layout/LinedList"/>
    <dgm:cxn modelId="{516B9DBB-37B1-458E-9B0E-43786A4ECE0C}" type="presParOf" srcId="{7F9BE0D8-DA68-4B2F-91BF-6AF9D9E261B1}" destId="{9B927FA3-64D3-483D-9849-FD407FC314B5}" srcOrd="0" destOrd="0" presId="urn:microsoft.com/office/officeart/2008/layout/LinedList"/>
    <dgm:cxn modelId="{41225F22-F4AD-48E6-9579-E36A57A864DA}" type="presParOf" srcId="{7F9BE0D8-DA68-4B2F-91BF-6AF9D9E261B1}" destId="{3F7AE23E-2777-4360-B8EE-3891BEE2C850}" srcOrd="1" destOrd="0" presId="urn:microsoft.com/office/officeart/2008/layout/LinedList"/>
    <dgm:cxn modelId="{3164AA72-BD3E-4C71-A1AF-0A2E13D7541A}" type="presParOf" srcId="{1A8CB7F8-124C-4F26-9FD1-183F4D8C0F7A}" destId="{06B83E87-38AF-45FF-9F24-BC4DDE42AACA}" srcOrd="6" destOrd="0" presId="urn:microsoft.com/office/officeart/2008/layout/LinedList"/>
    <dgm:cxn modelId="{C2076ABA-CA7F-4CFC-96D4-16D2C08A9A5C}" type="presParOf" srcId="{1A8CB7F8-124C-4F26-9FD1-183F4D8C0F7A}" destId="{4EE0B8D1-E36C-4D49-A02F-B947DFC285EF}" srcOrd="7" destOrd="0" presId="urn:microsoft.com/office/officeart/2008/layout/LinedList"/>
    <dgm:cxn modelId="{33646F98-D8C5-4F92-A4D2-B63C8670B019}" type="presParOf" srcId="{4EE0B8D1-E36C-4D49-A02F-B947DFC285EF}" destId="{39A06039-D939-40ED-8815-0B48E0816874}" srcOrd="0" destOrd="0" presId="urn:microsoft.com/office/officeart/2008/layout/LinedList"/>
    <dgm:cxn modelId="{F2CA9CBD-1273-43D7-9BBC-7BC9A23E6512}" type="presParOf" srcId="{4EE0B8D1-E36C-4D49-A02F-B947DFC285EF}" destId="{E7FE72A9-777E-400B-87DD-746830021A66}" srcOrd="1" destOrd="0" presId="urn:microsoft.com/office/officeart/2008/layout/LinedList"/>
    <dgm:cxn modelId="{35F34695-AF2E-4204-9A3A-F6F4E6B339D6}" type="presParOf" srcId="{1A8CB7F8-124C-4F26-9FD1-183F4D8C0F7A}" destId="{1C4F5B3A-8969-4D6C-AE3D-4A12754D2A33}" srcOrd="8" destOrd="0" presId="urn:microsoft.com/office/officeart/2008/layout/LinedList"/>
    <dgm:cxn modelId="{F9E816BA-5421-449A-9CDC-DFF8DDD50302}" type="presParOf" srcId="{1A8CB7F8-124C-4F26-9FD1-183F4D8C0F7A}" destId="{770A4189-DB89-4A52-93FA-C07D73BAA712}" srcOrd="9" destOrd="0" presId="urn:microsoft.com/office/officeart/2008/layout/LinedList"/>
    <dgm:cxn modelId="{CD0FB561-5C43-4792-91F3-ADAB20F175BF}" type="presParOf" srcId="{770A4189-DB89-4A52-93FA-C07D73BAA712}" destId="{07D303F4-E3F0-458C-BCBB-AA0F3C2AB91B}" srcOrd="0" destOrd="0" presId="urn:microsoft.com/office/officeart/2008/layout/LinedList"/>
    <dgm:cxn modelId="{D71AC207-D2D7-42A0-9145-7D01B2BD9A61}" type="presParOf" srcId="{770A4189-DB89-4A52-93FA-C07D73BAA712}" destId="{9DBF6C14-EB33-4456-8496-738D549F4BB4}" srcOrd="1" destOrd="0" presId="urn:microsoft.com/office/officeart/2008/layout/LinedList"/>
    <dgm:cxn modelId="{05A5EBF6-20F8-422D-B813-70A22C8FD7B5}" type="presParOf" srcId="{1A8CB7F8-124C-4F26-9FD1-183F4D8C0F7A}" destId="{94CD0C4C-B3CA-4E90-8AA7-D9235BBF0A2A}" srcOrd="10" destOrd="0" presId="urn:microsoft.com/office/officeart/2008/layout/LinedList"/>
    <dgm:cxn modelId="{A7EFC83D-368A-4C88-8344-0DC550EA1BAC}" type="presParOf" srcId="{1A8CB7F8-124C-4F26-9FD1-183F4D8C0F7A}" destId="{BD578FA2-1C26-4278-A923-B72950FE8A06}" srcOrd="11" destOrd="0" presId="urn:microsoft.com/office/officeart/2008/layout/LinedList"/>
    <dgm:cxn modelId="{FAB57C35-C44F-4FDB-8B1F-75DABDA70DC5}" type="presParOf" srcId="{BD578FA2-1C26-4278-A923-B72950FE8A06}" destId="{7A6988E9-BAEC-4291-B178-15EDEB61B632}" srcOrd="0" destOrd="0" presId="urn:microsoft.com/office/officeart/2008/layout/LinedList"/>
    <dgm:cxn modelId="{F933119A-0786-4006-A750-F45DF51E71AB}" type="presParOf" srcId="{BD578FA2-1C26-4278-A923-B72950FE8A06}" destId="{5AA6922B-8CE5-455C-9661-77BB5C2CA246}" srcOrd="1" destOrd="0" presId="urn:microsoft.com/office/officeart/2008/layout/LinedList"/>
    <dgm:cxn modelId="{3316EA5A-6381-4801-A588-CC97F9F9D38E}" type="presParOf" srcId="{1A8CB7F8-124C-4F26-9FD1-183F4D8C0F7A}" destId="{82CB7608-96CD-43F5-9BC0-C25928B0157A}" srcOrd="12" destOrd="0" presId="urn:microsoft.com/office/officeart/2008/layout/LinedList"/>
    <dgm:cxn modelId="{2B96A4FA-1E86-428F-9DAF-1433AF6C0AD9}" type="presParOf" srcId="{1A8CB7F8-124C-4F26-9FD1-183F4D8C0F7A}" destId="{CD195345-1C0F-4907-BF6A-DAA04404AF32}" srcOrd="13" destOrd="0" presId="urn:microsoft.com/office/officeart/2008/layout/LinedList"/>
    <dgm:cxn modelId="{FFD57C8D-469E-49B9-B061-ACC18B256394}" type="presParOf" srcId="{CD195345-1C0F-4907-BF6A-DAA04404AF32}" destId="{1BCAC62B-8B0F-4576-B2D7-D17FD9AD4356}" srcOrd="0" destOrd="0" presId="urn:microsoft.com/office/officeart/2008/layout/LinedList"/>
    <dgm:cxn modelId="{FC69C8DF-846F-4A6B-B22D-3B2364B36D3C}" type="presParOf" srcId="{CD195345-1C0F-4907-BF6A-DAA04404AF32}" destId="{E7745F6E-4079-4B6D-B6A6-59C39ACF4776}" srcOrd="1" destOrd="0" presId="urn:microsoft.com/office/officeart/2008/layout/LinedList"/>
    <dgm:cxn modelId="{F04F5799-D259-44E7-B3F2-8579A7CF80F3}" type="presParOf" srcId="{1A8CB7F8-124C-4F26-9FD1-183F4D8C0F7A}" destId="{46ADBB9A-E5C6-4466-8B2A-774D9E715216}" srcOrd="14" destOrd="0" presId="urn:microsoft.com/office/officeart/2008/layout/LinedList"/>
    <dgm:cxn modelId="{296C8D7B-41D0-4245-ACE7-284F58E7C81B}" type="presParOf" srcId="{1A8CB7F8-124C-4F26-9FD1-183F4D8C0F7A}" destId="{5316F805-D242-4B42-87D7-482F02F506C7}" srcOrd="15" destOrd="0" presId="urn:microsoft.com/office/officeart/2008/layout/LinedList"/>
    <dgm:cxn modelId="{DDA6AB8E-ADFF-43EF-B103-986C59EC0ABB}" type="presParOf" srcId="{5316F805-D242-4B42-87D7-482F02F506C7}" destId="{FACE4E52-9F74-4684-A932-8EDD8D6CCFE1}" srcOrd="0" destOrd="0" presId="urn:microsoft.com/office/officeart/2008/layout/LinedList"/>
    <dgm:cxn modelId="{1146B1BA-DF4E-4130-9415-BEF0839FE3FE}" type="presParOf" srcId="{5316F805-D242-4B42-87D7-482F02F506C7}" destId="{7562C19D-97AB-4A45-A1CD-39A4084572E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E463F-C3A1-4B18-947A-ADD773549605}">
      <dsp:nvSpPr>
        <dsp:cNvPr id="0" name=""/>
        <dsp:cNvSpPr/>
      </dsp:nvSpPr>
      <dsp:spPr>
        <a:xfrm>
          <a:off x="0" y="0"/>
          <a:ext cx="10820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A6C79-F0E4-4576-8ACB-074E26D9E6F8}">
      <dsp:nvSpPr>
        <dsp:cNvPr id="0" name=""/>
        <dsp:cNvSpPr/>
      </dsp:nvSpPr>
      <dsp:spPr>
        <a:xfrm>
          <a:off x="0" y="0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Introducción</a:t>
          </a:r>
          <a:endParaRPr lang="en-US" sz="1900" kern="1200" dirty="0"/>
        </a:p>
      </dsp:txBody>
      <dsp:txXfrm>
        <a:off x="0" y="0"/>
        <a:ext cx="10820400" cy="417512"/>
      </dsp:txXfrm>
    </dsp:sp>
    <dsp:sp modelId="{5735B9B5-A36D-453F-BB71-0A34E0EF3FBF}">
      <dsp:nvSpPr>
        <dsp:cNvPr id="0" name=""/>
        <dsp:cNvSpPr/>
      </dsp:nvSpPr>
      <dsp:spPr>
        <a:xfrm>
          <a:off x="0" y="417512"/>
          <a:ext cx="10820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7626D-65C6-4F83-83B4-40E60ED8A5AB}">
      <dsp:nvSpPr>
        <dsp:cNvPr id="0" name=""/>
        <dsp:cNvSpPr/>
      </dsp:nvSpPr>
      <dsp:spPr>
        <a:xfrm>
          <a:off x="0" y="417512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Motivación</a:t>
          </a:r>
        </a:p>
      </dsp:txBody>
      <dsp:txXfrm>
        <a:off x="0" y="417512"/>
        <a:ext cx="10820400" cy="417512"/>
      </dsp:txXfrm>
    </dsp:sp>
    <dsp:sp modelId="{7F4116A8-6AC0-42E5-9ADA-31C4CA1D9B0B}">
      <dsp:nvSpPr>
        <dsp:cNvPr id="0" name=""/>
        <dsp:cNvSpPr/>
      </dsp:nvSpPr>
      <dsp:spPr>
        <a:xfrm>
          <a:off x="0" y="835025"/>
          <a:ext cx="108204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27FA3-64D3-483D-9849-FD407FC314B5}">
      <dsp:nvSpPr>
        <dsp:cNvPr id="0" name=""/>
        <dsp:cNvSpPr/>
      </dsp:nvSpPr>
      <dsp:spPr>
        <a:xfrm>
          <a:off x="0" y="835024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Objetivos </a:t>
          </a:r>
        </a:p>
      </dsp:txBody>
      <dsp:txXfrm>
        <a:off x="0" y="835024"/>
        <a:ext cx="10820400" cy="417512"/>
      </dsp:txXfrm>
    </dsp:sp>
    <dsp:sp modelId="{06B83E87-38AF-45FF-9F24-BC4DDE42AACA}">
      <dsp:nvSpPr>
        <dsp:cNvPr id="0" name=""/>
        <dsp:cNvSpPr/>
      </dsp:nvSpPr>
      <dsp:spPr>
        <a:xfrm>
          <a:off x="0" y="1252537"/>
          <a:ext cx="108204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06039-D939-40ED-8815-0B48E0816874}">
      <dsp:nvSpPr>
        <dsp:cNvPr id="0" name=""/>
        <dsp:cNvSpPr/>
      </dsp:nvSpPr>
      <dsp:spPr>
        <a:xfrm>
          <a:off x="0" y="1252537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Implementación</a:t>
          </a:r>
          <a:endParaRPr lang="en-US" sz="1900" kern="1200" dirty="0"/>
        </a:p>
      </dsp:txBody>
      <dsp:txXfrm>
        <a:off x="0" y="1252537"/>
        <a:ext cx="10820400" cy="417512"/>
      </dsp:txXfrm>
    </dsp:sp>
    <dsp:sp modelId="{F9BB1E39-4D25-4243-AF00-6926C4B18DDF}">
      <dsp:nvSpPr>
        <dsp:cNvPr id="0" name=""/>
        <dsp:cNvSpPr/>
      </dsp:nvSpPr>
      <dsp:spPr>
        <a:xfrm>
          <a:off x="0" y="1670050"/>
          <a:ext cx="108204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96CE8-E999-4E55-9252-9E6B38153BEA}">
      <dsp:nvSpPr>
        <dsp:cNvPr id="0" name=""/>
        <dsp:cNvSpPr/>
      </dsp:nvSpPr>
      <dsp:spPr>
        <a:xfrm>
          <a:off x="0" y="1670049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Problemas</a:t>
          </a:r>
          <a:endParaRPr lang="en-US" sz="1900" kern="1200" dirty="0"/>
        </a:p>
      </dsp:txBody>
      <dsp:txXfrm>
        <a:off x="0" y="1670049"/>
        <a:ext cx="10820400" cy="417512"/>
      </dsp:txXfrm>
    </dsp:sp>
    <dsp:sp modelId="{94CD0C4C-B3CA-4E90-8AA7-D9235BBF0A2A}">
      <dsp:nvSpPr>
        <dsp:cNvPr id="0" name=""/>
        <dsp:cNvSpPr/>
      </dsp:nvSpPr>
      <dsp:spPr>
        <a:xfrm>
          <a:off x="0" y="2087562"/>
          <a:ext cx="10820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988E9-BAEC-4291-B178-15EDEB61B632}">
      <dsp:nvSpPr>
        <dsp:cNvPr id="0" name=""/>
        <dsp:cNvSpPr/>
      </dsp:nvSpPr>
      <dsp:spPr>
        <a:xfrm>
          <a:off x="0" y="2087562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Mejoras</a:t>
          </a:r>
          <a:r>
            <a:rPr lang="en-US" sz="1900" kern="1200" dirty="0"/>
            <a:t> y </a:t>
          </a:r>
          <a:r>
            <a:rPr lang="en-US" sz="1900" kern="1200" dirty="0" err="1"/>
            <a:t>conclusiones</a:t>
          </a:r>
          <a:endParaRPr lang="en-US" sz="1900" kern="1200" dirty="0"/>
        </a:p>
      </dsp:txBody>
      <dsp:txXfrm>
        <a:off x="0" y="2087562"/>
        <a:ext cx="10820400" cy="417512"/>
      </dsp:txXfrm>
    </dsp:sp>
    <dsp:sp modelId="{82CB7608-96CD-43F5-9BC0-C25928B0157A}">
      <dsp:nvSpPr>
        <dsp:cNvPr id="0" name=""/>
        <dsp:cNvSpPr/>
      </dsp:nvSpPr>
      <dsp:spPr>
        <a:xfrm>
          <a:off x="0" y="2505075"/>
          <a:ext cx="10820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AC62B-8B0F-4576-B2D7-D17FD9AD4356}">
      <dsp:nvSpPr>
        <dsp:cNvPr id="0" name=""/>
        <dsp:cNvSpPr/>
      </dsp:nvSpPr>
      <dsp:spPr>
        <a:xfrm>
          <a:off x="0" y="2505074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Bibliografía</a:t>
          </a:r>
          <a:endParaRPr lang="en-US" sz="1900" kern="1200" dirty="0"/>
        </a:p>
      </dsp:txBody>
      <dsp:txXfrm>
        <a:off x="0" y="2505074"/>
        <a:ext cx="10820400" cy="417512"/>
      </dsp:txXfrm>
    </dsp:sp>
    <dsp:sp modelId="{46ADBB9A-E5C6-4466-8B2A-774D9E715216}">
      <dsp:nvSpPr>
        <dsp:cNvPr id="0" name=""/>
        <dsp:cNvSpPr/>
      </dsp:nvSpPr>
      <dsp:spPr>
        <a:xfrm>
          <a:off x="0" y="2922587"/>
          <a:ext cx="108204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E4E52-9F74-4684-A932-8EDD8D6CCFE1}">
      <dsp:nvSpPr>
        <dsp:cNvPr id="0" name=""/>
        <dsp:cNvSpPr/>
      </dsp:nvSpPr>
      <dsp:spPr>
        <a:xfrm>
          <a:off x="0" y="2922587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Demo</a:t>
          </a:r>
        </a:p>
      </dsp:txBody>
      <dsp:txXfrm>
        <a:off x="0" y="2922587"/>
        <a:ext cx="10820400" cy="4175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99A09-99A0-4E74-9AE4-671ECA1EB9F6}">
      <dsp:nvSpPr>
        <dsp:cNvPr id="0" name=""/>
        <dsp:cNvSpPr/>
      </dsp:nvSpPr>
      <dsp:spPr>
        <a:xfrm>
          <a:off x="1759800" y="46004"/>
          <a:ext cx="2208215" cy="2208215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alpha val="5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Subsistemas</a:t>
          </a:r>
          <a:endParaRPr lang="en-US" sz="2200" kern="1200" dirty="0"/>
        </a:p>
      </dsp:txBody>
      <dsp:txXfrm>
        <a:off x="2054229" y="432442"/>
        <a:ext cx="1619357" cy="993696"/>
      </dsp:txXfrm>
    </dsp:sp>
    <dsp:sp modelId="{DD744662-1101-41C9-AAE3-63A41BB9EA6E}">
      <dsp:nvSpPr>
        <dsp:cNvPr id="0" name=""/>
        <dsp:cNvSpPr/>
      </dsp:nvSpPr>
      <dsp:spPr>
        <a:xfrm>
          <a:off x="2556598" y="1426139"/>
          <a:ext cx="2208215" cy="2208215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alpha val="5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SEDA</a:t>
          </a:r>
        </a:p>
      </dsp:txBody>
      <dsp:txXfrm>
        <a:off x="3231944" y="1996594"/>
        <a:ext cx="1324929" cy="1214518"/>
      </dsp:txXfrm>
    </dsp:sp>
    <dsp:sp modelId="{8E50C05D-9A76-475E-B7C2-29356FE9A2E5}">
      <dsp:nvSpPr>
        <dsp:cNvPr id="0" name=""/>
        <dsp:cNvSpPr/>
      </dsp:nvSpPr>
      <dsp:spPr>
        <a:xfrm>
          <a:off x="963003" y="1426139"/>
          <a:ext cx="2208215" cy="2208215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alpha val="5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Diseño</a:t>
          </a:r>
          <a:r>
            <a:rPr lang="en-US" sz="2200" kern="1200" dirty="0"/>
            <a:t> digital</a:t>
          </a:r>
        </a:p>
      </dsp:txBody>
      <dsp:txXfrm>
        <a:off x="1170943" y="1996594"/>
        <a:ext cx="1324929" cy="12145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E463F-C3A1-4B18-947A-ADD773549605}">
      <dsp:nvSpPr>
        <dsp:cNvPr id="0" name=""/>
        <dsp:cNvSpPr/>
      </dsp:nvSpPr>
      <dsp:spPr>
        <a:xfrm>
          <a:off x="0" y="0"/>
          <a:ext cx="10820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A6C79-F0E4-4576-8ACB-074E26D9E6F8}">
      <dsp:nvSpPr>
        <dsp:cNvPr id="0" name=""/>
        <dsp:cNvSpPr/>
      </dsp:nvSpPr>
      <dsp:spPr>
        <a:xfrm>
          <a:off x="0" y="0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Introducción</a:t>
          </a:r>
          <a:endParaRPr lang="en-US" sz="1900" kern="1200" dirty="0"/>
        </a:p>
      </dsp:txBody>
      <dsp:txXfrm>
        <a:off x="0" y="0"/>
        <a:ext cx="10820400" cy="417512"/>
      </dsp:txXfrm>
    </dsp:sp>
    <dsp:sp modelId="{5735B9B5-A36D-453F-BB71-0A34E0EF3FBF}">
      <dsp:nvSpPr>
        <dsp:cNvPr id="0" name=""/>
        <dsp:cNvSpPr/>
      </dsp:nvSpPr>
      <dsp:spPr>
        <a:xfrm>
          <a:off x="0" y="417512"/>
          <a:ext cx="10820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7626D-65C6-4F83-83B4-40E60ED8A5AB}">
      <dsp:nvSpPr>
        <dsp:cNvPr id="0" name=""/>
        <dsp:cNvSpPr/>
      </dsp:nvSpPr>
      <dsp:spPr>
        <a:xfrm>
          <a:off x="0" y="417512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Motivación</a:t>
          </a:r>
        </a:p>
      </dsp:txBody>
      <dsp:txXfrm>
        <a:off x="0" y="417512"/>
        <a:ext cx="10820400" cy="417512"/>
      </dsp:txXfrm>
    </dsp:sp>
    <dsp:sp modelId="{7F4116A8-6AC0-42E5-9ADA-31C4CA1D9B0B}">
      <dsp:nvSpPr>
        <dsp:cNvPr id="0" name=""/>
        <dsp:cNvSpPr/>
      </dsp:nvSpPr>
      <dsp:spPr>
        <a:xfrm>
          <a:off x="0" y="835025"/>
          <a:ext cx="108204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27FA3-64D3-483D-9849-FD407FC314B5}">
      <dsp:nvSpPr>
        <dsp:cNvPr id="0" name=""/>
        <dsp:cNvSpPr/>
      </dsp:nvSpPr>
      <dsp:spPr>
        <a:xfrm>
          <a:off x="0" y="835024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Objetivos </a:t>
          </a:r>
        </a:p>
      </dsp:txBody>
      <dsp:txXfrm>
        <a:off x="0" y="835024"/>
        <a:ext cx="10820400" cy="417512"/>
      </dsp:txXfrm>
    </dsp:sp>
    <dsp:sp modelId="{06B83E87-38AF-45FF-9F24-BC4DDE42AACA}">
      <dsp:nvSpPr>
        <dsp:cNvPr id="0" name=""/>
        <dsp:cNvSpPr/>
      </dsp:nvSpPr>
      <dsp:spPr>
        <a:xfrm>
          <a:off x="0" y="1252537"/>
          <a:ext cx="108204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06039-D939-40ED-8815-0B48E0816874}">
      <dsp:nvSpPr>
        <dsp:cNvPr id="0" name=""/>
        <dsp:cNvSpPr/>
      </dsp:nvSpPr>
      <dsp:spPr>
        <a:xfrm>
          <a:off x="0" y="1252537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Implementación</a:t>
          </a:r>
          <a:endParaRPr lang="en-US" sz="1900" kern="1200" dirty="0"/>
        </a:p>
      </dsp:txBody>
      <dsp:txXfrm>
        <a:off x="0" y="1252537"/>
        <a:ext cx="10820400" cy="417512"/>
      </dsp:txXfrm>
    </dsp:sp>
    <dsp:sp modelId="{1C4F5B3A-8969-4D6C-AE3D-4A12754D2A33}">
      <dsp:nvSpPr>
        <dsp:cNvPr id="0" name=""/>
        <dsp:cNvSpPr/>
      </dsp:nvSpPr>
      <dsp:spPr>
        <a:xfrm>
          <a:off x="0" y="1670050"/>
          <a:ext cx="108204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303F4-E3F0-458C-BCBB-AA0F3C2AB91B}">
      <dsp:nvSpPr>
        <dsp:cNvPr id="0" name=""/>
        <dsp:cNvSpPr/>
      </dsp:nvSpPr>
      <dsp:spPr>
        <a:xfrm>
          <a:off x="0" y="1670049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Problemas</a:t>
          </a:r>
          <a:endParaRPr lang="en-US" sz="1900" kern="1200" dirty="0"/>
        </a:p>
      </dsp:txBody>
      <dsp:txXfrm>
        <a:off x="0" y="1670049"/>
        <a:ext cx="10820400" cy="417512"/>
      </dsp:txXfrm>
    </dsp:sp>
    <dsp:sp modelId="{94CD0C4C-B3CA-4E90-8AA7-D9235BBF0A2A}">
      <dsp:nvSpPr>
        <dsp:cNvPr id="0" name=""/>
        <dsp:cNvSpPr/>
      </dsp:nvSpPr>
      <dsp:spPr>
        <a:xfrm>
          <a:off x="0" y="2087562"/>
          <a:ext cx="10820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988E9-BAEC-4291-B178-15EDEB61B632}">
      <dsp:nvSpPr>
        <dsp:cNvPr id="0" name=""/>
        <dsp:cNvSpPr/>
      </dsp:nvSpPr>
      <dsp:spPr>
        <a:xfrm>
          <a:off x="0" y="2087562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Mejoras</a:t>
          </a:r>
          <a:r>
            <a:rPr lang="en-US" sz="1900" kern="1200" dirty="0"/>
            <a:t> y </a:t>
          </a:r>
          <a:r>
            <a:rPr lang="en-US" sz="1900" kern="1200" dirty="0" err="1"/>
            <a:t>conclusiones</a:t>
          </a:r>
          <a:endParaRPr lang="en-US" sz="1900" kern="1200" dirty="0"/>
        </a:p>
      </dsp:txBody>
      <dsp:txXfrm>
        <a:off x="0" y="2087562"/>
        <a:ext cx="10820400" cy="417512"/>
      </dsp:txXfrm>
    </dsp:sp>
    <dsp:sp modelId="{82CB7608-96CD-43F5-9BC0-C25928B0157A}">
      <dsp:nvSpPr>
        <dsp:cNvPr id="0" name=""/>
        <dsp:cNvSpPr/>
      </dsp:nvSpPr>
      <dsp:spPr>
        <a:xfrm>
          <a:off x="0" y="2505075"/>
          <a:ext cx="10820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AC62B-8B0F-4576-B2D7-D17FD9AD4356}">
      <dsp:nvSpPr>
        <dsp:cNvPr id="0" name=""/>
        <dsp:cNvSpPr/>
      </dsp:nvSpPr>
      <dsp:spPr>
        <a:xfrm>
          <a:off x="0" y="2505074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Bibliografía</a:t>
          </a:r>
          <a:endParaRPr lang="en-US" sz="1900" kern="1200" dirty="0"/>
        </a:p>
      </dsp:txBody>
      <dsp:txXfrm>
        <a:off x="0" y="2505074"/>
        <a:ext cx="10820400" cy="417512"/>
      </dsp:txXfrm>
    </dsp:sp>
    <dsp:sp modelId="{46ADBB9A-E5C6-4466-8B2A-774D9E715216}">
      <dsp:nvSpPr>
        <dsp:cNvPr id="0" name=""/>
        <dsp:cNvSpPr/>
      </dsp:nvSpPr>
      <dsp:spPr>
        <a:xfrm>
          <a:off x="0" y="2922587"/>
          <a:ext cx="108204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E4E52-9F74-4684-A932-8EDD8D6CCFE1}">
      <dsp:nvSpPr>
        <dsp:cNvPr id="0" name=""/>
        <dsp:cNvSpPr/>
      </dsp:nvSpPr>
      <dsp:spPr>
        <a:xfrm>
          <a:off x="0" y="2922587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Demo</a:t>
          </a:r>
        </a:p>
      </dsp:txBody>
      <dsp:txXfrm>
        <a:off x="0" y="2922587"/>
        <a:ext cx="10820400" cy="4175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E463F-C3A1-4B18-947A-ADD773549605}">
      <dsp:nvSpPr>
        <dsp:cNvPr id="0" name=""/>
        <dsp:cNvSpPr/>
      </dsp:nvSpPr>
      <dsp:spPr>
        <a:xfrm>
          <a:off x="0" y="0"/>
          <a:ext cx="10820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A6C79-F0E4-4576-8ACB-074E26D9E6F8}">
      <dsp:nvSpPr>
        <dsp:cNvPr id="0" name=""/>
        <dsp:cNvSpPr/>
      </dsp:nvSpPr>
      <dsp:spPr>
        <a:xfrm>
          <a:off x="0" y="0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Introducción</a:t>
          </a:r>
          <a:endParaRPr lang="en-US" sz="1900" kern="1200" dirty="0"/>
        </a:p>
      </dsp:txBody>
      <dsp:txXfrm>
        <a:off x="0" y="0"/>
        <a:ext cx="10820400" cy="417512"/>
      </dsp:txXfrm>
    </dsp:sp>
    <dsp:sp modelId="{5735B9B5-A36D-453F-BB71-0A34E0EF3FBF}">
      <dsp:nvSpPr>
        <dsp:cNvPr id="0" name=""/>
        <dsp:cNvSpPr/>
      </dsp:nvSpPr>
      <dsp:spPr>
        <a:xfrm>
          <a:off x="0" y="417512"/>
          <a:ext cx="10820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7626D-65C6-4F83-83B4-40E60ED8A5AB}">
      <dsp:nvSpPr>
        <dsp:cNvPr id="0" name=""/>
        <dsp:cNvSpPr/>
      </dsp:nvSpPr>
      <dsp:spPr>
        <a:xfrm>
          <a:off x="0" y="417512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Motivación</a:t>
          </a:r>
        </a:p>
      </dsp:txBody>
      <dsp:txXfrm>
        <a:off x="0" y="417512"/>
        <a:ext cx="10820400" cy="417512"/>
      </dsp:txXfrm>
    </dsp:sp>
    <dsp:sp modelId="{7F4116A8-6AC0-42E5-9ADA-31C4CA1D9B0B}">
      <dsp:nvSpPr>
        <dsp:cNvPr id="0" name=""/>
        <dsp:cNvSpPr/>
      </dsp:nvSpPr>
      <dsp:spPr>
        <a:xfrm>
          <a:off x="0" y="835025"/>
          <a:ext cx="108204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27FA3-64D3-483D-9849-FD407FC314B5}">
      <dsp:nvSpPr>
        <dsp:cNvPr id="0" name=""/>
        <dsp:cNvSpPr/>
      </dsp:nvSpPr>
      <dsp:spPr>
        <a:xfrm>
          <a:off x="0" y="835024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Objetivos </a:t>
          </a:r>
        </a:p>
      </dsp:txBody>
      <dsp:txXfrm>
        <a:off x="0" y="835024"/>
        <a:ext cx="10820400" cy="417512"/>
      </dsp:txXfrm>
    </dsp:sp>
    <dsp:sp modelId="{06B83E87-38AF-45FF-9F24-BC4DDE42AACA}">
      <dsp:nvSpPr>
        <dsp:cNvPr id="0" name=""/>
        <dsp:cNvSpPr/>
      </dsp:nvSpPr>
      <dsp:spPr>
        <a:xfrm>
          <a:off x="0" y="1252537"/>
          <a:ext cx="108204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06039-D939-40ED-8815-0B48E0816874}">
      <dsp:nvSpPr>
        <dsp:cNvPr id="0" name=""/>
        <dsp:cNvSpPr/>
      </dsp:nvSpPr>
      <dsp:spPr>
        <a:xfrm>
          <a:off x="0" y="1252537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Implementación</a:t>
          </a:r>
          <a:endParaRPr lang="en-US" sz="1900" kern="1200" dirty="0"/>
        </a:p>
      </dsp:txBody>
      <dsp:txXfrm>
        <a:off x="0" y="1252537"/>
        <a:ext cx="10820400" cy="417512"/>
      </dsp:txXfrm>
    </dsp:sp>
    <dsp:sp modelId="{1C4F5B3A-8969-4D6C-AE3D-4A12754D2A33}">
      <dsp:nvSpPr>
        <dsp:cNvPr id="0" name=""/>
        <dsp:cNvSpPr/>
      </dsp:nvSpPr>
      <dsp:spPr>
        <a:xfrm>
          <a:off x="0" y="1670050"/>
          <a:ext cx="108204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303F4-E3F0-458C-BCBB-AA0F3C2AB91B}">
      <dsp:nvSpPr>
        <dsp:cNvPr id="0" name=""/>
        <dsp:cNvSpPr/>
      </dsp:nvSpPr>
      <dsp:spPr>
        <a:xfrm>
          <a:off x="0" y="1670049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Problemas</a:t>
          </a:r>
          <a:endParaRPr lang="en-US" sz="1900" kern="1200" dirty="0"/>
        </a:p>
      </dsp:txBody>
      <dsp:txXfrm>
        <a:off x="0" y="1670049"/>
        <a:ext cx="10820400" cy="417512"/>
      </dsp:txXfrm>
    </dsp:sp>
    <dsp:sp modelId="{94CD0C4C-B3CA-4E90-8AA7-D9235BBF0A2A}">
      <dsp:nvSpPr>
        <dsp:cNvPr id="0" name=""/>
        <dsp:cNvSpPr/>
      </dsp:nvSpPr>
      <dsp:spPr>
        <a:xfrm>
          <a:off x="0" y="2087562"/>
          <a:ext cx="10820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988E9-BAEC-4291-B178-15EDEB61B632}">
      <dsp:nvSpPr>
        <dsp:cNvPr id="0" name=""/>
        <dsp:cNvSpPr/>
      </dsp:nvSpPr>
      <dsp:spPr>
        <a:xfrm>
          <a:off x="0" y="2087562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Mejoras</a:t>
          </a:r>
          <a:r>
            <a:rPr lang="en-US" sz="1900" kern="1200" dirty="0"/>
            <a:t> y </a:t>
          </a:r>
          <a:r>
            <a:rPr lang="en-US" sz="1900" kern="1200" dirty="0" err="1"/>
            <a:t>conclusiones</a:t>
          </a:r>
          <a:endParaRPr lang="en-US" sz="1900" kern="1200" dirty="0"/>
        </a:p>
      </dsp:txBody>
      <dsp:txXfrm>
        <a:off x="0" y="2087562"/>
        <a:ext cx="10820400" cy="417512"/>
      </dsp:txXfrm>
    </dsp:sp>
    <dsp:sp modelId="{82CB7608-96CD-43F5-9BC0-C25928B0157A}">
      <dsp:nvSpPr>
        <dsp:cNvPr id="0" name=""/>
        <dsp:cNvSpPr/>
      </dsp:nvSpPr>
      <dsp:spPr>
        <a:xfrm>
          <a:off x="0" y="2505075"/>
          <a:ext cx="108204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AC62B-8B0F-4576-B2D7-D17FD9AD4356}">
      <dsp:nvSpPr>
        <dsp:cNvPr id="0" name=""/>
        <dsp:cNvSpPr/>
      </dsp:nvSpPr>
      <dsp:spPr>
        <a:xfrm>
          <a:off x="0" y="2505074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Bibliografía</a:t>
          </a:r>
          <a:endParaRPr lang="en-US" sz="1900" kern="1200" dirty="0"/>
        </a:p>
      </dsp:txBody>
      <dsp:txXfrm>
        <a:off x="0" y="2505074"/>
        <a:ext cx="10820400" cy="417512"/>
      </dsp:txXfrm>
    </dsp:sp>
    <dsp:sp modelId="{46ADBB9A-E5C6-4466-8B2A-774D9E715216}">
      <dsp:nvSpPr>
        <dsp:cNvPr id="0" name=""/>
        <dsp:cNvSpPr/>
      </dsp:nvSpPr>
      <dsp:spPr>
        <a:xfrm>
          <a:off x="0" y="2922587"/>
          <a:ext cx="108204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E4E52-9F74-4684-A932-8EDD8D6CCFE1}">
      <dsp:nvSpPr>
        <dsp:cNvPr id="0" name=""/>
        <dsp:cNvSpPr/>
      </dsp:nvSpPr>
      <dsp:spPr>
        <a:xfrm>
          <a:off x="0" y="2922587"/>
          <a:ext cx="10820400" cy="417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Demo</a:t>
          </a:r>
        </a:p>
      </dsp:txBody>
      <dsp:txXfrm>
        <a:off x="0" y="2922587"/>
        <a:ext cx="10820400" cy="417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595DFD-7258-4196-AE6C-1B824D7BA8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Sistema de adquisición, filtrado y Tratamiento digital de una señal acústica.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D84C28-6904-4653-BBE9-7D2B34B971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23765-5450-48CE-BF1D-D27786CC2F72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D6294-88A9-4239-ABB6-CAFACF3987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Sistema de adquisición, filtrado y Tratamiento digital de una señal acústica.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C59BD-0C53-4DBB-8179-85D457CB2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D2AD6-8755-4780-A945-DFB3AAF8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7773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Sistema de adquisición, filtrado y Tratamiento digital de una señal acústica.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CDF8-D1EA-4E8E-B7DC-C8831B3DD32F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Sistema de adquisición, filtrado y Tratamiento digital de una señal acústica.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3383A-9629-40DD-AC2C-9F6309840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9751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CDBB42F-9838-4BA0-8597-2A32240DE494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66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0375-B383-4461-AA43-F5474B014657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6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BFA309A-4AB6-4BD2-98C4-F0BE0F110C25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0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FF3ED76-7F3F-41C5-AA8D-5FAB64FB68DC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2321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B32514-435D-46A3-9F21-90C2F27BB598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61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D9E2E-0320-4749-B503-C04912E37C68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44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1AC3-87D2-4C08-A0AA-2A8EFA57A03C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51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F8AB-9989-4B1E-AE52-1364C01A2E2F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55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621808-AEFE-49A9-8A24-DF155648DE22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8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E761-68F1-452A-991B-6F2E778C0E08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95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4951F3B-C5CE-4EAC-9081-2AFA110FCA0F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72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DB2B-05D5-4765-BFF0-DE0758C10474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5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FC61-CB6E-4DE2-982E-C7653C088D96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63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6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63D0-FBF4-4533-9140-ADEED69E83B4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CA71-BF78-429D-A6D8-CADBF5C3A941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5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D5EC-E118-477A-B20A-54B09E3D9B37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4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E3C1F-E5AF-4671-B520-7AFF2C5456AB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0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an/sloa024b/sloa024b.pdf" TargetMode="External"/><Relationship Id="rId2" Type="http://schemas.openxmlformats.org/officeDocument/2006/relationships/hyperlink" Target="https://commons.wikimedia.org/w/index.php?curid=5786095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51A6-5A1E-4F1E-8464-EA07D8B64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4546" y="1300294"/>
            <a:ext cx="9324363" cy="2397971"/>
          </a:xfrm>
        </p:spPr>
        <p:txBody>
          <a:bodyPr>
            <a:noAutofit/>
          </a:bodyPr>
          <a:lstStyle/>
          <a:p>
            <a:pPr algn="ctr"/>
            <a:r>
              <a:rPr lang="en-US" sz="4800" cap="small" dirty="0"/>
              <a:t>Sistema de </a:t>
            </a:r>
            <a:r>
              <a:rPr lang="en-US" sz="4800" cap="small" dirty="0" err="1"/>
              <a:t>adquisición</a:t>
            </a:r>
            <a:r>
              <a:rPr lang="en-US" sz="4800" cap="small" dirty="0"/>
              <a:t>, </a:t>
            </a:r>
            <a:r>
              <a:rPr lang="en-US" sz="4800" cap="small" dirty="0" err="1"/>
              <a:t>filtrado</a:t>
            </a:r>
            <a:r>
              <a:rPr lang="en-US" sz="4800" cap="small" dirty="0"/>
              <a:t> y </a:t>
            </a:r>
            <a:r>
              <a:rPr lang="en-US" sz="4800" cap="small" dirty="0" err="1"/>
              <a:t>Tratamiento</a:t>
            </a:r>
            <a:r>
              <a:rPr lang="en-US" sz="4800" cap="small" dirty="0"/>
              <a:t> digital de </a:t>
            </a:r>
            <a:r>
              <a:rPr lang="en-US" sz="4800" cap="small" dirty="0" err="1"/>
              <a:t>una</a:t>
            </a:r>
            <a:r>
              <a:rPr lang="en-US" sz="4800" cap="small" dirty="0"/>
              <a:t> </a:t>
            </a:r>
            <a:r>
              <a:rPr lang="en-US" sz="4800" cap="small" dirty="0" err="1"/>
              <a:t>señal</a:t>
            </a:r>
            <a:r>
              <a:rPr lang="en-US" sz="4800" cap="small" dirty="0"/>
              <a:t> </a:t>
            </a:r>
            <a:r>
              <a:rPr lang="en-US" sz="4800" cap="small" dirty="0" err="1"/>
              <a:t>acústica</a:t>
            </a:r>
            <a:endParaRPr lang="en-US" sz="4800" cap="smal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5097F-56FE-4FD8-91FD-29B5FDA43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4546" y="3975101"/>
            <a:ext cx="9448800" cy="685800"/>
          </a:xfrm>
        </p:spPr>
        <p:txBody>
          <a:bodyPr/>
          <a:lstStyle/>
          <a:p>
            <a:r>
              <a:rPr lang="en-US" dirty="0"/>
              <a:t>MUIT – 2018 , UAH, </a:t>
            </a:r>
            <a:r>
              <a:rPr lang="en-US" dirty="0" err="1"/>
              <a:t>Subsistemas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487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General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0C1102B4-8265-48B5-BBF6-4FD04C16E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01" y="2617365"/>
            <a:ext cx="3609492" cy="255758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15F1B7C-AA14-40BC-BA77-F3BD0FA31789}"/>
              </a:ext>
            </a:extLst>
          </p:cNvPr>
          <p:cNvSpPr/>
          <p:nvPr/>
        </p:nvSpPr>
        <p:spPr>
          <a:xfrm>
            <a:off x="3651752" y="36538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41781B-3B70-4F6C-9FDB-343B7233FE2A}"/>
              </a:ext>
            </a:extLst>
          </p:cNvPr>
          <p:cNvSpPr/>
          <p:nvPr/>
        </p:nvSpPr>
        <p:spPr>
          <a:xfrm>
            <a:off x="4806892" y="3011648"/>
            <a:ext cx="2877424" cy="204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Sistema </a:t>
            </a:r>
            <a:r>
              <a:rPr lang="en-US" dirty="0" err="1"/>
              <a:t>adquisición</a:t>
            </a:r>
            <a:r>
              <a:rPr lang="en-US" dirty="0"/>
              <a:t>, </a:t>
            </a:r>
            <a:r>
              <a:rPr lang="en-US" dirty="0" err="1"/>
              <a:t>filtrado</a:t>
            </a:r>
            <a:r>
              <a:rPr lang="en-US" dirty="0"/>
              <a:t> y </a:t>
            </a:r>
            <a:r>
              <a:rPr lang="en-US" dirty="0" err="1"/>
              <a:t>tratamiento</a:t>
            </a:r>
            <a:r>
              <a:rPr lang="en-US" dirty="0"/>
              <a:t> digital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DB4CAD4-6811-4A68-93E5-E33D0BE4EA12}"/>
              </a:ext>
            </a:extLst>
          </p:cNvPr>
          <p:cNvSpPr/>
          <p:nvPr/>
        </p:nvSpPr>
        <p:spPr>
          <a:xfrm>
            <a:off x="7814383" y="36538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sky, outdoor&#10;&#10;Description generated with very high confidence">
            <a:extLst>
              <a:ext uri="{FF2B5EF4-FFF2-40B4-BE49-F238E27FC236}">
                <a16:creationId xmlns:a16="http://schemas.microsoft.com/office/drawing/2014/main" id="{4F9B4CF0-8127-41F4-B98B-1C1D51E0E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685" y="4138472"/>
            <a:ext cx="1068723" cy="6227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A4CE6F-489C-4B4F-B248-BBD857BE3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858" y="3179876"/>
            <a:ext cx="1371600" cy="143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1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General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15F1B7C-AA14-40BC-BA77-F3BD0FA31789}"/>
              </a:ext>
            </a:extLst>
          </p:cNvPr>
          <p:cNvSpPr/>
          <p:nvPr/>
        </p:nvSpPr>
        <p:spPr>
          <a:xfrm>
            <a:off x="1707099" y="3649182"/>
            <a:ext cx="55932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41781B-3B70-4F6C-9FDB-343B7233FE2A}"/>
              </a:ext>
            </a:extLst>
          </p:cNvPr>
          <p:cNvSpPr/>
          <p:nvPr/>
        </p:nvSpPr>
        <p:spPr>
          <a:xfrm>
            <a:off x="2469101" y="3202333"/>
            <a:ext cx="1904301" cy="1426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Etapa de entrada (</a:t>
            </a:r>
            <a:r>
              <a:rPr lang="en-US" dirty="0" err="1"/>
              <a:t>filtrado</a:t>
            </a:r>
            <a:r>
              <a:rPr lang="en-US" dirty="0"/>
              <a:t> y </a:t>
            </a:r>
            <a:r>
              <a:rPr lang="en-US" dirty="0" err="1"/>
              <a:t>conformado</a:t>
            </a:r>
            <a:r>
              <a:rPr lang="en-US" dirty="0"/>
              <a:t>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5F0CCC3-82E4-4333-913B-52928DBD64F3}"/>
              </a:ext>
            </a:extLst>
          </p:cNvPr>
          <p:cNvSpPr/>
          <p:nvPr/>
        </p:nvSpPr>
        <p:spPr>
          <a:xfrm>
            <a:off x="4572000" y="3649182"/>
            <a:ext cx="559325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2D5EEC-605B-40CD-84EA-4C34FC7B49DC}"/>
              </a:ext>
            </a:extLst>
          </p:cNvPr>
          <p:cNvSpPr/>
          <p:nvPr/>
        </p:nvSpPr>
        <p:spPr>
          <a:xfrm>
            <a:off x="5329923" y="3178435"/>
            <a:ext cx="1904301" cy="1426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Tarjeta</a:t>
            </a:r>
            <a:r>
              <a:rPr lang="en-US" dirty="0"/>
              <a:t> de </a:t>
            </a:r>
            <a:r>
              <a:rPr lang="en-US" dirty="0" err="1"/>
              <a:t>desarrollo</a:t>
            </a:r>
            <a:r>
              <a:rPr lang="en-US" dirty="0"/>
              <a:t> Mini-DK2.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C670419-A750-485D-94A1-98EF83E1A68E}"/>
              </a:ext>
            </a:extLst>
          </p:cNvPr>
          <p:cNvSpPr/>
          <p:nvPr/>
        </p:nvSpPr>
        <p:spPr>
          <a:xfrm>
            <a:off x="7432822" y="3649182"/>
            <a:ext cx="559325" cy="4846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E02CC0-8706-4974-AFC6-81AAE256F841}"/>
              </a:ext>
            </a:extLst>
          </p:cNvPr>
          <p:cNvSpPr/>
          <p:nvPr/>
        </p:nvSpPr>
        <p:spPr>
          <a:xfrm>
            <a:off x="8190745" y="3178435"/>
            <a:ext cx="1904301" cy="14261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Etapa de entrada (</a:t>
            </a:r>
            <a:r>
              <a:rPr lang="en-US" dirty="0" err="1"/>
              <a:t>filtrado</a:t>
            </a:r>
            <a:r>
              <a:rPr lang="en-US" dirty="0"/>
              <a:t> y </a:t>
            </a:r>
            <a:r>
              <a:rPr lang="en-US" dirty="0" err="1"/>
              <a:t>conformado</a:t>
            </a:r>
            <a:r>
              <a:rPr lang="en-US" dirty="0"/>
              <a:t>)</a:t>
            </a:r>
          </a:p>
        </p:txBody>
      </p:sp>
      <p:pic>
        <p:nvPicPr>
          <p:cNvPr id="16" name="Picture 15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276A4E85-0E17-4F1B-AA3B-B53B44946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18" y="3353253"/>
            <a:ext cx="1449169" cy="1076491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AFB5B8A0-F846-4ACE-A94D-E46C5F0D9E36}"/>
              </a:ext>
            </a:extLst>
          </p:cNvPr>
          <p:cNvSpPr/>
          <p:nvPr/>
        </p:nvSpPr>
        <p:spPr>
          <a:xfrm>
            <a:off x="10293644" y="3649182"/>
            <a:ext cx="559325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47C0C1A-890D-4DA5-8E04-428923A2A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430" y="3311534"/>
            <a:ext cx="1125539" cy="117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6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086" y="764373"/>
            <a:ext cx="8981114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Etapa Entrada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09C93E2B-741D-47A4-A3C1-86551D08F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5" t="15861" b="16134"/>
          <a:stretch/>
        </p:blipFill>
        <p:spPr>
          <a:xfrm>
            <a:off x="6258501" y="2211357"/>
            <a:ext cx="5247699" cy="26778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AB27CC-73D5-4334-918B-6F33E6E58A73}"/>
              </a:ext>
            </a:extLst>
          </p:cNvPr>
          <p:cNvSpPr txBox="1"/>
          <p:nvPr/>
        </p:nvSpPr>
        <p:spPr>
          <a:xfrm>
            <a:off x="352338" y="1921079"/>
            <a:ext cx="558116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Parámetros</a:t>
            </a:r>
            <a:r>
              <a:rPr lang="en-US" sz="2400" b="1" dirty="0"/>
              <a:t> a </a:t>
            </a:r>
            <a:r>
              <a:rPr lang="en-US" sz="2400" b="1" dirty="0" err="1"/>
              <a:t>tener</a:t>
            </a:r>
            <a:r>
              <a:rPr lang="en-US" sz="2400" b="1" dirty="0"/>
              <a:t> </a:t>
            </a:r>
            <a:r>
              <a:rPr lang="en-US" sz="2400" b="1" dirty="0" err="1"/>
              <a:t>en</a:t>
            </a:r>
            <a:r>
              <a:rPr lang="en-US" sz="2400" b="1" dirty="0"/>
              <a:t> </a:t>
            </a:r>
            <a:r>
              <a:rPr lang="en-US" sz="2400" b="1" dirty="0" err="1"/>
              <a:t>cuenta</a:t>
            </a:r>
            <a:r>
              <a:rPr lang="en-US" sz="2400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Zin: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dispositivos</a:t>
            </a:r>
            <a:r>
              <a:rPr lang="en-US" dirty="0"/>
              <a:t> “</a:t>
            </a:r>
            <a:r>
              <a:rPr lang="en-US" i="1" dirty="0"/>
              <a:t>Hi-Fi”</a:t>
            </a:r>
            <a:r>
              <a:rPr lang="en-US" dirty="0"/>
              <a:t>, no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inferior a 1M</a:t>
            </a:r>
            <a:r>
              <a:rPr lang="el-GR" dirty="0"/>
              <a:t>Ω</a:t>
            </a:r>
            <a:r>
              <a:rPr lang="en-US" dirty="0"/>
              <a:t> para </a:t>
            </a:r>
            <a:r>
              <a:rPr lang="en-US" dirty="0" err="1"/>
              <a:t>evitar</a:t>
            </a:r>
            <a:r>
              <a:rPr lang="en-US" dirty="0"/>
              <a:t> el </a:t>
            </a:r>
            <a:r>
              <a:rPr lang="en-US" i="1" dirty="0"/>
              <a:t>“tone-sucking”.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nuestro</a:t>
            </a:r>
            <a:r>
              <a:rPr lang="en-US" b="1" dirty="0"/>
              <a:t> </a:t>
            </a:r>
            <a:r>
              <a:rPr lang="en-US" b="1" dirty="0" err="1"/>
              <a:t>caso</a:t>
            </a:r>
            <a:r>
              <a:rPr lang="en-US" b="1" dirty="0"/>
              <a:t> Zin≈0.5M</a:t>
            </a:r>
            <a:r>
              <a:rPr lang="el-GR" b="1" dirty="0"/>
              <a:t>Ω</a:t>
            </a:r>
            <a:r>
              <a:rPr lang="en-US" dirty="0"/>
              <a:t> , </a:t>
            </a:r>
            <a:r>
              <a:rPr lang="en-US" dirty="0" err="1"/>
              <a:t>admisible</a:t>
            </a:r>
            <a:r>
              <a:rPr lang="en-US" dirty="0"/>
              <a:t> </a:t>
            </a:r>
            <a:r>
              <a:rPr lang="en-US" dirty="0" err="1"/>
              <a:t>puesto</a:t>
            </a:r>
            <a:r>
              <a:rPr lang="en-US" dirty="0"/>
              <a:t> que se </a:t>
            </a:r>
            <a:r>
              <a:rPr lang="en-US" dirty="0" err="1"/>
              <a:t>trata</a:t>
            </a:r>
            <a:r>
              <a:rPr lang="en-US" dirty="0"/>
              <a:t> de un </a:t>
            </a:r>
            <a:r>
              <a:rPr lang="en-US" dirty="0" err="1"/>
              <a:t>dispositivo</a:t>
            </a:r>
            <a:r>
              <a:rPr lang="en-US" dirty="0"/>
              <a:t> “Lo-Fi”.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Ganancia</a:t>
            </a:r>
            <a:r>
              <a:rPr lang="en-US" b="1" dirty="0"/>
              <a:t>: </a:t>
            </a:r>
            <a:r>
              <a:rPr lang="en-US" dirty="0"/>
              <a:t>Ha de </a:t>
            </a:r>
            <a:r>
              <a:rPr lang="en-US" dirty="0" err="1"/>
              <a:t>ser</a:t>
            </a:r>
            <a:r>
              <a:rPr lang="en-US" dirty="0"/>
              <a:t> variable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ajustar</a:t>
            </a:r>
            <a:r>
              <a:rPr lang="en-US" dirty="0"/>
              <a:t> el SPAN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óptima</a:t>
            </a:r>
            <a:r>
              <a:rPr lang="en-US" dirty="0"/>
              <a:t> </a:t>
            </a:r>
            <a:r>
              <a:rPr lang="en-US" dirty="0" err="1"/>
              <a:t>teniendo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que se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tener</a:t>
            </a:r>
            <a:r>
              <a:rPr lang="en-US" dirty="0"/>
              <a:t> un </a:t>
            </a:r>
            <a:r>
              <a:rPr lang="en-US" dirty="0" err="1"/>
              <a:t>rango</a:t>
            </a:r>
            <a:r>
              <a:rPr lang="en-US" dirty="0"/>
              <a:t> </a:t>
            </a:r>
            <a:r>
              <a:rPr lang="en-US" dirty="0" err="1"/>
              <a:t>dinámico</a:t>
            </a:r>
            <a:r>
              <a:rPr lang="en-US" dirty="0"/>
              <a:t> </a:t>
            </a:r>
            <a:r>
              <a:rPr lang="en-US" dirty="0" err="1"/>
              <a:t>amplia</a:t>
            </a:r>
            <a:r>
              <a:rPr lang="en-US" dirty="0"/>
              <a:t> y variable (</a:t>
            </a:r>
            <a:r>
              <a:rPr lang="en-US" dirty="0" err="1"/>
              <a:t>pastillas</a:t>
            </a:r>
            <a:r>
              <a:rPr lang="en-US" dirty="0"/>
              <a:t> </a:t>
            </a:r>
            <a:r>
              <a:rPr lang="en-US" dirty="0" err="1"/>
              <a:t>distintas</a:t>
            </a:r>
            <a:r>
              <a:rPr lang="en-US" dirty="0"/>
              <a:t>, </a:t>
            </a:r>
            <a:r>
              <a:rPr lang="en-US" dirty="0" err="1"/>
              <a:t>circuito</a:t>
            </a:r>
            <a:r>
              <a:rPr lang="en-US" dirty="0"/>
              <a:t> de </a:t>
            </a:r>
            <a:r>
              <a:rPr lang="en-US" dirty="0" err="1"/>
              <a:t>previo</a:t>
            </a:r>
            <a:r>
              <a:rPr lang="en-US" dirty="0"/>
              <a:t> </a:t>
            </a:r>
            <a:r>
              <a:rPr lang="en-US" dirty="0" err="1"/>
              <a:t>distinto</a:t>
            </a:r>
            <a:r>
              <a:rPr lang="en-US" dirty="0"/>
              <a:t>, etc.).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062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5086" y="764373"/>
            <a:ext cx="8981114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Etapa Entrada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09C93E2B-741D-47A4-A3C1-86551D08FA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5" t="15861" b="16134"/>
          <a:stretch/>
        </p:blipFill>
        <p:spPr>
          <a:xfrm>
            <a:off x="6258501" y="2211357"/>
            <a:ext cx="5247699" cy="26778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AB27CC-73D5-4334-918B-6F33E6E58A73}"/>
              </a:ext>
            </a:extLst>
          </p:cNvPr>
          <p:cNvSpPr txBox="1"/>
          <p:nvPr/>
        </p:nvSpPr>
        <p:spPr>
          <a:xfrm>
            <a:off x="352338" y="1921079"/>
            <a:ext cx="55811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Filtros</a:t>
            </a:r>
            <a:r>
              <a:rPr lang="en-US" b="1" dirty="0"/>
              <a:t> Paso-Bajo: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R2-C2/R4-C5: </a:t>
            </a:r>
            <a:r>
              <a:rPr lang="en-US" dirty="0" err="1"/>
              <a:t>Eliminan</a:t>
            </a:r>
            <a:r>
              <a:rPr lang="en-US" dirty="0"/>
              <a:t> el </a:t>
            </a:r>
            <a:r>
              <a:rPr lang="en-US" dirty="0" err="1"/>
              <a:t>exceso</a:t>
            </a:r>
            <a:r>
              <a:rPr lang="en-US" dirty="0"/>
              <a:t> de armónicos (5KHz) que </a:t>
            </a:r>
            <a:r>
              <a:rPr lang="en-US" dirty="0" err="1"/>
              <a:t>puedieran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 a </a:t>
            </a:r>
            <a:r>
              <a:rPr lang="en-US" dirty="0" err="1"/>
              <a:t>solapamientos</a:t>
            </a:r>
            <a:r>
              <a:rPr lang="en-US" dirty="0"/>
              <a:t>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Filtros</a:t>
            </a:r>
            <a:r>
              <a:rPr lang="en-US" b="1" dirty="0"/>
              <a:t> Paso-Alto: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R1-C1/R3-C3: </a:t>
            </a:r>
            <a:r>
              <a:rPr lang="en-US" dirty="0" err="1"/>
              <a:t>Eliminan</a:t>
            </a:r>
            <a:r>
              <a:rPr lang="en-US" dirty="0"/>
              <a:t> la </a:t>
            </a:r>
            <a:r>
              <a:rPr lang="en-US" dirty="0" err="1"/>
              <a:t>componente</a:t>
            </a:r>
            <a:r>
              <a:rPr lang="en-US" dirty="0"/>
              <a:t> continua y </a:t>
            </a:r>
            <a:r>
              <a:rPr lang="en-US" dirty="0" err="1"/>
              <a:t>evitan</a:t>
            </a:r>
            <a:r>
              <a:rPr lang="en-US" dirty="0"/>
              <a:t> </a:t>
            </a:r>
            <a:r>
              <a:rPr lang="en-US" dirty="0" err="1"/>
              <a:t>zumbidos</a:t>
            </a:r>
            <a:r>
              <a:rPr lang="en-US" dirty="0"/>
              <a:t>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Otros</a:t>
            </a:r>
            <a:r>
              <a:rPr lang="en-US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R0: </a:t>
            </a:r>
            <a:r>
              <a:rPr lang="en-US" dirty="0"/>
              <a:t>Evita </a:t>
            </a:r>
            <a:r>
              <a:rPr lang="en-US" i="1" dirty="0"/>
              <a:t>“popping-sounds”.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/>
              <a:t>R1: </a:t>
            </a:r>
            <a:r>
              <a:rPr lang="en-US" i="1" dirty="0"/>
              <a:t>Resistencia de </a:t>
            </a:r>
            <a:r>
              <a:rPr lang="en-US" i="1" dirty="0" err="1"/>
              <a:t>polarización</a:t>
            </a:r>
            <a:r>
              <a:rPr lang="en-US" i="1" dirty="0"/>
              <a:t> (masa virtual AO – 1.5v).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/>
              <a:t>C4: </a:t>
            </a:r>
            <a:r>
              <a:rPr lang="en-US" i="1" dirty="0" err="1"/>
              <a:t>Elimina</a:t>
            </a:r>
            <a:r>
              <a:rPr lang="en-US" i="1" dirty="0"/>
              <a:t> </a:t>
            </a:r>
            <a:r>
              <a:rPr lang="en-US" i="1" dirty="0" err="1"/>
              <a:t>posibles</a:t>
            </a:r>
            <a:r>
              <a:rPr lang="en-US" i="1" dirty="0"/>
              <a:t> </a:t>
            </a:r>
            <a:r>
              <a:rPr lang="en-US" i="1" dirty="0" err="1"/>
              <a:t>oscilaciones</a:t>
            </a:r>
            <a:r>
              <a:rPr lang="en-US" i="1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/>
              <a:t>Rv1: </a:t>
            </a:r>
            <a:r>
              <a:rPr lang="en-US" i="1" dirty="0" err="1"/>
              <a:t>Potenciómetro</a:t>
            </a:r>
            <a:r>
              <a:rPr lang="en-US" i="1" dirty="0"/>
              <a:t> para </a:t>
            </a:r>
            <a:r>
              <a:rPr lang="en-US" i="1" dirty="0" err="1"/>
              <a:t>ganancia</a:t>
            </a:r>
            <a:r>
              <a:rPr lang="en-US" i="1" dirty="0"/>
              <a:t> variable (G[1,21]).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EC274E-8119-4E56-957C-E646229F946C}"/>
              </a:ext>
            </a:extLst>
          </p:cNvPr>
          <p:cNvSpPr/>
          <p:nvPr/>
        </p:nvSpPr>
        <p:spPr>
          <a:xfrm>
            <a:off x="9034943" y="3766657"/>
            <a:ext cx="780176" cy="101506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7EDFF4-0E11-4B74-9936-D69FBD87CC4C}"/>
              </a:ext>
            </a:extLst>
          </p:cNvPr>
          <p:cNvSpPr/>
          <p:nvPr/>
        </p:nvSpPr>
        <p:spPr>
          <a:xfrm>
            <a:off x="9815118" y="2211357"/>
            <a:ext cx="612397" cy="77765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16B11D-F8C2-4841-BF02-C8F59DEAF666}"/>
              </a:ext>
            </a:extLst>
          </p:cNvPr>
          <p:cNvSpPr/>
          <p:nvPr/>
        </p:nvSpPr>
        <p:spPr>
          <a:xfrm>
            <a:off x="8256165" y="3766657"/>
            <a:ext cx="780176" cy="1122584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95B9C0-8976-46F9-8B5B-0F2500C0C954}"/>
              </a:ext>
            </a:extLst>
          </p:cNvPr>
          <p:cNvSpPr/>
          <p:nvPr/>
        </p:nvSpPr>
        <p:spPr>
          <a:xfrm>
            <a:off x="7956257" y="2490117"/>
            <a:ext cx="780176" cy="1122584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4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n-US" cap="small"/>
              <a:t>Implementación: Etapa Salida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</p:spPr>
        <p:txBody>
          <a:bodyPr/>
          <a:lstStyle/>
          <a:p>
            <a:fld id="{E0855CDD-93BC-47DE-BEFF-59319602E3E3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C69C7F1F-F224-414F-A17C-60E0777F9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834" b="11014"/>
          <a:stretch/>
        </p:blipFill>
        <p:spPr>
          <a:xfrm>
            <a:off x="5594566" y="1908182"/>
            <a:ext cx="6001588" cy="25099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61ECB5-FD57-49A4-A314-1CE9AEC9D8EB}"/>
              </a:ext>
            </a:extLst>
          </p:cNvPr>
          <p:cNvSpPr txBox="1"/>
          <p:nvPr/>
        </p:nvSpPr>
        <p:spPr>
          <a:xfrm>
            <a:off x="233265" y="1875453"/>
            <a:ext cx="5361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Filtro</a:t>
            </a:r>
            <a:r>
              <a:rPr lang="en-US" dirty="0"/>
              <a:t> </a:t>
            </a:r>
            <a:r>
              <a:rPr lang="en-US" dirty="0" err="1"/>
              <a:t>paso</a:t>
            </a:r>
            <a:r>
              <a:rPr lang="en-US" dirty="0"/>
              <a:t>-bajo “</a:t>
            </a:r>
            <a:r>
              <a:rPr lang="en-US" i="1" dirty="0" err="1"/>
              <a:t>Sallen&amp;Key</a:t>
            </a:r>
            <a:r>
              <a:rPr lang="en-US" i="1" dirty="0"/>
              <a:t>”</a:t>
            </a:r>
            <a:r>
              <a:rPr lang="en-US" dirty="0"/>
              <a:t> de </a:t>
            </a:r>
            <a:r>
              <a:rPr lang="en-US" dirty="0" err="1"/>
              <a:t>orden</a:t>
            </a:r>
            <a:r>
              <a:rPr lang="en-US" dirty="0"/>
              <a:t> </a:t>
            </a:r>
            <a:r>
              <a:rPr lang="en-US" dirty="0" err="1"/>
              <a:t>tres</a:t>
            </a:r>
            <a:r>
              <a:rPr lang="en-US" dirty="0"/>
              <a:t>, para </a:t>
            </a:r>
            <a:r>
              <a:rPr lang="en-US" dirty="0" err="1"/>
              <a:t>eliminar</a:t>
            </a:r>
            <a:r>
              <a:rPr lang="en-US" dirty="0"/>
              <a:t> armónicos </a:t>
            </a:r>
            <a:r>
              <a:rPr lang="en-US" dirty="0" err="1"/>
              <a:t>superiores</a:t>
            </a:r>
            <a:r>
              <a:rPr lang="en-US" dirty="0"/>
              <a:t> a 5KHz.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C9: </a:t>
            </a:r>
            <a:r>
              <a:rPr lang="en-US" dirty="0" err="1"/>
              <a:t>Elimina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continua a la </a:t>
            </a:r>
            <a:r>
              <a:rPr lang="en-US" dirty="0" err="1"/>
              <a:t>salida</a:t>
            </a:r>
            <a:r>
              <a:rPr lang="en-US" dirty="0"/>
              <a:t> y </a:t>
            </a:r>
            <a:r>
              <a:rPr lang="en-US" dirty="0" err="1"/>
              <a:t>zumbidos</a:t>
            </a:r>
            <a:r>
              <a:rPr lang="en-US" dirty="0"/>
              <a:t>.</a:t>
            </a:r>
          </a:p>
        </p:txBody>
      </p:sp>
      <p:pic>
        <p:nvPicPr>
          <p:cNvPr id="12" name="Picture 11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5F96C9E8-EF43-435F-84A9-99DD8D988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46" y="3465616"/>
            <a:ext cx="3810000" cy="1905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B342038-9D61-43FD-AAE8-2B10D21FDC04}"/>
              </a:ext>
            </a:extLst>
          </p:cNvPr>
          <p:cNvSpPr/>
          <p:nvPr/>
        </p:nvSpPr>
        <p:spPr>
          <a:xfrm>
            <a:off x="1057012" y="3971074"/>
            <a:ext cx="661703" cy="64381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FFC26B-6DF7-4125-8FC7-F69F7B445BDC}"/>
              </a:ext>
            </a:extLst>
          </p:cNvPr>
          <p:cNvSpPr/>
          <p:nvPr/>
        </p:nvSpPr>
        <p:spPr>
          <a:xfrm>
            <a:off x="5594566" y="2720723"/>
            <a:ext cx="814623" cy="125035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C0C292-D664-4646-A528-48C1CA02E43F}"/>
              </a:ext>
            </a:extLst>
          </p:cNvPr>
          <p:cNvSpPr/>
          <p:nvPr/>
        </p:nvSpPr>
        <p:spPr>
          <a:xfrm>
            <a:off x="1921361" y="4061011"/>
            <a:ext cx="661703" cy="49421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F14F83-1FA6-42AD-8F6E-30F854DBCA05}"/>
              </a:ext>
            </a:extLst>
          </p:cNvPr>
          <p:cNvSpPr/>
          <p:nvPr/>
        </p:nvSpPr>
        <p:spPr>
          <a:xfrm>
            <a:off x="6409189" y="2720723"/>
            <a:ext cx="661703" cy="49421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E4A208-DD1C-4016-A214-BD31085236E4}"/>
              </a:ext>
            </a:extLst>
          </p:cNvPr>
          <p:cNvSpPr/>
          <p:nvPr/>
        </p:nvSpPr>
        <p:spPr>
          <a:xfrm>
            <a:off x="2222126" y="4559786"/>
            <a:ext cx="661703" cy="59083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8DD6F8-1C34-4BF3-8A09-D7565D9206FB}"/>
              </a:ext>
            </a:extLst>
          </p:cNvPr>
          <p:cNvSpPr/>
          <p:nvPr/>
        </p:nvSpPr>
        <p:spPr>
          <a:xfrm>
            <a:off x="6936206" y="3155951"/>
            <a:ext cx="661703" cy="54609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618771-8065-437F-B11F-DDBCDCB092CA}"/>
              </a:ext>
            </a:extLst>
          </p:cNvPr>
          <p:cNvSpPr/>
          <p:nvPr/>
        </p:nvSpPr>
        <p:spPr>
          <a:xfrm>
            <a:off x="2400577" y="3421870"/>
            <a:ext cx="661703" cy="59083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3AB1FC-94A6-439C-A014-D0D44D0B5A22}"/>
              </a:ext>
            </a:extLst>
          </p:cNvPr>
          <p:cNvSpPr/>
          <p:nvPr/>
        </p:nvSpPr>
        <p:spPr>
          <a:xfrm>
            <a:off x="7516977" y="3821009"/>
            <a:ext cx="661703" cy="59083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35B45B-BDDF-4578-9343-2E9785318C02}"/>
              </a:ext>
            </a:extLst>
          </p:cNvPr>
          <p:cNvSpPr/>
          <p:nvPr/>
        </p:nvSpPr>
        <p:spPr>
          <a:xfrm>
            <a:off x="8613164" y="2646927"/>
            <a:ext cx="661703" cy="590831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60536FE-7005-4771-AEF2-F782EA491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150" y="4923406"/>
            <a:ext cx="3644363" cy="73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4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</a:t>
            </a:r>
            <a:r>
              <a:rPr lang="en-US" cap="small" dirty="0" err="1"/>
              <a:t>Alimentación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 descr="A close up of a clock&#10;&#10;Description generated with high confidence">
            <a:extLst>
              <a:ext uri="{FF2B5EF4-FFF2-40B4-BE49-F238E27FC236}">
                <a16:creationId xmlns:a16="http://schemas.microsoft.com/office/drawing/2014/main" id="{516E326E-6DD7-4D1A-B7C4-77D7ED879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74033"/>
            <a:ext cx="4233315" cy="1965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12A525-A3F8-4837-9F2B-5ACABF8BB922}"/>
              </a:ext>
            </a:extLst>
          </p:cNvPr>
          <p:cNvSpPr txBox="1"/>
          <p:nvPr/>
        </p:nvSpPr>
        <p:spPr>
          <a:xfrm>
            <a:off x="5411755" y="1978090"/>
            <a:ext cx="6027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C11-R13-C12: </a:t>
            </a:r>
            <a:r>
              <a:rPr lang="en-US" dirty="0" err="1"/>
              <a:t>Filtro</a:t>
            </a:r>
            <a:r>
              <a:rPr lang="en-US" dirty="0"/>
              <a:t> CRC para </a:t>
            </a:r>
            <a:r>
              <a:rPr lang="en-US" dirty="0" err="1"/>
              <a:t>eliminar</a:t>
            </a:r>
            <a:r>
              <a:rPr lang="en-US" dirty="0"/>
              <a:t> </a:t>
            </a:r>
            <a:r>
              <a:rPr lang="en-US" dirty="0" err="1"/>
              <a:t>ruidos</a:t>
            </a:r>
            <a:r>
              <a:rPr lang="en-US" dirty="0"/>
              <a:t> de +2Hz.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C10: </a:t>
            </a:r>
            <a:r>
              <a:rPr lang="en-US" dirty="0"/>
              <a:t>Para </a:t>
            </a:r>
            <a:r>
              <a:rPr lang="en-US" dirty="0" err="1"/>
              <a:t>desacoplo</a:t>
            </a:r>
            <a:r>
              <a:rPr lang="en-US" dirty="0"/>
              <a:t> local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implementarse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placa</a:t>
            </a:r>
            <a:r>
              <a:rPr lang="en-US" dirty="0"/>
              <a:t>).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11A645-8F28-4FE8-82DB-06292FE17313}"/>
              </a:ext>
            </a:extLst>
          </p:cNvPr>
          <p:cNvSpPr/>
          <p:nvPr/>
        </p:nvSpPr>
        <p:spPr>
          <a:xfrm>
            <a:off x="1031847" y="2339280"/>
            <a:ext cx="1996579" cy="13434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11E9B-E45C-4DAD-AC14-8A80032A2CF5}"/>
              </a:ext>
            </a:extLst>
          </p:cNvPr>
          <p:cNvSpPr/>
          <p:nvPr/>
        </p:nvSpPr>
        <p:spPr>
          <a:xfrm>
            <a:off x="3028426" y="2339280"/>
            <a:ext cx="736832" cy="13434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0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Implementación</a:t>
            </a:r>
            <a:r>
              <a:rPr lang="en-US" cap="small" dirty="0"/>
              <a:t>: Software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53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Problemas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53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89B9-017F-4218-B751-60CBACED2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6396" y="764373"/>
            <a:ext cx="1749804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cap="small" dirty="0" err="1"/>
              <a:t>Índice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B03D1-EEAA-457D-B1FB-120BAB38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DF178BE-18F7-4553-B706-7570B1EAB4FB}" type="datetime1">
              <a:rPr lang="es-ES" smtClean="0">
                <a:solidFill>
                  <a:schemeClr val="tx1"/>
                </a:solidFill>
              </a:rPr>
              <a:t>27/01/2018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9A17A-628C-4240-882E-90DE1270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26" name="TextBox 4"/>
          <p:cNvGraphicFramePr/>
          <p:nvPr>
            <p:extLst/>
          </p:nvPr>
        </p:nvGraphicFramePr>
        <p:xfrm>
          <a:off x="685800" y="2878138"/>
          <a:ext cx="108204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4900B-D65B-44F0-8D87-996C8332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9E342BC0-F57E-4E9C-9D4F-B40382A60493}"/>
              </a:ext>
            </a:extLst>
          </p:cNvPr>
          <p:cNvSpPr/>
          <p:nvPr/>
        </p:nvSpPr>
        <p:spPr>
          <a:xfrm>
            <a:off x="260059" y="3395838"/>
            <a:ext cx="268448" cy="26455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ACF7D011-AD33-4AC2-9BE7-C51194B3E87D}"/>
              </a:ext>
            </a:extLst>
          </p:cNvPr>
          <p:cNvSpPr/>
          <p:nvPr/>
        </p:nvSpPr>
        <p:spPr>
          <a:xfrm rot="10800000">
            <a:off x="216017" y="5061347"/>
            <a:ext cx="347095" cy="2982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0B1FBAC1-451B-4037-9390-24D6B4F283C7}"/>
              </a:ext>
            </a:extLst>
          </p:cNvPr>
          <p:cNvSpPr/>
          <p:nvPr/>
        </p:nvSpPr>
        <p:spPr>
          <a:xfrm>
            <a:off x="260059" y="2990922"/>
            <a:ext cx="268448" cy="26455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0DA1F402-EFB8-4F6F-A272-99DFBF96B5CA}"/>
              </a:ext>
            </a:extLst>
          </p:cNvPr>
          <p:cNvSpPr/>
          <p:nvPr/>
        </p:nvSpPr>
        <p:spPr>
          <a:xfrm>
            <a:off x="255341" y="3800754"/>
            <a:ext cx="268448" cy="26455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4FA5F234-5468-4C3A-8E71-F2670898C5E7}"/>
              </a:ext>
            </a:extLst>
          </p:cNvPr>
          <p:cNvSpPr/>
          <p:nvPr/>
        </p:nvSpPr>
        <p:spPr>
          <a:xfrm>
            <a:off x="255341" y="4229948"/>
            <a:ext cx="268448" cy="26455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3924E664-9BF3-448A-9E80-CCA8F76F1B8C}"/>
              </a:ext>
            </a:extLst>
          </p:cNvPr>
          <p:cNvSpPr/>
          <p:nvPr/>
        </p:nvSpPr>
        <p:spPr>
          <a:xfrm>
            <a:off x="255341" y="4632153"/>
            <a:ext cx="268448" cy="26455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696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Mejoras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3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89B9-017F-4218-B751-60CBACED2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cap="small" dirty="0" err="1"/>
              <a:t>Índice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B03D1-EEAA-457D-B1FB-120BAB38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DF178BE-18F7-4553-B706-7570B1EAB4FB}" type="datetime1">
              <a:rPr lang="es-ES" smtClean="0">
                <a:solidFill>
                  <a:schemeClr val="tx1"/>
                </a:solidFill>
              </a:rPr>
              <a:t>27/01/2018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9A17A-628C-4240-882E-90DE1270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26" name="TextBox 4"/>
          <p:cNvGraphicFramePr/>
          <p:nvPr>
            <p:extLst>
              <p:ext uri="{D42A27DB-BD31-4B8C-83A1-F6EECF244321}">
                <p14:modId xmlns:p14="http://schemas.microsoft.com/office/powerpoint/2010/main" val="1594978715"/>
              </p:ext>
            </p:extLst>
          </p:nvPr>
        </p:nvGraphicFramePr>
        <p:xfrm>
          <a:off x="685800" y="2878138"/>
          <a:ext cx="108204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4900B-D65B-44F0-8D87-996C8332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12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Conclusiones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44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64" y="764373"/>
            <a:ext cx="8964336" cy="1293028"/>
          </a:xfrm>
        </p:spPr>
        <p:txBody>
          <a:bodyPr/>
          <a:lstStyle/>
          <a:p>
            <a:r>
              <a:rPr lang="en-US" cap="small" dirty="0" err="1"/>
              <a:t>Bibliografía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5FC345-BE35-449A-ABB5-D2589C635BB4}"/>
              </a:ext>
            </a:extLst>
          </p:cNvPr>
          <p:cNvSpPr txBox="1"/>
          <p:nvPr/>
        </p:nvSpPr>
        <p:spPr>
          <a:xfrm>
            <a:off x="822121" y="1912690"/>
            <a:ext cx="106840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http://culturizando.com/la-historia-de-la-primera-guitarra-electrica/</a:t>
            </a:r>
            <a:r>
              <a:rPr lang="en-US" dirty="0"/>
              <a:t> – </a:t>
            </a:r>
            <a:r>
              <a:rPr lang="en-US" dirty="0" err="1"/>
              <a:t>Figura</a:t>
            </a:r>
            <a:r>
              <a:rPr lang="en-US" dirty="0"/>
              <a:t>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guitarra</a:t>
            </a:r>
            <a:r>
              <a:rPr lang="en-US" dirty="0"/>
              <a:t> </a:t>
            </a:r>
            <a:r>
              <a:rPr lang="en-US" dirty="0" err="1"/>
              <a:t>eléctrica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https://duckduckgo.com/images </a:t>
            </a:r>
            <a:r>
              <a:rPr lang="en-US" dirty="0"/>
              <a:t>– </a:t>
            </a:r>
            <a:r>
              <a:rPr lang="en-US" dirty="0" err="1"/>
              <a:t>Figuras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https://commons.wikimedia.org/w/index.php?curid=5786095</a:t>
            </a:r>
            <a:r>
              <a:rPr lang="en-US" dirty="0"/>
              <a:t> – </a:t>
            </a:r>
            <a:r>
              <a:rPr lang="en-US" dirty="0" err="1"/>
              <a:t>Figura</a:t>
            </a:r>
            <a:r>
              <a:rPr lang="en-US" dirty="0"/>
              <a:t> “</a:t>
            </a:r>
            <a:r>
              <a:rPr lang="en-US" i="1" dirty="0" err="1"/>
              <a:t>Sallen&amp;Key</a:t>
            </a:r>
            <a:r>
              <a:rPr lang="en-US" i="1" dirty="0"/>
              <a:t>”  </a:t>
            </a:r>
            <a:r>
              <a:rPr lang="en-US" i="1" dirty="0" err="1"/>
              <a:t>genérico</a:t>
            </a:r>
            <a:r>
              <a:rPr lang="en-US" i="1" dirty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http://www.ti.com/lit/an/sloa024b/sloa024b.pdf</a:t>
            </a:r>
            <a:r>
              <a:rPr lang="en-US" dirty="0"/>
              <a:t> - </a:t>
            </a: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Filtro</a:t>
            </a:r>
            <a:r>
              <a:rPr lang="en-US" dirty="0"/>
              <a:t> “</a:t>
            </a:r>
            <a:r>
              <a:rPr lang="en-US" i="1" dirty="0" err="1"/>
              <a:t>Sallen&amp;Key</a:t>
            </a:r>
            <a:r>
              <a:rPr lang="en-US" i="1" dirty="0"/>
              <a:t>”.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286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0858" y="744008"/>
            <a:ext cx="4990412" cy="1048623"/>
          </a:xfrm>
        </p:spPr>
        <p:txBody>
          <a:bodyPr>
            <a:normAutofit/>
          </a:bodyPr>
          <a:lstStyle/>
          <a:p>
            <a:r>
              <a:rPr lang="en-US" sz="6000" cap="small" dirty="0"/>
              <a:t>DEMO TIME!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8" name="Picture 7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38DC5983-59AB-4F90-BCD6-56E51DBD0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29" b="98622" l="2913" r="95534">
                        <a14:foregroundMark x1="42330" y1="29699" x2="51456" y2="46617"/>
                        <a14:foregroundMark x1="47767" y1="46742" x2="51456" y2="51504"/>
                        <a14:foregroundMark x1="20388" y1="76692" x2="14563" y2="90226"/>
                        <a14:foregroundMark x1="14563" y1="90226" x2="4854" y2="97494"/>
                        <a14:foregroundMark x1="83689" y1="93484" x2="95534" y2="98622"/>
                        <a14:foregroundMark x1="35146" y1="11529" x2="37087" y2="5890"/>
                        <a14:foregroundMark x1="35534" y1="7644" x2="38641" y2="1754"/>
                        <a14:foregroundMark x1="34175" y1="25063" x2="39417" y2="29198"/>
                        <a14:foregroundMark x1="39806" y1="29950" x2="38252" y2="29950"/>
                        <a14:foregroundMark x1="9126" y1="97494" x2="9126" y2="97494"/>
                        <a14:foregroundMark x1="3689" y1="96742" x2="2913" y2="97995"/>
                        <a14:backgroundMark x1="39771" y1="29042" x2="40486" y2="300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57606" y="1895268"/>
            <a:ext cx="2212951" cy="3429000"/>
          </a:xfrm>
          <a:prstGeom prst="rect">
            <a:avLst/>
          </a:prstGeom>
        </p:spPr>
      </p:pic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EEA6F47-B6B3-492E-A99E-B15F41D5B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519" y="1792631"/>
            <a:ext cx="2087865" cy="340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48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41D4263-F554-4D38-B650-01606454E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336651"/>
            <a:ext cx="9448800" cy="1092349"/>
          </a:xfrm>
        </p:spPr>
        <p:txBody>
          <a:bodyPr/>
          <a:lstStyle/>
          <a:p>
            <a:pPr algn="ctr"/>
            <a:r>
              <a:rPr lang="en-US" cap="small" dirty="0"/>
              <a:t>¡</a:t>
            </a:r>
            <a:r>
              <a:rPr lang="en-US" cap="small" dirty="0" err="1"/>
              <a:t>Muchas</a:t>
            </a:r>
            <a:r>
              <a:rPr lang="en-US" cap="small" dirty="0"/>
              <a:t> Gracias!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A3C405-8190-4AEC-B9AB-2FBC74AA4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63D0-FBF4-4533-9140-ADEED69E83B4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6A108-0D32-4A62-BD88-9688EE2A3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FEEE4-411D-48B8-8C3B-DC25B323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089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3AE4-83F3-4D8D-83C4-62A20BFB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Introducción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13CAA-E253-4FA7-B9F3-EA70C3D8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D669-39C0-4E64-8C38-5513E7EC2408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EAF2E-D2D4-47CB-A412-4C086F34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125E1-3460-4EB9-92B9-30BD5CDE2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pic>
        <p:nvPicPr>
          <p:cNvPr id="8" name="Picture 7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7AC391F1-9F97-4273-83DD-1E88BD8F9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01" y="2617365"/>
            <a:ext cx="3609492" cy="255758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98356AF-4A01-4936-A4EC-9FC79B00A870}"/>
              </a:ext>
            </a:extLst>
          </p:cNvPr>
          <p:cNvSpPr/>
          <p:nvPr/>
        </p:nvSpPr>
        <p:spPr>
          <a:xfrm>
            <a:off x="3651752" y="36538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A6310A-7AFA-45AD-8A50-2BC6DDE28E86}"/>
              </a:ext>
            </a:extLst>
          </p:cNvPr>
          <p:cNvSpPr/>
          <p:nvPr/>
        </p:nvSpPr>
        <p:spPr>
          <a:xfrm>
            <a:off x="4806892" y="3011648"/>
            <a:ext cx="2877424" cy="204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Sistema </a:t>
            </a:r>
            <a:r>
              <a:rPr lang="en-US" dirty="0" err="1"/>
              <a:t>adquisición</a:t>
            </a:r>
            <a:r>
              <a:rPr lang="en-US" dirty="0"/>
              <a:t>, </a:t>
            </a:r>
            <a:r>
              <a:rPr lang="en-US" dirty="0" err="1"/>
              <a:t>filtrado</a:t>
            </a:r>
            <a:r>
              <a:rPr lang="en-US" dirty="0"/>
              <a:t> y </a:t>
            </a:r>
            <a:r>
              <a:rPr lang="en-US" dirty="0" err="1"/>
              <a:t>tratamiento</a:t>
            </a:r>
            <a:r>
              <a:rPr lang="en-US" dirty="0"/>
              <a:t> digital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A54BAAE-CD40-44F7-A879-9EFD00245681}"/>
              </a:ext>
            </a:extLst>
          </p:cNvPr>
          <p:cNvSpPr/>
          <p:nvPr/>
        </p:nvSpPr>
        <p:spPr>
          <a:xfrm>
            <a:off x="7814383" y="36538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icture containing sky, outdoor&#10;&#10;Description generated with very high confidence">
            <a:extLst>
              <a:ext uri="{FF2B5EF4-FFF2-40B4-BE49-F238E27FC236}">
                <a16:creationId xmlns:a16="http://schemas.microsoft.com/office/drawing/2014/main" id="{6C10A164-56FF-489E-889A-820005044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685" y="4138472"/>
            <a:ext cx="1068723" cy="6227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285AD8D-F6E3-4F0A-B4B9-EEDBE8FA9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858" y="3179876"/>
            <a:ext cx="1371600" cy="143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0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7305-B6B1-4B58-B61C-57730D8BE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Motivación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BF5A0-4FD5-47CA-AE49-B3F91574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45810-9DF3-47B8-9E60-ABE28789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39397-E031-4E6E-9E3C-64250C37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8D0CC-85EE-45C2-B831-8C7A7486B3E3}"/>
              </a:ext>
            </a:extLst>
          </p:cNvPr>
          <p:cNvSpPr txBox="1"/>
          <p:nvPr/>
        </p:nvSpPr>
        <p:spPr>
          <a:xfrm>
            <a:off x="5951290" y="1786855"/>
            <a:ext cx="555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Unificar</a:t>
            </a:r>
            <a:r>
              <a:rPr lang="en-US" dirty="0"/>
              <a:t> </a:t>
            </a:r>
            <a:r>
              <a:rPr lang="en-US" dirty="0" err="1"/>
              <a:t>conocimientos</a:t>
            </a:r>
            <a:r>
              <a:rPr lang="en-US" dirty="0"/>
              <a:t> de </a:t>
            </a:r>
            <a:r>
              <a:rPr lang="en-US" dirty="0" err="1"/>
              <a:t>varias</a:t>
            </a:r>
            <a:r>
              <a:rPr lang="en-US" dirty="0"/>
              <a:t> </a:t>
            </a:r>
            <a:r>
              <a:rPr lang="en-US" dirty="0" err="1"/>
              <a:t>asignaturas</a:t>
            </a:r>
            <a:r>
              <a:rPr lang="en-US" dirty="0"/>
              <a:t>.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C40E1DC-B684-4ED6-A6C5-4D0D7CE25A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6182691"/>
              </p:ext>
            </p:extLst>
          </p:nvPr>
        </p:nvGraphicFramePr>
        <p:xfrm>
          <a:off x="368183" y="1892487"/>
          <a:ext cx="5727817" cy="3680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B5CCA79A-9BF7-46EE-9E0C-1937B80141D3}"/>
              </a:ext>
            </a:extLst>
          </p:cNvPr>
          <p:cNvSpPr/>
          <p:nvPr/>
        </p:nvSpPr>
        <p:spPr>
          <a:xfrm>
            <a:off x="5402511" y="3733101"/>
            <a:ext cx="2298583" cy="36512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BD8475-0F88-4C60-A5D8-96EA23528C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4897" y="2250376"/>
            <a:ext cx="1522167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9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D899A09-99A0-4E74-9AE4-671ECA1EB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5D899A09-99A0-4E74-9AE4-671ECA1EB9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D744662-1101-41C9-AAE3-63A41BB9EA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dgm id="{DD744662-1101-41C9-AAE3-63A41BB9EA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E50C05D-9A76-475E-B7C2-29356FE9A2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graphicEl>
                                              <a:dgm id="{8E50C05D-9A76-475E-B7C2-29356FE9A2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7305-B6B1-4B58-B61C-57730D8BE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Motivación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BF5A0-4FD5-47CA-AE49-B3F91574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45810-9DF3-47B8-9E60-ABE28789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39397-E031-4E6E-9E3C-64250C37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8D0CC-85EE-45C2-B831-8C7A7486B3E3}"/>
              </a:ext>
            </a:extLst>
          </p:cNvPr>
          <p:cNvSpPr txBox="1"/>
          <p:nvPr/>
        </p:nvSpPr>
        <p:spPr>
          <a:xfrm>
            <a:off x="5951290" y="1786855"/>
            <a:ext cx="5554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Aplicación</a:t>
            </a:r>
            <a:r>
              <a:rPr lang="en-US" dirty="0"/>
              <a:t> de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conocimientos</a:t>
            </a:r>
            <a:r>
              <a:rPr lang="en-US" dirty="0"/>
              <a:t> a un </a:t>
            </a:r>
            <a:r>
              <a:rPr lang="en-US" dirty="0" err="1"/>
              <a:t>entorno</a:t>
            </a:r>
            <a:r>
              <a:rPr lang="en-US" dirty="0"/>
              <a:t> </a:t>
            </a:r>
            <a:r>
              <a:rPr lang="en-US" dirty="0" err="1"/>
              <a:t>concreto</a:t>
            </a:r>
            <a:r>
              <a:rPr lang="en-US" dirty="0"/>
              <a:t>: la </a:t>
            </a:r>
            <a:r>
              <a:rPr lang="en-US" dirty="0" err="1"/>
              <a:t>música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Historia de la </a:t>
            </a:r>
            <a:r>
              <a:rPr lang="en-US" dirty="0" err="1"/>
              <a:t>guitarra</a:t>
            </a:r>
            <a:r>
              <a:rPr lang="en-US" dirty="0"/>
              <a:t> </a:t>
            </a:r>
            <a:r>
              <a:rPr lang="en-US" dirty="0" err="1"/>
              <a:t>eléctrica</a:t>
            </a:r>
            <a:r>
              <a:rPr lang="en-US" dirty="0"/>
              <a:t> y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efectos</a:t>
            </a:r>
            <a:r>
              <a:rPr lang="en-US" dirty="0"/>
              <a:t>.</a:t>
            </a:r>
          </a:p>
        </p:txBody>
      </p:sp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6ABB615-1731-42BF-ACC6-A8BF7C552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07" y="1743075"/>
            <a:ext cx="4306698" cy="4306698"/>
          </a:xfrm>
          <a:prstGeom prst="rect">
            <a:avLst/>
          </a:prstGeom>
        </p:spPr>
      </p:pic>
      <p:pic>
        <p:nvPicPr>
          <p:cNvPr id="13" name="Picture 12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03505740-50BC-496D-9B41-C44D2F94C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87" y="1548882"/>
            <a:ext cx="3250537" cy="4806963"/>
          </a:xfrm>
          <a:prstGeom prst="rect">
            <a:avLst/>
          </a:prstGeom>
        </p:spPr>
      </p:pic>
      <p:pic>
        <p:nvPicPr>
          <p:cNvPr id="15" name="Picture 14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CDE52602-8B0F-42FF-BEFF-0593D73E1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325" y="3225273"/>
            <a:ext cx="2617027" cy="2186484"/>
          </a:xfrm>
          <a:prstGeom prst="rect">
            <a:avLst/>
          </a:prstGeom>
        </p:spPr>
      </p:pic>
      <p:pic>
        <p:nvPicPr>
          <p:cNvPr id="17" name="Picture 16" descr="A close up of electronics&#10;&#10;Description generated with very high confidence">
            <a:extLst>
              <a:ext uri="{FF2B5EF4-FFF2-40B4-BE49-F238E27FC236}">
                <a16:creationId xmlns:a16="http://schemas.microsoft.com/office/drawing/2014/main" id="{B463605F-42D2-48F0-B291-F157028F7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1433" y="2647204"/>
            <a:ext cx="3789784" cy="37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6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A35858E-C655-495F-A059-1FC80999579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7B2D441-0E7D-43A8-A044-8C732C8847E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B609EC5-E44E-4CD3-9277-E243BB6600F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B497FEE-E5AC-42FF-90F7-2C8487F61EB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1608" y="488844"/>
            <a:ext cx="2687741" cy="3506830"/>
          </a:xfrm>
          <a:prstGeom prst="rect">
            <a:avLst/>
          </a:prstGeom>
          <a:solidFill>
            <a:srgbClr val="FFFFFF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FC3B50-C64E-4724-9992-03FFB8D8886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86569" y="3301139"/>
            <a:ext cx="2220800" cy="3027524"/>
          </a:xfrm>
          <a:prstGeom prst="rect">
            <a:avLst/>
          </a:prstGeom>
          <a:solidFill>
            <a:srgbClr val="FFFFFF"/>
          </a:solidFill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close up of a sign&#10;&#10;Description generated with high confidence">
            <a:extLst>
              <a:ext uri="{FF2B5EF4-FFF2-40B4-BE49-F238E27FC236}">
                <a16:creationId xmlns:a16="http://schemas.microsoft.com/office/drawing/2014/main" id="{D40A7EB3-1277-4DD8-B3DF-EFCF13701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086" y="1051935"/>
            <a:ext cx="2380647" cy="2380647"/>
          </a:xfrm>
          <a:prstGeom prst="rect">
            <a:avLst/>
          </a:prstGeom>
        </p:spPr>
      </p:pic>
      <p:pic>
        <p:nvPicPr>
          <p:cNvPr id="17" name="Picture 16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A9D1658-10E5-4EB1-857B-6211FFF17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7435" y="3489261"/>
            <a:ext cx="1887366" cy="2667655"/>
          </a:xfrm>
          <a:prstGeom prst="rect">
            <a:avLst/>
          </a:prstGeom>
        </p:spPr>
      </p:pic>
      <p:sp>
        <p:nvSpPr>
          <p:cNvPr id="32" name="Round Single Corner Rectangle 23">
            <a:extLst>
              <a:ext uri="{FF2B5EF4-FFF2-40B4-BE49-F238E27FC236}">
                <a16:creationId xmlns:a16="http://schemas.microsoft.com/office/drawing/2014/main" id="{80B0BA38-5CAE-4445-9D6B-E1875E96BAD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966487" y="4164747"/>
            <a:ext cx="2347509" cy="1755606"/>
          </a:xfrm>
          <a:prstGeom prst="round1Rect">
            <a:avLst>
              <a:gd name="adj" fmla="val 1129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 Single Corner Rectangle 24">
            <a:extLst>
              <a:ext uri="{FF2B5EF4-FFF2-40B4-BE49-F238E27FC236}">
                <a16:creationId xmlns:a16="http://schemas.microsoft.com/office/drawing/2014/main" id="{C651479D-6D3B-4F7C-8DDD-182B15A034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7841" y="916605"/>
            <a:ext cx="1998359" cy="2230427"/>
          </a:xfrm>
          <a:prstGeom prst="round1Rect">
            <a:avLst>
              <a:gd name="adj" fmla="val 1129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27305-B6B1-4B58-B61C-57730D8B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862" y="1012491"/>
            <a:ext cx="5304295" cy="12204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cap="small" dirty="0" err="1"/>
              <a:t>Motivación</a:t>
            </a:r>
            <a:endParaRPr lang="en-US" sz="3200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BF5A0-4FD5-47CA-AE49-B3F91574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95360" y="6356350"/>
            <a:ext cx="29108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0855CDD-93BC-47DE-BEFF-59319602E3E3}" type="datetime1">
              <a:rPr lang="en-US" smtClean="0"/>
              <a:pPr>
                <a:spcAft>
                  <a:spcPts val="600"/>
                </a:spcAft>
              </a:pPr>
              <a:t>1/27/2018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45810-9DF3-47B8-9E60-ABE28789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Sistema de adquisición, filtrado y Tratamiento digital de una señal acústica.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39397-E031-4E6E-9E3C-64250C37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8D0CC-85EE-45C2-B831-8C7A7486B3E3}"/>
              </a:ext>
            </a:extLst>
          </p:cNvPr>
          <p:cNvSpPr txBox="1"/>
          <p:nvPr/>
        </p:nvSpPr>
        <p:spPr>
          <a:xfrm>
            <a:off x="685800" y="2194560"/>
            <a:ext cx="5304295" cy="3979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Generar</a:t>
            </a:r>
            <a:r>
              <a:rPr lang="en-US" dirty="0"/>
              <a:t> un pedal </a:t>
            </a:r>
            <a:r>
              <a:rPr lang="en-US" dirty="0" err="1"/>
              <a:t>multiefectos</a:t>
            </a:r>
            <a:r>
              <a:rPr lang="en-US" dirty="0"/>
              <a:t> “LO-FI” de bajo </a:t>
            </a:r>
            <a:r>
              <a:rPr lang="en-US" dirty="0" err="1"/>
              <a:t>coste</a:t>
            </a:r>
            <a:r>
              <a:rPr lang="en-US" dirty="0"/>
              <a:t>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ideología</a:t>
            </a:r>
            <a:r>
              <a:rPr lang="en-US" dirty="0"/>
              <a:t> GNU y “Código </a:t>
            </a:r>
            <a:r>
              <a:rPr lang="en-US" dirty="0" err="1"/>
              <a:t>abierto</a:t>
            </a:r>
            <a:r>
              <a:rPr lang="en-US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65503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Objetivos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36691-6CE0-49A5-AA9A-E6718588CCAF}"/>
              </a:ext>
            </a:extLst>
          </p:cNvPr>
          <p:cNvSpPr txBox="1"/>
          <p:nvPr/>
        </p:nvSpPr>
        <p:spPr>
          <a:xfrm>
            <a:off x="553673" y="1887523"/>
            <a:ext cx="109525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HARDWARE: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Adquirir</a:t>
            </a:r>
            <a:r>
              <a:rPr lang="en-US" dirty="0"/>
              <a:t> </a:t>
            </a:r>
            <a:r>
              <a:rPr lang="en-US" dirty="0" err="1"/>
              <a:t>señales</a:t>
            </a:r>
            <a:r>
              <a:rPr lang="en-US" dirty="0"/>
              <a:t> </a:t>
            </a:r>
            <a:r>
              <a:rPr lang="en-US" dirty="0" err="1"/>
              <a:t>acústicas</a:t>
            </a:r>
            <a:r>
              <a:rPr lang="en-US" dirty="0"/>
              <a:t> </a:t>
            </a:r>
            <a:r>
              <a:rPr lang="en-US" dirty="0" err="1"/>
              <a:t>ruidosas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guitarra</a:t>
            </a:r>
            <a:r>
              <a:rPr lang="en-US" dirty="0"/>
              <a:t> </a:t>
            </a:r>
            <a:r>
              <a:rPr lang="en-US" dirty="0" err="1"/>
              <a:t>eléctrica</a:t>
            </a:r>
            <a:r>
              <a:rPr lang="en-US" dirty="0"/>
              <a:t>, sin </a:t>
            </a:r>
            <a:r>
              <a:rPr lang="en-US" dirty="0" err="1"/>
              <a:t>amplificar</a:t>
            </a:r>
            <a:r>
              <a:rPr lang="en-US" dirty="0"/>
              <a:t>, que </a:t>
            </a:r>
            <a:r>
              <a:rPr lang="en-US" dirty="0" err="1"/>
              <a:t>oscilan</a:t>
            </a:r>
            <a:r>
              <a:rPr lang="en-US" dirty="0"/>
              <a:t> entre 150mV-400mV.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Adaptar</a:t>
            </a:r>
            <a:r>
              <a:rPr lang="en-US" dirty="0"/>
              <a:t> </a:t>
            </a:r>
            <a:r>
              <a:rPr lang="en-US" dirty="0" err="1"/>
              <a:t>dichas</a:t>
            </a:r>
            <a:r>
              <a:rPr lang="en-US" dirty="0"/>
              <a:t> </a:t>
            </a:r>
            <a:r>
              <a:rPr lang="en-US" dirty="0" err="1"/>
              <a:t>señales</a:t>
            </a:r>
            <a:r>
              <a:rPr lang="en-US" dirty="0"/>
              <a:t>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un </a:t>
            </a:r>
            <a:r>
              <a:rPr lang="en-US" dirty="0" err="1"/>
              <a:t>ajuste</a:t>
            </a:r>
            <a:r>
              <a:rPr lang="en-US" dirty="0"/>
              <a:t> </a:t>
            </a:r>
            <a:r>
              <a:rPr lang="en-US" dirty="0" err="1"/>
              <a:t>óptimo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ADC (SPAN </a:t>
            </a:r>
            <a:r>
              <a:rPr lang="en-US" dirty="0" err="1"/>
              <a:t>fijo</a:t>
            </a:r>
            <a:r>
              <a:rPr lang="en-US" dirty="0"/>
              <a:t> 3.3V).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de la </a:t>
            </a:r>
            <a:r>
              <a:rPr lang="en-US" dirty="0" err="1"/>
              <a:t>tarjeta</a:t>
            </a:r>
            <a:r>
              <a:rPr lang="en-US" dirty="0"/>
              <a:t> de  </a:t>
            </a:r>
            <a:r>
              <a:rPr lang="en-US" dirty="0" err="1"/>
              <a:t>desarrollo</a:t>
            </a:r>
            <a:r>
              <a:rPr lang="en-US" dirty="0"/>
              <a:t> “Mini-DK2”, </a:t>
            </a:r>
            <a:r>
              <a:rPr lang="en-US" dirty="0" err="1"/>
              <a:t>concretamente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ADC </a:t>
            </a:r>
            <a:r>
              <a:rPr lang="en-US" dirty="0" err="1"/>
              <a:t>integrado</a:t>
            </a:r>
            <a:r>
              <a:rPr lang="en-US" dirty="0"/>
              <a:t> (12bits).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DAC </a:t>
            </a:r>
            <a:r>
              <a:rPr lang="en-US" dirty="0" err="1"/>
              <a:t>integrado</a:t>
            </a:r>
            <a:r>
              <a:rPr lang="en-US" dirty="0"/>
              <a:t> (10bits).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Microcontrolador</a:t>
            </a:r>
            <a:r>
              <a:rPr lang="en-US" dirty="0"/>
              <a:t> LCP1768.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Diseñar</a:t>
            </a:r>
            <a:r>
              <a:rPr lang="en-US" dirty="0"/>
              <a:t> </a:t>
            </a:r>
            <a:r>
              <a:rPr lang="en-US" dirty="0" err="1"/>
              <a:t>sendas</a:t>
            </a:r>
            <a:r>
              <a:rPr lang="en-US" dirty="0"/>
              <a:t> </a:t>
            </a:r>
            <a:r>
              <a:rPr lang="en-US" dirty="0" err="1"/>
              <a:t>etapas</a:t>
            </a:r>
            <a:r>
              <a:rPr lang="en-US" dirty="0"/>
              <a:t> de </a:t>
            </a:r>
            <a:r>
              <a:rPr lang="en-US" dirty="0" err="1"/>
              <a:t>filtrado</a:t>
            </a:r>
            <a:r>
              <a:rPr lang="en-US" dirty="0"/>
              <a:t> y </a:t>
            </a:r>
            <a:r>
              <a:rPr lang="en-US" dirty="0" err="1"/>
              <a:t>conformado</a:t>
            </a:r>
            <a:r>
              <a:rPr lang="en-US" dirty="0"/>
              <a:t> de la </a:t>
            </a:r>
            <a:r>
              <a:rPr lang="en-US" dirty="0" err="1"/>
              <a:t>señal</a:t>
            </a:r>
            <a:r>
              <a:rPr lang="en-US" dirty="0"/>
              <a:t> para </a:t>
            </a:r>
            <a:r>
              <a:rPr lang="en-US" dirty="0" err="1"/>
              <a:t>eliminar</a:t>
            </a:r>
            <a:r>
              <a:rPr lang="en-US" dirty="0"/>
              <a:t> la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ruidosa</a:t>
            </a:r>
            <a:r>
              <a:rPr lang="en-US" dirty="0"/>
              <a:t> de </a:t>
            </a:r>
            <a:r>
              <a:rPr lang="en-US" dirty="0" err="1"/>
              <a:t>esta</a:t>
            </a:r>
            <a:r>
              <a:rPr lang="en-US" dirty="0"/>
              <a:t> y </a:t>
            </a:r>
            <a:r>
              <a:rPr lang="en-US" dirty="0" err="1"/>
              <a:t>evitar</a:t>
            </a:r>
            <a:r>
              <a:rPr lang="en-US" dirty="0"/>
              <a:t> </a:t>
            </a:r>
            <a:r>
              <a:rPr lang="en-US" dirty="0" err="1"/>
              <a:t>solapamiento</a:t>
            </a:r>
            <a:r>
              <a:rPr lang="en-US" dirty="0"/>
              <a:t> de armónicos </a:t>
            </a:r>
            <a:r>
              <a:rPr lang="en-US" dirty="0" err="1"/>
              <a:t>superiores</a:t>
            </a:r>
            <a:r>
              <a:rPr lang="en-US" dirty="0"/>
              <a:t> a 5KHz.</a:t>
            </a:r>
          </a:p>
        </p:txBody>
      </p:sp>
    </p:spTree>
    <p:extLst>
      <p:ext uri="{BB962C8B-B14F-4D97-AF65-F5344CB8AC3E}">
        <p14:creationId xmlns:p14="http://schemas.microsoft.com/office/powerpoint/2010/main" val="98270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B15F-243A-46AB-8E11-D0C0441C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err="1"/>
              <a:t>Objetivos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E9DE-389C-4E44-B46B-D764E57D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5CDD-93BC-47DE-BEFF-59319602E3E3}" type="datetime1">
              <a:rPr lang="es-ES" smtClean="0"/>
              <a:t>27/01/2018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136F4-308C-4782-813D-6F33D340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3F281-ECE4-45D9-88BB-CF25F86A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36691-6CE0-49A5-AA9A-E6718588CCAF}"/>
              </a:ext>
            </a:extLst>
          </p:cNvPr>
          <p:cNvSpPr txBox="1"/>
          <p:nvPr/>
        </p:nvSpPr>
        <p:spPr>
          <a:xfrm>
            <a:off x="553673" y="1887523"/>
            <a:ext cx="1095252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SOFTWARE: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Tratar</a:t>
            </a:r>
            <a:r>
              <a:rPr lang="en-US" dirty="0"/>
              <a:t> </a:t>
            </a:r>
            <a:r>
              <a:rPr lang="en-US" dirty="0" err="1"/>
              <a:t>digitalmente</a:t>
            </a:r>
            <a:r>
              <a:rPr lang="en-US" dirty="0"/>
              <a:t> la </a:t>
            </a:r>
            <a:r>
              <a:rPr lang="en-US" dirty="0" err="1"/>
              <a:t>señal</a:t>
            </a:r>
            <a:r>
              <a:rPr lang="en-US" dirty="0"/>
              <a:t> </a:t>
            </a:r>
            <a:r>
              <a:rPr lang="en-US" dirty="0" err="1"/>
              <a:t>adquirida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ADC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b="1" dirty="0"/>
              <a:t>TIEMPO REAL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efectos</a:t>
            </a:r>
            <a:r>
              <a:rPr lang="en-US" dirty="0"/>
              <a:t>/</a:t>
            </a:r>
            <a:r>
              <a:rPr lang="en-US" dirty="0" err="1"/>
              <a:t>modulaciones</a:t>
            </a:r>
            <a:r>
              <a:rPr lang="en-US" dirty="0"/>
              <a:t> de </a:t>
            </a:r>
            <a:r>
              <a:rPr lang="en-US" dirty="0" err="1"/>
              <a:t>manera</a:t>
            </a:r>
            <a:r>
              <a:rPr lang="en-US" dirty="0"/>
              <a:t> digital: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Delay.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Distorsión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Implementar</a:t>
            </a:r>
            <a:r>
              <a:rPr lang="en-US" dirty="0"/>
              <a:t> un </a:t>
            </a:r>
            <a:r>
              <a:rPr lang="en-US" dirty="0" err="1"/>
              <a:t>Filtro</a:t>
            </a:r>
            <a:r>
              <a:rPr lang="en-US" dirty="0"/>
              <a:t>-FIR con </a:t>
            </a:r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sistólica</a:t>
            </a:r>
            <a:r>
              <a:rPr lang="en-US" dirty="0"/>
              <a:t> de </a:t>
            </a:r>
            <a:r>
              <a:rPr lang="en-US" dirty="0" err="1"/>
              <a:t>coeficientes</a:t>
            </a:r>
            <a:r>
              <a:rPr lang="en-US" dirty="0"/>
              <a:t> </a:t>
            </a:r>
            <a:r>
              <a:rPr lang="en-US" dirty="0" err="1"/>
              <a:t>simétricos</a:t>
            </a:r>
            <a:r>
              <a:rPr lang="en-US" dirty="0"/>
              <a:t> que </a:t>
            </a:r>
            <a:r>
              <a:rPr lang="en-US" dirty="0" err="1"/>
              <a:t>ayude</a:t>
            </a:r>
            <a:r>
              <a:rPr lang="en-US" dirty="0"/>
              <a:t> al </a:t>
            </a:r>
            <a:r>
              <a:rPr lang="en-US" dirty="0" err="1"/>
              <a:t>conformado</a:t>
            </a:r>
            <a:r>
              <a:rPr lang="en-US" dirty="0"/>
              <a:t> de la </a:t>
            </a:r>
            <a:r>
              <a:rPr lang="en-US" dirty="0" err="1"/>
              <a:t>señal</a:t>
            </a:r>
            <a:r>
              <a:rPr lang="en-US" dirty="0"/>
              <a:t> </a:t>
            </a:r>
            <a:r>
              <a:rPr lang="en-US" dirty="0" err="1"/>
              <a:t>evitando</a:t>
            </a:r>
            <a:r>
              <a:rPr lang="en-US" dirty="0"/>
              <a:t> el </a:t>
            </a:r>
            <a:r>
              <a:rPr lang="en-US" dirty="0" err="1"/>
              <a:t>solapamiento</a:t>
            </a:r>
            <a:r>
              <a:rPr lang="en-US" dirty="0"/>
              <a:t> a la </a:t>
            </a:r>
            <a:r>
              <a:rPr lang="en-US" dirty="0" err="1"/>
              <a:t>frecuencia</a:t>
            </a:r>
            <a:r>
              <a:rPr lang="en-US" dirty="0"/>
              <a:t> </a:t>
            </a:r>
            <a:r>
              <a:rPr lang="en-US" dirty="0" err="1"/>
              <a:t>citada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anterior diapositive (5KHz).</a:t>
            </a:r>
          </a:p>
        </p:txBody>
      </p:sp>
    </p:spTree>
    <p:extLst>
      <p:ext uri="{BB962C8B-B14F-4D97-AF65-F5344CB8AC3E}">
        <p14:creationId xmlns:p14="http://schemas.microsoft.com/office/powerpoint/2010/main" val="299136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89B9-017F-4218-B751-60CBACED2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6396" y="764373"/>
            <a:ext cx="1749804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cap="small" dirty="0" err="1"/>
              <a:t>Índice</a:t>
            </a:r>
            <a:endParaRPr lang="en-US" cap="smal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B03D1-EEAA-457D-B1FB-120BAB38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DF178BE-18F7-4553-B706-7570B1EAB4FB}" type="datetime1">
              <a:rPr lang="es-ES" smtClean="0">
                <a:solidFill>
                  <a:schemeClr val="tx1"/>
                </a:solidFill>
              </a:rPr>
              <a:t>27/01/2018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9A17A-628C-4240-882E-90DE1270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26" name="TextBox 4"/>
          <p:cNvGraphicFramePr/>
          <p:nvPr>
            <p:extLst>
              <p:ext uri="{D42A27DB-BD31-4B8C-83A1-F6EECF244321}">
                <p14:modId xmlns:p14="http://schemas.microsoft.com/office/powerpoint/2010/main" val="306501819"/>
              </p:ext>
            </p:extLst>
          </p:nvPr>
        </p:nvGraphicFramePr>
        <p:xfrm>
          <a:off x="685800" y="2878138"/>
          <a:ext cx="108204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4900B-D65B-44F0-8D87-996C8332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Sistema de adquisición, filtrado y Tratamiento digital de una señal acústica.</a:t>
            </a:r>
            <a:endParaRPr lang="en-US" dirty="0"/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9E342BC0-F57E-4E9C-9D4F-B40382A60493}"/>
              </a:ext>
            </a:extLst>
          </p:cNvPr>
          <p:cNvSpPr/>
          <p:nvPr/>
        </p:nvSpPr>
        <p:spPr>
          <a:xfrm>
            <a:off x="260059" y="3395838"/>
            <a:ext cx="268448" cy="26455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ACF7D011-AD33-4AC2-9BE7-C51194B3E87D}"/>
              </a:ext>
            </a:extLst>
          </p:cNvPr>
          <p:cNvSpPr/>
          <p:nvPr/>
        </p:nvSpPr>
        <p:spPr>
          <a:xfrm rot="10800000">
            <a:off x="257699" y="4205670"/>
            <a:ext cx="347095" cy="2982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0B1FBAC1-451B-4037-9390-24D6B4F283C7}"/>
              </a:ext>
            </a:extLst>
          </p:cNvPr>
          <p:cNvSpPr/>
          <p:nvPr/>
        </p:nvSpPr>
        <p:spPr>
          <a:xfrm>
            <a:off x="260059" y="2990922"/>
            <a:ext cx="268448" cy="26455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0DA1F402-EFB8-4F6F-A272-99DFBF96B5CA}"/>
              </a:ext>
            </a:extLst>
          </p:cNvPr>
          <p:cNvSpPr/>
          <p:nvPr/>
        </p:nvSpPr>
        <p:spPr>
          <a:xfrm>
            <a:off x="255341" y="3800754"/>
            <a:ext cx="268448" cy="26455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405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388</TotalTime>
  <Words>944</Words>
  <Application>Microsoft Office PowerPoint</Application>
  <PresentationFormat>Widescreen</PresentationFormat>
  <Paragraphs>163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Century Gothic</vt:lpstr>
      <vt:lpstr>Vapor Trail</vt:lpstr>
      <vt:lpstr>Sistema de adquisición, filtrado y Tratamiento digital de una señal acústica</vt:lpstr>
      <vt:lpstr>Índice</vt:lpstr>
      <vt:lpstr>Introducción</vt:lpstr>
      <vt:lpstr>Motivación</vt:lpstr>
      <vt:lpstr>Motivación</vt:lpstr>
      <vt:lpstr>Motivación</vt:lpstr>
      <vt:lpstr>Objetivos</vt:lpstr>
      <vt:lpstr>Objetivos</vt:lpstr>
      <vt:lpstr>Índice</vt:lpstr>
      <vt:lpstr>Implementación: General</vt:lpstr>
      <vt:lpstr>Implementación: General</vt:lpstr>
      <vt:lpstr>Implementación: Etapa Entrada</vt:lpstr>
      <vt:lpstr>Implementación: Etapa Entrada</vt:lpstr>
      <vt:lpstr>Implementación: Etapa Salida</vt:lpstr>
      <vt:lpstr>Implementación: Alimentación</vt:lpstr>
      <vt:lpstr>Implementación: Software</vt:lpstr>
      <vt:lpstr>Problemas</vt:lpstr>
      <vt:lpstr>Índice</vt:lpstr>
      <vt:lpstr>Mejoras</vt:lpstr>
      <vt:lpstr>Conclusiones</vt:lpstr>
      <vt:lpstr>Bibliografía</vt:lpstr>
      <vt:lpstr>DEMO TIME!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adquisición, filtrado y Tratamiento digital de una señal acústica</dc:title>
  <dc:creator>Gallego Sánchez Adrián</dc:creator>
  <cp:lastModifiedBy>Gallego Sánchez Adrián</cp:lastModifiedBy>
  <cp:revision>34</cp:revision>
  <dcterms:created xsi:type="dcterms:W3CDTF">2018-01-26T13:02:44Z</dcterms:created>
  <dcterms:modified xsi:type="dcterms:W3CDTF">2018-01-27T16:23:16Z</dcterms:modified>
</cp:coreProperties>
</file>