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/>
            <a:t>Implementación</a:t>
          </a:r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7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7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7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7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7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7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7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7"/>
      <dgm:spPr/>
    </dgm:pt>
    <dgm:pt modelId="{E7FE72A9-777E-400B-87DD-746830021A66}" type="pres">
      <dgm:prSet presAssocID="{9BC67524-2094-42BB-89B6-F70CCCFF7008}" presName="vert1" presStyleCnt="0"/>
      <dgm:spPr/>
    </dgm:pt>
    <dgm:pt modelId="{94CD0C4C-B3CA-4E90-8AA7-D9235BBF0A2A}" type="pres">
      <dgm:prSet presAssocID="{42F77C68-5A5B-472F-B4BF-F8D5428A355E}" presName="thickLine" presStyleLbl="alignNode1" presStyleIdx="4" presStyleCnt="7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4" presStyleCnt="7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5" presStyleCnt="7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5" presStyleCnt="7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6" presStyleCnt="7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6" presStyleCnt="7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6" destOrd="0" parTransId="{08C6295C-DD1D-445B-8716-D85CF0025D17}" sibTransId="{62A6ABC0-041A-48FA-952B-80B516D6C4A4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5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4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05A5EBF6-20F8-422D-B813-70A22C8FD7B5}" type="presParOf" srcId="{1A8CB7F8-124C-4F26-9FD1-183F4D8C0F7A}" destId="{94CD0C4C-B3CA-4E90-8AA7-D9235BBF0A2A}" srcOrd="8" destOrd="0" presId="urn:microsoft.com/office/officeart/2008/layout/LinedList"/>
    <dgm:cxn modelId="{A7EFC83D-368A-4C88-8344-0DC550EA1BAC}" type="presParOf" srcId="{1A8CB7F8-124C-4F26-9FD1-183F4D8C0F7A}" destId="{BD578FA2-1C26-4278-A923-B72950FE8A06}" srcOrd="9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0" destOrd="0" presId="urn:microsoft.com/office/officeart/2008/layout/LinedList"/>
    <dgm:cxn modelId="{2B96A4FA-1E86-428F-9DAF-1433AF6C0AD9}" type="presParOf" srcId="{1A8CB7F8-124C-4F26-9FD1-183F4D8C0F7A}" destId="{CD195345-1C0F-4907-BF6A-DAA04404AF32}" srcOrd="11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2" destOrd="0" presId="urn:microsoft.com/office/officeart/2008/layout/LinedList"/>
    <dgm:cxn modelId="{296C8D7B-41D0-4245-ACE7-284F58E7C81B}" type="presParOf" srcId="{1A8CB7F8-124C-4F26-9FD1-183F4D8C0F7A}" destId="{5316F805-D242-4B42-87D7-482F02F506C7}" srcOrd="13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7F620-2FFE-4403-90DF-775B83E2158A}" type="doc">
      <dgm:prSet loTypeId="urn:microsoft.com/office/officeart/2005/8/layout/venn1" loCatId="relationship" qsTypeId="urn:microsoft.com/office/officeart/2005/8/quickstyle/simple4" qsCatId="simple" csTypeId="urn:microsoft.com/office/officeart/2005/8/colors/accent2_2" csCatId="accent2" phldr="1"/>
      <dgm:spPr/>
    </dgm:pt>
    <dgm:pt modelId="{43CB162F-C45B-4F62-B618-F5E21612CD76}">
      <dgm:prSet phldrT="[Text]"/>
      <dgm:spPr/>
      <dgm:t>
        <a:bodyPr/>
        <a:lstStyle/>
        <a:p>
          <a:r>
            <a:rPr lang="en-US" dirty="0" err="1"/>
            <a:t>Subsistemas</a:t>
          </a:r>
          <a:endParaRPr lang="en-US" dirty="0"/>
        </a:p>
      </dgm:t>
    </dgm:pt>
    <dgm:pt modelId="{3036DFF2-9A1E-416D-B75E-368021286C0A}" type="parTrans" cxnId="{5A309BD7-E6FE-439E-81A4-33B2EAADB19D}">
      <dgm:prSet/>
      <dgm:spPr/>
      <dgm:t>
        <a:bodyPr/>
        <a:lstStyle/>
        <a:p>
          <a:endParaRPr lang="en-US"/>
        </a:p>
      </dgm:t>
    </dgm:pt>
    <dgm:pt modelId="{51692379-0696-41AB-86B1-DB3B99F2B45B}" type="sibTrans" cxnId="{5A309BD7-E6FE-439E-81A4-33B2EAADB19D}">
      <dgm:prSet/>
      <dgm:spPr/>
      <dgm:t>
        <a:bodyPr/>
        <a:lstStyle/>
        <a:p>
          <a:endParaRPr lang="en-US"/>
        </a:p>
      </dgm:t>
    </dgm:pt>
    <dgm:pt modelId="{910541DF-611A-422A-8E8D-4A58C7BB4E3F}">
      <dgm:prSet phldrT="[Text]"/>
      <dgm:spPr/>
      <dgm:t>
        <a:bodyPr/>
        <a:lstStyle/>
        <a:p>
          <a:r>
            <a:rPr lang="en-US" dirty="0"/>
            <a:t>SEDA</a:t>
          </a:r>
        </a:p>
      </dgm:t>
    </dgm:pt>
    <dgm:pt modelId="{774C1799-C3CE-49DA-BF51-9F50BF73E278}" type="parTrans" cxnId="{3A62C229-B8E5-4A40-BA7C-74971F67B304}">
      <dgm:prSet/>
      <dgm:spPr/>
      <dgm:t>
        <a:bodyPr/>
        <a:lstStyle/>
        <a:p>
          <a:endParaRPr lang="en-US"/>
        </a:p>
      </dgm:t>
    </dgm:pt>
    <dgm:pt modelId="{55A49CB5-EF95-4312-93F6-0618D58658E5}" type="sibTrans" cxnId="{3A62C229-B8E5-4A40-BA7C-74971F67B304}">
      <dgm:prSet/>
      <dgm:spPr/>
      <dgm:t>
        <a:bodyPr/>
        <a:lstStyle/>
        <a:p>
          <a:endParaRPr lang="en-US"/>
        </a:p>
      </dgm:t>
    </dgm:pt>
    <dgm:pt modelId="{5C1469F0-94FE-407B-BB29-6840C7A37F33}">
      <dgm:prSet phldrT="[Text]"/>
      <dgm:spPr/>
      <dgm:t>
        <a:bodyPr/>
        <a:lstStyle/>
        <a:p>
          <a:r>
            <a:rPr lang="en-US" dirty="0" err="1"/>
            <a:t>Diseño</a:t>
          </a:r>
          <a:r>
            <a:rPr lang="en-US" dirty="0"/>
            <a:t> digital</a:t>
          </a:r>
        </a:p>
      </dgm:t>
    </dgm:pt>
    <dgm:pt modelId="{73F2B79A-27D1-46D2-91CB-85B71B2E208E}" type="parTrans" cxnId="{43BE73C3-FF90-423D-BD1C-5CF886A1C424}">
      <dgm:prSet/>
      <dgm:spPr/>
      <dgm:t>
        <a:bodyPr/>
        <a:lstStyle/>
        <a:p>
          <a:endParaRPr lang="en-US"/>
        </a:p>
      </dgm:t>
    </dgm:pt>
    <dgm:pt modelId="{DA2B6E0F-9948-4E46-96F9-1746C77068A6}" type="sibTrans" cxnId="{43BE73C3-FF90-423D-BD1C-5CF886A1C424}">
      <dgm:prSet/>
      <dgm:spPr/>
      <dgm:t>
        <a:bodyPr/>
        <a:lstStyle/>
        <a:p>
          <a:endParaRPr lang="en-US"/>
        </a:p>
      </dgm:t>
    </dgm:pt>
    <dgm:pt modelId="{E1219548-7295-4FC4-A3A7-2660AD1181A7}" type="pres">
      <dgm:prSet presAssocID="{AAC7F620-2FFE-4403-90DF-775B83E2158A}" presName="compositeShape" presStyleCnt="0">
        <dgm:presLayoutVars>
          <dgm:chMax val="7"/>
          <dgm:dir/>
          <dgm:resizeHandles val="exact"/>
        </dgm:presLayoutVars>
      </dgm:prSet>
      <dgm:spPr/>
    </dgm:pt>
    <dgm:pt modelId="{5D899A09-99A0-4E74-9AE4-671ECA1EB9F6}" type="pres">
      <dgm:prSet presAssocID="{43CB162F-C45B-4F62-B618-F5E21612CD76}" presName="circ1" presStyleLbl="vennNode1" presStyleIdx="0" presStyleCnt="3"/>
      <dgm:spPr/>
    </dgm:pt>
    <dgm:pt modelId="{9A5E8621-C262-4A51-A08F-73E0934E171F}" type="pres">
      <dgm:prSet presAssocID="{43CB162F-C45B-4F62-B618-F5E21612CD7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D744662-1101-41C9-AAE3-63A41BB9EA6E}" type="pres">
      <dgm:prSet presAssocID="{910541DF-611A-422A-8E8D-4A58C7BB4E3F}" presName="circ2" presStyleLbl="vennNode1" presStyleIdx="1" presStyleCnt="3"/>
      <dgm:spPr/>
    </dgm:pt>
    <dgm:pt modelId="{6DBDF82C-D430-4BB3-8178-2163E35624D8}" type="pres">
      <dgm:prSet presAssocID="{910541DF-611A-422A-8E8D-4A58C7BB4E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50C05D-9A76-475E-B7C2-29356FE9A2E5}" type="pres">
      <dgm:prSet presAssocID="{5C1469F0-94FE-407B-BB29-6840C7A37F33}" presName="circ3" presStyleLbl="vennNode1" presStyleIdx="2" presStyleCnt="3"/>
      <dgm:spPr/>
    </dgm:pt>
    <dgm:pt modelId="{042BF281-DBB4-454F-9026-4F352A9C5EA2}" type="pres">
      <dgm:prSet presAssocID="{5C1469F0-94FE-407B-BB29-6840C7A37F3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2E62A08-3C74-4DB2-9DAA-A028E8638B67}" type="presOf" srcId="{5C1469F0-94FE-407B-BB29-6840C7A37F33}" destId="{8E50C05D-9A76-475E-B7C2-29356FE9A2E5}" srcOrd="0" destOrd="0" presId="urn:microsoft.com/office/officeart/2005/8/layout/venn1"/>
    <dgm:cxn modelId="{3A62C229-B8E5-4A40-BA7C-74971F67B304}" srcId="{AAC7F620-2FFE-4403-90DF-775B83E2158A}" destId="{910541DF-611A-422A-8E8D-4A58C7BB4E3F}" srcOrd="1" destOrd="0" parTransId="{774C1799-C3CE-49DA-BF51-9F50BF73E278}" sibTransId="{55A49CB5-EF95-4312-93F6-0618D58658E5}"/>
    <dgm:cxn modelId="{FEE9F82D-E7E7-49DF-B36D-FAF8D4E06A97}" type="presOf" srcId="{AAC7F620-2FFE-4403-90DF-775B83E2158A}" destId="{E1219548-7295-4FC4-A3A7-2660AD1181A7}" srcOrd="0" destOrd="0" presId="urn:microsoft.com/office/officeart/2005/8/layout/venn1"/>
    <dgm:cxn modelId="{29CA2D2E-ACB3-40A5-95E8-4D6788C0C02A}" type="presOf" srcId="{43CB162F-C45B-4F62-B618-F5E21612CD76}" destId="{9A5E8621-C262-4A51-A08F-73E0934E171F}" srcOrd="1" destOrd="0" presId="urn:microsoft.com/office/officeart/2005/8/layout/venn1"/>
    <dgm:cxn modelId="{9B6C45B0-885F-48B1-A911-DAFC3F196F09}" type="presOf" srcId="{43CB162F-C45B-4F62-B618-F5E21612CD76}" destId="{5D899A09-99A0-4E74-9AE4-671ECA1EB9F6}" srcOrd="0" destOrd="0" presId="urn:microsoft.com/office/officeart/2005/8/layout/venn1"/>
    <dgm:cxn modelId="{43BE73C3-FF90-423D-BD1C-5CF886A1C424}" srcId="{AAC7F620-2FFE-4403-90DF-775B83E2158A}" destId="{5C1469F0-94FE-407B-BB29-6840C7A37F33}" srcOrd="2" destOrd="0" parTransId="{73F2B79A-27D1-46D2-91CB-85B71B2E208E}" sibTransId="{DA2B6E0F-9948-4E46-96F9-1746C77068A6}"/>
    <dgm:cxn modelId="{CBD11DC8-B671-450E-AE6B-32C447D5A270}" type="presOf" srcId="{910541DF-611A-422A-8E8D-4A58C7BB4E3F}" destId="{DD744662-1101-41C9-AAE3-63A41BB9EA6E}" srcOrd="0" destOrd="0" presId="urn:microsoft.com/office/officeart/2005/8/layout/venn1"/>
    <dgm:cxn modelId="{5A309BD7-E6FE-439E-81A4-33B2EAADB19D}" srcId="{AAC7F620-2FFE-4403-90DF-775B83E2158A}" destId="{43CB162F-C45B-4F62-B618-F5E21612CD76}" srcOrd="0" destOrd="0" parTransId="{3036DFF2-9A1E-416D-B75E-368021286C0A}" sibTransId="{51692379-0696-41AB-86B1-DB3B99F2B45B}"/>
    <dgm:cxn modelId="{7E42DFF4-8C59-4475-B965-371CBF9A6C96}" type="presOf" srcId="{910541DF-611A-422A-8E8D-4A58C7BB4E3F}" destId="{6DBDF82C-D430-4BB3-8178-2163E35624D8}" srcOrd="1" destOrd="0" presId="urn:microsoft.com/office/officeart/2005/8/layout/venn1"/>
    <dgm:cxn modelId="{551C48FD-3D37-4B4E-A2C9-ADFCCC9CCE57}" type="presOf" srcId="{5C1469F0-94FE-407B-BB29-6840C7A37F33}" destId="{042BF281-DBB4-454F-9026-4F352A9C5EA2}" srcOrd="1" destOrd="0" presId="urn:microsoft.com/office/officeart/2005/8/layout/venn1"/>
    <dgm:cxn modelId="{71A2C3F2-5C69-4473-92E5-84DC82FBF6C7}" type="presParOf" srcId="{E1219548-7295-4FC4-A3A7-2660AD1181A7}" destId="{5D899A09-99A0-4E74-9AE4-671ECA1EB9F6}" srcOrd="0" destOrd="0" presId="urn:microsoft.com/office/officeart/2005/8/layout/venn1"/>
    <dgm:cxn modelId="{311ED00C-6B9B-45C5-A4DE-491CF7770F61}" type="presParOf" srcId="{E1219548-7295-4FC4-A3A7-2660AD1181A7}" destId="{9A5E8621-C262-4A51-A08F-73E0934E171F}" srcOrd="1" destOrd="0" presId="urn:microsoft.com/office/officeart/2005/8/layout/venn1"/>
    <dgm:cxn modelId="{B6041539-E772-4BF9-93DE-061E9B3C2E5C}" type="presParOf" srcId="{E1219548-7295-4FC4-A3A7-2660AD1181A7}" destId="{DD744662-1101-41C9-AAE3-63A41BB9EA6E}" srcOrd="2" destOrd="0" presId="urn:microsoft.com/office/officeart/2005/8/layout/venn1"/>
    <dgm:cxn modelId="{98A0A305-F866-4FB6-9011-08F8B4D7A21C}" type="presParOf" srcId="{E1219548-7295-4FC4-A3A7-2660AD1181A7}" destId="{6DBDF82C-D430-4BB3-8178-2163E35624D8}" srcOrd="3" destOrd="0" presId="urn:microsoft.com/office/officeart/2005/8/layout/venn1"/>
    <dgm:cxn modelId="{10DFAC28-1A3A-461D-A923-850E49ADA2C6}" type="presParOf" srcId="{E1219548-7295-4FC4-A3A7-2660AD1181A7}" destId="{8E50C05D-9A76-475E-B7C2-29356FE9A2E5}" srcOrd="4" destOrd="0" presId="urn:microsoft.com/office/officeart/2005/8/layout/venn1"/>
    <dgm:cxn modelId="{99675708-CDBD-4283-A09F-693B849856FC}" type="presParOf" srcId="{E1219548-7295-4FC4-A3A7-2660AD1181A7}" destId="{042BF281-DBB4-454F-9026-4F352A9C5EA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/>
            <a:t>Implementación</a:t>
          </a:r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7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7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7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7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7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7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7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7"/>
      <dgm:spPr/>
    </dgm:pt>
    <dgm:pt modelId="{E7FE72A9-777E-400B-87DD-746830021A66}" type="pres">
      <dgm:prSet presAssocID="{9BC67524-2094-42BB-89B6-F70CCCFF7008}" presName="vert1" presStyleCnt="0"/>
      <dgm:spPr/>
    </dgm:pt>
    <dgm:pt modelId="{94CD0C4C-B3CA-4E90-8AA7-D9235BBF0A2A}" type="pres">
      <dgm:prSet presAssocID="{42F77C68-5A5B-472F-B4BF-F8D5428A355E}" presName="thickLine" presStyleLbl="alignNode1" presStyleIdx="4" presStyleCnt="7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4" presStyleCnt="7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5" presStyleCnt="7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5" presStyleCnt="7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6" presStyleCnt="7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6" presStyleCnt="7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6" destOrd="0" parTransId="{08C6295C-DD1D-445B-8716-D85CF0025D17}" sibTransId="{62A6ABC0-041A-48FA-952B-80B516D6C4A4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5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4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05A5EBF6-20F8-422D-B813-70A22C8FD7B5}" type="presParOf" srcId="{1A8CB7F8-124C-4F26-9FD1-183F4D8C0F7A}" destId="{94CD0C4C-B3CA-4E90-8AA7-D9235BBF0A2A}" srcOrd="8" destOrd="0" presId="urn:microsoft.com/office/officeart/2008/layout/LinedList"/>
    <dgm:cxn modelId="{A7EFC83D-368A-4C88-8344-0DC550EA1BAC}" type="presParOf" srcId="{1A8CB7F8-124C-4F26-9FD1-183F4D8C0F7A}" destId="{BD578FA2-1C26-4278-A923-B72950FE8A06}" srcOrd="9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0" destOrd="0" presId="urn:microsoft.com/office/officeart/2008/layout/LinedList"/>
    <dgm:cxn modelId="{2B96A4FA-1E86-428F-9DAF-1433AF6C0AD9}" type="presParOf" srcId="{1A8CB7F8-124C-4F26-9FD1-183F4D8C0F7A}" destId="{CD195345-1C0F-4907-BF6A-DAA04404AF32}" srcOrd="11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2" destOrd="0" presId="urn:microsoft.com/office/officeart/2008/layout/LinedList"/>
    <dgm:cxn modelId="{296C8D7B-41D0-4245-ACE7-284F58E7C81B}" type="presParOf" srcId="{1A8CB7F8-124C-4F26-9FD1-183F4D8C0F7A}" destId="{5316F805-D242-4B42-87D7-482F02F506C7}" srcOrd="13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407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407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Introducción</a:t>
          </a:r>
          <a:endParaRPr lang="en-US" sz="2200" kern="1200" dirty="0"/>
        </a:p>
      </dsp:txBody>
      <dsp:txXfrm>
        <a:off x="0" y="407"/>
        <a:ext cx="10820400" cy="477040"/>
      </dsp:txXfrm>
    </dsp:sp>
    <dsp:sp modelId="{5735B9B5-A36D-453F-BB71-0A34E0EF3FBF}">
      <dsp:nvSpPr>
        <dsp:cNvPr id="0" name=""/>
        <dsp:cNvSpPr/>
      </dsp:nvSpPr>
      <dsp:spPr>
        <a:xfrm>
          <a:off x="0" y="477448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77448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Motivación</a:t>
          </a:r>
        </a:p>
      </dsp:txBody>
      <dsp:txXfrm>
        <a:off x="0" y="477448"/>
        <a:ext cx="10820400" cy="477040"/>
      </dsp:txXfrm>
    </dsp:sp>
    <dsp:sp modelId="{7F4116A8-6AC0-42E5-9ADA-31C4CA1D9B0B}">
      <dsp:nvSpPr>
        <dsp:cNvPr id="0" name=""/>
        <dsp:cNvSpPr/>
      </dsp:nvSpPr>
      <dsp:spPr>
        <a:xfrm>
          <a:off x="0" y="954489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954489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Objetivos </a:t>
          </a:r>
        </a:p>
      </dsp:txBody>
      <dsp:txXfrm>
        <a:off x="0" y="954489"/>
        <a:ext cx="10820400" cy="477040"/>
      </dsp:txXfrm>
    </dsp:sp>
    <dsp:sp modelId="{06B83E87-38AF-45FF-9F24-BC4DDE42AACA}">
      <dsp:nvSpPr>
        <dsp:cNvPr id="0" name=""/>
        <dsp:cNvSpPr/>
      </dsp:nvSpPr>
      <dsp:spPr>
        <a:xfrm>
          <a:off x="0" y="1431529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431529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Implementación</a:t>
          </a:r>
        </a:p>
      </dsp:txBody>
      <dsp:txXfrm>
        <a:off x="0" y="1431529"/>
        <a:ext cx="10820400" cy="477040"/>
      </dsp:txXfrm>
    </dsp:sp>
    <dsp:sp modelId="{94CD0C4C-B3CA-4E90-8AA7-D9235BBF0A2A}">
      <dsp:nvSpPr>
        <dsp:cNvPr id="0" name=""/>
        <dsp:cNvSpPr/>
      </dsp:nvSpPr>
      <dsp:spPr>
        <a:xfrm>
          <a:off x="0" y="190857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1908570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Mejoras</a:t>
          </a:r>
          <a:r>
            <a:rPr lang="en-US" sz="2200" kern="1200" dirty="0"/>
            <a:t> y </a:t>
          </a:r>
          <a:r>
            <a:rPr lang="en-US" sz="2200" kern="1200" dirty="0" err="1"/>
            <a:t>conclusiones</a:t>
          </a:r>
          <a:endParaRPr lang="en-US" sz="2200" kern="1200" dirty="0"/>
        </a:p>
      </dsp:txBody>
      <dsp:txXfrm>
        <a:off x="0" y="1908570"/>
        <a:ext cx="10820400" cy="477040"/>
      </dsp:txXfrm>
    </dsp:sp>
    <dsp:sp modelId="{82CB7608-96CD-43F5-9BC0-C25928B0157A}">
      <dsp:nvSpPr>
        <dsp:cNvPr id="0" name=""/>
        <dsp:cNvSpPr/>
      </dsp:nvSpPr>
      <dsp:spPr>
        <a:xfrm>
          <a:off x="0" y="238561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385610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Bibliografía</a:t>
          </a:r>
          <a:endParaRPr lang="en-US" sz="2200" kern="1200" dirty="0"/>
        </a:p>
      </dsp:txBody>
      <dsp:txXfrm>
        <a:off x="0" y="2385610"/>
        <a:ext cx="10820400" cy="477040"/>
      </dsp:txXfrm>
    </dsp:sp>
    <dsp:sp modelId="{46ADBB9A-E5C6-4466-8B2A-774D9E715216}">
      <dsp:nvSpPr>
        <dsp:cNvPr id="0" name=""/>
        <dsp:cNvSpPr/>
      </dsp:nvSpPr>
      <dsp:spPr>
        <a:xfrm>
          <a:off x="0" y="2862651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862651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Demo</a:t>
          </a:r>
        </a:p>
      </dsp:txBody>
      <dsp:txXfrm>
        <a:off x="0" y="2862651"/>
        <a:ext cx="10820400" cy="477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99A09-99A0-4E74-9AE4-671ECA1EB9F6}">
      <dsp:nvSpPr>
        <dsp:cNvPr id="0" name=""/>
        <dsp:cNvSpPr/>
      </dsp:nvSpPr>
      <dsp:spPr>
        <a:xfrm>
          <a:off x="1759800" y="46004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Subsistemas</a:t>
          </a:r>
          <a:endParaRPr lang="en-US" sz="2200" kern="1200" dirty="0"/>
        </a:p>
      </dsp:txBody>
      <dsp:txXfrm>
        <a:off x="2054229" y="432442"/>
        <a:ext cx="1619357" cy="993696"/>
      </dsp:txXfrm>
    </dsp:sp>
    <dsp:sp modelId="{DD744662-1101-41C9-AAE3-63A41BB9EA6E}">
      <dsp:nvSpPr>
        <dsp:cNvPr id="0" name=""/>
        <dsp:cNvSpPr/>
      </dsp:nvSpPr>
      <dsp:spPr>
        <a:xfrm>
          <a:off x="2556598" y="1426139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SEDA</a:t>
          </a:r>
        </a:p>
      </dsp:txBody>
      <dsp:txXfrm>
        <a:off x="3231944" y="1996594"/>
        <a:ext cx="1324929" cy="1214518"/>
      </dsp:txXfrm>
    </dsp:sp>
    <dsp:sp modelId="{8E50C05D-9A76-475E-B7C2-29356FE9A2E5}">
      <dsp:nvSpPr>
        <dsp:cNvPr id="0" name=""/>
        <dsp:cNvSpPr/>
      </dsp:nvSpPr>
      <dsp:spPr>
        <a:xfrm>
          <a:off x="963003" y="1426139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Diseño</a:t>
          </a:r>
          <a:r>
            <a:rPr lang="en-US" sz="2200" kern="1200" dirty="0"/>
            <a:t> digital</a:t>
          </a:r>
        </a:p>
      </dsp:txBody>
      <dsp:txXfrm>
        <a:off x="1170943" y="1996594"/>
        <a:ext cx="1324929" cy="1214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407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407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Introducción</a:t>
          </a:r>
          <a:endParaRPr lang="en-US" sz="2200" kern="1200" dirty="0"/>
        </a:p>
      </dsp:txBody>
      <dsp:txXfrm>
        <a:off x="0" y="407"/>
        <a:ext cx="10820400" cy="477040"/>
      </dsp:txXfrm>
    </dsp:sp>
    <dsp:sp modelId="{5735B9B5-A36D-453F-BB71-0A34E0EF3FBF}">
      <dsp:nvSpPr>
        <dsp:cNvPr id="0" name=""/>
        <dsp:cNvSpPr/>
      </dsp:nvSpPr>
      <dsp:spPr>
        <a:xfrm>
          <a:off x="0" y="477448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77448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Motivación</a:t>
          </a:r>
        </a:p>
      </dsp:txBody>
      <dsp:txXfrm>
        <a:off x="0" y="477448"/>
        <a:ext cx="10820400" cy="477040"/>
      </dsp:txXfrm>
    </dsp:sp>
    <dsp:sp modelId="{7F4116A8-6AC0-42E5-9ADA-31C4CA1D9B0B}">
      <dsp:nvSpPr>
        <dsp:cNvPr id="0" name=""/>
        <dsp:cNvSpPr/>
      </dsp:nvSpPr>
      <dsp:spPr>
        <a:xfrm>
          <a:off x="0" y="954489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954489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Objetivos </a:t>
          </a:r>
        </a:p>
      </dsp:txBody>
      <dsp:txXfrm>
        <a:off x="0" y="954489"/>
        <a:ext cx="10820400" cy="477040"/>
      </dsp:txXfrm>
    </dsp:sp>
    <dsp:sp modelId="{06B83E87-38AF-45FF-9F24-BC4DDE42AACA}">
      <dsp:nvSpPr>
        <dsp:cNvPr id="0" name=""/>
        <dsp:cNvSpPr/>
      </dsp:nvSpPr>
      <dsp:spPr>
        <a:xfrm>
          <a:off x="0" y="1431529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431529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Implementación</a:t>
          </a:r>
        </a:p>
      </dsp:txBody>
      <dsp:txXfrm>
        <a:off x="0" y="1431529"/>
        <a:ext cx="10820400" cy="477040"/>
      </dsp:txXfrm>
    </dsp:sp>
    <dsp:sp modelId="{94CD0C4C-B3CA-4E90-8AA7-D9235BBF0A2A}">
      <dsp:nvSpPr>
        <dsp:cNvPr id="0" name=""/>
        <dsp:cNvSpPr/>
      </dsp:nvSpPr>
      <dsp:spPr>
        <a:xfrm>
          <a:off x="0" y="190857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1908570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Mejoras</a:t>
          </a:r>
          <a:r>
            <a:rPr lang="en-US" sz="2200" kern="1200" dirty="0"/>
            <a:t> y </a:t>
          </a:r>
          <a:r>
            <a:rPr lang="en-US" sz="2200" kern="1200" dirty="0" err="1"/>
            <a:t>conclusiones</a:t>
          </a:r>
          <a:endParaRPr lang="en-US" sz="2200" kern="1200" dirty="0"/>
        </a:p>
      </dsp:txBody>
      <dsp:txXfrm>
        <a:off x="0" y="1908570"/>
        <a:ext cx="10820400" cy="477040"/>
      </dsp:txXfrm>
    </dsp:sp>
    <dsp:sp modelId="{82CB7608-96CD-43F5-9BC0-C25928B0157A}">
      <dsp:nvSpPr>
        <dsp:cNvPr id="0" name=""/>
        <dsp:cNvSpPr/>
      </dsp:nvSpPr>
      <dsp:spPr>
        <a:xfrm>
          <a:off x="0" y="238561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385610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Bibliografía</a:t>
          </a:r>
          <a:endParaRPr lang="en-US" sz="2200" kern="1200" dirty="0"/>
        </a:p>
      </dsp:txBody>
      <dsp:txXfrm>
        <a:off x="0" y="2385610"/>
        <a:ext cx="10820400" cy="477040"/>
      </dsp:txXfrm>
    </dsp:sp>
    <dsp:sp modelId="{46ADBB9A-E5C6-4466-8B2A-774D9E715216}">
      <dsp:nvSpPr>
        <dsp:cNvPr id="0" name=""/>
        <dsp:cNvSpPr/>
      </dsp:nvSpPr>
      <dsp:spPr>
        <a:xfrm>
          <a:off x="0" y="2862651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862651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Demo</a:t>
          </a:r>
        </a:p>
      </dsp:txBody>
      <dsp:txXfrm>
        <a:off x="0" y="2862651"/>
        <a:ext cx="10820400" cy="47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95DFD-7258-4196-AE6C-1B824D7BA8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84C28-6904-4653-BBE9-7D2B34B971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3765-5450-48CE-BF1D-D27786CC2F7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D6294-88A9-4239-ABB6-CAFACF3987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C59BD-0C53-4DBB-8179-85D457CB2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D2AD6-8755-4780-A945-DFB3AAF8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7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CDF8-D1EA-4E8E-B7DC-C8831B3DD32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3383A-9629-40DD-AC2C-9F630984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751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CDBB42F-9838-4BA0-8597-2A32240DE494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375-B383-4461-AA43-F5474B014657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6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FA309A-4AB6-4BD2-98C4-F0BE0F110C25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F3ED76-7F3F-41C5-AA8D-5FAB64FB68DC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32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B32514-435D-46A3-9F21-90C2F27BB598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9E2E-0320-4749-B503-C04912E37C68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44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AC3-87D2-4C08-A0AA-2A8EFA57A03C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5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8AB-9989-4B1E-AE52-1364C01A2E2F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55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21808-AEFE-49A9-8A24-DF155648DE22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E761-68F1-452A-991B-6F2E778C0E08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51F3B-C5CE-4EAC-9081-2AFA110FCA0F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B2B-05D5-4765-BFF0-DE0758C10474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FC61-CB6E-4DE2-982E-C7653C088D96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63D0-FBF4-4533-9140-ADEED69E83B4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A71-BF78-429D-A6D8-CADBF5C3A941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5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5EC-E118-477A-B20A-54B09E3D9B37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3C1F-E5AF-4671-B520-7AFF2C5456AB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51A6-5A1E-4F1E-8464-EA07D8B64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546" y="1300294"/>
            <a:ext cx="9324363" cy="2397971"/>
          </a:xfrm>
        </p:spPr>
        <p:txBody>
          <a:bodyPr>
            <a:noAutofit/>
          </a:bodyPr>
          <a:lstStyle/>
          <a:p>
            <a:pPr algn="ctr"/>
            <a:r>
              <a:rPr lang="en-US" sz="4800" cap="small" dirty="0"/>
              <a:t>Sistema de </a:t>
            </a:r>
            <a:r>
              <a:rPr lang="en-US" sz="4800" cap="small" dirty="0" err="1"/>
              <a:t>adquisición</a:t>
            </a:r>
            <a:r>
              <a:rPr lang="en-US" sz="4800" cap="small" dirty="0"/>
              <a:t>, </a:t>
            </a:r>
            <a:r>
              <a:rPr lang="en-US" sz="4800" cap="small" dirty="0" err="1"/>
              <a:t>filtrado</a:t>
            </a:r>
            <a:r>
              <a:rPr lang="en-US" sz="4800" cap="small" dirty="0"/>
              <a:t> y </a:t>
            </a:r>
            <a:r>
              <a:rPr lang="en-US" sz="4800" cap="small" dirty="0" err="1"/>
              <a:t>Tratamiento</a:t>
            </a:r>
            <a:r>
              <a:rPr lang="en-US" sz="4800" cap="small" dirty="0"/>
              <a:t> digital de </a:t>
            </a:r>
            <a:r>
              <a:rPr lang="en-US" sz="4800" cap="small" dirty="0" err="1"/>
              <a:t>una</a:t>
            </a:r>
            <a:r>
              <a:rPr lang="en-US" sz="4800" cap="small" dirty="0"/>
              <a:t> </a:t>
            </a:r>
            <a:r>
              <a:rPr lang="en-US" sz="4800" cap="small" dirty="0" err="1"/>
              <a:t>señal</a:t>
            </a:r>
            <a:r>
              <a:rPr lang="en-US" sz="4800" cap="small" dirty="0"/>
              <a:t> </a:t>
            </a:r>
            <a:r>
              <a:rPr lang="en-US" sz="4800" cap="small" dirty="0" err="1"/>
              <a:t>acústica</a:t>
            </a:r>
            <a:endParaRPr lang="en-US" sz="48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5097F-56FE-4FD8-91FD-29B5FDA43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546" y="3975101"/>
            <a:ext cx="9448800" cy="685800"/>
          </a:xfrm>
        </p:spPr>
        <p:txBody>
          <a:bodyPr/>
          <a:lstStyle/>
          <a:p>
            <a:r>
              <a:rPr lang="en-US" dirty="0"/>
              <a:t>MUIT – 2018 , UAH, </a:t>
            </a:r>
            <a:r>
              <a:rPr lang="en-US" dirty="0" err="1"/>
              <a:t>Subsistemas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8783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86" y="764373"/>
            <a:ext cx="8981114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Entrada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2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Salida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Alimentación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0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Software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5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Mejoras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5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Conclusiones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858" y="744008"/>
            <a:ext cx="4990412" cy="1048623"/>
          </a:xfrm>
        </p:spPr>
        <p:txBody>
          <a:bodyPr>
            <a:normAutofit/>
          </a:bodyPr>
          <a:lstStyle/>
          <a:p>
            <a:r>
              <a:rPr lang="en-US" sz="6000" cap="small" dirty="0"/>
              <a:t>DEMO TIME!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38DC5983-59AB-4F90-BCD6-56E51DBD0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9" b="98622" l="2913" r="95534">
                        <a14:foregroundMark x1="42330" y1="29699" x2="51456" y2="46617"/>
                        <a14:foregroundMark x1="47767" y1="46742" x2="51456" y2="51504"/>
                        <a14:foregroundMark x1="20388" y1="76692" x2="14563" y2="90226"/>
                        <a14:foregroundMark x1="14563" y1="90226" x2="4854" y2="97494"/>
                        <a14:foregroundMark x1="83689" y1="93484" x2="95534" y2="98622"/>
                        <a14:foregroundMark x1="35146" y1="11529" x2="37087" y2="5890"/>
                        <a14:foregroundMark x1="35534" y1="7644" x2="38641" y2="1754"/>
                        <a14:foregroundMark x1="34175" y1="25063" x2="39417" y2="29198"/>
                        <a14:foregroundMark x1="39806" y1="29950" x2="38252" y2="29950"/>
                        <a14:foregroundMark x1="9126" y1="97494" x2="9126" y2="97494"/>
                        <a14:foregroundMark x1="3689" y1="96742" x2="2913" y2="97995"/>
                        <a14:backgroundMark x1="39771" y1="29042" x2="40486" y2="300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7606" y="1895268"/>
            <a:ext cx="2212951" cy="3429000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EA6F47-B6B3-492E-A99E-B15F41D5B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519" y="1792631"/>
            <a:ext cx="2087865" cy="34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1D4263-F554-4D38-B650-01606454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36651"/>
            <a:ext cx="9448800" cy="1092349"/>
          </a:xfrm>
        </p:spPr>
        <p:txBody>
          <a:bodyPr/>
          <a:lstStyle/>
          <a:p>
            <a:pPr algn="ctr"/>
            <a:r>
              <a:rPr lang="en-US" cap="small" dirty="0"/>
              <a:t>¡</a:t>
            </a:r>
            <a:r>
              <a:rPr lang="en-US" cap="small" dirty="0" err="1"/>
              <a:t>Muchas</a:t>
            </a:r>
            <a:r>
              <a:rPr lang="en-US" cap="small" dirty="0"/>
              <a:t> Gracias!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3C405-8190-4AEC-B9AB-2FBC74AA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63D0-FBF4-4533-9140-ADEED69E83B4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6A108-0D32-4A62-BD88-9688EE2A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FEEE4-411D-48B8-8C3B-DC25B323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8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26/01/2018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>
              <p:ext uri="{D42A27DB-BD31-4B8C-83A1-F6EECF244321}">
                <p14:modId xmlns:p14="http://schemas.microsoft.com/office/powerpoint/2010/main" val="304185315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12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3AE4-83F3-4D8D-83C4-62A20BFB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Introducción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13CAA-E253-4FA7-B9F3-EA70C3D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669-39C0-4E64-8C38-5513E7EC2408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EAF2E-D2D4-47CB-A412-4C086F34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25E1-3460-4EB9-92B9-30BD5CDE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pic>
        <p:nvPicPr>
          <p:cNvPr id="8" name="Picture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AC391F1-9F97-4273-83DD-1E88BD8F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1" y="2617365"/>
            <a:ext cx="3609492" cy="25575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98356AF-4A01-4936-A4EC-9FC79B00A870}"/>
              </a:ext>
            </a:extLst>
          </p:cNvPr>
          <p:cNvSpPr/>
          <p:nvPr/>
        </p:nvSpPr>
        <p:spPr>
          <a:xfrm>
            <a:off x="3651752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A6310A-7AFA-45AD-8A50-2BC6DDE28E86}"/>
              </a:ext>
            </a:extLst>
          </p:cNvPr>
          <p:cNvSpPr/>
          <p:nvPr/>
        </p:nvSpPr>
        <p:spPr>
          <a:xfrm>
            <a:off x="4806892" y="3011648"/>
            <a:ext cx="2877424" cy="204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adquisición</a:t>
            </a:r>
            <a:r>
              <a:rPr lang="en-US" dirty="0"/>
              <a:t>,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tratamiento</a:t>
            </a:r>
            <a:r>
              <a:rPr lang="en-US" dirty="0"/>
              <a:t> digital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54BAAE-CD40-44F7-A879-9EFD00245681}"/>
              </a:ext>
            </a:extLst>
          </p:cNvPr>
          <p:cNvSpPr/>
          <p:nvPr/>
        </p:nvSpPr>
        <p:spPr>
          <a:xfrm>
            <a:off x="7814383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6C10A164-56FF-489E-889A-82000504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85" y="4138472"/>
            <a:ext cx="1068723" cy="6227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85AD8D-F6E3-4F0A-B4B9-EEDBE8FA9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858" y="3179876"/>
            <a:ext cx="13716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Motivación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5951290" y="1786855"/>
            <a:ext cx="55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Unificar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asignaturas</a:t>
            </a:r>
            <a:r>
              <a:rPr lang="en-US" dirty="0"/>
              <a:t>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40E1DC-B684-4ED6-A6C5-4D0D7CE25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82691"/>
              </p:ext>
            </p:extLst>
          </p:nvPr>
        </p:nvGraphicFramePr>
        <p:xfrm>
          <a:off x="368183" y="1892487"/>
          <a:ext cx="5727817" cy="368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5CCA79A-9BF7-46EE-9E0C-1937B80141D3}"/>
              </a:ext>
            </a:extLst>
          </p:cNvPr>
          <p:cNvSpPr/>
          <p:nvPr/>
        </p:nvSpPr>
        <p:spPr>
          <a:xfrm>
            <a:off x="5402511" y="3733101"/>
            <a:ext cx="2298583" cy="3651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D8475-0F88-4C60-A5D8-96EA23528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897" y="2250376"/>
            <a:ext cx="152216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D899A09-99A0-4E74-9AE4-671ECA1EB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5D899A09-99A0-4E74-9AE4-671ECA1EB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744662-1101-41C9-AAE3-63A41BB9E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DD744662-1101-41C9-AAE3-63A41BB9E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50C05D-9A76-475E-B7C2-29356FE9A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8E50C05D-9A76-475E-B7C2-29356FE9A2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Motivación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5951290" y="1786855"/>
            <a:ext cx="5554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a un </a:t>
            </a:r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: la </a:t>
            </a:r>
            <a:r>
              <a:rPr lang="en-US" dirty="0" err="1"/>
              <a:t>música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Historia de la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.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ABB615-1731-42BF-ACC6-A8BF7C55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7" y="1743075"/>
            <a:ext cx="4306698" cy="4306698"/>
          </a:xfrm>
          <a:prstGeom prst="rect">
            <a:avLst/>
          </a:prstGeom>
        </p:spPr>
      </p:pic>
      <p:pic>
        <p:nvPicPr>
          <p:cNvPr id="13" name="Picture 1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3505740-50BC-496D-9B41-C44D2F94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7" y="1548882"/>
            <a:ext cx="3250537" cy="4806963"/>
          </a:xfrm>
          <a:prstGeom prst="rect">
            <a:avLst/>
          </a:prstGeom>
        </p:spPr>
      </p:pic>
      <p:pic>
        <p:nvPicPr>
          <p:cNvPr id="15" name="Picture 1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CDE52602-8B0F-42FF-BEFF-0593D73E1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25" y="3225273"/>
            <a:ext cx="2617027" cy="2186484"/>
          </a:xfrm>
          <a:prstGeom prst="rect">
            <a:avLst/>
          </a:prstGeom>
        </p:spPr>
      </p:pic>
      <p:pic>
        <p:nvPicPr>
          <p:cNvPr id="17" name="Picture 16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B463605F-42D2-48F0-B291-F157028F7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433" y="2647204"/>
            <a:ext cx="3789784" cy="37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A35858E-C655-495F-A059-1FC8099957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7B2D441-0E7D-43A8-A044-8C732C8847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609EC5-E44E-4CD3-9277-E243BB6600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497FEE-E5AC-42FF-90F7-2C8487F61E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88844"/>
            <a:ext cx="2687741" cy="3506830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FC3B50-C64E-4724-9992-03FFB8D888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3301139"/>
            <a:ext cx="2220800" cy="302752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D40A7EB3-1277-4DD8-B3DF-EFCF1370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6" y="1051935"/>
            <a:ext cx="2380647" cy="2380647"/>
          </a:xfrm>
          <a:prstGeom prst="rect">
            <a:avLst/>
          </a:prstGeom>
        </p:spPr>
      </p:pic>
      <p:pic>
        <p:nvPicPr>
          <p:cNvPr id="17" name="Picture 1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A9D1658-10E5-4EB1-857B-6211FFF1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35" y="3489261"/>
            <a:ext cx="1887366" cy="2667655"/>
          </a:xfrm>
          <a:prstGeom prst="rect">
            <a:avLst/>
          </a:prstGeom>
        </p:spPr>
      </p:pic>
      <p:sp>
        <p:nvSpPr>
          <p:cNvPr id="32" name="Round Single Corner Rectangle 23">
            <a:extLst>
              <a:ext uri="{FF2B5EF4-FFF2-40B4-BE49-F238E27FC236}">
                <a16:creationId xmlns:a16="http://schemas.microsoft.com/office/drawing/2014/main" id="{80B0BA38-5CAE-4445-9D6B-E1875E96BA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966487" y="4164747"/>
            <a:ext cx="2347509" cy="1755606"/>
          </a:xfrm>
          <a:prstGeom prst="round1Rect">
            <a:avLst>
              <a:gd name="adj" fmla="val 112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ingle Corner Rectangle 24">
            <a:extLst>
              <a:ext uri="{FF2B5EF4-FFF2-40B4-BE49-F238E27FC236}">
                <a16:creationId xmlns:a16="http://schemas.microsoft.com/office/drawing/2014/main" id="{C651479D-6D3B-4F7C-8DDD-182B15A034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7841" y="916605"/>
            <a:ext cx="1998359" cy="2230427"/>
          </a:xfrm>
          <a:prstGeom prst="round1Rect">
            <a:avLst>
              <a:gd name="adj" fmla="val 11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62" y="1012491"/>
            <a:ext cx="5304295" cy="1220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cap="small" dirty="0" err="1"/>
              <a:t>Motivación</a:t>
            </a:r>
            <a:endParaRPr lang="en-US" sz="3200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855CDD-93BC-47DE-BEFF-59319602E3E3}" type="datetime1">
              <a:rPr lang="en-US" smtClean="0"/>
              <a:pPr>
                <a:spcAft>
                  <a:spcPts val="600"/>
                </a:spcAft>
              </a:pPr>
              <a:t>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Sistema de adquisición, filtrado y Tratamiento digital de una señal acústica.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685800" y="2194560"/>
            <a:ext cx="5304295" cy="397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Generar</a:t>
            </a:r>
            <a:r>
              <a:rPr lang="en-US" dirty="0"/>
              <a:t> un pedal </a:t>
            </a:r>
            <a:r>
              <a:rPr lang="en-US" dirty="0" err="1"/>
              <a:t>multiefectos</a:t>
            </a:r>
            <a:r>
              <a:rPr lang="en-US" dirty="0"/>
              <a:t> de bajo </a:t>
            </a:r>
            <a:r>
              <a:rPr lang="en-US" dirty="0" err="1"/>
              <a:t>coste</a:t>
            </a:r>
            <a:r>
              <a:rPr lang="en-US" dirty="0"/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ideología</a:t>
            </a:r>
            <a:r>
              <a:rPr lang="en-US" dirty="0"/>
              <a:t> GNU y “Código </a:t>
            </a:r>
            <a:r>
              <a:rPr lang="en-US" dirty="0" err="1"/>
              <a:t>abierto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6550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Objetivos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0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396" y="764373"/>
            <a:ext cx="174980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26/01/2018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>
              <p:ext uri="{D42A27DB-BD31-4B8C-83A1-F6EECF244321}">
                <p14:modId xmlns:p14="http://schemas.microsoft.com/office/powerpoint/2010/main" val="3754138702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342BC0-F57E-4E9C-9D4F-B40382A60493}"/>
              </a:ext>
            </a:extLst>
          </p:cNvPr>
          <p:cNvSpPr/>
          <p:nvPr/>
        </p:nvSpPr>
        <p:spPr>
          <a:xfrm>
            <a:off x="260059" y="3434140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CF7D011-AD33-4AC2-9BE7-C51194B3E87D}"/>
              </a:ext>
            </a:extLst>
          </p:cNvPr>
          <p:cNvSpPr/>
          <p:nvPr/>
        </p:nvSpPr>
        <p:spPr>
          <a:xfrm rot="10800000">
            <a:off x="260058" y="4454800"/>
            <a:ext cx="347095" cy="298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B1FBAC1-451B-4037-9390-24D6B4F283C7}"/>
              </a:ext>
            </a:extLst>
          </p:cNvPr>
          <p:cNvSpPr/>
          <p:nvPr/>
        </p:nvSpPr>
        <p:spPr>
          <a:xfrm>
            <a:off x="260059" y="2990922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0DA1F402-EFB8-4F6F-A272-99DFBF96B5CA}"/>
              </a:ext>
            </a:extLst>
          </p:cNvPr>
          <p:cNvSpPr/>
          <p:nvPr/>
        </p:nvSpPr>
        <p:spPr>
          <a:xfrm>
            <a:off x="260059" y="3944470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05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General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26/01/2018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194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176</TotalTime>
  <Words>365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Vapor Trail</vt:lpstr>
      <vt:lpstr>Sistema de adquisición, filtrado y Tratamiento digital de una señal acústica</vt:lpstr>
      <vt:lpstr>Índice</vt:lpstr>
      <vt:lpstr>Introducción</vt:lpstr>
      <vt:lpstr>Motivación</vt:lpstr>
      <vt:lpstr>Motivación</vt:lpstr>
      <vt:lpstr>Motivación</vt:lpstr>
      <vt:lpstr>Objetivos</vt:lpstr>
      <vt:lpstr>Índice</vt:lpstr>
      <vt:lpstr>Implementación: General</vt:lpstr>
      <vt:lpstr>Implementación: Etapa Entrada</vt:lpstr>
      <vt:lpstr>Implementación: Etapa Salida</vt:lpstr>
      <vt:lpstr>Implementación: Alimentación</vt:lpstr>
      <vt:lpstr>Implementación: Software</vt:lpstr>
      <vt:lpstr>Mejoras</vt:lpstr>
      <vt:lpstr>Conclusiones</vt:lpstr>
      <vt:lpstr>DEMO TIME!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adquisición, filtrado y Tratamiento digital de una señal acústica</dc:title>
  <dc:creator>Gallego Sánchez Adrián</dc:creator>
  <cp:lastModifiedBy>Gallego Sánchez Adrián</cp:lastModifiedBy>
  <cp:revision>15</cp:revision>
  <dcterms:created xsi:type="dcterms:W3CDTF">2018-01-26T13:02:44Z</dcterms:created>
  <dcterms:modified xsi:type="dcterms:W3CDTF">2018-01-26T15:59:33Z</dcterms:modified>
</cp:coreProperties>
</file>