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020432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Mobile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jENS</a:t>
            </a:r>
            <a:r>
              <a:rPr lang="en-US" dirty="0"/>
              <a:t> GALLE &amp; Kyllian </a:t>
            </a:r>
            <a:r>
              <a:rPr lang="en-US" dirty="0" err="1"/>
              <a:t>lissens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372A7-9008-4AE7-D362-D68FE1AC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deed wat</a:t>
            </a:r>
          </a:p>
          <a:p>
            <a:r>
              <a:rPr lang="en-US" dirty="0"/>
              <a:t>High level view van code</a:t>
            </a:r>
          </a:p>
          <a:p>
            <a:r>
              <a:rPr lang="en-US" dirty="0"/>
              <a:t>Things learned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deed wat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372A7-9008-4AE7-D362-D68FE1AC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8969"/>
            <a:ext cx="5514808" cy="3634486"/>
          </a:xfrm>
        </p:spPr>
        <p:txBody>
          <a:bodyPr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Kyllian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Database Logica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JSON / HTTP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Toilet </a:t>
            </a:r>
            <a:r>
              <a:rPr lang="en-US" dirty="0" err="1"/>
              <a:t>klasse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CAEDAC-E0E8-63E8-0C1B-A517B738DCCB}"/>
              </a:ext>
            </a:extLst>
          </p:cNvPr>
          <p:cNvSpPr txBox="1">
            <a:spLocks/>
          </p:cNvSpPr>
          <p:nvPr/>
        </p:nvSpPr>
        <p:spPr>
          <a:xfrm>
            <a:off x="6096000" y="2478969"/>
            <a:ext cx="5514808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dirty="0"/>
              <a:t>Jens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Design </a:t>
            </a:r>
            <a:r>
              <a:rPr lang="en-US" dirty="0" err="1"/>
              <a:t>en</a:t>
            </a:r>
            <a:r>
              <a:rPr lang="en-US" dirty="0"/>
              <a:t> activities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Filter </a:t>
            </a:r>
            <a:r>
              <a:rPr lang="en-US" dirty="0" err="1"/>
              <a:t>logica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Map </a:t>
            </a:r>
            <a:r>
              <a:rPr lang="en-US" dirty="0" err="1"/>
              <a:t>logica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3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 van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372A7-9008-4AE7-D362-D68FE1AC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8969"/>
            <a:ext cx="5514808" cy="3634486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CD24F-EFF8-DA52-40B3-AE4FD8C8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24234"/>
            <a:ext cx="4393127" cy="3689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60CE61-1AF7-C1EA-7D99-32C640FF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5998"/>
            <a:ext cx="4682247" cy="4372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E72A8-F19F-33CE-BA46-BE938EE40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70069"/>
            <a:ext cx="4682247" cy="8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 van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372A7-9008-4AE7-D362-D68FE1AC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8969"/>
            <a:ext cx="5514808" cy="3634486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A6C45-E65D-AC5C-FAB2-4C958D3E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21358"/>
            <a:ext cx="5534510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 van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C1248D-36EB-6564-4DEE-ED7EB65AF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5712"/>
            <a:ext cx="3733800" cy="21145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84203-51D4-384E-1867-C28B5984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4330263"/>
            <a:ext cx="4673196" cy="2497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45ED7-4E5A-CCC3-C0EC-3FD6F15F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73403"/>
            <a:ext cx="5642027" cy="2359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D6D816-DEFF-1B24-CF46-B249BE524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72987"/>
            <a:ext cx="4899882" cy="34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E055-D4D6-48CF-6663-B4B21686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Geleerde</a:t>
            </a:r>
            <a:r>
              <a:rPr lang="en-US" dirty="0"/>
              <a:t> </a:t>
            </a:r>
            <a:r>
              <a:rPr lang="en-US" dirty="0" err="1"/>
              <a:t>dingen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2352-B8A9-0EB4-C93A-D72C2252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Ingewikkelde</a:t>
            </a:r>
            <a:r>
              <a:rPr lang="en-US" dirty="0"/>
              <a:t> </a:t>
            </a:r>
            <a:r>
              <a:rPr lang="en-US" dirty="0" err="1"/>
              <a:t>designtool</a:t>
            </a:r>
            <a:r>
              <a:rPr lang="en-US" dirty="0"/>
              <a:t> van Android Studio</a:t>
            </a:r>
          </a:p>
          <a:p>
            <a:r>
              <a:rPr lang="en-US" dirty="0"/>
              <a:t>Debugger </a:t>
            </a:r>
            <a:r>
              <a:rPr lang="en-US" dirty="0" err="1"/>
              <a:t>catcht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klaxon converter errors</a:t>
            </a:r>
          </a:p>
          <a:p>
            <a:r>
              <a:rPr lang="en-US" dirty="0" err="1"/>
              <a:t>Algemene</a:t>
            </a:r>
            <a:r>
              <a:rPr lang="en-US" dirty="0"/>
              <a:t> </a:t>
            </a:r>
            <a:r>
              <a:rPr lang="en-US" dirty="0" err="1"/>
              <a:t>werking</a:t>
            </a:r>
            <a:r>
              <a:rPr lang="en-US" dirty="0"/>
              <a:t> van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Bart De </a:t>
            </a:r>
            <a:r>
              <a:rPr lang="en-US" dirty="0" err="1"/>
              <a:t>Wever</a:t>
            </a:r>
            <a:r>
              <a:rPr lang="en-US" dirty="0"/>
              <a:t> </a:t>
            </a:r>
            <a:r>
              <a:rPr lang="en-US" dirty="0" err="1"/>
              <a:t>haat</a:t>
            </a:r>
            <a:r>
              <a:rPr lang="en-US" dirty="0"/>
              <a:t> babies</a:t>
            </a:r>
          </a:p>
        </p:txBody>
      </p:sp>
    </p:spTree>
    <p:extLst>
      <p:ext uri="{BB962C8B-B14F-4D97-AF65-F5344CB8AC3E}">
        <p14:creationId xmlns:p14="http://schemas.microsoft.com/office/powerpoint/2010/main" val="13413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25EF-12AB-47BD-1D5E-BA36B4A3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E062-17DA-57D3-C465-79104D8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  <a:p>
            <a:r>
              <a:rPr lang="en-US" dirty="0" err="1"/>
              <a:t>Lijst</a:t>
            </a:r>
            <a:endParaRPr lang="en-US" dirty="0"/>
          </a:p>
          <a:p>
            <a:r>
              <a:rPr lang="en-US" dirty="0"/>
              <a:t>Foldable Cards</a:t>
            </a:r>
          </a:p>
          <a:p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12029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0912-7BB9-121E-A1BF-DA88662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Vragen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004842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16c05727-aa75-4e4a-9b5f-8a80a1165891"/>
    <ds:schemaRef ds:uri="71af3243-3dd4-4a8d-8c0d-dd76da1f02a5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{47A3DBBC-E194-4F6D-B78E-C8EC538CEB38}tf33552983_win32</Template>
  <TotalTime>920</TotalTime>
  <Words>85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Mobile development</vt:lpstr>
      <vt:lpstr>Inleiding</vt:lpstr>
      <vt:lpstr>Wie deed wat</vt:lpstr>
      <vt:lpstr>High level view van code</vt:lpstr>
      <vt:lpstr>High level view van code</vt:lpstr>
      <vt:lpstr>High level view van code</vt:lpstr>
      <vt:lpstr>Geleerde dingen</vt:lpstr>
      <vt:lpstr>Demo van app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dc:creator>Lissens Kyllian [student]</dc:creator>
  <cp:lastModifiedBy>Galle Jens [student]</cp:lastModifiedBy>
  <cp:revision>8</cp:revision>
  <dcterms:created xsi:type="dcterms:W3CDTF">2022-12-08T12:14:43Z</dcterms:created>
  <dcterms:modified xsi:type="dcterms:W3CDTF">2022-12-14T20:43:18Z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