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4"/>
    <p:sldMasterId id="2147483723" r:id="rId5"/>
  </p:sldMasterIdLst>
  <p:notesMasterIdLst>
    <p:notesMasterId r:id="rId9"/>
  </p:notesMasterIdLst>
  <p:sldIdLst>
    <p:sldId id="276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494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327"/>
  </p:normalViewPr>
  <p:slideViewPr>
    <p:cSldViewPr snapToGrid="0">
      <p:cViewPr varScale="1">
        <p:scale>
          <a:sx n="97" d="100"/>
          <a:sy n="97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Gallen" userId="ae911875-7e11-4a05-af78-bbb0a34afcda" providerId="ADAL" clId="{26250919-D3A4-474A-838A-922F855EACBB}"/>
    <pc:docChg chg="undo custSel addSld delSld modSld sldOrd">
      <pc:chgData name="Craig Gallen" userId="ae911875-7e11-4a05-af78-bbb0a34afcda" providerId="ADAL" clId="{26250919-D3A4-474A-838A-922F855EACBB}" dt="2022-07-20T08:54:03.704" v="3569" actId="108"/>
      <pc:docMkLst>
        <pc:docMk/>
      </pc:docMkLst>
      <pc:sldChg chg="modSp mod">
        <pc:chgData name="Craig Gallen" userId="ae911875-7e11-4a05-af78-bbb0a34afcda" providerId="ADAL" clId="{26250919-D3A4-474A-838A-922F855EACBB}" dt="2022-06-26T16:30:13.212" v="41" actId="20577"/>
        <pc:sldMkLst>
          <pc:docMk/>
          <pc:sldMk cId="3557794887" sldId="276"/>
        </pc:sldMkLst>
        <pc:spChg chg="mod">
          <ac:chgData name="Craig Gallen" userId="ae911875-7e11-4a05-af78-bbb0a34afcda" providerId="ADAL" clId="{26250919-D3A4-474A-838A-922F855EACBB}" dt="2022-06-26T16:30:13.212" v="41" actId="20577"/>
          <ac:spMkLst>
            <pc:docMk/>
            <pc:sldMk cId="3557794887" sldId="276"/>
            <ac:spMk id="2" creationId="{31E39C48-40B3-40CE-B48C-6FDEFA2F2FEC}"/>
          </ac:spMkLst>
        </pc:spChg>
      </pc:sldChg>
      <pc:sldChg chg="modSp mod">
        <pc:chgData name="Craig Gallen" userId="ae911875-7e11-4a05-af78-bbb0a34afcda" providerId="ADAL" clId="{26250919-D3A4-474A-838A-922F855EACBB}" dt="2022-06-26T16:48:57.653" v="746" actId="20577"/>
        <pc:sldMkLst>
          <pc:docMk/>
          <pc:sldMk cId="1084308773" sldId="277"/>
        </pc:sldMkLst>
        <pc:spChg chg="mod">
          <ac:chgData name="Craig Gallen" userId="ae911875-7e11-4a05-af78-bbb0a34afcda" providerId="ADAL" clId="{26250919-D3A4-474A-838A-922F855EACBB}" dt="2022-06-26T16:48:57.653" v="746" actId="20577"/>
          <ac:spMkLst>
            <pc:docMk/>
            <pc:sldMk cId="1084308773" sldId="277"/>
            <ac:spMk id="2" creationId="{320AE6A5-AC51-4D18-A2F4-9A9F5A5F249D}"/>
          </ac:spMkLst>
        </pc:spChg>
      </pc:sldChg>
      <pc:sldChg chg="modSp new mod">
        <pc:chgData name="Craig Gallen" userId="ae911875-7e11-4a05-af78-bbb0a34afcda" providerId="ADAL" clId="{26250919-D3A4-474A-838A-922F855EACBB}" dt="2022-06-26T16:39:28.287" v="350"/>
        <pc:sldMkLst>
          <pc:docMk/>
          <pc:sldMk cId="2671623762" sldId="278"/>
        </pc:sldMkLst>
        <pc:spChg chg="mod">
          <ac:chgData name="Craig Gallen" userId="ae911875-7e11-4a05-af78-bbb0a34afcda" providerId="ADAL" clId="{26250919-D3A4-474A-838A-922F855EACBB}" dt="2022-06-26T16:39:28.287" v="350"/>
          <ac:spMkLst>
            <pc:docMk/>
            <pc:sldMk cId="2671623762" sldId="278"/>
            <ac:spMk id="2" creationId="{146D4C88-D3B3-9952-4D4D-D7F7AA0CCEE0}"/>
          </ac:spMkLst>
        </pc:spChg>
        <pc:spChg chg="mod">
          <ac:chgData name="Craig Gallen" userId="ae911875-7e11-4a05-af78-bbb0a34afcda" providerId="ADAL" clId="{26250919-D3A4-474A-838A-922F855EACBB}" dt="2022-06-26T16:32:07.770" v="141" actId="20577"/>
          <ac:spMkLst>
            <pc:docMk/>
            <pc:sldMk cId="2671623762" sldId="278"/>
            <ac:spMk id="3" creationId="{6743806D-C49F-132F-6C0C-73F3C5033A32}"/>
          </ac:spMkLst>
        </pc:sp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082882791" sldId="278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38816246" sldId="279"/>
        </pc:sldMkLst>
      </pc:sldChg>
      <pc:sldChg chg="modSp add mod">
        <pc:chgData name="Craig Gallen" userId="ae911875-7e11-4a05-af78-bbb0a34afcda" providerId="ADAL" clId="{26250919-D3A4-474A-838A-922F855EACBB}" dt="2022-06-26T16:47:00.898" v="632"/>
        <pc:sldMkLst>
          <pc:docMk/>
          <pc:sldMk cId="2538077829" sldId="279"/>
        </pc:sldMkLst>
        <pc:spChg chg="mod">
          <ac:chgData name="Craig Gallen" userId="ae911875-7e11-4a05-af78-bbb0a34afcda" providerId="ADAL" clId="{26250919-D3A4-474A-838A-922F855EACBB}" dt="2022-06-26T16:47:00.898" v="632"/>
          <ac:spMkLst>
            <pc:docMk/>
            <pc:sldMk cId="2538077829" sldId="279"/>
            <ac:spMk id="2" creationId="{146D4C88-D3B3-9952-4D4D-D7F7AA0CCEE0}"/>
          </ac:spMkLst>
        </pc:spChg>
        <pc:spChg chg="mod">
          <ac:chgData name="Craig Gallen" userId="ae911875-7e11-4a05-af78-bbb0a34afcda" providerId="ADAL" clId="{26250919-D3A4-474A-838A-922F855EACBB}" dt="2022-06-26T16:31:52.848" v="109" actId="20577"/>
          <ac:spMkLst>
            <pc:docMk/>
            <pc:sldMk cId="2538077829" sldId="279"/>
            <ac:spMk id="3" creationId="{6743806D-C49F-132F-6C0C-73F3C5033A32}"/>
          </ac:spMkLst>
        </pc:spChg>
      </pc:sldChg>
      <pc:sldChg chg="addSp delSp modSp new mod chgLayout">
        <pc:chgData name="Craig Gallen" userId="ae911875-7e11-4a05-af78-bbb0a34afcda" providerId="ADAL" clId="{26250919-D3A4-474A-838A-922F855EACBB}" dt="2022-06-28T07:54:16.383" v="3491" actId="20577"/>
        <pc:sldMkLst>
          <pc:docMk/>
          <pc:sldMk cId="1784847694" sldId="280"/>
        </pc:sldMkLst>
        <pc:spChg chg="add del mod ord">
          <ac:chgData name="Craig Gallen" userId="ae911875-7e11-4a05-af78-bbb0a34afcda" providerId="ADAL" clId="{26250919-D3A4-474A-838A-922F855EACBB}" dt="2022-06-28T06:54:12.040" v="3216" actId="478"/>
          <ac:spMkLst>
            <pc:docMk/>
            <pc:sldMk cId="1784847694" sldId="280"/>
            <ac:spMk id="2" creationId="{18FAB398-013D-2481-C79F-4E9D91C9164B}"/>
          </ac:spMkLst>
        </pc:spChg>
        <pc:spChg chg="del mod">
          <ac:chgData name="Craig Gallen" userId="ae911875-7e11-4a05-af78-bbb0a34afcda" providerId="ADAL" clId="{26250919-D3A4-474A-838A-922F855EACBB}" dt="2022-06-27T13:32:57.401" v="1947" actId="478"/>
          <ac:spMkLst>
            <pc:docMk/>
            <pc:sldMk cId="1784847694" sldId="280"/>
            <ac:spMk id="2" creationId="{2F5698FE-7CC0-6F4E-323C-AE40CD8B78FA}"/>
          </ac:spMkLst>
        </pc:spChg>
        <pc:spChg chg="mod ord">
          <ac:chgData name="Craig Gallen" userId="ae911875-7e11-4a05-af78-bbb0a34afcda" providerId="ADAL" clId="{26250919-D3A4-474A-838A-922F855EACBB}" dt="2022-06-28T06:51:59.433" v="3198" actId="700"/>
          <ac:spMkLst>
            <pc:docMk/>
            <pc:sldMk cId="1784847694" sldId="280"/>
            <ac:spMk id="3" creationId="{86ABD21C-9C0A-FCBB-C06A-A7337497A123}"/>
          </ac:spMkLst>
        </pc:spChg>
        <pc:spChg chg="mod ord">
          <ac:chgData name="Craig Gallen" userId="ae911875-7e11-4a05-af78-bbb0a34afcda" providerId="ADAL" clId="{26250919-D3A4-474A-838A-922F855EACBB}" dt="2022-06-28T06:51:59.433" v="3198" actId="700"/>
          <ac:spMkLst>
            <pc:docMk/>
            <pc:sldMk cId="1784847694" sldId="280"/>
            <ac:spMk id="4" creationId="{BD982D20-DA40-E1D5-0510-30E65001DC1D}"/>
          </ac:spMkLst>
        </pc:spChg>
        <pc:spChg chg="mod ord">
          <ac:chgData name="Craig Gallen" userId="ae911875-7e11-4a05-af78-bbb0a34afcda" providerId="ADAL" clId="{26250919-D3A4-474A-838A-922F855EACBB}" dt="2022-06-28T06:51:59.433" v="3198" actId="700"/>
          <ac:spMkLst>
            <pc:docMk/>
            <pc:sldMk cId="1784847694" sldId="280"/>
            <ac:spMk id="5" creationId="{A97BD4A9-615A-020C-43D8-0E90BAFFBE29}"/>
          </ac:spMkLst>
        </pc:spChg>
        <pc:spChg chg="mod ord">
          <ac:chgData name="Craig Gallen" userId="ae911875-7e11-4a05-af78-bbb0a34afcda" providerId="ADAL" clId="{26250919-D3A4-474A-838A-922F855EACBB}" dt="2022-06-28T06:51:59.433" v="3198" actId="700"/>
          <ac:spMkLst>
            <pc:docMk/>
            <pc:sldMk cId="1784847694" sldId="280"/>
            <ac:spMk id="6" creationId="{8C5915D8-A2FF-9CBD-68F4-DC8FA0939FAC}"/>
          </ac:spMkLst>
        </pc:spChg>
        <pc:spChg chg="add mod">
          <ac:chgData name="Craig Gallen" userId="ae911875-7e11-4a05-af78-bbb0a34afcda" providerId="ADAL" clId="{26250919-D3A4-474A-838A-922F855EACBB}" dt="2022-06-28T07:54:16.383" v="3491" actId="20577"/>
          <ac:spMkLst>
            <pc:docMk/>
            <pc:sldMk cId="1784847694" sldId="280"/>
            <ac:spMk id="7" creationId="{4A211D42-0A16-FFDF-9978-A0F81E70445C}"/>
          </ac:spMkLst>
        </pc:spChg>
        <pc:spChg chg="add del mod">
          <ac:chgData name="Craig Gallen" userId="ae911875-7e11-4a05-af78-bbb0a34afcda" providerId="ADAL" clId="{26250919-D3A4-474A-838A-922F855EACBB}" dt="2022-06-27T13:33:03.118" v="1948" actId="478"/>
          <ac:spMkLst>
            <pc:docMk/>
            <pc:sldMk cId="1784847694" sldId="280"/>
            <ac:spMk id="8" creationId="{F1CA634F-507B-3B66-8FB7-86A2BF21141D}"/>
          </ac:spMkLst>
        </pc:spChg>
        <pc:spChg chg="add del mod">
          <ac:chgData name="Craig Gallen" userId="ae911875-7e11-4a05-af78-bbb0a34afcda" providerId="ADAL" clId="{26250919-D3A4-474A-838A-922F855EACBB}" dt="2022-06-27T13:42:38.895" v="1983" actId="478"/>
          <ac:spMkLst>
            <pc:docMk/>
            <pc:sldMk cId="1784847694" sldId="280"/>
            <ac:spMk id="15" creationId="{CBF584A9-F763-063F-447B-DE5F5508587B}"/>
          </ac:spMkLst>
        </pc:spChg>
        <pc:spChg chg="add mod">
          <ac:chgData name="Craig Gallen" userId="ae911875-7e11-4a05-af78-bbb0a34afcda" providerId="ADAL" clId="{26250919-D3A4-474A-838A-922F855EACBB}" dt="2022-06-27T16:51:48.394" v="2665" actId="14100"/>
          <ac:spMkLst>
            <pc:docMk/>
            <pc:sldMk cId="1784847694" sldId="280"/>
            <ac:spMk id="16" creationId="{B482FF45-866B-1172-5A81-37D3B3914E33}"/>
          </ac:spMkLst>
        </pc:spChg>
        <pc:spChg chg="add mod">
          <ac:chgData name="Craig Gallen" userId="ae911875-7e11-4a05-af78-bbb0a34afcda" providerId="ADAL" clId="{26250919-D3A4-474A-838A-922F855EACBB}" dt="2022-06-27T15:46:19.223" v="2125" actId="14100"/>
          <ac:spMkLst>
            <pc:docMk/>
            <pc:sldMk cId="1784847694" sldId="280"/>
            <ac:spMk id="17" creationId="{BE71252D-9773-A275-3CAD-A538EDFAA022}"/>
          </ac:spMkLst>
        </pc:spChg>
        <pc:spChg chg="add mod">
          <ac:chgData name="Craig Gallen" userId="ae911875-7e11-4a05-af78-bbb0a34afcda" providerId="ADAL" clId="{26250919-D3A4-474A-838A-922F855EACBB}" dt="2022-06-27T16:47:58.218" v="2345" actId="14100"/>
          <ac:spMkLst>
            <pc:docMk/>
            <pc:sldMk cId="1784847694" sldId="280"/>
            <ac:spMk id="18" creationId="{F593D474-A5AA-EBF7-3C03-FE72A2730F21}"/>
          </ac:spMkLst>
        </pc:spChg>
        <pc:spChg chg="add mod">
          <ac:chgData name="Craig Gallen" userId="ae911875-7e11-4a05-af78-bbb0a34afcda" providerId="ADAL" clId="{26250919-D3A4-474A-838A-922F855EACBB}" dt="2022-06-27T16:53:30.634" v="2732" actId="14100"/>
          <ac:spMkLst>
            <pc:docMk/>
            <pc:sldMk cId="1784847694" sldId="280"/>
            <ac:spMk id="19" creationId="{88AB05A0-30CF-E0F4-0A5E-0961E790E708}"/>
          </ac:spMkLst>
        </pc:spChg>
        <pc:spChg chg="add mod">
          <ac:chgData name="Craig Gallen" userId="ae911875-7e11-4a05-af78-bbb0a34afcda" providerId="ADAL" clId="{26250919-D3A4-474A-838A-922F855EACBB}" dt="2022-06-27T16:53:42.010" v="2734" actId="14100"/>
          <ac:spMkLst>
            <pc:docMk/>
            <pc:sldMk cId="1784847694" sldId="280"/>
            <ac:spMk id="20" creationId="{4DDE68EE-BF2B-A630-2DEF-9515337BE686}"/>
          </ac:spMkLst>
        </pc:spChg>
        <pc:spChg chg="add mod">
          <ac:chgData name="Craig Gallen" userId="ae911875-7e11-4a05-af78-bbb0a34afcda" providerId="ADAL" clId="{26250919-D3A4-474A-838A-922F855EACBB}" dt="2022-06-27T16:50:48.730" v="2597" actId="14100"/>
          <ac:spMkLst>
            <pc:docMk/>
            <pc:sldMk cId="1784847694" sldId="280"/>
            <ac:spMk id="21" creationId="{53559903-8843-13CA-85DA-7CB63D4521A9}"/>
          </ac:spMkLst>
        </pc:spChg>
        <pc:spChg chg="add mod">
          <ac:chgData name="Craig Gallen" userId="ae911875-7e11-4a05-af78-bbb0a34afcda" providerId="ADAL" clId="{26250919-D3A4-474A-838A-922F855EACBB}" dt="2022-06-27T16:49:57.995" v="2544" actId="14100"/>
          <ac:spMkLst>
            <pc:docMk/>
            <pc:sldMk cId="1784847694" sldId="280"/>
            <ac:spMk id="22" creationId="{922EB8C1-B019-0C2A-ADEE-1CE3B4CE9A41}"/>
          </ac:spMkLst>
        </pc:spChg>
        <pc:spChg chg="add mod">
          <ac:chgData name="Craig Gallen" userId="ae911875-7e11-4a05-af78-bbb0a34afcda" providerId="ADAL" clId="{26250919-D3A4-474A-838A-922F855EACBB}" dt="2022-06-27T16:49:54.779" v="2543" actId="14100"/>
          <ac:spMkLst>
            <pc:docMk/>
            <pc:sldMk cId="1784847694" sldId="280"/>
            <ac:spMk id="23" creationId="{76EA45E2-C599-0AD0-6199-3135FCFDC643}"/>
          </ac:spMkLst>
        </pc:spChg>
        <pc:spChg chg="add mod">
          <ac:chgData name="Craig Gallen" userId="ae911875-7e11-4a05-af78-bbb0a34afcda" providerId="ADAL" clId="{26250919-D3A4-474A-838A-922F855EACBB}" dt="2022-06-27T16:54:29.227" v="2800" actId="14100"/>
          <ac:spMkLst>
            <pc:docMk/>
            <pc:sldMk cId="1784847694" sldId="280"/>
            <ac:spMk id="24" creationId="{914A5146-CFE5-B54E-1A1A-B58D8896D7FE}"/>
          </ac:spMkLst>
        </pc:spChg>
        <pc:spChg chg="add mod">
          <ac:chgData name="Craig Gallen" userId="ae911875-7e11-4a05-af78-bbb0a34afcda" providerId="ADAL" clId="{26250919-D3A4-474A-838A-922F855EACBB}" dt="2022-06-27T16:51:29.047" v="2662" actId="20577"/>
          <ac:spMkLst>
            <pc:docMk/>
            <pc:sldMk cId="1784847694" sldId="280"/>
            <ac:spMk id="25" creationId="{0A0D11AF-11B5-CBF1-75C5-6A07B7C866BF}"/>
          </ac:spMkLst>
        </pc:spChg>
        <pc:spChg chg="add mod">
          <ac:chgData name="Craig Gallen" userId="ae911875-7e11-4a05-af78-bbb0a34afcda" providerId="ADAL" clId="{26250919-D3A4-474A-838A-922F855EACBB}" dt="2022-06-27T16:53:02.922" v="2724" actId="14100"/>
          <ac:spMkLst>
            <pc:docMk/>
            <pc:sldMk cId="1784847694" sldId="280"/>
            <ac:spMk id="26" creationId="{EC8E0915-8782-BC35-DB0E-912A82F6F83E}"/>
          </ac:spMkLst>
        </pc:spChg>
        <pc:spChg chg="add mod">
          <ac:chgData name="Craig Gallen" userId="ae911875-7e11-4a05-af78-bbb0a34afcda" providerId="ADAL" clId="{26250919-D3A4-474A-838A-922F855EACBB}" dt="2022-06-27T16:54:13.863" v="2799" actId="20577"/>
          <ac:spMkLst>
            <pc:docMk/>
            <pc:sldMk cId="1784847694" sldId="280"/>
            <ac:spMk id="27" creationId="{03DA2BAC-C7A3-3C40-3353-70C7AB04F760}"/>
          </ac:spMkLst>
        </pc:spChg>
        <pc:picChg chg="add del mod">
          <ac:chgData name="Craig Gallen" userId="ae911875-7e11-4a05-af78-bbb0a34afcda" providerId="ADAL" clId="{26250919-D3A4-474A-838A-922F855EACBB}" dt="2022-06-27T13:33:53.688" v="1954" actId="478"/>
          <ac:picMkLst>
            <pc:docMk/>
            <pc:sldMk cId="1784847694" sldId="280"/>
            <ac:picMk id="10" creationId="{263C7F00-A4A3-74B8-5DAF-3883BEC50BFC}"/>
          </ac:picMkLst>
        </pc:picChg>
        <pc:picChg chg="add del mod">
          <ac:chgData name="Craig Gallen" userId="ae911875-7e11-4a05-af78-bbb0a34afcda" providerId="ADAL" clId="{26250919-D3A4-474A-838A-922F855EACBB}" dt="2022-06-27T13:40:12.097" v="1962" actId="478"/>
          <ac:picMkLst>
            <pc:docMk/>
            <pc:sldMk cId="1784847694" sldId="280"/>
            <ac:picMk id="12" creationId="{5105A769-2AE9-6D85-2387-90AAF44CB291}"/>
          </ac:picMkLst>
        </pc:picChg>
        <pc:picChg chg="add mod">
          <ac:chgData name="Craig Gallen" userId="ae911875-7e11-4a05-af78-bbb0a34afcda" providerId="ADAL" clId="{26250919-D3A4-474A-838A-922F855EACBB}" dt="2022-06-27T13:40:33.313" v="1969" actId="1076"/>
          <ac:picMkLst>
            <pc:docMk/>
            <pc:sldMk cId="1784847694" sldId="280"/>
            <ac:picMk id="14" creationId="{09007A90-C174-DB9B-83BB-B524993BD5AE}"/>
          </ac:picMkLst>
        </pc:pic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481648901" sldId="280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9846275" sldId="281"/>
        </pc:sldMkLst>
      </pc:sldChg>
      <pc:sldChg chg="addSp delSp modSp new mod modClrScheme chgLayout">
        <pc:chgData name="Craig Gallen" userId="ae911875-7e11-4a05-af78-bbb0a34afcda" providerId="ADAL" clId="{26250919-D3A4-474A-838A-922F855EACBB}" dt="2022-06-26T16:50:12.923" v="767" actId="20577"/>
        <pc:sldMkLst>
          <pc:docMk/>
          <pc:sldMk cId="2342065255" sldId="281"/>
        </pc:sldMkLst>
        <pc:spChg chg="del mod ord">
          <ac:chgData name="Craig Gallen" userId="ae911875-7e11-4a05-af78-bbb0a34afcda" providerId="ADAL" clId="{26250919-D3A4-474A-838A-922F855EACBB}" dt="2022-06-26T16:50:05.890" v="748" actId="700"/>
          <ac:spMkLst>
            <pc:docMk/>
            <pc:sldMk cId="2342065255" sldId="281"/>
            <ac:spMk id="2" creationId="{C6FA6B3D-2C0C-4128-5D32-6CC96F424265}"/>
          </ac:spMkLst>
        </pc:spChg>
        <pc:spChg chg="del mod ord">
          <ac:chgData name="Craig Gallen" userId="ae911875-7e11-4a05-af78-bbb0a34afcda" providerId="ADAL" clId="{26250919-D3A4-474A-838A-922F855EACBB}" dt="2022-06-26T16:50:05.890" v="748" actId="700"/>
          <ac:spMkLst>
            <pc:docMk/>
            <pc:sldMk cId="2342065255" sldId="281"/>
            <ac:spMk id="3" creationId="{E79DCCB5-FF36-9FA1-CCD2-366920B11495}"/>
          </ac:spMkLst>
        </pc:spChg>
        <pc:spChg chg="mod ord">
          <ac:chgData name="Craig Gallen" userId="ae911875-7e11-4a05-af78-bbb0a34afcda" providerId="ADAL" clId="{26250919-D3A4-474A-838A-922F855EACBB}" dt="2022-06-26T16:50:05.890" v="748" actId="700"/>
          <ac:spMkLst>
            <pc:docMk/>
            <pc:sldMk cId="2342065255" sldId="281"/>
            <ac:spMk id="4" creationId="{DCB63608-57D1-6072-911B-3B6B143ECC05}"/>
          </ac:spMkLst>
        </pc:spChg>
        <pc:spChg chg="mod ord">
          <ac:chgData name="Craig Gallen" userId="ae911875-7e11-4a05-af78-bbb0a34afcda" providerId="ADAL" clId="{26250919-D3A4-474A-838A-922F855EACBB}" dt="2022-06-26T16:50:05.890" v="748" actId="700"/>
          <ac:spMkLst>
            <pc:docMk/>
            <pc:sldMk cId="2342065255" sldId="281"/>
            <ac:spMk id="5" creationId="{C0B6CFB7-D090-6A7E-DBAF-6B4D6900C260}"/>
          </ac:spMkLst>
        </pc:spChg>
        <pc:spChg chg="mod ord">
          <ac:chgData name="Craig Gallen" userId="ae911875-7e11-4a05-af78-bbb0a34afcda" providerId="ADAL" clId="{26250919-D3A4-474A-838A-922F855EACBB}" dt="2022-06-26T16:50:05.890" v="748" actId="700"/>
          <ac:spMkLst>
            <pc:docMk/>
            <pc:sldMk cId="2342065255" sldId="281"/>
            <ac:spMk id="6" creationId="{6931C4BE-9563-DB4B-92A3-D7B3F9F27C79}"/>
          </ac:spMkLst>
        </pc:spChg>
        <pc:spChg chg="add mod ord">
          <ac:chgData name="Craig Gallen" userId="ae911875-7e11-4a05-af78-bbb0a34afcda" providerId="ADAL" clId="{26250919-D3A4-474A-838A-922F855EACBB}" dt="2022-06-26T16:50:12.923" v="767" actId="20577"/>
          <ac:spMkLst>
            <pc:docMk/>
            <pc:sldMk cId="2342065255" sldId="281"/>
            <ac:spMk id="7" creationId="{E67A045B-3845-39A5-B4F9-077A595E7C97}"/>
          </ac:spMkLst>
        </pc:spChg>
        <pc:spChg chg="add mod ord">
          <ac:chgData name="Craig Gallen" userId="ae911875-7e11-4a05-af78-bbb0a34afcda" providerId="ADAL" clId="{26250919-D3A4-474A-838A-922F855EACBB}" dt="2022-06-26T16:50:05.964" v="749" actId="27636"/>
          <ac:spMkLst>
            <pc:docMk/>
            <pc:sldMk cId="2342065255" sldId="281"/>
            <ac:spMk id="8" creationId="{D46E17A3-FFFB-FBD8-F712-CA549403A691}"/>
          </ac:spMkLst>
        </pc:spChg>
      </pc:sldChg>
      <pc:sldChg chg="addSp delSp modSp new mod ord">
        <pc:chgData name="Craig Gallen" userId="ae911875-7e11-4a05-af78-bbb0a34afcda" providerId="ADAL" clId="{26250919-D3A4-474A-838A-922F855EACBB}" dt="2022-06-28T06:34:55.306" v="3194"/>
        <pc:sldMkLst>
          <pc:docMk/>
          <pc:sldMk cId="759508390" sldId="282"/>
        </pc:sldMkLst>
        <pc:spChg chg="del mod">
          <ac:chgData name="Craig Gallen" userId="ae911875-7e11-4a05-af78-bbb0a34afcda" providerId="ADAL" clId="{26250919-D3A4-474A-838A-922F855EACBB}" dt="2022-06-27T17:22:57.208" v="3182" actId="478"/>
          <ac:spMkLst>
            <pc:docMk/>
            <pc:sldMk cId="759508390" sldId="282"/>
            <ac:spMk id="2" creationId="{2363EF11-2097-B001-66C0-6959D55BEA30}"/>
          </ac:spMkLst>
        </pc:spChg>
        <pc:spChg chg="mod">
          <ac:chgData name="Craig Gallen" userId="ae911875-7e11-4a05-af78-bbb0a34afcda" providerId="ADAL" clId="{26250919-D3A4-474A-838A-922F855EACBB}" dt="2022-06-27T17:24:24.847" v="3191" actId="20577"/>
          <ac:spMkLst>
            <pc:docMk/>
            <pc:sldMk cId="759508390" sldId="282"/>
            <ac:spMk id="3" creationId="{F0015F9A-C835-6D1A-4192-735DD77BEBB4}"/>
          </ac:spMkLst>
        </pc:spChg>
        <pc:spChg chg="add del mod">
          <ac:chgData name="Craig Gallen" userId="ae911875-7e11-4a05-af78-bbb0a34afcda" providerId="ADAL" clId="{26250919-D3A4-474A-838A-922F855EACBB}" dt="2022-06-27T17:22:59.854" v="3183" actId="478"/>
          <ac:spMkLst>
            <pc:docMk/>
            <pc:sldMk cId="759508390" sldId="282"/>
            <ac:spMk id="10" creationId="{B27353E9-5F91-FBB4-6A41-C90211BB2288}"/>
          </ac:spMkLst>
        </pc:spChg>
        <pc:picChg chg="add mod">
          <ac:chgData name="Craig Gallen" userId="ae911875-7e11-4a05-af78-bbb0a34afcda" providerId="ADAL" clId="{26250919-D3A4-474A-838A-922F855EACBB}" dt="2022-06-27T17:23:02.254" v="3184" actId="1076"/>
          <ac:picMkLst>
            <pc:docMk/>
            <pc:sldMk cId="759508390" sldId="282"/>
            <ac:picMk id="8" creationId="{D78C9C3E-9A17-D57C-BCC9-BA8BF5ED5CB4}"/>
          </ac:picMkLst>
        </pc:picChg>
      </pc:sldChg>
      <pc:sldChg chg="modSp new mod">
        <pc:chgData name="Craig Gallen" userId="ae911875-7e11-4a05-af78-bbb0a34afcda" providerId="ADAL" clId="{26250919-D3A4-474A-838A-922F855EACBB}" dt="2022-06-26T17:20:34.489" v="1462" actId="20577"/>
        <pc:sldMkLst>
          <pc:docMk/>
          <pc:sldMk cId="48813696" sldId="283"/>
        </pc:sldMkLst>
        <pc:spChg chg="mod">
          <ac:chgData name="Craig Gallen" userId="ae911875-7e11-4a05-af78-bbb0a34afcda" providerId="ADAL" clId="{26250919-D3A4-474A-838A-922F855EACBB}" dt="2022-06-26T17:20:34.489" v="1462" actId="20577"/>
          <ac:spMkLst>
            <pc:docMk/>
            <pc:sldMk cId="48813696" sldId="283"/>
            <ac:spMk id="2" creationId="{AA2EB7CF-88D8-1DDA-3B17-CD04C589C1D7}"/>
          </ac:spMkLst>
        </pc:spChg>
        <pc:spChg chg="mod">
          <ac:chgData name="Craig Gallen" userId="ae911875-7e11-4a05-af78-bbb0a34afcda" providerId="ADAL" clId="{26250919-D3A4-474A-838A-922F855EACBB}" dt="2022-06-26T17:12:46.888" v="927" actId="20577"/>
          <ac:spMkLst>
            <pc:docMk/>
            <pc:sldMk cId="48813696" sldId="283"/>
            <ac:spMk id="3" creationId="{F2E3D8EC-B16A-F741-B385-6E6D29F8BF64}"/>
          </ac:spMkLst>
        </pc:spChg>
        <pc:spChg chg="mod">
          <ac:chgData name="Craig Gallen" userId="ae911875-7e11-4a05-af78-bbb0a34afcda" providerId="ADAL" clId="{26250919-D3A4-474A-838A-922F855EACBB}" dt="2022-06-26T17:13:51.966" v="947" actId="120"/>
          <ac:spMkLst>
            <pc:docMk/>
            <pc:sldMk cId="48813696" sldId="283"/>
            <ac:spMk id="4" creationId="{FE964457-7785-E401-DD0F-19E3639DD086}"/>
          </ac:spMkLst>
        </pc:sp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829829249" sldId="283"/>
        </pc:sldMkLst>
      </pc:sldChg>
      <pc:sldChg chg="modSp new mod">
        <pc:chgData name="Craig Gallen" userId="ae911875-7e11-4a05-af78-bbb0a34afcda" providerId="ADAL" clId="{26250919-D3A4-474A-838A-922F855EACBB}" dt="2022-06-26T17:21:37.366" v="1554" actId="20577"/>
        <pc:sldMkLst>
          <pc:docMk/>
          <pc:sldMk cId="333017644" sldId="284"/>
        </pc:sldMkLst>
        <pc:spChg chg="mod">
          <ac:chgData name="Craig Gallen" userId="ae911875-7e11-4a05-af78-bbb0a34afcda" providerId="ADAL" clId="{26250919-D3A4-474A-838A-922F855EACBB}" dt="2022-06-26T17:21:37.366" v="1554" actId="20577"/>
          <ac:spMkLst>
            <pc:docMk/>
            <pc:sldMk cId="333017644" sldId="284"/>
            <ac:spMk id="2" creationId="{D15F885A-C851-C4DC-7FDD-3CF5C268B5F6}"/>
          </ac:spMkLst>
        </pc:spChg>
        <pc:spChg chg="mod">
          <ac:chgData name="Craig Gallen" userId="ae911875-7e11-4a05-af78-bbb0a34afcda" providerId="ADAL" clId="{26250919-D3A4-474A-838A-922F855EACBB}" dt="2022-06-26T17:18:34.541" v="1245" actId="20577"/>
          <ac:spMkLst>
            <pc:docMk/>
            <pc:sldMk cId="333017644" sldId="284"/>
            <ac:spMk id="3" creationId="{EECC5908-8C00-4A85-0C58-0899494CADE9}"/>
          </ac:spMkLst>
        </pc:sp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160355660" sldId="284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16873444" sldId="285"/>
        </pc:sldMkLst>
      </pc:sldChg>
      <pc:sldChg chg="modSp new mod">
        <pc:chgData name="Craig Gallen" userId="ae911875-7e11-4a05-af78-bbb0a34afcda" providerId="ADAL" clId="{26250919-D3A4-474A-838A-922F855EACBB}" dt="2022-06-26T17:23:41.564" v="1785" actId="20577"/>
        <pc:sldMkLst>
          <pc:docMk/>
          <pc:sldMk cId="2875537001" sldId="285"/>
        </pc:sldMkLst>
        <pc:spChg chg="mod">
          <ac:chgData name="Craig Gallen" userId="ae911875-7e11-4a05-af78-bbb0a34afcda" providerId="ADAL" clId="{26250919-D3A4-474A-838A-922F855EACBB}" dt="2022-06-26T17:23:41.564" v="1785" actId="20577"/>
          <ac:spMkLst>
            <pc:docMk/>
            <pc:sldMk cId="2875537001" sldId="285"/>
            <ac:spMk id="2" creationId="{09AEBA12-842A-A688-375A-840D8EA59AFD}"/>
          </ac:spMkLst>
        </pc:spChg>
        <pc:spChg chg="mod">
          <ac:chgData name="Craig Gallen" userId="ae911875-7e11-4a05-af78-bbb0a34afcda" providerId="ADAL" clId="{26250919-D3A4-474A-838A-922F855EACBB}" dt="2022-06-26T17:21:57.776" v="1584" actId="20577"/>
          <ac:spMkLst>
            <pc:docMk/>
            <pc:sldMk cId="2875537001" sldId="285"/>
            <ac:spMk id="3" creationId="{6234EF88-D00D-3CD9-662D-5AC17BF59034}"/>
          </ac:spMkLst>
        </pc:spChg>
      </pc:sldChg>
      <pc:sldChg chg="modSp new mod">
        <pc:chgData name="Craig Gallen" userId="ae911875-7e11-4a05-af78-bbb0a34afcda" providerId="ADAL" clId="{26250919-D3A4-474A-838A-922F855EACBB}" dt="2022-06-26T17:25:11.236" v="1946" actId="20577"/>
        <pc:sldMkLst>
          <pc:docMk/>
          <pc:sldMk cId="946248642" sldId="286"/>
        </pc:sldMkLst>
        <pc:spChg chg="mod">
          <ac:chgData name="Craig Gallen" userId="ae911875-7e11-4a05-af78-bbb0a34afcda" providerId="ADAL" clId="{26250919-D3A4-474A-838A-922F855EACBB}" dt="2022-06-26T17:24:58.231" v="1917" actId="20577"/>
          <ac:spMkLst>
            <pc:docMk/>
            <pc:sldMk cId="946248642" sldId="286"/>
            <ac:spMk id="2" creationId="{E8234A40-18F8-F17C-F5FA-27E12AC40991}"/>
          </ac:spMkLst>
        </pc:spChg>
        <pc:spChg chg="mod">
          <ac:chgData name="Craig Gallen" userId="ae911875-7e11-4a05-af78-bbb0a34afcda" providerId="ADAL" clId="{26250919-D3A4-474A-838A-922F855EACBB}" dt="2022-06-26T17:25:11.236" v="1946" actId="20577"/>
          <ac:spMkLst>
            <pc:docMk/>
            <pc:sldMk cId="946248642" sldId="286"/>
            <ac:spMk id="3" creationId="{EC408FE3-CD62-CD20-29F2-FDC8E45E7241}"/>
          </ac:spMkLst>
        </pc:sp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648759531" sldId="286"/>
        </pc:sldMkLst>
      </pc:sldChg>
      <pc:sldChg chg="addSp delSp modSp new mod ord">
        <pc:chgData name="Craig Gallen" userId="ae911875-7e11-4a05-af78-bbb0a34afcda" providerId="ADAL" clId="{26250919-D3A4-474A-838A-922F855EACBB}" dt="2022-06-28T06:34:57.706" v="3196"/>
        <pc:sldMkLst>
          <pc:docMk/>
          <pc:sldMk cId="1895545869" sldId="287"/>
        </pc:sldMkLst>
        <pc:spChg chg="del mod">
          <ac:chgData name="Craig Gallen" userId="ae911875-7e11-4a05-af78-bbb0a34afcda" providerId="ADAL" clId="{26250919-D3A4-474A-838A-922F855EACBB}" dt="2022-06-27T17:22:28.845" v="3158" actId="478"/>
          <ac:spMkLst>
            <pc:docMk/>
            <pc:sldMk cId="1895545869" sldId="287"/>
            <ac:spMk id="2" creationId="{D75F3BFB-E760-A454-6AAE-CA5BD359C28E}"/>
          </ac:spMkLst>
        </pc:spChg>
        <pc:spChg chg="mod">
          <ac:chgData name="Craig Gallen" userId="ae911875-7e11-4a05-af78-bbb0a34afcda" providerId="ADAL" clId="{26250919-D3A4-474A-838A-922F855EACBB}" dt="2022-06-27T17:21:55.763" v="3155" actId="20577"/>
          <ac:spMkLst>
            <pc:docMk/>
            <pc:sldMk cId="1895545869" sldId="287"/>
            <ac:spMk id="3" creationId="{16ACF1D7-3C6A-0566-D2CE-850903DF8545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7" creationId="{7E2F61F6-BD65-BB57-0A2B-848EE40EA5EF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8" creationId="{98F6DD80-9A33-D5E6-7533-D3339DB3CBE3}"/>
          </ac:spMkLst>
        </pc:spChg>
        <pc:spChg chg="add mod">
          <ac:chgData name="Craig Gallen" userId="ae911875-7e11-4a05-af78-bbb0a34afcda" providerId="ADAL" clId="{26250919-D3A4-474A-838A-922F855EACBB}" dt="2022-06-27T17:20:09.603" v="3091" actId="14100"/>
          <ac:spMkLst>
            <pc:docMk/>
            <pc:sldMk cId="1895545869" sldId="287"/>
            <ac:spMk id="9" creationId="{85ACB12F-512E-8920-2729-706A6F6C1311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10" creationId="{8913CE37-9ADF-D633-B6B7-B240E6DBE0FD}"/>
          </ac:spMkLst>
        </pc:spChg>
        <pc:spChg chg="add mod">
          <ac:chgData name="Craig Gallen" userId="ae911875-7e11-4a05-af78-bbb0a34afcda" providerId="ADAL" clId="{26250919-D3A4-474A-838A-922F855EACBB}" dt="2022-06-27T17:20:13.651" v="3092" actId="1076"/>
          <ac:spMkLst>
            <pc:docMk/>
            <pc:sldMk cId="1895545869" sldId="287"/>
            <ac:spMk id="11" creationId="{A92F7044-1C0C-C190-598F-E264BCE74B70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12" creationId="{C136E9A6-97D6-68AB-50A1-8AC780F19B3D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13" creationId="{1BDC6EDF-61CE-C682-470E-5D552465B8E7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14" creationId="{12A14220-D2EE-1A5F-4D49-88847CF1DF8B}"/>
          </ac:spMkLst>
        </pc:spChg>
        <pc:spChg chg="add mod">
          <ac:chgData name="Craig Gallen" userId="ae911875-7e11-4a05-af78-bbb0a34afcda" providerId="ADAL" clId="{26250919-D3A4-474A-838A-922F855EACBB}" dt="2022-06-27T17:14:32.270" v="3025" actId="164"/>
          <ac:spMkLst>
            <pc:docMk/>
            <pc:sldMk cId="1895545869" sldId="287"/>
            <ac:spMk id="15" creationId="{33D8E101-AF4E-97D6-177F-9F5E138B3CDE}"/>
          </ac:spMkLst>
        </pc:spChg>
        <pc:spChg chg="add mod">
          <ac:chgData name="Craig Gallen" userId="ae911875-7e11-4a05-af78-bbb0a34afcda" providerId="ADAL" clId="{26250919-D3A4-474A-838A-922F855EACBB}" dt="2022-06-27T17:19:22.250" v="3084" actId="14100"/>
          <ac:spMkLst>
            <pc:docMk/>
            <pc:sldMk cId="1895545869" sldId="287"/>
            <ac:spMk id="16" creationId="{D638D59B-DA76-4A80-0B40-E12D7BDDBD74}"/>
          </ac:spMkLst>
        </pc:spChg>
        <pc:spChg chg="add mod">
          <ac:chgData name="Craig Gallen" userId="ae911875-7e11-4a05-af78-bbb0a34afcda" providerId="ADAL" clId="{26250919-D3A4-474A-838A-922F855EACBB}" dt="2022-06-27T17:20:18.035" v="3093" actId="14100"/>
          <ac:spMkLst>
            <pc:docMk/>
            <pc:sldMk cId="1895545869" sldId="287"/>
            <ac:spMk id="17" creationId="{BCFCFCC2-CC69-B84D-36F2-D47FFA25DA40}"/>
          </ac:spMkLst>
        </pc:spChg>
        <pc:spChg chg="add mod">
          <ac:chgData name="Craig Gallen" userId="ae911875-7e11-4a05-af78-bbb0a34afcda" providerId="ADAL" clId="{26250919-D3A4-474A-838A-922F855EACBB}" dt="2022-06-27T17:19:25.649" v="3085" actId="14100"/>
          <ac:spMkLst>
            <pc:docMk/>
            <pc:sldMk cId="1895545869" sldId="287"/>
            <ac:spMk id="18" creationId="{C39BE244-12F2-BA4C-4B09-CB18ECEF8256}"/>
          </ac:spMkLst>
        </pc:spChg>
        <pc:spChg chg="add mod">
          <ac:chgData name="Craig Gallen" userId="ae911875-7e11-4a05-af78-bbb0a34afcda" providerId="ADAL" clId="{26250919-D3A4-474A-838A-922F855EACBB}" dt="2022-06-27T17:20:03.283" v="3090" actId="1076"/>
          <ac:spMkLst>
            <pc:docMk/>
            <pc:sldMk cId="1895545869" sldId="287"/>
            <ac:spMk id="19" creationId="{AD322541-F8B0-8372-E907-C5D8A27C7976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26" creationId="{D89C14D5-5960-EA2D-15E4-E4BB2C834454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27" creationId="{D3CFE098-C9B6-096E-7DB6-E0564745FD65}"/>
          </ac:spMkLst>
        </pc:spChg>
        <pc:spChg chg="del mod topLvl">
          <ac:chgData name="Craig Gallen" userId="ae911875-7e11-4a05-af78-bbb0a34afcda" providerId="ADAL" clId="{26250919-D3A4-474A-838A-922F855EACBB}" dt="2022-06-27T17:16:00.224" v="3035" actId="478"/>
          <ac:spMkLst>
            <pc:docMk/>
            <pc:sldMk cId="1895545869" sldId="287"/>
            <ac:spMk id="28" creationId="{E8CDFAE8-35B4-E085-58B6-FA23EFE36DCF}"/>
          </ac:spMkLst>
        </pc:spChg>
        <pc:spChg chg="del mod topLvl">
          <ac:chgData name="Craig Gallen" userId="ae911875-7e11-4a05-af78-bbb0a34afcda" providerId="ADAL" clId="{26250919-D3A4-474A-838A-922F855EACBB}" dt="2022-06-27T17:16:05.152" v="3036" actId="478"/>
          <ac:spMkLst>
            <pc:docMk/>
            <pc:sldMk cId="1895545869" sldId="287"/>
            <ac:spMk id="29" creationId="{A6B23A9E-E804-6E52-E6B0-04B53FD13E7F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30" creationId="{A81DFDB4-5903-8098-0AEE-ACF3C67D01DE}"/>
          </ac:spMkLst>
        </pc:spChg>
        <pc:spChg chg="del mod topLvl">
          <ac:chgData name="Craig Gallen" userId="ae911875-7e11-4a05-af78-bbb0a34afcda" providerId="ADAL" clId="{26250919-D3A4-474A-838A-922F855EACBB}" dt="2022-06-27T17:15:47.676" v="3034" actId="478"/>
          <ac:spMkLst>
            <pc:docMk/>
            <pc:sldMk cId="1895545869" sldId="287"/>
            <ac:spMk id="31" creationId="{3347EA0A-2979-DFA4-4ABA-95DE38CD1CB8}"/>
          </ac:spMkLst>
        </pc:spChg>
        <pc:spChg chg="del mod topLvl">
          <ac:chgData name="Craig Gallen" userId="ae911875-7e11-4a05-af78-bbb0a34afcda" providerId="ADAL" clId="{26250919-D3A4-474A-838A-922F855EACBB}" dt="2022-06-27T17:15:47.676" v="3034" actId="478"/>
          <ac:spMkLst>
            <pc:docMk/>
            <pc:sldMk cId="1895545869" sldId="287"/>
            <ac:spMk id="32" creationId="{E6DAAB12-AEC0-5A1A-4610-BD8C3FCD2AC0}"/>
          </ac:spMkLst>
        </pc:spChg>
        <pc:spChg chg="del mod topLvl">
          <ac:chgData name="Craig Gallen" userId="ae911875-7e11-4a05-af78-bbb0a34afcda" providerId="ADAL" clId="{26250919-D3A4-474A-838A-922F855EACBB}" dt="2022-06-27T17:15:47.676" v="3034" actId="478"/>
          <ac:spMkLst>
            <pc:docMk/>
            <pc:sldMk cId="1895545869" sldId="287"/>
            <ac:spMk id="33" creationId="{D858580C-6414-F097-CF6A-0AEA1D1FF379}"/>
          </ac:spMkLst>
        </pc:spChg>
        <pc:spChg chg="del mod topLvl">
          <ac:chgData name="Craig Gallen" userId="ae911875-7e11-4a05-af78-bbb0a34afcda" providerId="ADAL" clId="{26250919-D3A4-474A-838A-922F855EACBB}" dt="2022-06-27T17:15:47.676" v="3034" actId="478"/>
          <ac:spMkLst>
            <pc:docMk/>
            <pc:sldMk cId="1895545869" sldId="287"/>
            <ac:spMk id="34" creationId="{8E87CD6D-03F4-E15B-E1FC-438F7FAB1324}"/>
          </ac:spMkLst>
        </pc:spChg>
        <pc:spChg chg="del mod topLvl">
          <ac:chgData name="Craig Gallen" userId="ae911875-7e11-4a05-af78-bbb0a34afcda" providerId="ADAL" clId="{26250919-D3A4-474A-838A-922F855EACBB}" dt="2022-06-27T17:16:19.221" v="3038" actId="478"/>
          <ac:spMkLst>
            <pc:docMk/>
            <pc:sldMk cId="1895545869" sldId="287"/>
            <ac:spMk id="35" creationId="{07C95228-BF49-7B6A-F273-47BB1EFA8B7F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36" creationId="{E8FCE2F9-895C-37FB-1252-D8D565394057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37" creationId="{2E71924F-54FE-D725-315B-FB4CB8AA1F77}"/>
          </ac:spMkLst>
        </pc:spChg>
        <pc:spChg chg="mod topLvl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38" creationId="{8084274E-89B2-BFCF-6532-75299156B647}"/>
          </ac:spMkLst>
        </pc:spChg>
        <pc:spChg chg="add mod">
          <ac:chgData name="Craig Gallen" userId="ae911875-7e11-4a05-af78-bbb0a34afcda" providerId="ADAL" clId="{26250919-D3A4-474A-838A-922F855EACBB}" dt="2022-06-27T17:19:15.193" v="3082" actId="14100"/>
          <ac:spMkLst>
            <pc:docMk/>
            <pc:sldMk cId="1895545869" sldId="287"/>
            <ac:spMk id="41" creationId="{0B26BAB1-AFFE-79D0-C9D0-1DA5278E89F7}"/>
          </ac:spMkLst>
        </pc:spChg>
        <pc:spChg chg="add mod">
          <ac:chgData name="Craig Gallen" userId="ae911875-7e11-4a05-af78-bbb0a34afcda" providerId="ADAL" clId="{26250919-D3A4-474A-838A-922F855EACBB}" dt="2022-06-27T17:24:35.676" v="3192" actId="164"/>
          <ac:spMkLst>
            <pc:docMk/>
            <pc:sldMk cId="1895545869" sldId="287"/>
            <ac:spMk id="43" creationId="{720B985B-FC3E-AC3A-3D24-55DCBFE1FE53}"/>
          </ac:spMkLst>
        </pc:spChg>
        <pc:grpChg chg="add mod">
          <ac:chgData name="Craig Gallen" userId="ae911875-7e11-4a05-af78-bbb0a34afcda" providerId="ADAL" clId="{26250919-D3A4-474A-838A-922F855EACBB}" dt="2022-06-27T17:17:04.271" v="3045" actId="14100"/>
          <ac:grpSpMkLst>
            <pc:docMk/>
            <pc:sldMk cId="1895545869" sldId="287"/>
            <ac:grpSpMk id="24" creationId="{695298A9-0FB0-6D0E-A76A-451B3255277C}"/>
          </ac:grpSpMkLst>
        </pc:grpChg>
        <pc:grpChg chg="add del mod">
          <ac:chgData name="Craig Gallen" userId="ae911875-7e11-4a05-af78-bbb0a34afcda" providerId="ADAL" clId="{26250919-D3A4-474A-838A-922F855EACBB}" dt="2022-06-27T17:15:38.950" v="3033" actId="165"/>
          <ac:grpSpMkLst>
            <pc:docMk/>
            <pc:sldMk cId="1895545869" sldId="287"/>
            <ac:grpSpMk id="25" creationId="{41DE5B47-9C97-97FA-B29C-5E38BE161D36}"/>
          </ac:grpSpMkLst>
        </pc:grpChg>
        <pc:grpChg chg="add mod">
          <ac:chgData name="Craig Gallen" userId="ae911875-7e11-4a05-af78-bbb0a34afcda" providerId="ADAL" clId="{26250919-D3A4-474A-838A-922F855EACBB}" dt="2022-06-27T17:24:35.676" v="3192" actId="164"/>
          <ac:grpSpMkLst>
            <pc:docMk/>
            <pc:sldMk cId="1895545869" sldId="287"/>
            <ac:grpSpMk id="44" creationId="{90CA4413-A6A2-571D-10FD-A57D5BA65261}"/>
          </ac:grpSpMkLst>
        </pc:grpChg>
        <pc:cxnChg chg="add mod">
          <ac:chgData name="Craig Gallen" userId="ae911875-7e11-4a05-af78-bbb0a34afcda" providerId="ADAL" clId="{26250919-D3A4-474A-838A-922F855EACBB}" dt="2022-06-27T17:14:32.270" v="3025" actId="164"/>
          <ac:cxnSpMkLst>
            <pc:docMk/>
            <pc:sldMk cId="1895545869" sldId="287"/>
            <ac:cxnSpMk id="21" creationId="{26C6915C-85ED-EB00-E9A3-AF3F197DCDC6}"/>
          </ac:cxnSpMkLst>
        </pc:cxnChg>
        <pc:cxnChg chg="add mod">
          <ac:chgData name="Craig Gallen" userId="ae911875-7e11-4a05-af78-bbb0a34afcda" providerId="ADAL" clId="{26250919-D3A4-474A-838A-922F855EACBB}" dt="2022-06-27T17:20:22.291" v="3094" actId="14100"/>
          <ac:cxnSpMkLst>
            <pc:docMk/>
            <pc:sldMk cId="1895545869" sldId="287"/>
            <ac:cxnSpMk id="22" creationId="{135D3D0B-68C8-F445-2FDA-B0B7FECE7F4D}"/>
          </ac:cxnSpMkLst>
        </pc:cxnChg>
        <pc:cxnChg chg="del mod topLvl">
          <ac:chgData name="Craig Gallen" userId="ae911875-7e11-4a05-af78-bbb0a34afcda" providerId="ADAL" clId="{26250919-D3A4-474A-838A-922F855EACBB}" dt="2022-06-27T17:15:47.676" v="3034" actId="478"/>
          <ac:cxnSpMkLst>
            <pc:docMk/>
            <pc:sldMk cId="1895545869" sldId="287"/>
            <ac:cxnSpMk id="39" creationId="{893B725C-48C1-2651-9ED0-F66AF6CC87BB}"/>
          </ac:cxnSpMkLst>
        </pc:cxnChg>
        <pc:cxnChg chg="mod topLvl">
          <ac:chgData name="Craig Gallen" userId="ae911875-7e11-4a05-af78-bbb0a34afcda" providerId="ADAL" clId="{26250919-D3A4-474A-838A-922F855EACBB}" dt="2022-06-27T17:24:35.676" v="3192" actId="164"/>
          <ac:cxnSpMkLst>
            <pc:docMk/>
            <pc:sldMk cId="1895545869" sldId="287"/>
            <ac:cxnSpMk id="40" creationId="{8B9242A3-52AA-DA15-ACA9-CBD4CE58E537}"/>
          </ac:cxnSpMkLst>
        </pc:cxn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410681793" sldId="287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928702156" sldId="288"/>
        </pc:sldMkLst>
      </pc:sldChg>
      <pc:sldChg chg="modSp new mod">
        <pc:chgData name="Craig Gallen" userId="ae911875-7e11-4a05-af78-bbb0a34afcda" providerId="ADAL" clId="{26250919-D3A4-474A-838A-922F855EACBB}" dt="2022-07-12T15:10:25.305" v="3535" actId="20577"/>
        <pc:sldMkLst>
          <pc:docMk/>
          <pc:sldMk cId="1870587720" sldId="288"/>
        </pc:sldMkLst>
        <pc:spChg chg="mod">
          <ac:chgData name="Craig Gallen" userId="ae911875-7e11-4a05-af78-bbb0a34afcda" providerId="ADAL" clId="{26250919-D3A4-474A-838A-922F855EACBB}" dt="2022-06-28T08:54:17.686" v="3493" actId="20577"/>
          <ac:spMkLst>
            <pc:docMk/>
            <pc:sldMk cId="1870587720" sldId="288"/>
            <ac:spMk id="2" creationId="{46F2BBC6-2DE4-EDC7-6E9C-8E7BCBFBD7E1}"/>
          </ac:spMkLst>
        </pc:spChg>
        <pc:spChg chg="mod">
          <ac:chgData name="Craig Gallen" userId="ae911875-7e11-4a05-af78-bbb0a34afcda" providerId="ADAL" clId="{26250919-D3A4-474A-838A-922F855EACBB}" dt="2022-07-12T15:10:25.305" v="3535" actId="20577"/>
          <ac:spMkLst>
            <pc:docMk/>
            <pc:sldMk cId="1870587720" sldId="288"/>
            <ac:spMk id="3" creationId="{CE5F8E34-342C-C6AE-8ED7-CE63E47018B0}"/>
          </ac:spMkLst>
        </pc:spChg>
        <pc:spChg chg="mod">
          <ac:chgData name="Craig Gallen" userId="ae911875-7e11-4a05-af78-bbb0a34afcda" providerId="ADAL" clId="{26250919-D3A4-474A-838A-922F855EACBB}" dt="2022-06-28T08:55:24.422" v="3494" actId="120"/>
          <ac:spMkLst>
            <pc:docMk/>
            <pc:sldMk cId="1870587720" sldId="288"/>
            <ac:spMk id="4" creationId="{C1D45632-CE69-CECE-3AA6-A3E371FB486C}"/>
          </ac:spMkLst>
        </pc:spChg>
      </pc:sldChg>
      <pc:sldChg chg="addSp modSp new mod">
        <pc:chgData name="Craig Gallen" userId="ae911875-7e11-4a05-af78-bbb0a34afcda" providerId="ADAL" clId="{26250919-D3A4-474A-838A-922F855EACBB}" dt="2022-07-20T08:54:03.704" v="3569" actId="108"/>
        <pc:sldMkLst>
          <pc:docMk/>
          <pc:sldMk cId="2553461802" sldId="289"/>
        </pc:sldMkLst>
        <pc:spChg chg="mod">
          <ac:chgData name="Craig Gallen" userId="ae911875-7e11-4a05-af78-bbb0a34afcda" providerId="ADAL" clId="{26250919-D3A4-474A-838A-922F855EACBB}" dt="2022-07-20T08:52:37.549" v="3537" actId="14100"/>
          <ac:spMkLst>
            <pc:docMk/>
            <pc:sldMk cId="2553461802" sldId="289"/>
            <ac:spMk id="2" creationId="{7C5CC7B4-7956-FEAD-FBF0-34F8E9EE9A7D}"/>
          </ac:spMkLst>
        </pc:spChg>
        <pc:spChg chg="mod">
          <ac:chgData name="Craig Gallen" userId="ae911875-7e11-4a05-af78-bbb0a34afcda" providerId="ADAL" clId="{26250919-D3A4-474A-838A-922F855EACBB}" dt="2022-07-20T08:53:49.469" v="3568" actId="20577"/>
          <ac:spMkLst>
            <pc:docMk/>
            <pc:sldMk cId="2553461802" sldId="289"/>
            <ac:spMk id="3" creationId="{C3D6A20F-38EF-B7B5-FDA1-69043B019087}"/>
          </ac:spMkLst>
        </pc:spChg>
        <pc:spChg chg="add mod">
          <ac:chgData name="Craig Gallen" userId="ae911875-7e11-4a05-af78-bbb0a34afcda" providerId="ADAL" clId="{26250919-D3A4-474A-838A-922F855EACBB}" dt="2022-07-20T08:54:03.704" v="3569" actId="108"/>
          <ac:spMkLst>
            <pc:docMk/>
            <pc:sldMk cId="2553461802" sldId="289"/>
            <ac:spMk id="7" creationId="{BEA07A8B-A087-7D04-8564-DE23958C7F9D}"/>
          </ac:spMkLst>
        </pc:spChg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635738717" sldId="290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171848371" sldId="291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522258928" sldId="294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449118793" sldId="295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076755219" sldId="296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330094299" sldId="297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564333639" sldId="298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784410887" sldId="380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110747671" sldId="396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660294904" sldId="397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653304676" sldId="398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24997891" sldId="418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431332062" sldId="485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260283451" sldId="7996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331099578" sldId="7997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089132845" sldId="7998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046091083" sldId="8042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404081043" sldId="8043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3484348591" sldId="8044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53185825" sldId="8045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230640345" sldId="8047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462473019" sldId="8059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906593285" sldId="8060"/>
        </pc:sldMkLst>
      </pc:sldChg>
      <pc:sldChg chg="del">
        <pc:chgData name="Craig Gallen" userId="ae911875-7e11-4a05-af78-bbb0a34afcda" providerId="ADAL" clId="{26250919-D3A4-474A-838A-922F855EACBB}" dt="2022-06-26T16:30:55.340" v="42" actId="47"/>
        <pc:sldMkLst>
          <pc:docMk/>
          <pc:sldMk cId="1828280313" sldId="8061"/>
        </pc:sldMkLst>
      </pc:sldChg>
    </pc:docChg>
  </pc:docChgLst>
  <pc:docChgLst>
    <pc:chgData name="Craig Gallen" userId="ae911875-7e11-4a05-af78-bbb0a34afcda" providerId="ADAL" clId="{A6E1B642-AFBB-49E5-8A05-2C607AF25568}"/>
    <pc:docChg chg="undo custSel addSld delSld modSld sldOrd modMainMaster">
      <pc:chgData name="Craig Gallen" userId="ae911875-7e11-4a05-af78-bbb0a34afcda" providerId="ADAL" clId="{A6E1B642-AFBB-49E5-8A05-2C607AF25568}" dt="2022-06-26T16:27:07.618" v="7881" actId="1076"/>
      <pc:docMkLst>
        <pc:docMk/>
      </pc:docMkLst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196908769" sldId="258"/>
        </pc:sldMkLst>
      </pc:sldChg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2871186955" sldId="270"/>
        </pc:sldMkLst>
      </pc:sldChg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1083809264" sldId="271"/>
        </pc:sldMkLst>
      </pc:sldChg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1552455155" sldId="272"/>
        </pc:sldMkLst>
      </pc:sldChg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2156833336" sldId="273"/>
        </pc:sldMkLst>
      </pc:sldChg>
      <pc:sldChg chg="del">
        <pc:chgData name="Craig Gallen" userId="ae911875-7e11-4a05-af78-bbb0a34afcda" providerId="ADAL" clId="{A6E1B642-AFBB-49E5-8A05-2C607AF25568}" dt="2022-06-20T15:29:17.094" v="2" actId="47"/>
        <pc:sldMkLst>
          <pc:docMk/>
          <pc:sldMk cId="1177933693" sldId="275"/>
        </pc:sldMkLst>
      </pc:sldChg>
      <pc:sldChg chg="modSp new mod">
        <pc:chgData name="Craig Gallen" userId="ae911875-7e11-4a05-af78-bbb0a34afcda" providerId="ADAL" clId="{A6E1B642-AFBB-49E5-8A05-2C607AF25568}" dt="2022-06-22T17:21:26.504" v="6334" actId="120"/>
        <pc:sldMkLst>
          <pc:docMk/>
          <pc:sldMk cId="3557794887" sldId="276"/>
        </pc:sldMkLst>
        <pc:spChg chg="mod">
          <ac:chgData name="Craig Gallen" userId="ae911875-7e11-4a05-af78-bbb0a34afcda" providerId="ADAL" clId="{A6E1B642-AFBB-49E5-8A05-2C607AF25568}" dt="2022-06-22T17:21:17.686" v="6333" actId="20577"/>
          <ac:spMkLst>
            <pc:docMk/>
            <pc:sldMk cId="3557794887" sldId="276"/>
            <ac:spMk id="2" creationId="{31E39C48-40B3-40CE-B48C-6FDEFA2F2FEC}"/>
          </ac:spMkLst>
        </pc:spChg>
        <pc:spChg chg="mod">
          <ac:chgData name="Craig Gallen" userId="ae911875-7e11-4a05-af78-bbb0a34afcda" providerId="ADAL" clId="{A6E1B642-AFBB-49E5-8A05-2C607AF25568}" dt="2022-06-22T17:21:26.504" v="6334" actId="120"/>
          <ac:spMkLst>
            <pc:docMk/>
            <pc:sldMk cId="3557794887" sldId="276"/>
            <ac:spMk id="4" creationId="{E04D4F18-1C79-4D96-AE86-11D3F8A2E7BD}"/>
          </ac:spMkLst>
        </pc:spChg>
      </pc:sldChg>
      <pc:sldChg chg="modSp new mod ord">
        <pc:chgData name="Craig Gallen" userId="ae911875-7e11-4a05-af78-bbb0a34afcda" providerId="ADAL" clId="{A6E1B642-AFBB-49E5-8A05-2C607AF25568}" dt="2022-06-22T17:20:44.774" v="6301" actId="14100"/>
        <pc:sldMkLst>
          <pc:docMk/>
          <pc:sldMk cId="1084308773" sldId="277"/>
        </pc:sldMkLst>
        <pc:spChg chg="mod">
          <ac:chgData name="Craig Gallen" userId="ae911875-7e11-4a05-af78-bbb0a34afcda" providerId="ADAL" clId="{A6E1B642-AFBB-49E5-8A05-2C607AF25568}" dt="2022-06-22T17:20:44.774" v="6301" actId="14100"/>
          <ac:spMkLst>
            <pc:docMk/>
            <pc:sldMk cId="1084308773" sldId="277"/>
            <ac:spMk id="2" creationId="{320AE6A5-AC51-4D18-A2F4-9A9F5A5F249D}"/>
          </ac:spMkLst>
        </pc:spChg>
        <pc:spChg chg="mod">
          <ac:chgData name="Craig Gallen" userId="ae911875-7e11-4a05-af78-bbb0a34afcda" providerId="ADAL" clId="{A6E1B642-AFBB-49E5-8A05-2C607AF25568}" dt="2022-06-20T17:53:10.611" v="901" actId="20577"/>
          <ac:spMkLst>
            <pc:docMk/>
            <pc:sldMk cId="1084308773" sldId="277"/>
            <ac:spMk id="3" creationId="{8910974E-DD80-4DC2-A33A-1ED9314F549B}"/>
          </ac:spMkLst>
        </pc:spChg>
        <pc:spChg chg="mod">
          <ac:chgData name="Craig Gallen" userId="ae911875-7e11-4a05-af78-bbb0a34afcda" providerId="ADAL" clId="{A6E1B642-AFBB-49E5-8A05-2C607AF25568}" dt="2022-06-22T16:54:17.283" v="6029"/>
          <ac:spMkLst>
            <pc:docMk/>
            <pc:sldMk cId="1084308773" sldId="277"/>
            <ac:spMk id="4" creationId="{0FD03B02-3F64-43C2-8821-81323186E47D}"/>
          </ac:spMkLst>
        </pc:spChg>
      </pc:sldChg>
      <pc:sldChg chg="addSp delSp modSp new mod">
        <pc:chgData name="Craig Gallen" userId="ae911875-7e11-4a05-af78-bbb0a34afcda" providerId="ADAL" clId="{A6E1B642-AFBB-49E5-8A05-2C607AF25568}" dt="2022-06-22T17:01:31.795" v="6101" actId="120"/>
        <pc:sldMkLst>
          <pc:docMk/>
          <pc:sldMk cId="4082882791" sldId="278"/>
        </pc:sldMkLst>
        <pc:spChg chg="del mod">
          <ac:chgData name="Craig Gallen" userId="ae911875-7e11-4a05-af78-bbb0a34afcda" providerId="ADAL" clId="{A6E1B642-AFBB-49E5-8A05-2C607AF25568}" dt="2022-06-20T17:45:09.781" v="871" actId="478"/>
          <ac:spMkLst>
            <pc:docMk/>
            <pc:sldMk cId="4082882791" sldId="278"/>
            <ac:spMk id="2" creationId="{C400C40D-4928-46C5-8252-B0D671292C6F}"/>
          </ac:spMkLst>
        </pc:spChg>
        <pc:spChg chg="mod">
          <ac:chgData name="Craig Gallen" userId="ae911875-7e11-4a05-af78-bbb0a34afcda" providerId="ADAL" clId="{A6E1B642-AFBB-49E5-8A05-2C607AF25568}" dt="2022-06-20T15:30:21.615" v="41" actId="20577"/>
          <ac:spMkLst>
            <pc:docMk/>
            <pc:sldMk cId="4082882791" sldId="278"/>
            <ac:spMk id="3" creationId="{9D42BEC3-F3ED-482F-9C7A-175FEA77D51E}"/>
          </ac:spMkLst>
        </pc:spChg>
        <pc:spChg chg="mod">
          <ac:chgData name="Craig Gallen" userId="ae911875-7e11-4a05-af78-bbb0a34afcda" providerId="ADAL" clId="{A6E1B642-AFBB-49E5-8A05-2C607AF25568}" dt="2022-06-22T17:01:31.795" v="6101" actId="120"/>
          <ac:spMkLst>
            <pc:docMk/>
            <pc:sldMk cId="4082882791" sldId="278"/>
            <ac:spMk id="4" creationId="{E82BBEAD-46FD-4D53-9B3E-022667EE3ED4}"/>
          </ac:spMkLst>
        </pc:spChg>
        <pc:spChg chg="add del mod">
          <ac:chgData name="Craig Gallen" userId="ae911875-7e11-4a05-af78-bbb0a34afcda" providerId="ADAL" clId="{A6E1B642-AFBB-49E5-8A05-2C607AF25568}" dt="2022-06-20T17:45:15.841" v="872" actId="478"/>
          <ac:spMkLst>
            <pc:docMk/>
            <pc:sldMk cId="4082882791" sldId="278"/>
            <ac:spMk id="10" creationId="{D40942CF-9C84-4445-865C-19A8DABC73D1}"/>
          </ac:spMkLst>
        </pc:spChg>
        <pc:picChg chg="add mod">
          <ac:chgData name="Craig Gallen" userId="ae911875-7e11-4a05-af78-bbb0a34afcda" providerId="ADAL" clId="{A6E1B642-AFBB-49E5-8A05-2C607AF25568}" dt="2022-06-21T15:31:35.241" v="1359" actId="1076"/>
          <ac:picMkLst>
            <pc:docMk/>
            <pc:sldMk cId="4082882791" sldId="278"/>
            <ac:picMk id="8" creationId="{756CF77B-EBB9-4081-809C-D4C5A711E7F2}"/>
          </ac:picMkLst>
        </pc:picChg>
      </pc:sldChg>
      <pc:sldChg chg="addSp delSp modSp new mod">
        <pc:chgData name="Craig Gallen" userId="ae911875-7e11-4a05-af78-bbb0a34afcda" providerId="ADAL" clId="{A6E1B642-AFBB-49E5-8A05-2C607AF25568}" dt="2022-06-22T17:02:03.579" v="6109" actId="120"/>
        <pc:sldMkLst>
          <pc:docMk/>
          <pc:sldMk cId="338816246" sldId="279"/>
        </pc:sldMkLst>
        <pc:spChg chg="del mod">
          <ac:chgData name="Craig Gallen" userId="ae911875-7e11-4a05-af78-bbb0a34afcda" providerId="ADAL" clId="{A6E1B642-AFBB-49E5-8A05-2C607AF25568}" dt="2022-06-21T16:09:19.917" v="1938" actId="478"/>
          <ac:spMkLst>
            <pc:docMk/>
            <pc:sldMk cId="338816246" sldId="279"/>
            <ac:spMk id="2" creationId="{B90626B3-C8BE-424F-94CF-01154D7519E9}"/>
          </ac:spMkLst>
        </pc:spChg>
        <pc:spChg chg="mod">
          <ac:chgData name="Craig Gallen" userId="ae911875-7e11-4a05-af78-bbb0a34afcda" providerId="ADAL" clId="{A6E1B642-AFBB-49E5-8A05-2C607AF25568}" dt="2022-06-20T15:43:37.916" v="74" actId="20577"/>
          <ac:spMkLst>
            <pc:docMk/>
            <pc:sldMk cId="338816246" sldId="279"/>
            <ac:spMk id="3" creationId="{435CD111-45CD-4D1F-85DB-4022242DD0B6}"/>
          </ac:spMkLst>
        </pc:spChg>
        <pc:spChg chg="mod">
          <ac:chgData name="Craig Gallen" userId="ae911875-7e11-4a05-af78-bbb0a34afcda" providerId="ADAL" clId="{A6E1B642-AFBB-49E5-8A05-2C607AF25568}" dt="2022-06-22T17:02:03.579" v="6109" actId="120"/>
          <ac:spMkLst>
            <pc:docMk/>
            <pc:sldMk cId="338816246" sldId="279"/>
            <ac:spMk id="4" creationId="{A889B3A4-A0FA-431A-BE69-7E08DC80B4AA}"/>
          </ac:spMkLst>
        </pc:spChg>
        <pc:spChg chg="add mod">
          <ac:chgData name="Craig Gallen" userId="ae911875-7e11-4a05-af78-bbb0a34afcda" providerId="ADAL" clId="{A6E1B642-AFBB-49E5-8A05-2C607AF25568}" dt="2022-06-21T16:11:57.703" v="2155" actId="14100"/>
          <ac:spMkLst>
            <pc:docMk/>
            <pc:sldMk cId="338816246" sldId="279"/>
            <ac:spMk id="9" creationId="{2224E446-326E-E094-C1C7-6C6F37060899}"/>
          </ac:spMkLst>
        </pc:spChg>
        <pc:spChg chg="add del mod">
          <ac:chgData name="Craig Gallen" userId="ae911875-7e11-4a05-af78-bbb0a34afcda" providerId="ADAL" clId="{A6E1B642-AFBB-49E5-8A05-2C607AF25568}" dt="2022-06-21T16:09:24.029" v="1939" actId="478"/>
          <ac:spMkLst>
            <pc:docMk/>
            <pc:sldMk cId="338816246" sldId="279"/>
            <ac:spMk id="10" creationId="{FAF16B6D-1542-A8B1-B636-740BB54F8BA6}"/>
          </ac:spMkLst>
        </pc:spChg>
        <pc:spChg chg="add mod">
          <ac:chgData name="Craig Gallen" userId="ae911875-7e11-4a05-af78-bbb0a34afcda" providerId="ADAL" clId="{A6E1B642-AFBB-49E5-8A05-2C607AF25568}" dt="2022-06-21T16:10:30.279" v="2058" actId="14100"/>
          <ac:spMkLst>
            <pc:docMk/>
            <pc:sldMk cId="338816246" sldId="279"/>
            <ac:spMk id="11" creationId="{C00D5188-7302-C5D8-6BCB-BE01F5B449A1}"/>
          </ac:spMkLst>
        </pc:spChg>
        <pc:spChg chg="add mod">
          <ac:chgData name="Craig Gallen" userId="ae911875-7e11-4a05-af78-bbb0a34afcda" providerId="ADAL" clId="{A6E1B642-AFBB-49E5-8A05-2C607AF25568}" dt="2022-06-21T16:15:27.934" v="2518" actId="14100"/>
          <ac:spMkLst>
            <pc:docMk/>
            <pc:sldMk cId="338816246" sldId="279"/>
            <ac:spMk id="12" creationId="{E2D8A82E-E937-EC0B-0194-3D4609459AA9}"/>
          </ac:spMkLst>
        </pc:spChg>
        <pc:spChg chg="add mod">
          <ac:chgData name="Craig Gallen" userId="ae911875-7e11-4a05-af78-bbb0a34afcda" providerId="ADAL" clId="{A6E1B642-AFBB-49E5-8A05-2C607AF25568}" dt="2022-06-21T16:13:34.940" v="2333" actId="20577"/>
          <ac:spMkLst>
            <pc:docMk/>
            <pc:sldMk cId="338816246" sldId="279"/>
            <ac:spMk id="13" creationId="{AC2BF3BB-150C-BC57-8DA5-A5803589D6F8}"/>
          </ac:spMkLst>
        </pc:spChg>
        <pc:spChg chg="add mod">
          <ac:chgData name="Craig Gallen" userId="ae911875-7e11-4a05-af78-bbb0a34afcda" providerId="ADAL" clId="{A6E1B642-AFBB-49E5-8A05-2C607AF25568}" dt="2022-06-21T16:15:09.557" v="2516" actId="20577"/>
          <ac:spMkLst>
            <pc:docMk/>
            <pc:sldMk cId="338816246" sldId="279"/>
            <ac:spMk id="14" creationId="{957DA350-1F88-F4A9-BB36-C93A53DCAE5F}"/>
          </ac:spMkLst>
        </pc:spChg>
        <pc:spChg chg="add mod">
          <ac:chgData name="Craig Gallen" userId="ae911875-7e11-4a05-af78-bbb0a34afcda" providerId="ADAL" clId="{A6E1B642-AFBB-49E5-8A05-2C607AF25568}" dt="2022-06-21T16:16:40.088" v="2662" actId="20577"/>
          <ac:spMkLst>
            <pc:docMk/>
            <pc:sldMk cId="338816246" sldId="279"/>
            <ac:spMk id="15" creationId="{11F748B1-DBD7-BE95-F004-0AEE3376E8AA}"/>
          </ac:spMkLst>
        </pc:spChg>
        <pc:spChg chg="add mod">
          <ac:chgData name="Craig Gallen" userId="ae911875-7e11-4a05-af78-bbb0a34afcda" providerId="ADAL" clId="{A6E1B642-AFBB-49E5-8A05-2C607AF25568}" dt="2022-06-21T16:18:21.889" v="2750" actId="20577"/>
          <ac:spMkLst>
            <pc:docMk/>
            <pc:sldMk cId="338816246" sldId="279"/>
            <ac:spMk id="16" creationId="{7AF3CF64-A7AD-D62F-E5B3-3956CA8311CD}"/>
          </ac:spMkLst>
        </pc:spChg>
        <pc:spChg chg="add mod">
          <ac:chgData name="Craig Gallen" userId="ae911875-7e11-4a05-af78-bbb0a34afcda" providerId="ADAL" clId="{A6E1B642-AFBB-49E5-8A05-2C607AF25568}" dt="2022-06-21T16:19:20.709" v="2850" actId="14100"/>
          <ac:spMkLst>
            <pc:docMk/>
            <pc:sldMk cId="338816246" sldId="279"/>
            <ac:spMk id="17" creationId="{493F7FB3-AF14-5687-FD53-1E9EC3FA0E26}"/>
          </ac:spMkLst>
        </pc:spChg>
        <pc:picChg chg="add mod">
          <ac:chgData name="Craig Gallen" userId="ae911875-7e11-4a05-af78-bbb0a34afcda" providerId="ADAL" clId="{A6E1B642-AFBB-49E5-8A05-2C607AF25568}" dt="2022-06-20T16:38:51.656" v="294" actId="1076"/>
          <ac:picMkLst>
            <pc:docMk/>
            <pc:sldMk cId="338816246" sldId="279"/>
            <ac:picMk id="8" creationId="{BC12BE53-B31E-447E-BDE0-01727D25D409}"/>
          </ac:picMkLst>
        </pc:picChg>
        <pc:picChg chg="add del mod">
          <ac:chgData name="Craig Gallen" userId="ae911875-7e11-4a05-af78-bbb0a34afcda" providerId="ADAL" clId="{A6E1B642-AFBB-49E5-8A05-2C607AF25568}" dt="2022-06-20T16:27:31.942" v="148" actId="478"/>
          <ac:picMkLst>
            <pc:docMk/>
            <pc:sldMk cId="338816246" sldId="279"/>
            <ac:picMk id="9" creationId="{F0BB51A5-5ED9-4A2A-A549-14E5CA6F3391}"/>
          </ac:picMkLst>
        </pc:picChg>
      </pc:sldChg>
      <pc:sldChg chg="addSp delSp modSp new mod">
        <pc:chgData name="Craig Gallen" userId="ae911875-7e11-4a05-af78-bbb0a34afcda" providerId="ADAL" clId="{A6E1B642-AFBB-49E5-8A05-2C607AF25568}" dt="2022-06-26T16:27:07.618" v="7881" actId="1076"/>
        <pc:sldMkLst>
          <pc:docMk/>
          <pc:sldMk cId="3481648901" sldId="280"/>
        </pc:sldMkLst>
        <pc:spChg chg="del mod">
          <ac:chgData name="Craig Gallen" userId="ae911875-7e11-4a05-af78-bbb0a34afcda" providerId="ADAL" clId="{A6E1B642-AFBB-49E5-8A05-2C607AF25568}" dt="2022-06-26T16:26:38.549" v="7875" actId="478"/>
          <ac:spMkLst>
            <pc:docMk/>
            <pc:sldMk cId="3481648901" sldId="280"/>
            <ac:spMk id="2" creationId="{6A796B8E-E808-4FBC-9571-5CE45A4F6D16}"/>
          </ac:spMkLst>
        </pc:spChg>
        <pc:spChg chg="mod">
          <ac:chgData name="Craig Gallen" userId="ae911875-7e11-4a05-af78-bbb0a34afcda" providerId="ADAL" clId="{A6E1B642-AFBB-49E5-8A05-2C607AF25568}" dt="2022-06-26T16:26:31.037" v="7874" actId="20577"/>
          <ac:spMkLst>
            <pc:docMk/>
            <pc:sldMk cId="3481648901" sldId="280"/>
            <ac:spMk id="3" creationId="{A2EA0080-8AF8-477B-B3B2-5932A6618E5E}"/>
          </ac:spMkLst>
        </pc:spChg>
        <pc:spChg chg="mod">
          <ac:chgData name="Craig Gallen" userId="ae911875-7e11-4a05-af78-bbb0a34afcda" providerId="ADAL" clId="{A6E1B642-AFBB-49E5-8A05-2C607AF25568}" dt="2022-06-22T17:02:11.988" v="6111" actId="120"/>
          <ac:spMkLst>
            <pc:docMk/>
            <pc:sldMk cId="3481648901" sldId="280"/>
            <ac:spMk id="4" creationId="{523EEB97-96AB-4848-9CA5-42E30264BF8E}"/>
          </ac:spMkLst>
        </pc:spChg>
        <pc:spChg chg="add del mod">
          <ac:chgData name="Craig Gallen" userId="ae911875-7e11-4a05-af78-bbb0a34afcda" providerId="ADAL" clId="{A6E1B642-AFBB-49E5-8A05-2C607AF25568}" dt="2022-06-26T16:26:44.482" v="7876" actId="478"/>
          <ac:spMkLst>
            <pc:docMk/>
            <pc:sldMk cId="3481648901" sldId="280"/>
            <ac:spMk id="9" creationId="{2574A9EA-61CB-6E87-F494-68F43D571F2A}"/>
          </ac:spMkLst>
        </pc:spChg>
        <pc:picChg chg="add mod">
          <ac:chgData name="Craig Gallen" userId="ae911875-7e11-4a05-af78-bbb0a34afcda" providerId="ADAL" clId="{A6E1B642-AFBB-49E5-8A05-2C607AF25568}" dt="2022-06-26T16:27:07.618" v="7881" actId="1076"/>
          <ac:picMkLst>
            <pc:docMk/>
            <pc:sldMk cId="3481648901" sldId="280"/>
            <ac:picMk id="8" creationId="{66828008-2C93-4620-AC5D-82B4EE8FA4DC}"/>
          </ac:picMkLst>
        </pc:picChg>
        <pc:picChg chg="add mod">
          <ac:chgData name="Craig Gallen" userId="ae911875-7e11-4a05-af78-bbb0a34afcda" providerId="ADAL" clId="{A6E1B642-AFBB-49E5-8A05-2C607AF25568}" dt="2022-06-26T16:27:03.631" v="7880" actId="1076"/>
          <ac:picMkLst>
            <pc:docMk/>
            <pc:sldMk cId="3481648901" sldId="280"/>
            <ac:picMk id="10" creationId="{5BB9B617-EE2C-41BC-BF32-54B7B29FA04B}"/>
          </ac:picMkLst>
        </pc:picChg>
        <pc:picChg chg="add mod">
          <ac:chgData name="Craig Gallen" userId="ae911875-7e11-4a05-af78-bbb0a34afcda" providerId="ADAL" clId="{A6E1B642-AFBB-49E5-8A05-2C607AF25568}" dt="2022-06-26T16:26:54.162" v="7879" actId="1076"/>
          <ac:picMkLst>
            <pc:docMk/>
            <pc:sldMk cId="3481648901" sldId="280"/>
            <ac:picMk id="12" creationId="{8E9BABFB-E060-416A-AABD-B98EAEE3C3F5}"/>
          </ac:picMkLst>
        </pc:picChg>
        <pc:picChg chg="add mod">
          <ac:chgData name="Craig Gallen" userId="ae911875-7e11-4a05-af78-bbb0a34afcda" providerId="ADAL" clId="{A6E1B642-AFBB-49E5-8A05-2C607AF25568}" dt="2022-06-26T16:26:50.780" v="7878" actId="1076"/>
          <ac:picMkLst>
            <pc:docMk/>
            <pc:sldMk cId="3481648901" sldId="280"/>
            <ac:picMk id="14" creationId="{7BE3AD57-20BE-4DAD-ACCA-991D9C1FE13E}"/>
          </ac:picMkLst>
        </pc:picChg>
        <pc:picChg chg="add mod">
          <ac:chgData name="Craig Gallen" userId="ae911875-7e11-4a05-af78-bbb0a34afcda" providerId="ADAL" clId="{A6E1B642-AFBB-49E5-8A05-2C607AF25568}" dt="2022-06-26T16:26:48.224" v="7877" actId="1076"/>
          <ac:picMkLst>
            <pc:docMk/>
            <pc:sldMk cId="3481648901" sldId="280"/>
            <ac:picMk id="16" creationId="{D891081B-EFD0-456C-827A-84C09A8A2763}"/>
          </ac:picMkLst>
        </pc:picChg>
      </pc:sldChg>
      <pc:sldChg chg="addSp delSp modSp new mod ord">
        <pc:chgData name="Craig Gallen" userId="ae911875-7e11-4a05-af78-bbb0a34afcda" providerId="ADAL" clId="{A6E1B642-AFBB-49E5-8A05-2C607AF25568}" dt="2022-06-22T17:01:55.147" v="6107" actId="120"/>
        <pc:sldMkLst>
          <pc:docMk/>
          <pc:sldMk cId="49846275" sldId="281"/>
        </pc:sldMkLst>
        <pc:spChg chg="del mod">
          <ac:chgData name="Craig Gallen" userId="ae911875-7e11-4a05-af78-bbb0a34afcda" providerId="ADAL" clId="{A6E1B642-AFBB-49E5-8A05-2C607AF25568}" dt="2022-06-20T17:37:02.627" v="815" actId="478"/>
          <ac:spMkLst>
            <pc:docMk/>
            <pc:sldMk cId="49846275" sldId="281"/>
            <ac:spMk id="2" creationId="{4D3BC831-2293-4ECC-A3F3-AE60C7D77740}"/>
          </ac:spMkLst>
        </pc:spChg>
        <pc:spChg chg="mod">
          <ac:chgData name="Craig Gallen" userId="ae911875-7e11-4a05-af78-bbb0a34afcda" providerId="ADAL" clId="{A6E1B642-AFBB-49E5-8A05-2C607AF25568}" dt="2022-06-20T17:37:17.485" v="817" actId="20577"/>
          <ac:spMkLst>
            <pc:docMk/>
            <pc:sldMk cId="49846275" sldId="281"/>
            <ac:spMk id="3" creationId="{058BD79E-0580-4952-B74E-7089DA8F42E8}"/>
          </ac:spMkLst>
        </pc:spChg>
        <pc:spChg chg="mod">
          <ac:chgData name="Craig Gallen" userId="ae911875-7e11-4a05-af78-bbb0a34afcda" providerId="ADAL" clId="{A6E1B642-AFBB-49E5-8A05-2C607AF25568}" dt="2022-06-22T17:01:55.147" v="6107" actId="120"/>
          <ac:spMkLst>
            <pc:docMk/>
            <pc:sldMk cId="49846275" sldId="281"/>
            <ac:spMk id="4" creationId="{51E5EC5B-184E-44DC-9AD6-E90D13CD4D68}"/>
          </ac:spMkLst>
        </pc:spChg>
        <pc:spChg chg="add mod">
          <ac:chgData name="Craig Gallen" userId="ae911875-7e11-4a05-af78-bbb0a34afcda" providerId="ADAL" clId="{A6E1B642-AFBB-49E5-8A05-2C607AF25568}" dt="2022-06-21T16:22:48.053" v="2860" actId="14100"/>
          <ac:spMkLst>
            <pc:docMk/>
            <pc:sldMk cId="49846275" sldId="281"/>
            <ac:spMk id="13" creationId="{DAC4A9FC-549C-834D-AC98-545142B4EE5E}"/>
          </ac:spMkLst>
        </pc:spChg>
        <pc:spChg chg="add del mod">
          <ac:chgData name="Craig Gallen" userId="ae911875-7e11-4a05-af78-bbb0a34afcda" providerId="ADAL" clId="{A6E1B642-AFBB-49E5-8A05-2C607AF25568}" dt="2022-06-20T17:36:58.256" v="814" actId="478"/>
          <ac:spMkLst>
            <pc:docMk/>
            <pc:sldMk cId="49846275" sldId="281"/>
            <ac:spMk id="16" creationId="{458CA936-8199-4D59-A897-F20D0E063871}"/>
          </ac:spMkLst>
        </pc:spChg>
        <pc:spChg chg="add del mod">
          <ac:chgData name="Craig Gallen" userId="ae911875-7e11-4a05-af78-bbb0a34afcda" providerId="ADAL" clId="{A6E1B642-AFBB-49E5-8A05-2C607AF25568}" dt="2022-06-20T17:37:10.299" v="816" actId="478"/>
          <ac:spMkLst>
            <pc:docMk/>
            <pc:sldMk cId="49846275" sldId="281"/>
            <ac:spMk id="22" creationId="{D145D64A-81AD-4039-86DD-7BDC4D8A33DE}"/>
          </ac:spMkLst>
        </pc:spChg>
        <pc:spChg chg="add mod">
          <ac:chgData name="Craig Gallen" userId="ae911875-7e11-4a05-af78-bbb0a34afcda" providerId="ADAL" clId="{A6E1B642-AFBB-49E5-8A05-2C607AF25568}" dt="2022-06-20T17:39:18.492" v="835" actId="108"/>
          <ac:spMkLst>
            <pc:docMk/>
            <pc:sldMk cId="49846275" sldId="281"/>
            <ac:spMk id="34" creationId="{771B3C19-C6EE-46D0-BF6E-62EA2CBBBC07}"/>
          </ac:spMkLst>
        </pc:spChg>
        <pc:picChg chg="add mod ord">
          <ac:chgData name="Craig Gallen" userId="ae911875-7e11-4a05-af78-bbb0a34afcda" providerId="ADAL" clId="{A6E1B642-AFBB-49E5-8A05-2C607AF25568}" dt="2022-06-20T17:36:31.147" v="809" actId="1076"/>
          <ac:picMkLst>
            <pc:docMk/>
            <pc:sldMk cId="49846275" sldId="281"/>
            <ac:picMk id="8" creationId="{2412F03D-78C6-449B-A5D5-1B2A602033B8}"/>
          </ac:picMkLst>
        </pc:picChg>
        <pc:picChg chg="add mod ord">
          <ac:chgData name="Craig Gallen" userId="ae911875-7e11-4a05-af78-bbb0a34afcda" providerId="ADAL" clId="{A6E1B642-AFBB-49E5-8A05-2C607AF25568}" dt="2022-06-21T16:22:27.284" v="2856" actId="1076"/>
          <ac:picMkLst>
            <pc:docMk/>
            <pc:sldMk cId="49846275" sldId="281"/>
            <ac:picMk id="10" creationId="{1333C013-640D-4438-805C-D3C070F7864F}"/>
          </ac:picMkLst>
        </pc:picChg>
        <pc:picChg chg="add mod">
          <ac:chgData name="Craig Gallen" userId="ae911875-7e11-4a05-af78-bbb0a34afcda" providerId="ADAL" clId="{A6E1B642-AFBB-49E5-8A05-2C607AF25568}" dt="2022-06-20T17:36:45.971" v="812" actId="1076"/>
          <ac:picMkLst>
            <pc:docMk/>
            <pc:sldMk cId="49846275" sldId="281"/>
            <ac:picMk id="11" creationId="{9561D867-BF74-440B-8DF7-2ADAE1F677E0}"/>
          </ac:picMkLst>
        </pc:picChg>
        <pc:cxnChg chg="add mod">
          <ac:chgData name="Craig Gallen" userId="ae911875-7e11-4a05-af78-bbb0a34afcda" providerId="ADAL" clId="{A6E1B642-AFBB-49E5-8A05-2C607AF25568}" dt="2022-06-20T17:36:50.084" v="813" actId="14100"/>
          <ac:cxnSpMkLst>
            <pc:docMk/>
            <pc:sldMk cId="49846275" sldId="281"/>
            <ac:cxnSpMk id="12" creationId="{E819990F-5B53-4135-A6FA-2E9C3FCC284D}"/>
          </ac:cxnSpMkLst>
        </pc:cxnChg>
        <pc:cxnChg chg="add mod">
          <ac:chgData name="Craig Gallen" userId="ae911875-7e11-4a05-af78-bbb0a34afcda" providerId="ADAL" clId="{A6E1B642-AFBB-49E5-8A05-2C607AF25568}" dt="2022-06-20T17:39:24.579" v="836" actId="14100"/>
          <ac:cxnSpMkLst>
            <pc:docMk/>
            <pc:sldMk cId="49846275" sldId="281"/>
            <ac:cxnSpMk id="23" creationId="{25378E0F-DD88-4E6D-9DE0-0765A6E64198}"/>
          </ac:cxnSpMkLst>
        </pc:cxnChg>
      </pc:sldChg>
      <pc:sldChg chg="add del">
        <pc:chgData name="Craig Gallen" userId="ae911875-7e11-4a05-af78-bbb0a34afcda" providerId="ADAL" clId="{A6E1B642-AFBB-49E5-8A05-2C607AF25568}" dt="2022-06-20T17:44:37.621" v="870" actId="47"/>
        <pc:sldMkLst>
          <pc:docMk/>
          <pc:sldMk cId="3894954077" sldId="282"/>
        </pc:sldMkLst>
      </pc:sldChg>
      <pc:sldChg chg="addSp delSp modSp new mod">
        <pc:chgData name="Craig Gallen" userId="ae911875-7e11-4a05-af78-bbb0a34afcda" providerId="ADAL" clId="{A6E1B642-AFBB-49E5-8A05-2C607AF25568}" dt="2022-06-22T17:01:59.243" v="6108" actId="120"/>
        <pc:sldMkLst>
          <pc:docMk/>
          <pc:sldMk cId="1829829249" sldId="283"/>
        </pc:sldMkLst>
        <pc:spChg chg="del mod">
          <ac:chgData name="Craig Gallen" userId="ae911875-7e11-4a05-af78-bbb0a34afcda" providerId="ADAL" clId="{A6E1B642-AFBB-49E5-8A05-2C607AF25568}" dt="2022-06-20T17:40:35.482" v="843" actId="478"/>
          <ac:spMkLst>
            <pc:docMk/>
            <pc:sldMk cId="1829829249" sldId="283"/>
            <ac:spMk id="2" creationId="{FB94A360-022B-43ED-8D46-899F008661C7}"/>
          </ac:spMkLst>
        </pc:spChg>
        <pc:spChg chg="mod">
          <ac:chgData name="Craig Gallen" userId="ae911875-7e11-4a05-af78-bbb0a34afcda" providerId="ADAL" clId="{A6E1B642-AFBB-49E5-8A05-2C607AF25568}" dt="2022-06-20T16:38:14.410" v="290" actId="20577"/>
          <ac:spMkLst>
            <pc:docMk/>
            <pc:sldMk cId="1829829249" sldId="283"/>
            <ac:spMk id="3" creationId="{0D84E477-EF56-448B-85B1-CA43116D6C9E}"/>
          </ac:spMkLst>
        </pc:spChg>
        <pc:spChg chg="mod">
          <ac:chgData name="Craig Gallen" userId="ae911875-7e11-4a05-af78-bbb0a34afcda" providerId="ADAL" clId="{A6E1B642-AFBB-49E5-8A05-2C607AF25568}" dt="2022-06-22T17:01:59.243" v="6108" actId="120"/>
          <ac:spMkLst>
            <pc:docMk/>
            <pc:sldMk cId="1829829249" sldId="283"/>
            <ac:spMk id="4" creationId="{E3C28813-F535-4661-8D6B-AF989CE69592}"/>
          </ac:spMkLst>
        </pc:spChg>
        <pc:spChg chg="add del mod">
          <ac:chgData name="Craig Gallen" userId="ae911875-7e11-4a05-af78-bbb0a34afcda" providerId="ADAL" clId="{A6E1B642-AFBB-49E5-8A05-2C607AF25568}" dt="2022-06-20T16:37:56.758" v="248" actId="478"/>
          <ac:spMkLst>
            <pc:docMk/>
            <pc:sldMk cId="1829829249" sldId="283"/>
            <ac:spMk id="11" creationId="{BBA61F14-DAA6-48F6-812C-6F9291AA2CC8}"/>
          </ac:spMkLst>
        </pc:spChg>
        <pc:spChg chg="add del mod">
          <ac:chgData name="Craig Gallen" userId="ae911875-7e11-4a05-af78-bbb0a34afcda" providerId="ADAL" clId="{A6E1B642-AFBB-49E5-8A05-2C607AF25568}" dt="2022-06-20T17:40:39.961" v="844" actId="478"/>
          <ac:spMkLst>
            <pc:docMk/>
            <pc:sldMk cId="1829829249" sldId="283"/>
            <ac:spMk id="20" creationId="{3C652EB7-3AF3-4607-893B-6C7774A55CC0}"/>
          </ac:spMkLst>
        </pc:spChg>
        <pc:spChg chg="add mod">
          <ac:chgData name="Craig Gallen" userId="ae911875-7e11-4a05-af78-bbb0a34afcda" providerId="ADAL" clId="{A6E1B642-AFBB-49E5-8A05-2C607AF25568}" dt="2022-06-20T17:41:45.346" v="850" actId="1076"/>
          <ac:spMkLst>
            <pc:docMk/>
            <pc:sldMk cId="1829829249" sldId="283"/>
            <ac:spMk id="24" creationId="{213BAE33-D87F-4D50-AFF5-C384CE6BBCE1}"/>
          </ac:spMkLst>
        </pc:spChg>
        <pc:picChg chg="add del mod">
          <ac:chgData name="Craig Gallen" userId="ae911875-7e11-4a05-af78-bbb0a34afcda" providerId="ADAL" clId="{A6E1B642-AFBB-49E5-8A05-2C607AF25568}" dt="2022-06-20T17:40:00.463" v="838" actId="478"/>
          <ac:picMkLst>
            <pc:docMk/>
            <pc:sldMk cId="1829829249" sldId="283"/>
            <ac:picMk id="7" creationId="{03CB335C-B533-4226-92D5-FA94BDF6FAE2}"/>
          </ac:picMkLst>
        </pc:picChg>
        <pc:picChg chg="add del mod">
          <ac:chgData name="Craig Gallen" userId="ae911875-7e11-4a05-af78-bbb0a34afcda" providerId="ADAL" clId="{A6E1B642-AFBB-49E5-8A05-2C607AF25568}" dt="2022-06-20T16:35:41.250" v="230" actId="478"/>
          <ac:picMkLst>
            <pc:docMk/>
            <pc:sldMk cId="1829829249" sldId="283"/>
            <ac:picMk id="9" creationId="{CFB0E5A1-1030-4F7B-B58A-20CD4BF67223}"/>
          </ac:picMkLst>
        </pc:picChg>
        <pc:picChg chg="add mod">
          <ac:chgData name="Craig Gallen" userId="ae911875-7e11-4a05-af78-bbb0a34afcda" providerId="ADAL" clId="{A6E1B642-AFBB-49E5-8A05-2C607AF25568}" dt="2022-06-20T17:41:41.794" v="849" actId="1076"/>
          <ac:picMkLst>
            <pc:docMk/>
            <pc:sldMk cId="1829829249" sldId="283"/>
            <ac:picMk id="13" creationId="{1182E301-B64A-4C31-90B2-1A0315FD7436}"/>
          </ac:picMkLst>
        </pc:picChg>
        <pc:picChg chg="add mod">
          <ac:chgData name="Craig Gallen" userId="ae911875-7e11-4a05-af78-bbb0a34afcda" providerId="ADAL" clId="{A6E1B642-AFBB-49E5-8A05-2C607AF25568}" dt="2022-06-20T16:37:44.120" v="247" actId="1076"/>
          <ac:picMkLst>
            <pc:docMk/>
            <pc:sldMk cId="1829829249" sldId="283"/>
            <ac:picMk id="14" creationId="{D4037498-E6EE-4502-8BCD-981EFAB71DA8}"/>
          </ac:picMkLst>
        </pc:picChg>
        <pc:picChg chg="add mod">
          <ac:chgData name="Craig Gallen" userId="ae911875-7e11-4a05-af78-bbb0a34afcda" providerId="ADAL" clId="{A6E1B642-AFBB-49E5-8A05-2C607AF25568}" dt="2022-06-20T17:40:01.939" v="839"/>
          <ac:picMkLst>
            <pc:docMk/>
            <pc:sldMk cId="1829829249" sldId="283"/>
            <ac:picMk id="15" creationId="{7EE6B7CD-AEA8-4D26-8C26-C97335068764}"/>
          </ac:picMkLst>
        </pc:picChg>
        <pc:picChg chg="add del mod">
          <ac:chgData name="Craig Gallen" userId="ae911875-7e11-4a05-af78-bbb0a34afcda" providerId="ADAL" clId="{A6E1B642-AFBB-49E5-8A05-2C607AF25568}" dt="2022-06-20T17:41:12.755" v="846" actId="478"/>
          <ac:picMkLst>
            <pc:docMk/>
            <pc:sldMk cId="1829829249" sldId="283"/>
            <ac:picMk id="21" creationId="{464B59F7-D3B6-498F-B603-AD96558427D3}"/>
          </ac:picMkLst>
        </pc:picChg>
        <pc:cxnChg chg="add mod">
          <ac:chgData name="Craig Gallen" userId="ae911875-7e11-4a05-af78-bbb0a34afcda" providerId="ADAL" clId="{A6E1B642-AFBB-49E5-8A05-2C607AF25568}" dt="2022-06-20T18:04:34.597" v="1217" actId="14100"/>
          <ac:cxnSpMkLst>
            <pc:docMk/>
            <pc:sldMk cId="1829829249" sldId="283"/>
            <ac:cxnSpMk id="16" creationId="{A82701C5-9B2E-4339-9DF6-173B3AC355B6}"/>
          </ac:cxnSpMkLst>
        </pc:cxnChg>
        <pc:cxnChg chg="add del mod">
          <ac:chgData name="Craig Gallen" userId="ae911875-7e11-4a05-af78-bbb0a34afcda" providerId="ADAL" clId="{A6E1B642-AFBB-49E5-8A05-2C607AF25568}" dt="2022-06-20T17:41:12.755" v="846" actId="478"/>
          <ac:cxnSpMkLst>
            <pc:docMk/>
            <pc:sldMk cId="1829829249" sldId="283"/>
            <ac:cxnSpMk id="22" creationId="{51C7636A-A54B-42BD-8888-90AEC5A3E33F}"/>
          </ac:cxnSpMkLst>
        </pc:cxnChg>
        <pc:cxnChg chg="add mod">
          <ac:chgData name="Craig Gallen" userId="ae911875-7e11-4a05-af78-bbb0a34afcda" providerId="ADAL" clId="{A6E1B642-AFBB-49E5-8A05-2C607AF25568}" dt="2022-06-20T17:41:56.242" v="852" actId="14100"/>
          <ac:cxnSpMkLst>
            <pc:docMk/>
            <pc:sldMk cId="1829829249" sldId="283"/>
            <ac:cxnSpMk id="23" creationId="{9E99B3EB-8E6E-420A-BC8B-0D551E420697}"/>
          </ac:cxnSpMkLst>
        </pc:cxnChg>
      </pc:sldChg>
      <pc:sldChg chg="addSp delSp modSp new mod">
        <pc:chgData name="Craig Gallen" userId="ae911875-7e11-4a05-af78-bbb0a34afcda" providerId="ADAL" clId="{A6E1B642-AFBB-49E5-8A05-2C607AF25568}" dt="2022-06-22T17:42:44.785" v="6571" actId="14100"/>
        <pc:sldMkLst>
          <pc:docMk/>
          <pc:sldMk cId="1160355660" sldId="284"/>
        </pc:sldMkLst>
        <pc:spChg chg="del mod">
          <ac:chgData name="Craig Gallen" userId="ae911875-7e11-4a05-af78-bbb0a34afcda" providerId="ADAL" clId="{A6E1B642-AFBB-49E5-8A05-2C607AF25568}" dt="2022-06-20T17:42:31.771" v="853" actId="478"/>
          <ac:spMkLst>
            <pc:docMk/>
            <pc:sldMk cId="1160355660" sldId="284"/>
            <ac:spMk id="2" creationId="{97C335A0-9711-4FC4-AECA-29AAA42887E9}"/>
          </ac:spMkLst>
        </pc:spChg>
        <pc:spChg chg="mod">
          <ac:chgData name="Craig Gallen" userId="ae911875-7e11-4a05-af78-bbb0a34afcda" providerId="ADAL" clId="{A6E1B642-AFBB-49E5-8A05-2C607AF25568}" dt="2022-06-20T16:43:35.505" v="387" actId="20577"/>
          <ac:spMkLst>
            <pc:docMk/>
            <pc:sldMk cId="1160355660" sldId="284"/>
            <ac:spMk id="3" creationId="{DA7F8F0C-94E1-4630-80AE-70EEA3E146E0}"/>
          </ac:spMkLst>
        </pc:spChg>
        <pc:spChg chg="mod">
          <ac:chgData name="Craig Gallen" userId="ae911875-7e11-4a05-af78-bbb0a34afcda" providerId="ADAL" clId="{A6E1B642-AFBB-49E5-8A05-2C607AF25568}" dt="2022-06-22T17:02:07.027" v="6110" actId="120"/>
          <ac:spMkLst>
            <pc:docMk/>
            <pc:sldMk cId="1160355660" sldId="284"/>
            <ac:spMk id="4" creationId="{36DC1616-1F3F-4599-9DA1-40EDFA5F3D46}"/>
          </ac:spMkLst>
        </pc:spChg>
        <pc:spChg chg="add mod">
          <ac:chgData name="Craig Gallen" userId="ae911875-7e11-4a05-af78-bbb0a34afcda" providerId="ADAL" clId="{A6E1B642-AFBB-49E5-8A05-2C607AF25568}" dt="2022-06-22T17:30:10.716" v="6520" actId="14100"/>
          <ac:spMkLst>
            <pc:docMk/>
            <pc:sldMk cId="1160355660" sldId="284"/>
            <ac:spMk id="10" creationId="{4FC30FB9-D6FB-548B-5C1B-A33BFD1A39D9}"/>
          </ac:spMkLst>
        </pc:spChg>
        <pc:spChg chg="add del mod">
          <ac:chgData name="Craig Gallen" userId="ae911875-7e11-4a05-af78-bbb0a34afcda" providerId="ADAL" clId="{A6E1B642-AFBB-49E5-8A05-2C607AF25568}" dt="2022-06-20T17:42:34.841" v="854" actId="478"/>
          <ac:spMkLst>
            <pc:docMk/>
            <pc:sldMk cId="1160355660" sldId="284"/>
            <ac:spMk id="11" creationId="{19A612C6-1214-4D5F-A4F9-58D5353B07B5}"/>
          </ac:spMkLst>
        </pc:spChg>
        <pc:spChg chg="add mod">
          <ac:chgData name="Craig Gallen" userId="ae911875-7e11-4a05-af78-bbb0a34afcda" providerId="ADAL" clId="{A6E1B642-AFBB-49E5-8A05-2C607AF25568}" dt="2022-06-22T17:42:44.785" v="6571" actId="14100"/>
          <ac:spMkLst>
            <pc:docMk/>
            <pc:sldMk cId="1160355660" sldId="284"/>
            <ac:spMk id="13" creationId="{47E18605-356E-1264-479E-B19B18918E7E}"/>
          </ac:spMkLst>
        </pc:spChg>
        <pc:picChg chg="add mod">
          <ac:chgData name="Craig Gallen" userId="ae911875-7e11-4a05-af78-bbb0a34afcda" providerId="ADAL" clId="{A6E1B642-AFBB-49E5-8A05-2C607AF25568}" dt="2022-06-22T17:42:28.809" v="6569" actId="1076"/>
          <ac:picMkLst>
            <pc:docMk/>
            <pc:sldMk cId="1160355660" sldId="284"/>
            <ac:picMk id="7" creationId="{EBED0C7A-DA7F-14F4-292D-CF8C7C92FCDE}"/>
          </ac:picMkLst>
        </pc:picChg>
        <pc:picChg chg="add mod">
          <ac:chgData name="Craig Gallen" userId="ae911875-7e11-4a05-af78-bbb0a34afcda" providerId="ADAL" clId="{A6E1B642-AFBB-49E5-8A05-2C607AF25568}" dt="2022-06-20T17:43:04.914" v="859" actId="1076"/>
          <ac:picMkLst>
            <pc:docMk/>
            <pc:sldMk cId="1160355660" sldId="284"/>
            <ac:picMk id="8" creationId="{AE5CFE95-BAEC-4CDB-BAF7-48F3400CE360}"/>
          </ac:picMkLst>
        </pc:picChg>
        <pc:picChg chg="add mod">
          <ac:chgData name="Craig Gallen" userId="ae911875-7e11-4a05-af78-bbb0a34afcda" providerId="ADAL" clId="{A6E1B642-AFBB-49E5-8A05-2C607AF25568}" dt="2022-06-20T16:45:19.030" v="427" actId="1076"/>
          <ac:picMkLst>
            <pc:docMk/>
            <pc:sldMk cId="1160355660" sldId="284"/>
            <ac:picMk id="9" creationId="{33A63466-2EAA-4F69-8FDC-397677883C95}"/>
          </ac:picMkLst>
        </pc:picChg>
        <pc:cxnChg chg="add mod">
          <ac:chgData name="Craig Gallen" userId="ae911875-7e11-4a05-af78-bbb0a34afcda" providerId="ADAL" clId="{A6E1B642-AFBB-49E5-8A05-2C607AF25568}" dt="2022-06-20T17:43:08.043" v="860" actId="14100"/>
          <ac:cxnSpMkLst>
            <pc:docMk/>
            <pc:sldMk cId="1160355660" sldId="284"/>
            <ac:cxnSpMk id="12" creationId="{76B32939-48A5-4E05-A287-06CC1C643BB7}"/>
          </ac:cxnSpMkLst>
        </pc:cxnChg>
      </pc:sldChg>
      <pc:sldChg chg="addSp delSp modSp new mod ord">
        <pc:chgData name="Craig Gallen" userId="ae911875-7e11-4a05-af78-bbb0a34afcda" providerId="ADAL" clId="{A6E1B642-AFBB-49E5-8A05-2C607AF25568}" dt="2022-06-22T17:01:44.131" v="6104" actId="120"/>
        <pc:sldMkLst>
          <pc:docMk/>
          <pc:sldMk cId="416873444" sldId="285"/>
        </pc:sldMkLst>
        <pc:spChg chg="del mod">
          <ac:chgData name="Craig Gallen" userId="ae911875-7e11-4a05-af78-bbb0a34afcda" providerId="ADAL" clId="{A6E1B642-AFBB-49E5-8A05-2C607AF25568}" dt="2022-06-20T17:34:32.081" v="747" actId="478"/>
          <ac:spMkLst>
            <pc:docMk/>
            <pc:sldMk cId="416873444" sldId="285"/>
            <ac:spMk id="2" creationId="{7E0500F4-E3DC-4F5D-B651-72C5A2658F26}"/>
          </ac:spMkLst>
        </pc:spChg>
        <pc:spChg chg="mod">
          <ac:chgData name="Craig Gallen" userId="ae911875-7e11-4a05-af78-bbb0a34afcda" providerId="ADAL" clId="{A6E1B642-AFBB-49E5-8A05-2C607AF25568}" dt="2022-06-20T17:34:24.930" v="745" actId="20577"/>
          <ac:spMkLst>
            <pc:docMk/>
            <pc:sldMk cId="416873444" sldId="285"/>
            <ac:spMk id="3" creationId="{99D7BC68-3262-43D7-A4EC-DB1F45B27113}"/>
          </ac:spMkLst>
        </pc:spChg>
        <pc:spChg chg="mod">
          <ac:chgData name="Craig Gallen" userId="ae911875-7e11-4a05-af78-bbb0a34afcda" providerId="ADAL" clId="{A6E1B642-AFBB-49E5-8A05-2C607AF25568}" dt="2022-06-22T17:01:44.131" v="6104" actId="120"/>
          <ac:spMkLst>
            <pc:docMk/>
            <pc:sldMk cId="416873444" sldId="285"/>
            <ac:spMk id="4" creationId="{1163F239-92ED-444F-B5B1-054B797A4B03}"/>
          </ac:spMkLst>
        </pc:spChg>
        <pc:spChg chg="add del mod">
          <ac:chgData name="Craig Gallen" userId="ae911875-7e11-4a05-af78-bbb0a34afcda" providerId="ADAL" clId="{A6E1B642-AFBB-49E5-8A05-2C607AF25568}" dt="2022-06-20T17:34:38.811" v="749" actId="478"/>
          <ac:spMkLst>
            <pc:docMk/>
            <pc:sldMk cId="416873444" sldId="285"/>
            <ac:spMk id="9" creationId="{911D7019-7907-4C7E-91F5-88D7D4794A83}"/>
          </ac:spMkLst>
        </pc:spChg>
        <pc:picChg chg="add mod">
          <ac:chgData name="Craig Gallen" userId="ae911875-7e11-4a05-af78-bbb0a34afcda" providerId="ADAL" clId="{A6E1B642-AFBB-49E5-8A05-2C607AF25568}" dt="2022-06-20T16:50:58.789" v="469" actId="1076"/>
          <ac:picMkLst>
            <pc:docMk/>
            <pc:sldMk cId="416873444" sldId="285"/>
            <ac:picMk id="7" creationId="{635E8818-FF10-4074-B523-4371FFD26B63}"/>
          </ac:picMkLst>
        </pc:picChg>
      </pc:sldChg>
      <pc:sldChg chg="addSp delSp modSp new mod">
        <pc:chgData name="Craig Gallen" userId="ae911875-7e11-4a05-af78-bbb0a34afcda" providerId="ADAL" clId="{A6E1B642-AFBB-49E5-8A05-2C607AF25568}" dt="2022-06-26T16:03:02.793" v="7298" actId="20577"/>
        <pc:sldMkLst>
          <pc:docMk/>
          <pc:sldMk cId="2648759531" sldId="286"/>
        </pc:sldMkLst>
        <pc:spChg chg="del mod">
          <ac:chgData name="Craig Gallen" userId="ae911875-7e11-4a05-af78-bbb0a34afcda" providerId="ADAL" clId="{A6E1B642-AFBB-49E5-8A05-2C607AF25568}" dt="2022-06-20T17:44:08.020" v="865" actId="478"/>
          <ac:spMkLst>
            <pc:docMk/>
            <pc:sldMk cId="2648759531" sldId="286"/>
            <ac:spMk id="2" creationId="{C7C0FB7E-B159-4BCE-B0A3-A15F289CF4D5}"/>
          </ac:spMkLst>
        </pc:spChg>
        <pc:spChg chg="mod">
          <ac:chgData name="Craig Gallen" userId="ae911875-7e11-4a05-af78-bbb0a34afcda" providerId="ADAL" clId="{A6E1B642-AFBB-49E5-8A05-2C607AF25568}" dt="2022-06-26T16:03:02.793" v="7298" actId="20577"/>
          <ac:spMkLst>
            <pc:docMk/>
            <pc:sldMk cId="2648759531" sldId="286"/>
            <ac:spMk id="3" creationId="{7EAACA87-2E93-4BDD-89F1-18567A9170ED}"/>
          </ac:spMkLst>
        </pc:spChg>
        <pc:spChg chg="mod">
          <ac:chgData name="Craig Gallen" userId="ae911875-7e11-4a05-af78-bbb0a34afcda" providerId="ADAL" clId="{A6E1B642-AFBB-49E5-8A05-2C607AF25568}" dt="2022-06-26T16:02:46.796" v="7276" actId="1076"/>
          <ac:spMkLst>
            <pc:docMk/>
            <pc:sldMk cId="2648759531" sldId="286"/>
            <ac:spMk id="4" creationId="{8C9A86B1-2E26-4E7B-9EBE-D19EE686C2DB}"/>
          </ac:spMkLst>
        </pc:spChg>
        <pc:spChg chg="mod">
          <ac:chgData name="Craig Gallen" userId="ae911875-7e11-4a05-af78-bbb0a34afcda" providerId="ADAL" clId="{A6E1B642-AFBB-49E5-8A05-2C607AF25568}" dt="2022-06-26T16:02:46.796" v="7276" actId="1076"/>
          <ac:spMkLst>
            <pc:docMk/>
            <pc:sldMk cId="2648759531" sldId="286"/>
            <ac:spMk id="5" creationId="{F773574B-0FB1-4C5E-9659-1F650DD38E71}"/>
          </ac:spMkLst>
        </pc:spChg>
        <pc:spChg chg="mod">
          <ac:chgData name="Craig Gallen" userId="ae911875-7e11-4a05-af78-bbb0a34afcda" providerId="ADAL" clId="{A6E1B642-AFBB-49E5-8A05-2C607AF25568}" dt="2022-06-26T16:02:46.796" v="7276" actId="1076"/>
          <ac:spMkLst>
            <pc:docMk/>
            <pc:sldMk cId="2648759531" sldId="286"/>
            <ac:spMk id="6" creationId="{2DB35CB7-FA44-425A-B42A-D584F0E7FC3D}"/>
          </ac:spMkLst>
        </pc:spChg>
        <pc:spChg chg="add mod">
          <ac:chgData name="Craig Gallen" userId="ae911875-7e11-4a05-af78-bbb0a34afcda" providerId="ADAL" clId="{A6E1B642-AFBB-49E5-8A05-2C607AF25568}" dt="2022-06-26T16:02:46.796" v="7276" actId="1076"/>
          <ac:spMkLst>
            <pc:docMk/>
            <pc:sldMk cId="2648759531" sldId="286"/>
            <ac:spMk id="12" creationId="{B7AA1CD8-C684-C29E-E21A-F9C121F81703}"/>
          </ac:spMkLst>
        </pc:spChg>
        <pc:spChg chg="add del mod">
          <ac:chgData name="Craig Gallen" userId="ae911875-7e11-4a05-af78-bbb0a34afcda" providerId="ADAL" clId="{A6E1B642-AFBB-49E5-8A05-2C607AF25568}" dt="2022-06-20T17:44:10.556" v="866" actId="478"/>
          <ac:spMkLst>
            <pc:docMk/>
            <pc:sldMk cId="2648759531" sldId="286"/>
            <ac:spMk id="14" creationId="{A345DD96-FD44-4D41-8A6F-BE2F9A19BF36}"/>
          </ac:spMkLst>
        </pc:spChg>
        <pc:picChg chg="add mod">
          <ac:chgData name="Craig Gallen" userId="ae911875-7e11-4a05-af78-bbb0a34afcda" providerId="ADAL" clId="{A6E1B642-AFBB-49E5-8A05-2C607AF25568}" dt="2022-06-26T16:02:46.796" v="7276" actId="1076"/>
          <ac:picMkLst>
            <pc:docMk/>
            <pc:sldMk cId="2648759531" sldId="286"/>
            <ac:picMk id="7" creationId="{9570A08E-AA58-B5E8-ED18-4733730689DF}"/>
          </ac:picMkLst>
        </pc:picChg>
        <pc:picChg chg="add del mod">
          <ac:chgData name="Craig Gallen" userId="ae911875-7e11-4a05-af78-bbb0a34afcda" providerId="ADAL" clId="{A6E1B642-AFBB-49E5-8A05-2C607AF25568}" dt="2022-06-22T16:56:15.132" v="6064" actId="478"/>
          <ac:picMkLst>
            <pc:docMk/>
            <pc:sldMk cId="2648759531" sldId="286"/>
            <ac:picMk id="8" creationId="{63925DF6-686D-4951-8F1A-B3FC3A479BEE}"/>
          </ac:picMkLst>
        </pc:picChg>
        <pc:picChg chg="add del mod">
          <ac:chgData name="Craig Gallen" userId="ae911875-7e11-4a05-af78-bbb0a34afcda" providerId="ADAL" clId="{A6E1B642-AFBB-49E5-8A05-2C607AF25568}" dt="2022-06-20T17:43:35.380" v="861" actId="478"/>
          <ac:picMkLst>
            <pc:docMk/>
            <pc:sldMk cId="2648759531" sldId="286"/>
            <ac:picMk id="9" creationId="{93B253D3-E3DE-487F-9DE1-CB48A9F36859}"/>
          </ac:picMkLst>
        </pc:picChg>
        <pc:picChg chg="add mod">
          <ac:chgData name="Craig Gallen" userId="ae911875-7e11-4a05-af78-bbb0a34afcda" providerId="ADAL" clId="{A6E1B642-AFBB-49E5-8A05-2C607AF25568}" dt="2022-06-26T16:02:46.796" v="7276" actId="1076"/>
          <ac:picMkLst>
            <pc:docMk/>
            <pc:sldMk cId="2648759531" sldId="286"/>
            <ac:picMk id="10" creationId="{35045720-A920-4246-B8CD-32D4A2F62E87}"/>
          </ac:picMkLst>
        </pc:picChg>
        <pc:cxnChg chg="add mod">
          <ac:chgData name="Craig Gallen" userId="ae911875-7e11-4a05-af78-bbb0a34afcda" providerId="ADAL" clId="{A6E1B642-AFBB-49E5-8A05-2C607AF25568}" dt="2022-06-26T16:02:46.796" v="7276" actId="1076"/>
          <ac:cxnSpMkLst>
            <pc:docMk/>
            <pc:sldMk cId="2648759531" sldId="286"/>
            <ac:cxnSpMk id="11" creationId="{7CBE87F8-EE17-4521-AE18-5270BAB6C4A6}"/>
          </ac:cxnSpMkLst>
        </pc:cxnChg>
      </pc:sldChg>
      <pc:sldChg chg="addSp delSp modSp new mod">
        <pc:chgData name="Craig Gallen" userId="ae911875-7e11-4a05-af78-bbb0a34afcda" providerId="ADAL" clId="{A6E1B642-AFBB-49E5-8A05-2C607AF25568}" dt="2022-06-22T17:01:35.499" v="6102" actId="120"/>
        <pc:sldMkLst>
          <pc:docMk/>
          <pc:sldMk cId="2410681793" sldId="287"/>
        </pc:sldMkLst>
        <pc:spChg chg="del mod">
          <ac:chgData name="Craig Gallen" userId="ae911875-7e11-4a05-af78-bbb0a34afcda" providerId="ADAL" clId="{A6E1B642-AFBB-49E5-8A05-2C607AF25568}" dt="2022-06-20T17:33:02.431" v="717" actId="478"/>
          <ac:spMkLst>
            <pc:docMk/>
            <pc:sldMk cId="2410681793" sldId="287"/>
            <ac:spMk id="2" creationId="{5BFF6C28-1F39-4719-B92B-A2DDDD552571}"/>
          </ac:spMkLst>
        </pc:spChg>
        <pc:spChg chg="mod">
          <ac:chgData name="Craig Gallen" userId="ae911875-7e11-4a05-af78-bbb0a34afcda" providerId="ADAL" clId="{A6E1B642-AFBB-49E5-8A05-2C607AF25568}" dt="2022-06-20T17:34:11.794" v="737" actId="20577"/>
          <ac:spMkLst>
            <pc:docMk/>
            <pc:sldMk cId="2410681793" sldId="287"/>
            <ac:spMk id="3" creationId="{1A8F35F4-FAFC-4D32-BC0A-697F656679AE}"/>
          </ac:spMkLst>
        </pc:spChg>
        <pc:spChg chg="mod">
          <ac:chgData name="Craig Gallen" userId="ae911875-7e11-4a05-af78-bbb0a34afcda" providerId="ADAL" clId="{A6E1B642-AFBB-49E5-8A05-2C607AF25568}" dt="2022-06-22T17:01:35.499" v="6102" actId="120"/>
          <ac:spMkLst>
            <pc:docMk/>
            <pc:sldMk cId="2410681793" sldId="287"/>
            <ac:spMk id="4" creationId="{29B12375-8558-4256-A4B4-21B5677DEE9D}"/>
          </ac:spMkLst>
        </pc:spChg>
        <pc:spChg chg="add del mod">
          <ac:chgData name="Craig Gallen" userId="ae911875-7e11-4a05-af78-bbb0a34afcda" providerId="ADAL" clId="{A6E1B642-AFBB-49E5-8A05-2C607AF25568}" dt="2022-06-20T17:33:09.571" v="718" actId="478"/>
          <ac:spMkLst>
            <pc:docMk/>
            <pc:sldMk cId="2410681793" sldId="287"/>
            <ac:spMk id="13" creationId="{C2658F3C-5AF5-4209-8334-AEBF54085F16}"/>
          </ac:spMkLst>
        </pc:spChg>
        <pc:picChg chg="add mod">
          <ac:chgData name="Craig Gallen" userId="ae911875-7e11-4a05-af78-bbb0a34afcda" providerId="ADAL" clId="{A6E1B642-AFBB-49E5-8A05-2C607AF25568}" dt="2022-06-20T16:48:06.976" v="441" actId="1076"/>
          <ac:picMkLst>
            <pc:docMk/>
            <pc:sldMk cId="2410681793" sldId="287"/>
            <ac:picMk id="7" creationId="{4126B22B-CFF2-4576-A227-73961DB1F7FF}"/>
          </ac:picMkLst>
        </pc:picChg>
        <pc:picChg chg="add mod">
          <ac:chgData name="Craig Gallen" userId="ae911875-7e11-4a05-af78-bbb0a34afcda" providerId="ADAL" clId="{A6E1B642-AFBB-49E5-8A05-2C607AF25568}" dt="2022-06-20T16:48:43.261" v="446" actId="1076"/>
          <ac:picMkLst>
            <pc:docMk/>
            <pc:sldMk cId="2410681793" sldId="287"/>
            <ac:picMk id="9" creationId="{4FF9EDDA-6AB2-4538-A5E2-0D874B5F4F1A}"/>
          </ac:picMkLst>
        </pc:picChg>
        <pc:picChg chg="add mod">
          <ac:chgData name="Craig Gallen" userId="ae911875-7e11-4a05-af78-bbb0a34afcda" providerId="ADAL" clId="{A6E1B642-AFBB-49E5-8A05-2C607AF25568}" dt="2022-06-20T16:50:16.885" v="456" actId="1076"/>
          <ac:picMkLst>
            <pc:docMk/>
            <pc:sldMk cId="2410681793" sldId="287"/>
            <ac:picMk id="11" creationId="{F12669D5-A167-4C94-8AF3-8E73F98AC2DC}"/>
          </ac:picMkLst>
        </pc:picChg>
        <pc:cxnChg chg="add mod">
          <ac:chgData name="Craig Gallen" userId="ae911875-7e11-4a05-af78-bbb0a34afcda" providerId="ADAL" clId="{A6E1B642-AFBB-49E5-8A05-2C607AF25568}" dt="2022-06-20T17:33:20.383" v="720" actId="14100"/>
          <ac:cxnSpMkLst>
            <pc:docMk/>
            <pc:sldMk cId="2410681793" sldId="287"/>
            <ac:cxnSpMk id="14" creationId="{88B6871D-2156-4265-A4B9-1F9ED8138F13}"/>
          </ac:cxnSpMkLst>
        </pc:cxnChg>
        <pc:cxnChg chg="add mod">
          <ac:chgData name="Craig Gallen" userId="ae911875-7e11-4a05-af78-bbb0a34afcda" providerId="ADAL" clId="{A6E1B642-AFBB-49E5-8A05-2C607AF25568}" dt="2022-06-20T17:33:51.684" v="723" actId="14100"/>
          <ac:cxnSpMkLst>
            <pc:docMk/>
            <pc:sldMk cId="2410681793" sldId="287"/>
            <ac:cxnSpMk id="16" creationId="{497900A8-71B2-4B2C-A252-8E0E6699BCFB}"/>
          </ac:cxnSpMkLst>
        </pc:cxnChg>
      </pc:sldChg>
      <pc:sldChg chg="addSp delSp modSp new mod modClrScheme chgLayout">
        <pc:chgData name="Craig Gallen" userId="ae911875-7e11-4a05-af78-bbb0a34afcda" providerId="ADAL" clId="{A6E1B642-AFBB-49E5-8A05-2C607AF25568}" dt="2022-06-22T17:02:26.131" v="6114" actId="120"/>
        <pc:sldMkLst>
          <pc:docMk/>
          <pc:sldMk cId="928702156" sldId="288"/>
        </pc:sldMkLst>
        <pc:spChg chg="del mod ord">
          <ac:chgData name="Craig Gallen" userId="ae911875-7e11-4a05-af78-bbb0a34afcda" providerId="ADAL" clId="{A6E1B642-AFBB-49E5-8A05-2C607AF25568}" dt="2022-06-20T17:44:32.769" v="867" actId="700"/>
          <ac:spMkLst>
            <pc:docMk/>
            <pc:sldMk cId="928702156" sldId="288"/>
            <ac:spMk id="2" creationId="{62C7FBF1-948B-4847-A485-108300279220}"/>
          </ac:spMkLst>
        </pc:spChg>
        <pc:spChg chg="mod ord">
          <ac:chgData name="Craig Gallen" userId="ae911875-7e11-4a05-af78-bbb0a34afcda" providerId="ADAL" clId="{A6E1B642-AFBB-49E5-8A05-2C607AF25568}" dt="2022-06-20T17:44:32.837" v="868" actId="27636"/>
          <ac:spMkLst>
            <pc:docMk/>
            <pc:sldMk cId="928702156" sldId="288"/>
            <ac:spMk id="3" creationId="{DE566F50-63C2-45D4-A8FC-4DB2B1F677A0}"/>
          </ac:spMkLst>
        </pc:spChg>
        <pc:spChg chg="mod ord">
          <ac:chgData name="Craig Gallen" userId="ae911875-7e11-4a05-af78-bbb0a34afcda" providerId="ADAL" clId="{A6E1B642-AFBB-49E5-8A05-2C607AF25568}" dt="2022-06-22T17:02:26.131" v="6114" actId="120"/>
          <ac:spMkLst>
            <pc:docMk/>
            <pc:sldMk cId="928702156" sldId="288"/>
            <ac:spMk id="4" creationId="{3692E904-F90B-4C93-8596-C0FA14F091BD}"/>
          </ac:spMkLst>
        </pc:spChg>
        <pc:spChg chg="mod ord">
          <ac:chgData name="Craig Gallen" userId="ae911875-7e11-4a05-af78-bbb0a34afcda" providerId="ADAL" clId="{A6E1B642-AFBB-49E5-8A05-2C607AF25568}" dt="2022-06-20T17:44:32.769" v="867" actId="700"/>
          <ac:spMkLst>
            <pc:docMk/>
            <pc:sldMk cId="928702156" sldId="288"/>
            <ac:spMk id="5" creationId="{EBE8EC2E-A525-4D4F-9784-5A9CCC95F708}"/>
          </ac:spMkLst>
        </pc:spChg>
        <pc:spChg chg="mod ord">
          <ac:chgData name="Craig Gallen" userId="ae911875-7e11-4a05-af78-bbb0a34afcda" providerId="ADAL" clId="{A6E1B642-AFBB-49E5-8A05-2C607AF25568}" dt="2022-06-20T17:44:32.769" v="867" actId="700"/>
          <ac:spMkLst>
            <pc:docMk/>
            <pc:sldMk cId="928702156" sldId="288"/>
            <ac:spMk id="6" creationId="{B2C6CBA3-3E6D-4579-BD7B-776D380989B7}"/>
          </ac:spMkLst>
        </pc:spChg>
        <pc:spChg chg="add mod ord">
          <ac:chgData name="Craig Gallen" userId="ae911875-7e11-4a05-af78-bbb0a34afcda" providerId="ADAL" clId="{A6E1B642-AFBB-49E5-8A05-2C607AF25568}" dt="2022-06-20T17:44:32.837" v="869" actId="27636"/>
          <ac:spMkLst>
            <pc:docMk/>
            <pc:sldMk cId="928702156" sldId="288"/>
            <ac:spMk id="7" creationId="{8A0848C0-B5FD-4BDC-9393-3CF0EB6F0DD7}"/>
          </ac:spMkLst>
        </pc:spChg>
      </pc:sldChg>
      <pc:sldChg chg="modSp new del mod">
        <pc:chgData name="Craig Gallen" userId="ae911875-7e11-4a05-af78-bbb0a34afcda" providerId="ADAL" clId="{A6E1B642-AFBB-49E5-8A05-2C607AF25568}" dt="2022-06-20T17:53:38.283" v="923" actId="47"/>
        <pc:sldMkLst>
          <pc:docMk/>
          <pc:sldMk cId="1767695020" sldId="289"/>
        </pc:sldMkLst>
        <pc:spChg chg="mod">
          <ac:chgData name="Craig Gallen" userId="ae911875-7e11-4a05-af78-bbb0a34afcda" providerId="ADAL" clId="{A6E1B642-AFBB-49E5-8A05-2C607AF25568}" dt="2022-06-20T17:07:17.726" v="531" actId="20577"/>
          <ac:spMkLst>
            <pc:docMk/>
            <pc:sldMk cId="1767695020" sldId="289"/>
            <ac:spMk id="3" creationId="{1FA0A4B9-E234-4342-93DD-9EAC25FB483C}"/>
          </ac:spMkLst>
        </pc:spChg>
      </pc:sldChg>
      <pc:sldChg chg="addSp delSp modSp add mod">
        <pc:chgData name="Craig Gallen" userId="ae911875-7e11-4a05-af78-bbb0a34afcda" providerId="ADAL" clId="{A6E1B642-AFBB-49E5-8A05-2C607AF25568}" dt="2022-06-22T17:01:47.675" v="6105" actId="120"/>
        <pc:sldMkLst>
          <pc:docMk/>
          <pc:sldMk cId="635738717" sldId="290"/>
        </pc:sldMkLst>
        <pc:spChg chg="mod">
          <ac:chgData name="Craig Gallen" userId="ae911875-7e11-4a05-af78-bbb0a34afcda" providerId="ADAL" clId="{A6E1B642-AFBB-49E5-8A05-2C607AF25568}" dt="2022-06-20T17:34:53.131" v="765" actId="20577"/>
          <ac:spMkLst>
            <pc:docMk/>
            <pc:sldMk cId="635738717" sldId="290"/>
            <ac:spMk id="3" creationId="{1A8F35F4-FAFC-4D32-BC0A-697F656679AE}"/>
          </ac:spMkLst>
        </pc:spChg>
        <pc:spChg chg="mod">
          <ac:chgData name="Craig Gallen" userId="ae911875-7e11-4a05-af78-bbb0a34afcda" providerId="ADAL" clId="{A6E1B642-AFBB-49E5-8A05-2C607AF25568}" dt="2022-06-22T17:01:47.675" v="6105" actId="120"/>
          <ac:spMkLst>
            <pc:docMk/>
            <pc:sldMk cId="635738717" sldId="290"/>
            <ac:spMk id="4" creationId="{29B12375-8558-4256-A4B4-21B5677DEE9D}"/>
          </ac:spMkLst>
        </pc:spChg>
        <pc:picChg chg="ord">
          <ac:chgData name="Craig Gallen" userId="ae911875-7e11-4a05-af78-bbb0a34afcda" providerId="ADAL" clId="{A6E1B642-AFBB-49E5-8A05-2C607AF25568}" dt="2022-06-20T17:29:34.584" v="697" actId="166"/>
          <ac:picMkLst>
            <pc:docMk/>
            <pc:sldMk cId="635738717" sldId="290"/>
            <ac:picMk id="7" creationId="{4126B22B-CFF2-4576-A227-73961DB1F7FF}"/>
          </ac:picMkLst>
        </pc:picChg>
        <pc:picChg chg="del">
          <ac:chgData name="Craig Gallen" userId="ae911875-7e11-4a05-af78-bbb0a34afcda" providerId="ADAL" clId="{A6E1B642-AFBB-49E5-8A05-2C607AF25568}" dt="2022-06-20T17:12:09.663" v="550" actId="478"/>
          <ac:picMkLst>
            <pc:docMk/>
            <pc:sldMk cId="635738717" sldId="290"/>
            <ac:picMk id="9" creationId="{4FF9EDDA-6AB2-4538-A5E2-0D874B5F4F1A}"/>
          </ac:picMkLst>
        </pc:picChg>
        <pc:picChg chg="add mod">
          <ac:chgData name="Craig Gallen" userId="ae911875-7e11-4a05-af78-bbb0a34afcda" providerId="ADAL" clId="{A6E1B642-AFBB-49E5-8A05-2C607AF25568}" dt="2022-06-20T17:30:23.564" v="698" actId="14100"/>
          <ac:picMkLst>
            <pc:docMk/>
            <pc:sldMk cId="635738717" sldId="290"/>
            <ac:picMk id="10" creationId="{06559FB5-67D3-4F69-AAEC-0A8217BC5218}"/>
          </ac:picMkLst>
        </pc:picChg>
        <pc:picChg chg="del">
          <ac:chgData name="Craig Gallen" userId="ae911875-7e11-4a05-af78-bbb0a34afcda" providerId="ADAL" clId="{A6E1B642-AFBB-49E5-8A05-2C607AF25568}" dt="2022-06-20T17:11:59.321" v="549" actId="478"/>
          <ac:picMkLst>
            <pc:docMk/>
            <pc:sldMk cId="635738717" sldId="290"/>
            <ac:picMk id="11" creationId="{F12669D5-A167-4C94-8AF3-8E73F98AC2DC}"/>
          </ac:picMkLst>
        </pc:picChg>
        <pc:picChg chg="add mod">
          <ac:chgData name="Craig Gallen" userId="ae911875-7e11-4a05-af78-bbb0a34afcda" providerId="ADAL" clId="{A6E1B642-AFBB-49E5-8A05-2C607AF25568}" dt="2022-06-20T17:31:58.692" v="712" actId="1076"/>
          <ac:picMkLst>
            <pc:docMk/>
            <pc:sldMk cId="635738717" sldId="290"/>
            <ac:picMk id="13" creationId="{4554689E-DE2F-4AC2-B708-5E8C4F324B30}"/>
          </ac:picMkLst>
        </pc:picChg>
        <pc:cxnChg chg="add mod">
          <ac:chgData name="Craig Gallen" userId="ae911875-7e11-4a05-af78-bbb0a34afcda" providerId="ADAL" clId="{A6E1B642-AFBB-49E5-8A05-2C607AF25568}" dt="2022-06-20T17:32:03.540" v="713" actId="14100"/>
          <ac:cxnSpMkLst>
            <pc:docMk/>
            <pc:sldMk cId="635738717" sldId="290"/>
            <ac:cxnSpMk id="15" creationId="{27321399-0913-4BF7-B3A0-E61EB98F925F}"/>
          </ac:cxnSpMkLst>
        </pc:cxnChg>
        <pc:cxnChg chg="add mod">
          <ac:chgData name="Craig Gallen" userId="ae911875-7e11-4a05-af78-bbb0a34afcda" providerId="ADAL" clId="{A6E1B642-AFBB-49E5-8A05-2C607AF25568}" dt="2022-06-20T17:31:40.420" v="711" actId="14100"/>
          <ac:cxnSpMkLst>
            <pc:docMk/>
            <pc:sldMk cId="635738717" sldId="290"/>
            <ac:cxnSpMk id="16" creationId="{D60D065F-784B-4D31-AD51-A7AFAD4DD009}"/>
          </ac:cxnSpMkLst>
        </pc:cxnChg>
      </pc:sldChg>
      <pc:sldChg chg="addSp modSp new mod">
        <pc:chgData name="Craig Gallen" userId="ae911875-7e11-4a05-af78-bbb0a34afcda" providerId="ADAL" clId="{A6E1B642-AFBB-49E5-8A05-2C607AF25568}" dt="2022-06-22T17:01:50.931" v="6106" actId="120"/>
        <pc:sldMkLst>
          <pc:docMk/>
          <pc:sldMk cId="3171848371" sldId="291"/>
        </pc:sldMkLst>
        <pc:spChg chg="mod">
          <ac:chgData name="Craig Gallen" userId="ae911875-7e11-4a05-af78-bbb0a34afcda" providerId="ADAL" clId="{A6E1B642-AFBB-49E5-8A05-2C607AF25568}" dt="2022-06-20T17:58:14.910" v="1133" actId="20577"/>
          <ac:spMkLst>
            <pc:docMk/>
            <pc:sldMk cId="3171848371" sldId="291"/>
            <ac:spMk id="2" creationId="{1F1003B9-741B-462A-9B33-1B72FF50B245}"/>
          </ac:spMkLst>
        </pc:spChg>
        <pc:spChg chg="mod">
          <ac:chgData name="Craig Gallen" userId="ae911875-7e11-4a05-af78-bbb0a34afcda" providerId="ADAL" clId="{A6E1B642-AFBB-49E5-8A05-2C607AF25568}" dt="2022-06-20T17:35:04.577" v="770" actId="20577"/>
          <ac:spMkLst>
            <pc:docMk/>
            <pc:sldMk cId="3171848371" sldId="291"/>
            <ac:spMk id="3" creationId="{02E42491-4AF0-458C-A842-49B4A21BEAE7}"/>
          </ac:spMkLst>
        </pc:spChg>
        <pc:spChg chg="mod">
          <ac:chgData name="Craig Gallen" userId="ae911875-7e11-4a05-af78-bbb0a34afcda" providerId="ADAL" clId="{A6E1B642-AFBB-49E5-8A05-2C607AF25568}" dt="2022-06-22T17:01:50.931" v="6106" actId="120"/>
          <ac:spMkLst>
            <pc:docMk/>
            <pc:sldMk cId="3171848371" sldId="291"/>
            <ac:spMk id="4" creationId="{758D1E62-E645-4B13-896C-EBFFEEE4EDC2}"/>
          </ac:spMkLst>
        </pc:spChg>
        <pc:spChg chg="add mod">
          <ac:chgData name="Craig Gallen" userId="ae911875-7e11-4a05-af78-bbb0a34afcda" providerId="ADAL" clId="{A6E1B642-AFBB-49E5-8A05-2C607AF25568}" dt="2022-06-20T17:56:21.530" v="1015" actId="207"/>
          <ac:spMkLst>
            <pc:docMk/>
            <pc:sldMk cId="3171848371" sldId="291"/>
            <ac:spMk id="9" creationId="{DF0C601F-CCC7-4CA4-9195-F5FD8D581B3D}"/>
          </ac:spMkLst>
        </pc:spChg>
        <pc:spChg chg="add mod">
          <ac:chgData name="Craig Gallen" userId="ae911875-7e11-4a05-af78-bbb0a34afcda" providerId="ADAL" clId="{A6E1B642-AFBB-49E5-8A05-2C607AF25568}" dt="2022-06-20T17:56:53.999" v="1084" actId="20577"/>
          <ac:spMkLst>
            <pc:docMk/>
            <pc:sldMk cId="3171848371" sldId="291"/>
            <ac:spMk id="10" creationId="{4242374A-A7B5-49A6-93E0-15693449A4BC}"/>
          </ac:spMkLst>
        </pc:spChg>
        <pc:spChg chg="add mod">
          <ac:chgData name="Craig Gallen" userId="ae911875-7e11-4a05-af78-bbb0a34afcda" providerId="ADAL" clId="{A6E1B642-AFBB-49E5-8A05-2C607AF25568}" dt="2022-06-20T17:57:30.783" v="1132" actId="14100"/>
          <ac:spMkLst>
            <pc:docMk/>
            <pc:sldMk cId="3171848371" sldId="291"/>
            <ac:spMk id="11" creationId="{CEF614B8-A946-4F11-ACD4-0B66CA28A02D}"/>
          </ac:spMkLst>
        </pc:spChg>
        <pc:picChg chg="add mod">
          <ac:chgData name="Craig Gallen" userId="ae911875-7e11-4a05-af78-bbb0a34afcda" providerId="ADAL" clId="{A6E1B642-AFBB-49E5-8A05-2C607AF25568}" dt="2022-06-20T17:23:05.207" v="602" actId="14100"/>
          <ac:picMkLst>
            <pc:docMk/>
            <pc:sldMk cId="3171848371" sldId="291"/>
            <ac:picMk id="8" creationId="{5914393A-32B7-4ADF-A843-75917C3A8856}"/>
          </ac:picMkLst>
        </pc:picChg>
      </pc:sldChg>
      <pc:sldChg chg="modSp new del mod">
        <pc:chgData name="Craig Gallen" userId="ae911875-7e11-4a05-af78-bbb0a34afcda" providerId="ADAL" clId="{A6E1B642-AFBB-49E5-8A05-2C607AF25568}" dt="2022-06-20T18:25:45.012" v="1335" actId="47"/>
        <pc:sldMkLst>
          <pc:docMk/>
          <pc:sldMk cId="3090018540" sldId="292"/>
        </pc:sldMkLst>
        <pc:spChg chg="mod">
          <ac:chgData name="Craig Gallen" userId="ae911875-7e11-4a05-af78-bbb0a34afcda" providerId="ADAL" clId="{A6E1B642-AFBB-49E5-8A05-2C607AF25568}" dt="2022-06-20T18:00:08.441" v="1139" actId="27636"/>
          <ac:spMkLst>
            <pc:docMk/>
            <pc:sldMk cId="3090018540" sldId="292"/>
            <ac:spMk id="2" creationId="{34781BDE-08A9-40E0-961B-BA8F5622D246}"/>
          </ac:spMkLst>
        </pc:spChg>
        <pc:spChg chg="mod">
          <ac:chgData name="Craig Gallen" userId="ae911875-7e11-4a05-af78-bbb0a34afcda" providerId="ADAL" clId="{A6E1B642-AFBB-49E5-8A05-2C607AF25568}" dt="2022-06-20T18:00:08.442" v="1140" actId="27636"/>
          <ac:spMkLst>
            <pc:docMk/>
            <pc:sldMk cId="3090018540" sldId="292"/>
            <ac:spMk id="3" creationId="{00B3FDF7-3FEA-45FA-9B92-5C53E5B235B3}"/>
          </ac:spMkLst>
        </pc:spChg>
      </pc:sldChg>
      <pc:sldChg chg="new del ord">
        <pc:chgData name="Craig Gallen" userId="ae911875-7e11-4a05-af78-bbb0a34afcda" providerId="ADAL" clId="{A6E1B642-AFBB-49E5-8A05-2C607AF25568}" dt="2022-06-20T18:25:43.965" v="1334" actId="47"/>
        <pc:sldMkLst>
          <pc:docMk/>
          <pc:sldMk cId="2128807728" sldId="293"/>
        </pc:sldMkLst>
      </pc:sldChg>
      <pc:sldChg chg="addSp delSp modSp add mod">
        <pc:chgData name="Craig Gallen" userId="ae911875-7e11-4a05-af78-bbb0a34afcda" providerId="ADAL" clId="{A6E1B642-AFBB-49E5-8A05-2C607AF25568}" dt="2022-06-26T16:26:00.960" v="7859" actId="14100"/>
        <pc:sldMkLst>
          <pc:docMk/>
          <pc:sldMk cId="2522258928" sldId="294"/>
        </pc:sldMkLst>
        <pc:spChg chg="mod">
          <ac:chgData name="Craig Gallen" userId="ae911875-7e11-4a05-af78-bbb0a34afcda" providerId="ADAL" clId="{A6E1B642-AFBB-49E5-8A05-2C607AF25568}" dt="2022-06-20T18:03:46.423" v="1216" actId="20577"/>
          <ac:spMkLst>
            <pc:docMk/>
            <pc:sldMk cId="2522258928" sldId="294"/>
            <ac:spMk id="3" creationId="{1A8F35F4-FAFC-4D32-BC0A-697F656679AE}"/>
          </ac:spMkLst>
        </pc:spChg>
        <pc:spChg chg="mod">
          <ac:chgData name="Craig Gallen" userId="ae911875-7e11-4a05-af78-bbb0a34afcda" providerId="ADAL" clId="{A6E1B642-AFBB-49E5-8A05-2C607AF25568}" dt="2022-06-22T17:02:22.020" v="6113" actId="120"/>
          <ac:spMkLst>
            <pc:docMk/>
            <pc:sldMk cId="2522258928" sldId="294"/>
            <ac:spMk id="4" creationId="{29B12375-8558-4256-A4B4-21B5677DEE9D}"/>
          </ac:spMkLst>
        </pc:spChg>
        <pc:picChg chg="mod">
          <ac:chgData name="Craig Gallen" userId="ae911875-7e11-4a05-af78-bbb0a34afcda" providerId="ADAL" clId="{A6E1B642-AFBB-49E5-8A05-2C607AF25568}" dt="2022-06-26T16:25:31.728" v="7854" actId="1076"/>
          <ac:picMkLst>
            <pc:docMk/>
            <pc:sldMk cId="2522258928" sldId="294"/>
            <ac:picMk id="7" creationId="{4126B22B-CFF2-4576-A227-73961DB1F7FF}"/>
          </ac:picMkLst>
        </pc:picChg>
        <pc:picChg chg="add mod">
          <ac:chgData name="Craig Gallen" userId="ae911875-7e11-4a05-af78-bbb0a34afcda" providerId="ADAL" clId="{A6E1B642-AFBB-49E5-8A05-2C607AF25568}" dt="2022-06-20T18:02:13.573" v="1185" actId="1076"/>
          <ac:picMkLst>
            <pc:docMk/>
            <pc:sldMk cId="2522258928" sldId="294"/>
            <ac:picMk id="8" creationId="{99BCFAF7-4CAC-4DB2-993D-616E2FA10A5C}"/>
          </ac:picMkLst>
        </pc:picChg>
        <pc:picChg chg="del">
          <ac:chgData name="Craig Gallen" userId="ae911875-7e11-4a05-af78-bbb0a34afcda" providerId="ADAL" clId="{A6E1B642-AFBB-49E5-8A05-2C607AF25568}" dt="2022-06-20T18:01:23.205" v="1173" actId="478"/>
          <ac:picMkLst>
            <pc:docMk/>
            <pc:sldMk cId="2522258928" sldId="294"/>
            <ac:picMk id="9" creationId="{4FF9EDDA-6AB2-4538-A5E2-0D874B5F4F1A}"/>
          </ac:picMkLst>
        </pc:picChg>
        <pc:picChg chg="del">
          <ac:chgData name="Craig Gallen" userId="ae911875-7e11-4a05-af78-bbb0a34afcda" providerId="ADAL" clId="{A6E1B642-AFBB-49E5-8A05-2C607AF25568}" dt="2022-06-20T18:01:24.650" v="1174" actId="478"/>
          <ac:picMkLst>
            <pc:docMk/>
            <pc:sldMk cId="2522258928" sldId="294"/>
            <ac:picMk id="11" creationId="{F12669D5-A167-4C94-8AF3-8E73F98AC2DC}"/>
          </ac:picMkLst>
        </pc:picChg>
        <pc:picChg chg="add mod">
          <ac:chgData name="Craig Gallen" userId="ae911875-7e11-4a05-af78-bbb0a34afcda" providerId="ADAL" clId="{A6E1B642-AFBB-49E5-8A05-2C607AF25568}" dt="2022-06-26T16:25:25.716" v="7853" actId="1076"/>
          <ac:picMkLst>
            <pc:docMk/>
            <pc:sldMk cId="2522258928" sldId="294"/>
            <ac:picMk id="17" creationId="{745BDC29-84CD-4BF4-BD40-31AE2EFF1047}"/>
          </ac:picMkLst>
        </pc:picChg>
        <pc:cxnChg chg="mod">
          <ac:chgData name="Craig Gallen" userId="ae911875-7e11-4a05-af78-bbb0a34afcda" providerId="ADAL" clId="{A6E1B642-AFBB-49E5-8A05-2C607AF25568}" dt="2022-06-26T16:25:42.173" v="7857" actId="14100"/>
          <ac:cxnSpMkLst>
            <pc:docMk/>
            <pc:sldMk cId="2522258928" sldId="294"/>
            <ac:cxnSpMk id="14" creationId="{88B6871D-2156-4265-A4B9-1F9ED8138F13}"/>
          </ac:cxnSpMkLst>
        </pc:cxnChg>
        <pc:cxnChg chg="del">
          <ac:chgData name="Craig Gallen" userId="ae911875-7e11-4a05-af78-bbb0a34afcda" providerId="ADAL" clId="{A6E1B642-AFBB-49E5-8A05-2C607AF25568}" dt="2022-06-20T18:01:28.794" v="1175" actId="478"/>
          <ac:cxnSpMkLst>
            <pc:docMk/>
            <pc:sldMk cId="2522258928" sldId="294"/>
            <ac:cxnSpMk id="16" creationId="{497900A8-71B2-4B2C-A252-8E0E6699BCFB}"/>
          </ac:cxnSpMkLst>
        </pc:cxnChg>
        <pc:cxnChg chg="add mod">
          <ac:chgData name="Craig Gallen" userId="ae911875-7e11-4a05-af78-bbb0a34afcda" providerId="ADAL" clId="{A6E1B642-AFBB-49E5-8A05-2C607AF25568}" dt="2022-06-26T16:26:00.960" v="7859" actId="14100"/>
          <ac:cxnSpMkLst>
            <pc:docMk/>
            <pc:sldMk cId="2522258928" sldId="294"/>
            <ac:cxnSpMk id="19" creationId="{B28828B0-1214-4E62-99F8-C8DC5C10E9B4}"/>
          </ac:cxnSpMkLst>
        </pc:cxnChg>
      </pc:sldChg>
      <pc:sldChg chg="addSp delSp modSp add mod">
        <pc:chgData name="Craig Gallen" userId="ae911875-7e11-4a05-af78-bbb0a34afcda" providerId="ADAL" clId="{A6E1B642-AFBB-49E5-8A05-2C607AF25568}" dt="2022-06-22T17:02:18.163" v="6112" actId="120"/>
        <pc:sldMkLst>
          <pc:docMk/>
          <pc:sldMk cId="2449118793" sldId="295"/>
        </pc:sldMkLst>
        <pc:spChg chg="mod">
          <ac:chgData name="Craig Gallen" userId="ae911875-7e11-4a05-af78-bbb0a34afcda" providerId="ADAL" clId="{A6E1B642-AFBB-49E5-8A05-2C607AF25568}" dt="2022-06-20T18:25:01.981" v="1333" actId="20577"/>
          <ac:spMkLst>
            <pc:docMk/>
            <pc:sldMk cId="2449118793" sldId="295"/>
            <ac:spMk id="3" creationId="{058BD79E-0580-4952-B74E-7089DA8F42E8}"/>
          </ac:spMkLst>
        </pc:spChg>
        <pc:spChg chg="mod">
          <ac:chgData name="Craig Gallen" userId="ae911875-7e11-4a05-af78-bbb0a34afcda" providerId="ADAL" clId="{A6E1B642-AFBB-49E5-8A05-2C607AF25568}" dt="2022-06-22T17:02:18.163" v="6112" actId="120"/>
          <ac:spMkLst>
            <pc:docMk/>
            <pc:sldMk cId="2449118793" sldId="295"/>
            <ac:spMk id="4" creationId="{51E5EC5B-184E-44DC-9AD6-E90D13CD4D68}"/>
          </ac:spMkLst>
        </pc:spChg>
        <pc:spChg chg="del">
          <ac:chgData name="Craig Gallen" userId="ae911875-7e11-4a05-af78-bbb0a34afcda" providerId="ADAL" clId="{A6E1B642-AFBB-49E5-8A05-2C607AF25568}" dt="2022-06-20T18:05:53.439" v="1236" actId="478"/>
          <ac:spMkLst>
            <pc:docMk/>
            <pc:sldMk cId="2449118793" sldId="295"/>
            <ac:spMk id="34" creationId="{771B3C19-C6EE-46D0-BF6E-62EA2CBBBC07}"/>
          </ac:spMkLst>
        </pc:spChg>
        <pc:picChg chg="add del mod">
          <ac:chgData name="Craig Gallen" userId="ae911875-7e11-4a05-af78-bbb0a34afcda" providerId="ADAL" clId="{A6E1B642-AFBB-49E5-8A05-2C607AF25568}" dt="2022-06-20T18:16:31.651" v="1280" actId="478"/>
          <ac:picMkLst>
            <pc:docMk/>
            <pc:sldMk cId="2449118793" sldId="295"/>
            <ac:picMk id="7" creationId="{DA1B9342-E35F-4172-86A9-CDFEC44D4C56}"/>
          </ac:picMkLst>
        </pc:picChg>
        <pc:picChg chg="del">
          <ac:chgData name="Craig Gallen" userId="ae911875-7e11-4a05-af78-bbb0a34afcda" providerId="ADAL" clId="{A6E1B642-AFBB-49E5-8A05-2C607AF25568}" dt="2022-06-20T18:05:17.032" v="1220" actId="478"/>
          <ac:picMkLst>
            <pc:docMk/>
            <pc:sldMk cId="2449118793" sldId="295"/>
            <ac:picMk id="8" creationId="{2412F03D-78C6-449B-A5D5-1B2A602033B8}"/>
          </ac:picMkLst>
        </pc:picChg>
        <pc:picChg chg="del">
          <ac:chgData name="Craig Gallen" userId="ae911875-7e11-4a05-af78-bbb0a34afcda" providerId="ADAL" clId="{A6E1B642-AFBB-49E5-8A05-2C607AF25568}" dt="2022-06-20T18:05:16.139" v="1219" actId="478"/>
          <ac:picMkLst>
            <pc:docMk/>
            <pc:sldMk cId="2449118793" sldId="295"/>
            <ac:picMk id="10" creationId="{1333C013-640D-4438-805C-D3C070F7864F}"/>
          </ac:picMkLst>
        </pc:picChg>
        <pc:picChg chg="mod">
          <ac:chgData name="Craig Gallen" userId="ae911875-7e11-4a05-af78-bbb0a34afcda" providerId="ADAL" clId="{A6E1B642-AFBB-49E5-8A05-2C607AF25568}" dt="2022-06-20T18:14:17.715" v="1275" actId="1076"/>
          <ac:picMkLst>
            <pc:docMk/>
            <pc:sldMk cId="2449118793" sldId="295"/>
            <ac:picMk id="11" creationId="{9561D867-BF74-440B-8DF7-2ADAE1F677E0}"/>
          </ac:picMkLst>
        </pc:picChg>
        <pc:picChg chg="add del mod">
          <ac:chgData name="Craig Gallen" userId="ae911875-7e11-4a05-af78-bbb0a34afcda" providerId="ADAL" clId="{A6E1B642-AFBB-49E5-8A05-2C607AF25568}" dt="2022-06-20T18:12:25.194" v="1254" actId="478"/>
          <ac:picMkLst>
            <pc:docMk/>
            <pc:sldMk cId="2449118793" sldId="295"/>
            <ac:picMk id="13" creationId="{AD3A5F97-6140-4B54-B4D1-BCD3536F0D48}"/>
          </ac:picMkLst>
        </pc:picChg>
        <pc:picChg chg="add del mod">
          <ac:chgData name="Craig Gallen" userId="ae911875-7e11-4a05-af78-bbb0a34afcda" providerId="ADAL" clId="{A6E1B642-AFBB-49E5-8A05-2C607AF25568}" dt="2022-06-20T18:07:58.024" v="1249" actId="478"/>
          <ac:picMkLst>
            <pc:docMk/>
            <pc:sldMk cId="2449118793" sldId="295"/>
            <ac:picMk id="15" creationId="{9F638555-0102-4C7E-9452-46772FD9A2C9}"/>
          </ac:picMkLst>
        </pc:picChg>
        <pc:picChg chg="add mod">
          <ac:chgData name="Craig Gallen" userId="ae911875-7e11-4a05-af78-bbb0a34afcda" providerId="ADAL" clId="{A6E1B642-AFBB-49E5-8A05-2C607AF25568}" dt="2022-06-20T18:18:13.005" v="1295" actId="1076"/>
          <ac:picMkLst>
            <pc:docMk/>
            <pc:sldMk cId="2449118793" sldId="295"/>
            <ac:picMk id="17" creationId="{F58741E9-7B8D-42E2-A271-426457C555ED}"/>
          </ac:picMkLst>
        </pc:picChg>
        <pc:picChg chg="add mod">
          <ac:chgData name="Craig Gallen" userId="ae911875-7e11-4a05-af78-bbb0a34afcda" providerId="ADAL" clId="{A6E1B642-AFBB-49E5-8A05-2C607AF25568}" dt="2022-06-20T18:17:03.619" v="1288" actId="1076"/>
          <ac:picMkLst>
            <pc:docMk/>
            <pc:sldMk cId="2449118793" sldId="295"/>
            <ac:picMk id="19" creationId="{68C1A932-B0F8-4840-A6CB-363A2037A564}"/>
          </ac:picMkLst>
        </pc:picChg>
        <pc:picChg chg="add del mod">
          <ac:chgData name="Craig Gallen" userId="ae911875-7e11-4a05-af78-bbb0a34afcda" providerId="ADAL" clId="{A6E1B642-AFBB-49E5-8A05-2C607AF25568}" dt="2022-06-20T18:17:52.895" v="1289" actId="478"/>
          <ac:picMkLst>
            <pc:docMk/>
            <pc:sldMk cId="2449118793" sldId="295"/>
            <ac:picMk id="21" creationId="{FF2FA14F-0A1C-4E30-84CA-04C787EAE87C}"/>
          </ac:picMkLst>
        </pc:picChg>
        <pc:picChg chg="add mod">
          <ac:chgData name="Craig Gallen" userId="ae911875-7e11-4a05-af78-bbb0a34afcda" providerId="ADAL" clId="{A6E1B642-AFBB-49E5-8A05-2C607AF25568}" dt="2022-06-20T18:18:10.147" v="1294" actId="1076"/>
          <ac:picMkLst>
            <pc:docMk/>
            <pc:sldMk cId="2449118793" sldId="295"/>
            <ac:picMk id="24" creationId="{3A813D95-A01D-4549-957E-44917CAA92E7}"/>
          </ac:picMkLst>
        </pc:picChg>
        <pc:picChg chg="add mod">
          <ac:chgData name="Craig Gallen" userId="ae911875-7e11-4a05-af78-bbb0a34afcda" providerId="ADAL" clId="{A6E1B642-AFBB-49E5-8A05-2C607AF25568}" dt="2022-06-20T18:22:15.801" v="1300" actId="1076"/>
          <ac:picMkLst>
            <pc:docMk/>
            <pc:sldMk cId="2449118793" sldId="295"/>
            <ac:picMk id="26" creationId="{C10EA8BA-117A-4DA1-854A-B410CC3B4FE9}"/>
          </ac:picMkLst>
        </pc:picChg>
        <pc:cxnChg chg="del mod">
          <ac:chgData name="Craig Gallen" userId="ae911875-7e11-4a05-af78-bbb0a34afcda" providerId="ADAL" clId="{A6E1B642-AFBB-49E5-8A05-2C607AF25568}" dt="2022-06-20T18:05:50.698" v="1234" actId="478"/>
          <ac:cxnSpMkLst>
            <pc:docMk/>
            <pc:sldMk cId="2449118793" sldId="295"/>
            <ac:cxnSpMk id="12" creationId="{E819990F-5B53-4135-A6FA-2E9C3FCC284D}"/>
          </ac:cxnSpMkLst>
        </pc:cxnChg>
        <pc:cxnChg chg="del mod">
          <ac:chgData name="Craig Gallen" userId="ae911875-7e11-4a05-af78-bbb0a34afcda" providerId="ADAL" clId="{A6E1B642-AFBB-49E5-8A05-2C607AF25568}" dt="2022-06-20T18:05:52.628" v="1235" actId="478"/>
          <ac:cxnSpMkLst>
            <pc:docMk/>
            <pc:sldMk cId="2449118793" sldId="295"/>
            <ac:cxnSpMk id="23" creationId="{25378E0F-DD88-4E6D-9DE0-0765A6E64198}"/>
          </ac:cxnSpMkLst>
        </pc:cxnChg>
        <pc:cxnChg chg="add mod">
          <ac:chgData name="Craig Gallen" userId="ae911875-7e11-4a05-af78-bbb0a34afcda" providerId="ADAL" clId="{A6E1B642-AFBB-49E5-8A05-2C607AF25568}" dt="2022-06-20T18:23:53.665" v="1314" actId="14100"/>
          <ac:cxnSpMkLst>
            <pc:docMk/>
            <pc:sldMk cId="2449118793" sldId="295"/>
            <ac:cxnSpMk id="28" creationId="{6A6B7F6E-2947-4B08-899E-A2574CA4954B}"/>
          </ac:cxnSpMkLst>
        </pc:cxnChg>
        <pc:cxnChg chg="add mod">
          <ac:chgData name="Craig Gallen" userId="ae911875-7e11-4a05-af78-bbb0a34afcda" providerId="ADAL" clId="{A6E1B642-AFBB-49E5-8A05-2C607AF25568}" dt="2022-06-20T18:24:20.057" v="1317" actId="14100"/>
          <ac:cxnSpMkLst>
            <pc:docMk/>
            <pc:sldMk cId="2449118793" sldId="295"/>
            <ac:cxnSpMk id="31" creationId="{5CA0DC10-C0F2-4381-865E-AEEB2BC5D28E}"/>
          </ac:cxnSpMkLst>
        </pc:cxnChg>
        <pc:cxnChg chg="add mod">
          <ac:chgData name="Craig Gallen" userId="ae911875-7e11-4a05-af78-bbb0a34afcda" providerId="ADAL" clId="{A6E1B642-AFBB-49E5-8A05-2C607AF25568}" dt="2022-06-20T18:23:37.025" v="1311" actId="14100"/>
          <ac:cxnSpMkLst>
            <pc:docMk/>
            <pc:sldMk cId="2449118793" sldId="295"/>
            <ac:cxnSpMk id="36" creationId="{61F1CEDE-08E2-47B5-AB6A-958D9CE0848C}"/>
          </ac:cxnSpMkLst>
        </pc:cxnChg>
        <pc:cxnChg chg="add mod">
          <ac:chgData name="Craig Gallen" userId="ae911875-7e11-4a05-af78-bbb0a34afcda" providerId="ADAL" clId="{A6E1B642-AFBB-49E5-8A05-2C607AF25568}" dt="2022-06-20T18:24:36.865" v="1321" actId="14100"/>
          <ac:cxnSpMkLst>
            <pc:docMk/>
            <pc:sldMk cId="2449118793" sldId="295"/>
            <ac:cxnSpMk id="43" creationId="{8CCC8B82-1DE6-44CB-94EE-4CFB83F4BD4D}"/>
          </ac:cxnSpMkLst>
        </pc:cxnChg>
      </pc:sldChg>
      <pc:sldChg chg="addSp modSp add mod">
        <pc:chgData name="Craig Gallen" userId="ae911875-7e11-4a05-af78-bbb0a34afcda" providerId="ADAL" clId="{A6E1B642-AFBB-49E5-8A05-2C607AF25568}" dt="2022-06-22T17:01:40.508" v="6103" actId="120"/>
        <pc:sldMkLst>
          <pc:docMk/>
          <pc:sldMk cId="4076755219" sldId="296"/>
        </pc:sldMkLst>
        <pc:spChg chg="add mod">
          <ac:chgData name="Craig Gallen" userId="ae911875-7e11-4a05-af78-bbb0a34afcda" providerId="ADAL" clId="{A6E1B642-AFBB-49E5-8A05-2C607AF25568}" dt="2022-06-21T15:36:10.758" v="1490" actId="14100"/>
          <ac:spMkLst>
            <pc:docMk/>
            <pc:sldMk cId="4076755219" sldId="296"/>
            <ac:spMk id="2" creationId="{B4044D9D-4E1F-6B5A-63DB-7D3068B826DF}"/>
          </ac:spMkLst>
        </pc:spChg>
        <pc:spChg chg="mod">
          <ac:chgData name="Craig Gallen" userId="ae911875-7e11-4a05-af78-bbb0a34afcda" providerId="ADAL" clId="{A6E1B642-AFBB-49E5-8A05-2C607AF25568}" dt="2022-06-22T17:01:40.508" v="6103" actId="120"/>
          <ac:spMkLst>
            <pc:docMk/>
            <pc:sldMk cId="4076755219" sldId="296"/>
            <ac:spMk id="4" creationId="{E82BBEAD-46FD-4D53-9B3E-022667EE3ED4}"/>
          </ac:spMkLst>
        </pc:spChg>
        <pc:spChg chg="add mod">
          <ac:chgData name="Craig Gallen" userId="ae911875-7e11-4a05-af78-bbb0a34afcda" providerId="ADAL" clId="{A6E1B642-AFBB-49E5-8A05-2C607AF25568}" dt="2022-06-21T15:39:25.622" v="1593" actId="14100"/>
          <ac:spMkLst>
            <pc:docMk/>
            <pc:sldMk cId="4076755219" sldId="296"/>
            <ac:spMk id="9" creationId="{636F82CA-3033-C07D-F47B-CCD812C44EBF}"/>
          </ac:spMkLst>
        </pc:spChg>
        <pc:spChg chg="add mod">
          <ac:chgData name="Craig Gallen" userId="ae911875-7e11-4a05-af78-bbb0a34afcda" providerId="ADAL" clId="{A6E1B642-AFBB-49E5-8A05-2C607AF25568}" dt="2022-06-21T15:40:13.595" v="1633" actId="20577"/>
          <ac:spMkLst>
            <pc:docMk/>
            <pc:sldMk cId="4076755219" sldId="296"/>
            <ac:spMk id="10" creationId="{00654B7B-6F80-D8F9-32D2-352A107626F9}"/>
          </ac:spMkLst>
        </pc:spChg>
        <pc:spChg chg="add mod">
          <ac:chgData name="Craig Gallen" userId="ae911875-7e11-4a05-af78-bbb0a34afcda" providerId="ADAL" clId="{A6E1B642-AFBB-49E5-8A05-2C607AF25568}" dt="2022-06-21T15:39:58.446" v="1612" actId="1076"/>
          <ac:spMkLst>
            <pc:docMk/>
            <pc:sldMk cId="4076755219" sldId="296"/>
            <ac:spMk id="11" creationId="{7EA60F0B-D469-BCDA-D685-AFAD2C3F8D62}"/>
          </ac:spMkLst>
        </pc:spChg>
        <pc:spChg chg="add mod">
          <ac:chgData name="Craig Gallen" userId="ae911875-7e11-4a05-af78-bbb0a34afcda" providerId="ADAL" clId="{A6E1B642-AFBB-49E5-8A05-2C607AF25568}" dt="2022-06-21T15:39:46.646" v="1611" actId="14100"/>
          <ac:spMkLst>
            <pc:docMk/>
            <pc:sldMk cId="4076755219" sldId="296"/>
            <ac:spMk id="12" creationId="{DC526304-4026-DEEC-1FE4-3B7ADB17BCE2}"/>
          </ac:spMkLst>
        </pc:spChg>
        <pc:picChg chg="mod">
          <ac:chgData name="Craig Gallen" userId="ae911875-7e11-4a05-af78-bbb0a34afcda" providerId="ADAL" clId="{A6E1B642-AFBB-49E5-8A05-2C607AF25568}" dt="2022-06-21T15:39:27.548" v="1594" actId="1076"/>
          <ac:picMkLst>
            <pc:docMk/>
            <pc:sldMk cId="4076755219" sldId="296"/>
            <ac:picMk id="8" creationId="{756CF77B-EBB9-4081-809C-D4C5A711E7F2}"/>
          </ac:picMkLst>
        </pc:picChg>
      </pc:sldChg>
      <pc:sldChg chg="addSp modSp add mod">
        <pc:chgData name="Craig Gallen" userId="ae911875-7e11-4a05-af78-bbb0a34afcda" providerId="ADAL" clId="{A6E1B642-AFBB-49E5-8A05-2C607AF25568}" dt="2022-06-22T17:02:43.835" v="6117" actId="120"/>
        <pc:sldMkLst>
          <pc:docMk/>
          <pc:sldMk cId="2330094299" sldId="297"/>
        </pc:sldMkLst>
        <pc:spChg chg="mod">
          <ac:chgData name="Craig Gallen" userId="ae911875-7e11-4a05-af78-bbb0a34afcda" providerId="ADAL" clId="{A6E1B642-AFBB-49E5-8A05-2C607AF25568}" dt="2022-06-22T17:02:43.835" v="6117" actId="120"/>
          <ac:spMkLst>
            <pc:docMk/>
            <pc:sldMk cId="2330094299" sldId="297"/>
            <ac:spMk id="4" creationId="{1163F239-92ED-444F-B5B1-054B797A4B03}"/>
          </ac:spMkLst>
        </pc:spChg>
        <pc:spChg chg="add mod">
          <ac:chgData name="Craig Gallen" userId="ae911875-7e11-4a05-af78-bbb0a34afcda" providerId="ADAL" clId="{A6E1B642-AFBB-49E5-8A05-2C607AF25568}" dt="2022-06-21T15:49:25.084" v="1860" actId="14100"/>
          <ac:spMkLst>
            <pc:docMk/>
            <pc:sldMk cId="2330094299" sldId="297"/>
            <ac:spMk id="8" creationId="{2C7CE093-899E-655E-E50D-F40848481DB0}"/>
          </ac:spMkLst>
        </pc:spChg>
        <pc:spChg chg="add mod">
          <ac:chgData name="Craig Gallen" userId="ae911875-7e11-4a05-af78-bbb0a34afcda" providerId="ADAL" clId="{A6E1B642-AFBB-49E5-8A05-2C607AF25568}" dt="2022-06-21T15:50:01.299" v="1868" actId="14100"/>
          <ac:spMkLst>
            <pc:docMk/>
            <pc:sldMk cId="2330094299" sldId="297"/>
            <ac:spMk id="9" creationId="{D526E0BA-209B-8016-C4E2-867C62D02309}"/>
          </ac:spMkLst>
        </pc:spChg>
        <pc:spChg chg="add mod">
          <ac:chgData name="Craig Gallen" userId="ae911875-7e11-4a05-af78-bbb0a34afcda" providerId="ADAL" clId="{A6E1B642-AFBB-49E5-8A05-2C607AF25568}" dt="2022-06-21T15:50:50.612" v="1871" actId="14100"/>
          <ac:spMkLst>
            <pc:docMk/>
            <pc:sldMk cId="2330094299" sldId="297"/>
            <ac:spMk id="10" creationId="{E426EE36-9A80-0B19-B185-76BF666FBD93}"/>
          </ac:spMkLst>
        </pc:spChg>
        <pc:spChg chg="add mod">
          <ac:chgData name="Craig Gallen" userId="ae911875-7e11-4a05-af78-bbb0a34afcda" providerId="ADAL" clId="{A6E1B642-AFBB-49E5-8A05-2C607AF25568}" dt="2022-06-21T15:49:18.772" v="1859" actId="14100"/>
          <ac:spMkLst>
            <pc:docMk/>
            <pc:sldMk cId="2330094299" sldId="297"/>
            <ac:spMk id="11" creationId="{02BB9FDB-021E-07B6-0BE6-299FF4DC298C}"/>
          </ac:spMkLst>
        </pc:spChg>
        <pc:picChg chg="mod">
          <ac:chgData name="Craig Gallen" userId="ae911875-7e11-4a05-af78-bbb0a34afcda" providerId="ADAL" clId="{A6E1B642-AFBB-49E5-8A05-2C607AF25568}" dt="2022-06-21T15:49:46.279" v="1864" actId="1076"/>
          <ac:picMkLst>
            <pc:docMk/>
            <pc:sldMk cId="2330094299" sldId="297"/>
            <ac:picMk id="7" creationId="{635E8818-FF10-4074-B523-4371FFD26B63}"/>
          </ac:picMkLst>
        </pc:picChg>
      </pc:sldChg>
      <pc:sldChg chg="modSp new mod">
        <pc:chgData name="Craig Gallen" userId="ae911875-7e11-4a05-af78-bbb0a34afcda" providerId="ADAL" clId="{A6E1B642-AFBB-49E5-8A05-2C607AF25568}" dt="2022-06-22T17:01:18.571" v="6100" actId="120"/>
        <pc:sldMkLst>
          <pc:docMk/>
          <pc:sldMk cId="2564333639" sldId="298"/>
        </pc:sldMkLst>
        <pc:spChg chg="mod">
          <ac:chgData name="Craig Gallen" userId="ae911875-7e11-4a05-af78-bbb0a34afcda" providerId="ADAL" clId="{A6E1B642-AFBB-49E5-8A05-2C607AF25568}" dt="2022-06-21T17:31:48.094" v="5510" actId="20577"/>
          <ac:spMkLst>
            <pc:docMk/>
            <pc:sldMk cId="2564333639" sldId="298"/>
            <ac:spMk id="2" creationId="{202AE641-4F51-13DB-36D0-F50E2CD67139}"/>
          </ac:spMkLst>
        </pc:spChg>
        <pc:spChg chg="mod">
          <ac:chgData name="Craig Gallen" userId="ae911875-7e11-4a05-af78-bbb0a34afcda" providerId="ADAL" clId="{A6E1B642-AFBB-49E5-8A05-2C607AF25568}" dt="2022-06-21T17:20:11.573" v="5147" actId="20577"/>
          <ac:spMkLst>
            <pc:docMk/>
            <pc:sldMk cId="2564333639" sldId="298"/>
            <ac:spMk id="3" creationId="{16E4C0BE-F68A-192C-E811-AF92D9D4509D}"/>
          </ac:spMkLst>
        </pc:spChg>
        <pc:spChg chg="mod">
          <ac:chgData name="Craig Gallen" userId="ae911875-7e11-4a05-af78-bbb0a34afcda" providerId="ADAL" clId="{A6E1B642-AFBB-49E5-8A05-2C607AF25568}" dt="2022-06-22T17:01:18.571" v="6100" actId="120"/>
          <ac:spMkLst>
            <pc:docMk/>
            <pc:sldMk cId="2564333639" sldId="298"/>
            <ac:spMk id="4" creationId="{CDF473B0-4A86-CFC1-E8E2-6E9646A844B8}"/>
          </ac:spMkLst>
        </pc:spChg>
      </pc:sldChg>
      <pc:sldChg chg="addSp delSp modSp add mod chgLayout">
        <pc:chgData name="Craig Gallen" userId="ae911875-7e11-4a05-af78-bbb0a34afcda" providerId="ADAL" clId="{A6E1B642-AFBB-49E5-8A05-2C607AF25568}" dt="2022-06-22T17:24:37.222" v="6371"/>
        <pc:sldMkLst>
          <pc:docMk/>
          <pc:sldMk cId="2784410887" sldId="380"/>
        </pc:sldMkLst>
        <pc:spChg chg="add del mod ord">
          <ac:chgData name="Craig Gallen" userId="ae911875-7e11-4a05-af78-bbb0a34afcda" providerId="ADAL" clId="{A6E1B642-AFBB-49E5-8A05-2C607AF25568}" dt="2022-06-22T17:22:55.561" v="6359" actId="478"/>
          <ac:spMkLst>
            <pc:docMk/>
            <pc:sldMk cId="2784410887" sldId="380"/>
            <ac:spMk id="2" creationId="{2156A90F-5718-D415-8715-305B8BD2CDCF}"/>
          </ac:spMkLst>
        </pc:spChg>
        <pc:spChg chg="add del mod ord">
          <ac:chgData name="Craig Gallen" userId="ae911875-7e11-4a05-af78-bbb0a34afcda" providerId="ADAL" clId="{A6E1B642-AFBB-49E5-8A05-2C607AF25568}" dt="2022-06-22T17:24:12.022" v="6368" actId="478"/>
          <ac:spMkLst>
            <pc:docMk/>
            <pc:sldMk cId="2784410887" sldId="380"/>
            <ac:spMk id="3" creationId="{71E39CFE-D306-A17A-4064-23F9589424A1}"/>
          </ac:spMkLst>
        </pc:spChg>
        <pc:spChg chg="mod ord">
          <ac:chgData name="Craig Gallen" userId="ae911875-7e11-4a05-af78-bbb0a34afcda" providerId="ADAL" clId="{A6E1B642-AFBB-49E5-8A05-2C607AF25568}" dt="2022-06-22T17:24:06.097" v="6367" actId="700"/>
          <ac:spMkLst>
            <pc:docMk/>
            <pc:sldMk cId="2784410887" sldId="380"/>
            <ac:spMk id="4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2T17:22:35.683" v="6356" actId="20577"/>
          <ac:spMkLst>
            <pc:docMk/>
            <pc:sldMk cId="2784410887" sldId="380"/>
            <ac:spMk id="6" creationId="{00000000-0000-0000-0000-000000000000}"/>
          </ac:spMkLst>
        </pc:spChg>
        <pc:spChg chg="del mod">
          <ac:chgData name="Craig Gallen" userId="ae911875-7e11-4a05-af78-bbb0a34afcda" providerId="ADAL" clId="{A6E1B642-AFBB-49E5-8A05-2C607AF25568}" dt="2022-06-21T16:39:04.386" v="2916" actId="478"/>
          <ac:spMkLst>
            <pc:docMk/>
            <pc:sldMk cId="2784410887" sldId="380"/>
            <ac:spMk id="8" creationId="{28AB0848-DC4E-4B3B-90D7-B85398FD54C0}"/>
          </ac:spMkLst>
        </pc:spChg>
        <pc:spChg chg="del">
          <ac:chgData name="Craig Gallen" userId="ae911875-7e11-4a05-af78-bbb0a34afcda" providerId="ADAL" clId="{A6E1B642-AFBB-49E5-8A05-2C607AF25568}" dt="2022-06-21T16:39:04.386" v="2916" actId="478"/>
          <ac:spMkLst>
            <pc:docMk/>
            <pc:sldMk cId="2784410887" sldId="380"/>
            <ac:spMk id="9" creationId="{6D9E5A45-04CF-41A7-89C8-B5F21576F3C6}"/>
          </ac:spMkLst>
        </pc:spChg>
        <pc:spChg chg="add mod">
          <ac:chgData name="Craig Gallen" userId="ae911875-7e11-4a05-af78-bbb0a34afcda" providerId="ADAL" clId="{A6E1B642-AFBB-49E5-8A05-2C607AF25568}" dt="2022-06-22T17:24:37.222" v="6371"/>
          <ac:spMkLst>
            <pc:docMk/>
            <pc:sldMk cId="2784410887" sldId="380"/>
            <ac:spMk id="10" creationId="{250AA84B-7058-DFFB-202E-09A8834CCF5C}"/>
          </ac:spMkLst>
        </pc:spChg>
        <pc:spChg chg="add mod">
          <ac:chgData name="Craig Gallen" userId="ae911875-7e11-4a05-af78-bbb0a34afcda" providerId="ADAL" clId="{A6E1B642-AFBB-49E5-8A05-2C607AF25568}" dt="2022-06-22T17:24:37.222" v="6371"/>
          <ac:spMkLst>
            <pc:docMk/>
            <pc:sldMk cId="2784410887" sldId="380"/>
            <ac:spMk id="11" creationId="{89010A66-86B7-F6B9-A2C2-7B3A04774360}"/>
          </ac:spMkLst>
        </pc:spChg>
        <pc:spChg chg="add mod">
          <ac:chgData name="Craig Gallen" userId="ae911875-7e11-4a05-af78-bbb0a34afcda" providerId="ADAL" clId="{A6E1B642-AFBB-49E5-8A05-2C607AF25568}" dt="2022-06-22T17:24:37.222" v="6371"/>
          <ac:spMkLst>
            <pc:docMk/>
            <pc:sldMk cId="2784410887" sldId="380"/>
            <ac:spMk id="12" creationId="{06C50D24-571C-65A0-1EAE-72C837F05C15}"/>
          </ac:spMkLst>
        </pc:spChg>
        <pc:picChg chg="mod">
          <ac:chgData name="Craig Gallen" userId="ae911875-7e11-4a05-af78-bbb0a34afcda" providerId="ADAL" clId="{A6E1B642-AFBB-49E5-8A05-2C607AF25568}" dt="2022-06-22T17:22:21.013" v="6345" actId="1076"/>
          <ac:picMkLst>
            <pc:docMk/>
            <pc:sldMk cId="2784410887" sldId="380"/>
            <ac:picMk id="5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9:04.386" v="2916" actId="478"/>
          <ac:picMkLst>
            <pc:docMk/>
            <pc:sldMk cId="2784410887" sldId="380"/>
            <ac:picMk id="7" creationId="{4398517A-F454-4F3A-B16F-A03938579908}"/>
          </ac:picMkLst>
        </pc:picChg>
      </pc:sldChg>
      <pc:sldChg chg="addSp modSp add modTransition">
        <pc:chgData name="Craig Gallen" userId="ae911875-7e11-4a05-af78-bbb0a34afcda" providerId="ADAL" clId="{A6E1B642-AFBB-49E5-8A05-2C607AF25568}" dt="2022-06-24T15:21:56.631" v="6925" actId="1076"/>
        <pc:sldMkLst>
          <pc:docMk/>
          <pc:sldMk cId="3110747671" sldId="396"/>
        </pc:sldMkLst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8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9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10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11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12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13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1:56.631" v="6925" actId="1076"/>
          <ac:spMkLst>
            <pc:docMk/>
            <pc:sldMk cId="3110747671" sldId="396"/>
            <ac:spMk id="15" creationId="{00000000-0000-0000-0000-000000000000}"/>
          </ac:spMkLst>
        </pc:spChg>
        <pc:spChg chg="add mod">
          <ac:chgData name="Craig Gallen" userId="ae911875-7e11-4a05-af78-bbb0a34afcda" providerId="ADAL" clId="{A6E1B642-AFBB-49E5-8A05-2C607AF25568}" dt="2022-06-22T17:24:33.341" v="6370"/>
          <ac:spMkLst>
            <pc:docMk/>
            <pc:sldMk cId="3110747671" sldId="396"/>
            <ac:spMk id="16" creationId="{CD7FBA02-80BE-5EC2-0043-CC9EA5867AC4}"/>
          </ac:spMkLst>
        </pc:spChg>
        <pc:spChg chg="add mod">
          <ac:chgData name="Craig Gallen" userId="ae911875-7e11-4a05-af78-bbb0a34afcda" providerId="ADAL" clId="{A6E1B642-AFBB-49E5-8A05-2C607AF25568}" dt="2022-06-22T17:24:33.341" v="6370"/>
          <ac:spMkLst>
            <pc:docMk/>
            <pc:sldMk cId="3110747671" sldId="396"/>
            <ac:spMk id="17" creationId="{B4BDF4A5-2593-C74F-A7D2-25C0764B5067}"/>
          </ac:spMkLst>
        </pc:spChg>
        <pc:spChg chg="add mod">
          <ac:chgData name="Craig Gallen" userId="ae911875-7e11-4a05-af78-bbb0a34afcda" providerId="ADAL" clId="{A6E1B642-AFBB-49E5-8A05-2C607AF25568}" dt="2022-06-22T17:24:33.341" v="6370"/>
          <ac:spMkLst>
            <pc:docMk/>
            <pc:sldMk cId="3110747671" sldId="396"/>
            <ac:spMk id="18" creationId="{7E8073AF-788A-CEE2-4431-292B775E6AB0}"/>
          </ac:spMkLst>
        </pc:spChg>
        <pc:grpChg chg="mod">
          <ac:chgData name="Craig Gallen" userId="ae911875-7e11-4a05-af78-bbb0a34afcda" providerId="ADAL" clId="{A6E1B642-AFBB-49E5-8A05-2C607AF25568}" dt="2022-06-24T15:21:56.631" v="6925" actId="1076"/>
          <ac:grpSpMkLst>
            <pc:docMk/>
            <pc:sldMk cId="3110747671" sldId="396"/>
            <ac:grpSpMk id="5" creationId="{00000000-0000-0000-0000-000000000000}"/>
          </ac:grpSpMkLst>
        </pc:grpChg>
        <pc:picChg chg="mod">
          <ac:chgData name="Craig Gallen" userId="ae911875-7e11-4a05-af78-bbb0a34afcda" providerId="ADAL" clId="{A6E1B642-AFBB-49E5-8A05-2C607AF25568}" dt="2022-06-24T15:21:56.631" v="6925" actId="1076"/>
          <ac:picMkLst>
            <pc:docMk/>
            <pc:sldMk cId="3110747671" sldId="396"/>
            <ac:picMk id="6" creationId="{00000000-0000-0000-0000-000000000000}"/>
          </ac:picMkLst>
        </pc:picChg>
      </pc:sldChg>
      <pc:sldChg chg="addSp delSp modSp add mod modClrScheme chgLayout">
        <pc:chgData name="Craig Gallen" userId="ae911875-7e11-4a05-af78-bbb0a34afcda" providerId="ADAL" clId="{A6E1B642-AFBB-49E5-8A05-2C607AF25568}" dt="2022-06-22T17:28:24.754" v="6439" actId="13926"/>
        <pc:sldMkLst>
          <pc:docMk/>
          <pc:sldMk cId="1660294904" sldId="397"/>
        </pc:sldMkLst>
        <pc:spChg chg="mod ord">
          <ac:chgData name="Craig Gallen" userId="ae911875-7e11-4a05-af78-bbb0a34afcda" providerId="ADAL" clId="{A6E1B642-AFBB-49E5-8A05-2C607AF25568}" dt="2022-06-21T17:23:47.737" v="5310" actId="700"/>
          <ac:spMkLst>
            <pc:docMk/>
            <pc:sldMk cId="1660294904" sldId="397"/>
            <ac:spMk id="2" creationId="{00000000-0000-0000-0000-000000000000}"/>
          </ac:spMkLst>
        </pc:spChg>
        <pc:spChg chg="add del mod ord">
          <ac:chgData name="Craig Gallen" userId="ae911875-7e11-4a05-af78-bbb0a34afcda" providerId="ADAL" clId="{A6E1B642-AFBB-49E5-8A05-2C607AF25568}" dt="2022-06-21T17:26:50.982" v="5327" actId="478"/>
          <ac:spMkLst>
            <pc:docMk/>
            <pc:sldMk cId="1660294904" sldId="397"/>
            <ac:spMk id="3" creationId="{D1BCF715-0378-99E8-CA2B-B0622EA47394}"/>
          </ac:spMkLst>
        </pc:spChg>
        <pc:spChg chg="add mod">
          <ac:chgData name="Craig Gallen" userId="ae911875-7e11-4a05-af78-bbb0a34afcda" providerId="ADAL" clId="{A6E1B642-AFBB-49E5-8A05-2C607AF25568}" dt="2022-06-22T17:03:12.429" v="6119"/>
          <ac:spMkLst>
            <pc:docMk/>
            <pc:sldMk cId="1660294904" sldId="397"/>
            <ac:spMk id="94" creationId="{C06F2E93-1130-A725-7371-4B82EA9664D8}"/>
          </ac:spMkLst>
        </pc:spChg>
        <pc:spChg chg="add mod">
          <ac:chgData name="Craig Gallen" userId="ae911875-7e11-4a05-af78-bbb0a34afcda" providerId="ADAL" clId="{A6E1B642-AFBB-49E5-8A05-2C607AF25568}" dt="2022-06-22T17:03:12.429" v="6119"/>
          <ac:spMkLst>
            <pc:docMk/>
            <pc:sldMk cId="1660294904" sldId="397"/>
            <ac:spMk id="95" creationId="{76D44107-5A91-7ADC-0DD5-61B99B377E7A}"/>
          </ac:spMkLst>
        </pc:spChg>
        <pc:spChg chg="add mod">
          <ac:chgData name="Craig Gallen" userId="ae911875-7e11-4a05-af78-bbb0a34afcda" providerId="ADAL" clId="{A6E1B642-AFBB-49E5-8A05-2C607AF25568}" dt="2022-06-22T17:03:12.429" v="6119"/>
          <ac:spMkLst>
            <pc:docMk/>
            <pc:sldMk cId="1660294904" sldId="397"/>
            <ac:spMk id="96" creationId="{2537A09C-6D94-808D-D604-D6A74C9AC772}"/>
          </ac:spMkLst>
        </pc:spChg>
        <pc:spChg chg="mod">
          <ac:chgData name="Craig Gallen" userId="ae911875-7e11-4a05-af78-bbb0a34afcda" providerId="ADAL" clId="{A6E1B642-AFBB-49E5-8A05-2C607AF25568}" dt="2022-06-22T17:03:59.118" v="6124" actId="20577"/>
          <ac:spMkLst>
            <pc:docMk/>
            <pc:sldMk cId="1660294904" sldId="397"/>
            <ac:spMk id="101" creationId="{F7178D00-C7BC-452A-8E39-C879CB7C04DE}"/>
          </ac:spMkLst>
        </pc:spChg>
        <pc:spChg chg="mod">
          <ac:chgData name="Craig Gallen" userId="ae911875-7e11-4a05-af78-bbb0a34afcda" providerId="ADAL" clId="{A6E1B642-AFBB-49E5-8A05-2C607AF25568}" dt="2022-06-22T17:04:18.850" v="6140" actId="113"/>
          <ac:spMkLst>
            <pc:docMk/>
            <pc:sldMk cId="1660294904" sldId="397"/>
            <ac:spMk id="103" creationId="{3FCAB852-66E4-444E-9E19-D1A27025C0FB}"/>
          </ac:spMkLst>
        </pc:spChg>
        <pc:spChg chg="mod">
          <ac:chgData name="Craig Gallen" userId="ae911875-7e11-4a05-af78-bbb0a34afcda" providerId="ADAL" clId="{A6E1B642-AFBB-49E5-8A05-2C607AF25568}" dt="2022-06-22T17:28:24.754" v="6439" actId="13926"/>
          <ac:spMkLst>
            <pc:docMk/>
            <pc:sldMk cId="1660294904" sldId="397"/>
            <ac:spMk id="186" creationId="{19CE72C5-A0B3-4087-B44E-E542D35F1E68}"/>
          </ac:spMkLst>
        </pc:spChg>
        <pc:picChg chg="mod">
          <ac:chgData name="Craig Gallen" userId="ae911875-7e11-4a05-af78-bbb0a34afcda" providerId="ADAL" clId="{A6E1B642-AFBB-49E5-8A05-2C607AF25568}" dt="2022-06-22T17:26:44.781" v="6433" actId="14100"/>
          <ac:picMkLst>
            <pc:docMk/>
            <pc:sldMk cId="1660294904" sldId="397"/>
            <ac:picMk id="185" creationId="{8D8D96E6-18A1-49FE-BFE0-161240FF66EB}"/>
          </ac:picMkLst>
        </pc:picChg>
      </pc:sldChg>
      <pc:sldChg chg="addSp delSp modSp add mod modClrScheme chgLayout">
        <pc:chgData name="Craig Gallen" userId="ae911875-7e11-4a05-af78-bbb0a34afcda" providerId="ADAL" clId="{A6E1B642-AFBB-49E5-8A05-2C607AF25568}" dt="2022-06-22T17:03:07.811" v="6118"/>
        <pc:sldMkLst>
          <pc:docMk/>
          <pc:sldMk cId="1653304676" sldId="398"/>
        </pc:sldMkLst>
        <pc:spChg chg="add del mod ord">
          <ac:chgData name="Craig Gallen" userId="ae911875-7e11-4a05-af78-bbb0a34afcda" providerId="ADAL" clId="{A6E1B642-AFBB-49E5-8A05-2C607AF25568}" dt="2022-06-21T17:24:27.989" v="5315" actId="700"/>
          <ac:spMkLst>
            <pc:docMk/>
            <pc:sldMk cId="1653304676" sldId="398"/>
            <ac:spMk id="2" creationId="{73EF8BD3-27D3-79A7-0CA5-3D950F495E31}"/>
          </ac:spMkLst>
        </pc:spChg>
        <pc:spChg chg="add del mod ord">
          <ac:chgData name="Craig Gallen" userId="ae911875-7e11-4a05-af78-bbb0a34afcda" providerId="ADAL" clId="{A6E1B642-AFBB-49E5-8A05-2C607AF25568}" dt="2022-06-21T17:26:03.339" v="5320" actId="478"/>
          <ac:spMkLst>
            <pc:docMk/>
            <pc:sldMk cId="1653304676" sldId="398"/>
            <ac:spMk id="3" creationId="{C52F6843-58BC-05EC-D293-E2442D0DE6CA}"/>
          </ac:spMkLst>
        </pc:spChg>
        <pc:spChg chg="add mod">
          <ac:chgData name="Craig Gallen" userId="ae911875-7e11-4a05-af78-bbb0a34afcda" providerId="ADAL" clId="{A6E1B642-AFBB-49E5-8A05-2C607AF25568}" dt="2022-06-22T16:36:15.661" v="5974" actId="20577"/>
          <ac:spMkLst>
            <pc:docMk/>
            <pc:sldMk cId="1653304676" sldId="398"/>
            <ac:spMk id="4" creationId="{BAE91098-0BC5-74C5-D86D-DAF5FE5640B3}"/>
          </ac:spMkLst>
        </pc:spChg>
        <pc:spChg chg="mod ord">
          <ac:chgData name="Craig Gallen" userId="ae911875-7e11-4a05-af78-bbb0a34afcda" providerId="ADAL" clId="{A6E1B642-AFBB-49E5-8A05-2C607AF25568}" dt="2022-06-22T16:41:02.186" v="6007" actId="20577"/>
          <ac:spMkLst>
            <pc:docMk/>
            <pc:sldMk cId="1653304676" sldId="398"/>
            <ac:spMk id="14" creationId="{00000000-0000-0000-0000-000000000000}"/>
          </ac:spMkLst>
        </pc:spChg>
        <pc:spChg chg="add mod">
          <ac:chgData name="Craig Gallen" userId="ae911875-7e11-4a05-af78-bbb0a34afcda" providerId="ADAL" clId="{A6E1B642-AFBB-49E5-8A05-2C607AF25568}" dt="2022-06-22T16:39:45.337" v="5992" actId="164"/>
          <ac:spMkLst>
            <pc:docMk/>
            <pc:sldMk cId="1653304676" sldId="398"/>
            <ac:spMk id="18" creationId="{785C4BB5-1E52-9DEE-42B3-038143B34DB7}"/>
          </ac:spMkLst>
        </pc:spChg>
        <pc:spChg chg="del mod">
          <ac:chgData name="Craig Gallen" userId="ae911875-7e11-4a05-af78-bbb0a34afcda" providerId="ADAL" clId="{A6E1B642-AFBB-49E5-8A05-2C607AF25568}" dt="2022-06-21T17:26:17.304" v="5323" actId="478"/>
          <ac:spMkLst>
            <pc:docMk/>
            <pc:sldMk cId="1653304676" sldId="398"/>
            <ac:spMk id="26" creationId="{FEAE8891-44E8-4109-B66E-FBC62E9B9AC4}"/>
          </ac:spMkLst>
        </pc:spChg>
        <pc:spChg chg="add del mod">
          <ac:chgData name="Craig Gallen" userId="ae911875-7e11-4a05-af78-bbb0a34afcda" providerId="ADAL" clId="{A6E1B642-AFBB-49E5-8A05-2C607AF25568}" dt="2022-06-22T16:37:00.648" v="5979" actId="1076"/>
          <ac:spMkLst>
            <pc:docMk/>
            <pc:sldMk cId="1653304676" sldId="398"/>
            <ac:spMk id="27" creationId="{684925CE-2FAA-4F20-A05E-8CB6466FD228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1" creationId="{E7069EAB-1D1F-42A1-B5BA-D0E6E25C92C0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2" creationId="{04CA5AC7-4169-46B0-A6C7-799004749421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3" creationId="{A2CF6FCD-B1ED-4333-8957-C720B1A30ACF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4" creationId="{752E71EA-36AC-42DE-80F2-37B88B788B29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5" creationId="{D9EF0ED6-F9B0-4BA4-B643-633E7899F35A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6" creationId="{0C1F1FEF-B90B-4731-83C8-43C1C83A8E99}"/>
          </ac:spMkLst>
        </pc:spChg>
        <pc:spChg chg="mod">
          <ac:chgData name="Craig Gallen" userId="ae911875-7e11-4a05-af78-bbb0a34afcda" providerId="ADAL" clId="{A6E1B642-AFBB-49E5-8A05-2C607AF25568}" dt="2022-06-22T16:28:21.306" v="5807" actId="1076"/>
          <ac:spMkLst>
            <pc:docMk/>
            <pc:sldMk cId="1653304676" sldId="398"/>
            <ac:spMk id="37" creationId="{707DC40A-3E53-44CC-955A-42583421B041}"/>
          </ac:spMkLst>
        </pc:spChg>
        <pc:spChg chg="add mod">
          <ac:chgData name="Craig Gallen" userId="ae911875-7e11-4a05-af78-bbb0a34afcda" providerId="ADAL" clId="{A6E1B642-AFBB-49E5-8A05-2C607AF25568}" dt="2022-06-22T16:40:27.182" v="5994" actId="1076"/>
          <ac:spMkLst>
            <pc:docMk/>
            <pc:sldMk cId="1653304676" sldId="398"/>
            <ac:spMk id="47" creationId="{B3F74655-A7D6-088D-7153-21B32A40C594}"/>
          </ac:spMkLst>
        </pc:spChg>
        <pc:spChg chg="add mod">
          <ac:chgData name="Craig Gallen" userId="ae911875-7e11-4a05-af78-bbb0a34afcda" providerId="ADAL" clId="{A6E1B642-AFBB-49E5-8A05-2C607AF25568}" dt="2022-06-22T17:03:07.811" v="6118"/>
          <ac:spMkLst>
            <pc:docMk/>
            <pc:sldMk cId="1653304676" sldId="398"/>
            <ac:spMk id="49" creationId="{18714B1C-B786-77D3-A338-74FA7F9F2A83}"/>
          </ac:spMkLst>
        </pc:spChg>
        <pc:spChg chg="add mod">
          <ac:chgData name="Craig Gallen" userId="ae911875-7e11-4a05-af78-bbb0a34afcda" providerId="ADAL" clId="{A6E1B642-AFBB-49E5-8A05-2C607AF25568}" dt="2022-06-22T17:03:07.811" v="6118"/>
          <ac:spMkLst>
            <pc:docMk/>
            <pc:sldMk cId="1653304676" sldId="398"/>
            <ac:spMk id="50" creationId="{FAB9727A-B31D-E694-FA82-78F5E678D65A}"/>
          </ac:spMkLst>
        </pc:spChg>
        <pc:spChg chg="add mod">
          <ac:chgData name="Craig Gallen" userId="ae911875-7e11-4a05-af78-bbb0a34afcda" providerId="ADAL" clId="{A6E1B642-AFBB-49E5-8A05-2C607AF25568}" dt="2022-06-22T17:03:07.811" v="6118"/>
          <ac:spMkLst>
            <pc:docMk/>
            <pc:sldMk cId="1653304676" sldId="398"/>
            <ac:spMk id="51" creationId="{D241670E-6D28-B5FB-BA03-462D3DA14E5C}"/>
          </ac:spMkLst>
        </pc:spChg>
        <pc:grpChg chg="add mod">
          <ac:chgData name="Craig Gallen" userId="ae911875-7e11-4a05-af78-bbb0a34afcda" providerId="ADAL" clId="{A6E1B642-AFBB-49E5-8A05-2C607AF25568}" dt="2022-06-22T16:39:45.337" v="5992" actId="164"/>
          <ac:grpSpMkLst>
            <pc:docMk/>
            <pc:sldMk cId="1653304676" sldId="398"/>
            <ac:grpSpMk id="19" creationId="{E858F5AB-7D88-DD11-E765-916CA0E889EE}"/>
          </ac:grpSpMkLst>
        </pc:grpChg>
        <pc:grpChg chg="mod">
          <ac:chgData name="Craig Gallen" userId="ae911875-7e11-4a05-af78-bbb0a34afcda" providerId="ADAL" clId="{A6E1B642-AFBB-49E5-8A05-2C607AF25568}" dt="2022-06-22T16:28:21.306" v="5807" actId="1076"/>
          <ac:grpSpMkLst>
            <pc:docMk/>
            <pc:sldMk cId="1653304676" sldId="398"/>
            <ac:grpSpMk id="28" creationId="{584C53E4-0AD3-4B6F-887B-8583A5B4FABE}"/>
          </ac:grpSpMkLst>
        </pc:grpChg>
        <pc:grpChg chg="del mod">
          <ac:chgData name="Craig Gallen" userId="ae911875-7e11-4a05-af78-bbb0a34afcda" providerId="ADAL" clId="{A6E1B642-AFBB-49E5-8A05-2C607AF25568}" dt="2022-06-22T16:06:40.491" v="5698" actId="165"/>
          <ac:grpSpMkLst>
            <pc:docMk/>
            <pc:sldMk cId="1653304676" sldId="398"/>
            <ac:grpSpMk id="39" creationId="{0FEADCBC-FD31-47F0-AB55-77E66FC85B6A}"/>
          </ac:grpSpMkLst>
        </pc:grpChg>
        <pc:picChg chg="add mod modCrop">
          <ac:chgData name="Craig Gallen" userId="ae911875-7e11-4a05-af78-bbb0a34afcda" providerId="ADAL" clId="{A6E1B642-AFBB-49E5-8A05-2C607AF25568}" dt="2022-06-22T16:39:45.337" v="5992" actId="164"/>
          <ac:picMkLst>
            <pc:docMk/>
            <pc:sldMk cId="1653304676" sldId="398"/>
            <ac:picMk id="7" creationId="{FF95518D-951E-2F44-3021-EAEB1F12F089}"/>
          </ac:picMkLst>
        </pc:picChg>
        <pc:picChg chg="add mod">
          <ac:chgData name="Craig Gallen" userId="ae911875-7e11-4a05-af78-bbb0a34afcda" providerId="ADAL" clId="{A6E1B642-AFBB-49E5-8A05-2C607AF25568}" dt="2022-06-22T16:40:11.924" v="5993" actId="208"/>
          <ac:picMkLst>
            <pc:docMk/>
            <pc:sldMk cId="1653304676" sldId="398"/>
            <ac:picMk id="9" creationId="{F987BE89-F1E8-2C4C-B26F-6D0164AB2C5D}"/>
          </ac:picMkLst>
        </pc:picChg>
        <pc:picChg chg="mod">
          <ac:chgData name="Craig Gallen" userId="ae911875-7e11-4a05-af78-bbb0a34afcda" providerId="ADAL" clId="{A6E1B642-AFBB-49E5-8A05-2C607AF25568}" dt="2022-06-22T16:28:21.306" v="5807" actId="1076"/>
          <ac:picMkLst>
            <pc:docMk/>
            <pc:sldMk cId="1653304676" sldId="398"/>
            <ac:picMk id="29" creationId="{63AC48B7-578D-4656-B561-43316532BD6D}"/>
          </ac:picMkLst>
        </pc:picChg>
        <pc:picChg chg="add mod">
          <ac:chgData name="Craig Gallen" userId="ae911875-7e11-4a05-af78-bbb0a34afcda" providerId="ADAL" clId="{A6E1B642-AFBB-49E5-8A05-2C607AF25568}" dt="2022-06-22T16:28:21.306" v="5807" actId="1076"/>
          <ac:picMkLst>
            <pc:docMk/>
            <pc:sldMk cId="1653304676" sldId="398"/>
            <ac:picMk id="30" creationId="{090F3E95-F70D-B38C-9B6E-AF0C86550A3F}"/>
          </ac:picMkLst>
        </pc:picChg>
        <pc:picChg chg="del mod">
          <ac:chgData name="Craig Gallen" userId="ae911875-7e11-4a05-af78-bbb0a34afcda" providerId="ADAL" clId="{A6E1B642-AFBB-49E5-8A05-2C607AF25568}" dt="2022-06-22T16:18:06.708" v="5705" actId="478"/>
          <ac:picMkLst>
            <pc:docMk/>
            <pc:sldMk cId="1653304676" sldId="398"/>
            <ac:picMk id="38" creationId="{38EEF2F6-99AD-49F3-B135-663D68593839}"/>
          </ac:picMkLst>
        </pc:picChg>
        <pc:picChg chg="mod topLvl">
          <ac:chgData name="Craig Gallen" userId="ae911875-7e11-4a05-af78-bbb0a34afcda" providerId="ADAL" clId="{A6E1B642-AFBB-49E5-8A05-2C607AF25568}" dt="2022-06-22T16:28:21.306" v="5807" actId="1076"/>
          <ac:picMkLst>
            <pc:docMk/>
            <pc:sldMk cId="1653304676" sldId="398"/>
            <ac:picMk id="40" creationId="{80281627-D9E5-4ECF-A047-27F077D14AB3}"/>
          </ac:picMkLst>
        </pc:picChg>
        <pc:picChg chg="mod topLvl">
          <ac:chgData name="Craig Gallen" userId="ae911875-7e11-4a05-af78-bbb0a34afcda" providerId="ADAL" clId="{A6E1B642-AFBB-49E5-8A05-2C607AF25568}" dt="2022-06-22T16:28:21.306" v="5807" actId="1076"/>
          <ac:picMkLst>
            <pc:docMk/>
            <pc:sldMk cId="1653304676" sldId="398"/>
            <ac:picMk id="41" creationId="{407B6CA5-F56F-4CC8-BD8B-9D7873C4DC2D}"/>
          </ac:picMkLst>
        </pc:picChg>
        <pc:picChg chg="mod">
          <ac:chgData name="Craig Gallen" userId="ae911875-7e11-4a05-af78-bbb0a34afcda" providerId="ADAL" clId="{A6E1B642-AFBB-49E5-8A05-2C607AF25568}" dt="2022-06-22T16:28:21.306" v="5807" actId="1076"/>
          <ac:picMkLst>
            <pc:docMk/>
            <pc:sldMk cId="1653304676" sldId="398"/>
            <ac:picMk id="46" creationId="{0D87EA1A-2DDD-4AA7-B781-51326DDFA73A}"/>
          </ac:picMkLst>
        </pc:picChg>
        <pc:cxnChg chg="del mod">
          <ac:chgData name="Craig Gallen" userId="ae911875-7e11-4a05-af78-bbb0a34afcda" providerId="ADAL" clId="{A6E1B642-AFBB-49E5-8A05-2C607AF25568}" dt="2022-06-22T16:26:59.121" v="5804" actId="478"/>
          <ac:cxnSpMkLst>
            <pc:docMk/>
            <pc:sldMk cId="1653304676" sldId="398"/>
            <ac:cxnSpMk id="42" creationId="{01CF50B5-1E7E-4362-8694-276CC27A0906}"/>
          </ac:cxnSpMkLst>
        </pc:cxnChg>
        <pc:cxnChg chg="del mod">
          <ac:chgData name="Craig Gallen" userId="ae911875-7e11-4a05-af78-bbb0a34afcda" providerId="ADAL" clId="{A6E1B642-AFBB-49E5-8A05-2C607AF25568}" dt="2022-06-22T16:26:57.231" v="5803" actId="478"/>
          <ac:cxnSpMkLst>
            <pc:docMk/>
            <pc:sldMk cId="1653304676" sldId="398"/>
            <ac:cxnSpMk id="43" creationId="{4FDBF4F5-5C9D-46A1-BDCD-BB2D92113DFA}"/>
          </ac:cxnSpMkLst>
        </pc:cxnChg>
        <pc:cxnChg chg="del mod">
          <ac:chgData name="Craig Gallen" userId="ae911875-7e11-4a05-af78-bbb0a34afcda" providerId="ADAL" clId="{A6E1B642-AFBB-49E5-8A05-2C607AF25568}" dt="2022-06-22T16:29:22.727" v="5814" actId="478"/>
          <ac:cxnSpMkLst>
            <pc:docMk/>
            <pc:sldMk cId="1653304676" sldId="398"/>
            <ac:cxnSpMk id="44" creationId="{243D34B5-BED6-4D1B-8C7F-466F7C7210F3}"/>
          </ac:cxnSpMkLst>
        </pc:cxnChg>
        <pc:cxnChg chg="del mod">
          <ac:chgData name="Craig Gallen" userId="ae911875-7e11-4a05-af78-bbb0a34afcda" providerId="ADAL" clId="{A6E1B642-AFBB-49E5-8A05-2C607AF25568}" dt="2022-06-22T16:27:12.562" v="5805" actId="478"/>
          <ac:cxnSpMkLst>
            <pc:docMk/>
            <pc:sldMk cId="1653304676" sldId="398"/>
            <ac:cxnSpMk id="45" creationId="{99B2D074-230E-46EB-A1EC-6D816C6AC428}"/>
          </ac:cxnSpMkLst>
        </pc:cxnChg>
        <pc:cxnChg chg="add del mod">
          <ac:chgData name="Craig Gallen" userId="ae911875-7e11-4a05-af78-bbb0a34afcda" providerId="ADAL" clId="{A6E1B642-AFBB-49E5-8A05-2C607AF25568}" dt="2022-06-22T16:29:25.131" v="5815" actId="478"/>
          <ac:cxnSpMkLst>
            <pc:docMk/>
            <pc:sldMk cId="1653304676" sldId="398"/>
            <ac:cxnSpMk id="48" creationId="{2E0D1146-94B4-4433-CCF5-9C2E14309F20}"/>
          </ac:cxnSpMkLst>
        </pc:cxnChg>
      </pc:sldChg>
      <pc:sldChg chg="addSp modSp add mod ord modTransition">
        <pc:chgData name="Craig Gallen" userId="ae911875-7e11-4a05-af78-bbb0a34afcda" providerId="ADAL" clId="{A6E1B642-AFBB-49E5-8A05-2C607AF25568}" dt="2022-06-24T15:22:06.343" v="6927" actId="14100"/>
        <pc:sldMkLst>
          <pc:docMk/>
          <pc:sldMk cId="424997891" sldId="418"/>
        </pc:sldMkLst>
        <pc:spChg chg="mod">
          <ac:chgData name="Craig Gallen" userId="ae911875-7e11-4a05-af78-bbb0a34afcda" providerId="ADAL" clId="{A6E1B642-AFBB-49E5-8A05-2C607AF25568}" dt="2022-06-22T17:25:49.166" v="6431" actId="20577"/>
          <ac:spMkLst>
            <pc:docMk/>
            <pc:sldMk cId="424997891" sldId="418"/>
            <ac:spMk id="2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8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9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0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1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2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3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5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4T15:22:06.343" v="6927" actId="14100"/>
          <ac:spMkLst>
            <pc:docMk/>
            <pc:sldMk cId="424997891" sldId="418"/>
            <ac:spMk id="16" creationId="{00000000-0000-0000-0000-000000000000}"/>
          </ac:spMkLst>
        </pc:spChg>
        <pc:spChg chg="add mod">
          <ac:chgData name="Craig Gallen" userId="ae911875-7e11-4a05-af78-bbb0a34afcda" providerId="ADAL" clId="{A6E1B642-AFBB-49E5-8A05-2C607AF25568}" dt="2022-06-22T17:24:27.982" v="6369"/>
          <ac:spMkLst>
            <pc:docMk/>
            <pc:sldMk cId="424997891" sldId="418"/>
            <ac:spMk id="18" creationId="{A5646B05-8BED-F241-6E6C-9C831534F331}"/>
          </ac:spMkLst>
        </pc:spChg>
        <pc:spChg chg="add mod">
          <ac:chgData name="Craig Gallen" userId="ae911875-7e11-4a05-af78-bbb0a34afcda" providerId="ADAL" clId="{A6E1B642-AFBB-49E5-8A05-2C607AF25568}" dt="2022-06-22T17:24:27.982" v="6369"/>
          <ac:spMkLst>
            <pc:docMk/>
            <pc:sldMk cId="424997891" sldId="418"/>
            <ac:spMk id="19" creationId="{7A60E37E-2825-2FD3-3EE4-ACC618612661}"/>
          </ac:spMkLst>
        </pc:spChg>
        <pc:spChg chg="add mod">
          <ac:chgData name="Craig Gallen" userId="ae911875-7e11-4a05-af78-bbb0a34afcda" providerId="ADAL" clId="{A6E1B642-AFBB-49E5-8A05-2C607AF25568}" dt="2022-06-22T17:24:27.982" v="6369"/>
          <ac:spMkLst>
            <pc:docMk/>
            <pc:sldMk cId="424997891" sldId="418"/>
            <ac:spMk id="20" creationId="{482B30F4-19F2-A86C-FB0E-9E860795E7F2}"/>
          </ac:spMkLst>
        </pc:spChg>
        <pc:grpChg chg="mod">
          <ac:chgData name="Craig Gallen" userId="ae911875-7e11-4a05-af78-bbb0a34afcda" providerId="ADAL" clId="{A6E1B642-AFBB-49E5-8A05-2C607AF25568}" dt="2022-06-24T15:22:06.343" v="6927" actId="14100"/>
          <ac:grpSpMkLst>
            <pc:docMk/>
            <pc:sldMk cId="424997891" sldId="418"/>
            <ac:grpSpMk id="3" creationId="{00000000-0000-0000-0000-000000000000}"/>
          </ac:grpSpMkLst>
        </pc:grpChg>
        <pc:grpChg chg="mod">
          <ac:chgData name="Craig Gallen" userId="ae911875-7e11-4a05-af78-bbb0a34afcda" providerId="ADAL" clId="{A6E1B642-AFBB-49E5-8A05-2C607AF25568}" dt="2022-06-24T15:22:06.343" v="6927" actId="14100"/>
          <ac:grpSpMkLst>
            <pc:docMk/>
            <pc:sldMk cId="424997891" sldId="418"/>
            <ac:grpSpMk id="17" creationId="{7FED6B85-6BB8-45EB-A52F-14069A6DA43F}"/>
          </ac:grpSpMkLst>
        </pc:grpChg>
        <pc:picChg chg="mod">
          <ac:chgData name="Craig Gallen" userId="ae911875-7e11-4a05-af78-bbb0a34afcda" providerId="ADAL" clId="{A6E1B642-AFBB-49E5-8A05-2C607AF25568}" dt="2022-06-24T15:22:06.343" v="6927" actId="14100"/>
          <ac:picMkLst>
            <pc:docMk/>
            <pc:sldMk cId="424997891" sldId="418"/>
            <ac:picMk id="6" creationId="{00000000-0000-0000-0000-000000000000}"/>
          </ac:picMkLst>
        </pc:picChg>
      </pc:sldChg>
      <pc:sldChg chg="delSp modSp add mod modTransition">
        <pc:chgData name="Craig Gallen" userId="ae911875-7e11-4a05-af78-bbb0a34afcda" providerId="ADAL" clId="{A6E1B642-AFBB-49E5-8A05-2C607AF25568}" dt="2022-06-24T15:21:40.712" v="6923" actId="1076"/>
        <pc:sldMkLst>
          <pc:docMk/>
          <pc:sldMk cId="2431332062" sldId="485"/>
        </pc:sldMkLst>
        <pc:spChg chg="mod">
          <ac:chgData name="Craig Gallen" userId="ae911875-7e11-4a05-af78-bbb0a34afcda" providerId="ADAL" clId="{A6E1B642-AFBB-49E5-8A05-2C607AF25568}" dt="2022-06-22T17:24:59.155" v="6395" actId="20577"/>
          <ac:spMkLst>
            <pc:docMk/>
            <pc:sldMk cId="2431332062" sldId="485"/>
            <ac:spMk id="2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2T17:23:57.982" v="6366" actId="478"/>
          <ac:spMkLst>
            <pc:docMk/>
            <pc:sldMk cId="2431332062" sldId="485"/>
            <ac:spMk id="14" creationId="{00000000-0000-0000-0000-000000000000}"/>
          </ac:spMkLst>
        </pc:spChg>
        <pc:picChg chg="mod">
          <ac:chgData name="Craig Gallen" userId="ae911875-7e11-4a05-af78-bbb0a34afcda" providerId="ADAL" clId="{A6E1B642-AFBB-49E5-8A05-2C607AF25568}" dt="2022-06-24T15:21:40.712" v="6923" actId="1076"/>
          <ac:picMkLst>
            <pc:docMk/>
            <pc:sldMk cId="2431332062" sldId="485"/>
            <ac:picMk id="6" creationId="{00000000-0000-0000-0000-000000000000}"/>
          </ac:picMkLst>
        </pc:picChg>
      </pc:sldChg>
      <pc:sldChg chg="addSp delSp modSp add del mod modTransition">
        <pc:chgData name="Craig Gallen" userId="ae911875-7e11-4a05-af78-bbb0a34afcda" providerId="ADAL" clId="{A6E1B642-AFBB-49E5-8A05-2C607AF25568}" dt="2022-06-21T17:23:02.050" v="5302" actId="47"/>
        <pc:sldMkLst>
          <pc:docMk/>
          <pc:sldMk cId="3652528327" sldId="7994"/>
        </pc:sldMkLst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2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6" creationId="{00000000-0000-0000-0000-000000000000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25" creationId="{6746843B-4CBC-A434-BDE2-83AF96ABC11A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31" creationId="{FAF4205E-BF6F-BB49-7647-1DB688E66490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33" creationId="{14C37D66-636D-92CB-0DCC-A08756B8D0E7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34" creationId="{50A2114C-B4D8-8E00-F0AA-A4FC10FAA50B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35" creationId="{1C1B18E3-4B84-A021-5DEC-371DB978498B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2" creationId="{0AD0B2AC-DCDE-2FB3-30BE-B089CB696234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3" creationId="{AC6B3532-DEB1-C3CE-CEBA-BF8C7B89D3A6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4" creationId="{42AFC351-5FEA-2CB1-1B68-9068FF32EB0F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5" creationId="{F97CD40D-9C61-83B7-FF12-C9B019DC788C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6" creationId="{D6D93C34-D5CF-20D8-A5FF-193020AD2435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7" creationId="{4C05E167-62FD-0CCE-0279-F561326B2952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8" creationId="{FF8F5185-A170-3EEA-D993-7D780C27A294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49" creationId="{B82DE916-1433-A99C-F2A2-CE83F1E22F76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50" creationId="{C5CD7A6B-48B0-78D8-CFE5-7313EB904BAE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1" creationId="{37A8173C-7100-EFD9-316E-DAEE36A354F2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2" creationId="{6251E1FE-A447-1EAF-DACB-A342ABF98610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3" creationId="{60C79EA2-A58E-5A70-3DBE-51ADD4949899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4" creationId="{0880DC50-0F06-98DD-41F1-D291042EB86B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5" creationId="{7FF2363B-6059-BDC0-A456-36224A6E1E74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6" creationId="{4433530A-25B1-B06B-6B4C-B76E2FB3A5B7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7" creationId="{4854E7B4-24DB-B43A-FB91-E2E16DFE0F95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58" creationId="{B3B85EE1-F944-606B-AB93-135CCB9707B7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64" creationId="{711EB1EB-88FA-72AD-50CB-F70A30C1267E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65" creationId="{602E5F3B-6352-817D-C443-B1BDB26251D3}"/>
          </ac:spMkLst>
        </pc:spChg>
        <pc:spChg chg="add del mod">
          <ac:chgData name="Craig Gallen" userId="ae911875-7e11-4a05-af78-bbb0a34afcda" providerId="ADAL" clId="{A6E1B642-AFBB-49E5-8A05-2C607AF25568}" dt="2022-06-21T16:34:11.764" v="2869"/>
          <ac:spMkLst>
            <pc:docMk/>
            <pc:sldMk cId="3652528327" sldId="7994"/>
            <ac:spMk id="166" creationId="{F9BA74A2-5D7A-0CA9-6270-8297985FF7D4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1" creationId="{1E810AC1-BFA3-F1AA-5428-FB5305BBCF80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2" creationId="{99E2BB40-65CB-8B33-3A03-1D7C825776C2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3" creationId="{D48EDF0C-093F-842E-FC69-40BD8D6BDB05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4" creationId="{A58CD0AD-C311-8A68-26DD-543A316A3D86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5" creationId="{88C928B3-D5E3-239D-8F6C-20100436F827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6" creationId="{F413F812-30EF-72C0-D16B-65BF88F5719D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7" creationId="{C1CFEB7D-64A7-4FCA-21F5-2E9E02F75A06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8" creationId="{4F7CA5A2-C4BF-BB91-7E24-1F88B5A7ADE4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79" creationId="{BF167D8E-4AD9-7348-CEC6-7C17966F0C73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4" creationId="{6CC76AF1-ABB2-C5D8-EEFD-530EB8993B8F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5" creationId="{FA80713B-AA33-7BF7-7A19-FDE170F6E672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6" creationId="{0C2A9753-4586-071C-F2EC-C309F28EDB59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7" creationId="{AE841E4C-0AB3-23F5-D924-D9017AF6980C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8" creationId="{954A10D5-E0D7-BB15-AE9A-E7C08A098A1A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89" creationId="{1136D438-9A7B-7822-72D3-1565866580A8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0" creationId="{8CEA823E-7C84-68FB-44EF-E81045FB8C8B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1" creationId="{12895C26-5683-57E7-A955-F3DCE02D8E31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2" creationId="{95F95275-9F97-3BA2-EC24-F296D58E2DEF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7" creationId="{2CB4AB77-A872-2B34-6BB0-D761417B2164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8" creationId="{03C6AAAA-7605-D522-337B-D58F0489FE5C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199" creationId="{00430B68-5274-A213-B1DF-FB9937B60D08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0" creationId="{B1EA8245-DAE7-724F-CD23-E5739373B7BF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1" creationId="{C418CDA2-1D4F-3161-45FD-2D383D06EB3D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2" creationId="{EE2448A6-BB71-9212-F7ED-A88D87645923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3" creationId="{69F21E07-3522-4C66-9E2C-BA636A6E9DBC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4" creationId="{67AC60FB-54D6-DEBF-063B-E71566269806}"/>
          </ac:spMkLst>
        </pc:spChg>
        <pc:spChg chg="mod">
          <ac:chgData name="Craig Gallen" userId="ae911875-7e11-4a05-af78-bbb0a34afcda" providerId="ADAL" clId="{A6E1B642-AFBB-49E5-8A05-2C607AF25568}" dt="2022-06-21T16:34:02.380" v="2868"/>
          <ac:spMkLst>
            <pc:docMk/>
            <pc:sldMk cId="3652528327" sldId="7994"/>
            <ac:spMk id="205" creationId="{B9FBECD0-8263-2A76-926B-D80BAA6A554A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08" creationId="{43C15F9E-4F07-8C53-F25E-F86E643D3316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14" creationId="{93E37CD9-7069-1BF0-7E6A-553DF9403637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16" creationId="{2593B003-1F7A-2373-9BFE-1D5589EDCA9B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17" creationId="{4C22A5B9-A5F8-7612-7B53-A87DF7F485BB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18" creationId="{FA01CEB3-B98F-1A4A-EB9E-7B959E46B8DE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25" creationId="{710C43EA-894B-10B2-31AD-30B8D473A032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26" creationId="{375D32E8-BEC2-1EE9-B141-E4E33D45F146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27" creationId="{6BEABED7-79C0-87B4-3080-058DBA7CBC6F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28" creationId="{1EFF2B75-5134-DA11-F049-7AC8120CE01D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29" creationId="{7D796B17-186E-F0DC-5C1D-31EE76B8DF17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30" creationId="{4F121423-3A41-6FE5-C67B-4E8D43DC1A0D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31" creationId="{305110DE-569B-0A2D-1940-D020C05A39E0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32" creationId="{67B00299-7BC3-7E74-0A36-777B7CBE7697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33" creationId="{0374928D-F3C1-6059-443F-B1562A8E3759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4" creationId="{016F2A61-7E61-FB65-ACC0-63616F245494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5" creationId="{F234B6A8-6B6B-EC9F-3957-380FB1EF1EE5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6" creationId="{02A74D97-524C-406B-B95D-C6213405DD00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7" creationId="{2F9FD5FB-48AC-CE7D-8C69-E9BAF34A9C54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8" creationId="{D3D78F5B-7008-F557-F231-4DA44C4AA48F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39" creationId="{8F80FB95-A0AC-8D63-A450-BA5DB1BDE677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40" creationId="{3AFC7472-1548-BAB5-CD9A-1960160ED310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41" creationId="{8A7C9E62-D693-EB11-B6A5-ADA66FEE156D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47" creationId="{2A6FCBA9-F573-9273-E937-60EE36535AA9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48" creationId="{B99F2888-DD4C-8F0D-BA77-AC4549E7BDDD}"/>
          </ac:spMkLst>
        </pc:spChg>
        <pc:spChg chg="add del mod">
          <ac:chgData name="Craig Gallen" userId="ae911875-7e11-4a05-af78-bbb0a34afcda" providerId="ADAL" clId="{A6E1B642-AFBB-49E5-8A05-2C607AF25568}" dt="2022-06-21T16:35:06.516" v="2871"/>
          <ac:spMkLst>
            <pc:docMk/>
            <pc:sldMk cId="3652528327" sldId="7994"/>
            <ac:spMk id="249" creationId="{0663004F-7F4D-C83B-38B6-674377D833BA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4" creationId="{1F34AEC9-284D-9573-2204-6000C618B93C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5" creationId="{1C1910DF-B1B0-A637-C391-4497E9145AC0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6" creationId="{FCF0C708-66ED-5B59-E7EA-3F75646682CA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7" creationId="{577EB140-0AD1-BE77-88F6-7DF40354B214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8" creationId="{63F6B521-6451-7E66-89F6-22AA498E1F24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59" creationId="{42073C7D-2D40-FCBD-8D29-7D3A8A4521B6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0" creationId="{29976231-82C0-F17B-9898-7F3AEC78B645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1" creationId="{8341702A-AA85-A1F7-A1F6-090D86C9E5E7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2" creationId="{034D7759-4F16-640E-FFB9-0996273723E4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7" creationId="{B8C33B01-1441-3326-BCE6-D3F67C39B766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8" creationId="{8736C32E-E660-D02E-433E-BB8BC88F55A6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69" creationId="{D736F92A-2A4B-5788-432B-37BFC5122653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0" creationId="{D7B07E81-44F7-C86F-09D2-67841844E39E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1" creationId="{A30B4EE9-EF86-FF3C-7B9E-886F8E281268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2" creationId="{4AD134D2-7026-9C6D-AD4C-1F0EE88D69FC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3" creationId="{DCE1BBD9-754D-9E10-AF69-787F5074A028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4" creationId="{B9180C5B-03A7-5176-FCD0-6E5EB04C0D51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75" creationId="{E3CC4B66-2CD5-7989-8CB5-7FDFA2C18720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0" creationId="{F2471B93-4A4C-4A01-009E-5751E67E64C0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1" creationId="{57ACD7C7-6C84-6AC0-4405-A538270D8B67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2" creationId="{A0576235-3D01-6028-40F8-96DEFCB2BACC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3" creationId="{970565E9-14CF-86E4-C875-071E177C695A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4" creationId="{7119A816-5E71-552F-12A2-95A3DA558268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5" creationId="{1BD36E37-1485-6704-337E-749647A18C6E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6" creationId="{D861F069-148D-D119-8A12-F3F2C58E00D0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7" creationId="{F4FF0D8D-14EA-E0EF-9442-E9189BE11398}"/>
          </ac:spMkLst>
        </pc:spChg>
        <pc:spChg chg="mod">
          <ac:chgData name="Craig Gallen" userId="ae911875-7e11-4a05-af78-bbb0a34afcda" providerId="ADAL" clId="{A6E1B642-AFBB-49E5-8A05-2C607AF25568}" dt="2022-06-21T16:34:37.556" v="2870"/>
          <ac:spMkLst>
            <pc:docMk/>
            <pc:sldMk cId="3652528327" sldId="7994"/>
            <ac:spMk id="288" creationId="{71A3C0F4-1375-0DBA-FAE1-0A1BC9FDCF1D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292" creationId="{9A4B48ED-8C7E-B57F-519E-E8E311B0E0F7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298" creationId="{7756A56B-A1F7-433F-10BA-0C7E1C16931A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00" creationId="{FC0F203A-5419-0D46-F839-C5D986497E78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01" creationId="{6CC20803-784B-88B5-DD1B-E2B57917F7F4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02" creationId="{520EFDF0-E65F-ADC7-A501-B201C2B1A0EA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09" creationId="{5EB09767-D878-C022-1381-3F065BBFE189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0" creationId="{C743A877-7A25-AB3D-32F3-4436D60D2053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1" creationId="{76D7616E-C532-60B9-71D7-B3C9EC90D667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2" creationId="{9CD8E5FB-AF37-7CC0-E42C-430F1CDCA5EC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3" creationId="{01E4F301-0441-8E71-2416-F7C7C2017A84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4" creationId="{4DC0D67B-D3C1-A06F-5C21-C4827DC3650C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5" creationId="{65FF8631-B362-4105-B078-6778CC6B9A41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16" creationId="{8782BCD7-3056-F986-2BFA-4B7226D8BEC1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25" creationId="{A9A3B473-7CE3-EDA5-03AD-E259D8F44149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26" creationId="{548EBBC1-576F-6FED-155E-D4AB40FC7605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27" creationId="{CF937AFF-7DB7-4805-699A-13B5FF95367D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28" creationId="{53875B45-CDC7-39FA-3A78-94F3F5C6AD45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29" creationId="{29999653-9417-BEB1-03E5-813F064661A6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0" creationId="{8B7E9732-7B14-8BB1-7C09-5A12451853B5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1" creationId="{CAB3F992-E8D6-E609-A50B-4AFC6559A487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2" creationId="{EE572AE6-F04D-A877-C736-B60DD9D6C5AA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3" creationId="{3F88D2CE-640C-5804-4913-F3DA342BCC8A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7" creationId="{8ED6A2E6-8868-798A-4350-B6C41DE2E25D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8" creationId="{42E9CBAE-7DC0-E0E6-94C3-9470EE4D7FD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39" creationId="{A6FB4196-A230-80E5-4F18-B9FDD66A9750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0" creationId="{7D072160-4A32-0643-7A83-A79D06D7915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1" creationId="{910C89BE-BCE0-18CD-52B4-2733D2420924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2" creationId="{EC522EA8-CEFD-B04F-CAC8-5B0B0D746099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3" creationId="{7B20BF36-A329-2C0A-3BF5-9035167B320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4" creationId="{CE0E7879-D32B-5C26-7A2B-753CE800981D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5" creationId="{5C525DCF-3BFD-5F88-7109-F6CC9A68B7DB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49" creationId="{AAA49EDF-487E-0C68-848E-A91635219329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0" creationId="{D384BA62-8C50-5705-1CDC-7EDD0EB1EE49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1" creationId="{0FB747F7-BE74-DB46-CFD2-2D86CA814C03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2" creationId="{E7A34B57-DCDB-8B0D-2BC8-F99249A1E446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3" creationId="{91A671C6-3ED4-1676-660B-61D5A29B8F2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4" creationId="{A261289C-AB5F-6A1D-CCD6-8A620CBE8656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5" creationId="{2FA5E70B-B9FB-CED1-EB06-C0026C2F5E64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6" creationId="{5E2B8C68-B364-6787-F66D-67F182A82EC8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57" creationId="{CD07CEC0-EEB9-C165-1BA8-62325E172BE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1" creationId="{1CEE9CE5-E534-EA17-B2D6-1173D8484D03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2" creationId="{7DB3595A-A990-F649-61CA-FEA7D03FCDA7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3" creationId="{1D3DA83B-6764-0A16-23F6-E9ADE1C3D1DA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4" creationId="{284F0349-E018-B0D8-A215-53B13F81BD33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5" creationId="{DBCD0D91-658F-6B82-81F7-1A994D27D488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6" creationId="{D0302E49-D4DF-E619-8F59-F1856FE268FF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7" creationId="{650A1E71-AA8E-094A-BA23-0FCB05A7D774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8" creationId="{05F652B5-73F5-939C-56F8-40131B22C36B}"/>
          </ac:spMkLst>
        </pc:spChg>
        <pc:spChg chg="mod">
          <ac:chgData name="Craig Gallen" userId="ae911875-7e11-4a05-af78-bbb0a34afcda" providerId="ADAL" clId="{A6E1B642-AFBB-49E5-8A05-2C607AF25568}" dt="2022-06-21T16:35:50.396" v="2874" actId="1076"/>
          <ac:spMkLst>
            <pc:docMk/>
            <pc:sldMk cId="3652528327" sldId="7994"/>
            <ac:spMk id="369" creationId="{C197739E-4F8D-EFA1-415C-0BD2B02DC4EA}"/>
          </ac:spMkLst>
        </pc:spChg>
        <pc:spChg chg="add del mod">
          <ac:chgData name="Craig Gallen" userId="ae911875-7e11-4a05-af78-bbb0a34afcda" providerId="ADAL" clId="{A6E1B642-AFBB-49E5-8A05-2C607AF25568}" dt="2022-06-21T16:36:36.586" v="2888"/>
          <ac:spMkLst>
            <pc:docMk/>
            <pc:sldMk cId="3652528327" sldId="7994"/>
            <ac:spMk id="370" creationId="{DAD5AA26-6177-D231-670F-B97DBFC1A8C8}"/>
          </ac:spMkLst>
        </pc:spChg>
        <pc:spChg chg="add del mod">
          <ac:chgData name="Craig Gallen" userId="ae911875-7e11-4a05-af78-bbb0a34afcda" providerId="ADAL" clId="{A6E1B642-AFBB-49E5-8A05-2C607AF25568}" dt="2022-06-21T16:36:36.586" v="2888"/>
          <ac:spMkLst>
            <pc:docMk/>
            <pc:sldMk cId="3652528327" sldId="7994"/>
            <ac:spMk id="371" creationId="{7837C714-5F12-8E06-B956-DD8972E7B84B}"/>
          </ac:spMkLst>
        </pc:spChg>
        <pc:spChg chg="add del mod">
          <ac:chgData name="Craig Gallen" userId="ae911875-7e11-4a05-af78-bbb0a34afcda" providerId="ADAL" clId="{A6E1B642-AFBB-49E5-8A05-2C607AF25568}" dt="2022-06-21T16:36:36.586" v="2888"/>
          <ac:spMkLst>
            <pc:docMk/>
            <pc:sldMk cId="3652528327" sldId="7994"/>
            <ac:spMk id="372" creationId="{5ED18311-34E5-66B7-2979-E5AB046441CD}"/>
          </ac:spMkLst>
        </pc:spChg>
        <pc:spChg chg="add del mod">
          <ac:chgData name="Craig Gallen" userId="ae911875-7e11-4a05-af78-bbb0a34afcda" providerId="ADAL" clId="{A6E1B642-AFBB-49E5-8A05-2C607AF25568}" dt="2022-06-21T16:36:47.483" v="2890"/>
          <ac:spMkLst>
            <pc:docMk/>
            <pc:sldMk cId="3652528327" sldId="7994"/>
            <ac:spMk id="373" creationId="{095BD14F-CB0C-9663-7200-7CFC0F972EE0}"/>
          </ac:spMkLst>
        </pc:spChg>
        <pc:spChg chg="add del mod">
          <ac:chgData name="Craig Gallen" userId="ae911875-7e11-4a05-af78-bbb0a34afcda" providerId="ADAL" clId="{A6E1B642-AFBB-49E5-8A05-2C607AF25568}" dt="2022-06-21T16:36:47.483" v="2890"/>
          <ac:spMkLst>
            <pc:docMk/>
            <pc:sldMk cId="3652528327" sldId="7994"/>
            <ac:spMk id="374" creationId="{D366F2D6-4FBF-7EBB-07A1-8B0E1D17D7D7}"/>
          </ac:spMkLst>
        </pc:spChg>
        <pc:spChg chg="add del mod">
          <ac:chgData name="Craig Gallen" userId="ae911875-7e11-4a05-af78-bbb0a34afcda" providerId="ADAL" clId="{A6E1B642-AFBB-49E5-8A05-2C607AF25568}" dt="2022-06-21T16:36:47.483" v="2890"/>
          <ac:spMkLst>
            <pc:docMk/>
            <pc:sldMk cId="3652528327" sldId="7994"/>
            <ac:spMk id="375" creationId="{768E015B-67AA-BAA9-1B34-E3D9BE38F1CE}"/>
          </ac:spMkLst>
        </pc:spChg>
        <pc:spChg chg="add del mod">
          <ac:chgData name="Craig Gallen" userId="ae911875-7e11-4a05-af78-bbb0a34afcda" providerId="ADAL" clId="{A6E1B642-AFBB-49E5-8A05-2C607AF25568}" dt="2022-06-21T16:37:00.323" v="2892"/>
          <ac:spMkLst>
            <pc:docMk/>
            <pc:sldMk cId="3652528327" sldId="7994"/>
            <ac:spMk id="376" creationId="{BFC882B3-DA51-04F9-0632-473A9CB8C872}"/>
          </ac:spMkLst>
        </pc:spChg>
        <pc:spChg chg="add del mod">
          <ac:chgData name="Craig Gallen" userId="ae911875-7e11-4a05-af78-bbb0a34afcda" providerId="ADAL" clId="{A6E1B642-AFBB-49E5-8A05-2C607AF25568}" dt="2022-06-21T16:37:00.323" v="2892"/>
          <ac:spMkLst>
            <pc:docMk/>
            <pc:sldMk cId="3652528327" sldId="7994"/>
            <ac:spMk id="377" creationId="{A44BC88B-3047-E5A1-9840-A017752CCB33}"/>
          </ac:spMkLst>
        </pc:spChg>
        <pc:spChg chg="add del mod">
          <ac:chgData name="Craig Gallen" userId="ae911875-7e11-4a05-af78-bbb0a34afcda" providerId="ADAL" clId="{A6E1B642-AFBB-49E5-8A05-2C607AF25568}" dt="2022-06-21T16:37:00.323" v="2892"/>
          <ac:spMkLst>
            <pc:docMk/>
            <pc:sldMk cId="3652528327" sldId="7994"/>
            <ac:spMk id="378" creationId="{767A9FFB-136E-3514-89A5-C529583EFB03}"/>
          </ac:spMkLst>
        </pc:spChg>
        <pc:spChg chg="mod">
          <ac:chgData name="Craig Gallen" userId="ae911875-7e11-4a05-af78-bbb0a34afcda" providerId="ADAL" clId="{A6E1B642-AFBB-49E5-8A05-2C607AF25568}" dt="2022-06-21T16:36:06.650" v="2886" actId="313"/>
          <ac:spMkLst>
            <pc:docMk/>
            <pc:sldMk cId="3652528327" sldId="7994"/>
            <ac:spMk id="143257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05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06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07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6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2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3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4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5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6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89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97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9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3:57.835" v="2866" actId="478"/>
          <ac:spMkLst>
            <pc:docMk/>
            <pc:sldMk cId="3652528327" sldId="7994"/>
            <ac:spMk id="1432699" creationId="{00000000-0000-0000-0000-000000000000}"/>
          </ac:spMkLst>
        </pc:spChg>
        <pc:grpChg chg="del">
          <ac:chgData name="Craig Gallen" userId="ae911875-7e11-4a05-af78-bbb0a34afcda" providerId="ADAL" clId="{A6E1B642-AFBB-49E5-8A05-2C607AF25568}" dt="2022-06-21T16:33:57.835" v="2866" actId="478"/>
          <ac:grpSpMkLst>
            <pc:docMk/>
            <pc:sldMk cId="3652528327" sldId="7994"/>
            <ac:grpSpMk id="86" creationId="{73C2ED29-C089-40E3-9AA3-8F1DE65A276D}"/>
          </ac:grpSpMkLst>
        </pc:grpChg>
        <pc:grpChg chg="del">
          <ac:chgData name="Craig Gallen" userId="ae911875-7e11-4a05-af78-bbb0a34afcda" providerId="ADAL" clId="{A6E1B642-AFBB-49E5-8A05-2C607AF25568}" dt="2022-06-21T16:33:57.835" v="2866" actId="478"/>
          <ac:grpSpMkLst>
            <pc:docMk/>
            <pc:sldMk cId="3652528327" sldId="7994"/>
            <ac:grpSpMk id="99" creationId="{030121A7-C77D-4D66-81E5-07CDC9AA9ACF}"/>
          </ac:grpSpMkLst>
        </pc:grpChg>
        <pc:grpChg chg="del">
          <ac:chgData name="Craig Gallen" userId="ae911875-7e11-4a05-af78-bbb0a34afcda" providerId="ADAL" clId="{A6E1B642-AFBB-49E5-8A05-2C607AF25568}" dt="2022-06-21T16:33:57.835" v="2866" actId="478"/>
          <ac:grpSpMkLst>
            <pc:docMk/>
            <pc:sldMk cId="3652528327" sldId="7994"/>
            <ac:grpSpMk id="112" creationId="{4CDCA2E4-9396-4696-8799-BF73487F33B2}"/>
          </ac:grpSpMkLst>
        </pc:grpChg>
        <pc:grpChg chg="add del mod">
          <ac:chgData name="Craig Gallen" userId="ae911875-7e11-4a05-af78-bbb0a34afcda" providerId="ADAL" clId="{A6E1B642-AFBB-49E5-8A05-2C607AF25568}" dt="2022-06-21T16:34:11.764" v="2869"/>
          <ac:grpSpMkLst>
            <pc:docMk/>
            <pc:sldMk cId="3652528327" sldId="7994"/>
            <ac:grpSpMk id="138" creationId="{4475B63A-53F7-AAD6-4AA6-3BB1691D7D73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39" creationId="{F1F222C0-BC1D-305A-8A4E-6DCA9F56CFB4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40" creationId="{D9C76A70-83EE-AF67-D107-F7D693FEEBED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41" creationId="{AD222733-C77A-5234-2592-E0FCDA387CC8}"/>
          </ac:grpSpMkLst>
        </pc:grpChg>
        <pc:grpChg chg="add del mod">
          <ac:chgData name="Craig Gallen" userId="ae911875-7e11-4a05-af78-bbb0a34afcda" providerId="ADAL" clId="{A6E1B642-AFBB-49E5-8A05-2C607AF25568}" dt="2022-06-21T16:34:11.764" v="2869"/>
          <ac:grpSpMkLst>
            <pc:docMk/>
            <pc:sldMk cId="3652528327" sldId="7994"/>
            <ac:grpSpMk id="167" creationId="{8B80C278-A931-383C-70FF-06CF63082988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68" creationId="{745D533D-204D-C453-08F9-007BD87295CC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69" creationId="{8DFDD5AC-6E46-1447-03A3-8752DB8939B0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70" creationId="{BE128CCE-5120-B217-B5EB-C0E18EC1B08C}"/>
          </ac:grpSpMkLst>
        </pc:grpChg>
        <pc:grpChg chg="add del mod">
          <ac:chgData name="Craig Gallen" userId="ae911875-7e11-4a05-af78-bbb0a34afcda" providerId="ADAL" clId="{A6E1B642-AFBB-49E5-8A05-2C607AF25568}" dt="2022-06-21T16:34:11.764" v="2869"/>
          <ac:grpSpMkLst>
            <pc:docMk/>
            <pc:sldMk cId="3652528327" sldId="7994"/>
            <ac:grpSpMk id="180" creationId="{63EDAD0D-70A9-BC96-753E-DCDDA89EC16B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81" creationId="{5E51B660-0601-686D-1CE0-A0CCAD24EC67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82" creationId="{75797590-303F-5FD9-B580-C09DA653EE77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83" creationId="{EC62AA0D-B506-9936-A970-5AC243D4063B}"/>
          </ac:grpSpMkLst>
        </pc:grpChg>
        <pc:grpChg chg="add del mod">
          <ac:chgData name="Craig Gallen" userId="ae911875-7e11-4a05-af78-bbb0a34afcda" providerId="ADAL" clId="{A6E1B642-AFBB-49E5-8A05-2C607AF25568}" dt="2022-06-21T16:34:11.764" v="2869"/>
          <ac:grpSpMkLst>
            <pc:docMk/>
            <pc:sldMk cId="3652528327" sldId="7994"/>
            <ac:grpSpMk id="193" creationId="{34BAAF3B-3A3A-A405-A9AE-017219D1F786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94" creationId="{316F14C8-8403-B1DE-2E32-BD65C019E667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95" creationId="{8826B6EC-134B-60F1-4BB1-1CD5AB693EB0}"/>
          </ac:grpSpMkLst>
        </pc:grpChg>
        <pc:grpChg chg="mod">
          <ac:chgData name="Craig Gallen" userId="ae911875-7e11-4a05-af78-bbb0a34afcda" providerId="ADAL" clId="{A6E1B642-AFBB-49E5-8A05-2C607AF25568}" dt="2022-06-21T16:34:02.380" v="2868"/>
          <ac:grpSpMkLst>
            <pc:docMk/>
            <pc:sldMk cId="3652528327" sldId="7994"/>
            <ac:grpSpMk id="196" creationId="{140B0310-0DB4-9E3C-957C-A5919A74A77F}"/>
          </ac:grpSpMkLst>
        </pc:grpChg>
        <pc:grpChg chg="add del mod">
          <ac:chgData name="Craig Gallen" userId="ae911875-7e11-4a05-af78-bbb0a34afcda" providerId="ADAL" clId="{A6E1B642-AFBB-49E5-8A05-2C607AF25568}" dt="2022-06-21T16:35:06.516" v="2871"/>
          <ac:grpSpMkLst>
            <pc:docMk/>
            <pc:sldMk cId="3652528327" sldId="7994"/>
            <ac:grpSpMk id="221" creationId="{36894D0B-2F7D-E448-2987-BA8842F1357C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22" creationId="{FBEF58C7-E938-06C5-259A-336F1418C291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23" creationId="{1BAE6D24-AAA5-946C-31F4-0BA1A0837B8C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24" creationId="{E3C817B3-461B-D435-D09C-53DA2A014041}"/>
          </ac:grpSpMkLst>
        </pc:grpChg>
        <pc:grpChg chg="add del mod">
          <ac:chgData name="Craig Gallen" userId="ae911875-7e11-4a05-af78-bbb0a34afcda" providerId="ADAL" clId="{A6E1B642-AFBB-49E5-8A05-2C607AF25568}" dt="2022-06-21T16:35:06.516" v="2871"/>
          <ac:grpSpMkLst>
            <pc:docMk/>
            <pc:sldMk cId="3652528327" sldId="7994"/>
            <ac:grpSpMk id="250" creationId="{B0068C2B-DED2-9D10-9C48-EBB51532E30F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51" creationId="{0B455549-FE1E-C59F-50F9-5F4D83BFD4D4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52" creationId="{78EBDD98-751C-AE3C-0382-0E033FCBBF01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53" creationId="{6AB0D59E-1DB8-C023-D937-3A551835EAA7}"/>
          </ac:grpSpMkLst>
        </pc:grpChg>
        <pc:grpChg chg="add del mod">
          <ac:chgData name="Craig Gallen" userId="ae911875-7e11-4a05-af78-bbb0a34afcda" providerId="ADAL" clId="{A6E1B642-AFBB-49E5-8A05-2C607AF25568}" dt="2022-06-21T16:35:06.516" v="2871"/>
          <ac:grpSpMkLst>
            <pc:docMk/>
            <pc:sldMk cId="3652528327" sldId="7994"/>
            <ac:grpSpMk id="263" creationId="{2AC0A3C7-5DB4-9839-3D0C-EAD88F4769DC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64" creationId="{E43EC7A4-E15F-FEC5-3A5E-7FDC17FF53B5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65" creationId="{5B938380-EB4C-4158-0944-5467DF35F417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66" creationId="{CDF2FF30-FD4D-DDFF-76A7-5B8156209B66}"/>
          </ac:grpSpMkLst>
        </pc:grpChg>
        <pc:grpChg chg="add del mod">
          <ac:chgData name="Craig Gallen" userId="ae911875-7e11-4a05-af78-bbb0a34afcda" providerId="ADAL" clId="{A6E1B642-AFBB-49E5-8A05-2C607AF25568}" dt="2022-06-21T16:35:06.516" v="2871"/>
          <ac:grpSpMkLst>
            <pc:docMk/>
            <pc:sldMk cId="3652528327" sldId="7994"/>
            <ac:grpSpMk id="276" creationId="{3DB84B6E-2004-7916-6CD6-C960EEE92FD8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77" creationId="{AE1666E4-64B6-729A-9971-A2A7EF6671DB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78" creationId="{E11D8106-7BF1-CB5B-B712-E2C534FE0B47}"/>
          </ac:grpSpMkLst>
        </pc:grpChg>
        <pc:grpChg chg="mod">
          <ac:chgData name="Craig Gallen" userId="ae911875-7e11-4a05-af78-bbb0a34afcda" providerId="ADAL" clId="{A6E1B642-AFBB-49E5-8A05-2C607AF25568}" dt="2022-06-21T16:34:37.556" v="2870"/>
          <ac:grpSpMkLst>
            <pc:docMk/>
            <pc:sldMk cId="3652528327" sldId="7994"/>
            <ac:grpSpMk id="279" creationId="{D0CF245C-5AC0-28D8-A370-17A1693DDD64}"/>
          </ac:grpSpMkLst>
        </pc:grpChg>
        <pc:grpChg chg="add del mod">
          <ac:chgData name="Craig Gallen" userId="ae911875-7e11-4a05-af78-bbb0a34afcda" providerId="ADAL" clId="{A6E1B642-AFBB-49E5-8A05-2C607AF25568}" dt="2022-06-21T16:37:34.130" v="2896" actId="21"/>
          <ac:grpSpMkLst>
            <pc:docMk/>
            <pc:sldMk cId="3652528327" sldId="7994"/>
            <ac:grpSpMk id="291" creationId="{55DE019E-4152-A915-27F4-9D3D6808C0CF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05" creationId="{6680602E-70E1-0043-1C95-3028B7F1C6A3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06" creationId="{6E206E51-6CDF-C246-FCBB-1C05DFF90B19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07" creationId="{1BF13595-288B-8ADC-9DED-65DCA740F591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08" creationId="{8F983CD6-2103-3883-7BF5-85654520EDF2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22" creationId="{458DA21D-FC65-07CE-1CF4-36EEBF950CA8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23" creationId="{BF1F8DA3-2BD6-0A39-0594-5A33E907D17A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24" creationId="{9D29ADEB-FF2A-D66D-4538-2FC800D828C8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34" creationId="{E1574E04-6F35-B4CA-C293-F87BA529607D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35" creationId="{5B107467-C3E4-06C4-38E3-AFD65B6EFC10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36" creationId="{0A2B3B81-8560-1AAF-5940-D57CB916F789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46" creationId="{4AE449CA-F1C4-A4B8-FA01-0B2F18663196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47" creationId="{375B44FE-60FB-9D2F-573E-09620E7CBB78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48" creationId="{CE90BA8A-DD14-1DDC-65CD-739BD976C740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58" creationId="{CEAACAF9-C5ED-916B-FE55-6ABD13AEB58A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59" creationId="{203F5F51-76EB-6BF7-56F1-917D11AACCA3}"/>
          </ac:grpSpMkLst>
        </pc:grpChg>
        <pc:grpChg chg="mod">
          <ac:chgData name="Craig Gallen" userId="ae911875-7e11-4a05-af78-bbb0a34afcda" providerId="ADAL" clId="{A6E1B642-AFBB-49E5-8A05-2C607AF25568}" dt="2022-06-21T16:35:50.396" v="2874" actId="1076"/>
          <ac:grpSpMkLst>
            <pc:docMk/>
            <pc:sldMk cId="3652528327" sldId="7994"/>
            <ac:grpSpMk id="360" creationId="{72B56B7B-11A5-96D0-2DD5-C7207F40008A}"/>
          </ac:grpSpMkLst>
        </pc:grpChg>
        <pc:grpChg chg="del">
          <ac:chgData name="Craig Gallen" userId="ae911875-7e11-4a05-af78-bbb0a34afcda" providerId="ADAL" clId="{A6E1B642-AFBB-49E5-8A05-2C607AF25568}" dt="2022-06-21T16:33:57.835" v="2866" actId="478"/>
          <ac:grpSpMkLst>
            <pc:docMk/>
            <pc:sldMk cId="3652528327" sldId="7994"/>
            <ac:grpSpMk id="1432655" creationId="{00000000-0000-0000-0000-000000000000}"/>
          </ac:grpSpMkLst>
        </pc:grp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4" creationId="{B8B0AE1A-ADB1-415E-990A-2E4B9E803CFB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7" creationId="{D972243B-31FF-482E-BCA2-C74F7CD51DCB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26" creationId="{416FFF52-2001-FE7B-2719-6EB426DC4F89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27" creationId="{7F2A881A-4607-1E0A-413E-3E21104405CF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28" creationId="{4760908A-4A3F-3E3C-383D-1B039C8CCF17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29" creationId="{4583DBBE-BB13-7596-6A6D-F011769E7C40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30" creationId="{468B8941-E964-A477-4678-F15866F2AA35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32" creationId="{DF6DC130-3A09-85D5-A1CF-BFB940B70CD5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36" creationId="{E271E0CC-7575-BAE1-18FA-0FBC8A194513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137" creationId="{B73C5EE1-8AA0-5FC7-F3AD-0AA6DE78AFD8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206" creationId="{D8C5FC7D-BE56-85A9-5468-F1C6292F6002}"/>
          </ac:picMkLst>
        </pc:picChg>
        <pc:picChg chg="add del mod">
          <ac:chgData name="Craig Gallen" userId="ae911875-7e11-4a05-af78-bbb0a34afcda" providerId="ADAL" clId="{A6E1B642-AFBB-49E5-8A05-2C607AF25568}" dt="2022-06-21T16:34:11.764" v="2869"/>
          <ac:picMkLst>
            <pc:docMk/>
            <pc:sldMk cId="3652528327" sldId="7994"/>
            <ac:picMk id="207" creationId="{2257AAF7-3E86-C28F-1C40-765B93E87F5D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09" creationId="{A3E6CA69-5839-332C-CB07-97CA5989CFBD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0" creationId="{7091C4FA-00B4-C39D-2A34-5BD1FB4CB813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1" creationId="{179CAD24-C882-D7D8-7BB7-F2E508C488B7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2" creationId="{3E4EE1F3-F4EC-43FA-45D4-06FF815D6D5A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3" creationId="{9D09865C-D890-3535-AF07-8A40086B5154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5" creationId="{AE635E7A-0ABB-B644-813F-6B646F26E09C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19" creationId="{97679D0B-906E-A07B-C42F-1D71C7B13383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20" creationId="{3EC7DF23-24A1-A176-3D8B-FC01A4105AC8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89" creationId="{A3125FC9-6D6B-6EE8-FD57-6F449CE8465E}"/>
          </ac:picMkLst>
        </pc:picChg>
        <pc:picChg chg="add del mod">
          <ac:chgData name="Craig Gallen" userId="ae911875-7e11-4a05-af78-bbb0a34afcda" providerId="ADAL" clId="{A6E1B642-AFBB-49E5-8A05-2C607AF25568}" dt="2022-06-21T16:35:06.516" v="2871"/>
          <ac:picMkLst>
            <pc:docMk/>
            <pc:sldMk cId="3652528327" sldId="7994"/>
            <ac:picMk id="290" creationId="{9408A900-D0BB-21DE-3D37-7F825367D3C4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3" creationId="{31915C08-F526-670B-EE19-EE2A1D5E2448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4" creationId="{F7C80F08-E6F1-E7D8-CBAC-D4DA8511D0D6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5" creationId="{35D7FD7A-306B-F8E2-967C-0721B1D3A343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6" creationId="{289A5208-4423-F457-AA72-908E178D1923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7" creationId="{53DB45CC-24AA-8292-3B9D-6B8309DAF94A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299" creationId="{B9EBB79B-6610-F323-7AFC-F57F1BC27F30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303" creationId="{0A68ABAB-8E30-94C5-EE78-950E263AA2CD}"/>
          </ac:picMkLst>
        </pc:picChg>
        <pc:picChg chg="mod">
          <ac:chgData name="Craig Gallen" userId="ae911875-7e11-4a05-af78-bbb0a34afcda" providerId="ADAL" clId="{A6E1B642-AFBB-49E5-8A05-2C607AF25568}" dt="2022-06-21T16:35:50.396" v="2874" actId="1076"/>
          <ac:picMkLst>
            <pc:docMk/>
            <pc:sldMk cId="3652528327" sldId="7994"/>
            <ac:picMk id="304" creationId="{D2C61A39-287A-75D4-2F9A-227983B72696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586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4:00.701" v="2867" actId="478"/>
          <ac:picMkLst>
            <pc:docMk/>
            <pc:sldMk cId="3652528327" sldId="7994"/>
            <ac:picMk id="1432587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589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590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596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602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608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3:57.835" v="2866" actId="478"/>
          <ac:picMkLst>
            <pc:docMk/>
            <pc:sldMk cId="3652528327" sldId="7994"/>
            <ac:picMk id="1432609" creationId="{00000000-0000-0000-0000-000000000000}"/>
          </ac:picMkLst>
        </pc:picChg>
        <pc:cxnChg chg="add del mod">
          <ac:chgData name="Craig Gallen" userId="ae911875-7e11-4a05-af78-bbb0a34afcda" providerId="ADAL" clId="{A6E1B642-AFBB-49E5-8A05-2C607AF25568}" dt="2022-06-21T16:34:11.764" v="2869"/>
          <ac:cxnSpMkLst>
            <pc:docMk/>
            <pc:sldMk cId="3652528327" sldId="7994"/>
            <ac:cxnSpMk id="159" creationId="{45AFC1E1-B9D6-E804-4555-B80B2415BC3F}"/>
          </ac:cxnSpMkLst>
        </pc:cxnChg>
        <pc:cxnChg chg="add del mod">
          <ac:chgData name="Craig Gallen" userId="ae911875-7e11-4a05-af78-bbb0a34afcda" providerId="ADAL" clId="{A6E1B642-AFBB-49E5-8A05-2C607AF25568}" dt="2022-06-21T16:34:11.764" v="2869"/>
          <ac:cxnSpMkLst>
            <pc:docMk/>
            <pc:sldMk cId="3652528327" sldId="7994"/>
            <ac:cxnSpMk id="160" creationId="{0630FACE-565E-558B-6570-53FD7A22F536}"/>
          </ac:cxnSpMkLst>
        </pc:cxnChg>
        <pc:cxnChg chg="add del mod">
          <ac:chgData name="Craig Gallen" userId="ae911875-7e11-4a05-af78-bbb0a34afcda" providerId="ADAL" clId="{A6E1B642-AFBB-49E5-8A05-2C607AF25568}" dt="2022-06-21T16:34:11.764" v="2869"/>
          <ac:cxnSpMkLst>
            <pc:docMk/>
            <pc:sldMk cId="3652528327" sldId="7994"/>
            <ac:cxnSpMk id="161" creationId="{8C8CD620-AC40-5ACC-86E0-578B6D99A385}"/>
          </ac:cxnSpMkLst>
        </pc:cxnChg>
        <pc:cxnChg chg="add del mod">
          <ac:chgData name="Craig Gallen" userId="ae911875-7e11-4a05-af78-bbb0a34afcda" providerId="ADAL" clId="{A6E1B642-AFBB-49E5-8A05-2C607AF25568}" dt="2022-06-21T16:34:11.764" v="2869"/>
          <ac:cxnSpMkLst>
            <pc:docMk/>
            <pc:sldMk cId="3652528327" sldId="7994"/>
            <ac:cxnSpMk id="162" creationId="{F09BA549-873A-6AC8-50EF-9C6523EABC7D}"/>
          </ac:cxnSpMkLst>
        </pc:cxnChg>
        <pc:cxnChg chg="add del mod">
          <ac:chgData name="Craig Gallen" userId="ae911875-7e11-4a05-af78-bbb0a34afcda" providerId="ADAL" clId="{A6E1B642-AFBB-49E5-8A05-2C607AF25568}" dt="2022-06-21T16:34:11.764" v="2869"/>
          <ac:cxnSpMkLst>
            <pc:docMk/>
            <pc:sldMk cId="3652528327" sldId="7994"/>
            <ac:cxnSpMk id="163" creationId="{EC300FF6-7241-95C2-6006-7B11D53FEF3B}"/>
          </ac:cxnSpMkLst>
        </pc:cxnChg>
        <pc:cxnChg chg="add del mod">
          <ac:chgData name="Craig Gallen" userId="ae911875-7e11-4a05-af78-bbb0a34afcda" providerId="ADAL" clId="{A6E1B642-AFBB-49E5-8A05-2C607AF25568}" dt="2022-06-21T16:35:06.516" v="2871"/>
          <ac:cxnSpMkLst>
            <pc:docMk/>
            <pc:sldMk cId="3652528327" sldId="7994"/>
            <ac:cxnSpMk id="242" creationId="{10770564-9451-FEEB-30B2-5C5496E831FD}"/>
          </ac:cxnSpMkLst>
        </pc:cxnChg>
        <pc:cxnChg chg="add del mod">
          <ac:chgData name="Craig Gallen" userId="ae911875-7e11-4a05-af78-bbb0a34afcda" providerId="ADAL" clId="{A6E1B642-AFBB-49E5-8A05-2C607AF25568}" dt="2022-06-21T16:35:06.516" v="2871"/>
          <ac:cxnSpMkLst>
            <pc:docMk/>
            <pc:sldMk cId="3652528327" sldId="7994"/>
            <ac:cxnSpMk id="243" creationId="{3F7775A8-01ED-C5B0-83C3-C204E3A00372}"/>
          </ac:cxnSpMkLst>
        </pc:cxnChg>
        <pc:cxnChg chg="add del mod">
          <ac:chgData name="Craig Gallen" userId="ae911875-7e11-4a05-af78-bbb0a34afcda" providerId="ADAL" clId="{A6E1B642-AFBB-49E5-8A05-2C607AF25568}" dt="2022-06-21T16:35:06.516" v="2871"/>
          <ac:cxnSpMkLst>
            <pc:docMk/>
            <pc:sldMk cId="3652528327" sldId="7994"/>
            <ac:cxnSpMk id="244" creationId="{69E44153-605D-09A9-DE56-A5F8175D11EB}"/>
          </ac:cxnSpMkLst>
        </pc:cxnChg>
        <pc:cxnChg chg="add del mod">
          <ac:chgData name="Craig Gallen" userId="ae911875-7e11-4a05-af78-bbb0a34afcda" providerId="ADAL" clId="{A6E1B642-AFBB-49E5-8A05-2C607AF25568}" dt="2022-06-21T16:35:06.516" v="2871"/>
          <ac:cxnSpMkLst>
            <pc:docMk/>
            <pc:sldMk cId="3652528327" sldId="7994"/>
            <ac:cxnSpMk id="245" creationId="{EF5949D1-3274-410C-3231-45CC25311BD6}"/>
          </ac:cxnSpMkLst>
        </pc:cxnChg>
        <pc:cxnChg chg="add del mod">
          <ac:chgData name="Craig Gallen" userId="ae911875-7e11-4a05-af78-bbb0a34afcda" providerId="ADAL" clId="{A6E1B642-AFBB-49E5-8A05-2C607AF25568}" dt="2022-06-21T16:35:06.516" v="2871"/>
          <ac:cxnSpMkLst>
            <pc:docMk/>
            <pc:sldMk cId="3652528327" sldId="7994"/>
            <ac:cxnSpMk id="246" creationId="{6ABA1348-788E-7901-4B93-26F7B9AAD024}"/>
          </ac:cxnSpMkLst>
        </pc:cxnChg>
        <pc:cxnChg chg="mod">
          <ac:chgData name="Craig Gallen" userId="ae911875-7e11-4a05-af78-bbb0a34afcda" providerId="ADAL" clId="{A6E1B642-AFBB-49E5-8A05-2C607AF25568}" dt="2022-06-21T16:35:50.396" v="2874" actId="1076"/>
          <ac:cxnSpMkLst>
            <pc:docMk/>
            <pc:sldMk cId="3652528327" sldId="7994"/>
            <ac:cxnSpMk id="317" creationId="{AEA73972-B1C7-8D11-EF57-9E8CDDE78B13}"/>
          </ac:cxnSpMkLst>
        </pc:cxnChg>
        <pc:cxnChg chg="mod">
          <ac:chgData name="Craig Gallen" userId="ae911875-7e11-4a05-af78-bbb0a34afcda" providerId="ADAL" clId="{A6E1B642-AFBB-49E5-8A05-2C607AF25568}" dt="2022-06-21T16:35:50.396" v="2874" actId="1076"/>
          <ac:cxnSpMkLst>
            <pc:docMk/>
            <pc:sldMk cId="3652528327" sldId="7994"/>
            <ac:cxnSpMk id="318" creationId="{604123C7-D736-A484-AC29-2001FBD975AA}"/>
          </ac:cxnSpMkLst>
        </pc:cxnChg>
        <pc:cxnChg chg="mod">
          <ac:chgData name="Craig Gallen" userId="ae911875-7e11-4a05-af78-bbb0a34afcda" providerId="ADAL" clId="{A6E1B642-AFBB-49E5-8A05-2C607AF25568}" dt="2022-06-21T16:35:50.396" v="2874" actId="1076"/>
          <ac:cxnSpMkLst>
            <pc:docMk/>
            <pc:sldMk cId="3652528327" sldId="7994"/>
            <ac:cxnSpMk id="319" creationId="{6FEA4781-375F-3E44-470E-F7F2555C5AB5}"/>
          </ac:cxnSpMkLst>
        </pc:cxnChg>
        <pc:cxnChg chg="mod">
          <ac:chgData name="Craig Gallen" userId="ae911875-7e11-4a05-af78-bbb0a34afcda" providerId="ADAL" clId="{A6E1B642-AFBB-49E5-8A05-2C607AF25568}" dt="2022-06-21T16:35:50.396" v="2874" actId="1076"/>
          <ac:cxnSpMkLst>
            <pc:docMk/>
            <pc:sldMk cId="3652528327" sldId="7994"/>
            <ac:cxnSpMk id="320" creationId="{0FA99C1B-BE66-CC29-15A4-882127A1CC2A}"/>
          </ac:cxnSpMkLst>
        </pc:cxnChg>
        <pc:cxnChg chg="mod">
          <ac:chgData name="Craig Gallen" userId="ae911875-7e11-4a05-af78-bbb0a34afcda" providerId="ADAL" clId="{A6E1B642-AFBB-49E5-8A05-2C607AF25568}" dt="2022-06-21T16:35:50.396" v="2874" actId="1076"/>
          <ac:cxnSpMkLst>
            <pc:docMk/>
            <pc:sldMk cId="3652528327" sldId="7994"/>
            <ac:cxnSpMk id="321" creationId="{43C72851-0F4B-8631-27DB-E69699DC7DBC}"/>
          </ac:cxnSpMkLst>
        </pc:cxnChg>
        <pc:cxnChg chg="del">
          <ac:chgData name="Craig Gallen" userId="ae911875-7e11-4a05-af78-bbb0a34afcda" providerId="ADAL" clId="{A6E1B642-AFBB-49E5-8A05-2C607AF25568}" dt="2022-06-21T16:33:57.835" v="2866" actId="478"/>
          <ac:cxnSpMkLst>
            <pc:docMk/>
            <pc:sldMk cId="3652528327" sldId="7994"/>
            <ac:cxnSpMk id="1432690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3:57.835" v="2866" actId="478"/>
          <ac:cxnSpMkLst>
            <pc:docMk/>
            <pc:sldMk cId="3652528327" sldId="7994"/>
            <ac:cxnSpMk id="1432691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3:57.835" v="2866" actId="478"/>
          <ac:cxnSpMkLst>
            <pc:docMk/>
            <pc:sldMk cId="3652528327" sldId="7994"/>
            <ac:cxnSpMk id="1432692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3:57.835" v="2866" actId="478"/>
          <ac:cxnSpMkLst>
            <pc:docMk/>
            <pc:sldMk cId="3652528327" sldId="7994"/>
            <ac:cxnSpMk id="1432693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3:57.835" v="2866" actId="478"/>
          <ac:cxnSpMkLst>
            <pc:docMk/>
            <pc:sldMk cId="3652528327" sldId="7994"/>
            <ac:cxnSpMk id="1432694" creationId="{00000000-0000-0000-0000-000000000000}"/>
          </ac:cxnSpMkLst>
        </pc:cxnChg>
      </pc:sldChg>
      <pc:sldChg chg="new del">
        <pc:chgData name="Craig Gallen" userId="ae911875-7e11-4a05-af78-bbb0a34afcda" providerId="ADAL" clId="{A6E1B642-AFBB-49E5-8A05-2C607AF25568}" dt="2022-06-21T16:38:22.586" v="2911" actId="47"/>
        <pc:sldMkLst>
          <pc:docMk/>
          <pc:sldMk cId="3855024221" sldId="7995"/>
        </pc:sldMkLst>
      </pc:sldChg>
      <pc:sldChg chg="addSp delSp modSp add mod modTransition">
        <pc:chgData name="Craig Gallen" userId="ae911875-7e11-4a05-af78-bbb0a34afcda" providerId="ADAL" clId="{A6E1B642-AFBB-49E5-8A05-2C607AF25568}" dt="2022-06-22T17:24:41.363" v="6372"/>
        <pc:sldMkLst>
          <pc:docMk/>
          <pc:sldMk cId="2260283451" sldId="7996"/>
        </pc:sldMkLst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2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6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26" creationId="{E197B50D-B65B-ECDE-3E75-F1C6040A3BF5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32" creationId="{CA494813-A60A-059A-25A7-7A133BFB5A46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34" creationId="{75464F54-DCE1-A3A0-1FEE-56CBBEB3251C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35" creationId="{1EA09993-649D-334D-0214-CF882C528642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36" creationId="{C0D557BF-915A-AACC-17B3-A5AFB9F6C601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3" creationId="{141D18AE-696A-89BF-2154-05015BF91ADD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4" creationId="{A0FE9EAC-D6CD-293C-6A8B-1D3BEF5DA039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5" creationId="{7EB9F820-06DF-2F4D-B433-2B3913765D17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6" creationId="{840611E0-F59C-97BA-33F3-1DD7EDEE2DA5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7" creationId="{49FD2BA2-F64E-6006-CBB3-8F0766CDA870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8" creationId="{43DC2ECA-6276-D91A-B8D7-5EC4633732B7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49" creationId="{D12C22AF-9CD1-6E6F-4862-7BADDD6AAE96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50" creationId="{B168CACF-2C8F-E02D-24DE-BDA57841D409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59" creationId="{BF9970FF-E54A-CB96-70FF-03465B8C3923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0" creationId="{FA749797-4DA1-C2A5-42FD-226D39D64888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1" creationId="{AB07F892-D693-D65E-9051-BB872D060FBC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2" creationId="{8A9E1DE7-DF43-C1B0-AA78-72B124661996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3" creationId="{1D64C54D-6013-736F-F7C6-1FBAA96E5506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4" creationId="{CD0E2F97-6A71-01AD-35F9-10458B5AB442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5" creationId="{D2E1D93B-E129-C253-2D7E-BCFD57C52D8E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6" creationId="{3B3ABD94-B7F1-D567-5C92-BE73DD1478D6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67" creationId="{5A96276E-2A48-ADDE-3D21-232F479D9F37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1" creationId="{A1897E3F-AB98-4384-AADF-1AF2AFD4D0B5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2" creationId="{B6E35234-432C-404F-BFED-64137BF505E4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3" creationId="{B8B8735A-3F3B-5B7E-1D9B-F11CD0AA4D47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4" creationId="{A8805B7D-65BA-4504-5545-303FC2B967BC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5" creationId="{096F46CE-2AE6-0961-F7CC-C19CF27E77A9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6" creationId="{4A72EB3E-7CA0-B44E-7E27-9CD4D8352217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7" creationId="{7DF2065C-1A7D-C490-3E28-D9678F489D4E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8" creationId="{B4D4AA71-D7AF-E1B6-E761-750E69B734AB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79" creationId="{BD288CAD-9322-A9B7-4F74-BEA5EB08D9BD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3" creationId="{FF609641-4801-B784-3AF5-BD76FBFEFA8B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4" creationId="{6662C08A-3D0C-5C99-3C05-019A733274D1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5" creationId="{3C100FED-22F3-7793-9993-05C0DBE06EA1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6" creationId="{75D1B8E6-79FD-724E-B1A1-8216FC566C3A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7" creationId="{1457A636-9788-CA04-8D9F-7D14C6835611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8" creationId="{828E3FF0-D567-B75C-1EB5-2AECDF40FA84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89" creationId="{02C5F926-278C-D029-F56A-3A093A16CF43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0" creationId="{C1B8001F-2AC7-5AD3-E2A7-D0ECBA954783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1" creationId="{B073F77F-19FA-2F13-A35A-B8061746A96F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5" creationId="{58A41978-8C8E-4323-BF8D-5487F982349D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6" creationId="{828DB97E-C35D-C920-160E-B6E44958FB32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7" creationId="{98CACBB1-2AF3-8D06-A7DD-0C46948D0DB2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8" creationId="{A88F1045-F2C8-FA5B-0197-446D8FD1690E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199" creationId="{F238A9F1-2083-F3E2-40F2-97666C4A07AD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200" creationId="{4752684C-3E98-7A86-5FEA-4269F166874E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201" creationId="{72E0F34B-A970-3C8E-57BA-7E0B25B7086A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202" creationId="{D1A41AA8-A5DB-385D-EF43-673EB3AD2654}"/>
          </ac:spMkLst>
        </pc:spChg>
        <pc:spChg chg="mod">
          <ac:chgData name="Craig Gallen" userId="ae911875-7e11-4a05-af78-bbb0a34afcda" providerId="ADAL" clId="{A6E1B642-AFBB-49E5-8A05-2C607AF25568}" dt="2022-06-21T16:37:56.866" v="2899" actId="1076"/>
          <ac:spMkLst>
            <pc:docMk/>
            <pc:sldMk cId="2260283451" sldId="7996"/>
            <ac:spMk id="203" creationId="{BDFB0387-0422-B022-4A21-AD93A264BDF7}"/>
          </ac:spMkLst>
        </pc:spChg>
        <pc:spChg chg="add mod">
          <ac:chgData name="Craig Gallen" userId="ae911875-7e11-4a05-af78-bbb0a34afcda" providerId="ADAL" clId="{A6E1B642-AFBB-49E5-8A05-2C607AF25568}" dt="2022-06-22T17:24:41.363" v="6372"/>
          <ac:spMkLst>
            <pc:docMk/>
            <pc:sldMk cId="2260283451" sldId="7996"/>
            <ac:spMk id="204" creationId="{FCD86E4E-A1A1-6B04-BF45-17929096C5EA}"/>
          </ac:spMkLst>
        </pc:spChg>
        <pc:spChg chg="add mod">
          <ac:chgData name="Craig Gallen" userId="ae911875-7e11-4a05-af78-bbb0a34afcda" providerId="ADAL" clId="{A6E1B642-AFBB-49E5-8A05-2C607AF25568}" dt="2022-06-22T17:24:41.363" v="6372"/>
          <ac:spMkLst>
            <pc:docMk/>
            <pc:sldMk cId="2260283451" sldId="7996"/>
            <ac:spMk id="205" creationId="{B345E589-9FDA-F4DA-9821-DB93EACC93B3}"/>
          </ac:spMkLst>
        </pc:spChg>
        <pc:spChg chg="add mod">
          <ac:chgData name="Craig Gallen" userId="ae911875-7e11-4a05-af78-bbb0a34afcda" providerId="ADAL" clId="{A6E1B642-AFBB-49E5-8A05-2C607AF25568}" dt="2022-06-22T17:24:41.363" v="6372"/>
          <ac:spMkLst>
            <pc:docMk/>
            <pc:sldMk cId="2260283451" sldId="7996"/>
            <ac:spMk id="206" creationId="{2A048D30-498E-4D9E-127A-F25BF3352AFD}"/>
          </ac:spMkLst>
        </pc:spChg>
        <pc:spChg chg="mod">
          <ac:chgData name="Craig Gallen" userId="ae911875-7e11-4a05-af78-bbb0a34afcda" providerId="ADAL" clId="{A6E1B642-AFBB-49E5-8A05-2C607AF25568}" dt="2022-06-21T16:38:13.709" v="2910" actId="20577"/>
          <ac:spMkLst>
            <pc:docMk/>
            <pc:sldMk cId="2260283451" sldId="7996"/>
            <ac:spMk id="143257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05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06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07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6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2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3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5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6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8" creationId="{00000000-0000-0000-0000-000000000000}"/>
          </ac:spMkLst>
        </pc:spChg>
        <pc:spChg chg="del">
          <ac:chgData name="Craig Gallen" userId="ae911875-7e11-4a05-af78-bbb0a34afcda" providerId="ADAL" clId="{A6E1B642-AFBB-49E5-8A05-2C607AF25568}" dt="2022-06-21T16:37:48.410" v="2897" actId="478"/>
          <ac:spMkLst>
            <pc:docMk/>
            <pc:sldMk cId="2260283451" sldId="7996"/>
            <ac:spMk id="1432689" creationId="{00000000-0000-0000-0000-000000000000}"/>
          </ac:spMkLst>
        </pc:spChg>
        <pc:spChg chg="mod">
          <ac:chgData name="Craig Gallen" userId="ae911875-7e11-4a05-af78-bbb0a34afcda" providerId="ADAL" clId="{A6E1B642-AFBB-49E5-8A05-2C607AF25568}" dt="2022-06-21T16:43:03.769" v="2923" actId="14100"/>
          <ac:spMkLst>
            <pc:docMk/>
            <pc:sldMk cId="2260283451" sldId="7996"/>
            <ac:spMk id="1432697" creationId="{00000000-0000-0000-0000-000000000000}"/>
          </ac:spMkLst>
        </pc:spChg>
        <pc:grpChg chg="del">
          <ac:chgData name="Craig Gallen" userId="ae911875-7e11-4a05-af78-bbb0a34afcda" providerId="ADAL" clId="{A6E1B642-AFBB-49E5-8A05-2C607AF25568}" dt="2022-06-21T16:37:48.410" v="2897" actId="478"/>
          <ac:grpSpMkLst>
            <pc:docMk/>
            <pc:sldMk cId="2260283451" sldId="7996"/>
            <ac:grpSpMk id="86" creationId="{73C2ED29-C089-40E3-9AA3-8F1DE65A276D}"/>
          </ac:grpSpMkLst>
        </pc:grpChg>
        <pc:grpChg chg="del">
          <ac:chgData name="Craig Gallen" userId="ae911875-7e11-4a05-af78-bbb0a34afcda" providerId="ADAL" clId="{A6E1B642-AFBB-49E5-8A05-2C607AF25568}" dt="2022-06-21T16:37:48.410" v="2897" actId="478"/>
          <ac:grpSpMkLst>
            <pc:docMk/>
            <pc:sldMk cId="2260283451" sldId="7996"/>
            <ac:grpSpMk id="99" creationId="{030121A7-C77D-4D66-81E5-07CDC9AA9ACF}"/>
          </ac:grpSpMkLst>
        </pc:grpChg>
        <pc:grpChg chg="del">
          <ac:chgData name="Craig Gallen" userId="ae911875-7e11-4a05-af78-bbb0a34afcda" providerId="ADAL" clId="{A6E1B642-AFBB-49E5-8A05-2C607AF25568}" dt="2022-06-21T16:37:48.410" v="2897" actId="478"/>
          <ac:grpSpMkLst>
            <pc:docMk/>
            <pc:sldMk cId="2260283451" sldId="7996"/>
            <ac:grpSpMk id="112" creationId="{4CDCA2E4-9396-4696-8799-BF73487F33B2}"/>
          </ac:grpSpMkLst>
        </pc:grpChg>
        <pc:grpChg chg="add 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25" creationId="{4B2761C3-58F8-38AE-4417-4D4B7EF84C3D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39" creationId="{62DB5040-718B-5D38-062D-6F21D55BD8A4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40" creationId="{E60E7DCB-FCCD-D32E-F929-89B8EB15F216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41" creationId="{0BEF593C-1747-EB81-D02C-F049422F3FA5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42" creationId="{5EA1FA14-9F27-208F-E369-4178D87981CA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56" creationId="{68838B6A-DCEE-2316-84ED-2D8C28FEFF63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57" creationId="{E6036AAF-736F-DED6-8EAB-E7CC6A27C627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58" creationId="{8B160926-3B04-2072-EE4D-6B8B0D1951FA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68" creationId="{0BA61C1E-DF30-F091-7FB7-17DEBFEAF4D7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69" creationId="{699DDD4B-064C-8DEE-A006-57C41402D7E2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70" creationId="{C036FD98-7A80-02C6-8BBE-96E4F74D9DDD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80" creationId="{B75360F6-A6B1-B47B-B0EC-FB38BA001793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81" creationId="{32E0C4E8-2554-F941-0512-ED0D181F6F67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82" creationId="{482B4D1D-E1A3-F402-B3B0-32B0EE9885F5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92" creationId="{7C158516-DB1C-FF8E-47AF-F183F11369A2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93" creationId="{56C02C7D-7E4F-4AEB-3732-9717B911990A}"/>
          </ac:grpSpMkLst>
        </pc:grpChg>
        <pc:grpChg chg="mod">
          <ac:chgData name="Craig Gallen" userId="ae911875-7e11-4a05-af78-bbb0a34afcda" providerId="ADAL" clId="{A6E1B642-AFBB-49E5-8A05-2C607AF25568}" dt="2022-06-21T16:37:56.866" v="2899" actId="1076"/>
          <ac:grpSpMkLst>
            <pc:docMk/>
            <pc:sldMk cId="2260283451" sldId="7996"/>
            <ac:grpSpMk id="194" creationId="{DE6CDDAD-D760-3854-7E84-D9B2CE939F17}"/>
          </ac:grpSpMkLst>
        </pc:grpChg>
        <pc:grpChg chg="del">
          <ac:chgData name="Craig Gallen" userId="ae911875-7e11-4a05-af78-bbb0a34afcda" providerId="ADAL" clId="{A6E1B642-AFBB-49E5-8A05-2C607AF25568}" dt="2022-06-21T16:37:48.410" v="2897" actId="478"/>
          <ac:grpSpMkLst>
            <pc:docMk/>
            <pc:sldMk cId="2260283451" sldId="7996"/>
            <ac:grpSpMk id="1432655" creationId="{00000000-0000-0000-0000-000000000000}"/>
          </ac:grpSpMkLst>
        </pc:grpChg>
        <pc:picChg chg="mod">
          <ac:chgData name="Craig Gallen" userId="ae911875-7e11-4a05-af78-bbb0a34afcda" providerId="ADAL" clId="{A6E1B642-AFBB-49E5-8A05-2C607AF25568}" dt="2022-06-21T16:38:02.705" v="2901" actId="1076"/>
          <ac:picMkLst>
            <pc:docMk/>
            <pc:sldMk cId="2260283451" sldId="7996"/>
            <ac:picMk id="4" creationId="{B8B0AE1A-ADB1-415E-990A-2E4B9E803CFB}"/>
          </ac:picMkLst>
        </pc:picChg>
        <pc:picChg chg="mod">
          <ac:chgData name="Craig Gallen" userId="ae911875-7e11-4a05-af78-bbb0a34afcda" providerId="ADAL" clId="{A6E1B642-AFBB-49E5-8A05-2C607AF25568}" dt="2022-06-21T16:38:00.513" v="2900" actId="1076"/>
          <ac:picMkLst>
            <pc:docMk/>
            <pc:sldMk cId="2260283451" sldId="7996"/>
            <ac:picMk id="7" creationId="{D972243B-31FF-482E-BCA2-C74F7CD51DCB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27" creationId="{3B9711AD-0689-B9F4-83A9-C9A66E6D689F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28" creationId="{3A5579B9-B59D-DD9A-2D82-761D5F901EAE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29" creationId="{B3773078-995E-3CF2-B01D-DCE812CFCF8C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30" creationId="{A483090C-D077-8A30-78DA-9911A164C7BE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31" creationId="{D94C5918-91F2-1625-11BE-8D2BA5441BFD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33" creationId="{5B017542-E5B1-AA34-E81F-B5F5DB626877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37" creationId="{542C6260-1157-751E-9000-68DE5BA7F5C8}"/>
          </ac:picMkLst>
        </pc:picChg>
        <pc:picChg chg="mod">
          <ac:chgData name="Craig Gallen" userId="ae911875-7e11-4a05-af78-bbb0a34afcda" providerId="ADAL" clId="{A6E1B642-AFBB-49E5-8A05-2C607AF25568}" dt="2022-06-21T16:37:56.866" v="2899" actId="1076"/>
          <ac:picMkLst>
            <pc:docMk/>
            <pc:sldMk cId="2260283451" sldId="7996"/>
            <ac:picMk id="138" creationId="{A252BD0B-FA2D-C154-BD27-C5A8325A8507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586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587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589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590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596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602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608" creationId="{00000000-0000-0000-0000-000000000000}"/>
          </ac:picMkLst>
        </pc:picChg>
        <pc:picChg chg="del">
          <ac:chgData name="Craig Gallen" userId="ae911875-7e11-4a05-af78-bbb0a34afcda" providerId="ADAL" clId="{A6E1B642-AFBB-49E5-8A05-2C607AF25568}" dt="2022-06-21T16:37:48.410" v="2897" actId="478"/>
          <ac:picMkLst>
            <pc:docMk/>
            <pc:sldMk cId="2260283451" sldId="7996"/>
            <ac:picMk id="1432609" creationId="{00000000-0000-0000-0000-000000000000}"/>
          </ac:picMkLst>
        </pc:picChg>
        <pc:cxnChg chg="mod">
          <ac:chgData name="Craig Gallen" userId="ae911875-7e11-4a05-af78-bbb0a34afcda" providerId="ADAL" clId="{A6E1B642-AFBB-49E5-8A05-2C607AF25568}" dt="2022-06-21T16:37:56.866" v="2899" actId="1076"/>
          <ac:cxnSpMkLst>
            <pc:docMk/>
            <pc:sldMk cId="2260283451" sldId="7996"/>
            <ac:cxnSpMk id="151" creationId="{63C82A60-17BC-F378-F44F-3C06B62BB740}"/>
          </ac:cxnSpMkLst>
        </pc:cxnChg>
        <pc:cxnChg chg="mod">
          <ac:chgData name="Craig Gallen" userId="ae911875-7e11-4a05-af78-bbb0a34afcda" providerId="ADAL" clId="{A6E1B642-AFBB-49E5-8A05-2C607AF25568}" dt="2022-06-21T16:37:56.866" v="2899" actId="1076"/>
          <ac:cxnSpMkLst>
            <pc:docMk/>
            <pc:sldMk cId="2260283451" sldId="7996"/>
            <ac:cxnSpMk id="152" creationId="{9DA47D85-E592-4658-EE06-34B83F807786}"/>
          </ac:cxnSpMkLst>
        </pc:cxnChg>
        <pc:cxnChg chg="mod">
          <ac:chgData name="Craig Gallen" userId="ae911875-7e11-4a05-af78-bbb0a34afcda" providerId="ADAL" clId="{A6E1B642-AFBB-49E5-8A05-2C607AF25568}" dt="2022-06-21T16:37:56.866" v="2899" actId="1076"/>
          <ac:cxnSpMkLst>
            <pc:docMk/>
            <pc:sldMk cId="2260283451" sldId="7996"/>
            <ac:cxnSpMk id="153" creationId="{BB1C5D8B-3AAA-9D59-C3E2-7D733B49105B}"/>
          </ac:cxnSpMkLst>
        </pc:cxnChg>
        <pc:cxnChg chg="mod">
          <ac:chgData name="Craig Gallen" userId="ae911875-7e11-4a05-af78-bbb0a34afcda" providerId="ADAL" clId="{A6E1B642-AFBB-49E5-8A05-2C607AF25568}" dt="2022-06-21T16:37:56.866" v="2899" actId="1076"/>
          <ac:cxnSpMkLst>
            <pc:docMk/>
            <pc:sldMk cId="2260283451" sldId="7996"/>
            <ac:cxnSpMk id="154" creationId="{D82A36E1-BDDF-FBE5-6D08-96137D1D218F}"/>
          </ac:cxnSpMkLst>
        </pc:cxnChg>
        <pc:cxnChg chg="mod">
          <ac:chgData name="Craig Gallen" userId="ae911875-7e11-4a05-af78-bbb0a34afcda" providerId="ADAL" clId="{A6E1B642-AFBB-49E5-8A05-2C607AF25568}" dt="2022-06-21T16:37:56.866" v="2899" actId="1076"/>
          <ac:cxnSpMkLst>
            <pc:docMk/>
            <pc:sldMk cId="2260283451" sldId="7996"/>
            <ac:cxnSpMk id="155" creationId="{740D88C5-6B7B-2966-D82A-5C3252759D9A}"/>
          </ac:cxnSpMkLst>
        </pc:cxnChg>
        <pc:cxnChg chg="del">
          <ac:chgData name="Craig Gallen" userId="ae911875-7e11-4a05-af78-bbb0a34afcda" providerId="ADAL" clId="{A6E1B642-AFBB-49E5-8A05-2C607AF25568}" dt="2022-06-21T16:37:48.410" v="2897" actId="478"/>
          <ac:cxnSpMkLst>
            <pc:docMk/>
            <pc:sldMk cId="2260283451" sldId="7996"/>
            <ac:cxnSpMk id="1432690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7:48.410" v="2897" actId="478"/>
          <ac:cxnSpMkLst>
            <pc:docMk/>
            <pc:sldMk cId="2260283451" sldId="7996"/>
            <ac:cxnSpMk id="1432691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7:48.410" v="2897" actId="478"/>
          <ac:cxnSpMkLst>
            <pc:docMk/>
            <pc:sldMk cId="2260283451" sldId="7996"/>
            <ac:cxnSpMk id="1432692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7:48.410" v="2897" actId="478"/>
          <ac:cxnSpMkLst>
            <pc:docMk/>
            <pc:sldMk cId="2260283451" sldId="7996"/>
            <ac:cxnSpMk id="1432693" creationId="{00000000-0000-0000-0000-000000000000}"/>
          </ac:cxnSpMkLst>
        </pc:cxnChg>
        <pc:cxnChg chg="del">
          <ac:chgData name="Craig Gallen" userId="ae911875-7e11-4a05-af78-bbb0a34afcda" providerId="ADAL" clId="{A6E1B642-AFBB-49E5-8A05-2C607AF25568}" dt="2022-06-21T16:37:48.410" v="2897" actId="478"/>
          <ac:cxnSpMkLst>
            <pc:docMk/>
            <pc:sldMk cId="2260283451" sldId="7996"/>
            <ac:cxnSpMk id="1432694" creationId="{00000000-0000-0000-0000-000000000000}"/>
          </ac:cxnSpMkLst>
        </pc:cxnChg>
      </pc:sldChg>
      <pc:sldChg chg="modSp new mod ord">
        <pc:chgData name="Craig Gallen" userId="ae911875-7e11-4a05-af78-bbb0a34afcda" providerId="ADAL" clId="{A6E1B642-AFBB-49E5-8A05-2C607AF25568}" dt="2022-06-22T17:43:42.725" v="6590" actId="20577"/>
        <pc:sldMkLst>
          <pc:docMk/>
          <pc:sldMk cId="3331099578" sldId="7997"/>
        </pc:sldMkLst>
        <pc:spChg chg="mod">
          <ac:chgData name="Craig Gallen" userId="ae911875-7e11-4a05-af78-bbb0a34afcda" providerId="ADAL" clId="{A6E1B642-AFBB-49E5-8A05-2C607AF25568}" dt="2022-06-22T17:43:42.725" v="6590" actId="20577"/>
          <ac:spMkLst>
            <pc:docMk/>
            <pc:sldMk cId="3331099578" sldId="7997"/>
            <ac:spMk id="2" creationId="{CC9969E8-02AF-41AF-78FB-160CED6D03A6}"/>
          </ac:spMkLst>
        </pc:spChg>
        <pc:spChg chg="mod">
          <ac:chgData name="Craig Gallen" userId="ae911875-7e11-4a05-af78-bbb0a34afcda" providerId="ADAL" clId="{A6E1B642-AFBB-49E5-8A05-2C607AF25568}" dt="2022-06-22T17:21:50.994" v="6342" actId="20577"/>
          <ac:spMkLst>
            <pc:docMk/>
            <pc:sldMk cId="3331099578" sldId="7997"/>
            <ac:spMk id="3" creationId="{A2E5B5BF-907A-5277-B45D-2107DD8B2640}"/>
          </ac:spMkLst>
        </pc:spChg>
        <pc:spChg chg="mod">
          <ac:chgData name="Craig Gallen" userId="ae911875-7e11-4a05-af78-bbb0a34afcda" providerId="ADAL" clId="{A6E1B642-AFBB-49E5-8A05-2C607AF25568}" dt="2022-06-22T17:01:14.171" v="6099" actId="120"/>
          <ac:spMkLst>
            <pc:docMk/>
            <pc:sldMk cId="3331099578" sldId="7997"/>
            <ac:spMk id="4" creationId="{228E143C-51FA-DC67-70B3-F93352BD5F18}"/>
          </ac:spMkLst>
        </pc:spChg>
      </pc:sldChg>
      <pc:sldChg chg="addSp modSp add mod ord">
        <pc:chgData name="Craig Gallen" userId="ae911875-7e11-4a05-af78-bbb0a34afcda" providerId="ADAL" clId="{A6E1B642-AFBB-49E5-8A05-2C607AF25568}" dt="2022-06-22T17:53:43.555" v="6865" actId="6549"/>
        <pc:sldMkLst>
          <pc:docMk/>
          <pc:sldMk cId="2089132845" sldId="7998"/>
        </pc:sldMkLst>
        <pc:spChg chg="mod">
          <ac:chgData name="Craig Gallen" userId="ae911875-7e11-4a05-af78-bbb0a34afcda" providerId="ADAL" clId="{A6E1B642-AFBB-49E5-8A05-2C607AF25568}" dt="2022-06-22T16:55:57.970" v="6044" actId="20577"/>
          <ac:spMkLst>
            <pc:docMk/>
            <pc:sldMk cId="2089132845" sldId="7998"/>
            <ac:spMk id="3" creationId="{7EAACA87-2E93-4BDD-89F1-18567A9170ED}"/>
          </ac:spMkLst>
        </pc:spChg>
        <pc:spChg chg="mod">
          <ac:chgData name="Craig Gallen" userId="ae911875-7e11-4a05-af78-bbb0a34afcda" providerId="ADAL" clId="{A6E1B642-AFBB-49E5-8A05-2C607AF25568}" dt="2022-06-22T17:02:34.155" v="6116" actId="120"/>
          <ac:spMkLst>
            <pc:docMk/>
            <pc:sldMk cId="2089132845" sldId="7998"/>
            <ac:spMk id="4" creationId="{8C9A86B1-2E26-4E7B-9EBE-D19EE686C2DB}"/>
          </ac:spMkLst>
        </pc:spChg>
        <pc:spChg chg="add mod">
          <ac:chgData name="Craig Gallen" userId="ae911875-7e11-4a05-af78-bbb0a34afcda" providerId="ADAL" clId="{A6E1B642-AFBB-49E5-8A05-2C607AF25568}" dt="2022-06-22T17:53:43.555" v="6865" actId="6549"/>
          <ac:spMkLst>
            <pc:docMk/>
            <pc:sldMk cId="2089132845" sldId="7998"/>
            <ac:spMk id="12" creationId="{80A70EBF-FF8A-9912-3D31-87878570F233}"/>
          </ac:spMkLst>
        </pc:spChg>
        <pc:picChg chg="add mod">
          <ac:chgData name="Craig Gallen" userId="ae911875-7e11-4a05-af78-bbb0a34afcda" providerId="ADAL" clId="{A6E1B642-AFBB-49E5-8A05-2C607AF25568}" dt="2022-06-22T16:55:38.323" v="6036" actId="1076"/>
          <ac:picMkLst>
            <pc:docMk/>
            <pc:sldMk cId="2089132845" sldId="7998"/>
            <ac:picMk id="7" creationId="{16975A13-560B-8EFA-C04D-8A64FB4EE858}"/>
          </ac:picMkLst>
        </pc:picChg>
        <pc:picChg chg="mod">
          <ac:chgData name="Craig Gallen" userId="ae911875-7e11-4a05-af78-bbb0a34afcda" providerId="ADAL" clId="{A6E1B642-AFBB-49E5-8A05-2C607AF25568}" dt="2022-06-22T16:55:23.859" v="6034" actId="1076"/>
          <ac:picMkLst>
            <pc:docMk/>
            <pc:sldMk cId="2089132845" sldId="7998"/>
            <ac:picMk id="8" creationId="{63925DF6-686D-4951-8F1A-B3FC3A479BEE}"/>
          </ac:picMkLst>
        </pc:picChg>
        <pc:cxnChg chg="mod">
          <ac:chgData name="Craig Gallen" userId="ae911875-7e11-4a05-af78-bbb0a34afcda" providerId="ADAL" clId="{A6E1B642-AFBB-49E5-8A05-2C607AF25568}" dt="2022-06-22T16:55:28.430" v="6035" actId="14100"/>
          <ac:cxnSpMkLst>
            <pc:docMk/>
            <pc:sldMk cId="2089132845" sldId="7998"/>
            <ac:cxnSpMk id="11" creationId="{7CBE87F8-EE17-4521-AE18-5270BAB6C4A6}"/>
          </ac:cxnSpMkLst>
        </pc:cxnChg>
      </pc:sldChg>
      <pc:sldChg chg="modSp add mod">
        <pc:chgData name="Craig Gallen" userId="ae911875-7e11-4a05-af78-bbb0a34afcda" providerId="ADAL" clId="{A6E1B642-AFBB-49E5-8A05-2C607AF25568}" dt="2022-06-22T17:01:09.396" v="6098" actId="120"/>
        <pc:sldMkLst>
          <pc:docMk/>
          <pc:sldMk cId="1046091083" sldId="8042"/>
        </pc:sldMkLst>
        <pc:spChg chg="mod">
          <ac:chgData name="Craig Gallen" userId="ae911875-7e11-4a05-af78-bbb0a34afcda" providerId="ADAL" clId="{A6E1B642-AFBB-49E5-8A05-2C607AF25568}" dt="2022-06-22T17:00:48.434" v="6097" actId="14100"/>
          <ac:spMkLst>
            <pc:docMk/>
            <pc:sldMk cId="1046091083" sldId="8042"/>
            <ac:spMk id="2" creationId="{856F1A60-A107-46F1-B3B7-0DEB1F4AF0EB}"/>
          </ac:spMkLst>
        </pc:spChg>
        <pc:spChg chg="mod">
          <ac:chgData name="Craig Gallen" userId="ae911875-7e11-4a05-af78-bbb0a34afcda" providerId="ADAL" clId="{A6E1B642-AFBB-49E5-8A05-2C607AF25568}" dt="2022-06-22T17:01:09.396" v="6098" actId="120"/>
          <ac:spMkLst>
            <pc:docMk/>
            <pc:sldMk cId="1046091083" sldId="8042"/>
            <ac:spMk id="4" creationId="{B3B88731-A87C-4C41-A89D-8E09FADEC689}"/>
          </ac:spMkLst>
        </pc:spChg>
      </pc:sldChg>
      <pc:sldChg chg="addSp delSp modSp new mod modClrScheme chgLayout">
        <pc:chgData name="Craig Gallen" userId="ae911875-7e11-4a05-af78-bbb0a34afcda" providerId="ADAL" clId="{A6E1B642-AFBB-49E5-8A05-2C607AF25568}" dt="2022-06-24T15:20:03.266" v="6920" actId="20577"/>
        <pc:sldMkLst>
          <pc:docMk/>
          <pc:sldMk cId="1404081043" sldId="8043"/>
        </pc:sldMkLst>
        <pc:spChg chg="del mod ord">
          <ac:chgData name="Craig Gallen" userId="ae911875-7e11-4a05-af78-bbb0a34afcda" providerId="ADAL" clId="{A6E1B642-AFBB-49E5-8A05-2C607AF25568}" dt="2022-06-24T15:19:35.007" v="6867" actId="700"/>
          <ac:spMkLst>
            <pc:docMk/>
            <pc:sldMk cId="1404081043" sldId="8043"/>
            <ac:spMk id="2" creationId="{28E82BCA-DC0B-B92F-8BDB-574BAE9C952F}"/>
          </ac:spMkLst>
        </pc:spChg>
        <pc:spChg chg="del mod ord">
          <ac:chgData name="Craig Gallen" userId="ae911875-7e11-4a05-af78-bbb0a34afcda" providerId="ADAL" clId="{A6E1B642-AFBB-49E5-8A05-2C607AF25568}" dt="2022-06-24T15:19:35.007" v="6867" actId="700"/>
          <ac:spMkLst>
            <pc:docMk/>
            <pc:sldMk cId="1404081043" sldId="8043"/>
            <ac:spMk id="3" creationId="{DE93A2B4-5BFD-6E3E-A767-8F247C0975F9}"/>
          </ac:spMkLst>
        </pc:spChg>
        <pc:spChg chg="mod ord">
          <ac:chgData name="Craig Gallen" userId="ae911875-7e11-4a05-af78-bbb0a34afcda" providerId="ADAL" clId="{A6E1B642-AFBB-49E5-8A05-2C607AF25568}" dt="2022-06-24T15:19:35.007" v="6867" actId="700"/>
          <ac:spMkLst>
            <pc:docMk/>
            <pc:sldMk cId="1404081043" sldId="8043"/>
            <ac:spMk id="4" creationId="{E5B1ADCD-1B20-4BA3-6837-B39532E927CB}"/>
          </ac:spMkLst>
        </pc:spChg>
        <pc:spChg chg="mod ord">
          <ac:chgData name="Craig Gallen" userId="ae911875-7e11-4a05-af78-bbb0a34afcda" providerId="ADAL" clId="{A6E1B642-AFBB-49E5-8A05-2C607AF25568}" dt="2022-06-24T15:19:35.007" v="6867" actId="700"/>
          <ac:spMkLst>
            <pc:docMk/>
            <pc:sldMk cId="1404081043" sldId="8043"/>
            <ac:spMk id="5" creationId="{C210EAC9-1F58-8364-587A-491615EAEE21}"/>
          </ac:spMkLst>
        </pc:spChg>
        <pc:spChg chg="mod ord">
          <ac:chgData name="Craig Gallen" userId="ae911875-7e11-4a05-af78-bbb0a34afcda" providerId="ADAL" clId="{A6E1B642-AFBB-49E5-8A05-2C607AF25568}" dt="2022-06-24T15:19:35.007" v="6867" actId="700"/>
          <ac:spMkLst>
            <pc:docMk/>
            <pc:sldMk cId="1404081043" sldId="8043"/>
            <ac:spMk id="6" creationId="{C586A8D0-41C9-7F7D-F0A5-6676D9D1B0E8}"/>
          </ac:spMkLst>
        </pc:spChg>
        <pc:spChg chg="add mod ord">
          <ac:chgData name="Craig Gallen" userId="ae911875-7e11-4a05-af78-bbb0a34afcda" providerId="ADAL" clId="{A6E1B642-AFBB-49E5-8A05-2C607AF25568}" dt="2022-06-24T15:19:48.311" v="6888" actId="20577"/>
          <ac:spMkLst>
            <pc:docMk/>
            <pc:sldMk cId="1404081043" sldId="8043"/>
            <ac:spMk id="7" creationId="{8459B449-B2F3-4319-20E0-F4241A96F3AA}"/>
          </ac:spMkLst>
        </pc:spChg>
        <pc:spChg chg="add mod ord">
          <ac:chgData name="Craig Gallen" userId="ae911875-7e11-4a05-af78-bbb0a34afcda" providerId="ADAL" clId="{A6E1B642-AFBB-49E5-8A05-2C607AF25568}" dt="2022-06-24T15:20:03.266" v="6920" actId="20577"/>
          <ac:spMkLst>
            <pc:docMk/>
            <pc:sldMk cId="1404081043" sldId="8043"/>
            <ac:spMk id="8" creationId="{6275611F-1854-B831-EC7B-09A602EA7930}"/>
          </ac:spMkLst>
        </pc:spChg>
      </pc:sldChg>
      <pc:sldChg chg="addSp delSp modSp new mod">
        <pc:chgData name="Craig Gallen" userId="ae911875-7e11-4a05-af78-bbb0a34afcda" providerId="ADAL" clId="{A6E1B642-AFBB-49E5-8A05-2C607AF25568}" dt="2022-06-26T15:15:58.983" v="7054" actId="20577"/>
        <pc:sldMkLst>
          <pc:docMk/>
          <pc:sldMk cId="3484348591" sldId="8044"/>
        </pc:sldMkLst>
        <pc:spChg chg="del mod">
          <ac:chgData name="Craig Gallen" userId="ae911875-7e11-4a05-af78-bbb0a34afcda" providerId="ADAL" clId="{A6E1B642-AFBB-49E5-8A05-2C607AF25568}" dt="2022-06-26T15:14:33.285" v="6974" actId="478"/>
          <ac:spMkLst>
            <pc:docMk/>
            <pc:sldMk cId="3484348591" sldId="8044"/>
            <ac:spMk id="2" creationId="{129FDA0D-C5A7-746C-E3FB-469414FD32C3}"/>
          </ac:spMkLst>
        </pc:spChg>
        <pc:spChg chg="mod">
          <ac:chgData name="Craig Gallen" userId="ae911875-7e11-4a05-af78-bbb0a34afcda" providerId="ADAL" clId="{A6E1B642-AFBB-49E5-8A05-2C607AF25568}" dt="2022-06-26T15:15:58.983" v="7054" actId="20577"/>
          <ac:spMkLst>
            <pc:docMk/>
            <pc:sldMk cId="3484348591" sldId="8044"/>
            <ac:spMk id="3" creationId="{FDFB2206-F280-D54D-23CE-65A3D74585E3}"/>
          </ac:spMkLst>
        </pc:spChg>
        <pc:spChg chg="add del mod">
          <ac:chgData name="Craig Gallen" userId="ae911875-7e11-4a05-af78-bbb0a34afcda" providerId="ADAL" clId="{A6E1B642-AFBB-49E5-8A05-2C607AF25568}" dt="2022-06-26T15:14:38.037" v="6975" actId="478"/>
          <ac:spMkLst>
            <pc:docMk/>
            <pc:sldMk cId="3484348591" sldId="8044"/>
            <ac:spMk id="14" creationId="{16038503-DAF6-01AF-5305-9EFFAE061EA3}"/>
          </ac:spMkLst>
        </pc:spChg>
        <pc:spChg chg="add mod">
          <ac:chgData name="Craig Gallen" userId="ae911875-7e11-4a05-af78-bbb0a34afcda" providerId="ADAL" clId="{A6E1B642-AFBB-49E5-8A05-2C607AF25568}" dt="2022-06-26T15:15:48.529" v="7046" actId="1076"/>
          <ac:spMkLst>
            <pc:docMk/>
            <pc:sldMk cId="3484348591" sldId="8044"/>
            <ac:spMk id="15" creationId="{7FE45F1E-192E-00F1-59CE-20F940485C5E}"/>
          </ac:spMkLst>
        </pc:spChg>
        <pc:picChg chg="add mod ord">
          <ac:chgData name="Craig Gallen" userId="ae911875-7e11-4a05-af78-bbb0a34afcda" providerId="ADAL" clId="{A6E1B642-AFBB-49E5-8A05-2C607AF25568}" dt="2022-06-26T15:14:10.154" v="6970" actId="14100"/>
          <ac:picMkLst>
            <pc:docMk/>
            <pc:sldMk cId="3484348591" sldId="8044"/>
            <ac:picMk id="8" creationId="{3616E800-200B-6887-F04F-138FC930D784}"/>
          </ac:picMkLst>
        </pc:picChg>
        <pc:picChg chg="add mod">
          <ac:chgData name="Craig Gallen" userId="ae911875-7e11-4a05-af78-bbb0a34afcda" providerId="ADAL" clId="{A6E1B642-AFBB-49E5-8A05-2C607AF25568}" dt="2022-06-26T15:13:59.537" v="6968" actId="1076"/>
          <ac:picMkLst>
            <pc:docMk/>
            <pc:sldMk cId="3484348591" sldId="8044"/>
            <ac:picMk id="9" creationId="{AB9EF3B2-ADA6-8CCD-4962-33886E25A346}"/>
          </ac:picMkLst>
        </pc:picChg>
        <pc:cxnChg chg="add mod">
          <ac:chgData name="Craig Gallen" userId="ae911875-7e11-4a05-af78-bbb0a34afcda" providerId="ADAL" clId="{A6E1B642-AFBB-49E5-8A05-2C607AF25568}" dt="2022-06-26T15:14:27.089" v="6973" actId="14100"/>
          <ac:cxnSpMkLst>
            <pc:docMk/>
            <pc:sldMk cId="3484348591" sldId="8044"/>
            <ac:cxnSpMk id="10" creationId="{FFD02FE1-ECE7-939B-17B6-0E0D25A7137B}"/>
          </ac:cxnSpMkLst>
        </pc:cxnChg>
      </pc:sldChg>
      <pc:sldChg chg="addSp delSp modSp new mod">
        <pc:chgData name="Craig Gallen" userId="ae911875-7e11-4a05-af78-bbb0a34afcda" providerId="ADAL" clId="{A6E1B642-AFBB-49E5-8A05-2C607AF25568}" dt="2022-06-26T15:59:46.294" v="7245" actId="20577"/>
        <pc:sldMkLst>
          <pc:docMk/>
          <pc:sldMk cId="153185825" sldId="8045"/>
        </pc:sldMkLst>
        <pc:spChg chg="add del mod">
          <ac:chgData name="Craig Gallen" userId="ae911875-7e11-4a05-af78-bbb0a34afcda" providerId="ADAL" clId="{A6E1B642-AFBB-49E5-8A05-2C607AF25568}" dt="2022-06-26T15:39:49.097" v="7099" actId="478"/>
          <ac:spMkLst>
            <pc:docMk/>
            <pc:sldMk cId="153185825" sldId="8045"/>
            <ac:spMk id="2" creationId="{22ECECBF-BCBE-17D6-B7CD-EBF1E336B71C}"/>
          </ac:spMkLst>
        </pc:spChg>
        <pc:spChg chg="mod">
          <ac:chgData name="Craig Gallen" userId="ae911875-7e11-4a05-af78-bbb0a34afcda" providerId="ADAL" clId="{A6E1B642-AFBB-49E5-8A05-2C607AF25568}" dt="2022-06-26T15:59:46.294" v="7245" actId="20577"/>
          <ac:spMkLst>
            <pc:docMk/>
            <pc:sldMk cId="153185825" sldId="8045"/>
            <ac:spMk id="3" creationId="{772F8CF9-2279-FD72-1B4C-0A1ACDFA6BE3}"/>
          </ac:spMkLst>
        </pc:spChg>
        <pc:spChg chg="mod">
          <ac:chgData name="Craig Gallen" userId="ae911875-7e11-4a05-af78-bbb0a34afcda" providerId="ADAL" clId="{A6E1B642-AFBB-49E5-8A05-2C607AF25568}" dt="2022-06-26T15:59:06.176" v="7240" actId="120"/>
          <ac:spMkLst>
            <pc:docMk/>
            <pc:sldMk cId="153185825" sldId="8045"/>
            <ac:spMk id="4" creationId="{EEC9C561-FD15-6BDC-5745-C65E8224AA0B}"/>
          </ac:spMkLst>
        </pc:spChg>
        <pc:spChg chg="add del mod">
          <ac:chgData name="Craig Gallen" userId="ae911875-7e11-4a05-af78-bbb0a34afcda" providerId="ADAL" clId="{A6E1B642-AFBB-49E5-8A05-2C607AF25568}" dt="2022-06-26T15:39:51.030" v="7100" actId="478"/>
          <ac:spMkLst>
            <pc:docMk/>
            <pc:sldMk cId="153185825" sldId="8045"/>
            <ac:spMk id="14" creationId="{F1F1FD5F-AD5F-4EFE-E3AD-699BD89CD6D9}"/>
          </ac:spMkLst>
        </pc:spChg>
        <pc:spChg chg="add mod">
          <ac:chgData name="Craig Gallen" userId="ae911875-7e11-4a05-af78-bbb0a34afcda" providerId="ADAL" clId="{A6E1B642-AFBB-49E5-8A05-2C607AF25568}" dt="2022-06-26T15:49:15.194" v="7194" actId="1076"/>
          <ac:spMkLst>
            <pc:docMk/>
            <pc:sldMk cId="153185825" sldId="8045"/>
            <ac:spMk id="19" creationId="{B5B3C580-9F2F-2BDD-D633-5ACA9116331E}"/>
          </ac:spMkLst>
        </pc:spChg>
        <pc:picChg chg="add del mod">
          <ac:chgData name="Craig Gallen" userId="ae911875-7e11-4a05-af78-bbb0a34afcda" providerId="ADAL" clId="{A6E1B642-AFBB-49E5-8A05-2C607AF25568}" dt="2022-06-26T15:30:01.858" v="7089" actId="478"/>
          <ac:picMkLst>
            <pc:docMk/>
            <pc:sldMk cId="153185825" sldId="8045"/>
            <ac:picMk id="8" creationId="{3FAB3C53-8831-82E9-0226-C671B975FBA3}"/>
          </ac:picMkLst>
        </pc:picChg>
        <pc:picChg chg="add del mod">
          <ac:chgData name="Craig Gallen" userId="ae911875-7e11-4a05-af78-bbb0a34afcda" providerId="ADAL" clId="{A6E1B642-AFBB-49E5-8A05-2C607AF25568}" dt="2022-06-26T15:39:28.209" v="7095" actId="478"/>
          <ac:picMkLst>
            <pc:docMk/>
            <pc:sldMk cId="153185825" sldId="8045"/>
            <ac:picMk id="10" creationId="{914CB2EB-C601-623D-5351-D647C9CC1C5D}"/>
          </ac:picMkLst>
        </pc:picChg>
        <pc:picChg chg="add mod">
          <ac:chgData name="Craig Gallen" userId="ae911875-7e11-4a05-af78-bbb0a34afcda" providerId="ADAL" clId="{A6E1B642-AFBB-49E5-8A05-2C607AF25568}" dt="2022-06-26T15:49:09.238" v="7193" actId="1076"/>
          <ac:picMkLst>
            <pc:docMk/>
            <pc:sldMk cId="153185825" sldId="8045"/>
            <ac:picMk id="12" creationId="{1422DB74-B543-FE6D-50D7-5146338623B2}"/>
          </ac:picMkLst>
        </pc:picChg>
        <pc:picChg chg="add mod">
          <ac:chgData name="Craig Gallen" userId="ae911875-7e11-4a05-af78-bbb0a34afcda" providerId="ADAL" clId="{A6E1B642-AFBB-49E5-8A05-2C607AF25568}" dt="2022-06-26T15:50:03.040" v="7197" actId="1076"/>
          <ac:picMkLst>
            <pc:docMk/>
            <pc:sldMk cId="153185825" sldId="8045"/>
            <ac:picMk id="16" creationId="{DB0FFD67-86DD-8DF7-5439-E3A87A9154D0}"/>
          </ac:picMkLst>
        </pc:picChg>
        <pc:picChg chg="add del mod">
          <ac:chgData name="Craig Gallen" userId="ae911875-7e11-4a05-af78-bbb0a34afcda" providerId="ADAL" clId="{A6E1B642-AFBB-49E5-8A05-2C607AF25568}" dt="2022-06-26T15:45:33.562" v="7169" actId="478"/>
          <ac:picMkLst>
            <pc:docMk/>
            <pc:sldMk cId="153185825" sldId="8045"/>
            <ac:picMk id="17" creationId="{0F522D76-5DF9-4139-FED3-BC37C3D4C200}"/>
          </ac:picMkLst>
        </pc:picChg>
        <pc:picChg chg="add del mod">
          <ac:chgData name="Craig Gallen" userId="ae911875-7e11-4a05-af78-bbb0a34afcda" providerId="ADAL" clId="{A6E1B642-AFBB-49E5-8A05-2C607AF25568}" dt="2022-06-26T15:52:50.827" v="7232" actId="478"/>
          <ac:picMkLst>
            <pc:docMk/>
            <pc:sldMk cId="153185825" sldId="8045"/>
            <ac:picMk id="22" creationId="{59C322E1-C711-88A2-A6E5-3B13849EDEA9}"/>
          </ac:picMkLst>
        </pc:picChg>
        <pc:picChg chg="add del mod">
          <ac:chgData name="Craig Gallen" userId="ae911875-7e11-4a05-af78-bbb0a34afcda" providerId="ADAL" clId="{A6E1B642-AFBB-49E5-8A05-2C607AF25568}" dt="2022-06-26T15:56:19.320" v="7234" actId="478"/>
          <ac:picMkLst>
            <pc:docMk/>
            <pc:sldMk cId="153185825" sldId="8045"/>
            <ac:picMk id="24" creationId="{6579006F-5068-2D3F-07A3-F8149182FAF9}"/>
          </ac:picMkLst>
        </pc:picChg>
        <pc:picChg chg="add del mod">
          <ac:chgData name="Craig Gallen" userId="ae911875-7e11-4a05-af78-bbb0a34afcda" providerId="ADAL" clId="{A6E1B642-AFBB-49E5-8A05-2C607AF25568}" dt="2022-06-26T15:57:55.150" v="7238" actId="478"/>
          <ac:picMkLst>
            <pc:docMk/>
            <pc:sldMk cId="153185825" sldId="8045"/>
            <ac:picMk id="26" creationId="{58DB3B82-D27F-2132-02F1-1750FEE12B53}"/>
          </ac:picMkLst>
        </pc:picChg>
        <pc:cxnChg chg="add mod">
          <ac:chgData name="Craig Gallen" userId="ae911875-7e11-4a05-af78-bbb0a34afcda" providerId="ADAL" clId="{A6E1B642-AFBB-49E5-8A05-2C607AF25568}" dt="2022-06-26T15:49:59.339" v="7196" actId="14100"/>
          <ac:cxnSpMkLst>
            <pc:docMk/>
            <pc:sldMk cId="153185825" sldId="8045"/>
            <ac:cxnSpMk id="18" creationId="{52663F55-D0D9-A33D-4F0C-16A416914264}"/>
          </ac:cxnSpMkLst>
        </pc:cxnChg>
      </pc:sldChg>
      <pc:sldChg chg="modSp new del mod">
        <pc:chgData name="Craig Gallen" userId="ae911875-7e11-4a05-af78-bbb0a34afcda" providerId="ADAL" clId="{A6E1B642-AFBB-49E5-8A05-2C607AF25568}" dt="2022-06-26T16:00:22.312" v="7260" actId="47"/>
        <pc:sldMkLst>
          <pc:docMk/>
          <pc:sldMk cId="741197873" sldId="8046"/>
        </pc:sldMkLst>
        <pc:spChg chg="mod">
          <ac:chgData name="Craig Gallen" userId="ae911875-7e11-4a05-af78-bbb0a34afcda" providerId="ADAL" clId="{A6E1B642-AFBB-49E5-8A05-2C607AF25568}" dt="2022-06-26T15:43:49.598" v="7134" actId="20577"/>
          <ac:spMkLst>
            <pc:docMk/>
            <pc:sldMk cId="741197873" sldId="8046"/>
            <ac:spMk id="3" creationId="{185102BF-5874-7175-8A43-8169B1FE6259}"/>
          </ac:spMkLst>
        </pc:spChg>
      </pc:sldChg>
      <pc:sldChg chg="addSp delSp modSp add mod">
        <pc:chgData name="Craig Gallen" userId="ae911875-7e11-4a05-af78-bbb0a34afcda" providerId="ADAL" clId="{A6E1B642-AFBB-49E5-8A05-2C607AF25568}" dt="2022-06-26T15:51:52.039" v="7230" actId="20577"/>
        <pc:sldMkLst>
          <pc:docMk/>
          <pc:sldMk cId="230640345" sldId="8047"/>
        </pc:sldMkLst>
        <pc:spChg chg="mod">
          <ac:chgData name="Craig Gallen" userId="ae911875-7e11-4a05-af78-bbb0a34afcda" providerId="ADAL" clId="{A6E1B642-AFBB-49E5-8A05-2C607AF25568}" dt="2022-06-26T15:51:52.039" v="7230" actId="20577"/>
          <ac:spMkLst>
            <pc:docMk/>
            <pc:sldMk cId="230640345" sldId="8047"/>
            <ac:spMk id="3" creationId="{772F8CF9-2279-FD72-1B4C-0A1ACDFA6BE3}"/>
          </ac:spMkLst>
        </pc:spChg>
        <pc:spChg chg="add mod">
          <ac:chgData name="Craig Gallen" userId="ae911875-7e11-4a05-af78-bbb0a34afcda" providerId="ADAL" clId="{A6E1B642-AFBB-49E5-8A05-2C607AF25568}" dt="2022-06-26T15:51:39.188" v="7203" actId="14100"/>
          <ac:spMkLst>
            <pc:docMk/>
            <pc:sldMk cId="230640345" sldId="8047"/>
            <ac:spMk id="10" creationId="{A7FC6757-72DD-2A8F-2FA3-B53198D124A8}"/>
          </ac:spMkLst>
        </pc:spChg>
        <pc:picChg chg="mod">
          <ac:chgData name="Craig Gallen" userId="ae911875-7e11-4a05-af78-bbb0a34afcda" providerId="ADAL" clId="{A6E1B642-AFBB-49E5-8A05-2C607AF25568}" dt="2022-06-26T15:44:50.844" v="7148" actId="1076"/>
          <ac:picMkLst>
            <pc:docMk/>
            <pc:sldMk cId="230640345" sldId="8047"/>
            <ac:picMk id="12" creationId="{1422DB74-B543-FE6D-50D7-5146338623B2}"/>
          </ac:picMkLst>
        </pc:picChg>
        <pc:picChg chg="del">
          <ac:chgData name="Craig Gallen" userId="ae911875-7e11-4a05-af78-bbb0a34afcda" providerId="ADAL" clId="{A6E1B642-AFBB-49E5-8A05-2C607AF25568}" dt="2022-06-26T15:44:06.078" v="7136" actId="478"/>
          <ac:picMkLst>
            <pc:docMk/>
            <pc:sldMk cId="230640345" sldId="8047"/>
            <ac:picMk id="16" creationId="{DB0FFD67-86DD-8DF7-5439-E3A87A9154D0}"/>
          </ac:picMkLst>
        </pc:picChg>
        <pc:picChg chg="mod">
          <ac:chgData name="Craig Gallen" userId="ae911875-7e11-4a05-af78-bbb0a34afcda" providerId="ADAL" clId="{A6E1B642-AFBB-49E5-8A05-2C607AF25568}" dt="2022-06-26T15:50:54.091" v="7200" actId="14100"/>
          <ac:picMkLst>
            <pc:docMk/>
            <pc:sldMk cId="230640345" sldId="8047"/>
            <ac:picMk id="17" creationId="{0F522D76-5DF9-4139-FED3-BC37C3D4C200}"/>
          </ac:picMkLst>
        </pc:picChg>
        <pc:cxnChg chg="add mod">
          <ac:chgData name="Craig Gallen" userId="ae911875-7e11-4a05-af78-bbb0a34afcda" providerId="ADAL" clId="{A6E1B642-AFBB-49E5-8A05-2C607AF25568}" dt="2022-06-26T15:51:39.188" v="7203" actId="14100"/>
          <ac:cxnSpMkLst>
            <pc:docMk/>
            <pc:sldMk cId="230640345" sldId="8047"/>
            <ac:cxnSpMk id="9" creationId="{1398CD47-AA49-7894-DA59-463891C75A9C}"/>
          </ac:cxnSpMkLst>
        </pc:cxnChg>
      </pc:sldChg>
      <pc:sldChg chg="addSp delSp modSp add mod">
        <pc:chgData name="Craig Gallen" userId="ae911875-7e11-4a05-af78-bbb0a34afcda" providerId="ADAL" clId="{A6E1B642-AFBB-49E5-8A05-2C607AF25568}" dt="2022-06-26T16:00:57.616" v="7275" actId="20577"/>
        <pc:sldMkLst>
          <pc:docMk/>
          <pc:sldMk cId="462473019" sldId="8059"/>
        </pc:sldMkLst>
        <pc:spChg chg="mod">
          <ac:chgData name="Craig Gallen" userId="ae911875-7e11-4a05-af78-bbb0a34afcda" providerId="ADAL" clId="{A6E1B642-AFBB-49E5-8A05-2C607AF25568}" dt="2022-06-26T16:00:57.616" v="7275" actId="20577"/>
          <ac:spMkLst>
            <pc:docMk/>
            <pc:sldMk cId="462473019" sldId="8059"/>
            <ac:spMk id="3" creationId="{74F5CE36-371A-41E6-9B3D-30E1739954CE}"/>
          </ac:spMkLst>
        </pc:spChg>
        <pc:spChg chg="del">
          <ac:chgData name="Craig Gallen" userId="ae911875-7e11-4a05-af78-bbb0a34afcda" providerId="ADAL" clId="{A6E1B642-AFBB-49E5-8A05-2C607AF25568}" dt="2022-06-26T15:59:21.892" v="7241" actId="478"/>
          <ac:spMkLst>
            <pc:docMk/>
            <pc:sldMk cId="462473019" sldId="8059"/>
            <ac:spMk id="4" creationId="{B16ECCFF-62C0-42EE-A9AF-AD5253F81C4C}"/>
          </ac:spMkLst>
        </pc:spChg>
        <pc:spChg chg="del">
          <ac:chgData name="Craig Gallen" userId="ae911875-7e11-4a05-af78-bbb0a34afcda" providerId="ADAL" clId="{A6E1B642-AFBB-49E5-8A05-2C607AF25568}" dt="2022-06-26T15:59:21.892" v="7241" actId="478"/>
          <ac:spMkLst>
            <pc:docMk/>
            <pc:sldMk cId="462473019" sldId="8059"/>
            <ac:spMk id="5" creationId="{22705572-9C0C-442B-B511-89AEAB717C88}"/>
          </ac:spMkLst>
        </pc:spChg>
        <pc:spChg chg="del">
          <ac:chgData name="Craig Gallen" userId="ae911875-7e11-4a05-af78-bbb0a34afcda" providerId="ADAL" clId="{A6E1B642-AFBB-49E5-8A05-2C607AF25568}" dt="2022-06-26T15:59:26.631" v="7242" actId="478"/>
          <ac:spMkLst>
            <pc:docMk/>
            <pc:sldMk cId="462473019" sldId="8059"/>
            <ac:spMk id="6" creationId="{522CB528-1073-41AA-BA64-99E78E4AFDC6}"/>
          </ac:spMkLst>
        </pc:spChg>
        <pc:spChg chg="add mod">
          <ac:chgData name="Craig Gallen" userId="ae911875-7e11-4a05-af78-bbb0a34afcda" providerId="ADAL" clId="{A6E1B642-AFBB-49E5-8A05-2C607AF25568}" dt="2022-06-26T15:59:28.068" v="7243"/>
          <ac:spMkLst>
            <pc:docMk/>
            <pc:sldMk cId="462473019" sldId="8059"/>
            <ac:spMk id="7" creationId="{25553FA1-847F-03BE-6089-0ADF0E30DB6C}"/>
          </ac:spMkLst>
        </pc:spChg>
        <pc:spChg chg="add mod">
          <ac:chgData name="Craig Gallen" userId="ae911875-7e11-4a05-af78-bbb0a34afcda" providerId="ADAL" clId="{A6E1B642-AFBB-49E5-8A05-2C607AF25568}" dt="2022-06-26T15:59:28.068" v="7243"/>
          <ac:spMkLst>
            <pc:docMk/>
            <pc:sldMk cId="462473019" sldId="8059"/>
            <ac:spMk id="9" creationId="{9582EBA3-3CA1-3213-5077-B30F3F5A2170}"/>
          </ac:spMkLst>
        </pc:spChg>
        <pc:spChg chg="add mod">
          <ac:chgData name="Craig Gallen" userId="ae911875-7e11-4a05-af78-bbb0a34afcda" providerId="ADAL" clId="{A6E1B642-AFBB-49E5-8A05-2C607AF25568}" dt="2022-06-26T15:59:28.068" v="7243"/>
          <ac:spMkLst>
            <pc:docMk/>
            <pc:sldMk cId="462473019" sldId="8059"/>
            <ac:spMk id="10" creationId="{1B0A2B07-2384-4A78-F110-3A4435CC10CB}"/>
          </ac:spMkLst>
        </pc:spChg>
      </pc:sldChg>
      <pc:sldChg chg="addSp delSp modSp new mod ord chgLayout">
        <pc:chgData name="Craig Gallen" userId="ae911875-7e11-4a05-af78-bbb0a34afcda" providerId="ADAL" clId="{A6E1B642-AFBB-49E5-8A05-2C607AF25568}" dt="2022-06-26T16:18:00.071" v="7515"/>
        <pc:sldMkLst>
          <pc:docMk/>
          <pc:sldMk cId="1906593285" sldId="8060"/>
        </pc:sldMkLst>
        <pc:spChg chg="del mod">
          <ac:chgData name="Craig Gallen" userId="ae911875-7e11-4a05-af78-bbb0a34afcda" providerId="ADAL" clId="{A6E1B642-AFBB-49E5-8A05-2C607AF25568}" dt="2022-06-26T16:15:12.049" v="7340" actId="478"/>
          <ac:spMkLst>
            <pc:docMk/>
            <pc:sldMk cId="1906593285" sldId="8060"/>
            <ac:spMk id="2" creationId="{7510FB87-4A1C-C126-4AB6-3CEB34ABA3F2}"/>
          </ac:spMkLst>
        </pc:spChg>
        <pc:spChg chg="mod ord">
          <ac:chgData name="Craig Gallen" userId="ae911875-7e11-4a05-af78-bbb0a34afcda" providerId="ADAL" clId="{A6E1B642-AFBB-49E5-8A05-2C607AF25568}" dt="2022-06-26T16:17:43.939" v="7511" actId="700"/>
          <ac:spMkLst>
            <pc:docMk/>
            <pc:sldMk cId="1906593285" sldId="8060"/>
            <ac:spMk id="3" creationId="{14DCFD55-B699-F11A-B690-9426B538C220}"/>
          </ac:spMkLst>
        </pc:spChg>
        <pc:spChg chg="mod ord">
          <ac:chgData name="Craig Gallen" userId="ae911875-7e11-4a05-af78-bbb0a34afcda" providerId="ADAL" clId="{A6E1B642-AFBB-49E5-8A05-2C607AF25568}" dt="2022-06-26T16:17:43.939" v="7511" actId="700"/>
          <ac:spMkLst>
            <pc:docMk/>
            <pc:sldMk cId="1906593285" sldId="8060"/>
            <ac:spMk id="4" creationId="{B672CCE7-5C39-1275-55B8-1AE9C5DA2908}"/>
          </ac:spMkLst>
        </pc:spChg>
        <pc:spChg chg="mod ord">
          <ac:chgData name="Craig Gallen" userId="ae911875-7e11-4a05-af78-bbb0a34afcda" providerId="ADAL" clId="{A6E1B642-AFBB-49E5-8A05-2C607AF25568}" dt="2022-06-26T16:17:43.939" v="7511" actId="700"/>
          <ac:spMkLst>
            <pc:docMk/>
            <pc:sldMk cId="1906593285" sldId="8060"/>
            <ac:spMk id="5" creationId="{45EF3595-5D75-668A-41A6-99AE4D366736}"/>
          </ac:spMkLst>
        </pc:spChg>
        <pc:spChg chg="mod ord">
          <ac:chgData name="Craig Gallen" userId="ae911875-7e11-4a05-af78-bbb0a34afcda" providerId="ADAL" clId="{A6E1B642-AFBB-49E5-8A05-2C607AF25568}" dt="2022-06-26T16:17:43.939" v="7511" actId="700"/>
          <ac:spMkLst>
            <pc:docMk/>
            <pc:sldMk cId="1906593285" sldId="8060"/>
            <ac:spMk id="6" creationId="{99861824-1486-778A-A9A5-69ECDCADF380}"/>
          </ac:spMkLst>
        </pc:spChg>
        <pc:spChg chg="add mod ord">
          <ac:chgData name="Craig Gallen" userId="ae911875-7e11-4a05-af78-bbb0a34afcda" providerId="ADAL" clId="{A6E1B642-AFBB-49E5-8A05-2C607AF25568}" dt="2022-06-26T16:17:53.436" v="7513" actId="14100"/>
          <ac:spMkLst>
            <pc:docMk/>
            <pc:sldMk cId="1906593285" sldId="8060"/>
            <ac:spMk id="10" creationId="{00D8F62C-C255-4358-2F83-45163CCF6639}"/>
          </ac:spMkLst>
        </pc:spChg>
        <pc:picChg chg="add mod">
          <ac:chgData name="Craig Gallen" userId="ae911875-7e11-4a05-af78-bbb0a34afcda" providerId="ADAL" clId="{A6E1B642-AFBB-49E5-8A05-2C607AF25568}" dt="2022-06-26T16:15:06.455" v="7339" actId="1076"/>
          <ac:picMkLst>
            <pc:docMk/>
            <pc:sldMk cId="1906593285" sldId="8060"/>
            <ac:picMk id="8" creationId="{75225F7A-8705-45E4-440D-7117291555AA}"/>
          </ac:picMkLst>
        </pc:picChg>
      </pc:sldChg>
      <pc:sldChg chg="new del">
        <pc:chgData name="Craig Gallen" userId="ae911875-7e11-4a05-af78-bbb0a34afcda" providerId="ADAL" clId="{A6E1B642-AFBB-49E5-8A05-2C607AF25568}" dt="2022-06-26T16:11:06.618" v="7300" actId="47"/>
        <pc:sldMkLst>
          <pc:docMk/>
          <pc:sldMk cId="3195523462" sldId="8060"/>
        </pc:sldMkLst>
      </pc:sldChg>
      <pc:sldChg chg="modSp new mod">
        <pc:chgData name="Craig Gallen" userId="ae911875-7e11-4a05-af78-bbb0a34afcda" providerId="ADAL" clId="{A6E1B642-AFBB-49E5-8A05-2C607AF25568}" dt="2022-06-26T16:24:59.974" v="7851" actId="313"/>
        <pc:sldMkLst>
          <pc:docMk/>
          <pc:sldMk cId="1828280313" sldId="8061"/>
        </pc:sldMkLst>
        <pc:spChg chg="mod">
          <ac:chgData name="Craig Gallen" userId="ae911875-7e11-4a05-af78-bbb0a34afcda" providerId="ADAL" clId="{A6E1B642-AFBB-49E5-8A05-2C607AF25568}" dt="2022-06-26T16:24:59.974" v="7851" actId="313"/>
          <ac:spMkLst>
            <pc:docMk/>
            <pc:sldMk cId="1828280313" sldId="8061"/>
            <ac:spMk id="2" creationId="{49CAA833-310B-6B4E-C40D-E2F0CEB25BC2}"/>
          </ac:spMkLst>
        </pc:spChg>
        <pc:spChg chg="mod">
          <ac:chgData name="Craig Gallen" userId="ae911875-7e11-4a05-af78-bbb0a34afcda" providerId="ADAL" clId="{A6E1B642-AFBB-49E5-8A05-2C607AF25568}" dt="2022-06-26T16:21:39.895" v="7523" actId="20577"/>
          <ac:spMkLst>
            <pc:docMk/>
            <pc:sldMk cId="1828280313" sldId="8061"/>
            <ac:spMk id="3" creationId="{C845A9A4-1EAD-E8FE-924F-DFDC54512C9E}"/>
          </ac:spMkLst>
        </pc:spChg>
      </pc:sldChg>
      <pc:sldMasterChg chg="modSp modSldLayout">
        <pc:chgData name="Craig Gallen" userId="ae911875-7e11-4a05-af78-bbb0a34afcda" providerId="ADAL" clId="{A6E1B642-AFBB-49E5-8A05-2C607AF25568}" dt="2022-06-22T16:54:17.283" v="6029"/>
        <pc:sldMasterMkLst>
          <pc:docMk/>
          <pc:sldMasterMk cId="2238447933" sldId="2147483707"/>
        </pc:sldMasterMkLst>
        <pc:spChg chg="mod">
          <ac:chgData name="Craig Gallen" userId="ae911875-7e11-4a05-af78-bbb0a34afcda" providerId="ADAL" clId="{A6E1B642-AFBB-49E5-8A05-2C607AF25568}" dt="2022-06-22T16:54:17.283" v="6029"/>
          <ac:spMkLst>
            <pc:docMk/>
            <pc:sldMasterMk cId="2238447933" sldId="2147483707"/>
            <ac:spMk id="5" creationId="{A133A268-CD59-AC47-B7F1-4668F8D491A9}"/>
          </ac:spMkLst>
        </pc:sp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2884995777" sldId="2147483708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2884995777" sldId="2147483708"/>
              <ac:spMk id="9" creationId="{5FEA751C-5788-C74C-8760-8C30558747B0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1540207418" sldId="2147483709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1540207418" sldId="2147483709"/>
              <ac:spMk id="11" creationId="{F4CF1761-0292-3C43-BEBD-987782212367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2034870361" sldId="2147483710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2034870361" sldId="2147483710"/>
              <ac:spMk id="12" creationId="{6FE96660-C1A5-0E48-8EE4-FC6B050E6CCC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2800175678" sldId="2147483711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2800175678" sldId="2147483711"/>
              <ac:spMk id="16" creationId="{F179EE3D-0312-274C-9782-73CC2DC9D329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1426858431" sldId="2147483712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1426858431" sldId="2147483712"/>
              <ac:spMk id="16" creationId="{F179EE3D-0312-274C-9782-73CC2DC9D329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3557425361" sldId="2147483713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3557425361" sldId="2147483713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2515798113" sldId="2147483714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2515798113" sldId="2147483714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4201310672" sldId="2147483715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4201310672" sldId="2147483715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333236507" sldId="2147483716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333236507" sldId="2147483716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3878787835" sldId="2147483717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3878787835" sldId="2147483717"/>
              <ac:spMk id="12" creationId="{32A5CFA6-8DDB-744B-BE79-CD69DFFF790A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3517951310" sldId="2147483718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3517951310" sldId="2147483718"/>
              <ac:spMk id="10" creationId="{00845F2A-A8C0-4D42-A1F9-E19BF4568696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616209755" sldId="2147483719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616209755" sldId="2147483719"/>
              <ac:spMk id="10" creationId="{00845F2A-A8C0-4D42-A1F9-E19BF4568696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2643275274" sldId="2147483720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2643275274" sldId="2147483720"/>
              <ac:spMk id="11" creationId="{012C4F94-F1EE-6F4C-BB67-F90B1773DCD8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3635886964" sldId="2147483721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3635886964" sldId="2147483721"/>
              <ac:spMk id="11" creationId="{C8D0030E-3CC3-9044-8657-0E3533B56721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38447933" sldId="2147483707"/>
            <pc:sldLayoutMk cId="1983492548" sldId="2147483722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38447933" sldId="2147483707"/>
              <pc:sldLayoutMk cId="1983492548" sldId="2147483722"/>
              <ac:spMk id="9" creationId="{841DA1DC-01EF-4942-AFBB-E388E3AE4DA8}"/>
            </ac:spMkLst>
          </pc:spChg>
        </pc:sldLayoutChg>
      </pc:sldMasterChg>
      <pc:sldMasterChg chg="modSp modSldLayout">
        <pc:chgData name="Craig Gallen" userId="ae911875-7e11-4a05-af78-bbb0a34afcda" providerId="ADAL" clId="{A6E1B642-AFBB-49E5-8A05-2C607AF25568}" dt="2022-06-22T16:54:17.283" v="6029"/>
        <pc:sldMasterMkLst>
          <pc:docMk/>
          <pc:sldMasterMk cId="2223947442" sldId="2147483723"/>
        </pc:sldMasterMkLst>
        <pc:spChg chg="mod">
          <ac:chgData name="Craig Gallen" userId="ae911875-7e11-4a05-af78-bbb0a34afcda" providerId="ADAL" clId="{A6E1B642-AFBB-49E5-8A05-2C607AF25568}" dt="2022-06-22T16:54:17.283" v="6029"/>
          <ac:spMkLst>
            <pc:docMk/>
            <pc:sldMasterMk cId="2223947442" sldId="2147483723"/>
            <ac:spMk id="5" creationId="{A133A268-CD59-AC47-B7F1-4668F8D491A9}"/>
          </ac:spMkLst>
        </pc:sp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1897800619" sldId="2147483724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1897800619" sldId="2147483724"/>
              <ac:spMk id="9" creationId="{5FEA751C-5788-C74C-8760-8C30558747B0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4255287621" sldId="2147483725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4255287621" sldId="2147483725"/>
              <ac:spMk id="11" creationId="{F4CF1761-0292-3C43-BEBD-987782212367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3392766947" sldId="2147483726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3392766947" sldId="2147483726"/>
              <ac:spMk id="12" creationId="{6FE96660-C1A5-0E48-8EE4-FC6B050E6CCC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3785848379" sldId="2147483727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3785848379" sldId="2147483727"/>
              <ac:spMk id="16" creationId="{F179EE3D-0312-274C-9782-73CC2DC9D329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599494736" sldId="2147483728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599494736" sldId="2147483728"/>
              <ac:spMk id="16" creationId="{F179EE3D-0312-274C-9782-73CC2DC9D329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3984256148" sldId="2147483729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3984256148" sldId="2147483729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3583758179" sldId="2147483730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3583758179" sldId="2147483730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1161167459" sldId="2147483731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1161167459" sldId="2147483731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2194866096" sldId="2147483732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2194866096" sldId="2147483732"/>
              <ac:spMk id="14" creationId="{F767AC96-839F-D348-9CF0-172BCD605852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2377812300" sldId="2147483733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2377812300" sldId="2147483733"/>
              <ac:spMk id="12" creationId="{32A5CFA6-8DDB-744B-BE79-CD69DFFF790A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2249262430" sldId="2147483734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2249262430" sldId="2147483734"/>
              <ac:spMk id="10" creationId="{00845F2A-A8C0-4D42-A1F9-E19BF4568696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3820521856" sldId="2147483735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3820521856" sldId="2147483735"/>
              <ac:spMk id="10" creationId="{00845F2A-A8C0-4D42-A1F9-E19BF4568696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2407744823" sldId="2147483736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2407744823" sldId="2147483736"/>
              <ac:spMk id="11" creationId="{012C4F94-F1EE-6F4C-BB67-F90B1773DCD8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2377567950" sldId="2147483737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2377567950" sldId="2147483737"/>
              <ac:spMk id="11" creationId="{C8D0030E-3CC3-9044-8657-0E3533B56721}"/>
            </ac:spMkLst>
          </pc:spChg>
        </pc:sldLayoutChg>
        <pc:sldLayoutChg chg="modSp">
          <pc:chgData name="Craig Gallen" userId="ae911875-7e11-4a05-af78-bbb0a34afcda" providerId="ADAL" clId="{A6E1B642-AFBB-49E5-8A05-2C607AF25568}" dt="2022-06-22T16:54:17.283" v="6029"/>
          <pc:sldLayoutMkLst>
            <pc:docMk/>
            <pc:sldMasterMk cId="2223947442" sldId="2147483723"/>
            <pc:sldLayoutMk cId="961820368" sldId="2147483738"/>
          </pc:sldLayoutMkLst>
          <pc:spChg chg="mod">
            <ac:chgData name="Craig Gallen" userId="ae911875-7e11-4a05-af78-bbb0a34afcda" providerId="ADAL" clId="{A6E1B642-AFBB-49E5-8A05-2C607AF25568}" dt="2022-06-22T16:54:17.283" v="6029"/>
            <ac:spMkLst>
              <pc:docMk/>
              <pc:sldMasterMk cId="2223947442" sldId="2147483723"/>
              <pc:sldLayoutMk cId="961820368" sldId="2147483738"/>
              <ac:spMk id="9" creationId="{841DA1DC-01EF-4942-AFBB-E388E3AE4DA8}"/>
            </ac:spMkLst>
          </pc:spChg>
        </pc:sldLayoutChg>
      </pc:sldMasterChg>
    </pc:docChg>
  </pc:docChgLst>
  <pc:docChgLst>
    <pc:chgData name="Craig Gallen" userId="ae911875-7e11-4a05-af78-bbb0a34afcda" providerId="ADAL" clId="{CB3DDC99-5B5F-4415-B6A5-F362DEB2FF70}"/>
    <pc:docChg chg="custSel delSld modSld">
      <pc:chgData name="Craig Gallen" userId="ae911875-7e11-4a05-af78-bbb0a34afcda" providerId="ADAL" clId="{CB3DDC99-5B5F-4415-B6A5-F362DEB2FF70}" dt="2023-01-24T10:16:51.564" v="2" actId="27636"/>
      <pc:docMkLst>
        <pc:docMk/>
      </pc:docMkLst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1741966946" sldId="283"/>
        </pc:sldMkLst>
      </pc:sldChg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392352648" sldId="284"/>
        </pc:sldMkLst>
      </pc:sldChg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2215890362" sldId="285"/>
        </pc:sldMkLst>
      </pc:sldChg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1366882585" sldId="286"/>
        </pc:sldMkLst>
      </pc:sldChg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2896132313" sldId="287"/>
        </pc:sldMkLst>
      </pc:sldChg>
      <pc:sldChg chg="del">
        <pc:chgData name="Craig Gallen" userId="ae911875-7e11-4a05-af78-bbb0a34afcda" providerId="ADAL" clId="{CB3DDC99-5B5F-4415-B6A5-F362DEB2FF70}" dt="2023-01-24T10:16:33.888" v="0" actId="47"/>
        <pc:sldMkLst>
          <pc:docMk/>
          <pc:sldMk cId="2511825504" sldId="289"/>
        </pc:sldMkLst>
      </pc:sldChg>
      <pc:sldChg chg="modSp mod">
        <pc:chgData name="Craig Gallen" userId="ae911875-7e11-4a05-af78-bbb0a34afcda" providerId="ADAL" clId="{CB3DDC99-5B5F-4415-B6A5-F362DEB2FF70}" dt="2023-01-24T10:16:51.564" v="2" actId="27636"/>
        <pc:sldMkLst>
          <pc:docMk/>
          <pc:sldMk cId="600052110" sldId="290"/>
        </pc:sldMkLst>
        <pc:spChg chg="mod">
          <ac:chgData name="Craig Gallen" userId="ae911875-7e11-4a05-af78-bbb0a34afcda" providerId="ADAL" clId="{CB3DDC99-5B5F-4415-B6A5-F362DEB2FF70}" dt="2023-01-24T10:16:51.564" v="2" actId="27636"/>
          <ac:spMkLst>
            <pc:docMk/>
            <pc:sldMk cId="600052110" sldId="290"/>
            <ac:spMk id="2" creationId="{912CCC57-86C1-B2A7-AA8B-2CF082CB87C6}"/>
          </ac:spMkLst>
        </pc:spChg>
      </pc:sldChg>
    </pc:docChg>
  </pc:docChgLst>
  <pc:docChgLst>
    <pc:chgData name="Craig Gallen" userId="ae911875-7e11-4a05-af78-bbb0a34afcda" providerId="ADAL" clId="{ECE6B519-A8E9-4369-A378-3E58936BCBCA}"/>
    <pc:docChg chg="undo custSel addSld delSld modSld sldOrd">
      <pc:chgData name="Craig Gallen" userId="ae911875-7e11-4a05-af78-bbb0a34afcda" providerId="ADAL" clId="{ECE6B519-A8E9-4369-A378-3E58936BCBCA}" dt="2022-08-09T07:14:40.235" v="374" actId="20577"/>
      <pc:docMkLst>
        <pc:docMk/>
      </pc:docMkLst>
      <pc:sldChg chg="modSp mod">
        <pc:chgData name="Craig Gallen" userId="ae911875-7e11-4a05-af78-bbb0a34afcda" providerId="ADAL" clId="{ECE6B519-A8E9-4369-A378-3E58936BCBCA}" dt="2022-08-09T07:14:40.235" v="374" actId="20577"/>
        <pc:sldMkLst>
          <pc:docMk/>
          <pc:sldMk cId="3557794887" sldId="276"/>
        </pc:sldMkLst>
        <pc:spChg chg="mod">
          <ac:chgData name="Craig Gallen" userId="ae911875-7e11-4a05-af78-bbb0a34afcda" providerId="ADAL" clId="{ECE6B519-A8E9-4369-A378-3E58936BCBCA}" dt="2022-08-09T07:14:40.235" v="374" actId="20577"/>
          <ac:spMkLst>
            <pc:docMk/>
            <pc:sldMk cId="3557794887" sldId="276"/>
            <ac:spMk id="2" creationId="{31E39C48-40B3-40CE-B48C-6FDEFA2F2FEC}"/>
          </ac:spMkLst>
        </pc:spChg>
      </pc:sldChg>
      <pc:sldChg chg="addSp modSp add del mod">
        <pc:chgData name="Craig Gallen" userId="ae911875-7e11-4a05-af78-bbb0a34afcda" providerId="ADAL" clId="{ECE6B519-A8E9-4369-A378-3E58936BCBCA}" dt="2022-08-08T16:58:21.078" v="59" actId="2696"/>
        <pc:sldMkLst>
          <pc:docMk/>
          <pc:sldMk cId="2671623762" sldId="278"/>
        </pc:sldMkLst>
        <pc:spChg chg="mod">
          <ac:chgData name="Craig Gallen" userId="ae911875-7e11-4a05-af78-bbb0a34afcda" providerId="ADAL" clId="{ECE6B519-A8E9-4369-A378-3E58936BCBCA}" dt="2022-08-08T16:55:20.819" v="16" actId="20577"/>
          <ac:spMkLst>
            <pc:docMk/>
            <pc:sldMk cId="2671623762" sldId="278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6:55:29.005" v="19" actId="20577"/>
          <ac:spMkLst>
            <pc:docMk/>
            <pc:sldMk cId="2671623762" sldId="278"/>
            <ac:spMk id="3" creationId="{6743806D-C49F-132F-6C0C-73F3C5033A32}"/>
          </ac:spMkLst>
        </pc:spChg>
        <pc:picChg chg="add mod">
          <ac:chgData name="Craig Gallen" userId="ae911875-7e11-4a05-af78-bbb0a34afcda" providerId="ADAL" clId="{ECE6B519-A8E9-4369-A378-3E58936BCBCA}" dt="2022-08-08T16:58:12.235" v="58"/>
          <ac:picMkLst>
            <pc:docMk/>
            <pc:sldMk cId="2671623762" sldId="278"/>
            <ac:picMk id="7" creationId="{5B088CD9-3DB6-3069-DCF1-9A6FB6B5D444}"/>
          </ac:picMkLst>
        </pc:picChg>
      </pc:sldChg>
      <pc:sldChg chg="delSp add del mod">
        <pc:chgData name="Craig Gallen" userId="ae911875-7e11-4a05-af78-bbb0a34afcda" providerId="ADAL" clId="{ECE6B519-A8E9-4369-A378-3E58936BCBCA}" dt="2022-08-08T16:59:01.251" v="70" actId="47"/>
        <pc:sldMkLst>
          <pc:docMk/>
          <pc:sldMk cId="3541334520" sldId="278"/>
        </pc:sldMkLst>
        <pc:picChg chg="del">
          <ac:chgData name="Craig Gallen" userId="ae911875-7e11-4a05-af78-bbb0a34afcda" providerId="ADAL" clId="{ECE6B519-A8E9-4369-A378-3E58936BCBCA}" dt="2022-08-08T16:58:32.909" v="64" actId="478"/>
          <ac:picMkLst>
            <pc:docMk/>
            <pc:sldMk cId="3541334520" sldId="278"/>
            <ac:picMk id="7" creationId="{5B088CD9-3DB6-3069-DCF1-9A6FB6B5D444}"/>
          </ac:picMkLst>
        </pc:picChg>
      </pc:sldChg>
      <pc:sldChg chg="del">
        <pc:chgData name="Craig Gallen" userId="ae911875-7e11-4a05-af78-bbb0a34afcda" providerId="ADAL" clId="{ECE6B519-A8E9-4369-A378-3E58936BCBCA}" dt="2022-08-08T16:55:03.459" v="11" actId="47"/>
        <pc:sldMkLst>
          <pc:docMk/>
          <pc:sldMk cId="2538077829" sldId="279"/>
        </pc:sldMkLst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1784847694" sldId="280"/>
        </pc:sldMkLst>
      </pc:sldChg>
      <pc:sldChg chg="del">
        <pc:chgData name="Craig Gallen" userId="ae911875-7e11-4a05-af78-bbb0a34afcda" providerId="ADAL" clId="{ECE6B519-A8E9-4369-A378-3E58936BCBCA}" dt="2022-08-08T16:55:00.230" v="10" actId="47"/>
        <pc:sldMkLst>
          <pc:docMk/>
          <pc:sldMk cId="759508390" sldId="282"/>
        </pc:sldMkLst>
      </pc:sldChg>
      <pc:sldChg chg="addSp delSp modSp add del mod">
        <pc:chgData name="Craig Gallen" userId="ae911875-7e11-4a05-af78-bbb0a34afcda" providerId="ADAL" clId="{ECE6B519-A8E9-4369-A378-3E58936BCBCA}" dt="2022-08-08T16:58:59.873" v="69" actId="47"/>
        <pc:sldMkLst>
          <pc:docMk/>
          <pc:sldMk cId="1923404794" sldId="282"/>
        </pc:sldMkLst>
        <pc:picChg chg="add del mod">
          <ac:chgData name="Craig Gallen" userId="ae911875-7e11-4a05-af78-bbb0a34afcda" providerId="ADAL" clId="{ECE6B519-A8E9-4369-A378-3E58936BCBCA}" dt="2022-08-08T16:58:36.837" v="65" actId="478"/>
          <ac:picMkLst>
            <pc:docMk/>
            <pc:sldMk cId="1923404794" sldId="282"/>
            <ac:picMk id="7" creationId="{9C5FCCE5-69E7-95CA-C588-F4769B7E63CA}"/>
          </ac:picMkLst>
        </pc:picChg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48813696" sldId="283"/>
        </pc:sldMkLst>
      </pc:sldChg>
      <pc:sldChg chg="addSp delSp modSp add mod">
        <pc:chgData name="Craig Gallen" userId="ae911875-7e11-4a05-af78-bbb0a34afcda" providerId="ADAL" clId="{ECE6B519-A8E9-4369-A378-3E58936BCBCA}" dt="2022-08-08T17:14:28.236" v="259" actId="1076"/>
        <pc:sldMkLst>
          <pc:docMk/>
          <pc:sldMk cId="1741966946" sldId="283"/>
        </pc:sldMkLst>
        <pc:spChg chg="del">
          <ac:chgData name="Craig Gallen" userId="ae911875-7e11-4a05-af78-bbb0a34afcda" providerId="ADAL" clId="{ECE6B519-A8E9-4369-A378-3E58936BCBCA}" dt="2022-08-08T17:14:20.858" v="257" actId="478"/>
          <ac:spMkLst>
            <pc:docMk/>
            <pc:sldMk cId="1741966946" sldId="283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4:12.991" v="256" actId="20577"/>
          <ac:spMkLst>
            <pc:docMk/>
            <pc:sldMk cId="1741966946" sldId="283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4:22.436" v="258" actId="478"/>
          <ac:spMkLst>
            <pc:docMk/>
            <pc:sldMk cId="1741966946" sldId="283"/>
            <ac:spMk id="11" creationId="{1216C977-0C90-F468-18F6-6712A4D5814D}"/>
          </ac:spMkLst>
        </pc:spChg>
        <pc:picChg chg="add del mod">
          <ac:chgData name="Craig Gallen" userId="ae911875-7e11-4a05-af78-bbb0a34afcda" providerId="ADAL" clId="{ECE6B519-A8E9-4369-A378-3E58936BCBCA}" dt="2022-08-08T17:04:33.187" v="87" actId="478"/>
          <ac:picMkLst>
            <pc:docMk/>
            <pc:sldMk cId="1741966946" sldId="283"/>
            <ac:picMk id="7" creationId="{FFF09995-BF00-7438-7185-39E4A2986FEF}"/>
          </ac:picMkLst>
        </pc:picChg>
        <pc:picChg chg="add mod">
          <ac:chgData name="Craig Gallen" userId="ae911875-7e11-4a05-af78-bbb0a34afcda" providerId="ADAL" clId="{ECE6B519-A8E9-4369-A378-3E58936BCBCA}" dt="2022-08-08T17:14:28.236" v="259" actId="1076"/>
          <ac:picMkLst>
            <pc:docMk/>
            <pc:sldMk cId="1741966946" sldId="283"/>
            <ac:picMk id="9" creationId="{CE0AD86E-6B5D-65C2-F18F-D71D5240B9B3}"/>
          </ac:picMkLst>
        </pc:picChg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333017644" sldId="284"/>
        </pc:sldMkLst>
      </pc:sldChg>
      <pc:sldChg chg="addSp delSp modSp add mod">
        <pc:chgData name="Craig Gallen" userId="ae911875-7e11-4a05-af78-bbb0a34afcda" providerId="ADAL" clId="{ECE6B519-A8E9-4369-A378-3E58936BCBCA}" dt="2022-08-08T17:13:34.643" v="224" actId="1076"/>
        <pc:sldMkLst>
          <pc:docMk/>
          <pc:sldMk cId="392352648" sldId="284"/>
        </pc:sldMkLst>
        <pc:spChg chg="del">
          <ac:chgData name="Craig Gallen" userId="ae911875-7e11-4a05-af78-bbb0a34afcda" providerId="ADAL" clId="{ECE6B519-A8E9-4369-A378-3E58936BCBCA}" dt="2022-08-08T17:13:27.808" v="222" actId="478"/>
          <ac:spMkLst>
            <pc:docMk/>
            <pc:sldMk cId="392352648" sldId="284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3:22.222" v="221" actId="20577"/>
          <ac:spMkLst>
            <pc:docMk/>
            <pc:sldMk cId="392352648" sldId="284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3:29.601" v="223" actId="478"/>
          <ac:spMkLst>
            <pc:docMk/>
            <pc:sldMk cId="392352648" sldId="284"/>
            <ac:spMk id="13" creationId="{5E29D7F6-3324-DAA8-DB0F-6C604AF23B1E}"/>
          </ac:spMkLst>
        </pc:spChg>
        <pc:picChg chg="add del mod">
          <ac:chgData name="Craig Gallen" userId="ae911875-7e11-4a05-af78-bbb0a34afcda" providerId="ADAL" clId="{ECE6B519-A8E9-4369-A378-3E58936BCBCA}" dt="2022-08-08T17:04:49.008" v="92" actId="478"/>
          <ac:picMkLst>
            <pc:docMk/>
            <pc:sldMk cId="392352648" sldId="284"/>
            <ac:picMk id="7" creationId="{760E68F4-B97B-68DB-B8DB-ECB39915D211}"/>
          </ac:picMkLst>
        </pc:picChg>
        <pc:picChg chg="add del mod">
          <ac:chgData name="Craig Gallen" userId="ae911875-7e11-4a05-af78-bbb0a34afcda" providerId="ADAL" clId="{ECE6B519-A8E9-4369-A378-3E58936BCBCA}" dt="2022-08-08T17:05:16.330" v="97" actId="478"/>
          <ac:picMkLst>
            <pc:docMk/>
            <pc:sldMk cId="392352648" sldId="284"/>
            <ac:picMk id="9" creationId="{D905AC94-6E8F-ACF5-3D0B-CD96C79E9437}"/>
          </ac:picMkLst>
        </pc:picChg>
        <pc:picChg chg="add mod">
          <ac:chgData name="Craig Gallen" userId="ae911875-7e11-4a05-af78-bbb0a34afcda" providerId="ADAL" clId="{ECE6B519-A8E9-4369-A378-3E58936BCBCA}" dt="2022-08-08T17:13:34.643" v="224" actId="1076"/>
          <ac:picMkLst>
            <pc:docMk/>
            <pc:sldMk cId="392352648" sldId="284"/>
            <ac:picMk id="11" creationId="{DC5E03D2-7EBC-4B47-2D1E-B1F9DCEE7950}"/>
          </ac:picMkLst>
        </pc:picChg>
      </pc:sldChg>
      <pc:sldChg chg="addSp delSp modSp add mod">
        <pc:chgData name="Craig Gallen" userId="ae911875-7e11-4a05-af78-bbb0a34afcda" providerId="ADAL" clId="{ECE6B519-A8E9-4369-A378-3E58936BCBCA}" dt="2022-08-08T17:14:57.314" v="280" actId="478"/>
        <pc:sldMkLst>
          <pc:docMk/>
          <pc:sldMk cId="2215890362" sldId="285"/>
        </pc:sldMkLst>
        <pc:spChg chg="del">
          <ac:chgData name="Craig Gallen" userId="ae911875-7e11-4a05-af78-bbb0a34afcda" providerId="ADAL" clId="{ECE6B519-A8E9-4369-A378-3E58936BCBCA}" dt="2022-08-08T17:14:50.732" v="279" actId="478"/>
          <ac:spMkLst>
            <pc:docMk/>
            <pc:sldMk cId="2215890362" sldId="285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4:45.928" v="278" actId="20577"/>
          <ac:spMkLst>
            <pc:docMk/>
            <pc:sldMk cId="2215890362" sldId="285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4:57.314" v="280" actId="478"/>
          <ac:spMkLst>
            <pc:docMk/>
            <pc:sldMk cId="2215890362" sldId="285"/>
            <ac:spMk id="11" creationId="{9E6F034A-4E6C-040D-43F0-E0C2E92CC0BF}"/>
          </ac:spMkLst>
        </pc:spChg>
        <pc:picChg chg="add del mod">
          <ac:chgData name="Craig Gallen" userId="ae911875-7e11-4a05-af78-bbb0a34afcda" providerId="ADAL" clId="{ECE6B519-A8E9-4369-A378-3E58936BCBCA}" dt="2022-08-08T17:05:46.093" v="102" actId="478"/>
          <ac:picMkLst>
            <pc:docMk/>
            <pc:sldMk cId="2215890362" sldId="285"/>
            <ac:picMk id="7" creationId="{670767CB-C0CA-72E2-9252-E4F417994DC0}"/>
          </ac:picMkLst>
        </pc:picChg>
        <pc:picChg chg="add mod">
          <ac:chgData name="Craig Gallen" userId="ae911875-7e11-4a05-af78-bbb0a34afcda" providerId="ADAL" clId="{ECE6B519-A8E9-4369-A378-3E58936BCBCA}" dt="2022-08-08T17:05:59.917" v="106" actId="14100"/>
          <ac:picMkLst>
            <pc:docMk/>
            <pc:sldMk cId="2215890362" sldId="285"/>
            <ac:picMk id="9" creationId="{61C58A1B-E694-7F8A-67FD-4609244DB532}"/>
          </ac:picMkLst>
        </pc:picChg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2875537001" sldId="285"/>
        </pc:sldMkLst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946248642" sldId="286"/>
        </pc:sldMkLst>
      </pc:sldChg>
      <pc:sldChg chg="addSp delSp modSp add mod">
        <pc:chgData name="Craig Gallen" userId="ae911875-7e11-4a05-af78-bbb0a34afcda" providerId="ADAL" clId="{ECE6B519-A8E9-4369-A378-3E58936BCBCA}" dt="2022-08-08T17:15:55.370" v="329" actId="1076"/>
        <pc:sldMkLst>
          <pc:docMk/>
          <pc:sldMk cId="1366882585" sldId="286"/>
        </pc:sldMkLst>
        <pc:spChg chg="del">
          <ac:chgData name="Craig Gallen" userId="ae911875-7e11-4a05-af78-bbb0a34afcda" providerId="ADAL" clId="{ECE6B519-A8E9-4369-A378-3E58936BCBCA}" dt="2022-08-08T17:15:42.921" v="325" actId="478"/>
          <ac:spMkLst>
            <pc:docMk/>
            <pc:sldMk cId="1366882585" sldId="286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5:35.982" v="324" actId="20577"/>
          <ac:spMkLst>
            <pc:docMk/>
            <pc:sldMk cId="1366882585" sldId="286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5:44.825" v="326" actId="478"/>
          <ac:spMkLst>
            <pc:docMk/>
            <pc:sldMk cId="1366882585" sldId="286"/>
            <ac:spMk id="11" creationId="{D9D83D3A-0E51-BB9F-B8C4-2479E403847B}"/>
          </ac:spMkLst>
        </pc:spChg>
        <pc:picChg chg="add del mod">
          <ac:chgData name="Craig Gallen" userId="ae911875-7e11-4a05-af78-bbb0a34afcda" providerId="ADAL" clId="{ECE6B519-A8E9-4369-A378-3E58936BCBCA}" dt="2022-08-08T17:06:05.970" v="107" actId="478"/>
          <ac:picMkLst>
            <pc:docMk/>
            <pc:sldMk cId="1366882585" sldId="286"/>
            <ac:picMk id="7" creationId="{8204C6B0-AADD-51B0-746D-8FA0E4FE9E8C}"/>
          </ac:picMkLst>
        </pc:picChg>
        <pc:picChg chg="add mod">
          <ac:chgData name="Craig Gallen" userId="ae911875-7e11-4a05-af78-bbb0a34afcda" providerId="ADAL" clId="{ECE6B519-A8E9-4369-A378-3E58936BCBCA}" dt="2022-08-08T17:15:55.370" v="329" actId="1076"/>
          <ac:picMkLst>
            <pc:docMk/>
            <pc:sldMk cId="1366882585" sldId="286"/>
            <ac:picMk id="9" creationId="{5EF5F79B-6B31-22F2-1547-CB224A506B88}"/>
          </ac:picMkLst>
        </pc:picChg>
      </pc:sldChg>
      <pc:sldChg chg="del">
        <pc:chgData name="Craig Gallen" userId="ae911875-7e11-4a05-af78-bbb0a34afcda" providerId="ADAL" clId="{ECE6B519-A8E9-4369-A378-3E58936BCBCA}" dt="2022-08-08T16:54:58.381" v="9" actId="47"/>
        <pc:sldMkLst>
          <pc:docMk/>
          <pc:sldMk cId="1895545869" sldId="287"/>
        </pc:sldMkLst>
      </pc:sldChg>
      <pc:sldChg chg="addSp delSp modSp add mod ord">
        <pc:chgData name="Craig Gallen" userId="ae911875-7e11-4a05-af78-bbb0a34afcda" providerId="ADAL" clId="{ECE6B519-A8E9-4369-A378-3E58936BCBCA}" dt="2022-08-08T17:11:37.833" v="136" actId="1076"/>
        <pc:sldMkLst>
          <pc:docMk/>
          <pc:sldMk cId="2896132313" sldId="287"/>
        </pc:sldMkLst>
        <pc:spChg chg="del">
          <ac:chgData name="Craig Gallen" userId="ae911875-7e11-4a05-af78-bbb0a34afcda" providerId="ADAL" clId="{ECE6B519-A8E9-4369-A378-3E58936BCBCA}" dt="2022-08-08T17:11:19.359" v="128" actId="478"/>
          <ac:spMkLst>
            <pc:docMk/>
            <pc:sldMk cId="2896132313" sldId="287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1:26.965" v="133" actId="6549"/>
          <ac:spMkLst>
            <pc:docMk/>
            <pc:sldMk cId="2896132313" sldId="287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1:22.157" v="129" actId="478"/>
          <ac:spMkLst>
            <pc:docMk/>
            <pc:sldMk cId="2896132313" sldId="287"/>
            <ac:spMk id="24" creationId="{C6DC8CF4-13AA-F9FC-16AC-FFEAC652F1C6}"/>
          </ac:spMkLst>
        </pc:spChg>
        <pc:picChg chg="add del mod">
          <ac:chgData name="Craig Gallen" userId="ae911875-7e11-4a05-af78-bbb0a34afcda" providerId="ADAL" clId="{ECE6B519-A8E9-4369-A378-3E58936BCBCA}" dt="2022-08-08T17:03:45.195" v="77" actId="478"/>
          <ac:picMkLst>
            <pc:docMk/>
            <pc:sldMk cId="2896132313" sldId="287"/>
            <ac:picMk id="8" creationId="{D5185A74-8C28-9B47-A16A-BA6515371AE5}"/>
          </ac:picMkLst>
        </pc:picChg>
        <pc:picChg chg="add del mod">
          <ac:chgData name="Craig Gallen" userId="ae911875-7e11-4a05-af78-bbb0a34afcda" providerId="ADAL" clId="{ECE6B519-A8E9-4369-A378-3E58936BCBCA}" dt="2022-08-08T16:58:01.318" v="57" actId="21"/>
          <ac:picMkLst>
            <pc:docMk/>
            <pc:sldMk cId="2896132313" sldId="287"/>
            <ac:picMk id="10" creationId="{758292E8-E354-4234-555E-A60487F62716}"/>
          </ac:picMkLst>
        </pc:picChg>
        <pc:picChg chg="add del mod">
          <ac:chgData name="Craig Gallen" userId="ae911875-7e11-4a05-af78-bbb0a34afcda" providerId="ADAL" clId="{ECE6B519-A8E9-4369-A378-3E58936BCBCA}" dt="2022-08-08T16:57:47.293" v="54" actId="21"/>
          <ac:picMkLst>
            <pc:docMk/>
            <pc:sldMk cId="2896132313" sldId="287"/>
            <ac:picMk id="12" creationId="{DFC60B6D-5C79-FDBC-641C-5CFBACCFCB98}"/>
          </ac:picMkLst>
        </pc:picChg>
        <pc:picChg chg="add del mod">
          <ac:chgData name="Craig Gallen" userId="ae911875-7e11-4a05-af78-bbb0a34afcda" providerId="ADAL" clId="{ECE6B519-A8E9-4369-A378-3E58936BCBCA}" dt="2022-08-08T16:57:31.259" v="51" actId="21"/>
          <ac:picMkLst>
            <pc:docMk/>
            <pc:sldMk cId="2896132313" sldId="287"/>
            <ac:picMk id="14" creationId="{97C30CF9-8DF1-68E1-25A5-F4B343DAE578}"/>
          </ac:picMkLst>
        </pc:picChg>
        <pc:picChg chg="add del mod">
          <ac:chgData name="Craig Gallen" userId="ae911875-7e11-4a05-af78-bbb0a34afcda" providerId="ADAL" clId="{ECE6B519-A8E9-4369-A378-3E58936BCBCA}" dt="2022-08-08T16:57:18.295" v="48" actId="21"/>
          <ac:picMkLst>
            <pc:docMk/>
            <pc:sldMk cId="2896132313" sldId="287"/>
            <ac:picMk id="16" creationId="{493E5563-3DEC-C52F-F408-C646352D2B45}"/>
          </ac:picMkLst>
        </pc:picChg>
        <pc:picChg chg="add del mod">
          <ac:chgData name="Craig Gallen" userId="ae911875-7e11-4a05-af78-bbb0a34afcda" providerId="ADAL" clId="{ECE6B519-A8E9-4369-A378-3E58936BCBCA}" dt="2022-08-08T16:56:58.850" v="45" actId="21"/>
          <ac:picMkLst>
            <pc:docMk/>
            <pc:sldMk cId="2896132313" sldId="287"/>
            <ac:picMk id="18" creationId="{C506955E-5E0D-3BEF-3B3B-0CF4FDEE1F78}"/>
          </ac:picMkLst>
        </pc:picChg>
        <pc:picChg chg="add del mod">
          <ac:chgData name="Craig Gallen" userId="ae911875-7e11-4a05-af78-bbb0a34afcda" providerId="ADAL" clId="{ECE6B519-A8E9-4369-A378-3E58936BCBCA}" dt="2022-08-08T16:56:41.948" v="42" actId="21"/>
          <ac:picMkLst>
            <pc:docMk/>
            <pc:sldMk cId="2896132313" sldId="287"/>
            <ac:picMk id="20" creationId="{9EB80C07-BAD9-1188-C5A4-6F89F7AFC17F}"/>
          </ac:picMkLst>
        </pc:picChg>
        <pc:picChg chg="add mod">
          <ac:chgData name="Craig Gallen" userId="ae911875-7e11-4a05-af78-bbb0a34afcda" providerId="ADAL" clId="{ECE6B519-A8E9-4369-A378-3E58936BCBCA}" dt="2022-08-08T17:11:37.833" v="136" actId="1076"/>
          <ac:picMkLst>
            <pc:docMk/>
            <pc:sldMk cId="2896132313" sldId="287"/>
            <ac:picMk id="22" creationId="{ACE311D8-7345-01E8-8731-8FC89EE075BE}"/>
          </ac:picMkLst>
        </pc:picChg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1870587720" sldId="288"/>
        </pc:sldMkLst>
      </pc:sldChg>
      <pc:sldChg chg="delSp add del mod">
        <pc:chgData name="Craig Gallen" userId="ae911875-7e11-4a05-af78-bbb0a34afcda" providerId="ADAL" clId="{ECE6B519-A8E9-4369-A378-3E58936BCBCA}" dt="2022-08-08T16:59:02.335" v="71" actId="47"/>
        <pc:sldMkLst>
          <pc:docMk/>
          <pc:sldMk cId="2319091652" sldId="288"/>
        </pc:sldMkLst>
        <pc:picChg chg="del">
          <ac:chgData name="Craig Gallen" userId="ae911875-7e11-4a05-af78-bbb0a34afcda" providerId="ADAL" clId="{ECE6B519-A8E9-4369-A378-3E58936BCBCA}" dt="2022-08-08T16:58:29.068" v="63" actId="478"/>
          <ac:picMkLst>
            <pc:docMk/>
            <pc:sldMk cId="2319091652" sldId="288"/>
            <ac:picMk id="7" creationId="{5B088CD9-3DB6-3069-DCF1-9A6FB6B5D444}"/>
          </ac:picMkLst>
        </pc:picChg>
      </pc:sldChg>
      <pc:sldChg chg="addSp delSp modSp add mod">
        <pc:chgData name="Craig Gallen" userId="ae911875-7e11-4a05-af78-bbb0a34afcda" providerId="ADAL" clId="{ECE6B519-A8E9-4369-A378-3E58936BCBCA}" dt="2022-08-08T17:12:06.123" v="158" actId="478"/>
        <pc:sldMkLst>
          <pc:docMk/>
          <pc:sldMk cId="2511825504" sldId="289"/>
        </pc:sldMkLst>
        <pc:spChg chg="del">
          <ac:chgData name="Craig Gallen" userId="ae911875-7e11-4a05-af78-bbb0a34afcda" providerId="ADAL" clId="{ECE6B519-A8E9-4369-A378-3E58936BCBCA}" dt="2022-08-08T17:12:02.678" v="156" actId="478"/>
          <ac:spMkLst>
            <pc:docMk/>
            <pc:sldMk cId="2511825504" sldId="289"/>
            <ac:spMk id="2" creationId="{146D4C88-D3B3-9952-4D4D-D7F7AA0CCEE0}"/>
          </ac:spMkLst>
        </pc:spChg>
        <pc:spChg chg="mod">
          <ac:chgData name="Craig Gallen" userId="ae911875-7e11-4a05-af78-bbb0a34afcda" providerId="ADAL" clId="{ECE6B519-A8E9-4369-A378-3E58936BCBCA}" dt="2022-08-08T17:11:51.453" v="155" actId="20577"/>
          <ac:spMkLst>
            <pc:docMk/>
            <pc:sldMk cId="2511825504" sldId="289"/>
            <ac:spMk id="3" creationId="{6743806D-C49F-132F-6C0C-73F3C5033A32}"/>
          </ac:spMkLst>
        </pc:spChg>
        <pc:spChg chg="add del mod">
          <ac:chgData name="Craig Gallen" userId="ae911875-7e11-4a05-af78-bbb0a34afcda" providerId="ADAL" clId="{ECE6B519-A8E9-4369-A378-3E58936BCBCA}" dt="2022-08-08T17:12:06.123" v="158" actId="478"/>
          <ac:spMkLst>
            <pc:docMk/>
            <pc:sldMk cId="2511825504" sldId="289"/>
            <ac:spMk id="11" creationId="{6349BA3B-6D14-3C18-C797-7AB2E2BE024E}"/>
          </ac:spMkLst>
        </pc:spChg>
        <pc:picChg chg="del">
          <ac:chgData name="Craig Gallen" userId="ae911875-7e11-4a05-af78-bbb0a34afcda" providerId="ADAL" clId="{ECE6B519-A8E9-4369-A378-3E58936BCBCA}" dt="2022-08-08T17:04:05.479" v="82" actId="478"/>
          <ac:picMkLst>
            <pc:docMk/>
            <pc:sldMk cId="2511825504" sldId="289"/>
            <ac:picMk id="7" creationId="{5B088CD9-3DB6-3069-DCF1-9A6FB6B5D444}"/>
          </ac:picMkLst>
        </pc:picChg>
        <pc:picChg chg="add mod">
          <ac:chgData name="Craig Gallen" userId="ae911875-7e11-4a05-af78-bbb0a34afcda" providerId="ADAL" clId="{ECE6B519-A8E9-4369-A378-3E58936BCBCA}" dt="2022-08-08T17:04:26.807" v="86" actId="14100"/>
          <ac:picMkLst>
            <pc:docMk/>
            <pc:sldMk cId="2511825504" sldId="289"/>
            <ac:picMk id="9" creationId="{2654D1A1-DBC0-E30B-F33A-9F2DFC154C8A}"/>
          </ac:picMkLst>
        </pc:picChg>
      </pc:sldChg>
      <pc:sldChg chg="del">
        <pc:chgData name="Craig Gallen" userId="ae911875-7e11-4a05-af78-bbb0a34afcda" providerId="ADAL" clId="{ECE6B519-A8E9-4369-A378-3E58936BCBCA}" dt="2022-08-08T16:54:53.335" v="8" actId="47"/>
        <pc:sldMkLst>
          <pc:docMk/>
          <pc:sldMk cId="2553461802" sldId="289"/>
        </pc:sldMkLst>
      </pc:sldChg>
      <pc:sldChg chg="modSp new mod">
        <pc:chgData name="Craig Gallen" userId="ae911875-7e11-4a05-af78-bbb0a34afcda" providerId="ADAL" clId="{ECE6B519-A8E9-4369-A378-3E58936BCBCA}" dt="2022-08-08T17:26:45.305" v="332" actId="27636"/>
        <pc:sldMkLst>
          <pc:docMk/>
          <pc:sldMk cId="600052110" sldId="290"/>
        </pc:sldMkLst>
        <pc:spChg chg="mod">
          <ac:chgData name="Craig Gallen" userId="ae911875-7e11-4a05-af78-bbb0a34afcda" providerId="ADAL" clId="{ECE6B519-A8E9-4369-A378-3E58936BCBCA}" dt="2022-08-08T17:26:45.305" v="332" actId="27636"/>
          <ac:spMkLst>
            <pc:docMk/>
            <pc:sldMk cId="600052110" sldId="290"/>
            <ac:spMk id="2" creationId="{912CCC57-86C1-B2A7-AA8B-2CF082CB8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73C9-7211-C64F-A92A-48D7DFCC9A81}" type="datetimeFigureOut"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694D-AA65-384B-ACF4-FB73555361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482-17D4-5343-8110-829A6BD4A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96" y="3649225"/>
            <a:ext cx="8814486" cy="3893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56539-4FB3-1645-B4B3-74ECA569A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096" y="4060372"/>
            <a:ext cx="8814486" cy="287997"/>
          </a:xfrm>
        </p:spPr>
        <p:txBody>
          <a:bodyPr>
            <a:noAutofit/>
          </a:bodyPr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EA751C-5788-C74C-8760-8C3055874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918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7D5A70-965E-CA45-9197-265EDC2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8783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F64D30-2BE5-8E4C-AA87-83DF84322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96" y="2487372"/>
            <a:ext cx="5128054" cy="948690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5D5642E5-4659-5741-9D67-54F535B4C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592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E8860F-9ECC-9F46-ADA0-A3F5AC59F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65" y="-30480"/>
            <a:ext cx="370606" cy="69088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A6C726-2242-4D42-B3D2-3A91B3385C67}"/>
              </a:ext>
            </a:extLst>
          </p:cNvPr>
          <p:cNvCxnSpPr>
            <a:cxnSpLocks/>
          </p:cNvCxnSpPr>
          <p:nvPr/>
        </p:nvCxnSpPr>
        <p:spPr>
          <a:xfrm>
            <a:off x="211661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DAC499-7A3B-5D49-8553-F1FA98F086D1}"/>
              </a:ext>
            </a:extLst>
          </p:cNvPr>
          <p:cNvCxnSpPr>
            <a:cxnSpLocks/>
          </p:cNvCxnSpPr>
          <p:nvPr/>
        </p:nvCxnSpPr>
        <p:spPr>
          <a:xfrm>
            <a:off x="176878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938D5D6-C479-DF4B-BAFA-0687B007A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96" y="2487372"/>
            <a:ext cx="5128054" cy="948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FD7BF5-F013-6047-8775-DEB4CD268E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65" y="-30480"/>
            <a:ext cx="370606" cy="690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1DFB51-1FA5-2E47-8E8F-3CA9165C4ABA}"/>
              </a:ext>
            </a:extLst>
          </p:cNvPr>
          <p:cNvCxnSpPr>
            <a:cxnSpLocks/>
          </p:cNvCxnSpPr>
          <p:nvPr userDrawn="1"/>
        </p:nvCxnSpPr>
        <p:spPr>
          <a:xfrm>
            <a:off x="211661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8E67EC-A0D7-7F40-8002-ED776CE7C7EA}"/>
              </a:ext>
            </a:extLst>
          </p:cNvPr>
          <p:cNvCxnSpPr>
            <a:cxnSpLocks/>
          </p:cNvCxnSpPr>
          <p:nvPr userDrawn="1"/>
        </p:nvCxnSpPr>
        <p:spPr>
          <a:xfrm>
            <a:off x="176878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157648-A281-564D-9CB2-9200851A0DCF}"/>
              </a:ext>
            </a:extLst>
          </p:cNvPr>
          <p:cNvSpPr txBox="1">
            <a:spLocks/>
          </p:cNvSpPr>
          <p:nvPr/>
        </p:nvSpPr>
        <p:spPr>
          <a:xfrm>
            <a:off x="698985" y="136525"/>
            <a:ext cx="8814486" cy="531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A5B694-0F55-1843-9FCC-745F4A2461B0}"/>
              </a:ext>
            </a:extLst>
          </p:cNvPr>
          <p:cNvCxnSpPr/>
          <p:nvPr/>
        </p:nvCxnSpPr>
        <p:spPr>
          <a:xfrm>
            <a:off x="2157791" y="450873"/>
            <a:ext cx="73556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ED01628-8946-504B-A865-837E5BBA6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C0E70C-1190-E643-86C4-44C783DBB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2A5CFA6-8DDB-744B-BE79-CD69DFFF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7C49F1-7B86-7846-9621-56B3C9F01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7E267-DFA3-CE4D-AF22-A9A69DD58EF7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E7C537-B051-DA4B-828F-F65B0BCFC131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0ADA436-23EC-4CE7-9C60-7909FC2348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E01E991-9E8A-524D-B7FF-303FEB61D464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4E2F-8013-CD47-B0E6-3040994AAE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5338" y="815196"/>
            <a:ext cx="8718550" cy="3592512"/>
          </a:xfrm>
        </p:spPr>
        <p:txBody>
          <a:bodyPr/>
          <a:lstStyle>
            <a:lvl1pPr>
              <a:buClr>
                <a:schemeClr val="accent1"/>
              </a:buClr>
              <a:buSzPct val="125000"/>
              <a:defRPr>
                <a:latin typeface="+mn-lt"/>
              </a:defRPr>
            </a:lvl1pPr>
            <a:lvl2pPr>
              <a:buClr>
                <a:schemeClr val="accent1"/>
              </a:buClr>
              <a:buSzPct val="125000"/>
              <a:defRPr>
                <a:latin typeface="+mn-lt"/>
              </a:defRPr>
            </a:lvl2pPr>
            <a:lvl3pPr>
              <a:buClr>
                <a:schemeClr val="accent1"/>
              </a:buClr>
              <a:buSzPct val="125000"/>
              <a:defRPr>
                <a:latin typeface="+mn-lt"/>
              </a:defRPr>
            </a:lvl3pPr>
            <a:lvl4pPr>
              <a:buClr>
                <a:schemeClr val="accent1"/>
              </a:buClr>
              <a:buSzPct val="125000"/>
              <a:defRPr>
                <a:latin typeface="+mn-lt"/>
              </a:defRPr>
            </a:lvl4pPr>
            <a:lvl5pPr>
              <a:buClr>
                <a:schemeClr val="accent1"/>
              </a:buClr>
              <a:buSzPct val="125000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7878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0C9295F3-8FCD-404C-B4FC-825E842016E0}"/>
              </a:ext>
            </a:extLst>
          </p:cNvPr>
          <p:cNvSpPr/>
          <p:nvPr/>
        </p:nvSpPr>
        <p:spPr>
          <a:xfrm>
            <a:off x="4223128" y="929803"/>
            <a:ext cx="7968872" cy="515736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9956"/>
              <a:gd name="connsiteY0" fmla="*/ 0 h 21600"/>
              <a:gd name="connsiteX1" fmla="*/ 18125 w 19956"/>
              <a:gd name="connsiteY1" fmla="*/ 0 h 21600"/>
              <a:gd name="connsiteX2" fmla="*/ 18125 w 19956"/>
              <a:gd name="connsiteY2" fmla="*/ 21600 h 21600"/>
              <a:gd name="connsiteX3" fmla="*/ 3475 w 19956"/>
              <a:gd name="connsiteY3" fmla="*/ 21600 h 21600"/>
              <a:gd name="connsiteX4" fmla="*/ 0 w 19956"/>
              <a:gd name="connsiteY4" fmla="*/ 10800 h 21600"/>
              <a:gd name="connsiteX5" fmla="*/ 3475 w 19956"/>
              <a:gd name="connsiteY5" fmla="*/ 0 h 21600"/>
              <a:gd name="connsiteX0" fmla="*/ 3475 w 19198"/>
              <a:gd name="connsiteY0" fmla="*/ 0 h 21600"/>
              <a:gd name="connsiteX1" fmla="*/ 18125 w 19198"/>
              <a:gd name="connsiteY1" fmla="*/ 0 h 21600"/>
              <a:gd name="connsiteX2" fmla="*/ 18125 w 19198"/>
              <a:gd name="connsiteY2" fmla="*/ 21600 h 21600"/>
              <a:gd name="connsiteX3" fmla="*/ 3475 w 19198"/>
              <a:gd name="connsiteY3" fmla="*/ 21600 h 21600"/>
              <a:gd name="connsiteX4" fmla="*/ 0 w 19198"/>
              <a:gd name="connsiteY4" fmla="*/ 10800 h 21600"/>
              <a:gd name="connsiteX5" fmla="*/ 3475 w 19198"/>
              <a:gd name="connsiteY5" fmla="*/ 0 h 21600"/>
              <a:gd name="connsiteX0" fmla="*/ 3475 w 18125"/>
              <a:gd name="connsiteY0" fmla="*/ 0 h 21600"/>
              <a:gd name="connsiteX1" fmla="*/ 18125 w 18125"/>
              <a:gd name="connsiteY1" fmla="*/ 0 h 21600"/>
              <a:gd name="connsiteX2" fmla="*/ 18125 w 18125"/>
              <a:gd name="connsiteY2" fmla="*/ 21600 h 21600"/>
              <a:gd name="connsiteX3" fmla="*/ 3475 w 18125"/>
              <a:gd name="connsiteY3" fmla="*/ 21600 h 21600"/>
              <a:gd name="connsiteX4" fmla="*/ 0 w 18125"/>
              <a:gd name="connsiteY4" fmla="*/ 10800 h 21600"/>
              <a:gd name="connsiteX5" fmla="*/ 3475 w 18125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25" h="21600">
                <a:moveTo>
                  <a:pt x="3475" y="0"/>
                </a:moveTo>
                <a:lnTo>
                  <a:pt x="18125" y="0"/>
                </a:lnTo>
                <a:cubicBezTo>
                  <a:pt x="18071" y="7156"/>
                  <a:pt x="18131" y="17015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1162255-9E1C-5948-8433-82AB1E30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7CEF01F-2E25-7541-9EEF-233C91E3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62C935-8AA8-0C40-A932-9E699B70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845F2A-A8C0-4D42-A1F9-E19BF456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7F1C58-38A0-ED44-8200-E307F42A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5484D-358D-184D-8DE2-96AEC230649F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73A575-E446-4C4B-BA63-EF316E789B4B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FAD4B50-2CCE-7B4C-89DE-1ED2E70F361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1770" y="929803"/>
            <a:ext cx="3245322" cy="515736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D184BD6-511C-F247-A7F4-A9DB1A5EF2D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8409" y="2623930"/>
            <a:ext cx="6425014" cy="161551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71669E0-19D9-44CD-A28E-289907AC499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37D5ED3C-FB5D-5949-9C37-F8576F9D6A11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99EDD646-47FC-6B42-9352-2472DB006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8DD46D-4F9E-634D-B14A-9A73D9193A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F17C94-4068-304C-B51F-CBAE7158343D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1DEB80-12DF-7C45-9B80-63E5C4593530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5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1162255-9E1C-5948-8433-82AB1E30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7CEF01F-2E25-7541-9EEF-233C91E3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62C935-8AA8-0C40-A932-9E699B70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845F2A-A8C0-4D42-A1F9-E19BF456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7F1C58-38A0-ED44-8200-E307F42A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5484D-358D-184D-8DE2-96AEC230649F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73A575-E446-4C4B-BA63-EF316E789B4B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561E2C4-7601-4792-ACB3-AADC8229A0A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37D5ED3C-FB5D-5949-9C37-F8576F9D6A11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F03E6E4-08D0-084F-9ACB-62B42C22B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7CC127-39B7-404B-82E4-50727804C1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7A4C78-56EA-BD48-AF97-502A10745DE9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A7C6A-5E2A-1946-A8FE-D8565516283B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0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933474-9F75-6547-8BC7-3283C85EED6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71332" y="859274"/>
            <a:ext cx="10912091" cy="36620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2349557-9CF1-A74D-9891-E749183D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2" y="305851"/>
            <a:ext cx="10912091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6F58DC0-BF99-9A48-B2EF-B24F2AA5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7613BF-D966-EF4E-8CE8-00FB1127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12C4F94-F1EE-6F4C-BB67-F90B1773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DB5ECE-4E37-7446-A636-84D221992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B1129-C0AA-1649-A7A1-C8D384DCE136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59AAA9-DEF4-D441-A403-90347F7E0625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034E7F2-43CA-49A7-9F5F-D75E3DC54E8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0CA1ECD8-9D9C-AB4D-8616-0552242ED72A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E11E254-8AFF-DC4D-81B3-6A99EBDF2D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F727C-6CAE-034D-98F3-18975BDAE8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AAF6D1-240F-DF47-8A56-061B578FFC16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CFC793-47C3-4A44-8E7F-0ABC7F82D04D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7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Cente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982EC7-83CE-1940-AD13-905C615D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81301F-8B41-AE46-8D6F-B27575F1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D0030E-3CC3-9044-8657-0E3533B5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A88544-AC23-414D-A384-D452570A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77191-9AE0-3345-B0E0-E990430F8B34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B0159-26B7-6B4E-96C2-AB627723E8C2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9AD445F-A800-4565-8D36-C8A5646FC00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EC04EC6F-032A-B34E-A460-3030DE49FD5C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8F7AAD1-5BBC-7D49-BDFC-D4D9A9AD18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C6E9DA-1302-2C48-AA02-7B495234A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A803E-E072-694E-960B-0EF9F892A419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22A77-DAAE-3042-92C4-BF744C425A05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37E3133-DB2C-5747-BCFA-A52BAB4D8687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81489" y="3316426"/>
            <a:ext cx="10911654" cy="366205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FAFB40AB-3CEE-E94D-94A0-705603C8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9" y="2807232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8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BE2CAC1-ED39-8249-92E2-50924B63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B1A325-8F86-6444-B443-EAA552F4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1DA1DC-01EF-4942-AFBB-E388E3AE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4255C9-F0AB-5444-A3E3-6B8457AA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EF396-E18A-F740-85CF-CD4222D955BA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0B4E65-619D-9043-B126-70FC810263D1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CC35530-5CB2-4311-BE25-FB55B9F7816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DA81E491-6DBD-5E46-B4FF-EAF41A1AC2E8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C3D42F5-17F1-3D47-A257-FCE075D11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37475-34EF-2740-BCC6-C9293A6DE1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F9F9AF-A322-274B-BB88-3E4D23DC4BE3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CE97F0-BEA0-184B-B536-D1558D7BBF47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9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345989" y="365125"/>
            <a:ext cx="11590638" cy="58634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914400">
              <a:lnSpc>
                <a:spcPct val="90000"/>
              </a:lnSpc>
              <a:defRPr sz="4400">
                <a:solidFill>
                  <a:srgbClr val="0A0C1B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xfrm>
            <a:off x="6423455" y="1215411"/>
            <a:ext cx="5513172" cy="5090984"/>
          </a:xfrm>
          <a:prstGeom prst="rect">
            <a:avLst/>
          </a:prstGeom>
        </p:spPr>
        <p:txBody>
          <a:bodyPr lIns="91439" tIns="91439" rIns="91439" bIns="91439" anchor="t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4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95300" indent="-2667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77240" indent="-32004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41400" indent="-355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270000" indent="-355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ED93BEC1-AF94-4E46-B229-E7FDEFA10E04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45989" y="1215411"/>
            <a:ext cx="5826212" cy="5090984"/>
          </a:xfrm>
          <a:prstGeom prst="rect">
            <a:avLst/>
          </a:prstGeom>
        </p:spPr>
        <p:txBody>
          <a:bodyPr lIns="91439" tIns="91439" rIns="91439" bIns="91439" anchor="t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4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95300" indent="-2667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77240" indent="-32004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41400" indent="-355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270000" indent="-355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defRPr sz="2000">
                <a:solidFill>
                  <a:srgbClr val="0A0C1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494487-40AE-438F-B95F-FCE2CC122A7C}"/>
              </a:ext>
            </a:extLst>
          </p:cNvPr>
          <p:cNvSpPr txBox="1">
            <a:spLocks/>
          </p:cNvSpPr>
          <p:nvPr userDrawn="1"/>
        </p:nvSpPr>
        <p:spPr>
          <a:xfrm>
            <a:off x="11572995" y="6400413"/>
            <a:ext cx="275075" cy="276999"/>
          </a:xfrm>
          <a:prstGeom prst="rect">
            <a:avLst/>
          </a:prstGeom>
          <a:ln w="12700">
            <a:miter lim="400000"/>
          </a:ln>
        </p:spPr>
        <p:txBody>
          <a:bodyPr wrap="none" lIns="45720" tIns="45720" rIns="45720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2pPr>
            <a:lvl3pPr marL="0" marR="0" indent="4572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3pPr>
            <a:lvl4pPr marL="0" marR="0" indent="6858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4pPr>
            <a:lvl5pPr marL="0" marR="0" indent="9144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5pPr>
            <a:lvl6pPr marL="0" marR="0" indent="11430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6pPr>
            <a:lvl7pPr marL="0" marR="0" indent="13716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7pPr>
            <a:lvl8pPr marL="0" marR="0" indent="16002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8pPr>
            <a:lvl9pPr marL="0" marR="0" indent="182880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oppins Bold"/>
                <a:ea typeface="Poppins Bold"/>
                <a:cs typeface="Poppins Bold"/>
                <a:sym typeface="Poppins Bold"/>
              </a:defRPr>
            </a:lvl9pPr>
          </a:lstStyle>
          <a:p>
            <a:fld id="{86CB4B4D-7CA3-9044-876B-883B54F8677D}" type="slidenum">
              <a:rPr lang="en-GB" sz="1200" smtClean="0"/>
              <a:pPr/>
              <a:t>‹#›</a:t>
            </a:fld>
            <a:endParaRPr lang="en-GB" sz="120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96A44C5-C92E-4142-AA81-A38A9699DC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" y="6453588"/>
            <a:ext cx="1155385" cy="2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71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EA751C-5788-C74C-8760-8C3055874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918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7D5A70-965E-CA45-9197-265EDC2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8783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E8860F-9ECC-9F46-ADA0-A3F5AC59F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65" y="-30480"/>
            <a:ext cx="370606" cy="69088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A6C726-2242-4D42-B3D2-3A91B3385C67}"/>
              </a:ext>
            </a:extLst>
          </p:cNvPr>
          <p:cNvCxnSpPr>
            <a:cxnSpLocks/>
          </p:cNvCxnSpPr>
          <p:nvPr/>
        </p:nvCxnSpPr>
        <p:spPr>
          <a:xfrm>
            <a:off x="211661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DAC499-7A3B-5D49-8553-F1FA98F086D1}"/>
              </a:ext>
            </a:extLst>
          </p:cNvPr>
          <p:cNvCxnSpPr>
            <a:cxnSpLocks/>
          </p:cNvCxnSpPr>
          <p:nvPr/>
        </p:nvCxnSpPr>
        <p:spPr>
          <a:xfrm>
            <a:off x="1768784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45FC52-6AC5-3C46-8021-A9B5ED8B5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96" y="2475230"/>
            <a:ext cx="5128052" cy="94869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2D67E2-5253-472D-ACC2-13DEC0BA3F4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20995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75EE35-8E9B-BB4F-8726-A97076DC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96" y="3649225"/>
            <a:ext cx="8814486" cy="3893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8D5823-A208-C846-B0C8-B6EEE8E8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096" y="4060372"/>
            <a:ext cx="8814486" cy="287997"/>
          </a:xfrm>
        </p:spPr>
        <p:txBody>
          <a:bodyPr>
            <a:noAutofit/>
          </a:bodyPr>
          <a:lstStyle>
            <a:lvl1pPr marL="0" indent="0" algn="l">
              <a:buNone/>
              <a:defRPr sz="15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0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210B-69AF-8B47-87A2-281CCA80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859274"/>
            <a:ext cx="10891777" cy="53665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C849078-259E-664B-BE16-A2D45F57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82B2A-F089-D146-8D93-79C09C39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CF1761-0292-3C43-BEBD-98778221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209B590-B8A3-EE45-B72A-F5B0532A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9F7E0-8D70-7E4D-9208-227FD8B415A8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B10FA1-D079-A74D-8DFF-658DB39AC602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087525-D652-F147-9E74-B46144097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3D075D-53D3-41C2-9148-E0672915974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0468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7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7B0029-C1C9-5446-8BBF-087118047BBC}"/>
              </a:ext>
            </a:extLst>
          </p:cNvPr>
          <p:cNvCxnSpPr>
            <a:cxnSpLocks/>
          </p:cNvCxnSpPr>
          <p:nvPr/>
        </p:nvCxnSpPr>
        <p:spPr>
          <a:xfrm>
            <a:off x="734375" y="3860800"/>
            <a:ext cx="0" cy="992188"/>
          </a:xfrm>
          <a:prstGeom prst="line">
            <a:avLst/>
          </a:prstGeom>
          <a:ln w="1270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1931E7D-F2A9-2042-9567-F6DF5C10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E96660-C1A5-0E48-8EE4-FC6B050E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29D74A-537E-7748-8092-DC4BD107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9C3BE-1B4C-0E4C-8AD6-5196D383D1A9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5C9D14-668D-4344-9E28-778AA01B80D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CA16CC-1E8F-7544-85AA-B787EACB7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5E49A2EF-88DB-4B0F-AB75-EBAF6947A94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0468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C835E-EEDC-0E41-B0AB-B307AA1E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46" y="3939608"/>
            <a:ext cx="10621275" cy="4172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7E54C4-30D1-EF4F-94D6-54A7478D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146" y="4386928"/>
            <a:ext cx="10621275" cy="365125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76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210B-69AF-8B47-87A2-281CCA80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859274"/>
            <a:ext cx="10891777" cy="53665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C849078-259E-664B-BE16-A2D45F57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ACC671A-3724-C94B-93F7-7C18D36A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82B2A-F089-D146-8D93-79C09C39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CF1761-0292-3C43-BEBD-98778221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209B590-B8A3-EE45-B72A-F5B0532A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9F7E0-8D70-7E4D-9208-227FD8B415A8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B10FA1-D079-A74D-8DFF-658DB39AC602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4C217D9-1500-4AF3-92FB-ABEA56AE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0468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B77156A9-5FB1-E642-B332-CF1818C06364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751AA0B-E369-504B-853F-C09E229FC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596D63-77E2-7749-965D-302A59602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E8456-F597-C24B-9A96-1C612731110F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66263-1EB5-0A40-97CC-3E84677FEDF7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07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C2D0-497B-AD46-B3C4-5FD07904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861" y="1822290"/>
            <a:ext cx="3540212" cy="4266572"/>
          </a:xfrm>
          <a:solidFill>
            <a:srgbClr val="14D1DF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751767-28F4-534C-B96F-797B343083E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0861" y="1032522"/>
            <a:ext cx="3540212" cy="647700"/>
          </a:xfrm>
          <a:solidFill>
            <a:srgbClr val="14D1D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944015-3C75-C447-92D3-7B3E5F7C49D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5597" y="1822290"/>
            <a:ext cx="3540212" cy="4266572"/>
          </a:xfrm>
          <a:solidFill>
            <a:srgbClr val="85D9A5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050CF5-2968-7946-9C58-A9BBBA1135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315597" y="1032522"/>
            <a:ext cx="3540212" cy="647700"/>
          </a:xfrm>
          <a:solidFill>
            <a:srgbClr val="85D9A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8D0F90E-150F-E848-A76B-F6754FB706D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58549" y="1822290"/>
            <a:ext cx="3540212" cy="4266572"/>
          </a:xfrm>
          <a:solidFill>
            <a:srgbClr val="0081AD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72A85A7-EDE2-AB4A-8E3A-98393368EA4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158549" y="1032522"/>
            <a:ext cx="3540212" cy="647700"/>
          </a:xfrm>
          <a:solidFill>
            <a:srgbClr val="0081A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FEC46E84-3FD4-844A-B2F3-B071738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45647"/>
            <a:ext cx="11306433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04BF7D-5EF2-8041-9F21-DBF23530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79EE3D-0312-274C-9782-73CC2DC9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4043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34E208-CEB6-9348-8447-1E2D1BAC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4908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337D7-D6E1-C645-8033-2BF7938D44DE}"/>
              </a:ext>
            </a:extLst>
          </p:cNvPr>
          <p:cNvCxnSpPr>
            <a:cxnSpLocks/>
          </p:cNvCxnSpPr>
          <p:nvPr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1E452-9DF3-AE4B-A1DB-7011C7D992EC}"/>
              </a:ext>
            </a:extLst>
          </p:cNvPr>
          <p:cNvCxnSpPr>
            <a:cxnSpLocks/>
          </p:cNvCxnSpPr>
          <p:nvPr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82EE02-174C-914E-9692-EA1CA70C8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227" y="6384082"/>
            <a:ext cx="1554534" cy="287589"/>
          </a:xfrm>
          <a:prstGeom prst="rect">
            <a:avLst/>
          </a:prstGeom>
        </p:spPr>
      </p:pic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88F7352-D386-45A0-B8A1-ABEE27F0E1E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594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4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C2D0-497B-AD46-B3C4-5FD07904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861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751767-28F4-534C-B96F-797B343083E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0861" y="1180032"/>
            <a:ext cx="2640451" cy="6477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FEC46E84-3FD4-844A-B2F3-B071738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45647"/>
            <a:ext cx="11306433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04BF7D-5EF2-8041-9F21-DBF23530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79EE3D-0312-274C-9782-73CC2DC9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4043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34E208-CEB6-9348-8447-1E2D1BAC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4908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337D7-D6E1-C645-8033-2BF7938D44DE}"/>
              </a:ext>
            </a:extLst>
          </p:cNvPr>
          <p:cNvCxnSpPr>
            <a:cxnSpLocks/>
          </p:cNvCxnSpPr>
          <p:nvPr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1E452-9DF3-AE4B-A1DB-7011C7D992EC}"/>
              </a:ext>
            </a:extLst>
          </p:cNvPr>
          <p:cNvCxnSpPr>
            <a:cxnSpLocks/>
          </p:cNvCxnSpPr>
          <p:nvPr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AEFA43-0C80-8A43-8AE5-1FD33CABFB8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226948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FB509E5-1E1F-DE44-9128-3489999F9D8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226948" y="1180032"/>
            <a:ext cx="2640451" cy="647700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CFA671B-9B84-6A41-A41E-8DA26C1CD99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043079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02EC7C9-B499-8147-8CB3-B1C599926BC3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43079" y="1180032"/>
            <a:ext cx="2640451" cy="647700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94E6E06-AF2B-2046-AB09-6CD58ACC5ED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832749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52F4F2-19AB-154B-A905-AEE03BA8F79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832749" y="1180032"/>
            <a:ext cx="2640451" cy="6477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209325-38A6-D54C-93D3-2A97DFCC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66" y="6384082"/>
            <a:ext cx="1554534" cy="287589"/>
          </a:xfrm>
          <a:prstGeom prst="rect">
            <a:avLst/>
          </a:prstGeom>
        </p:spPr>
      </p:pic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1D7BF19-C098-4B41-90C1-C16644B88C7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35594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8E3A-E632-5A48-B49C-A7A543E5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69" y="938932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560700"/>
            <a:ext cx="5150297" cy="456172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BB51BC-14BE-374E-9DDA-10505D3BF7E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4387" y="938932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560700"/>
            <a:ext cx="5150297" cy="456172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538B85-4077-9345-8AB7-DD6ECAB59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6EBFE87-EFF5-4007-9181-E6066B56529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6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v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929804"/>
            <a:ext cx="5150297" cy="519262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929804"/>
            <a:ext cx="5150297" cy="519262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2">
                    <a:lumMod val="20000"/>
                    <a:lumOff val="80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2">
                    <a:lumMod val="20000"/>
                    <a:lumOff val="80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95A8BB-0166-8D40-80DE-57BF143E6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7258017-7466-4F5B-B00E-8EAAFE1AE23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58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Up Compari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2">
                    <a:lumMod val="20000"/>
                    <a:lumOff val="80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2">
                    <a:lumMod val="20000"/>
                    <a:lumOff val="80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DFB90A-BDAB-F14F-BE52-95090474F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20" y="6384082"/>
            <a:ext cx="1554534" cy="287589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E6A8AE2-0E9D-9C46-AED5-B5F5CDC9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022146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3C634EC-CD05-6547-83D3-B506E17E67FA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022146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8B5797C-39BC-AC4E-AB3E-0DEC7752216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71769" y="3733449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95CF609-90B9-774E-9A26-381F840D950B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424387" y="3733449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9A407FEE-E0F8-471A-9E42-3CAA264110E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67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Up Comparision v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354944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354944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9D32A2A-C7CB-C545-8E74-4ACA1894E62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8638" y="6356350"/>
            <a:ext cx="655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383C187-B002-2347-BF1E-26777F5FAC87}" type="datetime1">
              <a:rPr lang="en-US" smtClean="0"/>
              <a:pPr/>
              <a:t>1/24/2023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671ACF1-EAB3-F74A-B93C-7CD3C776543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75479" y="4102027"/>
            <a:ext cx="5146588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325C3E1-3BAB-E047-B85B-BD575D0AA35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418157" y="4102027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2AE5AF5-C768-F749-ABE2-758789AD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69" y="8648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AC13D3D-09B2-7F44-BB82-1E16FD389C3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416586" y="8648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D2CF08-DBB0-444F-89AF-02CA5D60EE4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71769" y="36080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F3DCF02-E93E-1A4C-AC66-FA626CB8B6FA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16586" y="36080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A52F77-93F3-9A4D-848E-3361D0583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6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157648-A281-564D-9CB2-9200851A0DCF}"/>
              </a:ext>
            </a:extLst>
          </p:cNvPr>
          <p:cNvSpPr txBox="1">
            <a:spLocks/>
          </p:cNvSpPr>
          <p:nvPr/>
        </p:nvSpPr>
        <p:spPr>
          <a:xfrm>
            <a:off x="698985" y="136525"/>
            <a:ext cx="8814486" cy="531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A5B694-0F55-1843-9FCC-745F4A2461B0}"/>
              </a:ext>
            </a:extLst>
          </p:cNvPr>
          <p:cNvCxnSpPr/>
          <p:nvPr/>
        </p:nvCxnSpPr>
        <p:spPr>
          <a:xfrm>
            <a:off x="2157791" y="450873"/>
            <a:ext cx="73556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AC0E70C-1190-E643-86C4-44C783DBB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2A5CFA6-8DDB-744B-BE79-CD69DFFF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7C49F1-7B86-7846-9621-56B3C9F01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99E74A2-AFD3-1147-A37F-913EDFB7F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8638" y="6356350"/>
            <a:ext cx="655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9B8BE11B-230D-4848-A85F-97A9CA1368CE}" type="datetime1">
              <a:rPr lang="en-US" smtClean="0"/>
              <a:pPr/>
              <a:t>1/24/2023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7E267-DFA3-CE4D-AF22-A9A69DD58EF7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E7C537-B051-DA4B-828F-F65B0BCFC131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9402FF-184B-0249-BE02-698ACBB69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77C82AD-9B3A-C249-96E5-A1FAF3E5B2F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5338" y="815196"/>
            <a:ext cx="8718550" cy="3592512"/>
          </a:xfrm>
        </p:spPr>
        <p:txBody>
          <a:bodyPr/>
          <a:lstStyle>
            <a:lvl1pPr>
              <a:buClr>
                <a:schemeClr val="accent1"/>
              </a:buClr>
              <a:buSzPct val="125000"/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accent1"/>
              </a:buClr>
              <a:buSzPct val="125000"/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accent1"/>
              </a:buClr>
              <a:buSzPct val="125000"/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25000"/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accent1"/>
              </a:buClr>
              <a:buSzPct val="125000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812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0C9295F3-8FCD-404C-B4FC-825E842016E0}"/>
              </a:ext>
            </a:extLst>
          </p:cNvPr>
          <p:cNvSpPr/>
          <p:nvPr/>
        </p:nvSpPr>
        <p:spPr>
          <a:xfrm>
            <a:off x="4223128" y="929803"/>
            <a:ext cx="7968872" cy="515736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9956"/>
              <a:gd name="connsiteY0" fmla="*/ 0 h 21600"/>
              <a:gd name="connsiteX1" fmla="*/ 18125 w 19956"/>
              <a:gd name="connsiteY1" fmla="*/ 0 h 21600"/>
              <a:gd name="connsiteX2" fmla="*/ 18125 w 19956"/>
              <a:gd name="connsiteY2" fmla="*/ 21600 h 21600"/>
              <a:gd name="connsiteX3" fmla="*/ 3475 w 19956"/>
              <a:gd name="connsiteY3" fmla="*/ 21600 h 21600"/>
              <a:gd name="connsiteX4" fmla="*/ 0 w 19956"/>
              <a:gd name="connsiteY4" fmla="*/ 10800 h 21600"/>
              <a:gd name="connsiteX5" fmla="*/ 3475 w 19956"/>
              <a:gd name="connsiteY5" fmla="*/ 0 h 21600"/>
              <a:gd name="connsiteX0" fmla="*/ 3475 w 19198"/>
              <a:gd name="connsiteY0" fmla="*/ 0 h 21600"/>
              <a:gd name="connsiteX1" fmla="*/ 18125 w 19198"/>
              <a:gd name="connsiteY1" fmla="*/ 0 h 21600"/>
              <a:gd name="connsiteX2" fmla="*/ 18125 w 19198"/>
              <a:gd name="connsiteY2" fmla="*/ 21600 h 21600"/>
              <a:gd name="connsiteX3" fmla="*/ 3475 w 19198"/>
              <a:gd name="connsiteY3" fmla="*/ 21600 h 21600"/>
              <a:gd name="connsiteX4" fmla="*/ 0 w 19198"/>
              <a:gd name="connsiteY4" fmla="*/ 10800 h 21600"/>
              <a:gd name="connsiteX5" fmla="*/ 3475 w 19198"/>
              <a:gd name="connsiteY5" fmla="*/ 0 h 21600"/>
              <a:gd name="connsiteX0" fmla="*/ 3475 w 18125"/>
              <a:gd name="connsiteY0" fmla="*/ 0 h 21600"/>
              <a:gd name="connsiteX1" fmla="*/ 18125 w 18125"/>
              <a:gd name="connsiteY1" fmla="*/ 0 h 21600"/>
              <a:gd name="connsiteX2" fmla="*/ 18125 w 18125"/>
              <a:gd name="connsiteY2" fmla="*/ 21600 h 21600"/>
              <a:gd name="connsiteX3" fmla="*/ 3475 w 18125"/>
              <a:gd name="connsiteY3" fmla="*/ 21600 h 21600"/>
              <a:gd name="connsiteX4" fmla="*/ 0 w 18125"/>
              <a:gd name="connsiteY4" fmla="*/ 10800 h 21600"/>
              <a:gd name="connsiteX5" fmla="*/ 3475 w 18125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25" h="21600">
                <a:moveTo>
                  <a:pt x="3475" y="0"/>
                </a:moveTo>
                <a:lnTo>
                  <a:pt x="18125" y="0"/>
                </a:lnTo>
                <a:cubicBezTo>
                  <a:pt x="18071" y="7156"/>
                  <a:pt x="18131" y="17015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1162255-9E1C-5948-8433-82AB1E30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2C935-8AA8-0C40-A932-9E699B70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845F2A-A8C0-4D42-A1F9-E19BF456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7F1C58-38A0-ED44-8200-E307F42A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5484D-358D-184D-8DE2-96AEC230649F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73A575-E446-4C4B-BA63-EF316E789B4B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FAD4B50-2CCE-7B4C-89DE-1ED2E70F361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1770" y="929803"/>
            <a:ext cx="3245322" cy="515736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D184BD6-511C-F247-A7F4-A9DB1A5EF2D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8409" y="2623930"/>
            <a:ext cx="6425014" cy="161551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6DC6D1-03A4-1F44-96DE-DD2B70999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9D8792A-41A9-41E3-B020-CCCB0F0D0FE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62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1162255-9E1C-5948-8433-82AB1E30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2C935-8AA8-0C40-A932-9E699B70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845F2A-A8C0-4D42-A1F9-E19BF456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7F1C58-38A0-ED44-8200-E307F42A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5484D-358D-184D-8DE2-96AEC230649F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73A575-E446-4C4B-BA63-EF316E789B4B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BDDA77-95AA-364F-A917-49E9332E4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F98FF01-787D-44AA-ACEA-7C07D1B971C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21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933474-9F75-6547-8BC7-3283C85EED6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71332" y="859274"/>
            <a:ext cx="10912091" cy="36620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2349557-9CF1-A74D-9891-E749183D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2" y="237506"/>
            <a:ext cx="10912091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7613BF-D966-EF4E-8CE8-00FB1127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12C4F94-F1EE-6F4C-BB67-F90B1773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DB5ECE-4E37-7446-A636-84D221992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B1129-C0AA-1649-A7A1-C8D384DCE136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59AAA9-DEF4-D441-A403-90347F7E0625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2DDE14-43D7-AB4D-BA4A-7ADDCA5D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66D9C8-3F19-4D84-9EB6-2BDB951844B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6B29-CE25-6D4C-9886-5299EC77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46" y="3939608"/>
            <a:ext cx="10621275" cy="4172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DE18-3975-2545-9416-80F22378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146" y="4386928"/>
            <a:ext cx="10621275" cy="365125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7B0029-C1C9-5446-8BBF-087118047BBC}"/>
              </a:ext>
            </a:extLst>
          </p:cNvPr>
          <p:cNvCxnSpPr>
            <a:cxnSpLocks/>
          </p:cNvCxnSpPr>
          <p:nvPr/>
        </p:nvCxnSpPr>
        <p:spPr>
          <a:xfrm>
            <a:off x="734375" y="3860800"/>
            <a:ext cx="0" cy="992188"/>
          </a:xfrm>
          <a:prstGeom prst="line">
            <a:avLst/>
          </a:prstGeom>
          <a:ln w="1270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FAF09A7-9F73-364D-B5CC-44F5FE70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931E7D-F2A9-2042-9567-F6DF5C10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E96660-C1A5-0E48-8EE4-FC6B050E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29D74A-537E-7748-8092-DC4BD107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9C3BE-1B4C-0E4C-8AD6-5196D383D1A9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5C9D14-668D-4344-9E28-778AA01B80D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EDA7C0E-D087-4199-8D5E-F6172B33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0468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7DB9A50-8083-1743-ACE5-B9E98C9A1CE6}" type="datetime1">
              <a:rPr lang="en-US" smtClean="0"/>
              <a:pPr/>
              <a:t>1/24/2023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1D0FB-989F-6743-92CE-62B2E05191B8}"/>
              </a:ext>
            </a:extLst>
          </p:cNvPr>
          <p:cNvCxnSpPr>
            <a:cxnSpLocks/>
          </p:cNvCxnSpPr>
          <p:nvPr userDrawn="1"/>
        </p:nvCxnSpPr>
        <p:spPr>
          <a:xfrm>
            <a:off x="734375" y="3860800"/>
            <a:ext cx="0" cy="992188"/>
          </a:xfrm>
          <a:prstGeom prst="line">
            <a:avLst/>
          </a:prstGeom>
          <a:ln w="1270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B26E887F-00E2-6E4C-804C-8F50B7981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BE3767-66BB-5C47-B374-9C7D1F888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4E1C91-96CE-3D47-A544-F0E15358E920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DF6297-3DCC-4E4C-9DCC-F132D36C1E82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70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Cente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933474-9F75-6547-8BC7-3283C85EED6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81489" y="3316426"/>
            <a:ext cx="10911654" cy="366205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EC3F62C-47BF-734B-A616-56BC05D5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9" y="2807232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81301F-8B41-AE46-8D6F-B27575F1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D0030E-3CC3-9044-8657-0E3533B5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A88544-AC23-414D-A384-D452570A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77191-9AE0-3345-B0E0-E990430F8B34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B0159-26B7-6B4E-96C2-AB627723E8C2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BAB241-C619-2B42-B602-722FA24F9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DD950F-F16B-4790-BB34-BFDACFC768D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7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9B1A325-8F86-6444-B443-EAA552F4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1DA1DC-01EF-4942-AFBB-E388E3AE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4255C9-F0AB-5444-A3E3-6B8457AA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EF396-E18A-F740-85CF-CD4222D955BA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0B4E65-619D-9043-B126-70FC810263D1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826B2F-5B83-594A-AD08-998190770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84082"/>
            <a:ext cx="1554534" cy="287589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3128ED4-6BD9-47BC-85F6-B02DAF71880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83923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C2D0-497B-AD46-B3C4-5FD07904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861" y="1822290"/>
            <a:ext cx="3540212" cy="4266572"/>
          </a:xfrm>
          <a:solidFill>
            <a:srgbClr val="14D1DF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751767-28F4-534C-B96F-797B343083E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0861" y="1032522"/>
            <a:ext cx="3540212" cy="647700"/>
          </a:xfrm>
          <a:solidFill>
            <a:srgbClr val="14D1D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944015-3C75-C447-92D3-7B3E5F7C49D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5597" y="1822290"/>
            <a:ext cx="3540212" cy="4266572"/>
          </a:xfrm>
          <a:solidFill>
            <a:srgbClr val="85D9A5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050CF5-2968-7946-9C58-A9BBBA1135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315597" y="1032522"/>
            <a:ext cx="3540212" cy="647700"/>
          </a:xfrm>
          <a:solidFill>
            <a:srgbClr val="85D9A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8D0F90E-150F-E848-A76B-F6754FB706D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58549" y="1822290"/>
            <a:ext cx="3540212" cy="4266572"/>
          </a:xfrm>
          <a:solidFill>
            <a:srgbClr val="0081AD">
              <a:alpha val="25000"/>
            </a:srgbClr>
          </a:solidFill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72A85A7-EDE2-AB4A-8E3A-98393368EA4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158549" y="1032522"/>
            <a:ext cx="3540212" cy="647700"/>
          </a:xfrm>
          <a:solidFill>
            <a:srgbClr val="0081A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FEC46E84-3FD4-844A-B2F3-B071738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45647"/>
            <a:ext cx="11306433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D16F5BD-6AFB-164B-B445-0979BBA7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66" y="6396037"/>
            <a:ext cx="1544595" cy="285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04BF7D-5EF2-8041-9F21-DBF23530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79EE3D-0312-274C-9782-73CC2DC9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4043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34E208-CEB6-9348-8447-1E2D1BAC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4908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337D7-D6E1-C645-8033-2BF7938D44DE}"/>
              </a:ext>
            </a:extLst>
          </p:cNvPr>
          <p:cNvCxnSpPr>
            <a:cxnSpLocks/>
          </p:cNvCxnSpPr>
          <p:nvPr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1E452-9DF3-AE4B-A1DB-7011C7D992EC}"/>
              </a:ext>
            </a:extLst>
          </p:cNvPr>
          <p:cNvCxnSpPr>
            <a:cxnSpLocks/>
          </p:cNvCxnSpPr>
          <p:nvPr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9FFFA0E-8AF8-419B-A9B6-7B6F087C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10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756373C-D823-F347-A9EC-F8A5752CEC59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C286148-ED62-8142-9B36-ABB4C5036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66" y="6396037"/>
            <a:ext cx="1544595" cy="285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91A931-0036-AA42-9CBC-7687A1293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F070CB-7E52-1E4E-B424-C73EA16C54AE}"/>
              </a:ext>
            </a:extLst>
          </p:cNvPr>
          <p:cNvCxnSpPr>
            <a:cxnSpLocks/>
          </p:cNvCxnSpPr>
          <p:nvPr userDrawn="1"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55C57E-C6FC-584C-8B06-83B6F00C694F}"/>
              </a:ext>
            </a:extLst>
          </p:cNvPr>
          <p:cNvCxnSpPr>
            <a:cxnSpLocks/>
          </p:cNvCxnSpPr>
          <p:nvPr userDrawn="1"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C2D0-497B-AD46-B3C4-5FD07904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861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751767-28F4-534C-B96F-797B343083E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0861" y="1180032"/>
            <a:ext cx="2640451" cy="6477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FEC46E84-3FD4-844A-B2F3-B071738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45647"/>
            <a:ext cx="11306433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D16F5BD-6AFB-164B-B445-0979BBA7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66" y="6396037"/>
            <a:ext cx="1544595" cy="285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04BF7D-5EF2-8041-9F21-DBF23530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79EE3D-0312-274C-9782-73CC2DC9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4043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34E208-CEB6-9348-8447-1E2D1BAC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4908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337D7-D6E1-C645-8033-2BF7938D44DE}"/>
              </a:ext>
            </a:extLst>
          </p:cNvPr>
          <p:cNvCxnSpPr>
            <a:cxnSpLocks/>
          </p:cNvCxnSpPr>
          <p:nvPr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1E452-9DF3-AE4B-A1DB-7011C7D992EC}"/>
              </a:ext>
            </a:extLst>
          </p:cNvPr>
          <p:cNvCxnSpPr>
            <a:cxnSpLocks/>
          </p:cNvCxnSpPr>
          <p:nvPr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AEFA43-0C80-8A43-8AE5-1FD33CABFB8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226948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FB509E5-1E1F-DE44-9128-3489999F9D8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226948" y="1180032"/>
            <a:ext cx="2640451" cy="647700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CFA671B-9B84-6A41-A41E-8DA26C1CD99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043079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02EC7C9-B499-8147-8CB3-B1C599926BC3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43079" y="1180032"/>
            <a:ext cx="2640451" cy="647700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94E6E06-AF2B-2046-AB09-6CD58ACC5ED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832749" y="1847004"/>
            <a:ext cx="2640451" cy="4266572"/>
          </a:xfrm>
          <a:noFill/>
          <a:ln>
            <a:noFill/>
          </a:ln>
        </p:spPr>
        <p:txBody>
          <a:bodyPr tIns="91440"/>
          <a:lstStyle>
            <a:lvl1pPr>
              <a:defRPr sz="1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  <a:lvl2pPr>
              <a:defRPr sz="16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2pPr>
            <a:lvl3pPr>
              <a:defRPr sz="14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sz="10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52F4F2-19AB-154B-A905-AEE03BA8F79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832749" y="1180032"/>
            <a:ext cx="2640451" cy="6477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057FC9D1-3938-40C9-9B0C-DF6BF89AF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15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756373C-D823-F347-A9EC-F8A5752CEC59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55CA80E-062B-2245-BDA9-75AD45C2B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66" y="6396037"/>
            <a:ext cx="1544595" cy="285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23C7D0-46DC-DE43-BAB7-70D9301862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48935C-CC40-A446-93CC-5AF1BCD254E0}"/>
              </a:ext>
            </a:extLst>
          </p:cNvPr>
          <p:cNvCxnSpPr>
            <a:cxnSpLocks/>
          </p:cNvCxnSpPr>
          <p:nvPr userDrawn="1"/>
        </p:nvCxnSpPr>
        <p:spPr>
          <a:xfrm>
            <a:off x="135273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107275-D920-7446-8757-EC445EEABBA2}"/>
              </a:ext>
            </a:extLst>
          </p:cNvPr>
          <p:cNvCxnSpPr>
            <a:cxnSpLocks/>
          </p:cNvCxnSpPr>
          <p:nvPr userDrawn="1"/>
        </p:nvCxnSpPr>
        <p:spPr>
          <a:xfrm>
            <a:off x="1004909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8E3A-E632-5A48-B49C-A7A543E5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69" y="938932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560700"/>
            <a:ext cx="5150297" cy="456172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BB51BC-14BE-374E-9DDA-10505D3BF7E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4387" y="938932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560700"/>
            <a:ext cx="5150297" cy="456172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01BA030-7CE8-0D40-BF97-8B068042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35BBFBE0-087B-47E2-8511-A0206002D5F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383C187-B002-2347-BF1E-26777F5FAC87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D212875-517B-CC4D-96E9-CEB5258B0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8E88FF-38BB-974A-8DD7-CE106E7C65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E1555-B0C7-F544-8296-2656A060575F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268F2C-8E8C-914D-A46C-3F10A704B820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vs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929804"/>
            <a:ext cx="5150297" cy="519262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929804"/>
            <a:ext cx="5150297" cy="519262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01BA030-7CE8-0D40-BF97-8B068042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B550141-6AB9-4891-9DD7-5AF0232D1A6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383C187-B002-2347-BF1E-26777F5FAC87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1A7979A-95BA-8D4F-96EF-D042188BDB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84C01-EF68-6B4A-B938-DB8008991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18D7E6-57F9-0A4D-AD19-882042EB60D4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64F505-9EED-2944-85CF-5919F2738833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9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Up Comparis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022146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022146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01BA030-7CE8-0D40-BF97-8B068042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EDB4B28-03D9-0240-A440-53579C760768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71769" y="3733449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EAE9C0AF-C28A-B04C-8D7C-854DB9B0C86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424387" y="3733449"/>
            <a:ext cx="5150297" cy="24068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5033E3EE-AFDD-43EA-B539-0DFAFD8CC12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383C187-B002-2347-BF1E-26777F5FAC87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82C690D8-F409-E442-9DFD-A778B1892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460811-998E-9F46-8265-93025A9BB8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524B7E-DF5B-2845-A72E-D87214ECABE6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A9C555-BA5E-9D4B-AE7A-37BD699BD304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1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Up Comparision vs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9D34-DF71-944E-AAC3-E612135D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69" y="1354944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A02B0100-B4C0-8347-BB1C-FBFF418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9" y="237506"/>
            <a:ext cx="10911654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5941C75-6273-AF45-B618-64C654B2DC1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424387" y="1354944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01BA030-7CE8-0D40-BF97-8B068042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8C80BB-5EE3-8043-9C7C-0490BFB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67AC96-839F-D348-9CF0-172BCD6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2460" y="6356350"/>
            <a:ext cx="202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8F25C-77D1-8343-AC12-33ED2069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3325" y="6356350"/>
            <a:ext cx="33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50EED-2FF1-7D44-BD98-35F0D4EE1540}"/>
              </a:ext>
            </a:extLst>
          </p:cNvPr>
          <p:cNvCxnSpPr>
            <a:cxnSpLocks/>
          </p:cNvCxnSpPr>
          <p:nvPr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25EC5-ED77-D449-8311-AEF19C6CD0E3}"/>
              </a:ext>
            </a:extLst>
          </p:cNvPr>
          <p:cNvCxnSpPr>
            <a:cxnSpLocks/>
          </p:cNvCxnSpPr>
          <p:nvPr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671ACF1-EAB3-F74A-B93C-7CD3C776543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75479" y="4102027"/>
            <a:ext cx="5146588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325C3E1-3BAB-E047-B85B-BD575D0AA35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418157" y="4102027"/>
            <a:ext cx="5150297" cy="1956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2AE5AF5-C768-F749-ABE2-758789AD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69" y="8648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AC13D3D-09B2-7F44-BB82-1E16FD389C3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416586" y="8648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D2CF08-DBB0-444F-89AF-02CA5D60EE4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71769" y="36080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F3DCF02-E93E-1A4C-AC66-FA626CB8B6FA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16586" y="3608033"/>
            <a:ext cx="5150297" cy="479701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+mj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8B1508A-03B7-41BF-80FB-698696A03D9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8596" y="6356350"/>
            <a:ext cx="94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fld id="{6383C187-B002-2347-BF1E-26777F5FAC87}" type="datetime1">
              <a:rPr lang="en-US" smtClean="0"/>
              <a:pPr/>
              <a:t>1/24/2023</a:t>
            </a:fld>
            <a:endParaRPr lang="en-US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52F28EA9-EF53-D94E-B2BC-8BB8070C7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8" y="6396037"/>
            <a:ext cx="1544595" cy="285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C7CFB8-B03E-1441-9FF6-02340AC1A1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" y="6829233"/>
            <a:ext cx="12252960" cy="4571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4E2AC4-082B-9145-98A7-BFC75878877F}"/>
              </a:ext>
            </a:extLst>
          </p:cNvPr>
          <p:cNvCxnSpPr>
            <a:cxnSpLocks/>
          </p:cNvCxnSpPr>
          <p:nvPr userDrawn="1"/>
        </p:nvCxnSpPr>
        <p:spPr>
          <a:xfrm>
            <a:off x="161115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40966F-6EF4-BC41-AF22-3FFB69123FAA}"/>
              </a:ext>
            </a:extLst>
          </p:cNvPr>
          <p:cNvCxnSpPr>
            <a:cxnSpLocks/>
          </p:cNvCxnSpPr>
          <p:nvPr userDrawn="1"/>
        </p:nvCxnSpPr>
        <p:spPr>
          <a:xfrm>
            <a:off x="1263326" y="6461188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848E7-7910-CF42-8301-9FBC436A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06433" cy="462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E58B-18DC-F946-BA4F-2EB79D11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963828"/>
            <a:ext cx="11306433" cy="521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3E07-959A-1747-B40B-6B4F3907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6229" y="6356350"/>
            <a:ext cx="2002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5E01E991-9E8A-524D-B7FF-303FEB61D464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A268-CD59-AC47-B7F1-4668F8D49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16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253-53C8-6640-91E7-FFE629E99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486" y="6356350"/>
            <a:ext cx="40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3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Inter" panose="020B0502030000000004" pitchFamily="34" charset="0"/>
          <a:ea typeface="Inter" panose="020B0502030000000004" pitchFamily="34" charset="0"/>
          <a:cs typeface="Inter" panose="020B05020300000000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848E7-7910-CF42-8301-9FBC436A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06433" cy="462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E58B-18DC-F946-BA4F-2EB79D11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963828"/>
            <a:ext cx="11306433" cy="521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3E07-959A-1747-B40B-6B4F3907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6229" y="6356350"/>
            <a:ext cx="2002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5E01E991-9E8A-524D-B7FF-303FEB61D464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A268-CD59-AC47-B7F1-4668F8D49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16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OpenNMS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253-53C8-6640-91E7-FFE629E99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486" y="6356350"/>
            <a:ext cx="40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39455B6-F853-9F4C-9489-68406D2BF3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Inter" panose="020B0502030000000004" pitchFamily="34" charset="0"/>
          <a:ea typeface="Inter" panose="020B0502030000000004" pitchFamily="34" charset="0"/>
          <a:cs typeface="Inter" panose="020B05020300000000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9C48-40B3-40CE-B48C-6FDEFA2F2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OpenNMS : Drools Example – alarm severity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93F0-FEB6-4DE5-8F80-79D21F30D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D4F18-1C79-4D96-AE86-11D3F8A2E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OpenNMS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7346A-4C71-45FC-97AD-45569347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9455B6-F853-9F4C-9489-68406D2BF34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A5B9B2-CC8D-43D1-BA3F-1702A21905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100F4-5402-3047-B508-A8F3BF4BF751}" type="datetime1">
              <a:rPr lang="en-US" smtClean="0"/>
              <a:pPr/>
              <a:t>1/24/2023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2CCC57-86C1-B2A7-AA8B-2CF082CB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38" y="859274"/>
            <a:ext cx="3611646" cy="5295720"/>
          </a:xfrm>
        </p:spPr>
        <p:txBody>
          <a:bodyPr>
            <a:normAutofit/>
          </a:bodyPr>
          <a:lstStyle/>
          <a:p>
            <a:r>
              <a:rPr lang="en-GB" dirty="0"/>
              <a:t>Some customers require specific alarms to present with a different severity</a:t>
            </a:r>
          </a:p>
          <a:p>
            <a:r>
              <a:rPr lang="en-GB" dirty="0"/>
              <a:t>Modifying etc/eventconfig.xml is cumbersome and can only effect the entire OpenNMS dedicated to a customer</a:t>
            </a:r>
          </a:p>
          <a:p>
            <a:r>
              <a:rPr lang="en-GB" dirty="0"/>
              <a:t>We need to consolidate multiple customers onto a common OpenNMS using minions</a:t>
            </a:r>
          </a:p>
          <a:p>
            <a:r>
              <a:rPr lang="en-GB" dirty="0"/>
              <a:t>We need to be able to individually change severity of alarms depending on the category of the device reporting the alarm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E14FE-7911-8932-8405-E6D18268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68" y="237506"/>
            <a:ext cx="11272955" cy="479700"/>
          </a:xfrm>
        </p:spPr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7AFD-4F49-2219-43E2-2E75B030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OpenNMS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BE32-949B-5D04-2281-418F98FB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9455B6-F853-9F4C-9489-68406D2BF3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B9E7D8-1452-F915-ECF2-B56B33ADD2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7156A9-5FB1-E642-B332-CF1818C06364}" type="datetime1">
              <a:rPr lang="en-US" smtClean="0"/>
              <a:pPr/>
              <a:t>1/24/2023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9F618C-0BFF-1DEA-DFC3-F706EF61C8A8}"/>
              </a:ext>
            </a:extLst>
          </p:cNvPr>
          <p:cNvGrpSpPr/>
          <p:nvPr/>
        </p:nvGrpSpPr>
        <p:grpSpPr>
          <a:xfrm>
            <a:off x="6544141" y="2164830"/>
            <a:ext cx="2994512" cy="783690"/>
            <a:chOff x="4258877" y="2069617"/>
            <a:chExt cx="2994512" cy="78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5342A9-3D11-0277-0499-92169F528FC6}"/>
                </a:ext>
              </a:extLst>
            </p:cNvPr>
            <p:cNvSpPr/>
            <p:nvPr/>
          </p:nvSpPr>
          <p:spPr>
            <a:xfrm>
              <a:off x="5493415" y="2069617"/>
              <a:ext cx="1759974" cy="783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OpenNMS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EA529B-B21E-C1F9-69DC-655F9A75E2D4}"/>
                </a:ext>
              </a:extLst>
            </p:cNvPr>
            <p:cNvSpPr/>
            <p:nvPr/>
          </p:nvSpPr>
          <p:spPr>
            <a:xfrm>
              <a:off x="6127596" y="2173524"/>
              <a:ext cx="491613" cy="248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etc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393E8-BC5B-EA5C-2BF8-07B91E9BEC5D}"/>
                </a:ext>
              </a:extLst>
            </p:cNvPr>
            <p:cNvSpPr txBox="1"/>
            <p:nvPr/>
          </p:nvSpPr>
          <p:spPr>
            <a:xfrm>
              <a:off x="4258877" y="2330657"/>
              <a:ext cx="13067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Alarm Forwarding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5F560F-DC1C-20F5-FA6D-FD51113C8F88}"/>
                </a:ext>
              </a:extLst>
            </p:cNvPr>
            <p:cNvSpPr txBox="1"/>
            <p:nvPr/>
          </p:nvSpPr>
          <p:spPr>
            <a:xfrm>
              <a:off x="4775831" y="2081944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/>
                <a:t>ReST</a:t>
              </a:r>
              <a:r>
                <a:rPr lang="en-GB" sz="1100" dirty="0"/>
                <a:t> API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6231FC-E968-1CB7-4F19-5CFA9DCFA7AD}"/>
                </a:ext>
              </a:extLst>
            </p:cNvPr>
            <p:cNvSpPr/>
            <p:nvPr/>
          </p:nvSpPr>
          <p:spPr>
            <a:xfrm>
              <a:off x="5406765" y="230412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9E05A5-A712-A905-5A13-1F2A2C24BAF5}"/>
                </a:ext>
              </a:extLst>
            </p:cNvPr>
            <p:cNvSpPr/>
            <p:nvPr/>
          </p:nvSpPr>
          <p:spPr>
            <a:xfrm>
              <a:off x="5398359" y="256573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loud 14">
            <a:extLst>
              <a:ext uri="{FF2B5EF4-FFF2-40B4-BE49-F238E27FC236}">
                <a16:creationId xmlns:a16="http://schemas.microsoft.com/office/drawing/2014/main" id="{D3C5DC7E-2088-B2EE-1717-E2ACC6F89ED3}"/>
              </a:ext>
            </a:extLst>
          </p:cNvPr>
          <p:cNvSpPr/>
          <p:nvPr/>
        </p:nvSpPr>
        <p:spPr>
          <a:xfrm>
            <a:off x="9779646" y="2040752"/>
            <a:ext cx="1759974" cy="10318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customers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DA81BB-2D04-D615-0CE2-ECA9BB831B89}"/>
              </a:ext>
            </a:extLst>
          </p:cNvPr>
          <p:cNvCxnSpPr>
            <a:stCxn id="7" idx="3"/>
            <a:endCxn id="15" idx="2"/>
          </p:cNvCxnSpPr>
          <p:nvPr/>
        </p:nvCxnSpPr>
        <p:spPr>
          <a:xfrm>
            <a:off x="9538653" y="2556675"/>
            <a:ext cx="246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2C218E-458E-7088-8D4C-16077A52C27F}"/>
              </a:ext>
            </a:extLst>
          </p:cNvPr>
          <p:cNvSpPr/>
          <p:nvPr/>
        </p:nvSpPr>
        <p:spPr>
          <a:xfrm>
            <a:off x="4283415" y="570885"/>
            <a:ext cx="7482348" cy="26462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050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982F4F-EF53-AC9C-2F13-9D1A1EB44373}"/>
              </a:ext>
            </a:extLst>
          </p:cNvPr>
          <p:cNvGrpSpPr/>
          <p:nvPr/>
        </p:nvGrpSpPr>
        <p:grpSpPr>
          <a:xfrm>
            <a:off x="4283415" y="3448856"/>
            <a:ext cx="7482348" cy="2838259"/>
            <a:chOff x="4283415" y="3448856"/>
            <a:chExt cx="7482348" cy="28382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BC20EB1-3889-26A2-094C-8AF28E2318C9}"/>
                </a:ext>
              </a:extLst>
            </p:cNvPr>
            <p:cNvGrpSpPr/>
            <p:nvPr/>
          </p:nvGrpSpPr>
          <p:grpSpPr>
            <a:xfrm>
              <a:off x="4433831" y="4470196"/>
              <a:ext cx="2994512" cy="783690"/>
              <a:chOff x="4258877" y="2069617"/>
              <a:chExt cx="2994512" cy="78369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F7F1D55-04A4-8C6C-A9EF-35885DAC7B7C}"/>
                  </a:ext>
                </a:extLst>
              </p:cNvPr>
              <p:cNvSpPr/>
              <p:nvPr/>
            </p:nvSpPr>
            <p:spPr>
              <a:xfrm>
                <a:off x="5493415" y="2069617"/>
                <a:ext cx="1759974" cy="7836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OpenNMS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262A5C-B356-717A-88E3-6C6A75495782}"/>
                  </a:ext>
                </a:extLst>
              </p:cNvPr>
              <p:cNvSpPr/>
              <p:nvPr/>
            </p:nvSpPr>
            <p:spPr>
              <a:xfrm>
                <a:off x="6127596" y="2173524"/>
                <a:ext cx="491613" cy="2488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etc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1BB87D-86BA-CFB9-7BD2-7ECA9FB30DF0}"/>
                  </a:ext>
                </a:extLst>
              </p:cNvPr>
              <p:cNvSpPr txBox="1"/>
              <p:nvPr/>
            </p:nvSpPr>
            <p:spPr>
              <a:xfrm>
                <a:off x="4258877" y="2330657"/>
                <a:ext cx="13067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Alarm Forwarding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5F37CB-F402-78D2-6CA7-22D1E99A4BD1}"/>
                  </a:ext>
                </a:extLst>
              </p:cNvPr>
              <p:cNvSpPr txBox="1"/>
              <p:nvPr/>
            </p:nvSpPr>
            <p:spPr>
              <a:xfrm>
                <a:off x="4775831" y="2081944"/>
                <a:ext cx="7344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 err="1"/>
                  <a:t>ReST</a:t>
                </a:r>
                <a:r>
                  <a:rPr lang="en-GB" sz="1100" dirty="0"/>
                  <a:t> API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B0DBB5-C29C-049E-EA11-29E98A378FC3}"/>
                  </a:ext>
                </a:extLst>
              </p:cNvPr>
              <p:cNvSpPr/>
              <p:nvPr/>
            </p:nvSpPr>
            <p:spPr>
              <a:xfrm>
                <a:off x="5406765" y="2304121"/>
                <a:ext cx="95056" cy="788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8EA53D7-BC44-34FF-4AAA-50630380075B}"/>
                  </a:ext>
                </a:extLst>
              </p:cNvPr>
              <p:cNvSpPr/>
              <p:nvPr/>
            </p:nvSpPr>
            <p:spPr>
              <a:xfrm>
                <a:off x="5398359" y="2565731"/>
                <a:ext cx="95056" cy="788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6AC1A6F4-BAB5-2615-5316-1726A66A20ED}"/>
                </a:ext>
              </a:extLst>
            </p:cNvPr>
            <p:cNvSpPr/>
            <p:nvPr/>
          </p:nvSpPr>
          <p:spPr>
            <a:xfrm>
              <a:off x="9779646" y="3543302"/>
              <a:ext cx="1759974" cy="103184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customers network</a:t>
              </a: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74061690-7BD5-3686-9DAC-C2D2076EC889}"/>
                </a:ext>
              </a:extLst>
            </p:cNvPr>
            <p:cNvSpPr/>
            <p:nvPr/>
          </p:nvSpPr>
          <p:spPr>
            <a:xfrm>
              <a:off x="9779646" y="5044174"/>
              <a:ext cx="1759974" cy="103184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customers network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9B89357-F038-D48A-B77A-0BFD028A43A1}"/>
                </a:ext>
              </a:extLst>
            </p:cNvPr>
            <p:cNvSpPr/>
            <p:nvPr/>
          </p:nvSpPr>
          <p:spPr>
            <a:xfrm>
              <a:off x="8540782" y="3758182"/>
              <a:ext cx="997871" cy="2616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Minion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C80AF97-A486-2C27-9845-40D95FA14797}"/>
                </a:ext>
              </a:extLst>
            </p:cNvPr>
            <p:cNvSpPr/>
            <p:nvPr/>
          </p:nvSpPr>
          <p:spPr>
            <a:xfrm>
              <a:off x="8540781" y="4128960"/>
              <a:ext cx="997871" cy="2616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Minion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2E4695-D708-2D51-895D-891A6CA993E4}"/>
                </a:ext>
              </a:extLst>
            </p:cNvPr>
            <p:cNvSpPr/>
            <p:nvPr/>
          </p:nvSpPr>
          <p:spPr>
            <a:xfrm>
              <a:off x="8540782" y="5253886"/>
              <a:ext cx="997871" cy="2616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Minion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46F40DC-0271-7CBF-5BE3-5BE0B35202AB}"/>
                </a:ext>
              </a:extLst>
            </p:cNvPr>
            <p:cNvSpPr/>
            <p:nvPr/>
          </p:nvSpPr>
          <p:spPr>
            <a:xfrm>
              <a:off x="8540781" y="5624664"/>
              <a:ext cx="997871" cy="2616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Minion</a:t>
              </a: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26C7762A-E176-0B17-0DF3-890173CCC21D}"/>
                </a:ext>
              </a:extLst>
            </p:cNvPr>
            <p:cNvSpPr/>
            <p:nvPr/>
          </p:nvSpPr>
          <p:spPr>
            <a:xfrm>
              <a:off x="8285143" y="3669655"/>
              <a:ext cx="127717" cy="9044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4E48343B-986C-3AF7-C91A-F154D98C1549}"/>
                </a:ext>
              </a:extLst>
            </p:cNvPr>
            <p:cNvSpPr/>
            <p:nvPr/>
          </p:nvSpPr>
          <p:spPr>
            <a:xfrm>
              <a:off x="8285142" y="5172440"/>
              <a:ext cx="127717" cy="9044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255A44C-9AA1-62A5-3DA8-FFB5C2764724}"/>
                </a:ext>
              </a:extLst>
            </p:cNvPr>
            <p:cNvCxnSpPr>
              <a:stCxn id="31" idx="1"/>
            </p:cNvCxnSpPr>
            <p:nvPr/>
          </p:nvCxnSpPr>
          <p:spPr>
            <a:xfrm rot="10800000" flipV="1">
              <a:off x="7428343" y="4121879"/>
              <a:ext cx="856800" cy="5766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EE6261F-0825-171D-DD25-4F753F9E478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7428342" y="5026328"/>
              <a:ext cx="856800" cy="59833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6759CF-A74B-9388-3D2E-F21347BB764F}"/>
                </a:ext>
              </a:extLst>
            </p:cNvPr>
            <p:cNvSpPr/>
            <p:nvPr/>
          </p:nvSpPr>
          <p:spPr>
            <a:xfrm>
              <a:off x="4283415" y="3448856"/>
              <a:ext cx="7482348" cy="283825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CF76EE-F856-A70A-748F-524DCFB2037C}"/>
              </a:ext>
            </a:extLst>
          </p:cNvPr>
          <p:cNvGrpSpPr/>
          <p:nvPr/>
        </p:nvGrpSpPr>
        <p:grpSpPr>
          <a:xfrm>
            <a:off x="6524752" y="833316"/>
            <a:ext cx="2994512" cy="783690"/>
            <a:chOff x="4258877" y="2069617"/>
            <a:chExt cx="2994512" cy="78369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6A2C413-442B-81E0-6585-8D95508E19C5}"/>
                </a:ext>
              </a:extLst>
            </p:cNvPr>
            <p:cNvSpPr/>
            <p:nvPr/>
          </p:nvSpPr>
          <p:spPr>
            <a:xfrm>
              <a:off x="5493415" y="2069617"/>
              <a:ext cx="1759974" cy="783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OpenNMS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32AE7A-3052-580D-B01E-1520BBDF1095}"/>
                </a:ext>
              </a:extLst>
            </p:cNvPr>
            <p:cNvSpPr/>
            <p:nvPr/>
          </p:nvSpPr>
          <p:spPr>
            <a:xfrm>
              <a:off x="6127596" y="2173524"/>
              <a:ext cx="491613" cy="248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637EE-3507-6328-C487-20B1BA2B35D3}"/>
                </a:ext>
              </a:extLst>
            </p:cNvPr>
            <p:cNvSpPr txBox="1"/>
            <p:nvPr/>
          </p:nvSpPr>
          <p:spPr>
            <a:xfrm>
              <a:off x="4258877" y="2330657"/>
              <a:ext cx="13067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Alarm Forwarding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334D8F-F028-7888-D6A6-8EAC61C102A2}"/>
                </a:ext>
              </a:extLst>
            </p:cNvPr>
            <p:cNvSpPr txBox="1"/>
            <p:nvPr/>
          </p:nvSpPr>
          <p:spPr>
            <a:xfrm>
              <a:off x="4775831" y="2081944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/>
                <a:t>ReST</a:t>
              </a:r>
              <a:r>
                <a:rPr lang="en-GB" sz="1100" dirty="0"/>
                <a:t> API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05B6CD-14AC-018F-097D-4399F1C1C9D0}"/>
                </a:ext>
              </a:extLst>
            </p:cNvPr>
            <p:cNvSpPr/>
            <p:nvPr/>
          </p:nvSpPr>
          <p:spPr>
            <a:xfrm>
              <a:off x="5406765" y="230412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FB3565-A08A-F21A-75EF-D7152DA9EF10}"/>
                </a:ext>
              </a:extLst>
            </p:cNvPr>
            <p:cNvSpPr/>
            <p:nvPr/>
          </p:nvSpPr>
          <p:spPr>
            <a:xfrm>
              <a:off x="5398359" y="256573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Cloud 50">
            <a:extLst>
              <a:ext uri="{FF2B5EF4-FFF2-40B4-BE49-F238E27FC236}">
                <a16:creationId xmlns:a16="http://schemas.microsoft.com/office/drawing/2014/main" id="{BBC39758-9302-FCD4-AAB1-598893DB6AB5}"/>
              </a:ext>
            </a:extLst>
          </p:cNvPr>
          <p:cNvSpPr/>
          <p:nvPr/>
        </p:nvSpPr>
        <p:spPr>
          <a:xfrm>
            <a:off x="9760257" y="709238"/>
            <a:ext cx="1759974" cy="10318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customers network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146ED8-DF94-5B76-2642-D1E754B1B80C}"/>
              </a:ext>
            </a:extLst>
          </p:cNvPr>
          <p:cNvCxnSpPr>
            <a:stCxn id="45" idx="3"/>
            <a:endCxn id="51" idx="2"/>
          </p:cNvCxnSpPr>
          <p:nvPr/>
        </p:nvCxnSpPr>
        <p:spPr>
          <a:xfrm>
            <a:off x="9519264" y="1225161"/>
            <a:ext cx="246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AC116A-83E4-BF63-E333-940C3004A71C}"/>
              </a:ext>
            </a:extLst>
          </p:cNvPr>
          <p:cNvSpPr txBox="1"/>
          <p:nvPr/>
        </p:nvSpPr>
        <p:spPr>
          <a:xfrm>
            <a:off x="4327452" y="619591"/>
            <a:ext cx="2063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Configuration A</a:t>
            </a:r>
          </a:p>
          <a:p>
            <a:r>
              <a:rPr lang="en-GB" sz="1400" dirty="0"/>
              <a:t>Each customer has dedicated OpenNMS instance connected to their network with a custom configuration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D0CC4C-B2F9-B652-E2DB-1CC109D4ACFA}"/>
              </a:ext>
            </a:extLst>
          </p:cNvPr>
          <p:cNvSpPr txBox="1"/>
          <p:nvPr/>
        </p:nvSpPr>
        <p:spPr>
          <a:xfrm>
            <a:off x="4292382" y="3486831"/>
            <a:ext cx="3248960" cy="98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Configuration B</a:t>
            </a:r>
          </a:p>
          <a:p>
            <a:r>
              <a:rPr lang="en-GB" sz="1400" dirty="0"/>
              <a:t>Single OpenNMS manages several separate customers connected using minions</a:t>
            </a:r>
          </a:p>
        </p:txBody>
      </p:sp>
    </p:spTree>
    <p:extLst>
      <p:ext uri="{BB962C8B-B14F-4D97-AF65-F5344CB8AC3E}">
        <p14:creationId xmlns:p14="http://schemas.microsoft.com/office/powerpoint/2010/main" val="60005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2CCC57-86C1-B2A7-AA8B-2CF082CB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38" y="859274"/>
            <a:ext cx="3611646" cy="5295720"/>
          </a:xfrm>
        </p:spPr>
        <p:txBody>
          <a:bodyPr>
            <a:normAutofit/>
          </a:bodyPr>
          <a:lstStyle/>
          <a:p>
            <a:r>
              <a:rPr lang="en-GB" dirty="0"/>
              <a:t>Some customers require specific alarms to present with a different severity</a:t>
            </a:r>
          </a:p>
          <a:p>
            <a:r>
              <a:rPr lang="en-GB" dirty="0"/>
              <a:t>Modifying etc/eventconfig.xml is cumbersome and can only effect the entire OpenNMS dedicated to a customer</a:t>
            </a:r>
          </a:p>
          <a:p>
            <a:r>
              <a:rPr lang="en-GB" dirty="0"/>
              <a:t>We need to consolidate multiple customers onto a common OpenNMS using minions</a:t>
            </a:r>
          </a:p>
          <a:p>
            <a:r>
              <a:rPr lang="en-GB" dirty="0"/>
              <a:t>We need to be able to individually change severity of alarms depending on the category of the device reporting the alarm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E14FE-7911-8932-8405-E6D18268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68" y="237506"/>
            <a:ext cx="11272955" cy="479700"/>
          </a:xfrm>
        </p:spPr>
        <p:txBody>
          <a:bodyPr/>
          <a:lstStyle/>
          <a:p>
            <a:r>
              <a:rPr lang="en-GB" dirty="0"/>
              <a:t>Required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7AFD-4F49-2219-43E2-2E75B030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OpenNMS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BE32-949B-5D04-2281-418F98FB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9455B6-F853-9F4C-9489-68406D2BF3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B9E7D8-1452-F915-ECF2-B56B33ADD2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7156A9-5FB1-E642-B332-CF1818C06364}" type="datetime1">
              <a:rPr lang="en-US" smtClean="0"/>
              <a:pPr/>
              <a:t>1/24/2023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C20EB1-3889-26A2-094C-8AF28E2318C9}"/>
              </a:ext>
            </a:extLst>
          </p:cNvPr>
          <p:cNvGrpSpPr/>
          <p:nvPr/>
        </p:nvGrpSpPr>
        <p:grpSpPr>
          <a:xfrm>
            <a:off x="4433831" y="4470196"/>
            <a:ext cx="2994512" cy="783690"/>
            <a:chOff x="4258877" y="2069617"/>
            <a:chExt cx="2994512" cy="78369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F7F1D55-04A4-8C6C-A9EF-35885DAC7B7C}"/>
                </a:ext>
              </a:extLst>
            </p:cNvPr>
            <p:cNvSpPr/>
            <p:nvPr/>
          </p:nvSpPr>
          <p:spPr>
            <a:xfrm>
              <a:off x="5493415" y="2069617"/>
              <a:ext cx="1759974" cy="783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OpenNMS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262A5C-B356-717A-88E3-6C6A75495782}"/>
                </a:ext>
              </a:extLst>
            </p:cNvPr>
            <p:cNvSpPr/>
            <p:nvPr/>
          </p:nvSpPr>
          <p:spPr>
            <a:xfrm>
              <a:off x="6127596" y="2173524"/>
              <a:ext cx="491613" cy="248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etc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1BB87D-86BA-CFB9-7BD2-7ECA9FB30DF0}"/>
                </a:ext>
              </a:extLst>
            </p:cNvPr>
            <p:cNvSpPr txBox="1"/>
            <p:nvPr/>
          </p:nvSpPr>
          <p:spPr>
            <a:xfrm>
              <a:off x="4258877" y="2330657"/>
              <a:ext cx="13067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Alarm Forwarding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5F37CB-F402-78D2-6CA7-22D1E99A4BD1}"/>
                </a:ext>
              </a:extLst>
            </p:cNvPr>
            <p:cNvSpPr txBox="1"/>
            <p:nvPr/>
          </p:nvSpPr>
          <p:spPr>
            <a:xfrm>
              <a:off x="4775831" y="2081944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/>
                <a:t>ReST</a:t>
              </a:r>
              <a:r>
                <a:rPr lang="en-GB" sz="1100" dirty="0"/>
                <a:t> API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B0DBB5-C29C-049E-EA11-29E98A378FC3}"/>
                </a:ext>
              </a:extLst>
            </p:cNvPr>
            <p:cNvSpPr/>
            <p:nvPr/>
          </p:nvSpPr>
          <p:spPr>
            <a:xfrm>
              <a:off x="5406765" y="230412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EA53D7-BC44-34FF-4AAA-50630380075B}"/>
                </a:ext>
              </a:extLst>
            </p:cNvPr>
            <p:cNvSpPr/>
            <p:nvPr/>
          </p:nvSpPr>
          <p:spPr>
            <a:xfrm>
              <a:off x="5398359" y="2565731"/>
              <a:ext cx="95056" cy="78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Cloud 22">
            <a:extLst>
              <a:ext uri="{FF2B5EF4-FFF2-40B4-BE49-F238E27FC236}">
                <a16:creationId xmlns:a16="http://schemas.microsoft.com/office/drawing/2014/main" id="{6AC1A6F4-BAB5-2615-5316-1726A66A20ED}"/>
              </a:ext>
            </a:extLst>
          </p:cNvPr>
          <p:cNvSpPr/>
          <p:nvPr/>
        </p:nvSpPr>
        <p:spPr>
          <a:xfrm>
            <a:off x="9779646" y="3543302"/>
            <a:ext cx="1759974" cy="10318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customers network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74061690-7BD5-3686-9DAC-C2D2076EC889}"/>
              </a:ext>
            </a:extLst>
          </p:cNvPr>
          <p:cNvSpPr/>
          <p:nvPr/>
        </p:nvSpPr>
        <p:spPr>
          <a:xfrm>
            <a:off x="9779646" y="5044174"/>
            <a:ext cx="1759974" cy="10318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customers network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B89357-F038-D48A-B77A-0BFD028A43A1}"/>
              </a:ext>
            </a:extLst>
          </p:cNvPr>
          <p:cNvSpPr/>
          <p:nvPr/>
        </p:nvSpPr>
        <p:spPr>
          <a:xfrm>
            <a:off x="8540782" y="3758182"/>
            <a:ext cx="99787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Minion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80AF97-A486-2C27-9845-40D95FA14797}"/>
              </a:ext>
            </a:extLst>
          </p:cNvPr>
          <p:cNvSpPr/>
          <p:nvPr/>
        </p:nvSpPr>
        <p:spPr>
          <a:xfrm>
            <a:off x="8540781" y="4128960"/>
            <a:ext cx="99787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Minion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2E4695-D708-2D51-895D-891A6CA993E4}"/>
              </a:ext>
            </a:extLst>
          </p:cNvPr>
          <p:cNvSpPr/>
          <p:nvPr/>
        </p:nvSpPr>
        <p:spPr>
          <a:xfrm>
            <a:off x="8540782" y="5253886"/>
            <a:ext cx="99787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Minion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6F40DC-0271-7CBF-5BE3-5BE0B35202AB}"/>
              </a:ext>
            </a:extLst>
          </p:cNvPr>
          <p:cNvSpPr/>
          <p:nvPr/>
        </p:nvSpPr>
        <p:spPr>
          <a:xfrm>
            <a:off x="8540781" y="5624664"/>
            <a:ext cx="99787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Minion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6C7762A-E176-0B17-0DF3-890173CCC21D}"/>
              </a:ext>
            </a:extLst>
          </p:cNvPr>
          <p:cNvSpPr/>
          <p:nvPr/>
        </p:nvSpPr>
        <p:spPr>
          <a:xfrm>
            <a:off x="8285143" y="3669655"/>
            <a:ext cx="127717" cy="904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E48343B-986C-3AF7-C91A-F154D98C1549}"/>
              </a:ext>
            </a:extLst>
          </p:cNvPr>
          <p:cNvSpPr/>
          <p:nvPr/>
        </p:nvSpPr>
        <p:spPr>
          <a:xfrm>
            <a:off x="8285142" y="5172440"/>
            <a:ext cx="127717" cy="904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255A44C-9AA1-62A5-3DA8-FFB5C2764724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428343" y="4121879"/>
            <a:ext cx="856800" cy="576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E6261F-0825-171D-DD25-4F753F9E4789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28342" y="5026328"/>
            <a:ext cx="856800" cy="5983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759CF-A74B-9388-3D2E-F21347BB764F}"/>
              </a:ext>
            </a:extLst>
          </p:cNvPr>
          <p:cNvSpPr/>
          <p:nvPr/>
        </p:nvSpPr>
        <p:spPr>
          <a:xfrm>
            <a:off x="4283415" y="403124"/>
            <a:ext cx="7482348" cy="58839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D0CC4C-B2F9-B652-E2DB-1CC109D4ACFA}"/>
              </a:ext>
            </a:extLst>
          </p:cNvPr>
          <p:cNvSpPr txBox="1"/>
          <p:nvPr/>
        </p:nvSpPr>
        <p:spPr>
          <a:xfrm>
            <a:off x="4283414" y="477356"/>
            <a:ext cx="715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Using Drools and </a:t>
            </a:r>
            <a:r>
              <a:rPr lang="en-GB" sz="1400" u="sng" dirty="0" err="1"/>
              <a:t>Alarmd</a:t>
            </a:r>
            <a:r>
              <a:rPr lang="en-GB" sz="1400" u="sng" dirty="0"/>
              <a:t> to change events severity</a:t>
            </a:r>
            <a:endParaRPr lang="en-GB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2C90F1-B7AF-C725-14B8-ECB32471A57B}"/>
              </a:ext>
            </a:extLst>
          </p:cNvPr>
          <p:cNvSpPr/>
          <p:nvPr/>
        </p:nvSpPr>
        <p:spPr>
          <a:xfrm>
            <a:off x="7526593" y="2466262"/>
            <a:ext cx="1410930" cy="412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Alarmd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B068D-F206-368D-A0A9-F19857FDCA53}"/>
              </a:ext>
            </a:extLst>
          </p:cNvPr>
          <p:cNvSpPr/>
          <p:nvPr/>
        </p:nvSpPr>
        <p:spPr>
          <a:xfrm>
            <a:off x="7526593" y="1889530"/>
            <a:ext cx="1410930" cy="412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Drools 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E11BB-3096-4853-7EA3-CF174F846BA1}"/>
              </a:ext>
            </a:extLst>
          </p:cNvPr>
          <p:cNvSpPr/>
          <p:nvPr/>
        </p:nvSpPr>
        <p:spPr>
          <a:xfrm>
            <a:off x="7428341" y="1328352"/>
            <a:ext cx="3505130" cy="289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u="sng" dirty="0">
                <a:solidFill>
                  <a:schemeClr val="tx1"/>
                </a:solidFill>
              </a:rPr>
              <a:t>Files in etc directory</a:t>
            </a:r>
          </a:p>
          <a:p>
            <a:r>
              <a:rPr lang="en-GB" sz="1100" dirty="0">
                <a:solidFill>
                  <a:schemeClr val="tx1"/>
                </a:solidFill>
              </a:rPr>
              <a:t>alarm-</a:t>
            </a:r>
            <a:r>
              <a:rPr lang="en-GB" sz="1100" dirty="0" err="1">
                <a:solidFill>
                  <a:schemeClr val="tx1"/>
                </a:solidFill>
              </a:rPr>
              <a:t>severirty</a:t>
            </a:r>
            <a:r>
              <a:rPr lang="en-GB" sz="1100" dirty="0">
                <a:solidFill>
                  <a:schemeClr val="tx1"/>
                </a:solidFill>
              </a:rPr>
              <a:t>-</a:t>
            </a:r>
            <a:r>
              <a:rPr lang="en-GB" sz="1100" dirty="0" err="1">
                <a:solidFill>
                  <a:schemeClr val="tx1"/>
                </a:solidFill>
              </a:rPr>
              <a:t>change.drl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rules-constants.csv</a:t>
            </a:r>
          </a:p>
          <a:p>
            <a:r>
              <a:rPr lang="en-GB" sz="1100" dirty="0">
                <a:solidFill>
                  <a:schemeClr val="tx1"/>
                </a:solidFill>
              </a:rPr>
              <a:t>opennms.alarm.drools.configuration.events.xml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189A56-7B3B-F5D0-D801-8F9D56ED98D3}"/>
              </a:ext>
            </a:extLst>
          </p:cNvPr>
          <p:cNvCxnSpPr>
            <a:cxnSpLocks/>
          </p:cNvCxnSpPr>
          <p:nvPr/>
        </p:nvCxnSpPr>
        <p:spPr>
          <a:xfrm>
            <a:off x="6302550" y="2807895"/>
            <a:ext cx="123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49C6123-D392-3046-C9CA-D2BB1028A14A}"/>
              </a:ext>
            </a:extLst>
          </p:cNvPr>
          <p:cNvSpPr/>
          <p:nvPr/>
        </p:nvSpPr>
        <p:spPr>
          <a:xfrm>
            <a:off x="6312180" y="2943888"/>
            <a:ext cx="1550399" cy="56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Events are processed by </a:t>
            </a:r>
            <a:r>
              <a:rPr lang="en-GB" sz="1100" dirty="0" err="1">
                <a:solidFill>
                  <a:schemeClr val="tx1"/>
                </a:solidFill>
              </a:rPr>
              <a:t>Alarmd</a:t>
            </a:r>
            <a:r>
              <a:rPr lang="en-GB" sz="1100" dirty="0">
                <a:solidFill>
                  <a:schemeClr val="tx1"/>
                </a:solidFill>
              </a:rPr>
              <a:t> and drools before persisting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6AADDB-0FBD-A92E-7E08-3ED72B77A916}"/>
              </a:ext>
            </a:extLst>
          </p:cNvPr>
          <p:cNvCxnSpPr>
            <a:cxnSpLocks/>
          </p:cNvCxnSpPr>
          <p:nvPr/>
        </p:nvCxnSpPr>
        <p:spPr>
          <a:xfrm>
            <a:off x="8956194" y="2605252"/>
            <a:ext cx="164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41BB1E8-D344-5D6E-0F1E-0CA3441ABC08}"/>
              </a:ext>
            </a:extLst>
          </p:cNvPr>
          <p:cNvSpPr/>
          <p:nvPr/>
        </p:nvSpPr>
        <p:spPr>
          <a:xfrm>
            <a:off x="9177454" y="2095887"/>
            <a:ext cx="1681832" cy="52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persist and display alarms</a:t>
            </a:r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C4D3CABB-8C19-F10C-8C8D-9B2BD810C907}"/>
              </a:ext>
            </a:extLst>
          </p:cNvPr>
          <p:cNvSpPr/>
          <p:nvPr/>
        </p:nvSpPr>
        <p:spPr>
          <a:xfrm>
            <a:off x="10766794" y="2322673"/>
            <a:ext cx="692473" cy="52321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1"/>
                </a:solidFill>
              </a:rPr>
              <a:t>postgres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4E6129D-DBC6-B1D6-3A8A-C1CCE6F11F04}"/>
              </a:ext>
            </a:extLst>
          </p:cNvPr>
          <p:cNvSpPr/>
          <p:nvPr/>
        </p:nvSpPr>
        <p:spPr>
          <a:xfrm>
            <a:off x="4901250" y="1865444"/>
            <a:ext cx="1410930" cy="412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GB" sz="1400" dirty="0" err="1">
                <a:solidFill>
                  <a:schemeClr val="tx1"/>
                </a:solidFill>
              </a:rPr>
              <a:t>ReST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api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F5F759-BC86-DD5A-2093-D3D192ECBF77}"/>
              </a:ext>
            </a:extLst>
          </p:cNvPr>
          <p:cNvSpPr/>
          <p:nvPr/>
        </p:nvSpPr>
        <p:spPr>
          <a:xfrm>
            <a:off x="4901250" y="2567685"/>
            <a:ext cx="1410930" cy="412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Eventd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603AD8-F10E-A835-8DF8-EC7C694BCD2A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>
            <a:off x="5606715" y="2278399"/>
            <a:ext cx="0" cy="2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0BA792A-B94B-7ECD-5E0D-5D29B116A10C}"/>
              </a:ext>
            </a:extLst>
          </p:cNvPr>
          <p:cNvCxnSpPr/>
          <p:nvPr/>
        </p:nvCxnSpPr>
        <p:spPr>
          <a:xfrm>
            <a:off x="5629247" y="1600244"/>
            <a:ext cx="0" cy="2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06816A2-7C02-4703-2F9A-03F0EFC9E7F8}"/>
              </a:ext>
            </a:extLst>
          </p:cNvPr>
          <p:cNvSpPr/>
          <p:nvPr/>
        </p:nvSpPr>
        <p:spPr>
          <a:xfrm>
            <a:off x="4764869" y="1053485"/>
            <a:ext cx="1951460" cy="56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solidFill>
                  <a:schemeClr val="tx1"/>
                </a:solidFill>
              </a:rPr>
              <a:t>reloadmapping</a:t>
            </a:r>
            <a:r>
              <a:rPr lang="en-GB" sz="1100" dirty="0">
                <a:solidFill>
                  <a:schemeClr val="tx1"/>
                </a:solidFill>
              </a:rPr>
              <a:t> event can be injected by </a:t>
            </a:r>
            <a:r>
              <a:rPr lang="en-GB" sz="1100" dirty="0" err="1">
                <a:solidFill>
                  <a:schemeClr val="tx1"/>
                </a:solidFill>
              </a:rPr>
              <a:t>ReST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dirty="0">
                <a:solidFill>
                  <a:schemeClr val="tx1"/>
                </a:solidFill>
              </a:rPr>
              <a:t> to change rules-constants.csv</a:t>
            </a:r>
          </a:p>
        </p:txBody>
      </p:sp>
    </p:spTree>
    <p:extLst>
      <p:ext uri="{BB962C8B-B14F-4D97-AF65-F5344CB8AC3E}">
        <p14:creationId xmlns:p14="http://schemas.microsoft.com/office/powerpoint/2010/main" val="2904568747"/>
      </p:ext>
    </p:extLst>
  </p:cSld>
  <p:clrMapOvr>
    <a:masterClrMapping/>
  </p:clrMapOvr>
</p:sld>
</file>

<file path=ppt/theme/theme1.xml><?xml version="1.0" encoding="utf-8"?>
<a:theme xmlns:a="http://schemas.openxmlformats.org/drawingml/2006/main" name="OpenNMS Brand Theme">
  <a:themeElements>
    <a:clrScheme name="OpenNMS Brand Colors 1">
      <a:dk1>
        <a:srgbClr val="000000"/>
      </a:dk1>
      <a:lt1>
        <a:srgbClr val="FFFEFE"/>
      </a:lt1>
      <a:dk2>
        <a:srgbClr val="131736"/>
      </a:dk2>
      <a:lt2>
        <a:srgbClr val="B3B6C8"/>
      </a:lt2>
      <a:accent1>
        <a:srgbClr val="14D1DF"/>
      </a:accent1>
      <a:accent2>
        <a:srgbClr val="85D9A5"/>
      </a:accent2>
      <a:accent3>
        <a:srgbClr val="0081AD"/>
      </a:accent3>
      <a:accent4>
        <a:srgbClr val="7189FF"/>
      </a:accent4>
      <a:accent5>
        <a:srgbClr val="A5325E"/>
      </a:accent5>
      <a:accent6>
        <a:srgbClr val="FF555E"/>
      </a:accent6>
      <a:hlink>
        <a:srgbClr val="494C67"/>
      </a:hlink>
      <a:folHlink>
        <a:srgbClr val="954F72"/>
      </a:folHlink>
    </a:clrScheme>
    <a:fontScheme name="OpenNMS Brand Fonts">
      <a:majorFont>
        <a:latin typeface="Inter 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penNMS Template 2.0.0 .potx" id="{1D189905-C3A5-4361-AB19-6EDBCC3749CE}" vid="{2117AD17-D127-4F15-BD26-77CB88F08011}"/>
    </a:ext>
  </a:extLst>
</a:theme>
</file>

<file path=ppt/theme/theme2.xml><?xml version="1.0" encoding="utf-8"?>
<a:theme xmlns:a="http://schemas.openxmlformats.org/drawingml/2006/main" name="OpenNMS Dark Mode">
  <a:themeElements>
    <a:clrScheme name="OpenNMS Brand Colors">
      <a:dk1>
        <a:srgbClr val="000000"/>
      </a:dk1>
      <a:lt1>
        <a:srgbClr val="FFFFFF"/>
      </a:lt1>
      <a:dk2>
        <a:srgbClr val="131736"/>
      </a:dk2>
      <a:lt2>
        <a:srgbClr val="B3B6C8"/>
      </a:lt2>
      <a:accent1>
        <a:srgbClr val="14D1DF"/>
      </a:accent1>
      <a:accent2>
        <a:srgbClr val="85D9A5"/>
      </a:accent2>
      <a:accent3>
        <a:srgbClr val="0081AD"/>
      </a:accent3>
      <a:accent4>
        <a:srgbClr val="7189FF"/>
      </a:accent4>
      <a:accent5>
        <a:srgbClr val="A5325E"/>
      </a:accent5>
      <a:accent6>
        <a:srgbClr val="FF555E"/>
      </a:accent6>
      <a:hlink>
        <a:srgbClr val="494C67"/>
      </a:hlink>
      <a:folHlink>
        <a:srgbClr val="954F72"/>
      </a:folHlink>
    </a:clrScheme>
    <a:fontScheme name="OpenNMS Brand Fonts">
      <a:majorFont>
        <a:latin typeface="Inter 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MS Template 2.0.0 .potx" id="{1D189905-C3A5-4361-AB19-6EDBCC3749CE}" vid="{0C96BDAC-A6AC-4376-8176-E97122F6D2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8ca41d8-f060-489a-b4f2-8b59bb4a5439">
      <UserInfo>
        <DisplayName>Jessica Hustace</DisplayName>
        <AccountId>9</AccountId>
        <AccountType/>
      </UserInfo>
      <UserInfo>
        <DisplayName>David Hustace</DisplayName>
        <AccountId>19</AccountId>
        <AccountType/>
      </UserInfo>
      <UserInfo>
        <DisplayName>Martin McLarnon</DisplayName>
        <AccountId>301</AccountId>
        <AccountType/>
      </UserInfo>
      <UserInfo>
        <DisplayName>Craig Gallen</DisplayName>
        <AccountId>303</AccountId>
        <AccountType/>
      </UserInfo>
    </SharedWithUsers>
    <_Flow_SignoffStatus xmlns="c92951ce-2668-40ae-acc9-913ed1b7db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65DD390A916B4BBE770EB479805463" ma:contentTypeVersion="13" ma:contentTypeDescription="Create a new document." ma:contentTypeScope="" ma:versionID="e0c049913caa7ec5b34e8c76e229ecd5">
  <xsd:schema xmlns:xsd="http://www.w3.org/2001/XMLSchema" xmlns:xs="http://www.w3.org/2001/XMLSchema" xmlns:p="http://schemas.microsoft.com/office/2006/metadata/properties" xmlns:ns2="68ca41d8-f060-489a-b4f2-8b59bb4a5439" xmlns:ns3="c92951ce-2668-40ae-acc9-913ed1b7db9d" targetNamespace="http://schemas.microsoft.com/office/2006/metadata/properties" ma:root="true" ma:fieldsID="356f9feb52820db65a0cd55fa0eacf43" ns2:_="" ns3:_="">
    <xsd:import namespace="68ca41d8-f060-489a-b4f2-8b59bb4a5439"/>
    <xsd:import namespace="c92951ce-2668-40ae-acc9-913ed1b7db9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a41d8-f060-489a-b4f2-8b59bb4a5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951ce-2668-40ae-acc9-913ed1b7d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7294-C611-4F12-B1B2-E8C6E3A5F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2A6FF4-D3E3-4A52-AA36-00F6561F6410}">
  <ds:schemaRefs>
    <ds:schemaRef ds:uri="http://schemas.microsoft.com/office/2006/metadata/properties"/>
    <ds:schemaRef ds:uri="http://schemas.microsoft.com/office/infopath/2007/PartnerControls"/>
    <ds:schemaRef ds:uri="68ca41d8-f060-489a-b4f2-8b59bb4a5439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c92951ce-2668-40ae-acc9-913ed1b7db9d"/>
  </ds:schemaRefs>
</ds:datastoreItem>
</file>

<file path=customXml/itemProps3.xml><?xml version="1.0" encoding="utf-8"?>
<ds:datastoreItem xmlns:ds="http://schemas.openxmlformats.org/officeDocument/2006/customXml" ds:itemID="{6A3716C2-2534-4470-96D0-FB27AD75E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ca41d8-f060-489a-b4f2-8b59bb4a5439"/>
    <ds:schemaRef ds:uri="c92951ce-2668-40ae-acc9-913ed1b7d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OpenNMS Template 2.0.0 </Template>
  <TotalTime>6629</TotalTime>
  <Words>283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Inter</vt:lpstr>
      <vt:lpstr>Inter Bold</vt:lpstr>
      <vt:lpstr>Open Sans</vt:lpstr>
      <vt:lpstr>Open Sans Light</vt:lpstr>
      <vt:lpstr>OpenNMS Brand Theme</vt:lpstr>
      <vt:lpstr>OpenNMS Dark Mode</vt:lpstr>
      <vt:lpstr>OpenNMS : Drools Example – alarm severity change</vt:lpstr>
      <vt:lpstr>Scenario</vt:lpstr>
      <vt:lpstr>Required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Elements (v0.2.1) Light Mode</dc:title>
  <dc:creator>Craig Gallen</dc:creator>
  <cp:lastModifiedBy>Craig Gallen</cp:lastModifiedBy>
  <cp:revision>2</cp:revision>
  <dcterms:created xsi:type="dcterms:W3CDTF">2022-06-20T15:25:52Z</dcterms:created>
  <dcterms:modified xsi:type="dcterms:W3CDTF">2023-01-24T11:13:49Z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0x0101003C65DD390A916B4BBE770EB479805463</vt:lpwstr>
  </property>
</Properties>
</file>