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4a6b17158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4a6b17158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the first thing I wanted to cover is a timeline we created of goals for each sprint on our part of the system. Today is the end of sprint one which is the design phase and that is what this presentation will talk about. I will go into detail about how our part fits into the whole project, then outline function, non functional, deployment and testing requirements before showing use case diagrams that explain these requirements and I will end with an </a:t>
            </a:r>
            <a:r>
              <a:rPr lang="en-GB"/>
              <a:t>explanation</a:t>
            </a:r>
            <a:r>
              <a:rPr lang="en-GB"/>
              <a:t> of how data flows within our system.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Sprint two which we want completed by 19th november will involve us making a working skeleton of our system, in short, we want to create a java application that can recognise number plates from images recieved from a JMS queue and add the number plate to a message that is then sent within a topic.</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Sprint three ending on the 12th december is aimed at making our application more efficient by adding the use of </a:t>
            </a:r>
            <a:r>
              <a:rPr lang="en-GB"/>
              <a:t>threading</a:t>
            </a:r>
            <a:r>
              <a:rPr lang="en-GB"/>
              <a:t>. This will require additional research as it is something that none of our group have worked with before and that is why we have dedicated the entire sprint to 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final stage of the plan is to get our application working not only with threads but also with docker. This essentially means we will be able to scale our application dependant on the queue size of image ID’s. Multiple self contained </a:t>
            </a:r>
            <a:r>
              <a:rPr lang="en-GB"/>
              <a:t>operating</a:t>
            </a:r>
            <a:r>
              <a:rPr lang="en-GB"/>
              <a:t> systems will be able to be spun up to run our application and recognise number plates more efficiently.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49cdb8ce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49cdb8ce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initial diagram shows exactly how we our application will fit into the overall system. We follow on from group one whose job it is to store images from the cameras which are </a:t>
            </a:r>
            <a:r>
              <a:rPr lang="en-GB"/>
              <a:t>receivable</a:t>
            </a:r>
            <a:r>
              <a:rPr lang="en-GB"/>
              <a:t> by our group.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Our application will begin by </a:t>
            </a:r>
            <a:r>
              <a:rPr lang="en-GB"/>
              <a:t>receiving</a:t>
            </a:r>
            <a:r>
              <a:rPr lang="en-GB"/>
              <a:t> the messages from the queue created by group 1. The message will contain an image ID. Our job is to then deserialise this message into JSON and parse the data. With the Image ID we can put that into the REST API created by group 1 to get back the actual image. With the image we put that into number plate recogniser we create using the ANPR library and that returns us the number plate in the image. The camera ID, </a:t>
            </a:r>
            <a:r>
              <a:rPr lang="en-GB"/>
              <a:t>timestamp</a:t>
            </a:r>
            <a:r>
              <a:rPr lang="en-GB"/>
              <a:t>, image id and number plate is then serialised into a message after getting the other pieces of data from a seperate REST API call and placed in a topic that can be accessed by the other groups that need that information.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49cdb8ce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49cdb8ce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part of the system has a number of functional requirements that I will now explain.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49cdb8ce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49cdb8ce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49cdb8ce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49cdb8ce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49cdb8ce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49cdb8ce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49cdb8ce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49cdb8ce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breakdown our system diagram into parts that are easier to explain we created a set of use case diagrams to show exactly how our functional requirements will be met.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49cdb8ce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49cdb8ce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final diagram I will be showing is how the messaging system should work within our part of the system.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4CCC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59975"/>
            <a:ext cx="8520600" cy="171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Number Plate Recognition</a:t>
            </a:r>
            <a:endParaRPr/>
          </a:p>
        </p:txBody>
      </p:sp>
      <p:sp>
        <p:nvSpPr>
          <p:cNvPr id="55" name="Google Shape;55;p13"/>
          <p:cNvSpPr txBox="1"/>
          <p:nvPr>
            <p:ph idx="1" type="subTitle"/>
          </p:nvPr>
        </p:nvSpPr>
        <p:spPr>
          <a:xfrm>
            <a:off x="311700" y="26970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Project Plan Presentation: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71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Outline of project plan: </a:t>
            </a:r>
            <a:endParaRPr/>
          </a:p>
        </p:txBody>
      </p:sp>
      <p:sp>
        <p:nvSpPr>
          <p:cNvPr id="61" name="Google Shape;61;p14"/>
          <p:cNvSpPr txBox="1"/>
          <p:nvPr>
            <p:ph idx="1" type="body"/>
          </p:nvPr>
        </p:nvSpPr>
        <p:spPr>
          <a:xfrm>
            <a:off x="311700" y="950525"/>
            <a:ext cx="8520600" cy="4083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First sprint </a:t>
            </a:r>
            <a:r>
              <a:rPr lang="en-GB">
                <a:highlight>
                  <a:srgbClr val="FFFF00"/>
                </a:highlight>
              </a:rPr>
              <a:t>(29/10/2020)</a:t>
            </a:r>
            <a:r>
              <a:rPr lang="en-GB"/>
              <a:t>: </a:t>
            </a:r>
            <a:endParaRPr/>
          </a:p>
          <a:p>
            <a:pPr indent="-342900" lvl="0" marL="457200" rtl="0" algn="l">
              <a:spcBef>
                <a:spcPts val="1600"/>
              </a:spcBef>
              <a:spcAft>
                <a:spcPts val="0"/>
              </a:spcAft>
              <a:buSzPts val="1800"/>
              <a:buChar char="-"/>
            </a:pPr>
            <a:r>
              <a:rPr lang="en-GB"/>
              <a:t>Design</a:t>
            </a:r>
            <a:endParaRPr/>
          </a:p>
          <a:p>
            <a:pPr indent="0" lvl="0" marL="0" rtl="0" algn="l">
              <a:spcBef>
                <a:spcPts val="1600"/>
              </a:spcBef>
              <a:spcAft>
                <a:spcPts val="0"/>
              </a:spcAft>
              <a:buNone/>
            </a:pPr>
            <a:r>
              <a:rPr lang="en-GB"/>
              <a:t>S</a:t>
            </a:r>
            <a:r>
              <a:rPr lang="en-GB"/>
              <a:t>econd</a:t>
            </a:r>
            <a:r>
              <a:rPr lang="en-GB"/>
              <a:t> sprint </a:t>
            </a:r>
            <a:r>
              <a:rPr lang="en-GB">
                <a:highlight>
                  <a:srgbClr val="FFFF00"/>
                </a:highlight>
              </a:rPr>
              <a:t>(19/11/2020)</a:t>
            </a:r>
            <a:r>
              <a:rPr lang="en-GB"/>
              <a:t>: Get the basic java application created</a:t>
            </a:r>
            <a:endParaRPr/>
          </a:p>
          <a:p>
            <a:pPr indent="0" lvl="0" marL="0" rtl="0" algn="l">
              <a:spcBef>
                <a:spcPts val="1600"/>
              </a:spcBef>
              <a:spcAft>
                <a:spcPts val="0"/>
              </a:spcAft>
              <a:buNone/>
            </a:pPr>
            <a:r>
              <a:rPr lang="en-GB"/>
              <a:t>T</a:t>
            </a:r>
            <a:r>
              <a:rPr lang="en-GB"/>
              <a:t>hird sprint </a:t>
            </a:r>
            <a:r>
              <a:rPr lang="en-GB">
                <a:highlight>
                  <a:srgbClr val="FFFF00"/>
                </a:highlight>
              </a:rPr>
              <a:t>(10/12/2020)</a:t>
            </a:r>
            <a:r>
              <a:rPr lang="en-GB"/>
              <a:t>: Threading   </a:t>
            </a:r>
            <a:endParaRPr/>
          </a:p>
          <a:p>
            <a:pPr indent="0" lvl="0" marL="0" rtl="0" algn="l">
              <a:spcBef>
                <a:spcPts val="1600"/>
              </a:spcBef>
              <a:spcAft>
                <a:spcPts val="1600"/>
              </a:spcAft>
              <a:buNone/>
            </a:pPr>
            <a:r>
              <a:rPr lang="en-GB"/>
              <a:t>Fourth Sprint </a:t>
            </a:r>
            <a:r>
              <a:rPr lang="en-GB">
                <a:highlight>
                  <a:srgbClr val="FFFF00"/>
                </a:highlight>
              </a:rPr>
              <a:t>(7/1/2020)</a:t>
            </a:r>
            <a:r>
              <a:rPr lang="en-GB"/>
              <a:t>: Working with docker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67650" y="72125"/>
            <a:ext cx="9279300" cy="93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4400"/>
              <a:t>How we fit into the overall system: </a:t>
            </a:r>
            <a:endParaRPr sz="4400"/>
          </a:p>
        </p:txBody>
      </p:sp>
      <p:sp>
        <p:nvSpPr>
          <p:cNvPr id="67" name="Google Shape;67;p15"/>
          <p:cNvSpPr txBox="1"/>
          <p:nvPr/>
        </p:nvSpPr>
        <p:spPr>
          <a:xfrm>
            <a:off x="594025" y="1371925"/>
            <a:ext cx="12636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5"/>
          <p:cNvPicPr preferRelativeResize="0"/>
          <p:nvPr/>
        </p:nvPicPr>
        <p:blipFill>
          <a:blip r:embed="rId3">
            <a:alphaModFix/>
          </a:blip>
          <a:stretch>
            <a:fillRect/>
          </a:stretch>
        </p:blipFill>
        <p:spPr>
          <a:xfrm>
            <a:off x="1905700" y="861300"/>
            <a:ext cx="4932751" cy="4223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Functional Requirements:</a:t>
            </a:r>
            <a:endParaRPr/>
          </a:p>
        </p:txBody>
      </p:sp>
      <p:sp>
        <p:nvSpPr>
          <p:cNvPr id="74" name="Google Shape;74;p16"/>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AutoNum type="arabicPeriod"/>
            </a:pPr>
            <a:r>
              <a:rPr lang="en-GB">
                <a:solidFill>
                  <a:srgbClr val="000000"/>
                </a:solidFill>
              </a:rPr>
              <a:t>Receive messages from P1(Receiving Image Team) queue.</a:t>
            </a:r>
            <a:endParaRPr>
              <a:solidFill>
                <a:srgbClr val="000000"/>
              </a:solidFill>
            </a:endParaRPr>
          </a:p>
          <a:p>
            <a:pPr indent="-298450" lvl="0" marL="457200" rtl="0" algn="l">
              <a:spcBef>
                <a:spcPts val="0"/>
              </a:spcBef>
              <a:spcAft>
                <a:spcPts val="0"/>
              </a:spcAft>
              <a:buClr>
                <a:srgbClr val="000000"/>
              </a:buClr>
              <a:buSzPts val="1100"/>
              <a:buAutoNum type="arabicPeriod"/>
            </a:pPr>
            <a:r>
              <a:rPr lang="en-GB">
                <a:solidFill>
                  <a:srgbClr val="000000"/>
                </a:solidFill>
              </a:rPr>
              <a:t>Talk to P1 API to get image of number plate</a:t>
            </a:r>
            <a:endParaRPr>
              <a:solidFill>
                <a:srgbClr val="000000"/>
              </a:solidFill>
            </a:endParaRPr>
          </a:p>
          <a:p>
            <a:pPr indent="-298450" lvl="0" marL="457200" rtl="0" algn="l">
              <a:spcBef>
                <a:spcPts val="0"/>
              </a:spcBef>
              <a:spcAft>
                <a:spcPts val="0"/>
              </a:spcAft>
              <a:buClr>
                <a:srgbClr val="000000"/>
              </a:buClr>
              <a:buSzPts val="1100"/>
              <a:buAutoNum type="arabicPeriod"/>
            </a:pPr>
            <a:r>
              <a:rPr lang="en-GB">
                <a:solidFill>
                  <a:srgbClr val="000000"/>
                </a:solidFill>
              </a:rPr>
              <a:t>Deconstruct the serialised object</a:t>
            </a:r>
            <a:endParaRPr>
              <a:solidFill>
                <a:srgbClr val="000000"/>
              </a:solidFill>
            </a:endParaRPr>
          </a:p>
          <a:p>
            <a:pPr indent="-298450" lvl="0" marL="457200" rtl="0" algn="l">
              <a:spcBef>
                <a:spcPts val="0"/>
              </a:spcBef>
              <a:spcAft>
                <a:spcPts val="0"/>
              </a:spcAft>
              <a:buClr>
                <a:srgbClr val="000000"/>
              </a:buClr>
              <a:buSzPts val="1100"/>
              <a:buAutoNum type="arabicPeriod"/>
            </a:pPr>
            <a:r>
              <a:rPr lang="en-GB">
                <a:solidFill>
                  <a:srgbClr val="000000"/>
                </a:solidFill>
              </a:rPr>
              <a:t>Recognise the number plate and add this to the object.</a:t>
            </a:r>
            <a:endParaRPr>
              <a:solidFill>
                <a:srgbClr val="000000"/>
              </a:solidFill>
            </a:endParaRPr>
          </a:p>
          <a:p>
            <a:pPr indent="-298450" lvl="0" marL="457200" rtl="0" algn="l">
              <a:spcBef>
                <a:spcPts val="0"/>
              </a:spcBef>
              <a:spcAft>
                <a:spcPts val="0"/>
              </a:spcAft>
              <a:buClr>
                <a:srgbClr val="000000"/>
              </a:buClr>
              <a:buSzPts val="1100"/>
              <a:buAutoNum type="arabicPeriod"/>
            </a:pPr>
            <a:r>
              <a:rPr lang="en-GB">
                <a:solidFill>
                  <a:srgbClr val="000000"/>
                </a:solidFill>
              </a:rPr>
              <a:t>Serialise the object with the number plate attached</a:t>
            </a:r>
            <a:endParaRPr>
              <a:solidFill>
                <a:srgbClr val="000000"/>
              </a:solidFill>
            </a:endParaRPr>
          </a:p>
          <a:p>
            <a:pPr indent="-298450" lvl="0" marL="457200" rtl="0" algn="l">
              <a:spcBef>
                <a:spcPts val="0"/>
              </a:spcBef>
              <a:spcAft>
                <a:spcPts val="0"/>
              </a:spcAft>
              <a:buClr>
                <a:srgbClr val="000000"/>
              </a:buClr>
              <a:buSzPts val="1100"/>
              <a:buAutoNum type="arabicPeriod"/>
            </a:pPr>
            <a:r>
              <a:rPr lang="en-GB">
                <a:solidFill>
                  <a:srgbClr val="000000"/>
                </a:solidFill>
              </a:rPr>
              <a:t>Send objects as a topic.</a:t>
            </a:r>
            <a:endParaRPr>
              <a:solidFill>
                <a:srgbClr val="000000"/>
              </a:solidFill>
            </a:endParaRPr>
          </a:p>
          <a:p>
            <a:pPr indent="-298450" lvl="0" marL="457200" rtl="0" algn="l">
              <a:spcBef>
                <a:spcPts val="0"/>
              </a:spcBef>
              <a:spcAft>
                <a:spcPts val="0"/>
              </a:spcAft>
              <a:buClr>
                <a:srgbClr val="000000"/>
              </a:buClr>
              <a:buSzPts val="1100"/>
              <a:buAutoNum type="arabicPeriod"/>
            </a:pPr>
            <a:r>
              <a:rPr lang="en-GB">
                <a:solidFill>
                  <a:srgbClr val="000000"/>
                </a:solidFill>
              </a:rPr>
              <a:t>Scale on high traffic.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Non Functional requirements: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AutoNum type="arabicPeriod"/>
            </a:pPr>
            <a:r>
              <a:rPr lang="en-GB" sz="2000">
                <a:solidFill>
                  <a:schemeClr val="dk1"/>
                </a:solidFill>
              </a:rPr>
              <a:t>Tear down on low traffic from P1(Receiving Image Team) based on what is in the queue. (Docker/VMs)</a:t>
            </a:r>
            <a:endParaRPr sz="2000">
              <a:solidFill>
                <a:schemeClr val="dk1"/>
              </a:solidFill>
            </a:endParaRPr>
          </a:p>
          <a:p>
            <a:pPr indent="0" lvl="0" marL="0" rtl="0" algn="l">
              <a:spcBef>
                <a:spcPts val="12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Testing requirements: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Selection of images to test with</a:t>
            </a:r>
            <a:endParaRPr/>
          </a:p>
          <a:p>
            <a:pPr indent="-342900" lvl="0" marL="457200" rtl="0" algn="l">
              <a:spcBef>
                <a:spcPts val="0"/>
              </a:spcBef>
              <a:spcAft>
                <a:spcPts val="0"/>
              </a:spcAft>
              <a:buSzPts val="1800"/>
              <a:buChar char="-"/>
            </a:pPr>
            <a:r>
              <a:rPr lang="en-GB"/>
              <a:t>Working ActiveMQ server to test on</a:t>
            </a:r>
            <a:endParaRPr/>
          </a:p>
          <a:p>
            <a:pPr indent="-342900" lvl="0" marL="457200" rtl="0" algn="l">
              <a:spcBef>
                <a:spcPts val="0"/>
              </a:spcBef>
              <a:spcAft>
                <a:spcPts val="0"/>
              </a:spcAft>
              <a:buSzPts val="1800"/>
              <a:buChar char="-"/>
            </a:pPr>
            <a:r>
              <a:rPr lang="en-GB"/>
              <a:t>Access to Java ANPR library</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GB"/>
              <a:t>Test scaling up on queue length</a:t>
            </a:r>
            <a:endParaRPr/>
          </a:p>
          <a:p>
            <a:pPr indent="-342900" lvl="0" marL="457200" rtl="0" algn="l">
              <a:spcBef>
                <a:spcPts val="0"/>
              </a:spcBef>
              <a:spcAft>
                <a:spcPts val="0"/>
              </a:spcAft>
              <a:buSzPts val="1800"/>
              <a:buChar char="●"/>
            </a:pPr>
            <a:r>
              <a:rPr lang="en-GB"/>
              <a:t>Test tearing down on queue length</a:t>
            </a:r>
            <a:endParaRPr/>
          </a:p>
          <a:p>
            <a:pPr indent="-342900" lvl="0" marL="457200" rtl="0" algn="l">
              <a:spcBef>
                <a:spcPts val="0"/>
              </a:spcBef>
              <a:spcAft>
                <a:spcPts val="0"/>
              </a:spcAft>
              <a:buSzPts val="1800"/>
              <a:buChar char="●"/>
            </a:pPr>
            <a:r>
              <a:rPr lang="en-GB"/>
              <a:t>Test JMS messages in and out</a:t>
            </a:r>
            <a:endParaRPr/>
          </a:p>
          <a:p>
            <a:pPr indent="-342900" lvl="0" marL="457200" rtl="0" algn="l">
              <a:spcBef>
                <a:spcPts val="0"/>
              </a:spcBef>
              <a:spcAft>
                <a:spcPts val="0"/>
              </a:spcAft>
              <a:buSzPts val="1800"/>
              <a:buChar char="●"/>
            </a:pPr>
            <a:r>
              <a:rPr lang="en-GB"/>
              <a:t>Test getting the image from the API using the Image ID</a:t>
            </a:r>
            <a:endParaRPr/>
          </a:p>
          <a:p>
            <a:pPr indent="-342900" lvl="0" marL="457200" rtl="0" algn="l">
              <a:spcBef>
                <a:spcPts val="0"/>
              </a:spcBef>
              <a:spcAft>
                <a:spcPts val="0"/>
              </a:spcAft>
              <a:buSzPts val="1800"/>
              <a:buChar char="●"/>
            </a:pPr>
            <a:r>
              <a:rPr lang="en-GB"/>
              <a:t>Test image recognition</a:t>
            </a:r>
            <a:endParaRPr/>
          </a:p>
        </p:txBody>
      </p:sp>
      <p:sp>
        <p:nvSpPr>
          <p:cNvPr id="87" name="Google Shape;87;p18"/>
          <p:cNvSpPr txBox="1"/>
          <p:nvPr>
            <p:ph type="title"/>
          </p:nvPr>
        </p:nvSpPr>
        <p:spPr>
          <a:xfrm>
            <a:off x="406400" y="2285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Tests to carry out: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Deployment requirements</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Site to deploy the code to for use in the overall solution</a:t>
            </a:r>
            <a:endParaRPr/>
          </a:p>
          <a:p>
            <a:pPr indent="0" lvl="0" marL="0" rtl="0" algn="l">
              <a:spcBef>
                <a:spcPts val="1600"/>
              </a:spcBef>
              <a:spcAft>
                <a:spcPts val="0"/>
              </a:spcAft>
              <a:buNone/>
            </a:pPr>
            <a:r>
              <a:rPr lang="en-GB"/>
              <a:t>Access to the JavaANPR library </a:t>
            </a:r>
            <a:endParaRPr/>
          </a:p>
          <a:p>
            <a:pPr indent="0" lvl="0" marL="0" rtl="0" algn="l">
              <a:spcBef>
                <a:spcPts val="1600"/>
              </a:spcBef>
              <a:spcAft>
                <a:spcPts val="0"/>
              </a:spcAft>
              <a:buNone/>
            </a:pPr>
            <a:r>
              <a:rPr lang="en-GB"/>
              <a:t>ActiveMQ server for the whole project with all the queues and topics from the system on. </a:t>
            </a:r>
            <a:endParaRPr/>
          </a:p>
          <a:p>
            <a:pPr indent="0" lvl="0" marL="0" rtl="0" algn="l">
              <a:spcBef>
                <a:spcPts val="1600"/>
              </a:spcBef>
              <a:spcAft>
                <a:spcPts val="1600"/>
              </a:spcAft>
              <a:buNone/>
            </a:pPr>
            <a:r>
              <a:rPr lang="en-GB"/>
              <a:t>Need a properties file that can be injected to talk to the ActiveMQ server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163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 Case Diagrams</a:t>
            </a:r>
            <a:endParaRPr/>
          </a:p>
        </p:txBody>
      </p:sp>
      <p:pic>
        <p:nvPicPr>
          <p:cNvPr id="99" name="Google Shape;99;p20"/>
          <p:cNvPicPr preferRelativeResize="0"/>
          <p:nvPr/>
        </p:nvPicPr>
        <p:blipFill>
          <a:blip r:embed="rId3">
            <a:alphaModFix/>
          </a:blip>
          <a:stretch>
            <a:fillRect/>
          </a:stretch>
        </p:blipFill>
        <p:spPr>
          <a:xfrm>
            <a:off x="152400" y="942325"/>
            <a:ext cx="8839201" cy="28777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18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Message Model: </a:t>
            </a:r>
            <a:endParaRPr/>
          </a:p>
        </p:txBody>
      </p:sp>
      <p:pic>
        <p:nvPicPr>
          <p:cNvPr id="105" name="Google Shape;105;p21"/>
          <p:cNvPicPr preferRelativeResize="0"/>
          <p:nvPr/>
        </p:nvPicPr>
        <p:blipFill>
          <a:blip r:embed="rId3">
            <a:alphaModFix/>
          </a:blip>
          <a:stretch>
            <a:fillRect/>
          </a:stretch>
        </p:blipFill>
        <p:spPr>
          <a:xfrm>
            <a:off x="532650" y="706175"/>
            <a:ext cx="8078699" cy="4394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