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BF0CC3-8B67-4D2B-9297-D15A19396A90}" v="16" dt="2020-11-25T09:33:17.3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4216" autoAdjust="0"/>
  </p:normalViewPr>
  <p:slideViewPr>
    <p:cSldViewPr snapToGrid="0">
      <p:cViewPr varScale="1">
        <p:scale>
          <a:sx n="85" d="100"/>
          <a:sy n="85" d="100"/>
        </p:scale>
        <p:origin x="1536" y="96"/>
      </p:cViewPr>
      <p:guideLst/>
    </p:cSldViewPr>
  </p:slideViewPr>
  <p:notesTextViewPr>
    <p:cViewPr>
      <p:scale>
        <a:sx n="1" d="1"/>
        <a:sy n="1" d="1"/>
      </p:scale>
      <p:origin x="0" y="-33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Dear" userId="4923f8ee-caed-4581-abca-a523f626e1f6" providerId="ADAL" clId="{E9BF0CC3-8B67-4D2B-9297-D15A19396A90}"/>
    <pc:docChg chg="undo custSel addSld modSld">
      <pc:chgData name="Matthew Dear" userId="4923f8ee-caed-4581-abca-a523f626e1f6" providerId="ADAL" clId="{E9BF0CC3-8B67-4D2B-9297-D15A19396A90}" dt="2020-11-25T10:48:46.884" v="646" actId="6549"/>
      <pc:docMkLst>
        <pc:docMk/>
      </pc:docMkLst>
      <pc:sldChg chg="modNotesTx">
        <pc:chgData name="Matthew Dear" userId="4923f8ee-caed-4581-abca-a523f626e1f6" providerId="ADAL" clId="{E9BF0CC3-8B67-4D2B-9297-D15A19396A90}" dt="2020-11-25T08:48:04.870" v="1" actId="20577"/>
        <pc:sldMkLst>
          <pc:docMk/>
          <pc:sldMk cId="671292181" sldId="258"/>
        </pc:sldMkLst>
      </pc:sldChg>
      <pc:sldChg chg="addSp delSp modSp new mod modNotesTx">
        <pc:chgData name="Matthew Dear" userId="4923f8ee-caed-4581-abca-a523f626e1f6" providerId="ADAL" clId="{E9BF0CC3-8B67-4D2B-9297-D15A19396A90}" dt="2020-11-25T08:49:03.934" v="9" actId="20577"/>
        <pc:sldMkLst>
          <pc:docMk/>
          <pc:sldMk cId="2533292097" sldId="259"/>
        </pc:sldMkLst>
        <pc:spChg chg="mod">
          <ac:chgData name="Matthew Dear" userId="4923f8ee-caed-4581-abca-a523f626e1f6" providerId="ADAL" clId="{E9BF0CC3-8B67-4D2B-9297-D15A19396A90}" dt="2020-11-25T08:48:20.407" v="3"/>
          <ac:spMkLst>
            <pc:docMk/>
            <pc:sldMk cId="2533292097" sldId="259"/>
            <ac:spMk id="2" creationId="{986C88C9-CCBD-40E6-B59E-F2AF1880E85E}"/>
          </ac:spMkLst>
        </pc:spChg>
        <pc:spChg chg="del">
          <ac:chgData name="Matthew Dear" userId="4923f8ee-caed-4581-abca-a523f626e1f6" providerId="ADAL" clId="{E9BF0CC3-8B67-4D2B-9297-D15A19396A90}" dt="2020-11-25T08:48:24.455" v="4" actId="478"/>
          <ac:spMkLst>
            <pc:docMk/>
            <pc:sldMk cId="2533292097" sldId="259"/>
            <ac:spMk id="3" creationId="{BBD7E0A8-5F60-4FF3-BA8C-85A16F6DC9A6}"/>
          </ac:spMkLst>
        </pc:spChg>
        <pc:picChg chg="add mod">
          <ac:chgData name="Matthew Dear" userId="4923f8ee-caed-4581-abca-a523f626e1f6" providerId="ADAL" clId="{E9BF0CC3-8B67-4D2B-9297-D15A19396A90}" dt="2020-11-25T08:48:50.591" v="7" actId="1076"/>
          <ac:picMkLst>
            <pc:docMk/>
            <pc:sldMk cId="2533292097" sldId="259"/>
            <ac:picMk id="4" creationId="{260F8370-C0F3-4C7E-80BA-B6946E5E7066}"/>
          </ac:picMkLst>
        </pc:picChg>
      </pc:sldChg>
      <pc:sldChg chg="addSp delSp modSp new mod modNotesTx">
        <pc:chgData name="Matthew Dear" userId="4923f8ee-caed-4581-abca-a523f626e1f6" providerId="ADAL" clId="{E9BF0CC3-8B67-4D2B-9297-D15A19396A90}" dt="2020-11-25T09:33:17.373" v="494"/>
        <pc:sldMkLst>
          <pc:docMk/>
          <pc:sldMk cId="4137407731" sldId="260"/>
        </pc:sldMkLst>
        <pc:spChg chg="mod">
          <ac:chgData name="Matthew Dear" userId="4923f8ee-caed-4581-abca-a523f626e1f6" providerId="ADAL" clId="{E9BF0CC3-8B67-4D2B-9297-D15A19396A90}" dt="2020-11-25T08:49:20.147" v="15" actId="20577"/>
          <ac:spMkLst>
            <pc:docMk/>
            <pc:sldMk cId="4137407731" sldId="260"/>
            <ac:spMk id="2" creationId="{F3A7BDD1-9A8B-4BEB-A5BE-AAF5B0FDEF2C}"/>
          </ac:spMkLst>
        </pc:spChg>
        <pc:spChg chg="del">
          <ac:chgData name="Matthew Dear" userId="4923f8ee-caed-4581-abca-a523f626e1f6" providerId="ADAL" clId="{E9BF0CC3-8B67-4D2B-9297-D15A19396A90}" dt="2020-11-25T08:49:24.170" v="16" actId="478"/>
          <ac:spMkLst>
            <pc:docMk/>
            <pc:sldMk cId="4137407731" sldId="260"/>
            <ac:spMk id="3" creationId="{8B18DBBE-D676-4C96-96AF-BD335C465766}"/>
          </ac:spMkLst>
        </pc:spChg>
        <pc:spChg chg="add mod">
          <ac:chgData name="Matthew Dear" userId="4923f8ee-caed-4581-abca-a523f626e1f6" providerId="ADAL" clId="{E9BF0CC3-8B67-4D2B-9297-D15A19396A90}" dt="2020-11-25T08:49:32.030" v="18"/>
          <ac:spMkLst>
            <pc:docMk/>
            <pc:sldMk cId="4137407731" sldId="260"/>
            <ac:spMk id="4" creationId="{E046E69A-A6AF-4C99-99E1-5346A959DB30}"/>
          </ac:spMkLst>
        </pc:spChg>
        <pc:spChg chg="add del mod">
          <ac:chgData name="Matthew Dear" userId="4923f8ee-caed-4581-abca-a523f626e1f6" providerId="ADAL" clId="{E9BF0CC3-8B67-4D2B-9297-D15A19396A90}" dt="2020-11-25T09:32:14.780" v="491" actId="478"/>
          <ac:spMkLst>
            <pc:docMk/>
            <pc:sldMk cId="4137407731" sldId="260"/>
            <ac:spMk id="5" creationId="{6DB88942-06D2-4DD6-A167-DEFB7DDEB22E}"/>
          </ac:spMkLst>
        </pc:spChg>
        <pc:spChg chg="add del mod">
          <ac:chgData name="Matthew Dear" userId="4923f8ee-caed-4581-abca-a523f626e1f6" providerId="ADAL" clId="{E9BF0CC3-8B67-4D2B-9297-D15A19396A90}" dt="2020-11-25T09:32:14.780" v="491" actId="478"/>
          <ac:spMkLst>
            <pc:docMk/>
            <pc:sldMk cId="4137407731" sldId="260"/>
            <ac:spMk id="6" creationId="{C21AEB58-72A3-479E-89B4-ED8815B1CBCF}"/>
          </ac:spMkLst>
        </pc:spChg>
        <pc:spChg chg="add del mod">
          <ac:chgData name="Matthew Dear" userId="4923f8ee-caed-4581-abca-a523f626e1f6" providerId="ADAL" clId="{E9BF0CC3-8B67-4D2B-9297-D15A19396A90}" dt="2020-11-25T09:32:14.780" v="491" actId="478"/>
          <ac:spMkLst>
            <pc:docMk/>
            <pc:sldMk cId="4137407731" sldId="260"/>
            <ac:spMk id="8" creationId="{92025A2F-6310-413F-87F0-8C79A386CA86}"/>
          </ac:spMkLst>
        </pc:spChg>
        <pc:spChg chg="add del mod">
          <ac:chgData name="Matthew Dear" userId="4923f8ee-caed-4581-abca-a523f626e1f6" providerId="ADAL" clId="{E9BF0CC3-8B67-4D2B-9297-D15A19396A90}" dt="2020-11-25T09:32:14.780" v="491" actId="478"/>
          <ac:spMkLst>
            <pc:docMk/>
            <pc:sldMk cId="4137407731" sldId="260"/>
            <ac:spMk id="9" creationId="{62BCE643-C00C-4FE3-BF3C-FB86A0E6AF71}"/>
          </ac:spMkLst>
        </pc:spChg>
        <pc:spChg chg="add del mod">
          <ac:chgData name="Matthew Dear" userId="4923f8ee-caed-4581-abca-a523f626e1f6" providerId="ADAL" clId="{E9BF0CC3-8B67-4D2B-9297-D15A19396A90}" dt="2020-11-25T09:32:14.780" v="491" actId="478"/>
          <ac:spMkLst>
            <pc:docMk/>
            <pc:sldMk cId="4137407731" sldId="260"/>
            <ac:spMk id="11" creationId="{8FEA6E7D-8F12-4CB8-8F5E-CE5BBFFD7BB7}"/>
          </ac:spMkLst>
        </pc:spChg>
        <pc:spChg chg="add del mod">
          <ac:chgData name="Matthew Dear" userId="4923f8ee-caed-4581-abca-a523f626e1f6" providerId="ADAL" clId="{E9BF0CC3-8B67-4D2B-9297-D15A19396A90}" dt="2020-11-25T09:32:14.780" v="491" actId="478"/>
          <ac:spMkLst>
            <pc:docMk/>
            <pc:sldMk cId="4137407731" sldId="260"/>
            <ac:spMk id="12" creationId="{26C12733-4E05-4865-832F-4EE4B437160D}"/>
          </ac:spMkLst>
        </pc:spChg>
        <pc:spChg chg="add del mod">
          <ac:chgData name="Matthew Dear" userId="4923f8ee-caed-4581-abca-a523f626e1f6" providerId="ADAL" clId="{E9BF0CC3-8B67-4D2B-9297-D15A19396A90}" dt="2020-11-25T09:32:14.780" v="491" actId="478"/>
          <ac:spMkLst>
            <pc:docMk/>
            <pc:sldMk cId="4137407731" sldId="260"/>
            <ac:spMk id="14" creationId="{68715146-8D36-4EED-B6D1-8821404ABE4B}"/>
          </ac:spMkLst>
        </pc:spChg>
        <pc:spChg chg="add del mod">
          <ac:chgData name="Matthew Dear" userId="4923f8ee-caed-4581-abca-a523f626e1f6" providerId="ADAL" clId="{E9BF0CC3-8B67-4D2B-9297-D15A19396A90}" dt="2020-11-25T09:32:14.780" v="491" actId="478"/>
          <ac:spMkLst>
            <pc:docMk/>
            <pc:sldMk cId="4137407731" sldId="260"/>
            <ac:spMk id="15" creationId="{65D94DFA-528F-4950-A6AA-E574A87A503C}"/>
          </ac:spMkLst>
        </pc:spChg>
        <pc:spChg chg="add del mod">
          <ac:chgData name="Matthew Dear" userId="4923f8ee-caed-4581-abca-a523f626e1f6" providerId="ADAL" clId="{E9BF0CC3-8B67-4D2B-9297-D15A19396A90}" dt="2020-11-25T09:32:14.780" v="491" actId="478"/>
          <ac:spMkLst>
            <pc:docMk/>
            <pc:sldMk cId="4137407731" sldId="260"/>
            <ac:spMk id="17" creationId="{3C845658-E839-4CB9-A3EA-26C9D5A3502E}"/>
          </ac:spMkLst>
        </pc:spChg>
        <pc:spChg chg="add del mod">
          <ac:chgData name="Matthew Dear" userId="4923f8ee-caed-4581-abca-a523f626e1f6" providerId="ADAL" clId="{E9BF0CC3-8B67-4D2B-9297-D15A19396A90}" dt="2020-11-25T09:32:14.780" v="491" actId="478"/>
          <ac:spMkLst>
            <pc:docMk/>
            <pc:sldMk cId="4137407731" sldId="260"/>
            <ac:spMk id="18" creationId="{6A914A2E-887A-4AF2-A63F-FB6A37CEF6F8}"/>
          </ac:spMkLst>
        </pc:spChg>
        <pc:spChg chg="add del mod">
          <ac:chgData name="Matthew Dear" userId="4923f8ee-caed-4581-abca-a523f626e1f6" providerId="ADAL" clId="{E9BF0CC3-8B67-4D2B-9297-D15A19396A90}" dt="2020-11-25T09:32:14.780" v="491" actId="478"/>
          <ac:spMkLst>
            <pc:docMk/>
            <pc:sldMk cId="4137407731" sldId="260"/>
            <ac:spMk id="20" creationId="{DF9D35F1-A329-4879-A889-B320C08D3EFA}"/>
          </ac:spMkLst>
        </pc:spChg>
        <pc:spChg chg="add del mod">
          <ac:chgData name="Matthew Dear" userId="4923f8ee-caed-4581-abca-a523f626e1f6" providerId="ADAL" clId="{E9BF0CC3-8B67-4D2B-9297-D15A19396A90}" dt="2020-11-25T09:32:14.780" v="491" actId="478"/>
          <ac:spMkLst>
            <pc:docMk/>
            <pc:sldMk cId="4137407731" sldId="260"/>
            <ac:spMk id="21" creationId="{CAB1DA8D-F0E2-461D-995E-D7629B1A8974}"/>
          </ac:spMkLst>
        </pc:spChg>
        <pc:spChg chg="add mod">
          <ac:chgData name="Matthew Dear" userId="4923f8ee-caed-4581-abca-a523f626e1f6" providerId="ADAL" clId="{E9BF0CC3-8B67-4D2B-9297-D15A19396A90}" dt="2020-11-25T08:49:38.800" v="19"/>
          <ac:spMkLst>
            <pc:docMk/>
            <pc:sldMk cId="4137407731" sldId="260"/>
            <ac:spMk id="23" creationId="{E9B88834-38AD-431E-9268-C712BB56444A}"/>
          </ac:spMkLst>
        </pc:spChg>
        <pc:spChg chg="add mod">
          <ac:chgData name="Matthew Dear" userId="4923f8ee-caed-4581-abca-a523f626e1f6" providerId="ADAL" clId="{E9BF0CC3-8B67-4D2B-9297-D15A19396A90}" dt="2020-11-25T09:05:56.100" v="489" actId="6549"/>
          <ac:spMkLst>
            <pc:docMk/>
            <pc:sldMk cId="4137407731" sldId="260"/>
            <ac:spMk id="24" creationId="{F8C69935-DDAE-424A-A096-5F493053A402}"/>
          </ac:spMkLst>
        </pc:spChg>
        <pc:spChg chg="add mod">
          <ac:chgData name="Matthew Dear" userId="4923f8ee-caed-4581-abca-a523f626e1f6" providerId="ADAL" clId="{E9BF0CC3-8B67-4D2B-9297-D15A19396A90}" dt="2020-11-25T08:49:38.800" v="19"/>
          <ac:spMkLst>
            <pc:docMk/>
            <pc:sldMk cId="4137407731" sldId="260"/>
            <ac:spMk id="25" creationId="{7C210DA4-4783-44D1-B248-96220B8CB482}"/>
          </ac:spMkLst>
        </pc:spChg>
        <pc:spChg chg="add mod">
          <ac:chgData name="Matthew Dear" userId="4923f8ee-caed-4581-abca-a523f626e1f6" providerId="ADAL" clId="{E9BF0CC3-8B67-4D2B-9297-D15A19396A90}" dt="2020-11-25T09:05:42.800" v="478" actId="6549"/>
          <ac:spMkLst>
            <pc:docMk/>
            <pc:sldMk cId="4137407731" sldId="260"/>
            <ac:spMk id="26" creationId="{237DA4BD-BCB5-4611-BE78-C6B60AD51AF9}"/>
          </ac:spMkLst>
        </pc:spChg>
        <pc:spChg chg="add mod">
          <ac:chgData name="Matthew Dear" userId="4923f8ee-caed-4581-abca-a523f626e1f6" providerId="ADAL" clId="{E9BF0CC3-8B67-4D2B-9297-D15A19396A90}" dt="2020-11-25T08:49:38.800" v="19"/>
          <ac:spMkLst>
            <pc:docMk/>
            <pc:sldMk cId="4137407731" sldId="260"/>
            <ac:spMk id="27" creationId="{6A892764-5254-44CC-A926-217326C3FF55}"/>
          </ac:spMkLst>
        </pc:spChg>
        <pc:spChg chg="add mod">
          <ac:chgData name="Matthew Dear" userId="4923f8ee-caed-4581-abca-a523f626e1f6" providerId="ADAL" clId="{E9BF0CC3-8B67-4D2B-9297-D15A19396A90}" dt="2020-11-25T09:05:11.370" v="405" actId="6549"/>
          <ac:spMkLst>
            <pc:docMk/>
            <pc:sldMk cId="4137407731" sldId="260"/>
            <ac:spMk id="28" creationId="{9105020A-D18C-4D89-9A18-F4F6BFCDA8A2}"/>
          </ac:spMkLst>
        </pc:spChg>
        <pc:spChg chg="add mod">
          <ac:chgData name="Matthew Dear" userId="4923f8ee-caed-4581-abca-a523f626e1f6" providerId="ADAL" clId="{E9BF0CC3-8B67-4D2B-9297-D15A19396A90}" dt="2020-11-25T08:49:38.800" v="19"/>
          <ac:spMkLst>
            <pc:docMk/>
            <pc:sldMk cId="4137407731" sldId="260"/>
            <ac:spMk id="29" creationId="{0A87E932-428D-42E8-9817-7C5CBD07216D}"/>
          </ac:spMkLst>
        </pc:spChg>
        <pc:spChg chg="add mod">
          <ac:chgData name="Matthew Dear" userId="4923f8ee-caed-4581-abca-a523f626e1f6" providerId="ADAL" clId="{E9BF0CC3-8B67-4D2B-9297-D15A19396A90}" dt="2020-11-25T09:02:47.810" v="322" actId="6549"/>
          <ac:spMkLst>
            <pc:docMk/>
            <pc:sldMk cId="4137407731" sldId="260"/>
            <ac:spMk id="30" creationId="{E5BF6594-4CA5-4299-95C9-CCC5AE590F17}"/>
          </ac:spMkLst>
        </pc:spChg>
        <pc:spChg chg="add mod">
          <ac:chgData name="Matthew Dear" userId="4923f8ee-caed-4581-abca-a523f626e1f6" providerId="ADAL" clId="{E9BF0CC3-8B67-4D2B-9297-D15A19396A90}" dt="2020-11-25T08:49:38.800" v="19"/>
          <ac:spMkLst>
            <pc:docMk/>
            <pc:sldMk cId="4137407731" sldId="260"/>
            <ac:spMk id="31" creationId="{401B89B9-83AF-4EBB-B34F-721A2F7E3439}"/>
          </ac:spMkLst>
        </pc:spChg>
        <pc:spChg chg="add mod">
          <ac:chgData name="Matthew Dear" userId="4923f8ee-caed-4581-abca-a523f626e1f6" providerId="ADAL" clId="{E9BF0CC3-8B67-4D2B-9297-D15A19396A90}" dt="2020-11-25T09:01:26.520" v="224" actId="6549"/>
          <ac:spMkLst>
            <pc:docMk/>
            <pc:sldMk cId="4137407731" sldId="260"/>
            <ac:spMk id="32" creationId="{144F1CC9-A719-4382-A346-B109CF920865}"/>
          </ac:spMkLst>
        </pc:spChg>
        <pc:spChg chg="add mod">
          <ac:chgData name="Matthew Dear" userId="4923f8ee-caed-4581-abca-a523f626e1f6" providerId="ADAL" clId="{E9BF0CC3-8B67-4D2B-9297-D15A19396A90}" dt="2020-11-25T08:49:38.800" v="19"/>
          <ac:spMkLst>
            <pc:docMk/>
            <pc:sldMk cId="4137407731" sldId="260"/>
            <ac:spMk id="33" creationId="{BD84496E-F0D1-4803-A272-399444A26B88}"/>
          </ac:spMkLst>
        </pc:spChg>
        <pc:spChg chg="add mod">
          <ac:chgData name="Matthew Dear" userId="4923f8ee-caed-4581-abca-a523f626e1f6" providerId="ADAL" clId="{E9BF0CC3-8B67-4D2B-9297-D15A19396A90}" dt="2020-11-25T09:00:41.570" v="114" actId="6549"/>
          <ac:spMkLst>
            <pc:docMk/>
            <pc:sldMk cId="4137407731" sldId="260"/>
            <ac:spMk id="34" creationId="{CFCE0697-5D2C-4D0C-8250-ED5B9A870C7F}"/>
          </ac:spMkLst>
        </pc:spChg>
        <pc:spChg chg="add del mod">
          <ac:chgData name="Matthew Dear" userId="4923f8ee-caed-4581-abca-a523f626e1f6" providerId="ADAL" clId="{E9BF0CC3-8B67-4D2B-9297-D15A19396A90}" dt="2020-11-25T09:33:09.099" v="493" actId="478"/>
          <ac:spMkLst>
            <pc:docMk/>
            <pc:sldMk cId="4137407731" sldId="260"/>
            <ac:spMk id="35" creationId="{F4F73F07-2DB8-49B1-A23E-DE71AB1467F8}"/>
          </ac:spMkLst>
        </pc:spChg>
        <pc:spChg chg="add del mod">
          <ac:chgData name="Matthew Dear" userId="4923f8ee-caed-4581-abca-a523f626e1f6" providerId="ADAL" clId="{E9BF0CC3-8B67-4D2B-9297-D15A19396A90}" dt="2020-11-25T09:33:09.099" v="493" actId="478"/>
          <ac:spMkLst>
            <pc:docMk/>
            <pc:sldMk cId="4137407731" sldId="260"/>
            <ac:spMk id="36" creationId="{967C7B7B-D272-40B7-ACC6-3538AE196182}"/>
          </ac:spMkLst>
        </pc:spChg>
        <pc:spChg chg="add del mod">
          <ac:chgData name="Matthew Dear" userId="4923f8ee-caed-4581-abca-a523f626e1f6" providerId="ADAL" clId="{E9BF0CC3-8B67-4D2B-9297-D15A19396A90}" dt="2020-11-25T09:33:09.099" v="493" actId="478"/>
          <ac:spMkLst>
            <pc:docMk/>
            <pc:sldMk cId="4137407731" sldId="260"/>
            <ac:spMk id="37" creationId="{0D929F47-C302-4AEC-9709-BEB3D7289A0D}"/>
          </ac:spMkLst>
        </pc:spChg>
        <pc:spChg chg="add del mod">
          <ac:chgData name="Matthew Dear" userId="4923f8ee-caed-4581-abca-a523f626e1f6" providerId="ADAL" clId="{E9BF0CC3-8B67-4D2B-9297-D15A19396A90}" dt="2020-11-25T09:33:09.099" v="493" actId="478"/>
          <ac:spMkLst>
            <pc:docMk/>
            <pc:sldMk cId="4137407731" sldId="260"/>
            <ac:spMk id="38" creationId="{E19E0C1A-A8D4-4F9A-B682-779A38E9BC21}"/>
          </ac:spMkLst>
        </pc:spChg>
        <pc:spChg chg="add del mod">
          <ac:chgData name="Matthew Dear" userId="4923f8ee-caed-4581-abca-a523f626e1f6" providerId="ADAL" clId="{E9BF0CC3-8B67-4D2B-9297-D15A19396A90}" dt="2020-11-25T09:33:09.099" v="493" actId="478"/>
          <ac:spMkLst>
            <pc:docMk/>
            <pc:sldMk cId="4137407731" sldId="260"/>
            <ac:spMk id="39" creationId="{8C0819A7-E978-4FB4-B961-ED75B14226BE}"/>
          </ac:spMkLst>
        </pc:spChg>
        <pc:spChg chg="add del mod">
          <ac:chgData name="Matthew Dear" userId="4923f8ee-caed-4581-abca-a523f626e1f6" providerId="ADAL" clId="{E9BF0CC3-8B67-4D2B-9297-D15A19396A90}" dt="2020-11-25T09:33:09.099" v="493" actId="478"/>
          <ac:spMkLst>
            <pc:docMk/>
            <pc:sldMk cId="4137407731" sldId="260"/>
            <ac:spMk id="40" creationId="{DB6E1C07-3BDD-44BA-AF56-FF631F7BD810}"/>
          </ac:spMkLst>
        </pc:spChg>
        <pc:spChg chg="add mod">
          <ac:chgData name="Matthew Dear" userId="4923f8ee-caed-4581-abca-a523f626e1f6" providerId="ADAL" clId="{E9BF0CC3-8B67-4D2B-9297-D15A19396A90}" dt="2020-11-25T09:33:17.373" v="494"/>
          <ac:spMkLst>
            <pc:docMk/>
            <pc:sldMk cId="4137407731" sldId="260"/>
            <ac:spMk id="47" creationId="{BB3E015A-9288-4DAB-A792-66F98330DCBF}"/>
          </ac:spMkLst>
        </pc:spChg>
        <pc:spChg chg="add mod">
          <ac:chgData name="Matthew Dear" userId="4923f8ee-caed-4581-abca-a523f626e1f6" providerId="ADAL" clId="{E9BF0CC3-8B67-4D2B-9297-D15A19396A90}" dt="2020-11-25T09:33:17.373" v="494"/>
          <ac:spMkLst>
            <pc:docMk/>
            <pc:sldMk cId="4137407731" sldId="260"/>
            <ac:spMk id="48" creationId="{007C8229-86D1-445E-9DDF-34A96081DCFB}"/>
          </ac:spMkLst>
        </pc:spChg>
        <pc:spChg chg="add mod">
          <ac:chgData name="Matthew Dear" userId="4923f8ee-caed-4581-abca-a523f626e1f6" providerId="ADAL" clId="{E9BF0CC3-8B67-4D2B-9297-D15A19396A90}" dt="2020-11-25T09:33:17.373" v="494"/>
          <ac:spMkLst>
            <pc:docMk/>
            <pc:sldMk cId="4137407731" sldId="260"/>
            <ac:spMk id="49" creationId="{A1D5B722-FF20-4EC9-B26F-A464320EF4CB}"/>
          </ac:spMkLst>
        </pc:spChg>
        <pc:spChg chg="add mod">
          <ac:chgData name="Matthew Dear" userId="4923f8ee-caed-4581-abca-a523f626e1f6" providerId="ADAL" clId="{E9BF0CC3-8B67-4D2B-9297-D15A19396A90}" dt="2020-11-25T09:33:17.373" v="494"/>
          <ac:spMkLst>
            <pc:docMk/>
            <pc:sldMk cId="4137407731" sldId="260"/>
            <ac:spMk id="50" creationId="{F1227A15-FB00-49ED-8B8A-7B9171362FE4}"/>
          </ac:spMkLst>
        </pc:spChg>
        <pc:spChg chg="add mod">
          <ac:chgData name="Matthew Dear" userId="4923f8ee-caed-4581-abca-a523f626e1f6" providerId="ADAL" clId="{E9BF0CC3-8B67-4D2B-9297-D15A19396A90}" dt="2020-11-25T09:33:17.373" v="494"/>
          <ac:spMkLst>
            <pc:docMk/>
            <pc:sldMk cId="4137407731" sldId="260"/>
            <ac:spMk id="51" creationId="{73A597F6-BE29-4355-AA7D-797C84D6C101}"/>
          </ac:spMkLst>
        </pc:spChg>
        <pc:spChg chg="add mod">
          <ac:chgData name="Matthew Dear" userId="4923f8ee-caed-4581-abca-a523f626e1f6" providerId="ADAL" clId="{E9BF0CC3-8B67-4D2B-9297-D15A19396A90}" dt="2020-11-25T09:33:17.373" v="494"/>
          <ac:spMkLst>
            <pc:docMk/>
            <pc:sldMk cId="4137407731" sldId="260"/>
            <ac:spMk id="52" creationId="{F67448B9-EB38-4978-A3ED-1C6D38ACD4CE}"/>
          </ac:spMkLst>
        </pc:spChg>
        <pc:grpChg chg="add del mod">
          <ac:chgData name="Matthew Dear" userId="4923f8ee-caed-4581-abca-a523f626e1f6" providerId="ADAL" clId="{E9BF0CC3-8B67-4D2B-9297-D15A19396A90}" dt="2020-11-25T09:32:14.780" v="491" actId="478"/>
          <ac:grpSpMkLst>
            <pc:docMk/>
            <pc:sldMk cId="4137407731" sldId="260"/>
            <ac:grpSpMk id="7" creationId="{57C82B5B-3457-49C0-94CC-D45E5554112C}"/>
          </ac:grpSpMkLst>
        </pc:grpChg>
        <pc:grpChg chg="add del mod">
          <ac:chgData name="Matthew Dear" userId="4923f8ee-caed-4581-abca-a523f626e1f6" providerId="ADAL" clId="{E9BF0CC3-8B67-4D2B-9297-D15A19396A90}" dt="2020-11-25T09:32:14.780" v="491" actId="478"/>
          <ac:grpSpMkLst>
            <pc:docMk/>
            <pc:sldMk cId="4137407731" sldId="260"/>
            <ac:grpSpMk id="10" creationId="{0F2B66BF-CBF8-40AB-BCD8-896D1ADDB611}"/>
          </ac:grpSpMkLst>
        </pc:grpChg>
        <pc:grpChg chg="add del mod">
          <ac:chgData name="Matthew Dear" userId="4923f8ee-caed-4581-abca-a523f626e1f6" providerId="ADAL" clId="{E9BF0CC3-8B67-4D2B-9297-D15A19396A90}" dt="2020-11-25T09:32:14.780" v="491" actId="478"/>
          <ac:grpSpMkLst>
            <pc:docMk/>
            <pc:sldMk cId="4137407731" sldId="260"/>
            <ac:grpSpMk id="13" creationId="{E8332ECB-C4C3-4F28-9693-CBF9C242EEDC}"/>
          </ac:grpSpMkLst>
        </pc:grpChg>
        <pc:grpChg chg="add del mod">
          <ac:chgData name="Matthew Dear" userId="4923f8ee-caed-4581-abca-a523f626e1f6" providerId="ADAL" clId="{E9BF0CC3-8B67-4D2B-9297-D15A19396A90}" dt="2020-11-25T09:32:14.780" v="491" actId="478"/>
          <ac:grpSpMkLst>
            <pc:docMk/>
            <pc:sldMk cId="4137407731" sldId="260"/>
            <ac:grpSpMk id="16" creationId="{58FDE11A-A782-4BDF-B164-9AAF68EE2096}"/>
          </ac:grpSpMkLst>
        </pc:grpChg>
        <pc:grpChg chg="add del mod">
          <ac:chgData name="Matthew Dear" userId="4923f8ee-caed-4581-abca-a523f626e1f6" providerId="ADAL" clId="{E9BF0CC3-8B67-4D2B-9297-D15A19396A90}" dt="2020-11-25T09:32:14.780" v="491" actId="478"/>
          <ac:grpSpMkLst>
            <pc:docMk/>
            <pc:sldMk cId="4137407731" sldId="260"/>
            <ac:grpSpMk id="19" creationId="{7E039EC2-2466-4EAE-ACFF-45ABA5A59B5A}"/>
          </ac:grpSpMkLst>
        </pc:grpChg>
        <pc:grpChg chg="add del mod">
          <ac:chgData name="Matthew Dear" userId="4923f8ee-caed-4581-abca-a523f626e1f6" providerId="ADAL" clId="{E9BF0CC3-8B67-4D2B-9297-D15A19396A90}" dt="2020-11-25T09:32:14.780" v="491" actId="478"/>
          <ac:grpSpMkLst>
            <pc:docMk/>
            <pc:sldMk cId="4137407731" sldId="260"/>
            <ac:grpSpMk id="22" creationId="{F4A6DC51-44C9-4EB4-A8CB-AB20968AC327}"/>
          </ac:grpSpMkLst>
        </pc:grpChg>
        <pc:picChg chg="add del mod">
          <ac:chgData name="Matthew Dear" userId="4923f8ee-caed-4581-abca-a523f626e1f6" providerId="ADAL" clId="{E9BF0CC3-8B67-4D2B-9297-D15A19396A90}" dt="2020-11-25T09:33:09.099" v="493" actId="478"/>
          <ac:picMkLst>
            <pc:docMk/>
            <pc:sldMk cId="4137407731" sldId="260"/>
            <ac:picMk id="41" creationId="{AEC94B42-0FEB-4C17-8343-A8795646FCC8}"/>
          </ac:picMkLst>
        </pc:picChg>
        <pc:picChg chg="add del mod">
          <ac:chgData name="Matthew Dear" userId="4923f8ee-caed-4581-abca-a523f626e1f6" providerId="ADAL" clId="{E9BF0CC3-8B67-4D2B-9297-D15A19396A90}" dt="2020-11-25T09:33:09.099" v="493" actId="478"/>
          <ac:picMkLst>
            <pc:docMk/>
            <pc:sldMk cId="4137407731" sldId="260"/>
            <ac:picMk id="42" creationId="{9DC789D0-7336-4EC2-831F-B9A598530ADD}"/>
          </ac:picMkLst>
        </pc:picChg>
        <pc:picChg chg="add del mod">
          <ac:chgData name="Matthew Dear" userId="4923f8ee-caed-4581-abca-a523f626e1f6" providerId="ADAL" clId="{E9BF0CC3-8B67-4D2B-9297-D15A19396A90}" dt="2020-11-25T09:33:09.099" v="493" actId="478"/>
          <ac:picMkLst>
            <pc:docMk/>
            <pc:sldMk cId="4137407731" sldId="260"/>
            <ac:picMk id="43" creationId="{30059C58-4F45-4FEB-B3EA-537BF4EB040C}"/>
          </ac:picMkLst>
        </pc:picChg>
        <pc:picChg chg="add del mod">
          <ac:chgData name="Matthew Dear" userId="4923f8ee-caed-4581-abca-a523f626e1f6" providerId="ADAL" clId="{E9BF0CC3-8B67-4D2B-9297-D15A19396A90}" dt="2020-11-25T09:33:09.099" v="493" actId="478"/>
          <ac:picMkLst>
            <pc:docMk/>
            <pc:sldMk cId="4137407731" sldId="260"/>
            <ac:picMk id="44" creationId="{7E286B64-FCB5-440F-86F1-4B1A494B8D1D}"/>
          </ac:picMkLst>
        </pc:picChg>
        <pc:picChg chg="add del mod">
          <ac:chgData name="Matthew Dear" userId="4923f8ee-caed-4581-abca-a523f626e1f6" providerId="ADAL" clId="{E9BF0CC3-8B67-4D2B-9297-D15A19396A90}" dt="2020-11-25T09:33:09.099" v="493" actId="478"/>
          <ac:picMkLst>
            <pc:docMk/>
            <pc:sldMk cId="4137407731" sldId="260"/>
            <ac:picMk id="45" creationId="{79AC0E0E-49A5-473C-844E-BFD89641BF43}"/>
          </ac:picMkLst>
        </pc:picChg>
        <pc:picChg chg="add del mod">
          <ac:chgData name="Matthew Dear" userId="4923f8ee-caed-4581-abca-a523f626e1f6" providerId="ADAL" clId="{E9BF0CC3-8B67-4D2B-9297-D15A19396A90}" dt="2020-11-25T09:33:09.099" v="493" actId="478"/>
          <ac:picMkLst>
            <pc:docMk/>
            <pc:sldMk cId="4137407731" sldId="260"/>
            <ac:picMk id="46" creationId="{6378DC15-FE07-462D-A0B0-7AA9B46B14E3}"/>
          </ac:picMkLst>
        </pc:picChg>
        <pc:picChg chg="add mod">
          <ac:chgData name="Matthew Dear" userId="4923f8ee-caed-4581-abca-a523f626e1f6" providerId="ADAL" clId="{E9BF0CC3-8B67-4D2B-9297-D15A19396A90}" dt="2020-11-25T09:33:17.373" v="494"/>
          <ac:picMkLst>
            <pc:docMk/>
            <pc:sldMk cId="4137407731" sldId="260"/>
            <ac:picMk id="53" creationId="{91B74675-4361-4291-AD3F-793E592005A3}"/>
          </ac:picMkLst>
        </pc:picChg>
        <pc:picChg chg="add mod">
          <ac:chgData name="Matthew Dear" userId="4923f8ee-caed-4581-abca-a523f626e1f6" providerId="ADAL" clId="{E9BF0CC3-8B67-4D2B-9297-D15A19396A90}" dt="2020-11-25T09:33:17.373" v="494"/>
          <ac:picMkLst>
            <pc:docMk/>
            <pc:sldMk cId="4137407731" sldId="260"/>
            <ac:picMk id="54" creationId="{E83235BD-A308-4647-8EED-E759D9C25B4B}"/>
          </ac:picMkLst>
        </pc:picChg>
        <pc:picChg chg="add mod">
          <ac:chgData name="Matthew Dear" userId="4923f8ee-caed-4581-abca-a523f626e1f6" providerId="ADAL" clId="{E9BF0CC3-8B67-4D2B-9297-D15A19396A90}" dt="2020-11-25T09:33:17.373" v="494"/>
          <ac:picMkLst>
            <pc:docMk/>
            <pc:sldMk cId="4137407731" sldId="260"/>
            <ac:picMk id="55" creationId="{CD252DD6-EA22-4829-9F40-C2E00CB541E8}"/>
          </ac:picMkLst>
        </pc:picChg>
        <pc:picChg chg="add mod">
          <ac:chgData name="Matthew Dear" userId="4923f8ee-caed-4581-abca-a523f626e1f6" providerId="ADAL" clId="{E9BF0CC3-8B67-4D2B-9297-D15A19396A90}" dt="2020-11-25T09:33:17.373" v="494"/>
          <ac:picMkLst>
            <pc:docMk/>
            <pc:sldMk cId="4137407731" sldId="260"/>
            <ac:picMk id="56" creationId="{B91632A2-5F14-4B42-BE3A-A86B2BE63CB7}"/>
          </ac:picMkLst>
        </pc:picChg>
        <pc:picChg chg="add mod">
          <ac:chgData name="Matthew Dear" userId="4923f8ee-caed-4581-abca-a523f626e1f6" providerId="ADAL" clId="{E9BF0CC3-8B67-4D2B-9297-D15A19396A90}" dt="2020-11-25T09:33:17.373" v="494"/>
          <ac:picMkLst>
            <pc:docMk/>
            <pc:sldMk cId="4137407731" sldId="260"/>
            <ac:picMk id="57" creationId="{ACE369D9-D2CB-42A3-AFCC-2EFB3F62A34C}"/>
          </ac:picMkLst>
        </pc:picChg>
        <pc:picChg chg="add mod">
          <ac:chgData name="Matthew Dear" userId="4923f8ee-caed-4581-abca-a523f626e1f6" providerId="ADAL" clId="{E9BF0CC3-8B67-4D2B-9297-D15A19396A90}" dt="2020-11-25T09:33:17.373" v="494"/>
          <ac:picMkLst>
            <pc:docMk/>
            <pc:sldMk cId="4137407731" sldId="260"/>
            <ac:picMk id="58" creationId="{BD0ECCBB-2CAD-489B-AA53-4A8A35D5E22D}"/>
          </ac:picMkLst>
        </pc:picChg>
      </pc:sldChg>
      <pc:sldChg chg="addSp delSp modSp new mod modNotesTx">
        <pc:chgData name="Matthew Dear" userId="4923f8ee-caed-4581-abca-a523f626e1f6" providerId="ADAL" clId="{E9BF0CC3-8B67-4D2B-9297-D15A19396A90}" dt="2020-11-25T10:48:46.884" v="646" actId="6549"/>
        <pc:sldMkLst>
          <pc:docMk/>
          <pc:sldMk cId="3707163704" sldId="261"/>
        </pc:sldMkLst>
        <pc:spChg chg="mod">
          <ac:chgData name="Matthew Dear" userId="4923f8ee-caed-4581-abca-a523f626e1f6" providerId="ADAL" clId="{E9BF0CC3-8B67-4D2B-9297-D15A19396A90}" dt="2020-11-25T08:50:44.639" v="24"/>
          <ac:spMkLst>
            <pc:docMk/>
            <pc:sldMk cId="3707163704" sldId="261"/>
            <ac:spMk id="2" creationId="{796CD278-CBF4-4BB9-AB99-EA19F0159248}"/>
          </ac:spMkLst>
        </pc:spChg>
        <pc:spChg chg="del">
          <ac:chgData name="Matthew Dear" userId="4923f8ee-caed-4581-abca-a523f626e1f6" providerId="ADAL" clId="{E9BF0CC3-8B67-4D2B-9297-D15A19396A90}" dt="2020-11-25T08:50:47.250" v="25" actId="478"/>
          <ac:spMkLst>
            <pc:docMk/>
            <pc:sldMk cId="3707163704" sldId="261"/>
            <ac:spMk id="3" creationId="{6A6CFE28-8706-47FF-A79A-220D2A50C4A8}"/>
          </ac:spMkLst>
        </pc:spChg>
        <pc:spChg chg="add del mod">
          <ac:chgData name="Matthew Dear" userId="4923f8ee-caed-4581-abca-a523f626e1f6" providerId="ADAL" clId="{E9BF0CC3-8B67-4D2B-9297-D15A19396A90}" dt="2020-11-25T08:51:01.634" v="27" actId="478"/>
          <ac:spMkLst>
            <pc:docMk/>
            <pc:sldMk cId="3707163704" sldId="261"/>
            <ac:spMk id="4" creationId="{ED241FB6-A44A-4296-8FD7-C75B39744AA1}"/>
          </ac:spMkLst>
        </pc:spChg>
        <pc:picChg chg="add mod">
          <ac:chgData name="Matthew Dear" userId="4923f8ee-caed-4581-abca-a523f626e1f6" providerId="ADAL" clId="{E9BF0CC3-8B67-4D2B-9297-D15A19396A90}" dt="2020-11-25T08:51:17.566" v="28" actId="1076"/>
          <ac:picMkLst>
            <pc:docMk/>
            <pc:sldMk cId="3707163704" sldId="261"/>
            <ac:picMk id="5" creationId="{0FA30208-7379-46D7-8660-4203D6C51B72}"/>
          </ac:picMkLst>
        </pc:picChg>
        <pc:picChg chg="add mod">
          <ac:chgData name="Matthew Dear" userId="4923f8ee-caed-4581-abca-a523f626e1f6" providerId="ADAL" clId="{E9BF0CC3-8B67-4D2B-9297-D15A19396A90}" dt="2020-11-25T08:51:17.566" v="28" actId="1076"/>
          <ac:picMkLst>
            <pc:docMk/>
            <pc:sldMk cId="3707163704" sldId="261"/>
            <ac:picMk id="6" creationId="{6E6888E4-C82A-437A-844D-777F13F87A08}"/>
          </ac:picMkLst>
        </pc:picChg>
        <pc:picChg chg="add mod">
          <ac:chgData name="Matthew Dear" userId="4923f8ee-caed-4581-abca-a523f626e1f6" providerId="ADAL" clId="{E9BF0CC3-8B67-4D2B-9297-D15A19396A90}" dt="2020-11-25T08:51:17.566" v="28" actId="1076"/>
          <ac:picMkLst>
            <pc:docMk/>
            <pc:sldMk cId="3707163704" sldId="261"/>
            <ac:picMk id="7" creationId="{BF211E34-6DF1-480B-8B1E-4EECBB7021BA}"/>
          </ac:picMkLst>
        </pc:picChg>
        <pc:picChg chg="add mod">
          <ac:chgData name="Matthew Dear" userId="4923f8ee-caed-4581-abca-a523f626e1f6" providerId="ADAL" clId="{E9BF0CC3-8B67-4D2B-9297-D15A19396A90}" dt="2020-11-25T08:51:17.566" v="28" actId="1076"/>
          <ac:picMkLst>
            <pc:docMk/>
            <pc:sldMk cId="3707163704" sldId="261"/>
            <ac:picMk id="8" creationId="{C4434B8C-5A94-43F0-B1DE-7699E085A6DC}"/>
          </ac:picMkLst>
        </pc:picChg>
      </pc:sldChg>
      <pc:sldChg chg="addSp delSp modSp new mod modNotesTx">
        <pc:chgData name="Matthew Dear" userId="4923f8ee-caed-4581-abca-a523f626e1f6" providerId="ADAL" clId="{E9BF0CC3-8B67-4D2B-9297-D15A19396A90}" dt="2020-11-25T09:09:03.128" v="490"/>
        <pc:sldMkLst>
          <pc:docMk/>
          <pc:sldMk cId="1486571143" sldId="262"/>
        </pc:sldMkLst>
        <pc:spChg chg="mod">
          <ac:chgData name="Matthew Dear" userId="4923f8ee-caed-4581-abca-a523f626e1f6" providerId="ADAL" clId="{E9BF0CC3-8B67-4D2B-9297-D15A19396A90}" dt="2020-11-25T08:51:51.745" v="32"/>
          <ac:spMkLst>
            <pc:docMk/>
            <pc:sldMk cId="1486571143" sldId="262"/>
            <ac:spMk id="2" creationId="{DDCE9083-859C-4D85-B875-3AFB3878D391}"/>
          </ac:spMkLst>
        </pc:spChg>
        <pc:spChg chg="del">
          <ac:chgData name="Matthew Dear" userId="4923f8ee-caed-4581-abca-a523f626e1f6" providerId="ADAL" clId="{E9BF0CC3-8B67-4D2B-9297-D15A19396A90}" dt="2020-11-25T08:52:05.310" v="35" actId="478"/>
          <ac:spMkLst>
            <pc:docMk/>
            <pc:sldMk cId="1486571143" sldId="262"/>
            <ac:spMk id="3" creationId="{8344AF9C-E3E1-4B40-876D-D5DB37867510}"/>
          </ac:spMkLst>
        </pc:spChg>
        <pc:spChg chg="add mod">
          <ac:chgData name="Matthew Dear" userId="4923f8ee-caed-4581-abca-a523f626e1f6" providerId="ADAL" clId="{E9BF0CC3-8B67-4D2B-9297-D15A19396A90}" dt="2020-11-25T08:52:31.170" v="37" actId="1076"/>
          <ac:spMkLst>
            <pc:docMk/>
            <pc:sldMk cId="1486571143" sldId="262"/>
            <ac:spMk id="5" creationId="{B0C34481-5717-40FD-A859-619FA12184F1}"/>
          </ac:spMkLst>
        </pc:spChg>
        <pc:spChg chg="add mod">
          <ac:chgData name="Matthew Dear" userId="4923f8ee-caed-4581-abca-a523f626e1f6" providerId="ADAL" clId="{E9BF0CC3-8B67-4D2B-9297-D15A19396A90}" dt="2020-11-25T08:52:31.170" v="37" actId="1076"/>
          <ac:spMkLst>
            <pc:docMk/>
            <pc:sldMk cId="1486571143" sldId="262"/>
            <ac:spMk id="6" creationId="{8218DDB3-1698-422A-8FB3-FF205E5217D0}"/>
          </ac:spMkLst>
        </pc:spChg>
        <pc:picChg chg="add mod">
          <ac:chgData name="Matthew Dear" userId="4923f8ee-caed-4581-abca-a523f626e1f6" providerId="ADAL" clId="{E9BF0CC3-8B67-4D2B-9297-D15A19396A90}" dt="2020-11-25T08:52:31.170" v="37" actId="1076"/>
          <ac:picMkLst>
            <pc:docMk/>
            <pc:sldMk cId="1486571143" sldId="262"/>
            <ac:picMk id="4" creationId="{3DC924D8-FC24-486B-88EF-B37AD03B07DC}"/>
          </ac:picMkLst>
        </pc:picChg>
        <pc:picChg chg="add mod">
          <ac:chgData name="Matthew Dear" userId="4923f8ee-caed-4581-abca-a523f626e1f6" providerId="ADAL" clId="{E9BF0CC3-8B67-4D2B-9297-D15A19396A90}" dt="2020-11-25T09:09:03.128" v="490"/>
          <ac:picMkLst>
            <pc:docMk/>
            <pc:sldMk cId="1486571143" sldId="262"/>
            <ac:picMk id="7" creationId="{9E319C93-C522-4B38-B78C-B78DE1A4B5D0}"/>
          </ac:picMkLst>
        </pc:picChg>
      </pc:sldChg>
      <pc:sldChg chg="addSp delSp modSp new mod modNotesTx">
        <pc:chgData name="Matthew Dear" userId="4923f8ee-caed-4581-abca-a523f626e1f6" providerId="ADAL" clId="{E9BF0CC3-8B67-4D2B-9297-D15A19396A90}" dt="2020-11-25T08:53:34.335" v="45" actId="1076"/>
        <pc:sldMkLst>
          <pc:docMk/>
          <pc:sldMk cId="1184256024" sldId="263"/>
        </pc:sldMkLst>
        <pc:spChg chg="mod">
          <ac:chgData name="Matthew Dear" userId="4923f8ee-caed-4581-abca-a523f626e1f6" providerId="ADAL" clId="{E9BF0CC3-8B67-4D2B-9297-D15A19396A90}" dt="2020-11-25T08:52:55.135" v="39"/>
          <ac:spMkLst>
            <pc:docMk/>
            <pc:sldMk cId="1184256024" sldId="263"/>
            <ac:spMk id="2" creationId="{1B327001-91F6-4621-9DAC-4CB73E95E77B}"/>
          </ac:spMkLst>
        </pc:spChg>
        <pc:spChg chg="del">
          <ac:chgData name="Matthew Dear" userId="4923f8ee-caed-4581-abca-a523f626e1f6" providerId="ADAL" clId="{E9BF0CC3-8B67-4D2B-9297-D15A19396A90}" dt="2020-11-25T08:53:17.160" v="43" actId="478"/>
          <ac:spMkLst>
            <pc:docMk/>
            <pc:sldMk cId="1184256024" sldId="263"/>
            <ac:spMk id="3" creationId="{08D758BD-2ADA-47F0-9FA5-E738BB810E41}"/>
          </ac:spMkLst>
        </pc:spChg>
        <pc:picChg chg="add mod">
          <ac:chgData name="Matthew Dear" userId="4923f8ee-caed-4581-abca-a523f626e1f6" providerId="ADAL" clId="{E9BF0CC3-8B67-4D2B-9297-D15A19396A90}" dt="2020-11-25T08:53:34.335" v="45" actId="1076"/>
          <ac:picMkLst>
            <pc:docMk/>
            <pc:sldMk cId="1184256024" sldId="263"/>
            <ac:picMk id="4" creationId="{F37BDB7C-64B4-4B46-BE75-267CF0233C37}"/>
          </ac:picMkLst>
        </pc:picChg>
        <pc:picChg chg="add mod">
          <ac:chgData name="Matthew Dear" userId="4923f8ee-caed-4581-abca-a523f626e1f6" providerId="ADAL" clId="{E9BF0CC3-8B67-4D2B-9297-D15A19396A90}" dt="2020-11-25T08:53:34.335" v="45" actId="1076"/>
          <ac:picMkLst>
            <pc:docMk/>
            <pc:sldMk cId="1184256024" sldId="263"/>
            <ac:picMk id="5" creationId="{D16F5BB3-5EBC-48C7-A3FA-60D401EBBCB1}"/>
          </ac:picMkLst>
        </pc:picChg>
        <pc:picChg chg="add mod">
          <ac:chgData name="Matthew Dear" userId="4923f8ee-caed-4581-abca-a523f626e1f6" providerId="ADAL" clId="{E9BF0CC3-8B67-4D2B-9297-D15A19396A90}" dt="2020-11-25T08:53:34.335" v="45" actId="1076"/>
          <ac:picMkLst>
            <pc:docMk/>
            <pc:sldMk cId="1184256024" sldId="263"/>
            <ac:picMk id="6" creationId="{4FE653CA-EC14-4670-A639-B161243D2DEE}"/>
          </ac:picMkLst>
        </pc:picChg>
        <pc:picChg chg="add mod">
          <ac:chgData name="Matthew Dear" userId="4923f8ee-caed-4581-abca-a523f626e1f6" providerId="ADAL" clId="{E9BF0CC3-8B67-4D2B-9297-D15A19396A90}" dt="2020-11-25T08:53:34.335" v="45" actId="1076"/>
          <ac:picMkLst>
            <pc:docMk/>
            <pc:sldMk cId="1184256024" sldId="263"/>
            <ac:picMk id="7" creationId="{284B93D1-F9D4-4D40-9CF0-8CCDEAEB8BBF}"/>
          </ac:picMkLst>
        </pc:picChg>
        <pc:picChg chg="add mod">
          <ac:chgData name="Matthew Dear" userId="4923f8ee-caed-4581-abca-a523f626e1f6" providerId="ADAL" clId="{E9BF0CC3-8B67-4D2B-9297-D15A19396A90}" dt="2020-11-25T08:53:34.335" v="45" actId="1076"/>
          <ac:picMkLst>
            <pc:docMk/>
            <pc:sldMk cId="1184256024" sldId="263"/>
            <ac:picMk id="8" creationId="{722B54D1-9DB9-4824-BE6F-36409D0DA63C}"/>
          </ac:picMkLst>
        </pc:picChg>
      </pc:sldChg>
      <pc:sldChg chg="addSp delSp modSp new mod modNotesTx">
        <pc:chgData name="Matthew Dear" userId="4923f8ee-caed-4581-abca-a523f626e1f6" providerId="ADAL" clId="{E9BF0CC3-8B67-4D2B-9297-D15A19396A90}" dt="2020-11-25T08:54:20.847" v="53" actId="1076"/>
        <pc:sldMkLst>
          <pc:docMk/>
          <pc:sldMk cId="4104310931" sldId="264"/>
        </pc:sldMkLst>
        <pc:spChg chg="mod">
          <ac:chgData name="Matthew Dear" userId="4923f8ee-caed-4581-abca-a523f626e1f6" providerId="ADAL" clId="{E9BF0CC3-8B67-4D2B-9297-D15A19396A90}" dt="2020-11-25T08:54:06.190" v="49"/>
          <ac:spMkLst>
            <pc:docMk/>
            <pc:sldMk cId="4104310931" sldId="264"/>
            <ac:spMk id="2" creationId="{7F5A759A-D735-4961-B075-7365C93901D2}"/>
          </ac:spMkLst>
        </pc:spChg>
        <pc:spChg chg="del">
          <ac:chgData name="Matthew Dear" userId="4923f8ee-caed-4581-abca-a523f626e1f6" providerId="ADAL" clId="{E9BF0CC3-8B67-4D2B-9297-D15A19396A90}" dt="2020-11-25T08:54:12.170" v="50" actId="478"/>
          <ac:spMkLst>
            <pc:docMk/>
            <pc:sldMk cId="4104310931" sldId="264"/>
            <ac:spMk id="3" creationId="{2A01D661-9149-4FB6-92D7-5477E25E8C99}"/>
          </ac:spMkLst>
        </pc:spChg>
        <pc:picChg chg="add mod">
          <ac:chgData name="Matthew Dear" userId="4923f8ee-caed-4581-abca-a523f626e1f6" providerId="ADAL" clId="{E9BF0CC3-8B67-4D2B-9297-D15A19396A90}" dt="2020-11-25T08:54:20.847" v="53" actId="1076"/>
          <ac:picMkLst>
            <pc:docMk/>
            <pc:sldMk cId="4104310931" sldId="264"/>
            <ac:picMk id="4" creationId="{287DC632-D5B4-4F4A-AE7E-35AC529331B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9C0E30-A5FF-4D92-9198-1A47B0BB57FC}" type="datetimeFigureOut">
              <a:rPr lang="en-GB" smtClean="0"/>
              <a:t>25/11/2020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AB4CBF-885F-4CA8-BFC9-F86458672165}" type="slidenum">
              <a:rPr lang="en-GB" smtClean="0"/>
              <a:t>‹#›</a:t>
            </a:fld>
            <a:endParaRPr lang="en-GB"/>
          </a:p>
        </p:txBody>
      </p:sp>
    </p:spTree>
    <p:extLst>
      <p:ext uri="{BB962C8B-B14F-4D97-AF65-F5344CB8AC3E}">
        <p14:creationId xmlns:p14="http://schemas.microsoft.com/office/powerpoint/2010/main" val="2392705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Hello my name is Matthew and I’m here to talk to you on behalf of the P2 image recognition team in charge of creating the automated number plate recognition micro-service for this project.</a:t>
            </a:r>
          </a:p>
        </p:txBody>
      </p:sp>
      <p:sp>
        <p:nvSpPr>
          <p:cNvPr id="4" name="Slide Number Placeholder 3"/>
          <p:cNvSpPr>
            <a:spLocks noGrp="1"/>
          </p:cNvSpPr>
          <p:nvPr>
            <p:ph type="sldNum" sz="quarter" idx="5"/>
          </p:nvPr>
        </p:nvSpPr>
        <p:spPr/>
        <p:txBody>
          <a:bodyPr/>
          <a:lstStyle/>
          <a:p>
            <a:fld id="{FFAB4CBF-885F-4CA8-BFC9-F86458672165}" type="slidenum">
              <a:rPr lang="en-GB" smtClean="0"/>
              <a:t>1</a:t>
            </a:fld>
            <a:endParaRPr lang="en-GB"/>
          </a:p>
        </p:txBody>
      </p:sp>
    </p:spTree>
    <p:extLst>
      <p:ext uri="{BB962C8B-B14F-4D97-AF65-F5344CB8AC3E}">
        <p14:creationId xmlns:p14="http://schemas.microsoft.com/office/powerpoint/2010/main" val="3972303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 what technologies are we using? In short, a lot. As you can see here.</a:t>
            </a:r>
          </a:p>
        </p:txBody>
      </p:sp>
      <p:sp>
        <p:nvSpPr>
          <p:cNvPr id="4" name="Slide Number Placeholder 3"/>
          <p:cNvSpPr>
            <a:spLocks noGrp="1"/>
          </p:cNvSpPr>
          <p:nvPr>
            <p:ph type="sldNum" sz="quarter" idx="5"/>
          </p:nvPr>
        </p:nvSpPr>
        <p:spPr/>
        <p:txBody>
          <a:bodyPr/>
          <a:lstStyle/>
          <a:p>
            <a:fld id="{FFAB4CBF-885F-4CA8-BFC9-F86458672165}" type="slidenum">
              <a:rPr lang="en-GB" smtClean="0"/>
              <a:t>2</a:t>
            </a:fld>
            <a:endParaRPr lang="en-GB"/>
          </a:p>
        </p:txBody>
      </p:sp>
    </p:spTree>
    <p:extLst>
      <p:ext uri="{BB962C8B-B14F-4D97-AF65-F5344CB8AC3E}">
        <p14:creationId xmlns:p14="http://schemas.microsoft.com/office/powerpoint/2010/main" val="2367004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Since day one we have used GitHub Projects and issues to plan and keep track of our project. We began by creating issues for all of our system requirements. These were then automatically added to our project plan allowing us to easily see what position we were in.</a:t>
            </a:r>
          </a:p>
          <a:p>
            <a:endParaRPr lang="en-GB" dirty="0"/>
          </a:p>
          <a:p>
            <a:r>
              <a:rPr lang="en-GB" dirty="0"/>
              <a:t>We created a 6 stage plan of what was to be completed over the four sprints.</a:t>
            </a:r>
          </a:p>
        </p:txBody>
      </p:sp>
      <p:sp>
        <p:nvSpPr>
          <p:cNvPr id="4" name="Slide Number Placeholder 3"/>
          <p:cNvSpPr>
            <a:spLocks noGrp="1"/>
          </p:cNvSpPr>
          <p:nvPr>
            <p:ph type="sldNum" sz="quarter" idx="5"/>
          </p:nvPr>
        </p:nvSpPr>
        <p:spPr/>
        <p:txBody>
          <a:bodyPr/>
          <a:lstStyle/>
          <a:p>
            <a:fld id="{FFAB4CBF-885F-4CA8-BFC9-F86458672165}" type="slidenum">
              <a:rPr lang="en-GB" smtClean="0"/>
              <a:t>3</a:t>
            </a:fld>
            <a:endParaRPr lang="en-GB"/>
          </a:p>
        </p:txBody>
      </p:sp>
    </p:spTree>
    <p:extLst>
      <p:ext uri="{BB962C8B-B14F-4D97-AF65-F5344CB8AC3E}">
        <p14:creationId xmlns:p14="http://schemas.microsoft.com/office/powerpoint/2010/main" val="4033326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Stage 1 - research components that we would need and test how they worked. </a:t>
            </a:r>
          </a:p>
          <a:p>
            <a:endParaRPr lang="en-GB" dirty="0"/>
          </a:p>
          <a:p>
            <a:r>
              <a:rPr lang="en-GB" dirty="0"/>
              <a:t>Stage 2 - create a skeleton version of our micro-service that could send and receive JMS messages.</a:t>
            </a:r>
          </a:p>
          <a:p>
            <a:endParaRPr lang="en-GB" dirty="0"/>
          </a:p>
          <a:p>
            <a:r>
              <a:rPr lang="en-GB" dirty="0"/>
              <a:t>Stage 3 - make a JSON serialisation class allowing us and other teams to extract the data from and add it to the JMS messages.</a:t>
            </a:r>
          </a:p>
          <a:p>
            <a:endParaRPr lang="en-GB" dirty="0"/>
          </a:p>
          <a:p>
            <a:r>
              <a:rPr lang="en-GB" dirty="0"/>
              <a:t>Stage 4 - integrating the Java ANPR library to automatically recognise number plates from the images in the JMS messages.</a:t>
            </a:r>
          </a:p>
          <a:p>
            <a:endParaRPr lang="en-GB" dirty="0"/>
          </a:p>
          <a:p>
            <a:r>
              <a:rPr lang="en-GB" dirty="0"/>
              <a:t>Stage 5 - look at setting up the micro-service to use threading so that we could scale on high demand.</a:t>
            </a:r>
          </a:p>
          <a:p>
            <a:endParaRPr lang="en-GB" dirty="0"/>
          </a:p>
          <a:p>
            <a:r>
              <a:rPr lang="en-GB" dirty="0"/>
              <a:t>Stage 6 - look at scaling with docker containers.</a:t>
            </a:r>
          </a:p>
        </p:txBody>
      </p:sp>
      <p:sp>
        <p:nvSpPr>
          <p:cNvPr id="4" name="Slide Number Placeholder 3"/>
          <p:cNvSpPr>
            <a:spLocks noGrp="1"/>
          </p:cNvSpPr>
          <p:nvPr>
            <p:ph type="sldNum" sz="quarter" idx="5"/>
          </p:nvPr>
        </p:nvSpPr>
        <p:spPr/>
        <p:txBody>
          <a:bodyPr/>
          <a:lstStyle/>
          <a:p>
            <a:fld id="{FFAB4CBF-885F-4CA8-BFC9-F86458672165}" type="slidenum">
              <a:rPr lang="en-GB" smtClean="0"/>
              <a:t>4</a:t>
            </a:fld>
            <a:endParaRPr lang="en-GB"/>
          </a:p>
        </p:txBody>
      </p:sp>
    </p:spTree>
    <p:extLst>
      <p:ext uri="{BB962C8B-B14F-4D97-AF65-F5344CB8AC3E}">
        <p14:creationId xmlns:p14="http://schemas.microsoft.com/office/powerpoint/2010/main" val="587906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started by researching base64 encoding for our images, Java ANPR library’s, Java Messaging Service, GitHub Actions, Jackson, and Docker. To see how they could all be used in our project. Committing all tests and documentation to the GitHub repository so that we could use this for version control.</a:t>
            </a:r>
          </a:p>
          <a:p>
            <a:endParaRPr lang="en-GB" dirty="0"/>
          </a:p>
          <a:p>
            <a:r>
              <a:rPr lang="en-GB" dirty="0"/>
              <a:t>After this first step we used Craigs initial project to start building our solution. </a:t>
            </a:r>
          </a:p>
          <a:p>
            <a:endParaRPr lang="en-GB" dirty="0"/>
          </a:p>
          <a:p>
            <a:pPr marL="0" indent="0">
              <a:buFontTx/>
              <a:buNone/>
            </a:pPr>
            <a:r>
              <a:rPr lang="en-GB" dirty="0"/>
              <a:t>Using Java, Spring Framework, and JAXB Framework to develop our solution.</a:t>
            </a:r>
          </a:p>
          <a:p>
            <a:pPr marL="0" indent="0">
              <a:buFontTx/>
              <a:buNone/>
            </a:pPr>
            <a:r>
              <a:rPr lang="en-GB" dirty="0"/>
              <a:t>Using Maven as the build tool.</a:t>
            </a:r>
          </a:p>
          <a:p>
            <a:pPr marL="0" indent="0">
              <a:buFontTx/>
              <a:buNone/>
            </a:pPr>
            <a:r>
              <a:rPr lang="en-GB" dirty="0"/>
              <a:t>Using ActiveMQ for JMS.</a:t>
            </a:r>
          </a:p>
          <a:p>
            <a:pPr marL="0" indent="0">
              <a:buFontTx/>
              <a:buNone/>
            </a:pPr>
            <a:r>
              <a:rPr lang="en-GB" dirty="0"/>
              <a:t>And using ActiveMQ plugin for JMS testing.</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also created the JSON Message class to serialize and de-serialize JMS messages for our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has been added to the common artifacts to make it available to all other teams.</a:t>
            </a:r>
          </a:p>
          <a:p>
            <a:endParaRPr lang="en-GB" dirty="0"/>
          </a:p>
          <a:p>
            <a:r>
              <a:rPr lang="en-GB" dirty="0"/>
              <a:t>During the implementation phase of the project we have taken a paired programming approach to make sure that all members of the team are learning as </a:t>
            </a:r>
            <a:r>
              <a:rPr lang="en-GB"/>
              <a:t>much about </a:t>
            </a:r>
            <a:r>
              <a:rPr lang="en-GB" dirty="0"/>
              <a:t>the system as possible.</a:t>
            </a:r>
          </a:p>
        </p:txBody>
      </p:sp>
      <p:sp>
        <p:nvSpPr>
          <p:cNvPr id="4" name="Slide Number Placeholder 3"/>
          <p:cNvSpPr>
            <a:spLocks noGrp="1"/>
          </p:cNvSpPr>
          <p:nvPr>
            <p:ph type="sldNum" sz="quarter" idx="5"/>
          </p:nvPr>
        </p:nvSpPr>
        <p:spPr/>
        <p:txBody>
          <a:bodyPr/>
          <a:lstStyle/>
          <a:p>
            <a:fld id="{FFAB4CBF-885F-4CA8-BFC9-F86458672165}" type="slidenum">
              <a:rPr lang="en-GB" smtClean="0"/>
              <a:t>5</a:t>
            </a:fld>
            <a:endParaRPr lang="en-GB"/>
          </a:p>
        </p:txBody>
      </p:sp>
    </p:spTree>
    <p:extLst>
      <p:ext uri="{BB962C8B-B14F-4D97-AF65-F5344CB8AC3E}">
        <p14:creationId xmlns:p14="http://schemas.microsoft.com/office/powerpoint/2010/main" val="1972428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decided to develop our solution using test driven development by creating unit tests for all methods and classes using JUnit.</a:t>
            </a:r>
          </a:p>
          <a:p>
            <a:endParaRPr lang="en-GB" dirty="0"/>
          </a:p>
          <a:p>
            <a:r>
              <a:rPr lang="en-GB" dirty="0"/>
              <a:t>We also constructed a test plan for the end to end testing of our micro-service to cover expected and un-expected scenarios. </a:t>
            </a:r>
          </a:p>
          <a:p>
            <a:endParaRPr lang="en-GB" dirty="0"/>
          </a:p>
          <a:p>
            <a:r>
              <a:rPr lang="en-GB" dirty="0"/>
              <a:t>All tests state the preconditions, actions to be taken, and expected outcomes. So anyone can run these tests to make sure the system is working. </a:t>
            </a:r>
          </a:p>
        </p:txBody>
      </p:sp>
      <p:sp>
        <p:nvSpPr>
          <p:cNvPr id="4" name="Slide Number Placeholder 3"/>
          <p:cNvSpPr>
            <a:spLocks noGrp="1"/>
          </p:cNvSpPr>
          <p:nvPr>
            <p:ph type="sldNum" sz="quarter" idx="5"/>
          </p:nvPr>
        </p:nvSpPr>
        <p:spPr/>
        <p:txBody>
          <a:bodyPr/>
          <a:lstStyle/>
          <a:p>
            <a:fld id="{FFAB4CBF-885F-4CA8-BFC9-F86458672165}" type="slidenum">
              <a:rPr lang="en-GB" smtClean="0"/>
              <a:t>6</a:t>
            </a:fld>
            <a:endParaRPr lang="en-GB"/>
          </a:p>
        </p:txBody>
      </p:sp>
    </p:spTree>
    <p:extLst>
      <p:ext uri="{BB962C8B-B14F-4D97-AF65-F5344CB8AC3E}">
        <p14:creationId xmlns:p14="http://schemas.microsoft.com/office/powerpoint/2010/main" val="469540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for packaging and deployment we will be using:</a:t>
            </a:r>
          </a:p>
          <a:p>
            <a:pPr marL="0" indent="0">
              <a:buFontTx/>
              <a:buNone/>
            </a:pPr>
            <a:endParaRPr lang="en-GB" dirty="0"/>
          </a:p>
          <a:p>
            <a:pPr marL="0" indent="0">
              <a:buFontTx/>
              <a:buNone/>
            </a:pPr>
            <a:r>
              <a:rPr lang="en-GB" dirty="0" err="1"/>
              <a:t>OneJar</a:t>
            </a:r>
            <a:r>
              <a:rPr lang="en-GB" dirty="0"/>
              <a:t> to package all code and dependencies into a singular jar file.</a:t>
            </a:r>
          </a:p>
          <a:p>
            <a:pPr marL="0" indent="0">
              <a:buFontTx/>
              <a:buNone/>
            </a:pPr>
            <a:endParaRPr lang="en-GB" dirty="0"/>
          </a:p>
          <a:p>
            <a:pPr marL="0" indent="0">
              <a:buFontTx/>
              <a:buNone/>
            </a:pPr>
            <a:r>
              <a:rPr lang="en-GB" dirty="0" err="1"/>
              <a:t>Github</a:t>
            </a:r>
            <a:r>
              <a:rPr lang="en-GB" dirty="0"/>
              <a:t> Actions to automatically run unit tests using </a:t>
            </a:r>
            <a:r>
              <a:rPr lang="en-GB" dirty="0" err="1"/>
              <a:t>yaml</a:t>
            </a:r>
            <a:r>
              <a:rPr lang="en-GB" dirty="0"/>
              <a:t> and maven upon the submission of a pull request.</a:t>
            </a:r>
          </a:p>
          <a:p>
            <a:pPr marL="0" indent="0">
              <a:buFontTx/>
              <a:buNone/>
            </a:pPr>
            <a:endParaRPr lang="en-GB" dirty="0"/>
          </a:p>
          <a:p>
            <a:pPr marL="0" indent="0">
              <a:buFontTx/>
              <a:buNone/>
            </a:pPr>
            <a:r>
              <a:rPr lang="en-GB" dirty="0"/>
              <a:t>Once the pull request is approved GitHub Actions will automatically test and deploy snapshots to the </a:t>
            </a:r>
            <a:r>
              <a:rPr lang="en-GB" dirty="0" err="1"/>
              <a:t>Jfrog</a:t>
            </a:r>
            <a:r>
              <a:rPr lang="en-GB" dirty="0"/>
              <a:t> Artifactory server hosted in Microsoft Azure.</a:t>
            </a:r>
          </a:p>
          <a:p>
            <a:pPr marL="0" indent="0">
              <a:buFontTx/>
              <a:buNone/>
            </a:pPr>
            <a:endParaRPr lang="en-GB" dirty="0"/>
          </a:p>
          <a:p>
            <a:pPr marL="0" indent="0">
              <a:buFontTx/>
              <a:buNone/>
            </a:pPr>
            <a:r>
              <a:rPr lang="en-GB" dirty="0"/>
              <a:t>Then once a release has been approved a member of the </a:t>
            </a:r>
            <a:r>
              <a:rPr lang="en-GB" dirty="0" err="1"/>
              <a:t>devops</a:t>
            </a:r>
            <a:r>
              <a:rPr lang="en-GB" dirty="0"/>
              <a:t> team will manually push the release to the </a:t>
            </a:r>
            <a:r>
              <a:rPr lang="en-GB" dirty="0" err="1"/>
              <a:t>Jfrog</a:t>
            </a:r>
            <a:r>
              <a:rPr lang="en-GB" dirty="0"/>
              <a:t> Artifactory server.</a:t>
            </a:r>
          </a:p>
          <a:p>
            <a:pPr marL="0" indent="0">
              <a:buFontTx/>
              <a:buNone/>
            </a:pPr>
            <a:endParaRPr lang="en-GB" dirty="0"/>
          </a:p>
          <a:p>
            <a:pPr marL="0" indent="0">
              <a:buFontTx/>
              <a:buNone/>
            </a:pPr>
            <a:r>
              <a:rPr lang="en-GB" dirty="0"/>
              <a:t>The final step will be to use Kubernetes to orchestrate the creation of a docker container that will run the </a:t>
            </a:r>
            <a:r>
              <a:rPr lang="en-GB" dirty="0" err="1"/>
              <a:t>OneJar</a:t>
            </a:r>
            <a:r>
              <a:rPr lang="en-GB" dirty="0"/>
              <a:t> file hosted on the </a:t>
            </a:r>
            <a:r>
              <a:rPr lang="en-GB" dirty="0" err="1"/>
              <a:t>Jfrog</a:t>
            </a:r>
            <a:r>
              <a:rPr lang="en-GB" dirty="0"/>
              <a:t> server.</a:t>
            </a:r>
          </a:p>
        </p:txBody>
      </p:sp>
      <p:sp>
        <p:nvSpPr>
          <p:cNvPr id="4" name="Slide Number Placeholder 3"/>
          <p:cNvSpPr>
            <a:spLocks noGrp="1"/>
          </p:cNvSpPr>
          <p:nvPr>
            <p:ph type="sldNum" sz="quarter" idx="5"/>
          </p:nvPr>
        </p:nvSpPr>
        <p:spPr/>
        <p:txBody>
          <a:bodyPr/>
          <a:lstStyle/>
          <a:p>
            <a:fld id="{FFAB4CBF-885F-4CA8-BFC9-F86458672165}" type="slidenum">
              <a:rPr lang="en-GB" smtClean="0"/>
              <a:t>7</a:t>
            </a:fld>
            <a:endParaRPr lang="en-GB"/>
          </a:p>
        </p:txBody>
      </p:sp>
    </p:spTree>
    <p:extLst>
      <p:ext uri="{BB962C8B-B14F-4D97-AF65-F5344CB8AC3E}">
        <p14:creationId xmlns:p14="http://schemas.microsoft.com/office/powerpoint/2010/main" val="1064289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Does anyone have any questions?</a:t>
            </a:r>
          </a:p>
        </p:txBody>
      </p:sp>
      <p:sp>
        <p:nvSpPr>
          <p:cNvPr id="4" name="Slide Number Placeholder 3"/>
          <p:cNvSpPr>
            <a:spLocks noGrp="1"/>
          </p:cNvSpPr>
          <p:nvPr>
            <p:ph type="sldNum" sz="quarter" idx="5"/>
          </p:nvPr>
        </p:nvSpPr>
        <p:spPr/>
        <p:txBody>
          <a:bodyPr/>
          <a:lstStyle/>
          <a:p>
            <a:fld id="{FFAB4CBF-885F-4CA8-BFC9-F86458672165}" type="slidenum">
              <a:rPr lang="en-GB" smtClean="0"/>
              <a:t>8</a:t>
            </a:fld>
            <a:endParaRPr lang="en-GB"/>
          </a:p>
        </p:txBody>
      </p:sp>
    </p:spTree>
    <p:extLst>
      <p:ext uri="{BB962C8B-B14F-4D97-AF65-F5344CB8AC3E}">
        <p14:creationId xmlns:p14="http://schemas.microsoft.com/office/powerpoint/2010/main" val="1519677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112C7-5D52-4616-8D73-2B1F92BA9E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1449697-AE8A-43A3-BB5B-BAEDF39CFC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815730F-2769-43C1-84C8-276CE12369CC}"/>
              </a:ext>
            </a:extLst>
          </p:cNvPr>
          <p:cNvSpPr>
            <a:spLocks noGrp="1"/>
          </p:cNvSpPr>
          <p:nvPr>
            <p:ph type="dt" sz="half" idx="10"/>
          </p:nvPr>
        </p:nvSpPr>
        <p:spPr/>
        <p:txBody>
          <a:bodyPr/>
          <a:lstStyle/>
          <a:p>
            <a:fld id="{561143BD-ABB9-4989-9937-E656C494C2B4}" type="datetimeFigureOut">
              <a:rPr lang="en-GB" smtClean="0"/>
              <a:t>25/11/2020</a:t>
            </a:fld>
            <a:endParaRPr lang="en-GB"/>
          </a:p>
        </p:txBody>
      </p:sp>
      <p:sp>
        <p:nvSpPr>
          <p:cNvPr id="5" name="Footer Placeholder 4">
            <a:extLst>
              <a:ext uri="{FF2B5EF4-FFF2-40B4-BE49-F238E27FC236}">
                <a16:creationId xmlns:a16="http://schemas.microsoft.com/office/drawing/2014/main" id="{D12743EE-12A6-48D5-A8BE-B32296E1F7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C61E1D-D42C-4927-9629-E93A4C58CB26}"/>
              </a:ext>
            </a:extLst>
          </p:cNvPr>
          <p:cNvSpPr>
            <a:spLocks noGrp="1"/>
          </p:cNvSpPr>
          <p:nvPr>
            <p:ph type="sldNum" sz="quarter" idx="12"/>
          </p:nvPr>
        </p:nvSpPr>
        <p:spPr/>
        <p:txBody>
          <a:bodyPr/>
          <a:lstStyle/>
          <a:p>
            <a:fld id="{D4427692-41F5-4209-BE6D-B10C245461BA}" type="slidenum">
              <a:rPr lang="en-GB" smtClean="0"/>
              <a:t>‹#›</a:t>
            </a:fld>
            <a:endParaRPr lang="en-GB"/>
          </a:p>
        </p:txBody>
      </p:sp>
    </p:spTree>
    <p:extLst>
      <p:ext uri="{BB962C8B-B14F-4D97-AF65-F5344CB8AC3E}">
        <p14:creationId xmlns:p14="http://schemas.microsoft.com/office/powerpoint/2010/main" val="4055532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ADF6F-BB20-4B36-B52B-CBA5F2D1C28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0A2901-7260-42B6-A862-F8DCE9DEC9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79617B-5137-474E-8A04-930E30826113}"/>
              </a:ext>
            </a:extLst>
          </p:cNvPr>
          <p:cNvSpPr>
            <a:spLocks noGrp="1"/>
          </p:cNvSpPr>
          <p:nvPr>
            <p:ph type="dt" sz="half" idx="10"/>
          </p:nvPr>
        </p:nvSpPr>
        <p:spPr/>
        <p:txBody>
          <a:bodyPr/>
          <a:lstStyle/>
          <a:p>
            <a:fld id="{561143BD-ABB9-4989-9937-E656C494C2B4}" type="datetimeFigureOut">
              <a:rPr lang="en-GB" smtClean="0"/>
              <a:t>25/11/2020</a:t>
            </a:fld>
            <a:endParaRPr lang="en-GB"/>
          </a:p>
        </p:txBody>
      </p:sp>
      <p:sp>
        <p:nvSpPr>
          <p:cNvPr id="5" name="Footer Placeholder 4">
            <a:extLst>
              <a:ext uri="{FF2B5EF4-FFF2-40B4-BE49-F238E27FC236}">
                <a16:creationId xmlns:a16="http://schemas.microsoft.com/office/drawing/2014/main" id="{31ECFB8E-4424-4D1B-BA97-A764296BC6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287B6D-9F4E-42BD-9B3E-B7814FEEC516}"/>
              </a:ext>
            </a:extLst>
          </p:cNvPr>
          <p:cNvSpPr>
            <a:spLocks noGrp="1"/>
          </p:cNvSpPr>
          <p:nvPr>
            <p:ph type="sldNum" sz="quarter" idx="12"/>
          </p:nvPr>
        </p:nvSpPr>
        <p:spPr/>
        <p:txBody>
          <a:bodyPr/>
          <a:lstStyle/>
          <a:p>
            <a:fld id="{D4427692-41F5-4209-BE6D-B10C245461BA}" type="slidenum">
              <a:rPr lang="en-GB" smtClean="0"/>
              <a:t>‹#›</a:t>
            </a:fld>
            <a:endParaRPr lang="en-GB"/>
          </a:p>
        </p:txBody>
      </p:sp>
    </p:spTree>
    <p:extLst>
      <p:ext uri="{BB962C8B-B14F-4D97-AF65-F5344CB8AC3E}">
        <p14:creationId xmlns:p14="http://schemas.microsoft.com/office/powerpoint/2010/main" val="4057538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E9A295-E2F3-43B5-A8CF-EC7E823C37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EFD5442-5C72-46AA-BAA1-E6D62635D4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A46D571-A615-4A31-A77C-D2431BEA8514}"/>
              </a:ext>
            </a:extLst>
          </p:cNvPr>
          <p:cNvSpPr>
            <a:spLocks noGrp="1"/>
          </p:cNvSpPr>
          <p:nvPr>
            <p:ph type="dt" sz="half" idx="10"/>
          </p:nvPr>
        </p:nvSpPr>
        <p:spPr/>
        <p:txBody>
          <a:bodyPr/>
          <a:lstStyle/>
          <a:p>
            <a:fld id="{561143BD-ABB9-4989-9937-E656C494C2B4}" type="datetimeFigureOut">
              <a:rPr lang="en-GB" smtClean="0"/>
              <a:t>25/11/2020</a:t>
            </a:fld>
            <a:endParaRPr lang="en-GB"/>
          </a:p>
        </p:txBody>
      </p:sp>
      <p:sp>
        <p:nvSpPr>
          <p:cNvPr id="5" name="Footer Placeholder 4">
            <a:extLst>
              <a:ext uri="{FF2B5EF4-FFF2-40B4-BE49-F238E27FC236}">
                <a16:creationId xmlns:a16="http://schemas.microsoft.com/office/drawing/2014/main" id="{7FDF61C3-B6DA-41C2-9807-C48FAF4571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BC456B-C7D3-454C-A87F-B8050BCD6FBE}"/>
              </a:ext>
            </a:extLst>
          </p:cNvPr>
          <p:cNvSpPr>
            <a:spLocks noGrp="1"/>
          </p:cNvSpPr>
          <p:nvPr>
            <p:ph type="sldNum" sz="quarter" idx="12"/>
          </p:nvPr>
        </p:nvSpPr>
        <p:spPr/>
        <p:txBody>
          <a:bodyPr/>
          <a:lstStyle/>
          <a:p>
            <a:fld id="{D4427692-41F5-4209-BE6D-B10C245461BA}" type="slidenum">
              <a:rPr lang="en-GB" smtClean="0"/>
              <a:t>‹#›</a:t>
            </a:fld>
            <a:endParaRPr lang="en-GB"/>
          </a:p>
        </p:txBody>
      </p:sp>
    </p:spTree>
    <p:extLst>
      <p:ext uri="{BB962C8B-B14F-4D97-AF65-F5344CB8AC3E}">
        <p14:creationId xmlns:p14="http://schemas.microsoft.com/office/powerpoint/2010/main" val="4053570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CEDFB-560F-4139-8F56-DEC72BD7587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AD42D08-F6A3-4A75-BFEC-FC39A45B02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0DB313-1D34-4574-8499-6D1A69FFEEAD}"/>
              </a:ext>
            </a:extLst>
          </p:cNvPr>
          <p:cNvSpPr>
            <a:spLocks noGrp="1"/>
          </p:cNvSpPr>
          <p:nvPr>
            <p:ph type="dt" sz="half" idx="10"/>
          </p:nvPr>
        </p:nvSpPr>
        <p:spPr/>
        <p:txBody>
          <a:bodyPr/>
          <a:lstStyle/>
          <a:p>
            <a:fld id="{561143BD-ABB9-4989-9937-E656C494C2B4}" type="datetimeFigureOut">
              <a:rPr lang="en-GB" smtClean="0"/>
              <a:t>25/11/2020</a:t>
            </a:fld>
            <a:endParaRPr lang="en-GB"/>
          </a:p>
        </p:txBody>
      </p:sp>
      <p:sp>
        <p:nvSpPr>
          <p:cNvPr id="5" name="Footer Placeholder 4">
            <a:extLst>
              <a:ext uri="{FF2B5EF4-FFF2-40B4-BE49-F238E27FC236}">
                <a16:creationId xmlns:a16="http://schemas.microsoft.com/office/drawing/2014/main" id="{A1F5D179-9671-4FD6-A0AE-3ADD2B20AB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6BBB25-5E40-4407-9456-CC6B5656621B}"/>
              </a:ext>
            </a:extLst>
          </p:cNvPr>
          <p:cNvSpPr>
            <a:spLocks noGrp="1"/>
          </p:cNvSpPr>
          <p:nvPr>
            <p:ph type="sldNum" sz="quarter" idx="12"/>
          </p:nvPr>
        </p:nvSpPr>
        <p:spPr/>
        <p:txBody>
          <a:bodyPr/>
          <a:lstStyle/>
          <a:p>
            <a:fld id="{D4427692-41F5-4209-BE6D-B10C245461BA}" type="slidenum">
              <a:rPr lang="en-GB" smtClean="0"/>
              <a:t>‹#›</a:t>
            </a:fld>
            <a:endParaRPr lang="en-GB"/>
          </a:p>
        </p:txBody>
      </p:sp>
    </p:spTree>
    <p:extLst>
      <p:ext uri="{BB962C8B-B14F-4D97-AF65-F5344CB8AC3E}">
        <p14:creationId xmlns:p14="http://schemas.microsoft.com/office/powerpoint/2010/main" val="291513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F3A59-CDE4-4BD3-899F-35759D844B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778404C-FAB7-472A-AEC9-C66C840341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1AD9B0-B361-48F4-A399-63854A1C222A}"/>
              </a:ext>
            </a:extLst>
          </p:cNvPr>
          <p:cNvSpPr>
            <a:spLocks noGrp="1"/>
          </p:cNvSpPr>
          <p:nvPr>
            <p:ph type="dt" sz="half" idx="10"/>
          </p:nvPr>
        </p:nvSpPr>
        <p:spPr/>
        <p:txBody>
          <a:bodyPr/>
          <a:lstStyle/>
          <a:p>
            <a:fld id="{561143BD-ABB9-4989-9937-E656C494C2B4}" type="datetimeFigureOut">
              <a:rPr lang="en-GB" smtClean="0"/>
              <a:t>25/11/2020</a:t>
            </a:fld>
            <a:endParaRPr lang="en-GB"/>
          </a:p>
        </p:txBody>
      </p:sp>
      <p:sp>
        <p:nvSpPr>
          <p:cNvPr id="5" name="Footer Placeholder 4">
            <a:extLst>
              <a:ext uri="{FF2B5EF4-FFF2-40B4-BE49-F238E27FC236}">
                <a16:creationId xmlns:a16="http://schemas.microsoft.com/office/drawing/2014/main" id="{2B4EACEA-EB29-40D1-B94B-88078941B1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C0AE0D-EA15-4ADC-B91C-63E5DFD858DC}"/>
              </a:ext>
            </a:extLst>
          </p:cNvPr>
          <p:cNvSpPr>
            <a:spLocks noGrp="1"/>
          </p:cNvSpPr>
          <p:nvPr>
            <p:ph type="sldNum" sz="quarter" idx="12"/>
          </p:nvPr>
        </p:nvSpPr>
        <p:spPr/>
        <p:txBody>
          <a:bodyPr/>
          <a:lstStyle/>
          <a:p>
            <a:fld id="{D4427692-41F5-4209-BE6D-B10C245461BA}" type="slidenum">
              <a:rPr lang="en-GB" smtClean="0"/>
              <a:t>‹#›</a:t>
            </a:fld>
            <a:endParaRPr lang="en-GB"/>
          </a:p>
        </p:txBody>
      </p:sp>
    </p:spTree>
    <p:extLst>
      <p:ext uri="{BB962C8B-B14F-4D97-AF65-F5344CB8AC3E}">
        <p14:creationId xmlns:p14="http://schemas.microsoft.com/office/powerpoint/2010/main" val="524044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451BF-BAF9-470B-A80C-CF6A0A8D023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9D8AFAE-3D78-4224-B487-F61631A690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0FB8912-E242-4A65-9905-9FD536C75B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87F457D-D3C6-4246-AD3A-771519431F26}"/>
              </a:ext>
            </a:extLst>
          </p:cNvPr>
          <p:cNvSpPr>
            <a:spLocks noGrp="1"/>
          </p:cNvSpPr>
          <p:nvPr>
            <p:ph type="dt" sz="half" idx="10"/>
          </p:nvPr>
        </p:nvSpPr>
        <p:spPr/>
        <p:txBody>
          <a:bodyPr/>
          <a:lstStyle/>
          <a:p>
            <a:fld id="{561143BD-ABB9-4989-9937-E656C494C2B4}" type="datetimeFigureOut">
              <a:rPr lang="en-GB" smtClean="0"/>
              <a:t>25/11/2020</a:t>
            </a:fld>
            <a:endParaRPr lang="en-GB"/>
          </a:p>
        </p:txBody>
      </p:sp>
      <p:sp>
        <p:nvSpPr>
          <p:cNvPr id="6" name="Footer Placeholder 5">
            <a:extLst>
              <a:ext uri="{FF2B5EF4-FFF2-40B4-BE49-F238E27FC236}">
                <a16:creationId xmlns:a16="http://schemas.microsoft.com/office/drawing/2014/main" id="{3BF363B2-19E0-4846-9FEC-FC4FBE36A5E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2123B0-6B81-4B16-9E8D-5FFE189AA51A}"/>
              </a:ext>
            </a:extLst>
          </p:cNvPr>
          <p:cNvSpPr>
            <a:spLocks noGrp="1"/>
          </p:cNvSpPr>
          <p:nvPr>
            <p:ph type="sldNum" sz="quarter" idx="12"/>
          </p:nvPr>
        </p:nvSpPr>
        <p:spPr/>
        <p:txBody>
          <a:bodyPr/>
          <a:lstStyle/>
          <a:p>
            <a:fld id="{D4427692-41F5-4209-BE6D-B10C245461BA}" type="slidenum">
              <a:rPr lang="en-GB" smtClean="0"/>
              <a:t>‹#›</a:t>
            </a:fld>
            <a:endParaRPr lang="en-GB"/>
          </a:p>
        </p:txBody>
      </p:sp>
    </p:spTree>
    <p:extLst>
      <p:ext uri="{BB962C8B-B14F-4D97-AF65-F5344CB8AC3E}">
        <p14:creationId xmlns:p14="http://schemas.microsoft.com/office/powerpoint/2010/main" val="545169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89F5-01ED-4A06-8C91-B3D4404A35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A1935CD-8C30-4F79-88B7-9CB6CED0B2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6708FC-DF4C-447E-BFCD-0BEB24EFF2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850EFCB-D93E-4D7A-AE36-A7FC8639EE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1E6F14-B0F8-4A00-AF34-5A1E5889A3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9D41C80-C2AF-4042-9AA0-3DB29353B0C6}"/>
              </a:ext>
            </a:extLst>
          </p:cNvPr>
          <p:cNvSpPr>
            <a:spLocks noGrp="1"/>
          </p:cNvSpPr>
          <p:nvPr>
            <p:ph type="dt" sz="half" idx="10"/>
          </p:nvPr>
        </p:nvSpPr>
        <p:spPr/>
        <p:txBody>
          <a:bodyPr/>
          <a:lstStyle/>
          <a:p>
            <a:fld id="{561143BD-ABB9-4989-9937-E656C494C2B4}" type="datetimeFigureOut">
              <a:rPr lang="en-GB" smtClean="0"/>
              <a:t>25/11/2020</a:t>
            </a:fld>
            <a:endParaRPr lang="en-GB"/>
          </a:p>
        </p:txBody>
      </p:sp>
      <p:sp>
        <p:nvSpPr>
          <p:cNvPr id="8" name="Footer Placeholder 7">
            <a:extLst>
              <a:ext uri="{FF2B5EF4-FFF2-40B4-BE49-F238E27FC236}">
                <a16:creationId xmlns:a16="http://schemas.microsoft.com/office/drawing/2014/main" id="{4B6B83DB-2CD7-45F1-B373-F4BF8BFFEC5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0435F6F-CAEA-4B22-84F0-051799B3DBE9}"/>
              </a:ext>
            </a:extLst>
          </p:cNvPr>
          <p:cNvSpPr>
            <a:spLocks noGrp="1"/>
          </p:cNvSpPr>
          <p:nvPr>
            <p:ph type="sldNum" sz="quarter" idx="12"/>
          </p:nvPr>
        </p:nvSpPr>
        <p:spPr/>
        <p:txBody>
          <a:bodyPr/>
          <a:lstStyle/>
          <a:p>
            <a:fld id="{D4427692-41F5-4209-BE6D-B10C245461BA}" type="slidenum">
              <a:rPr lang="en-GB" smtClean="0"/>
              <a:t>‹#›</a:t>
            </a:fld>
            <a:endParaRPr lang="en-GB"/>
          </a:p>
        </p:txBody>
      </p:sp>
    </p:spTree>
    <p:extLst>
      <p:ext uri="{BB962C8B-B14F-4D97-AF65-F5344CB8AC3E}">
        <p14:creationId xmlns:p14="http://schemas.microsoft.com/office/powerpoint/2010/main" val="1855644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F12D3-2CA3-422D-8C20-B6FDB82F389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4BA8925-DF7C-4C20-A19C-67BEDF986CC6}"/>
              </a:ext>
            </a:extLst>
          </p:cNvPr>
          <p:cNvSpPr>
            <a:spLocks noGrp="1"/>
          </p:cNvSpPr>
          <p:nvPr>
            <p:ph type="dt" sz="half" idx="10"/>
          </p:nvPr>
        </p:nvSpPr>
        <p:spPr/>
        <p:txBody>
          <a:bodyPr/>
          <a:lstStyle/>
          <a:p>
            <a:fld id="{561143BD-ABB9-4989-9937-E656C494C2B4}" type="datetimeFigureOut">
              <a:rPr lang="en-GB" smtClean="0"/>
              <a:t>25/11/2020</a:t>
            </a:fld>
            <a:endParaRPr lang="en-GB"/>
          </a:p>
        </p:txBody>
      </p:sp>
      <p:sp>
        <p:nvSpPr>
          <p:cNvPr id="4" name="Footer Placeholder 3">
            <a:extLst>
              <a:ext uri="{FF2B5EF4-FFF2-40B4-BE49-F238E27FC236}">
                <a16:creationId xmlns:a16="http://schemas.microsoft.com/office/drawing/2014/main" id="{8F0DAF8A-64A8-405E-96D9-36961E22151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9E74E24-7947-43BE-8936-3B96E3836C18}"/>
              </a:ext>
            </a:extLst>
          </p:cNvPr>
          <p:cNvSpPr>
            <a:spLocks noGrp="1"/>
          </p:cNvSpPr>
          <p:nvPr>
            <p:ph type="sldNum" sz="quarter" idx="12"/>
          </p:nvPr>
        </p:nvSpPr>
        <p:spPr/>
        <p:txBody>
          <a:bodyPr/>
          <a:lstStyle/>
          <a:p>
            <a:fld id="{D4427692-41F5-4209-BE6D-B10C245461BA}" type="slidenum">
              <a:rPr lang="en-GB" smtClean="0"/>
              <a:t>‹#›</a:t>
            </a:fld>
            <a:endParaRPr lang="en-GB"/>
          </a:p>
        </p:txBody>
      </p:sp>
    </p:spTree>
    <p:extLst>
      <p:ext uri="{BB962C8B-B14F-4D97-AF65-F5344CB8AC3E}">
        <p14:creationId xmlns:p14="http://schemas.microsoft.com/office/powerpoint/2010/main" val="1935587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941847-BA4F-4C79-A2D5-D7370D099006}"/>
              </a:ext>
            </a:extLst>
          </p:cNvPr>
          <p:cNvSpPr>
            <a:spLocks noGrp="1"/>
          </p:cNvSpPr>
          <p:nvPr>
            <p:ph type="dt" sz="half" idx="10"/>
          </p:nvPr>
        </p:nvSpPr>
        <p:spPr/>
        <p:txBody>
          <a:bodyPr/>
          <a:lstStyle/>
          <a:p>
            <a:fld id="{561143BD-ABB9-4989-9937-E656C494C2B4}" type="datetimeFigureOut">
              <a:rPr lang="en-GB" smtClean="0"/>
              <a:t>25/11/2020</a:t>
            </a:fld>
            <a:endParaRPr lang="en-GB"/>
          </a:p>
        </p:txBody>
      </p:sp>
      <p:sp>
        <p:nvSpPr>
          <p:cNvPr id="3" name="Footer Placeholder 2">
            <a:extLst>
              <a:ext uri="{FF2B5EF4-FFF2-40B4-BE49-F238E27FC236}">
                <a16:creationId xmlns:a16="http://schemas.microsoft.com/office/drawing/2014/main" id="{4EEFC6C1-135F-4DA6-95EF-6B42F443CBF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9AA7149-D9EA-44E9-83EC-A286FA2F7CB0}"/>
              </a:ext>
            </a:extLst>
          </p:cNvPr>
          <p:cNvSpPr>
            <a:spLocks noGrp="1"/>
          </p:cNvSpPr>
          <p:nvPr>
            <p:ph type="sldNum" sz="quarter" idx="12"/>
          </p:nvPr>
        </p:nvSpPr>
        <p:spPr/>
        <p:txBody>
          <a:bodyPr/>
          <a:lstStyle/>
          <a:p>
            <a:fld id="{D4427692-41F5-4209-BE6D-B10C245461BA}" type="slidenum">
              <a:rPr lang="en-GB" smtClean="0"/>
              <a:t>‹#›</a:t>
            </a:fld>
            <a:endParaRPr lang="en-GB"/>
          </a:p>
        </p:txBody>
      </p:sp>
    </p:spTree>
    <p:extLst>
      <p:ext uri="{BB962C8B-B14F-4D97-AF65-F5344CB8AC3E}">
        <p14:creationId xmlns:p14="http://schemas.microsoft.com/office/powerpoint/2010/main" val="3593671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99A3F-CA64-448B-BD8C-0E094F0E6E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42803F2-94B5-425D-9638-53C08BC016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2A7700A-614A-4590-BA4F-68E4D1E9B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C02B4-2D6D-48FD-9003-75249F49BE31}"/>
              </a:ext>
            </a:extLst>
          </p:cNvPr>
          <p:cNvSpPr>
            <a:spLocks noGrp="1"/>
          </p:cNvSpPr>
          <p:nvPr>
            <p:ph type="dt" sz="half" idx="10"/>
          </p:nvPr>
        </p:nvSpPr>
        <p:spPr/>
        <p:txBody>
          <a:bodyPr/>
          <a:lstStyle/>
          <a:p>
            <a:fld id="{561143BD-ABB9-4989-9937-E656C494C2B4}" type="datetimeFigureOut">
              <a:rPr lang="en-GB" smtClean="0"/>
              <a:t>25/11/2020</a:t>
            </a:fld>
            <a:endParaRPr lang="en-GB"/>
          </a:p>
        </p:txBody>
      </p:sp>
      <p:sp>
        <p:nvSpPr>
          <p:cNvPr id="6" name="Footer Placeholder 5">
            <a:extLst>
              <a:ext uri="{FF2B5EF4-FFF2-40B4-BE49-F238E27FC236}">
                <a16:creationId xmlns:a16="http://schemas.microsoft.com/office/drawing/2014/main" id="{24C5E91E-4874-44DA-B7E4-D271221C39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AFE250E-06E4-4063-9F5E-E9B237DC23D4}"/>
              </a:ext>
            </a:extLst>
          </p:cNvPr>
          <p:cNvSpPr>
            <a:spLocks noGrp="1"/>
          </p:cNvSpPr>
          <p:nvPr>
            <p:ph type="sldNum" sz="quarter" idx="12"/>
          </p:nvPr>
        </p:nvSpPr>
        <p:spPr/>
        <p:txBody>
          <a:bodyPr/>
          <a:lstStyle/>
          <a:p>
            <a:fld id="{D4427692-41F5-4209-BE6D-B10C245461BA}" type="slidenum">
              <a:rPr lang="en-GB" smtClean="0"/>
              <a:t>‹#›</a:t>
            </a:fld>
            <a:endParaRPr lang="en-GB"/>
          </a:p>
        </p:txBody>
      </p:sp>
    </p:spTree>
    <p:extLst>
      <p:ext uri="{BB962C8B-B14F-4D97-AF65-F5344CB8AC3E}">
        <p14:creationId xmlns:p14="http://schemas.microsoft.com/office/powerpoint/2010/main" val="1775604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ACDC4-51F5-42F6-BB8C-1AB52779B1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43BAD9E-A5B7-4FA2-8A15-C65A3E7585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D0B8EBE-6E77-404D-90E8-1B37928A0C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EF924-BEDA-448A-AE25-7C6153F994CE}"/>
              </a:ext>
            </a:extLst>
          </p:cNvPr>
          <p:cNvSpPr>
            <a:spLocks noGrp="1"/>
          </p:cNvSpPr>
          <p:nvPr>
            <p:ph type="dt" sz="half" idx="10"/>
          </p:nvPr>
        </p:nvSpPr>
        <p:spPr/>
        <p:txBody>
          <a:bodyPr/>
          <a:lstStyle/>
          <a:p>
            <a:fld id="{561143BD-ABB9-4989-9937-E656C494C2B4}" type="datetimeFigureOut">
              <a:rPr lang="en-GB" smtClean="0"/>
              <a:t>25/11/2020</a:t>
            </a:fld>
            <a:endParaRPr lang="en-GB"/>
          </a:p>
        </p:txBody>
      </p:sp>
      <p:sp>
        <p:nvSpPr>
          <p:cNvPr id="6" name="Footer Placeholder 5">
            <a:extLst>
              <a:ext uri="{FF2B5EF4-FFF2-40B4-BE49-F238E27FC236}">
                <a16:creationId xmlns:a16="http://schemas.microsoft.com/office/drawing/2014/main" id="{588D2164-993D-4DE1-94A7-E9106DE90FE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2B25A5-8F17-4367-BCC4-228C66855EC5}"/>
              </a:ext>
            </a:extLst>
          </p:cNvPr>
          <p:cNvSpPr>
            <a:spLocks noGrp="1"/>
          </p:cNvSpPr>
          <p:nvPr>
            <p:ph type="sldNum" sz="quarter" idx="12"/>
          </p:nvPr>
        </p:nvSpPr>
        <p:spPr/>
        <p:txBody>
          <a:bodyPr/>
          <a:lstStyle/>
          <a:p>
            <a:fld id="{D4427692-41F5-4209-BE6D-B10C245461BA}" type="slidenum">
              <a:rPr lang="en-GB" smtClean="0"/>
              <a:t>‹#›</a:t>
            </a:fld>
            <a:endParaRPr lang="en-GB"/>
          </a:p>
        </p:txBody>
      </p:sp>
    </p:spTree>
    <p:extLst>
      <p:ext uri="{BB962C8B-B14F-4D97-AF65-F5344CB8AC3E}">
        <p14:creationId xmlns:p14="http://schemas.microsoft.com/office/powerpoint/2010/main" val="1761790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D807C5-EFDE-4867-A8CC-E8C7969CBB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C5788DB-DE39-442A-933D-39C04205A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C70F854-43BA-4FDE-AD8C-CF66218552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1143BD-ABB9-4989-9937-E656C494C2B4}" type="datetimeFigureOut">
              <a:rPr lang="en-GB" smtClean="0"/>
              <a:t>25/11/2020</a:t>
            </a:fld>
            <a:endParaRPr lang="en-GB"/>
          </a:p>
        </p:txBody>
      </p:sp>
      <p:sp>
        <p:nvSpPr>
          <p:cNvPr id="5" name="Footer Placeholder 4">
            <a:extLst>
              <a:ext uri="{FF2B5EF4-FFF2-40B4-BE49-F238E27FC236}">
                <a16:creationId xmlns:a16="http://schemas.microsoft.com/office/drawing/2014/main" id="{A1FD0EC8-98B5-4347-8184-C5C54F264E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CA2FF22-05AE-494E-8B99-D6E344C057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427692-41F5-4209-BE6D-B10C245461BA}" type="slidenum">
              <a:rPr lang="en-GB" smtClean="0"/>
              <a:t>‹#›</a:t>
            </a:fld>
            <a:endParaRPr lang="en-GB"/>
          </a:p>
        </p:txBody>
      </p:sp>
    </p:spTree>
    <p:extLst>
      <p:ext uri="{BB962C8B-B14F-4D97-AF65-F5344CB8AC3E}">
        <p14:creationId xmlns:p14="http://schemas.microsoft.com/office/powerpoint/2010/main" val="3542465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gallenc/solent6Public/projects/6"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hyperlink" Target="https://github.com/gallenc/solent6Public/blob/main/teamFolders/team2/Documentation/Test%20Plan.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erial photography of road with cars">
            <a:extLst>
              <a:ext uri="{FF2B5EF4-FFF2-40B4-BE49-F238E27FC236}">
                <a16:creationId xmlns:a16="http://schemas.microsoft.com/office/drawing/2014/main" id="{2B8EE1AE-4D93-4FC5-94C3-FD34AC94CA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737" r="-2" b="-2"/>
          <a:stretch/>
        </p:blipFill>
        <p:spPr bwMode="auto">
          <a:xfrm>
            <a:off x="317635" y="321733"/>
            <a:ext cx="4160452" cy="62145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ars on road beside green leaf trees during daytime">
            <a:extLst>
              <a:ext uri="{FF2B5EF4-FFF2-40B4-BE49-F238E27FC236}">
                <a16:creationId xmlns:a16="http://schemas.microsoft.com/office/drawing/2014/main" id="{7C686234-979F-428A-BB90-2BDBD5ED10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1083" b="3"/>
          <a:stretch/>
        </p:blipFill>
        <p:spPr bwMode="auto">
          <a:xfrm>
            <a:off x="4638955" y="321733"/>
            <a:ext cx="3539976" cy="29858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F2BE5A0-44D4-47F9-B198-9987B9065562}"/>
              </a:ext>
            </a:extLst>
          </p:cNvPr>
          <p:cNvPicPr>
            <a:picLocks noChangeAspect="1"/>
          </p:cNvPicPr>
          <p:nvPr/>
        </p:nvPicPr>
        <p:blipFill rotWithShape="1">
          <a:blip r:embed="rId5"/>
          <a:srcRect r="3" b="5273"/>
          <a:stretch/>
        </p:blipFill>
        <p:spPr>
          <a:xfrm rot="5400000">
            <a:off x="8623456" y="46848"/>
            <a:ext cx="2985818" cy="3535590"/>
          </a:xfrm>
          <a:prstGeom prst="rect">
            <a:avLst/>
          </a:prstGeom>
        </p:spPr>
      </p:pic>
      <p:sp>
        <p:nvSpPr>
          <p:cNvPr id="7" name="Rectangle 6">
            <a:extLst>
              <a:ext uri="{FF2B5EF4-FFF2-40B4-BE49-F238E27FC236}">
                <a16:creationId xmlns:a16="http://schemas.microsoft.com/office/drawing/2014/main" id="{DACD3F2A-7529-4CE7-A35C-234BA58C89DF}"/>
              </a:ext>
            </a:extLst>
          </p:cNvPr>
          <p:cNvSpPr/>
          <p:nvPr/>
        </p:nvSpPr>
        <p:spPr>
          <a:xfrm>
            <a:off x="4638955" y="3429000"/>
            <a:ext cx="7245205" cy="3107266"/>
          </a:xfrm>
          <a:prstGeom prst="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dirty="0"/>
              <a:t>P2 Image Recognition</a:t>
            </a:r>
          </a:p>
          <a:p>
            <a:pPr algn="ctr"/>
            <a:endParaRPr lang="en-GB" dirty="0"/>
          </a:p>
          <a:p>
            <a:pPr algn="ctr"/>
            <a:r>
              <a:rPr lang="en-GB" dirty="0"/>
              <a:t>Sprint 2 - Skeleton Mock Implementation</a:t>
            </a:r>
          </a:p>
          <a:p>
            <a:pPr algn="ctr"/>
            <a:endParaRPr lang="en-GB" dirty="0"/>
          </a:p>
          <a:p>
            <a:pPr algn="ctr"/>
            <a:r>
              <a:rPr lang="en-GB" dirty="0"/>
              <a:t>Team: Emma Sutton, Kieron Gillingham, &amp; Matthew Dear</a:t>
            </a:r>
          </a:p>
        </p:txBody>
      </p:sp>
    </p:spTree>
    <p:extLst>
      <p:ext uri="{BB962C8B-B14F-4D97-AF65-F5344CB8AC3E}">
        <p14:creationId xmlns:p14="http://schemas.microsoft.com/office/powerpoint/2010/main" val="3136361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BF0C4-15D0-45B9-A246-215379A680D8}"/>
              </a:ext>
            </a:extLst>
          </p:cNvPr>
          <p:cNvSpPr>
            <a:spLocks noGrp="1"/>
          </p:cNvSpPr>
          <p:nvPr>
            <p:ph type="title"/>
          </p:nvPr>
        </p:nvSpPr>
        <p:spPr/>
        <p:txBody>
          <a:bodyPr/>
          <a:lstStyle/>
          <a:p>
            <a:r>
              <a:rPr lang="en-GB" dirty="0"/>
              <a:t>What technologies?</a:t>
            </a:r>
          </a:p>
        </p:txBody>
      </p:sp>
      <p:pic>
        <p:nvPicPr>
          <p:cNvPr id="4" name="Picture 3">
            <a:extLst>
              <a:ext uri="{FF2B5EF4-FFF2-40B4-BE49-F238E27FC236}">
                <a16:creationId xmlns:a16="http://schemas.microsoft.com/office/drawing/2014/main" id="{1497B926-724A-4E9F-AF9D-F3775F3F5E3A}"/>
              </a:ext>
            </a:extLst>
          </p:cNvPr>
          <p:cNvPicPr>
            <a:picLocks noChangeAspect="1"/>
          </p:cNvPicPr>
          <p:nvPr/>
        </p:nvPicPr>
        <p:blipFill>
          <a:blip r:embed="rId3"/>
          <a:stretch>
            <a:fillRect/>
          </a:stretch>
        </p:blipFill>
        <p:spPr>
          <a:xfrm>
            <a:off x="2228850" y="1430065"/>
            <a:ext cx="7734300" cy="4781550"/>
          </a:xfrm>
          <a:prstGeom prst="rect">
            <a:avLst/>
          </a:prstGeom>
        </p:spPr>
      </p:pic>
    </p:spTree>
    <p:extLst>
      <p:ext uri="{BB962C8B-B14F-4D97-AF65-F5344CB8AC3E}">
        <p14:creationId xmlns:p14="http://schemas.microsoft.com/office/powerpoint/2010/main" val="671292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C88C9-CCBD-40E6-B59E-F2AF1880E85E}"/>
              </a:ext>
            </a:extLst>
          </p:cNvPr>
          <p:cNvSpPr>
            <a:spLocks noGrp="1"/>
          </p:cNvSpPr>
          <p:nvPr>
            <p:ph type="title"/>
          </p:nvPr>
        </p:nvSpPr>
        <p:spPr/>
        <p:txBody>
          <a:bodyPr/>
          <a:lstStyle/>
          <a:p>
            <a:r>
              <a:rPr lang="en-GB" dirty="0"/>
              <a:t>Project Plan</a:t>
            </a:r>
          </a:p>
        </p:txBody>
      </p:sp>
      <p:pic>
        <p:nvPicPr>
          <p:cNvPr id="4" name="Picture 3">
            <a:hlinkClick r:id="rId3"/>
            <a:extLst>
              <a:ext uri="{FF2B5EF4-FFF2-40B4-BE49-F238E27FC236}">
                <a16:creationId xmlns:a16="http://schemas.microsoft.com/office/drawing/2014/main" id="{260F8370-C0F3-4C7E-80BA-B6946E5E7066}"/>
              </a:ext>
            </a:extLst>
          </p:cNvPr>
          <p:cNvPicPr>
            <a:picLocks noChangeAspect="1"/>
          </p:cNvPicPr>
          <p:nvPr/>
        </p:nvPicPr>
        <p:blipFill>
          <a:blip r:embed="rId4"/>
          <a:stretch>
            <a:fillRect/>
          </a:stretch>
        </p:blipFill>
        <p:spPr>
          <a:xfrm>
            <a:off x="551663" y="1477841"/>
            <a:ext cx="11088673" cy="5134304"/>
          </a:xfrm>
          <a:prstGeom prst="rect">
            <a:avLst/>
          </a:prstGeom>
        </p:spPr>
      </p:pic>
    </p:spTree>
    <p:extLst>
      <p:ext uri="{BB962C8B-B14F-4D97-AF65-F5344CB8AC3E}">
        <p14:creationId xmlns:p14="http://schemas.microsoft.com/office/powerpoint/2010/main" val="2533292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7BDD1-9A8B-4BEB-A5BE-AAF5B0FDEF2C}"/>
              </a:ext>
            </a:extLst>
          </p:cNvPr>
          <p:cNvSpPr>
            <a:spLocks noGrp="1"/>
          </p:cNvSpPr>
          <p:nvPr>
            <p:ph type="title"/>
          </p:nvPr>
        </p:nvSpPr>
        <p:spPr/>
        <p:txBody>
          <a:bodyPr/>
          <a:lstStyle/>
          <a:p>
            <a:r>
              <a:rPr lang="en-GB" dirty="0"/>
              <a:t>The 6 Stages</a:t>
            </a:r>
          </a:p>
        </p:txBody>
      </p:sp>
      <p:sp>
        <p:nvSpPr>
          <p:cNvPr id="47" name="Rectangle: Rounded Corners 46">
            <a:extLst>
              <a:ext uri="{FF2B5EF4-FFF2-40B4-BE49-F238E27FC236}">
                <a16:creationId xmlns:a16="http://schemas.microsoft.com/office/drawing/2014/main" id="{BB3E015A-9288-4DAB-A792-66F98330DCBF}"/>
              </a:ext>
            </a:extLst>
          </p:cNvPr>
          <p:cNvSpPr/>
          <p:nvPr/>
        </p:nvSpPr>
        <p:spPr>
          <a:xfrm>
            <a:off x="1129145" y="1690472"/>
            <a:ext cx="9933709" cy="670127"/>
          </a:xfrm>
          <a:prstGeom prst="round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kern="1200" dirty="0">
                <a:solidFill>
                  <a:schemeClr val="bg1"/>
                </a:solidFill>
              </a:rPr>
              <a:t>Research potential system components.</a:t>
            </a:r>
            <a:endParaRPr lang="en-GB" dirty="0">
              <a:solidFill>
                <a:schemeClr val="bg1"/>
              </a:solidFill>
            </a:endParaRPr>
          </a:p>
        </p:txBody>
      </p:sp>
      <p:sp>
        <p:nvSpPr>
          <p:cNvPr id="48" name="Rectangle: Rounded Corners 47">
            <a:extLst>
              <a:ext uri="{FF2B5EF4-FFF2-40B4-BE49-F238E27FC236}">
                <a16:creationId xmlns:a16="http://schemas.microsoft.com/office/drawing/2014/main" id="{007C8229-86D1-445E-9DDF-34A96081DCFB}"/>
              </a:ext>
            </a:extLst>
          </p:cNvPr>
          <p:cNvSpPr/>
          <p:nvPr/>
        </p:nvSpPr>
        <p:spPr>
          <a:xfrm>
            <a:off x="1129145" y="2512999"/>
            <a:ext cx="9933709" cy="670127"/>
          </a:xfrm>
          <a:prstGeom prst="round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kern="1200" dirty="0">
                <a:solidFill>
                  <a:schemeClr val="bg1"/>
                </a:solidFill>
              </a:rPr>
              <a:t>Create a skeleton version that can send and receive JMS messages.</a:t>
            </a:r>
            <a:endParaRPr lang="en-GB" dirty="0">
              <a:solidFill>
                <a:schemeClr val="bg1"/>
              </a:solidFill>
            </a:endParaRPr>
          </a:p>
        </p:txBody>
      </p:sp>
      <p:sp>
        <p:nvSpPr>
          <p:cNvPr id="49" name="Rectangle: Rounded Corners 48">
            <a:extLst>
              <a:ext uri="{FF2B5EF4-FFF2-40B4-BE49-F238E27FC236}">
                <a16:creationId xmlns:a16="http://schemas.microsoft.com/office/drawing/2014/main" id="{A1D5B722-FF20-4EC9-B26F-A464320EF4CB}"/>
              </a:ext>
            </a:extLst>
          </p:cNvPr>
          <p:cNvSpPr/>
          <p:nvPr/>
        </p:nvSpPr>
        <p:spPr>
          <a:xfrm>
            <a:off x="1129144" y="3335526"/>
            <a:ext cx="9933709" cy="670127"/>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kern="1200" dirty="0">
                <a:solidFill>
                  <a:schemeClr val="bg1"/>
                </a:solidFill>
              </a:rPr>
              <a:t>Make a JSON serialisation class.</a:t>
            </a:r>
            <a:endParaRPr lang="en-GB" dirty="0">
              <a:solidFill>
                <a:schemeClr val="bg1"/>
              </a:solidFill>
            </a:endParaRPr>
          </a:p>
        </p:txBody>
      </p:sp>
      <p:sp>
        <p:nvSpPr>
          <p:cNvPr id="50" name="Rectangle: Rounded Corners 49">
            <a:extLst>
              <a:ext uri="{FF2B5EF4-FFF2-40B4-BE49-F238E27FC236}">
                <a16:creationId xmlns:a16="http://schemas.microsoft.com/office/drawing/2014/main" id="{F1227A15-FB00-49ED-8B8A-7B9171362FE4}"/>
              </a:ext>
            </a:extLst>
          </p:cNvPr>
          <p:cNvSpPr/>
          <p:nvPr/>
        </p:nvSpPr>
        <p:spPr>
          <a:xfrm>
            <a:off x="1129144" y="4161906"/>
            <a:ext cx="9933709" cy="670127"/>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kern="1200" dirty="0">
                <a:solidFill>
                  <a:schemeClr val="bg1"/>
                </a:solidFill>
              </a:rPr>
              <a:t>Integrating the Java ANPR library.</a:t>
            </a:r>
            <a:endParaRPr lang="en-GB" dirty="0">
              <a:solidFill>
                <a:schemeClr val="bg1"/>
              </a:solidFill>
            </a:endParaRPr>
          </a:p>
        </p:txBody>
      </p:sp>
      <p:sp>
        <p:nvSpPr>
          <p:cNvPr id="51" name="Rectangle: Rounded Corners 50">
            <a:extLst>
              <a:ext uri="{FF2B5EF4-FFF2-40B4-BE49-F238E27FC236}">
                <a16:creationId xmlns:a16="http://schemas.microsoft.com/office/drawing/2014/main" id="{73A597F6-BE29-4355-AA7D-797C84D6C101}"/>
              </a:ext>
            </a:extLst>
          </p:cNvPr>
          <p:cNvSpPr/>
          <p:nvPr/>
        </p:nvSpPr>
        <p:spPr>
          <a:xfrm>
            <a:off x="1129143" y="4980580"/>
            <a:ext cx="9933709" cy="670127"/>
          </a:xfrm>
          <a:prstGeom prst="round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kern="1200" dirty="0">
                <a:solidFill>
                  <a:schemeClr val="bg1"/>
                </a:solidFill>
              </a:rPr>
              <a:t>Setup the micro-service to use threading.</a:t>
            </a:r>
            <a:endParaRPr lang="en-GB" dirty="0">
              <a:solidFill>
                <a:schemeClr val="bg1"/>
              </a:solidFill>
            </a:endParaRPr>
          </a:p>
        </p:txBody>
      </p:sp>
      <p:sp>
        <p:nvSpPr>
          <p:cNvPr id="52" name="Rectangle: Rounded Corners 51">
            <a:extLst>
              <a:ext uri="{FF2B5EF4-FFF2-40B4-BE49-F238E27FC236}">
                <a16:creationId xmlns:a16="http://schemas.microsoft.com/office/drawing/2014/main" id="{F67448B9-EB38-4978-A3ED-1C6D38ACD4CE}"/>
              </a:ext>
            </a:extLst>
          </p:cNvPr>
          <p:cNvSpPr/>
          <p:nvPr/>
        </p:nvSpPr>
        <p:spPr>
          <a:xfrm>
            <a:off x="1129142" y="5822748"/>
            <a:ext cx="9933709" cy="670127"/>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kern="1200" dirty="0">
                <a:solidFill>
                  <a:schemeClr val="bg1"/>
                </a:solidFill>
              </a:rPr>
              <a:t>Look at scaling with docker.</a:t>
            </a:r>
            <a:endParaRPr lang="en-GB" dirty="0">
              <a:solidFill>
                <a:schemeClr val="bg1"/>
              </a:solidFill>
            </a:endParaRPr>
          </a:p>
        </p:txBody>
      </p:sp>
      <p:pic>
        <p:nvPicPr>
          <p:cNvPr id="53" name="Graphic 52" descr="Badge 1">
            <a:extLst>
              <a:ext uri="{FF2B5EF4-FFF2-40B4-BE49-F238E27FC236}">
                <a16:creationId xmlns:a16="http://schemas.microsoft.com/office/drawing/2014/main" id="{91B74675-4361-4291-AD3F-793E592005A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63089" y="1781250"/>
            <a:ext cx="488572" cy="488572"/>
          </a:xfrm>
          <a:prstGeom prst="rect">
            <a:avLst/>
          </a:prstGeom>
        </p:spPr>
      </p:pic>
      <p:pic>
        <p:nvPicPr>
          <p:cNvPr id="54" name="Graphic 53" descr="Badge">
            <a:extLst>
              <a:ext uri="{FF2B5EF4-FFF2-40B4-BE49-F238E27FC236}">
                <a16:creationId xmlns:a16="http://schemas.microsoft.com/office/drawing/2014/main" id="{E83235BD-A308-4647-8EED-E759D9C25B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63089" y="2595883"/>
            <a:ext cx="488572" cy="488572"/>
          </a:xfrm>
          <a:prstGeom prst="rect">
            <a:avLst/>
          </a:prstGeom>
        </p:spPr>
      </p:pic>
      <p:pic>
        <p:nvPicPr>
          <p:cNvPr id="55" name="Graphic 54" descr="Badge 3">
            <a:extLst>
              <a:ext uri="{FF2B5EF4-FFF2-40B4-BE49-F238E27FC236}">
                <a16:creationId xmlns:a16="http://schemas.microsoft.com/office/drawing/2014/main" id="{CD252DD6-EA22-4829-9F40-C2E00CB541E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63089" y="3426088"/>
            <a:ext cx="488572" cy="488572"/>
          </a:xfrm>
          <a:prstGeom prst="rect">
            <a:avLst/>
          </a:prstGeom>
        </p:spPr>
      </p:pic>
      <p:pic>
        <p:nvPicPr>
          <p:cNvPr id="56" name="Graphic 55" descr="Badge 4">
            <a:extLst>
              <a:ext uri="{FF2B5EF4-FFF2-40B4-BE49-F238E27FC236}">
                <a16:creationId xmlns:a16="http://schemas.microsoft.com/office/drawing/2014/main" id="{B91632A2-5F14-4B42-BE3A-A86B2BE63CB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63089" y="4256724"/>
            <a:ext cx="488572" cy="488572"/>
          </a:xfrm>
          <a:prstGeom prst="rect">
            <a:avLst/>
          </a:prstGeom>
        </p:spPr>
      </p:pic>
      <p:pic>
        <p:nvPicPr>
          <p:cNvPr id="57" name="Graphic 56" descr="Badge 5">
            <a:extLst>
              <a:ext uri="{FF2B5EF4-FFF2-40B4-BE49-F238E27FC236}">
                <a16:creationId xmlns:a16="http://schemas.microsoft.com/office/drawing/2014/main" id="{ACE369D9-D2CB-42A3-AFCC-2EFB3F62A34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263089" y="5071142"/>
            <a:ext cx="488572" cy="488572"/>
          </a:xfrm>
          <a:prstGeom prst="rect">
            <a:avLst/>
          </a:prstGeom>
        </p:spPr>
      </p:pic>
      <p:pic>
        <p:nvPicPr>
          <p:cNvPr id="58" name="Graphic 57" descr="Badge 6">
            <a:extLst>
              <a:ext uri="{FF2B5EF4-FFF2-40B4-BE49-F238E27FC236}">
                <a16:creationId xmlns:a16="http://schemas.microsoft.com/office/drawing/2014/main" id="{BD0ECCBB-2CAD-489B-AA53-4A8A35D5E22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263089" y="5913525"/>
            <a:ext cx="488572" cy="488572"/>
          </a:xfrm>
          <a:prstGeom prst="rect">
            <a:avLst/>
          </a:prstGeom>
        </p:spPr>
      </p:pic>
    </p:spTree>
    <p:extLst>
      <p:ext uri="{BB962C8B-B14F-4D97-AF65-F5344CB8AC3E}">
        <p14:creationId xmlns:p14="http://schemas.microsoft.com/office/powerpoint/2010/main" val="4137407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CD278-CBF4-4BB9-AB99-EA19F0159248}"/>
              </a:ext>
            </a:extLst>
          </p:cNvPr>
          <p:cNvSpPr>
            <a:spLocks noGrp="1"/>
          </p:cNvSpPr>
          <p:nvPr>
            <p:ph type="title"/>
          </p:nvPr>
        </p:nvSpPr>
        <p:spPr/>
        <p:txBody>
          <a:bodyPr/>
          <a:lstStyle/>
          <a:p>
            <a:r>
              <a:rPr lang="en-GB" dirty="0"/>
              <a:t>Implementation</a:t>
            </a:r>
          </a:p>
        </p:txBody>
      </p:sp>
      <p:pic>
        <p:nvPicPr>
          <p:cNvPr id="5" name="Picture 2" descr="New Java exploit puts 1 billion Macs and PCs at risk - The Verge">
            <a:extLst>
              <a:ext uri="{FF2B5EF4-FFF2-40B4-BE49-F238E27FC236}">
                <a16:creationId xmlns:a16="http://schemas.microsoft.com/office/drawing/2014/main" id="{0FA30208-7379-46D7-8660-4203D6C51B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963" y="2020614"/>
            <a:ext cx="3342290" cy="22281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Getting Started With Maven | Neon">
            <a:extLst>
              <a:ext uri="{FF2B5EF4-FFF2-40B4-BE49-F238E27FC236}">
                <a16:creationId xmlns:a16="http://schemas.microsoft.com/office/drawing/2014/main" id="{6E6888E4-C82A-437A-844D-777F13F87A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9095" y="4574690"/>
            <a:ext cx="3069020" cy="15974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F211E34-6DF1-480B-8B1E-4EECBB7021BA}"/>
              </a:ext>
            </a:extLst>
          </p:cNvPr>
          <p:cNvPicPr>
            <a:picLocks noChangeAspect="1"/>
          </p:cNvPicPr>
          <p:nvPr/>
        </p:nvPicPr>
        <p:blipFill>
          <a:blip r:embed="rId5"/>
          <a:stretch>
            <a:fillRect/>
          </a:stretch>
        </p:blipFill>
        <p:spPr>
          <a:xfrm>
            <a:off x="1500412" y="4941724"/>
            <a:ext cx="4219575" cy="1085850"/>
          </a:xfrm>
          <a:prstGeom prst="rect">
            <a:avLst/>
          </a:prstGeom>
        </p:spPr>
      </p:pic>
      <p:pic>
        <p:nvPicPr>
          <p:cNvPr id="8" name="Picture 8" descr="Getting started with Amazon MQ. How to use Amazon MQ in .Net Core? | by  Emir Kılınç | Analytics Vidhya | Medium">
            <a:extLst>
              <a:ext uri="{FF2B5EF4-FFF2-40B4-BE49-F238E27FC236}">
                <a16:creationId xmlns:a16="http://schemas.microsoft.com/office/drawing/2014/main" id="{C4434B8C-5A94-43F0-B1DE-7699E085A6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1367" y="2020614"/>
            <a:ext cx="4960882" cy="1488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163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9083-859C-4D85-B875-3AFB3878D391}"/>
              </a:ext>
            </a:extLst>
          </p:cNvPr>
          <p:cNvSpPr>
            <a:spLocks noGrp="1"/>
          </p:cNvSpPr>
          <p:nvPr>
            <p:ph type="title"/>
          </p:nvPr>
        </p:nvSpPr>
        <p:spPr/>
        <p:txBody>
          <a:bodyPr/>
          <a:lstStyle/>
          <a:p>
            <a:r>
              <a:rPr lang="en-GB" dirty="0"/>
              <a:t>Testing</a:t>
            </a:r>
          </a:p>
        </p:txBody>
      </p:sp>
      <p:pic>
        <p:nvPicPr>
          <p:cNvPr id="4" name="Picture 2" descr="digital.ai/sites/default/files/pictures/styles/...">
            <a:extLst>
              <a:ext uri="{FF2B5EF4-FFF2-40B4-BE49-F238E27FC236}">
                <a16:creationId xmlns:a16="http://schemas.microsoft.com/office/drawing/2014/main" id="{3DC924D8-FC24-486B-88EF-B37AD03B07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88" y="2546153"/>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C34481-5717-40FD-A859-619FA12184F1}"/>
              </a:ext>
            </a:extLst>
          </p:cNvPr>
          <p:cNvSpPr txBox="1"/>
          <p:nvPr/>
        </p:nvSpPr>
        <p:spPr>
          <a:xfrm>
            <a:off x="1469373" y="2661768"/>
            <a:ext cx="2826415" cy="646331"/>
          </a:xfrm>
          <a:prstGeom prst="rect">
            <a:avLst/>
          </a:prstGeom>
          <a:noFill/>
        </p:spPr>
        <p:txBody>
          <a:bodyPr wrap="none" rtlCol="0">
            <a:spAutoFit/>
          </a:bodyPr>
          <a:lstStyle/>
          <a:p>
            <a:pPr algn="ctr"/>
            <a:r>
              <a:rPr lang="en-GB" dirty="0"/>
              <a:t>Test driven development</a:t>
            </a:r>
          </a:p>
          <a:p>
            <a:pPr algn="ctr"/>
            <a:r>
              <a:rPr lang="en-GB" dirty="0"/>
              <a:t>with</a:t>
            </a:r>
          </a:p>
        </p:txBody>
      </p:sp>
      <p:sp>
        <p:nvSpPr>
          <p:cNvPr id="6" name="TextBox 5">
            <a:extLst>
              <a:ext uri="{FF2B5EF4-FFF2-40B4-BE49-F238E27FC236}">
                <a16:creationId xmlns:a16="http://schemas.microsoft.com/office/drawing/2014/main" id="{8218DDB3-1698-422A-8FB3-FF205E5217D0}"/>
              </a:ext>
            </a:extLst>
          </p:cNvPr>
          <p:cNvSpPr txBox="1"/>
          <p:nvPr/>
        </p:nvSpPr>
        <p:spPr>
          <a:xfrm>
            <a:off x="6828745" y="1690688"/>
            <a:ext cx="2151550" cy="646332"/>
          </a:xfrm>
          <a:prstGeom prst="rect">
            <a:avLst/>
          </a:prstGeom>
          <a:noFill/>
        </p:spPr>
        <p:txBody>
          <a:bodyPr wrap="square" rtlCol="0">
            <a:spAutoFit/>
          </a:bodyPr>
          <a:lstStyle/>
          <a:p>
            <a:pPr algn="ctr"/>
            <a:r>
              <a:rPr lang="en-GB" dirty="0"/>
              <a:t>End to end testing</a:t>
            </a:r>
          </a:p>
          <a:p>
            <a:pPr algn="ctr"/>
            <a:r>
              <a:rPr lang="en-GB" dirty="0"/>
              <a:t>with a Test Plan</a:t>
            </a:r>
          </a:p>
        </p:txBody>
      </p:sp>
      <p:pic>
        <p:nvPicPr>
          <p:cNvPr id="7" name="Picture 6">
            <a:hlinkClick r:id="rId4"/>
            <a:extLst>
              <a:ext uri="{FF2B5EF4-FFF2-40B4-BE49-F238E27FC236}">
                <a16:creationId xmlns:a16="http://schemas.microsoft.com/office/drawing/2014/main" id="{9E319C93-C522-4B38-B78C-B78DE1A4B5D0}"/>
              </a:ext>
            </a:extLst>
          </p:cNvPr>
          <p:cNvPicPr>
            <a:picLocks noChangeAspect="1"/>
          </p:cNvPicPr>
          <p:nvPr/>
        </p:nvPicPr>
        <p:blipFill>
          <a:blip r:embed="rId5"/>
          <a:stretch>
            <a:fillRect/>
          </a:stretch>
        </p:blipFill>
        <p:spPr>
          <a:xfrm>
            <a:off x="5006901" y="2504245"/>
            <a:ext cx="5795238" cy="3358724"/>
          </a:xfrm>
          <a:prstGeom prst="rect">
            <a:avLst/>
          </a:prstGeom>
        </p:spPr>
      </p:pic>
    </p:spTree>
    <p:extLst>
      <p:ext uri="{BB962C8B-B14F-4D97-AF65-F5344CB8AC3E}">
        <p14:creationId xmlns:p14="http://schemas.microsoft.com/office/powerpoint/2010/main" val="1486571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7001-91F6-4621-9DAC-4CB73E95E77B}"/>
              </a:ext>
            </a:extLst>
          </p:cNvPr>
          <p:cNvSpPr>
            <a:spLocks noGrp="1"/>
          </p:cNvSpPr>
          <p:nvPr>
            <p:ph type="title"/>
          </p:nvPr>
        </p:nvSpPr>
        <p:spPr/>
        <p:txBody>
          <a:bodyPr/>
          <a:lstStyle/>
          <a:p>
            <a:r>
              <a:rPr lang="en-GB" dirty="0"/>
              <a:t>Packaging and Deployment</a:t>
            </a:r>
          </a:p>
        </p:txBody>
      </p:sp>
      <p:pic>
        <p:nvPicPr>
          <p:cNvPr id="4" name="Picture 2" descr="Github Actions for Phoenix">
            <a:extLst>
              <a:ext uri="{FF2B5EF4-FFF2-40B4-BE49-F238E27FC236}">
                <a16:creationId xmlns:a16="http://schemas.microsoft.com/office/drawing/2014/main" id="{F37BDB7C-64B4-4B46-BE75-267CF0233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8415" y="1971919"/>
            <a:ext cx="2533650" cy="18097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Comprehensive Overview of Storage Scalability in Docker - Red Hat Developer">
            <a:extLst>
              <a:ext uri="{FF2B5EF4-FFF2-40B4-BE49-F238E27FC236}">
                <a16:creationId xmlns:a16="http://schemas.microsoft.com/office/drawing/2014/main" id="{D16F5BB3-5EBC-48C7-A3FA-60D401EBBC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4545" y="1838896"/>
            <a:ext cx="2508514" cy="20757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FE653CA-EC14-4670-A639-B161243D2DEE}"/>
              </a:ext>
            </a:extLst>
          </p:cNvPr>
          <p:cNvPicPr>
            <a:picLocks noChangeAspect="1"/>
          </p:cNvPicPr>
          <p:nvPr/>
        </p:nvPicPr>
        <p:blipFill>
          <a:blip r:embed="rId5"/>
          <a:stretch>
            <a:fillRect/>
          </a:stretch>
        </p:blipFill>
        <p:spPr>
          <a:xfrm>
            <a:off x="2027185" y="2747058"/>
            <a:ext cx="1428750" cy="390525"/>
          </a:xfrm>
          <a:prstGeom prst="rect">
            <a:avLst/>
          </a:prstGeom>
        </p:spPr>
      </p:pic>
      <p:pic>
        <p:nvPicPr>
          <p:cNvPr id="7" name="Picture 6">
            <a:extLst>
              <a:ext uri="{FF2B5EF4-FFF2-40B4-BE49-F238E27FC236}">
                <a16:creationId xmlns:a16="http://schemas.microsoft.com/office/drawing/2014/main" id="{284B93D1-F9D4-4D40-9CF0-8CCDEAEB8BBF}"/>
              </a:ext>
            </a:extLst>
          </p:cNvPr>
          <p:cNvPicPr>
            <a:picLocks noChangeAspect="1"/>
          </p:cNvPicPr>
          <p:nvPr/>
        </p:nvPicPr>
        <p:blipFill>
          <a:blip r:embed="rId6"/>
          <a:stretch>
            <a:fillRect/>
          </a:stretch>
        </p:blipFill>
        <p:spPr>
          <a:xfrm>
            <a:off x="1950985" y="4233779"/>
            <a:ext cx="2771775" cy="1647825"/>
          </a:xfrm>
          <a:prstGeom prst="rect">
            <a:avLst/>
          </a:prstGeom>
        </p:spPr>
      </p:pic>
      <p:pic>
        <p:nvPicPr>
          <p:cNvPr id="8" name="Picture 10" descr="Microsoft Azure Is Ready For You - KT Connections Blog | Rapid City, SD |  KT Connections">
            <a:extLst>
              <a:ext uri="{FF2B5EF4-FFF2-40B4-BE49-F238E27FC236}">
                <a16:creationId xmlns:a16="http://schemas.microsoft.com/office/drawing/2014/main" id="{722B54D1-9DB9-4824-BE6F-36409D0DA6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1059" y="3890518"/>
            <a:ext cx="4572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256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A759A-D735-4961-B075-7365C93901D2}"/>
              </a:ext>
            </a:extLst>
          </p:cNvPr>
          <p:cNvSpPr>
            <a:spLocks noGrp="1"/>
          </p:cNvSpPr>
          <p:nvPr>
            <p:ph type="title"/>
          </p:nvPr>
        </p:nvSpPr>
        <p:spPr/>
        <p:txBody>
          <a:bodyPr/>
          <a:lstStyle/>
          <a:p>
            <a:r>
              <a:rPr lang="en-GB" dirty="0"/>
              <a:t>Any questions?</a:t>
            </a:r>
          </a:p>
        </p:txBody>
      </p:sp>
      <p:pic>
        <p:nvPicPr>
          <p:cNvPr id="4" name="Picture 2" descr="red letters neon light">
            <a:extLst>
              <a:ext uri="{FF2B5EF4-FFF2-40B4-BE49-F238E27FC236}">
                <a16:creationId xmlns:a16="http://schemas.microsoft.com/office/drawing/2014/main" id="{287DC632-D5B4-4F4A-AE7E-35AC529331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6957" y="1690688"/>
            <a:ext cx="3578086" cy="4769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310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27F852E131C974CB15114961C768D7E" ma:contentTypeVersion="12" ma:contentTypeDescription="Create a new document." ma:contentTypeScope="" ma:versionID="a8710d8112b5ae76b1a75e3e60f6a414">
  <xsd:schema xmlns:xsd="http://www.w3.org/2001/XMLSchema" xmlns:xs="http://www.w3.org/2001/XMLSchema" xmlns:p="http://schemas.microsoft.com/office/2006/metadata/properties" xmlns:ns3="32521dda-27bf-417f-93a1-75baf9ecefb8" xmlns:ns4="6bc1b3d5-f67f-4c07-a12a-d7de1b0807ce" targetNamespace="http://schemas.microsoft.com/office/2006/metadata/properties" ma:root="true" ma:fieldsID="c6a4a7a1ef2773c885331d8286206140" ns3:_="" ns4:_="">
    <xsd:import namespace="32521dda-27bf-417f-93a1-75baf9ecefb8"/>
    <xsd:import namespace="6bc1b3d5-f67f-4c07-a12a-d7de1b0807c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521dda-27bf-417f-93a1-75baf9ecef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bc1b3d5-f67f-4c07-a12a-d7de1b0807ce"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EC6892-409C-44E0-8B10-B118E3A36723}">
  <ds:schemaRefs>
    <ds:schemaRef ds:uri="http://www.w3.org/XML/1998/namespace"/>
    <ds:schemaRef ds:uri="http://purl.org/dc/dcmitype/"/>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6bc1b3d5-f67f-4c07-a12a-d7de1b0807ce"/>
    <ds:schemaRef ds:uri="32521dda-27bf-417f-93a1-75baf9ecefb8"/>
  </ds:schemaRefs>
</ds:datastoreItem>
</file>

<file path=customXml/itemProps2.xml><?xml version="1.0" encoding="utf-8"?>
<ds:datastoreItem xmlns:ds="http://schemas.openxmlformats.org/officeDocument/2006/customXml" ds:itemID="{F4C5D28E-2174-4BD4-8DF8-1D3330A437C9}">
  <ds:schemaRefs>
    <ds:schemaRef ds:uri="http://schemas.microsoft.com/sharepoint/v3/contenttype/forms"/>
  </ds:schemaRefs>
</ds:datastoreItem>
</file>

<file path=customXml/itemProps3.xml><?xml version="1.0" encoding="utf-8"?>
<ds:datastoreItem xmlns:ds="http://schemas.openxmlformats.org/officeDocument/2006/customXml" ds:itemID="{39AA4A4B-2278-42BA-B399-DB3E9CA16E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521dda-27bf-417f-93a1-75baf9ecefb8"/>
    <ds:schemaRef ds:uri="6bc1b3d5-f67f-4c07-a12a-d7de1b0807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62</TotalTime>
  <Words>701</Words>
  <Application>Microsoft Office PowerPoint</Application>
  <PresentationFormat>Widescreen</PresentationFormat>
  <Paragraphs>77</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What technologies?</vt:lpstr>
      <vt:lpstr>Project Plan</vt:lpstr>
      <vt:lpstr>The 6 Stages</vt:lpstr>
      <vt:lpstr>Implementation</vt:lpstr>
      <vt:lpstr>Testing</vt:lpstr>
      <vt:lpstr>Packaging and Deployment</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P2 Image Recognition Sprint 1 – Project Initiation and definition</dc:title>
  <dc:creator>Matthew Dear</dc:creator>
  <cp:lastModifiedBy>Matthew Dear</cp:lastModifiedBy>
  <cp:revision>2</cp:revision>
  <dcterms:created xsi:type="dcterms:W3CDTF">2020-11-25T08:22:24Z</dcterms:created>
  <dcterms:modified xsi:type="dcterms:W3CDTF">2020-11-25T10:48:48Z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0x010100727F852E131C974CB15114961C768D7E</vt:lpwstr>
  </property>
</Properties>
</file>