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4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257800" y="2438400"/>
            <a:ext cx="2286000" cy="1981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Message Type Handler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52400" y="5029200"/>
            <a:ext cx="1371600" cy="83820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MQTT broker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</a:rPr>
              <a:t>ActiveMQ</a:t>
            </a:r>
            <a:r>
              <a:rPr lang="en-GB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3238500"/>
            <a:ext cx="838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Mqtt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Client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5105400"/>
            <a:ext cx="838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Mqtt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Client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52400" y="3009900"/>
            <a:ext cx="1371600" cy="83820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MQTT broker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</a:rPr>
              <a:t>ActiveMQ</a:t>
            </a:r>
            <a:r>
              <a:rPr lang="en-GB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2286000"/>
            <a:ext cx="838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Receiver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1676400"/>
            <a:ext cx="838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ReST</a:t>
            </a:r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Receiver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48600" y="2209800"/>
            <a:ext cx="838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Onms</a:t>
            </a:r>
            <a:r>
              <a:rPr lang="en-GB" sz="1200" dirty="0" smtClean="0">
                <a:solidFill>
                  <a:schemeClr val="tx1"/>
                </a:solidFill>
              </a:rPr>
              <a:t> Event</a:t>
            </a:r>
          </a:p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Persistor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24800" y="3657600"/>
            <a:ext cx="838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Onms</a:t>
            </a:r>
            <a:r>
              <a:rPr lang="en-GB" sz="1200" dirty="0" smtClean="0">
                <a:solidFill>
                  <a:schemeClr val="tx1"/>
                </a:solidFill>
              </a:rPr>
              <a:t> Data</a:t>
            </a:r>
          </a:p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Persistor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24600" y="3048000"/>
            <a:ext cx="1066800" cy="3048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Json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jxath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76600" y="3200400"/>
            <a:ext cx="990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Blocking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queue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24600" y="3505200"/>
            <a:ext cx="1066800" cy="3048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XML </a:t>
            </a:r>
            <a:r>
              <a:rPr lang="en-GB" sz="1200" dirty="0" err="1" smtClean="0">
                <a:solidFill>
                  <a:schemeClr val="tx1"/>
                </a:solidFill>
              </a:rPr>
              <a:t>jxath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24600" y="3962400"/>
            <a:ext cx="1066800" cy="3048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Protobuf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jxath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34000" y="2743200"/>
            <a:ext cx="685800" cy="3048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decompress</a:t>
            </a:r>
          </a:p>
        </p:txBody>
      </p:sp>
      <p:sp>
        <p:nvSpPr>
          <p:cNvPr id="28" name="Can 27"/>
          <p:cNvSpPr/>
          <p:nvPr/>
        </p:nvSpPr>
        <p:spPr>
          <a:xfrm>
            <a:off x="8001000" y="4191000"/>
            <a:ext cx="685800" cy="533400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RRD / </a:t>
            </a:r>
          </a:p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cassandra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924800" y="2667000"/>
            <a:ext cx="685800" cy="457200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Postgresql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8200" y="2438400"/>
            <a:ext cx="304800" cy="1981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Thread pool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1000" y="4038600"/>
            <a:ext cx="5334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33400" y="4191000"/>
            <a:ext cx="5334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85800" y="4343400"/>
            <a:ext cx="5334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8200" y="4495800"/>
            <a:ext cx="5334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3400" y="5943600"/>
            <a:ext cx="5334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800" y="6096000"/>
            <a:ext cx="5334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8200" y="6248400"/>
            <a:ext cx="5334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90600" y="6400800"/>
            <a:ext cx="5334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1676400"/>
            <a:ext cx="102726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Messages can be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injected on topics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as REST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52600" y="1066800"/>
            <a:ext cx="6934200" cy="3048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controller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4495800" y="228600"/>
            <a:ext cx="990600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XML </a:t>
            </a:r>
            <a:r>
              <a:rPr lang="en-GB" sz="1200" dirty="0" err="1" smtClean="0">
                <a:solidFill>
                  <a:schemeClr val="tx1"/>
                </a:solidFill>
              </a:rPr>
              <a:t>Config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12" idx="5"/>
            <a:endCxn id="10" idx="1"/>
          </p:cNvCxnSpPr>
          <p:nvPr/>
        </p:nvCxnSpPr>
        <p:spPr>
          <a:xfrm>
            <a:off x="1181100" y="3429000"/>
            <a:ext cx="647700" cy="12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5"/>
            <a:endCxn id="11" idx="1"/>
          </p:cNvCxnSpPr>
          <p:nvPr/>
        </p:nvCxnSpPr>
        <p:spPr>
          <a:xfrm flipV="1">
            <a:off x="1181100" y="5295900"/>
            <a:ext cx="723900" cy="1524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4" idx="3"/>
            <a:endCxn id="21" idx="1"/>
          </p:cNvCxnSpPr>
          <p:nvPr/>
        </p:nvCxnSpPr>
        <p:spPr>
          <a:xfrm>
            <a:off x="2590800" y="1866900"/>
            <a:ext cx="685800" cy="15621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3"/>
            <a:endCxn id="21" idx="1"/>
          </p:cNvCxnSpPr>
          <p:nvPr/>
        </p:nvCxnSpPr>
        <p:spPr>
          <a:xfrm>
            <a:off x="2590800" y="2476500"/>
            <a:ext cx="685800" cy="9525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3"/>
            <a:endCxn id="21" idx="1"/>
          </p:cNvCxnSpPr>
          <p:nvPr/>
        </p:nvCxnSpPr>
        <p:spPr>
          <a:xfrm flipV="1">
            <a:off x="2743200" y="3429000"/>
            <a:ext cx="533400" cy="18669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3"/>
            <a:endCxn id="21" idx="1"/>
          </p:cNvCxnSpPr>
          <p:nvPr/>
        </p:nvCxnSpPr>
        <p:spPr>
          <a:xfrm>
            <a:off x="2667000" y="34290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1" idx="3"/>
            <a:endCxn id="30" idx="1"/>
          </p:cNvCxnSpPr>
          <p:nvPr/>
        </p:nvCxnSpPr>
        <p:spPr>
          <a:xfrm>
            <a:off x="4267200" y="3429000"/>
            <a:ext cx="381000" cy="12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0" idx="3"/>
            <a:endCxn id="27" idx="1"/>
          </p:cNvCxnSpPr>
          <p:nvPr/>
        </p:nvCxnSpPr>
        <p:spPr>
          <a:xfrm flipV="1">
            <a:off x="4953000" y="2895600"/>
            <a:ext cx="381000" cy="5334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3"/>
            <a:endCxn id="20" idx="1"/>
          </p:cNvCxnSpPr>
          <p:nvPr/>
        </p:nvCxnSpPr>
        <p:spPr>
          <a:xfrm flipV="1">
            <a:off x="4953000" y="3200400"/>
            <a:ext cx="1371600" cy="2286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0" idx="3"/>
            <a:endCxn id="23" idx="1"/>
          </p:cNvCxnSpPr>
          <p:nvPr/>
        </p:nvCxnSpPr>
        <p:spPr>
          <a:xfrm>
            <a:off x="4953000" y="3429000"/>
            <a:ext cx="1371600" cy="2286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0" idx="3"/>
            <a:endCxn id="24" idx="1"/>
          </p:cNvCxnSpPr>
          <p:nvPr/>
        </p:nvCxnSpPr>
        <p:spPr>
          <a:xfrm>
            <a:off x="4953000" y="3429000"/>
            <a:ext cx="1371600" cy="6858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7" idx="3"/>
            <a:endCxn id="20" idx="1"/>
          </p:cNvCxnSpPr>
          <p:nvPr/>
        </p:nvCxnSpPr>
        <p:spPr>
          <a:xfrm>
            <a:off x="6019800" y="2895600"/>
            <a:ext cx="304800" cy="3048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7" idx="3"/>
            <a:endCxn id="23" idx="1"/>
          </p:cNvCxnSpPr>
          <p:nvPr/>
        </p:nvCxnSpPr>
        <p:spPr>
          <a:xfrm>
            <a:off x="6019800" y="2895600"/>
            <a:ext cx="304800" cy="7620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7" idx="3"/>
            <a:endCxn id="24" idx="1"/>
          </p:cNvCxnSpPr>
          <p:nvPr/>
        </p:nvCxnSpPr>
        <p:spPr>
          <a:xfrm>
            <a:off x="6019800" y="2895600"/>
            <a:ext cx="304800" cy="12192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6" idx="3"/>
            <a:endCxn id="15" idx="1"/>
          </p:cNvCxnSpPr>
          <p:nvPr/>
        </p:nvCxnSpPr>
        <p:spPr>
          <a:xfrm flipV="1">
            <a:off x="7543800" y="2400300"/>
            <a:ext cx="304800" cy="1028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6" idx="3"/>
            <a:endCxn id="17" idx="1"/>
          </p:cNvCxnSpPr>
          <p:nvPr/>
        </p:nvCxnSpPr>
        <p:spPr>
          <a:xfrm>
            <a:off x="7543800" y="3429000"/>
            <a:ext cx="381000" cy="4191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81200" y="228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Controller reads XML configuration and sets up   all of the components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00400" y="44958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Messages from all sources are placed in a FIFO queue . The thread pool provides multiple message parsing  threads for persisting the messages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81600" y="44958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Messages are </a:t>
            </a:r>
            <a:r>
              <a:rPr lang="en-GB" dirty="0" smtClean="0"/>
              <a:t>(optionally) decompressed from </a:t>
            </a:r>
            <a:r>
              <a:rPr lang="en-GB" dirty="0" err="1" smtClean="0"/>
              <a:t>gzip</a:t>
            </a:r>
            <a:r>
              <a:rPr lang="en-GB" dirty="0" smtClean="0"/>
              <a:t> </a:t>
            </a:r>
            <a:r>
              <a:rPr lang="en-GB" dirty="0"/>
              <a:t>and handled as </a:t>
            </a:r>
            <a:r>
              <a:rPr lang="en-GB" dirty="0" err="1"/>
              <a:t>json</a:t>
            </a:r>
            <a:r>
              <a:rPr lang="en-GB" dirty="0"/>
              <a:t>, xml or </a:t>
            </a:r>
            <a:r>
              <a:rPr lang="en-GB" dirty="0" err="1"/>
              <a:t>protobuf</a:t>
            </a:r>
            <a:r>
              <a:rPr lang="en-GB" dirty="0"/>
              <a:t> encoding</a:t>
            </a:r>
          </a:p>
          <a:p>
            <a:r>
              <a:rPr lang="en-GB" dirty="0"/>
              <a:t>The message topic determines if it is persisted as an event, data or both. The </a:t>
            </a:r>
            <a:r>
              <a:rPr lang="en-GB" dirty="0" err="1"/>
              <a:t>Jxpath</a:t>
            </a:r>
            <a:r>
              <a:rPr lang="en-GB" dirty="0"/>
              <a:t> configuration parses the message into name value pairs for </a:t>
            </a:r>
            <a:r>
              <a:rPr lang="en-GB" dirty="0" smtClean="0"/>
              <a:t>persisting as data or events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3124200" y="15240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Clients run in separate threads and push received messages into the queue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28800" y="36576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MQTT clients (</a:t>
            </a:r>
            <a:r>
              <a:rPr lang="en-GB" sz="1200" dirty="0" err="1" smtClean="0"/>
              <a:t>Paho</a:t>
            </a:r>
            <a:r>
              <a:rPr lang="en-GB" sz="1200" dirty="0" smtClean="0"/>
              <a:t>) can connect to any </a:t>
            </a:r>
            <a:r>
              <a:rPr lang="en-GB" sz="1200" dirty="0" err="1" smtClean="0"/>
              <a:t>mqtt</a:t>
            </a:r>
            <a:r>
              <a:rPr lang="en-GB" sz="1200" dirty="0" smtClean="0"/>
              <a:t> broker. Example uses </a:t>
            </a:r>
            <a:r>
              <a:rPr lang="en-GB" sz="1200" dirty="0" err="1" smtClean="0"/>
              <a:t>ActiveMQ</a:t>
            </a:r>
            <a:endParaRPr lang="en-GB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28600" y="2362200"/>
            <a:ext cx="102726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Other message receivers are possible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86600" y="14478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 err="1" smtClean="0"/>
              <a:t>OpenNMS</a:t>
            </a:r>
            <a:r>
              <a:rPr lang="en-GB" dirty="0" smtClean="0"/>
              <a:t> persists data and events as if they had been collected rather than pushed</a:t>
            </a:r>
            <a:endParaRPr lang="en-GB" dirty="0"/>
          </a:p>
        </p:txBody>
      </p:sp>
      <p:sp>
        <p:nvSpPr>
          <p:cNvPr id="93" name="TextBox 92"/>
          <p:cNvSpPr txBox="1"/>
          <p:nvPr/>
        </p:nvSpPr>
        <p:spPr>
          <a:xfrm>
            <a:off x="4495800" y="6324600"/>
            <a:ext cx="246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OpenNMS</a:t>
            </a:r>
            <a:r>
              <a:rPr lang="en-GB" dirty="0" smtClean="0"/>
              <a:t> MQTT plugin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83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196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cgallen</dc:creator>
  <cp:lastModifiedBy>cgallen</cp:lastModifiedBy>
  <cp:revision>7</cp:revision>
  <dcterms:created xsi:type="dcterms:W3CDTF">2006-08-16T00:00:00Z</dcterms:created>
  <dcterms:modified xsi:type="dcterms:W3CDTF">2018-01-13T21:56:57Z</dcterms:modified>
</cp:coreProperties>
</file>