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175200" cy="21305838"/>
  <p:notesSz cx="6858000" cy="9144000"/>
  <p:defaultTextStyle>
    <a:defPPr>
      <a:defRPr lang="en-US"/>
    </a:defPPr>
    <a:lvl1pPr marL="0" algn="l" defTabSz="294171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0858" algn="l" defTabSz="294171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1716" algn="l" defTabSz="294171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2574" algn="l" defTabSz="294171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3432" algn="l" defTabSz="294171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4291" algn="l" defTabSz="294171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25149" algn="l" defTabSz="294171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96007" algn="l" defTabSz="294171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66865" algn="l" defTabSz="294171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-918" y="-138"/>
      </p:cViewPr>
      <p:guideLst>
        <p:guide orient="horz"/>
        <p:guide pos="190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1E64-DF22-432D-8EE7-E6430E060DB9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A60FC-29CB-4231-9E21-870AB7A84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40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4171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0858" algn="l" defTabSz="294171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41716" algn="l" defTabSz="294171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12574" algn="l" defTabSz="294171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883432" algn="l" defTabSz="294171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54291" algn="l" defTabSz="294171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25149" algn="l" defTabSz="294171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296007" algn="l" defTabSz="294171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766865" algn="l" defTabSz="294171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6618621"/>
            <a:ext cx="25648920" cy="45669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0" y="12073308"/>
            <a:ext cx="21122640" cy="54448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7020" y="853223"/>
            <a:ext cx="6789420" cy="181790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853223"/>
            <a:ext cx="19865340" cy="181790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33" y="13690975"/>
            <a:ext cx="25648920" cy="423157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633" y="9030324"/>
            <a:ext cx="25648920" cy="4660651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85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71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5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43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2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14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00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686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971364"/>
            <a:ext cx="13327380" cy="14060868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39060" y="4971364"/>
            <a:ext cx="13327380" cy="14060868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769156"/>
            <a:ext cx="13332620" cy="198755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858" indent="0">
              <a:buNone/>
              <a:defRPr sz="6400" b="1"/>
            </a:lvl2pPr>
            <a:lvl3pPr marL="2941716" indent="0">
              <a:buNone/>
              <a:defRPr sz="5800" b="1"/>
            </a:lvl3pPr>
            <a:lvl4pPr marL="4412574" indent="0">
              <a:buNone/>
              <a:defRPr sz="5100" b="1"/>
            </a:lvl4pPr>
            <a:lvl5pPr marL="5883432" indent="0">
              <a:buNone/>
              <a:defRPr sz="5100" b="1"/>
            </a:lvl5pPr>
            <a:lvl6pPr marL="7354291" indent="0">
              <a:buNone/>
              <a:defRPr sz="5100" b="1"/>
            </a:lvl6pPr>
            <a:lvl7pPr marL="8825149" indent="0">
              <a:buNone/>
              <a:defRPr sz="5100" b="1"/>
            </a:lvl7pPr>
            <a:lvl8pPr marL="10296007" indent="0">
              <a:buNone/>
              <a:defRPr sz="5100" b="1"/>
            </a:lvl8pPr>
            <a:lvl9pPr marL="11766865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0" y="6756712"/>
            <a:ext cx="13332620" cy="1227551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584" y="4769156"/>
            <a:ext cx="13337858" cy="198755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858" indent="0">
              <a:buNone/>
              <a:defRPr sz="6400" b="1"/>
            </a:lvl2pPr>
            <a:lvl3pPr marL="2941716" indent="0">
              <a:buNone/>
              <a:defRPr sz="5800" b="1"/>
            </a:lvl3pPr>
            <a:lvl4pPr marL="4412574" indent="0">
              <a:buNone/>
              <a:defRPr sz="5100" b="1"/>
            </a:lvl4pPr>
            <a:lvl5pPr marL="5883432" indent="0">
              <a:buNone/>
              <a:defRPr sz="5100" b="1"/>
            </a:lvl5pPr>
            <a:lvl6pPr marL="7354291" indent="0">
              <a:buNone/>
              <a:defRPr sz="5100" b="1"/>
            </a:lvl6pPr>
            <a:lvl7pPr marL="8825149" indent="0">
              <a:buNone/>
              <a:defRPr sz="5100" b="1"/>
            </a:lvl7pPr>
            <a:lvl8pPr marL="10296007" indent="0">
              <a:buNone/>
              <a:defRPr sz="5100" b="1"/>
            </a:lvl8pPr>
            <a:lvl9pPr marL="11766865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584" y="6756712"/>
            <a:ext cx="13337858" cy="1227551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23-05-17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23-05-17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23-05-17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2" y="848288"/>
            <a:ext cx="9927433" cy="3610156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7665" y="848290"/>
            <a:ext cx="16868775" cy="18183942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2" y="4458445"/>
            <a:ext cx="9927433" cy="14573787"/>
          </a:xfrm>
        </p:spPr>
        <p:txBody>
          <a:bodyPr/>
          <a:lstStyle>
            <a:lvl1pPr marL="0" indent="0">
              <a:buNone/>
              <a:defRPr sz="4500"/>
            </a:lvl1pPr>
            <a:lvl2pPr marL="1470858" indent="0">
              <a:buNone/>
              <a:defRPr sz="3900"/>
            </a:lvl2pPr>
            <a:lvl3pPr marL="2941716" indent="0">
              <a:buNone/>
              <a:defRPr sz="3200"/>
            </a:lvl3pPr>
            <a:lvl4pPr marL="4412574" indent="0">
              <a:buNone/>
              <a:defRPr sz="2900"/>
            </a:lvl4pPr>
            <a:lvl5pPr marL="5883432" indent="0">
              <a:buNone/>
              <a:defRPr sz="2900"/>
            </a:lvl5pPr>
            <a:lvl6pPr marL="7354291" indent="0">
              <a:buNone/>
              <a:defRPr sz="2900"/>
            </a:lvl6pPr>
            <a:lvl7pPr marL="8825149" indent="0">
              <a:buNone/>
              <a:defRPr sz="2900"/>
            </a:lvl7pPr>
            <a:lvl8pPr marL="10296007" indent="0">
              <a:buNone/>
              <a:defRPr sz="2900"/>
            </a:lvl8pPr>
            <a:lvl9pPr marL="117668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50" y="14914087"/>
            <a:ext cx="18105120" cy="1760692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4550" y="1903716"/>
            <a:ext cx="18105120" cy="12783503"/>
          </a:xfrm>
        </p:spPr>
        <p:txBody>
          <a:bodyPr/>
          <a:lstStyle>
            <a:lvl1pPr marL="0" indent="0">
              <a:buNone/>
              <a:defRPr sz="10300"/>
            </a:lvl1pPr>
            <a:lvl2pPr marL="1470858" indent="0">
              <a:buNone/>
              <a:defRPr sz="9000"/>
            </a:lvl2pPr>
            <a:lvl3pPr marL="2941716" indent="0">
              <a:buNone/>
              <a:defRPr sz="7700"/>
            </a:lvl3pPr>
            <a:lvl4pPr marL="4412574" indent="0">
              <a:buNone/>
              <a:defRPr sz="6400"/>
            </a:lvl4pPr>
            <a:lvl5pPr marL="5883432" indent="0">
              <a:buNone/>
              <a:defRPr sz="6400"/>
            </a:lvl5pPr>
            <a:lvl6pPr marL="7354291" indent="0">
              <a:buNone/>
              <a:defRPr sz="6400"/>
            </a:lvl6pPr>
            <a:lvl7pPr marL="8825149" indent="0">
              <a:buNone/>
              <a:defRPr sz="6400"/>
            </a:lvl7pPr>
            <a:lvl8pPr marL="10296007" indent="0">
              <a:buNone/>
              <a:defRPr sz="6400"/>
            </a:lvl8pPr>
            <a:lvl9pPr marL="11766865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4550" y="16674779"/>
            <a:ext cx="18105120" cy="2500475"/>
          </a:xfrm>
        </p:spPr>
        <p:txBody>
          <a:bodyPr/>
          <a:lstStyle>
            <a:lvl1pPr marL="0" indent="0">
              <a:buNone/>
              <a:defRPr sz="4500"/>
            </a:lvl1pPr>
            <a:lvl2pPr marL="1470858" indent="0">
              <a:buNone/>
              <a:defRPr sz="3900"/>
            </a:lvl2pPr>
            <a:lvl3pPr marL="2941716" indent="0">
              <a:buNone/>
              <a:defRPr sz="3200"/>
            </a:lvl3pPr>
            <a:lvl4pPr marL="4412574" indent="0">
              <a:buNone/>
              <a:defRPr sz="2900"/>
            </a:lvl4pPr>
            <a:lvl5pPr marL="5883432" indent="0">
              <a:buNone/>
              <a:defRPr sz="2900"/>
            </a:lvl5pPr>
            <a:lvl6pPr marL="7354291" indent="0">
              <a:buNone/>
              <a:defRPr sz="2900"/>
            </a:lvl6pPr>
            <a:lvl7pPr marL="8825149" indent="0">
              <a:buNone/>
              <a:defRPr sz="2900"/>
            </a:lvl7pPr>
            <a:lvl8pPr marL="10296007" indent="0">
              <a:buNone/>
              <a:defRPr sz="2900"/>
            </a:lvl8pPr>
            <a:lvl9pPr marL="117668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53221"/>
            <a:ext cx="27157680" cy="3550973"/>
          </a:xfrm>
          <a:prstGeom prst="rect">
            <a:avLst/>
          </a:prstGeom>
        </p:spPr>
        <p:txBody>
          <a:bodyPr vert="horz" lIns="294172" tIns="147086" rIns="294172" bIns="1470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971364"/>
            <a:ext cx="27157680" cy="14060868"/>
          </a:xfrm>
          <a:prstGeom prst="rect">
            <a:avLst/>
          </a:prstGeom>
        </p:spPr>
        <p:txBody>
          <a:bodyPr vert="horz" lIns="294172" tIns="147086" rIns="294172" bIns="1470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9747357"/>
            <a:ext cx="7040880" cy="1134339"/>
          </a:xfrm>
          <a:prstGeom prst="rect">
            <a:avLst/>
          </a:prstGeom>
        </p:spPr>
        <p:txBody>
          <a:bodyPr vert="horz" lIns="294172" tIns="147086" rIns="294172" bIns="14708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9860" y="19747357"/>
            <a:ext cx="9555480" cy="1134339"/>
          </a:xfrm>
          <a:prstGeom prst="rect">
            <a:avLst/>
          </a:prstGeom>
        </p:spPr>
        <p:txBody>
          <a:bodyPr vert="horz" lIns="294172" tIns="147086" rIns="294172" bIns="14708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5560" y="19747357"/>
            <a:ext cx="7040880" cy="1134339"/>
          </a:xfrm>
          <a:prstGeom prst="rect">
            <a:avLst/>
          </a:prstGeom>
        </p:spPr>
        <p:txBody>
          <a:bodyPr vert="horz" lIns="294172" tIns="147086" rIns="294172" bIns="14708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716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144" indent="-1103144" algn="l" defTabSz="294171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144" indent="-919286" algn="l" defTabSz="2941716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145" indent="-735429" algn="l" defTabSz="2941716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003" indent="-735429" algn="l" defTabSz="2941716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8862" indent="-735429" algn="l" defTabSz="2941716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89720" indent="-735429" algn="l" defTabSz="294171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0578" indent="-735429" algn="l" defTabSz="294171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1436" indent="-735429" algn="l" defTabSz="294171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2294" indent="-735429" algn="l" defTabSz="294171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4171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858" algn="l" defTabSz="294171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716" algn="l" defTabSz="294171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574" algn="l" defTabSz="294171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432" algn="l" defTabSz="294171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291" algn="l" defTabSz="294171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149" algn="l" defTabSz="294171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007" algn="l" defTabSz="294171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6865" algn="l" defTabSz="294171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353" y="3050006"/>
            <a:ext cx="7946248" cy="493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9205119"/>
            <a:ext cx="7946248" cy="493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338" y="9250540"/>
            <a:ext cx="7946248" cy="493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353" y="15596399"/>
            <a:ext cx="7946248" cy="493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4552" y="15605919"/>
            <a:ext cx="7946248" cy="493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5640887"/>
            <a:ext cx="7946248" cy="493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353" y="9237688"/>
            <a:ext cx="7946248" cy="493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9152" y="3032919"/>
            <a:ext cx="7946248" cy="493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50006"/>
            <a:ext cx="7946248" cy="493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5788967" cy="21947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0" y="670719"/>
            <a:ext cx="4438182" cy="1219200"/>
          </a:xfrm>
          <a:prstGeom prst="rect">
            <a:avLst/>
          </a:prstGeom>
        </p:spPr>
      </p:pic>
      <p:pic>
        <p:nvPicPr>
          <p:cNvPr id="2050" name="Picture 2" descr="C:\aaaGitRepos\tmforumhack2017\TMForumNice2017Hack\documentation\photos\OpenHack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0" y="288925"/>
            <a:ext cx="4876800" cy="192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72200" y="0"/>
            <a:ext cx="12420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25600" algn="l"/>
              </a:tabLst>
            </a:pPr>
            <a:r>
              <a:rPr lang="en-GB" sz="6600" b="1" dirty="0" smtClean="0"/>
              <a:t>Port-o-</a:t>
            </a:r>
            <a:r>
              <a:rPr lang="en-GB" sz="6600" b="1" dirty="0" err="1"/>
              <a:t>m</a:t>
            </a:r>
            <a:r>
              <a:rPr lang="en-GB" sz="6600" b="1" dirty="0" err="1" smtClean="0"/>
              <a:t>atic</a:t>
            </a:r>
            <a:r>
              <a:rPr lang="en-GB" sz="6600" b="1" dirty="0" smtClean="0"/>
              <a:t> – Smart Port Platform</a:t>
            </a:r>
          </a:p>
          <a:p>
            <a:r>
              <a:rPr lang="en-GB" sz="4400" dirty="0" smtClean="0"/>
              <a:t>Solent University students win first prize at </a:t>
            </a:r>
            <a:r>
              <a:rPr lang="en-GB" sz="4400" dirty="0" err="1" smtClean="0"/>
              <a:t>TMforum</a:t>
            </a:r>
            <a:r>
              <a:rPr lang="en-GB" sz="4400" dirty="0" smtClean="0"/>
              <a:t> Open Hack Nice </a:t>
            </a:r>
            <a:r>
              <a:rPr lang="en-GB" sz="4400" dirty="0"/>
              <a:t>May </a:t>
            </a:r>
            <a:r>
              <a:rPr lang="en-GB" sz="4400" dirty="0" smtClean="0"/>
              <a:t>14-16 2017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65007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cgallen</dc:creator>
  <cp:lastModifiedBy>cgallen</cp:lastModifiedBy>
  <cp:revision>3</cp:revision>
  <dcterms:created xsi:type="dcterms:W3CDTF">2006-08-16T00:00:00Z</dcterms:created>
  <dcterms:modified xsi:type="dcterms:W3CDTF">2017-05-23T09:50:56Z</dcterms:modified>
</cp:coreProperties>
</file>