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3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5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57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5A1B7AF9-82D3-0996-9355-5965168D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358C038-F404-589B-FCE2-096EEB220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590"/>
            <a:ext cx="12192000" cy="38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47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Walbaum Display</vt:lpstr>
      <vt:lpstr>RegattaVTI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Patrizia Rohr</dc:creator>
  <cp:lastModifiedBy>Patrizia Rohr</cp:lastModifiedBy>
  <cp:revision>1</cp:revision>
  <dcterms:created xsi:type="dcterms:W3CDTF">2025-01-14T15:01:14Z</dcterms:created>
  <dcterms:modified xsi:type="dcterms:W3CDTF">2025-01-14T15:04:51Z</dcterms:modified>
</cp:coreProperties>
</file>