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539A2-3757-40AE-9E6B-E8C8E3000DF4}" v="11" dt="2024-12-10T14:02:23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1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4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1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7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9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43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5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6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7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9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973055-3B1A-4D89-D41B-43479741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32" y="0"/>
            <a:ext cx="9057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2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Patrizia Rohr</dc:creator>
  <cp:lastModifiedBy>Patrizia Rohr</cp:lastModifiedBy>
  <cp:revision>1</cp:revision>
  <dcterms:created xsi:type="dcterms:W3CDTF">2024-12-10T13:58:13Z</dcterms:created>
  <dcterms:modified xsi:type="dcterms:W3CDTF">2024-12-10T14:03:44Z</dcterms:modified>
</cp:coreProperties>
</file>