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68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239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94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97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652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672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8523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082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215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41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06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23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440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42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5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5799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8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9338D5-9E00-434C-80C6-03DBDB75B67F}" type="datetimeFigureOut">
              <a:rPr lang="en-IE" smtClean="0"/>
              <a:t>10/12/2024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5FCA-F39F-4B19-8768-14D4F935DD2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4744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F41C6F9-7D32-B0DF-E508-765AC8A8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1" y="458587"/>
            <a:ext cx="11310257" cy="59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30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Patrizia Rohr</dc:creator>
  <cp:lastModifiedBy>Patrizia Rohr</cp:lastModifiedBy>
  <cp:revision>1</cp:revision>
  <dcterms:created xsi:type="dcterms:W3CDTF">2024-12-10T20:02:52Z</dcterms:created>
  <dcterms:modified xsi:type="dcterms:W3CDTF">2024-12-10T20:05:43Z</dcterms:modified>
</cp:coreProperties>
</file>