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9" r:id="rId4"/>
    <p:sldId id="258" r:id="rId5"/>
    <p:sldId id="260" r:id="rId6"/>
    <p:sldId id="261" r:id="rId7"/>
    <p:sldId id="262" r:id="rId8"/>
    <p:sldId id="263" r:id="rId9"/>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FCD29"/>
    <a:srgbClr val="9BEC0A"/>
    <a:srgbClr val="009242"/>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414" autoAdjust="0"/>
  </p:normalViewPr>
  <p:slideViewPr>
    <p:cSldViewPr>
      <p:cViewPr varScale="1">
        <p:scale>
          <a:sx n="59" d="100"/>
          <a:sy n="59" d="100"/>
        </p:scale>
        <p:origin x="-144" y="-8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7A4001-3166-491C-9448-C2B106F8A09F}" type="datetimeFigureOut">
              <a:rPr lang="fr-FR" smtClean="0"/>
              <a:pPr/>
              <a:t>28/11/2013</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94A523-A14D-44BA-9BE9-00AC51B0A4A3}"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Présentation de toute la solution</a:t>
            </a:r>
            <a:endParaRPr lang="fr-FR" dirty="0"/>
          </a:p>
        </p:txBody>
      </p:sp>
      <p:sp>
        <p:nvSpPr>
          <p:cNvPr id="4" name="Espace réservé du numéro de diapositive 3"/>
          <p:cNvSpPr>
            <a:spLocks noGrp="1"/>
          </p:cNvSpPr>
          <p:nvPr>
            <p:ph type="sldNum" sz="quarter" idx="10"/>
          </p:nvPr>
        </p:nvSpPr>
        <p:spPr/>
        <p:txBody>
          <a:bodyPr/>
          <a:lstStyle/>
          <a:p>
            <a:fld id="{3194A523-A14D-44BA-9BE9-00AC51B0A4A3}" type="slidenum">
              <a:rPr lang="fr-FR" smtClean="0"/>
              <a:pPr/>
              <a:t>2</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Le premier avantage de </a:t>
            </a:r>
            <a:r>
              <a:rPr lang="fr-FR" dirty="0" err="1" smtClean="0"/>
              <a:t>Spring</a:t>
            </a:r>
            <a:r>
              <a:rPr lang="fr-FR" dirty="0" smtClean="0"/>
              <a:t> Security est sa portabilité. Ne dépendant pas d’un serveur d’applications </a:t>
            </a:r>
          </a:p>
          <a:p>
            <a:r>
              <a:rPr lang="fr-FR" dirty="0" smtClean="0"/>
              <a:t>particulier, son utilisation est identique quel que soit le serveur utilisé (</a:t>
            </a:r>
            <a:r>
              <a:rPr lang="fr-FR" dirty="0" err="1" smtClean="0"/>
              <a:t>Tomcat</a:t>
            </a:r>
            <a:r>
              <a:rPr lang="fr-FR" dirty="0" smtClean="0"/>
              <a:t>, </a:t>
            </a:r>
            <a:r>
              <a:rPr lang="fr-FR" dirty="0" err="1" smtClean="0"/>
              <a:t>JBoss</a:t>
            </a:r>
            <a:r>
              <a:rPr lang="fr-FR" dirty="0" smtClean="0"/>
              <a:t>, </a:t>
            </a:r>
            <a:r>
              <a:rPr lang="fr-FR" dirty="0" err="1" smtClean="0"/>
              <a:t>Geronimoou</a:t>
            </a:r>
            <a:r>
              <a:rPr lang="fr-FR" dirty="0" smtClean="0"/>
              <a:t> </a:t>
            </a:r>
            <a:r>
              <a:rPr lang="fr-FR" dirty="0" err="1" smtClean="0"/>
              <a:t>WebLogic</a:t>
            </a:r>
            <a:r>
              <a:rPr lang="fr-FR" dirty="0" smtClean="0"/>
              <a:t> </a:t>
            </a:r>
          </a:p>
          <a:p>
            <a:r>
              <a:rPr lang="fr-FR" dirty="0" smtClean="0"/>
              <a:t>…)</a:t>
            </a:r>
            <a:br>
              <a:rPr lang="fr-FR" dirty="0" smtClean="0"/>
            </a:br>
            <a:r>
              <a:rPr lang="fr-FR" dirty="0" smtClean="0"/>
              <a:t/>
            </a:r>
            <a:br>
              <a:rPr lang="fr-FR" dirty="0" smtClean="0"/>
            </a:br>
            <a:r>
              <a:rPr lang="fr-FR" dirty="0" smtClean="0"/>
              <a:t>Le deuxième avantage de </a:t>
            </a:r>
            <a:r>
              <a:rPr lang="fr-FR" dirty="0" err="1" smtClean="0"/>
              <a:t>Spring</a:t>
            </a:r>
            <a:r>
              <a:rPr lang="fr-FR" dirty="0" smtClean="0"/>
              <a:t> Security est qu’il fournit en standard un nombre de fonctionnalités beaucoup </a:t>
            </a:r>
          </a:p>
          <a:p>
            <a:r>
              <a:rPr lang="fr-FR" dirty="0" smtClean="0"/>
              <a:t>plus important qu’un serveur Java EE classique. Parmi les plus simples, et qui manquent cruellement dans la spécification Java EE, citons l’authentification automatique par cookie pour un nombre donné de jours, ainsi </a:t>
            </a:r>
          </a:p>
          <a:p>
            <a:r>
              <a:rPr lang="fr-FR" dirty="0" smtClean="0"/>
              <a:t>que la vérification qu’un utilisateur n’est pas déjà authentifié avec le login demandé.</a:t>
            </a:r>
          </a:p>
          <a:p>
            <a:endParaRPr lang="fr-FR" dirty="0" smtClean="0"/>
          </a:p>
          <a:p>
            <a:r>
              <a:rPr lang="fr-FR" dirty="0" err="1" smtClean="0"/>
              <a:t>Spring</a:t>
            </a:r>
            <a:r>
              <a:rPr lang="fr-FR" dirty="0" smtClean="0"/>
              <a:t> Security propose en outre des fonctionnalités avancées, telles que le support de solutions</a:t>
            </a:r>
          </a:p>
          <a:p>
            <a:r>
              <a:rPr lang="fr-FR" dirty="0" smtClean="0"/>
              <a:t>de Single </a:t>
            </a:r>
            <a:r>
              <a:rPr lang="fr-FR" dirty="0" err="1" smtClean="0"/>
              <a:t>Sign</a:t>
            </a:r>
            <a:r>
              <a:rPr lang="fr-FR" dirty="0" smtClean="0"/>
              <a:t>-On (une authentification unique pour l’ensemble des applications</a:t>
            </a:r>
          </a:p>
          <a:p>
            <a:r>
              <a:rPr lang="fr-FR" dirty="0" smtClean="0"/>
              <a:t>sécurisation des objets de domaine, fournissant ainsi une aide</a:t>
            </a:r>
          </a:p>
          <a:p>
            <a:r>
              <a:rPr lang="fr-FR" dirty="0" smtClean="0"/>
              <a:t>ayant des besoins complexes en matière de sécurité</a:t>
            </a:r>
            <a:br>
              <a:rPr lang="fr-FR" dirty="0" smtClean="0"/>
            </a:br>
            <a:r>
              <a:rPr lang="fr-FR" dirty="0" smtClean="0"/>
              <a:t/>
            </a:r>
            <a:br>
              <a:rPr lang="fr-FR" dirty="0" smtClean="0"/>
            </a:br>
            <a:endParaRPr lang="fr-FR" dirty="0"/>
          </a:p>
        </p:txBody>
      </p:sp>
      <p:sp>
        <p:nvSpPr>
          <p:cNvPr id="4" name="Espace réservé du numéro de diapositive 3"/>
          <p:cNvSpPr>
            <a:spLocks noGrp="1"/>
          </p:cNvSpPr>
          <p:nvPr>
            <p:ph type="sldNum" sz="quarter" idx="10"/>
          </p:nvPr>
        </p:nvSpPr>
        <p:spPr/>
        <p:txBody>
          <a:bodyPr/>
          <a:lstStyle/>
          <a:p>
            <a:fld id="{3194A523-A14D-44BA-9BE9-00AC51B0A4A3}" type="slidenum">
              <a:rPr lang="fr-FR" smtClean="0"/>
              <a:pPr/>
              <a:t>3</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b="1" i="0" kern="1200" dirty="0" smtClean="0">
                <a:solidFill>
                  <a:schemeClr val="tx1"/>
                </a:solidFill>
                <a:latin typeface="+mn-lt"/>
                <a:ea typeface="+mn-ea"/>
                <a:cs typeface="+mn-cs"/>
              </a:rPr>
              <a:t>Possibilité de travailler offline </a:t>
            </a:r>
            <a:r>
              <a:rPr lang="fr-FR" sz="1200" b="1" i="0" kern="1200" dirty="0" smtClean="0">
                <a:solidFill>
                  <a:srgbClr val="FF0000"/>
                </a:solidFill>
                <a:latin typeface="+mn-lt"/>
                <a:ea typeface="+mn-ea"/>
                <a:cs typeface="+mn-cs"/>
              </a:rPr>
              <a:t>(parler de notre </a:t>
            </a:r>
            <a:r>
              <a:rPr lang="fr-FR" sz="1200" b="1" i="0" kern="1200" dirty="0" err="1" smtClean="0">
                <a:solidFill>
                  <a:srgbClr val="FF0000"/>
                </a:solidFill>
                <a:latin typeface="+mn-lt"/>
                <a:ea typeface="+mn-ea"/>
                <a:cs typeface="+mn-cs"/>
              </a:rPr>
              <a:t>probleme</a:t>
            </a:r>
            <a:r>
              <a:rPr lang="fr-FR" sz="1200" b="1" i="0" kern="1200" dirty="0" smtClean="0">
                <a:solidFill>
                  <a:srgbClr val="FF0000"/>
                </a:solidFill>
                <a:latin typeface="+mn-lt"/>
                <a:ea typeface="+mn-ea"/>
                <a:cs typeface="+mn-cs"/>
              </a:rPr>
              <a:t> avec internet !!!)</a:t>
            </a:r>
            <a:endParaRPr lang="fr-FR" sz="1200" b="0" i="0" kern="1200" dirty="0" smtClean="0">
              <a:solidFill>
                <a:srgbClr val="FF0000"/>
              </a:solidFill>
              <a:latin typeface="+mn-lt"/>
              <a:ea typeface="+mn-ea"/>
              <a:cs typeface="+mn-cs"/>
            </a:endParaRPr>
          </a:p>
          <a:p>
            <a:r>
              <a:rPr lang="fr-FR" sz="1200" b="0" i="0" kern="1200" dirty="0" smtClean="0">
                <a:solidFill>
                  <a:schemeClr val="tx1"/>
                </a:solidFill>
                <a:latin typeface="+mn-lt"/>
                <a:ea typeface="+mn-ea"/>
                <a:cs typeface="+mn-cs"/>
              </a:rPr>
              <a:t>Le repo étant copié en local, il est possible de réaliser des </a:t>
            </a:r>
            <a:r>
              <a:rPr lang="fr-FR" sz="1200" b="0" i="0" kern="1200" dirty="0" err="1" smtClean="0">
                <a:solidFill>
                  <a:schemeClr val="tx1"/>
                </a:solidFill>
                <a:latin typeface="+mn-lt"/>
                <a:ea typeface="+mn-ea"/>
                <a:cs typeface="+mn-cs"/>
              </a:rPr>
              <a:t>commits</a:t>
            </a:r>
            <a:r>
              <a:rPr lang="fr-FR" sz="1200" b="0" i="0" kern="1200" dirty="0" smtClean="0">
                <a:solidFill>
                  <a:schemeClr val="tx1"/>
                </a:solidFill>
                <a:latin typeface="+mn-lt"/>
                <a:ea typeface="+mn-ea"/>
                <a:cs typeface="+mn-cs"/>
              </a:rPr>
              <a:t>, </a:t>
            </a:r>
            <a:r>
              <a:rPr lang="fr-FR" sz="1200" b="0" i="0" kern="1200" dirty="0" err="1" smtClean="0">
                <a:solidFill>
                  <a:schemeClr val="tx1"/>
                </a:solidFill>
                <a:latin typeface="+mn-lt"/>
                <a:ea typeface="+mn-ea"/>
                <a:cs typeface="+mn-cs"/>
              </a:rPr>
              <a:t>merger</a:t>
            </a:r>
            <a:r>
              <a:rPr lang="fr-FR" sz="1200" b="0" i="0" kern="1200" dirty="0" smtClean="0">
                <a:solidFill>
                  <a:schemeClr val="tx1"/>
                </a:solidFill>
                <a:latin typeface="+mn-lt"/>
                <a:ea typeface="+mn-ea"/>
                <a:cs typeface="+mn-cs"/>
              </a:rPr>
              <a:t> des branches, créer des tags (et d'autres choses encore) sans avoir de connexion avec un serveur distant. Très utile pour les personnes n'ayant pas toujours accès à une connexion internet.</a:t>
            </a:r>
          </a:p>
          <a:p>
            <a:endParaRPr lang="fr-FR" sz="1200" b="0" i="0" kern="1200" dirty="0" smtClean="0">
              <a:solidFill>
                <a:schemeClr val="tx1"/>
              </a:solidFill>
              <a:latin typeface="+mn-lt"/>
              <a:ea typeface="+mn-ea"/>
              <a:cs typeface="+mn-cs"/>
            </a:endParaRPr>
          </a:p>
          <a:p>
            <a:r>
              <a:rPr lang="fr-FR" sz="1200" b="1" i="0" kern="1200" dirty="0" smtClean="0">
                <a:solidFill>
                  <a:schemeClr val="tx1"/>
                </a:solidFill>
                <a:latin typeface="+mn-lt"/>
                <a:ea typeface="+mn-ea"/>
                <a:cs typeface="+mn-cs"/>
              </a:rPr>
              <a:t>Moins de conflits lors des </a:t>
            </a:r>
            <a:r>
              <a:rPr lang="fr-FR" sz="1200" b="1" i="0" kern="1200" dirty="0" err="1" smtClean="0">
                <a:solidFill>
                  <a:schemeClr val="tx1"/>
                </a:solidFill>
                <a:latin typeface="+mn-lt"/>
                <a:ea typeface="+mn-ea"/>
                <a:cs typeface="+mn-cs"/>
              </a:rPr>
              <a:t>merges</a:t>
            </a:r>
            <a:endParaRPr lang="fr-FR" sz="1200" b="0" i="0" kern="1200" dirty="0" smtClean="0">
              <a:solidFill>
                <a:schemeClr val="tx1"/>
              </a:solidFill>
              <a:latin typeface="+mn-lt"/>
              <a:ea typeface="+mn-ea"/>
              <a:cs typeface="+mn-cs"/>
            </a:endParaRPr>
          </a:p>
          <a:p>
            <a:r>
              <a:rPr lang="fr-FR" sz="1200" b="0" i="0" kern="1200" dirty="0" smtClean="0">
                <a:solidFill>
                  <a:schemeClr val="tx1"/>
                </a:solidFill>
                <a:latin typeface="+mn-lt"/>
                <a:ea typeface="+mn-ea"/>
                <a:cs typeface="+mn-cs"/>
              </a:rPr>
              <a:t>Grâce à son bon suivi des modifications, Git est capable de résoudre de nombreux changements sur un même fichier de manière autonome. De plus, lorsqu'on réalise un </a:t>
            </a:r>
            <a:r>
              <a:rPr lang="fr-FR" sz="1200" b="0" i="0" kern="1200" dirty="0" err="1" smtClean="0">
                <a:solidFill>
                  <a:schemeClr val="tx1"/>
                </a:solidFill>
                <a:latin typeface="+mn-lt"/>
                <a:ea typeface="+mn-ea"/>
                <a:cs typeface="+mn-cs"/>
              </a:rPr>
              <a:t>merge</a:t>
            </a:r>
            <a:r>
              <a:rPr lang="fr-FR" sz="1200" b="0" i="0" kern="1200" dirty="0" smtClean="0">
                <a:solidFill>
                  <a:schemeClr val="tx1"/>
                </a:solidFill>
                <a:latin typeface="+mn-lt"/>
                <a:ea typeface="+mn-ea"/>
                <a:cs typeface="+mn-cs"/>
              </a:rPr>
              <a:t>, on peut tester en local que tout va bien (le projet compile toujours, les tests unitaires sont tous bien passés, …). Lorsqu'on s'est trompé dans son </a:t>
            </a:r>
            <a:r>
              <a:rPr lang="fr-FR" sz="1200" b="0" i="0" kern="1200" dirty="0" err="1" smtClean="0">
                <a:solidFill>
                  <a:schemeClr val="tx1"/>
                </a:solidFill>
                <a:latin typeface="+mn-lt"/>
                <a:ea typeface="+mn-ea"/>
                <a:cs typeface="+mn-cs"/>
              </a:rPr>
              <a:t>merge</a:t>
            </a:r>
            <a:r>
              <a:rPr lang="fr-FR" sz="1200" b="0" i="0" kern="1200" dirty="0" smtClean="0">
                <a:solidFill>
                  <a:schemeClr val="tx1"/>
                </a:solidFill>
                <a:latin typeface="+mn-lt"/>
                <a:ea typeface="+mn-ea"/>
                <a:cs typeface="+mn-cs"/>
              </a:rPr>
              <a:t>, il est possible de recommencer ou de corriger en local jusqu'à ce que ce soit correct pour finalement envoyer le </a:t>
            </a:r>
            <a:r>
              <a:rPr lang="fr-FR" sz="1200" b="0" i="0" kern="1200" dirty="0" err="1" smtClean="0">
                <a:solidFill>
                  <a:schemeClr val="tx1"/>
                </a:solidFill>
                <a:latin typeface="+mn-lt"/>
                <a:ea typeface="+mn-ea"/>
                <a:cs typeface="+mn-cs"/>
              </a:rPr>
              <a:t>merge</a:t>
            </a:r>
            <a:r>
              <a:rPr lang="fr-FR" sz="1200" b="0" i="0" kern="1200" dirty="0" smtClean="0">
                <a:solidFill>
                  <a:schemeClr val="tx1"/>
                </a:solidFill>
                <a:latin typeface="+mn-lt"/>
                <a:ea typeface="+mn-ea"/>
                <a:cs typeface="+mn-cs"/>
              </a:rPr>
              <a:t> réussi sur le serveur distant.</a:t>
            </a:r>
          </a:p>
          <a:p>
            <a:endParaRPr lang="fr-FR" sz="1200" b="0" i="0" kern="1200" dirty="0" smtClean="0">
              <a:solidFill>
                <a:schemeClr val="tx1"/>
              </a:solidFill>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3194A523-A14D-44BA-9BE9-00AC51B0A4A3}" type="slidenum">
              <a:rPr lang="fr-FR" smtClean="0"/>
              <a:pPr/>
              <a:t>4</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sz="1200" b="0" i="0" kern="1200" dirty="0" smtClean="0">
              <a:solidFill>
                <a:schemeClr val="tx1"/>
              </a:solidFill>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3194A523-A14D-44BA-9BE9-00AC51B0A4A3}" type="slidenum">
              <a:rPr lang="fr-FR" smtClean="0"/>
              <a:pPr/>
              <a:t>5</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sz="1200" b="0" i="0" kern="1200" dirty="0" smtClean="0">
              <a:solidFill>
                <a:schemeClr val="tx1"/>
              </a:solidFill>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3194A523-A14D-44BA-9BE9-00AC51B0A4A3}" type="slidenum">
              <a:rPr lang="fr-FR" smtClean="0"/>
              <a:pPr/>
              <a:t>6</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sz="1200" b="0" i="0" kern="1200" dirty="0" smtClean="0">
              <a:solidFill>
                <a:schemeClr val="tx1"/>
              </a:solidFill>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3194A523-A14D-44BA-9BE9-00AC51B0A4A3}" type="slidenum">
              <a:rPr lang="fr-FR" smtClean="0"/>
              <a:pPr/>
              <a:t>7</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7FBCA429-CB62-49C1-B755-96063E1FA687}" type="datetimeFigureOut">
              <a:rPr lang="fr-FR" smtClean="0"/>
              <a:pPr/>
              <a:t>28/11/2013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7FF578A-CE50-4F91-966F-2BE1E766EFD6}"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7FBCA429-CB62-49C1-B755-96063E1FA687}" type="datetimeFigureOut">
              <a:rPr lang="fr-FR" smtClean="0"/>
              <a:pPr/>
              <a:t>28/11/2013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7FF578A-CE50-4F91-966F-2BE1E766EFD6}"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7FBCA429-CB62-49C1-B755-96063E1FA687}" type="datetimeFigureOut">
              <a:rPr lang="fr-FR" smtClean="0"/>
              <a:pPr/>
              <a:t>28/11/2013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7FF578A-CE50-4F91-966F-2BE1E766EFD6}"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7FBCA429-CB62-49C1-B755-96063E1FA687}" type="datetimeFigureOut">
              <a:rPr lang="fr-FR" smtClean="0"/>
              <a:pPr/>
              <a:t>28/11/2013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7FF578A-CE50-4F91-966F-2BE1E766EFD6}"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7FBCA429-CB62-49C1-B755-96063E1FA687}" type="datetimeFigureOut">
              <a:rPr lang="fr-FR" smtClean="0"/>
              <a:pPr/>
              <a:t>28/11/2013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7FF578A-CE50-4F91-966F-2BE1E766EFD6}"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7FBCA429-CB62-49C1-B755-96063E1FA687}" type="datetimeFigureOut">
              <a:rPr lang="fr-FR" smtClean="0"/>
              <a:pPr/>
              <a:t>28/11/2013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7FF578A-CE50-4F91-966F-2BE1E766EFD6}"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7FBCA429-CB62-49C1-B755-96063E1FA687}" type="datetimeFigureOut">
              <a:rPr lang="fr-FR" smtClean="0"/>
              <a:pPr/>
              <a:t>28/11/2013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57FF578A-CE50-4F91-966F-2BE1E766EFD6}"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7FBCA429-CB62-49C1-B755-96063E1FA687}" type="datetimeFigureOut">
              <a:rPr lang="fr-FR" smtClean="0"/>
              <a:pPr/>
              <a:t>28/11/2013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57FF578A-CE50-4F91-966F-2BE1E766EFD6}"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7FBCA429-CB62-49C1-B755-96063E1FA687}" type="datetimeFigureOut">
              <a:rPr lang="fr-FR" smtClean="0"/>
              <a:pPr/>
              <a:t>28/11/2013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57FF578A-CE50-4F91-966F-2BE1E766EFD6}"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7FBCA429-CB62-49C1-B755-96063E1FA687}" type="datetimeFigureOut">
              <a:rPr lang="fr-FR" smtClean="0"/>
              <a:pPr/>
              <a:t>28/11/2013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7FF578A-CE50-4F91-966F-2BE1E766EFD6}"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7FBCA429-CB62-49C1-B755-96063E1FA687}" type="datetimeFigureOut">
              <a:rPr lang="fr-FR" smtClean="0"/>
              <a:pPr/>
              <a:t>28/11/2013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7FF578A-CE50-4F91-966F-2BE1E766EFD6}"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BCA429-CB62-49C1-B755-96063E1FA687}" type="datetimeFigureOut">
              <a:rPr lang="fr-FR" smtClean="0"/>
              <a:pPr/>
              <a:t>28/11/2013</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FF578A-CE50-4F91-966F-2BE1E766EFD6}"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img.clubic.com/00415123-photo-carte-voeux-picasa-pile-de-photos.jpg"/>
          <p:cNvPicPr>
            <a:picLocks noChangeAspect="1" noChangeArrowheads="1"/>
          </p:cNvPicPr>
          <p:nvPr/>
        </p:nvPicPr>
        <p:blipFill>
          <a:blip r:embed="rId2" cstate="print">
            <a:lum bright="70000" contrast="-70000"/>
          </a:blip>
          <a:srcRect/>
          <a:stretch>
            <a:fillRect/>
          </a:stretch>
        </p:blipFill>
        <p:spPr bwMode="auto">
          <a:xfrm>
            <a:off x="827584" y="620688"/>
            <a:ext cx="7620000" cy="6096001"/>
          </a:xfrm>
          <a:prstGeom prst="rect">
            <a:avLst/>
          </a:prstGeom>
          <a:noFill/>
        </p:spPr>
      </p:pic>
      <p:sp>
        <p:nvSpPr>
          <p:cNvPr id="2" name="Titre 1"/>
          <p:cNvSpPr>
            <a:spLocks noGrp="1"/>
          </p:cNvSpPr>
          <p:nvPr>
            <p:ph type="ctrTitle"/>
          </p:nvPr>
        </p:nvSpPr>
        <p:spPr>
          <a:xfrm>
            <a:off x="683568" y="0"/>
            <a:ext cx="7772400" cy="6309320"/>
          </a:xfrm>
        </p:spPr>
        <p:txBody>
          <a:bodyPr>
            <a:normAutofit/>
          </a:bodyPr>
          <a:lstStyle/>
          <a:p>
            <a:pPr algn="dist"/>
            <a:r>
              <a:rPr lang="fr-FR" sz="8800" dirty="0" smtClean="0">
                <a:latin typeface="Andy" pitchFamily="66" charset="0"/>
              </a:rPr>
              <a:t>Picture Uploader</a:t>
            </a:r>
            <a:endParaRPr lang="fr-FR" sz="8800" dirty="0">
              <a:latin typeface="Andy" pitchFamily="66" charset="0"/>
            </a:endParaRPr>
          </a:p>
        </p:txBody>
      </p:sp>
      <p:pic>
        <p:nvPicPr>
          <p:cNvPr id="1026" name="Picture 2" descr="http://upload.wikimedia.org/wikipedia/de/5/56/Grails_logo_2009_2010.jpg"/>
          <p:cNvPicPr>
            <a:picLocks noChangeAspect="1" noChangeArrowheads="1"/>
          </p:cNvPicPr>
          <p:nvPr/>
        </p:nvPicPr>
        <p:blipFill>
          <a:blip r:embed="rId3" cstate="print"/>
          <a:srcRect/>
          <a:stretch>
            <a:fillRect/>
          </a:stretch>
        </p:blipFill>
        <p:spPr bwMode="auto">
          <a:xfrm>
            <a:off x="6660232" y="6021288"/>
            <a:ext cx="2307370" cy="642789"/>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img.clubic.com/00415123-photo-carte-voeux-picasa-pile-de-photos.jpg"/>
          <p:cNvPicPr>
            <a:picLocks noChangeAspect="1" noChangeArrowheads="1"/>
          </p:cNvPicPr>
          <p:nvPr/>
        </p:nvPicPr>
        <p:blipFill>
          <a:blip r:embed="rId3" cstate="print"/>
          <a:srcRect/>
          <a:stretch>
            <a:fillRect/>
          </a:stretch>
        </p:blipFill>
        <p:spPr bwMode="auto">
          <a:xfrm>
            <a:off x="107504" y="404664"/>
            <a:ext cx="1170130" cy="936104"/>
          </a:xfrm>
          <a:prstGeom prst="rect">
            <a:avLst/>
          </a:prstGeom>
          <a:noFill/>
        </p:spPr>
      </p:pic>
      <p:sp>
        <p:nvSpPr>
          <p:cNvPr id="2" name="Titre 1"/>
          <p:cNvSpPr>
            <a:spLocks noGrp="1"/>
          </p:cNvSpPr>
          <p:nvPr>
            <p:ph type="title"/>
          </p:nvPr>
        </p:nvSpPr>
        <p:spPr>
          <a:xfrm>
            <a:off x="914400" y="260648"/>
            <a:ext cx="8229600" cy="1143000"/>
          </a:xfrm>
        </p:spPr>
        <p:txBody>
          <a:bodyPr>
            <a:normAutofit fontScale="90000"/>
          </a:bodyPr>
          <a:lstStyle/>
          <a:p>
            <a:r>
              <a:rPr lang="fr-FR" dirty="0" smtClean="0">
                <a:latin typeface="Andy" pitchFamily="66" charset="0"/>
              </a:rPr>
              <a:t>Qu’est ce que Picture Uploader ?</a:t>
            </a:r>
            <a:endParaRPr lang="fr-FR" dirty="0">
              <a:latin typeface="Andy" pitchFamily="66" charset="0"/>
            </a:endParaRPr>
          </a:p>
        </p:txBody>
      </p:sp>
      <p:sp>
        <p:nvSpPr>
          <p:cNvPr id="3" name="Espace réservé du contenu 2"/>
          <p:cNvSpPr>
            <a:spLocks noGrp="1"/>
          </p:cNvSpPr>
          <p:nvPr>
            <p:ph idx="1"/>
          </p:nvPr>
        </p:nvSpPr>
        <p:spPr>
          <a:xfrm>
            <a:off x="1043608" y="3068960"/>
            <a:ext cx="7416824" cy="1728191"/>
          </a:xfrm>
        </p:spPr>
        <p:txBody>
          <a:bodyPr/>
          <a:lstStyle/>
          <a:p>
            <a:pPr>
              <a:buNone/>
            </a:pPr>
            <a:r>
              <a:rPr lang="fr-FR" dirty="0" smtClean="0"/>
              <a:t>une banque d’image 100% collaborative.</a:t>
            </a:r>
            <a:endParaRPr lang="fr-F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555776" y="620688"/>
            <a:ext cx="4896544" cy="936104"/>
          </a:xfrm>
        </p:spPr>
        <p:txBody>
          <a:bodyPr>
            <a:normAutofit/>
          </a:bodyPr>
          <a:lstStyle/>
          <a:p>
            <a:pPr>
              <a:buNone/>
            </a:pPr>
            <a:r>
              <a:rPr lang="fr-FR" sz="4800" dirty="0" err="1" smtClean="0">
                <a:solidFill>
                  <a:srgbClr val="009242"/>
                </a:solidFill>
                <a:latin typeface="Adobe Caslon Pro Bold" pitchFamily="18" charset="0"/>
              </a:rPr>
              <a:t>Spring</a:t>
            </a:r>
            <a:r>
              <a:rPr lang="fr-FR" dirty="0" smtClean="0">
                <a:solidFill>
                  <a:srgbClr val="009242"/>
                </a:solidFill>
                <a:latin typeface="Adobe Caslon Pro Bold" pitchFamily="18" charset="0"/>
              </a:rPr>
              <a:t> </a:t>
            </a:r>
            <a:r>
              <a:rPr lang="fr-FR" sz="3600" dirty="0" smtClean="0">
                <a:solidFill>
                  <a:srgbClr val="8FCD29"/>
                </a:solidFill>
                <a:latin typeface="Adobe Caslon Pro Bold" pitchFamily="18" charset="0"/>
              </a:rPr>
              <a:t>sécurity</a:t>
            </a:r>
            <a:endParaRPr lang="fr-FR" sz="3600" dirty="0">
              <a:solidFill>
                <a:srgbClr val="8FCD29"/>
              </a:solidFill>
              <a:latin typeface="Adobe Caslon Pro Bold" pitchFamily="18" charset="0"/>
            </a:endParaRPr>
          </a:p>
        </p:txBody>
      </p:sp>
      <p:sp>
        <p:nvSpPr>
          <p:cNvPr id="5" name="Espace réservé du contenu 2"/>
          <p:cNvSpPr txBox="1">
            <a:spLocks/>
          </p:cNvSpPr>
          <p:nvPr/>
        </p:nvSpPr>
        <p:spPr>
          <a:xfrm>
            <a:off x="1259632" y="1916832"/>
            <a:ext cx="7024247" cy="100811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fr-FR" sz="3200" dirty="0" smtClean="0">
                <a:latin typeface="Adobe Caslon Pro Bold" pitchFamily="18" charset="0"/>
              </a:rPr>
              <a:t>P</a:t>
            </a:r>
            <a:r>
              <a:rPr kumimoji="0" lang="fr-FR" sz="3200" b="0" i="0" u="none" strike="noStrike" kern="1200" cap="none" spc="0" normalizeH="0" baseline="0" noProof="0" dirty="0" err="1" smtClean="0">
                <a:ln>
                  <a:noFill/>
                </a:ln>
                <a:solidFill>
                  <a:schemeClr val="tx1"/>
                </a:solidFill>
                <a:effectLst/>
                <a:uLnTx/>
                <a:uFillTx/>
                <a:latin typeface="Adobe Caslon Pro Bold" pitchFamily="18" charset="0"/>
              </a:rPr>
              <a:t>ortable</a:t>
            </a:r>
            <a:r>
              <a:rPr kumimoji="0" lang="fr-FR" sz="3200" b="0" i="0" u="none" strike="noStrike" kern="1200" cap="none" spc="0" normalizeH="0" baseline="0" noProof="0" dirty="0" smtClean="0">
                <a:ln>
                  <a:noFill/>
                </a:ln>
                <a:solidFill>
                  <a:schemeClr val="tx1"/>
                </a:solidFill>
                <a:effectLst/>
                <a:uLnTx/>
                <a:uFillTx/>
                <a:latin typeface="Adobe Caslon Pro Bold" pitchFamily="18" charset="0"/>
              </a:rPr>
              <a:t> : </a:t>
            </a:r>
          </a:p>
          <a:p>
            <a:r>
              <a:rPr lang="fr-FR" sz="2000" dirty="0" smtClean="0"/>
              <a:t>(</a:t>
            </a:r>
            <a:r>
              <a:rPr lang="fr-FR" sz="2000" dirty="0" err="1" smtClean="0"/>
              <a:t>Tomcat</a:t>
            </a:r>
            <a:r>
              <a:rPr lang="fr-FR" sz="2000" dirty="0" smtClean="0"/>
              <a:t>, </a:t>
            </a:r>
            <a:r>
              <a:rPr lang="fr-FR" sz="2000" dirty="0" err="1" smtClean="0"/>
              <a:t>JBoss</a:t>
            </a:r>
            <a:r>
              <a:rPr lang="fr-FR" sz="2000" dirty="0" smtClean="0"/>
              <a:t>, </a:t>
            </a:r>
            <a:r>
              <a:rPr lang="fr-FR" sz="2000" dirty="0" err="1" smtClean="0"/>
              <a:t>Geronimoou</a:t>
            </a:r>
            <a:r>
              <a:rPr lang="fr-FR" sz="2000" dirty="0" smtClean="0"/>
              <a:t> </a:t>
            </a:r>
            <a:r>
              <a:rPr lang="fr-FR" sz="2000" dirty="0" err="1" smtClean="0"/>
              <a:t>WebLogic</a:t>
            </a:r>
            <a:r>
              <a:rPr lang="fr-FR" sz="2000" dirty="0" smtClean="0"/>
              <a:t> …)</a:t>
            </a:r>
            <a:endParaRPr kumimoji="0" lang="fr-FR" sz="2000" b="0" i="0" u="none" strike="noStrike" kern="1200" cap="none" spc="0" normalizeH="0" baseline="0" noProof="0" dirty="0" smtClean="0">
              <a:ln>
                <a:noFill/>
              </a:ln>
              <a:solidFill>
                <a:schemeClr val="tx1"/>
              </a:solidFill>
              <a:effectLst/>
              <a:uLnTx/>
              <a:uFillTx/>
              <a:latin typeface="Adobe Caslon Pro Bold" pitchFamily="18" charset="0"/>
            </a:endParaRPr>
          </a:p>
        </p:txBody>
      </p:sp>
      <p:sp>
        <p:nvSpPr>
          <p:cNvPr id="6" name="Espace réservé du contenu 2"/>
          <p:cNvSpPr txBox="1">
            <a:spLocks/>
          </p:cNvSpPr>
          <p:nvPr/>
        </p:nvSpPr>
        <p:spPr>
          <a:xfrm>
            <a:off x="1244824" y="2924944"/>
            <a:ext cx="7071592" cy="1368152"/>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kumimoji="0" lang="fr-FR" sz="3200" b="0" i="0" u="none" strike="noStrike" kern="1200" cap="none" spc="0" normalizeH="0" baseline="0" noProof="0" dirty="0" smtClean="0">
                <a:ln>
                  <a:noFill/>
                </a:ln>
                <a:solidFill>
                  <a:schemeClr val="tx1"/>
                </a:solidFill>
                <a:effectLst/>
                <a:uLnTx/>
                <a:uFillTx/>
                <a:latin typeface="Adobe Caslon Pro Bold" pitchFamily="18" charset="0"/>
              </a:rPr>
              <a:t>Complet : </a:t>
            </a:r>
            <a:r>
              <a:rPr kumimoji="0" lang="fr-FR" sz="3200" b="0" i="0" u="none" strike="noStrike" kern="1200" cap="none" spc="0" normalizeH="0" baseline="0" noProof="0" dirty="0" smtClean="0">
                <a:ln>
                  <a:noFill/>
                </a:ln>
                <a:solidFill>
                  <a:schemeClr val="tx1"/>
                </a:solidFill>
                <a:effectLst/>
                <a:uLnTx/>
                <a:uFillTx/>
                <a:latin typeface="+mn-lt"/>
                <a:ea typeface="+mn-ea"/>
                <a:cs typeface="+mn-cs"/>
              </a:rPr>
              <a:t/>
            </a:r>
            <a:br>
              <a:rPr kumimoji="0" lang="fr-FR" sz="3200" b="0" i="0" u="none" strike="noStrike" kern="1200" cap="none" spc="0" normalizeH="0" baseline="0" noProof="0" dirty="0" smtClean="0">
                <a:ln>
                  <a:noFill/>
                </a:ln>
                <a:solidFill>
                  <a:schemeClr val="tx1"/>
                </a:solidFill>
                <a:effectLst/>
                <a:uLnTx/>
                <a:uFillTx/>
                <a:latin typeface="+mn-lt"/>
                <a:ea typeface="+mn-ea"/>
                <a:cs typeface="+mn-cs"/>
              </a:rPr>
            </a:br>
            <a:r>
              <a:rPr lang="fr-FR" sz="2000" dirty="0" smtClean="0"/>
              <a:t>plus complet que java EE (authentification automatique par cookie, vérification des utilisateurs déjà authentifié … )</a:t>
            </a:r>
            <a:endParaRPr kumimoji="0" lang="fr-FR" sz="20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7" name="Espace réservé du contenu 2"/>
          <p:cNvSpPr txBox="1">
            <a:spLocks/>
          </p:cNvSpPr>
          <p:nvPr/>
        </p:nvSpPr>
        <p:spPr>
          <a:xfrm>
            <a:off x="1259632" y="4293096"/>
            <a:ext cx="7024247" cy="1512168"/>
          </a:xfrm>
          <a:prstGeom prst="rect">
            <a:avLst/>
          </a:prstGeom>
        </p:spPr>
        <p:txBody>
          <a:bodyPr vert="horz" lIns="91440" tIns="45720" rIns="91440" bIns="45720" rtlCol="0">
            <a:normAutofit/>
          </a:bodyPr>
          <a:lstStyle/>
          <a:p>
            <a:pPr marL="342900" indent="-342900">
              <a:spcBef>
                <a:spcPct val="20000"/>
              </a:spcBef>
              <a:buFont typeface="Arial" pitchFamily="34" charset="0"/>
              <a:buChar char="•"/>
            </a:pPr>
            <a:r>
              <a:rPr kumimoji="0" lang="fr-FR" sz="3200" b="0" i="0" u="none" strike="noStrike" kern="1200" cap="none" spc="0" normalizeH="0" baseline="0" noProof="0" dirty="0" smtClean="0">
                <a:ln>
                  <a:noFill/>
                </a:ln>
                <a:solidFill>
                  <a:schemeClr val="tx1"/>
                </a:solidFill>
                <a:effectLst/>
                <a:uLnTx/>
                <a:uFillTx/>
                <a:latin typeface="Adobe Caslon Pro Bold" pitchFamily="18" charset="0"/>
              </a:rPr>
              <a:t>Evolutif : </a:t>
            </a:r>
            <a:r>
              <a:rPr lang="fr-FR" sz="3200" dirty="0" smtClean="0">
                <a:latin typeface="Adobe Caslon Pro Bold" pitchFamily="18" charset="0"/>
              </a:rPr>
              <a:t> </a:t>
            </a:r>
            <a:r>
              <a:rPr lang="fr-FR" sz="3200" dirty="0" smtClean="0"/>
              <a:t/>
            </a:r>
            <a:br>
              <a:rPr lang="fr-FR" sz="3200" dirty="0" smtClean="0"/>
            </a:br>
            <a:r>
              <a:rPr lang="fr-FR" sz="2000" dirty="0" smtClean="0"/>
              <a:t>Des fonctionnalités avancées ( solutions single </a:t>
            </a:r>
            <a:r>
              <a:rPr lang="fr-FR" sz="2000" dirty="0" err="1" smtClean="0"/>
              <a:t>Sign</a:t>
            </a:r>
            <a:r>
              <a:rPr lang="fr-FR" sz="2000" dirty="0" smtClean="0"/>
              <a:t>-On … )</a:t>
            </a:r>
          </a:p>
          <a:p>
            <a:pPr marL="342900" lvl="0" indent="-342900">
              <a:spcBef>
                <a:spcPct val="20000"/>
              </a:spcBef>
              <a:buFont typeface="Arial" pitchFamily="34" charset="0"/>
              <a:buChar char="•"/>
            </a:pPr>
            <a:endParaRPr kumimoji="0" lang="fr-FR"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6386" name="Picture 2" descr="http://ocpsoft.org/wp-content/uploads/2008/10/spring-logo-150x150.png?0decbc"/>
          <p:cNvPicPr>
            <a:picLocks noChangeAspect="1" noChangeArrowheads="1"/>
          </p:cNvPicPr>
          <p:nvPr/>
        </p:nvPicPr>
        <p:blipFill>
          <a:blip r:embed="rId3" cstate="print"/>
          <a:srcRect/>
          <a:stretch>
            <a:fillRect/>
          </a:stretch>
        </p:blipFill>
        <p:spPr bwMode="auto">
          <a:xfrm>
            <a:off x="1475656" y="332656"/>
            <a:ext cx="1152128" cy="1152128"/>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403648" y="3212976"/>
            <a:ext cx="8229600" cy="604664"/>
          </a:xfrm>
        </p:spPr>
        <p:txBody>
          <a:bodyPr/>
          <a:lstStyle/>
          <a:p>
            <a:r>
              <a:rPr lang="fr-FR" b="1" dirty="0"/>
              <a:t>Possibilité de travailler </a:t>
            </a:r>
            <a:r>
              <a:rPr lang="fr-FR" b="1" dirty="0" smtClean="0"/>
              <a:t>offline </a:t>
            </a:r>
            <a:endParaRPr lang="fr-FR" dirty="0"/>
          </a:p>
        </p:txBody>
      </p:sp>
      <p:sp>
        <p:nvSpPr>
          <p:cNvPr id="17410" name="AutoShape 2" descr="data:image/jpeg;base64,/9j/4AAQSkZJRgABAQAAAQABAAD/2wCEAAkGBxITEhISExQUFhQXFxQZGBcXFxUYHhciGhofFxgXGRgYHCggGiAlHBYYJD0hKSorLi4uFx8zODQ4NyowMCsBCgoKDg0OGhAQGy8kICUwLDcvLy8vLCw3LDUsLCwsLDQsLCwsLCw0LCwsLCwsNDQsLCwsLCwsLCw0LDQsNDQ3L//AABEIAJEBXAMBEQACEQEDEQH/xAAcAAEAAgMBAQEAAAAAAAAAAAAABQcEBggDAgH/xABMEAABAwICBwIHCg0DBAMAAAABAAIDBBEFQQYHEiExUWFxkRMiMoGhscEUFzNCUmJyc5OyIzQ1VHSCkqLC0dLT8BVTg0NEs/EIJCX/xAAaAQEAAgMBAAAAAAAAAAAAAAAAAwQBAgUG/8QAMREBAAIBAgQDBwQCAwEAAAAAAAECAwQREiExUQVBgRMUMmFxscEz4fDxIkI0kaHR/9oADAMBAAIRAxEAPwC8UBAQEBAQEGJieIRwRmSQ2aO8nJoGZK0yZK0rxWTYMF894pSOarcc0hmqXElxaz4sbSQAOtvKPUrkZc98k/Ls9fpdBi09dojee/8AOjwwrGZ6dwdG82zYSS13Qj28VrjzXpO8Sk1GkxZ67Xj184WngeMR1Me2zcRuc08WnkenXNdfFlrkrvDyGr0l9Nfht6T3SKlVRAQEBAQEBAQEBAQEBAQEBAQEBAQaTrQ0xdQQsbDb3RNtBhIuGBttp9sz4wAB3XN99rGLLk4Ib0ruoXEMTnncXTSySOO+73Od3A7h2BUrWmeqaIiHthOOVNM4OgmkjIyDjsntYfFd5wlb2r0kmIl0Jq+0p/1ClErgGysdsStF7bQAO02+RBB6bxkr+O/FG6C1dpbMt2ogICAgICAgICAgICAgxMTxGOCMySGzR3uOTQMyVpkyVpXismwYL57xSkc/51VTj2NSVUm2/c0X2GZNHtJzK42bNbLbeXsdJpKaanDXr5z3RiiWxBmYViUlPIJIzYjiMnDNrhyW+PJbHbiqg1GnpnpNL/19Fr4HjEdTHts3EbnNPFp5HpyOa7OLLXJXeHjtXpL6a/Db0nukVKqiAgICAgICAgICAgICAgICAgICCjNexd7ugv5Pudtu3wj9r+FU9R1hNj6K3VdIILc1AF16/wCT/wDWt2/hL+jZVvTdJRZPJb6sohBH49i8dJBJUS7WxGATsgE7yGiwJGZCxa20byzEbtM9+LD/AJFT9mz+4ofeKNvZy2XRLSyDEGyPgEgEbg0+EaBxF91nFSUvFucNZrsnluwICAgICAgIPKoqWMAL3NaCQ0XIFyeAF81ra0V6y3pjtfeKxu8sTw+OeMxyC7T3g5OByIWMmOt68Nm+DPfBeL0nmqjH8FkpZNh+9pvsPycPYRmFxs2G2K20vY6PWU1NOKvXzjt+yMUS2ICDMwrEpKeQSRmxHEZOGbXDkt8eS2O3FVBqNPTPSaX6fb6LXwPGI6mPbZuI3OaeLTyPTkc12cWWuSu8PHavSX01+G3pPdIqVVEBAQEBAQEBAQEBAQEBAQEBAQaHrY0QfWwslgF54dqzeHhGuttNF/jAgEecZqLLj4o5N6W2UHUROY4se0seOLXAtcO1p3hUZrMJnpQUck7xFCx0kh4NYNo9u7gOp3LMVmehM7OidW+ixoKXYfYzSO25LbwDYAMBzDQO8lXsdOGNkFrby2tSNRBXmu/EAygbFnNKwW6M/CE97Wj9ZQ552q3xxzUOqKdc+oP4Gs+sj+6rmn+FDk6rUVhGICAgICAgxMUxGOCMySGzR3uOTWjMlaZMlaV4rJsGC+e8UpHP7fVVGPYzJVSbb9zRcMZk0e0nMrjZss5Z3l7HSaSmmpw16+c9206G6V+TTzu5COQ58mOPPkc/Xb02q/0v6S5PifhnXNhj6x+Y/Lb8Tw+OeN0cgu094OTgciFeyY63rw2cTBnvgvF6TzVRj+CyUsmy/e032H5OHsIzC42bFOKdpex0erpqacVevnHb9kYCFFut7CAgzMKxKSnkEkZsRxGThm1wzC3x5LY7cVUGo09M9JpeOX2+i1sCxmOqj22biNzmHi08jzHI5rs4stcld4eO1ekvpr8NvSe6SUqqICAgICAgICAgICAgICAgICAg8Kmjjk+EjY/6TWu9YTYfVPTMYLMY1g5NaGjuCD1QEHxLI1rS5xDWgEkkgAAbySTwCDnXWZpSK+rvGfwEQLIvnXN3yWy2iB5mjqqOa/FPJPSu0NRULdc+oP4Gs+sj+6rmn+FDk6rUVhGICAgICDExTEY4IzJIbNGWbjk1ozJWmTJWleKybT6e+e8UpHP7fVVGPYzJVSbb9zRfYYODR7ScyuNmzWyW3l7HSaSmmpw16+c90aolsQb5oVpQXFtNMSTwjfxv813sPf16Ol1Mz/hb0ed8U8OisTmxesfmP/jdnsBtcA2NxcXt1V/bdwItMdGLiGFwzNLZI2uHO28djhvHmWt8dbxtaE2HU5cM70tMKs0kwc0sxjuS0jaY45g7rHqCLdxzXHz4vZ32ev0WqjU4uPz80UoVwQZmF4lJTyCSM2I4jJwzaRmFvjyWx24qoNRp6Z6TS8cvt9FrYFjMdVHts3EbnMPFp9o5HNdnFlrkrvDx2r0l9Nfht6T3SSlVRAQEBAQEBBhYti8FMzwk8rIm83EC/Ro4uPQb1iZiOrMRu0PEtcdGwkQxTTfOs2Np/aO1+6opz1hvGOUJJrsk+LRsA6zE+qMLT3n5M+zfsWuyS/jUTSOk5HrjT3mOx7P5paDXRSW8enqQeTfAuHeZGn0LaNRVj2cvT356H/YrP2IP7yz7eh7OT356H/YrP2IP7ye3oezl70Gt2illihbDVh0kkcYJbDYF7gwE2lJtc8is1zVmdoYnHMNy0gxL3NTVFRba8FG94aTbaLQSG3yubBSTO0btYjeVU+/XL+Zx/bO/tqv7zHZJ7P5nv1y/mcf2zv7ae8x2PZ/M9+uX8zj+2d/bT3mOx7P5t11d6ZvxJs5dC2LwRjAs8vvtBxzaLeSpceTjaWrsxtZem8uHGnbFFG8yiU3eXWbsFg8ltr32+Y4LGXJwQzWu6ntJNM62tGzPL+D4+CYNhnnA3u/WJVW+W1ksViGvqJsIJvR7Susog9tNIGB5BcCxjrkCwPjA2Ulclq9Gs1iUv76GK/nDfsof6Vt7e7HBD5k1o4qAT7obwP8A0of6VmM15k4IdDwOJa0niQD6FdQPRAQYmKYjHTxmSQ2A4DNxya0ZlaZMlaV4rJtPp757xSkc/t9VUY7jMlVJtv3NHkMHBo9pOZXGy5rZLby9jpNJTTU4a9fOe6NUS2ICCa0MeBWwE83DzljgPSfSp9NMRlrv/OSh4nEzpb7fL7wtpdp4wQaHrO8qm3ZSb/2d11ztf1r6vReBdMnp+WjrnvQCAgy8LxGSnkEkZsRxGThm1wzC3x5LY7cVUGo09M9JpeOX2+i18CxmOqj22biNzmHi0+0cjmuzhzVyV3h47V6S+mvw26eU90kpVUQEBAQEGq6wNMWYdCCAHzyXETDw3cXutv2RcdpIHUR5L8ENq13c9Yvis1TKZp5HSSHM5D5LRwaOgVG15tO8p4jZhrVkQEBAQEEloz+O0X6VS/8AlapMXxwxPRfutQyf6XUiNrnud4NtmtLjYyN2zYDgG7W9Xcnwzsgp1c4ArnLAgILi1BeRW/Sg9T1b03SUORh//IF4ElBcgeLU8T1iWdREzEbM4vNUzZWncHDvCqcMx5JX2sAg+XyAcSB2lZiJnoPnw7PlN7ws8Fuxs+ZZ27J8ZvA5hZrW2/QdeUvkM+i31LowqvVBiYpiMdPGZJDYDgM3HJrRmVpkyVpXism0+nvnvFKRz+31VRjuMyVUm2/c0eQwcGj2nmVxsuW2S28vZaTSU01OGvXznujVEtCAgIPpjiCCDYgggjIjeCFliYiY2lZ2iOkvukGN7bSsbckW2Xb7X6HoutptR7TlPV5LxHw/3aeOs/4zPrDYJ52sF3ENFwLndvJsB5yQPOrM2iOrm0pa87Vjf9nhieHxzxmOQXae8HJwORC1yY63rw2SYM98F4vSeaqcewWSlk2H72nyH5OHsIzC42bDbFbaXsdJq6amnFXr5x2/ZGKJbEBBl4XiMlPIJIzYjiMnDNrhmFvjyWpbiqg1GnpnpNLxy+30WvgWMx1Ue2zcRucw8Wn2jkc12cOauSu8PHavSX01+G3TynuklKqiAgICDmXT7GjV19RLe7WuMcfRjCQLdpu79cqhltxWWKxtDXlE2TWiOjctfUCCMhottPeRcMaNxNszvsBn2XI3x45vOzW1toXfhOrHDYWgOh8M6298ri6/6osweYK7GKseSGbzL1xHVthkrbe5xGcnRFzCOtgdk+cFJxVnyIvKk9ONFJMOn8E47cbwXRSWttAbiCMnNJF+0HOwqZcfBKatt4a6omyxNUUNDUSPpaqnifIQXxPdc7VvKjIvbcPGHTa5Kzg4Z5TCO+8c4W/SaK0ERDo6Sma4EEOEUdwRvBBte4Oas8MdkXFKYWzDTdZGjlLLR1U7oWeGjike2QANddrS4XcN7hu4FR5KRMS2rM7udlz1gQXFqC8it+lB6nq3pukoci2VZRtd1hj/APMrvqX+pa3+GW1esOZlzVgQXNqD+BrPrI/uq5p/hQ5Oq1VYRiAgxMUxGOnjMkhsBwGbjk1ozK0yZK468Vk2n09894pSOf2+qqMdxmSqk237gPIYODR7TzK42XLbJbeXstJpKaanDXr5z3RqiWhAQEBAQbfq1+Hl+r/iCvaH45+jieOfo1+v4bJp7+JS9sf32qzrP0Z9Pu5XhH/Lr6/aUPobpX5NPO7fwZIc+THHnyOfDjxg02p/0v6SveJ+Gdc2GPrH5ht+J4fHPGY5Bdp7wcnA5EK9kx1vXhs4uDPfBeL0nmrOu0SqmSOYyMyN4h4sAR1udx6LlX0uSttojd6vF4pp70i1rcM9v55Iuuw+aEgSxuZfhcbj2HgVDelqfFGy3iz4ssb47RLFWiYQZeF4jJBIJIzYjiMnDNrhmFvjyWpbiqg1GnpnpNLxy+30WvgWMx1Ue2zc4bnsPFp9o5HNdnDmrkrvDx2r0l9Nfht08p7pJSqogIPGtkLY5HDiGuI8wug5Ij4DsC5k9Vp9LAujUJTt8BVyW8YytYT0awOA75Crmnj/ABQ5Oq01YRiCtNfEINFTv+M2oAB6OjeSP3R3KDUfCkx9VHqkmSuidW6KtpJGmxE8V+xzg1487XOHnUmKdrQ1t0dTLoK4ggtOvydXfo8/3Ctb/DLNesOYVzVkQXFqC8it+lB6nq3pukoci2VZRte1h/kyu+ok9S1v8Mtq9YcyrmrAgufUH8DWfWR/dVzT/ChydVqKwjEBBUGkmLuqZnOJ8RpIjbkBz7Ta/wD6XEz5ZyW38vJ7bRaWunxRWOs9fr+yKUK4ICAgICAg2/Vr8PL9X/EFe0Pxz9HE8c/Rr9fw2XTz8Sl7Y/vtVrWfpT6fdyvCP+XX1+0qrXHewWLoDjUszXwyXd4MAh999juDXczuO/pv69PR5rWiaz5ebzHjGkx4pjJTlxeX5ht6vOI8aylZKx0cjQ5rhYg/5uPVa2rFo2lvjyWx2i9J2mFPYzQGCeSG99k7jzBG009xC4mWnBea9nt9Nn9virk7/wAlhKNYEGXheIyU8jZYzYjiMnDNp6Fb48lsduKqDUaemek0v/XzXHR1AkjZI3g9rXDzi/tXcraLREx5vD5Mc47zSesTt/09ls0EHxLGHNc08CCD59yDkyqpXRPfE7yo3OY7tYS0+kLm2jaZWXktWVjam9KY6aaSnmcGRzbJY4mwa8brE5bQI382gZqzgvtylHeu/NeqtoX4SgozXDpbHVSR00Dg+KElznjeHPI2QGnMNBdvzLjyVTPkieUJqV25q4VZIldFKUy1tJG0XJnhv2B4c4+ZoJ8ykxRvaGtujqZdBXEEFp1+Tq79Hn+4Vrf4ZZr1hzCuasiC4tQXkVv0oPU9W9N0lDkWyrKNr2sP8mV31EnqWt/hltXrDmVc1YEFz6g/gaz6yP7quaf4UOTqtRWEYgIKaxvDXU8z43A2uS0/KbfxSP8AOIK4WXHOO01l7nS6iufFF49flPmwFGsiAgICAgINv1a/Dy/V/wAQV7Q/HP0cTxz9Gv1/DZdPPxKXtj++1WtZ+lPp93K8I/5dfX7Sqtcd7BuGrara2aWM7jI1pb1LL3Hc4nzFXdDaIvMd/wAOJ45im2Kt48p5+v8ASxF1HmBBUeltW2Wrmc03aCGg89kBpPeCuLqLxbLMw9p4dinHpqVt16/9odQLwg9KeBz3NYwFznGwAzKzETM7Q0vetKza07RC58MpfBQxRXvsMa2/Owtdd3HXhrFezwufJ7XLa/eZlkrdEICCk9c2iTo5TXxNvFJbwwHxH8A8/NcLDo4fOVXPj/2hLS3krBVUogl8N0nrYGhsNTMxo4N2yWjsa64HmW8ZLR0lrNYl+YnpLW1Ddmapme08Wl5DT2tbYHzhJyWnzIrEIlaNhBbWpPRV20cQlbZoBbAD8a+58nZbxQc7u6K3gx7f5SiyW8lwqyiEEFp1+Tq79Hn+4Vrf4ZZr1hzCuasiC4tQXkVv0oPU9W9N0lDkWyrKNr2sP8mV31EnqWt/hltXrDmVc1YEFz6g/gaz6yP7quaf4UOTqtRWEYgII7HMHjqY9h+4je1w4tPMdOmaiy4q5K7StaTV301+KvrHdVGK4bJTyGOQWI4HJwyc08lxsmO2O3DZ7HT6imenHT+vqw1onEBAQEBBt+rX4eX6v+IK9ofjn6OJ45+jX6/hsunn4lL2x/farWs/Sn0+7leEf8uvr9pVWuO9g+4pHNcHNJDgQQRuIIzCzEzE7w1tWLRNbRvEtxw/T94aBNEHkfGadm/a0i3cfMr1NdMR/lDh5vA6zO+O23ynn/6xca02llaWRt8E07ib3cR0Nhs+vqtMusteNq8k2l8Hx4rRa88U/wDn7tVVN2BB6U8LnuaxgLnONgBxKzETM7Q1vetKza07RC0NFdG20rdp1nTOHjOyb81vTrmuvp9PGON56vI+IeIW1NuGvKsdI7/Of5ybArLmiAgIPGtfGI3mUtEYa7bL7bOzbxtq+61uaSOYtLJaN1TIaJjmQZBxJ2jfe5oO9jTk0+jgOdkmsz/isV325ouCFz3BjGue5xs1rQXOceQaN5K1iJmdoZfVTSyR7pGPYeT2ub94BZmsx1N3hG4ONmm55Df6ljhnsymcM0WrqggRUszr/GLCxv7b7N9K3jFafJrNohZOiWqENLZa9zXW3iBhOz/yP3bX0Ru6kKxTBEc5aWydlsRsDQGgAAAAACwAHAAZKwifSAggtOvydXfo8/3Ctb/DLNesOYVzVkQXFqC8it+lB6nq3pukoci2VZRte1h/kyu+ok9S1v8ADLavWHMq5qwILh1BTjYrY8w6F3mIcP4fSrennlKHItpWUYgICCOxzB46mPYfuI3tcOLTzHTpmosuKuSu0rWk1d9Nfir6x3VRiuGyU8hjkFiOBycMnNPJcfJjtjtw2ex0+opnpF6f19WGo04gICAg3rV1hsrXPnc20bmWaT8beDcDjbdxXQ0WO0TNp6PPeNajHaIxRO8xPP5Nh0vo3y0kjI27TjsEDdvs4ONr9AVa1NJvjmKuZ4blpi1NbXnaOf8A7EqlcCCQRYjcQd1uhC4r2cTvzh+IyICAg9KeBz3NYxpc5xsAOJWYiZnaGl71pWbWnaIWjoro22lbtOs6Zw8Z2Tfmt6dc119Pp4xxvPV5LxDxC2ptw15VjpHf5z/OSfVlzRAQEBBQGs3Tp1bI6nhdakY7L/rEHyz80HgPOcrUs2XedoTUrs0NQJFh6pZ6CnkfVVU8bJRdkTHbXigjxpL2tc32R02uas4OGOco77zyhbLNNMNd/wB7S+eVg9ZVnijui4Z7Mymx6if8HU0zvoyxn1FZ4o7m0s+KdrvJc09hB9Syw9EBAQEGv6fTNbh1btOAvBMBcgXJaQAOpJAWt/hltXrDmRc1YEFvag5mgVrS4bRMJAvvIs8XAVvTdJQ5FuqyjROltGZqGrib5T4Jg3tLDs+myxbozHVy0CuYsiCY0W0imoZxPDYm2y5jr7L2neQbcOAIOXeDvS80neGsxusuHXXHs+PSPDuTZGkd5aD6FZ94jsj9mi8T1z1LgRBTxRcnPc6U9tgGgHvWs6ntDMY4WxoxigqqSnqN15I2l1snWs8eZwI8ysVneN0cxtKUWzAgjscweOpj2H7iN7XDi08x06ZqLLirkrtK1pNXfTX4q+sd1UYrhslPIY5BYjgcnDJzTyXHyY7Y7cNnsdPqKZ6Ren9fVhqNOICCT0boRNUwxu8kuJcOYaC4jz2t51LgpF8kVlU12acOntevXy9eS4ALbgu48R1fqCudY1A1k0crRbwgO12ttv8AOHDuXL1tIi8Wjzeo8FzzfFak/wCvT6S1FUnaEBB6U8DnuaxjS5zjYAcSsxEzO0NL3rSs2tO0QtHRXRttK3adZ0zh4zsm/Nb065rr6fTxjjeeryXiHiFtTbaOVY6R3+c/zkn1Zc0QEBAQRGl7nihrDHfb9zz7NuN9g2stbdJZjq5bC5qyICAgEIDBY3G48xuWd5EpQ6RVkJBjqqhtshK8j9knZPctoyWjza8MNz0e1vVcRDapraiPNwAZIOotZjuyw7VNTUT/ALNZxx5LmwTF4aqFk8Dw6N2fAg5tcMiOStRMTG8IpjZrOt+ofHhsjo3vY7bhG0xxad7xcXabrTLO1Z2Zp1c9SyFxu4lx5uJJ7yqEzMp3ysMiBZNxZOpGsldXPY6SQs9zyHYL3Ft9uPfsk2vvO/qrOntMztKPJHJeStoXN+sbRR9DUus0+55HF0TgNwvvMR5Fu+wzAB52o5sc1nfyT1tvDVFC3EBAJQXHqsxqogofBmlqJGiR5jc2N9tlwDtxtv8AGLzcc1dxWmK80N45rYU6MQEEdjmDx1MZY/cRva4cWnmP5ZqLLirkrtKzpdVfTX4q+sd1UYthklPIY5BY5HJw+UCuPkx2x24bPZafUUz046f19WGo04gz8Cr/AAFRFKeDXb+wgtd6CVJivwXiytq8PtsNscef9wuKGZr2hzSHNcAQRvBBzC7kTExvDxFqzWZraNph9rLVWWn2KNmnaxhu2IEXGbifGt2WA7brk6zJF77R5PWeEaa2LFNrdbfbyawqjrCD0p4HPc1jGlznGwAzWYiZnaGl71pWbWnaIWjoto22lbtOs6Zw8Z3yfmt6dc/Quvp9PGON56vJeIeIW1Nto5VjpHf5z/OSfVlzRAQEBAQfhF9xQc76zdGKehqA2CVpD7u8BY7UIPDfw2eV7Gwz4qlmpFZ3hPS0y01QNxAQEBAQEFkaj8YdHVyUpPiTMLgOT2b7gdWbV/ot5Kzp7c9keSOW62NMdHhX0zqYyGMOcx20G7Xku2rWuOSs3rxRsirO07tA95Nn5477Ef1qD3aO7f2h7ybPzx32I/rT3aO57Q95Nn5477Ef1p7tHc9oe8mz88d9iP6092jue0bBoRq5bh9Q6oFQZLxuj2TGG8XNde+0fkelb48XBO7Fr7w3pTNHhXUUczHRysbIx3FrgHA+YpMbjQcU1PUMhJifND80OD29zwXfvKGcFZbxklCu1JG+6u3dae/p8MFp7tHdt7T5M+i1L0wt4Wpmf0YGRg94cfSsxp6+bHtJbZg2gmHUxDo6dheN4fJeRwPMF99nzWUsY6x0hrNplsi3aiAgICCOxzB46mMsfuPFrhxaeY/lmosuKuSu0rOl1V9Nfir6x3VTi2GSU8hjkG/I5OHygVx8mO2O3DZ7LT6imenHT+vqwlGnEElheO1FPuikIb8k2c3uPDzWUuPNfH8Mquo0WHPzyV59+ksmv0qq5Wlpk2WniGANv5+PpW99TktG0z/0iw+GabFPFFd5+fP9kIq6+IPSngc9zWMaXOcbADNZiJmdoaXvWlZtadohaOi2jjaVu06zpnDxnfJ+a3p1z7gOvp9PGON56vI+IeIW1Nto5VjpH5n+ck+rLnCAgICAgIIbS/HBRUc1SRcsaNkHNziGsBtltOF+l1ra20bs1jednMdZVPlkfLI4vke4uc48ST/nDIWC51rTM7ysJDRTBTWVcNMCWh7jtOHxWtBc4jrYEDqQtsdeK2zFp2jd0ONC8O2Wt9x0xAAAvEwndu3uIuT1O9X+CvZBxSxpdX2Fu40kQ+jtN+6QsTjrPkzxSwZdVeFHhA9vZNP7XlY9lTszx2RmI6nKJzT4GSaJ2VyJGjta4XI/WC0nBWWYySpfF8PfTzywPttxvcwkcDbMdCLHzqpavDOyWJ3hiLVltmqkH/VaS3OW/Z4J6lwfHDS/R0er6AQEBAQEBAQEBAQEBAQEBAQEEdjmDx1MZY8b+LXDi08x/LNRZcVcldpWdLqr6a/FX1juqnFsMkp5DHIN+RycPlD/ADcuPkx2x24bPZafUUz046f0wlGnEBAQelPA57msY0uc42AGazETadoaXvWlZtadohaOi2jjaVu06zpnDxnfJ+a3p1z7gOvp9PGKN56vI6/xC2pttHKsdI/M/wA5J9WXOEBAQEBAQEGh662E4Y4jgJYS7sJ2R+8WqLN8DenVQCoJ0totjbqKqiqWja2Cbtvbaa4FrhfLcePMBb478M7tbRvGy+cI1jYbO0H3Q2J2bJvwZHS7vFPmJV2uSs+aGaTCbjx2kcLtqYCOYljPqK34o7sbS+J9I6Jnl1VO3tmjHrcscUdzaWtaQa0qCBrvBP8AdEtvFbHfZvltSW2QOy56LS2WtW0UmVC4jWvmlkmkN3yPc91uF3G+4ZBUbTvO6aI2Y6wytHUXgjnTzVjgdiNpjYebnWLiPotAH/IrWnr5osk+S6laRCAgICAgICAgICAgICAgICAgII/G8IjqYyx438WuHFp5j+Waiy4q5K7Ss6XVX01+KvrHdVGLYZJTyGOQb8iODh8of5uXHyY7Y7cNnstPqKZ6cdP6YSjTiD0p4HSOaxjS5zjYAZrMRNp2hpe9aVm1p2iFpaLaONpW7TrOmcPGdy+a3p1z7gOvp9PGKN56vI6/xC2pttHKsdI/M/zknlZc4QEBAQEBAQEGFjWGR1MEtPKLskaWnmOTh1BsR1AWJjeNpZidnNWlGjFRQSmOdp2SfElAOxIObTkebTvHZYmhkxzWU8WiUMo2wg/LIP2yAgINu0M0Bqa5zXEGKnuLyuHlDlED5R+d5I68DNjwzbnPRpa8Q6BwfC4qaGOCFobGwWA9JJOZJJJOZJV2I2jZDM7sxZYEBAQEBAQEBAQEBAQEBAQEBAQEEfjeER1MZY8b+LXDi08x/LNRZcVcldpWdLqr6e/FT1juqjF8Lkp5DHILcnZOHNp9mS4+THbHbaz2Om1NNRTjpP7fVj01O+RwYxpc48AP83DqtK1m07R1S5L1x1m152iFo6LaONpW7TrOmcPGdy+a3p1z7gOvp9PGKN56vI6/X21Nto5VjpH5n+ck8rLnCAgICAgICAgICDxq6SOVhjlY17Hbi17Q4HtB3FBpWK6p8OlJLBJAT/tP3fsvDgOwWUVsNZbxeWuVWpPf+DrLDk+G5/abIPUo/d47tvaMR+paoyqoj2xvHtKx7t8z2gzUrPnVxDsjef4gnu3zPaJKi1KRj4are76uNsfpc562jT1YnI2zBdXeHUxDmwCR4t48x8IbjgQHeKD1AClrjrXpDWbzLawt2ogICAgICAgICAgICAgICAgICAgICAg1/Tn8Vf2hVtV+nLpeFf8AIhE6tvJl7VDoekrvjnxVbsr7gCAgICAgICAgICAgICAgICAgICAgICAgICAgICAgICAgI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7412" name="AutoShape 4" descr="data:image/jpeg;base64,/9j/4AAQSkZJRgABAQAAAQABAAD/2wCEAAkGBxITEhISExQUFhQXFxQZGBcXFxUYHhciGhofFxgXGRgYHCggGiAlHBYYJD0hKSorLi4uFx8zODQ4NyowMCsBCgoKDg0OGhAQGy8kICUwLDcvLy8vLCw3LDUsLCwsLDQsLCwsLCw0LCwsLCwsNDQsLCwsLCwsLCw0LDQsNDQ3L//AABEIAJEBXAMBEQACEQEDEQH/xAAcAAEAAgMBAQEAAAAAAAAAAAAABQcEBggDAgH/xABMEAABAwICBwIHCg0DBAMAAAABAAIDBBEFQQYHEiExUWFxkRMiMoGhscEUFzNCUmJyc5OyIzQ1VHSCkqLC0dLT8BVTg0NEs/EIJCX/xAAaAQEAAgMBAAAAAAAAAAAAAAAAAwQBAgUG/8QAMREBAAIBAgQDBwQCAwEAAAAAAAECAwQREiExUQVBgRMUMmFxscEz4fDxIkI0kaHR/9oADAMBAAIRAxEAPwC8UBAQEBAQEGJieIRwRmSQ2aO8nJoGZK0yZK0rxWTYMF894pSOarcc0hmqXElxaz4sbSQAOtvKPUrkZc98k/Ls9fpdBi09dojee/8AOjwwrGZ6dwdG82zYSS13Qj28VrjzXpO8Sk1GkxZ67Xj184WngeMR1Me2zcRuc08WnkenXNdfFlrkrvDyGr0l9Nfht6T3SKlVRAQEBAQEBAQEBAQEBAQEBAQEBAQaTrQ0xdQQsbDb3RNtBhIuGBttp9sz4wAB3XN99rGLLk4Ib0ruoXEMTnncXTSySOO+73Od3A7h2BUrWmeqaIiHthOOVNM4OgmkjIyDjsntYfFd5wlb2r0kmIl0Jq+0p/1ClErgGysdsStF7bQAO02+RBB6bxkr+O/FG6C1dpbMt2ogICAgICAgICAgICAgxMTxGOCMySGzR3uOTQMyVpkyVpXismwYL57xSkc/51VTj2NSVUm2/c0X2GZNHtJzK42bNbLbeXsdJpKaanDXr5z3RiiWxBmYViUlPIJIzYjiMnDNrhyW+PJbHbiqg1GnpnpNL/19Fr4HjEdTHts3EbnNPFp5HpyOa7OLLXJXeHjtXpL6a/Db0nukVKqiAgICAgICAgICAgICAgICAgICCjNexd7ugv5Pudtu3wj9r+FU9R1hNj6K3VdIILc1AF16/wCT/wDWt2/hL+jZVvTdJRZPJb6sohBH49i8dJBJUS7WxGATsgE7yGiwJGZCxa20byzEbtM9+LD/AJFT9mz+4ofeKNvZy2XRLSyDEGyPgEgEbg0+EaBxF91nFSUvFucNZrsnluwICAgICAgIPKoqWMAL3NaCQ0XIFyeAF81ra0V6y3pjtfeKxu8sTw+OeMxyC7T3g5OByIWMmOt68Nm+DPfBeL0nmqjH8FkpZNh+9pvsPycPYRmFxs2G2K20vY6PWU1NOKvXzjt+yMUS2ICDMwrEpKeQSRmxHEZOGbXDkt8eS2O3FVBqNPTPSaX6fb6LXwPGI6mPbZuI3OaeLTyPTkc12cWWuSu8PHavSX01+G3pPdIqVVEBAQEBAQEBAQEBAQEBAQEBAQaHrY0QfWwslgF54dqzeHhGuttNF/jAgEecZqLLj4o5N6W2UHUROY4se0seOLXAtcO1p3hUZrMJnpQUck7xFCx0kh4NYNo9u7gOp3LMVmehM7OidW+ixoKXYfYzSO25LbwDYAMBzDQO8lXsdOGNkFrby2tSNRBXmu/EAygbFnNKwW6M/CE97Wj9ZQ552q3xxzUOqKdc+oP4Gs+sj+6rmn+FDk6rUVhGICAgICAgxMUxGOCMySGzR3uOTWjMlaZMlaV4rJsGC+e8UpHP7fVVGPYzJVSbb9zRcMZk0e0nMrjZss5Z3l7HSaSmmpw16+c9206G6V+TTzu5COQ58mOPPkc/Xb02q/0v6S5PifhnXNhj6x+Y/Lb8Tw+OeN0cgu094OTgciFeyY63rw2cTBnvgvF6TzVRj+CyUsmy/e032H5OHsIzC42bFOKdpex0erpqacVevnHb9kYCFFut7CAgzMKxKSnkEkZsRxGThm1wzC3x5LY7cVUGo09M9JpeOX2+i1sCxmOqj22biNzmHi08jzHI5rs4stcld4eO1ekvpr8NvSe6SUqqICAgICAgICAgICAgICAgICAg8Kmjjk+EjY/6TWu9YTYfVPTMYLMY1g5NaGjuCD1QEHxLI1rS5xDWgEkkgAAbySTwCDnXWZpSK+rvGfwEQLIvnXN3yWy2iB5mjqqOa/FPJPSu0NRULdc+oP4Gs+sj+6rmn+FDk6rUVhGICAgICDExTEY4IzJIbNGWbjk1ozJWmTJWleKybT6e+e8UpHP7fVVGPYzJVSbb9zRfYYODR7ScyuNmzWyW3l7HSaSmmpw16+c90aolsQb5oVpQXFtNMSTwjfxv813sPf16Ol1Mz/hb0ed8U8OisTmxesfmP/jdnsBtcA2NxcXt1V/bdwItMdGLiGFwzNLZI2uHO28djhvHmWt8dbxtaE2HU5cM70tMKs0kwc0sxjuS0jaY45g7rHqCLdxzXHz4vZ32ev0WqjU4uPz80UoVwQZmF4lJTyCSM2I4jJwzaRmFvjyWx24qoNRp6Z6TS8cvt9FrYFjMdVHts3EbnMPFp9o5HNdnFlrkrvDx2r0l9Nfht6T3SSlVRAQEBAQEBBhYti8FMzwk8rIm83EC/Ro4uPQb1iZiOrMRu0PEtcdGwkQxTTfOs2Np/aO1+6opz1hvGOUJJrsk+LRsA6zE+qMLT3n5M+zfsWuyS/jUTSOk5HrjT3mOx7P5paDXRSW8enqQeTfAuHeZGn0LaNRVj2cvT356H/YrP2IP7yz7eh7OT356H/YrP2IP7ye3oezl70Gt2illihbDVh0kkcYJbDYF7gwE2lJtc8is1zVmdoYnHMNy0gxL3NTVFRba8FG94aTbaLQSG3yubBSTO0btYjeVU+/XL+Zx/bO/tqv7zHZJ7P5nv1y/mcf2zv7ae8x2PZ/M9+uX8zj+2d/bT3mOx7P5t11d6ZvxJs5dC2LwRjAs8vvtBxzaLeSpceTjaWrsxtZem8uHGnbFFG8yiU3eXWbsFg8ltr32+Y4LGXJwQzWu6ntJNM62tGzPL+D4+CYNhnnA3u/WJVW+W1ksViGvqJsIJvR7Susog9tNIGB5BcCxjrkCwPjA2Ulclq9Gs1iUv76GK/nDfsof6Vt7e7HBD5k1o4qAT7obwP8A0of6VmM15k4IdDwOJa0niQD6FdQPRAQYmKYjHTxmSQ2A4DNxya0ZlaZMlaV4rJtPp757xSkc/t9VUY7jMlVJtv3NHkMHBo9pOZXGy5rZLby9jpNJTTU4a9fOe6NUS2ICCa0MeBWwE83DzljgPSfSp9NMRlrv/OSh4nEzpb7fL7wtpdp4wQaHrO8qm3ZSb/2d11ztf1r6vReBdMnp+WjrnvQCAgy8LxGSnkEkZsRxGThm1wzC3x5LY7cVUGo09M9JpeOX2+i18CxmOqj22biNzmHi0+0cjmuzhzVyV3h47V6S+mvw26eU90kpVUQEBAQEGq6wNMWYdCCAHzyXETDw3cXutv2RcdpIHUR5L8ENq13c9Yvis1TKZp5HSSHM5D5LRwaOgVG15tO8p4jZhrVkQEBAQEEloz+O0X6VS/8AlapMXxwxPRfutQyf6XUiNrnud4NtmtLjYyN2zYDgG7W9Xcnwzsgp1c4ArnLAgILi1BeRW/Sg9T1b03SUORh//IF4ElBcgeLU8T1iWdREzEbM4vNUzZWncHDvCqcMx5JX2sAg+XyAcSB2lZiJnoPnw7PlN7ws8Fuxs+ZZ27J8ZvA5hZrW2/QdeUvkM+i31LowqvVBiYpiMdPGZJDYDgM3HJrRmVpkyVpXism0+nvnvFKRz+31VRjuMyVUm2/c0eQwcGj2nmVxsuW2S28vZaTSU01OGvXznujVEtCAgIPpjiCCDYgggjIjeCFliYiY2lZ2iOkvukGN7bSsbckW2Xb7X6HoutptR7TlPV5LxHw/3aeOs/4zPrDYJ52sF3ENFwLndvJsB5yQPOrM2iOrm0pa87Vjf9nhieHxzxmOQXae8HJwORC1yY63rw2SYM98F4vSeaqcewWSlk2H72nyH5OHsIzC42bDbFbaXsdJq6amnFXr5x2/ZGKJbEBBl4XiMlPIJIzYjiMnDNrhmFvjyWpbiqg1GnpnpNLxy+30WvgWMx1Ue2zcRucw8Wn2jkc12cOauSu8PHavSX01+G3TynuklKqiAgICDmXT7GjV19RLe7WuMcfRjCQLdpu79cqhltxWWKxtDXlE2TWiOjctfUCCMhottPeRcMaNxNszvsBn2XI3x45vOzW1toXfhOrHDYWgOh8M6298ri6/6osweYK7GKseSGbzL1xHVthkrbe5xGcnRFzCOtgdk+cFJxVnyIvKk9ONFJMOn8E47cbwXRSWttAbiCMnNJF+0HOwqZcfBKatt4a6omyxNUUNDUSPpaqnifIQXxPdc7VvKjIvbcPGHTa5Kzg4Z5TCO+8c4W/SaK0ERDo6Sma4EEOEUdwRvBBte4Oas8MdkXFKYWzDTdZGjlLLR1U7oWeGjike2QANddrS4XcN7hu4FR5KRMS2rM7udlz1gQXFqC8it+lB6nq3pukoci2VZRtd1hj/APMrvqX+pa3+GW1esOZlzVgQXNqD+BrPrI/uq5p/hQ5Oq1VYRiAgxMUxGOnjMkhsBwGbjk1ozK0yZK468Vk2n09894pSOf2+qqMdxmSqk237gPIYODR7TzK42XLbJbeXstJpKaanDXr5z3RqiWhAQEBAQbfq1+Hl+r/iCvaH45+jieOfo1+v4bJp7+JS9sf32qzrP0Z9Pu5XhH/Lr6/aUPobpX5NPO7fwZIc+THHnyOfDjxg02p/0v6SveJ+Gdc2GPrH5ht+J4fHPGY5Bdp7wcnA5EK9kx1vXhs4uDPfBeL0nmrOu0SqmSOYyMyN4h4sAR1udx6LlX0uSttojd6vF4pp70i1rcM9v55Iuuw+aEgSxuZfhcbj2HgVDelqfFGy3iz4ssb47RLFWiYQZeF4jJBIJIzYjiMnDNrhmFvjyWpbiqg1GnpnpNLxy+30WvgWMx1Ue2zc4bnsPFp9o5HNdnDmrkrvDx2r0l9Nfht08p7pJSqogIPGtkLY5HDiGuI8wug5Ij4DsC5k9Vp9LAujUJTt8BVyW8YytYT0awOA75Crmnj/ABQ5Oq01YRiCtNfEINFTv+M2oAB6OjeSP3R3KDUfCkx9VHqkmSuidW6KtpJGmxE8V+xzg1487XOHnUmKdrQ1t0dTLoK4ggtOvydXfo8/3Ctb/DLNesOYVzVkQXFqC8it+lB6nq3pukoci2VZRte1h/kyu+ok9S1v8Mtq9YcyrmrAgufUH8DWfWR/dVzT/ChydVqKwjEBBUGkmLuqZnOJ8RpIjbkBz7Ta/wD6XEz5ZyW38vJ7bRaWunxRWOs9fr+yKUK4ICAgICAg2/Vr8PL9X/EFe0Pxz9HE8c/Rr9fw2XTz8Sl7Y/vtVrWfpT6fdyvCP+XX1+0qrXHewWLoDjUszXwyXd4MAh999juDXczuO/pv69PR5rWiaz5ebzHjGkx4pjJTlxeX5ht6vOI8aylZKx0cjQ5rhYg/5uPVa2rFo2lvjyWx2i9J2mFPYzQGCeSG99k7jzBG009xC4mWnBea9nt9Nn9virk7/wAlhKNYEGXheIyU8jZYzYjiMnDNp6Fb48lsduKqDUaemek0v/XzXHR1AkjZI3g9rXDzi/tXcraLREx5vD5Mc47zSesTt/09ls0EHxLGHNc08CCD59yDkyqpXRPfE7yo3OY7tYS0+kLm2jaZWXktWVjam9KY6aaSnmcGRzbJY4mwa8brE5bQI382gZqzgvtylHeu/NeqtoX4SgozXDpbHVSR00Dg+KElznjeHPI2QGnMNBdvzLjyVTPkieUJqV25q4VZIldFKUy1tJG0XJnhv2B4c4+ZoJ8ykxRvaGtujqZdBXEEFp1+Tq79Hn+4Vrf4ZZr1hzCuasiC4tQXkVv0oPU9W9N0lDkWyrKNr2sP8mV31EnqWt/hltXrDmVc1YEFz6g/gaz6yP7quaf4UOTqtRWEYgIKaxvDXU8z43A2uS0/KbfxSP8AOIK4WXHOO01l7nS6iufFF49flPmwFGsiAgICAgINv1a/Dy/V/wAQV7Q/HP0cTxz9Gv1/DZdPPxKXtj++1WtZ+lPp93K8I/5dfX7Sqtcd7BuGrara2aWM7jI1pb1LL3Hc4nzFXdDaIvMd/wAOJ45im2Kt48p5+v8ASxF1HmBBUeltW2Wrmc03aCGg89kBpPeCuLqLxbLMw9p4dinHpqVt16/9odQLwg9KeBz3NYwFznGwAzKzETM7Q0vetKza07RC58MpfBQxRXvsMa2/Owtdd3HXhrFezwufJ7XLa/eZlkrdEICCk9c2iTo5TXxNvFJbwwHxH8A8/NcLDo4fOVXPj/2hLS3krBVUogl8N0nrYGhsNTMxo4N2yWjsa64HmW8ZLR0lrNYl+YnpLW1Ddmapme08Wl5DT2tbYHzhJyWnzIrEIlaNhBbWpPRV20cQlbZoBbAD8a+58nZbxQc7u6K3gx7f5SiyW8lwqyiEEFp1+Tq79Hn+4Vrf4ZZr1hzCuasiC4tQXkVv0oPU9W9N0lDkWyrKNr2sP8mV31EnqWt/hltXrDmVc1YEFz6g/gaz6yP7quaf4UOTqtRWEYgII7HMHjqY9h+4je1w4tPMdOmaiy4q5K7StaTV301+KvrHdVGK4bJTyGOQWI4HJwyc08lxsmO2O3DZ7HT6imenHT+vqw1onEBAQEBBt+rX4eX6v+IK9ofjn6OJ45+jX6/hsunn4lL2x/farWs/Sn0+7leEf8uvr9pVWuO9g+4pHNcHNJDgQQRuIIzCzEzE7w1tWLRNbRvEtxw/T94aBNEHkfGadm/a0i3cfMr1NdMR/lDh5vA6zO+O23ynn/6xca02llaWRt8E07ib3cR0Nhs+vqtMusteNq8k2l8Hx4rRa88U/wDn7tVVN2BB6U8LnuaxgLnONgBxKzETM7Q1vetKza07RC0NFdG20rdp1nTOHjOyb81vTrmuvp9PGON56vI+IeIW1NuGvKsdI7/Of5ybArLmiAgIPGtfGI3mUtEYa7bL7bOzbxtq+61uaSOYtLJaN1TIaJjmQZBxJ2jfe5oO9jTk0+jgOdkmsz/isV325ouCFz3BjGue5xs1rQXOceQaN5K1iJmdoZfVTSyR7pGPYeT2ub94BZmsx1N3hG4ONmm55Df6ljhnsymcM0WrqggRUszr/GLCxv7b7N9K3jFafJrNohZOiWqENLZa9zXW3iBhOz/yP3bX0Ru6kKxTBEc5aWydlsRsDQGgAAAAACwAHAAZKwifSAggtOvydXfo8/3Ctb/DLNesOYVzVkQXFqC8it+lB6nq3pukoci2VZRte1h/kyu+ok9S1v8ADLavWHMq5qwILh1BTjYrY8w6F3mIcP4fSrennlKHItpWUYgICCOxzB46mPYfuI3tcOLTzHTpmosuKuSu0rWk1d9Nfir6x3VRiuGyU8hjkFiOBycMnNPJcfJjtjtw2ex0+opnpF6f19WGo04gICAg3rV1hsrXPnc20bmWaT8beDcDjbdxXQ0WO0TNp6PPeNajHaIxRO8xPP5Nh0vo3y0kjI27TjsEDdvs4ONr9AVa1NJvjmKuZ4blpi1NbXnaOf8A7EqlcCCQRYjcQd1uhC4r2cTvzh+IyICAg9KeBz3NYxpc5xsAOJWYiZnaGl71pWbWnaIWjoro22lbtOs6Zw8Z2Tfmt6dc119Pp4xxvPV5LxDxC2ptw15VjpHf5z/OSfVlzRAQEBBQGs3Tp1bI6nhdakY7L/rEHyz80HgPOcrUs2XedoTUrs0NQJFh6pZ6CnkfVVU8bJRdkTHbXigjxpL2tc32R02uas4OGOco77zyhbLNNMNd/wB7S+eVg9ZVnijui4Z7Mymx6if8HU0zvoyxn1FZ4o7m0s+KdrvJc09hB9Syw9EBAQEGv6fTNbh1btOAvBMBcgXJaQAOpJAWt/hltXrDmRc1YEFvag5mgVrS4bRMJAvvIs8XAVvTdJQ5FuqyjROltGZqGrib5T4Jg3tLDs+myxbozHVy0CuYsiCY0W0imoZxPDYm2y5jr7L2neQbcOAIOXeDvS80neGsxusuHXXHs+PSPDuTZGkd5aD6FZ94jsj9mi8T1z1LgRBTxRcnPc6U9tgGgHvWs6ntDMY4WxoxigqqSnqN15I2l1snWs8eZwI8ysVneN0cxtKUWzAgjscweOpj2H7iN7XDi08x06ZqLLirkrtK1pNXfTX4q+sd1UYrhslPIY5BYjgcnDJzTyXHyY7Y7cNnsdPqKZ6Ren9fVhqNOICCT0boRNUwxu8kuJcOYaC4jz2t51LgpF8kVlU12acOntevXy9eS4ALbgu48R1fqCudY1A1k0crRbwgO12ttv8AOHDuXL1tIi8Wjzeo8FzzfFak/wCvT6S1FUnaEBB6U8DnuaxjS5zjYAcSsxEzO0NL3rSs2tO0QtHRXRttK3adZ0zh4zsm/Nb065rr6fTxjjeeryXiHiFtTbaOVY6R3+c/zkn1Zc0QEBAQRGl7nihrDHfb9zz7NuN9g2stbdJZjq5bC5qyICAgEIDBY3G48xuWd5EpQ6RVkJBjqqhtshK8j9knZPctoyWjza8MNz0e1vVcRDapraiPNwAZIOotZjuyw7VNTUT/ALNZxx5LmwTF4aqFk8Dw6N2fAg5tcMiOStRMTG8IpjZrOt+ofHhsjo3vY7bhG0xxad7xcXabrTLO1Z2Zp1c9SyFxu4lx5uJJ7yqEzMp3ysMiBZNxZOpGsldXPY6SQs9zyHYL3Ft9uPfsk2vvO/qrOntMztKPJHJeStoXN+sbRR9DUus0+55HF0TgNwvvMR5Fu+wzAB52o5sc1nfyT1tvDVFC3EBAJQXHqsxqogofBmlqJGiR5jc2N9tlwDtxtv8AGLzcc1dxWmK80N45rYU6MQEEdjmDx1MZY/cRva4cWnmP5ZqLLirkrtKzpdVfTX4q+sd1UYthklPIY5BY5HJw+UCuPkx2x24bPZafUUz046f19WGo04gz8Cr/AAFRFKeDXb+wgtd6CVJivwXiytq8PtsNscef9wuKGZr2hzSHNcAQRvBBzC7kTExvDxFqzWZraNph9rLVWWn2KNmnaxhu2IEXGbifGt2WA7brk6zJF77R5PWeEaa2LFNrdbfbyawqjrCD0p4HPc1jGlznGwAzWYiZnaGl71pWbWnaIWjoto22lbtOs6Zw8Z3yfmt6dc/Quvp9PGON56vJeIeIW1Nto5VjpHf5z/OSfVlzRAQEBAQfhF9xQc76zdGKehqA2CVpD7u8BY7UIPDfw2eV7Gwz4qlmpFZ3hPS0y01QNxAQEBAQEFkaj8YdHVyUpPiTMLgOT2b7gdWbV/ot5Kzp7c9keSOW62NMdHhX0zqYyGMOcx20G7Xku2rWuOSs3rxRsirO07tA95Nn5477Ef1qD3aO7f2h7ybPzx32I/rT3aO57Q95Nn5477Ef1p7tHc9oe8mz88d9iP6092jue0bBoRq5bh9Q6oFQZLxuj2TGG8XNde+0fkelb48XBO7Fr7w3pTNHhXUUczHRysbIx3FrgHA+YpMbjQcU1PUMhJifND80OD29zwXfvKGcFZbxklCu1JG+6u3dae/p8MFp7tHdt7T5M+i1L0wt4Wpmf0YGRg94cfSsxp6+bHtJbZg2gmHUxDo6dheN4fJeRwPMF99nzWUsY6x0hrNplsi3aiAgICCOxzB46mMsfuPFrhxaeY/lmosuKuSu0rOl1V9Nfir6x3VTi2GSU8hjkG/I5OHygVx8mO2O3DZ7LT6imenHT+vqwlGnEElheO1FPuikIb8k2c3uPDzWUuPNfH8Mquo0WHPzyV59+ksmv0qq5Wlpk2WniGANv5+PpW99TktG0z/0iw+GabFPFFd5+fP9kIq6+IPSngc9zWMaXOcbADNZiJmdoaXvWlZtadohaOi2jjaVu06zpnDxnfJ+a3p1z7gOvp9PGON56vI+IeIW1Nto5VjpH5n+ck+rLnCAgICAgIIbS/HBRUc1SRcsaNkHNziGsBtltOF+l1ra20bs1jednMdZVPlkfLI4vke4uc48ST/nDIWC51rTM7ysJDRTBTWVcNMCWh7jtOHxWtBc4jrYEDqQtsdeK2zFp2jd0ONC8O2Wt9x0xAAAvEwndu3uIuT1O9X+CvZBxSxpdX2Fu40kQ+jtN+6QsTjrPkzxSwZdVeFHhA9vZNP7XlY9lTszx2RmI6nKJzT4GSaJ2VyJGjta4XI/WC0nBWWYySpfF8PfTzywPttxvcwkcDbMdCLHzqpavDOyWJ3hiLVltmqkH/VaS3OW/Z4J6lwfHDS/R0er6AQEBAQEBAQEBAQEBAQEBAQEEdjmDx1MZY8b+LXDi08x/LNRZcVcldpWdLqr6a/FX1juqnFsMkp5DHIN+RycPlD/ADcuPkx2x24bPZafUUz046f0wlGnEBAQelPA57msY0uc42AGazETadoaXvWlZtadohaOi2jjaVu06zpnDxnfJ+a3p1z7gOvp9PGKN56vI6/xC2pttHKsdI/M/wA5J9WXOEBAQEBAQEGh662E4Y4jgJYS7sJ2R+8WqLN8DenVQCoJ0totjbqKqiqWja2Cbtvbaa4FrhfLcePMBb478M7tbRvGy+cI1jYbO0H3Q2J2bJvwZHS7vFPmJV2uSs+aGaTCbjx2kcLtqYCOYljPqK34o7sbS+J9I6Jnl1VO3tmjHrcscUdzaWtaQa0qCBrvBP8AdEtvFbHfZvltSW2QOy56LS2WtW0UmVC4jWvmlkmkN3yPc91uF3G+4ZBUbTvO6aI2Y6wytHUXgjnTzVjgdiNpjYebnWLiPotAH/IrWnr5osk+S6laRCAgICAgICAgICAgICAgICAgII/G8IjqYyx438WuHFp5j+Waiy4q5K7Ss6XVX01+KvrHdVGLYZJTyGOQb8iODh8of5uXHyY7Y7cNnstPqKZ6cdP6YSjTiD0p4HSOaxjS5zjYAZrMRNp2hpe9aVm1p2iFpaLaONpW7TrOmcPGdy+a3p1z7gOvp9PGKN56vI6/xC2pttHKsdI/M/zknlZc4QEBAQEBAQEGFjWGR1MEtPKLskaWnmOTh1BsR1AWJjeNpZidnNWlGjFRQSmOdp2SfElAOxIObTkebTvHZYmhkxzWU8WiUMo2wg/LIP2yAgINu0M0Bqa5zXEGKnuLyuHlDlED5R+d5I68DNjwzbnPRpa8Q6BwfC4qaGOCFobGwWA9JJOZJJJOZJV2I2jZDM7sxZYEBAQEBAQEBAQEBAQEBAQEBAQEEfjeER1MZY8b+LXDi08x/LNRZcVcldpWdLqr6e/FT1juqjF8Lkp5DHILcnZOHNp9mS4+THbHbaz2Om1NNRTjpP7fVj01O+RwYxpc48AP83DqtK1m07R1S5L1x1m152iFo6LaONpW7TrOmcPGdy+a3p1z7gOvp9PGKN56vI6/X21Nto5VjpH5n+ck8rLnCAgICAgICAgICDxq6SOVhjlY17Hbi17Q4HtB3FBpWK6p8OlJLBJAT/tP3fsvDgOwWUVsNZbxeWuVWpPf+DrLDk+G5/abIPUo/d47tvaMR+paoyqoj2xvHtKx7t8z2gzUrPnVxDsjef4gnu3zPaJKi1KRj4are76uNsfpc562jT1YnI2zBdXeHUxDmwCR4t48x8IbjgQHeKD1AClrjrXpDWbzLawt2ogICAgICAgICAgICAgICAgICAgICAg1/Tn8Vf2hVtV+nLpeFf8AIhE6tvJl7VDoekrvjnxVbsr7gCAgICAgICAgICAgICAgICAgICAgICAgICAgICAgICAgI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pic>
        <p:nvPicPr>
          <p:cNvPr id="17414" name="Picture 6" descr="http://ninja-squad.com/public/img/git-logo.png"/>
          <p:cNvPicPr>
            <a:picLocks noChangeAspect="1" noChangeArrowheads="1"/>
          </p:cNvPicPr>
          <p:nvPr/>
        </p:nvPicPr>
        <p:blipFill>
          <a:blip r:embed="rId3" cstate="print"/>
          <a:srcRect/>
          <a:stretch>
            <a:fillRect/>
          </a:stretch>
        </p:blipFill>
        <p:spPr bwMode="auto">
          <a:xfrm>
            <a:off x="2771800" y="836712"/>
            <a:ext cx="2952328" cy="1232841"/>
          </a:xfrm>
          <a:prstGeom prst="rect">
            <a:avLst/>
          </a:prstGeom>
          <a:noFill/>
        </p:spPr>
      </p:pic>
      <p:sp>
        <p:nvSpPr>
          <p:cNvPr id="8" name="Espace réservé du contenu 2"/>
          <p:cNvSpPr txBox="1">
            <a:spLocks/>
          </p:cNvSpPr>
          <p:nvPr/>
        </p:nvSpPr>
        <p:spPr>
          <a:xfrm>
            <a:off x="1403648" y="4005064"/>
            <a:ext cx="8229600" cy="604664"/>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fr-FR" sz="3200" b="1" dirty="0" smtClean="0"/>
              <a:t>Bonne gestion des </a:t>
            </a:r>
            <a:r>
              <a:rPr lang="fr-FR" sz="3200" b="1" dirty="0" err="1" smtClean="0"/>
              <a:t>merges</a:t>
            </a:r>
            <a:endParaRPr kumimoji="0" lang="fr-FR"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914400" y="3212976"/>
            <a:ext cx="8229600" cy="604664"/>
          </a:xfrm>
        </p:spPr>
        <p:txBody>
          <a:bodyPr>
            <a:normAutofit/>
          </a:bodyPr>
          <a:lstStyle/>
          <a:p>
            <a:r>
              <a:rPr lang="fr-FR" b="1" dirty="0" smtClean="0"/>
              <a:t>Déjà compris dans le pack </a:t>
            </a:r>
            <a:r>
              <a:rPr lang="fr-FR" b="1" dirty="0" err="1" smtClean="0"/>
              <a:t>groovy</a:t>
            </a:r>
            <a:endParaRPr lang="fr-FR" b="1" dirty="0"/>
          </a:p>
        </p:txBody>
      </p:sp>
      <p:sp>
        <p:nvSpPr>
          <p:cNvPr id="17410" name="AutoShape 2" descr="data:image/jpeg;base64,/9j/4AAQSkZJRgABAQAAAQABAAD/2wCEAAkGBxITEhISExQUFhQXFxQZGBcXFxUYHhciGhofFxgXGRgYHCggGiAlHBYYJD0hKSorLi4uFx8zODQ4NyowMCsBCgoKDg0OGhAQGy8kICUwLDcvLy8vLCw3LDUsLCwsLDQsLCwsLCw0LCwsLCwsNDQsLCwsLCwsLCw0LDQsNDQ3L//AABEIAJEBXAMBEQACEQEDEQH/xAAcAAEAAgMBAQEAAAAAAAAAAAAABQcEBggDAgH/xABMEAABAwICBwIHCg0DBAMAAAABAAIDBBEFQQYHEiExUWFxkRMiMoGhscEUFzNCUmJyc5OyIzQ1VHSCkqLC0dLT8BVTg0NEs/EIJCX/xAAaAQEAAgMBAAAAAAAAAAAAAAAAAwQBAgUG/8QAMREBAAIBAgQDBwQCAwEAAAAAAAECAwQREiExUQVBgRMUMmFxscEz4fDxIkI0kaHR/9oADAMBAAIRAxEAPwC8UBAQEBAQEGJieIRwRmSQ2aO8nJoGZK0yZK0rxWTYMF894pSOarcc0hmqXElxaz4sbSQAOtvKPUrkZc98k/Ls9fpdBi09dojee/8AOjwwrGZ6dwdG82zYSS13Qj28VrjzXpO8Sk1GkxZ67Xj184WngeMR1Me2zcRuc08WnkenXNdfFlrkrvDyGr0l9Nfht6T3SKlVRAQEBAQEBAQEBAQEBAQEBAQEBAQaTrQ0xdQQsbDb3RNtBhIuGBttp9sz4wAB3XN99rGLLk4Ib0ruoXEMTnncXTSySOO+73Od3A7h2BUrWmeqaIiHthOOVNM4OgmkjIyDjsntYfFd5wlb2r0kmIl0Jq+0p/1ClErgGysdsStF7bQAO02+RBB6bxkr+O/FG6C1dpbMt2ogICAgICAgICAgICAgxMTxGOCMySGzR3uOTQMyVpkyVpXismwYL57xSkc/51VTj2NSVUm2/c0X2GZNHtJzK42bNbLbeXsdJpKaanDXr5z3RiiWxBmYViUlPIJIzYjiMnDNrhyW+PJbHbiqg1GnpnpNL/19Fr4HjEdTHts3EbnNPFp5HpyOa7OLLXJXeHjtXpL6a/Db0nukVKqiAgICAgICAgICAgICAgICAgICCjNexd7ugv5Pudtu3wj9r+FU9R1hNj6K3VdIILc1AF16/wCT/wDWt2/hL+jZVvTdJRZPJb6sohBH49i8dJBJUS7WxGATsgE7yGiwJGZCxa20byzEbtM9+LD/AJFT9mz+4ofeKNvZy2XRLSyDEGyPgEgEbg0+EaBxF91nFSUvFucNZrsnluwICAgICAgIPKoqWMAL3NaCQ0XIFyeAF81ra0V6y3pjtfeKxu8sTw+OeMxyC7T3g5OByIWMmOt68Nm+DPfBeL0nmqjH8FkpZNh+9pvsPycPYRmFxs2G2K20vY6PWU1NOKvXzjt+yMUS2ICDMwrEpKeQSRmxHEZOGbXDkt8eS2O3FVBqNPTPSaX6fb6LXwPGI6mPbZuI3OaeLTyPTkc12cWWuSu8PHavSX01+G3pPdIqVVEBAQEBAQEBAQEBAQEBAQEBAQaHrY0QfWwslgF54dqzeHhGuttNF/jAgEecZqLLj4o5N6W2UHUROY4se0seOLXAtcO1p3hUZrMJnpQUck7xFCx0kh4NYNo9u7gOp3LMVmehM7OidW+ixoKXYfYzSO25LbwDYAMBzDQO8lXsdOGNkFrby2tSNRBXmu/EAygbFnNKwW6M/CE97Wj9ZQ552q3xxzUOqKdc+oP4Gs+sj+6rmn+FDk6rUVhGICAgICAgxMUxGOCMySGzR3uOTWjMlaZMlaV4rJsGC+e8UpHP7fVVGPYzJVSbb9zRcMZk0e0nMrjZss5Z3l7HSaSmmpw16+c9206G6V+TTzu5COQ58mOPPkc/Xb02q/0v6S5PifhnXNhj6x+Y/Lb8Tw+OeN0cgu094OTgciFeyY63rw2cTBnvgvF6TzVRj+CyUsmy/e032H5OHsIzC42bFOKdpex0erpqacVevnHb9kYCFFut7CAgzMKxKSnkEkZsRxGThm1wzC3x5LY7cVUGo09M9JpeOX2+i1sCxmOqj22biNzmHi08jzHI5rs4stcld4eO1ekvpr8NvSe6SUqqICAgICAgICAgICAgICAgICAg8Kmjjk+EjY/6TWu9YTYfVPTMYLMY1g5NaGjuCD1QEHxLI1rS5xDWgEkkgAAbySTwCDnXWZpSK+rvGfwEQLIvnXN3yWy2iB5mjqqOa/FPJPSu0NRULdc+oP4Gs+sj+6rmn+FDk6rUVhGICAgICDExTEY4IzJIbNGWbjk1ozJWmTJWleKybT6e+e8UpHP7fVVGPYzJVSbb9zRfYYODR7ScyuNmzWyW3l7HSaSmmpw16+c90aolsQb5oVpQXFtNMSTwjfxv813sPf16Ol1Mz/hb0ed8U8OisTmxesfmP/jdnsBtcA2NxcXt1V/bdwItMdGLiGFwzNLZI2uHO28djhvHmWt8dbxtaE2HU5cM70tMKs0kwc0sxjuS0jaY45g7rHqCLdxzXHz4vZ32ev0WqjU4uPz80UoVwQZmF4lJTyCSM2I4jJwzaRmFvjyWx24qoNRp6Z6TS8cvt9FrYFjMdVHts3EbnMPFp9o5HNdnFlrkrvDx2r0l9Nfht6T3SSlVRAQEBAQEBBhYti8FMzwk8rIm83EC/Ro4uPQb1iZiOrMRu0PEtcdGwkQxTTfOs2Np/aO1+6opz1hvGOUJJrsk+LRsA6zE+qMLT3n5M+zfsWuyS/jUTSOk5HrjT3mOx7P5paDXRSW8enqQeTfAuHeZGn0LaNRVj2cvT356H/YrP2IP7yz7eh7OT356H/YrP2IP7ye3oezl70Gt2illihbDVh0kkcYJbDYF7gwE2lJtc8is1zVmdoYnHMNy0gxL3NTVFRba8FG94aTbaLQSG3yubBSTO0btYjeVU+/XL+Zx/bO/tqv7zHZJ7P5nv1y/mcf2zv7ae8x2PZ/M9+uX8zj+2d/bT3mOx7P5t11d6ZvxJs5dC2LwRjAs8vvtBxzaLeSpceTjaWrsxtZem8uHGnbFFG8yiU3eXWbsFg8ltr32+Y4LGXJwQzWu6ntJNM62tGzPL+D4+CYNhnnA3u/WJVW+W1ksViGvqJsIJvR7Susog9tNIGB5BcCxjrkCwPjA2Ulclq9Gs1iUv76GK/nDfsof6Vt7e7HBD5k1o4qAT7obwP8A0of6VmM15k4IdDwOJa0niQD6FdQPRAQYmKYjHTxmSQ2A4DNxya0ZlaZMlaV4rJtPp757xSkc/t9VUY7jMlVJtv3NHkMHBo9pOZXGy5rZLby9jpNJTTU4a9fOe6NUS2ICCa0MeBWwE83DzljgPSfSp9NMRlrv/OSh4nEzpb7fL7wtpdp4wQaHrO8qm3ZSb/2d11ztf1r6vReBdMnp+WjrnvQCAgy8LxGSnkEkZsRxGThm1wzC3x5LY7cVUGo09M9JpeOX2+i18CxmOqj22biNzmHi0+0cjmuzhzVyV3h47V6S+mvw26eU90kpVUQEBAQEGq6wNMWYdCCAHzyXETDw3cXutv2RcdpIHUR5L8ENq13c9Yvis1TKZp5HSSHM5D5LRwaOgVG15tO8p4jZhrVkQEBAQEEloz+O0X6VS/8AlapMXxwxPRfutQyf6XUiNrnud4NtmtLjYyN2zYDgG7W9Xcnwzsgp1c4ArnLAgILi1BeRW/Sg9T1b03SUORh//IF4ElBcgeLU8T1iWdREzEbM4vNUzZWncHDvCqcMx5JX2sAg+XyAcSB2lZiJnoPnw7PlN7ws8Fuxs+ZZ27J8ZvA5hZrW2/QdeUvkM+i31LowqvVBiYpiMdPGZJDYDgM3HJrRmVpkyVpXism0+nvnvFKRz+31VRjuMyVUm2/c0eQwcGj2nmVxsuW2S28vZaTSU01OGvXznujVEtCAgIPpjiCCDYgggjIjeCFliYiY2lZ2iOkvukGN7bSsbckW2Xb7X6HoutptR7TlPV5LxHw/3aeOs/4zPrDYJ52sF3ENFwLndvJsB5yQPOrM2iOrm0pa87Vjf9nhieHxzxmOQXae8HJwORC1yY63rw2SYM98F4vSeaqcewWSlk2H72nyH5OHsIzC42bDbFbaXsdJq6amnFXr5x2/ZGKJbEBBl4XiMlPIJIzYjiMnDNrhmFvjyWpbiqg1GnpnpNLxy+30WvgWMx1Ue2zcRucw8Wn2jkc12cOauSu8PHavSX01+G3TynuklKqiAgICDmXT7GjV19RLe7WuMcfRjCQLdpu79cqhltxWWKxtDXlE2TWiOjctfUCCMhottPeRcMaNxNszvsBn2XI3x45vOzW1toXfhOrHDYWgOh8M6298ri6/6osweYK7GKseSGbzL1xHVthkrbe5xGcnRFzCOtgdk+cFJxVnyIvKk9ONFJMOn8E47cbwXRSWttAbiCMnNJF+0HOwqZcfBKatt4a6omyxNUUNDUSPpaqnifIQXxPdc7VvKjIvbcPGHTa5Kzg4Z5TCO+8c4W/SaK0ERDo6Sma4EEOEUdwRvBBte4Oas8MdkXFKYWzDTdZGjlLLR1U7oWeGjike2QANddrS4XcN7hu4FR5KRMS2rM7udlz1gQXFqC8it+lB6nq3pukoci2VZRtd1hj/APMrvqX+pa3+GW1esOZlzVgQXNqD+BrPrI/uq5p/hQ5Oq1VYRiAgxMUxGOnjMkhsBwGbjk1ozK0yZK468Vk2n09894pSOf2+qqMdxmSqk237gPIYODR7TzK42XLbJbeXstJpKaanDXr5z3RqiWhAQEBAQbfq1+Hl+r/iCvaH45+jieOfo1+v4bJp7+JS9sf32qzrP0Z9Pu5XhH/Lr6/aUPobpX5NPO7fwZIc+THHnyOfDjxg02p/0v6SveJ+Gdc2GPrH5ht+J4fHPGY5Bdp7wcnA5EK9kx1vXhs4uDPfBeL0nmrOu0SqmSOYyMyN4h4sAR1udx6LlX0uSttojd6vF4pp70i1rcM9v55Iuuw+aEgSxuZfhcbj2HgVDelqfFGy3iz4ssb47RLFWiYQZeF4jJBIJIzYjiMnDNrhmFvjyWpbiqg1GnpnpNLxy+30WvgWMx1Ue2zc4bnsPFp9o5HNdnDmrkrvDx2r0l9Nfht08p7pJSqogIPGtkLY5HDiGuI8wug5Ij4DsC5k9Vp9LAujUJTt8BVyW8YytYT0awOA75Crmnj/ABQ5Oq01YRiCtNfEINFTv+M2oAB6OjeSP3R3KDUfCkx9VHqkmSuidW6KtpJGmxE8V+xzg1487XOHnUmKdrQ1t0dTLoK4ggtOvydXfo8/3Ctb/DLNesOYVzVkQXFqC8it+lB6nq3pukoci2VZRte1h/kyu+ok9S1v8Mtq9YcyrmrAgufUH8DWfWR/dVzT/ChydVqKwjEBBUGkmLuqZnOJ8RpIjbkBz7Ta/wD6XEz5ZyW38vJ7bRaWunxRWOs9fr+yKUK4ICAgICAg2/Vr8PL9X/EFe0Pxz9HE8c/Rr9fw2XTz8Sl7Y/vtVrWfpT6fdyvCP+XX1+0qrXHewWLoDjUszXwyXd4MAh999juDXczuO/pv69PR5rWiaz5ebzHjGkx4pjJTlxeX5ht6vOI8aylZKx0cjQ5rhYg/5uPVa2rFo2lvjyWx2i9J2mFPYzQGCeSG99k7jzBG009xC4mWnBea9nt9Nn9virk7/wAlhKNYEGXheIyU8jZYzYjiMnDNp6Fb48lsduKqDUaemek0v/XzXHR1AkjZI3g9rXDzi/tXcraLREx5vD5Mc47zSesTt/09ls0EHxLGHNc08CCD59yDkyqpXRPfE7yo3OY7tYS0+kLm2jaZWXktWVjam9KY6aaSnmcGRzbJY4mwa8brE5bQI382gZqzgvtylHeu/NeqtoX4SgozXDpbHVSR00Dg+KElznjeHPI2QGnMNBdvzLjyVTPkieUJqV25q4VZIldFKUy1tJG0XJnhv2B4c4+ZoJ8ykxRvaGtujqZdBXEEFp1+Tq79Hn+4Vrf4ZZr1hzCuasiC4tQXkVv0oPU9W9N0lDkWyrKNr2sP8mV31EnqWt/hltXrDmVc1YEFz6g/gaz6yP7quaf4UOTqtRWEYgIKaxvDXU8z43A2uS0/KbfxSP8AOIK4WXHOO01l7nS6iufFF49flPmwFGsiAgICAgINv1a/Dy/V/wAQV7Q/HP0cTxz9Gv1/DZdPPxKXtj++1WtZ+lPp93K8I/5dfX7Sqtcd7BuGrara2aWM7jI1pb1LL3Hc4nzFXdDaIvMd/wAOJ45im2Kt48p5+v8ASxF1HmBBUeltW2Wrmc03aCGg89kBpPeCuLqLxbLMw9p4dinHpqVt16/9odQLwg9KeBz3NYwFznGwAzKzETM7Q0vetKza07RC58MpfBQxRXvsMa2/Owtdd3HXhrFezwufJ7XLa/eZlkrdEICCk9c2iTo5TXxNvFJbwwHxH8A8/NcLDo4fOVXPj/2hLS3krBVUogl8N0nrYGhsNTMxo4N2yWjsa64HmW8ZLR0lrNYl+YnpLW1Ddmapme08Wl5DT2tbYHzhJyWnzIrEIlaNhBbWpPRV20cQlbZoBbAD8a+58nZbxQc7u6K3gx7f5SiyW8lwqyiEEFp1+Tq79Hn+4Vrf4ZZr1hzCuasiC4tQXkVv0oPU9W9N0lDkWyrKNr2sP8mV31EnqWt/hltXrDmVc1YEFz6g/gaz6yP7quaf4UOTqtRWEYgII7HMHjqY9h+4je1w4tPMdOmaiy4q5K7StaTV301+KvrHdVGK4bJTyGOQWI4HJwyc08lxsmO2O3DZ7HT6imenHT+vqw1onEBAQEBBt+rX4eX6v+IK9ofjn6OJ45+jX6/hsunn4lL2x/farWs/Sn0+7leEf8uvr9pVWuO9g+4pHNcHNJDgQQRuIIzCzEzE7w1tWLRNbRvEtxw/T94aBNEHkfGadm/a0i3cfMr1NdMR/lDh5vA6zO+O23ynn/6xca02llaWRt8E07ib3cR0Nhs+vqtMusteNq8k2l8Hx4rRa88U/wDn7tVVN2BB6U8LnuaxgLnONgBxKzETM7Q1vetKza07RC0NFdG20rdp1nTOHjOyb81vTrmuvp9PGON56vI+IeIW1NuGvKsdI7/Of5ybArLmiAgIPGtfGI3mUtEYa7bL7bOzbxtq+61uaSOYtLJaN1TIaJjmQZBxJ2jfe5oO9jTk0+jgOdkmsz/isV325ouCFz3BjGue5xs1rQXOceQaN5K1iJmdoZfVTSyR7pGPYeT2ub94BZmsx1N3hG4ONmm55Df6ljhnsymcM0WrqggRUszr/GLCxv7b7N9K3jFafJrNohZOiWqENLZa9zXW3iBhOz/yP3bX0Ru6kKxTBEc5aWydlsRsDQGgAAAAACwAHAAZKwifSAggtOvydXfo8/3Ctb/DLNesOYVzVkQXFqC8it+lB6nq3pukoci2VZRte1h/kyu+ok9S1v8ADLavWHMq5qwILh1BTjYrY8w6F3mIcP4fSrennlKHItpWUYgICCOxzB46mPYfuI3tcOLTzHTpmosuKuSu0rWk1d9Nfir6x3VRiuGyU8hjkFiOBycMnNPJcfJjtjtw2ex0+opnpF6f19WGo04gICAg3rV1hsrXPnc20bmWaT8beDcDjbdxXQ0WO0TNp6PPeNajHaIxRO8xPP5Nh0vo3y0kjI27TjsEDdvs4ONr9AVa1NJvjmKuZ4blpi1NbXnaOf8A7EqlcCCQRYjcQd1uhC4r2cTvzh+IyICAg9KeBz3NYxpc5xsAOJWYiZnaGl71pWbWnaIWjoro22lbtOs6Zw8Z2Tfmt6dc119Pp4xxvPV5LxDxC2ptw15VjpHf5z/OSfVlzRAQEBBQGs3Tp1bI6nhdakY7L/rEHyz80HgPOcrUs2XedoTUrs0NQJFh6pZ6CnkfVVU8bJRdkTHbXigjxpL2tc32R02uas4OGOco77zyhbLNNMNd/wB7S+eVg9ZVnijui4Z7Mymx6if8HU0zvoyxn1FZ4o7m0s+KdrvJc09hB9Syw9EBAQEGv6fTNbh1btOAvBMBcgXJaQAOpJAWt/hltXrDmRc1YEFvag5mgVrS4bRMJAvvIs8XAVvTdJQ5FuqyjROltGZqGrib5T4Jg3tLDs+myxbozHVy0CuYsiCY0W0imoZxPDYm2y5jr7L2neQbcOAIOXeDvS80neGsxusuHXXHs+PSPDuTZGkd5aD6FZ94jsj9mi8T1z1LgRBTxRcnPc6U9tgGgHvWs6ntDMY4WxoxigqqSnqN15I2l1snWs8eZwI8ysVneN0cxtKUWzAgjscweOpj2H7iN7XDi08x06ZqLLirkrtK1pNXfTX4q+sd1UYrhslPIY5BYjgcnDJzTyXHyY7Y7cNnsdPqKZ6Ren9fVhqNOICCT0boRNUwxu8kuJcOYaC4jz2t51LgpF8kVlU12acOntevXy9eS4ALbgu48R1fqCudY1A1k0crRbwgO12ttv8AOHDuXL1tIi8Wjzeo8FzzfFak/wCvT6S1FUnaEBB6U8DnuaxjS5zjYAcSsxEzO0NL3rSs2tO0QtHRXRttK3adZ0zh4zsm/Nb065rr6fTxjjeeryXiHiFtTbaOVY6R3+c/zkn1Zc0QEBAQRGl7nihrDHfb9zz7NuN9g2stbdJZjq5bC5qyICAgEIDBY3G48xuWd5EpQ6RVkJBjqqhtshK8j9knZPctoyWjza8MNz0e1vVcRDapraiPNwAZIOotZjuyw7VNTUT/ALNZxx5LmwTF4aqFk8Dw6N2fAg5tcMiOStRMTG8IpjZrOt+ofHhsjo3vY7bhG0xxad7xcXabrTLO1Z2Zp1c9SyFxu4lx5uJJ7yqEzMp3ysMiBZNxZOpGsldXPY6SQs9zyHYL3Ft9uPfsk2vvO/qrOntMztKPJHJeStoXN+sbRR9DUus0+55HF0TgNwvvMR5Fu+wzAB52o5sc1nfyT1tvDVFC3EBAJQXHqsxqogofBmlqJGiR5jc2N9tlwDtxtv8AGLzcc1dxWmK80N45rYU6MQEEdjmDx1MZY/cRva4cWnmP5ZqLLirkrtKzpdVfTX4q+sd1UYthklPIY5BY5HJw+UCuPkx2x24bPZafUUz046f19WGo04gz8Cr/AAFRFKeDXb+wgtd6CVJivwXiytq8PtsNscef9wuKGZr2hzSHNcAQRvBBzC7kTExvDxFqzWZraNph9rLVWWn2KNmnaxhu2IEXGbifGt2WA7brk6zJF77R5PWeEaa2LFNrdbfbyawqjrCD0p4HPc1jGlznGwAzWYiZnaGl71pWbWnaIWjoto22lbtOs6Zw8Z3yfmt6dc/Quvp9PGON56vJeIeIW1Nto5VjpHf5z/OSfVlzRAQEBAQfhF9xQc76zdGKehqA2CVpD7u8BY7UIPDfw2eV7Gwz4qlmpFZ3hPS0y01QNxAQEBAQEFkaj8YdHVyUpPiTMLgOT2b7gdWbV/ot5Kzp7c9keSOW62NMdHhX0zqYyGMOcx20G7Xku2rWuOSs3rxRsirO07tA95Nn5477Ef1qD3aO7f2h7ybPzx32I/rT3aO57Q95Nn5477Ef1p7tHc9oe8mz88d9iP6092jue0bBoRq5bh9Q6oFQZLxuj2TGG8XNde+0fkelb48XBO7Fr7w3pTNHhXUUczHRysbIx3FrgHA+YpMbjQcU1PUMhJifND80OD29zwXfvKGcFZbxklCu1JG+6u3dae/p8MFp7tHdt7T5M+i1L0wt4Wpmf0YGRg94cfSsxp6+bHtJbZg2gmHUxDo6dheN4fJeRwPMF99nzWUsY6x0hrNplsi3aiAgICCOxzB46mMsfuPFrhxaeY/lmosuKuSu0rOl1V9Nfir6x3VTi2GSU8hjkG/I5OHygVx8mO2O3DZ7LT6imenHT+vqwlGnEElheO1FPuikIb8k2c3uPDzWUuPNfH8Mquo0WHPzyV59+ksmv0qq5Wlpk2WniGANv5+PpW99TktG0z/0iw+GabFPFFd5+fP9kIq6+IPSngc9zWMaXOcbADNZiJmdoaXvWlZtadohaOi2jjaVu06zpnDxnfJ+a3p1z7gOvp9PGON56vI+IeIW1Nto5VjpH5n+ck+rLnCAgICAgIIbS/HBRUc1SRcsaNkHNziGsBtltOF+l1ra20bs1jednMdZVPlkfLI4vke4uc48ST/nDIWC51rTM7ysJDRTBTWVcNMCWh7jtOHxWtBc4jrYEDqQtsdeK2zFp2jd0ONC8O2Wt9x0xAAAvEwndu3uIuT1O9X+CvZBxSxpdX2Fu40kQ+jtN+6QsTjrPkzxSwZdVeFHhA9vZNP7XlY9lTszx2RmI6nKJzT4GSaJ2VyJGjta4XI/WC0nBWWYySpfF8PfTzywPttxvcwkcDbMdCLHzqpavDOyWJ3hiLVltmqkH/VaS3OW/Z4J6lwfHDS/R0er6AQEBAQEBAQEBAQEBAQEBAQEEdjmDx1MZY8b+LXDi08x/LNRZcVcldpWdLqr6a/FX1juqnFsMkp5DHIN+RycPlD/ADcuPkx2x24bPZafUUz046f0wlGnEBAQelPA57msY0uc42AGazETadoaXvWlZtadohaOi2jjaVu06zpnDxnfJ+a3p1z7gOvp9PGKN56vI6/xC2pttHKsdI/M/wA5J9WXOEBAQEBAQEGh662E4Y4jgJYS7sJ2R+8WqLN8DenVQCoJ0totjbqKqiqWja2Cbtvbaa4FrhfLcePMBb478M7tbRvGy+cI1jYbO0H3Q2J2bJvwZHS7vFPmJV2uSs+aGaTCbjx2kcLtqYCOYljPqK34o7sbS+J9I6Jnl1VO3tmjHrcscUdzaWtaQa0qCBrvBP8AdEtvFbHfZvltSW2QOy56LS2WtW0UmVC4jWvmlkmkN3yPc91uF3G+4ZBUbTvO6aI2Y6wytHUXgjnTzVjgdiNpjYebnWLiPotAH/IrWnr5osk+S6laRCAgICAgICAgICAgICAgICAgII/G8IjqYyx438WuHFp5j+Waiy4q5K7Ss6XVX01+KvrHdVGLYZJTyGOQb8iODh8of5uXHyY7Y7cNnstPqKZ6cdP6YSjTiD0p4HSOaxjS5zjYAZrMRNp2hpe9aVm1p2iFpaLaONpW7TrOmcPGdy+a3p1z7gOvp9PGKN56vI6/xC2pttHKsdI/M/zknlZc4QEBAQEBAQEGFjWGR1MEtPKLskaWnmOTh1BsR1AWJjeNpZidnNWlGjFRQSmOdp2SfElAOxIObTkebTvHZYmhkxzWU8WiUMo2wg/LIP2yAgINu0M0Bqa5zXEGKnuLyuHlDlED5R+d5I68DNjwzbnPRpa8Q6BwfC4qaGOCFobGwWA9JJOZJJJOZJV2I2jZDM7sxZYEBAQEBAQEBAQEBAQEBAQEBAQEEfjeER1MZY8b+LXDi08x/LNRZcVcldpWdLqr6e/FT1juqjF8Lkp5DHILcnZOHNp9mS4+THbHbaz2Om1NNRTjpP7fVj01O+RwYxpc48AP83DqtK1m07R1S5L1x1m152iFo6LaONpW7TrOmcPGdy+a3p1z7gOvp9PGKN56vI6/X21Nto5VjpH5n+ck8rLnCAgICAgICAgICDxq6SOVhjlY17Hbi17Q4HtB3FBpWK6p8OlJLBJAT/tP3fsvDgOwWUVsNZbxeWuVWpPf+DrLDk+G5/abIPUo/d47tvaMR+paoyqoj2xvHtKx7t8z2gzUrPnVxDsjef4gnu3zPaJKi1KRj4are76uNsfpc562jT1YnI2zBdXeHUxDmwCR4t48x8IbjgQHeKD1AClrjrXpDWbzLawt2ogICAgICAgICAgICAgICAgICAgICAg1/Tn8Vf2hVtV+nLpeFf8AIhE6tvJl7VDoekrvjnxVbsr7gCAgICAgICAgICAgICAgICAgICAgICAgICAgICAgICAgI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7412" name="AutoShape 4" descr="data:image/jpeg;base64,/9j/4AAQSkZJRgABAQAAAQABAAD/2wCEAAkGBxITEhISExQUFhQXFxQZGBcXFxUYHhciGhofFxgXGRgYHCggGiAlHBYYJD0hKSorLi4uFx8zODQ4NyowMCsBCgoKDg0OGhAQGy8kICUwLDcvLy8vLCw3LDUsLCwsLDQsLCwsLCw0LCwsLCwsNDQsLCwsLCwsLCw0LDQsNDQ3L//AABEIAJEBXAMBEQACEQEDEQH/xAAcAAEAAgMBAQEAAAAAAAAAAAAABQcEBggDAgH/xABMEAABAwICBwIHCg0DBAMAAAABAAIDBBEFQQYHEiExUWFxkRMiMoGhscEUFzNCUmJyc5OyIzQ1VHSCkqLC0dLT8BVTg0NEs/EIJCX/xAAaAQEAAgMBAAAAAAAAAAAAAAAAAwQBAgUG/8QAMREBAAIBAgQDBwQCAwEAAAAAAAECAwQREiExUQVBgRMUMmFxscEz4fDxIkI0kaHR/9oADAMBAAIRAxEAPwC8UBAQEBAQEGJieIRwRmSQ2aO8nJoGZK0yZK0rxWTYMF894pSOarcc0hmqXElxaz4sbSQAOtvKPUrkZc98k/Ls9fpdBi09dojee/8AOjwwrGZ6dwdG82zYSS13Qj28VrjzXpO8Sk1GkxZ67Xj184WngeMR1Me2zcRuc08WnkenXNdfFlrkrvDyGr0l9Nfht6T3SKlVRAQEBAQEBAQEBAQEBAQEBAQEBAQaTrQ0xdQQsbDb3RNtBhIuGBttp9sz4wAB3XN99rGLLk4Ib0ruoXEMTnncXTSySOO+73Od3A7h2BUrWmeqaIiHthOOVNM4OgmkjIyDjsntYfFd5wlb2r0kmIl0Jq+0p/1ClErgGysdsStF7bQAO02+RBB6bxkr+O/FG6C1dpbMt2ogICAgICAgICAgICAgxMTxGOCMySGzR3uOTQMyVpkyVpXismwYL57xSkc/51VTj2NSVUm2/c0X2GZNHtJzK42bNbLbeXsdJpKaanDXr5z3RiiWxBmYViUlPIJIzYjiMnDNrhyW+PJbHbiqg1GnpnpNL/19Fr4HjEdTHts3EbnNPFp5HpyOa7OLLXJXeHjtXpL6a/Db0nukVKqiAgICAgICAgICAgICAgICAgICCjNexd7ugv5Pudtu3wj9r+FU9R1hNj6K3VdIILc1AF16/wCT/wDWt2/hL+jZVvTdJRZPJb6sohBH49i8dJBJUS7WxGATsgE7yGiwJGZCxa20byzEbtM9+LD/AJFT9mz+4ofeKNvZy2XRLSyDEGyPgEgEbg0+EaBxF91nFSUvFucNZrsnluwICAgICAgIPKoqWMAL3NaCQ0XIFyeAF81ra0V6y3pjtfeKxu8sTw+OeMxyC7T3g5OByIWMmOt68Nm+DPfBeL0nmqjH8FkpZNh+9pvsPycPYRmFxs2G2K20vY6PWU1NOKvXzjt+yMUS2ICDMwrEpKeQSRmxHEZOGbXDkt8eS2O3FVBqNPTPSaX6fb6LXwPGI6mPbZuI3OaeLTyPTkc12cWWuSu8PHavSX01+G3pPdIqVVEBAQEBAQEBAQEBAQEBAQEBAQaHrY0QfWwslgF54dqzeHhGuttNF/jAgEecZqLLj4o5N6W2UHUROY4se0seOLXAtcO1p3hUZrMJnpQUck7xFCx0kh4NYNo9u7gOp3LMVmehM7OidW+ixoKXYfYzSO25LbwDYAMBzDQO8lXsdOGNkFrby2tSNRBXmu/EAygbFnNKwW6M/CE97Wj9ZQ552q3xxzUOqKdc+oP4Gs+sj+6rmn+FDk6rUVhGICAgICAgxMUxGOCMySGzR3uOTWjMlaZMlaV4rJsGC+e8UpHP7fVVGPYzJVSbb9zRcMZk0e0nMrjZss5Z3l7HSaSmmpw16+c9206G6V+TTzu5COQ58mOPPkc/Xb02q/0v6S5PifhnXNhj6x+Y/Lb8Tw+OeN0cgu094OTgciFeyY63rw2cTBnvgvF6TzVRj+CyUsmy/e032H5OHsIzC42bFOKdpex0erpqacVevnHb9kYCFFut7CAgzMKxKSnkEkZsRxGThm1wzC3x5LY7cVUGo09M9JpeOX2+i1sCxmOqj22biNzmHi08jzHI5rs4stcld4eO1ekvpr8NvSe6SUqqICAgICAgICAgICAgICAgICAg8Kmjjk+EjY/6TWu9YTYfVPTMYLMY1g5NaGjuCD1QEHxLI1rS5xDWgEkkgAAbySTwCDnXWZpSK+rvGfwEQLIvnXN3yWy2iB5mjqqOa/FPJPSu0NRULdc+oP4Gs+sj+6rmn+FDk6rUVhGICAgICDExTEY4IzJIbNGWbjk1ozJWmTJWleKybT6e+e8UpHP7fVVGPYzJVSbb9zRfYYODR7ScyuNmzWyW3l7HSaSmmpw16+c90aolsQb5oVpQXFtNMSTwjfxv813sPf16Ol1Mz/hb0ed8U8OisTmxesfmP/jdnsBtcA2NxcXt1V/bdwItMdGLiGFwzNLZI2uHO28djhvHmWt8dbxtaE2HU5cM70tMKs0kwc0sxjuS0jaY45g7rHqCLdxzXHz4vZ32ev0WqjU4uPz80UoVwQZmF4lJTyCSM2I4jJwzaRmFvjyWx24qoNRp6Z6TS8cvt9FrYFjMdVHts3EbnMPFp9o5HNdnFlrkrvDx2r0l9Nfht6T3SSlVRAQEBAQEBBhYti8FMzwk8rIm83EC/Ro4uPQb1iZiOrMRu0PEtcdGwkQxTTfOs2Np/aO1+6opz1hvGOUJJrsk+LRsA6zE+qMLT3n5M+zfsWuyS/jUTSOk5HrjT3mOx7P5paDXRSW8enqQeTfAuHeZGn0LaNRVj2cvT356H/YrP2IP7yz7eh7OT356H/YrP2IP7ye3oezl70Gt2illihbDVh0kkcYJbDYF7gwE2lJtc8is1zVmdoYnHMNy0gxL3NTVFRba8FG94aTbaLQSG3yubBSTO0btYjeVU+/XL+Zx/bO/tqv7zHZJ7P5nv1y/mcf2zv7ae8x2PZ/M9+uX8zj+2d/bT3mOx7P5t11d6ZvxJs5dC2LwRjAs8vvtBxzaLeSpceTjaWrsxtZem8uHGnbFFG8yiU3eXWbsFg8ltr32+Y4LGXJwQzWu6ntJNM62tGzPL+D4+CYNhnnA3u/WJVW+W1ksViGvqJsIJvR7Susog9tNIGB5BcCxjrkCwPjA2Ulclq9Gs1iUv76GK/nDfsof6Vt7e7HBD5k1o4qAT7obwP8A0of6VmM15k4IdDwOJa0niQD6FdQPRAQYmKYjHTxmSQ2A4DNxya0ZlaZMlaV4rJtPp757xSkc/t9VUY7jMlVJtv3NHkMHBo9pOZXGy5rZLby9jpNJTTU4a9fOe6NUS2ICCa0MeBWwE83DzljgPSfSp9NMRlrv/OSh4nEzpb7fL7wtpdp4wQaHrO8qm3ZSb/2d11ztf1r6vReBdMnp+WjrnvQCAgy8LxGSnkEkZsRxGThm1wzC3x5LY7cVUGo09M9JpeOX2+i18CxmOqj22biNzmHi0+0cjmuzhzVyV3h47V6S+mvw26eU90kpVUQEBAQEGq6wNMWYdCCAHzyXETDw3cXutv2RcdpIHUR5L8ENq13c9Yvis1TKZp5HSSHM5D5LRwaOgVG15tO8p4jZhrVkQEBAQEEloz+O0X6VS/8AlapMXxwxPRfutQyf6XUiNrnud4NtmtLjYyN2zYDgG7W9Xcnwzsgp1c4ArnLAgILi1BeRW/Sg9T1b03SUORh//IF4ElBcgeLU8T1iWdREzEbM4vNUzZWncHDvCqcMx5JX2sAg+XyAcSB2lZiJnoPnw7PlN7ws8Fuxs+ZZ27J8ZvA5hZrW2/QdeUvkM+i31LowqvVBiYpiMdPGZJDYDgM3HJrRmVpkyVpXism0+nvnvFKRz+31VRjuMyVUm2/c0eQwcGj2nmVxsuW2S28vZaTSU01OGvXznujVEtCAgIPpjiCCDYgggjIjeCFliYiY2lZ2iOkvukGN7bSsbckW2Xb7X6HoutptR7TlPV5LxHw/3aeOs/4zPrDYJ52sF3ENFwLndvJsB5yQPOrM2iOrm0pa87Vjf9nhieHxzxmOQXae8HJwORC1yY63rw2SYM98F4vSeaqcewWSlk2H72nyH5OHsIzC42bDbFbaXsdJq6amnFXr5x2/ZGKJbEBBl4XiMlPIJIzYjiMnDNrhmFvjyWpbiqg1GnpnpNLxy+30WvgWMx1Ue2zcRucw8Wn2jkc12cOauSu8PHavSX01+G3TynuklKqiAgICDmXT7GjV19RLe7WuMcfRjCQLdpu79cqhltxWWKxtDXlE2TWiOjctfUCCMhottPeRcMaNxNszvsBn2XI3x45vOzW1toXfhOrHDYWgOh8M6298ri6/6osweYK7GKseSGbzL1xHVthkrbe5xGcnRFzCOtgdk+cFJxVnyIvKk9ONFJMOn8E47cbwXRSWttAbiCMnNJF+0HOwqZcfBKatt4a6omyxNUUNDUSPpaqnifIQXxPdc7VvKjIvbcPGHTa5Kzg4Z5TCO+8c4W/SaK0ERDo6Sma4EEOEUdwRvBBte4Oas8MdkXFKYWzDTdZGjlLLR1U7oWeGjike2QANddrS4XcN7hu4FR5KRMS2rM7udlz1gQXFqC8it+lB6nq3pukoci2VZRtd1hj/APMrvqX+pa3+GW1esOZlzVgQXNqD+BrPrI/uq5p/hQ5Oq1VYRiAgxMUxGOnjMkhsBwGbjk1ozK0yZK468Vk2n09894pSOf2+qqMdxmSqk237gPIYODR7TzK42XLbJbeXstJpKaanDXr5z3RqiWhAQEBAQbfq1+Hl+r/iCvaH45+jieOfo1+v4bJp7+JS9sf32qzrP0Z9Pu5XhH/Lr6/aUPobpX5NPO7fwZIc+THHnyOfDjxg02p/0v6SveJ+Gdc2GPrH5ht+J4fHPGY5Bdp7wcnA5EK9kx1vXhs4uDPfBeL0nmrOu0SqmSOYyMyN4h4sAR1udx6LlX0uSttojd6vF4pp70i1rcM9v55Iuuw+aEgSxuZfhcbj2HgVDelqfFGy3iz4ssb47RLFWiYQZeF4jJBIJIzYjiMnDNrhmFvjyWpbiqg1GnpnpNLxy+30WvgWMx1Ue2zc4bnsPFp9o5HNdnDmrkrvDx2r0l9Nfht08p7pJSqogIPGtkLY5HDiGuI8wug5Ij4DsC5k9Vp9LAujUJTt8BVyW8YytYT0awOA75Crmnj/ABQ5Oq01YRiCtNfEINFTv+M2oAB6OjeSP3R3KDUfCkx9VHqkmSuidW6KtpJGmxE8V+xzg1487XOHnUmKdrQ1t0dTLoK4ggtOvydXfo8/3Ctb/DLNesOYVzVkQXFqC8it+lB6nq3pukoci2VZRte1h/kyu+ok9S1v8Mtq9YcyrmrAgufUH8DWfWR/dVzT/ChydVqKwjEBBUGkmLuqZnOJ8RpIjbkBz7Ta/wD6XEz5ZyW38vJ7bRaWunxRWOs9fr+yKUK4ICAgICAg2/Vr8PL9X/EFe0Pxz9HE8c/Rr9fw2XTz8Sl7Y/vtVrWfpT6fdyvCP+XX1+0qrXHewWLoDjUszXwyXd4MAh999juDXczuO/pv69PR5rWiaz5ebzHjGkx4pjJTlxeX5ht6vOI8aylZKx0cjQ5rhYg/5uPVa2rFo2lvjyWx2i9J2mFPYzQGCeSG99k7jzBG009xC4mWnBea9nt9Nn9virk7/wAlhKNYEGXheIyU8jZYzYjiMnDNp6Fb48lsduKqDUaemek0v/XzXHR1AkjZI3g9rXDzi/tXcraLREx5vD5Mc47zSesTt/09ls0EHxLGHNc08CCD59yDkyqpXRPfE7yo3OY7tYS0+kLm2jaZWXktWVjam9KY6aaSnmcGRzbJY4mwa8brE5bQI382gZqzgvtylHeu/NeqtoX4SgozXDpbHVSR00Dg+KElznjeHPI2QGnMNBdvzLjyVTPkieUJqV25q4VZIldFKUy1tJG0XJnhv2B4c4+ZoJ8ykxRvaGtujqZdBXEEFp1+Tq79Hn+4Vrf4ZZr1hzCuasiC4tQXkVv0oPU9W9N0lDkWyrKNr2sP8mV31EnqWt/hltXrDmVc1YEFz6g/gaz6yP7quaf4UOTqtRWEYgIKaxvDXU8z43A2uS0/KbfxSP8AOIK4WXHOO01l7nS6iufFF49flPmwFGsiAgICAgINv1a/Dy/V/wAQV7Q/HP0cTxz9Gv1/DZdPPxKXtj++1WtZ+lPp93K8I/5dfX7Sqtcd7BuGrara2aWM7jI1pb1LL3Hc4nzFXdDaIvMd/wAOJ45im2Kt48p5+v8ASxF1HmBBUeltW2Wrmc03aCGg89kBpPeCuLqLxbLMw9p4dinHpqVt16/9odQLwg9KeBz3NYwFznGwAzKzETM7Q0vetKza07RC58MpfBQxRXvsMa2/Owtdd3HXhrFezwufJ7XLa/eZlkrdEICCk9c2iTo5TXxNvFJbwwHxH8A8/NcLDo4fOVXPj/2hLS3krBVUogl8N0nrYGhsNTMxo4N2yWjsa64HmW8ZLR0lrNYl+YnpLW1Ddmapme08Wl5DT2tbYHzhJyWnzIrEIlaNhBbWpPRV20cQlbZoBbAD8a+58nZbxQc7u6K3gx7f5SiyW8lwqyiEEFp1+Tq79Hn+4Vrf4ZZr1hzCuasiC4tQXkVv0oPU9W9N0lDkWyrKNr2sP8mV31EnqWt/hltXrDmVc1YEFz6g/gaz6yP7quaf4UOTqtRWEYgII7HMHjqY9h+4je1w4tPMdOmaiy4q5K7StaTV301+KvrHdVGK4bJTyGOQWI4HJwyc08lxsmO2O3DZ7HT6imenHT+vqw1onEBAQEBBt+rX4eX6v+IK9ofjn6OJ45+jX6/hsunn4lL2x/farWs/Sn0+7leEf8uvr9pVWuO9g+4pHNcHNJDgQQRuIIzCzEzE7w1tWLRNbRvEtxw/T94aBNEHkfGadm/a0i3cfMr1NdMR/lDh5vA6zO+O23ynn/6xca02llaWRt8E07ib3cR0Nhs+vqtMusteNq8k2l8Hx4rRa88U/wDn7tVVN2BB6U8LnuaxgLnONgBxKzETM7Q1vetKza07RC0NFdG20rdp1nTOHjOyb81vTrmuvp9PGON56vI+IeIW1NuGvKsdI7/Of5ybArLmiAgIPGtfGI3mUtEYa7bL7bOzbxtq+61uaSOYtLJaN1TIaJjmQZBxJ2jfe5oO9jTk0+jgOdkmsz/isV325ouCFz3BjGue5xs1rQXOceQaN5K1iJmdoZfVTSyR7pGPYeT2ub94BZmsx1N3hG4ONmm55Df6ljhnsymcM0WrqggRUszr/GLCxv7b7N9K3jFafJrNohZOiWqENLZa9zXW3iBhOz/yP3bX0Ru6kKxTBEc5aWydlsRsDQGgAAAAACwAHAAZKwifSAggtOvydXfo8/3Ctb/DLNesOYVzVkQXFqC8it+lB6nq3pukoci2VZRte1h/kyu+ok9S1v8ADLavWHMq5qwILh1BTjYrY8w6F3mIcP4fSrennlKHItpWUYgICCOxzB46mPYfuI3tcOLTzHTpmosuKuSu0rWk1d9Nfir6x3VRiuGyU8hjkFiOBycMnNPJcfJjtjtw2ex0+opnpF6f19WGo04gICAg3rV1hsrXPnc20bmWaT8beDcDjbdxXQ0WO0TNp6PPeNajHaIxRO8xPP5Nh0vo3y0kjI27TjsEDdvs4ONr9AVa1NJvjmKuZ4blpi1NbXnaOf8A7EqlcCCQRYjcQd1uhC4r2cTvzh+IyICAg9KeBz3NYxpc5xsAOJWYiZnaGl71pWbWnaIWjoro22lbtOs6Zw8Z2Tfmt6dc119Pp4xxvPV5LxDxC2ptw15VjpHf5z/OSfVlzRAQEBBQGs3Tp1bI6nhdakY7L/rEHyz80HgPOcrUs2XedoTUrs0NQJFh6pZ6CnkfVVU8bJRdkTHbXigjxpL2tc32R02uas4OGOco77zyhbLNNMNd/wB7S+eVg9ZVnijui4Z7Mymx6if8HU0zvoyxn1FZ4o7m0s+KdrvJc09hB9Syw9EBAQEGv6fTNbh1btOAvBMBcgXJaQAOpJAWt/hltXrDmRc1YEFvag5mgVrS4bRMJAvvIs8XAVvTdJQ5FuqyjROltGZqGrib5T4Jg3tLDs+myxbozHVy0CuYsiCY0W0imoZxPDYm2y5jr7L2neQbcOAIOXeDvS80neGsxusuHXXHs+PSPDuTZGkd5aD6FZ94jsj9mi8T1z1LgRBTxRcnPc6U9tgGgHvWs6ntDMY4WxoxigqqSnqN15I2l1snWs8eZwI8ysVneN0cxtKUWzAgjscweOpj2H7iN7XDi08x06ZqLLirkrtK1pNXfTX4q+sd1UYrhslPIY5BYjgcnDJzTyXHyY7Y7cNnsdPqKZ6Ren9fVhqNOICCT0boRNUwxu8kuJcOYaC4jz2t51LgpF8kVlU12acOntevXy9eS4ALbgu48R1fqCudY1A1k0crRbwgO12ttv8AOHDuXL1tIi8Wjzeo8FzzfFak/wCvT6S1FUnaEBB6U8DnuaxjS5zjYAcSsxEzO0NL3rSs2tO0QtHRXRttK3adZ0zh4zsm/Nb065rr6fTxjjeeryXiHiFtTbaOVY6R3+c/zkn1Zc0QEBAQRGl7nihrDHfb9zz7NuN9g2stbdJZjq5bC5qyICAgEIDBY3G48xuWd5EpQ6RVkJBjqqhtshK8j9knZPctoyWjza8MNz0e1vVcRDapraiPNwAZIOotZjuyw7VNTUT/ALNZxx5LmwTF4aqFk8Dw6N2fAg5tcMiOStRMTG8IpjZrOt+ofHhsjo3vY7bhG0xxad7xcXabrTLO1Z2Zp1c9SyFxu4lx5uJJ7yqEzMp3ysMiBZNxZOpGsldXPY6SQs9zyHYL3Ft9uPfsk2vvO/qrOntMztKPJHJeStoXN+sbRR9DUus0+55HF0TgNwvvMR5Fu+wzAB52o5sc1nfyT1tvDVFC3EBAJQXHqsxqogofBmlqJGiR5jc2N9tlwDtxtv8AGLzcc1dxWmK80N45rYU6MQEEdjmDx1MZY/cRva4cWnmP5ZqLLirkrtKzpdVfTX4q+sd1UYthklPIY5BY5HJw+UCuPkx2x24bPZafUUz046f19WGo04gz8Cr/AAFRFKeDXb+wgtd6CVJivwXiytq8PtsNscef9wuKGZr2hzSHNcAQRvBBzC7kTExvDxFqzWZraNph9rLVWWn2KNmnaxhu2IEXGbifGt2WA7brk6zJF77R5PWeEaa2LFNrdbfbyawqjrCD0p4HPc1jGlznGwAzWYiZnaGl71pWbWnaIWjoto22lbtOs6Zw8Z3yfmt6dc/Quvp9PGON56vJeIeIW1Nto5VjpHf5z/OSfVlzRAQEBAQfhF9xQc76zdGKehqA2CVpD7u8BY7UIPDfw2eV7Gwz4qlmpFZ3hPS0y01QNxAQEBAQEFkaj8YdHVyUpPiTMLgOT2b7gdWbV/ot5Kzp7c9keSOW62NMdHhX0zqYyGMOcx20G7Xku2rWuOSs3rxRsirO07tA95Nn5477Ef1qD3aO7f2h7ybPzx32I/rT3aO57Q95Nn5477Ef1p7tHc9oe8mz88d9iP6092jue0bBoRq5bh9Q6oFQZLxuj2TGG8XNde+0fkelb48XBO7Fr7w3pTNHhXUUczHRysbIx3FrgHA+YpMbjQcU1PUMhJifND80OD29zwXfvKGcFZbxklCu1JG+6u3dae/p8MFp7tHdt7T5M+i1L0wt4Wpmf0YGRg94cfSsxp6+bHtJbZg2gmHUxDo6dheN4fJeRwPMF99nzWUsY6x0hrNplsi3aiAgICCOxzB46mMsfuPFrhxaeY/lmosuKuSu0rOl1V9Nfir6x3VTi2GSU8hjkG/I5OHygVx8mO2O3DZ7LT6imenHT+vqwlGnEElheO1FPuikIb8k2c3uPDzWUuPNfH8Mquo0WHPzyV59+ksmv0qq5Wlpk2WniGANv5+PpW99TktG0z/0iw+GabFPFFd5+fP9kIq6+IPSngc9zWMaXOcbADNZiJmdoaXvWlZtadohaOi2jjaVu06zpnDxnfJ+a3p1z7gOvp9PGON56vI+IeIW1Nto5VjpH5n+ck+rLnCAgICAgIIbS/HBRUc1SRcsaNkHNziGsBtltOF+l1ra20bs1jednMdZVPlkfLI4vke4uc48ST/nDIWC51rTM7ysJDRTBTWVcNMCWh7jtOHxWtBc4jrYEDqQtsdeK2zFp2jd0ONC8O2Wt9x0xAAAvEwndu3uIuT1O9X+CvZBxSxpdX2Fu40kQ+jtN+6QsTjrPkzxSwZdVeFHhA9vZNP7XlY9lTszx2RmI6nKJzT4GSaJ2VyJGjta4XI/WC0nBWWYySpfF8PfTzywPttxvcwkcDbMdCLHzqpavDOyWJ3hiLVltmqkH/VaS3OW/Z4J6lwfHDS/R0er6AQEBAQEBAQEBAQEBAQEBAQEEdjmDx1MZY8b+LXDi08x/LNRZcVcldpWdLqr6a/FX1juqnFsMkp5DHIN+RycPlD/ADcuPkx2x24bPZafUUz046f0wlGnEBAQelPA57msY0uc42AGazETadoaXvWlZtadohaOi2jjaVu06zpnDxnfJ+a3p1z7gOvp9PGKN56vI6/xC2pttHKsdI/M/wA5J9WXOEBAQEBAQEGh662E4Y4jgJYS7sJ2R+8WqLN8DenVQCoJ0totjbqKqiqWja2Cbtvbaa4FrhfLcePMBb478M7tbRvGy+cI1jYbO0H3Q2J2bJvwZHS7vFPmJV2uSs+aGaTCbjx2kcLtqYCOYljPqK34o7sbS+J9I6Jnl1VO3tmjHrcscUdzaWtaQa0qCBrvBP8AdEtvFbHfZvltSW2QOy56LS2WtW0UmVC4jWvmlkmkN3yPc91uF3G+4ZBUbTvO6aI2Y6wytHUXgjnTzVjgdiNpjYebnWLiPotAH/IrWnr5osk+S6laRCAgICAgICAgICAgICAgICAgII/G8IjqYyx438WuHFp5j+Waiy4q5K7Ss6XVX01+KvrHdVGLYZJTyGOQb8iODh8of5uXHyY7Y7cNnstPqKZ6cdP6YSjTiD0p4HSOaxjS5zjYAZrMRNp2hpe9aVm1p2iFpaLaONpW7TrOmcPGdy+a3p1z7gOvp9PGKN56vI6/xC2pttHKsdI/M/zknlZc4QEBAQEBAQEGFjWGR1MEtPKLskaWnmOTh1BsR1AWJjeNpZidnNWlGjFRQSmOdp2SfElAOxIObTkebTvHZYmhkxzWU8WiUMo2wg/LIP2yAgINu0M0Bqa5zXEGKnuLyuHlDlED5R+d5I68DNjwzbnPRpa8Q6BwfC4qaGOCFobGwWA9JJOZJJJOZJV2I2jZDM7sxZYEBAQEBAQEBAQEBAQEBAQEBAQEEfjeER1MZY8b+LXDi08x/LNRZcVcldpWdLqr6e/FT1juqjF8Lkp5DHILcnZOHNp9mS4+THbHbaz2Om1NNRTjpP7fVj01O+RwYxpc48AP83DqtK1m07R1S5L1x1m152iFo6LaONpW7TrOmcPGdy+a3p1z7gOvp9PGKN56vI6/X21Nto5VjpH5n+ck8rLnCAgICAgICAgICDxq6SOVhjlY17Hbi17Q4HtB3FBpWK6p8OlJLBJAT/tP3fsvDgOwWUVsNZbxeWuVWpPf+DrLDk+G5/abIPUo/d47tvaMR+paoyqoj2xvHtKx7t8z2gzUrPnVxDsjef4gnu3zPaJKi1KRj4are76uNsfpc562jT1YnI2zBdXeHUxDmwCR4t48x8IbjgQHeKD1AClrjrXpDWbzLawt2ogICAgICAgICAgICAgICAgICAgICAg1/Tn8Vf2hVtV+nLpeFf8AIhE6tvJl7VDoekrvjnxVbsr7gCAgICAgICAgICAgICAgICAgICAgICAgICAgICAgICAgI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8" name="Espace réservé du contenu 2"/>
          <p:cNvSpPr txBox="1">
            <a:spLocks/>
          </p:cNvSpPr>
          <p:nvPr/>
        </p:nvSpPr>
        <p:spPr>
          <a:xfrm>
            <a:off x="1403648" y="4005064"/>
            <a:ext cx="8229600" cy="604664"/>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fr-FR"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9458" name="Picture 2" descr="C:\Users\Gallianne\Pictures\spock.png"/>
          <p:cNvPicPr>
            <a:picLocks noChangeAspect="1" noChangeArrowheads="1"/>
          </p:cNvPicPr>
          <p:nvPr/>
        </p:nvPicPr>
        <p:blipFill>
          <a:blip r:embed="rId3" cstate="print"/>
          <a:srcRect/>
          <a:stretch>
            <a:fillRect/>
          </a:stretch>
        </p:blipFill>
        <p:spPr bwMode="auto">
          <a:xfrm>
            <a:off x="1043608" y="476672"/>
            <a:ext cx="2337048" cy="2103343"/>
          </a:xfrm>
          <a:prstGeom prst="rect">
            <a:avLst/>
          </a:prstGeom>
          <a:noFill/>
        </p:spPr>
      </p:pic>
      <p:sp>
        <p:nvSpPr>
          <p:cNvPr id="7" name="Rectangle 6"/>
          <p:cNvSpPr/>
          <p:nvPr/>
        </p:nvSpPr>
        <p:spPr>
          <a:xfrm>
            <a:off x="3491880" y="1124744"/>
            <a:ext cx="3816424" cy="923330"/>
          </a:xfrm>
          <a:prstGeom prst="rect">
            <a:avLst/>
          </a:prstGeom>
        </p:spPr>
        <p:txBody>
          <a:bodyPr wrap="square">
            <a:spAutoFit/>
          </a:bodyPr>
          <a:lstStyle/>
          <a:p>
            <a:r>
              <a:rPr lang="fr-FR" sz="5400" b="1" dirty="0" err="1" smtClean="0">
                <a:latin typeface="Andy" pitchFamily="66" charset="0"/>
              </a:rPr>
              <a:t>Spock</a:t>
            </a:r>
            <a:endParaRPr lang="fr-FR" sz="5400" b="1" dirty="0"/>
          </a:p>
        </p:txBody>
      </p:sp>
      <p:sp>
        <p:nvSpPr>
          <p:cNvPr id="9" name="Espace réservé du contenu 2"/>
          <p:cNvSpPr txBox="1">
            <a:spLocks/>
          </p:cNvSpPr>
          <p:nvPr/>
        </p:nvSpPr>
        <p:spPr>
          <a:xfrm>
            <a:off x="914400" y="4365104"/>
            <a:ext cx="8229600" cy="604664"/>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fr-FR" sz="3200" b="1" i="0" u="none" strike="noStrike" kern="1200" cap="none" spc="0" normalizeH="0" baseline="0" noProof="0" dirty="0" smtClean="0">
                <a:ln>
                  <a:noFill/>
                </a:ln>
                <a:solidFill>
                  <a:schemeClr val="tx1"/>
                </a:solidFill>
                <a:effectLst/>
                <a:uLnTx/>
                <a:uFillTx/>
                <a:latin typeface="+mn-lt"/>
                <a:ea typeface="+mn-ea"/>
                <a:cs typeface="+mn-cs"/>
              </a:rPr>
              <a:t>Très expressif</a:t>
            </a:r>
            <a:endParaRPr kumimoji="0" lang="fr-FR" sz="3200" b="1"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914400" y="3212976"/>
            <a:ext cx="8229600" cy="604664"/>
          </a:xfrm>
        </p:spPr>
        <p:txBody>
          <a:bodyPr>
            <a:normAutofit/>
          </a:bodyPr>
          <a:lstStyle/>
          <a:p>
            <a:r>
              <a:rPr lang="fr-FR" b="1" dirty="0" smtClean="0"/>
              <a:t>Mesure </a:t>
            </a:r>
            <a:r>
              <a:rPr lang="fr-FR" b="1" dirty="0" smtClean="0"/>
              <a:t>la couverture de code </a:t>
            </a:r>
            <a:r>
              <a:rPr lang="fr-FR" b="1" dirty="0" smtClean="0"/>
              <a:t>par des tests</a:t>
            </a:r>
            <a:endParaRPr lang="fr-FR" b="1" dirty="0"/>
          </a:p>
        </p:txBody>
      </p:sp>
      <p:sp>
        <p:nvSpPr>
          <p:cNvPr id="17410" name="AutoShape 2" descr="data:image/jpeg;base64,/9j/4AAQSkZJRgABAQAAAQABAAD/2wCEAAkGBxITEhISExQUFhQXFxQZGBcXFxUYHhciGhofFxgXGRgYHCggGiAlHBYYJD0hKSorLi4uFx8zODQ4NyowMCsBCgoKDg0OGhAQGy8kICUwLDcvLy8vLCw3LDUsLCwsLDQsLCwsLCw0LCwsLCwsNDQsLCwsLCwsLCw0LDQsNDQ3L//AABEIAJEBXAMBEQACEQEDEQH/xAAcAAEAAgMBAQEAAAAAAAAAAAAABQcEBggDAgH/xABMEAABAwICBwIHCg0DBAMAAAABAAIDBBEFQQYHEiExUWFxkRMiMoGhscEUFzNCUmJyc5OyIzQ1VHSCkqLC0dLT8BVTg0NEs/EIJCX/xAAaAQEAAgMBAAAAAAAAAAAAAAAAAwQBAgUG/8QAMREBAAIBAgQDBwQCAwEAAAAAAAECAwQREiExUQVBgRMUMmFxscEz4fDxIkI0kaHR/9oADAMBAAIRAxEAPwC8UBAQEBAQEGJieIRwRmSQ2aO8nJoGZK0yZK0rxWTYMF894pSOarcc0hmqXElxaz4sbSQAOtvKPUrkZc98k/Ls9fpdBi09dojee/8AOjwwrGZ6dwdG82zYSS13Qj28VrjzXpO8Sk1GkxZ67Xj184WngeMR1Me2zcRuc08WnkenXNdfFlrkrvDyGr0l9Nfht6T3SKlVRAQEBAQEBAQEBAQEBAQEBAQEBAQaTrQ0xdQQsbDb3RNtBhIuGBttp9sz4wAB3XN99rGLLk4Ib0ruoXEMTnncXTSySOO+73Od3A7h2BUrWmeqaIiHthOOVNM4OgmkjIyDjsntYfFd5wlb2r0kmIl0Jq+0p/1ClErgGysdsStF7bQAO02+RBB6bxkr+O/FG6C1dpbMt2ogICAgICAgICAgICAgxMTxGOCMySGzR3uOTQMyVpkyVpXismwYL57xSkc/51VTj2NSVUm2/c0X2GZNHtJzK42bNbLbeXsdJpKaanDXr5z3RiiWxBmYViUlPIJIzYjiMnDNrhyW+PJbHbiqg1GnpnpNL/19Fr4HjEdTHts3EbnNPFp5HpyOa7OLLXJXeHjtXpL6a/Db0nukVKqiAgICAgICAgICAgICAgICAgICCjNexd7ugv5Pudtu3wj9r+FU9R1hNj6K3VdIILc1AF16/wCT/wDWt2/hL+jZVvTdJRZPJb6sohBH49i8dJBJUS7WxGATsgE7yGiwJGZCxa20byzEbtM9+LD/AJFT9mz+4ofeKNvZy2XRLSyDEGyPgEgEbg0+EaBxF91nFSUvFucNZrsnluwICAgICAgIPKoqWMAL3NaCQ0XIFyeAF81ra0V6y3pjtfeKxu8sTw+OeMxyC7T3g5OByIWMmOt68Nm+DPfBeL0nmqjH8FkpZNh+9pvsPycPYRmFxs2G2K20vY6PWU1NOKvXzjt+yMUS2ICDMwrEpKeQSRmxHEZOGbXDkt8eS2O3FVBqNPTPSaX6fb6LXwPGI6mPbZuI3OaeLTyPTkc12cWWuSu8PHavSX01+G3pPdIqVVEBAQEBAQEBAQEBAQEBAQEBAQaHrY0QfWwslgF54dqzeHhGuttNF/jAgEecZqLLj4o5N6W2UHUROY4se0seOLXAtcO1p3hUZrMJnpQUck7xFCx0kh4NYNo9u7gOp3LMVmehM7OidW+ixoKXYfYzSO25LbwDYAMBzDQO8lXsdOGNkFrby2tSNRBXmu/EAygbFnNKwW6M/CE97Wj9ZQ552q3xxzUOqKdc+oP4Gs+sj+6rmn+FDk6rUVhGICAgICAgxMUxGOCMySGzR3uOTWjMlaZMlaV4rJsGC+e8UpHP7fVVGPYzJVSbb9zRcMZk0e0nMrjZss5Z3l7HSaSmmpw16+c9206G6V+TTzu5COQ58mOPPkc/Xb02q/0v6S5PifhnXNhj6x+Y/Lb8Tw+OeN0cgu094OTgciFeyY63rw2cTBnvgvF6TzVRj+CyUsmy/e032H5OHsIzC42bFOKdpex0erpqacVevnHb9kYCFFut7CAgzMKxKSnkEkZsRxGThm1wzC3x5LY7cVUGo09M9JpeOX2+i1sCxmOqj22biNzmHi08jzHI5rs4stcld4eO1ekvpr8NvSe6SUqqICAgICAgICAgICAgICAgICAg8Kmjjk+EjY/6TWu9YTYfVPTMYLMY1g5NaGjuCD1QEHxLI1rS5xDWgEkkgAAbySTwCDnXWZpSK+rvGfwEQLIvnXN3yWy2iB5mjqqOa/FPJPSu0NRULdc+oP4Gs+sj+6rmn+FDk6rUVhGICAgICDExTEY4IzJIbNGWbjk1ozJWmTJWleKybT6e+e8UpHP7fVVGPYzJVSbb9zRfYYODR7ScyuNmzWyW3l7HSaSmmpw16+c90aolsQb5oVpQXFtNMSTwjfxv813sPf16Ol1Mz/hb0ed8U8OisTmxesfmP/jdnsBtcA2NxcXt1V/bdwItMdGLiGFwzNLZI2uHO28djhvHmWt8dbxtaE2HU5cM70tMKs0kwc0sxjuS0jaY45g7rHqCLdxzXHz4vZ32ev0WqjU4uPz80UoVwQZmF4lJTyCSM2I4jJwzaRmFvjyWx24qoNRp6Z6TS8cvt9FrYFjMdVHts3EbnMPFp9o5HNdnFlrkrvDx2r0l9Nfht6T3SSlVRAQEBAQEBBhYti8FMzwk8rIm83EC/Ro4uPQb1iZiOrMRu0PEtcdGwkQxTTfOs2Np/aO1+6opz1hvGOUJJrsk+LRsA6zE+qMLT3n5M+zfsWuyS/jUTSOk5HrjT3mOx7P5paDXRSW8enqQeTfAuHeZGn0LaNRVj2cvT356H/YrP2IP7yz7eh7OT356H/YrP2IP7ye3oezl70Gt2illihbDVh0kkcYJbDYF7gwE2lJtc8is1zVmdoYnHMNy0gxL3NTVFRba8FG94aTbaLQSG3yubBSTO0btYjeVU+/XL+Zx/bO/tqv7zHZJ7P5nv1y/mcf2zv7ae8x2PZ/M9+uX8zj+2d/bT3mOx7P5t11d6ZvxJs5dC2LwRjAs8vvtBxzaLeSpceTjaWrsxtZem8uHGnbFFG8yiU3eXWbsFg8ltr32+Y4LGXJwQzWu6ntJNM62tGzPL+D4+CYNhnnA3u/WJVW+W1ksViGvqJsIJvR7Susog9tNIGB5BcCxjrkCwPjA2Ulclq9Gs1iUv76GK/nDfsof6Vt7e7HBD5k1o4qAT7obwP8A0of6VmM15k4IdDwOJa0niQD6FdQPRAQYmKYjHTxmSQ2A4DNxya0ZlaZMlaV4rJtPp757xSkc/t9VUY7jMlVJtv3NHkMHBo9pOZXGy5rZLby9jpNJTTU4a9fOe6NUS2ICCa0MeBWwE83DzljgPSfSp9NMRlrv/OSh4nEzpb7fL7wtpdp4wQaHrO8qm3ZSb/2d11ztf1r6vReBdMnp+WjrnvQCAgy8LxGSnkEkZsRxGThm1wzC3x5LY7cVUGo09M9JpeOX2+i18CxmOqj22biNzmHi0+0cjmuzhzVyV3h47V6S+mvw26eU90kpVUQEBAQEGq6wNMWYdCCAHzyXETDw3cXutv2RcdpIHUR5L8ENq13c9Yvis1TKZp5HSSHM5D5LRwaOgVG15tO8p4jZhrVkQEBAQEEloz+O0X6VS/8AlapMXxwxPRfutQyf6XUiNrnud4NtmtLjYyN2zYDgG7W9Xcnwzsgp1c4ArnLAgILi1BeRW/Sg9T1b03SUORh//IF4ElBcgeLU8T1iWdREzEbM4vNUzZWncHDvCqcMx5JX2sAg+XyAcSB2lZiJnoPnw7PlN7ws8Fuxs+ZZ27J8ZvA5hZrW2/QdeUvkM+i31LowqvVBiYpiMdPGZJDYDgM3HJrRmVpkyVpXism0+nvnvFKRz+31VRjuMyVUm2/c0eQwcGj2nmVxsuW2S28vZaTSU01OGvXznujVEtCAgIPpjiCCDYgggjIjeCFliYiY2lZ2iOkvukGN7bSsbckW2Xb7X6HoutptR7TlPV5LxHw/3aeOs/4zPrDYJ52sF3ENFwLndvJsB5yQPOrM2iOrm0pa87Vjf9nhieHxzxmOQXae8HJwORC1yY63rw2SYM98F4vSeaqcewWSlk2H72nyH5OHsIzC42bDbFbaXsdJq6amnFXr5x2/ZGKJbEBBl4XiMlPIJIzYjiMnDNrhmFvjyWpbiqg1GnpnpNLxy+30WvgWMx1Ue2zcRucw8Wn2jkc12cOauSu8PHavSX01+G3TynuklKqiAgICDmXT7GjV19RLe7WuMcfRjCQLdpu79cqhltxWWKxtDXlE2TWiOjctfUCCMhottPeRcMaNxNszvsBn2XI3x45vOzW1toXfhOrHDYWgOh8M6298ri6/6osweYK7GKseSGbzL1xHVthkrbe5xGcnRFzCOtgdk+cFJxVnyIvKk9ONFJMOn8E47cbwXRSWttAbiCMnNJF+0HOwqZcfBKatt4a6omyxNUUNDUSPpaqnifIQXxPdc7VvKjIvbcPGHTa5Kzg4Z5TCO+8c4W/SaK0ERDo6Sma4EEOEUdwRvBBte4Oas8MdkXFKYWzDTdZGjlLLR1U7oWeGjike2QANddrS4XcN7hu4FR5KRMS2rM7udlz1gQXFqC8it+lB6nq3pukoci2VZRtd1hj/APMrvqX+pa3+GW1esOZlzVgQXNqD+BrPrI/uq5p/hQ5Oq1VYRiAgxMUxGOnjMkhsBwGbjk1ozK0yZK468Vk2n09894pSOf2+qqMdxmSqk237gPIYODR7TzK42XLbJbeXstJpKaanDXr5z3RqiWhAQEBAQbfq1+Hl+r/iCvaH45+jieOfo1+v4bJp7+JS9sf32qzrP0Z9Pu5XhH/Lr6/aUPobpX5NPO7fwZIc+THHnyOfDjxg02p/0v6SveJ+Gdc2GPrH5ht+J4fHPGY5Bdp7wcnA5EK9kx1vXhs4uDPfBeL0nmrOu0SqmSOYyMyN4h4sAR1udx6LlX0uSttojd6vF4pp70i1rcM9v55Iuuw+aEgSxuZfhcbj2HgVDelqfFGy3iz4ssb47RLFWiYQZeF4jJBIJIzYjiMnDNrhmFvjyWpbiqg1GnpnpNLxy+30WvgWMx1Ue2zc4bnsPFp9o5HNdnDmrkrvDx2r0l9Nfht08p7pJSqogIPGtkLY5HDiGuI8wug5Ij4DsC5k9Vp9LAujUJTt8BVyW8YytYT0awOA75Crmnj/ABQ5Oq01YRiCtNfEINFTv+M2oAB6OjeSP3R3KDUfCkx9VHqkmSuidW6KtpJGmxE8V+xzg1487XOHnUmKdrQ1t0dTLoK4ggtOvydXfo8/3Ctb/DLNesOYVzVkQXFqC8it+lB6nq3pukoci2VZRte1h/kyu+ok9S1v8Mtq9YcyrmrAgufUH8DWfWR/dVzT/ChydVqKwjEBBUGkmLuqZnOJ8RpIjbkBz7Ta/wD6XEz5ZyW38vJ7bRaWunxRWOs9fr+yKUK4ICAgICAg2/Vr8PL9X/EFe0Pxz9HE8c/Rr9fw2XTz8Sl7Y/vtVrWfpT6fdyvCP+XX1+0qrXHewWLoDjUszXwyXd4MAh999juDXczuO/pv69PR5rWiaz5ebzHjGkx4pjJTlxeX5ht6vOI8aylZKx0cjQ5rhYg/5uPVa2rFo2lvjyWx2i9J2mFPYzQGCeSG99k7jzBG009xC4mWnBea9nt9Nn9virk7/wAlhKNYEGXheIyU8jZYzYjiMnDNp6Fb48lsduKqDUaemek0v/XzXHR1AkjZI3g9rXDzi/tXcraLREx5vD5Mc47zSesTt/09ls0EHxLGHNc08CCD59yDkyqpXRPfE7yo3OY7tYS0+kLm2jaZWXktWVjam9KY6aaSnmcGRzbJY4mwa8brE5bQI382gZqzgvtylHeu/NeqtoX4SgozXDpbHVSR00Dg+KElznjeHPI2QGnMNBdvzLjyVTPkieUJqV25q4VZIldFKUy1tJG0XJnhv2B4c4+ZoJ8ykxRvaGtujqZdBXEEFp1+Tq79Hn+4Vrf4ZZr1hzCuasiC4tQXkVv0oPU9W9N0lDkWyrKNr2sP8mV31EnqWt/hltXrDmVc1YEFz6g/gaz6yP7quaf4UOTqtRWEYgIKaxvDXU8z43A2uS0/KbfxSP8AOIK4WXHOO01l7nS6iufFF49flPmwFGsiAgICAgINv1a/Dy/V/wAQV7Q/HP0cTxz9Gv1/DZdPPxKXtj++1WtZ+lPp93K8I/5dfX7Sqtcd7BuGrara2aWM7jI1pb1LL3Hc4nzFXdDaIvMd/wAOJ45im2Kt48p5+v8ASxF1HmBBUeltW2Wrmc03aCGg89kBpPeCuLqLxbLMw9p4dinHpqVt16/9odQLwg9KeBz3NYwFznGwAzKzETM7Q0vetKza07RC58MpfBQxRXvsMa2/Owtdd3HXhrFezwufJ7XLa/eZlkrdEICCk9c2iTo5TXxNvFJbwwHxH8A8/NcLDo4fOVXPj/2hLS3krBVUogl8N0nrYGhsNTMxo4N2yWjsa64HmW8ZLR0lrNYl+YnpLW1Ddmapme08Wl5DT2tbYHzhJyWnzIrEIlaNhBbWpPRV20cQlbZoBbAD8a+58nZbxQc7u6K3gx7f5SiyW8lwqyiEEFp1+Tq79Hn+4Vrf4ZZr1hzCuasiC4tQXkVv0oPU9W9N0lDkWyrKNr2sP8mV31EnqWt/hltXrDmVc1YEFz6g/gaz6yP7quaf4UOTqtRWEYgII7HMHjqY9h+4je1w4tPMdOmaiy4q5K7StaTV301+KvrHdVGK4bJTyGOQWI4HJwyc08lxsmO2O3DZ7HT6imenHT+vqw1onEBAQEBBt+rX4eX6v+IK9ofjn6OJ45+jX6/hsunn4lL2x/farWs/Sn0+7leEf8uvr9pVWuO9g+4pHNcHNJDgQQRuIIzCzEzE7w1tWLRNbRvEtxw/T94aBNEHkfGadm/a0i3cfMr1NdMR/lDh5vA6zO+O23ynn/6xca02llaWRt8E07ib3cR0Nhs+vqtMusteNq8k2l8Hx4rRa88U/wDn7tVVN2BB6U8LnuaxgLnONgBxKzETM7Q1vetKza07RC0NFdG20rdp1nTOHjOyb81vTrmuvp9PGON56vI+IeIW1NuGvKsdI7/Of5ybArLmiAgIPGtfGI3mUtEYa7bL7bOzbxtq+61uaSOYtLJaN1TIaJjmQZBxJ2jfe5oO9jTk0+jgOdkmsz/isV325ouCFz3BjGue5xs1rQXOceQaN5K1iJmdoZfVTSyR7pGPYeT2ub94BZmsx1N3hG4ONmm55Df6ljhnsymcM0WrqggRUszr/GLCxv7b7N9K3jFafJrNohZOiWqENLZa9zXW3iBhOz/yP3bX0Ru6kKxTBEc5aWydlsRsDQGgAAAAACwAHAAZKwifSAggtOvydXfo8/3Ctb/DLNesOYVzVkQXFqC8it+lB6nq3pukoci2VZRte1h/kyu+ok9S1v8ADLavWHMq5qwILh1BTjYrY8w6F3mIcP4fSrennlKHItpWUYgICCOxzB46mPYfuI3tcOLTzHTpmosuKuSu0rWk1d9Nfir6x3VRiuGyU8hjkFiOBycMnNPJcfJjtjtw2ex0+opnpF6f19WGo04gICAg3rV1hsrXPnc20bmWaT8beDcDjbdxXQ0WO0TNp6PPeNajHaIxRO8xPP5Nh0vo3y0kjI27TjsEDdvs4ONr9AVa1NJvjmKuZ4blpi1NbXnaOf8A7EqlcCCQRYjcQd1uhC4r2cTvzh+IyICAg9KeBz3NYxpc5xsAOJWYiZnaGl71pWbWnaIWjoro22lbtOs6Zw8Z2Tfmt6dc119Pp4xxvPV5LxDxC2ptw15VjpHf5z/OSfVlzRAQEBBQGs3Tp1bI6nhdakY7L/rEHyz80HgPOcrUs2XedoTUrs0NQJFh6pZ6CnkfVVU8bJRdkTHbXigjxpL2tc32R02uas4OGOco77zyhbLNNMNd/wB7S+eVg9ZVnijui4Z7Mymx6if8HU0zvoyxn1FZ4o7m0s+KdrvJc09hB9Syw9EBAQEGv6fTNbh1btOAvBMBcgXJaQAOpJAWt/hltXrDmRc1YEFvag5mgVrS4bRMJAvvIs8XAVvTdJQ5FuqyjROltGZqGrib5T4Jg3tLDs+myxbozHVy0CuYsiCY0W0imoZxPDYm2y5jr7L2neQbcOAIOXeDvS80neGsxusuHXXHs+PSPDuTZGkd5aD6FZ94jsj9mi8T1z1LgRBTxRcnPc6U9tgGgHvWs6ntDMY4WxoxigqqSnqN15I2l1snWs8eZwI8ysVneN0cxtKUWzAgjscweOpj2H7iN7XDi08x06ZqLLirkrtK1pNXfTX4q+sd1UYrhslPIY5BYjgcnDJzTyXHyY7Y7cNnsdPqKZ6Ren9fVhqNOICCT0boRNUwxu8kuJcOYaC4jz2t51LgpF8kVlU12acOntevXy9eS4ALbgu48R1fqCudY1A1k0crRbwgO12ttv8AOHDuXL1tIi8Wjzeo8FzzfFak/wCvT6S1FUnaEBB6U8DnuaxjS5zjYAcSsxEzO0NL3rSs2tO0QtHRXRttK3adZ0zh4zsm/Nb065rr6fTxjjeeryXiHiFtTbaOVY6R3+c/zkn1Zc0QEBAQRGl7nihrDHfb9zz7NuN9g2stbdJZjq5bC5qyICAgEIDBY3G48xuWd5EpQ6RVkJBjqqhtshK8j9knZPctoyWjza8MNz0e1vVcRDapraiPNwAZIOotZjuyw7VNTUT/ALNZxx5LmwTF4aqFk8Dw6N2fAg5tcMiOStRMTG8IpjZrOt+ofHhsjo3vY7bhG0xxad7xcXabrTLO1Z2Zp1c9SyFxu4lx5uJJ7yqEzMp3ysMiBZNxZOpGsldXPY6SQs9zyHYL3Ft9uPfsk2vvO/qrOntMztKPJHJeStoXN+sbRR9DUus0+55HF0TgNwvvMR5Fu+wzAB52o5sc1nfyT1tvDVFC3EBAJQXHqsxqogofBmlqJGiR5jc2N9tlwDtxtv8AGLzcc1dxWmK80N45rYU6MQEEdjmDx1MZY/cRva4cWnmP5ZqLLirkrtKzpdVfTX4q+sd1UYthklPIY5BY5HJw+UCuPkx2x24bPZafUUz046f19WGo04gz8Cr/AAFRFKeDXb+wgtd6CVJivwXiytq8PtsNscef9wuKGZr2hzSHNcAQRvBBzC7kTExvDxFqzWZraNph9rLVWWn2KNmnaxhu2IEXGbifGt2WA7brk6zJF77R5PWeEaa2LFNrdbfbyawqjrCD0p4HPc1jGlznGwAzWYiZnaGl71pWbWnaIWjoto22lbtOs6Zw8Z3yfmt6dc/Quvp9PGON56vJeIeIW1Nto5VjpHf5z/OSfVlzRAQEBAQfhF9xQc76zdGKehqA2CVpD7u8BY7UIPDfw2eV7Gwz4qlmpFZ3hPS0y01QNxAQEBAQEFkaj8YdHVyUpPiTMLgOT2b7gdWbV/ot5Kzp7c9keSOW62NMdHhX0zqYyGMOcx20G7Xku2rWuOSs3rxRsirO07tA95Nn5477Ef1qD3aO7f2h7ybPzx32I/rT3aO57Q95Nn5477Ef1p7tHc9oe8mz88d9iP6092jue0bBoRq5bh9Q6oFQZLxuj2TGG8XNde+0fkelb48XBO7Fr7w3pTNHhXUUczHRysbIx3FrgHA+YpMbjQcU1PUMhJifND80OD29zwXfvKGcFZbxklCu1JG+6u3dae/p8MFp7tHdt7T5M+i1L0wt4Wpmf0YGRg94cfSsxp6+bHtJbZg2gmHUxDo6dheN4fJeRwPMF99nzWUsY6x0hrNplsi3aiAgICCOxzB46mMsfuPFrhxaeY/lmosuKuSu0rOl1V9Nfir6x3VTi2GSU8hjkG/I5OHygVx8mO2O3DZ7LT6imenHT+vqwlGnEElheO1FPuikIb8k2c3uPDzWUuPNfH8Mquo0WHPzyV59+ksmv0qq5Wlpk2WniGANv5+PpW99TktG0z/0iw+GabFPFFd5+fP9kIq6+IPSngc9zWMaXOcbADNZiJmdoaXvWlZtadohaOi2jjaVu06zpnDxnfJ+a3p1z7gOvp9PGON56vI+IeIW1Nto5VjpH5n+ck+rLnCAgICAgIIbS/HBRUc1SRcsaNkHNziGsBtltOF+l1ra20bs1jednMdZVPlkfLI4vke4uc48ST/nDIWC51rTM7ysJDRTBTWVcNMCWh7jtOHxWtBc4jrYEDqQtsdeK2zFp2jd0ONC8O2Wt9x0xAAAvEwndu3uIuT1O9X+CvZBxSxpdX2Fu40kQ+jtN+6QsTjrPkzxSwZdVeFHhA9vZNP7XlY9lTszx2RmI6nKJzT4GSaJ2VyJGjta4XI/WC0nBWWYySpfF8PfTzywPttxvcwkcDbMdCLHzqpavDOyWJ3hiLVltmqkH/VaS3OW/Z4J6lwfHDS/R0er6AQEBAQEBAQEBAQEBAQEBAQEEdjmDx1MZY8b+LXDi08x/LNRZcVcldpWdLqr6a/FX1juqnFsMkp5DHIN+RycPlD/ADcuPkx2x24bPZafUUz046f0wlGnEBAQelPA57msY0uc42AGazETadoaXvWlZtadohaOi2jjaVu06zpnDxnfJ+a3p1z7gOvp9PGKN56vI6/xC2pttHKsdI/M/wA5J9WXOEBAQEBAQEGh662E4Y4jgJYS7sJ2R+8WqLN8DenVQCoJ0totjbqKqiqWja2Cbtvbaa4FrhfLcePMBb478M7tbRvGy+cI1jYbO0H3Q2J2bJvwZHS7vFPmJV2uSs+aGaTCbjx2kcLtqYCOYljPqK34o7sbS+J9I6Jnl1VO3tmjHrcscUdzaWtaQa0qCBrvBP8AdEtvFbHfZvltSW2QOy56LS2WtW0UmVC4jWvmlkmkN3yPc91uF3G+4ZBUbTvO6aI2Y6wytHUXgjnTzVjgdiNpjYebnWLiPotAH/IrWnr5osk+S6laRCAgICAgICAgICAgICAgICAgII/G8IjqYyx438WuHFp5j+Waiy4q5K7Ss6XVX01+KvrHdVGLYZJTyGOQb8iODh8of5uXHyY7Y7cNnstPqKZ6cdP6YSjTiD0p4HSOaxjS5zjYAZrMRNp2hpe9aVm1p2iFpaLaONpW7TrOmcPGdy+a3p1z7gOvp9PGKN56vI6/xC2pttHKsdI/M/zknlZc4QEBAQEBAQEGFjWGR1MEtPKLskaWnmOTh1BsR1AWJjeNpZidnNWlGjFRQSmOdp2SfElAOxIObTkebTvHZYmhkxzWU8WiUMo2wg/LIP2yAgINu0M0Bqa5zXEGKnuLyuHlDlED5R+d5I68DNjwzbnPRpa8Q6BwfC4qaGOCFobGwWA9JJOZJJJOZJV2I2jZDM7sxZYEBAQEBAQEBAQEBAQEBAQEBAQEEfjeER1MZY8b+LXDi08x/LNRZcVcldpWdLqr6e/FT1juqjF8Lkp5DHILcnZOHNp9mS4+THbHbaz2Om1NNRTjpP7fVj01O+RwYxpc48AP83DqtK1m07R1S5L1x1m152iFo6LaONpW7TrOmcPGdy+a3p1z7gOvp9PGKN56vI6/X21Nto5VjpH5n+ck8rLnCAgICAgICAgICDxq6SOVhjlY17Hbi17Q4HtB3FBpWK6p8OlJLBJAT/tP3fsvDgOwWUVsNZbxeWuVWpPf+DrLDk+G5/abIPUo/d47tvaMR+paoyqoj2xvHtKx7t8z2gzUrPnVxDsjef4gnu3zPaJKi1KRj4are76uNsfpc562jT1YnI2zBdXeHUxDmwCR4t48x8IbjgQHeKD1AClrjrXpDWbzLawt2ogICAgICAgICAgICAgICAgICAgICAg1/Tn8Vf2hVtV+nLpeFf8AIhE6tvJl7VDoekrvjnxVbsr7gCAgICAgICAgICAgICAgICAgICAgICAgICAgICAgICAgI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7412" name="AutoShape 4" descr="data:image/jpeg;base64,/9j/4AAQSkZJRgABAQAAAQABAAD/2wCEAAkGBxITEhISExQUFhQXFxQZGBcXFxUYHhciGhofFxgXGRgYHCggGiAlHBYYJD0hKSorLi4uFx8zODQ4NyowMCsBCgoKDg0OGhAQGy8kICUwLDcvLy8vLCw3LDUsLCwsLDQsLCwsLCw0LCwsLCwsNDQsLCwsLCwsLCw0LDQsNDQ3L//AABEIAJEBXAMBEQACEQEDEQH/xAAcAAEAAgMBAQEAAAAAAAAAAAAABQcEBggDAgH/xABMEAABAwICBwIHCg0DBAMAAAABAAIDBBEFQQYHEiExUWFxkRMiMoGhscEUFzNCUmJyc5OyIzQ1VHSCkqLC0dLT8BVTg0NEs/EIJCX/xAAaAQEAAgMBAAAAAAAAAAAAAAAAAwQBAgUG/8QAMREBAAIBAgQDBwQCAwEAAAAAAAECAwQREiExUQVBgRMUMmFxscEz4fDxIkI0kaHR/9oADAMBAAIRAxEAPwC8UBAQEBAQEGJieIRwRmSQ2aO8nJoGZK0yZK0rxWTYMF894pSOarcc0hmqXElxaz4sbSQAOtvKPUrkZc98k/Ls9fpdBi09dojee/8AOjwwrGZ6dwdG82zYSS13Qj28VrjzXpO8Sk1GkxZ67Xj184WngeMR1Me2zcRuc08WnkenXNdfFlrkrvDyGr0l9Nfht6T3SKlVRAQEBAQEBAQEBAQEBAQEBAQEBAQaTrQ0xdQQsbDb3RNtBhIuGBttp9sz4wAB3XN99rGLLk4Ib0ruoXEMTnncXTSySOO+73Od3A7h2BUrWmeqaIiHthOOVNM4OgmkjIyDjsntYfFd5wlb2r0kmIl0Jq+0p/1ClErgGysdsStF7bQAO02+RBB6bxkr+O/FG6C1dpbMt2ogICAgICAgICAgICAgxMTxGOCMySGzR3uOTQMyVpkyVpXismwYL57xSkc/51VTj2NSVUm2/c0X2GZNHtJzK42bNbLbeXsdJpKaanDXr5z3RiiWxBmYViUlPIJIzYjiMnDNrhyW+PJbHbiqg1GnpnpNL/19Fr4HjEdTHts3EbnNPFp5HpyOa7OLLXJXeHjtXpL6a/Db0nukVKqiAgICAgICAgICAgICAgICAgICCjNexd7ugv5Pudtu3wj9r+FU9R1hNj6K3VdIILc1AF16/wCT/wDWt2/hL+jZVvTdJRZPJb6sohBH49i8dJBJUS7WxGATsgE7yGiwJGZCxa20byzEbtM9+LD/AJFT9mz+4ofeKNvZy2XRLSyDEGyPgEgEbg0+EaBxF91nFSUvFucNZrsnluwICAgICAgIPKoqWMAL3NaCQ0XIFyeAF81ra0V6y3pjtfeKxu8sTw+OeMxyC7T3g5OByIWMmOt68Nm+DPfBeL0nmqjH8FkpZNh+9pvsPycPYRmFxs2G2K20vY6PWU1NOKvXzjt+yMUS2ICDMwrEpKeQSRmxHEZOGbXDkt8eS2O3FVBqNPTPSaX6fb6LXwPGI6mPbZuI3OaeLTyPTkc12cWWuSu8PHavSX01+G3pPdIqVVEBAQEBAQEBAQEBAQEBAQEBAQaHrY0QfWwslgF54dqzeHhGuttNF/jAgEecZqLLj4o5N6W2UHUROY4se0seOLXAtcO1p3hUZrMJnpQUck7xFCx0kh4NYNo9u7gOp3LMVmehM7OidW+ixoKXYfYzSO25LbwDYAMBzDQO8lXsdOGNkFrby2tSNRBXmu/EAygbFnNKwW6M/CE97Wj9ZQ552q3xxzUOqKdc+oP4Gs+sj+6rmn+FDk6rUVhGICAgICAgxMUxGOCMySGzR3uOTWjMlaZMlaV4rJsGC+e8UpHP7fVVGPYzJVSbb9zRcMZk0e0nMrjZss5Z3l7HSaSmmpw16+c9206G6V+TTzu5COQ58mOPPkc/Xb02q/0v6S5PifhnXNhj6x+Y/Lb8Tw+OeN0cgu094OTgciFeyY63rw2cTBnvgvF6TzVRj+CyUsmy/e032H5OHsIzC42bFOKdpex0erpqacVevnHb9kYCFFut7CAgzMKxKSnkEkZsRxGThm1wzC3x5LY7cVUGo09M9JpeOX2+i1sCxmOqj22biNzmHi08jzHI5rs4stcld4eO1ekvpr8NvSe6SUqqICAgICAgICAgICAgICAgICAg8Kmjjk+EjY/6TWu9YTYfVPTMYLMY1g5NaGjuCD1QEHxLI1rS5xDWgEkkgAAbySTwCDnXWZpSK+rvGfwEQLIvnXN3yWy2iB5mjqqOa/FPJPSu0NRULdc+oP4Gs+sj+6rmn+FDk6rUVhGICAgICDExTEY4IzJIbNGWbjk1ozJWmTJWleKybT6e+e8UpHP7fVVGPYzJVSbb9zRfYYODR7ScyuNmzWyW3l7HSaSmmpw16+c90aolsQb5oVpQXFtNMSTwjfxv813sPf16Ol1Mz/hb0ed8U8OisTmxesfmP/jdnsBtcA2NxcXt1V/bdwItMdGLiGFwzNLZI2uHO28djhvHmWt8dbxtaE2HU5cM70tMKs0kwc0sxjuS0jaY45g7rHqCLdxzXHz4vZ32ev0WqjU4uPz80UoVwQZmF4lJTyCSM2I4jJwzaRmFvjyWx24qoNRp6Z6TS8cvt9FrYFjMdVHts3EbnMPFp9o5HNdnFlrkrvDx2r0l9Nfht6T3SSlVRAQEBAQEBBhYti8FMzwk8rIm83EC/Ro4uPQb1iZiOrMRu0PEtcdGwkQxTTfOs2Np/aO1+6opz1hvGOUJJrsk+LRsA6zE+qMLT3n5M+zfsWuyS/jUTSOk5HrjT3mOx7P5paDXRSW8enqQeTfAuHeZGn0LaNRVj2cvT356H/YrP2IP7yz7eh7OT356H/YrP2IP7ye3oezl70Gt2illihbDVh0kkcYJbDYF7gwE2lJtc8is1zVmdoYnHMNy0gxL3NTVFRba8FG94aTbaLQSG3yubBSTO0btYjeVU+/XL+Zx/bO/tqv7zHZJ7P5nv1y/mcf2zv7ae8x2PZ/M9+uX8zj+2d/bT3mOx7P5t11d6ZvxJs5dC2LwRjAs8vvtBxzaLeSpceTjaWrsxtZem8uHGnbFFG8yiU3eXWbsFg8ltr32+Y4LGXJwQzWu6ntJNM62tGzPL+D4+CYNhnnA3u/WJVW+W1ksViGvqJsIJvR7Susog9tNIGB5BcCxjrkCwPjA2Ulclq9Gs1iUv76GK/nDfsof6Vt7e7HBD5k1o4qAT7obwP8A0of6VmM15k4IdDwOJa0niQD6FdQPRAQYmKYjHTxmSQ2A4DNxya0ZlaZMlaV4rJtPp757xSkc/t9VUY7jMlVJtv3NHkMHBo9pOZXGy5rZLby9jpNJTTU4a9fOe6NUS2ICCa0MeBWwE83DzljgPSfSp9NMRlrv/OSh4nEzpb7fL7wtpdp4wQaHrO8qm3ZSb/2d11ztf1r6vReBdMnp+WjrnvQCAgy8LxGSnkEkZsRxGThm1wzC3x5LY7cVUGo09M9JpeOX2+i18CxmOqj22biNzmHi0+0cjmuzhzVyV3h47V6S+mvw26eU90kpVUQEBAQEGq6wNMWYdCCAHzyXETDw3cXutv2RcdpIHUR5L8ENq13c9Yvis1TKZp5HSSHM5D5LRwaOgVG15tO8p4jZhrVkQEBAQEEloz+O0X6VS/8AlapMXxwxPRfutQyf6XUiNrnud4NtmtLjYyN2zYDgG7W9Xcnwzsgp1c4ArnLAgILi1BeRW/Sg9T1b03SUORh//IF4ElBcgeLU8T1iWdREzEbM4vNUzZWncHDvCqcMx5JX2sAg+XyAcSB2lZiJnoPnw7PlN7ws8Fuxs+ZZ27J8ZvA5hZrW2/QdeUvkM+i31LowqvVBiYpiMdPGZJDYDgM3HJrRmVpkyVpXism0+nvnvFKRz+31VRjuMyVUm2/c0eQwcGj2nmVxsuW2S28vZaTSU01OGvXznujVEtCAgIPpjiCCDYgggjIjeCFliYiY2lZ2iOkvukGN7bSsbckW2Xb7X6HoutptR7TlPV5LxHw/3aeOs/4zPrDYJ52sF3ENFwLndvJsB5yQPOrM2iOrm0pa87Vjf9nhieHxzxmOQXae8HJwORC1yY63rw2SYM98F4vSeaqcewWSlk2H72nyH5OHsIzC42bDbFbaXsdJq6amnFXr5x2/ZGKJbEBBl4XiMlPIJIzYjiMnDNrhmFvjyWpbiqg1GnpnpNLxy+30WvgWMx1Ue2zcRucw8Wn2jkc12cOauSu8PHavSX01+G3TynuklKqiAgICDmXT7GjV19RLe7WuMcfRjCQLdpu79cqhltxWWKxtDXlE2TWiOjctfUCCMhottPeRcMaNxNszvsBn2XI3x45vOzW1toXfhOrHDYWgOh8M6298ri6/6osweYK7GKseSGbzL1xHVthkrbe5xGcnRFzCOtgdk+cFJxVnyIvKk9ONFJMOn8E47cbwXRSWttAbiCMnNJF+0HOwqZcfBKatt4a6omyxNUUNDUSPpaqnifIQXxPdc7VvKjIvbcPGHTa5Kzg4Z5TCO+8c4W/SaK0ERDo6Sma4EEOEUdwRvBBte4Oas8MdkXFKYWzDTdZGjlLLR1U7oWeGjike2QANddrS4XcN7hu4FR5KRMS2rM7udlz1gQXFqC8it+lB6nq3pukoci2VZRtd1hj/APMrvqX+pa3+GW1esOZlzVgQXNqD+BrPrI/uq5p/hQ5Oq1VYRiAgxMUxGOnjMkhsBwGbjk1ozK0yZK468Vk2n09894pSOf2+qqMdxmSqk237gPIYODR7TzK42XLbJbeXstJpKaanDXr5z3RqiWhAQEBAQbfq1+Hl+r/iCvaH45+jieOfo1+v4bJp7+JS9sf32qzrP0Z9Pu5XhH/Lr6/aUPobpX5NPO7fwZIc+THHnyOfDjxg02p/0v6SveJ+Gdc2GPrH5ht+J4fHPGY5Bdp7wcnA5EK9kx1vXhs4uDPfBeL0nmrOu0SqmSOYyMyN4h4sAR1udx6LlX0uSttojd6vF4pp70i1rcM9v55Iuuw+aEgSxuZfhcbj2HgVDelqfFGy3iz4ssb47RLFWiYQZeF4jJBIJIzYjiMnDNrhmFvjyWpbiqg1GnpnpNLxy+30WvgWMx1Ue2zc4bnsPFp9o5HNdnDmrkrvDx2r0l9Nfht08p7pJSqogIPGtkLY5HDiGuI8wug5Ij4DsC5k9Vp9LAujUJTt8BVyW8YytYT0awOA75Crmnj/ABQ5Oq01YRiCtNfEINFTv+M2oAB6OjeSP3R3KDUfCkx9VHqkmSuidW6KtpJGmxE8V+xzg1487XOHnUmKdrQ1t0dTLoK4ggtOvydXfo8/3Ctb/DLNesOYVzVkQXFqC8it+lB6nq3pukoci2VZRte1h/kyu+ok9S1v8Mtq9YcyrmrAgufUH8DWfWR/dVzT/ChydVqKwjEBBUGkmLuqZnOJ8RpIjbkBz7Ta/wD6XEz5ZyW38vJ7bRaWunxRWOs9fr+yKUK4ICAgICAg2/Vr8PL9X/EFe0Pxz9HE8c/Rr9fw2XTz8Sl7Y/vtVrWfpT6fdyvCP+XX1+0qrXHewWLoDjUszXwyXd4MAh999juDXczuO/pv69PR5rWiaz5ebzHjGkx4pjJTlxeX5ht6vOI8aylZKx0cjQ5rhYg/5uPVa2rFo2lvjyWx2i9J2mFPYzQGCeSG99k7jzBG009xC4mWnBea9nt9Nn9virk7/wAlhKNYEGXheIyU8jZYzYjiMnDNp6Fb48lsduKqDUaemek0v/XzXHR1AkjZI3g9rXDzi/tXcraLREx5vD5Mc47zSesTt/09ls0EHxLGHNc08CCD59yDkyqpXRPfE7yo3OY7tYS0+kLm2jaZWXktWVjam9KY6aaSnmcGRzbJY4mwa8brE5bQI382gZqzgvtylHeu/NeqtoX4SgozXDpbHVSR00Dg+KElznjeHPI2QGnMNBdvzLjyVTPkieUJqV25q4VZIldFKUy1tJG0XJnhv2B4c4+ZoJ8ykxRvaGtujqZdBXEEFp1+Tq79Hn+4Vrf4ZZr1hzCuasiC4tQXkVv0oPU9W9N0lDkWyrKNr2sP8mV31EnqWt/hltXrDmVc1YEFz6g/gaz6yP7quaf4UOTqtRWEYgIKaxvDXU8z43A2uS0/KbfxSP8AOIK4WXHOO01l7nS6iufFF49flPmwFGsiAgICAgINv1a/Dy/V/wAQV7Q/HP0cTxz9Gv1/DZdPPxKXtj++1WtZ+lPp93K8I/5dfX7Sqtcd7BuGrara2aWM7jI1pb1LL3Hc4nzFXdDaIvMd/wAOJ45im2Kt48p5+v8ASxF1HmBBUeltW2Wrmc03aCGg89kBpPeCuLqLxbLMw9p4dinHpqVt16/9odQLwg9KeBz3NYwFznGwAzKzETM7Q0vetKza07RC58MpfBQxRXvsMa2/Owtdd3HXhrFezwufJ7XLa/eZlkrdEICCk9c2iTo5TXxNvFJbwwHxH8A8/NcLDo4fOVXPj/2hLS3krBVUogl8N0nrYGhsNTMxo4N2yWjsa64HmW8ZLR0lrNYl+YnpLW1Ddmapme08Wl5DT2tbYHzhJyWnzIrEIlaNhBbWpPRV20cQlbZoBbAD8a+58nZbxQc7u6K3gx7f5SiyW8lwqyiEEFp1+Tq79Hn+4Vrf4ZZr1hzCuasiC4tQXkVv0oPU9W9N0lDkWyrKNr2sP8mV31EnqWt/hltXrDmVc1YEFz6g/gaz6yP7quaf4UOTqtRWEYgII7HMHjqY9h+4je1w4tPMdOmaiy4q5K7StaTV301+KvrHdVGK4bJTyGOQWI4HJwyc08lxsmO2O3DZ7HT6imenHT+vqw1onEBAQEBBt+rX4eX6v+IK9ofjn6OJ45+jX6/hsunn4lL2x/farWs/Sn0+7leEf8uvr9pVWuO9g+4pHNcHNJDgQQRuIIzCzEzE7w1tWLRNbRvEtxw/T94aBNEHkfGadm/a0i3cfMr1NdMR/lDh5vA6zO+O23ynn/6xca02llaWRt8E07ib3cR0Nhs+vqtMusteNq8k2l8Hx4rRa88U/wDn7tVVN2BB6U8LnuaxgLnONgBxKzETM7Q1vetKza07RC0NFdG20rdp1nTOHjOyb81vTrmuvp9PGON56vI+IeIW1NuGvKsdI7/Of5ybArLmiAgIPGtfGI3mUtEYa7bL7bOzbxtq+61uaSOYtLJaN1TIaJjmQZBxJ2jfe5oO9jTk0+jgOdkmsz/isV325ouCFz3BjGue5xs1rQXOceQaN5K1iJmdoZfVTSyR7pGPYeT2ub94BZmsx1N3hG4ONmm55Df6ljhnsymcM0WrqggRUszr/GLCxv7b7N9K3jFafJrNohZOiWqENLZa9zXW3iBhOz/yP3bX0Ru6kKxTBEc5aWydlsRsDQGgAAAAACwAHAAZKwifSAggtOvydXfo8/3Ctb/DLNesOYVzVkQXFqC8it+lB6nq3pukoci2VZRte1h/kyu+ok9S1v8ADLavWHMq5qwILh1BTjYrY8w6F3mIcP4fSrennlKHItpWUYgICCOxzB46mPYfuI3tcOLTzHTpmosuKuSu0rWk1d9Nfir6x3VRiuGyU8hjkFiOBycMnNPJcfJjtjtw2ex0+opnpF6f19WGo04gICAg3rV1hsrXPnc20bmWaT8beDcDjbdxXQ0WO0TNp6PPeNajHaIxRO8xPP5Nh0vo3y0kjI27TjsEDdvs4ONr9AVa1NJvjmKuZ4blpi1NbXnaOf8A7EqlcCCQRYjcQd1uhC4r2cTvzh+IyICAg9KeBz3NYxpc5xsAOJWYiZnaGl71pWbWnaIWjoro22lbtOs6Zw8Z2Tfmt6dc119Pp4xxvPV5LxDxC2ptw15VjpHf5z/OSfVlzRAQEBBQGs3Tp1bI6nhdakY7L/rEHyz80HgPOcrUs2XedoTUrs0NQJFh6pZ6CnkfVVU8bJRdkTHbXigjxpL2tc32R02uas4OGOco77zyhbLNNMNd/wB7S+eVg9ZVnijui4Z7Mymx6if8HU0zvoyxn1FZ4o7m0s+KdrvJc09hB9Syw9EBAQEGv6fTNbh1btOAvBMBcgXJaQAOpJAWt/hltXrDmRc1YEFvag5mgVrS4bRMJAvvIs8XAVvTdJQ5FuqyjROltGZqGrib5T4Jg3tLDs+myxbozHVy0CuYsiCY0W0imoZxPDYm2y5jr7L2neQbcOAIOXeDvS80neGsxusuHXXHs+PSPDuTZGkd5aD6FZ94jsj9mi8T1z1LgRBTxRcnPc6U9tgGgHvWs6ntDMY4WxoxigqqSnqN15I2l1snWs8eZwI8ysVneN0cxtKUWzAgjscweOpj2H7iN7XDi08x06ZqLLirkrtK1pNXfTX4q+sd1UYrhslPIY5BYjgcnDJzTyXHyY7Y7cNnsdPqKZ6Ren9fVhqNOICCT0boRNUwxu8kuJcOYaC4jz2t51LgpF8kVlU12acOntevXy9eS4ALbgu48R1fqCudY1A1k0crRbwgO12ttv8AOHDuXL1tIi8Wjzeo8FzzfFak/wCvT6S1FUnaEBB6U8DnuaxjS5zjYAcSsxEzO0NL3rSs2tO0QtHRXRttK3adZ0zh4zsm/Nb065rr6fTxjjeeryXiHiFtTbaOVY6R3+c/zkn1Zc0QEBAQRGl7nihrDHfb9zz7NuN9g2stbdJZjq5bC5qyICAgEIDBY3G48xuWd5EpQ6RVkJBjqqhtshK8j9knZPctoyWjza8MNz0e1vVcRDapraiPNwAZIOotZjuyw7VNTUT/ALNZxx5LmwTF4aqFk8Dw6N2fAg5tcMiOStRMTG8IpjZrOt+ofHhsjo3vY7bhG0xxad7xcXabrTLO1Z2Zp1c9SyFxu4lx5uJJ7yqEzMp3ysMiBZNxZOpGsldXPY6SQs9zyHYL3Ft9uPfsk2vvO/qrOntMztKPJHJeStoXN+sbRR9DUus0+55HF0TgNwvvMR5Fu+wzAB52o5sc1nfyT1tvDVFC3EBAJQXHqsxqogofBmlqJGiR5jc2N9tlwDtxtv8AGLzcc1dxWmK80N45rYU6MQEEdjmDx1MZY/cRva4cWnmP5ZqLLirkrtKzpdVfTX4q+sd1UYthklPIY5BY5HJw+UCuPkx2x24bPZafUUz046f19WGo04gz8Cr/AAFRFKeDXb+wgtd6CVJivwXiytq8PtsNscef9wuKGZr2hzSHNcAQRvBBzC7kTExvDxFqzWZraNph9rLVWWn2KNmnaxhu2IEXGbifGt2WA7brk6zJF77R5PWeEaa2LFNrdbfbyawqjrCD0p4HPc1jGlznGwAzWYiZnaGl71pWbWnaIWjoto22lbtOs6Zw8Z3yfmt6dc/Quvp9PGON56vJeIeIW1Nto5VjpHf5z/OSfVlzRAQEBAQfhF9xQc76zdGKehqA2CVpD7u8BY7UIPDfw2eV7Gwz4qlmpFZ3hPS0y01QNxAQEBAQEFkaj8YdHVyUpPiTMLgOT2b7gdWbV/ot5Kzp7c9keSOW62NMdHhX0zqYyGMOcx20G7Xku2rWuOSs3rxRsirO07tA95Nn5477Ef1qD3aO7f2h7ybPzx32I/rT3aO57Q95Nn5477Ef1p7tHc9oe8mz88d9iP6092jue0bBoRq5bh9Q6oFQZLxuj2TGG8XNde+0fkelb48XBO7Fr7w3pTNHhXUUczHRysbIx3FrgHA+YpMbjQcU1PUMhJifND80OD29zwXfvKGcFZbxklCu1JG+6u3dae/p8MFp7tHdt7T5M+i1L0wt4Wpmf0YGRg94cfSsxp6+bHtJbZg2gmHUxDo6dheN4fJeRwPMF99nzWUsY6x0hrNplsi3aiAgICCOxzB46mMsfuPFrhxaeY/lmosuKuSu0rOl1V9Nfir6x3VTi2GSU8hjkG/I5OHygVx8mO2O3DZ7LT6imenHT+vqwlGnEElheO1FPuikIb8k2c3uPDzWUuPNfH8Mquo0WHPzyV59+ksmv0qq5Wlpk2WniGANv5+PpW99TktG0z/0iw+GabFPFFd5+fP9kIq6+IPSngc9zWMaXOcbADNZiJmdoaXvWlZtadohaOi2jjaVu06zpnDxnfJ+a3p1z7gOvp9PGON56vI+IeIW1Nto5VjpH5n+ck+rLnCAgICAgIIbS/HBRUc1SRcsaNkHNziGsBtltOF+l1ra20bs1jednMdZVPlkfLI4vke4uc48ST/nDIWC51rTM7ysJDRTBTWVcNMCWh7jtOHxWtBc4jrYEDqQtsdeK2zFp2jd0ONC8O2Wt9x0xAAAvEwndu3uIuT1O9X+CvZBxSxpdX2Fu40kQ+jtN+6QsTjrPkzxSwZdVeFHhA9vZNP7XlY9lTszx2RmI6nKJzT4GSaJ2VyJGjta4XI/WC0nBWWYySpfF8PfTzywPttxvcwkcDbMdCLHzqpavDOyWJ3hiLVltmqkH/VaS3OW/Z4J6lwfHDS/R0er6AQEBAQEBAQEBAQEBAQEBAQEEdjmDx1MZY8b+LXDi08x/LNRZcVcldpWdLqr6a/FX1juqnFsMkp5DHIN+RycPlD/ADcuPkx2x24bPZafUUz046f0wlGnEBAQelPA57msY0uc42AGazETadoaXvWlZtadohaOi2jjaVu06zpnDxnfJ+a3p1z7gOvp9PGKN56vI6/xC2pttHKsdI/M/wA5J9WXOEBAQEBAQEGh662E4Y4jgJYS7sJ2R+8WqLN8DenVQCoJ0totjbqKqiqWja2Cbtvbaa4FrhfLcePMBb478M7tbRvGy+cI1jYbO0H3Q2J2bJvwZHS7vFPmJV2uSs+aGaTCbjx2kcLtqYCOYljPqK34o7sbS+J9I6Jnl1VO3tmjHrcscUdzaWtaQa0qCBrvBP8AdEtvFbHfZvltSW2QOy56LS2WtW0UmVC4jWvmlkmkN3yPc91uF3G+4ZBUbTvO6aI2Y6wytHUXgjnTzVjgdiNpjYebnWLiPotAH/IrWnr5osk+S6laRCAgICAgICAgICAgICAgICAgII/G8IjqYyx438WuHFp5j+Waiy4q5K7Ss6XVX01+KvrHdVGLYZJTyGOQb8iODh8of5uXHyY7Y7cNnstPqKZ6cdP6YSjTiD0p4HSOaxjS5zjYAZrMRNp2hpe9aVm1p2iFpaLaONpW7TrOmcPGdy+a3p1z7gOvp9PGKN56vI6/xC2pttHKsdI/M/zknlZc4QEBAQEBAQEGFjWGR1MEtPKLskaWnmOTh1BsR1AWJjeNpZidnNWlGjFRQSmOdp2SfElAOxIObTkebTvHZYmhkxzWU8WiUMo2wg/LIP2yAgINu0M0Bqa5zXEGKnuLyuHlDlED5R+d5I68DNjwzbnPRpa8Q6BwfC4qaGOCFobGwWA9JJOZJJJOZJV2I2jZDM7sxZYEBAQEBAQEBAQEBAQEBAQEBAQEEfjeER1MZY8b+LXDi08x/LNRZcVcldpWdLqr6e/FT1juqjF8Lkp5DHILcnZOHNp9mS4+THbHbaz2Om1NNRTjpP7fVj01O+RwYxpc48AP83DqtK1m07R1S5L1x1m152iFo6LaONpW7TrOmcPGdy+a3p1z7gOvp9PGKN56vI6/X21Nto5VjpH5n+ck8rLnCAgICAgICAgICDxq6SOVhjlY17Hbi17Q4HtB3FBpWK6p8OlJLBJAT/tP3fsvDgOwWUVsNZbxeWuVWpPf+DrLDk+G5/abIPUo/d47tvaMR+paoyqoj2xvHtKx7t8z2gzUrPnVxDsjef4gnu3zPaJKi1KRj4are76uNsfpc562jT1YnI2zBdXeHUxDmwCR4t48x8IbjgQHeKD1AClrjrXpDWbzLawt2ogICAgICAgICAgICAgICAgICAgICAg1/Tn8Vf2hVtV+nLpeFf8AIhE6tvJl7VDoekrvjnxVbsr7gCAgICAgICAgICAgICAgICAgICAgICAgICAgICAgICAgI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7" name="Rectangle 6"/>
          <p:cNvSpPr/>
          <p:nvPr/>
        </p:nvSpPr>
        <p:spPr>
          <a:xfrm>
            <a:off x="3419872" y="1196752"/>
            <a:ext cx="3816424" cy="923330"/>
          </a:xfrm>
          <a:prstGeom prst="rect">
            <a:avLst/>
          </a:prstGeom>
        </p:spPr>
        <p:txBody>
          <a:bodyPr wrap="square">
            <a:spAutoFit/>
          </a:bodyPr>
          <a:lstStyle/>
          <a:p>
            <a:r>
              <a:rPr lang="fr-FR" sz="5400" b="1" dirty="0" err="1" smtClean="0">
                <a:latin typeface="Andy" pitchFamily="66" charset="0"/>
              </a:rPr>
              <a:t>Cobertura</a:t>
            </a:r>
            <a:endParaRPr lang="fr-FR" sz="5400" b="1" dirty="0" smtClean="0">
              <a:latin typeface="Andy" pitchFamily="66" charset="0"/>
            </a:endParaRPr>
          </a:p>
        </p:txBody>
      </p:sp>
      <p:pic>
        <p:nvPicPr>
          <p:cNvPr id="2050" name="Picture 2" descr="http://www.playframework.com/documentation/1.0.1/images/cobertura1"/>
          <p:cNvPicPr>
            <a:picLocks noChangeAspect="1" noChangeArrowheads="1"/>
          </p:cNvPicPr>
          <p:nvPr/>
        </p:nvPicPr>
        <p:blipFill>
          <a:blip r:embed="rId3" cstate="print"/>
          <a:srcRect/>
          <a:stretch>
            <a:fillRect/>
          </a:stretch>
        </p:blipFill>
        <p:spPr bwMode="auto">
          <a:xfrm>
            <a:off x="755576" y="764704"/>
            <a:ext cx="2520280" cy="1913069"/>
          </a:xfrm>
          <a:prstGeom prst="rect">
            <a:avLst/>
          </a:prstGeom>
          <a:noFill/>
        </p:spPr>
      </p:pic>
      <p:sp>
        <p:nvSpPr>
          <p:cNvPr id="10" name="Espace réservé du contenu 2"/>
          <p:cNvSpPr txBox="1">
            <a:spLocks/>
          </p:cNvSpPr>
          <p:nvPr/>
        </p:nvSpPr>
        <p:spPr>
          <a:xfrm>
            <a:off x="914400" y="4005064"/>
            <a:ext cx="8229600" cy="604664"/>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fr-FR" sz="3200" b="1" i="0" u="none" strike="noStrike" kern="1200" cap="none" spc="0" normalizeH="0" baseline="0" noProof="0" dirty="0" smtClean="0">
                <a:ln>
                  <a:noFill/>
                </a:ln>
                <a:solidFill>
                  <a:schemeClr val="tx1"/>
                </a:solidFill>
                <a:effectLst/>
                <a:uLnTx/>
                <a:uFillTx/>
                <a:latin typeface="+mn-lt"/>
                <a:ea typeface="+mn-ea"/>
                <a:cs typeface="+mn-cs"/>
              </a:rPr>
              <a:t>Complète parfaitement </a:t>
            </a:r>
            <a:r>
              <a:rPr kumimoji="0" lang="fr-FR" sz="3200" b="1" i="0" u="none" strike="noStrike" kern="1200" cap="none" spc="0" normalizeH="0" baseline="0" noProof="0" dirty="0" err="1" smtClean="0">
                <a:ln>
                  <a:noFill/>
                </a:ln>
                <a:solidFill>
                  <a:schemeClr val="tx1"/>
                </a:solidFill>
                <a:effectLst/>
                <a:uLnTx/>
                <a:uFillTx/>
                <a:latin typeface="+mn-lt"/>
                <a:ea typeface="+mn-ea"/>
                <a:cs typeface="+mn-cs"/>
              </a:rPr>
              <a:t>Spock</a:t>
            </a:r>
            <a:endParaRPr kumimoji="0" lang="fr-FR" sz="3200" b="1"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914400" y="3717032"/>
            <a:ext cx="8229600" cy="604664"/>
          </a:xfrm>
        </p:spPr>
        <p:txBody>
          <a:bodyPr>
            <a:normAutofit/>
          </a:bodyPr>
          <a:lstStyle/>
          <a:p>
            <a:r>
              <a:rPr lang="fr-FR" b="1" dirty="0" smtClean="0"/>
              <a:t>Absence récurrente d’internet </a:t>
            </a:r>
            <a:endParaRPr lang="fr-FR" b="1" dirty="0"/>
          </a:p>
        </p:txBody>
      </p:sp>
      <p:sp>
        <p:nvSpPr>
          <p:cNvPr id="17410" name="AutoShape 2" descr="data:image/jpeg;base64,/9j/4AAQSkZJRgABAQAAAQABAAD/2wCEAAkGBxITEhISExQUFhQXFxQZGBcXFxUYHhciGhofFxgXGRgYHCggGiAlHBYYJD0hKSorLi4uFx8zODQ4NyowMCsBCgoKDg0OGhAQGy8kICUwLDcvLy8vLCw3LDUsLCwsLDQsLCwsLCw0LCwsLCwsNDQsLCwsLCwsLCw0LDQsNDQ3L//AABEIAJEBXAMBEQACEQEDEQH/xAAcAAEAAgMBAQEAAAAAAAAAAAAABQcEBggDAgH/xABMEAABAwICBwIHCg0DBAMAAAABAAIDBBEFQQYHEiExUWFxkRMiMoGhscEUFzNCUmJyc5OyIzQ1VHSCkqLC0dLT8BVTg0NEs/EIJCX/xAAaAQEAAgMBAAAAAAAAAAAAAAAAAwQBAgUG/8QAMREBAAIBAgQDBwQCAwEAAAAAAAECAwQREiExUQVBgRMUMmFxscEz4fDxIkI0kaHR/9oADAMBAAIRAxEAPwC8UBAQEBAQEGJieIRwRmSQ2aO8nJoGZK0yZK0rxWTYMF894pSOarcc0hmqXElxaz4sbSQAOtvKPUrkZc98k/Ls9fpdBi09dojee/8AOjwwrGZ6dwdG82zYSS13Qj28VrjzXpO8Sk1GkxZ67Xj184WngeMR1Me2zcRuc08WnkenXNdfFlrkrvDyGr0l9Nfht6T3SKlVRAQEBAQEBAQEBAQEBAQEBAQEBAQaTrQ0xdQQsbDb3RNtBhIuGBttp9sz4wAB3XN99rGLLk4Ib0ruoXEMTnncXTSySOO+73Od3A7h2BUrWmeqaIiHthOOVNM4OgmkjIyDjsntYfFd5wlb2r0kmIl0Jq+0p/1ClErgGysdsStF7bQAO02+RBB6bxkr+O/FG6C1dpbMt2ogICAgICAgICAgICAgxMTxGOCMySGzR3uOTQMyVpkyVpXismwYL57xSkc/51VTj2NSVUm2/c0X2GZNHtJzK42bNbLbeXsdJpKaanDXr5z3RiiWxBmYViUlPIJIzYjiMnDNrhyW+PJbHbiqg1GnpnpNL/19Fr4HjEdTHts3EbnNPFp5HpyOa7OLLXJXeHjtXpL6a/Db0nukVKqiAgICAgICAgICAgICAgICAgICCjNexd7ugv5Pudtu3wj9r+FU9R1hNj6K3VdIILc1AF16/wCT/wDWt2/hL+jZVvTdJRZPJb6sohBH49i8dJBJUS7WxGATsgE7yGiwJGZCxa20byzEbtM9+LD/AJFT9mz+4ofeKNvZy2XRLSyDEGyPgEgEbg0+EaBxF91nFSUvFucNZrsnluwICAgICAgIPKoqWMAL3NaCQ0XIFyeAF81ra0V6y3pjtfeKxu8sTw+OeMxyC7T3g5OByIWMmOt68Nm+DPfBeL0nmqjH8FkpZNh+9pvsPycPYRmFxs2G2K20vY6PWU1NOKvXzjt+yMUS2ICDMwrEpKeQSRmxHEZOGbXDkt8eS2O3FVBqNPTPSaX6fb6LXwPGI6mPbZuI3OaeLTyPTkc12cWWuSu8PHavSX01+G3pPdIqVVEBAQEBAQEBAQEBAQEBAQEBAQaHrY0QfWwslgF54dqzeHhGuttNF/jAgEecZqLLj4o5N6W2UHUROY4se0seOLXAtcO1p3hUZrMJnpQUck7xFCx0kh4NYNo9u7gOp3LMVmehM7OidW+ixoKXYfYzSO25LbwDYAMBzDQO8lXsdOGNkFrby2tSNRBXmu/EAygbFnNKwW6M/CE97Wj9ZQ552q3xxzUOqKdc+oP4Gs+sj+6rmn+FDk6rUVhGICAgICAgxMUxGOCMySGzR3uOTWjMlaZMlaV4rJsGC+e8UpHP7fVVGPYzJVSbb9zRcMZk0e0nMrjZss5Z3l7HSaSmmpw16+c9206G6V+TTzu5COQ58mOPPkc/Xb02q/0v6S5PifhnXNhj6x+Y/Lb8Tw+OeN0cgu094OTgciFeyY63rw2cTBnvgvF6TzVRj+CyUsmy/e032H5OHsIzC42bFOKdpex0erpqacVevnHb9kYCFFut7CAgzMKxKSnkEkZsRxGThm1wzC3x5LY7cVUGo09M9JpeOX2+i1sCxmOqj22biNzmHi08jzHI5rs4stcld4eO1ekvpr8NvSe6SUqqICAgICAgICAgICAgICAgICAg8Kmjjk+EjY/6TWu9YTYfVPTMYLMY1g5NaGjuCD1QEHxLI1rS5xDWgEkkgAAbySTwCDnXWZpSK+rvGfwEQLIvnXN3yWy2iB5mjqqOa/FPJPSu0NRULdc+oP4Gs+sj+6rmn+FDk6rUVhGICAgICDExTEY4IzJIbNGWbjk1ozJWmTJWleKybT6e+e8UpHP7fVVGPYzJVSbb9zRfYYODR7ScyuNmzWyW3l7HSaSmmpw16+c90aolsQb5oVpQXFtNMSTwjfxv813sPf16Ol1Mz/hb0ed8U8OisTmxesfmP/jdnsBtcA2NxcXt1V/bdwItMdGLiGFwzNLZI2uHO28djhvHmWt8dbxtaE2HU5cM70tMKs0kwc0sxjuS0jaY45g7rHqCLdxzXHz4vZ32ev0WqjU4uPz80UoVwQZmF4lJTyCSM2I4jJwzaRmFvjyWx24qoNRp6Z6TS8cvt9FrYFjMdVHts3EbnMPFp9o5HNdnFlrkrvDx2r0l9Nfht6T3SSlVRAQEBAQEBBhYti8FMzwk8rIm83EC/Ro4uPQb1iZiOrMRu0PEtcdGwkQxTTfOs2Np/aO1+6opz1hvGOUJJrsk+LRsA6zE+qMLT3n5M+zfsWuyS/jUTSOk5HrjT3mOx7P5paDXRSW8enqQeTfAuHeZGn0LaNRVj2cvT356H/YrP2IP7yz7eh7OT356H/YrP2IP7ye3oezl70Gt2illihbDVh0kkcYJbDYF7gwE2lJtc8is1zVmdoYnHMNy0gxL3NTVFRba8FG94aTbaLQSG3yubBSTO0btYjeVU+/XL+Zx/bO/tqv7zHZJ7P5nv1y/mcf2zv7ae8x2PZ/M9+uX8zj+2d/bT3mOx7P5t11d6ZvxJs5dC2LwRjAs8vvtBxzaLeSpceTjaWrsxtZem8uHGnbFFG8yiU3eXWbsFg8ltr32+Y4LGXJwQzWu6ntJNM62tGzPL+D4+CYNhnnA3u/WJVW+W1ksViGvqJsIJvR7Susog9tNIGB5BcCxjrkCwPjA2Ulclq9Gs1iUv76GK/nDfsof6Vt7e7HBD5k1o4qAT7obwP8A0of6VmM15k4IdDwOJa0niQD6FdQPRAQYmKYjHTxmSQ2A4DNxya0ZlaZMlaV4rJtPp757xSkc/t9VUY7jMlVJtv3NHkMHBo9pOZXGy5rZLby9jpNJTTU4a9fOe6NUS2ICCa0MeBWwE83DzljgPSfSp9NMRlrv/OSh4nEzpb7fL7wtpdp4wQaHrO8qm3ZSb/2d11ztf1r6vReBdMnp+WjrnvQCAgy8LxGSnkEkZsRxGThm1wzC3x5LY7cVUGo09M9JpeOX2+i18CxmOqj22biNzmHi0+0cjmuzhzVyV3h47V6S+mvw26eU90kpVUQEBAQEGq6wNMWYdCCAHzyXETDw3cXutv2RcdpIHUR5L8ENq13c9Yvis1TKZp5HSSHM5D5LRwaOgVG15tO8p4jZhrVkQEBAQEEloz+O0X6VS/8AlapMXxwxPRfutQyf6XUiNrnud4NtmtLjYyN2zYDgG7W9Xcnwzsgp1c4ArnLAgILi1BeRW/Sg9T1b03SUORh//IF4ElBcgeLU8T1iWdREzEbM4vNUzZWncHDvCqcMx5JX2sAg+XyAcSB2lZiJnoPnw7PlN7ws8Fuxs+ZZ27J8ZvA5hZrW2/QdeUvkM+i31LowqvVBiYpiMdPGZJDYDgM3HJrRmVpkyVpXism0+nvnvFKRz+31VRjuMyVUm2/c0eQwcGj2nmVxsuW2S28vZaTSU01OGvXznujVEtCAgIPpjiCCDYgggjIjeCFliYiY2lZ2iOkvukGN7bSsbckW2Xb7X6HoutptR7TlPV5LxHw/3aeOs/4zPrDYJ52sF3ENFwLndvJsB5yQPOrM2iOrm0pa87Vjf9nhieHxzxmOQXae8HJwORC1yY63rw2SYM98F4vSeaqcewWSlk2H72nyH5OHsIzC42bDbFbaXsdJq6amnFXr5x2/ZGKJbEBBl4XiMlPIJIzYjiMnDNrhmFvjyWpbiqg1GnpnpNLxy+30WvgWMx1Ue2zcRucw8Wn2jkc12cOauSu8PHavSX01+G3TynuklKqiAgICDmXT7GjV19RLe7WuMcfRjCQLdpu79cqhltxWWKxtDXlE2TWiOjctfUCCMhottPeRcMaNxNszvsBn2XI3x45vOzW1toXfhOrHDYWgOh8M6298ri6/6osweYK7GKseSGbzL1xHVthkrbe5xGcnRFzCOtgdk+cFJxVnyIvKk9ONFJMOn8E47cbwXRSWttAbiCMnNJF+0HOwqZcfBKatt4a6omyxNUUNDUSPpaqnifIQXxPdc7VvKjIvbcPGHTa5Kzg4Z5TCO+8c4W/SaK0ERDo6Sma4EEOEUdwRvBBte4Oas8MdkXFKYWzDTdZGjlLLR1U7oWeGjike2QANddrS4XcN7hu4FR5KRMS2rM7udlz1gQXFqC8it+lB6nq3pukoci2VZRtd1hj/APMrvqX+pa3+GW1esOZlzVgQXNqD+BrPrI/uq5p/hQ5Oq1VYRiAgxMUxGOnjMkhsBwGbjk1ozK0yZK468Vk2n09894pSOf2+qqMdxmSqk237gPIYODR7TzK42XLbJbeXstJpKaanDXr5z3RqiWhAQEBAQbfq1+Hl+r/iCvaH45+jieOfo1+v4bJp7+JS9sf32qzrP0Z9Pu5XhH/Lr6/aUPobpX5NPO7fwZIc+THHnyOfDjxg02p/0v6SveJ+Gdc2GPrH5ht+J4fHPGY5Bdp7wcnA5EK9kx1vXhs4uDPfBeL0nmrOu0SqmSOYyMyN4h4sAR1udx6LlX0uSttojd6vF4pp70i1rcM9v55Iuuw+aEgSxuZfhcbj2HgVDelqfFGy3iz4ssb47RLFWiYQZeF4jJBIJIzYjiMnDNrhmFvjyWpbiqg1GnpnpNLxy+30WvgWMx1Ue2zc4bnsPFp9o5HNdnDmrkrvDx2r0l9Nfht08p7pJSqogIPGtkLY5HDiGuI8wug5Ij4DsC5k9Vp9LAujUJTt8BVyW8YytYT0awOA75Crmnj/ABQ5Oq01YRiCtNfEINFTv+M2oAB6OjeSP3R3KDUfCkx9VHqkmSuidW6KtpJGmxE8V+xzg1487XOHnUmKdrQ1t0dTLoK4ggtOvydXfo8/3Ctb/DLNesOYVzVkQXFqC8it+lB6nq3pukoci2VZRte1h/kyu+ok9S1v8Mtq9YcyrmrAgufUH8DWfWR/dVzT/ChydVqKwjEBBUGkmLuqZnOJ8RpIjbkBz7Ta/wD6XEz5ZyW38vJ7bRaWunxRWOs9fr+yKUK4ICAgICAg2/Vr8PL9X/EFe0Pxz9HE8c/Rr9fw2XTz8Sl7Y/vtVrWfpT6fdyvCP+XX1+0qrXHewWLoDjUszXwyXd4MAh999juDXczuO/pv69PR5rWiaz5ebzHjGkx4pjJTlxeX5ht6vOI8aylZKx0cjQ5rhYg/5uPVa2rFo2lvjyWx2i9J2mFPYzQGCeSG99k7jzBG009xC4mWnBea9nt9Nn9virk7/wAlhKNYEGXheIyU8jZYzYjiMnDNp6Fb48lsduKqDUaemek0v/XzXHR1AkjZI3g9rXDzi/tXcraLREx5vD5Mc47zSesTt/09ls0EHxLGHNc08CCD59yDkyqpXRPfE7yo3OY7tYS0+kLm2jaZWXktWVjam9KY6aaSnmcGRzbJY4mwa8brE5bQI382gZqzgvtylHeu/NeqtoX4SgozXDpbHVSR00Dg+KElznjeHPI2QGnMNBdvzLjyVTPkieUJqV25q4VZIldFKUy1tJG0XJnhv2B4c4+ZoJ8ykxRvaGtujqZdBXEEFp1+Tq79Hn+4Vrf4ZZr1hzCuasiC4tQXkVv0oPU9W9N0lDkWyrKNr2sP8mV31EnqWt/hltXrDmVc1YEFz6g/gaz6yP7quaf4UOTqtRWEYgIKaxvDXU8z43A2uS0/KbfxSP8AOIK4WXHOO01l7nS6iufFF49flPmwFGsiAgICAgINv1a/Dy/V/wAQV7Q/HP0cTxz9Gv1/DZdPPxKXtj++1WtZ+lPp93K8I/5dfX7Sqtcd7BuGrara2aWM7jI1pb1LL3Hc4nzFXdDaIvMd/wAOJ45im2Kt48p5+v8ASxF1HmBBUeltW2Wrmc03aCGg89kBpPeCuLqLxbLMw9p4dinHpqVt16/9odQLwg9KeBz3NYwFznGwAzKzETM7Q0vetKza07RC58MpfBQxRXvsMa2/Owtdd3HXhrFezwufJ7XLa/eZlkrdEICCk9c2iTo5TXxNvFJbwwHxH8A8/NcLDo4fOVXPj/2hLS3krBVUogl8N0nrYGhsNTMxo4N2yWjsa64HmW8ZLR0lrNYl+YnpLW1Ddmapme08Wl5DT2tbYHzhJyWnzIrEIlaNhBbWpPRV20cQlbZoBbAD8a+58nZbxQc7u6K3gx7f5SiyW8lwqyiEEFp1+Tq79Hn+4Vrf4ZZr1hzCuasiC4tQXkVv0oPU9W9N0lDkWyrKNr2sP8mV31EnqWt/hltXrDmVc1YEFz6g/gaz6yP7quaf4UOTqtRWEYgII7HMHjqY9h+4je1w4tPMdOmaiy4q5K7StaTV301+KvrHdVGK4bJTyGOQWI4HJwyc08lxsmO2O3DZ7HT6imenHT+vqw1onEBAQEBBt+rX4eX6v+IK9ofjn6OJ45+jX6/hsunn4lL2x/farWs/Sn0+7leEf8uvr9pVWuO9g+4pHNcHNJDgQQRuIIzCzEzE7w1tWLRNbRvEtxw/T94aBNEHkfGadm/a0i3cfMr1NdMR/lDh5vA6zO+O23ynn/6xca02llaWRt8E07ib3cR0Nhs+vqtMusteNq8k2l8Hx4rRa88U/wDn7tVVN2BB6U8LnuaxgLnONgBxKzETM7Q1vetKza07RC0NFdG20rdp1nTOHjOyb81vTrmuvp9PGON56vI+IeIW1NuGvKsdI7/Of5ybArLmiAgIPGtfGI3mUtEYa7bL7bOzbxtq+61uaSOYtLJaN1TIaJjmQZBxJ2jfe5oO9jTk0+jgOdkmsz/isV325ouCFz3BjGue5xs1rQXOceQaN5K1iJmdoZfVTSyR7pGPYeT2ub94BZmsx1N3hG4ONmm55Df6ljhnsymcM0WrqggRUszr/GLCxv7b7N9K3jFafJrNohZOiWqENLZa9zXW3iBhOz/yP3bX0Ru6kKxTBEc5aWydlsRsDQGgAAAAACwAHAAZKwifSAggtOvydXfo8/3Ctb/DLNesOYVzVkQXFqC8it+lB6nq3pukoci2VZRte1h/kyu+ok9S1v8ADLavWHMq5qwILh1BTjYrY8w6F3mIcP4fSrennlKHItpWUYgICCOxzB46mPYfuI3tcOLTzHTpmosuKuSu0rWk1d9Nfir6x3VRiuGyU8hjkFiOBycMnNPJcfJjtjtw2ex0+opnpF6f19WGo04gICAg3rV1hsrXPnc20bmWaT8beDcDjbdxXQ0WO0TNp6PPeNajHaIxRO8xPP5Nh0vo3y0kjI27TjsEDdvs4ONr9AVa1NJvjmKuZ4blpi1NbXnaOf8A7EqlcCCQRYjcQd1uhC4r2cTvzh+IyICAg9KeBz3NYxpc5xsAOJWYiZnaGl71pWbWnaIWjoro22lbtOs6Zw8Z2Tfmt6dc119Pp4xxvPV5LxDxC2ptw15VjpHf5z/OSfVlzRAQEBBQGs3Tp1bI6nhdakY7L/rEHyz80HgPOcrUs2XedoTUrs0NQJFh6pZ6CnkfVVU8bJRdkTHbXigjxpL2tc32R02uas4OGOco77zyhbLNNMNd/wB7S+eVg9ZVnijui4Z7Mymx6if8HU0zvoyxn1FZ4o7m0s+KdrvJc09hB9Syw9EBAQEGv6fTNbh1btOAvBMBcgXJaQAOpJAWt/hltXrDmRc1YEFvag5mgVrS4bRMJAvvIs8XAVvTdJQ5FuqyjROltGZqGrib5T4Jg3tLDs+myxbozHVy0CuYsiCY0W0imoZxPDYm2y5jr7L2neQbcOAIOXeDvS80neGsxusuHXXHs+PSPDuTZGkd5aD6FZ94jsj9mi8T1z1LgRBTxRcnPc6U9tgGgHvWs6ntDMY4WxoxigqqSnqN15I2l1snWs8eZwI8ysVneN0cxtKUWzAgjscweOpj2H7iN7XDi08x06ZqLLirkrtK1pNXfTX4q+sd1UYrhslPIY5BYjgcnDJzTyXHyY7Y7cNnsdPqKZ6Ren9fVhqNOICCT0boRNUwxu8kuJcOYaC4jz2t51LgpF8kVlU12acOntevXy9eS4ALbgu48R1fqCudY1A1k0crRbwgO12ttv8AOHDuXL1tIi8Wjzeo8FzzfFak/wCvT6S1FUnaEBB6U8DnuaxjS5zjYAcSsxEzO0NL3rSs2tO0QtHRXRttK3adZ0zh4zsm/Nb065rr6fTxjjeeryXiHiFtTbaOVY6R3+c/zkn1Zc0QEBAQRGl7nihrDHfb9zz7NuN9g2stbdJZjq5bC5qyICAgEIDBY3G48xuWd5EpQ6RVkJBjqqhtshK8j9knZPctoyWjza8MNz0e1vVcRDapraiPNwAZIOotZjuyw7VNTUT/ALNZxx5LmwTF4aqFk8Dw6N2fAg5tcMiOStRMTG8IpjZrOt+ofHhsjo3vY7bhG0xxad7xcXabrTLO1Z2Zp1c9SyFxu4lx5uJJ7yqEzMp3ysMiBZNxZOpGsldXPY6SQs9zyHYL3Ft9uPfsk2vvO/qrOntMztKPJHJeStoXN+sbRR9DUus0+55HF0TgNwvvMR5Fu+wzAB52o5sc1nfyT1tvDVFC3EBAJQXHqsxqogofBmlqJGiR5jc2N9tlwDtxtv8AGLzcc1dxWmK80N45rYU6MQEEdjmDx1MZY/cRva4cWnmP5ZqLLirkrtKzpdVfTX4q+sd1UYthklPIY5BY5HJw+UCuPkx2x24bPZafUUz046f19WGo04gz8Cr/AAFRFKeDXb+wgtd6CVJivwXiytq8PtsNscef9wuKGZr2hzSHNcAQRvBBzC7kTExvDxFqzWZraNph9rLVWWn2KNmnaxhu2IEXGbifGt2WA7brk6zJF77R5PWeEaa2LFNrdbfbyawqjrCD0p4HPc1jGlznGwAzWYiZnaGl71pWbWnaIWjoto22lbtOs6Zw8Z3yfmt6dc/Quvp9PGON56vJeIeIW1Nto5VjpHf5z/OSfVlzRAQEBAQfhF9xQc76zdGKehqA2CVpD7u8BY7UIPDfw2eV7Gwz4qlmpFZ3hPS0y01QNxAQEBAQEFkaj8YdHVyUpPiTMLgOT2b7gdWbV/ot5Kzp7c9keSOW62NMdHhX0zqYyGMOcx20G7Xku2rWuOSs3rxRsirO07tA95Nn5477Ef1qD3aO7f2h7ybPzx32I/rT3aO57Q95Nn5477Ef1p7tHc9oe8mz88d9iP6092jue0bBoRq5bh9Q6oFQZLxuj2TGG8XNde+0fkelb48XBO7Fr7w3pTNHhXUUczHRysbIx3FrgHA+YpMbjQcU1PUMhJifND80OD29zwXfvKGcFZbxklCu1JG+6u3dae/p8MFp7tHdt7T5M+i1L0wt4Wpmf0YGRg94cfSsxp6+bHtJbZg2gmHUxDo6dheN4fJeRwPMF99nzWUsY6x0hrNplsi3aiAgICCOxzB46mMsfuPFrhxaeY/lmosuKuSu0rOl1V9Nfir6x3VTi2GSU8hjkG/I5OHygVx8mO2O3DZ7LT6imenHT+vqwlGnEElheO1FPuikIb8k2c3uPDzWUuPNfH8Mquo0WHPzyV59+ksmv0qq5Wlpk2WniGANv5+PpW99TktG0z/0iw+GabFPFFd5+fP9kIq6+IPSngc9zWMaXOcbADNZiJmdoaXvWlZtadohaOi2jjaVu06zpnDxnfJ+a3p1z7gOvp9PGON56vI+IeIW1Nto5VjpH5n+ck+rLnCAgICAgIIbS/HBRUc1SRcsaNkHNziGsBtltOF+l1ra20bs1jednMdZVPlkfLI4vke4uc48ST/nDIWC51rTM7ysJDRTBTWVcNMCWh7jtOHxWtBc4jrYEDqQtsdeK2zFp2jd0ONC8O2Wt9x0xAAAvEwndu3uIuT1O9X+CvZBxSxpdX2Fu40kQ+jtN+6QsTjrPkzxSwZdVeFHhA9vZNP7XlY9lTszx2RmI6nKJzT4GSaJ2VyJGjta4XI/WC0nBWWYySpfF8PfTzywPttxvcwkcDbMdCLHzqpavDOyWJ3hiLVltmqkH/VaS3OW/Z4J6lwfHDS/R0er6AQEBAQEBAQEBAQEBAQEBAQEEdjmDx1MZY8b+LXDi08x/LNRZcVcldpWdLqr6a/FX1juqnFsMkp5DHIN+RycPlD/ADcuPkx2x24bPZafUUz046f0wlGnEBAQelPA57msY0uc42AGazETadoaXvWlZtadohaOi2jjaVu06zpnDxnfJ+a3p1z7gOvp9PGKN56vI6/xC2pttHKsdI/M/wA5J9WXOEBAQEBAQEGh662E4Y4jgJYS7sJ2R+8WqLN8DenVQCoJ0totjbqKqiqWja2Cbtvbaa4FrhfLcePMBb478M7tbRvGy+cI1jYbO0H3Q2J2bJvwZHS7vFPmJV2uSs+aGaTCbjx2kcLtqYCOYljPqK34o7sbS+J9I6Jnl1VO3tmjHrcscUdzaWtaQa0qCBrvBP8AdEtvFbHfZvltSW2QOy56LS2WtW0UmVC4jWvmlkmkN3yPc91uF3G+4ZBUbTvO6aI2Y6wytHUXgjnTzVjgdiNpjYebnWLiPotAH/IrWnr5osk+S6laRCAgICAgICAgICAgICAgICAgII/G8IjqYyx438WuHFp5j+Waiy4q5K7Ss6XVX01+KvrHdVGLYZJTyGOQb8iODh8of5uXHyY7Y7cNnstPqKZ6cdP6YSjTiD0p4HSOaxjS5zjYAZrMRNp2hpe9aVm1p2iFpaLaONpW7TrOmcPGdy+a3p1z7gOvp9PGKN56vI6/xC2pttHKsdI/M/zknlZc4QEBAQEBAQEGFjWGR1MEtPKLskaWnmOTh1BsR1AWJjeNpZidnNWlGjFRQSmOdp2SfElAOxIObTkebTvHZYmhkxzWU8WiUMo2wg/LIP2yAgINu0M0Bqa5zXEGKnuLyuHlDlED5R+d5I68DNjwzbnPRpa8Q6BwfC4qaGOCFobGwWA9JJOZJJJOZJV2I2jZDM7sxZYEBAQEBAQEBAQEBAQEBAQEBAQEEfjeER1MZY8b+LXDi08x/LNRZcVcldpWdLqr6e/FT1juqjF8Lkp5DHILcnZOHNp9mS4+THbHbaz2Om1NNRTjpP7fVj01O+RwYxpc48AP83DqtK1m07R1S5L1x1m152iFo6LaONpW7TrOmcPGdy+a3p1z7gOvp9PGKN56vI6/X21Nto5VjpH5n+ck8rLnCAgICAgICAgICDxq6SOVhjlY17Hbi17Q4HtB3FBpWK6p8OlJLBJAT/tP3fsvDgOwWUVsNZbxeWuVWpPf+DrLDk+G5/abIPUo/d47tvaMR+paoyqoj2xvHtKx7t8z2gzUrPnVxDsjef4gnu3zPaJKi1KRj4are76uNsfpc562jT1YnI2zBdXeHUxDmwCR4t48x8IbjgQHeKD1AClrjrXpDWbzLawt2ogICAgICAgICAgICAgICAgICAgICAg1/Tn8Vf2hVtV+nLpeFf8AIhE6tvJl7VDoekrvjnxVbsr7gCAgICAgICAgICAgICAgICAgICAgICAgICAgICAgICAgI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7412" name="AutoShape 4" descr="data:image/jpeg;base64,/9j/4AAQSkZJRgABAQAAAQABAAD/2wCEAAkGBxITEhISExQUFhQXFxQZGBcXFxUYHhciGhofFxgXGRgYHCggGiAlHBYYJD0hKSorLi4uFx8zODQ4NyowMCsBCgoKDg0OGhAQGy8kICUwLDcvLy8vLCw3LDUsLCwsLDQsLCwsLCw0LCwsLCwsNDQsLCwsLCwsLCw0LDQsNDQ3L//AABEIAJEBXAMBEQACEQEDEQH/xAAcAAEAAgMBAQEAAAAAAAAAAAAABQcEBggDAgH/xABMEAABAwICBwIHCg0DBAMAAAABAAIDBBEFQQYHEiExUWFxkRMiMoGhscEUFzNCUmJyc5OyIzQ1VHSCkqLC0dLT8BVTg0NEs/EIJCX/xAAaAQEAAgMBAAAAAAAAAAAAAAAAAwQBAgUG/8QAMREBAAIBAgQDBwQCAwEAAAAAAAECAwQREiExUQVBgRMUMmFxscEz4fDxIkI0kaHR/9oADAMBAAIRAxEAPwC8UBAQEBAQEGJieIRwRmSQ2aO8nJoGZK0yZK0rxWTYMF894pSOarcc0hmqXElxaz4sbSQAOtvKPUrkZc98k/Ls9fpdBi09dojee/8AOjwwrGZ6dwdG82zYSS13Qj28VrjzXpO8Sk1GkxZ67Xj184WngeMR1Me2zcRuc08WnkenXNdfFlrkrvDyGr0l9Nfht6T3SKlVRAQEBAQEBAQEBAQEBAQEBAQEBAQaTrQ0xdQQsbDb3RNtBhIuGBttp9sz4wAB3XN99rGLLk4Ib0ruoXEMTnncXTSySOO+73Od3A7h2BUrWmeqaIiHthOOVNM4OgmkjIyDjsntYfFd5wlb2r0kmIl0Jq+0p/1ClErgGysdsStF7bQAO02+RBB6bxkr+O/FG6C1dpbMt2ogICAgICAgICAgICAgxMTxGOCMySGzR3uOTQMyVpkyVpXismwYL57xSkc/51VTj2NSVUm2/c0X2GZNHtJzK42bNbLbeXsdJpKaanDXr5z3RiiWxBmYViUlPIJIzYjiMnDNrhyW+PJbHbiqg1GnpnpNL/19Fr4HjEdTHts3EbnNPFp5HpyOa7OLLXJXeHjtXpL6a/Db0nukVKqiAgICAgICAgICAgICAgICAgICCjNexd7ugv5Pudtu3wj9r+FU9R1hNj6K3VdIILc1AF16/wCT/wDWt2/hL+jZVvTdJRZPJb6sohBH49i8dJBJUS7WxGATsgE7yGiwJGZCxa20byzEbtM9+LD/AJFT9mz+4ofeKNvZy2XRLSyDEGyPgEgEbg0+EaBxF91nFSUvFucNZrsnluwICAgICAgIPKoqWMAL3NaCQ0XIFyeAF81ra0V6y3pjtfeKxu8sTw+OeMxyC7T3g5OByIWMmOt68Nm+DPfBeL0nmqjH8FkpZNh+9pvsPycPYRmFxs2G2K20vY6PWU1NOKvXzjt+yMUS2ICDMwrEpKeQSRmxHEZOGbXDkt8eS2O3FVBqNPTPSaX6fb6LXwPGI6mPbZuI3OaeLTyPTkc12cWWuSu8PHavSX01+G3pPdIqVVEBAQEBAQEBAQEBAQEBAQEBAQaHrY0QfWwslgF54dqzeHhGuttNF/jAgEecZqLLj4o5N6W2UHUROY4se0seOLXAtcO1p3hUZrMJnpQUck7xFCx0kh4NYNo9u7gOp3LMVmehM7OidW+ixoKXYfYzSO25LbwDYAMBzDQO8lXsdOGNkFrby2tSNRBXmu/EAygbFnNKwW6M/CE97Wj9ZQ552q3xxzUOqKdc+oP4Gs+sj+6rmn+FDk6rUVhGICAgICAgxMUxGOCMySGzR3uOTWjMlaZMlaV4rJsGC+e8UpHP7fVVGPYzJVSbb9zRcMZk0e0nMrjZss5Z3l7HSaSmmpw16+c9206G6V+TTzu5COQ58mOPPkc/Xb02q/0v6S5PifhnXNhj6x+Y/Lb8Tw+OeN0cgu094OTgciFeyY63rw2cTBnvgvF6TzVRj+CyUsmy/e032H5OHsIzC42bFOKdpex0erpqacVevnHb9kYCFFut7CAgzMKxKSnkEkZsRxGThm1wzC3x5LY7cVUGo09M9JpeOX2+i1sCxmOqj22biNzmHi08jzHI5rs4stcld4eO1ekvpr8NvSe6SUqqICAgICAgICAgICAgICAgICAg8Kmjjk+EjY/6TWu9YTYfVPTMYLMY1g5NaGjuCD1QEHxLI1rS5xDWgEkkgAAbySTwCDnXWZpSK+rvGfwEQLIvnXN3yWy2iB5mjqqOa/FPJPSu0NRULdc+oP4Gs+sj+6rmn+FDk6rUVhGICAgICDExTEY4IzJIbNGWbjk1ozJWmTJWleKybT6e+e8UpHP7fVVGPYzJVSbb9zRfYYODR7ScyuNmzWyW3l7HSaSmmpw16+c90aolsQb5oVpQXFtNMSTwjfxv813sPf16Ol1Mz/hb0ed8U8OisTmxesfmP/jdnsBtcA2NxcXt1V/bdwItMdGLiGFwzNLZI2uHO28djhvHmWt8dbxtaE2HU5cM70tMKs0kwc0sxjuS0jaY45g7rHqCLdxzXHz4vZ32ev0WqjU4uPz80UoVwQZmF4lJTyCSM2I4jJwzaRmFvjyWx24qoNRp6Z6TS8cvt9FrYFjMdVHts3EbnMPFp9o5HNdnFlrkrvDx2r0l9Nfht6T3SSlVRAQEBAQEBBhYti8FMzwk8rIm83EC/Ro4uPQb1iZiOrMRu0PEtcdGwkQxTTfOs2Np/aO1+6opz1hvGOUJJrsk+LRsA6zE+qMLT3n5M+zfsWuyS/jUTSOk5HrjT3mOx7P5paDXRSW8enqQeTfAuHeZGn0LaNRVj2cvT356H/YrP2IP7yz7eh7OT356H/YrP2IP7ye3oezl70Gt2illihbDVh0kkcYJbDYF7gwE2lJtc8is1zVmdoYnHMNy0gxL3NTVFRba8FG94aTbaLQSG3yubBSTO0btYjeVU+/XL+Zx/bO/tqv7zHZJ7P5nv1y/mcf2zv7ae8x2PZ/M9+uX8zj+2d/bT3mOx7P5t11d6ZvxJs5dC2LwRjAs8vvtBxzaLeSpceTjaWrsxtZem8uHGnbFFG8yiU3eXWbsFg8ltr32+Y4LGXJwQzWu6ntJNM62tGzPL+D4+CYNhnnA3u/WJVW+W1ksViGvqJsIJvR7Susog9tNIGB5BcCxjrkCwPjA2Ulclq9Gs1iUv76GK/nDfsof6Vt7e7HBD5k1o4qAT7obwP8A0of6VmM15k4IdDwOJa0niQD6FdQPRAQYmKYjHTxmSQ2A4DNxya0ZlaZMlaV4rJtPp757xSkc/t9VUY7jMlVJtv3NHkMHBo9pOZXGy5rZLby9jpNJTTU4a9fOe6NUS2ICCa0MeBWwE83DzljgPSfSp9NMRlrv/OSh4nEzpb7fL7wtpdp4wQaHrO8qm3ZSb/2d11ztf1r6vReBdMnp+WjrnvQCAgy8LxGSnkEkZsRxGThm1wzC3x5LY7cVUGo09M9JpeOX2+i18CxmOqj22biNzmHi0+0cjmuzhzVyV3h47V6S+mvw26eU90kpVUQEBAQEGq6wNMWYdCCAHzyXETDw3cXutv2RcdpIHUR5L8ENq13c9Yvis1TKZp5HSSHM5D5LRwaOgVG15tO8p4jZhrVkQEBAQEEloz+O0X6VS/8AlapMXxwxPRfutQyf6XUiNrnud4NtmtLjYyN2zYDgG7W9Xcnwzsgp1c4ArnLAgILi1BeRW/Sg9T1b03SUORh//IF4ElBcgeLU8T1iWdREzEbM4vNUzZWncHDvCqcMx5JX2sAg+XyAcSB2lZiJnoPnw7PlN7ws8Fuxs+ZZ27J8ZvA5hZrW2/QdeUvkM+i31LowqvVBiYpiMdPGZJDYDgM3HJrRmVpkyVpXism0+nvnvFKRz+31VRjuMyVUm2/c0eQwcGj2nmVxsuW2S28vZaTSU01OGvXznujVEtCAgIPpjiCCDYgggjIjeCFliYiY2lZ2iOkvukGN7bSsbckW2Xb7X6HoutptR7TlPV5LxHw/3aeOs/4zPrDYJ52sF3ENFwLndvJsB5yQPOrM2iOrm0pa87Vjf9nhieHxzxmOQXae8HJwORC1yY63rw2SYM98F4vSeaqcewWSlk2H72nyH5OHsIzC42bDbFbaXsdJq6amnFXr5x2/ZGKJbEBBl4XiMlPIJIzYjiMnDNrhmFvjyWpbiqg1GnpnpNLxy+30WvgWMx1Ue2zcRucw8Wn2jkc12cOauSu8PHavSX01+G3TynuklKqiAgICDmXT7GjV19RLe7WuMcfRjCQLdpu79cqhltxWWKxtDXlE2TWiOjctfUCCMhottPeRcMaNxNszvsBn2XI3x45vOzW1toXfhOrHDYWgOh8M6298ri6/6osweYK7GKseSGbzL1xHVthkrbe5xGcnRFzCOtgdk+cFJxVnyIvKk9ONFJMOn8E47cbwXRSWttAbiCMnNJF+0HOwqZcfBKatt4a6omyxNUUNDUSPpaqnifIQXxPdc7VvKjIvbcPGHTa5Kzg4Z5TCO+8c4W/SaK0ERDo6Sma4EEOEUdwRvBBte4Oas8MdkXFKYWzDTdZGjlLLR1U7oWeGjike2QANddrS4XcN7hu4FR5KRMS2rM7udlz1gQXFqC8it+lB6nq3pukoci2VZRtd1hj/APMrvqX+pa3+GW1esOZlzVgQXNqD+BrPrI/uq5p/hQ5Oq1VYRiAgxMUxGOnjMkhsBwGbjk1ozK0yZK468Vk2n09894pSOf2+qqMdxmSqk237gPIYODR7TzK42XLbJbeXstJpKaanDXr5z3RqiWhAQEBAQbfq1+Hl+r/iCvaH45+jieOfo1+v4bJp7+JS9sf32qzrP0Z9Pu5XhH/Lr6/aUPobpX5NPO7fwZIc+THHnyOfDjxg02p/0v6SveJ+Gdc2GPrH5ht+J4fHPGY5Bdp7wcnA5EK9kx1vXhs4uDPfBeL0nmrOu0SqmSOYyMyN4h4sAR1udx6LlX0uSttojd6vF4pp70i1rcM9v55Iuuw+aEgSxuZfhcbj2HgVDelqfFGy3iz4ssb47RLFWiYQZeF4jJBIJIzYjiMnDNrhmFvjyWpbiqg1GnpnpNLxy+30WvgWMx1Ue2zc4bnsPFp9o5HNdnDmrkrvDx2r0l9Nfht08p7pJSqogIPGtkLY5HDiGuI8wug5Ij4DsC5k9Vp9LAujUJTt8BVyW8YytYT0awOA75Crmnj/ABQ5Oq01YRiCtNfEINFTv+M2oAB6OjeSP3R3KDUfCkx9VHqkmSuidW6KtpJGmxE8V+xzg1487XOHnUmKdrQ1t0dTLoK4ggtOvydXfo8/3Ctb/DLNesOYVzVkQXFqC8it+lB6nq3pukoci2VZRte1h/kyu+ok9S1v8Mtq9YcyrmrAgufUH8DWfWR/dVzT/ChydVqKwjEBBUGkmLuqZnOJ8RpIjbkBz7Ta/wD6XEz5ZyW38vJ7bRaWunxRWOs9fr+yKUK4ICAgICAg2/Vr8PL9X/EFe0Pxz9HE8c/Rr9fw2XTz8Sl7Y/vtVrWfpT6fdyvCP+XX1+0qrXHewWLoDjUszXwyXd4MAh999juDXczuO/pv69PR5rWiaz5ebzHjGkx4pjJTlxeX5ht6vOI8aylZKx0cjQ5rhYg/5uPVa2rFo2lvjyWx2i9J2mFPYzQGCeSG99k7jzBG009xC4mWnBea9nt9Nn9virk7/wAlhKNYEGXheIyU8jZYzYjiMnDNp6Fb48lsduKqDUaemek0v/XzXHR1AkjZI3g9rXDzi/tXcraLREx5vD5Mc47zSesTt/09ls0EHxLGHNc08CCD59yDkyqpXRPfE7yo3OY7tYS0+kLm2jaZWXktWVjam9KY6aaSnmcGRzbJY4mwa8brE5bQI382gZqzgvtylHeu/NeqtoX4SgozXDpbHVSR00Dg+KElznjeHPI2QGnMNBdvzLjyVTPkieUJqV25q4VZIldFKUy1tJG0XJnhv2B4c4+ZoJ8ykxRvaGtujqZdBXEEFp1+Tq79Hn+4Vrf4ZZr1hzCuasiC4tQXkVv0oPU9W9N0lDkWyrKNr2sP8mV31EnqWt/hltXrDmVc1YEFz6g/gaz6yP7quaf4UOTqtRWEYgIKaxvDXU8z43A2uS0/KbfxSP8AOIK4WXHOO01l7nS6iufFF49flPmwFGsiAgICAgINv1a/Dy/V/wAQV7Q/HP0cTxz9Gv1/DZdPPxKXtj++1WtZ+lPp93K8I/5dfX7Sqtcd7BuGrara2aWM7jI1pb1LL3Hc4nzFXdDaIvMd/wAOJ45im2Kt48p5+v8ASxF1HmBBUeltW2Wrmc03aCGg89kBpPeCuLqLxbLMw9p4dinHpqVt16/9odQLwg9KeBz3NYwFznGwAzKzETM7Q0vetKza07RC58MpfBQxRXvsMa2/Owtdd3HXhrFezwufJ7XLa/eZlkrdEICCk9c2iTo5TXxNvFJbwwHxH8A8/NcLDo4fOVXPj/2hLS3krBVUogl8N0nrYGhsNTMxo4N2yWjsa64HmW8ZLR0lrNYl+YnpLW1Ddmapme08Wl5DT2tbYHzhJyWnzIrEIlaNhBbWpPRV20cQlbZoBbAD8a+58nZbxQc7u6K3gx7f5SiyW8lwqyiEEFp1+Tq79Hn+4Vrf4ZZr1hzCuasiC4tQXkVv0oPU9W9N0lDkWyrKNr2sP8mV31EnqWt/hltXrDmVc1YEFz6g/gaz6yP7quaf4UOTqtRWEYgII7HMHjqY9h+4je1w4tPMdOmaiy4q5K7StaTV301+KvrHdVGK4bJTyGOQWI4HJwyc08lxsmO2O3DZ7HT6imenHT+vqw1onEBAQEBBt+rX4eX6v+IK9ofjn6OJ45+jX6/hsunn4lL2x/farWs/Sn0+7leEf8uvr9pVWuO9g+4pHNcHNJDgQQRuIIzCzEzE7w1tWLRNbRvEtxw/T94aBNEHkfGadm/a0i3cfMr1NdMR/lDh5vA6zO+O23ynn/6xca02llaWRt8E07ib3cR0Nhs+vqtMusteNq8k2l8Hx4rRa88U/wDn7tVVN2BB6U8LnuaxgLnONgBxKzETM7Q1vetKza07RC0NFdG20rdp1nTOHjOyb81vTrmuvp9PGON56vI+IeIW1NuGvKsdI7/Of5ybArLmiAgIPGtfGI3mUtEYa7bL7bOzbxtq+61uaSOYtLJaN1TIaJjmQZBxJ2jfe5oO9jTk0+jgOdkmsz/isV325ouCFz3BjGue5xs1rQXOceQaN5K1iJmdoZfVTSyR7pGPYeT2ub94BZmsx1N3hG4ONmm55Df6ljhnsymcM0WrqggRUszr/GLCxv7b7N9K3jFafJrNohZOiWqENLZa9zXW3iBhOz/yP3bX0Ru6kKxTBEc5aWydlsRsDQGgAAAAACwAHAAZKwifSAggtOvydXfo8/3Ctb/DLNesOYVzVkQXFqC8it+lB6nq3pukoci2VZRte1h/kyu+ok9S1v8ADLavWHMq5qwILh1BTjYrY8w6F3mIcP4fSrennlKHItpWUYgICCOxzB46mPYfuI3tcOLTzHTpmosuKuSu0rWk1d9Nfir6x3VRiuGyU8hjkFiOBycMnNPJcfJjtjtw2ex0+opnpF6f19WGo04gICAg3rV1hsrXPnc20bmWaT8beDcDjbdxXQ0WO0TNp6PPeNajHaIxRO8xPP5Nh0vo3y0kjI27TjsEDdvs4ONr9AVa1NJvjmKuZ4blpi1NbXnaOf8A7EqlcCCQRYjcQd1uhC4r2cTvzh+IyICAg9KeBz3NYxpc5xsAOJWYiZnaGl71pWbWnaIWjoro22lbtOs6Zw8Z2Tfmt6dc119Pp4xxvPV5LxDxC2ptw15VjpHf5z/OSfVlzRAQEBBQGs3Tp1bI6nhdakY7L/rEHyz80HgPOcrUs2XedoTUrs0NQJFh6pZ6CnkfVVU8bJRdkTHbXigjxpL2tc32R02uas4OGOco77zyhbLNNMNd/wB7S+eVg9ZVnijui4Z7Mymx6if8HU0zvoyxn1FZ4o7m0s+KdrvJc09hB9Syw9EBAQEGv6fTNbh1btOAvBMBcgXJaQAOpJAWt/hltXrDmRc1YEFvag5mgVrS4bRMJAvvIs8XAVvTdJQ5FuqyjROltGZqGrib5T4Jg3tLDs+myxbozHVy0CuYsiCY0W0imoZxPDYm2y5jr7L2neQbcOAIOXeDvS80neGsxusuHXXHs+PSPDuTZGkd5aD6FZ94jsj9mi8T1z1LgRBTxRcnPc6U9tgGgHvWs6ntDMY4WxoxigqqSnqN15I2l1snWs8eZwI8ysVneN0cxtKUWzAgjscweOpj2H7iN7XDi08x06ZqLLirkrtK1pNXfTX4q+sd1UYrhslPIY5BYjgcnDJzTyXHyY7Y7cNnsdPqKZ6Ren9fVhqNOICCT0boRNUwxu8kuJcOYaC4jz2t51LgpF8kVlU12acOntevXy9eS4ALbgu48R1fqCudY1A1k0crRbwgO12ttv8AOHDuXL1tIi8Wjzeo8FzzfFak/wCvT6S1FUnaEBB6U8DnuaxjS5zjYAcSsxEzO0NL3rSs2tO0QtHRXRttK3adZ0zh4zsm/Nb065rr6fTxjjeeryXiHiFtTbaOVY6R3+c/zkn1Zc0QEBAQRGl7nihrDHfb9zz7NuN9g2stbdJZjq5bC5qyICAgEIDBY3G48xuWd5EpQ6RVkJBjqqhtshK8j9knZPctoyWjza8MNz0e1vVcRDapraiPNwAZIOotZjuyw7VNTUT/ALNZxx5LmwTF4aqFk8Dw6N2fAg5tcMiOStRMTG8IpjZrOt+ofHhsjo3vY7bhG0xxad7xcXabrTLO1Z2Zp1c9SyFxu4lx5uJJ7yqEzMp3ysMiBZNxZOpGsldXPY6SQs9zyHYL3Ft9uPfsk2vvO/qrOntMztKPJHJeStoXN+sbRR9DUus0+55HF0TgNwvvMR5Fu+wzAB52o5sc1nfyT1tvDVFC3EBAJQXHqsxqogofBmlqJGiR5jc2N9tlwDtxtv8AGLzcc1dxWmK80N45rYU6MQEEdjmDx1MZY/cRva4cWnmP5ZqLLirkrtKzpdVfTX4q+sd1UYthklPIY5BY5HJw+UCuPkx2x24bPZafUUz046f19WGo04gz8Cr/AAFRFKeDXb+wgtd6CVJivwXiytq8PtsNscef9wuKGZr2hzSHNcAQRvBBzC7kTExvDxFqzWZraNph9rLVWWn2KNmnaxhu2IEXGbifGt2WA7brk6zJF77R5PWeEaa2LFNrdbfbyawqjrCD0p4HPc1jGlznGwAzWYiZnaGl71pWbWnaIWjoto22lbtOs6Zw8Z3yfmt6dc/Quvp9PGON56vJeIeIW1Nto5VjpHf5z/OSfVlzRAQEBAQfhF9xQc76zdGKehqA2CVpD7u8BY7UIPDfw2eV7Gwz4qlmpFZ3hPS0y01QNxAQEBAQEFkaj8YdHVyUpPiTMLgOT2b7gdWbV/ot5Kzp7c9keSOW62NMdHhX0zqYyGMOcx20G7Xku2rWuOSs3rxRsirO07tA95Nn5477Ef1qD3aO7f2h7ybPzx32I/rT3aO57Q95Nn5477Ef1p7tHc9oe8mz88d9iP6092jue0bBoRq5bh9Q6oFQZLxuj2TGG8XNde+0fkelb48XBO7Fr7w3pTNHhXUUczHRysbIx3FrgHA+YpMbjQcU1PUMhJifND80OD29zwXfvKGcFZbxklCu1JG+6u3dae/p8MFp7tHdt7T5M+i1L0wt4Wpmf0YGRg94cfSsxp6+bHtJbZg2gmHUxDo6dheN4fJeRwPMF99nzWUsY6x0hrNplsi3aiAgICCOxzB46mMsfuPFrhxaeY/lmosuKuSu0rOl1V9Nfir6x3VTi2GSU8hjkG/I5OHygVx8mO2O3DZ7LT6imenHT+vqwlGnEElheO1FPuikIb8k2c3uPDzWUuPNfH8Mquo0WHPzyV59+ksmv0qq5Wlpk2WniGANv5+PpW99TktG0z/0iw+GabFPFFd5+fP9kIq6+IPSngc9zWMaXOcbADNZiJmdoaXvWlZtadohaOi2jjaVu06zpnDxnfJ+a3p1z7gOvp9PGON56vI+IeIW1Nto5VjpH5n+ck+rLnCAgICAgIIbS/HBRUc1SRcsaNkHNziGsBtltOF+l1ra20bs1jednMdZVPlkfLI4vke4uc48ST/nDIWC51rTM7ysJDRTBTWVcNMCWh7jtOHxWtBc4jrYEDqQtsdeK2zFp2jd0ONC8O2Wt9x0xAAAvEwndu3uIuT1O9X+CvZBxSxpdX2Fu40kQ+jtN+6QsTjrPkzxSwZdVeFHhA9vZNP7XlY9lTszx2RmI6nKJzT4GSaJ2VyJGjta4XI/WC0nBWWYySpfF8PfTzywPttxvcwkcDbMdCLHzqpavDOyWJ3hiLVltmqkH/VaS3OW/Z4J6lwfHDS/R0er6AQEBAQEBAQEBAQEBAQEBAQEEdjmDx1MZY8b+LXDi08x/LNRZcVcldpWdLqr6a/FX1juqnFsMkp5DHIN+RycPlD/ADcuPkx2x24bPZafUUz046f0wlGnEBAQelPA57msY0uc42AGazETadoaXvWlZtadohaOi2jjaVu06zpnDxnfJ+a3p1z7gOvp9PGKN56vI6/xC2pttHKsdI/M/wA5J9WXOEBAQEBAQEGh662E4Y4jgJYS7sJ2R+8WqLN8DenVQCoJ0totjbqKqiqWja2Cbtvbaa4FrhfLcePMBb478M7tbRvGy+cI1jYbO0H3Q2J2bJvwZHS7vFPmJV2uSs+aGaTCbjx2kcLtqYCOYljPqK34o7sbS+J9I6Jnl1VO3tmjHrcscUdzaWtaQa0qCBrvBP8AdEtvFbHfZvltSW2QOy56LS2WtW0UmVC4jWvmlkmkN3yPc91uF3G+4ZBUbTvO6aI2Y6wytHUXgjnTzVjgdiNpjYebnWLiPotAH/IrWnr5osk+S6laRCAgICAgICAgICAgICAgICAgII/G8IjqYyx438WuHFp5j+Waiy4q5K7Ss6XVX01+KvrHdVGLYZJTyGOQb8iODh8of5uXHyY7Y7cNnstPqKZ6cdP6YSjTiD0p4HSOaxjS5zjYAZrMRNp2hpe9aVm1p2iFpaLaONpW7TrOmcPGdy+a3p1z7gOvp9PGKN56vI6/xC2pttHKsdI/M/zknlZc4QEBAQEBAQEGFjWGR1MEtPKLskaWnmOTh1BsR1AWJjeNpZidnNWlGjFRQSmOdp2SfElAOxIObTkebTvHZYmhkxzWU8WiUMo2wg/LIP2yAgINu0M0Bqa5zXEGKnuLyuHlDlED5R+d5I68DNjwzbnPRpa8Q6BwfC4qaGOCFobGwWA9JJOZJJJOZJV2I2jZDM7sxZYEBAQEBAQEBAQEBAQEBAQEBAQEEfjeER1MZY8b+LXDi08x/LNRZcVcldpWdLqr6e/FT1juqjF8Lkp5DHILcnZOHNp9mS4+THbHbaz2Om1NNRTjpP7fVj01O+RwYxpc48AP83DqtK1m07R1S5L1x1m152iFo6LaONpW7TrOmcPGdy+a3p1z7gOvp9PGKN56vI6/X21Nto5VjpH5n+ck8rLnCAgICAgICAgICDxq6SOVhjlY17Hbi17Q4HtB3FBpWK6p8OlJLBJAT/tP3fsvDgOwWUVsNZbxeWuVWpPf+DrLDk+G5/abIPUo/d47tvaMR+paoyqoj2xvHtKx7t8z2gzUrPnVxDsjef4gnu3zPaJKi1KRj4are76uNsfpc562jT1YnI2zBdXeHUxDmwCR4t48x8IbjgQHeKD1AClrjrXpDWbzLawt2ogICAgICAgICAgICAgICAgICAgICAg1/Tn8Vf2hVtV+nLpeFf8AIhE6tvJl7VDoekrvjnxVbsr7gCAgICAgICAgICAgICAgICAgICAgICAgICAgICAgICAgI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7" name="Rectangle 6"/>
          <p:cNvSpPr/>
          <p:nvPr/>
        </p:nvSpPr>
        <p:spPr>
          <a:xfrm>
            <a:off x="2843808" y="692696"/>
            <a:ext cx="4392488" cy="1754326"/>
          </a:xfrm>
          <a:prstGeom prst="rect">
            <a:avLst/>
          </a:prstGeom>
        </p:spPr>
        <p:txBody>
          <a:bodyPr wrap="square">
            <a:spAutoFit/>
          </a:bodyPr>
          <a:lstStyle/>
          <a:p>
            <a:r>
              <a:rPr lang="fr-FR" sz="5400" b="1" dirty="0" smtClean="0">
                <a:latin typeface="Andy" pitchFamily="66" charset="0"/>
              </a:rPr>
              <a:t>Difficultés </a:t>
            </a:r>
            <a:br>
              <a:rPr lang="fr-FR" sz="5400" b="1" dirty="0" smtClean="0">
                <a:latin typeface="Andy" pitchFamily="66" charset="0"/>
              </a:rPr>
            </a:br>
            <a:r>
              <a:rPr lang="fr-FR" sz="5400" b="1" dirty="0" smtClean="0">
                <a:latin typeface="Andy" pitchFamily="66" charset="0"/>
              </a:rPr>
              <a:t>rencontrées</a:t>
            </a:r>
          </a:p>
        </p:txBody>
      </p:sp>
      <p:sp>
        <p:nvSpPr>
          <p:cNvPr id="10" name="Espace réservé du contenu 2"/>
          <p:cNvSpPr txBox="1">
            <a:spLocks/>
          </p:cNvSpPr>
          <p:nvPr/>
        </p:nvSpPr>
        <p:spPr>
          <a:xfrm>
            <a:off x="914400" y="4653136"/>
            <a:ext cx="8229600" cy="604664"/>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fr-FR" sz="3200" b="1" dirty="0" smtClean="0"/>
              <a:t>Une technologie inconnue</a:t>
            </a:r>
            <a:endParaRPr kumimoji="0" lang="fr-FR" sz="3200" b="1" i="0" u="none" strike="noStrike" kern="1200" cap="none" spc="0" normalizeH="0" baseline="0" noProof="0" dirty="0">
              <a:ln>
                <a:noFill/>
              </a:ln>
              <a:solidFill>
                <a:schemeClr val="tx1"/>
              </a:solidFill>
              <a:effectLst/>
              <a:uLnTx/>
              <a:uFillTx/>
              <a:latin typeface="+mn-lt"/>
              <a:ea typeface="+mn-ea"/>
              <a:cs typeface="+mn-cs"/>
            </a:endParaRPr>
          </a:p>
        </p:txBody>
      </p:sp>
      <p:pic>
        <p:nvPicPr>
          <p:cNvPr id="27650" name="Picture 2" descr="https://encrypted-tbn0.gstatic.com/images?q=tbn:ANd9GcREEULYMxftUOEbnRFGMYSt8HqQyrQ_-owfBguw6LZaQi9onAz-"/>
          <p:cNvPicPr>
            <a:picLocks noChangeAspect="1" noChangeArrowheads="1"/>
          </p:cNvPicPr>
          <p:nvPr/>
        </p:nvPicPr>
        <p:blipFill>
          <a:blip r:embed="rId3" cstate="print"/>
          <a:srcRect/>
          <a:stretch>
            <a:fillRect/>
          </a:stretch>
        </p:blipFill>
        <p:spPr bwMode="auto">
          <a:xfrm>
            <a:off x="611560" y="476672"/>
            <a:ext cx="1847850" cy="2466975"/>
          </a:xfrm>
          <a:prstGeom prst="rect">
            <a:avLst/>
          </a:prstGeom>
          <a:noFill/>
        </p:spPr>
      </p:pic>
      <p:sp>
        <p:nvSpPr>
          <p:cNvPr id="11" name="Espace réservé du contenu 2"/>
          <p:cNvSpPr txBox="1">
            <a:spLocks/>
          </p:cNvSpPr>
          <p:nvPr/>
        </p:nvSpPr>
        <p:spPr>
          <a:xfrm>
            <a:off x="914400" y="5013176"/>
            <a:ext cx="8229600" cy="604664"/>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fr-FR" sz="3200" b="1"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http://asspi.fr/wp-content/uploads/2012/04/questions.jpg"/>
          <p:cNvPicPr>
            <a:picLocks noChangeAspect="1" noChangeArrowheads="1"/>
          </p:cNvPicPr>
          <p:nvPr/>
        </p:nvPicPr>
        <p:blipFill>
          <a:blip r:embed="rId2" cstate="print"/>
          <a:srcRect/>
          <a:stretch>
            <a:fillRect/>
          </a:stretch>
        </p:blipFill>
        <p:spPr bwMode="auto">
          <a:xfrm>
            <a:off x="1691680" y="620688"/>
            <a:ext cx="5328592" cy="5328594"/>
          </a:xfrm>
          <a:prstGeom prst="rect">
            <a:avLst/>
          </a:prstGeom>
          <a:noFill/>
        </p:spPr>
      </p:pic>
      <p:sp>
        <p:nvSpPr>
          <p:cNvPr id="5" name="Rectangle 4"/>
          <p:cNvSpPr/>
          <p:nvPr/>
        </p:nvSpPr>
        <p:spPr>
          <a:xfrm>
            <a:off x="323528" y="5733256"/>
            <a:ext cx="9144000" cy="769441"/>
          </a:xfrm>
          <a:prstGeom prst="rect">
            <a:avLst/>
          </a:prstGeom>
        </p:spPr>
        <p:txBody>
          <a:bodyPr wrap="square">
            <a:spAutoFit/>
          </a:bodyPr>
          <a:lstStyle/>
          <a:p>
            <a:r>
              <a:rPr lang="fr-FR" sz="4400" b="1" dirty="0" smtClean="0">
                <a:latin typeface="Andy" pitchFamily="66" charset="0"/>
              </a:rPr>
              <a:t>Avez-vous des questions ?</a:t>
            </a:r>
          </a:p>
        </p:txBody>
      </p:sp>
    </p:spTree>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TotalTime>
  <Words>277</Words>
  <Application>Microsoft Office PowerPoint</Application>
  <PresentationFormat>Affichage à l'écran (4:3)</PresentationFormat>
  <Paragraphs>42</Paragraphs>
  <Slides>8</Slides>
  <Notes>6</Notes>
  <HiddenSlides>0</HiddenSlides>
  <MMClips>0</MMClips>
  <ScaleCrop>false</ScaleCrop>
  <HeadingPairs>
    <vt:vector size="4" baseType="variant">
      <vt:variant>
        <vt:lpstr>Thème</vt:lpstr>
      </vt:variant>
      <vt:variant>
        <vt:i4>1</vt:i4>
      </vt:variant>
      <vt:variant>
        <vt:lpstr>Titres des diapositives</vt:lpstr>
      </vt:variant>
      <vt:variant>
        <vt:i4>8</vt:i4>
      </vt:variant>
    </vt:vector>
  </HeadingPairs>
  <TitlesOfParts>
    <vt:vector size="9" baseType="lpstr">
      <vt:lpstr>Thème Office</vt:lpstr>
      <vt:lpstr>Picture Uploader</vt:lpstr>
      <vt:lpstr>Qu’est ce que Picture Uploader ?</vt:lpstr>
      <vt:lpstr>Diapositive 3</vt:lpstr>
      <vt:lpstr>Diapositive 4</vt:lpstr>
      <vt:lpstr>Diapositive 5</vt:lpstr>
      <vt:lpstr>Diapositive 6</vt:lpstr>
      <vt:lpstr>Diapositive 7</vt:lpstr>
      <vt:lpstr>Diapositive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Gallianne barranger</dc:creator>
  <cp:lastModifiedBy>Gallianne barranger</cp:lastModifiedBy>
  <cp:revision>14</cp:revision>
  <dcterms:created xsi:type="dcterms:W3CDTF">2013-11-15T09:45:27Z</dcterms:created>
  <dcterms:modified xsi:type="dcterms:W3CDTF">2013-11-28T17:38:18Z</dcterms:modified>
</cp:coreProperties>
</file>