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9c179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9c179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b9c179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b9c179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b9c179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b9c179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b9c179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b9c179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bb9c179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bb9c179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b9c179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b9c179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c19aae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c19aae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bb9c179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bb9c179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fd5de6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fd5de6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training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 Lindič, Ožbej Golob, Žan Jonke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training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Forward pass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Backward pass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network has 1 hidden of variable size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set size is 24421 and test set size is 8140 with 14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</a:t>
            </a:r>
            <a:r>
              <a:rPr lang="en"/>
              <a:t>experimented</a:t>
            </a:r>
            <a:r>
              <a:rPr lang="en"/>
              <a:t> with varying batch size and hidden layer 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implementation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done row-wise ie. one thread per row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matrix multiplication one thread per dot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layer activation one thread per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loss calculation one thread per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hadamard product one thread per row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785923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18863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132678" y="2754496"/>
            <a:ext cx="22254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99585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032525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053279" y="3695061"/>
            <a:ext cx="3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726646" y="3695061"/>
            <a:ext cx="3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746340" y="2410173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89279" y="3745737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132657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2366803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5400000">
            <a:off x="2494827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2622850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>
            <a:off x="2750874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5400000">
            <a:off x="2878898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3006922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200051" y="3637588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5400000">
            <a:off x="4468913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>
            <a:off x="4349676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5400000">
            <a:off x="4221652" y="3803146"/>
            <a:ext cx="22254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250528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378552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485131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613154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747341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8096935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927976" y="3610206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8224959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978397" y="3745737"/>
            <a:ext cx="128100" cy="128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benchmarking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the number of threads pays off for larger hidden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small batch sizes computing on large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cores does not pay of</a:t>
            </a:r>
            <a:endParaRPr/>
          </a:p>
        </p:txBody>
      </p:sp>
      <p:pic>
        <p:nvPicPr>
          <p:cNvPr id="103" name="Google Shape;103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2587882"/>
            <a:ext cx="4021873" cy="230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69" y="214891"/>
            <a:ext cx="3949556" cy="20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25" y="2587875"/>
            <a:ext cx="3722436" cy="2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benchmarking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Noticeable increase in speedup for larger hidden size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Efficiency deteriorates</a:t>
            </a:r>
            <a:endParaRPr/>
          </a:p>
        </p:txBody>
      </p:sp>
      <p:pic>
        <p:nvPicPr>
          <p:cNvPr id="112" name="Google Shape;11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88" y="2076350"/>
            <a:ext cx="4749163" cy="26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786" y="2076338"/>
            <a:ext cx="3795526" cy="26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implementation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kernels that handle different calculation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and MLP matrices stored in global GPU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threads in a kernel equals 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done row-wise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thread handles one row from batch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Cases when there are matrices with more rows than threads, we divide the rows equally among threads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997375" y="3325375"/>
            <a:ext cx="4542900" cy="14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355350" y="3498700"/>
            <a:ext cx="203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 size = grid_size * block_size</a:t>
            </a:r>
            <a:endParaRPr sz="900"/>
          </a:p>
        </p:txBody>
      </p:sp>
      <p:sp>
        <p:nvSpPr>
          <p:cNvPr id="122" name="Google Shape;122;p18"/>
          <p:cNvSpPr/>
          <p:nvPr/>
        </p:nvSpPr>
        <p:spPr>
          <a:xfrm>
            <a:off x="4397848" y="4131950"/>
            <a:ext cx="1142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40548" y="4131950"/>
            <a:ext cx="1142700" cy="201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053623" y="4131950"/>
            <a:ext cx="1142700" cy="20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7492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8495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69515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3978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5985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7992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339848" y="4131950"/>
            <a:ext cx="200700" cy="20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0498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1501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2521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35535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36" name="Google Shape;136;p18"/>
          <p:cNvSpPr txBox="1"/>
          <p:nvPr/>
        </p:nvSpPr>
        <p:spPr>
          <a:xfrm>
            <a:off x="457335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37" name="Google Shape;137;p18"/>
          <p:cNvSpPr txBox="1"/>
          <p:nvPr/>
        </p:nvSpPr>
        <p:spPr>
          <a:xfrm>
            <a:off x="477405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38" name="Google Shape;138;p18"/>
          <p:cNvSpPr txBox="1"/>
          <p:nvPr/>
        </p:nvSpPr>
        <p:spPr>
          <a:xfrm>
            <a:off x="5252200" y="4071050"/>
            <a:ext cx="3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39" name="Google Shape;139;p18"/>
          <p:cNvSpPr txBox="1"/>
          <p:nvPr/>
        </p:nvSpPr>
        <p:spPr>
          <a:xfrm>
            <a:off x="4697150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0</a:t>
            </a:r>
            <a:endParaRPr sz="700"/>
          </a:p>
        </p:txBody>
      </p:sp>
      <p:sp>
        <p:nvSpPr>
          <p:cNvPr id="140" name="Google Shape;140;p18"/>
          <p:cNvSpPr/>
          <p:nvPr/>
        </p:nvSpPr>
        <p:spPr>
          <a:xfrm>
            <a:off x="64859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5422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3659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936148" y="4131950"/>
            <a:ext cx="200700" cy="20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191300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29163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3936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053648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7254173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439473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006798" y="4131950"/>
            <a:ext cx="200700" cy="20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703388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803725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905775" y="4213700"/>
            <a:ext cx="37800" cy="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48080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55" name="Google Shape;155;p18"/>
          <p:cNvSpPr txBox="1"/>
          <p:nvPr/>
        </p:nvSpPr>
        <p:spPr>
          <a:xfrm>
            <a:off x="56988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56" name="Google Shape;156;p18"/>
          <p:cNvSpPr txBox="1"/>
          <p:nvPr/>
        </p:nvSpPr>
        <p:spPr>
          <a:xfrm>
            <a:off x="58995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57" name="Google Shape;157;p18"/>
          <p:cNvSpPr txBox="1"/>
          <p:nvPr/>
        </p:nvSpPr>
        <p:spPr>
          <a:xfrm>
            <a:off x="6415600" y="4071050"/>
            <a:ext cx="3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58" name="Google Shape;158;p18"/>
          <p:cNvSpPr txBox="1"/>
          <p:nvPr/>
        </p:nvSpPr>
        <p:spPr>
          <a:xfrm>
            <a:off x="5836250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1</a:t>
            </a:r>
            <a:endParaRPr sz="700"/>
          </a:p>
        </p:txBody>
      </p:sp>
      <p:sp>
        <p:nvSpPr>
          <p:cNvPr id="159" name="Google Shape;159;p18"/>
          <p:cNvSpPr txBox="1"/>
          <p:nvPr/>
        </p:nvSpPr>
        <p:spPr>
          <a:xfrm>
            <a:off x="7011500" y="4071050"/>
            <a:ext cx="2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60" name="Google Shape;160;p18"/>
          <p:cNvSpPr txBox="1"/>
          <p:nvPr/>
        </p:nvSpPr>
        <p:spPr>
          <a:xfrm>
            <a:off x="72295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1" name="Google Shape;161;p18"/>
          <p:cNvSpPr txBox="1"/>
          <p:nvPr/>
        </p:nvSpPr>
        <p:spPr>
          <a:xfrm>
            <a:off x="7430200" y="4071050"/>
            <a:ext cx="25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2" name="Google Shape;162;p18"/>
          <p:cNvSpPr txBox="1"/>
          <p:nvPr/>
        </p:nvSpPr>
        <p:spPr>
          <a:xfrm>
            <a:off x="7899100" y="4071050"/>
            <a:ext cx="44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</a:t>
            </a:r>
            <a:endParaRPr sz="900"/>
          </a:p>
        </p:txBody>
      </p:sp>
      <p:sp>
        <p:nvSpPr>
          <p:cNvPr id="163" name="Google Shape;163;p18"/>
          <p:cNvSpPr txBox="1"/>
          <p:nvPr/>
        </p:nvSpPr>
        <p:spPr>
          <a:xfrm>
            <a:off x="7309275" y="4333250"/>
            <a:ext cx="64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Block n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benchmarking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1700" y="92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in batch size greatly improves									execution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higher grid sizes (more blocks									in kernel) slightly improves execution 									time								</a:t>
            </a:r>
            <a:endParaRPr/>
          </a:p>
        </p:txBody>
      </p:sp>
      <p:pic>
        <p:nvPicPr>
          <p:cNvPr id="170" name="Google Shape;170;p19" title="CUDA relationship between hidden size and execution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75" y="209850"/>
            <a:ext cx="4081901" cy="218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 title="CUDA reltionship between kernel grid size and execution ti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475" y="2461049"/>
            <a:ext cx="4081899" cy="252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 title="CUDA Speedup (w.r.t hidden size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875" y="2675675"/>
            <a:ext cx="3732126" cy="2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 implementation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11700" y="1152475"/>
            <a:ext cx="85206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Parallelization done by splitting into smaller problems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MPI_Scatterv to distribute the uneven load (matrix 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MPI_Bcast to broadcast the matrix B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MPI_Gather to consolidate the results into matrix 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 computations follow the same pattern (adding bias, hadamard product …)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452174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16437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6268680" y="2545074"/>
            <a:ext cx="2421000" cy="24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1119751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984014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918734" y="3568274"/>
            <a:ext cx="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826975" y="3568274"/>
            <a:ext cx="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936257" y="2170499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5824" y="3623403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5400000">
            <a:off x="2171982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5400000">
            <a:off x="2311253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5400000">
            <a:off x="2450525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rot="5400000">
            <a:off x="2589796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5400000">
            <a:off x="2729068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rot="5400000">
            <a:off x="2868339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4166258" y="3505752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 rot="5400000">
            <a:off x="4458777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5400000">
            <a:off x="4329064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5400000">
            <a:off x="4189793" y="3685974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55778" y="3762675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55778" y="3901947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52174" y="3274801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1119763" y="3307513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270833" y="3658431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6270786" y="3797703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270786" y="3936975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267183" y="3309830"/>
            <a:ext cx="2421000" cy="13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934771" y="3342542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 benchmarking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311700" y="3452400"/>
            <a:ext cx="85206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1 node works faster than 2 nodes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Increased batch size yields lower execution times</a:t>
            </a:r>
            <a:endParaRPr sz="1200"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1108550"/>
            <a:ext cx="4210150" cy="2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275" y="1108550"/>
            <a:ext cx="4210136" cy="2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