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cd8d14b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cd8d14b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bfd5de6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bfd5de6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bb9c179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bb9c179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b9c179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b9c179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d8d14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cd8d14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bb9c179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bb9c179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b9c179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b9c179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bb9c179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bb9c179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b9c179f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b9c179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c19aae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c19aae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bb9c179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bb9c179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training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 Lindič, Ožbej Golob, Žan Jonke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925" y="1011113"/>
            <a:ext cx="3917174" cy="32721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65" y="871200"/>
            <a:ext cx="4348410" cy="3670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benchmarking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311700" y="3452400"/>
            <a:ext cx="85206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1 node works faster than 2 nodes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Increased batch size yields lower execution times</a:t>
            </a:r>
            <a:endParaRPr sz="1200"/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" y="1108550"/>
            <a:ext cx="4210150" cy="22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275" y="1108550"/>
            <a:ext cx="4210136" cy="22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training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Forward pass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Backward pass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network has 1 hidden of variable size layer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</a:t>
            </a:r>
            <a:r>
              <a:rPr lang="en"/>
              <a:t>experimented</a:t>
            </a:r>
            <a:r>
              <a:rPr lang="en"/>
              <a:t> with varying batch size and hidden layer size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4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 Adults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32561 entries (</a:t>
            </a:r>
            <a:r>
              <a:rPr lang="en"/>
              <a:t>24421 train and 8140 test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14 features and 1 class variable (sex)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50" y="2501699"/>
            <a:ext cx="3079324" cy="22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implementation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Parallelization done row-wise ie. one thread per row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matrix multiplication one thread per dot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layer activation one thread per 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loss calculation one thread per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hadamard product one thread per row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785923" y="2754496"/>
            <a:ext cx="2225400" cy="22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418863" y="2754496"/>
            <a:ext cx="2225400" cy="22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132678" y="2754496"/>
            <a:ext cx="2225400" cy="22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399585" y="2410173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032525" y="2410173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053279" y="3695061"/>
            <a:ext cx="3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726646" y="3695061"/>
            <a:ext cx="3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746340" y="2410173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89279" y="3745737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132657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5400000">
            <a:off x="2366803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5400000">
            <a:off x="2494827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5400000">
            <a:off x="2622850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5400000">
            <a:off x="2750874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5400000">
            <a:off x="2878898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5400000">
            <a:off x="3006922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00051" y="3637588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 rot="5400000">
            <a:off x="4468913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5400000">
            <a:off x="4349676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5400000">
            <a:off x="4221652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250528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378552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485131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613154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747341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8096935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927976" y="3610206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8224959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978397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benchmarking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Increasing the number of threads pays off for larger hidden 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small batch sizes computing on large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cores does not pay of</a:t>
            </a:r>
            <a:endParaRPr/>
          </a:p>
        </p:txBody>
      </p:sp>
      <p:pic>
        <p:nvPicPr>
          <p:cNvPr id="110" name="Google Shape;110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25" y="2587882"/>
            <a:ext cx="4021873" cy="2303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469" y="214891"/>
            <a:ext cx="3949556" cy="209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725" y="2587875"/>
            <a:ext cx="3722436" cy="23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benchmarking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Noticeable increase in speedup for larger hidden size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Efficiency deteriorates</a:t>
            </a:r>
            <a:endParaRPr/>
          </a:p>
        </p:txBody>
      </p:sp>
      <p:pic>
        <p:nvPicPr>
          <p:cNvPr id="119" name="Google Shape;11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88" y="2076350"/>
            <a:ext cx="4749163" cy="263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786" y="2076338"/>
            <a:ext cx="3795526" cy="26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implementation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kernels that handle different calculation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and MLP matrices stored in global GPU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threads in a kernel equals batch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Parallelization done row-wise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thread handles one row from batch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Cases when there are matrices with more rows than threads, we divide the rows equally among threads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997375" y="3325375"/>
            <a:ext cx="4542900" cy="14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355350" y="3498700"/>
            <a:ext cx="203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Batch size = grid_size * block_size</a:t>
            </a:r>
            <a:endParaRPr sz="900"/>
          </a:p>
        </p:txBody>
      </p:sp>
      <p:sp>
        <p:nvSpPr>
          <p:cNvPr id="129" name="Google Shape;129;p19"/>
          <p:cNvSpPr/>
          <p:nvPr/>
        </p:nvSpPr>
        <p:spPr>
          <a:xfrm>
            <a:off x="4397848" y="4131950"/>
            <a:ext cx="1142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5540548" y="4131950"/>
            <a:ext cx="1142700" cy="201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053623" y="4131950"/>
            <a:ext cx="1142700" cy="20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749200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84953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695158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397848" y="4131950"/>
            <a:ext cx="200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598548" y="4131950"/>
            <a:ext cx="200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799248" y="4131950"/>
            <a:ext cx="200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339848" y="4131950"/>
            <a:ext cx="200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049800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515013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25218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355350" y="4071050"/>
            <a:ext cx="2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43" name="Google Shape;143;p19"/>
          <p:cNvSpPr txBox="1"/>
          <p:nvPr/>
        </p:nvSpPr>
        <p:spPr>
          <a:xfrm>
            <a:off x="457335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44" name="Google Shape;144;p19"/>
          <p:cNvSpPr txBox="1"/>
          <p:nvPr/>
        </p:nvSpPr>
        <p:spPr>
          <a:xfrm>
            <a:off x="477405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45" name="Google Shape;145;p19"/>
          <p:cNvSpPr txBox="1"/>
          <p:nvPr/>
        </p:nvSpPr>
        <p:spPr>
          <a:xfrm>
            <a:off x="5252200" y="4071050"/>
            <a:ext cx="3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</a:t>
            </a:r>
            <a:endParaRPr sz="900"/>
          </a:p>
        </p:txBody>
      </p:sp>
      <p:sp>
        <p:nvSpPr>
          <p:cNvPr id="146" name="Google Shape;146;p19"/>
          <p:cNvSpPr txBox="1"/>
          <p:nvPr/>
        </p:nvSpPr>
        <p:spPr>
          <a:xfrm>
            <a:off x="4697150" y="4333250"/>
            <a:ext cx="64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Block 0</a:t>
            </a:r>
            <a:endParaRPr sz="700"/>
          </a:p>
        </p:txBody>
      </p:sp>
      <p:sp>
        <p:nvSpPr>
          <p:cNvPr id="147" name="Google Shape;147;p19"/>
          <p:cNvSpPr/>
          <p:nvPr/>
        </p:nvSpPr>
        <p:spPr>
          <a:xfrm>
            <a:off x="6485948" y="4131950"/>
            <a:ext cx="200700" cy="20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542248" y="4131950"/>
            <a:ext cx="200700" cy="20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736598" y="4131950"/>
            <a:ext cx="200700" cy="20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936148" y="4131950"/>
            <a:ext cx="200700" cy="20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191300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29163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39368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7053648" y="4131950"/>
            <a:ext cx="200700" cy="20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254173" y="4131950"/>
            <a:ext cx="200700" cy="20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439473" y="4131950"/>
            <a:ext cx="200700" cy="20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006798" y="4131950"/>
            <a:ext cx="200700" cy="20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70338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803725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905775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5480800" y="4071050"/>
            <a:ext cx="2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62" name="Google Shape;162;p19"/>
          <p:cNvSpPr txBox="1"/>
          <p:nvPr/>
        </p:nvSpPr>
        <p:spPr>
          <a:xfrm>
            <a:off x="569880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63" name="Google Shape;163;p19"/>
          <p:cNvSpPr txBox="1"/>
          <p:nvPr/>
        </p:nvSpPr>
        <p:spPr>
          <a:xfrm>
            <a:off x="589950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64" name="Google Shape;164;p19"/>
          <p:cNvSpPr txBox="1"/>
          <p:nvPr/>
        </p:nvSpPr>
        <p:spPr>
          <a:xfrm>
            <a:off x="6415600" y="4071050"/>
            <a:ext cx="3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</a:t>
            </a:r>
            <a:endParaRPr sz="900"/>
          </a:p>
        </p:txBody>
      </p:sp>
      <p:sp>
        <p:nvSpPr>
          <p:cNvPr id="165" name="Google Shape;165;p19"/>
          <p:cNvSpPr txBox="1"/>
          <p:nvPr/>
        </p:nvSpPr>
        <p:spPr>
          <a:xfrm>
            <a:off x="5836250" y="4333250"/>
            <a:ext cx="64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Block 1</a:t>
            </a:r>
            <a:endParaRPr sz="700"/>
          </a:p>
        </p:txBody>
      </p:sp>
      <p:sp>
        <p:nvSpPr>
          <p:cNvPr id="166" name="Google Shape;166;p19"/>
          <p:cNvSpPr txBox="1"/>
          <p:nvPr/>
        </p:nvSpPr>
        <p:spPr>
          <a:xfrm>
            <a:off x="7011500" y="4071050"/>
            <a:ext cx="2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67" name="Google Shape;167;p19"/>
          <p:cNvSpPr txBox="1"/>
          <p:nvPr/>
        </p:nvSpPr>
        <p:spPr>
          <a:xfrm>
            <a:off x="722950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68" name="Google Shape;168;p19"/>
          <p:cNvSpPr txBox="1"/>
          <p:nvPr/>
        </p:nvSpPr>
        <p:spPr>
          <a:xfrm>
            <a:off x="743020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69" name="Google Shape;169;p19"/>
          <p:cNvSpPr txBox="1"/>
          <p:nvPr/>
        </p:nvSpPr>
        <p:spPr>
          <a:xfrm>
            <a:off x="7899100" y="4071050"/>
            <a:ext cx="44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</a:t>
            </a:r>
            <a:endParaRPr sz="900"/>
          </a:p>
        </p:txBody>
      </p:sp>
      <p:sp>
        <p:nvSpPr>
          <p:cNvPr id="170" name="Google Shape;170;p19"/>
          <p:cNvSpPr txBox="1"/>
          <p:nvPr/>
        </p:nvSpPr>
        <p:spPr>
          <a:xfrm>
            <a:off x="7309275" y="4333250"/>
            <a:ext cx="64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Block n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benchmarking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11700" y="92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in batch size greatly improves									execution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higher grid sizes (more blocks									in kernel) slightly improves execution 									time								</a:t>
            </a:r>
            <a:endParaRPr/>
          </a:p>
        </p:txBody>
      </p:sp>
      <p:pic>
        <p:nvPicPr>
          <p:cNvPr id="177" name="Google Shape;177;p20" title="CUDA relationship between hidden size and execution 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75" y="209850"/>
            <a:ext cx="4081901" cy="218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 title="CUDA reltionship between kernel grid size and execution tim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475" y="2461049"/>
            <a:ext cx="4081899" cy="252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 title="CUDA Speedup (w.r.t hidden size)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875" y="2675675"/>
            <a:ext cx="3732126" cy="23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implementation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1152475"/>
            <a:ext cx="85206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Parallelization done by splitting into smaller problems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MPI_Scatterv to distribute the uneven load (matrix A)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MPI_Bcast to broadcast the matrix B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MPI_Gather to consolidate the results into matrix C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Other computations follow the same pattern (adding bias, hadamard product …)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52174" y="2545074"/>
            <a:ext cx="2421000" cy="24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316437" y="2545074"/>
            <a:ext cx="2421000" cy="24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6268680" y="2545074"/>
            <a:ext cx="2421000" cy="24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119751" y="2170499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984014" y="2170499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2918734" y="3568274"/>
            <a:ext cx="3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826975" y="3568274"/>
            <a:ext cx="3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6936257" y="2170499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455824" y="3623403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rot="5400000">
            <a:off x="2171982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5400000">
            <a:off x="2311253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rot="5400000">
            <a:off x="2450525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rot="5400000">
            <a:off x="2589796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rot="5400000">
            <a:off x="2729068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 rot="5400000">
            <a:off x="2868339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4166258" y="3505752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1"/>
          <p:cNvSpPr/>
          <p:nvPr/>
        </p:nvSpPr>
        <p:spPr>
          <a:xfrm rot="5400000">
            <a:off x="4458777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 rot="5400000">
            <a:off x="4329064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4189793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455778" y="3762675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455778" y="3901947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452174" y="3274801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1119763" y="3307513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6270833" y="3658431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6270786" y="3797703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6270786" y="3936975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6267183" y="3309830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6934771" y="3342542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