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3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5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7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9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0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02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73" algn="l" defTabSz="9143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125" d="100"/>
          <a:sy n="125" d="100"/>
        </p:scale>
        <p:origin x="9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C%20State\Models\pythonProject1\Scenario2_2005-2035\Stochastic_engine\Synthetic_streamflows\synthetic_streamflows_BPA_2005-203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Streamflow</a:t>
            </a:r>
            <a:r>
              <a:rPr lang="en-US" baseline="0"/>
              <a:t> (38L)</a:t>
            </a:r>
            <a:endParaRPr lang="en-US"/>
          </a:p>
        </c:rich>
      </c:tx>
      <c:layout>
        <c:manualLayout>
          <c:xMode val="edge"/>
          <c:yMode val="edge"/>
          <c:x val="0.426682408500590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732661516483997E-2"/>
          <c:y val="2.5428331875182269E-2"/>
          <c:w val="0.91908040420567261"/>
          <c:h val="0.9347685185185185"/>
        </c:manualLayout>
      </c:layout>
      <c:lineChart>
        <c:grouping val="standard"/>
        <c:varyColors val="0"/>
        <c:ser>
          <c:idx val="0"/>
          <c:order val="0"/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'synthetic_streamflows_BPA_2005-'!$Q$1:$Q$10952</c:f>
              <c:numCache>
                <c:formatCode>General</c:formatCode>
                <c:ptCount val="10952"/>
                <c:pt idx="0">
                  <c:v>14</c:v>
                </c:pt>
                <c:pt idx="1">
                  <c:v>0</c:v>
                </c:pt>
                <c:pt idx="2">
                  <c:v>-841.58500000000004</c:v>
                </c:pt>
                <c:pt idx="3">
                  <c:v>-844.844999999999</c:v>
                </c:pt>
                <c:pt idx="4">
                  <c:v>-869.23</c:v>
                </c:pt>
                <c:pt idx="5">
                  <c:v>-860.03099999999995</c:v>
                </c:pt>
                <c:pt idx="6">
                  <c:v>-862.02599999999995</c:v>
                </c:pt>
                <c:pt idx="7">
                  <c:v>-823.59100000000001</c:v>
                </c:pt>
                <c:pt idx="8">
                  <c:v>-875.49999999999898</c:v>
                </c:pt>
                <c:pt idx="9">
                  <c:v>-894.58299999999804</c:v>
                </c:pt>
                <c:pt idx="10">
                  <c:v>-791.66399999999999</c:v>
                </c:pt>
                <c:pt idx="11">
                  <c:v>-777.31199999999899</c:v>
                </c:pt>
                <c:pt idx="12">
                  <c:v>-782.70499999999902</c:v>
                </c:pt>
                <c:pt idx="13">
                  <c:v>-836.62400000000002</c:v>
                </c:pt>
                <c:pt idx="14">
                  <c:v>-807.71899999999903</c:v>
                </c:pt>
                <c:pt idx="15">
                  <c:v>-833.63499999999999</c:v>
                </c:pt>
                <c:pt idx="16">
                  <c:v>-859.94</c:v>
                </c:pt>
                <c:pt idx="17">
                  <c:v>-897.63399999999899</c:v>
                </c:pt>
                <c:pt idx="18">
                  <c:v>-931.51899999999898</c:v>
                </c:pt>
                <c:pt idx="19">
                  <c:v>-901.87599999999895</c:v>
                </c:pt>
                <c:pt idx="20">
                  <c:v>-872.74800000000005</c:v>
                </c:pt>
                <c:pt idx="21">
                  <c:v>-756.83299999999895</c:v>
                </c:pt>
                <c:pt idx="22">
                  <c:v>-878.22299999999996</c:v>
                </c:pt>
                <c:pt idx="23">
                  <c:v>-862.55499999999995</c:v>
                </c:pt>
                <c:pt idx="24">
                  <c:v>-814.14800000000002</c:v>
                </c:pt>
                <c:pt idx="25">
                  <c:v>-869.72099999999898</c:v>
                </c:pt>
                <c:pt idx="26">
                  <c:v>-854.01500000000101</c:v>
                </c:pt>
                <c:pt idx="27">
                  <c:v>-893.95799999999997</c:v>
                </c:pt>
                <c:pt idx="28">
                  <c:v>-848.80299999999897</c:v>
                </c:pt>
                <c:pt idx="29">
                  <c:v>-844.40700000000004</c:v>
                </c:pt>
                <c:pt idx="30">
                  <c:v>-845.45699999999897</c:v>
                </c:pt>
                <c:pt idx="31">
                  <c:v>-854.99599999999998</c:v>
                </c:pt>
                <c:pt idx="32">
                  <c:v>-913.23599999999999</c:v>
                </c:pt>
                <c:pt idx="33">
                  <c:v>-927.72599999999898</c:v>
                </c:pt>
                <c:pt idx="34">
                  <c:v>-972.81499999999903</c:v>
                </c:pt>
                <c:pt idx="35">
                  <c:v>-946.75</c:v>
                </c:pt>
                <c:pt idx="36">
                  <c:v>-926.55799999999999</c:v>
                </c:pt>
                <c:pt idx="37">
                  <c:v>-978.94200000000001</c:v>
                </c:pt>
                <c:pt idx="38">
                  <c:v>-1001.245</c:v>
                </c:pt>
                <c:pt idx="39">
                  <c:v>-1021.201</c:v>
                </c:pt>
                <c:pt idx="40">
                  <c:v>-1002.12899999999</c:v>
                </c:pt>
                <c:pt idx="41">
                  <c:v>-1013.115</c:v>
                </c:pt>
                <c:pt idx="42">
                  <c:v>-1008.53899999999</c:v>
                </c:pt>
                <c:pt idx="43">
                  <c:v>-1011.2619999999999</c:v>
                </c:pt>
                <c:pt idx="44">
                  <c:v>-1027.242</c:v>
                </c:pt>
                <c:pt idx="45">
                  <c:v>-1039.2139999999999</c:v>
                </c:pt>
                <c:pt idx="46">
                  <c:v>-994.97799999999995</c:v>
                </c:pt>
                <c:pt idx="47">
                  <c:v>-972.03399999999999</c:v>
                </c:pt>
                <c:pt idx="48">
                  <c:v>-961.89899999999898</c:v>
                </c:pt>
                <c:pt idx="49">
                  <c:v>-963.63899999999899</c:v>
                </c:pt>
                <c:pt idx="50">
                  <c:v>-788.61399999999901</c:v>
                </c:pt>
                <c:pt idx="51">
                  <c:v>-542.83799999999906</c:v>
                </c:pt>
                <c:pt idx="52">
                  <c:v>-420.59799999999899</c:v>
                </c:pt>
                <c:pt idx="53">
                  <c:v>-710.65099999999904</c:v>
                </c:pt>
                <c:pt idx="54">
                  <c:v>-360.91799999999802</c:v>
                </c:pt>
                <c:pt idx="55">
                  <c:v>-212.189999999999</c:v>
                </c:pt>
                <c:pt idx="56">
                  <c:v>-248.542</c:v>
                </c:pt>
                <c:pt idx="57">
                  <c:v>-397.56899999999899</c:v>
                </c:pt>
                <c:pt idx="58">
                  <c:v>-491.86299999999898</c:v>
                </c:pt>
                <c:pt idx="59">
                  <c:v>-558.20299999999895</c:v>
                </c:pt>
                <c:pt idx="60">
                  <c:v>-631.41800000000001</c:v>
                </c:pt>
                <c:pt idx="61">
                  <c:v>-669.60500000000002</c:v>
                </c:pt>
                <c:pt idx="62">
                  <c:v>-684.85999999999899</c:v>
                </c:pt>
                <c:pt idx="63">
                  <c:v>-718.07899999999904</c:v>
                </c:pt>
                <c:pt idx="64">
                  <c:v>-693.57099999999798</c:v>
                </c:pt>
                <c:pt idx="65">
                  <c:v>-708.61699999999905</c:v>
                </c:pt>
                <c:pt idx="66">
                  <c:v>-698.60800000000097</c:v>
                </c:pt>
                <c:pt idx="67">
                  <c:v>-693.56299999999896</c:v>
                </c:pt>
                <c:pt idx="68">
                  <c:v>-626.99599999999896</c:v>
                </c:pt>
                <c:pt idx="69">
                  <c:v>-736.23500000000001</c:v>
                </c:pt>
                <c:pt idx="70">
                  <c:v>-762.178</c:v>
                </c:pt>
                <c:pt idx="71">
                  <c:v>-590.26900000000001</c:v>
                </c:pt>
                <c:pt idx="72">
                  <c:v>-574.88300000000004</c:v>
                </c:pt>
                <c:pt idx="73">
                  <c:v>-448.058999999999</c:v>
                </c:pt>
                <c:pt idx="74">
                  <c:v>-574.10199999999998</c:v>
                </c:pt>
                <c:pt idx="75">
                  <c:v>-584.95399999999995</c:v>
                </c:pt>
                <c:pt idx="76">
                  <c:v>-436.23899999999998</c:v>
                </c:pt>
                <c:pt idx="77">
                  <c:v>-446.55500000000001</c:v>
                </c:pt>
                <c:pt idx="78">
                  <c:v>-389.05099999999902</c:v>
                </c:pt>
                <c:pt idx="79">
                  <c:v>-136.39800000000099</c:v>
                </c:pt>
                <c:pt idx="80">
                  <c:v>-37.522000000000801</c:v>
                </c:pt>
                <c:pt idx="81">
                  <c:v>-1214.46899999999</c:v>
                </c:pt>
                <c:pt idx="82">
                  <c:v>762.82600000000002</c:v>
                </c:pt>
                <c:pt idx="83">
                  <c:v>1126.08499999999</c:v>
                </c:pt>
                <c:pt idx="84">
                  <c:v>556.73099999999897</c:v>
                </c:pt>
                <c:pt idx="85">
                  <c:v>242.40100000000101</c:v>
                </c:pt>
                <c:pt idx="86">
                  <c:v>89.017999999998196</c:v>
                </c:pt>
                <c:pt idx="87">
                  <c:v>22.221999999997902</c:v>
                </c:pt>
                <c:pt idx="88">
                  <c:v>27.766999999999801</c:v>
                </c:pt>
                <c:pt idx="89">
                  <c:v>85.519000000000204</c:v>
                </c:pt>
                <c:pt idx="90">
                  <c:v>34.499000000001601</c:v>
                </c:pt>
                <c:pt idx="91">
                  <c:v>58.292999999999601</c:v>
                </c:pt>
                <c:pt idx="92">
                  <c:v>217.964</c:v>
                </c:pt>
                <c:pt idx="93">
                  <c:v>580.13300000000095</c:v>
                </c:pt>
                <c:pt idx="94">
                  <c:v>896.18100000000004</c:v>
                </c:pt>
                <c:pt idx="95">
                  <c:v>354.54500000000098</c:v>
                </c:pt>
                <c:pt idx="96">
                  <c:v>594.75699999999699</c:v>
                </c:pt>
                <c:pt idx="97">
                  <c:v>716.81600000000003</c:v>
                </c:pt>
                <c:pt idx="98">
                  <c:v>315.091000000002</c:v>
                </c:pt>
                <c:pt idx="99">
                  <c:v>339.21099999999899</c:v>
                </c:pt>
                <c:pt idx="100">
                  <c:v>516.68899999999803</c:v>
                </c:pt>
                <c:pt idx="101">
                  <c:v>-86.462999999999695</c:v>
                </c:pt>
                <c:pt idx="102">
                  <c:v>863.98700000000099</c:v>
                </c:pt>
                <c:pt idx="103">
                  <c:v>2118.6169999999902</c:v>
                </c:pt>
                <c:pt idx="104">
                  <c:v>225.40799999999899</c:v>
                </c:pt>
                <c:pt idx="105">
                  <c:v>2246.5309999999899</c:v>
                </c:pt>
                <c:pt idx="106">
                  <c:v>2160.6729999999998</c:v>
                </c:pt>
                <c:pt idx="107">
                  <c:v>1254.8619999999901</c:v>
                </c:pt>
                <c:pt idx="108">
                  <c:v>1169.644</c:v>
                </c:pt>
                <c:pt idx="109">
                  <c:v>1245.4939999999899</c:v>
                </c:pt>
                <c:pt idx="110">
                  <c:v>613.801999999999</c:v>
                </c:pt>
                <c:pt idx="111">
                  <c:v>-545.65999999999599</c:v>
                </c:pt>
                <c:pt idx="112">
                  <c:v>2197.8560000000002</c:v>
                </c:pt>
                <c:pt idx="113">
                  <c:v>2898.0439999999899</c:v>
                </c:pt>
                <c:pt idx="114">
                  <c:v>1391.00899999999</c:v>
                </c:pt>
                <c:pt idx="115">
                  <c:v>851.84799999999802</c:v>
                </c:pt>
                <c:pt idx="116">
                  <c:v>2106.0789999999902</c:v>
                </c:pt>
                <c:pt idx="117">
                  <c:v>1969.838</c:v>
                </c:pt>
                <c:pt idx="118">
                  <c:v>1220.597</c:v>
                </c:pt>
                <c:pt idx="119">
                  <c:v>896.051999999999</c:v>
                </c:pt>
                <c:pt idx="120">
                  <c:v>838.301999999999</c:v>
                </c:pt>
                <c:pt idx="121">
                  <c:v>942.79399999999805</c:v>
                </c:pt>
                <c:pt idx="122">
                  <c:v>929.34199999999601</c:v>
                </c:pt>
                <c:pt idx="123">
                  <c:v>915.39099999999905</c:v>
                </c:pt>
                <c:pt idx="124">
                  <c:v>1011.09</c:v>
                </c:pt>
                <c:pt idx="125">
                  <c:v>1666.81799999999</c:v>
                </c:pt>
                <c:pt idx="126">
                  <c:v>1579.4589999999901</c:v>
                </c:pt>
                <c:pt idx="127">
                  <c:v>1683.50899999999</c:v>
                </c:pt>
                <c:pt idx="128">
                  <c:v>1417.6269999999899</c:v>
                </c:pt>
                <c:pt idx="129">
                  <c:v>870.40999999999894</c:v>
                </c:pt>
                <c:pt idx="130">
                  <c:v>499.91799999999699</c:v>
                </c:pt>
                <c:pt idx="131">
                  <c:v>465.65400000000199</c:v>
                </c:pt>
                <c:pt idx="132">
                  <c:v>-468.77299999999701</c:v>
                </c:pt>
                <c:pt idx="133">
                  <c:v>451.19000000000199</c:v>
                </c:pt>
                <c:pt idx="134">
                  <c:v>1135.3019999999999</c:v>
                </c:pt>
                <c:pt idx="135">
                  <c:v>329.68200000000002</c:v>
                </c:pt>
                <c:pt idx="136">
                  <c:v>384.05799999999698</c:v>
                </c:pt>
                <c:pt idx="137">
                  <c:v>979.19899999999302</c:v>
                </c:pt>
                <c:pt idx="138">
                  <c:v>1225.953</c:v>
                </c:pt>
                <c:pt idx="139">
                  <c:v>2461.317</c:v>
                </c:pt>
                <c:pt idx="140">
                  <c:v>2054.1759999999999</c:v>
                </c:pt>
                <c:pt idx="141">
                  <c:v>1362.826</c:v>
                </c:pt>
                <c:pt idx="142">
                  <c:v>1232.519</c:v>
                </c:pt>
                <c:pt idx="143">
                  <c:v>1013.497</c:v>
                </c:pt>
                <c:pt idx="144">
                  <c:v>682.76000000000204</c:v>
                </c:pt>
                <c:pt idx="145">
                  <c:v>564.08599999999899</c:v>
                </c:pt>
                <c:pt idx="146">
                  <c:v>-132.80699999999999</c:v>
                </c:pt>
                <c:pt idx="147">
                  <c:v>-2293.3200000000002</c:v>
                </c:pt>
                <c:pt idx="148">
                  <c:v>3572.2489999999898</c:v>
                </c:pt>
                <c:pt idx="149">
                  <c:v>2882.41</c:v>
                </c:pt>
                <c:pt idx="150">
                  <c:v>1526.5409999999899</c:v>
                </c:pt>
                <c:pt idx="151">
                  <c:v>1108.1659999999999</c:v>
                </c:pt>
                <c:pt idx="152">
                  <c:v>855.38999999999896</c:v>
                </c:pt>
                <c:pt idx="153">
                  <c:v>546.51400000000206</c:v>
                </c:pt>
                <c:pt idx="154">
                  <c:v>340.27300000000099</c:v>
                </c:pt>
                <c:pt idx="155">
                  <c:v>253.45</c:v>
                </c:pt>
                <c:pt idx="156">
                  <c:v>204.47099999999699</c:v>
                </c:pt>
                <c:pt idx="157">
                  <c:v>75.548000000002503</c:v>
                </c:pt>
                <c:pt idx="158">
                  <c:v>58.420999999998401</c:v>
                </c:pt>
                <c:pt idx="159">
                  <c:v>114.125</c:v>
                </c:pt>
                <c:pt idx="160">
                  <c:v>235.990000000001</c:v>
                </c:pt>
                <c:pt idx="161">
                  <c:v>202.498000000003</c:v>
                </c:pt>
                <c:pt idx="162">
                  <c:v>86.933000000000902</c:v>
                </c:pt>
                <c:pt idx="163">
                  <c:v>-78.341000000003902</c:v>
                </c:pt>
                <c:pt idx="164">
                  <c:v>381.73800000000102</c:v>
                </c:pt>
                <c:pt idx="165">
                  <c:v>614.853000000002</c:v>
                </c:pt>
                <c:pt idx="166">
                  <c:v>122.07799999999899</c:v>
                </c:pt>
                <c:pt idx="167">
                  <c:v>-16.290000000000799</c:v>
                </c:pt>
                <c:pt idx="168">
                  <c:v>-129.52599999999899</c:v>
                </c:pt>
                <c:pt idx="169">
                  <c:v>56.007000000001398</c:v>
                </c:pt>
                <c:pt idx="170">
                  <c:v>120.23300000000199</c:v>
                </c:pt>
                <c:pt idx="171">
                  <c:v>175.07999999999899</c:v>
                </c:pt>
                <c:pt idx="172">
                  <c:v>9.0360000000000493</c:v>
                </c:pt>
                <c:pt idx="173">
                  <c:v>-157.524000000001</c:v>
                </c:pt>
                <c:pt idx="174">
                  <c:v>-189.17</c:v>
                </c:pt>
                <c:pt idx="175">
                  <c:v>-213.31200000000101</c:v>
                </c:pt>
                <c:pt idx="176">
                  <c:v>-211.43599999999699</c:v>
                </c:pt>
                <c:pt idx="177">
                  <c:v>-261.98999999999899</c:v>
                </c:pt>
                <c:pt idx="178">
                  <c:v>-254.50500000000099</c:v>
                </c:pt>
                <c:pt idx="179">
                  <c:v>-258.30500000000001</c:v>
                </c:pt>
                <c:pt idx="180">
                  <c:v>-251.56300000000101</c:v>
                </c:pt>
                <c:pt idx="181">
                  <c:v>-294.42099999999999</c:v>
                </c:pt>
                <c:pt idx="182">
                  <c:v>-318.90599999999898</c:v>
                </c:pt>
                <c:pt idx="183">
                  <c:v>-250.65299999999999</c:v>
                </c:pt>
                <c:pt idx="184">
                  <c:v>-221.89999999999901</c:v>
                </c:pt>
                <c:pt idx="185">
                  <c:v>-267.09800000000001</c:v>
                </c:pt>
                <c:pt idx="186">
                  <c:v>-321.53399999999903</c:v>
                </c:pt>
                <c:pt idx="187">
                  <c:v>-373.94699999999801</c:v>
                </c:pt>
                <c:pt idx="188">
                  <c:v>-429.35599999999903</c:v>
                </c:pt>
                <c:pt idx="189">
                  <c:v>-421.43900000000002</c:v>
                </c:pt>
                <c:pt idx="190">
                  <c:v>-408.28199999999902</c:v>
                </c:pt>
                <c:pt idx="191">
                  <c:v>-523.56199999999899</c:v>
                </c:pt>
                <c:pt idx="192">
                  <c:v>-478.98000000000098</c:v>
                </c:pt>
                <c:pt idx="193">
                  <c:v>-395.79299999999699</c:v>
                </c:pt>
                <c:pt idx="194">
                  <c:v>-455.23500000000001</c:v>
                </c:pt>
                <c:pt idx="195">
                  <c:v>-466.98800000000102</c:v>
                </c:pt>
                <c:pt idx="196">
                  <c:v>-406.91199999999998</c:v>
                </c:pt>
                <c:pt idx="197">
                  <c:v>-637.47500000000002</c:v>
                </c:pt>
                <c:pt idx="198">
                  <c:v>-241.54100000000099</c:v>
                </c:pt>
                <c:pt idx="199">
                  <c:v>-164.515999999999</c:v>
                </c:pt>
                <c:pt idx="200">
                  <c:v>-414.746000000001</c:v>
                </c:pt>
                <c:pt idx="201">
                  <c:v>-412.16699999999901</c:v>
                </c:pt>
                <c:pt idx="202">
                  <c:v>-429.42899999999997</c:v>
                </c:pt>
                <c:pt idx="203">
                  <c:v>-518.17499999999995</c:v>
                </c:pt>
                <c:pt idx="204">
                  <c:v>-527.03800000000001</c:v>
                </c:pt>
                <c:pt idx="205">
                  <c:v>-556.47900000000004</c:v>
                </c:pt>
                <c:pt idx="206">
                  <c:v>-563.96600000000001</c:v>
                </c:pt>
                <c:pt idx="207">
                  <c:v>-551.49299999999801</c:v>
                </c:pt>
                <c:pt idx="208">
                  <c:v>-573.33299999999804</c:v>
                </c:pt>
                <c:pt idx="209">
                  <c:v>-546.729999999999</c:v>
                </c:pt>
                <c:pt idx="210">
                  <c:v>-527.97400000000096</c:v>
                </c:pt>
                <c:pt idx="211">
                  <c:v>-562.09199999999896</c:v>
                </c:pt>
                <c:pt idx="212">
                  <c:v>-583.60799999999995</c:v>
                </c:pt>
                <c:pt idx="213">
                  <c:v>-409.26100000000099</c:v>
                </c:pt>
                <c:pt idx="214">
                  <c:v>-310.00199999999899</c:v>
                </c:pt>
                <c:pt idx="215">
                  <c:v>-1298.01</c:v>
                </c:pt>
                <c:pt idx="216">
                  <c:v>-593.23500000000001</c:v>
                </c:pt>
                <c:pt idx="217">
                  <c:v>241.72399999999999</c:v>
                </c:pt>
                <c:pt idx="218">
                  <c:v>-252.815</c:v>
                </c:pt>
                <c:pt idx="219">
                  <c:v>-448.08100000000002</c:v>
                </c:pt>
                <c:pt idx="220">
                  <c:v>-571.53099999999904</c:v>
                </c:pt>
                <c:pt idx="221">
                  <c:v>-552.695999999999</c:v>
                </c:pt>
                <c:pt idx="222">
                  <c:v>-547.95199999999897</c:v>
                </c:pt>
                <c:pt idx="223">
                  <c:v>-530.83700000000101</c:v>
                </c:pt>
                <c:pt idx="224">
                  <c:v>-521.62699999999904</c:v>
                </c:pt>
                <c:pt idx="225">
                  <c:v>-719.62299999999902</c:v>
                </c:pt>
                <c:pt idx="226">
                  <c:v>-768.80300000000102</c:v>
                </c:pt>
                <c:pt idx="227">
                  <c:v>-361.17499999999899</c:v>
                </c:pt>
                <c:pt idx="228">
                  <c:v>-512.20399999999995</c:v>
                </c:pt>
                <c:pt idx="229">
                  <c:v>-481.70199999999897</c:v>
                </c:pt>
                <c:pt idx="230">
                  <c:v>-597.55999999999904</c:v>
                </c:pt>
                <c:pt idx="231">
                  <c:v>-448.49299999999999</c:v>
                </c:pt>
                <c:pt idx="232">
                  <c:v>-237.85900000000001</c:v>
                </c:pt>
                <c:pt idx="233">
                  <c:v>-381.19299999999998</c:v>
                </c:pt>
                <c:pt idx="234">
                  <c:v>-561.81799999999998</c:v>
                </c:pt>
                <c:pt idx="235">
                  <c:v>-548.70499999999902</c:v>
                </c:pt>
                <c:pt idx="236">
                  <c:v>-531.61599999999896</c:v>
                </c:pt>
                <c:pt idx="237">
                  <c:v>-549.92299999999898</c:v>
                </c:pt>
                <c:pt idx="238">
                  <c:v>-581.92399999999998</c:v>
                </c:pt>
                <c:pt idx="239">
                  <c:v>-545.93599999999901</c:v>
                </c:pt>
                <c:pt idx="240">
                  <c:v>-543.00999999999897</c:v>
                </c:pt>
                <c:pt idx="241">
                  <c:v>-827.36499999999899</c:v>
                </c:pt>
                <c:pt idx="242">
                  <c:v>-649.46600000000001</c:v>
                </c:pt>
                <c:pt idx="243">
                  <c:v>-203.398</c:v>
                </c:pt>
                <c:pt idx="244">
                  <c:v>-807.11</c:v>
                </c:pt>
                <c:pt idx="245">
                  <c:v>-832.71699999999998</c:v>
                </c:pt>
                <c:pt idx="246">
                  <c:v>234.81099999999901</c:v>
                </c:pt>
                <c:pt idx="247">
                  <c:v>-541.67399999999895</c:v>
                </c:pt>
                <c:pt idx="248">
                  <c:v>-408.25</c:v>
                </c:pt>
                <c:pt idx="249">
                  <c:v>-432.52499999999901</c:v>
                </c:pt>
                <c:pt idx="250">
                  <c:v>-671.85799999999801</c:v>
                </c:pt>
                <c:pt idx="251">
                  <c:v>-359.288999999998</c:v>
                </c:pt>
                <c:pt idx="252">
                  <c:v>149.578000000001</c:v>
                </c:pt>
                <c:pt idx="253">
                  <c:v>-55.418000000001399</c:v>
                </c:pt>
                <c:pt idx="254">
                  <c:v>-197.867999999999</c:v>
                </c:pt>
                <c:pt idx="255">
                  <c:v>-419.608</c:v>
                </c:pt>
                <c:pt idx="256">
                  <c:v>-522.63999999999896</c:v>
                </c:pt>
                <c:pt idx="257">
                  <c:v>-624.31700000000001</c:v>
                </c:pt>
                <c:pt idx="258">
                  <c:v>-737.27</c:v>
                </c:pt>
                <c:pt idx="259">
                  <c:v>-484.64</c:v>
                </c:pt>
                <c:pt idx="260">
                  <c:v>-447.98299999999898</c:v>
                </c:pt>
                <c:pt idx="261">
                  <c:v>-609.18099999999902</c:v>
                </c:pt>
                <c:pt idx="262">
                  <c:v>-633.54199999999901</c:v>
                </c:pt>
                <c:pt idx="263">
                  <c:v>-655.40199999999902</c:v>
                </c:pt>
                <c:pt idx="264">
                  <c:v>-559.11999999999898</c:v>
                </c:pt>
                <c:pt idx="265">
                  <c:v>-368.74599999999998</c:v>
                </c:pt>
                <c:pt idx="266">
                  <c:v>-892.921999999999</c:v>
                </c:pt>
                <c:pt idx="267">
                  <c:v>-650.17199999999798</c:v>
                </c:pt>
                <c:pt idx="268">
                  <c:v>-2080.8739999999998</c:v>
                </c:pt>
                <c:pt idx="269">
                  <c:v>-3367.8519999999899</c:v>
                </c:pt>
                <c:pt idx="270">
                  <c:v>1426.838</c:v>
                </c:pt>
                <c:pt idx="271">
                  <c:v>2902.9899999999898</c:v>
                </c:pt>
                <c:pt idx="272">
                  <c:v>1103.9580000000001</c:v>
                </c:pt>
                <c:pt idx="273">
                  <c:v>-80.948000000000306</c:v>
                </c:pt>
                <c:pt idx="274">
                  <c:v>-279.22599999999801</c:v>
                </c:pt>
                <c:pt idx="275">
                  <c:v>-323.63400000000001</c:v>
                </c:pt>
                <c:pt idx="276">
                  <c:v>-503.40100000000098</c:v>
                </c:pt>
                <c:pt idx="277">
                  <c:v>-415.94399999999899</c:v>
                </c:pt>
                <c:pt idx="278">
                  <c:v>-415.87599999999998</c:v>
                </c:pt>
                <c:pt idx="279">
                  <c:v>-523.28899999999805</c:v>
                </c:pt>
                <c:pt idx="280">
                  <c:v>-473.505</c:v>
                </c:pt>
                <c:pt idx="281">
                  <c:v>-606.90599999999995</c:v>
                </c:pt>
                <c:pt idx="282">
                  <c:v>-528.58900000000096</c:v>
                </c:pt>
                <c:pt idx="283">
                  <c:v>-708.82200000000103</c:v>
                </c:pt>
                <c:pt idx="284">
                  <c:v>-1613.51799999999</c:v>
                </c:pt>
                <c:pt idx="285">
                  <c:v>825.09</c:v>
                </c:pt>
                <c:pt idx="286">
                  <c:v>542.16999999999996</c:v>
                </c:pt>
                <c:pt idx="287">
                  <c:v>-170.49199999999999</c:v>
                </c:pt>
                <c:pt idx="288">
                  <c:v>-237.84200000000001</c:v>
                </c:pt>
                <c:pt idx="289">
                  <c:v>-349.98999999999899</c:v>
                </c:pt>
                <c:pt idx="290">
                  <c:v>-478.46600000000001</c:v>
                </c:pt>
                <c:pt idx="291">
                  <c:v>-196.29</c:v>
                </c:pt>
                <c:pt idx="292">
                  <c:v>-192.67700000000099</c:v>
                </c:pt>
                <c:pt idx="293">
                  <c:v>-5.8489999999983304</c:v>
                </c:pt>
                <c:pt idx="294">
                  <c:v>-217.09500000000099</c:v>
                </c:pt>
                <c:pt idx="295">
                  <c:v>-361.80299999999897</c:v>
                </c:pt>
                <c:pt idx="296">
                  <c:v>-530.96799999999996</c:v>
                </c:pt>
                <c:pt idx="297">
                  <c:v>-535.16999999999996</c:v>
                </c:pt>
                <c:pt idx="298">
                  <c:v>-515.89699999999903</c:v>
                </c:pt>
                <c:pt idx="299">
                  <c:v>-475.18199999999899</c:v>
                </c:pt>
                <c:pt idx="300">
                  <c:v>-468.96</c:v>
                </c:pt>
                <c:pt idx="301">
                  <c:v>-898.62299999999902</c:v>
                </c:pt>
                <c:pt idx="302">
                  <c:v>-255.626</c:v>
                </c:pt>
                <c:pt idx="303">
                  <c:v>-144.061000000001</c:v>
                </c:pt>
                <c:pt idx="304">
                  <c:v>-537.19500000000005</c:v>
                </c:pt>
                <c:pt idx="305">
                  <c:v>-597.02600000000098</c:v>
                </c:pt>
                <c:pt idx="306">
                  <c:v>-650.77499999999998</c:v>
                </c:pt>
                <c:pt idx="307">
                  <c:v>-632.90999999999894</c:v>
                </c:pt>
                <c:pt idx="308">
                  <c:v>-657.94799999999998</c:v>
                </c:pt>
                <c:pt idx="309">
                  <c:v>-660.59699999999896</c:v>
                </c:pt>
                <c:pt idx="310">
                  <c:v>-649.05599999999902</c:v>
                </c:pt>
                <c:pt idx="311">
                  <c:v>-621.505</c:v>
                </c:pt>
                <c:pt idx="312">
                  <c:v>-729.44399999999996</c:v>
                </c:pt>
                <c:pt idx="313">
                  <c:v>-590.64</c:v>
                </c:pt>
                <c:pt idx="314">
                  <c:v>-548.95600000000002</c:v>
                </c:pt>
                <c:pt idx="315">
                  <c:v>-546.18299999999999</c:v>
                </c:pt>
                <c:pt idx="316">
                  <c:v>-415.55799999999999</c:v>
                </c:pt>
                <c:pt idx="317">
                  <c:v>-573.90899999999999</c:v>
                </c:pt>
                <c:pt idx="318">
                  <c:v>-692.60699999999895</c:v>
                </c:pt>
                <c:pt idx="319">
                  <c:v>-647.570999999999</c:v>
                </c:pt>
                <c:pt idx="320">
                  <c:v>-699.35300000000097</c:v>
                </c:pt>
                <c:pt idx="321">
                  <c:v>-695.62099999999998</c:v>
                </c:pt>
                <c:pt idx="322">
                  <c:v>-646.20899999999904</c:v>
                </c:pt>
                <c:pt idx="323">
                  <c:v>-722.89300000000003</c:v>
                </c:pt>
                <c:pt idx="324">
                  <c:v>-751.00899999999899</c:v>
                </c:pt>
                <c:pt idx="325">
                  <c:v>-785.02499999999895</c:v>
                </c:pt>
                <c:pt idx="326">
                  <c:v>-742.72599999999898</c:v>
                </c:pt>
                <c:pt idx="327">
                  <c:v>-644.04199999999901</c:v>
                </c:pt>
                <c:pt idx="328">
                  <c:v>-797.75</c:v>
                </c:pt>
                <c:pt idx="329">
                  <c:v>-899.64599999999905</c:v>
                </c:pt>
                <c:pt idx="330">
                  <c:v>-772.23800000000097</c:v>
                </c:pt>
                <c:pt idx="331">
                  <c:v>-588.24300000000005</c:v>
                </c:pt>
                <c:pt idx="332">
                  <c:v>-522.16300000000001</c:v>
                </c:pt>
                <c:pt idx="333">
                  <c:v>-527.13499999999999</c:v>
                </c:pt>
                <c:pt idx="334">
                  <c:v>-629.11499999999899</c:v>
                </c:pt>
                <c:pt idx="335">
                  <c:v>-692.97</c:v>
                </c:pt>
                <c:pt idx="336">
                  <c:v>-674.41499999999996</c:v>
                </c:pt>
                <c:pt idx="337">
                  <c:v>-693.06499999999903</c:v>
                </c:pt>
                <c:pt idx="338">
                  <c:v>-723.23999999999899</c:v>
                </c:pt>
                <c:pt idx="339">
                  <c:v>-781.40899999999999</c:v>
                </c:pt>
                <c:pt idx="340">
                  <c:v>-758.57100000000003</c:v>
                </c:pt>
                <c:pt idx="341">
                  <c:v>-766.43999999999801</c:v>
                </c:pt>
                <c:pt idx="342">
                  <c:v>-783.17100000000005</c:v>
                </c:pt>
                <c:pt idx="343">
                  <c:v>-874.25699999999904</c:v>
                </c:pt>
                <c:pt idx="344">
                  <c:v>-813.88799999999901</c:v>
                </c:pt>
                <c:pt idx="345">
                  <c:v>-690.28300000000002</c:v>
                </c:pt>
                <c:pt idx="346">
                  <c:v>-716.21299999999906</c:v>
                </c:pt>
                <c:pt idx="347">
                  <c:v>-981.76599999999996</c:v>
                </c:pt>
                <c:pt idx="348">
                  <c:v>-753.86599999999999</c:v>
                </c:pt>
                <c:pt idx="349">
                  <c:v>-557.11800000000005</c:v>
                </c:pt>
                <c:pt idx="350">
                  <c:v>-623.32799999999997</c:v>
                </c:pt>
                <c:pt idx="351">
                  <c:v>-684.094999999999</c:v>
                </c:pt>
                <c:pt idx="352">
                  <c:v>-738.34100000000001</c:v>
                </c:pt>
                <c:pt idx="353">
                  <c:v>-756.48099999999897</c:v>
                </c:pt>
                <c:pt idx="354">
                  <c:v>-780.48999999999899</c:v>
                </c:pt>
                <c:pt idx="355">
                  <c:v>-820.46899999999903</c:v>
                </c:pt>
                <c:pt idx="356">
                  <c:v>-838.87599999999998</c:v>
                </c:pt>
                <c:pt idx="357">
                  <c:v>-835.65499999999895</c:v>
                </c:pt>
                <c:pt idx="358">
                  <c:v>-814.89599999999905</c:v>
                </c:pt>
                <c:pt idx="359">
                  <c:v>-808.16499999999905</c:v>
                </c:pt>
                <c:pt idx="360">
                  <c:v>-803.995</c:v>
                </c:pt>
                <c:pt idx="361">
                  <c:v>-796.378999999999</c:v>
                </c:pt>
                <c:pt idx="362">
                  <c:v>-831.68899999999996</c:v>
                </c:pt>
                <c:pt idx="363">
                  <c:v>-898.74399999999901</c:v>
                </c:pt>
                <c:pt idx="364">
                  <c:v>-883.47399999999902</c:v>
                </c:pt>
                <c:pt idx="365">
                  <c:v>-926.84699999999998</c:v>
                </c:pt>
                <c:pt idx="366">
                  <c:v>-943.94399999999905</c:v>
                </c:pt>
                <c:pt idx="367">
                  <c:v>-938.09099999999899</c:v>
                </c:pt>
                <c:pt idx="368">
                  <c:v>-931.96199999999999</c:v>
                </c:pt>
                <c:pt idx="369">
                  <c:v>-941.26800000000003</c:v>
                </c:pt>
                <c:pt idx="370">
                  <c:v>-913.46600000000001</c:v>
                </c:pt>
                <c:pt idx="371">
                  <c:v>-956.32699999999897</c:v>
                </c:pt>
                <c:pt idx="372">
                  <c:v>-946.10699999999997</c:v>
                </c:pt>
                <c:pt idx="373">
                  <c:v>-1005.116</c:v>
                </c:pt>
                <c:pt idx="374">
                  <c:v>-1024.777</c:v>
                </c:pt>
                <c:pt idx="375">
                  <c:v>-1004.8</c:v>
                </c:pt>
                <c:pt idx="376">
                  <c:v>-859.75699999999904</c:v>
                </c:pt>
                <c:pt idx="377">
                  <c:v>-963.40199999999902</c:v>
                </c:pt>
                <c:pt idx="378">
                  <c:v>-1126.48099999999</c:v>
                </c:pt>
                <c:pt idx="379">
                  <c:v>-952.827</c:v>
                </c:pt>
                <c:pt idx="380">
                  <c:v>-846.68100000000004</c:v>
                </c:pt>
                <c:pt idx="381">
                  <c:v>-897.56699999999898</c:v>
                </c:pt>
                <c:pt idx="382">
                  <c:v>-922.38499999999897</c:v>
                </c:pt>
                <c:pt idx="383">
                  <c:v>-911.84699999999998</c:v>
                </c:pt>
                <c:pt idx="384">
                  <c:v>-876.84399999999903</c:v>
                </c:pt>
                <c:pt idx="385">
                  <c:v>-1028.10699999999</c:v>
                </c:pt>
                <c:pt idx="386">
                  <c:v>-990.85299999999904</c:v>
                </c:pt>
                <c:pt idx="387">
                  <c:v>-832.85500000000002</c:v>
                </c:pt>
                <c:pt idx="388">
                  <c:v>-853.78499999999997</c:v>
                </c:pt>
                <c:pt idx="389">
                  <c:v>-888.474999999999</c:v>
                </c:pt>
                <c:pt idx="390">
                  <c:v>-897.24299999999903</c:v>
                </c:pt>
                <c:pt idx="391">
                  <c:v>-893.88999999999896</c:v>
                </c:pt>
                <c:pt idx="392">
                  <c:v>-916.38</c:v>
                </c:pt>
                <c:pt idx="393">
                  <c:v>-824.29399999999896</c:v>
                </c:pt>
                <c:pt idx="394">
                  <c:v>-924.51800000000003</c:v>
                </c:pt>
                <c:pt idx="395">
                  <c:v>-766.14099999999905</c:v>
                </c:pt>
                <c:pt idx="396">
                  <c:v>-694.21</c:v>
                </c:pt>
                <c:pt idx="397">
                  <c:v>-703.06899999999996</c:v>
                </c:pt>
                <c:pt idx="398">
                  <c:v>-758.29399999999896</c:v>
                </c:pt>
                <c:pt idx="399">
                  <c:v>-804.99099999999896</c:v>
                </c:pt>
                <c:pt idx="400">
                  <c:v>-837.21199999999897</c:v>
                </c:pt>
                <c:pt idx="401">
                  <c:v>-790.101</c:v>
                </c:pt>
                <c:pt idx="402">
                  <c:v>-894.10299999999904</c:v>
                </c:pt>
                <c:pt idx="403">
                  <c:v>-939.38899999999899</c:v>
                </c:pt>
                <c:pt idx="404">
                  <c:v>-943.80499999999904</c:v>
                </c:pt>
                <c:pt idx="405">
                  <c:v>-1112.116</c:v>
                </c:pt>
                <c:pt idx="406">
                  <c:v>-1068.4359999999999</c:v>
                </c:pt>
                <c:pt idx="407">
                  <c:v>-896.774</c:v>
                </c:pt>
                <c:pt idx="408">
                  <c:v>-775.774</c:v>
                </c:pt>
                <c:pt idx="409">
                  <c:v>-516.70399999999995</c:v>
                </c:pt>
                <c:pt idx="410">
                  <c:v>-307.76499999999999</c:v>
                </c:pt>
                <c:pt idx="411">
                  <c:v>-703.64800000000002</c:v>
                </c:pt>
                <c:pt idx="412">
                  <c:v>-528.99499999999898</c:v>
                </c:pt>
                <c:pt idx="413">
                  <c:v>-357.84500000000003</c:v>
                </c:pt>
                <c:pt idx="414">
                  <c:v>-409.798</c:v>
                </c:pt>
                <c:pt idx="415">
                  <c:v>-498.20200000000102</c:v>
                </c:pt>
                <c:pt idx="416">
                  <c:v>-592.45699999999897</c:v>
                </c:pt>
                <c:pt idx="417">
                  <c:v>-614.97500000000002</c:v>
                </c:pt>
                <c:pt idx="418">
                  <c:v>-616.02</c:v>
                </c:pt>
                <c:pt idx="419">
                  <c:v>-610.86800000000005</c:v>
                </c:pt>
                <c:pt idx="420">
                  <c:v>-620.096</c:v>
                </c:pt>
                <c:pt idx="421">
                  <c:v>-622.65499999999895</c:v>
                </c:pt>
                <c:pt idx="422">
                  <c:v>-562.60399999999902</c:v>
                </c:pt>
                <c:pt idx="423">
                  <c:v>-630.37199999999905</c:v>
                </c:pt>
                <c:pt idx="424">
                  <c:v>-633.229999999999</c:v>
                </c:pt>
                <c:pt idx="425">
                  <c:v>-608.62099999999998</c:v>
                </c:pt>
                <c:pt idx="426">
                  <c:v>-667.85599999999999</c:v>
                </c:pt>
                <c:pt idx="427">
                  <c:v>-686.62800000000004</c:v>
                </c:pt>
                <c:pt idx="428">
                  <c:v>-659.36599999999999</c:v>
                </c:pt>
                <c:pt idx="429">
                  <c:v>-680.61500000000001</c:v>
                </c:pt>
                <c:pt idx="430">
                  <c:v>-737.58299999999997</c:v>
                </c:pt>
                <c:pt idx="431">
                  <c:v>-827.99499999999898</c:v>
                </c:pt>
                <c:pt idx="432">
                  <c:v>-886.72699999999895</c:v>
                </c:pt>
                <c:pt idx="433">
                  <c:v>-987.35299999999995</c:v>
                </c:pt>
                <c:pt idx="434">
                  <c:v>-1002.381</c:v>
                </c:pt>
                <c:pt idx="435">
                  <c:v>-992.89499999999998</c:v>
                </c:pt>
                <c:pt idx="436">
                  <c:v>-933.48799999999903</c:v>
                </c:pt>
                <c:pt idx="437">
                  <c:v>-1190.558</c:v>
                </c:pt>
                <c:pt idx="438">
                  <c:v>-893.72900000000004</c:v>
                </c:pt>
                <c:pt idx="439">
                  <c:v>-732.54100000000005</c:v>
                </c:pt>
                <c:pt idx="440">
                  <c:v>-990.14200000000005</c:v>
                </c:pt>
                <c:pt idx="441">
                  <c:v>-817.23499999999899</c:v>
                </c:pt>
                <c:pt idx="442">
                  <c:v>-619.94299999999896</c:v>
                </c:pt>
                <c:pt idx="443">
                  <c:v>-780.86599999999999</c:v>
                </c:pt>
                <c:pt idx="444">
                  <c:v>-778.89</c:v>
                </c:pt>
                <c:pt idx="445">
                  <c:v>-385.26900000000001</c:v>
                </c:pt>
                <c:pt idx="446">
                  <c:v>-446.64000000000101</c:v>
                </c:pt>
                <c:pt idx="447">
                  <c:v>-559.54899999999895</c:v>
                </c:pt>
                <c:pt idx="448">
                  <c:v>-605.67100000000005</c:v>
                </c:pt>
                <c:pt idx="449">
                  <c:v>-608.01399999999899</c:v>
                </c:pt>
                <c:pt idx="450">
                  <c:v>-646.33200000000102</c:v>
                </c:pt>
                <c:pt idx="451">
                  <c:v>-706.12199999999996</c:v>
                </c:pt>
                <c:pt idx="452">
                  <c:v>-583.60599999999999</c:v>
                </c:pt>
                <c:pt idx="453">
                  <c:v>-562.36800000000005</c:v>
                </c:pt>
                <c:pt idx="454">
                  <c:v>-599.89599999999996</c:v>
                </c:pt>
                <c:pt idx="455">
                  <c:v>-613.296999999999</c:v>
                </c:pt>
                <c:pt idx="456">
                  <c:v>-568.41899999999896</c:v>
                </c:pt>
                <c:pt idx="457">
                  <c:v>-440.03300000000098</c:v>
                </c:pt>
                <c:pt idx="458">
                  <c:v>-561.59</c:v>
                </c:pt>
                <c:pt idx="459">
                  <c:v>-572.96900000000096</c:v>
                </c:pt>
                <c:pt idx="460">
                  <c:v>-103.335999999999</c:v>
                </c:pt>
                <c:pt idx="461">
                  <c:v>-306.24499999999898</c:v>
                </c:pt>
                <c:pt idx="462">
                  <c:v>-271.21699999999998</c:v>
                </c:pt>
                <c:pt idx="463">
                  <c:v>-42.713999999999899</c:v>
                </c:pt>
                <c:pt idx="464">
                  <c:v>198.288999999998</c:v>
                </c:pt>
                <c:pt idx="465">
                  <c:v>23.3600000000005</c:v>
                </c:pt>
                <c:pt idx="466">
                  <c:v>360.35999999999802</c:v>
                </c:pt>
                <c:pt idx="467">
                  <c:v>668.88899999999899</c:v>
                </c:pt>
                <c:pt idx="468">
                  <c:v>1016.082</c:v>
                </c:pt>
                <c:pt idx="469">
                  <c:v>812.38800000000003</c:v>
                </c:pt>
                <c:pt idx="470">
                  <c:v>620.31199999999797</c:v>
                </c:pt>
                <c:pt idx="471">
                  <c:v>465.28399999999903</c:v>
                </c:pt>
                <c:pt idx="472">
                  <c:v>743.41300000000001</c:v>
                </c:pt>
                <c:pt idx="473">
                  <c:v>740.14400000000001</c:v>
                </c:pt>
                <c:pt idx="474">
                  <c:v>692.06099999999697</c:v>
                </c:pt>
                <c:pt idx="475">
                  <c:v>1122.807</c:v>
                </c:pt>
                <c:pt idx="476">
                  <c:v>1108.1289999999999</c:v>
                </c:pt>
                <c:pt idx="477">
                  <c:v>1131.58499999999</c:v>
                </c:pt>
                <c:pt idx="478">
                  <c:v>1255.0649999999901</c:v>
                </c:pt>
                <c:pt idx="479">
                  <c:v>1377.66</c:v>
                </c:pt>
                <c:pt idx="480">
                  <c:v>1309.08799999999</c:v>
                </c:pt>
                <c:pt idx="481">
                  <c:v>1909.2819999999899</c:v>
                </c:pt>
                <c:pt idx="482">
                  <c:v>1494.5650000000001</c:v>
                </c:pt>
                <c:pt idx="483">
                  <c:v>1277.57499999999</c:v>
                </c:pt>
                <c:pt idx="484">
                  <c:v>2419.4409999999898</c:v>
                </c:pt>
                <c:pt idx="485">
                  <c:v>2084.2820000000002</c:v>
                </c:pt>
                <c:pt idx="486">
                  <c:v>1457.751</c:v>
                </c:pt>
                <c:pt idx="487">
                  <c:v>1491.12299999999</c:v>
                </c:pt>
                <c:pt idx="488">
                  <c:v>1837.5740000000001</c:v>
                </c:pt>
                <c:pt idx="489">
                  <c:v>2050.7570000000001</c:v>
                </c:pt>
                <c:pt idx="490">
                  <c:v>1508.48899999999</c:v>
                </c:pt>
                <c:pt idx="491">
                  <c:v>1348.9279999999901</c:v>
                </c:pt>
                <c:pt idx="492">
                  <c:v>1037.91299999999</c:v>
                </c:pt>
                <c:pt idx="493">
                  <c:v>483.76299999999901</c:v>
                </c:pt>
                <c:pt idx="494">
                  <c:v>130.25200000000001</c:v>
                </c:pt>
                <c:pt idx="495">
                  <c:v>737.50299999999697</c:v>
                </c:pt>
                <c:pt idx="496">
                  <c:v>505.811000000001</c:v>
                </c:pt>
                <c:pt idx="497">
                  <c:v>984.50499999999704</c:v>
                </c:pt>
                <c:pt idx="498">
                  <c:v>1272.242</c:v>
                </c:pt>
                <c:pt idx="499">
                  <c:v>472.28900000000402</c:v>
                </c:pt>
                <c:pt idx="500">
                  <c:v>-108.32700000000401</c:v>
                </c:pt>
                <c:pt idx="501">
                  <c:v>-916.45100000000002</c:v>
                </c:pt>
                <c:pt idx="502">
                  <c:v>-2108.3409999999799</c:v>
                </c:pt>
                <c:pt idx="503">
                  <c:v>-1373.539</c:v>
                </c:pt>
                <c:pt idx="504">
                  <c:v>300.383000000001</c:v>
                </c:pt>
                <c:pt idx="505">
                  <c:v>-239.361999999993</c:v>
                </c:pt>
                <c:pt idx="506">
                  <c:v>-1697.94999999999</c:v>
                </c:pt>
                <c:pt idx="507">
                  <c:v>-1906.27899999998</c:v>
                </c:pt>
                <c:pt idx="508">
                  <c:v>-294.292000000001</c:v>
                </c:pt>
                <c:pt idx="509">
                  <c:v>-668.38700000000199</c:v>
                </c:pt>
                <c:pt idx="510">
                  <c:v>1065.3140000000101</c:v>
                </c:pt>
                <c:pt idx="511">
                  <c:v>752.54199999998605</c:v>
                </c:pt>
                <c:pt idx="512">
                  <c:v>-37.241999999983797</c:v>
                </c:pt>
                <c:pt idx="513">
                  <c:v>-197.93600000001601</c:v>
                </c:pt>
                <c:pt idx="514">
                  <c:v>116.759000000005</c:v>
                </c:pt>
                <c:pt idx="515">
                  <c:v>-2071.0900000000101</c:v>
                </c:pt>
                <c:pt idx="516">
                  <c:v>-9043.1449999999895</c:v>
                </c:pt>
                <c:pt idx="517">
                  <c:v>-395.54199999998599</c:v>
                </c:pt>
                <c:pt idx="518">
                  <c:v>10394.554</c:v>
                </c:pt>
                <c:pt idx="519">
                  <c:v>7886.00899999999</c:v>
                </c:pt>
                <c:pt idx="520">
                  <c:v>5307.66499999999</c:v>
                </c:pt>
                <c:pt idx="521">
                  <c:v>216.88699999998701</c:v>
                </c:pt>
                <c:pt idx="522">
                  <c:v>1378.2819999999899</c:v>
                </c:pt>
                <c:pt idx="523">
                  <c:v>1568.00099999998</c:v>
                </c:pt>
                <c:pt idx="524">
                  <c:v>427.300000000002</c:v>
                </c:pt>
                <c:pt idx="525">
                  <c:v>1384.41199999998</c:v>
                </c:pt>
                <c:pt idx="526">
                  <c:v>2148.7219999999902</c:v>
                </c:pt>
                <c:pt idx="527">
                  <c:v>-589.60399999997696</c:v>
                </c:pt>
                <c:pt idx="528">
                  <c:v>-604.08400000000199</c:v>
                </c:pt>
                <c:pt idx="529">
                  <c:v>1184.28699999999</c:v>
                </c:pt>
                <c:pt idx="530">
                  <c:v>409.21199999999902</c:v>
                </c:pt>
                <c:pt idx="531">
                  <c:v>253.04199999998599</c:v>
                </c:pt>
                <c:pt idx="532">
                  <c:v>-1251.08599999999</c:v>
                </c:pt>
                <c:pt idx="533">
                  <c:v>315.42299999997999</c:v>
                </c:pt>
                <c:pt idx="534">
                  <c:v>1491.729</c:v>
                </c:pt>
                <c:pt idx="535">
                  <c:v>-47.066999999995403</c:v>
                </c:pt>
                <c:pt idx="536">
                  <c:v>6.3810000000084903</c:v>
                </c:pt>
                <c:pt idx="537">
                  <c:v>-1387.6389999999899</c:v>
                </c:pt>
                <c:pt idx="538">
                  <c:v>71.170999999987501</c:v>
                </c:pt>
                <c:pt idx="539">
                  <c:v>482.68799999999402</c:v>
                </c:pt>
                <c:pt idx="540">
                  <c:v>142.383999999998</c:v>
                </c:pt>
                <c:pt idx="541">
                  <c:v>-559.57600000000002</c:v>
                </c:pt>
                <c:pt idx="542">
                  <c:v>-256.64200000000699</c:v>
                </c:pt>
                <c:pt idx="543">
                  <c:v>-445.91899999999401</c:v>
                </c:pt>
                <c:pt idx="544">
                  <c:v>-364.42300000000898</c:v>
                </c:pt>
                <c:pt idx="545">
                  <c:v>-133.43299999999701</c:v>
                </c:pt>
                <c:pt idx="546">
                  <c:v>-503.55100000000601</c:v>
                </c:pt>
                <c:pt idx="547">
                  <c:v>-1437.1659999999899</c:v>
                </c:pt>
                <c:pt idx="548">
                  <c:v>-489.30100000000601</c:v>
                </c:pt>
                <c:pt idx="549">
                  <c:v>-914.88899999999501</c:v>
                </c:pt>
                <c:pt idx="550">
                  <c:v>-5248.9219999999896</c:v>
                </c:pt>
                <c:pt idx="551">
                  <c:v>1494.0360000000001</c:v>
                </c:pt>
                <c:pt idx="552">
                  <c:v>2672.2720000000099</c:v>
                </c:pt>
                <c:pt idx="553">
                  <c:v>-133.64300000000301</c:v>
                </c:pt>
                <c:pt idx="554">
                  <c:v>268.24900000000298</c:v>
                </c:pt>
                <c:pt idx="555">
                  <c:v>-1378.58499999999</c:v>
                </c:pt>
                <c:pt idx="556">
                  <c:v>-303.156000000002</c:v>
                </c:pt>
                <c:pt idx="557">
                  <c:v>653.57100000000298</c:v>
                </c:pt>
                <c:pt idx="558">
                  <c:v>99.228999999999303</c:v>
                </c:pt>
                <c:pt idx="559">
                  <c:v>51.652000000001799</c:v>
                </c:pt>
                <c:pt idx="560">
                  <c:v>-177.25200000000399</c:v>
                </c:pt>
                <c:pt idx="561">
                  <c:v>7.1829999999972598</c:v>
                </c:pt>
                <c:pt idx="562">
                  <c:v>96.743999999998707</c:v>
                </c:pt>
                <c:pt idx="563">
                  <c:v>-112.88999999999901</c:v>
                </c:pt>
                <c:pt idx="564">
                  <c:v>20.343999999997301</c:v>
                </c:pt>
                <c:pt idx="565">
                  <c:v>-194.096000000001</c:v>
                </c:pt>
                <c:pt idx="566">
                  <c:v>-158.46600000000001</c:v>
                </c:pt>
                <c:pt idx="567">
                  <c:v>-207.876999999996</c:v>
                </c:pt>
                <c:pt idx="568">
                  <c:v>-289.78699999999998</c:v>
                </c:pt>
                <c:pt idx="569">
                  <c:v>-1454.51799999999</c:v>
                </c:pt>
                <c:pt idx="570">
                  <c:v>-695.98399999999594</c:v>
                </c:pt>
                <c:pt idx="571">
                  <c:v>787.85399999999902</c:v>
                </c:pt>
                <c:pt idx="572">
                  <c:v>221.658999999999</c:v>
                </c:pt>
                <c:pt idx="573">
                  <c:v>-125.284999999999</c:v>
                </c:pt>
                <c:pt idx="574">
                  <c:v>-392.93700000000098</c:v>
                </c:pt>
                <c:pt idx="575">
                  <c:v>-92.349999999998502</c:v>
                </c:pt>
                <c:pt idx="576">
                  <c:v>-199.47700000000199</c:v>
                </c:pt>
                <c:pt idx="577">
                  <c:v>-366.375</c:v>
                </c:pt>
                <c:pt idx="578">
                  <c:v>-229.28899999999999</c:v>
                </c:pt>
                <c:pt idx="579">
                  <c:v>-373.699000000002</c:v>
                </c:pt>
                <c:pt idx="580">
                  <c:v>-473.94</c:v>
                </c:pt>
                <c:pt idx="581">
                  <c:v>-402.473999999998</c:v>
                </c:pt>
                <c:pt idx="582">
                  <c:v>-353.84099999999802</c:v>
                </c:pt>
                <c:pt idx="583">
                  <c:v>-394.72000000000099</c:v>
                </c:pt>
                <c:pt idx="584">
                  <c:v>-313.11700000000002</c:v>
                </c:pt>
                <c:pt idx="585">
                  <c:v>-317.73500000000001</c:v>
                </c:pt>
                <c:pt idx="586">
                  <c:v>-403.22400000000198</c:v>
                </c:pt>
                <c:pt idx="587">
                  <c:v>-546.17100000000005</c:v>
                </c:pt>
                <c:pt idx="588">
                  <c:v>-390.22599999999801</c:v>
                </c:pt>
                <c:pt idx="589">
                  <c:v>-369.73899999999702</c:v>
                </c:pt>
                <c:pt idx="590">
                  <c:v>-581.63299999999902</c:v>
                </c:pt>
                <c:pt idx="591">
                  <c:v>-727.09</c:v>
                </c:pt>
                <c:pt idx="592">
                  <c:v>-625.16899999999896</c:v>
                </c:pt>
                <c:pt idx="593">
                  <c:v>-606.229000000003</c:v>
                </c:pt>
                <c:pt idx="594">
                  <c:v>-298.567000000002</c:v>
                </c:pt>
                <c:pt idx="595">
                  <c:v>-348.159999999999</c:v>
                </c:pt>
                <c:pt idx="596">
                  <c:v>-239.851</c:v>
                </c:pt>
                <c:pt idx="597">
                  <c:v>-407.245</c:v>
                </c:pt>
                <c:pt idx="598">
                  <c:v>-873.52599999999802</c:v>
                </c:pt>
                <c:pt idx="599">
                  <c:v>-815.11699999999803</c:v>
                </c:pt>
                <c:pt idx="600">
                  <c:v>-358.758000000001</c:v>
                </c:pt>
                <c:pt idx="601">
                  <c:v>-480.49799999999902</c:v>
                </c:pt>
                <c:pt idx="602">
                  <c:v>-858.12699999999597</c:v>
                </c:pt>
                <c:pt idx="603">
                  <c:v>-47.283999999999601</c:v>
                </c:pt>
                <c:pt idx="604">
                  <c:v>363.44200000000001</c:v>
                </c:pt>
                <c:pt idx="605">
                  <c:v>-235.59500000000099</c:v>
                </c:pt>
                <c:pt idx="606">
                  <c:v>-346.81899999999899</c:v>
                </c:pt>
                <c:pt idx="607">
                  <c:v>-492.41199999999998</c:v>
                </c:pt>
                <c:pt idx="608">
                  <c:v>-523.23899999999901</c:v>
                </c:pt>
                <c:pt idx="609">
                  <c:v>-533.10599999999897</c:v>
                </c:pt>
                <c:pt idx="610">
                  <c:v>-574.96300000000099</c:v>
                </c:pt>
                <c:pt idx="611">
                  <c:v>-548.68299999999999</c:v>
                </c:pt>
                <c:pt idx="612">
                  <c:v>-565.42899999999997</c:v>
                </c:pt>
                <c:pt idx="613">
                  <c:v>-574.47099999999898</c:v>
                </c:pt>
                <c:pt idx="614">
                  <c:v>-583.55000000000098</c:v>
                </c:pt>
                <c:pt idx="615">
                  <c:v>-589.14099999999905</c:v>
                </c:pt>
                <c:pt idx="616">
                  <c:v>-538.63100000000099</c:v>
                </c:pt>
                <c:pt idx="617">
                  <c:v>-502.78800000000001</c:v>
                </c:pt>
                <c:pt idx="618">
                  <c:v>-549.39199999999903</c:v>
                </c:pt>
                <c:pt idx="619">
                  <c:v>-532.80499999999995</c:v>
                </c:pt>
                <c:pt idx="620">
                  <c:v>-572.15899999999897</c:v>
                </c:pt>
                <c:pt idx="621">
                  <c:v>-497.94299999999902</c:v>
                </c:pt>
                <c:pt idx="622">
                  <c:v>-459.32299999999998</c:v>
                </c:pt>
                <c:pt idx="623">
                  <c:v>-927.96699999999998</c:v>
                </c:pt>
                <c:pt idx="624">
                  <c:v>-1186.52899999999</c:v>
                </c:pt>
                <c:pt idx="625">
                  <c:v>-5.2929999999978401</c:v>
                </c:pt>
                <c:pt idx="626">
                  <c:v>-246.46399999999801</c:v>
                </c:pt>
                <c:pt idx="627">
                  <c:v>-982.27099999999996</c:v>
                </c:pt>
                <c:pt idx="628">
                  <c:v>-522.63000000000102</c:v>
                </c:pt>
                <c:pt idx="629">
                  <c:v>116.53</c:v>
                </c:pt>
                <c:pt idx="630">
                  <c:v>-158.19399999999899</c:v>
                </c:pt>
                <c:pt idx="631">
                  <c:v>-328.65399999999801</c:v>
                </c:pt>
                <c:pt idx="632">
                  <c:v>-544.50799999999902</c:v>
                </c:pt>
                <c:pt idx="633">
                  <c:v>-601.39899999999898</c:v>
                </c:pt>
                <c:pt idx="634">
                  <c:v>-576.98500000000001</c:v>
                </c:pt>
                <c:pt idx="635">
                  <c:v>-553.21300000000099</c:v>
                </c:pt>
                <c:pt idx="636">
                  <c:v>-743.570999999999</c:v>
                </c:pt>
                <c:pt idx="637">
                  <c:v>-639.06399999999803</c:v>
                </c:pt>
                <c:pt idx="638">
                  <c:v>-500.5</c:v>
                </c:pt>
                <c:pt idx="639">
                  <c:v>-410.29300000000097</c:v>
                </c:pt>
                <c:pt idx="640">
                  <c:v>-635.55299999999897</c:v>
                </c:pt>
                <c:pt idx="641">
                  <c:v>-728.28200000000004</c:v>
                </c:pt>
                <c:pt idx="642">
                  <c:v>-719.64999999999895</c:v>
                </c:pt>
                <c:pt idx="643">
                  <c:v>-693.46899999999903</c:v>
                </c:pt>
                <c:pt idx="644">
                  <c:v>-675.18899999999803</c:v>
                </c:pt>
                <c:pt idx="645">
                  <c:v>-694.18399999999997</c:v>
                </c:pt>
                <c:pt idx="646">
                  <c:v>-742.18599999999901</c:v>
                </c:pt>
                <c:pt idx="647">
                  <c:v>-776.92100000000096</c:v>
                </c:pt>
                <c:pt idx="648">
                  <c:v>-805.85699999999895</c:v>
                </c:pt>
                <c:pt idx="649">
                  <c:v>-813.28300000000002</c:v>
                </c:pt>
                <c:pt idx="650">
                  <c:v>-818.81799999999998</c:v>
                </c:pt>
                <c:pt idx="651">
                  <c:v>-794.85500000000002</c:v>
                </c:pt>
                <c:pt idx="652">
                  <c:v>-792.82799999999997</c:v>
                </c:pt>
                <c:pt idx="653">
                  <c:v>-830.76599999999905</c:v>
                </c:pt>
                <c:pt idx="654">
                  <c:v>-787.803</c:v>
                </c:pt>
                <c:pt idx="655">
                  <c:v>-800.5</c:v>
                </c:pt>
                <c:pt idx="656">
                  <c:v>-703.90200000000095</c:v>
                </c:pt>
                <c:pt idx="657">
                  <c:v>-574.06599999999901</c:v>
                </c:pt>
                <c:pt idx="658">
                  <c:v>-1241.0539999999901</c:v>
                </c:pt>
                <c:pt idx="659">
                  <c:v>-1322.48099999999</c:v>
                </c:pt>
                <c:pt idx="660">
                  <c:v>-191.55999999999901</c:v>
                </c:pt>
                <c:pt idx="661">
                  <c:v>-599.52699999999902</c:v>
                </c:pt>
                <c:pt idx="662">
                  <c:v>-791.58799999999997</c:v>
                </c:pt>
                <c:pt idx="663">
                  <c:v>-752.320999999999</c:v>
                </c:pt>
                <c:pt idx="664">
                  <c:v>-922.17399999999998</c:v>
                </c:pt>
                <c:pt idx="665">
                  <c:v>-689.02</c:v>
                </c:pt>
                <c:pt idx="666">
                  <c:v>-378.31499999999897</c:v>
                </c:pt>
                <c:pt idx="667">
                  <c:v>-545.578000000001</c:v>
                </c:pt>
                <c:pt idx="668">
                  <c:v>-928.597000000001</c:v>
                </c:pt>
                <c:pt idx="669">
                  <c:v>-37.325000000000699</c:v>
                </c:pt>
                <c:pt idx="670">
                  <c:v>-603.894999999996</c:v>
                </c:pt>
                <c:pt idx="671">
                  <c:v>305.00599999999702</c:v>
                </c:pt>
                <c:pt idx="672">
                  <c:v>493.58900000000102</c:v>
                </c:pt>
                <c:pt idx="673">
                  <c:v>-271.409999999999</c:v>
                </c:pt>
                <c:pt idx="674">
                  <c:v>-232.194999999999</c:v>
                </c:pt>
                <c:pt idx="675">
                  <c:v>-344.83300000000003</c:v>
                </c:pt>
                <c:pt idx="676">
                  <c:v>-664.80999999999904</c:v>
                </c:pt>
                <c:pt idx="677">
                  <c:v>62.011000000000401</c:v>
                </c:pt>
                <c:pt idx="678">
                  <c:v>-168.379999999999</c:v>
                </c:pt>
                <c:pt idx="679">
                  <c:v>-487.54199999999901</c:v>
                </c:pt>
                <c:pt idx="680">
                  <c:v>-581.43799999999999</c:v>
                </c:pt>
                <c:pt idx="681">
                  <c:v>-470.78099999999898</c:v>
                </c:pt>
                <c:pt idx="682">
                  <c:v>-585.99099999999999</c:v>
                </c:pt>
                <c:pt idx="683">
                  <c:v>-590.17399999999998</c:v>
                </c:pt>
                <c:pt idx="684">
                  <c:v>-598.41999999999996</c:v>
                </c:pt>
                <c:pt idx="685">
                  <c:v>-642.27099999999803</c:v>
                </c:pt>
                <c:pt idx="686">
                  <c:v>-603.61</c:v>
                </c:pt>
                <c:pt idx="687">
                  <c:v>-467.262</c:v>
                </c:pt>
                <c:pt idx="688">
                  <c:v>-140.453</c:v>
                </c:pt>
                <c:pt idx="689">
                  <c:v>79.438000000000102</c:v>
                </c:pt>
                <c:pt idx="690">
                  <c:v>-1150.60599999999</c:v>
                </c:pt>
                <c:pt idx="691">
                  <c:v>1890.309</c:v>
                </c:pt>
                <c:pt idx="692">
                  <c:v>2031.8330000000001</c:v>
                </c:pt>
                <c:pt idx="693">
                  <c:v>352.27100000000002</c:v>
                </c:pt>
                <c:pt idx="694">
                  <c:v>-207.08200000000201</c:v>
                </c:pt>
                <c:pt idx="695">
                  <c:v>-255.15700000000101</c:v>
                </c:pt>
                <c:pt idx="696">
                  <c:v>-345.72300000000001</c:v>
                </c:pt>
                <c:pt idx="697">
                  <c:v>-445.56400000000002</c:v>
                </c:pt>
                <c:pt idx="698">
                  <c:v>-441.53100000000001</c:v>
                </c:pt>
                <c:pt idx="699">
                  <c:v>-511.87400000000099</c:v>
                </c:pt>
                <c:pt idx="700">
                  <c:v>-480.22799999999899</c:v>
                </c:pt>
                <c:pt idx="701">
                  <c:v>-469.81599999999798</c:v>
                </c:pt>
                <c:pt idx="702">
                  <c:v>-784.46900000000198</c:v>
                </c:pt>
                <c:pt idx="703">
                  <c:v>-496.23700000000201</c:v>
                </c:pt>
                <c:pt idx="704">
                  <c:v>-438.33699999999902</c:v>
                </c:pt>
                <c:pt idx="705">
                  <c:v>-441.920999999998</c:v>
                </c:pt>
                <c:pt idx="706">
                  <c:v>-513.35599999999897</c:v>
                </c:pt>
                <c:pt idx="707">
                  <c:v>-427.20600000000002</c:v>
                </c:pt>
                <c:pt idx="708">
                  <c:v>-457.05000000000098</c:v>
                </c:pt>
                <c:pt idx="709">
                  <c:v>-516.14800000000105</c:v>
                </c:pt>
                <c:pt idx="710">
                  <c:v>-591.10900000000004</c:v>
                </c:pt>
                <c:pt idx="711">
                  <c:v>-619.85699999999895</c:v>
                </c:pt>
                <c:pt idx="712">
                  <c:v>-639.38900000000001</c:v>
                </c:pt>
                <c:pt idx="713">
                  <c:v>-600.26099999999997</c:v>
                </c:pt>
                <c:pt idx="714">
                  <c:v>-604.31299999999999</c:v>
                </c:pt>
                <c:pt idx="715">
                  <c:v>-606.628999999999</c:v>
                </c:pt>
                <c:pt idx="716">
                  <c:v>-622.35599999999897</c:v>
                </c:pt>
                <c:pt idx="717">
                  <c:v>-675.98099999999897</c:v>
                </c:pt>
                <c:pt idx="718">
                  <c:v>-724.06700000000001</c:v>
                </c:pt>
                <c:pt idx="719">
                  <c:v>-739.75800000000004</c:v>
                </c:pt>
                <c:pt idx="720">
                  <c:v>-764.41800000000001</c:v>
                </c:pt>
                <c:pt idx="721">
                  <c:v>-740.61300000000006</c:v>
                </c:pt>
                <c:pt idx="722">
                  <c:v>-732.969999999999</c:v>
                </c:pt>
                <c:pt idx="723">
                  <c:v>-788.03200000000095</c:v>
                </c:pt>
                <c:pt idx="724">
                  <c:v>-753.05599999999902</c:v>
                </c:pt>
                <c:pt idx="725">
                  <c:v>-732.76099999999997</c:v>
                </c:pt>
                <c:pt idx="726">
                  <c:v>-710.55499999999995</c:v>
                </c:pt>
                <c:pt idx="727">
                  <c:v>-708.33399999999995</c:v>
                </c:pt>
                <c:pt idx="728">
                  <c:v>-720.76199999999801</c:v>
                </c:pt>
                <c:pt idx="729">
                  <c:v>-805.34500000000003</c:v>
                </c:pt>
                <c:pt idx="730">
                  <c:v>-807.171999999999</c:v>
                </c:pt>
                <c:pt idx="731">
                  <c:v>-771.57699999999897</c:v>
                </c:pt>
                <c:pt idx="732">
                  <c:v>-773.28599999999994</c:v>
                </c:pt>
                <c:pt idx="733">
                  <c:v>-791.14599999999905</c:v>
                </c:pt>
                <c:pt idx="734">
                  <c:v>-803.71500000000003</c:v>
                </c:pt>
                <c:pt idx="735">
                  <c:v>-807.62299999999902</c:v>
                </c:pt>
                <c:pt idx="736">
                  <c:v>-798.69899999999996</c:v>
                </c:pt>
                <c:pt idx="737">
                  <c:v>-790.41600000000005</c:v>
                </c:pt>
                <c:pt idx="738">
                  <c:v>-788.32899999999904</c:v>
                </c:pt>
                <c:pt idx="739">
                  <c:v>-790.18100000000095</c:v>
                </c:pt>
                <c:pt idx="740">
                  <c:v>-792.320999999999</c:v>
                </c:pt>
                <c:pt idx="741">
                  <c:v>-794.99399999999798</c:v>
                </c:pt>
                <c:pt idx="742">
                  <c:v>-777.09799999999996</c:v>
                </c:pt>
                <c:pt idx="743">
                  <c:v>-817.81299999999896</c:v>
                </c:pt>
                <c:pt idx="744">
                  <c:v>-852.678</c:v>
                </c:pt>
                <c:pt idx="745">
                  <c:v>-820.68299999999897</c:v>
                </c:pt>
                <c:pt idx="746">
                  <c:v>-803.76699999999903</c:v>
                </c:pt>
                <c:pt idx="747">
                  <c:v>-785.71</c:v>
                </c:pt>
                <c:pt idx="748">
                  <c:v>-784.72199999999896</c:v>
                </c:pt>
                <c:pt idx="749">
                  <c:v>-803.128999999999</c:v>
                </c:pt>
                <c:pt idx="750">
                  <c:v>-788.594999999999</c:v>
                </c:pt>
                <c:pt idx="751">
                  <c:v>-831.65800000000002</c:v>
                </c:pt>
                <c:pt idx="752">
                  <c:v>-898.38100000000099</c:v>
                </c:pt>
                <c:pt idx="753">
                  <c:v>-813.50799999999799</c:v>
                </c:pt>
                <c:pt idx="754">
                  <c:v>-796.98999999999899</c:v>
                </c:pt>
                <c:pt idx="755">
                  <c:v>-792.26499999999896</c:v>
                </c:pt>
                <c:pt idx="756">
                  <c:v>-742.14399999999898</c:v>
                </c:pt>
                <c:pt idx="757">
                  <c:v>-698.96199999999999</c:v>
                </c:pt>
                <c:pt idx="758">
                  <c:v>-585.93299999999999</c:v>
                </c:pt>
                <c:pt idx="759">
                  <c:v>-1052.6569999999899</c:v>
                </c:pt>
                <c:pt idx="760">
                  <c:v>-439.387</c:v>
                </c:pt>
                <c:pt idx="761">
                  <c:v>-686.00799999999799</c:v>
                </c:pt>
                <c:pt idx="762">
                  <c:v>428.45899999999801</c:v>
                </c:pt>
                <c:pt idx="763">
                  <c:v>885.15499999999804</c:v>
                </c:pt>
                <c:pt idx="764">
                  <c:v>688.12500000000102</c:v>
                </c:pt>
                <c:pt idx="765">
                  <c:v>391.01499999999902</c:v>
                </c:pt>
                <c:pt idx="766">
                  <c:v>272.26499999999902</c:v>
                </c:pt>
                <c:pt idx="767">
                  <c:v>196.31700000000001</c:v>
                </c:pt>
                <c:pt idx="768">
                  <c:v>64.090000000000103</c:v>
                </c:pt>
                <c:pt idx="769">
                  <c:v>83.193999999999505</c:v>
                </c:pt>
                <c:pt idx="770">
                  <c:v>33.038000000000402</c:v>
                </c:pt>
                <c:pt idx="771">
                  <c:v>-57.4490000000023</c:v>
                </c:pt>
                <c:pt idx="772">
                  <c:v>-96.532999999999404</c:v>
                </c:pt>
                <c:pt idx="773">
                  <c:v>-128.14200000000099</c:v>
                </c:pt>
                <c:pt idx="774">
                  <c:v>-124.027</c:v>
                </c:pt>
                <c:pt idx="775">
                  <c:v>-257.18900000000002</c:v>
                </c:pt>
                <c:pt idx="776">
                  <c:v>30.236999999999099</c:v>
                </c:pt>
                <c:pt idx="777">
                  <c:v>68.095999999999506</c:v>
                </c:pt>
                <c:pt idx="778">
                  <c:v>40.492999999996698</c:v>
                </c:pt>
                <c:pt idx="779">
                  <c:v>160.20499999999899</c:v>
                </c:pt>
                <c:pt idx="780">
                  <c:v>277.82699999999897</c:v>
                </c:pt>
                <c:pt idx="781">
                  <c:v>183.77899999999801</c:v>
                </c:pt>
                <c:pt idx="782">
                  <c:v>348.87999999999897</c:v>
                </c:pt>
                <c:pt idx="783">
                  <c:v>731.37199999999905</c:v>
                </c:pt>
                <c:pt idx="784">
                  <c:v>880.00699999999699</c:v>
                </c:pt>
                <c:pt idx="785">
                  <c:v>1341.40299999999</c:v>
                </c:pt>
                <c:pt idx="786">
                  <c:v>1965.31799999999</c:v>
                </c:pt>
                <c:pt idx="787">
                  <c:v>1891.00799999999</c:v>
                </c:pt>
                <c:pt idx="788">
                  <c:v>1500.5540000000001</c:v>
                </c:pt>
                <c:pt idx="789">
                  <c:v>1271.53</c:v>
                </c:pt>
                <c:pt idx="790">
                  <c:v>1297.761</c:v>
                </c:pt>
                <c:pt idx="791">
                  <c:v>1116.5429999999999</c:v>
                </c:pt>
                <c:pt idx="792">
                  <c:v>655.98500000000001</c:v>
                </c:pt>
                <c:pt idx="793">
                  <c:v>1492.29699999999</c:v>
                </c:pt>
                <c:pt idx="794">
                  <c:v>1590.3999999999901</c:v>
                </c:pt>
                <c:pt idx="795">
                  <c:v>1304.164</c:v>
                </c:pt>
                <c:pt idx="796">
                  <c:v>1420.4760000000001</c:v>
                </c:pt>
                <c:pt idx="797">
                  <c:v>1205.01099999999</c:v>
                </c:pt>
                <c:pt idx="798">
                  <c:v>951.15699999999902</c:v>
                </c:pt>
                <c:pt idx="799">
                  <c:v>783.04299999999705</c:v>
                </c:pt>
                <c:pt idx="800">
                  <c:v>690.74300000000005</c:v>
                </c:pt>
                <c:pt idx="801">
                  <c:v>719.37900000000002</c:v>
                </c:pt>
                <c:pt idx="802">
                  <c:v>684.60799999999801</c:v>
                </c:pt>
                <c:pt idx="803">
                  <c:v>709.32799999999895</c:v>
                </c:pt>
                <c:pt idx="804">
                  <c:v>1099.24899999999</c:v>
                </c:pt>
                <c:pt idx="805">
                  <c:v>1529.1210000000001</c:v>
                </c:pt>
                <c:pt idx="806">
                  <c:v>1277.7739999999901</c:v>
                </c:pt>
                <c:pt idx="807">
                  <c:v>1176.694</c:v>
                </c:pt>
                <c:pt idx="808">
                  <c:v>1039.079</c:v>
                </c:pt>
                <c:pt idx="809">
                  <c:v>1070.665</c:v>
                </c:pt>
                <c:pt idx="810">
                  <c:v>898.65800000000104</c:v>
                </c:pt>
                <c:pt idx="811">
                  <c:v>878.15100000000098</c:v>
                </c:pt>
                <c:pt idx="812">
                  <c:v>1018.987</c:v>
                </c:pt>
                <c:pt idx="813">
                  <c:v>925.37699999999995</c:v>
                </c:pt>
                <c:pt idx="814">
                  <c:v>724.83899999999801</c:v>
                </c:pt>
                <c:pt idx="815">
                  <c:v>653.44400000000098</c:v>
                </c:pt>
                <c:pt idx="816">
                  <c:v>436</c:v>
                </c:pt>
                <c:pt idx="817">
                  <c:v>478.71699999999601</c:v>
                </c:pt>
                <c:pt idx="818">
                  <c:v>944.88299999999799</c:v>
                </c:pt>
                <c:pt idx="819">
                  <c:v>829.78099999999802</c:v>
                </c:pt>
                <c:pt idx="820">
                  <c:v>810.29899999999895</c:v>
                </c:pt>
                <c:pt idx="821">
                  <c:v>669.44300000000101</c:v>
                </c:pt>
                <c:pt idx="822">
                  <c:v>559.70799999999804</c:v>
                </c:pt>
                <c:pt idx="823">
                  <c:v>439.14800000000099</c:v>
                </c:pt>
                <c:pt idx="824">
                  <c:v>354.99799999999902</c:v>
                </c:pt>
                <c:pt idx="825">
                  <c:v>367.79700000000003</c:v>
                </c:pt>
                <c:pt idx="826">
                  <c:v>325.81300000000101</c:v>
                </c:pt>
                <c:pt idx="827">
                  <c:v>330.85199999999998</c:v>
                </c:pt>
                <c:pt idx="828">
                  <c:v>345.26599999999701</c:v>
                </c:pt>
                <c:pt idx="829">
                  <c:v>407.272999999999</c:v>
                </c:pt>
                <c:pt idx="830">
                  <c:v>579.93900000000201</c:v>
                </c:pt>
                <c:pt idx="831">
                  <c:v>219.79899999999901</c:v>
                </c:pt>
                <c:pt idx="832">
                  <c:v>326.25</c:v>
                </c:pt>
                <c:pt idx="833">
                  <c:v>431.733</c:v>
                </c:pt>
                <c:pt idx="834">
                  <c:v>418.498000000003</c:v>
                </c:pt>
                <c:pt idx="835">
                  <c:v>720.88299999999799</c:v>
                </c:pt>
                <c:pt idx="836">
                  <c:v>589.17800000000295</c:v>
                </c:pt>
                <c:pt idx="837">
                  <c:v>747.76200000000199</c:v>
                </c:pt>
                <c:pt idx="838">
                  <c:v>832.79499999999803</c:v>
                </c:pt>
                <c:pt idx="839">
                  <c:v>491.48300000000302</c:v>
                </c:pt>
                <c:pt idx="840">
                  <c:v>407.48700000000099</c:v>
                </c:pt>
                <c:pt idx="841">
                  <c:v>518.96900000000403</c:v>
                </c:pt>
                <c:pt idx="842">
                  <c:v>1183.0129999999999</c:v>
                </c:pt>
                <c:pt idx="843">
                  <c:v>1076.10599999999</c:v>
                </c:pt>
                <c:pt idx="844">
                  <c:v>778.26100000000201</c:v>
                </c:pt>
                <c:pt idx="845">
                  <c:v>324.28299999999899</c:v>
                </c:pt>
                <c:pt idx="846">
                  <c:v>195.130999999994</c:v>
                </c:pt>
                <c:pt idx="847">
                  <c:v>293.82100000000298</c:v>
                </c:pt>
                <c:pt idx="848">
                  <c:v>-376.208000000006</c:v>
                </c:pt>
                <c:pt idx="849">
                  <c:v>-1437.44099999999</c:v>
                </c:pt>
                <c:pt idx="850">
                  <c:v>-4115.9299999999903</c:v>
                </c:pt>
                <c:pt idx="851">
                  <c:v>-219.56500000000199</c:v>
                </c:pt>
                <c:pt idx="852">
                  <c:v>2943.0230000000101</c:v>
                </c:pt>
                <c:pt idx="853">
                  <c:v>820.61299999999699</c:v>
                </c:pt>
                <c:pt idx="854">
                  <c:v>299.11800000001602</c:v>
                </c:pt>
                <c:pt idx="855">
                  <c:v>-427.86199999999297</c:v>
                </c:pt>
                <c:pt idx="856">
                  <c:v>-411.65800000001002</c:v>
                </c:pt>
                <c:pt idx="857">
                  <c:v>118.701000000015</c:v>
                </c:pt>
                <c:pt idx="858">
                  <c:v>-33.464000000007204</c:v>
                </c:pt>
                <c:pt idx="859">
                  <c:v>642.59100000001399</c:v>
                </c:pt>
                <c:pt idx="860">
                  <c:v>191.935999999986</c:v>
                </c:pt>
                <c:pt idx="861">
                  <c:v>10.4199999999982</c:v>
                </c:pt>
                <c:pt idx="862">
                  <c:v>-189.41599999998999</c:v>
                </c:pt>
                <c:pt idx="863">
                  <c:v>325.97099999999</c:v>
                </c:pt>
                <c:pt idx="864">
                  <c:v>-34.407000000006498</c:v>
                </c:pt>
                <c:pt idx="865">
                  <c:v>26.453999999997901</c:v>
                </c:pt>
                <c:pt idx="866">
                  <c:v>14.0429999999978</c:v>
                </c:pt>
                <c:pt idx="867">
                  <c:v>-420.989000000001</c:v>
                </c:pt>
                <c:pt idx="868">
                  <c:v>-1619.8799999999901</c:v>
                </c:pt>
                <c:pt idx="869">
                  <c:v>-3281.56</c:v>
                </c:pt>
                <c:pt idx="870">
                  <c:v>-3558.6479999999801</c:v>
                </c:pt>
                <c:pt idx="871">
                  <c:v>-3483.2620000000102</c:v>
                </c:pt>
                <c:pt idx="872">
                  <c:v>-5062.1139999999996</c:v>
                </c:pt>
                <c:pt idx="873">
                  <c:v>-338.23500000000001</c:v>
                </c:pt>
                <c:pt idx="874">
                  <c:v>623.04699999999104</c:v>
                </c:pt>
                <c:pt idx="875">
                  <c:v>-7843.4859999999999</c:v>
                </c:pt>
                <c:pt idx="876">
                  <c:v>-3404.2349999999801</c:v>
                </c:pt>
                <c:pt idx="877">
                  <c:v>-900.16699999998605</c:v>
                </c:pt>
                <c:pt idx="878">
                  <c:v>2980.7330000000002</c:v>
                </c:pt>
                <c:pt idx="879">
                  <c:v>2736.3850000000002</c:v>
                </c:pt>
                <c:pt idx="880">
                  <c:v>-300.45100000001497</c:v>
                </c:pt>
                <c:pt idx="881">
                  <c:v>-499.99000000000501</c:v>
                </c:pt>
                <c:pt idx="882">
                  <c:v>-1416.51799999998</c:v>
                </c:pt>
                <c:pt idx="883">
                  <c:v>-1099.9929999999999</c:v>
                </c:pt>
                <c:pt idx="884">
                  <c:v>-1500.0919999999801</c:v>
                </c:pt>
                <c:pt idx="885">
                  <c:v>-810.12099999999896</c:v>
                </c:pt>
                <c:pt idx="886">
                  <c:v>-170.975999999995</c:v>
                </c:pt>
                <c:pt idx="887">
                  <c:v>-956.71899999998197</c:v>
                </c:pt>
                <c:pt idx="888">
                  <c:v>-1331.194</c:v>
                </c:pt>
                <c:pt idx="889">
                  <c:v>-1066.51999999998</c:v>
                </c:pt>
                <c:pt idx="890">
                  <c:v>-2586.7069999999899</c:v>
                </c:pt>
                <c:pt idx="891">
                  <c:v>-603.86</c:v>
                </c:pt>
                <c:pt idx="892">
                  <c:v>505.17100000000198</c:v>
                </c:pt>
                <c:pt idx="893">
                  <c:v>-641.44899999999302</c:v>
                </c:pt>
                <c:pt idx="894">
                  <c:v>-1255.53800000001</c:v>
                </c:pt>
                <c:pt idx="895">
                  <c:v>-709.5</c:v>
                </c:pt>
                <c:pt idx="896">
                  <c:v>-1830.6030000000001</c:v>
                </c:pt>
                <c:pt idx="897">
                  <c:v>-889.27199999998197</c:v>
                </c:pt>
                <c:pt idx="898">
                  <c:v>-274.079000000012</c:v>
                </c:pt>
                <c:pt idx="899">
                  <c:v>-189.59999999999101</c:v>
                </c:pt>
                <c:pt idx="900">
                  <c:v>-1470.97299999999</c:v>
                </c:pt>
                <c:pt idx="901">
                  <c:v>-1081.6669999999999</c:v>
                </c:pt>
                <c:pt idx="902">
                  <c:v>-1257.5250000000001</c:v>
                </c:pt>
                <c:pt idx="903">
                  <c:v>-1513.2239999999999</c:v>
                </c:pt>
                <c:pt idx="904">
                  <c:v>-694.31799999999896</c:v>
                </c:pt>
                <c:pt idx="905">
                  <c:v>232.822</c:v>
                </c:pt>
                <c:pt idx="906">
                  <c:v>-313.95700000000198</c:v>
                </c:pt>
                <c:pt idx="907">
                  <c:v>-435.20199999998999</c:v>
                </c:pt>
                <c:pt idx="908">
                  <c:v>-246.106999999989</c:v>
                </c:pt>
                <c:pt idx="909">
                  <c:v>-215.00400000000801</c:v>
                </c:pt>
                <c:pt idx="910">
                  <c:v>-193.733999999996</c:v>
                </c:pt>
                <c:pt idx="911">
                  <c:v>-57.942999999999202</c:v>
                </c:pt>
                <c:pt idx="912">
                  <c:v>-276.28299999999501</c:v>
                </c:pt>
                <c:pt idx="913">
                  <c:v>-35.300999999999398</c:v>
                </c:pt>
                <c:pt idx="914">
                  <c:v>-185.786</c:v>
                </c:pt>
                <c:pt idx="915">
                  <c:v>2.8910000000032499</c:v>
                </c:pt>
                <c:pt idx="916">
                  <c:v>-236.688999999998</c:v>
                </c:pt>
                <c:pt idx="917">
                  <c:v>-188.01799999999599</c:v>
                </c:pt>
                <c:pt idx="918">
                  <c:v>-283.80199999999599</c:v>
                </c:pt>
                <c:pt idx="919">
                  <c:v>-412.66399999999999</c:v>
                </c:pt>
                <c:pt idx="920">
                  <c:v>-601.82399999999996</c:v>
                </c:pt>
                <c:pt idx="921">
                  <c:v>-329.48799999999699</c:v>
                </c:pt>
                <c:pt idx="922">
                  <c:v>-277.75600000000099</c:v>
                </c:pt>
                <c:pt idx="923">
                  <c:v>-422.59399999999698</c:v>
                </c:pt>
                <c:pt idx="924">
                  <c:v>-367.90499999999798</c:v>
                </c:pt>
                <c:pt idx="925">
                  <c:v>-143.07900000000501</c:v>
                </c:pt>
                <c:pt idx="926">
                  <c:v>154.50200000000001</c:v>
                </c:pt>
                <c:pt idx="927">
                  <c:v>178.658999999999</c:v>
                </c:pt>
                <c:pt idx="928">
                  <c:v>-47.137999999995301</c:v>
                </c:pt>
                <c:pt idx="929">
                  <c:v>-15.492000000001999</c:v>
                </c:pt>
                <c:pt idx="930">
                  <c:v>-256.74200000000201</c:v>
                </c:pt>
                <c:pt idx="931">
                  <c:v>-331.83200000000198</c:v>
                </c:pt>
                <c:pt idx="932">
                  <c:v>-229.686000000001</c:v>
                </c:pt>
                <c:pt idx="933">
                  <c:v>-363.37700000000399</c:v>
                </c:pt>
                <c:pt idx="934">
                  <c:v>-516.44399999999905</c:v>
                </c:pt>
                <c:pt idx="935">
                  <c:v>-445.76000000000198</c:v>
                </c:pt>
                <c:pt idx="936">
                  <c:v>-284.39699999999999</c:v>
                </c:pt>
                <c:pt idx="937">
                  <c:v>-417.836000000002</c:v>
                </c:pt>
                <c:pt idx="938">
                  <c:v>-469.14299999999599</c:v>
                </c:pt>
                <c:pt idx="939">
                  <c:v>-453.43200000000002</c:v>
                </c:pt>
                <c:pt idx="940">
                  <c:v>-364.52800000000201</c:v>
                </c:pt>
                <c:pt idx="941">
                  <c:v>-289.18900000000201</c:v>
                </c:pt>
                <c:pt idx="942">
                  <c:v>-349.25299999999999</c:v>
                </c:pt>
                <c:pt idx="943">
                  <c:v>-381.83800000000099</c:v>
                </c:pt>
                <c:pt idx="944">
                  <c:v>-462.18799999999999</c:v>
                </c:pt>
                <c:pt idx="945">
                  <c:v>-517.979999999999</c:v>
                </c:pt>
                <c:pt idx="946">
                  <c:v>-532.66399999999805</c:v>
                </c:pt>
                <c:pt idx="947">
                  <c:v>-541.14700000000005</c:v>
                </c:pt>
                <c:pt idx="948">
                  <c:v>-576.62199999999905</c:v>
                </c:pt>
                <c:pt idx="949">
                  <c:v>-338.88599999999798</c:v>
                </c:pt>
                <c:pt idx="950">
                  <c:v>-282.76299999999901</c:v>
                </c:pt>
                <c:pt idx="951">
                  <c:v>-646.17799999999897</c:v>
                </c:pt>
                <c:pt idx="952">
                  <c:v>-913.21199999999897</c:v>
                </c:pt>
                <c:pt idx="953">
                  <c:v>-863.96900000000096</c:v>
                </c:pt>
                <c:pt idx="954">
                  <c:v>-65.836999999999506</c:v>
                </c:pt>
                <c:pt idx="955">
                  <c:v>28.8709999999991</c:v>
                </c:pt>
                <c:pt idx="956">
                  <c:v>-928.96500000000003</c:v>
                </c:pt>
                <c:pt idx="957">
                  <c:v>-236.283999999999</c:v>
                </c:pt>
                <c:pt idx="958">
                  <c:v>513.87899999999695</c:v>
                </c:pt>
                <c:pt idx="959">
                  <c:v>-167.33300000000199</c:v>
                </c:pt>
                <c:pt idx="960">
                  <c:v>-222.99699999999899</c:v>
                </c:pt>
                <c:pt idx="961">
                  <c:v>-277.85399999999902</c:v>
                </c:pt>
                <c:pt idx="962">
                  <c:v>-371.76</c:v>
                </c:pt>
                <c:pt idx="963">
                  <c:v>-520.64900000000102</c:v>
                </c:pt>
                <c:pt idx="964">
                  <c:v>-1283.3409999999899</c:v>
                </c:pt>
                <c:pt idx="965">
                  <c:v>181.17499999999899</c:v>
                </c:pt>
                <c:pt idx="966">
                  <c:v>1029.3129999999901</c:v>
                </c:pt>
                <c:pt idx="967">
                  <c:v>-508.981999999999</c:v>
                </c:pt>
                <c:pt idx="968">
                  <c:v>-501.58200000000198</c:v>
                </c:pt>
                <c:pt idx="969">
                  <c:v>143.44199999999501</c:v>
                </c:pt>
                <c:pt idx="970">
                  <c:v>136.384999999998</c:v>
                </c:pt>
                <c:pt idx="971">
                  <c:v>-298.95499999999902</c:v>
                </c:pt>
                <c:pt idx="972">
                  <c:v>-284.35199999999799</c:v>
                </c:pt>
                <c:pt idx="973">
                  <c:v>-404.37999999999897</c:v>
                </c:pt>
                <c:pt idx="974">
                  <c:v>-491.93299999999903</c:v>
                </c:pt>
                <c:pt idx="975">
                  <c:v>-507.08699999999902</c:v>
                </c:pt>
                <c:pt idx="976">
                  <c:v>-480.28699999999799</c:v>
                </c:pt>
                <c:pt idx="977">
                  <c:v>-697.47099999999705</c:v>
                </c:pt>
                <c:pt idx="978">
                  <c:v>-624.60699999999997</c:v>
                </c:pt>
                <c:pt idx="979">
                  <c:v>-193.378999999999</c:v>
                </c:pt>
                <c:pt idx="980">
                  <c:v>-476.08099999999803</c:v>
                </c:pt>
                <c:pt idx="981">
                  <c:v>-379.85899999999799</c:v>
                </c:pt>
                <c:pt idx="982">
                  <c:v>-999.31800000000101</c:v>
                </c:pt>
                <c:pt idx="983">
                  <c:v>-929.16799999999705</c:v>
                </c:pt>
                <c:pt idx="984">
                  <c:v>213.286</c:v>
                </c:pt>
                <c:pt idx="985">
                  <c:v>-160.43099999999799</c:v>
                </c:pt>
                <c:pt idx="986">
                  <c:v>-490.17</c:v>
                </c:pt>
                <c:pt idx="987">
                  <c:v>-593.71199999999897</c:v>
                </c:pt>
                <c:pt idx="988">
                  <c:v>-692.48300000000199</c:v>
                </c:pt>
                <c:pt idx="989">
                  <c:v>-545.96899999999903</c:v>
                </c:pt>
                <c:pt idx="990">
                  <c:v>-409.21099999999899</c:v>
                </c:pt>
                <c:pt idx="991">
                  <c:v>-457.31400000000002</c:v>
                </c:pt>
                <c:pt idx="992">
                  <c:v>-675.04299999999705</c:v>
                </c:pt>
                <c:pt idx="993">
                  <c:v>-668.03899999999805</c:v>
                </c:pt>
                <c:pt idx="994">
                  <c:v>-648.54199999999901</c:v>
                </c:pt>
                <c:pt idx="995">
                  <c:v>-636.00099999999998</c:v>
                </c:pt>
                <c:pt idx="996">
                  <c:v>-484.03200000000101</c:v>
                </c:pt>
                <c:pt idx="997">
                  <c:v>-274.96199999999902</c:v>
                </c:pt>
                <c:pt idx="998">
                  <c:v>-457.10600000000102</c:v>
                </c:pt>
                <c:pt idx="999">
                  <c:v>-555.96199999999897</c:v>
                </c:pt>
                <c:pt idx="1000">
                  <c:v>-581.58399999999995</c:v>
                </c:pt>
                <c:pt idx="1001">
                  <c:v>-561.89299999999798</c:v>
                </c:pt>
                <c:pt idx="1002">
                  <c:v>-559.16600000000096</c:v>
                </c:pt>
                <c:pt idx="1003">
                  <c:v>-612.23799999999903</c:v>
                </c:pt>
                <c:pt idx="1004">
                  <c:v>-577.01300000000003</c:v>
                </c:pt>
                <c:pt idx="1005">
                  <c:v>-1015.30699999999</c:v>
                </c:pt>
                <c:pt idx="1006">
                  <c:v>-587.13299999999902</c:v>
                </c:pt>
                <c:pt idx="1007">
                  <c:v>-367.574000000002</c:v>
                </c:pt>
                <c:pt idx="1008">
                  <c:v>-546.23799999999903</c:v>
                </c:pt>
                <c:pt idx="1009">
                  <c:v>-494.575999999999</c:v>
                </c:pt>
                <c:pt idx="1010">
                  <c:v>-480.976</c:v>
                </c:pt>
                <c:pt idx="1011">
                  <c:v>-585.30299999999897</c:v>
                </c:pt>
                <c:pt idx="1012">
                  <c:v>-652.98500000000001</c:v>
                </c:pt>
                <c:pt idx="1013">
                  <c:v>-693.53099999999995</c:v>
                </c:pt>
                <c:pt idx="1014">
                  <c:v>-670.92</c:v>
                </c:pt>
                <c:pt idx="1015">
                  <c:v>-683.18899999999996</c:v>
                </c:pt>
                <c:pt idx="1016">
                  <c:v>-691.99299999999903</c:v>
                </c:pt>
                <c:pt idx="1017">
                  <c:v>-725.28400000000101</c:v>
                </c:pt>
                <c:pt idx="1018">
                  <c:v>-692.54</c:v>
                </c:pt>
                <c:pt idx="1019">
                  <c:v>-528.30899999999997</c:v>
                </c:pt>
                <c:pt idx="1020">
                  <c:v>-750.44099999999798</c:v>
                </c:pt>
                <c:pt idx="1021">
                  <c:v>-683.68500000000097</c:v>
                </c:pt>
                <c:pt idx="1022">
                  <c:v>-308.20299999999901</c:v>
                </c:pt>
                <c:pt idx="1023">
                  <c:v>-557.52699999999902</c:v>
                </c:pt>
                <c:pt idx="1024">
                  <c:v>-531.73400000000004</c:v>
                </c:pt>
                <c:pt idx="1025">
                  <c:v>-591.39599999999996</c:v>
                </c:pt>
                <c:pt idx="1026">
                  <c:v>-430.34</c:v>
                </c:pt>
                <c:pt idx="1027">
                  <c:v>-912.13299999999902</c:v>
                </c:pt>
                <c:pt idx="1028">
                  <c:v>-599.11599999999999</c:v>
                </c:pt>
                <c:pt idx="1029">
                  <c:v>-213.661000000001</c:v>
                </c:pt>
                <c:pt idx="1030">
                  <c:v>-493.54099999999897</c:v>
                </c:pt>
                <c:pt idx="1031">
                  <c:v>-578.62</c:v>
                </c:pt>
                <c:pt idx="1032">
                  <c:v>-374.08100000000002</c:v>
                </c:pt>
                <c:pt idx="1033">
                  <c:v>-382.20499999999902</c:v>
                </c:pt>
                <c:pt idx="1034">
                  <c:v>-591.63299999999799</c:v>
                </c:pt>
                <c:pt idx="1035">
                  <c:v>-635.61599999999999</c:v>
                </c:pt>
                <c:pt idx="1036">
                  <c:v>-580.80099999999902</c:v>
                </c:pt>
                <c:pt idx="1037">
                  <c:v>-339.38299999999998</c:v>
                </c:pt>
                <c:pt idx="1038">
                  <c:v>-648.67299999999796</c:v>
                </c:pt>
                <c:pt idx="1039">
                  <c:v>-1055.066</c:v>
                </c:pt>
                <c:pt idx="1040">
                  <c:v>-231.19899999999799</c:v>
                </c:pt>
                <c:pt idx="1041">
                  <c:v>-15.5180000000018</c:v>
                </c:pt>
                <c:pt idx="1042">
                  <c:v>-536.48399999999799</c:v>
                </c:pt>
                <c:pt idx="1043">
                  <c:v>-484.926999999999</c:v>
                </c:pt>
                <c:pt idx="1044">
                  <c:v>-610.945999999999</c:v>
                </c:pt>
                <c:pt idx="1045">
                  <c:v>-666.47699999999895</c:v>
                </c:pt>
                <c:pt idx="1046">
                  <c:v>-689.18599999999799</c:v>
                </c:pt>
                <c:pt idx="1047">
                  <c:v>-665.753999999999</c:v>
                </c:pt>
                <c:pt idx="1048">
                  <c:v>-648.81399999999996</c:v>
                </c:pt>
                <c:pt idx="1049">
                  <c:v>-667.48800000000006</c:v>
                </c:pt>
                <c:pt idx="1050">
                  <c:v>-699.445999999999</c:v>
                </c:pt>
                <c:pt idx="1051">
                  <c:v>-770.298</c:v>
                </c:pt>
                <c:pt idx="1052">
                  <c:v>-790.23900000000003</c:v>
                </c:pt>
                <c:pt idx="1053">
                  <c:v>-770.96099999999899</c:v>
                </c:pt>
                <c:pt idx="1054">
                  <c:v>-770.85199999999895</c:v>
                </c:pt>
                <c:pt idx="1055">
                  <c:v>-752.39</c:v>
                </c:pt>
                <c:pt idx="1056">
                  <c:v>-738.88599999999894</c:v>
                </c:pt>
                <c:pt idx="1057">
                  <c:v>-756.39999999999895</c:v>
                </c:pt>
                <c:pt idx="1058">
                  <c:v>-744.054000000001</c:v>
                </c:pt>
                <c:pt idx="1059">
                  <c:v>-702.61500000000001</c:v>
                </c:pt>
                <c:pt idx="1060">
                  <c:v>-701.06599999999901</c:v>
                </c:pt>
                <c:pt idx="1061">
                  <c:v>-744.39599999999996</c:v>
                </c:pt>
                <c:pt idx="1062">
                  <c:v>-731.26300000000003</c:v>
                </c:pt>
                <c:pt idx="1063">
                  <c:v>-782.497999999998</c:v>
                </c:pt>
                <c:pt idx="1064">
                  <c:v>-771.56399999999996</c:v>
                </c:pt>
                <c:pt idx="1065">
                  <c:v>-759.88399999999899</c:v>
                </c:pt>
                <c:pt idx="1066">
                  <c:v>-786.00199999999995</c:v>
                </c:pt>
                <c:pt idx="1067">
                  <c:v>-765.74300000000005</c:v>
                </c:pt>
                <c:pt idx="1068">
                  <c:v>-828.59100000000103</c:v>
                </c:pt>
                <c:pt idx="1069">
                  <c:v>-811.68099999999902</c:v>
                </c:pt>
                <c:pt idx="1070">
                  <c:v>-790.10299999999995</c:v>
                </c:pt>
                <c:pt idx="1071">
                  <c:v>-790.49099999999896</c:v>
                </c:pt>
                <c:pt idx="1072">
                  <c:v>-797.3</c:v>
                </c:pt>
                <c:pt idx="1073">
                  <c:v>-782.07799999999997</c:v>
                </c:pt>
                <c:pt idx="1074">
                  <c:v>-796.47599999999898</c:v>
                </c:pt>
                <c:pt idx="1075">
                  <c:v>-769.97400000000005</c:v>
                </c:pt>
                <c:pt idx="1076">
                  <c:v>-831.89</c:v>
                </c:pt>
                <c:pt idx="1077">
                  <c:v>-808.08299999999804</c:v>
                </c:pt>
                <c:pt idx="1078">
                  <c:v>-781.625</c:v>
                </c:pt>
                <c:pt idx="1079">
                  <c:v>-775.83500000000004</c:v>
                </c:pt>
                <c:pt idx="1080">
                  <c:v>-784.26300000000003</c:v>
                </c:pt>
                <c:pt idx="1081">
                  <c:v>-789.63699999999903</c:v>
                </c:pt>
                <c:pt idx="1082">
                  <c:v>-808.06399999999996</c:v>
                </c:pt>
                <c:pt idx="1083">
                  <c:v>-833.48599999999897</c:v>
                </c:pt>
                <c:pt idx="1084">
                  <c:v>-838.96600000000001</c:v>
                </c:pt>
                <c:pt idx="1085">
                  <c:v>-842.99299999999903</c:v>
                </c:pt>
                <c:pt idx="1086">
                  <c:v>-865.09900000000005</c:v>
                </c:pt>
                <c:pt idx="1087">
                  <c:v>-857.72400000000005</c:v>
                </c:pt>
                <c:pt idx="1088">
                  <c:v>-858.81999999999903</c:v>
                </c:pt>
                <c:pt idx="1089">
                  <c:v>-883.62300000000005</c:v>
                </c:pt>
                <c:pt idx="1090">
                  <c:v>-782.49800000000005</c:v>
                </c:pt>
                <c:pt idx="1091">
                  <c:v>-683.23400000000004</c:v>
                </c:pt>
                <c:pt idx="1092">
                  <c:v>-1203.1289999999999</c:v>
                </c:pt>
                <c:pt idx="1093">
                  <c:v>-1034.1300000000001</c:v>
                </c:pt>
                <c:pt idx="1094">
                  <c:v>-608.35599999999897</c:v>
                </c:pt>
                <c:pt idx="1095">
                  <c:v>-715.92799999999897</c:v>
                </c:pt>
                <c:pt idx="1096">
                  <c:v>-768.36800000000005</c:v>
                </c:pt>
                <c:pt idx="1097">
                  <c:v>-779.73699999999997</c:v>
                </c:pt>
                <c:pt idx="1098">
                  <c:v>-825.21399999999903</c:v>
                </c:pt>
                <c:pt idx="1099">
                  <c:v>-824.45499999999902</c:v>
                </c:pt>
                <c:pt idx="1100">
                  <c:v>-838.42299999999898</c:v>
                </c:pt>
                <c:pt idx="1101">
                  <c:v>-868.21299999999906</c:v>
                </c:pt>
                <c:pt idx="1102">
                  <c:v>-879.30200000000002</c:v>
                </c:pt>
                <c:pt idx="1103">
                  <c:v>-928.26199999999801</c:v>
                </c:pt>
                <c:pt idx="1104">
                  <c:v>-942.20399999999995</c:v>
                </c:pt>
                <c:pt idx="1105">
                  <c:v>-943.02899999999897</c:v>
                </c:pt>
                <c:pt idx="1106">
                  <c:v>-968.62299999999902</c:v>
                </c:pt>
                <c:pt idx="1107">
                  <c:v>-934.51899999999898</c:v>
                </c:pt>
                <c:pt idx="1108">
                  <c:v>-914.79099999999903</c:v>
                </c:pt>
                <c:pt idx="1109">
                  <c:v>-905.23</c:v>
                </c:pt>
                <c:pt idx="1110">
                  <c:v>-907.30599999999902</c:v>
                </c:pt>
                <c:pt idx="1111">
                  <c:v>-905.20100000000002</c:v>
                </c:pt>
                <c:pt idx="1112">
                  <c:v>-901.14300000000003</c:v>
                </c:pt>
                <c:pt idx="1113">
                  <c:v>-887.6</c:v>
                </c:pt>
                <c:pt idx="1114">
                  <c:v>-879.14999999999895</c:v>
                </c:pt>
                <c:pt idx="1115">
                  <c:v>-886.11999999999898</c:v>
                </c:pt>
                <c:pt idx="1116">
                  <c:v>-936.24599999999896</c:v>
                </c:pt>
                <c:pt idx="1117">
                  <c:v>-970.91999999999905</c:v>
                </c:pt>
                <c:pt idx="1118">
                  <c:v>-988.29499999999996</c:v>
                </c:pt>
                <c:pt idx="1119">
                  <c:v>-953.68399999999895</c:v>
                </c:pt>
                <c:pt idx="1120">
                  <c:v>-854.277999999999</c:v>
                </c:pt>
                <c:pt idx="1121">
                  <c:v>-969.42899999999997</c:v>
                </c:pt>
                <c:pt idx="1122">
                  <c:v>-980.801999999999</c:v>
                </c:pt>
                <c:pt idx="1123">
                  <c:v>-849.89400000000001</c:v>
                </c:pt>
                <c:pt idx="1124">
                  <c:v>-842.37599999999895</c:v>
                </c:pt>
                <c:pt idx="1125">
                  <c:v>-860.16</c:v>
                </c:pt>
                <c:pt idx="1126">
                  <c:v>-958.13899999999899</c:v>
                </c:pt>
                <c:pt idx="1127">
                  <c:v>-963.46199999999999</c:v>
                </c:pt>
                <c:pt idx="1128">
                  <c:v>-955.48299999999995</c:v>
                </c:pt>
                <c:pt idx="1129">
                  <c:v>-974.56799999999896</c:v>
                </c:pt>
                <c:pt idx="1130">
                  <c:v>-965.79899999999998</c:v>
                </c:pt>
                <c:pt idx="1131">
                  <c:v>-1000.816</c:v>
                </c:pt>
                <c:pt idx="1132">
                  <c:v>-1011.41899999999</c:v>
                </c:pt>
                <c:pt idx="1133">
                  <c:v>-910.96</c:v>
                </c:pt>
                <c:pt idx="1134">
                  <c:v>-811.84799999999905</c:v>
                </c:pt>
                <c:pt idx="1135">
                  <c:v>-1165.3389999999999</c:v>
                </c:pt>
                <c:pt idx="1136">
                  <c:v>-984</c:v>
                </c:pt>
                <c:pt idx="1137">
                  <c:v>-645.16099999999904</c:v>
                </c:pt>
                <c:pt idx="1138">
                  <c:v>-733.904</c:v>
                </c:pt>
                <c:pt idx="1139">
                  <c:v>-816.774</c:v>
                </c:pt>
                <c:pt idx="1140">
                  <c:v>-812.70499999999902</c:v>
                </c:pt>
                <c:pt idx="1141">
                  <c:v>-791.86500000000001</c:v>
                </c:pt>
                <c:pt idx="1142">
                  <c:v>-835.89400000000001</c:v>
                </c:pt>
                <c:pt idx="1143">
                  <c:v>-814.55799999999999</c:v>
                </c:pt>
                <c:pt idx="1144">
                  <c:v>-830.14400000000001</c:v>
                </c:pt>
                <c:pt idx="1145">
                  <c:v>-871.37400000000002</c:v>
                </c:pt>
                <c:pt idx="1146">
                  <c:v>-893.22299999999905</c:v>
                </c:pt>
                <c:pt idx="1147">
                  <c:v>-934.73699999999997</c:v>
                </c:pt>
                <c:pt idx="1148">
                  <c:v>-940.20899999999904</c:v>
                </c:pt>
                <c:pt idx="1149">
                  <c:v>-925.05499999999904</c:v>
                </c:pt>
                <c:pt idx="1150">
                  <c:v>-933.01899999999898</c:v>
                </c:pt>
                <c:pt idx="1151">
                  <c:v>-932.23499999999899</c:v>
                </c:pt>
                <c:pt idx="1152">
                  <c:v>-897.30799999999999</c:v>
                </c:pt>
                <c:pt idx="1153">
                  <c:v>-916.45600000000002</c:v>
                </c:pt>
                <c:pt idx="1154">
                  <c:v>-928.37199999999996</c:v>
                </c:pt>
                <c:pt idx="1155">
                  <c:v>-923.89499999999998</c:v>
                </c:pt>
                <c:pt idx="1156">
                  <c:v>-872.23699999999997</c:v>
                </c:pt>
                <c:pt idx="1157">
                  <c:v>-804.07899999999904</c:v>
                </c:pt>
                <c:pt idx="1158">
                  <c:v>-856.57500000000005</c:v>
                </c:pt>
                <c:pt idx="1159">
                  <c:v>-734.26499999999896</c:v>
                </c:pt>
                <c:pt idx="1160">
                  <c:v>-784.98400000000004</c:v>
                </c:pt>
                <c:pt idx="1161">
                  <c:v>-681.66699999999901</c:v>
                </c:pt>
                <c:pt idx="1162">
                  <c:v>-720.60899999999901</c:v>
                </c:pt>
                <c:pt idx="1163">
                  <c:v>-744.05399999999997</c:v>
                </c:pt>
                <c:pt idx="1164">
                  <c:v>-787.498999999999</c:v>
                </c:pt>
                <c:pt idx="1165">
                  <c:v>-820.77099999999996</c:v>
                </c:pt>
                <c:pt idx="1166">
                  <c:v>-777.56500000000005</c:v>
                </c:pt>
                <c:pt idx="1167">
                  <c:v>-653.18299999999897</c:v>
                </c:pt>
                <c:pt idx="1168">
                  <c:v>-687.404</c:v>
                </c:pt>
                <c:pt idx="1169">
                  <c:v>-807.60599999999897</c:v>
                </c:pt>
                <c:pt idx="1170">
                  <c:v>-735.91800000000001</c:v>
                </c:pt>
                <c:pt idx="1171">
                  <c:v>-426.375</c:v>
                </c:pt>
                <c:pt idx="1172">
                  <c:v>-419.89399999999898</c:v>
                </c:pt>
                <c:pt idx="1173">
                  <c:v>-455.25499999999897</c:v>
                </c:pt>
                <c:pt idx="1174">
                  <c:v>-482.20299999999997</c:v>
                </c:pt>
                <c:pt idx="1175">
                  <c:v>-650.28700000000003</c:v>
                </c:pt>
                <c:pt idx="1176">
                  <c:v>-534.59800000000098</c:v>
                </c:pt>
                <c:pt idx="1177">
                  <c:v>-83.415999999999201</c:v>
                </c:pt>
                <c:pt idx="1178">
                  <c:v>-190.886</c:v>
                </c:pt>
                <c:pt idx="1179">
                  <c:v>-156.809</c:v>
                </c:pt>
                <c:pt idx="1180">
                  <c:v>-280.012</c:v>
                </c:pt>
                <c:pt idx="1181">
                  <c:v>-165.05999999999901</c:v>
                </c:pt>
                <c:pt idx="1182">
                  <c:v>-1.4549999999999199</c:v>
                </c:pt>
                <c:pt idx="1183">
                  <c:v>-83.922999999998794</c:v>
                </c:pt>
                <c:pt idx="1184">
                  <c:v>-233.177999999999</c:v>
                </c:pt>
                <c:pt idx="1185">
                  <c:v>-40.246000000000997</c:v>
                </c:pt>
                <c:pt idx="1186">
                  <c:v>-45.720999999999499</c:v>
                </c:pt>
                <c:pt idx="1187">
                  <c:v>-20.891999999999801</c:v>
                </c:pt>
                <c:pt idx="1188">
                  <c:v>148.33400000000199</c:v>
                </c:pt>
                <c:pt idx="1189">
                  <c:v>200.66600000000099</c:v>
                </c:pt>
                <c:pt idx="1190">
                  <c:v>173.35500000000101</c:v>
                </c:pt>
                <c:pt idx="1191">
                  <c:v>49.447000000000102</c:v>
                </c:pt>
                <c:pt idx="1192">
                  <c:v>58.471999999999703</c:v>
                </c:pt>
                <c:pt idx="1193">
                  <c:v>152.878999999999</c:v>
                </c:pt>
                <c:pt idx="1194">
                  <c:v>53.8450000000011</c:v>
                </c:pt>
                <c:pt idx="1195">
                  <c:v>-49.805000000000199</c:v>
                </c:pt>
                <c:pt idx="1196">
                  <c:v>284.23899999999702</c:v>
                </c:pt>
                <c:pt idx="1197">
                  <c:v>434.06800000000101</c:v>
                </c:pt>
                <c:pt idx="1198">
                  <c:v>256.43800000000101</c:v>
                </c:pt>
                <c:pt idx="1199">
                  <c:v>206.487999999999</c:v>
                </c:pt>
                <c:pt idx="1200">
                  <c:v>353.03799999999598</c:v>
                </c:pt>
                <c:pt idx="1201">
                  <c:v>300.206999999998</c:v>
                </c:pt>
                <c:pt idx="1202">
                  <c:v>531.44899999999996</c:v>
                </c:pt>
                <c:pt idx="1203">
                  <c:v>264.13899999999899</c:v>
                </c:pt>
                <c:pt idx="1204">
                  <c:v>1453.94199999999</c:v>
                </c:pt>
                <c:pt idx="1205">
                  <c:v>1963.454</c:v>
                </c:pt>
                <c:pt idx="1206">
                  <c:v>1255.9469999999999</c:v>
                </c:pt>
                <c:pt idx="1207">
                  <c:v>982.73599999999999</c:v>
                </c:pt>
                <c:pt idx="1208">
                  <c:v>828.19200000000205</c:v>
                </c:pt>
                <c:pt idx="1209">
                  <c:v>559.32999999999799</c:v>
                </c:pt>
                <c:pt idx="1210">
                  <c:v>219.089</c:v>
                </c:pt>
                <c:pt idx="1211">
                  <c:v>-456.41400000000402</c:v>
                </c:pt>
                <c:pt idx="1212">
                  <c:v>243.90999999999599</c:v>
                </c:pt>
                <c:pt idx="1213">
                  <c:v>-664.50499999998999</c:v>
                </c:pt>
                <c:pt idx="1214">
                  <c:v>1036.125</c:v>
                </c:pt>
                <c:pt idx="1215">
                  <c:v>-69.692000000009998</c:v>
                </c:pt>
                <c:pt idx="1216">
                  <c:v>-877.46799999999303</c:v>
                </c:pt>
                <c:pt idx="1217">
                  <c:v>-770.225999999995</c:v>
                </c:pt>
                <c:pt idx="1218">
                  <c:v>1920.23000000001</c:v>
                </c:pt>
                <c:pt idx="1219">
                  <c:v>1664.56699999998</c:v>
                </c:pt>
                <c:pt idx="1220">
                  <c:v>2727.375</c:v>
                </c:pt>
                <c:pt idx="1221">
                  <c:v>1637.2070000000001</c:v>
                </c:pt>
                <c:pt idx="1222">
                  <c:v>395.74899999999599</c:v>
                </c:pt>
                <c:pt idx="1223">
                  <c:v>1804.6869999999999</c:v>
                </c:pt>
                <c:pt idx="1224">
                  <c:v>775.19899999999302</c:v>
                </c:pt>
                <c:pt idx="1225">
                  <c:v>305.97299999999802</c:v>
                </c:pt>
                <c:pt idx="1226">
                  <c:v>-3059.54699999999</c:v>
                </c:pt>
                <c:pt idx="1227">
                  <c:v>2179.9759999999901</c:v>
                </c:pt>
                <c:pt idx="1228">
                  <c:v>4003.8829999999998</c:v>
                </c:pt>
                <c:pt idx="1229">
                  <c:v>1680.5050000000001</c:v>
                </c:pt>
                <c:pt idx="1230">
                  <c:v>2457.627</c:v>
                </c:pt>
                <c:pt idx="1231">
                  <c:v>1007.5599999999901</c:v>
                </c:pt>
                <c:pt idx="1232">
                  <c:v>1062.55</c:v>
                </c:pt>
                <c:pt idx="1233">
                  <c:v>1359.1179999999999</c:v>
                </c:pt>
                <c:pt idx="1234">
                  <c:v>116.837999999996</c:v>
                </c:pt>
                <c:pt idx="1235">
                  <c:v>-247.569000000003</c:v>
                </c:pt>
                <c:pt idx="1236">
                  <c:v>-1174.7449999999899</c:v>
                </c:pt>
                <c:pt idx="1237">
                  <c:v>941.88599999998303</c:v>
                </c:pt>
                <c:pt idx="1238">
                  <c:v>2672.9789999999998</c:v>
                </c:pt>
                <c:pt idx="1239">
                  <c:v>1912.3979999999899</c:v>
                </c:pt>
                <c:pt idx="1240">
                  <c:v>280.09399999999698</c:v>
                </c:pt>
                <c:pt idx="1241">
                  <c:v>84.319000000003101</c:v>
                </c:pt>
                <c:pt idx="1242">
                  <c:v>-1691.704</c:v>
                </c:pt>
                <c:pt idx="1243">
                  <c:v>111.75799999998701</c:v>
                </c:pt>
                <c:pt idx="1244">
                  <c:v>2685.42399999999</c:v>
                </c:pt>
                <c:pt idx="1245">
                  <c:v>1052.3879999999999</c:v>
                </c:pt>
                <c:pt idx="1246">
                  <c:v>-582.20500000000095</c:v>
                </c:pt>
                <c:pt idx="1247">
                  <c:v>473.86299999999699</c:v>
                </c:pt>
                <c:pt idx="1248">
                  <c:v>405.81599999999099</c:v>
                </c:pt>
                <c:pt idx="1249">
                  <c:v>1817.202</c:v>
                </c:pt>
                <c:pt idx="1250">
                  <c:v>2862.2799999999902</c:v>
                </c:pt>
                <c:pt idx="1251">
                  <c:v>913.09800000000496</c:v>
                </c:pt>
                <c:pt idx="1252">
                  <c:v>792.25499999999704</c:v>
                </c:pt>
                <c:pt idx="1253">
                  <c:v>522.56100000000094</c:v>
                </c:pt>
                <c:pt idx="1254">
                  <c:v>631.51799999999605</c:v>
                </c:pt>
                <c:pt idx="1255">
                  <c:v>895.75</c:v>
                </c:pt>
                <c:pt idx="1256">
                  <c:v>629.20100000000002</c:v>
                </c:pt>
                <c:pt idx="1257">
                  <c:v>695.72300000000098</c:v>
                </c:pt>
                <c:pt idx="1258">
                  <c:v>457.973999999998</c:v>
                </c:pt>
                <c:pt idx="1259">
                  <c:v>548.21100000000297</c:v>
                </c:pt>
                <c:pt idx="1260">
                  <c:v>206.757000000001</c:v>
                </c:pt>
                <c:pt idx="1261">
                  <c:v>272.31800000000197</c:v>
                </c:pt>
                <c:pt idx="1262">
                  <c:v>191.68299999999999</c:v>
                </c:pt>
                <c:pt idx="1263">
                  <c:v>416.98599999999999</c:v>
                </c:pt>
                <c:pt idx="1264">
                  <c:v>219.70800000000199</c:v>
                </c:pt>
                <c:pt idx="1265">
                  <c:v>21.768000000000001</c:v>
                </c:pt>
                <c:pt idx="1266">
                  <c:v>106.409999999999</c:v>
                </c:pt>
                <c:pt idx="1267">
                  <c:v>-54.959000000002497</c:v>
                </c:pt>
                <c:pt idx="1268">
                  <c:v>-83.5139999999992</c:v>
                </c:pt>
                <c:pt idx="1269">
                  <c:v>-4.55400000000372</c:v>
                </c:pt>
                <c:pt idx="1270">
                  <c:v>84.034999999999798</c:v>
                </c:pt>
                <c:pt idx="1271">
                  <c:v>-55.067999999999202</c:v>
                </c:pt>
                <c:pt idx="1272">
                  <c:v>-6.4360000000015098</c:v>
                </c:pt>
                <c:pt idx="1273">
                  <c:v>192.71999999999699</c:v>
                </c:pt>
                <c:pt idx="1274">
                  <c:v>4.2539999999971698</c:v>
                </c:pt>
                <c:pt idx="1275">
                  <c:v>4.9740000000019702</c:v>
                </c:pt>
                <c:pt idx="1276">
                  <c:v>171.75599999999699</c:v>
                </c:pt>
                <c:pt idx="1277">
                  <c:v>15.9750000000003</c:v>
                </c:pt>
                <c:pt idx="1278">
                  <c:v>-1353.0509999999899</c:v>
                </c:pt>
                <c:pt idx="1279">
                  <c:v>-974.22400000000198</c:v>
                </c:pt>
                <c:pt idx="1280">
                  <c:v>1340.5540000000001</c:v>
                </c:pt>
                <c:pt idx="1281">
                  <c:v>27.242999999998499</c:v>
                </c:pt>
                <c:pt idx="1282">
                  <c:v>234.64899999999699</c:v>
                </c:pt>
                <c:pt idx="1283">
                  <c:v>-75.998000000001397</c:v>
                </c:pt>
                <c:pt idx="1284">
                  <c:v>-147.08699999999899</c:v>
                </c:pt>
                <c:pt idx="1285">
                  <c:v>-41.788000000000402</c:v>
                </c:pt>
                <c:pt idx="1286">
                  <c:v>-183.77300000000099</c:v>
                </c:pt>
                <c:pt idx="1287">
                  <c:v>-486.81899999999899</c:v>
                </c:pt>
                <c:pt idx="1288">
                  <c:v>-69.403999999998604</c:v>
                </c:pt>
                <c:pt idx="1289">
                  <c:v>133.31400000000201</c:v>
                </c:pt>
                <c:pt idx="1290">
                  <c:v>1.61100000000078</c:v>
                </c:pt>
                <c:pt idx="1291">
                  <c:v>-238.99199999999999</c:v>
                </c:pt>
                <c:pt idx="1292">
                  <c:v>-329.85</c:v>
                </c:pt>
                <c:pt idx="1293">
                  <c:v>-330.52199999999999</c:v>
                </c:pt>
                <c:pt idx="1294">
                  <c:v>-343.495</c:v>
                </c:pt>
                <c:pt idx="1295">
                  <c:v>-357.86799999999999</c:v>
                </c:pt>
                <c:pt idx="1296">
                  <c:v>-410.95399999999898</c:v>
                </c:pt>
                <c:pt idx="1297">
                  <c:v>-362.58800000000099</c:v>
                </c:pt>
                <c:pt idx="1298">
                  <c:v>-334.01199999999801</c:v>
                </c:pt>
                <c:pt idx="1299">
                  <c:v>-369.05299999999897</c:v>
                </c:pt>
                <c:pt idx="1300">
                  <c:v>-414.10199999999998</c:v>
                </c:pt>
                <c:pt idx="1301">
                  <c:v>-421.31099999999901</c:v>
                </c:pt>
                <c:pt idx="1302">
                  <c:v>-435.35500000000098</c:v>
                </c:pt>
                <c:pt idx="1303">
                  <c:v>-350.58100000000002</c:v>
                </c:pt>
                <c:pt idx="1304">
                  <c:v>-399.13400000000001</c:v>
                </c:pt>
                <c:pt idx="1305">
                  <c:v>-532.48799999999903</c:v>
                </c:pt>
                <c:pt idx="1306">
                  <c:v>-341.206999999998</c:v>
                </c:pt>
                <c:pt idx="1307">
                  <c:v>-206.834</c:v>
                </c:pt>
                <c:pt idx="1308">
                  <c:v>-359.351</c:v>
                </c:pt>
                <c:pt idx="1309">
                  <c:v>-472.81199999999802</c:v>
                </c:pt>
                <c:pt idx="1310">
                  <c:v>-532.19899999999996</c:v>
                </c:pt>
                <c:pt idx="1311">
                  <c:v>-535.11299999999903</c:v>
                </c:pt>
                <c:pt idx="1312">
                  <c:v>-564.84299999999996</c:v>
                </c:pt>
                <c:pt idx="1313">
                  <c:v>-599.53599999999994</c:v>
                </c:pt>
                <c:pt idx="1314">
                  <c:v>-528.86199999999894</c:v>
                </c:pt>
                <c:pt idx="1315">
                  <c:v>-546.00999999999897</c:v>
                </c:pt>
                <c:pt idx="1316">
                  <c:v>-533.34899999999902</c:v>
                </c:pt>
                <c:pt idx="1317">
                  <c:v>-537.27</c:v>
                </c:pt>
                <c:pt idx="1318">
                  <c:v>-537.65399999999897</c:v>
                </c:pt>
                <c:pt idx="1319">
                  <c:v>-524.16999999999996</c:v>
                </c:pt>
                <c:pt idx="1320">
                  <c:v>-536.62300000000005</c:v>
                </c:pt>
                <c:pt idx="1321">
                  <c:v>-581.64299999999901</c:v>
                </c:pt>
                <c:pt idx="1322">
                  <c:v>-621.30200000000104</c:v>
                </c:pt>
                <c:pt idx="1323">
                  <c:v>-635.74300000000005</c:v>
                </c:pt>
                <c:pt idx="1324">
                  <c:v>-646.99400000000003</c:v>
                </c:pt>
                <c:pt idx="1325">
                  <c:v>-658.51099999999894</c:v>
                </c:pt>
                <c:pt idx="1326">
                  <c:v>-680.74699999999905</c:v>
                </c:pt>
                <c:pt idx="1327">
                  <c:v>-669.15200000000095</c:v>
                </c:pt>
                <c:pt idx="1328">
                  <c:v>-633.86800000000005</c:v>
                </c:pt>
                <c:pt idx="1329">
                  <c:v>-635.57799999999997</c:v>
                </c:pt>
                <c:pt idx="1330">
                  <c:v>-672.56299999999896</c:v>
                </c:pt>
                <c:pt idx="1331">
                  <c:v>-593.08699999999897</c:v>
                </c:pt>
                <c:pt idx="1332">
                  <c:v>-534.07899999999904</c:v>
                </c:pt>
                <c:pt idx="1333">
                  <c:v>-878.04499999999996</c:v>
                </c:pt>
                <c:pt idx="1334">
                  <c:v>-923.96699999999998</c:v>
                </c:pt>
                <c:pt idx="1335">
                  <c:v>-353.62599999999998</c:v>
                </c:pt>
                <c:pt idx="1336">
                  <c:v>-541.38</c:v>
                </c:pt>
                <c:pt idx="1337">
                  <c:v>-587.502999999998</c:v>
                </c:pt>
                <c:pt idx="1338">
                  <c:v>-507.55099999999999</c:v>
                </c:pt>
                <c:pt idx="1339">
                  <c:v>-650.80700000000002</c:v>
                </c:pt>
                <c:pt idx="1340">
                  <c:v>-836.32000000000096</c:v>
                </c:pt>
                <c:pt idx="1341">
                  <c:v>-428.65200000000101</c:v>
                </c:pt>
                <c:pt idx="1342">
                  <c:v>-296.02800000000002</c:v>
                </c:pt>
                <c:pt idx="1343">
                  <c:v>-343.284999999999</c:v>
                </c:pt>
                <c:pt idx="1344">
                  <c:v>-521.78399999999897</c:v>
                </c:pt>
                <c:pt idx="1345">
                  <c:v>-537.51299999999901</c:v>
                </c:pt>
                <c:pt idx="1346">
                  <c:v>-423.68100000000197</c:v>
                </c:pt>
                <c:pt idx="1347">
                  <c:v>-377.66199999999998</c:v>
                </c:pt>
                <c:pt idx="1348">
                  <c:v>-472.25599999999997</c:v>
                </c:pt>
                <c:pt idx="1349">
                  <c:v>-639.13</c:v>
                </c:pt>
                <c:pt idx="1350">
                  <c:v>-712.98299999999904</c:v>
                </c:pt>
                <c:pt idx="1351">
                  <c:v>-563.98999999999899</c:v>
                </c:pt>
                <c:pt idx="1352">
                  <c:v>-628.01599999999905</c:v>
                </c:pt>
                <c:pt idx="1353">
                  <c:v>-741.62599999999998</c:v>
                </c:pt>
                <c:pt idx="1354">
                  <c:v>-718.70499999999902</c:v>
                </c:pt>
                <c:pt idx="1355">
                  <c:v>-512.55299999999897</c:v>
                </c:pt>
                <c:pt idx="1356">
                  <c:v>-410.38900000000001</c:v>
                </c:pt>
                <c:pt idx="1357">
                  <c:v>-713.10199999999998</c:v>
                </c:pt>
                <c:pt idx="1358">
                  <c:v>-595.23699999999894</c:v>
                </c:pt>
                <c:pt idx="1359">
                  <c:v>-573.20100000000002</c:v>
                </c:pt>
                <c:pt idx="1360">
                  <c:v>-639.21699999999805</c:v>
                </c:pt>
                <c:pt idx="1361">
                  <c:v>-982.396999999998</c:v>
                </c:pt>
                <c:pt idx="1362">
                  <c:v>-717.00500000000102</c:v>
                </c:pt>
                <c:pt idx="1363">
                  <c:v>-598.16899999999896</c:v>
                </c:pt>
                <c:pt idx="1364">
                  <c:v>-514.99199999999996</c:v>
                </c:pt>
                <c:pt idx="1365">
                  <c:v>-669.76199999999994</c:v>
                </c:pt>
                <c:pt idx="1366">
                  <c:v>-725.28200000000004</c:v>
                </c:pt>
                <c:pt idx="1367">
                  <c:v>-597.49099999999999</c:v>
                </c:pt>
                <c:pt idx="1368">
                  <c:v>-800.66399999999896</c:v>
                </c:pt>
                <c:pt idx="1369">
                  <c:v>-826.74299999999903</c:v>
                </c:pt>
                <c:pt idx="1370">
                  <c:v>-509.50900000000001</c:v>
                </c:pt>
                <c:pt idx="1371">
                  <c:v>-556.69999999999902</c:v>
                </c:pt>
                <c:pt idx="1372">
                  <c:v>-702.45299999999997</c:v>
                </c:pt>
                <c:pt idx="1373">
                  <c:v>-705.13199999999995</c:v>
                </c:pt>
                <c:pt idx="1374">
                  <c:v>-716.76900000000001</c:v>
                </c:pt>
                <c:pt idx="1375">
                  <c:v>-733.72699999999895</c:v>
                </c:pt>
                <c:pt idx="1376">
                  <c:v>-765.354999999999</c:v>
                </c:pt>
                <c:pt idx="1377">
                  <c:v>-781.30100000000004</c:v>
                </c:pt>
                <c:pt idx="1378">
                  <c:v>-804.65800000000002</c:v>
                </c:pt>
                <c:pt idx="1379">
                  <c:v>-806.08199999999897</c:v>
                </c:pt>
                <c:pt idx="1380">
                  <c:v>-797.62400000000002</c:v>
                </c:pt>
                <c:pt idx="1381">
                  <c:v>-724.15</c:v>
                </c:pt>
                <c:pt idx="1382">
                  <c:v>-735.873999999999</c:v>
                </c:pt>
                <c:pt idx="1383">
                  <c:v>-864.04099999999903</c:v>
                </c:pt>
                <c:pt idx="1384">
                  <c:v>-848.41299999999796</c:v>
                </c:pt>
                <c:pt idx="1385">
                  <c:v>-630.05700000000002</c:v>
                </c:pt>
                <c:pt idx="1386">
                  <c:v>-419.94999999999902</c:v>
                </c:pt>
                <c:pt idx="1387">
                  <c:v>-679.70799999999997</c:v>
                </c:pt>
                <c:pt idx="1388">
                  <c:v>-1299.2159999999999</c:v>
                </c:pt>
                <c:pt idx="1389">
                  <c:v>-90.738999999999507</c:v>
                </c:pt>
                <c:pt idx="1390">
                  <c:v>414.72899999999902</c:v>
                </c:pt>
                <c:pt idx="1391">
                  <c:v>-395.44200000000001</c:v>
                </c:pt>
                <c:pt idx="1392">
                  <c:v>-687.53899999999999</c:v>
                </c:pt>
                <c:pt idx="1393">
                  <c:v>-652.46799999999905</c:v>
                </c:pt>
                <c:pt idx="1394">
                  <c:v>-685.070999999999</c:v>
                </c:pt>
                <c:pt idx="1395">
                  <c:v>-730.11399999999901</c:v>
                </c:pt>
                <c:pt idx="1396">
                  <c:v>-632.09699999999896</c:v>
                </c:pt>
                <c:pt idx="1397">
                  <c:v>-621.68999999999903</c:v>
                </c:pt>
                <c:pt idx="1398">
                  <c:v>-518.16599999999903</c:v>
                </c:pt>
                <c:pt idx="1399">
                  <c:v>-616.44799999999998</c:v>
                </c:pt>
                <c:pt idx="1400">
                  <c:v>-606.73500000000001</c:v>
                </c:pt>
                <c:pt idx="1401">
                  <c:v>-532.71699999999896</c:v>
                </c:pt>
                <c:pt idx="1402">
                  <c:v>-264.55099999999999</c:v>
                </c:pt>
                <c:pt idx="1403">
                  <c:v>26.340000000000099</c:v>
                </c:pt>
                <c:pt idx="1404">
                  <c:v>746.98400000000197</c:v>
                </c:pt>
                <c:pt idx="1405">
                  <c:v>104.944999999999</c:v>
                </c:pt>
                <c:pt idx="1406">
                  <c:v>395.50699999999898</c:v>
                </c:pt>
                <c:pt idx="1407">
                  <c:v>159.409999999999</c:v>
                </c:pt>
                <c:pt idx="1408">
                  <c:v>-312.065</c:v>
                </c:pt>
                <c:pt idx="1409">
                  <c:v>-470.90099999999899</c:v>
                </c:pt>
                <c:pt idx="1410">
                  <c:v>-533.252999999998</c:v>
                </c:pt>
                <c:pt idx="1411">
                  <c:v>-520.94199999999898</c:v>
                </c:pt>
                <c:pt idx="1412">
                  <c:v>-253.58499999999901</c:v>
                </c:pt>
                <c:pt idx="1413">
                  <c:v>416.58200000000198</c:v>
                </c:pt>
                <c:pt idx="1414">
                  <c:v>-28.340000000000099</c:v>
                </c:pt>
                <c:pt idx="1415">
                  <c:v>444.55700000000002</c:v>
                </c:pt>
                <c:pt idx="1416">
                  <c:v>-178.17</c:v>
                </c:pt>
                <c:pt idx="1417">
                  <c:v>24.016000000001402</c:v>
                </c:pt>
                <c:pt idx="1418">
                  <c:v>265.14900000000301</c:v>
                </c:pt>
                <c:pt idx="1419">
                  <c:v>20.7729999999992</c:v>
                </c:pt>
                <c:pt idx="1420">
                  <c:v>-68.532999999999404</c:v>
                </c:pt>
                <c:pt idx="1421">
                  <c:v>-309.81599999999798</c:v>
                </c:pt>
                <c:pt idx="1422">
                  <c:v>-461.44299999999902</c:v>
                </c:pt>
                <c:pt idx="1423">
                  <c:v>-422.304000000001</c:v>
                </c:pt>
                <c:pt idx="1424">
                  <c:v>-133.877999999998</c:v>
                </c:pt>
                <c:pt idx="1425">
                  <c:v>-259.51400000000098</c:v>
                </c:pt>
                <c:pt idx="1426">
                  <c:v>-100.829999999999</c:v>
                </c:pt>
                <c:pt idx="1427">
                  <c:v>-280.14699999999903</c:v>
                </c:pt>
                <c:pt idx="1428">
                  <c:v>-432.38499999999999</c:v>
                </c:pt>
                <c:pt idx="1429">
                  <c:v>-310.63699999999898</c:v>
                </c:pt>
                <c:pt idx="1430">
                  <c:v>8.1040000000011698</c:v>
                </c:pt>
                <c:pt idx="1431">
                  <c:v>-228.11999999999799</c:v>
                </c:pt>
                <c:pt idx="1432">
                  <c:v>-418.67</c:v>
                </c:pt>
                <c:pt idx="1433">
                  <c:v>-586.13399999999899</c:v>
                </c:pt>
                <c:pt idx="1434">
                  <c:v>-560.50799999999902</c:v>
                </c:pt>
                <c:pt idx="1435">
                  <c:v>-594.99699999999996</c:v>
                </c:pt>
                <c:pt idx="1436">
                  <c:v>-605.04299999999898</c:v>
                </c:pt>
                <c:pt idx="1437">
                  <c:v>-613.06599999999901</c:v>
                </c:pt>
                <c:pt idx="1438">
                  <c:v>-612.96399999999903</c:v>
                </c:pt>
                <c:pt idx="1439">
                  <c:v>-706.07399999999905</c:v>
                </c:pt>
                <c:pt idx="1440">
                  <c:v>-709.86299999999903</c:v>
                </c:pt>
                <c:pt idx="1441">
                  <c:v>-635.37199999999996</c:v>
                </c:pt>
                <c:pt idx="1442">
                  <c:v>-616.44899999999996</c:v>
                </c:pt>
                <c:pt idx="1443">
                  <c:v>-635.55399999999997</c:v>
                </c:pt>
                <c:pt idx="1444">
                  <c:v>-655.55399999999997</c:v>
                </c:pt>
                <c:pt idx="1445">
                  <c:v>-670.39</c:v>
                </c:pt>
                <c:pt idx="1446">
                  <c:v>-746.41399999999896</c:v>
                </c:pt>
                <c:pt idx="1447">
                  <c:v>-613.18599999999901</c:v>
                </c:pt>
                <c:pt idx="1448">
                  <c:v>-538.200999999999</c:v>
                </c:pt>
                <c:pt idx="1449">
                  <c:v>-596.55899999999895</c:v>
                </c:pt>
                <c:pt idx="1450">
                  <c:v>-604.62699999999904</c:v>
                </c:pt>
                <c:pt idx="1451">
                  <c:v>-601.32200000000103</c:v>
                </c:pt>
                <c:pt idx="1452">
                  <c:v>-613.35099999999898</c:v>
                </c:pt>
                <c:pt idx="1453">
                  <c:v>-576.23099999999897</c:v>
                </c:pt>
                <c:pt idx="1454">
                  <c:v>-499.207999999999</c:v>
                </c:pt>
                <c:pt idx="1455">
                  <c:v>-676.41200000000003</c:v>
                </c:pt>
                <c:pt idx="1456">
                  <c:v>-522.38599999999803</c:v>
                </c:pt>
                <c:pt idx="1457">
                  <c:v>-181.44399999999899</c:v>
                </c:pt>
                <c:pt idx="1458">
                  <c:v>215.54600000000201</c:v>
                </c:pt>
                <c:pt idx="1459">
                  <c:v>398.05700000000002</c:v>
                </c:pt>
                <c:pt idx="1460">
                  <c:v>291.00799999999902</c:v>
                </c:pt>
                <c:pt idx="1461">
                  <c:v>405.03800000000001</c:v>
                </c:pt>
                <c:pt idx="1462">
                  <c:v>473.34699999999901</c:v>
                </c:pt>
                <c:pt idx="1463">
                  <c:v>383.55799999999999</c:v>
                </c:pt>
                <c:pt idx="1464">
                  <c:v>188.44399999999899</c:v>
                </c:pt>
                <c:pt idx="1465">
                  <c:v>236.95500000000001</c:v>
                </c:pt>
                <c:pt idx="1466">
                  <c:v>217.72499999999999</c:v>
                </c:pt>
                <c:pt idx="1467">
                  <c:v>203.66799999999901</c:v>
                </c:pt>
                <c:pt idx="1468">
                  <c:v>141.86399999999901</c:v>
                </c:pt>
                <c:pt idx="1469">
                  <c:v>98.760000000000204</c:v>
                </c:pt>
                <c:pt idx="1470">
                  <c:v>-76.387000000000597</c:v>
                </c:pt>
                <c:pt idx="1471">
                  <c:v>-77.350000000000307</c:v>
                </c:pt>
                <c:pt idx="1472">
                  <c:v>-139.40499999999801</c:v>
                </c:pt>
                <c:pt idx="1473">
                  <c:v>-202.27699999999999</c:v>
                </c:pt>
                <c:pt idx="1474">
                  <c:v>-257.48700000000099</c:v>
                </c:pt>
                <c:pt idx="1475">
                  <c:v>-357.44799999999901</c:v>
                </c:pt>
                <c:pt idx="1476">
                  <c:v>-403.82100000000003</c:v>
                </c:pt>
                <c:pt idx="1477">
                  <c:v>-408.61999999999898</c:v>
                </c:pt>
                <c:pt idx="1478">
                  <c:v>-447.83100000000002</c:v>
                </c:pt>
                <c:pt idx="1479">
                  <c:v>-460.64</c:v>
                </c:pt>
                <c:pt idx="1480">
                  <c:v>-434.55299999999897</c:v>
                </c:pt>
                <c:pt idx="1481">
                  <c:v>-460.27800000000002</c:v>
                </c:pt>
                <c:pt idx="1482">
                  <c:v>-508.65699999999998</c:v>
                </c:pt>
                <c:pt idx="1483">
                  <c:v>-457.255</c:v>
                </c:pt>
                <c:pt idx="1484">
                  <c:v>-493.23500000000001</c:v>
                </c:pt>
                <c:pt idx="1485">
                  <c:v>-444.36499999999899</c:v>
                </c:pt>
                <c:pt idx="1486">
                  <c:v>-443.00799999999998</c:v>
                </c:pt>
                <c:pt idx="1487">
                  <c:v>-473.09699999999998</c:v>
                </c:pt>
                <c:pt idx="1488">
                  <c:v>-445.19300000000101</c:v>
                </c:pt>
                <c:pt idx="1489">
                  <c:v>-467.06899999999899</c:v>
                </c:pt>
                <c:pt idx="1490">
                  <c:v>-466.80500000000001</c:v>
                </c:pt>
                <c:pt idx="1491">
                  <c:v>-489.04199999999901</c:v>
                </c:pt>
                <c:pt idx="1492">
                  <c:v>-495.87599999999901</c:v>
                </c:pt>
                <c:pt idx="1493">
                  <c:v>-498.93900000000002</c:v>
                </c:pt>
                <c:pt idx="1494">
                  <c:v>-526.09500000000003</c:v>
                </c:pt>
                <c:pt idx="1495">
                  <c:v>-554.98499999999899</c:v>
                </c:pt>
                <c:pt idx="1496">
                  <c:v>-575.070999999999</c:v>
                </c:pt>
                <c:pt idx="1497">
                  <c:v>-568.08500000000004</c:v>
                </c:pt>
                <c:pt idx="1498">
                  <c:v>-572.25800000000004</c:v>
                </c:pt>
                <c:pt idx="1499">
                  <c:v>-663.72199999999896</c:v>
                </c:pt>
                <c:pt idx="1500">
                  <c:v>-625.15099999999904</c:v>
                </c:pt>
                <c:pt idx="1501">
                  <c:v>-617.24399999999901</c:v>
                </c:pt>
                <c:pt idx="1502">
                  <c:v>-642.320999999999</c:v>
                </c:pt>
                <c:pt idx="1503">
                  <c:v>-675.47899999999902</c:v>
                </c:pt>
                <c:pt idx="1504">
                  <c:v>-688.43100000000004</c:v>
                </c:pt>
                <c:pt idx="1505">
                  <c:v>-717.798</c:v>
                </c:pt>
                <c:pt idx="1506">
                  <c:v>-723.78499999999894</c:v>
                </c:pt>
                <c:pt idx="1507">
                  <c:v>-700.38900000000001</c:v>
                </c:pt>
                <c:pt idx="1508">
                  <c:v>-735.878999999999</c:v>
                </c:pt>
                <c:pt idx="1509">
                  <c:v>-722.43599999999901</c:v>
                </c:pt>
                <c:pt idx="1510">
                  <c:v>-725.09799999999802</c:v>
                </c:pt>
                <c:pt idx="1511">
                  <c:v>-721.04</c:v>
                </c:pt>
                <c:pt idx="1512">
                  <c:v>-784.22699999999895</c:v>
                </c:pt>
                <c:pt idx="1513">
                  <c:v>-713.48599999999897</c:v>
                </c:pt>
                <c:pt idx="1514">
                  <c:v>-726.57999999999799</c:v>
                </c:pt>
                <c:pt idx="1515">
                  <c:v>-707.39699999999903</c:v>
                </c:pt>
                <c:pt idx="1516">
                  <c:v>-706.69899999999905</c:v>
                </c:pt>
                <c:pt idx="1517">
                  <c:v>-718.21699999999896</c:v>
                </c:pt>
                <c:pt idx="1518">
                  <c:v>-685.41499999999996</c:v>
                </c:pt>
                <c:pt idx="1519">
                  <c:v>-625.28800000000001</c:v>
                </c:pt>
                <c:pt idx="1520">
                  <c:v>-973.48900000000003</c:v>
                </c:pt>
                <c:pt idx="1521">
                  <c:v>-632.68399999999997</c:v>
                </c:pt>
                <c:pt idx="1522">
                  <c:v>-677.54499999999996</c:v>
                </c:pt>
                <c:pt idx="1523">
                  <c:v>-659.01099999999894</c:v>
                </c:pt>
                <c:pt idx="1524">
                  <c:v>-533.05899999999804</c:v>
                </c:pt>
                <c:pt idx="1525">
                  <c:v>-420.43800000000101</c:v>
                </c:pt>
                <c:pt idx="1526">
                  <c:v>-472.42299999999898</c:v>
                </c:pt>
                <c:pt idx="1527">
                  <c:v>-488.938999999999</c:v>
                </c:pt>
                <c:pt idx="1528">
                  <c:v>-499.83300000000003</c:v>
                </c:pt>
                <c:pt idx="1529">
                  <c:v>-467.005</c:v>
                </c:pt>
                <c:pt idx="1530">
                  <c:v>-443.61399999999799</c:v>
                </c:pt>
                <c:pt idx="1531">
                  <c:v>-470.85399999999902</c:v>
                </c:pt>
                <c:pt idx="1532">
                  <c:v>-511.659999999999</c:v>
                </c:pt>
                <c:pt idx="1533">
                  <c:v>-473.91199999999998</c:v>
                </c:pt>
                <c:pt idx="1534">
                  <c:v>-399.784999999999</c:v>
                </c:pt>
                <c:pt idx="1535">
                  <c:v>-413.84399999999999</c:v>
                </c:pt>
                <c:pt idx="1536">
                  <c:v>-433.23499999999899</c:v>
                </c:pt>
                <c:pt idx="1537">
                  <c:v>-450.464</c:v>
                </c:pt>
                <c:pt idx="1538">
                  <c:v>-489.358</c:v>
                </c:pt>
                <c:pt idx="1539">
                  <c:v>-464.44799999999901</c:v>
                </c:pt>
                <c:pt idx="1540">
                  <c:v>-293.45699999999903</c:v>
                </c:pt>
                <c:pt idx="1541">
                  <c:v>-152.230999999999</c:v>
                </c:pt>
                <c:pt idx="1542">
                  <c:v>-30.297000000000399</c:v>
                </c:pt>
                <c:pt idx="1543">
                  <c:v>-117.93999999999799</c:v>
                </c:pt>
                <c:pt idx="1544">
                  <c:v>131.936000000001</c:v>
                </c:pt>
                <c:pt idx="1545">
                  <c:v>524.45599999999797</c:v>
                </c:pt>
                <c:pt idx="1546">
                  <c:v>513.43799999999999</c:v>
                </c:pt>
                <c:pt idx="1547">
                  <c:v>627.57600000000002</c:v>
                </c:pt>
                <c:pt idx="1548">
                  <c:v>446.67799999999897</c:v>
                </c:pt>
                <c:pt idx="1549">
                  <c:v>679.24699999999905</c:v>
                </c:pt>
                <c:pt idx="1550">
                  <c:v>664.44100000000003</c:v>
                </c:pt>
                <c:pt idx="1551">
                  <c:v>529.74800000000096</c:v>
                </c:pt>
                <c:pt idx="1552">
                  <c:v>531.36399999999696</c:v>
                </c:pt>
                <c:pt idx="1553">
                  <c:v>544.76599999999905</c:v>
                </c:pt>
                <c:pt idx="1554">
                  <c:v>474.20199999999897</c:v>
                </c:pt>
                <c:pt idx="1555">
                  <c:v>403.23399999999799</c:v>
                </c:pt>
                <c:pt idx="1556">
                  <c:v>566.597000000001</c:v>
                </c:pt>
                <c:pt idx="1557">
                  <c:v>799.46500000000003</c:v>
                </c:pt>
                <c:pt idx="1558">
                  <c:v>605.76300000000003</c:v>
                </c:pt>
                <c:pt idx="1559">
                  <c:v>515.16999999999996</c:v>
                </c:pt>
                <c:pt idx="1560">
                  <c:v>677.36600000000101</c:v>
                </c:pt>
                <c:pt idx="1561">
                  <c:v>967.41200000000003</c:v>
                </c:pt>
                <c:pt idx="1562">
                  <c:v>1080.8529999999901</c:v>
                </c:pt>
                <c:pt idx="1563">
                  <c:v>896.56999999999903</c:v>
                </c:pt>
                <c:pt idx="1564">
                  <c:v>816.97499999999798</c:v>
                </c:pt>
                <c:pt idx="1565">
                  <c:v>1331.96299999999</c:v>
                </c:pt>
                <c:pt idx="1566">
                  <c:v>1467.0639999999901</c:v>
                </c:pt>
                <c:pt idx="1567">
                  <c:v>1463.6009999999901</c:v>
                </c:pt>
                <c:pt idx="1568">
                  <c:v>1338.9279999999901</c:v>
                </c:pt>
                <c:pt idx="1569">
                  <c:v>1776.4860000000001</c:v>
                </c:pt>
                <c:pt idx="1570">
                  <c:v>2230.498</c:v>
                </c:pt>
                <c:pt idx="1571">
                  <c:v>1757.41299999999</c:v>
                </c:pt>
                <c:pt idx="1572">
                  <c:v>1524.51099999999</c:v>
                </c:pt>
                <c:pt idx="1573">
                  <c:v>1564.4109999999901</c:v>
                </c:pt>
                <c:pt idx="1574">
                  <c:v>2086.8620000000001</c:v>
                </c:pt>
                <c:pt idx="1575">
                  <c:v>2630.3939999999898</c:v>
                </c:pt>
                <c:pt idx="1576">
                  <c:v>2688.3290000000002</c:v>
                </c:pt>
                <c:pt idx="1577">
                  <c:v>2115.511</c:v>
                </c:pt>
                <c:pt idx="1578">
                  <c:v>2008.8389999999999</c:v>
                </c:pt>
                <c:pt idx="1579">
                  <c:v>1620.241</c:v>
                </c:pt>
                <c:pt idx="1580">
                  <c:v>1299.9179999999999</c:v>
                </c:pt>
                <c:pt idx="1581">
                  <c:v>1000.05799999999</c:v>
                </c:pt>
                <c:pt idx="1582">
                  <c:v>1115.92399999999</c:v>
                </c:pt>
                <c:pt idx="1583">
                  <c:v>992.44400000000303</c:v>
                </c:pt>
                <c:pt idx="1584">
                  <c:v>820.56199999999797</c:v>
                </c:pt>
                <c:pt idx="1585">
                  <c:v>773.31900000000303</c:v>
                </c:pt>
                <c:pt idx="1586">
                  <c:v>603.21499999999605</c:v>
                </c:pt>
                <c:pt idx="1587">
                  <c:v>911.77999999999804</c:v>
                </c:pt>
                <c:pt idx="1588">
                  <c:v>1215.07499999998</c:v>
                </c:pt>
                <c:pt idx="1589">
                  <c:v>1531.9110000000001</c:v>
                </c:pt>
                <c:pt idx="1590">
                  <c:v>1351.2850000000001</c:v>
                </c:pt>
                <c:pt idx="1591">
                  <c:v>925.29</c:v>
                </c:pt>
                <c:pt idx="1592">
                  <c:v>876.77700000000095</c:v>
                </c:pt>
                <c:pt idx="1593">
                  <c:v>887.40599999999495</c:v>
                </c:pt>
                <c:pt idx="1594">
                  <c:v>665.525000000001</c:v>
                </c:pt>
                <c:pt idx="1595">
                  <c:v>620.74500000000205</c:v>
                </c:pt>
                <c:pt idx="1596">
                  <c:v>873.22600000000205</c:v>
                </c:pt>
                <c:pt idx="1597">
                  <c:v>1231.1659999999899</c:v>
                </c:pt>
                <c:pt idx="1598">
                  <c:v>978.14699999999698</c:v>
                </c:pt>
                <c:pt idx="1599">
                  <c:v>789.16800000000501</c:v>
                </c:pt>
                <c:pt idx="1600">
                  <c:v>1039.163</c:v>
                </c:pt>
                <c:pt idx="1601">
                  <c:v>976.01199999999506</c:v>
                </c:pt>
                <c:pt idx="1602">
                  <c:v>900.47299999999802</c:v>
                </c:pt>
                <c:pt idx="1603">
                  <c:v>629.17699999999604</c:v>
                </c:pt>
                <c:pt idx="1604">
                  <c:v>-139.85900000000399</c:v>
                </c:pt>
                <c:pt idx="1605">
                  <c:v>-167.858</c:v>
                </c:pt>
                <c:pt idx="1606">
                  <c:v>665.50399999999297</c:v>
                </c:pt>
                <c:pt idx="1607">
                  <c:v>575.11</c:v>
                </c:pt>
                <c:pt idx="1608">
                  <c:v>231.01600000001</c:v>
                </c:pt>
                <c:pt idx="1609">
                  <c:v>341.50400000000002</c:v>
                </c:pt>
                <c:pt idx="1610">
                  <c:v>25.836999999999499</c:v>
                </c:pt>
                <c:pt idx="1611">
                  <c:v>-1850.277</c:v>
                </c:pt>
                <c:pt idx="1612">
                  <c:v>-2431.78999999999</c:v>
                </c:pt>
                <c:pt idx="1613">
                  <c:v>1517.16399999999</c:v>
                </c:pt>
                <c:pt idx="1614">
                  <c:v>1230.47299999999</c:v>
                </c:pt>
                <c:pt idx="1615">
                  <c:v>627.40699999999197</c:v>
                </c:pt>
                <c:pt idx="1616">
                  <c:v>443.77900000000199</c:v>
                </c:pt>
                <c:pt idx="1617">
                  <c:v>594.17199999999798</c:v>
                </c:pt>
                <c:pt idx="1618">
                  <c:v>452.33099999999803</c:v>
                </c:pt>
                <c:pt idx="1619">
                  <c:v>614.36799999999403</c:v>
                </c:pt>
                <c:pt idx="1620">
                  <c:v>685.16700000000105</c:v>
                </c:pt>
                <c:pt idx="1621">
                  <c:v>397.82400000000001</c:v>
                </c:pt>
                <c:pt idx="1622">
                  <c:v>923.65099999999802</c:v>
                </c:pt>
                <c:pt idx="1623">
                  <c:v>815.60500000000297</c:v>
                </c:pt>
                <c:pt idx="1624">
                  <c:v>388.25699999999699</c:v>
                </c:pt>
                <c:pt idx="1625">
                  <c:v>614.56500000000199</c:v>
                </c:pt>
                <c:pt idx="1626">
                  <c:v>245.09000000000299</c:v>
                </c:pt>
                <c:pt idx="1627">
                  <c:v>1056.4779999999901</c:v>
                </c:pt>
                <c:pt idx="1628">
                  <c:v>1087.9359999999899</c:v>
                </c:pt>
                <c:pt idx="1629">
                  <c:v>1243.8240000000001</c:v>
                </c:pt>
                <c:pt idx="1630">
                  <c:v>1215.8699999999999</c:v>
                </c:pt>
                <c:pt idx="1631">
                  <c:v>1138.40399999999</c:v>
                </c:pt>
                <c:pt idx="1632">
                  <c:v>625.19999999999698</c:v>
                </c:pt>
                <c:pt idx="1633">
                  <c:v>525.00600000000099</c:v>
                </c:pt>
                <c:pt idx="1634">
                  <c:v>458.81600000000202</c:v>
                </c:pt>
                <c:pt idx="1635">
                  <c:v>437.837999999999</c:v>
                </c:pt>
                <c:pt idx="1636">
                  <c:v>260.49699999999899</c:v>
                </c:pt>
                <c:pt idx="1637">
                  <c:v>203.24899999999599</c:v>
                </c:pt>
                <c:pt idx="1638">
                  <c:v>81.047000000002299</c:v>
                </c:pt>
                <c:pt idx="1639">
                  <c:v>-53.715000000000103</c:v>
                </c:pt>
                <c:pt idx="1640">
                  <c:v>194.16499999999701</c:v>
                </c:pt>
                <c:pt idx="1641">
                  <c:v>399.051000000003</c:v>
                </c:pt>
                <c:pt idx="1642">
                  <c:v>396.99000000000098</c:v>
                </c:pt>
                <c:pt idx="1643">
                  <c:v>149.25</c:v>
                </c:pt>
                <c:pt idx="1644">
                  <c:v>-45.743000000002198</c:v>
                </c:pt>
                <c:pt idx="1645">
                  <c:v>-41.238999999997702</c:v>
                </c:pt>
                <c:pt idx="1646">
                  <c:v>93.131000000001194</c:v>
                </c:pt>
                <c:pt idx="1647">
                  <c:v>63.328000000001303</c:v>
                </c:pt>
                <c:pt idx="1648">
                  <c:v>38.671999999998597</c:v>
                </c:pt>
                <c:pt idx="1649">
                  <c:v>-358.186000000001</c:v>
                </c:pt>
                <c:pt idx="1650">
                  <c:v>-161.61399999999699</c:v>
                </c:pt>
                <c:pt idx="1651">
                  <c:v>112.57700000000401</c:v>
                </c:pt>
                <c:pt idx="1652">
                  <c:v>376.87199999999899</c:v>
                </c:pt>
                <c:pt idx="1653">
                  <c:v>35.1459999999988</c:v>
                </c:pt>
                <c:pt idx="1654">
                  <c:v>-47.650000000001398</c:v>
                </c:pt>
                <c:pt idx="1655">
                  <c:v>-10.625</c:v>
                </c:pt>
                <c:pt idx="1656">
                  <c:v>-60.0139999999992</c:v>
                </c:pt>
                <c:pt idx="1657">
                  <c:v>-171.71</c:v>
                </c:pt>
                <c:pt idx="1658">
                  <c:v>-170.793000000001</c:v>
                </c:pt>
                <c:pt idx="1659">
                  <c:v>-79.465999999998502</c:v>
                </c:pt>
                <c:pt idx="1660">
                  <c:v>-229.79100000000099</c:v>
                </c:pt>
                <c:pt idx="1661">
                  <c:v>-338.085999999997</c:v>
                </c:pt>
                <c:pt idx="1662">
                  <c:v>-356.66899999999799</c:v>
                </c:pt>
                <c:pt idx="1663">
                  <c:v>-389.08799999999701</c:v>
                </c:pt>
                <c:pt idx="1664">
                  <c:v>-270.78399999999903</c:v>
                </c:pt>
                <c:pt idx="1665">
                  <c:v>-147.90299999999999</c:v>
                </c:pt>
                <c:pt idx="1666">
                  <c:v>-266.18100000000197</c:v>
                </c:pt>
                <c:pt idx="1667">
                  <c:v>-304.99200000000201</c:v>
                </c:pt>
                <c:pt idx="1668">
                  <c:v>-330.75799999999799</c:v>
                </c:pt>
                <c:pt idx="1669">
                  <c:v>-308.125</c:v>
                </c:pt>
                <c:pt idx="1670">
                  <c:v>-374.03700000000202</c:v>
                </c:pt>
                <c:pt idx="1671">
                  <c:v>-256.33899999999801</c:v>
                </c:pt>
                <c:pt idx="1672">
                  <c:v>-377.13599999999798</c:v>
                </c:pt>
                <c:pt idx="1673">
                  <c:v>-255.67899999999801</c:v>
                </c:pt>
                <c:pt idx="1674">
                  <c:v>-134.26099999999801</c:v>
                </c:pt>
                <c:pt idx="1675">
                  <c:v>-264.03800000000001</c:v>
                </c:pt>
                <c:pt idx="1676">
                  <c:v>-1.32200000000011</c:v>
                </c:pt>
                <c:pt idx="1677">
                  <c:v>224.045999999998</c:v>
                </c:pt>
                <c:pt idx="1678">
                  <c:v>-186.01599999999701</c:v>
                </c:pt>
                <c:pt idx="1679">
                  <c:v>-199.02600000000101</c:v>
                </c:pt>
                <c:pt idx="1680">
                  <c:v>-415.627000000002</c:v>
                </c:pt>
                <c:pt idx="1681">
                  <c:v>-288.719999999999</c:v>
                </c:pt>
                <c:pt idx="1682">
                  <c:v>-184.545999999998</c:v>
                </c:pt>
                <c:pt idx="1683">
                  <c:v>-351.39699999999903</c:v>
                </c:pt>
                <c:pt idx="1684">
                  <c:v>-355.44500000000102</c:v>
                </c:pt>
                <c:pt idx="1685">
                  <c:v>-296.640999999999</c:v>
                </c:pt>
                <c:pt idx="1686">
                  <c:v>-371.462999999999</c:v>
                </c:pt>
                <c:pt idx="1687">
                  <c:v>-448.52300000000099</c:v>
                </c:pt>
                <c:pt idx="1688">
                  <c:v>-512.08600000000104</c:v>
                </c:pt>
                <c:pt idx="1689">
                  <c:v>-511.16099999999801</c:v>
                </c:pt>
                <c:pt idx="1690">
                  <c:v>-552.91699999999901</c:v>
                </c:pt>
                <c:pt idx="1691">
                  <c:v>-565.22799999999904</c:v>
                </c:pt>
                <c:pt idx="1692">
                  <c:v>-511.78299999999899</c:v>
                </c:pt>
                <c:pt idx="1693">
                  <c:v>-482.30299999999897</c:v>
                </c:pt>
                <c:pt idx="1694">
                  <c:v>-486.28799999999802</c:v>
                </c:pt>
                <c:pt idx="1695">
                  <c:v>-555.47399999999902</c:v>
                </c:pt>
                <c:pt idx="1696">
                  <c:v>-604.27499999999998</c:v>
                </c:pt>
                <c:pt idx="1697">
                  <c:v>-610.673</c:v>
                </c:pt>
                <c:pt idx="1698">
                  <c:v>-569.202</c:v>
                </c:pt>
                <c:pt idx="1699">
                  <c:v>-657.83699999999897</c:v>
                </c:pt>
                <c:pt idx="1700">
                  <c:v>-818.86</c:v>
                </c:pt>
                <c:pt idx="1701">
                  <c:v>-529.277999999999</c:v>
                </c:pt>
                <c:pt idx="1702">
                  <c:v>-536.81700000000001</c:v>
                </c:pt>
                <c:pt idx="1703">
                  <c:v>-637.01499999999896</c:v>
                </c:pt>
                <c:pt idx="1704">
                  <c:v>-724.54300000000001</c:v>
                </c:pt>
                <c:pt idx="1705">
                  <c:v>-681.32600000000002</c:v>
                </c:pt>
                <c:pt idx="1706">
                  <c:v>-621.351</c:v>
                </c:pt>
                <c:pt idx="1707">
                  <c:v>-637.94300000000101</c:v>
                </c:pt>
                <c:pt idx="1708">
                  <c:v>-639.83999999999901</c:v>
                </c:pt>
                <c:pt idx="1709">
                  <c:v>-607.30200000000002</c:v>
                </c:pt>
                <c:pt idx="1710">
                  <c:v>-622.78200000000004</c:v>
                </c:pt>
                <c:pt idx="1711">
                  <c:v>-635.12800000000004</c:v>
                </c:pt>
                <c:pt idx="1712">
                  <c:v>-628.64599999999905</c:v>
                </c:pt>
                <c:pt idx="1713">
                  <c:v>-559.09599999999898</c:v>
                </c:pt>
                <c:pt idx="1714">
                  <c:v>-645.79099999999903</c:v>
                </c:pt>
                <c:pt idx="1715">
                  <c:v>-193.11999999999901</c:v>
                </c:pt>
                <c:pt idx="1716">
                  <c:v>-884.479999999999</c:v>
                </c:pt>
                <c:pt idx="1717">
                  <c:v>-855.025000000001</c:v>
                </c:pt>
                <c:pt idx="1718">
                  <c:v>-146.01499999999899</c:v>
                </c:pt>
                <c:pt idx="1719">
                  <c:v>590.61299999999699</c:v>
                </c:pt>
                <c:pt idx="1720">
                  <c:v>644.75599999999895</c:v>
                </c:pt>
                <c:pt idx="1721">
                  <c:v>-272.72099999999699</c:v>
                </c:pt>
                <c:pt idx="1722">
                  <c:v>-466.71499999999997</c:v>
                </c:pt>
                <c:pt idx="1723">
                  <c:v>-336.83399999999801</c:v>
                </c:pt>
                <c:pt idx="1724">
                  <c:v>-440.75699999999898</c:v>
                </c:pt>
                <c:pt idx="1725">
                  <c:v>-635.73999999999899</c:v>
                </c:pt>
                <c:pt idx="1726">
                  <c:v>-564.40199999999902</c:v>
                </c:pt>
                <c:pt idx="1727">
                  <c:v>-451.54800000000103</c:v>
                </c:pt>
                <c:pt idx="1728">
                  <c:v>-519.27499999999895</c:v>
                </c:pt>
                <c:pt idx="1729">
                  <c:v>-502.76600000000002</c:v>
                </c:pt>
                <c:pt idx="1730">
                  <c:v>-584.07500000000005</c:v>
                </c:pt>
                <c:pt idx="1731">
                  <c:v>-346.52100000000002</c:v>
                </c:pt>
                <c:pt idx="1732">
                  <c:v>-106.433999999997</c:v>
                </c:pt>
                <c:pt idx="1733">
                  <c:v>-56.5910000000003</c:v>
                </c:pt>
                <c:pt idx="1734">
                  <c:v>-590.59400000000096</c:v>
                </c:pt>
                <c:pt idx="1735">
                  <c:v>-220.432999999999</c:v>
                </c:pt>
                <c:pt idx="1736">
                  <c:v>174.77799999999999</c:v>
                </c:pt>
                <c:pt idx="1737">
                  <c:v>-261.02699999999999</c:v>
                </c:pt>
                <c:pt idx="1738">
                  <c:v>-520.74699999999905</c:v>
                </c:pt>
                <c:pt idx="1739">
                  <c:v>-607.14399999999898</c:v>
                </c:pt>
                <c:pt idx="1740">
                  <c:v>-667.14599999999905</c:v>
                </c:pt>
                <c:pt idx="1741">
                  <c:v>-647.88900000000103</c:v>
                </c:pt>
                <c:pt idx="1742">
                  <c:v>-689.17999999999904</c:v>
                </c:pt>
                <c:pt idx="1743">
                  <c:v>-638.95000000000005</c:v>
                </c:pt>
                <c:pt idx="1744">
                  <c:v>-637.73999999999899</c:v>
                </c:pt>
                <c:pt idx="1745">
                  <c:v>-702.98299999999904</c:v>
                </c:pt>
                <c:pt idx="1746">
                  <c:v>-723.28499999999894</c:v>
                </c:pt>
                <c:pt idx="1747">
                  <c:v>-743.35699999999997</c:v>
                </c:pt>
                <c:pt idx="1748">
                  <c:v>-745.84100000000001</c:v>
                </c:pt>
                <c:pt idx="1749">
                  <c:v>-666.09799999999905</c:v>
                </c:pt>
                <c:pt idx="1750">
                  <c:v>-527.69299999999998</c:v>
                </c:pt>
                <c:pt idx="1751">
                  <c:v>-790.77599999999904</c:v>
                </c:pt>
                <c:pt idx="1752">
                  <c:v>-736.89400000000001</c:v>
                </c:pt>
                <c:pt idx="1753">
                  <c:v>-213.49799999999999</c:v>
                </c:pt>
                <c:pt idx="1754">
                  <c:v>-357.99699999999899</c:v>
                </c:pt>
                <c:pt idx="1755">
                  <c:v>-864.525000000001</c:v>
                </c:pt>
                <c:pt idx="1756">
                  <c:v>-419.53199999999902</c:v>
                </c:pt>
                <c:pt idx="1757">
                  <c:v>-242.988</c:v>
                </c:pt>
                <c:pt idx="1758">
                  <c:v>-646.14700000000005</c:v>
                </c:pt>
                <c:pt idx="1759">
                  <c:v>-771.56700000000001</c:v>
                </c:pt>
                <c:pt idx="1760">
                  <c:v>-270.60399999999902</c:v>
                </c:pt>
                <c:pt idx="1761">
                  <c:v>-520.17499999999995</c:v>
                </c:pt>
                <c:pt idx="1762">
                  <c:v>-598.05699999999899</c:v>
                </c:pt>
                <c:pt idx="1763">
                  <c:v>-559.63999999999896</c:v>
                </c:pt>
                <c:pt idx="1764">
                  <c:v>-658.73499999999899</c:v>
                </c:pt>
                <c:pt idx="1765">
                  <c:v>-672.16600000000096</c:v>
                </c:pt>
                <c:pt idx="1766">
                  <c:v>-711.78300000000002</c:v>
                </c:pt>
                <c:pt idx="1767">
                  <c:v>-700.73199999999997</c:v>
                </c:pt>
                <c:pt idx="1768">
                  <c:v>-719.79499999999996</c:v>
                </c:pt>
                <c:pt idx="1769">
                  <c:v>-722.15699999999902</c:v>
                </c:pt>
                <c:pt idx="1770">
                  <c:v>-781.97699999999895</c:v>
                </c:pt>
                <c:pt idx="1771">
                  <c:v>-821.87199999999996</c:v>
                </c:pt>
                <c:pt idx="1772">
                  <c:v>-721.48899999999799</c:v>
                </c:pt>
                <c:pt idx="1773">
                  <c:v>-677.01199999999801</c:v>
                </c:pt>
                <c:pt idx="1774">
                  <c:v>-772.79700000000105</c:v>
                </c:pt>
                <c:pt idx="1775">
                  <c:v>-826.86099999999897</c:v>
                </c:pt>
                <c:pt idx="1776">
                  <c:v>-747.01599999999996</c:v>
                </c:pt>
                <c:pt idx="1777">
                  <c:v>-764.229999999999</c:v>
                </c:pt>
                <c:pt idx="1778">
                  <c:v>-725.86300000000006</c:v>
                </c:pt>
                <c:pt idx="1779">
                  <c:v>-749.58299999999895</c:v>
                </c:pt>
                <c:pt idx="1780">
                  <c:v>-780.41100000000097</c:v>
                </c:pt>
                <c:pt idx="1781">
                  <c:v>-675.65099999999904</c:v>
                </c:pt>
                <c:pt idx="1782">
                  <c:v>-570.59799999999996</c:v>
                </c:pt>
                <c:pt idx="1783">
                  <c:v>-632.753999999999</c:v>
                </c:pt>
                <c:pt idx="1784">
                  <c:v>-365.599999999999</c:v>
                </c:pt>
                <c:pt idx="1785">
                  <c:v>-435.54500000000002</c:v>
                </c:pt>
                <c:pt idx="1786">
                  <c:v>-683.20399999999904</c:v>
                </c:pt>
                <c:pt idx="1787">
                  <c:v>-383.85899999999901</c:v>
                </c:pt>
                <c:pt idx="1788">
                  <c:v>-345.86999999999898</c:v>
                </c:pt>
                <c:pt idx="1789">
                  <c:v>-380.65899999999999</c:v>
                </c:pt>
                <c:pt idx="1790">
                  <c:v>-294.86099999999902</c:v>
                </c:pt>
                <c:pt idx="1791">
                  <c:v>-141.128999999999</c:v>
                </c:pt>
                <c:pt idx="1792">
                  <c:v>-152.50100000000199</c:v>
                </c:pt>
                <c:pt idx="1793">
                  <c:v>194.24299999999999</c:v>
                </c:pt>
                <c:pt idx="1794">
                  <c:v>-4.1409999999996199</c:v>
                </c:pt>
                <c:pt idx="1795">
                  <c:v>-36.926999999999602</c:v>
                </c:pt>
                <c:pt idx="1796">
                  <c:v>-100.80999999999899</c:v>
                </c:pt>
                <c:pt idx="1797">
                  <c:v>225.56699999999901</c:v>
                </c:pt>
                <c:pt idx="1798">
                  <c:v>594.60799999999597</c:v>
                </c:pt>
                <c:pt idx="1799">
                  <c:v>208.93400000000099</c:v>
                </c:pt>
                <c:pt idx="1800">
                  <c:v>-17.8779999999987</c:v>
                </c:pt>
                <c:pt idx="1801">
                  <c:v>-193.79999999999899</c:v>
                </c:pt>
                <c:pt idx="1802">
                  <c:v>-174.97900000000101</c:v>
                </c:pt>
                <c:pt idx="1803">
                  <c:v>-285.03699999999998</c:v>
                </c:pt>
                <c:pt idx="1804">
                  <c:v>-403.41799999999802</c:v>
                </c:pt>
                <c:pt idx="1805">
                  <c:v>-501.72299999999899</c:v>
                </c:pt>
                <c:pt idx="1806">
                  <c:v>-552.28499999999894</c:v>
                </c:pt>
                <c:pt idx="1807">
                  <c:v>-535.72599999999898</c:v>
                </c:pt>
                <c:pt idx="1808">
                  <c:v>-523.80399999999997</c:v>
                </c:pt>
                <c:pt idx="1809">
                  <c:v>-545.39499999999896</c:v>
                </c:pt>
                <c:pt idx="1810">
                  <c:v>-574.29199999999901</c:v>
                </c:pt>
                <c:pt idx="1811">
                  <c:v>-557.85599999999897</c:v>
                </c:pt>
                <c:pt idx="1812">
                  <c:v>-493.3</c:v>
                </c:pt>
                <c:pt idx="1813">
                  <c:v>-93.053000000000793</c:v>
                </c:pt>
                <c:pt idx="1814">
                  <c:v>-534.72400000000005</c:v>
                </c:pt>
                <c:pt idx="1815">
                  <c:v>-490.22399999999999</c:v>
                </c:pt>
                <c:pt idx="1816">
                  <c:v>-545.18899999999996</c:v>
                </c:pt>
                <c:pt idx="1817">
                  <c:v>-526.06300000000101</c:v>
                </c:pt>
                <c:pt idx="1818">
                  <c:v>-527.625</c:v>
                </c:pt>
                <c:pt idx="1819">
                  <c:v>-368.678</c:v>
                </c:pt>
                <c:pt idx="1820">
                  <c:v>-337.83499999999998</c:v>
                </c:pt>
                <c:pt idx="1821">
                  <c:v>-490.81899999999899</c:v>
                </c:pt>
                <c:pt idx="1822">
                  <c:v>-516.08799999999997</c:v>
                </c:pt>
                <c:pt idx="1823">
                  <c:v>-540.19999999999902</c:v>
                </c:pt>
                <c:pt idx="1824">
                  <c:v>-556.19899999999802</c:v>
                </c:pt>
                <c:pt idx="1825">
                  <c:v>-575.93899999999996</c:v>
                </c:pt>
                <c:pt idx="1826">
                  <c:v>-732.40700000000004</c:v>
                </c:pt>
                <c:pt idx="1827">
                  <c:v>-631.45499999999902</c:v>
                </c:pt>
                <c:pt idx="1828">
                  <c:v>-621.49299999999903</c:v>
                </c:pt>
                <c:pt idx="1829">
                  <c:v>-665.378999999999</c:v>
                </c:pt>
                <c:pt idx="1830">
                  <c:v>-709.952</c:v>
                </c:pt>
                <c:pt idx="1831">
                  <c:v>-757.79899999999895</c:v>
                </c:pt>
                <c:pt idx="1832">
                  <c:v>-759.39999999999895</c:v>
                </c:pt>
                <c:pt idx="1833">
                  <c:v>-775.36800000000005</c:v>
                </c:pt>
                <c:pt idx="1834">
                  <c:v>-765.81799999999896</c:v>
                </c:pt>
                <c:pt idx="1835">
                  <c:v>-763.426999999999</c:v>
                </c:pt>
                <c:pt idx="1836">
                  <c:v>-842.51900000000001</c:v>
                </c:pt>
                <c:pt idx="1837">
                  <c:v>-796.62300000000005</c:v>
                </c:pt>
                <c:pt idx="1838">
                  <c:v>-740.20499999999902</c:v>
                </c:pt>
                <c:pt idx="1839">
                  <c:v>-731.24199999999905</c:v>
                </c:pt>
                <c:pt idx="1840">
                  <c:v>-814.34100000000001</c:v>
                </c:pt>
                <c:pt idx="1841">
                  <c:v>-637.94300000000101</c:v>
                </c:pt>
                <c:pt idx="1842">
                  <c:v>-925.12999999999897</c:v>
                </c:pt>
                <c:pt idx="1843">
                  <c:v>-551.14899999999795</c:v>
                </c:pt>
                <c:pt idx="1844">
                  <c:v>-409.46699999999902</c:v>
                </c:pt>
                <c:pt idx="1845">
                  <c:v>-697.00199999999904</c:v>
                </c:pt>
                <c:pt idx="1846">
                  <c:v>-473.065</c:v>
                </c:pt>
                <c:pt idx="1847">
                  <c:v>-529.21799999999996</c:v>
                </c:pt>
                <c:pt idx="1848">
                  <c:v>-523.94700000000103</c:v>
                </c:pt>
                <c:pt idx="1849">
                  <c:v>-451.75599999999901</c:v>
                </c:pt>
                <c:pt idx="1850">
                  <c:v>-486.91899999999902</c:v>
                </c:pt>
                <c:pt idx="1851">
                  <c:v>-474.188999999999</c:v>
                </c:pt>
                <c:pt idx="1852">
                  <c:v>-480.29599999999903</c:v>
                </c:pt>
                <c:pt idx="1853">
                  <c:v>-503.93099999999902</c:v>
                </c:pt>
                <c:pt idx="1854">
                  <c:v>-573.71799999999905</c:v>
                </c:pt>
                <c:pt idx="1855">
                  <c:v>-593.67399999999998</c:v>
                </c:pt>
                <c:pt idx="1856">
                  <c:v>-579.53499999999894</c:v>
                </c:pt>
                <c:pt idx="1857">
                  <c:v>-585.28599999999994</c:v>
                </c:pt>
                <c:pt idx="1858">
                  <c:v>-621.37999999999897</c:v>
                </c:pt>
                <c:pt idx="1859">
                  <c:v>-674.48799999999903</c:v>
                </c:pt>
                <c:pt idx="1860">
                  <c:v>-685.73299999999904</c:v>
                </c:pt>
                <c:pt idx="1861">
                  <c:v>-650.57799999999997</c:v>
                </c:pt>
                <c:pt idx="1862">
                  <c:v>-608.70100000000002</c:v>
                </c:pt>
                <c:pt idx="1863">
                  <c:v>-700.19499999999903</c:v>
                </c:pt>
                <c:pt idx="1864">
                  <c:v>-605.93299999999897</c:v>
                </c:pt>
                <c:pt idx="1865">
                  <c:v>-498.99</c:v>
                </c:pt>
                <c:pt idx="1866">
                  <c:v>-596.64400000000001</c:v>
                </c:pt>
                <c:pt idx="1867">
                  <c:v>-605.56799999999998</c:v>
                </c:pt>
                <c:pt idx="1868">
                  <c:v>-563.29499999999905</c:v>
                </c:pt>
                <c:pt idx="1869">
                  <c:v>-674.76999999999896</c:v>
                </c:pt>
                <c:pt idx="1870">
                  <c:v>-634.41399999999999</c:v>
                </c:pt>
                <c:pt idx="1871">
                  <c:v>-496.57999999999902</c:v>
                </c:pt>
                <c:pt idx="1872">
                  <c:v>-563.81399999999996</c:v>
                </c:pt>
                <c:pt idx="1873">
                  <c:v>-413.522999999999</c:v>
                </c:pt>
                <c:pt idx="1874">
                  <c:v>-314.10099999999898</c:v>
                </c:pt>
                <c:pt idx="1875">
                  <c:v>-460.19600000000003</c:v>
                </c:pt>
                <c:pt idx="1876">
                  <c:v>-85.3430000000007</c:v>
                </c:pt>
                <c:pt idx="1877">
                  <c:v>-318.036</c:v>
                </c:pt>
                <c:pt idx="1878">
                  <c:v>-409.366999999999</c:v>
                </c:pt>
                <c:pt idx="1879">
                  <c:v>-462.30399999999997</c:v>
                </c:pt>
                <c:pt idx="1880">
                  <c:v>-257.88199999999898</c:v>
                </c:pt>
                <c:pt idx="1881">
                  <c:v>-42.576000000000001</c:v>
                </c:pt>
                <c:pt idx="1882">
                  <c:v>-260.02399999999898</c:v>
                </c:pt>
                <c:pt idx="1883">
                  <c:v>-260.70200000000102</c:v>
                </c:pt>
                <c:pt idx="1884">
                  <c:v>-160.345</c:v>
                </c:pt>
                <c:pt idx="1885">
                  <c:v>-366.22199999999998</c:v>
                </c:pt>
                <c:pt idx="1886">
                  <c:v>-101.846999999999</c:v>
                </c:pt>
                <c:pt idx="1887">
                  <c:v>58.470000000000198</c:v>
                </c:pt>
                <c:pt idx="1888">
                  <c:v>-84.233000000000104</c:v>
                </c:pt>
                <c:pt idx="1889">
                  <c:v>-296.111999999999</c:v>
                </c:pt>
                <c:pt idx="1890">
                  <c:v>-307.58499999999998</c:v>
                </c:pt>
                <c:pt idx="1891">
                  <c:v>-283.12200000000001</c:v>
                </c:pt>
                <c:pt idx="1892">
                  <c:v>-250.45099999999999</c:v>
                </c:pt>
                <c:pt idx="1893">
                  <c:v>-248.38100000000099</c:v>
                </c:pt>
                <c:pt idx="1894">
                  <c:v>-288.59099999999899</c:v>
                </c:pt>
                <c:pt idx="1895">
                  <c:v>-282.188999999999</c:v>
                </c:pt>
                <c:pt idx="1896">
                  <c:v>-250.80099999999899</c:v>
                </c:pt>
                <c:pt idx="1897">
                  <c:v>-496.18599999999901</c:v>
                </c:pt>
                <c:pt idx="1898">
                  <c:v>-282.59600000000103</c:v>
                </c:pt>
                <c:pt idx="1899">
                  <c:v>-326.81200000000001</c:v>
                </c:pt>
                <c:pt idx="1900">
                  <c:v>-329.32299999999901</c:v>
                </c:pt>
                <c:pt idx="1901">
                  <c:v>-310.48700000000099</c:v>
                </c:pt>
                <c:pt idx="1902">
                  <c:v>-321.11799999999897</c:v>
                </c:pt>
                <c:pt idx="1903">
                  <c:v>-374.63099999999997</c:v>
                </c:pt>
                <c:pt idx="1904">
                  <c:v>-420.32799999999997</c:v>
                </c:pt>
                <c:pt idx="1905">
                  <c:v>-418.76799999999997</c:v>
                </c:pt>
                <c:pt idx="1906">
                  <c:v>-160.139000000001</c:v>
                </c:pt>
                <c:pt idx="1907">
                  <c:v>21.008000000000699</c:v>
                </c:pt>
                <c:pt idx="1908">
                  <c:v>148.95399999999799</c:v>
                </c:pt>
                <c:pt idx="1909">
                  <c:v>19.885999999999498</c:v>
                </c:pt>
                <c:pt idx="1910">
                  <c:v>-6.1869999999998901</c:v>
                </c:pt>
                <c:pt idx="1911">
                  <c:v>268.13400000000001</c:v>
                </c:pt>
                <c:pt idx="1912">
                  <c:v>100.701999999999</c:v>
                </c:pt>
                <c:pt idx="1913">
                  <c:v>225.38299999999899</c:v>
                </c:pt>
                <c:pt idx="1914">
                  <c:v>514.324999999998</c:v>
                </c:pt>
                <c:pt idx="1915">
                  <c:v>677.61800000000005</c:v>
                </c:pt>
                <c:pt idx="1916">
                  <c:v>815.35199999999895</c:v>
                </c:pt>
                <c:pt idx="1917">
                  <c:v>699.85500000000104</c:v>
                </c:pt>
                <c:pt idx="1918">
                  <c:v>443.87099999999901</c:v>
                </c:pt>
                <c:pt idx="1919">
                  <c:v>851.901999999998</c:v>
                </c:pt>
                <c:pt idx="1920">
                  <c:v>1081.558</c:v>
                </c:pt>
                <c:pt idx="1921">
                  <c:v>922.79300000000103</c:v>
                </c:pt>
                <c:pt idx="1922">
                  <c:v>992.65299999999797</c:v>
                </c:pt>
                <c:pt idx="1923">
                  <c:v>1091.9969999999901</c:v>
                </c:pt>
                <c:pt idx="1924">
                  <c:v>899.447999999996</c:v>
                </c:pt>
                <c:pt idx="1925">
                  <c:v>1209.92099999999</c:v>
                </c:pt>
                <c:pt idx="1926">
                  <c:v>1129.3509999999901</c:v>
                </c:pt>
                <c:pt idx="1927">
                  <c:v>1815.9059999999899</c:v>
                </c:pt>
                <c:pt idx="1928">
                  <c:v>2163.8579999999902</c:v>
                </c:pt>
                <c:pt idx="1929">
                  <c:v>1673.2239999999899</c:v>
                </c:pt>
                <c:pt idx="1930">
                  <c:v>1435.54999999999</c:v>
                </c:pt>
                <c:pt idx="1931">
                  <c:v>1127.8289999999899</c:v>
                </c:pt>
                <c:pt idx="1932">
                  <c:v>1139.856</c:v>
                </c:pt>
                <c:pt idx="1933">
                  <c:v>1250.1309999999901</c:v>
                </c:pt>
                <c:pt idx="1934">
                  <c:v>1121.943</c:v>
                </c:pt>
                <c:pt idx="1935">
                  <c:v>1028.3329999999901</c:v>
                </c:pt>
                <c:pt idx="1936">
                  <c:v>1065.3710000000001</c:v>
                </c:pt>
                <c:pt idx="1937">
                  <c:v>1007.06399999999</c:v>
                </c:pt>
                <c:pt idx="1938">
                  <c:v>970.604999999999</c:v>
                </c:pt>
                <c:pt idx="1939">
                  <c:v>1261.3050000000001</c:v>
                </c:pt>
                <c:pt idx="1940">
                  <c:v>1292.63299999999</c:v>
                </c:pt>
                <c:pt idx="1941">
                  <c:v>1467.18299999999</c:v>
                </c:pt>
                <c:pt idx="1942">
                  <c:v>1651.6179999999899</c:v>
                </c:pt>
                <c:pt idx="1943">
                  <c:v>30.325999999993599</c:v>
                </c:pt>
                <c:pt idx="1944">
                  <c:v>307.60100000000199</c:v>
                </c:pt>
                <c:pt idx="1945">
                  <c:v>1777.9389999999901</c:v>
                </c:pt>
                <c:pt idx="1946">
                  <c:v>1419.44</c:v>
                </c:pt>
                <c:pt idx="1947">
                  <c:v>1136.09399999999</c:v>
                </c:pt>
                <c:pt idx="1948">
                  <c:v>1031.0049999999901</c:v>
                </c:pt>
                <c:pt idx="1949">
                  <c:v>1139.624</c:v>
                </c:pt>
                <c:pt idx="1950">
                  <c:v>1305.606</c:v>
                </c:pt>
                <c:pt idx="1951">
                  <c:v>709.80999999999699</c:v>
                </c:pt>
                <c:pt idx="1952">
                  <c:v>559.77099999999996</c:v>
                </c:pt>
                <c:pt idx="1953">
                  <c:v>765.197999999996</c:v>
                </c:pt>
                <c:pt idx="1954">
                  <c:v>936.56799999999896</c:v>
                </c:pt>
                <c:pt idx="1955">
                  <c:v>1209.41499999999</c:v>
                </c:pt>
                <c:pt idx="1956">
                  <c:v>637.81700000000205</c:v>
                </c:pt>
                <c:pt idx="1957">
                  <c:v>703.62199999999496</c:v>
                </c:pt>
                <c:pt idx="1958">
                  <c:v>-12.741999999998299</c:v>
                </c:pt>
                <c:pt idx="1959">
                  <c:v>402.33099999999098</c:v>
                </c:pt>
                <c:pt idx="1960">
                  <c:v>1132.4199999999901</c:v>
                </c:pt>
                <c:pt idx="1961">
                  <c:v>896.27999999999804</c:v>
                </c:pt>
                <c:pt idx="1962">
                  <c:v>536.975999999995</c:v>
                </c:pt>
                <c:pt idx="1963">
                  <c:v>220.65799999999501</c:v>
                </c:pt>
                <c:pt idx="1964">
                  <c:v>1515.5419999999999</c:v>
                </c:pt>
                <c:pt idx="1965">
                  <c:v>-995.84400000001199</c:v>
                </c:pt>
                <c:pt idx="1966">
                  <c:v>586.21199999998498</c:v>
                </c:pt>
                <c:pt idx="1967">
                  <c:v>1990.72999999999</c:v>
                </c:pt>
                <c:pt idx="1968">
                  <c:v>721.68299999998999</c:v>
                </c:pt>
                <c:pt idx="1969">
                  <c:v>1250.71899999999</c:v>
                </c:pt>
                <c:pt idx="1970">
                  <c:v>1721.922</c:v>
                </c:pt>
                <c:pt idx="1971">
                  <c:v>1417.9569999999901</c:v>
                </c:pt>
                <c:pt idx="1972">
                  <c:v>1776.01799999999</c:v>
                </c:pt>
                <c:pt idx="1973">
                  <c:v>2437.375</c:v>
                </c:pt>
                <c:pt idx="1974">
                  <c:v>2282.7429999999799</c:v>
                </c:pt>
                <c:pt idx="1975">
                  <c:v>1588.52899999999</c:v>
                </c:pt>
                <c:pt idx="1976">
                  <c:v>1724.05799999999</c:v>
                </c:pt>
                <c:pt idx="1977">
                  <c:v>738.23500000000001</c:v>
                </c:pt>
                <c:pt idx="1978">
                  <c:v>488.15000000000799</c:v>
                </c:pt>
                <c:pt idx="1979">
                  <c:v>892.28599999999199</c:v>
                </c:pt>
                <c:pt idx="1980">
                  <c:v>834.23599999998999</c:v>
                </c:pt>
                <c:pt idx="1981">
                  <c:v>766.62200000000303</c:v>
                </c:pt>
                <c:pt idx="1982">
                  <c:v>566.12900000000002</c:v>
                </c:pt>
                <c:pt idx="1983">
                  <c:v>815.35199999999895</c:v>
                </c:pt>
                <c:pt idx="1984">
                  <c:v>212.961000000002</c:v>
                </c:pt>
                <c:pt idx="1985">
                  <c:v>182.074000000007</c:v>
                </c:pt>
                <c:pt idx="1986">
                  <c:v>-147.43699999999799</c:v>
                </c:pt>
                <c:pt idx="1987">
                  <c:v>-479.199000000007</c:v>
                </c:pt>
                <c:pt idx="1988">
                  <c:v>-395.12900000000002</c:v>
                </c:pt>
                <c:pt idx="1989">
                  <c:v>3.9710000000050001</c:v>
                </c:pt>
                <c:pt idx="1990">
                  <c:v>-92.836999999999506</c:v>
                </c:pt>
                <c:pt idx="1991">
                  <c:v>-459.78299999999501</c:v>
                </c:pt>
                <c:pt idx="1992">
                  <c:v>-358.52400000000398</c:v>
                </c:pt>
                <c:pt idx="1993">
                  <c:v>275.37799999999697</c:v>
                </c:pt>
                <c:pt idx="1994">
                  <c:v>2155.74799999999</c:v>
                </c:pt>
                <c:pt idx="1995">
                  <c:v>1322.9290000000001</c:v>
                </c:pt>
                <c:pt idx="1996">
                  <c:v>-8.92900000000372</c:v>
                </c:pt>
                <c:pt idx="1997">
                  <c:v>403.80499999999199</c:v>
                </c:pt>
                <c:pt idx="1998">
                  <c:v>-76.6340000000054</c:v>
                </c:pt>
                <c:pt idx="1999">
                  <c:v>530.59799999999802</c:v>
                </c:pt>
                <c:pt idx="2000">
                  <c:v>253.094000000004</c:v>
                </c:pt>
                <c:pt idx="2001">
                  <c:v>-1149.1099999999999</c:v>
                </c:pt>
                <c:pt idx="2002">
                  <c:v>1178.345</c:v>
                </c:pt>
                <c:pt idx="2003">
                  <c:v>-739.78500000000304</c:v>
                </c:pt>
                <c:pt idx="2004">
                  <c:v>4240.7869999999903</c:v>
                </c:pt>
                <c:pt idx="2005">
                  <c:v>2875.6870000000199</c:v>
                </c:pt>
                <c:pt idx="2006">
                  <c:v>2356.8899999999899</c:v>
                </c:pt>
                <c:pt idx="2007">
                  <c:v>3391.5549999999898</c:v>
                </c:pt>
                <c:pt idx="2008">
                  <c:v>1209.74799999999</c:v>
                </c:pt>
                <c:pt idx="2009">
                  <c:v>1583.5229999999799</c:v>
                </c:pt>
                <c:pt idx="2010">
                  <c:v>3087.6799999999898</c:v>
                </c:pt>
                <c:pt idx="2011">
                  <c:v>1446.62</c:v>
                </c:pt>
                <c:pt idx="2012">
                  <c:v>-120.813999999998</c:v>
                </c:pt>
                <c:pt idx="2013">
                  <c:v>188.597000000001</c:v>
                </c:pt>
                <c:pt idx="2014">
                  <c:v>969.19299999999896</c:v>
                </c:pt>
                <c:pt idx="2015">
                  <c:v>638.828000000001</c:v>
                </c:pt>
                <c:pt idx="2016">
                  <c:v>280.15100000000501</c:v>
                </c:pt>
                <c:pt idx="2017">
                  <c:v>1039.5699999999899</c:v>
                </c:pt>
                <c:pt idx="2018">
                  <c:v>966.37299999999902</c:v>
                </c:pt>
                <c:pt idx="2019">
                  <c:v>738.34600000000501</c:v>
                </c:pt>
                <c:pt idx="2020">
                  <c:v>563.50500000000397</c:v>
                </c:pt>
                <c:pt idx="2021">
                  <c:v>388.44599999999599</c:v>
                </c:pt>
                <c:pt idx="2022">
                  <c:v>522.33799999999906</c:v>
                </c:pt>
                <c:pt idx="2023">
                  <c:v>578.42199999999798</c:v>
                </c:pt>
                <c:pt idx="2024">
                  <c:v>566.73599999999703</c:v>
                </c:pt>
                <c:pt idx="2025">
                  <c:v>363.58899999999602</c:v>
                </c:pt>
                <c:pt idx="2026">
                  <c:v>136.96999999999699</c:v>
                </c:pt>
                <c:pt idx="2027">
                  <c:v>494.93399999999701</c:v>
                </c:pt>
                <c:pt idx="2028">
                  <c:v>-1320.569</c:v>
                </c:pt>
                <c:pt idx="2029">
                  <c:v>-46.4569999999948</c:v>
                </c:pt>
                <c:pt idx="2030">
                  <c:v>1992.1479999999999</c:v>
                </c:pt>
                <c:pt idx="2031">
                  <c:v>441.35199999999799</c:v>
                </c:pt>
                <c:pt idx="2032">
                  <c:v>-128.805999999996</c:v>
                </c:pt>
                <c:pt idx="2033">
                  <c:v>-255.92800000000301</c:v>
                </c:pt>
                <c:pt idx="2034">
                  <c:v>43.7180000000007</c:v>
                </c:pt>
                <c:pt idx="2035">
                  <c:v>416.49100000000101</c:v>
                </c:pt>
                <c:pt idx="2036">
                  <c:v>278.41500000000002</c:v>
                </c:pt>
                <c:pt idx="2037">
                  <c:v>-91.846000000001297</c:v>
                </c:pt>
                <c:pt idx="2038">
                  <c:v>-63.480999999999703</c:v>
                </c:pt>
                <c:pt idx="2039">
                  <c:v>-124.01799999999599</c:v>
                </c:pt>
                <c:pt idx="2040">
                  <c:v>-110.128</c:v>
                </c:pt>
                <c:pt idx="2041">
                  <c:v>-20.525000000001398</c:v>
                </c:pt>
                <c:pt idx="2042">
                  <c:v>-191.337000000003</c:v>
                </c:pt>
                <c:pt idx="2043">
                  <c:v>-350.837999999999</c:v>
                </c:pt>
                <c:pt idx="2044">
                  <c:v>-276.44400000000098</c:v>
                </c:pt>
                <c:pt idx="2045">
                  <c:v>-216.979999999999</c:v>
                </c:pt>
                <c:pt idx="2046">
                  <c:v>-213.379999999999</c:v>
                </c:pt>
                <c:pt idx="2047">
                  <c:v>-208.49899999999801</c:v>
                </c:pt>
                <c:pt idx="2048">
                  <c:v>-222.07399999999799</c:v>
                </c:pt>
                <c:pt idx="2049">
                  <c:v>-230.703000000001</c:v>
                </c:pt>
                <c:pt idx="2050">
                  <c:v>-241.980999999999</c:v>
                </c:pt>
                <c:pt idx="2051">
                  <c:v>-326.90800000000098</c:v>
                </c:pt>
                <c:pt idx="2052">
                  <c:v>-414.38499999999999</c:v>
                </c:pt>
                <c:pt idx="2053">
                  <c:v>-392.159999999999</c:v>
                </c:pt>
                <c:pt idx="2054">
                  <c:v>-413.02399999999898</c:v>
                </c:pt>
                <c:pt idx="2055">
                  <c:v>-444.39499999999799</c:v>
                </c:pt>
                <c:pt idx="2056">
                  <c:v>-433.51099999999798</c:v>
                </c:pt>
                <c:pt idx="2057">
                  <c:v>-432.93500000000103</c:v>
                </c:pt>
                <c:pt idx="2058">
                  <c:v>-434.74099999999999</c:v>
                </c:pt>
                <c:pt idx="2059">
                  <c:v>-478.92599999999902</c:v>
                </c:pt>
                <c:pt idx="2060">
                  <c:v>-466.536</c:v>
                </c:pt>
                <c:pt idx="2061">
                  <c:v>-461.99299999999999</c:v>
                </c:pt>
                <c:pt idx="2062">
                  <c:v>-499.193999999997</c:v>
                </c:pt>
                <c:pt idx="2063">
                  <c:v>-467.15399999999801</c:v>
                </c:pt>
                <c:pt idx="2064">
                  <c:v>-466.86699999999797</c:v>
                </c:pt>
                <c:pt idx="2065">
                  <c:v>-515.07700000000102</c:v>
                </c:pt>
                <c:pt idx="2066">
                  <c:v>-521.848999999998</c:v>
                </c:pt>
                <c:pt idx="2067">
                  <c:v>-499.68299999999999</c:v>
                </c:pt>
                <c:pt idx="2068">
                  <c:v>-538.83499999999901</c:v>
                </c:pt>
                <c:pt idx="2069">
                  <c:v>-603.23399999999799</c:v>
                </c:pt>
                <c:pt idx="2070">
                  <c:v>-671.69799999999998</c:v>
                </c:pt>
                <c:pt idx="2071">
                  <c:v>-581.31399999999996</c:v>
                </c:pt>
                <c:pt idx="2072">
                  <c:v>-385.62799999999999</c:v>
                </c:pt>
                <c:pt idx="2073">
                  <c:v>-469.85199999999998</c:v>
                </c:pt>
                <c:pt idx="2074">
                  <c:v>-505.97500000000002</c:v>
                </c:pt>
                <c:pt idx="2075">
                  <c:v>-510.43999999999801</c:v>
                </c:pt>
                <c:pt idx="2076">
                  <c:v>-443.75900000000001</c:v>
                </c:pt>
                <c:pt idx="2077">
                  <c:v>-452.24799999999902</c:v>
                </c:pt>
                <c:pt idx="2078">
                  <c:v>-483.90699999999902</c:v>
                </c:pt>
                <c:pt idx="2079">
                  <c:v>-517.18100000000004</c:v>
                </c:pt>
                <c:pt idx="2080">
                  <c:v>-480.31800000000101</c:v>
                </c:pt>
                <c:pt idx="2081">
                  <c:v>-633.18799999999999</c:v>
                </c:pt>
                <c:pt idx="2082">
                  <c:v>-592.91799999999898</c:v>
                </c:pt>
                <c:pt idx="2083">
                  <c:v>-460.58699999999902</c:v>
                </c:pt>
                <c:pt idx="2084">
                  <c:v>-564.20699999999999</c:v>
                </c:pt>
                <c:pt idx="2085">
                  <c:v>-637.94199999999898</c:v>
                </c:pt>
                <c:pt idx="2086">
                  <c:v>-652.31199999999899</c:v>
                </c:pt>
                <c:pt idx="2087">
                  <c:v>-646.578000000001</c:v>
                </c:pt>
                <c:pt idx="2088">
                  <c:v>-624.55899999999895</c:v>
                </c:pt>
                <c:pt idx="2089">
                  <c:v>-634.85500000000002</c:v>
                </c:pt>
                <c:pt idx="2090">
                  <c:v>-616.469999999999</c:v>
                </c:pt>
                <c:pt idx="2091">
                  <c:v>-630.34699999999896</c:v>
                </c:pt>
                <c:pt idx="2092">
                  <c:v>-649.921999999999</c:v>
                </c:pt>
                <c:pt idx="2093">
                  <c:v>-656.450999999999</c:v>
                </c:pt>
                <c:pt idx="2094">
                  <c:v>-695.73399999999799</c:v>
                </c:pt>
                <c:pt idx="2095">
                  <c:v>-728.60999999999899</c:v>
                </c:pt>
                <c:pt idx="2096">
                  <c:v>-743.46</c:v>
                </c:pt>
                <c:pt idx="2097">
                  <c:v>-751.72900000000004</c:v>
                </c:pt>
                <c:pt idx="2098">
                  <c:v>-776.16300000000001</c:v>
                </c:pt>
                <c:pt idx="2099">
                  <c:v>-784.56600000000105</c:v>
                </c:pt>
                <c:pt idx="2100">
                  <c:v>-720.31199999999899</c:v>
                </c:pt>
                <c:pt idx="2101">
                  <c:v>-859.57799999999804</c:v>
                </c:pt>
                <c:pt idx="2102">
                  <c:v>-801.87900000000002</c:v>
                </c:pt>
                <c:pt idx="2103">
                  <c:v>-737.87300000000005</c:v>
                </c:pt>
                <c:pt idx="2104">
                  <c:v>-781.02999999999895</c:v>
                </c:pt>
                <c:pt idx="2105">
                  <c:v>-762.08599999999899</c:v>
                </c:pt>
                <c:pt idx="2106">
                  <c:v>-796.601</c:v>
                </c:pt>
                <c:pt idx="2107">
                  <c:v>-773.60799999999904</c:v>
                </c:pt>
                <c:pt idx="2108">
                  <c:v>-722.71199999999897</c:v>
                </c:pt>
                <c:pt idx="2109">
                  <c:v>-845.73900000000003</c:v>
                </c:pt>
                <c:pt idx="2110">
                  <c:v>-837.48299999999904</c:v>
                </c:pt>
                <c:pt idx="2111">
                  <c:v>-755.005</c:v>
                </c:pt>
                <c:pt idx="2112">
                  <c:v>-763.18699999999899</c:v>
                </c:pt>
                <c:pt idx="2113">
                  <c:v>-766.73</c:v>
                </c:pt>
                <c:pt idx="2114">
                  <c:v>-789.66800000000001</c:v>
                </c:pt>
                <c:pt idx="2115">
                  <c:v>-763.53499999999894</c:v>
                </c:pt>
                <c:pt idx="2116">
                  <c:v>-705.54799999999898</c:v>
                </c:pt>
                <c:pt idx="2117">
                  <c:v>-662.88800000000003</c:v>
                </c:pt>
                <c:pt idx="2118">
                  <c:v>-814.746000000001</c:v>
                </c:pt>
                <c:pt idx="2119">
                  <c:v>-540.248999999999</c:v>
                </c:pt>
                <c:pt idx="2120">
                  <c:v>-690.78700000000003</c:v>
                </c:pt>
                <c:pt idx="2121">
                  <c:v>-709.11699999999996</c:v>
                </c:pt>
                <c:pt idx="2122">
                  <c:v>-68.789000000000598</c:v>
                </c:pt>
                <c:pt idx="2123">
                  <c:v>-200.405</c:v>
                </c:pt>
                <c:pt idx="2124">
                  <c:v>-473.08700000000101</c:v>
                </c:pt>
                <c:pt idx="2125">
                  <c:v>-633.80499999999995</c:v>
                </c:pt>
                <c:pt idx="2126">
                  <c:v>-391.53300000000002</c:v>
                </c:pt>
                <c:pt idx="2127">
                  <c:v>-381.94799999999799</c:v>
                </c:pt>
                <c:pt idx="2128">
                  <c:v>-1601.616</c:v>
                </c:pt>
                <c:pt idx="2129">
                  <c:v>-31.9979999999996</c:v>
                </c:pt>
                <c:pt idx="2130">
                  <c:v>360.17499999999899</c:v>
                </c:pt>
                <c:pt idx="2131">
                  <c:v>-321.89599999999803</c:v>
                </c:pt>
                <c:pt idx="2132">
                  <c:v>-597.03599999999904</c:v>
                </c:pt>
                <c:pt idx="2133">
                  <c:v>-641.322</c:v>
                </c:pt>
                <c:pt idx="2134">
                  <c:v>-627.61699999999996</c:v>
                </c:pt>
                <c:pt idx="2135">
                  <c:v>-550.58799999999803</c:v>
                </c:pt>
                <c:pt idx="2136">
                  <c:v>-430.93900000000002</c:v>
                </c:pt>
                <c:pt idx="2137">
                  <c:v>-385.67</c:v>
                </c:pt>
                <c:pt idx="2138">
                  <c:v>180.55999999999699</c:v>
                </c:pt>
                <c:pt idx="2139">
                  <c:v>250.945999999999</c:v>
                </c:pt>
                <c:pt idx="2140">
                  <c:v>-233.75700000000001</c:v>
                </c:pt>
                <c:pt idx="2141">
                  <c:v>-227.36099999999999</c:v>
                </c:pt>
                <c:pt idx="2142">
                  <c:v>1510.8019999999899</c:v>
                </c:pt>
                <c:pt idx="2143">
                  <c:v>1899.3520000000001</c:v>
                </c:pt>
                <c:pt idx="2144">
                  <c:v>785.15999999999894</c:v>
                </c:pt>
                <c:pt idx="2145">
                  <c:v>135.284999999999</c:v>
                </c:pt>
                <c:pt idx="2146">
                  <c:v>-316.76499999999902</c:v>
                </c:pt>
                <c:pt idx="2147">
                  <c:v>-141.84400000000201</c:v>
                </c:pt>
                <c:pt idx="2148">
                  <c:v>-30.7399999999997</c:v>
                </c:pt>
                <c:pt idx="2149">
                  <c:v>-28.862000000000901</c:v>
                </c:pt>
                <c:pt idx="2150">
                  <c:v>-347.69399999999899</c:v>
                </c:pt>
                <c:pt idx="2151">
                  <c:v>168.033999999999</c:v>
                </c:pt>
                <c:pt idx="2152">
                  <c:v>15.411000000001801</c:v>
                </c:pt>
                <c:pt idx="2153">
                  <c:v>-375.976</c:v>
                </c:pt>
                <c:pt idx="2154">
                  <c:v>-414.01400000000001</c:v>
                </c:pt>
                <c:pt idx="2155">
                  <c:v>-101.101999999998</c:v>
                </c:pt>
                <c:pt idx="2156">
                  <c:v>-323.14699999999903</c:v>
                </c:pt>
                <c:pt idx="2157">
                  <c:v>-441.60299999999899</c:v>
                </c:pt>
                <c:pt idx="2158">
                  <c:v>-282.16799999999898</c:v>
                </c:pt>
                <c:pt idx="2159">
                  <c:v>-222.602</c:v>
                </c:pt>
                <c:pt idx="2160">
                  <c:v>-214.891999999999</c:v>
                </c:pt>
                <c:pt idx="2161">
                  <c:v>-327.52599999999899</c:v>
                </c:pt>
                <c:pt idx="2162">
                  <c:v>-480.64899999999898</c:v>
                </c:pt>
                <c:pt idx="2163">
                  <c:v>-507.07899999999898</c:v>
                </c:pt>
                <c:pt idx="2164">
                  <c:v>-684.71900000000096</c:v>
                </c:pt>
                <c:pt idx="2165">
                  <c:v>-553.47799999999904</c:v>
                </c:pt>
                <c:pt idx="2166">
                  <c:v>-447.75199999999802</c:v>
                </c:pt>
                <c:pt idx="2167">
                  <c:v>-506.54999999999899</c:v>
                </c:pt>
                <c:pt idx="2168">
                  <c:v>-592.46399999999903</c:v>
                </c:pt>
                <c:pt idx="2169">
                  <c:v>-644.26299999999901</c:v>
                </c:pt>
                <c:pt idx="2170">
                  <c:v>-625.875</c:v>
                </c:pt>
                <c:pt idx="2171">
                  <c:v>-523.320999999999</c:v>
                </c:pt>
                <c:pt idx="2172">
                  <c:v>-873.66499999999803</c:v>
                </c:pt>
                <c:pt idx="2173">
                  <c:v>-517.48899999999901</c:v>
                </c:pt>
                <c:pt idx="2174">
                  <c:v>-335.284999999999</c:v>
                </c:pt>
                <c:pt idx="2175">
                  <c:v>-363.12799999999902</c:v>
                </c:pt>
                <c:pt idx="2176">
                  <c:v>-1312.77999999999</c:v>
                </c:pt>
                <c:pt idx="2177">
                  <c:v>-171.319999999999</c:v>
                </c:pt>
                <c:pt idx="2178">
                  <c:v>-3.5640000000021201</c:v>
                </c:pt>
                <c:pt idx="2179">
                  <c:v>-196.31700000000001</c:v>
                </c:pt>
                <c:pt idx="2180">
                  <c:v>-283.15800000000098</c:v>
                </c:pt>
                <c:pt idx="2181">
                  <c:v>-334.35400000000101</c:v>
                </c:pt>
                <c:pt idx="2182">
                  <c:v>-334.91299999999802</c:v>
                </c:pt>
                <c:pt idx="2183">
                  <c:v>-302.86999999999898</c:v>
                </c:pt>
                <c:pt idx="2184">
                  <c:v>-362.334</c:v>
                </c:pt>
                <c:pt idx="2185">
                  <c:v>-458.140999999999</c:v>
                </c:pt>
                <c:pt idx="2186">
                  <c:v>-503.34</c:v>
                </c:pt>
                <c:pt idx="2187">
                  <c:v>-490.087999999999</c:v>
                </c:pt>
                <c:pt idx="2188">
                  <c:v>-484.85399999999998</c:v>
                </c:pt>
                <c:pt idx="2189">
                  <c:v>-495.23499999999899</c:v>
                </c:pt>
                <c:pt idx="2190">
                  <c:v>-488.510999999999</c:v>
                </c:pt>
                <c:pt idx="2191">
                  <c:v>-581.16600000000005</c:v>
                </c:pt>
                <c:pt idx="2192">
                  <c:v>-355.31999999999903</c:v>
                </c:pt>
                <c:pt idx="2193">
                  <c:v>-174.54799999999801</c:v>
                </c:pt>
                <c:pt idx="2194">
                  <c:v>-1308.9969999999901</c:v>
                </c:pt>
                <c:pt idx="2195">
                  <c:v>530.81199999999797</c:v>
                </c:pt>
                <c:pt idx="2196">
                  <c:v>776.91499999999996</c:v>
                </c:pt>
                <c:pt idx="2197">
                  <c:v>194.947</c:v>
                </c:pt>
                <c:pt idx="2198">
                  <c:v>257.47300000000098</c:v>
                </c:pt>
                <c:pt idx="2199">
                  <c:v>276.143000000001</c:v>
                </c:pt>
                <c:pt idx="2200">
                  <c:v>144.74499999999799</c:v>
                </c:pt>
                <c:pt idx="2201">
                  <c:v>317.91799999999898</c:v>
                </c:pt>
                <c:pt idx="2202">
                  <c:v>643.03499999999894</c:v>
                </c:pt>
                <c:pt idx="2203">
                  <c:v>644.85899999999799</c:v>
                </c:pt>
                <c:pt idx="2204">
                  <c:v>526.16900000000101</c:v>
                </c:pt>
                <c:pt idx="2205">
                  <c:v>474.51499999999902</c:v>
                </c:pt>
                <c:pt idx="2206">
                  <c:v>375.875</c:v>
                </c:pt>
                <c:pt idx="2207">
                  <c:v>180.89599999999999</c:v>
                </c:pt>
                <c:pt idx="2208">
                  <c:v>147.889000000002</c:v>
                </c:pt>
                <c:pt idx="2209">
                  <c:v>95.910999999998197</c:v>
                </c:pt>
                <c:pt idx="2210">
                  <c:v>74.648999999999404</c:v>
                </c:pt>
                <c:pt idx="2211">
                  <c:v>11.8119999999998</c:v>
                </c:pt>
                <c:pt idx="2212">
                  <c:v>-31.283999999999601</c:v>
                </c:pt>
                <c:pt idx="2213">
                  <c:v>-114.32700000000099</c:v>
                </c:pt>
                <c:pt idx="2214">
                  <c:v>9.2660000000014406</c:v>
                </c:pt>
                <c:pt idx="2215">
                  <c:v>-117.021</c:v>
                </c:pt>
                <c:pt idx="2216">
                  <c:v>-69.251999999998603</c:v>
                </c:pt>
                <c:pt idx="2217">
                  <c:v>-7.2120000000013498</c:v>
                </c:pt>
                <c:pt idx="2218">
                  <c:v>-84.672000000000395</c:v>
                </c:pt>
                <c:pt idx="2219">
                  <c:v>-81.570999999999898</c:v>
                </c:pt>
                <c:pt idx="2220">
                  <c:v>-125.233</c:v>
                </c:pt>
                <c:pt idx="2221">
                  <c:v>-219.44300000000101</c:v>
                </c:pt>
                <c:pt idx="2222">
                  <c:v>-325.51100000000002</c:v>
                </c:pt>
                <c:pt idx="2223">
                  <c:v>-322.212999999999</c:v>
                </c:pt>
                <c:pt idx="2224">
                  <c:v>-196.9</c:v>
                </c:pt>
                <c:pt idx="2225">
                  <c:v>-384.18200000000002</c:v>
                </c:pt>
                <c:pt idx="2226">
                  <c:v>-357.426999999999</c:v>
                </c:pt>
                <c:pt idx="2227">
                  <c:v>-246.48800000000099</c:v>
                </c:pt>
                <c:pt idx="2228">
                  <c:v>-288.76700000000102</c:v>
                </c:pt>
                <c:pt idx="2229">
                  <c:v>-43.292000000001202</c:v>
                </c:pt>
                <c:pt idx="2230">
                  <c:v>-21.948000000000299</c:v>
                </c:pt>
                <c:pt idx="2231">
                  <c:v>-235.69</c:v>
                </c:pt>
                <c:pt idx="2232">
                  <c:v>137.97899999999899</c:v>
                </c:pt>
                <c:pt idx="2233">
                  <c:v>136.66200000000001</c:v>
                </c:pt>
                <c:pt idx="2234">
                  <c:v>209.141999999999</c:v>
                </c:pt>
                <c:pt idx="2235">
                  <c:v>146.28599999999801</c:v>
                </c:pt>
                <c:pt idx="2236">
                  <c:v>60.230999999999703</c:v>
                </c:pt>
                <c:pt idx="2237">
                  <c:v>164.123999999999</c:v>
                </c:pt>
                <c:pt idx="2238">
                  <c:v>226.69199999999901</c:v>
                </c:pt>
                <c:pt idx="2239">
                  <c:v>143.11699999999999</c:v>
                </c:pt>
                <c:pt idx="2240">
                  <c:v>100.837000000001</c:v>
                </c:pt>
                <c:pt idx="2241">
                  <c:v>68.612999999999303</c:v>
                </c:pt>
                <c:pt idx="2242">
                  <c:v>152.89800000000099</c:v>
                </c:pt>
                <c:pt idx="2243">
                  <c:v>339.502000000002</c:v>
                </c:pt>
                <c:pt idx="2244">
                  <c:v>46.009</c:v>
                </c:pt>
                <c:pt idx="2245">
                  <c:v>287.01799999999997</c:v>
                </c:pt>
                <c:pt idx="2246">
                  <c:v>310.16600000000102</c:v>
                </c:pt>
                <c:pt idx="2247">
                  <c:v>226.76299999999901</c:v>
                </c:pt>
                <c:pt idx="2248">
                  <c:v>388.31400000000201</c:v>
                </c:pt>
                <c:pt idx="2249">
                  <c:v>275.85000000000002</c:v>
                </c:pt>
                <c:pt idx="2250">
                  <c:v>242.24700000000101</c:v>
                </c:pt>
                <c:pt idx="2251">
                  <c:v>242.979999999999</c:v>
                </c:pt>
                <c:pt idx="2252">
                  <c:v>228.329000000001</c:v>
                </c:pt>
                <c:pt idx="2253">
                  <c:v>153.31099999999901</c:v>
                </c:pt>
                <c:pt idx="2254">
                  <c:v>181.31099999999901</c:v>
                </c:pt>
                <c:pt idx="2255">
                  <c:v>245.71099999999899</c:v>
                </c:pt>
                <c:pt idx="2256">
                  <c:v>19.1059999999997</c:v>
                </c:pt>
                <c:pt idx="2257">
                  <c:v>221.547</c:v>
                </c:pt>
                <c:pt idx="2258">
                  <c:v>359.31899999999899</c:v>
                </c:pt>
                <c:pt idx="2259">
                  <c:v>179.558999999999</c:v>
                </c:pt>
                <c:pt idx="2260">
                  <c:v>112.011</c:v>
                </c:pt>
                <c:pt idx="2261">
                  <c:v>54.4700000000011</c:v>
                </c:pt>
                <c:pt idx="2262">
                  <c:v>87.667999999999694</c:v>
                </c:pt>
                <c:pt idx="2263">
                  <c:v>49.550000000001098</c:v>
                </c:pt>
                <c:pt idx="2264">
                  <c:v>48.979999999999499</c:v>
                </c:pt>
                <c:pt idx="2265">
                  <c:v>-2.24499999999898</c:v>
                </c:pt>
                <c:pt idx="2266">
                  <c:v>-38.631000000001201</c:v>
                </c:pt>
                <c:pt idx="2267">
                  <c:v>45.018000000000001</c:v>
                </c:pt>
                <c:pt idx="2268">
                  <c:v>405.78399999999698</c:v>
                </c:pt>
                <c:pt idx="2269">
                  <c:v>335.46100000000098</c:v>
                </c:pt>
                <c:pt idx="2270">
                  <c:v>677.97400000000198</c:v>
                </c:pt>
                <c:pt idx="2271">
                  <c:v>1022.6899999999901</c:v>
                </c:pt>
                <c:pt idx="2272">
                  <c:v>736.22100000000103</c:v>
                </c:pt>
                <c:pt idx="2273">
                  <c:v>984.67299999999796</c:v>
                </c:pt>
                <c:pt idx="2274">
                  <c:v>1142.29999999999</c:v>
                </c:pt>
                <c:pt idx="2275">
                  <c:v>1748.4680000000001</c:v>
                </c:pt>
                <c:pt idx="2276">
                  <c:v>2107.0920000000001</c:v>
                </c:pt>
                <c:pt idx="2277">
                  <c:v>1572.6010000000001</c:v>
                </c:pt>
                <c:pt idx="2278">
                  <c:v>1613.9570000000001</c:v>
                </c:pt>
                <c:pt idx="2279">
                  <c:v>1310.8409999999999</c:v>
                </c:pt>
                <c:pt idx="2280">
                  <c:v>1140.3719999999901</c:v>
                </c:pt>
                <c:pt idx="2281">
                  <c:v>1229.37299999999</c:v>
                </c:pt>
                <c:pt idx="2282">
                  <c:v>967.91099999999994</c:v>
                </c:pt>
                <c:pt idx="2283">
                  <c:v>456.93099999999998</c:v>
                </c:pt>
                <c:pt idx="2284">
                  <c:v>-57.389999999999397</c:v>
                </c:pt>
                <c:pt idx="2285">
                  <c:v>77.794000000001603</c:v>
                </c:pt>
                <c:pt idx="2286">
                  <c:v>479.45899999998801</c:v>
                </c:pt>
                <c:pt idx="2287">
                  <c:v>9.0570000000006896</c:v>
                </c:pt>
                <c:pt idx="2288">
                  <c:v>-671.26099999999803</c:v>
                </c:pt>
                <c:pt idx="2289">
                  <c:v>-957.02700000000198</c:v>
                </c:pt>
                <c:pt idx="2290">
                  <c:v>-2376.5220000000099</c:v>
                </c:pt>
                <c:pt idx="2291">
                  <c:v>-2239.683</c:v>
                </c:pt>
                <c:pt idx="2292">
                  <c:v>726.97100000000501</c:v>
                </c:pt>
                <c:pt idx="2293">
                  <c:v>458.18899999998303</c:v>
                </c:pt>
                <c:pt idx="2294">
                  <c:v>1078.395</c:v>
                </c:pt>
                <c:pt idx="2295">
                  <c:v>910.13400000000502</c:v>
                </c:pt>
                <c:pt idx="2296">
                  <c:v>1141.12299999999</c:v>
                </c:pt>
                <c:pt idx="2297">
                  <c:v>-2235.8420000000101</c:v>
                </c:pt>
                <c:pt idx="2298">
                  <c:v>-3970.5610000000102</c:v>
                </c:pt>
                <c:pt idx="2299">
                  <c:v>-38489.504999999997</c:v>
                </c:pt>
                <c:pt idx="2300">
                  <c:v>-10525.853999999899</c:v>
                </c:pt>
                <c:pt idx="2301">
                  <c:v>3160.9049999999902</c:v>
                </c:pt>
                <c:pt idx="2302">
                  <c:v>4917.7960000000303</c:v>
                </c:pt>
                <c:pt idx="2303">
                  <c:v>4637.5409999999902</c:v>
                </c:pt>
                <c:pt idx="2304">
                  <c:v>1700.44</c:v>
                </c:pt>
                <c:pt idx="2305">
                  <c:v>-485.86699999999797</c:v>
                </c:pt>
                <c:pt idx="2306">
                  <c:v>-1378.74199999999</c:v>
                </c:pt>
                <c:pt idx="2307">
                  <c:v>-833.61699999999803</c:v>
                </c:pt>
                <c:pt idx="2308">
                  <c:v>514.975999999995</c:v>
                </c:pt>
                <c:pt idx="2309">
                  <c:v>4148.5190000000002</c:v>
                </c:pt>
                <c:pt idx="2310">
                  <c:v>1528.2750000000201</c:v>
                </c:pt>
                <c:pt idx="2311">
                  <c:v>-597.39400000000001</c:v>
                </c:pt>
                <c:pt idx="2312">
                  <c:v>-1528.67199999999</c:v>
                </c:pt>
                <c:pt idx="2313">
                  <c:v>3412.1389999999901</c:v>
                </c:pt>
                <c:pt idx="2314">
                  <c:v>397.22100000000501</c:v>
                </c:pt>
                <c:pt idx="2315">
                  <c:v>-268.35599999998499</c:v>
                </c:pt>
                <c:pt idx="2316">
                  <c:v>-1035.5639999999901</c:v>
                </c:pt>
                <c:pt idx="2317">
                  <c:v>-1669.57900000001</c:v>
                </c:pt>
                <c:pt idx="2318">
                  <c:v>-2242.4539999999902</c:v>
                </c:pt>
                <c:pt idx="2319">
                  <c:v>-798.10299999998801</c:v>
                </c:pt>
                <c:pt idx="2320">
                  <c:v>-526.19400000000303</c:v>
                </c:pt>
                <c:pt idx="2321">
                  <c:v>-2316.1039999999898</c:v>
                </c:pt>
                <c:pt idx="2322">
                  <c:v>-2335.11</c:v>
                </c:pt>
                <c:pt idx="2323">
                  <c:v>-66.260999999998603</c:v>
                </c:pt>
                <c:pt idx="2324">
                  <c:v>-893.69400000000303</c:v>
                </c:pt>
                <c:pt idx="2325">
                  <c:v>-240.82500000001099</c:v>
                </c:pt>
                <c:pt idx="2326">
                  <c:v>-1632.2719999999899</c:v>
                </c:pt>
                <c:pt idx="2327">
                  <c:v>-2136.8489999999802</c:v>
                </c:pt>
                <c:pt idx="2328">
                  <c:v>-1056.3610000000001</c:v>
                </c:pt>
                <c:pt idx="2329">
                  <c:v>980.74799999997697</c:v>
                </c:pt>
                <c:pt idx="2330">
                  <c:v>1226.046</c:v>
                </c:pt>
                <c:pt idx="2331">
                  <c:v>762.90099999999802</c:v>
                </c:pt>
                <c:pt idx="2332">
                  <c:v>1676.66200000001</c:v>
                </c:pt>
                <c:pt idx="2333">
                  <c:v>-2222.4780000000001</c:v>
                </c:pt>
                <c:pt idx="2334">
                  <c:v>-1930.04800000002</c:v>
                </c:pt>
                <c:pt idx="2335">
                  <c:v>-465.21200000002801</c:v>
                </c:pt>
                <c:pt idx="2336">
                  <c:v>1038.22099999999</c:v>
                </c:pt>
                <c:pt idx="2337">
                  <c:v>423.42300000000898</c:v>
                </c:pt>
                <c:pt idx="2338">
                  <c:v>-765.16599999999698</c:v>
                </c:pt>
                <c:pt idx="2339">
                  <c:v>-214.119999999995</c:v>
                </c:pt>
                <c:pt idx="2340">
                  <c:v>-204.63600000001301</c:v>
                </c:pt>
                <c:pt idx="2341">
                  <c:v>-2932.4459999999899</c:v>
                </c:pt>
                <c:pt idx="2342">
                  <c:v>-2512.1289999999999</c:v>
                </c:pt>
                <c:pt idx="2343">
                  <c:v>-1163.81599999999</c:v>
                </c:pt>
                <c:pt idx="2344">
                  <c:v>-1903.7429999999799</c:v>
                </c:pt>
                <c:pt idx="2345">
                  <c:v>-2077.846</c:v>
                </c:pt>
                <c:pt idx="2346">
                  <c:v>-502.03500000000298</c:v>
                </c:pt>
                <c:pt idx="2347">
                  <c:v>281.96799999999303</c:v>
                </c:pt>
                <c:pt idx="2348">
                  <c:v>16.530000000013299</c:v>
                </c:pt>
                <c:pt idx="2349">
                  <c:v>-870.358000000007</c:v>
                </c:pt>
                <c:pt idx="2350">
                  <c:v>-1084.84399999999</c:v>
                </c:pt>
                <c:pt idx="2351">
                  <c:v>-1317.47299999999</c:v>
                </c:pt>
                <c:pt idx="2352">
                  <c:v>-1767.49799999999</c:v>
                </c:pt>
                <c:pt idx="2353">
                  <c:v>-1047.4649999999899</c:v>
                </c:pt>
                <c:pt idx="2354">
                  <c:v>-1154.5309999999999</c:v>
                </c:pt>
                <c:pt idx="2355">
                  <c:v>-383.02700000000101</c:v>
                </c:pt>
                <c:pt idx="2356">
                  <c:v>-486.82800000000799</c:v>
                </c:pt>
                <c:pt idx="2357">
                  <c:v>-76.438000000001907</c:v>
                </c:pt>
                <c:pt idx="2358">
                  <c:v>-257.23099999999903</c:v>
                </c:pt>
                <c:pt idx="2359">
                  <c:v>-220.74100000000101</c:v>
                </c:pt>
                <c:pt idx="2360">
                  <c:v>-232.094000000004</c:v>
                </c:pt>
                <c:pt idx="2361">
                  <c:v>-85.054000000003697</c:v>
                </c:pt>
                <c:pt idx="2362">
                  <c:v>-166.781000000002</c:v>
                </c:pt>
                <c:pt idx="2363">
                  <c:v>-453.17199999999798</c:v>
                </c:pt>
                <c:pt idx="2364">
                  <c:v>-324.710000000006</c:v>
                </c:pt>
                <c:pt idx="2365">
                  <c:v>-522.98999999999796</c:v>
                </c:pt>
                <c:pt idx="2366">
                  <c:v>-1227.002</c:v>
                </c:pt>
                <c:pt idx="2367">
                  <c:v>-8.5749999999970896</c:v>
                </c:pt>
                <c:pt idx="2368">
                  <c:v>-108.065999999998</c:v>
                </c:pt>
                <c:pt idx="2369">
                  <c:v>-124.175000000002</c:v>
                </c:pt>
                <c:pt idx="2370">
                  <c:v>63.744999999995301</c:v>
                </c:pt>
                <c:pt idx="2371">
                  <c:v>-334.87999999999698</c:v>
                </c:pt>
                <c:pt idx="2372">
                  <c:v>-38.760999999998603</c:v>
                </c:pt>
                <c:pt idx="2373">
                  <c:v>-33.368999999998699</c:v>
                </c:pt>
                <c:pt idx="2374">
                  <c:v>-31.5539999999964</c:v>
                </c:pt>
                <c:pt idx="2375">
                  <c:v>-11.242000000001999</c:v>
                </c:pt>
                <c:pt idx="2376">
                  <c:v>-234.179</c:v>
                </c:pt>
                <c:pt idx="2377">
                  <c:v>-277.36099999999999</c:v>
                </c:pt>
                <c:pt idx="2378">
                  <c:v>-411.72000000000099</c:v>
                </c:pt>
                <c:pt idx="2379">
                  <c:v>-526.43700000000104</c:v>
                </c:pt>
                <c:pt idx="2380">
                  <c:v>-306.74200000000201</c:v>
                </c:pt>
                <c:pt idx="2381">
                  <c:v>-243.84699999999799</c:v>
                </c:pt>
                <c:pt idx="2382">
                  <c:v>-406.831999999998</c:v>
                </c:pt>
                <c:pt idx="2383">
                  <c:v>-569.88800000000197</c:v>
                </c:pt>
                <c:pt idx="2384">
                  <c:v>-745.15800000000297</c:v>
                </c:pt>
                <c:pt idx="2385">
                  <c:v>-689.90200000000095</c:v>
                </c:pt>
                <c:pt idx="2386">
                  <c:v>-717.09399999999698</c:v>
                </c:pt>
                <c:pt idx="2387">
                  <c:v>-871.80199999999604</c:v>
                </c:pt>
                <c:pt idx="2388">
                  <c:v>-1898.0820000000001</c:v>
                </c:pt>
                <c:pt idx="2389">
                  <c:v>-891.90400000000204</c:v>
                </c:pt>
                <c:pt idx="2390">
                  <c:v>672.47900000000595</c:v>
                </c:pt>
                <c:pt idx="2391">
                  <c:v>235.89099999999499</c:v>
                </c:pt>
                <c:pt idx="2392">
                  <c:v>209.04199999999699</c:v>
                </c:pt>
                <c:pt idx="2393">
                  <c:v>-127.29</c:v>
                </c:pt>
                <c:pt idx="2394">
                  <c:v>-293.85399999999902</c:v>
                </c:pt>
                <c:pt idx="2395">
                  <c:v>-324.14299999999599</c:v>
                </c:pt>
                <c:pt idx="2396">
                  <c:v>-450.18499999999699</c:v>
                </c:pt>
                <c:pt idx="2397">
                  <c:v>-423.06899999999899</c:v>
                </c:pt>
                <c:pt idx="2398">
                  <c:v>-370.37699999999597</c:v>
                </c:pt>
                <c:pt idx="2399">
                  <c:v>-361.03299999999899</c:v>
                </c:pt>
                <c:pt idx="2400">
                  <c:v>-464.29700000000003</c:v>
                </c:pt>
                <c:pt idx="2401">
                  <c:v>-451.29500000000002</c:v>
                </c:pt>
                <c:pt idx="2402">
                  <c:v>-447.115999999998</c:v>
                </c:pt>
                <c:pt idx="2403">
                  <c:v>-439.03199999999902</c:v>
                </c:pt>
                <c:pt idx="2404">
                  <c:v>-378.60399999999697</c:v>
                </c:pt>
                <c:pt idx="2405">
                  <c:v>-371.79199999999901</c:v>
                </c:pt>
                <c:pt idx="2406">
                  <c:v>-356.58699999999902</c:v>
                </c:pt>
                <c:pt idx="2407">
                  <c:v>-447.09599999999699</c:v>
                </c:pt>
                <c:pt idx="2408">
                  <c:v>-461.42600000000101</c:v>
                </c:pt>
                <c:pt idx="2409">
                  <c:v>-421.173</c:v>
                </c:pt>
                <c:pt idx="2410">
                  <c:v>-426.70800000000003</c:v>
                </c:pt>
                <c:pt idx="2411">
                  <c:v>-430.413999999998</c:v>
                </c:pt>
                <c:pt idx="2412">
                  <c:v>-524.46399999999903</c:v>
                </c:pt>
                <c:pt idx="2413">
                  <c:v>-523.32999999999902</c:v>
                </c:pt>
                <c:pt idx="2414">
                  <c:v>-470.815</c:v>
                </c:pt>
                <c:pt idx="2415">
                  <c:v>-607.89300000000003</c:v>
                </c:pt>
                <c:pt idx="2416">
                  <c:v>-618.98099999999897</c:v>
                </c:pt>
                <c:pt idx="2417">
                  <c:v>-500.15800000000098</c:v>
                </c:pt>
                <c:pt idx="2418">
                  <c:v>-551.40999999999894</c:v>
                </c:pt>
                <c:pt idx="2419">
                  <c:v>-484.15899999999903</c:v>
                </c:pt>
                <c:pt idx="2420">
                  <c:v>-664.026999999998</c:v>
                </c:pt>
                <c:pt idx="2421">
                  <c:v>-603.68500000000097</c:v>
                </c:pt>
                <c:pt idx="2422">
                  <c:v>-385.13299999999902</c:v>
                </c:pt>
                <c:pt idx="2423">
                  <c:v>-882.60999999999797</c:v>
                </c:pt>
                <c:pt idx="2424">
                  <c:v>-1123.692</c:v>
                </c:pt>
                <c:pt idx="2425">
                  <c:v>-651.61899999999798</c:v>
                </c:pt>
                <c:pt idx="2426">
                  <c:v>174.88199999999699</c:v>
                </c:pt>
                <c:pt idx="2427">
                  <c:v>-104.493999999998</c:v>
                </c:pt>
                <c:pt idx="2428">
                  <c:v>-361.288999999998</c:v>
                </c:pt>
                <c:pt idx="2429">
                  <c:v>-227.07399999999799</c:v>
                </c:pt>
                <c:pt idx="2430">
                  <c:v>-481.121000000001</c:v>
                </c:pt>
                <c:pt idx="2431">
                  <c:v>-1227.115</c:v>
                </c:pt>
                <c:pt idx="2432">
                  <c:v>-753.89400000000001</c:v>
                </c:pt>
                <c:pt idx="2433">
                  <c:v>583.85799999999995</c:v>
                </c:pt>
                <c:pt idx="2434">
                  <c:v>-125.611</c:v>
                </c:pt>
                <c:pt idx="2435">
                  <c:v>-344.83499999999998</c:v>
                </c:pt>
                <c:pt idx="2436">
                  <c:v>-431.81999999999903</c:v>
                </c:pt>
                <c:pt idx="2437">
                  <c:v>-542.70999999999901</c:v>
                </c:pt>
                <c:pt idx="2438">
                  <c:v>-531.61099999999897</c:v>
                </c:pt>
                <c:pt idx="2439">
                  <c:v>-550.14099999999905</c:v>
                </c:pt>
                <c:pt idx="2440">
                  <c:v>-545.173</c:v>
                </c:pt>
                <c:pt idx="2441">
                  <c:v>-643.825999999999</c:v>
                </c:pt>
                <c:pt idx="2442">
                  <c:v>-639.04099999999903</c:v>
                </c:pt>
                <c:pt idx="2443">
                  <c:v>-544.97599999999795</c:v>
                </c:pt>
                <c:pt idx="2444">
                  <c:v>-836.48299999999801</c:v>
                </c:pt>
                <c:pt idx="2445">
                  <c:v>-768.245</c:v>
                </c:pt>
                <c:pt idx="2446">
                  <c:v>-403.04099999999897</c:v>
                </c:pt>
                <c:pt idx="2447">
                  <c:v>-568.58299999999997</c:v>
                </c:pt>
                <c:pt idx="2448">
                  <c:v>-605.47800000000097</c:v>
                </c:pt>
                <c:pt idx="2449">
                  <c:v>-587.61199999999894</c:v>
                </c:pt>
                <c:pt idx="2450">
                  <c:v>-516.42199999999798</c:v>
                </c:pt>
                <c:pt idx="2451">
                  <c:v>-731.81199999999899</c:v>
                </c:pt>
                <c:pt idx="2452">
                  <c:v>-793.86999999999898</c:v>
                </c:pt>
                <c:pt idx="2453">
                  <c:v>-362.920999999998</c:v>
                </c:pt>
                <c:pt idx="2454">
                  <c:v>-440.17399999999998</c:v>
                </c:pt>
                <c:pt idx="2455">
                  <c:v>-162.52699999999999</c:v>
                </c:pt>
                <c:pt idx="2456">
                  <c:v>-197.96199999999899</c:v>
                </c:pt>
                <c:pt idx="2457">
                  <c:v>-495.04500000000002</c:v>
                </c:pt>
                <c:pt idx="2458">
                  <c:v>-583.404</c:v>
                </c:pt>
                <c:pt idx="2459">
                  <c:v>-486.01399999999899</c:v>
                </c:pt>
                <c:pt idx="2460">
                  <c:v>-536.59599999999898</c:v>
                </c:pt>
                <c:pt idx="2461">
                  <c:v>-607.49199999999996</c:v>
                </c:pt>
                <c:pt idx="2462">
                  <c:v>-667.82199999999898</c:v>
                </c:pt>
                <c:pt idx="2463">
                  <c:v>-701.5</c:v>
                </c:pt>
                <c:pt idx="2464">
                  <c:v>-692.05799999999897</c:v>
                </c:pt>
                <c:pt idx="2465">
                  <c:v>-696.21099999999899</c:v>
                </c:pt>
                <c:pt idx="2466">
                  <c:v>-681.32299999999998</c:v>
                </c:pt>
                <c:pt idx="2467">
                  <c:v>-666.63099999999895</c:v>
                </c:pt>
                <c:pt idx="2468">
                  <c:v>-662.84299999999905</c:v>
                </c:pt>
                <c:pt idx="2469">
                  <c:v>-656.26399999999899</c:v>
                </c:pt>
                <c:pt idx="2470">
                  <c:v>-668.3</c:v>
                </c:pt>
                <c:pt idx="2471">
                  <c:v>-630.08500000000004</c:v>
                </c:pt>
                <c:pt idx="2472">
                  <c:v>-610.03099999999995</c:v>
                </c:pt>
                <c:pt idx="2473">
                  <c:v>-984.62</c:v>
                </c:pt>
                <c:pt idx="2474">
                  <c:v>-1023.115</c:v>
                </c:pt>
                <c:pt idx="2475">
                  <c:v>-439.37999999999897</c:v>
                </c:pt>
                <c:pt idx="2476">
                  <c:v>-570.02999999999895</c:v>
                </c:pt>
                <c:pt idx="2477">
                  <c:v>-702.83099999999899</c:v>
                </c:pt>
                <c:pt idx="2478">
                  <c:v>-703.48699999999997</c:v>
                </c:pt>
                <c:pt idx="2479">
                  <c:v>-618.62800000000004</c:v>
                </c:pt>
                <c:pt idx="2480">
                  <c:v>-711.974999999999</c:v>
                </c:pt>
                <c:pt idx="2481">
                  <c:v>-765.17699999999797</c:v>
                </c:pt>
                <c:pt idx="2482">
                  <c:v>-757.29600000000096</c:v>
                </c:pt>
                <c:pt idx="2483">
                  <c:v>-743.53100000000097</c:v>
                </c:pt>
                <c:pt idx="2484">
                  <c:v>-850.21</c:v>
                </c:pt>
                <c:pt idx="2485">
                  <c:v>-851.14300000000003</c:v>
                </c:pt>
                <c:pt idx="2486">
                  <c:v>-714.84199999999998</c:v>
                </c:pt>
                <c:pt idx="2487">
                  <c:v>-758.596</c:v>
                </c:pt>
                <c:pt idx="2488">
                  <c:v>-787.32399999999905</c:v>
                </c:pt>
                <c:pt idx="2489">
                  <c:v>-756.54899999999998</c:v>
                </c:pt>
                <c:pt idx="2490">
                  <c:v>-738.85899999999799</c:v>
                </c:pt>
                <c:pt idx="2491">
                  <c:v>-772.66799999999898</c:v>
                </c:pt>
                <c:pt idx="2492">
                  <c:v>-771.69100000000003</c:v>
                </c:pt>
                <c:pt idx="2493">
                  <c:v>-741.53599999999994</c:v>
                </c:pt>
                <c:pt idx="2494">
                  <c:v>-680.74899999999798</c:v>
                </c:pt>
                <c:pt idx="2495">
                  <c:v>-826.96899999999903</c:v>
                </c:pt>
                <c:pt idx="2496">
                  <c:v>-825.33399999999904</c:v>
                </c:pt>
                <c:pt idx="2497">
                  <c:v>-628.17700000000002</c:v>
                </c:pt>
                <c:pt idx="2498">
                  <c:v>-839.021999999998</c:v>
                </c:pt>
                <c:pt idx="2499">
                  <c:v>-997.07100000000003</c:v>
                </c:pt>
                <c:pt idx="2500">
                  <c:v>-616.84500000000003</c:v>
                </c:pt>
                <c:pt idx="2501">
                  <c:v>-764.63799999999901</c:v>
                </c:pt>
                <c:pt idx="2502">
                  <c:v>-775.81799999999896</c:v>
                </c:pt>
                <c:pt idx="2503">
                  <c:v>-787.26599999999905</c:v>
                </c:pt>
                <c:pt idx="2504">
                  <c:v>-695.16399999999896</c:v>
                </c:pt>
                <c:pt idx="2505">
                  <c:v>-749.10599999999897</c:v>
                </c:pt>
                <c:pt idx="2506">
                  <c:v>-785.61999999999898</c:v>
                </c:pt>
                <c:pt idx="2507">
                  <c:v>-799.38800000000003</c:v>
                </c:pt>
                <c:pt idx="2508">
                  <c:v>-851.59199999999998</c:v>
                </c:pt>
                <c:pt idx="2509">
                  <c:v>-841.32699999999897</c:v>
                </c:pt>
                <c:pt idx="2510">
                  <c:v>-824.18799999999896</c:v>
                </c:pt>
                <c:pt idx="2511">
                  <c:v>-817.79399999999896</c:v>
                </c:pt>
                <c:pt idx="2512">
                  <c:v>-818.18700000000001</c:v>
                </c:pt>
                <c:pt idx="2513">
                  <c:v>-808.66999999999905</c:v>
                </c:pt>
                <c:pt idx="2514">
                  <c:v>-825.89</c:v>
                </c:pt>
                <c:pt idx="2515">
                  <c:v>-805.16600000000005</c:v>
                </c:pt>
                <c:pt idx="2516">
                  <c:v>-693.53499999999894</c:v>
                </c:pt>
                <c:pt idx="2517">
                  <c:v>-768.104999999999</c:v>
                </c:pt>
                <c:pt idx="2518">
                  <c:v>-540.91800000000001</c:v>
                </c:pt>
                <c:pt idx="2519">
                  <c:v>-514.69299999999896</c:v>
                </c:pt>
                <c:pt idx="2520">
                  <c:v>-258.01299999999901</c:v>
                </c:pt>
                <c:pt idx="2521">
                  <c:v>-1331.164</c:v>
                </c:pt>
                <c:pt idx="2522">
                  <c:v>223.87899999999999</c:v>
                </c:pt>
                <c:pt idx="2523">
                  <c:v>1489.664</c:v>
                </c:pt>
                <c:pt idx="2524">
                  <c:v>88.434999999999405</c:v>
                </c:pt>
                <c:pt idx="2525">
                  <c:v>-390.33699999999902</c:v>
                </c:pt>
                <c:pt idx="2526">
                  <c:v>-438.489000000001</c:v>
                </c:pt>
                <c:pt idx="2527">
                  <c:v>-476.71199999999902</c:v>
                </c:pt>
                <c:pt idx="2528">
                  <c:v>-440.22000000000099</c:v>
                </c:pt>
                <c:pt idx="2529">
                  <c:v>-477.68500000000103</c:v>
                </c:pt>
                <c:pt idx="2530">
                  <c:v>-598.70600000000002</c:v>
                </c:pt>
                <c:pt idx="2531">
                  <c:v>-651.88400000000001</c:v>
                </c:pt>
                <c:pt idx="2532">
                  <c:v>-647.18200000000002</c:v>
                </c:pt>
                <c:pt idx="2533">
                  <c:v>-620.24199999999996</c:v>
                </c:pt>
                <c:pt idx="2534">
                  <c:v>-623.46299999999803</c:v>
                </c:pt>
                <c:pt idx="2535">
                  <c:v>-642.74700000000098</c:v>
                </c:pt>
                <c:pt idx="2536">
                  <c:v>-753.88900000000001</c:v>
                </c:pt>
                <c:pt idx="2537">
                  <c:v>-703.73099999999897</c:v>
                </c:pt>
                <c:pt idx="2538">
                  <c:v>-833.49</c:v>
                </c:pt>
                <c:pt idx="2539">
                  <c:v>-755.15200000000095</c:v>
                </c:pt>
                <c:pt idx="2540">
                  <c:v>-762.12099999999896</c:v>
                </c:pt>
                <c:pt idx="2541">
                  <c:v>-741.39400000000001</c:v>
                </c:pt>
                <c:pt idx="2542">
                  <c:v>-757.58500000000004</c:v>
                </c:pt>
                <c:pt idx="2543">
                  <c:v>-724.42599999999902</c:v>
                </c:pt>
                <c:pt idx="2544">
                  <c:v>-754.10699999999997</c:v>
                </c:pt>
                <c:pt idx="2545">
                  <c:v>-790.98700000000099</c:v>
                </c:pt>
                <c:pt idx="2546">
                  <c:v>-807.19500000000005</c:v>
                </c:pt>
                <c:pt idx="2547">
                  <c:v>-832.97900000000004</c:v>
                </c:pt>
                <c:pt idx="2548">
                  <c:v>-848.64099999999996</c:v>
                </c:pt>
                <c:pt idx="2549">
                  <c:v>-832.90999999999894</c:v>
                </c:pt>
                <c:pt idx="2550">
                  <c:v>-824.62199999999905</c:v>
                </c:pt>
                <c:pt idx="2551">
                  <c:v>-818.79100000000005</c:v>
                </c:pt>
                <c:pt idx="2552">
                  <c:v>-788.91899999999998</c:v>
                </c:pt>
                <c:pt idx="2553">
                  <c:v>-817.66300000000001</c:v>
                </c:pt>
                <c:pt idx="2554">
                  <c:v>-820.96199999999999</c:v>
                </c:pt>
                <c:pt idx="2555">
                  <c:v>-820.41499999999996</c:v>
                </c:pt>
                <c:pt idx="2556">
                  <c:v>-845.21399999999903</c:v>
                </c:pt>
                <c:pt idx="2557">
                  <c:v>-864.47400000000005</c:v>
                </c:pt>
                <c:pt idx="2558">
                  <c:v>-870.024</c:v>
                </c:pt>
                <c:pt idx="2559">
                  <c:v>-883.48799999999903</c:v>
                </c:pt>
                <c:pt idx="2560">
                  <c:v>-887.551999999999</c:v>
                </c:pt>
                <c:pt idx="2561">
                  <c:v>-884.09699999999896</c:v>
                </c:pt>
                <c:pt idx="2562">
                  <c:v>-903.32199999999898</c:v>
                </c:pt>
                <c:pt idx="2563">
                  <c:v>-899.74299999999903</c:v>
                </c:pt>
                <c:pt idx="2564">
                  <c:v>-914.44499999999903</c:v>
                </c:pt>
                <c:pt idx="2565">
                  <c:v>-933.279</c:v>
                </c:pt>
                <c:pt idx="2566">
                  <c:v>-930.03599999999994</c:v>
                </c:pt>
                <c:pt idx="2567">
                  <c:v>-924.63400000000001</c:v>
                </c:pt>
                <c:pt idx="2568">
                  <c:v>-934.20299999999895</c:v>
                </c:pt>
                <c:pt idx="2569">
                  <c:v>-862.74699999999996</c:v>
                </c:pt>
                <c:pt idx="2570">
                  <c:v>-862.69700000000103</c:v>
                </c:pt>
                <c:pt idx="2571">
                  <c:v>-1015.706</c:v>
                </c:pt>
                <c:pt idx="2572">
                  <c:v>-883.20299999999997</c:v>
                </c:pt>
                <c:pt idx="2573">
                  <c:v>-713.28599999999801</c:v>
                </c:pt>
                <c:pt idx="2574">
                  <c:v>-695.29</c:v>
                </c:pt>
                <c:pt idx="2575">
                  <c:v>-852.697</c:v>
                </c:pt>
                <c:pt idx="2576">
                  <c:v>-757.11700000000098</c:v>
                </c:pt>
                <c:pt idx="2577">
                  <c:v>-684.09</c:v>
                </c:pt>
                <c:pt idx="2578">
                  <c:v>-726.505</c:v>
                </c:pt>
                <c:pt idx="2579">
                  <c:v>-774.9</c:v>
                </c:pt>
                <c:pt idx="2580">
                  <c:v>-786.02300000000002</c:v>
                </c:pt>
                <c:pt idx="2581">
                  <c:v>-814.40199999999902</c:v>
                </c:pt>
                <c:pt idx="2582">
                  <c:v>-852.26799999999901</c:v>
                </c:pt>
                <c:pt idx="2583">
                  <c:v>-843.66099999999994</c:v>
                </c:pt>
                <c:pt idx="2584">
                  <c:v>-829.38599999999894</c:v>
                </c:pt>
                <c:pt idx="2585">
                  <c:v>-825.96299999999803</c:v>
                </c:pt>
                <c:pt idx="2586">
                  <c:v>-789.30799999999897</c:v>
                </c:pt>
                <c:pt idx="2587">
                  <c:v>-803.71899999999903</c:v>
                </c:pt>
                <c:pt idx="2588">
                  <c:v>-899.94300000000101</c:v>
                </c:pt>
                <c:pt idx="2589">
                  <c:v>-830.28899999999999</c:v>
                </c:pt>
                <c:pt idx="2590">
                  <c:v>-764.91399999999999</c:v>
                </c:pt>
                <c:pt idx="2591">
                  <c:v>-817.46</c:v>
                </c:pt>
                <c:pt idx="2592">
                  <c:v>-870.149</c:v>
                </c:pt>
                <c:pt idx="2593">
                  <c:v>-811.36999999999898</c:v>
                </c:pt>
                <c:pt idx="2594">
                  <c:v>-770.73999999999899</c:v>
                </c:pt>
                <c:pt idx="2595">
                  <c:v>-762.42499999999905</c:v>
                </c:pt>
                <c:pt idx="2596">
                  <c:v>-817.497999999998</c:v>
                </c:pt>
                <c:pt idx="2597">
                  <c:v>-775.33399999999801</c:v>
                </c:pt>
                <c:pt idx="2598">
                  <c:v>-745.678</c:v>
                </c:pt>
                <c:pt idx="2599">
                  <c:v>-780.39800000000105</c:v>
                </c:pt>
                <c:pt idx="2600">
                  <c:v>-826.72299999999996</c:v>
                </c:pt>
                <c:pt idx="2601">
                  <c:v>-820.84100000000001</c:v>
                </c:pt>
                <c:pt idx="2602">
                  <c:v>-777.45</c:v>
                </c:pt>
                <c:pt idx="2603">
                  <c:v>-825.73299999999995</c:v>
                </c:pt>
                <c:pt idx="2604">
                  <c:v>-778.61699999999996</c:v>
                </c:pt>
                <c:pt idx="2605">
                  <c:v>-755.07299999999896</c:v>
                </c:pt>
                <c:pt idx="2606">
                  <c:v>-731.47099999999898</c:v>
                </c:pt>
                <c:pt idx="2607">
                  <c:v>-775.25599999999895</c:v>
                </c:pt>
                <c:pt idx="2608">
                  <c:v>-732.42799999999897</c:v>
                </c:pt>
                <c:pt idx="2609">
                  <c:v>-629.02599999999904</c:v>
                </c:pt>
                <c:pt idx="2610">
                  <c:v>-694.69399999999996</c:v>
                </c:pt>
                <c:pt idx="2611">
                  <c:v>-696.20299999999997</c:v>
                </c:pt>
                <c:pt idx="2612">
                  <c:v>-534.25699999999904</c:v>
                </c:pt>
                <c:pt idx="2613">
                  <c:v>-591.48800000000006</c:v>
                </c:pt>
                <c:pt idx="2614">
                  <c:v>-657.96400000000006</c:v>
                </c:pt>
                <c:pt idx="2615">
                  <c:v>-636.70699999999897</c:v>
                </c:pt>
                <c:pt idx="2616">
                  <c:v>-646.04200000000003</c:v>
                </c:pt>
                <c:pt idx="2617">
                  <c:v>-619.00599999999997</c:v>
                </c:pt>
                <c:pt idx="2618">
                  <c:v>-549.81899999999996</c:v>
                </c:pt>
                <c:pt idx="2619">
                  <c:v>-544.82899999999995</c:v>
                </c:pt>
                <c:pt idx="2620">
                  <c:v>-543.97600000000102</c:v>
                </c:pt>
                <c:pt idx="2621">
                  <c:v>-515.13900000000001</c:v>
                </c:pt>
                <c:pt idx="2622">
                  <c:v>-447.93599999999901</c:v>
                </c:pt>
                <c:pt idx="2623">
                  <c:v>-419.274</c:v>
                </c:pt>
                <c:pt idx="2624">
                  <c:v>-354.49299999999999</c:v>
                </c:pt>
                <c:pt idx="2625">
                  <c:v>-144.84100000000001</c:v>
                </c:pt>
                <c:pt idx="2626">
                  <c:v>-72.894000000000204</c:v>
                </c:pt>
                <c:pt idx="2627">
                  <c:v>21.2100000000009</c:v>
                </c:pt>
                <c:pt idx="2628">
                  <c:v>-120.015999999999</c:v>
                </c:pt>
                <c:pt idx="2629">
                  <c:v>-217.431999999998</c:v>
                </c:pt>
                <c:pt idx="2630">
                  <c:v>-189.02699999999999</c:v>
                </c:pt>
                <c:pt idx="2631">
                  <c:v>-125.67</c:v>
                </c:pt>
                <c:pt idx="2632">
                  <c:v>92.338999999999899</c:v>
                </c:pt>
                <c:pt idx="2633">
                  <c:v>89.008000000001601</c:v>
                </c:pt>
                <c:pt idx="2634">
                  <c:v>551.91300000000001</c:v>
                </c:pt>
                <c:pt idx="2635">
                  <c:v>897.73700000000099</c:v>
                </c:pt>
                <c:pt idx="2636">
                  <c:v>1156.0359999999901</c:v>
                </c:pt>
                <c:pt idx="2637">
                  <c:v>1443.0309999999999</c:v>
                </c:pt>
                <c:pt idx="2638">
                  <c:v>2054.1460000000002</c:v>
                </c:pt>
                <c:pt idx="2639">
                  <c:v>2241.34799999999</c:v>
                </c:pt>
                <c:pt idx="2640">
                  <c:v>1472.329</c:v>
                </c:pt>
                <c:pt idx="2641">
                  <c:v>1199.2549999999901</c:v>
                </c:pt>
                <c:pt idx="2642">
                  <c:v>1064.808</c:v>
                </c:pt>
                <c:pt idx="2643">
                  <c:v>810.93899999999803</c:v>
                </c:pt>
                <c:pt idx="2644">
                  <c:v>593.06299999999999</c:v>
                </c:pt>
                <c:pt idx="2645">
                  <c:v>435.84800000000098</c:v>
                </c:pt>
                <c:pt idx="2646">
                  <c:v>410.820999999999</c:v>
                </c:pt>
                <c:pt idx="2647">
                  <c:v>308.50900000000001</c:v>
                </c:pt>
                <c:pt idx="2648">
                  <c:v>232.72199999999901</c:v>
                </c:pt>
                <c:pt idx="2649">
                  <c:v>225.47900000000101</c:v>
                </c:pt>
                <c:pt idx="2650">
                  <c:v>255.52799999999999</c:v>
                </c:pt>
                <c:pt idx="2651">
                  <c:v>185.504999999999</c:v>
                </c:pt>
                <c:pt idx="2652">
                  <c:v>237.33099999999999</c:v>
                </c:pt>
                <c:pt idx="2653">
                  <c:v>444.54499999999803</c:v>
                </c:pt>
                <c:pt idx="2654">
                  <c:v>116.854000000003</c:v>
                </c:pt>
                <c:pt idx="2655">
                  <c:v>59.033999999999601</c:v>
                </c:pt>
                <c:pt idx="2656">
                  <c:v>98.382999999997907</c:v>
                </c:pt>
                <c:pt idx="2657">
                  <c:v>847.16800000000501</c:v>
                </c:pt>
                <c:pt idx="2658">
                  <c:v>1261.8329999999901</c:v>
                </c:pt>
                <c:pt idx="2659">
                  <c:v>382.53899999999697</c:v>
                </c:pt>
                <c:pt idx="2660">
                  <c:v>375.77300000000099</c:v>
                </c:pt>
                <c:pt idx="2661">
                  <c:v>747.51099999999803</c:v>
                </c:pt>
                <c:pt idx="2662">
                  <c:v>1339.8050000000001</c:v>
                </c:pt>
                <c:pt idx="2663">
                  <c:v>1432.4669999999901</c:v>
                </c:pt>
                <c:pt idx="2664">
                  <c:v>1169.6659999999999</c:v>
                </c:pt>
                <c:pt idx="2665">
                  <c:v>1041.345</c:v>
                </c:pt>
                <c:pt idx="2666">
                  <c:v>842.22799999999904</c:v>
                </c:pt>
                <c:pt idx="2667">
                  <c:v>833.36700000000201</c:v>
                </c:pt>
                <c:pt idx="2668">
                  <c:v>684.78700000000299</c:v>
                </c:pt>
                <c:pt idx="2669">
                  <c:v>722.623999999999</c:v>
                </c:pt>
                <c:pt idx="2670">
                  <c:v>447.534999999999</c:v>
                </c:pt>
                <c:pt idx="2671">
                  <c:v>435.54999999999899</c:v>
                </c:pt>
                <c:pt idx="2672">
                  <c:v>362.75199999999597</c:v>
                </c:pt>
                <c:pt idx="2673">
                  <c:v>306.71699999999998</c:v>
                </c:pt>
                <c:pt idx="2674">
                  <c:v>508.09199999999601</c:v>
                </c:pt>
                <c:pt idx="2675">
                  <c:v>342.64800000000099</c:v>
                </c:pt>
                <c:pt idx="2676">
                  <c:v>337.52600000000098</c:v>
                </c:pt>
                <c:pt idx="2677">
                  <c:v>185.68299999999701</c:v>
                </c:pt>
                <c:pt idx="2678">
                  <c:v>59.2160000000003</c:v>
                </c:pt>
                <c:pt idx="2679">
                  <c:v>394.17199999999798</c:v>
                </c:pt>
                <c:pt idx="2680">
                  <c:v>-52.0350000000034</c:v>
                </c:pt>
                <c:pt idx="2681">
                  <c:v>802.12900000000002</c:v>
                </c:pt>
                <c:pt idx="2682">
                  <c:v>960.09500000000105</c:v>
                </c:pt>
                <c:pt idx="2683">
                  <c:v>-599.61799999999403</c:v>
                </c:pt>
                <c:pt idx="2684">
                  <c:v>333.03199999999902</c:v>
                </c:pt>
                <c:pt idx="2685">
                  <c:v>838.57700000000398</c:v>
                </c:pt>
                <c:pt idx="2686">
                  <c:v>487.60500000000297</c:v>
                </c:pt>
                <c:pt idx="2687">
                  <c:v>677.08000000000095</c:v>
                </c:pt>
                <c:pt idx="2688">
                  <c:v>475.875</c:v>
                </c:pt>
                <c:pt idx="2689">
                  <c:v>427.24299999999801</c:v>
                </c:pt>
                <c:pt idx="2690">
                  <c:v>254.31200000000101</c:v>
                </c:pt>
                <c:pt idx="2691">
                  <c:v>365.481999999999</c:v>
                </c:pt>
                <c:pt idx="2692">
                  <c:v>274.722000000001</c:v>
                </c:pt>
                <c:pt idx="2693">
                  <c:v>202.79</c:v>
                </c:pt>
                <c:pt idx="2694">
                  <c:v>202.784999999999</c:v>
                </c:pt>
                <c:pt idx="2695">
                  <c:v>287.21499999999997</c:v>
                </c:pt>
                <c:pt idx="2696">
                  <c:v>139.14699999999701</c:v>
                </c:pt>
                <c:pt idx="2697">
                  <c:v>-201.158999999999</c:v>
                </c:pt>
                <c:pt idx="2698">
                  <c:v>-229.215</c:v>
                </c:pt>
                <c:pt idx="2699">
                  <c:v>382.98999999999802</c:v>
                </c:pt>
                <c:pt idx="2700">
                  <c:v>-179.83599999999899</c:v>
                </c:pt>
                <c:pt idx="2701">
                  <c:v>-714.104999999999</c:v>
                </c:pt>
                <c:pt idx="2702">
                  <c:v>-1343.94</c:v>
                </c:pt>
                <c:pt idx="2703">
                  <c:v>679.42099999999402</c:v>
                </c:pt>
                <c:pt idx="2704">
                  <c:v>1672.1849999999899</c:v>
                </c:pt>
                <c:pt idx="2705">
                  <c:v>621.21600000000001</c:v>
                </c:pt>
                <c:pt idx="2706">
                  <c:v>-110.33699999999899</c:v>
                </c:pt>
                <c:pt idx="2707">
                  <c:v>-80.826000000000903</c:v>
                </c:pt>
                <c:pt idx="2708">
                  <c:v>-109.67199999999799</c:v>
                </c:pt>
                <c:pt idx="2709">
                  <c:v>137.658000000003</c:v>
                </c:pt>
                <c:pt idx="2710">
                  <c:v>22.224000000001901</c:v>
                </c:pt>
                <c:pt idx="2711">
                  <c:v>-95.486000000004395</c:v>
                </c:pt>
                <c:pt idx="2712">
                  <c:v>71.012000000002402</c:v>
                </c:pt>
                <c:pt idx="2713">
                  <c:v>379.00499999999698</c:v>
                </c:pt>
                <c:pt idx="2714">
                  <c:v>412.54699999999798</c:v>
                </c:pt>
                <c:pt idx="2715">
                  <c:v>273.75499999999698</c:v>
                </c:pt>
                <c:pt idx="2716">
                  <c:v>355.384999999998</c:v>
                </c:pt>
                <c:pt idx="2717">
                  <c:v>174.59299999999701</c:v>
                </c:pt>
                <c:pt idx="2718">
                  <c:v>-338.22799999999899</c:v>
                </c:pt>
                <c:pt idx="2719">
                  <c:v>75.011000000002198</c:v>
                </c:pt>
                <c:pt idx="2720">
                  <c:v>52.850999999998699</c:v>
                </c:pt>
                <c:pt idx="2721">
                  <c:v>-1322.5919999999901</c:v>
                </c:pt>
                <c:pt idx="2722">
                  <c:v>-113.745999999999</c:v>
                </c:pt>
                <c:pt idx="2723">
                  <c:v>843.25899999999797</c:v>
                </c:pt>
                <c:pt idx="2724">
                  <c:v>-121.02100000000399</c:v>
                </c:pt>
                <c:pt idx="2725">
                  <c:v>-205.65200000000101</c:v>
                </c:pt>
                <c:pt idx="2726">
                  <c:v>-117.558999999997</c:v>
                </c:pt>
                <c:pt idx="2727">
                  <c:v>-430.77499999999702</c:v>
                </c:pt>
                <c:pt idx="2728">
                  <c:v>-365.60200000000202</c:v>
                </c:pt>
                <c:pt idx="2729">
                  <c:v>-605.78999999999701</c:v>
                </c:pt>
                <c:pt idx="2730">
                  <c:v>-798.98400000000004</c:v>
                </c:pt>
                <c:pt idx="2731">
                  <c:v>-691.77400000000102</c:v>
                </c:pt>
                <c:pt idx="2732">
                  <c:v>-449.67400000000202</c:v>
                </c:pt>
                <c:pt idx="2733">
                  <c:v>260.80799999999999</c:v>
                </c:pt>
                <c:pt idx="2734">
                  <c:v>338.34300000000002</c:v>
                </c:pt>
                <c:pt idx="2735">
                  <c:v>-299.94699999999602</c:v>
                </c:pt>
                <c:pt idx="2736">
                  <c:v>-338.05599999999998</c:v>
                </c:pt>
                <c:pt idx="2737">
                  <c:v>-154.623999999999</c:v>
                </c:pt>
                <c:pt idx="2738">
                  <c:v>34.435000000004898</c:v>
                </c:pt>
                <c:pt idx="2739">
                  <c:v>713.40200000000095</c:v>
                </c:pt>
                <c:pt idx="2740">
                  <c:v>1161.7280000000001</c:v>
                </c:pt>
                <c:pt idx="2741">
                  <c:v>457.44900000000001</c:v>
                </c:pt>
                <c:pt idx="2742">
                  <c:v>-234.27999999999801</c:v>
                </c:pt>
                <c:pt idx="2743">
                  <c:v>-446.70899999999801</c:v>
                </c:pt>
                <c:pt idx="2744">
                  <c:v>-465.13999999999902</c:v>
                </c:pt>
                <c:pt idx="2745">
                  <c:v>-496.250999999996</c:v>
                </c:pt>
                <c:pt idx="2746">
                  <c:v>-650.68799999999806</c:v>
                </c:pt>
                <c:pt idx="2747">
                  <c:v>-1350.4739999999999</c:v>
                </c:pt>
                <c:pt idx="2748">
                  <c:v>-554.32600000000002</c:v>
                </c:pt>
                <c:pt idx="2749">
                  <c:v>598.63100000000099</c:v>
                </c:pt>
                <c:pt idx="2750">
                  <c:v>-79.295000000000002</c:v>
                </c:pt>
                <c:pt idx="2751">
                  <c:v>-999.29100000000096</c:v>
                </c:pt>
                <c:pt idx="2752">
                  <c:v>-156.61900000000199</c:v>
                </c:pt>
                <c:pt idx="2753">
                  <c:v>23.4119999999984</c:v>
                </c:pt>
                <c:pt idx="2754">
                  <c:v>-242.02300000000099</c:v>
                </c:pt>
                <c:pt idx="2755">
                  <c:v>-531.24199999999803</c:v>
                </c:pt>
                <c:pt idx="2756">
                  <c:v>-671.88100000000099</c:v>
                </c:pt>
                <c:pt idx="2757">
                  <c:v>-829.85</c:v>
                </c:pt>
                <c:pt idx="2758">
                  <c:v>-648.26399999999899</c:v>
                </c:pt>
                <c:pt idx="2759">
                  <c:v>-385.20100000000002</c:v>
                </c:pt>
                <c:pt idx="2760">
                  <c:v>-5.1300000000010098</c:v>
                </c:pt>
                <c:pt idx="2761">
                  <c:v>-222.41799999999699</c:v>
                </c:pt>
                <c:pt idx="2762">
                  <c:v>-484.77299999999701</c:v>
                </c:pt>
                <c:pt idx="2763">
                  <c:v>-547.59</c:v>
                </c:pt>
                <c:pt idx="2764">
                  <c:v>-589.51699999999903</c:v>
                </c:pt>
                <c:pt idx="2765">
                  <c:v>-651.09699999999896</c:v>
                </c:pt>
                <c:pt idx="2766">
                  <c:v>-574.92999999999995</c:v>
                </c:pt>
                <c:pt idx="2767">
                  <c:v>-724.23599999999897</c:v>
                </c:pt>
                <c:pt idx="2768">
                  <c:v>-625.70899999999995</c:v>
                </c:pt>
                <c:pt idx="2769">
                  <c:v>-547.77999999999804</c:v>
                </c:pt>
                <c:pt idx="2770">
                  <c:v>-455.78200000000101</c:v>
                </c:pt>
                <c:pt idx="2771">
                  <c:v>-635.77699999999902</c:v>
                </c:pt>
                <c:pt idx="2772">
                  <c:v>-701.18999999999801</c:v>
                </c:pt>
                <c:pt idx="2773">
                  <c:v>-727.57799999999895</c:v>
                </c:pt>
                <c:pt idx="2774">
                  <c:v>-729.31099999999901</c:v>
                </c:pt>
                <c:pt idx="2775">
                  <c:v>-641.75499999999897</c:v>
                </c:pt>
                <c:pt idx="2776">
                  <c:v>-673.00199999999802</c:v>
                </c:pt>
                <c:pt idx="2777">
                  <c:v>-1307.2909999999999</c:v>
                </c:pt>
                <c:pt idx="2778">
                  <c:v>-1129.4380000000001</c:v>
                </c:pt>
                <c:pt idx="2779">
                  <c:v>-299.51299999999998</c:v>
                </c:pt>
                <c:pt idx="2780">
                  <c:v>-252.89799999999701</c:v>
                </c:pt>
                <c:pt idx="2781">
                  <c:v>-494.27800000000002</c:v>
                </c:pt>
                <c:pt idx="2782">
                  <c:v>-643.04699999999798</c:v>
                </c:pt>
                <c:pt idx="2783">
                  <c:v>-871.14300000000003</c:v>
                </c:pt>
                <c:pt idx="2784">
                  <c:v>-618.95699999999795</c:v>
                </c:pt>
                <c:pt idx="2785">
                  <c:v>-214.58</c:v>
                </c:pt>
                <c:pt idx="2786">
                  <c:v>-1816.146</c:v>
                </c:pt>
                <c:pt idx="2787">
                  <c:v>-1256.2819999999899</c:v>
                </c:pt>
                <c:pt idx="2788">
                  <c:v>643.195999999999</c:v>
                </c:pt>
                <c:pt idx="2789">
                  <c:v>-317.098999999998</c:v>
                </c:pt>
                <c:pt idx="2790">
                  <c:v>-633.56699999999898</c:v>
                </c:pt>
                <c:pt idx="2791">
                  <c:v>-527.78200000000095</c:v>
                </c:pt>
                <c:pt idx="2792">
                  <c:v>-590.37200000000098</c:v>
                </c:pt>
                <c:pt idx="2793">
                  <c:v>-736.271999999998</c:v>
                </c:pt>
                <c:pt idx="2794">
                  <c:v>-738.91099999999994</c:v>
                </c:pt>
                <c:pt idx="2795">
                  <c:v>-705.19500000000005</c:v>
                </c:pt>
                <c:pt idx="2796">
                  <c:v>-715.28799999999899</c:v>
                </c:pt>
                <c:pt idx="2797">
                  <c:v>-789.10299999999995</c:v>
                </c:pt>
                <c:pt idx="2798">
                  <c:v>-797.00299999999902</c:v>
                </c:pt>
                <c:pt idx="2799">
                  <c:v>-698.62599999999895</c:v>
                </c:pt>
                <c:pt idx="2800">
                  <c:v>-766.93099999999902</c:v>
                </c:pt>
                <c:pt idx="2801">
                  <c:v>-835.91300000000001</c:v>
                </c:pt>
                <c:pt idx="2802">
                  <c:v>-887.49499999999898</c:v>
                </c:pt>
                <c:pt idx="2803">
                  <c:v>-784.61600000000101</c:v>
                </c:pt>
                <c:pt idx="2804">
                  <c:v>-156.487999999999</c:v>
                </c:pt>
                <c:pt idx="2805">
                  <c:v>-514.01199999999801</c:v>
                </c:pt>
                <c:pt idx="2806">
                  <c:v>-4972.8940000000002</c:v>
                </c:pt>
                <c:pt idx="2807">
                  <c:v>-2521.9080000000099</c:v>
                </c:pt>
                <c:pt idx="2808">
                  <c:v>3365.3380000000002</c:v>
                </c:pt>
                <c:pt idx="2809">
                  <c:v>1734.6299999999901</c:v>
                </c:pt>
                <c:pt idx="2810">
                  <c:v>-107.413</c:v>
                </c:pt>
                <c:pt idx="2811">
                  <c:v>-1043.807</c:v>
                </c:pt>
                <c:pt idx="2812">
                  <c:v>-861.72199999999702</c:v>
                </c:pt>
                <c:pt idx="2813">
                  <c:v>-448.27600000000098</c:v>
                </c:pt>
                <c:pt idx="2814">
                  <c:v>-264.53399999999903</c:v>
                </c:pt>
                <c:pt idx="2815">
                  <c:v>171.06900000000101</c:v>
                </c:pt>
                <c:pt idx="2816">
                  <c:v>-367.75</c:v>
                </c:pt>
                <c:pt idx="2817">
                  <c:v>-956.127999999998</c:v>
                </c:pt>
                <c:pt idx="2818">
                  <c:v>-515.93800000000101</c:v>
                </c:pt>
                <c:pt idx="2819">
                  <c:v>-110.188000000001</c:v>
                </c:pt>
                <c:pt idx="2820">
                  <c:v>-2676.9270000000001</c:v>
                </c:pt>
                <c:pt idx="2821">
                  <c:v>-5233.5079999999998</c:v>
                </c:pt>
                <c:pt idx="2822">
                  <c:v>3172.7019999999902</c:v>
                </c:pt>
                <c:pt idx="2823">
                  <c:v>3916.8339999999998</c:v>
                </c:pt>
                <c:pt idx="2824">
                  <c:v>665.08299999999804</c:v>
                </c:pt>
                <c:pt idx="2825">
                  <c:v>1470.68</c:v>
                </c:pt>
                <c:pt idx="2826">
                  <c:v>868.781000000002</c:v>
                </c:pt>
                <c:pt idx="2827">
                  <c:v>66.954999999998094</c:v>
                </c:pt>
                <c:pt idx="2828">
                  <c:v>-419.156000000002</c:v>
                </c:pt>
                <c:pt idx="2829">
                  <c:v>-695.89200000000301</c:v>
                </c:pt>
                <c:pt idx="2830">
                  <c:v>474.14600000000002</c:v>
                </c:pt>
                <c:pt idx="2831">
                  <c:v>1517.41</c:v>
                </c:pt>
                <c:pt idx="2832">
                  <c:v>1005.947</c:v>
                </c:pt>
                <c:pt idx="2833">
                  <c:v>-461.479000000003</c:v>
                </c:pt>
                <c:pt idx="2834">
                  <c:v>2293.84799999999</c:v>
                </c:pt>
                <c:pt idx="2835">
                  <c:v>-216.78700000000299</c:v>
                </c:pt>
                <c:pt idx="2836">
                  <c:v>1133.3199999999899</c:v>
                </c:pt>
                <c:pt idx="2837">
                  <c:v>1003.127</c:v>
                </c:pt>
                <c:pt idx="2838">
                  <c:v>2448.7860000000001</c:v>
                </c:pt>
                <c:pt idx="2839">
                  <c:v>7.12199999999575</c:v>
                </c:pt>
                <c:pt idx="2840">
                  <c:v>-5942.2790000000005</c:v>
                </c:pt>
                <c:pt idx="2841">
                  <c:v>4401.6889999999903</c:v>
                </c:pt>
                <c:pt idx="2842">
                  <c:v>3666.377</c:v>
                </c:pt>
                <c:pt idx="2843">
                  <c:v>384.33699999999499</c:v>
                </c:pt>
                <c:pt idx="2844">
                  <c:v>-243.06899999999899</c:v>
                </c:pt>
                <c:pt idx="2845">
                  <c:v>-410.02100000000002</c:v>
                </c:pt>
                <c:pt idx="2846">
                  <c:v>-138.383999999998</c:v>
                </c:pt>
                <c:pt idx="2847">
                  <c:v>-230.52600000000101</c:v>
                </c:pt>
                <c:pt idx="2848">
                  <c:v>-340.51000000000198</c:v>
                </c:pt>
                <c:pt idx="2849">
                  <c:v>-438.93599999999901</c:v>
                </c:pt>
                <c:pt idx="2850">
                  <c:v>-376.43799999999601</c:v>
                </c:pt>
                <c:pt idx="2851">
                  <c:v>-242.56700000000001</c:v>
                </c:pt>
                <c:pt idx="2852">
                  <c:v>-15.2459999999973</c:v>
                </c:pt>
                <c:pt idx="2853">
                  <c:v>-318.15499999999997</c:v>
                </c:pt>
                <c:pt idx="2854">
                  <c:v>178.358</c:v>
                </c:pt>
                <c:pt idx="2855">
                  <c:v>185.26000000000101</c:v>
                </c:pt>
                <c:pt idx="2856">
                  <c:v>1634.125</c:v>
                </c:pt>
                <c:pt idx="2857">
                  <c:v>1329.83599999999</c:v>
                </c:pt>
                <c:pt idx="2858">
                  <c:v>1509.414</c:v>
                </c:pt>
                <c:pt idx="2859">
                  <c:v>2937.9989999999898</c:v>
                </c:pt>
                <c:pt idx="2860">
                  <c:v>808.625999999996</c:v>
                </c:pt>
                <c:pt idx="2861">
                  <c:v>-132.19000000000199</c:v>
                </c:pt>
                <c:pt idx="2862">
                  <c:v>546.81599999999798</c:v>
                </c:pt>
                <c:pt idx="2863">
                  <c:v>275.54100000000102</c:v>
                </c:pt>
                <c:pt idx="2864">
                  <c:v>678.28599999999597</c:v>
                </c:pt>
                <c:pt idx="2865">
                  <c:v>1183.471</c:v>
                </c:pt>
                <c:pt idx="2866">
                  <c:v>533.63299999999799</c:v>
                </c:pt>
                <c:pt idx="2867">
                  <c:v>2033.8520000000001</c:v>
                </c:pt>
                <c:pt idx="2868">
                  <c:v>2097.0049999999901</c:v>
                </c:pt>
                <c:pt idx="2869">
                  <c:v>743.16200000000003</c:v>
                </c:pt>
                <c:pt idx="2870">
                  <c:v>-146.48599999999999</c:v>
                </c:pt>
                <c:pt idx="2871">
                  <c:v>-221.65099999999799</c:v>
                </c:pt>
                <c:pt idx="2872">
                  <c:v>-484.72800000000097</c:v>
                </c:pt>
                <c:pt idx="2873">
                  <c:v>-26.693999999997601</c:v>
                </c:pt>
                <c:pt idx="2874">
                  <c:v>-57.2990000000027</c:v>
                </c:pt>
                <c:pt idx="2875">
                  <c:v>381.91600000000102</c:v>
                </c:pt>
                <c:pt idx="2876">
                  <c:v>297.00199999999597</c:v>
                </c:pt>
                <c:pt idx="2877">
                  <c:v>556.35800000000302</c:v>
                </c:pt>
                <c:pt idx="2878">
                  <c:v>279.07499999999698</c:v>
                </c:pt>
                <c:pt idx="2879">
                  <c:v>-338.05900000000099</c:v>
                </c:pt>
                <c:pt idx="2880">
                  <c:v>-330.46199999999902</c:v>
                </c:pt>
                <c:pt idx="2881">
                  <c:v>-220.990999999998</c:v>
                </c:pt>
                <c:pt idx="2882">
                  <c:v>-323.258000000001</c:v>
                </c:pt>
                <c:pt idx="2883">
                  <c:v>-512.84</c:v>
                </c:pt>
                <c:pt idx="2884">
                  <c:v>-522.47699999999895</c:v>
                </c:pt>
                <c:pt idx="2885">
                  <c:v>-564.81599999999798</c:v>
                </c:pt>
                <c:pt idx="2886">
                  <c:v>-519.48599999999897</c:v>
                </c:pt>
                <c:pt idx="2887">
                  <c:v>-511.01400000000001</c:v>
                </c:pt>
                <c:pt idx="2888">
                  <c:v>-523.30699999999797</c:v>
                </c:pt>
                <c:pt idx="2889">
                  <c:v>-560.572</c:v>
                </c:pt>
                <c:pt idx="2890">
                  <c:v>-339.18200000000002</c:v>
                </c:pt>
                <c:pt idx="2891">
                  <c:v>-296.38600000000002</c:v>
                </c:pt>
                <c:pt idx="2892">
                  <c:v>-449.22799999999899</c:v>
                </c:pt>
                <c:pt idx="2893">
                  <c:v>-386.36799999999999</c:v>
                </c:pt>
                <c:pt idx="2894">
                  <c:v>-555.13000000000102</c:v>
                </c:pt>
                <c:pt idx="2895">
                  <c:v>-399.18400000000202</c:v>
                </c:pt>
                <c:pt idx="2896">
                  <c:v>194.36700000000101</c:v>
                </c:pt>
                <c:pt idx="2897">
                  <c:v>-272.248999999999</c:v>
                </c:pt>
                <c:pt idx="2898">
                  <c:v>-481.04700000000201</c:v>
                </c:pt>
                <c:pt idx="2899">
                  <c:v>-576.70299999999895</c:v>
                </c:pt>
                <c:pt idx="2900">
                  <c:v>-466.05599999999998</c:v>
                </c:pt>
                <c:pt idx="2901">
                  <c:v>-455.93999999999801</c:v>
                </c:pt>
                <c:pt idx="2902">
                  <c:v>-553.48299999999995</c:v>
                </c:pt>
                <c:pt idx="2903">
                  <c:v>-565.32999999999902</c:v>
                </c:pt>
                <c:pt idx="2904">
                  <c:v>-408.358</c:v>
                </c:pt>
                <c:pt idx="2905">
                  <c:v>-423.48399999999998</c:v>
                </c:pt>
                <c:pt idx="2906">
                  <c:v>-518.70999999999901</c:v>
                </c:pt>
                <c:pt idx="2907">
                  <c:v>-590.31899999999905</c:v>
                </c:pt>
                <c:pt idx="2908">
                  <c:v>-651.11099999999999</c:v>
                </c:pt>
                <c:pt idx="2909">
                  <c:v>-653.76</c:v>
                </c:pt>
                <c:pt idx="2910">
                  <c:v>-671.779</c:v>
                </c:pt>
                <c:pt idx="2911">
                  <c:v>-675.08399999999995</c:v>
                </c:pt>
                <c:pt idx="2912">
                  <c:v>-655.429000000001</c:v>
                </c:pt>
                <c:pt idx="2913">
                  <c:v>-584.14999999999895</c:v>
                </c:pt>
                <c:pt idx="2914">
                  <c:v>-379.27</c:v>
                </c:pt>
                <c:pt idx="2915">
                  <c:v>-1211.2809999999999</c:v>
                </c:pt>
                <c:pt idx="2916">
                  <c:v>-169.08399999999801</c:v>
                </c:pt>
                <c:pt idx="2917">
                  <c:v>-166.846000000001</c:v>
                </c:pt>
                <c:pt idx="2918">
                  <c:v>-272.53400000000101</c:v>
                </c:pt>
                <c:pt idx="2919">
                  <c:v>-363.65499999999997</c:v>
                </c:pt>
                <c:pt idx="2920">
                  <c:v>-373.45500000000101</c:v>
                </c:pt>
                <c:pt idx="2921">
                  <c:v>-328.042000000001</c:v>
                </c:pt>
                <c:pt idx="2922">
                  <c:v>-370.75799999999902</c:v>
                </c:pt>
                <c:pt idx="2923">
                  <c:v>-483.05500000000001</c:v>
                </c:pt>
                <c:pt idx="2924">
                  <c:v>-548.93899999999803</c:v>
                </c:pt>
                <c:pt idx="2925">
                  <c:v>-545.36399999999696</c:v>
                </c:pt>
                <c:pt idx="2926">
                  <c:v>-514.07399999999996</c:v>
                </c:pt>
                <c:pt idx="2927">
                  <c:v>-560.40899999999897</c:v>
                </c:pt>
                <c:pt idx="2928">
                  <c:v>-540.073000000001</c:v>
                </c:pt>
                <c:pt idx="2929">
                  <c:v>-559.99900000000002</c:v>
                </c:pt>
                <c:pt idx="2930">
                  <c:v>-560.745</c:v>
                </c:pt>
                <c:pt idx="2931">
                  <c:v>-560.45600000000002</c:v>
                </c:pt>
                <c:pt idx="2932">
                  <c:v>-540.52699999999902</c:v>
                </c:pt>
                <c:pt idx="2933">
                  <c:v>-338.93500000000103</c:v>
                </c:pt>
                <c:pt idx="2934">
                  <c:v>-342.539999999999</c:v>
                </c:pt>
                <c:pt idx="2935">
                  <c:v>-409.74099999999999</c:v>
                </c:pt>
                <c:pt idx="2936">
                  <c:v>-505.83200000000102</c:v>
                </c:pt>
                <c:pt idx="2937">
                  <c:v>-440.292000000001</c:v>
                </c:pt>
                <c:pt idx="2938">
                  <c:v>-481.74299999999897</c:v>
                </c:pt>
                <c:pt idx="2939">
                  <c:v>-398.70399999999898</c:v>
                </c:pt>
                <c:pt idx="2940">
                  <c:v>-404.93299999999999</c:v>
                </c:pt>
                <c:pt idx="2941">
                  <c:v>-464.30799999999999</c:v>
                </c:pt>
                <c:pt idx="2942">
                  <c:v>-586.18699999999899</c:v>
                </c:pt>
                <c:pt idx="2943">
                  <c:v>-647.66499999999996</c:v>
                </c:pt>
                <c:pt idx="2944">
                  <c:v>-641.11299999999903</c:v>
                </c:pt>
                <c:pt idx="2945">
                  <c:v>-687.44500000000005</c:v>
                </c:pt>
                <c:pt idx="2946">
                  <c:v>-713.298</c:v>
                </c:pt>
                <c:pt idx="2947">
                  <c:v>-697.33399999999995</c:v>
                </c:pt>
                <c:pt idx="2948">
                  <c:v>-690.46399999999801</c:v>
                </c:pt>
                <c:pt idx="2949">
                  <c:v>-717.60099999999898</c:v>
                </c:pt>
                <c:pt idx="2950">
                  <c:v>-664.33899999999903</c:v>
                </c:pt>
                <c:pt idx="2951">
                  <c:v>-679.253999999999</c:v>
                </c:pt>
                <c:pt idx="2952">
                  <c:v>-704.40099999999904</c:v>
                </c:pt>
                <c:pt idx="2953">
                  <c:v>-667.41899999999998</c:v>
                </c:pt>
                <c:pt idx="2954">
                  <c:v>-619.18599999999901</c:v>
                </c:pt>
                <c:pt idx="2955">
                  <c:v>-977.31700000000001</c:v>
                </c:pt>
                <c:pt idx="2956">
                  <c:v>-851.86999999999898</c:v>
                </c:pt>
                <c:pt idx="2957">
                  <c:v>-644.96</c:v>
                </c:pt>
                <c:pt idx="2958">
                  <c:v>-724.34699999999805</c:v>
                </c:pt>
                <c:pt idx="2959">
                  <c:v>-693.02</c:v>
                </c:pt>
                <c:pt idx="2960">
                  <c:v>-756.51599999999905</c:v>
                </c:pt>
                <c:pt idx="2961">
                  <c:v>-711.53499999999894</c:v>
                </c:pt>
                <c:pt idx="2962">
                  <c:v>-743.01400000000103</c:v>
                </c:pt>
                <c:pt idx="2963">
                  <c:v>-738.17399999999895</c:v>
                </c:pt>
                <c:pt idx="2964">
                  <c:v>-737.11300000000006</c:v>
                </c:pt>
                <c:pt idx="2965">
                  <c:v>-757.54300000000001</c:v>
                </c:pt>
                <c:pt idx="2966">
                  <c:v>-698.61499999999899</c:v>
                </c:pt>
                <c:pt idx="2967">
                  <c:v>-799.08399999999801</c:v>
                </c:pt>
                <c:pt idx="2968">
                  <c:v>-663.18099999999902</c:v>
                </c:pt>
                <c:pt idx="2969">
                  <c:v>-719.56399999999803</c:v>
                </c:pt>
                <c:pt idx="2970">
                  <c:v>-729.06599999999901</c:v>
                </c:pt>
                <c:pt idx="2971">
                  <c:v>-657.42599999999902</c:v>
                </c:pt>
                <c:pt idx="2972">
                  <c:v>-633.20399999999802</c:v>
                </c:pt>
                <c:pt idx="2973">
                  <c:v>-622.39300000000003</c:v>
                </c:pt>
                <c:pt idx="2974">
                  <c:v>-620.31599999999901</c:v>
                </c:pt>
                <c:pt idx="2975">
                  <c:v>-653.90099999999904</c:v>
                </c:pt>
                <c:pt idx="2976">
                  <c:v>-612.28300000000002</c:v>
                </c:pt>
                <c:pt idx="2977">
                  <c:v>-616.09199999999896</c:v>
                </c:pt>
                <c:pt idx="2978">
                  <c:v>-638.10600000000102</c:v>
                </c:pt>
                <c:pt idx="2979">
                  <c:v>-639.57200000000103</c:v>
                </c:pt>
                <c:pt idx="2980">
                  <c:v>-655.58</c:v>
                </c:pt>
                <c:pt idx="2981">
                  <c:v>-605.92600000000095</c:v>
                </c:pt>
                <c:pt idx="2982">
                  <c:v>-598.54999999999995</c:v>
                </c:pt>
                <c:pt idx="2983">
                  <c:v>-594.53099999999995</c:v>
                </c:pt>
                <c:pt idx="2984">
                  <c:v>-600.30100000000004</c:v>
                </c:pt>
                <c:pt idx="2985">
                  <c:v>-639.42799999999897</c:v>
                </c:pt>
                <c:pt idx="2986">
                  <c:v>-637.24899999999798</c:v>
                </c:pt>
                <c:pt idx="2987">
                  <c:v>-610.92799999999897</c:v>
                </c:pt>
                <c:pt idx="2988">
                  <c:v>-547.85500000000002</c:v>
                </c:pt>
                <c:pt idx="2989">
                  <c:v>-550.28200000000004</c:v>
                </c:pt>
                <c:pt idx="2990">
                  <c:v>-686.86500000000001</c:v>
                </c:pt>
                <c:pt idx="2991">
                  <c:v>-639.45100000000002</c:v>
                </c:pt>
                <c:pt idx="2992">
                  <c:v>-525.82499999999902</c:v>
                </c:pt>
                <c:pt idx="2993">
                  <c:v>-586.372999999998</c:v>
                </c:pt>
                <c:pt idx="2994">
                  <c:v>-618.71500000000003</c:v>
                </c:pt>
                <c:pt idx="2995">
                  <c:v>-596.88400000000001</c:v>
                </c:pt>
                <c:pt idx="2996">
                  <c:v>-396.72099999999898</c:v>
                </c:pt>
                <c:pt idx="2997">
                  <c:v>-342.66699999999901</c:v>
                </c:pt>
                <c:pt idx="2998">
                  <c:v>-504.20299999999901</c:v>
                </c:pt>
                <c:pt idx="2999">
                  <c:v>-272.41000000000099</c:v>
                </c:pt>
                <c:pt idx="3000">
                  <c:v>-10.2559999999994</c:v>
                </c:pt>
                <c:pt idx="3001">
                  <c:v>-270.61500000000098</c:v>
                </c:pt>
                <c:pt idx="3002">
                  <c:v>-273.76499999999902</c:v>
                </c:pt>
                <c:pt idx="3003">
                  <c:v>21.7399999999997</c:v>
                </c:pt>
                <c:pt idx="3004">
                  <c:v>7.3509999999987397</c:v>
                </c:pt>
                <c:pt idx="3005">
                  <c:v>263.865999999998</c:v>
                </c:pt>
                <c:pt idx="3006">
                  <c:v>-94.691000000000699</c:v>
                </c:pt>
                <c:pt idx="3007">
                  <c:v>-96.582000000002097</c:v>
                </c:pt>
                <c:pt idx="3008">
                  <c:v>32.364999999999696</c:v>
                </c:pt>
                <c:pt idx="3009">
                  <c:v>196.230000000003</c:v>
                </c:pt>
                <c:pt idx="3010">
                  <c:v>175.793000000001</c:v>
                </c:pt>
                <c:pt idx="3011">
                  <c:v>480.81599999999798</c:v>
                </c:pt>
                <c:pt idx="3012">
                  <c:v>713.58099999999797</c:v>
                </c:pt>
                <c:pt idx="3013">
                  <c:v>383.39499999999799</c:v>
                </c:pt>
                <c:pt idx="3014">
                  <c:v>249.40299999999999</c:v>
                </c:pt>
                <c:pt idx="3015">
                  <c:v>261.21299999999701</c:v>
                </c:pt>
                <c:pt idx="3016">
                  <c:v>152.88099999999901</c:v>
                </c:pt>
                <c:pt idx="3017">
                  <c:v>179.51200000000199</c:v>
                </c:pt>
                <c:pt idx="3018">
                  <c:v>190.59500000000099</c:v>
                </c:pt>
                <c:pt idx="3019">
                  <c:v>30.708000000000499</c:v>
                </c:pt>
                <c:pt idx="3020">
                  <c:v>428.34199999999998</c:v>
                </c:pt>
                <c:pt idx="3021">
                  <c:v>480.14699999999999</c:v>
                </c:pt>
                <c:pt idx="3022">
                  <c:v>389.06400000000201</c:v>
                </c:pt>
                <c:pt idx="3023">
                  <c:v>63.211000000002898</c:v>
                </c:pt>
                <c:pt idx="3024">
                  <c:v>108.030000000002</c:v>
                </c:pt>
                <c:pt idx="3025">
                  <c:v>-147.99399999999801</c:v>
                </c:pt>
                <c:pt idx="3026">
                  <c:v>-736.65800000000297</c:v>
                </c:pt>
                <c:pt idx="3027">
                  <c:v>939.33200000000204</c:v>
                </c:pt>
                <c:pt idx="3028">
                  <c:v>1532.5029999999899</c:v>
                </c:pt>
                <c:pt idx="3029">
                  <c:v>708.58099999999797</c:v>
                </c:pt>
                <c:pt idx="3030">
                  <c:v>624.81000000000097</c:v>
                </c:pt>
                <c:pt idx="3031">
                  <c:v>212.59</c:v>
                </c:pt>
                <c:pt idx="3032">
                  <c:v>-1712.84</c:v>
                </c:pt>
                <c:pt idx="3033">
                  <c:v>221.24099999999399</c:v>
                </c:pt>
                <c:pt idx="3034">
                  <c:v>1739.42</c:v>
                </c:pt>
                <c:pt idx="3035">
                  <c:v>271.68800000000101</c:v>
                </c:pt>
                <c:pt idx="3036">
                  <c:v>77.063000000001907</c:v>
                </c:pt>
                <c:pt idx="3037">
                  <c:v>-140.33400000000199</c:v>
                </c:pt>
                <c:pt idx="3038">
                  <c:v>9.5480000000024994</c:v>
                </c:pt>
                <c:pt idx="3039">
                  <c:v>613.87399999999604</c:v>
                </c:pt>
                <c:pt idx="3040">
                  <c:v>509.41699999999298</c:v>
                </c:pt>
                <c:pt idx="3041">
                  <c:v>311.57600000000002</c:v>
                </c:pt>
                <c:pt idx="3042">
                  <c:v>625.49000000000103</c:v>
                </c:pt>
                <c:pt idx="3043">
                  <c:v>412.11200000000099</c:v>
                </c:pt>
                <c:pt idx="3044">
                  <c:v>403.09300000000002</c:v>
                </c:pt>
                <c:pt idx="3045">
                  <c:v>184.93199999999999</c:v>
                </c:pt>
                <c:pt idx="3046">
                  <c:v>145.70999999999901</c:v>
                </c:pt>
                <c:pt idx="3047">
                  <c:v>-93.417000000001195</c:v>
                </c:pt>
                <c:pt idx="3048">
                  <c:v>247.56799999999899</c:v>
                </c:pt>
                <c:pt idx="3049">
                  <c:v>59.283000000003</c:v>
                </c:pt>
                <c:pt idx="3050">
                  <c:v>-953.84500000000105</c:v>
                </c:pt>
                <c:pt idx="3051">
                  <c:v>-1982.17299999999</c:v>
                </c:pt>
                <c:pt idx="3052">
                  <c:v>-1671.384</c:v>
                </c:pt>
                <c:pt idx="3053">
                  <c:v>-2992.8919999999898</c:v>
                </c:pt>
                <c:pt idx="3054">
                  <c:v>-1724.4009999999901</c:v>
                </c:pt>
                <c:pt idx="3055">
                  <c:v>-660.62200000000303</c:v>
                </c:pt>
                <c:pt idx="3056">
                  <c:v>322.14600000000002</c:v>
                </c:pt>
                <c:pt idx="3057">
                  <c:v>73.112999999997498</c:v>
                </c:pt>
                <c:pt idx="3058">
                  <c:v>89.675000000002896</c:v>
                </c:pt>
                <c:pt idx="3059">
                  <c:v>-544.08100000000502</c:v>
                </c:pt>
                <c:pt idx="3060">
                  <c:v>-224.592999999993</c:v>
                </c:pt>
                <c:pt idx="3061">
                  <c:v>3.69200000000273</c:v>
                </c:pt>
                <c:pt idx="3062">
                  <c:v>-593.627000000007</c:v>
                </c:pt>
                <c:pt idx="3063">
                  <c:v>-1640.327</c:v>
                </c:pt>
                <c:pt idx="3064">
                  <c:v>-3915.08499999999</c:v>
                </c:pt>
                <c:pt idx="3065">
                  <c:v>-5231.5879999999797</c:v>
                </c:pt>
                <c:pt idx="3066">
                  <c:v>-3775.9879999999898</c:v>
                </c:pt>
                <c:pt idx="3067">
                  <c:v>1262.4370000000199</c:v>
                </c:pt>
                <c:pt idx="3068">
                  <c:v>1296.71099999999</c:v>
                </c:pt>
                <c:pt idx="3069">
                  <c:v>-895.26600000000303</c:v>
                </c:pt>
                <c:pt idx="3070">
                  <c:v>-1755.08599999999</c:v>
                </c:pt>
                <c:pt idx="3071">
                  <c:v>-2158.0729999999799</c:v>
                </c:pt>
                <c:pt idx="3072">
                  <c:v>-1267.335</c:v>
                </c:pt>
                <c:pt idx="3073">
                  <c:v>273.90499999999798</c:v>
                </c:pt>
                <c:pt idx="3074">
                  <c:v>-185.34399999999701</c:v>
                </c:pt>
                <c:pt idx="3075">
                  <c:v>1118.4759999999901</c:v>
                </c:pt>
                <c:pt idx="3076">
                  <c:v>-51.964000000007204</c:v>
                </c:pt>
                <c:pt idx="3077">
                  <c:v>-1588.73099999999</c:v>
                </c:pt>
                <c:pt idx="3078">
                  <c:v>-317.90200000000101</c:v>
                </c:pt>
                <c:pt idx="3079">
                  <c:v>-543.225999999995</c:v>
                </c:pt>
                <c:pt idx="3080">
                  <c:v>-481.821999999985</c:v>
                </c:pt>
                <c:pt idx="3081">
                  <c:v>-1480.4079999999899</c:v>
                </c:pt>
                <c:pt idx="3082">
                  <c:v>-774.16100000000699</c:v>
                </c:pt>
                <c:pt idx="3083">
                  <c:v>-2341.2840000000001</c:v>
                </c:pt>
                <c:pt idx="3084">
                  <c:v>-225.73800000001199</c:v>
                </c:pt>
                <c:pt idx="3085">
                  <c:v>-1464.02099999999</c:v>
                </c:pt>
                <c:pt idx="3086">
                  <c:v>-407.32899999998301</c:v>
                </c:pt>
                <c:pt idx="3087">
                  <c:v>-134.834999999991</c:v>
                </c:pt>
                <c:pt idx="3088">
                  <c:v>632.02400000000398</c:v>
                </c:pt>
                <c:pt idx="3089">
                  <c:v>1802.3109999999999</c:v>
                </c:pt>
                <c:pt idx="3090">
                  <c:v>849.96399999999198</c:v>
                </c:pt>
                <c:pt idx="3091">
                  <c:v>169.09299999999999</c:v>
                </c:pt>
                <c:pt idx="3092">
                  <c:v>-776.19800000000396</c:v>
                </c:pt>
                <c:pt idx="3093">
                  <c:v>853.79599999999402</c:v>
                </c:pt>
                <c:pt idx="3094">
                  <c:v>569.77799999999797</c:v>
                </c:pt>
                <c:pt idx="3095">
                  <c:v>-5735.85</c:v>
                </c:pt>
                <c:pt idx="3096">
                  <c:v>-5783.8090000000002</c:v>
                </c:pt>
                <c:pt idx="3097">
                  <c:v>-5198.3070000000098</c:v>
                </c:pt>
                <c:pt idx="3098">
                  <c:v>1914.7670000000001</c:v>
                </c:pt>
                <c:pt idx="3099">
                  <c:v>7168.3459999999995</c:v>
                </c:pt>
                <c:pt idx="3100">
                  <c:v>309.01599999999598</c:v>
                </c:pt>
                <c:pt idx="3101">
                  <c:v>-141.85399999999899</c:v>
                </c:pt>
                <c:pt idx="3102">
                  <c:v>-113.497999999999</c:v>
                </c:pt>
                <c:pt idx="3103">
                  <c:v>-1062.51699999999</c:v>
                </c:pt>
                <c:pt idx="3104">
                  <c:v>-2637.7460000000001</c:v>
                </c:pt>
                <c:pt idx="3105">
                  <c:v>-645.64100000000303</c:v>
                </c:pt>
                <c:pt idx="3106">
                  <c:v>2873.76099999999</c:v>
                </c:pt>
                <c:pt idx="3107">
                  <c:v>931.22799999999904</c:v>
                </c:pt>
                <c:pt idx="3108">
                  <c:v>-440.00900000000098</c:v>
                </c:pt>
                <c:pt idx="3109">
                  <c:v>48.564999999998598</c:v>
                </c:pt>
                <c:pt idx="3110">
                  <c:v>-191.692000000002</c:v>
                </c:pt>
                <c:pt idx="3111">
                  <c:v>36.552999999999798</c:v>
                </c:pt>
                <c:pt idx="3112">
                  <c:v>-949.11999999999898</c:v>
                </c:pt>
                <c:pt idx="3113">
                  <c:v>5.7069999999948697</c:v>
                </c:pt>
                <c:pt idx="3114">
                  <c:v>575.51699999999596</c:v>
                </c:pt>
                <c:pt idx="3115">
                  <c:v>-1222.31899999999</c:v>
                </c:pt>
                <c:pt idx="3116">
                  <c:v>568.58200000000204</c:v>
                </c:pt>
                <c:pt idx="3117">
                  <c:v>293.17699999999599</c:v>
                </c:pt>
                <c:pt idx="3118">
                  <c:v>86.652000000001806</c:v>
                </c:pt>
                <c:pt idx="3119">
                  <c:v>-376.890999999999</c:v>
                </c:pt>
                <c:pt idx="3120">
                  <c:v>-835.94100000000196</c:v>
                </c:pt>
                <c:pt idx="3121">
                  <c:v>-1106.934</c:v>
                </c:pt>
                <c:pt idx="3122">
                  <c:v>-791.853000000002</c:v>
                </c:pt>
                <c:pt idx="3123">
                  <c:v>590.125</c:v>
                </c:pt>
                <c:pt idx="3124">
                  <c:v>292.639000000002</c:v>
                </c:pt>
                <c:pt idx="3125">
                  <c:v>-450.21499999999997</c:v>
                </c:pt>
                <c:pt idx="3126">
                  <c:v>-111.137000000002</c:v>
                </c:pt>
                <c:pt idx="3127">
                  <c:v>-398.91600000000199</c:v>
                </c:pt>
                <c:pt idx="3128">
                  <c:v>-487.73899999999901</c:v>
                </c:pt>
                <c:pt idx="3129">
                  <c:v>-430.17399999999901</c:v>
                </c:pt>
                <c:pt idx="3130">
                  <c:v>-446.101</c:v>
                </c:pt>
                <c:pt idx="3131">
                  <c:v>-353.308999999999</c:v>
                </c:pt>
                <c:pt idx="3132">
                  <c:v>-553.91699999999901</c:v>
                </c:pt>
                <c:pt idx="3133">
                  <c:v>-681.13400000000104</c:v>
                </c:pt>
                <c:pt idx="3134">
                  <c:v>-580.63299999999902</c:v>
                </c:pt>
                <c:pt idx="3135">
                  <c:v>-261.71699999999998</c:v>
                </c:pt>
                <c:pt idx="3136">
                  <c:v>-264.41500000000002</c:v>
                </c:pt>
                <c:pt idx="3137">
                  <c:v>-587.02700000000095</c:v>
                </c:pt>
                <c:pt idx="3138">
                  <c:v>-1672.135</c:v>
                </c:pt>
                <c:pt idx="3139">
                  <c:v>-684.39799999999696</c:v>
                </c:pt>
                <c:pt idx="3140">
                  <c:v>44.228999999999303</c:v>
                </c:pt>
                <c:pt idx="3141">
                  <c:v>-350.48599999999999</c:v>
                </c:pt>
                <c:pt idx="3142">
                  <c:v>-366.34300000000002</c:v>
                </c:pt>
                <c:pt idx="3143">
                  <c:v>-534.04400000000101</c:v>
                </c:pt>
                <c:pt idx="3144">
                  <c:v>-609.58499999999901</c:v>
                </c:pt>
                <c:pt idx="3145">
                  <c:v>-649.15700000000095</c:v>
                </c:pt>
                <c:pt idx="3146">
                  <c:v>-622.83699999999897</c:v>
                </c:pt>
                <c:pt idx="3147">
                  <c:v>-625.93899999999996</c:v>
                </c:pt>
                <c:pt idx="3148">
                  <c:v>-735.04700000000003</c:v>
                </c:pt>
                <c:pt idx="3149">
                  <c:v>-715.01900000000001</c:v>
                </c:pt>
                <c:pt idx="3150">
                  <c:v>-593.80700000000002</c:v>
                </c:pt>
                <c:pt idx="3151">
                  <c:v>-667.35199999999895</c:v>
                </c:pt>
                <c:pt idx="3152">
                  <c:v>-565.05999999999904</c:v>
                </c:pt>
                <c:pt idx="3153">
                  <c:v>-620.61399999999901</c:v>
                </c:pt>
                <c:pt idx="3154">
                  <c:v>-696.98700000000099</c:v>
                </c:pt>
                <c:pt idx="3155">
                  <c:v>-737.03800000000001</c:v>
                </c:pt>
                <c:pt idx="3156">
                  <c:v>-775.18</c:v>
                </c:pt>
                <c:pt idx="3157">
                  <c:v>-742.89800000000105</c:v>
                </c:pt>
                <c:pt idx="3158">
                  <c:v>-490.77499999999901</c:v>
                </c:pt>
                <c:pt idx="3159">
                  <c:v>-1103.7819999999899</c:v>
                </c:pt>
                <c:pt idx="3160">
                  <c:v>-1251.5129999999899</c:v>
                </c:pt>
                <c:pt idx="3161">
                  <c:v>-120.823000000002</c:v>
                </c:pt>
                <c:pt idx="3162">
                  <c:v>-873.14800000000105</c:v>
                </c:pt>
                <c:pt idx="3163">
                  <c:v>-1031.93399999999</c:v>
                </c:pt>
                <c:pt idx="3164">
                  <c:v>-314.11499999999899</c:v>
                </c:pt>
                <c:pt idx="3165">
                  <c:v>-1088.6210000000001</c:v>
                </c:pt>
                <c:pt idx="3166">
                  <c:v>-1387.0740000000001</c:v>
                </c:pt>
                <c:pt idx="3167">
                  <c:v>-508.229999999999</c:v>
                </c:pt>
                <c:pt idx="3168">
                  <c:v>-474.05399999999997</c:v>
                </c:pt>
                <c:pt idx="3169">
                  <c:v>-246.19199999999901</c:v>
                </c:pt>
                <c:pt idx="3170">
                  <c:v>-433.57799999999901</c:v>
                </c:pt>
                <c:pt idx="3171">
                  <c:v>-575.33100000000002</c:v>
                </c:pt>
                <c:pt idx="3172">
                  <c:v>-685.81800000000101</c:v>
                </c:pt>
                <c:pt idx="3173">
                  <c:v>-574.36400000000106</c:v>
                </c:pt>
                <c:pt idx="3174">
                  <c:v>-670.67200000000003</c:v>
                </c:pt>
                <c:pt idx="3175">
                  <c:v>-690.85199999999998</c:v>
                </c:pt>
                <c:pt idx="3176">
                  <c:v>-837.94499999999903</c:v>
                </c:pt>
                <c:pt idx="3177">
                  <c:v>-950.89400000000001</c:v>
                </c:pt>
                <c:pt idx="3178">
                  <c:v>-515.00900000000001</c:v>
                </c:pt>
                <c:pt idx="3179">
                  <c:v>-856.12800000000004</c:v>
                </c:pt>
                <c:pt idx="3180">
                  <c:v>-869.81400000000201</c:v>
                </c:pt>
                <c:pt idx="3181">
                  <c:v>-497.08099999999803</c:v>
                </c:pt>
                <c:pt idx="3182">
                  <c:v>-761.62</c:v>
                </c:pt>
                <c:pt idx="3183">
                  <c:v>-979.203000000001</c:v>
                </c:pt>
                <c:pt idx="3184">
                  <c:v>-587.75499999999897</c:v>
                </c:pt>
                <c:pt idx="3185">
                  <c:v>-398.34399999999903</c:v>
                </c:pt>
                <c:pt idx="3186">
                  <c:v>-687.84699999999896</c:v>
                </c:pt>
                <c:pt idx="3187">
                  <c:v>-594.56600000000003</c:v>
                </c:pt>
                <c:pt idx="3188">
                  <c:v>-494.57400000000001</c:v>
                </c:pt>
                <c:pt idx="3189">
                  <c:v>-531.88000000000102</c:v>
                </c:pt>
                <c:pt idx="3190">
                  <c:v>-588.13200000000097</c:v>
                </c:pt>
                <c:pt idx="3191">
                  <c:v>-1423.3309999999899</c:v>
                </c:pt>
                <c:pt idx="3192">
                  <c:v>245.867999999994</c:v>
                </c:pt>
                <c:pt idx="3193">
                  <c:v>1440.64199999999</c:v>
                </c:pt>
                <c:pt idx="3194">
                  <c:v>-40.951000000000903</c:v>
                </c:pt>
                <c:pt idx="3195">
                  <c:v>-591.63299999999902</c:v>
                </c:pt>
                <c:pt idx="3196">
                  <c:v>-610.64699999999903</c:v>
                </c:pt>
                <c:pt idx="3197">
                  <c:v>-720.52200000000005</c:v>
                </c:pt>
                <c:pt idx="3198">
                  <c:v>-817.88699999999801</c:v>
                </c:pt>
                <c:pt idx="3199">
                  <c:v>-813.21199999999897</c:v>
                </c:pt>
                <c:pt idx="3200">
                  <c:v>-819.92099999999903</c:v>
                </c:pt>
                <c:pt idx="3201">
                  <c:v>-780.55100000000004</c:v>
                </c:pt>
                <c:pt idx="3202">
                  <c:v>-494.28</c:v>
                </c:pt>
                <c:pt idx="3203">
                  <c:v>-580.40999999999894</c:v>
                </c:pt>
                <c:pt idx="3204">
                  <c:v>-259.75900000000098</c:v>
                </c:pt>
                <c:pt idx="3205">
                  <c:v>193.52800000000201</c:v>
                </c:pt>
                <c:pt idx="3206">
                  <c:v>-682.40999999999894</c:v>
                </c:pt>
                <c:pt idx="3207">
                  <c:v>-98.993000000002198</c:v>
                </c:pt>
                <c:pt idx="3208">
                  <c:v>1442.682</c:v>
                </c:pt>
                <c:pt idx="3209">
                  <c:v>-45.5189999999984</c:v>
                </c:pt>
                <c:pt idx="3210">
                  <c:v>-575.23099999999795</c:v>
                </c:pt>
                <c:pt idx="3211">
                  <c:v>-614.47299999999802</c:v>
                </c:pt>
                <c:pt idx="3212">
                  <c:v>-668.74199999999996</c:v>
                </c:pt>
                <c:pt idx="3213">
                  <c:v>-644.61499999999899</c:v>
                </c:pt>
                <c:pt idx="3214">
                  <c:v>-578.87099999999896</c:v>
                </c:pt>
                <c:pt idx="3215">
                  <c:v>-516.82900000000097</c:v>
                </c:pt>
                <c:pt idx="3216">
                  <c:v>177.06199999999799</c:v>
                </c:pt>
                <c:pt idx="3217">
                  <c:v>160.13000000000099</c:v>
                </c:pt>
                <c:pt idx="3218">
                  <c:v>1526.64199999999</c:v>
                </c:pt>
                <c:pt idx="3219">
                  <c:v>1657.4459999999999</c:v>
                </c:pt>
                <c:pt idx="3220">
                  <c:v>873.09100000000001</c:v>
                </c:pt>
                <c:pt idx="3221">
                  <c:v>1037.8920000000001</c:v>
                </c:pt>
                <c:pt idx="3222">
                  <c:v>606.89899999999898</c:v>
                </c:pt>
                <c:pt idx="3223">
                  <c:v>556.87699999999995</c:v>
                </c:pt>
                <c:pt idx="3224">
                  <c:v>2430.73199999999</c:v>
                </c:pt>
                <c:pt idx="3225">
                  <c:v>1405.9769999999901</c:v>
                </c:pt>
                <c:pt idx="3226">
                  <c:v>408.526999999998</c:v>
                </c:pt>
                <c:pt idx="3227">
                  <c:v>1891.03</c:v>
                </c:pt>
                <c:pt idx="3228">
                  <c:v>2704.5899999999901</c:v>
                </c:pt>
                <c:pt idx="3229">
                  <c:v>1930.97299999999</c:v>
                </c:pt>
                <c:pt idx="3230">
                  <c:v>462.83599999999899</c:v>
                </c:pt>
                <c:pt idx="3231">
                  <c:v>-133.800000000002</c:v>
                </c:pt>
                <c:pt idx="3232">
                  <c:v>-199.722000000001</c:v>
                </c:pt>
                <c:pt idx="3233">
                  <c:v>-237.534999999999</c:v>
                </c:pt>
                <c:pt idx="3234">
                  <c:v>551.69299999999896</c:v>
                </c:pt>
                <c:pt idx="3235">
                  <c:v>380.11099999999999</c:v>
                </c:pt>
                <c:pt idx="3236">
                  <c:v>612.15200000000095</c:v>
                </c:pt>
                <c:pt idx="3237">
                  <c:v>890.41499999999996</c:v>
                </c:pt>
                <c:pt idx="3238">
                  <c:v>303.56199999999802</c:v>
                </c:pt>
                <c:pt idx="3239">
                  <c:v>-142.414999999999</c:v>
                </c:pt>
                <c:pt idx="3240">
                  <c:v>-350.69899999999802</c:v>
                </c:pt>
                <c:pt idx="3241">
                  <c:v>-192.44199999999901</c:v>
                </c:pt>
                <c:pt idx="3242">
                  <c:v>-198.00899999999999</c:v>
                </c:pt>
                <c:pt idx="3243">
                  <c:v>23.427999999999798</c:v>
                </c:pt>
                <c:pt idx="3244">
                  <c:v>59.369000000000597</c:v>
                </c:pt>
                <c:pt idx="3245">
                  <c:v>-169.45499999999899</c:v>
                </c:pt>
                <c:pt idx="3246">
                  <c:v>-337.45299999999702</c:v>
                </c:pt>
                <c:pt idx="3247">
                  <c:v>-482.339</c:v>
                </c:pt>
                <c:pt idx="3248">
                  <c:v>-470.98599999999999</c:v>
                </c:pt>
                <c:pt idx="3249">
                  <c:v>-460.95199999999897</c:v>
                </c:pt>
                <c:pt idx="3250">
                  <c:v>-498.97899999999902</c:v>
                </c:pt>
                <c:pt idx="3251">
                  <c:v>-511.05999999999898</c:v>
                </c:pt>
                <c:pt idx="3252">
                  <c:v>-169.10399999999899</c:v>
                </c:pt>
                <c:pt idx="3253">
                  <c:v>-535.41699999999901</c:v>
                </c:pt>
                <c:pt idx="3254">
                  <c:v>-551.86099999999999</c:v>
                </c:pt>
                <c:pt idx="3255">
                  <c:v>-521.104999999999</c:v>
                </c:pt>
                <c:pt idx="3256">
                  <c:v>-453.95299999999901</c:v>
                </c:pt>
                <c:pt idx="3257">
                  <c:v>-457.81299999999999</c:v>
                </c:pt>
                <c:pt idx="3258">
                  <c:v>-534.66999999999996</c:v>
                </c:pt>
                <c:pt idx="3259">
                  <c:v>-580.47099999999898</c:v>
                </c:pt>
                <c:pt idx="3260">
                  <c:v>-408.35899999999998</c:v>
                </c:pt>
                <c:pt idx="3261">
                  <c:v>-597.08600000000104</c:v>
                </c:pt>
                <c:pt idx="3262">
                  <c:v>-506.07400000000001</c:v>
                </c:pt>
                <c:pt idx="3263">
                  <c:v>-604.71500000000003</c:v>
                </c:pt>
                <c:pt idx="3264">
                  <c:v>-605.02499999999998</c:v>
                </c:pt>
                <c:pt idx="3265">
                  <c:v>-667.051999999999</c:v>
                </c:pt>
                <c:pt idx="3266">
                  <c:v>-660.88900000000001</c:v>
                </c:pt>
                <c:pt idx="3267">
                  <c:v>-680.06399999999996</c:v>
                </c:pt>
                <c:pt idx="3268">
                  <c:v>-742.47199999999896</c:v>
                </c:pt>
                <c:pt idx="3269">
                  <c:v>-785.45299999999997</c:v>
                </c:pt>
                <c:pt idx="3270">
                  <c:v>-760.41899999999998</c:v>
                </c:pt>
                <c:pt idx="3271">
                  <c:v>-575.18299999999999</c:v>
                </c:pt>
                <c:pt idx="3272">
                  <c:v>-204.285</c:v>
                </c:pt>
                <c:pt idx="3273">
                  <c:v>389.91800000000097</c:v>
                </c:pt>
                <c:pt idx="3274">
                  <c:v>-831.06799999999498</c:v>
                </c:pt>
                <c:pt idx="3275">
                  <c:v>-4990.1139999999996</c:v>
                </c:pt>
                <c:pt idx="3276">
                  <c:v>1379.66</c:v>
                </c:pt>
                <c:pt idx="3277">
                  <c:v>4763.7369999999901</c:v>
                </c:pt>
                <c:pt idx="3278">
                  <c:v>1087.87299999999</c:v>
                </c:pt>
                <c:pt idx="3279">
                  <c:v>610.00299999999697</c:v>
                </c:pt>
                <c:pt idx="3280">
                  <c:v>833.25099999999998</c:v>
                </c:pt>
                <c:pt idx="3281">
                  <c:v>652.55200000000298</c:v>
                </c:pt>
                <c:pt idx="3282">
                  <c:v>571.24499999999898</c:v>
                </c:pt>
                <c:pt idx="3283">
                  <c:v>-412.37199999999501</c:v>
                </c:pt>
                <c:pt idx="3284">
                  <c:v>908.25699999999699</c:v>
                </c:pt>
                <c:pt idx="3285">
                  <c:v>1310.45</c:v>
                </c:pt>
                <c:pt idx="3286">
                  <c:v>1212.9539999999899</c:v>
                </c:pt>
                <c:pt idx="3287">
                  <c:v>937.85299999999495</c:v>
                </c:pt>
                <c:pt idx="3288">
                  <c:v>805.56299999999806</c:v>
                </c:pt>
                <c:pt idx="3289">
                  <c:v>578.91499999999996</c:v>
                </c:pt>
                <c:pt idx="3290">
                  <c:v>507.49299999999801</c:v>
                </c:pt>
                <c:pt idx="3291">
                  <c:v>440.01100000000201</c:v>
                </c:pt>
                <c:pt idx="3292">
                  <c:v>580.42599999999902</c:v>
                </c:pt>
                <c:pt idx="3293">
                  <c:v>530.70000000000005</c:v>
                </c:pt>
                <c:pt idx="3294">
                  <c:v>230.33399999999801</c:v>
                </c:pt>
                <c:pt idx="3295">
                  <c:v>214.21099999999899</c:v>
                </c:pt>
                <c:pt idx="3296">
                  <c:v>238.27199999999999</c:v>
                </c:pt>
                <c:pt idx="3297">
                  <c:v>196.48899999999699</c:v>
                </c:pt>
                <c:pt idx="3298">
                  <c:v>210.07599999999999</c:v>
                </c:pt>
                <c:pt idx="3299">
                  <c:v>46.849000000000103</c:v>
                </c:pt>
                <c:pt idx="3300">
                  <c:v>-9.9020000000000401</c:v>
                </c:pt>
                <c:pt idx="3301">
                  <c:v>-24.628999999998999</c:v>
                </c:pt>
                <c:pt idx="3302">
                  <c:v>-52.067999999999202</c:v>
                </c:pt>
                <c:pt idx="3303">
                  <c:v>-58.896000000002402</c:v>
                </c:pt>
                <c:pt idx="3304">
                  <c:v>48.851000000000496</c:v>
                </c:pt>
                <c:pt idx="3305">
                  <c:v>-773.29</c:v>
                </c:pt>
                <c:pt idx="3306">
                  <c:v>-774.328999999997</c:v>
                </c:pt>
                <c:pt idx="3307">
                  <c:v>339.90299999999797</c:v>
                </c:pt>
                <c:pt idx="3308">
                  <c:v>415.52999999999798</c:v>
                </c:pt>
                <c:pt idx="3309">
                  <c:v>166.69100000000199</c:v>
                </c:pt>
                <c:pt idx="3310">
                  <c:v>132.01099999999801</c:v>
                </c:pt>
                <c:pt idx="3311">
                  <c:v>807.29299999999705</c:v>
                </c:pt>
                <c:pt idx="3312">
                  <c:v>312.77300000000099</c:v>
                </c:pt>
                <c:pt idx="3313">
                  <c:v>407.20799999999798</c:v>
                </c:pt>
                <c:pt idx="3314">
                  <c:v>398.384999999998</c:v>
                </c:pt>
                <c:pt idx="3315">
                  <c:v>131.129999999999</c:v>
                </c:pt>
                <c:pt idx="3316">
                  <c:v>-166.16900000000101</c:v>
                </c:pt>
                <c:pt idx="3317">
                  <c:v>144.524000000001</c:v>
                </c:pt>
                <c:pt idx="3318">
                  <c:v>-58.663999999998801</c:v>
                </c:pt>
                <c:pt idx="3319">
                  <c:v>320.864000000001</c:v>
                </c:pt>
                <c:pt idx="3320">
                  <c:v>38.304000000000002</c:v>
                </c:pt>
                <c:pt idx="3321">
                  <c:v>272.831999999998</c:v>
                </c:pt>
                <c:pt idx="3322">
                  <c:v>279.423</c:v>
                </c:pt>
                <c:pt idx="3323">
                  <c:v>39.150999999999797</c:v>
                </c:pt>
                <c:pt idx="3324">
                  <c:v>-42.050999999999398</c:v>
                </c:pt>
                <c:pt idx="3325">
                  <c:v>-57.223999999998298</c:v>
                </c:pt>
                <c:pt idx="3326">
                  <c:v>-15.780999999999</c:v>
                </c:pt>
                <c:pt idx="3327">
                  <c:v>63.971000000001297</c:v>
                </c:pt>
                <c:pt idx="3328">
                  <c:v>206.67</c:v>
                </c:pt>
                <c:pt idx="3329">
                  <c:v>32.664000000000598</c:v>
                </c:pt>
                <c:pt idx="3330">
                  <c:v>-131.32099999999801</c:v>
                </c:pt>
                <c:pt idx="3331">
                  <c:v>-261.70099999999701</c:v>
                </c:pt>
                <c:pt idx="3332">
                  <c:v>-292.89000000000101</c:v>
                </c:pt>
                <c:pt idx="3333">
                  <c:v>-316.43299999999999</c:v>
                </c:pt>
                <c:pt idx="3334">
                  <c:v>-264.82299999999998</c:v>
                </c:pt>
                <c:pt idx="3335">
                  <c:v>-194.30799999999999</c:v>
                </c:pt>
                <c:pt idx="3336">
                  <c:v>-102.627</c:v>
                </c:pt>
                <c:pt idx="3337">
                  <c:v>-84.473999999998298</c:v>
                </c:pt>
                <c:pt idx="3338">
                  <c:v>1406.9770000000001</c:v>
                </c:pt>
                <c:pt idx="3339">
                  <c:v>1290.25</c:v>
                </c:pt>
                <c:pt idx="3340">
                  <c:v>939.39599999999996</c:v>
                </c:pt>
                <c:pt idx="3341">
                  <c:v>1048.3819999999901</c:v>
                </c:pt>
                <c:pt idx="3342">
                  <c:v>881.76199999999801</c:v>
                </c:pt>
                <c:pt idx="3343">
                  <c:v>767.74099999999805</c:v>
                </c:pt>
                <c:pt idx="3344">
                  <c:v>599.59400000000096</c:v>
                </c:pt>
                <c:pt idx="3345">
                  <c:v>728.80399999999997</c:v>
                </c:pt>
                <c:pt idx="3346">
                  <c:v>617.76600000000099</c:v>
                </c:pt>
                <c:pt idx="3347">
                  <c:v>524.57500000000005</c:v>
                </c:pt>
                <c:pt idx="3348">
                  <c:v>538.28400000000101</c:v>
                </c:pt>
                <c:pt idx="3349">
                  <c:v>691.621000000001</c:v>
                </c:pt>
                <c:pt idx="3350">
                  <c:v>170.66399999999999</c:v>
                </c:pt>
                <c:pt idx="3351">
                  <c:v>378.09900000000198</c:v>
                </c:pt>
                <c:pt idx="3352">
                  <c:v>951.05300000000295</c:v>
                </c:pt>
                <c:pt idx="3353">
                  <c:v>704.06000000000097</c:v>
                </c:pt>
                <c:pt idx="3354">
                  <c:v>455.21699999999998</c:v>
                </c:pt>
                <c:pt idx="3355">
                  <c:v>265.06800000000101</c:v>
                </c:pt>
                <c:pt idx="3356">
                  <c:v>180.703000000001</c:v>
                </c:pt>
                <c:pt idx="3357">
                  <c:v>189.985999999998</c:v>
                </c:pt>
                <c:pt idx="3358">
                  <c:v>143.93800000000101</c:v>
                </c:pt>
                <c:pt idx="3359">
                  <c:v>10.6340000000018</c:v>
                </c:pt>
                <c:pt idx="3360">
                  <c:v>-87.168999999999798</c:v>
                </c:pt>
                <c:pt idx="3361">
                  <c:v>-109.047999999998</c:v>
                </c:pt>
                <c:pt idx="3362">
                  <c:v>-100.07299999999999</c:v>
                </c:pt>
                <c:pt idx="3363">
                  <c:v>-95.943999999997601</c:v>
                </c:pt>
                <c:pt idx="3364">
                  <c:v>137.98999999999899</c:v>
                </c:pt>
                <c:pt idx="3365">
                  <c:v>405.76799999999997</c:v>
                </c:pt>
                <c:pt idx="3366">
                  <c:v>464.43999999999801</c:v>
                </c:pt>
                <c:pt idx="3367">
                  <c:v>502.551000000003</c:v>
                </c:pt>
                <c:pt idx="3368">
                  <c:v>1033.33499999999</c:v>
                </c:pt>
                <c:pt idx="3369">
                  <c:v>980.77099999999996</c:v>
                </c:pt>
                <c:pt idx="3370">
                  <c:v>1643.2059999999899</c:v>
                </c:pt>
                <c:pt idx="3371">
                  <c:v>1539.23099999999</c:v>
                </c:pt>
                <c:pt idx="3372">
                  <c:v>2156.92</c:v>
                </c:pt>
                <c:pt idx="3373">
                  <c:v>1910.42499999999</c:v>
                </c:pt>
                <c:pt idx="3374">
                  <c:v>1460.3219999999999</c:v>
                </c:pt>
                <c:pt idx="3375">
                  <c:v>1382.96099999999</c:v>
                </c:pt>
                <c:pt idx="3376">
                  <c:v>777.40399999999795</c:v>
                </c:pt>
                <c:pt idx="3377">
                  <c:v>-93.470999999997701</c:v>
                </c:pt>
                <c:pt idx="3378">
                  <c:v>-699.18299999999704</c:v>
                </c:pt>
                <c:pt idx="3379">
                  <c:v>501.80300000001398</c:v>
                </c:pt>
                <c:pt idx="3380">
                  <c:v>1555.55899999997</c:v>
                </c:pt>
                <c:pt idx="3381">
                  <c:v>190.452999999979</c:v>
                </c:pt>
                <c:pt idx="3382">
                  <c:v>4008.7340000000099</c:v>
                </c:pt>
                <c:pt idx="3383">
                  <c:v>4642.5749999999898</c:v>
                </c:pt>
                <c:pt idx="3384">
                  <c:v>1919.402</c:v>
                </c:pt>
                <c:pt idx="3385">
                  <c:v>2260.17399999999</c:v>
                </c:pt>
                <c:pt idx="3386">
                  <c:v>911.40999999998803</c:v>
                </c:pt>
                <c:pt idx="3387">
                  <c:v>1771.98200000001</c:v>
                </c:pt>
                <c:pt idx="3388">
                  <c:v>2148.1790000000001</c:v>
                </c:pt>
                <c:pt idx="3389">
                  <c:v>1272.0889999999999</c:v>
                </c:pt>
                <c:pt idx="3390">
                  <c:v>952.34500000000105</c:v>
                </c:pt>
                <c:pt idx="3391">
                  <c:v>1157.0069999999901</c:v>
                </c:pt>
                <c:pt idx="3392">
                  <c:v>1740.58699999999</c:v>
                </c:pt>
                <c:pt idx="3393">
                  <c:v>1766.24199999999</c:v>
                </c:pt>
                <c:pt idx="3394">
                  <c:v>1553.4590000000001</c:v>
                </c:pt>
                <c:pt idx="3395">
                  <c:v>1595.5519999999899</c:v>
                </c:pt>
                <c:pt idx="3396">
                  <c:v>1524.2079999999901</c:v>
                </c:pt>
                <c:pt idx="3397">
                  <c:v>1240.48899999999</c:v>
                </c:pt>
                <c:pt idx="3398">
                  <c:v>-186.62199999999501</c:v>
                </c:pt>
                <c:pt idx="3399">
                  <c:v>-1307.3889999999899</c:v>
                </c:pt>
                <c:pt idx="3400">
                  <c:v>-1056.98099999999</c:v>
                </c:pt>
                <c:pt idx="3401">
                  <c:v>-448.26799999999599</c:v>
                </c:pt>
                <c:pt idx="3402">
                  <c:v>856.94700000001399</c:v>
                </c:pt>
                <c:pt idx="3403">
                  <c:v>1021.18399999997</c:v>
                </c:pt>
                <c:pt idx="3404">
                  <c:v>-1161.15199999998</c:v>
                </c:pt>
                <c:pt idx="3405">
                  <c:v>348.17999999999199</c:v>
                </c:pt>
                <c:pt idx="3406">
                  <c:v>2942.4789999999898</c:v>
                </c:pt>
                <c:pt idx="3407">
                  <c:v>1910.1849999999899</c:v>
                </c:pt>
                <c:pt idx="3408">
                  <c:v>677.72999999999502</c:v>
                </c:pt>
                <c:pt idx="3409">
                  <c:v>-445.42399999999901</c:v>
                </c:pt>
                <c:pt idx="3410">
                  <c:v>496.75900000000502</c:v>
                </c:pt>
                <c:pt idx="3411">
                  <c:v>667.29599999998698</c:v>
                </c:pt>
                <c:pt idx="3412">
                  <c:v>725.21700000000396</c:v>
                </c:pt>
                <c:pt idx="3413">
                  <c:v>190.824999999997</c:v>
                </c:pt>
                <c:pt idx="3414">
                  <c:v>-646.38599999999803</c:v>
                </c:pt>
                <c:pt idx="3415">
                  <c:v>-22.343000000008001</c:v>
                </c:pt>
                <c:pt idx="3416">
                  <c:v>932.48200000000304</c:v>
                </c:pt>
                <c:pt idx="3417">
                  <c:v>571.48000000001002</c:v>
                </c:pt>
                <c:pt idx="3418">
                  <c:v>817.05499999999302</c:v>
                </c:pt>
                <c:pt idx="3419">
                  <c:v>324.12900000000002</c:v>
                </c:pt>
                <c:pt idx="3420">
                  <c:v>-50.301999999988702</c:v>
                </c:pt>
                <c:pt idx="3421">
                  <c:v>-277.82999999999402</c:v>
                </c:pt>
                <c:pt idx="3422">
                  <c:v>-517.87200000000303</c:v>
                </c:pt>
                <c:pt idx="3423">
                  <c:v>-907.02999999999804</c:v>
                </c:pt>
                <c:pt idx="3424">
                  <c:v>-614.74399999999798</c:v>
                </c:pt>
                <c:pt idx="3425">
                  <c:v>-187.44199999999501</c:v>
                </c:pt>
                <c:pt idx="3426">
                  <c:v>-303.74599999999901</c:v>
                </c:pt>
                <c:pt idx="3427">
                  <c:v>-107.29300000000499</c:v>
                </c:pt>
                <c:pt idx="3428">
                  <c:v>-193.288999999997</c:v>
                </c:pt>
                <c:pt idx="3429">
                  <c:v>-354.031000000002</c:v>
                </c:pt>
                <c:pt idx="3430">
                  <c:v>-671.38199999999699</c:v>
                </c:pt>
                <c:pt idx="3431">
                  <c:v>-459.98099999999903</c:v>
                </c:pt>
                <c:pt idx="3432">
                  <c:v>-719.89699999998902</c:v>
                </c:pt>
                <c:pt idx="3433">
                  <c:v>-647.36099999999703</c:v>
                </c:pt>
                <c:pt idx="3434">
                  <c:v>-851.29800000000205</c:v>
                </c:pt>
                <c:pt idx="3435">
                  <c:v>-902.11699999999803</c:v>
                </c:pt>
                <c:pt idx="3436">
                  <c:v>-799.85700000000304</c:v>
                </c:pt>
                <c:pt idx="3437">
                  <c:v>-1051.1669999999999</c:v>
                </c:pt>
                <c:pt idx="3438">
                  <c:v>-927.97299999999802</c:v>
                </c:pt>
                <c:pt idx="3439">
                  <c:v>-785.55700000000002</c:v>
                </c:pt>
                <c:pt idx="3440">
                  <c:v>-889.92000000000496</c:v>
                </c:pt>
                <c:pt idx="3441">
                  <c:v>-847.27300000000105</c:v>
                </c:pt>
                <c:pt idx="3442">
                  <c:v>-1270.375</c:v>
                </c:pt>
                <c:pt idx="3443">
                  <c:v>-2781.9379999999901</c:v>
                </c:pt>
                <c:pt idx="3444">
                  <c:v>-2981.8629999999898</c:v>
                </c:pt>
                <c:pt idx="3445">
                  <c:v>-1684.72999999999</c:v>
                </c:pt>
                <c:pt idx="3446">
                  <c:v>-68.671000000002095</c:v>
                </c:pt>
                <c:pt idx="3447">
                  <c:v>-1629.59799999999</c:v>
                </c:pt>
                <c:pt idx="3448">
                  <c:v>-2785.6009999999901</c:v>
                </c:pt>
                <c:pt idx="3449">
                  <c:v>-1521.8699999999899</c:v>
                </c:pt>
                <c:pt idx="3450">
                  <c:v>185.39599999999299</c:v>
                </c:pt>
                <c:pt idx="3451">
                  <c:v>406.47199999999401</c:v>
                </c:pt>
                <c:pt idx="3452">
                  <c:v>-278.54500000001201</c:v>
                </c:pt>
                <c:pt idx="3453">
                  <c:v>-1445.376</c:v>
                </c:pt>
                <c:pt idx="3454">
                  <c:v>-1000.5499999999799</c:v>
                </c:pt>
                <c:pt idx="3455">
                  <c:v>-1576.9549999999999</c:v>
                </c:pt>
                <c:pt idx="3456">
                  <c:v>-1534.39299999998</c:v>
                </c:pt>
                <c:pt idx="3457">
                  <c:v>-1092.9080000000099</c:v>
                </c:pt>
                <c:pt idx="3458">
                  <c:v>-1714.42399999998</c:v>
                </c:pt>
                <c:pt idx="3459">
                  <c:v>-1112.0709999999899</c:v>
                </c:pt>
                <c:pt idx="3460">
                  <c:v>-661.13300000000095</c:v>
                </c:pt>
                <c:pt idx="3461">
                  <c:v>-630.04</c:v>
                </c:pt>
                <c:pt idx="3462">
                  <c:v>-1161.1120000000001</c:v>
                </c:pt>
                <c:pt idx="3463">
                  <c:v>-700.78800000000695</c:v>
                </c:pt>
                <c:pt idx="3464">
                  <c:v>-437.34799999999802</c:v>
                </c:pt>
                <c:pt idx="3465">
                  <c:v>-432.56900000001002</c:v>
                </c:pt>
                <c:pt idx="3466">
                  <c:v>-544.11600000000101</c:v>
                </c:pt>
                <c:pt idx="3467">
                  <c:v>-486.18899999999098</c:v>
                </c:pt>
                <c:pt idx="3468">
                  <c:v>-401.99899999999599</c:v>
                </c:pt>
                <c:pt idx="3469">
                  <c:v>-291.08799999999599</c:v>
                </c:pt>
                <c:pt idx="3470">
                  <c:v>-85.779000000009503</c:v>
                </c:pt>
                <c:pt idx="3471">
                  <c:v>-481.536999999996</c:v>
                </c:pt>
                <c:pt idx="3472">
                  <c:v>-367.07099999999599</c:v>
                </c:pt>
                <c:pt idx="3473">
                  <c:v>-39.816999999995403</c:v>
                </c:pt>
                <c:pt idx="3474">
                  <c:v>-548.92199999999798</c:v>
                </c:pt>
                <c:pt idx="3475">
                  <c:v>-377.311000000001</c:v>
                </c:pt>
                <c:pt idx="3476">
                  <c:v>-200.811000000001</c:v>
                </c:pt>
                <c:pt idx="3477">
                  <c:v>-306.59900000000198</c:v>
                </c:pt>
                <c:pt idx="3478">
                  <c:v>104.292000000008</c:v>
                </c:pt>
                <c:pt idx="3479">
                  <c:v>-18.974000000005599</c:v>
                </c:pt>
                <c:pt idx="3480">
                  <c:v>158.13500000000201</c:v>
                </c:pt>
                <c:pt idx="3481">
                  <c:v>-39.841999999996901</c:v>
                </c:pt>
                <c:pt idx="3482">
                  <c:v>-82.985000000000497</c:v>
                </c:pt>
                <c:pt idx="3483">
                  <c:v>-25.467999999997101</c:v>
                </c:pt>
                <c:pt idx="3484">
                  <c:v>-67.0279999999984</c:v>
                </c:pt>
                <c:pt idx="3485">
                  <c:v>-167.91600000000099</c:v>
                </c:pt>
                <c:pt idx="3486">
                  <c:v>-134.282000000002</c:v>
                </c:pt>
                <c:pt idx="3487">
                  <c:v>-206.56699999999901</c:v>
                </c:pt>
                <c:pt idx="3488">
                  <c:v>-183.77</c:v>
                </c:pt>
                <c:pt idx="3489">
                  <c:v>-128.27099999999999</c:v>
                </c:pt>
                <c:pt idx="3490">
                  <c:v>-278.03299999999899</c:v>
                </c:pt>
                <c:pt idx="3491">
                  <c:v>-245.35800000000299</c:v>
                </c:pt>
                <c:pt idx="3492">
                  <c:v>-337.02</c:v>
                </c:pt>
                <c:pt idx="3493">
                  <c:v>-435.68400000000099</c:v>
                </c:pt>
                <c:pt idx="3494">
                  <c:v>-291.75900000000098</c:v>
                </c:pt>
                <c:pt idx="3495">
                  <c:v>-365.52199999999999</c:v>
                </c:pt>
                <c:pt idx="3496">
                  <c:v>-435.04400000000101</c:v>
                </c:pt>
                <c:pt idx="3497">
                  <c:v>-492.78199999999902</c:v>
                </c:pt>
                <c:pt idx="3498">
                  <c:v>-576.775000000001</c:v>
                </c:pt>
                <c:pt idx="3499">
                  <c:v>-307.901999999998</c:v>
                </c:pt>
                <c:pt idx="3500">
                  <c:v>-553.45999999999901</c:v>
                </c:pt>
                <c:pt idx="3501">
                  <c:v>-564.69200000000205</c:v>
                </c:pt>
                <c:pt idx="3502">
                  <c:v>-319.156000000002</c:v>
                </c:pt>
                <c:pt idx="3503">
                  <c:v>-287.87399999999599</c:v>
                </c:pt>
                <c:pt idx="3504">
                  <c:v>-492.197</c:v>
                </c:pt>
                <c:pt idx="3505">
                  <c:v>-464.920999999998</c:v>
                </c:pt>
                <c:pt idx="3506">
                  <c:v>-138.29</c:v>
                </c:pt>
                <c:pt idx="3507">
                  <c:v>-326.979999999999</c:v>
                </c:pt>
                <c:pt idx="3508">
                  <c:v>-267.97100000000103</c:v>
                </c:pt>
                <c:pt idx="3509">
                  <c:v>-504.60300000000097</c:v>
                </c:pt>
                <c:pt idx="3510">
                  <c:v>-454.24199999999797</c:v>
                </c:pt>
                <c:pt idx="3511">
                  <c:v>-428.84</c:v>
                </c:pt>
                <c:pt idx="3512">
                  <c:v>-474.30700000000002</c:v>
                </c:pt>
                <c:pt idx="3513">
                  <c:v>-398.59500000000099</c:v>
                </c:pt>
                <c:pt idx="3514">
                  <c:v>-1148.2719999999899</c:v>
                </c:pt>
                <c:pt idx="3515">
                  <c:v>-1089.3409999999999</c:v>
                </c:pt>
                <c:pt idx="3516">
                  <c:v>-91.983000000000104</c:v>
                </c:pt>
                <c:pt idx="3517">
                  <c:v>-257.22699999999799</c:v>
                </c:pt>
                <c:pt idx="3518">
                  <c:v>-236.52499999999901</c:v>
                </c:pt>
                <c:pt idx="3519">
                  <c:v>-341.47899999999902</c:v>
                </c:pt>
                <c:pt idx="3520">
                  <c:v>-355.21100000000098</c:v>
                </c:pt>
                <c:pt idx="3521">
                  <c:v>-383.52299999999701</c:v>
                </c:pt>
                <c:pt idx="3522">
                  <c:v>-447.89699999999999</c:v>
                </c:pt>
                <c:pt idx="3523">
                  <c:v>-483.19599999999798</c:v>
                </c:pt>
                <c:pt idx="3524">
                  <c:v>-342.52199999999903</c:v>
                </c:pt>
                <c:pt idx="3525">
                  <c:v>-379.33899999999801</c:v>
                </c:pt>
                <c:pt idx="3526">
                  <c:v>-528.50400000000002</c:v>
                </c:pt>
                <c:pt idx="3527">
                  <c:v>-513.76099999999997</c:v>
                </c:pt>
                <c:pt idx="3528">
                  <c:v>-528.04100000000096</c:v>
                </c:pt>
                <c:pt idx="3529">
                  <c:v>-528.29399999999896</c:v>
                </c:pt>
                <c:pt idx="3530">
                  <c:v>-674.72299999999996</c:v>
                </c:pt>
                <c:pt idx="3531">
                  <c:v>-597.56299999999806</c:v>
                </c:pt>
                <c:pt idx="3532">
                  <c:v>-417.33499999999901</c:v>
                </c:pt>
                <c:pt idx="3533">
                  <c:v>-528.55799999999999</c:v>
                </c:pt>
                <c:pt idx="3534">
                  <c:v>-534.83799999999701</c:v>
                </c:pt>
                <c:pt idx="3535">
                  <c:v>-594.51600000000099</c:v>
                </c:pt>
                <c:pt idx="3536">
                  <c:v>-573.14599999999996</c:v>
                </c:pt>
                <c:pt idx="3537">
                  <c:v>-586.87599999999804</c:v>
                </c:pt>
                <c:pt idx="3538">
                  <c:v>-579.15599999999995</c:v>
                </c:pt>
                <c:pt idx="3539">
                  <c:v>-590.04399999999896</c:v>
                </c:pt>
                <c:pt idx="3540">
                  <c:v>-614.77700000000095</c:v>
                </c:pt>
                <c:pt idx="3541">
                  <c:v>-629.71599999999796</c:v>
                </c:pt>
                <c:pt idx="3542">
                  <c:v>-599.16899999999896</c:v>
                </c:pt>
                <c:pt idx="3543">
                  <c:v>-532.51099999999997</c:v>
                </c:pt>
                <c:pt idx="3544">
                  <c:v>-511.344999999999</c:v>
                </c:pt>
                <c:pt idx="3545">
                  <c:v>-535.90800000000104</c:v>
                </c:pt>
                <c:pt idx="3546">
                  <c:v>-559.28499999999894</c:v>
                </c:pt>
                <c:pt idx="3547">
                  <c:v>-558.09400000000096</c:v>
                </c:pt>
                <c:pt idx="3548">
                  <c:v>-611.47699999999998</c:v>
                </c:pt>
                <c:pt idx="3549">
                  <c:v>-647.229999999999</c:v>
                </c:pt>
                <c:pt idx="3550">
                  <c:v>-673.54499999999996</c:v>
                </c:pt>
                <c:pt idx="3551">
                  <c:v>-706.66399999999999</c:v>
                </c:pt>
                <c:pt idx="3552">
                  <c:v>-708.89000000000101</c:v>
                </c:pt>
                <c:pt idx="3553">
                  <c:v>-696.53199999999902</c:v>
                </c:pt>
                <c:pt idx="3554">
                  <c:v>-713.67799999999897</c:v>
                </c:pt>
                <c:pt idx="3555">
                  <c:v>-704.47399999999902</c:v>
                </c:pt>
                <c:pt idx="3556">
                  <c:v>-668.56799999999896</c:v>
                </c:pt>
                <c:pt idx="3557">
                  <c:v>-731.726</c:v>
                </c:pt>
                <c:pt idx="3558">
                  <c:v>-689.32899999999904</c:v>
                </c:pt>
                <c:pt idx="3559">
                  <c:v>-628.229999999999</c:v>
                </c:pt>
                <c:pt idx="3560">
                  <c:v>-672.95899999999995</c:v>
                </c:pt>
                <c:pt idx="3561">
                  <c:v>-766.85600000000102</c:v>
                </c:pt>
                <c:pt idx="3562">
                  <c:v>-519.19399999999905</c:v>
                </c:pt>
                <c:pt idx="3563">
                  <c:v>-374.80799999999999</c:v>
                </c:pt>
                <c:pt idx="3564">
                  <c:v>-505.633000000001</c:v>
                </c:pt>
                <c:pt idx="3565">
                  <c:v>-582.45100000000002</c:v>
                </c:pt>
                <c:pt idx="3566">
                  <c:v>-690.76800000000003</c:v>
                </c:pt>
                <c:pt idx="3567">
                  <c:v>-704.623999999999</c:v>
                </c:pt>
                <c:pt idx="3568">
                  <c:v>-699.35900000000004</c:v>
                </c:pt>
                <c:pt idx="3569">
                  <c:v>-681.027999999999</c:v>
                </c:pt>
                <c:pt idx="3570">
                  <c:v>-665.11299999999903</c:v>
                </c:pt>
                <c:pt idx="3571">
                  <c:v>-663.92699999999797</c:v>
                </c:pt>
                <c:pt idx="3572">
                  <c:v>-641.26599999999803</c:v>
                </c:pt>
                <c:pt idx="3573">
                  <c:v>-631.03099999999995</c:v>
                </c:pt>
                <c:pt idx="3574">
                  <c:v>-445.33599999999899</c:v>
                </c:pt>
                <c:pt idx="3575">
                  <c:v>-994.44300000000101</c:v>
                </c:pt>
                <c:pt idx="3576">
                  <c:v>-887.29099999999903</c:v>
                </c:pt>
                <c:pt idx="3577">
                  <c:v>3.8670000000001798</c:v>
                </c:pt>
                <c:pt idx="3578">
                  <c:v>-216.06800000000101</c:v>
                </c:pt>
                <c:pt idx="3579">
                  <c:v>-488.03800000000001</c:v>
                </c:pt>
                <c:pt idx="3580">
                  <c:v>-474.483</c:v>
                </c:pt>
                <c:pt idx="3581">
                  <c:v>-597.70799999999997</c:v>
                </c:pt>
                <c:pt idx="3582">
                  <c:v>-379.80599999999998</c:v>
                </c:pt>
                <c:pt idx="3583">
                  <c:v>-178.54</c:v>
                </c:pt>
                <c:pt idx="3584">
                  <c:v>-948.83800000000099</c:v>
                </c:pt>
                <c:pt idx="3585">
                  <c:v>-3783.2649999999999</c:v>
                </c:pt>
                <c:pt idx="3586">
                  <c:v>1198.01699999999</c:v>
                </c:pt>
                <c:pt idx="3587">
                  <c:v>3994.607</c:v>
                </c:pt>
                <c:pt idx="3588">
                  <c:v>913.16</c:v>
                </c:pt>
                <c:pt idx="3589">
                  <c:v>398.295999999998</c:v>
                </c:pt>
                <c:pt idx="3590">
                  <c:v>70.293999999997993</c:v>
                </c:pt>
                <c:pt idx="3591">
                  <c:v>-433.00600000000099</c:v>
                </c:pt>
                <c:pt idx="3592">
                  <c:v>-424.65499999999798</c:v>
                </c:pt>
                <c:pt idx="3593">
                  <c:v>-668.45799999999997</c:v>
                </c:pt>
                <c:pt idx="3594">
                  <c:v>-434.12199999999899</c:v>
                </c:pt>
                <c:pt idx="3595">
                  <c:v>55.697000000000102</c:v>
                </c:pt>
                <c:pt idx="3596">
                  <c:v>-147.06699999999901</c:v>
                </c:pt>
                <c:pt idx="3597">
                  <c:v>-321.815</c:v>
                </c:pt>
                <c:pt idx="3598">
                  <c:v>-497.19799999999799</c:v>
                </c:pt>
                <c:pt idx="3599">
                  <c:v>-434.77399999999898</c:v>
                </c:pt>
                <c:pt idx="3600">
                  <c:v>-294.13299999999902</c:v>
                </c:pt>
                <c:pt idx="3601">
                  <c:v>884.77399999999898</c:v>
                </c:pt>
                <c:pt idx="3602">
                  <c:v>794.83899999999903</c:v>
                </c:pt>
                <c:pt idx="3603">
                  <c:v>117.125999999998</c:v>
                </c:pt>
                <c:pt idx="3604">
                  <c:v>75.4770000000007</c:v>
                </c:pt>
                <c:pt idx="3605">
                  <c:v>-349.49900000000099</c:v>
                </c:pt>
                <c:pt idx="3606">
                  <c:v>-662.39999999999895</c:v>
                </c:pt>
                <c:pt idx="3607">
                  <c:v>-694.13999999999896</c:v>
                </c:pt>
                <c:pt idx="3608">
                  <c:v>-676.34699999999896</c:v>
                </c:pt>
                <c:pt idx="3609">
                  <c:v>-649.53200000000004</c:v>
                </c:pt>
                <c:pt idx="3610">
                  <c:v>-635.31399999999906</c:v>
                </c:pt>
                <c:pt idx="3611">
                  <c:v>-630.64300000000003</c:v>
                </c:pt>
                <c:pt idx="3612">
                  <c:v>-145.070999999999</c:v>
                </c:pt>
                <c:pt idx="3613">
                  <c:v>402.106999999999</c:v>
                </c:pt>
                <c:pt idx="3614">
                  <c:v>-191.830999999998</c:v>
                </c:pt>
                <c:pt idx="3615">
                  <c:v>1935.6679999999899</c:v>
                </c:pt>
                <c:pt idx="3616">
                  <c:v>1269.50899999999</c:v>
                </c:pt>
                <c:pt idx="3617">
                  <c:v>151.826999999999</c:v>
                </c:pt>
                <c:pt idx="3618">
                  <c:v>-86.9310000000023</c:v>
                </c:pt>
                <c:pt idx="3619">
                  <c:v>-234.04899999999901</c:v>
                </c:pt>
                <c:pt idx="3620">
                  <c:v>-284.71699999999998</c:v>
                </c:pt>
                <c:pt idx="3621">
                  <c:v>-291.65199999999999</c:v>
                </c:pt>
                <c:pt idx="3622">
                  <c:v>-363.584</c:v>
                </c:pt>
                <c:pt idx="3623">
                  <c:v>-453.44099999999997</c:v>
                </c:pt>
                <c:pt idx="3624">
                  <c:v>-183.72300000000101</c:v>
                </c:pt>
                <c:pt idx="3625">
                  <c:v>134.18200000000201</c:v>
                </c:pt>
                <c:pt idx="3626">
                  <c:v>-36.288000000000402</c:v>
                </c:pt>
                <c:pt idx="3627">
                  <c:v>-249.378999999999</c:v>
                </c:pt>
                <c:pt idx="3628">
                  <c:v>-254.02700000000101</c:v>
                </c:pt>
                <c:pt idx="3629">
                  <c:v>-270.90399999999801</c:v>
                </c:pt>
                <c:pt idx="3630">
                  <c:v>-323.320999999999</c:v>
                </c:pt>
                <c:pt idx="3631">
                  <c:v>-341.735999999998</c:v>
                </c:pt>
                <c:pt idx="3632">
                  <c:v>-374.21799999999803</c:v>
                </c:pt>
                <c:pt idx="3633">
                  <c:v>-293.18499999999898</c:v>
                </c:pt>
                <c:pt idx="3634">
                  <c:v>-322.11</c:v>
                </c:pt>
                <c:pt idx="3635">
                  <c:v>-373.75199999999802</c:v>
                </c:pt>
                <c:pt idx="3636">
                  <c:v>-431.46800000000002</c:v>
                </c:pt>
                <c:pt idx="3637">
                  <c:v>-497.154</c:v>
                </c:pt>
                <c:pt idx="3638">
                  <c:v>-539.07699999999897</c:v>
                </c:pt>
                <c:pt idx="3639">
                  <c:v>-556.04699999999798</c:v>
                </c:pt>
                <c:pt idx="3640">
                  <c:v>-531.16300000000001</c:v>
                </c:pt>
                <c:pt idx="3641">
                  <c:v>-528.90999999999894</c:v>
                </c:pt>
                <c:pt idx="3642">
                  <c:v>-543.11300000000097</c:v>
                </c:pt>
                <c:pt idx="3643">
                  <c:v>-548.07100000000105</c:v>
                </c:pt>
                <c:pt idx="3644">
                  <c:v>-565.82899999999904</c:v>
                </c:pt>
                <c:pt idx="3645">
                  <c:v>-580.85099999999898</c:v>
                </c:pt>
                <c:pt idx="3646">
                  <c:v>-591.32199999999898</c:v>
                </c:pt>
                <c:pt idx="3647">
                  <c:v>-516.83600000000001</c:v>
                </c:pt>
                <c:pt idx="3648">
                  <c:v>-312.048</c:v>
                </c:pt>
                <c:pt idx="3649">
                  <c:v>-1450.14299999999</c:v>
                </c:pt>
                <c:pt idx="3650">
                  <c:v>-513.12299999999902</c:v>
                </c:pt>
                <c:pt idx="3651">
                  <c:v>-151.935000000001</c:v>
                </c:pt>
                <c:pt idx="3652">
                  <c:v>-39.3979999999992</c:v>
                </c:pt>
                <c:pt idx="3653">
                  <c:v>14.6819999999988</c:v>
                </c:pt>
                <c:pt idx="3654">
                  <c:v>-252.33699999999899</c:v>
                </c:pt>
                <c:pt idx="3655">
                  <c:v>-226.079000000001</c:v>
                </c:pt>
                <c:pt idx="3656">
                  <c:v>-46.817999999997397</c:v>
                </c:pt>
                <c:pt idx="3657">
                  <c:v>-140.301999999999</c:v>
                </c:pt>
                <c:pt idx="3658">
                  <c:v>-163.33600000000101</c:v>
                </c:pt>
                <c:pt idx="3659">
                  <c:v>-233.703000000001</c:v>
                </c:pt>
                <c:pt idx="3660">
                  <c:v>-250.677999999999</c:v>
                </c:pt>
                <c:pt idx="3661">
                  <c:v>-279.06499999999801</c:v>
                </c:pt>
                <c:pt idx="3662">
                  <c:v>-261.312999999998</c:v>
                </c:pt>
                <c:pt idx="3663">
                  <c:v>-242.02199999999999</c:v>
                </c:pt>
                <c:pt idx="3664">
                  <c:v>-301.99299999999999</c:v>
                </c:pt>
                <c:pt idx="3665">
                  <c:v>-369.43299999999999</c:v>
                </c:pt>
                <c:pt idx="3666">
                  <c:v>-422.24799999999902</c:v>
                </c:pt>
                <c:pt idx="3667">
                  <c:v>-487.714</c:v>
                </c:pt>
                <c:pt idx="3668">
                  <c:v>-475.85899999999998</c:v>
                </c:pt>
                <c:pt idx="3669">
                  <c:v>-462.233</c:v>
                </c:pt>
                <c:pt idx="3670">
                  <c:v>-449.13099999999901</c:v>
                </c:pt>
                <c:pt idx="3671">
                  <c:v>-490.77400000000102</c:v>
                </c:pt>
                <c:pt idx="3672">
                  <c:v>-471.75099999999901</c:v>
                </c:pt>
                <c:pt idx="3673">
                  <c:v>-467.89299999999901</c:v>
                </c:pt>
                <c:pt idx="3674">
                  <c:v>-497.12699999999802</c:v>
                </c:pt>
                <c:pt idx="3675">
                  <c:v>-566.55699999999899</c:v>
                </c:pt>
                <c:pt idx="3676">
                  <c:v>-532.11</c:v>
                </c:pt>
                <c:pt idx="3677">
                  <c:v>-451.111999999999</c:v>
                </c:pt>
                <c:pt idx="3678">
                  <c:v>-523.36300000000097</c:v>
                </c:pt>
                <c:pt idx="3679">
                  <c:v>-459.03299999999899</c:v>
                </c:pt>
                <c:pt idx="3680">
                  <c:v>-464.12299999999999</c:v>
                </c:pt>
                <c:pt idx="3681">
                  <c:v>-540.35399999999902</c:v>
                </c:pt>
                <c:pt idx="3682">
                  <c:v>-531.71000000000095</c:v>
                </c:pt>
                <c:pt idx="3683">
                  <c:v>-541.97199999999896</c:v>
                </c:pt>
                <c:pt idx="3684">
                  <c:v>-540.47199999999998</c:v>
                </c:pt>
                <c:pt idx="3685">
                  <c:v>-584.09299999999803</c:v>
                </c:pt>
                <c:pt idx="3686">
                  <c:v>-592.91199999999799</c:v>
                </c:pt>
                <c:pt idx="3687">
                  <c:v>-566.44200000000001</c:v>
                </c:pt>
                <c:pt idx="3688">
                  <c:v>-590.51499999999999</c:v>
                </c:pt>
                <c:pt idx="3689">
                  <c:v>-618.78599999999904</c:v>
                </c:pt>
                <c:pt idx="3690">
                  <c:v>-657.65599999999904</c:v>
                </c:pt>
                <c:pt idx="3691">
                  <c:v>-660.96900000000096</c:v>
                </c:pt>
                <c:pt idx="3692">
                  <c:v>-697.697</c:v>
                </c:pt>
                <c:pt idx="3693">
                  <c:v>-700.10299999999995</c:v>
                </c:pt>
                <c:pt idx="3694">
                  <c:v>-686.79200000000105</c:v>
                </c:pt>
                <c:pt idx="3695">
                  <c:v>-668.20599999999899</c:v>
                </c:pt>
                <c:pt idx="3696">
                  <c:v>-644.18999999999903</c:v>
                </c:pt>
                <c:pt idx="3697">
                  <c:v>-645.96900000000005</c:v>
                </c:pt>
                <c:pt idx="3698">
                  <c:v>-676.40700000000095</c:v>
                </c:pt>
                <c:pt idx="3699">
                  <c:v>-679.79200000000003</c:v>
                </c:pt>
                <c:pt idx="3700">
                  <c:v>-628.745</c:v>
                </c:pt>
                <c:pt idx="3701">
                  <c:v>-672.07600000000002</c:v>
                </c:pt>
                <c:pt idx="3702">
                  <c:v>-701.99399999999901</c:v>
                </c:pt>
                <c:pt idx="3703">
                  <c:v>-777.44600000000105</c:v>
                </c:pt>
                <c:pt idx="3704">
                  <c:v>-608.98599999999999</c:v>
                </c:pt>
                <c:pt idx="3705">
                  <c:v>-517.798</c:v>
                </c:pt>
                <c:pt idx="3706">
                  <c:v>-510.88799999999998</c:v>
                </c:pt>
                <c:pt idx="3707">
                  <c:v>-394.53799999999899</c:v>
                </c:pt>
                <c:pt idx="3708">
                  <c:v>-542.09599999999898</c:v>
                </c:pt>
                <c:pt idx="3709">
                  <c:v>-552.44100000000003</c:v>
                </c:pt>
                <c:pt idx="3710">
                  <c:v>-237.386</c:v>
                </c:pt>
                <c:pt idx="3711">
                  <c:v>-238.480999999999</c:v>
                </c:pt>
                <c:pt idx="3712">
                  <c:v>-351.04300000000001</c:v>
                </c:pt>
                <c:pt idx="3713">
                  <c:v>-461.74700000000001</c:v>
                </c:pt>
                <c:pt idx="3714">
                  <c:v>-566.60800000000097</c:v>
                </c:pt>
                <c:pt idx="3715">
                  <c:v>-554.22799999999904</c:v>
                </c:pt>
                <c:pt idx="3716">
                  <c:v>-605.38300000000004</c:v>
                </c:pt>
                <c:pt idx="3717">
                  <c:v>-627.34299999999905</c:v>
                </c:pt>
                <c:pt idx="3718">
                  <c:v>-595.72600000000102</c:v>
                </c:pt>
                <c:pt idx="3719">
                  <c:v>-616.94399999999996</c:v>
                </c:pt>
                <c:pt idx="3720">
                  <c:v>-709.56300000000101</c:v>
                </c:pt>
                <c:pt idx="3721">
                  <c:v>-639.66499999999996</c:v>
                </c:pt>
                <c:pt idx="3722">
                  <c:v>-495.072</c:v>
                </c:pt>
                <c:pt idx="3723">
                  <c:v>-570.42599999999902</c:v>
                </c:pt>
                <c:pt idx="3724">
                  <c:v>-573.32700000000102</c:v>
                </c:pt>
                <c:pt idx="3725">
                  <c:v>-293.98200000000003</c:v>
                </c:pt>
                <c:pt idx="3726">
                  <c:v>-348.649</c:v>
                </c:pt>
                <c:pt idx="3727">
                  <c:v>-383.296999999999</c:v>
                </c:pt>
                <c:pt idx="3728">
                  <c:v>-425.30799999999999</c:v>
                </c:pt>
                <c:pt idx="3729">
                  <c:v>-359.09100000000001</c:v>
                </c:pt>
                <c:pt idx="3730">
                  <c:v>-222.26499999999899</c:v>
                </c:pt>
                <c:pt idx="3731">
                  <c:v>-196.68100000000001</c:v>
                </c:pt>
                <c:pt idx="3732">
                  <c:v>-271.88799999999901</c:v>
                </c:pt>
                <c:pt idx="3733">
                  <c:v>-357.712999999999</c:v>
                </c:pt>
                <c:pt idx="3734">
                  <c:v>-494.88499999999902</c:v>
                </c:pt>
                <c:pt idx="3735">
                  <c:v>-497.03399999999903</c:v>
                </c:pt>
                <c:pt idx="3736">
                  <c:v>-523.04599999999903</c:v>
                </c:pt>
                <c:pt idx="3737">
                  <c:v>-446.73799999999898</c:v>
                </c:pt>
                <c:pt idx="3738">
                  <c:v>-422.79899999999998</c:v>
                </c:pt>
                <c:pt idx="3739">
                  <c:v>-287.57299999999998</c:v>
                </c:pt>
                <c:pt idx="3740">
                  <c:v>-294.75299999999999</c:v>
                </c:pt>
                <c:pt idx="3741">
                  <c:v>-230.50799999999899</c:v>
                </c:pt>
                <c:pt idx="3742">
                  <c:v>-134.18699999999899</c:v>
                </c:pt>
                <c:pt idx="3743">
                  <c:v>-104.968999999999</c:v>
                </c:pt>
                <c:pt idx="3744">
                  <c:v>58.103000000000897</c:v>
                </c:pt>
                <c:pt idx="3745">
                  <c:v>208.902999999998</c:v>
                </c:pt>
                <c:pt idx="3746">
                  <c:v>160.018</c:v>
                </c:pt>
                <c:pt idx="3747">
                  <c:v>106.088000000001</c:v>
                </c:pt>
                <c:pt idx="3748">
                  <c:v>41.164999999998997</c:v>
                </c:pt>
                <c:pt idx="3749">
                  <c:v>-59.167999999999601</c:v>
                </c:pt>
                <c:pt idx="3750">
                  <c:v>-24.4729999999999</c:v>
                </c:pt>
                <c:pt idx="3751">
                  <c:v>-58.9840000000003</c:v>
                </c:pt>
                <c:pt idx="3752">
                  <c:v>26.630000000001001</c:v>
                </c:pt>
                <c:pt idx="3753">
                  <c:v>15.9400000000005</c:v>
                </c:pt>
                <c:pt idx="3754">
                  <c:v>87.444999999999695</c:v>
                </c:pt>
                <c:pt idx="3755">
                  <c:v>90.621000000000905</c:v>
                </c:pt>
                <c:pt idx="3756">
                  <c:v>87.219000000000904</c:v>
                </c:pt>
                <c:pt idx="3757">
                  <c:v>85.768000000000001</c:v>
                </c:pt>
                <c:pt idx="3758">
                  <c:v>68.408999999997803</c:v>
                </c:pt>
                <c:pt idx="3759">
                  <c:v>121.476</c:v>
                </c:pt>
                <c:pt idx="3760">
                  <c:v>12.273999999999401</c:v>
                </c:pt>
                <c:pt idx="3761">
                  <c:v>-74.845000000001093</c:v>
                </c:pt>
                <c:pt idx="3762">
                  <c:v>43.025999999998</c:v>
                </c:pt>
                <c:pt idx="3763">
                  <c:v>209.75299999999999</c:v>
                </c:pt>
                <c:pt idx="3764">
                  <c:v>162.23100000000099</c:v>
                </c:pt>
                <c:pt idx="3765">
                  <c:v>164.037000000002</c:v>
                </c:pt>
                <c:pt idx="3766">
                  <c:v>97.709999999999098</c:v>
                </c:pt>
                <c:pt idx="3767">
                  <c:v>17.271000000000601</c:v>
                </c:pt>
                <c:pt idx="3768">
                  <c:v>42.531999999999201</c:v>
                </c:pt>
                <c:pt idx="3769">
                  <c:v>4.9230000000006804</c:v>
                </c:pt>
                <c:pt idx="3770">
                  <c:v>-74.137999999998996</c:v>
                </c:pt>
                <c:pt idx="3771">
                  <c:v>46.301000000001203</c:v>
                </c:pt>
                <c:pt idx="3772">
                  <c:v>475.70199999999897</c:v>
                </c:pt>
                <c:pt idx="3773">
                  <c:v>441.31399999999798</c:v>
                </c:pt>
                <c:pt idx="3774">
                  <c:v>398.27300000000099</c:v>
                </c:pt>
                <c:pt idx="3775">
                  <c:v>606.42599999999902</c:v>
                </c:pt>
                <c:pt idx="3776">
                  <c:v>612.43700000000104</c:v>
                </c:pt>
                <c:pt idx="3777">
                  <c:v>636.84100000000001</c:v>
                </c:pt>
                <c:pt idx="3778">
                  <c:v>555.02899999999795</c:v>
                </c:pt>
                <c:pt idx="3779">
                  <c:v>690.08399999999801</c:v>
                </c:pt>
                <c:pt idx="3780">
                  <c:v>762.25200000000302</c:v>
                </c:pt>
                <c:pt idx="3781">
                  <c:v>754.43100000000004</c:v>
                </c:pt>
                <c:pt idx="3782">
                  <c:v>1127.9179999999999</c:v>
                </c:pt>
                <c:pt idx="3783">
                  <c:v>1226.8040000000001</c:v>
                </c:pt>
                <c:pt idx="3784">
                  <c:v>933.604999999999</c:v>
                </c:pt>
                <c:pt idx="3785">
                  <c:v>494.40299999999797</c:v>
                </c:pt>
                <c:pt idx="3786">
                  <c:v>547.34199999999601</c:v>
                </c:pt>
                <c:pt idx="3787">
                  <c:v>971.74899999999604</c:v>
                </c:pt>
                <c:pt idx="3788">
                  <c:v>1466.0839999999901</c:v>
                </c:pt>
                <c:pt idx="3789">
                  <c:v>776.33800000000303</c:v>
                </c:pt>
                <c:pt idx="3790">
                  <c:v>351.87799999999697</c:v>
                </c:pt>
                <c:pt idx="3791">
                  <c:v>681.46199999999897</c:v>
                </c:pt>
                <c:pt idx="3792">
                  <c:v>991.49400000000503</c:v>
                </c:pt>
                <c:pt idx="3793">
                  <c:v>1404.433</c:v>
                </c:pt>
                <c:pt idx="3794">
                  <c:v>669.781000000002</c:v>
                </c:pt>
                <c:pt idx="3795">
                  <c:v>414.57499999999698</c:v>
                </c:pt>
                <c:pt idx="3796">
                  <c:v>613.30799999998999</c:v>
                </c:pt>
                <c:pt idx="3797">
                  <c:v>-664.01399999999501</c:v>
                </c:pt>
                <c:pt idx="3798">
                  <c:v>2189.5979999999799</c:v>
                </c:pt>
                <c:pt idx="3799">
                  <c:v>2996.0650000000001</c:v>
                </c:pt>
                <c:pt idx="3800">
                  <c:v>3308.5569999999998</c:v>
                </c:pt>
                <c:pt idx="3801">
                  <c:v>2843.3969999999799</c:v>
                </c:pt>
                <c:pt idx="3802">
                  <c:v>2509.8339999999998</c:v>
                </c:pt>
                <c:pt idx="3803">
                  <c:v>1749.854</c:v>
                </c:pt>
                <c:pt idx="3804">
                  <c:v>1632.2379999999901</c:v>
                </c:pt>
                <c:pt idx="3805">
                  <c:v>983.04199999998605</c:v>
                </c:pt>
                <c:pt idx="3806">
                  <c:v>543.28800000000001</c:v>
                </c:pt>
                <c:pt idx="3807">
                  <c:v>28.646000000007898</c:v>
                </c:pt>
                <c:pt idx="3808">
                  <c:v>396.68300000000397</c:v>
                </c:pt>
                <c:pt idx="3809">
                  <c:v>176.70500000000101</c:v>
                </c:pt>
                <c:pt idx="3810">
                  <c:v>-686.15999999998803</c:v>
                </c:pt>
                <c:pt idx="3811">
                  <c:v>-486.50400000001503</c:v>
                </c:pt>
                <c:pt idx="3812">
                  <c:v>179.308000000004</c:v>
                </c:pt>
                <c:pt idx="3813">
                  <c:v>452.35299999998801</c:v>
                </c:pt>
                <c:pt idx="3814">
                  <c:v>-139.721999999979</c:v>
                </c:pt>
                <c:pt idx="3815">
                  <c:v>86.283000000010304</c:v>
                </c:pt>
                <c:pt idx="3816">
                  <c:v>14.067000000009999</c:v>
                </c:pt>
                <c:pt idx="3817">
                  <c:v>-536.18699999999001</c:v>
                </c:pt>
                <c:pt idx="3818">
                  <c:v>-341.45500000000101</c:v>
                </c:pt>
                <c:pt idx="3819">
                  <c:v>-707.10199999999895</c:v>
                </c:pt>
                <c:pt idx="3820">
                  <c:v>87.618000000002198</c:v>
                </c:pt>
                <c:pt idx="3821">
                  <c:v>2196.2729999999801</c:v>
                </c:pt>
                <c:pt idx="3822">
                  <c:v>1650.519</c:v>
                </c:pt>
                <c:pt idx="3823">
                  <c:v>584.37599999998895</c:v>
                </c:pt>
                <c:pt idx="3824">
                  <c:v>3286.9349999999899</c:v>
                </c:pt>
                <c:pt idx="3825">
                  <c:v>1597.44</c:v>
                </c:pt>
                <c:pt idx="3826">
                  <c:v>1649.4159999999899</c:v>
                </c:pt>
                <c:pt idx="3827">
                  <c:v>452.78399999999903</c:v>
                </c:pt>
                <c:pt idx="3828">
                  <c:v>-985.27599999999802</c:v>
                </c:pt>
                <c:pt idx="3829">
                  <c:v>1976.4169999999999</c:v>
                </c:pt>
                <c:pt idx="3830">
                  <c:v>955.72899999999197</c:v>
                </c:pt>
                <c:pt idx="3831">
                  <c:v>562.94800000000396</c:v>
                </c:pt>
                <c:pt idx="3832">
                  <c:v>613.25</c:v>
                </c:pt>
                <c:pt idx="3833">
                  <c:v>808.16599999999005</c:v>
                </c:pt>
                <c:pt idx="3834">
                  <c:v>670.00299999999697</c:v>
                </c:pt>
                <c:pt idx="3835">
                  <c:v>415.07100000000298</c:v>
                </c:pt>
                <c:pt idx="3836">
                  <c:v>222.525000000001</c:v>
                </c:pt>
                <c:pt idx="3837">
                  <c:v>-592.51799999999605</c:v>
                </c:pt>
                <c:pt idx="3838">
                  <c:v>294.52100000000701</c:v>
                </c:pt>
                <c:pt idx="3839">
                  <c:v>391.77600000000501</c:v>
                </c:pt>
                <c:pt idx="3840">
                  <c:v>-72.699999999997004</c:v>
                </c:pt>
                <c:pt idx="3841">
                  <c:v>905.40399999999499</c:v>
                </c:pt>
                <c:pt idx="3842">
                  <c:v>1669.5820000000001</c:v>
                </c:pt>
                <c:pt idx="3843">
                  <c:v>907.62300000000596</c:v>
                </c:pt>
                <c:pt idx="3844">
                  <c:v>918.69899999999996</c:v>
                </c:pt>
                <c:pt idx="3845">
                  <c:v>825.43499999999699</c:v>
                </c:pt>
                <c:pt idx="3846">
                  <c:v>549.21100000000297</c:v>
                </c:pt>
                <c:pt idx="3847">
                  <c:v>331.358</c:v>
                </c:pt>
                <c:pt idx="3848">
                  <c:v>762.79200000000105</c:v>
                </c:pt>
                <c:pt idx="3849">
                  <c:v>773.65799999999899</c:v>
                </c:pt>
                <c:pt idx="3850">
                  <c:v>446.95899999999801</c:v>
                </c:pt>
                <c:pt idx="3851">
                  <c:v>469.95900000000199</c:v>
                </c:pt>
                <c:pt idx="3852">
                  <c:v>340.14700000000403</c:v>
                </c:pt>
                <c:pt idx="3853">
                  <c:v>341.24599999999901</c:v>
                </c:pt>
                <c:pt idx="3854">
                  <c:v>152.47099999999699</c:v>
                </c:pt>
                <c:pt idx="3855">
                  <c:v>114.81499999999799</c:v>
                </c:pt>
                <c:pt idx="3856">
                  <c:v>10.0089999999981</c:v>
                </c:pt>
                <c:pt idx="3857">
                  <c:v>-19.8150000000023</c:v>
                </c:pt>
                <c:pt idx="3858">
                  <c:v>-52.789000000000598</c:v>
                </c:pt>
                <c:pt idx="3859">
                  <c:v>-71.633999999998196</c:v>
                </c:pt>
                <c:pt idx="3860">
                  <c:v>-46.3590000000003</c:v>
                </c:pt>
                <c:pt idx="3861">
                  <c:v>-95.969000000000904</c:v>
                </c:pt>
                <c:pt idx="3862">
                  <c:v>-35.959000000002497</c:v>
                </c:pt>
                <c:pt idx="3863">
                  <c:v>41.323000000000299</c:v>
                </c:pt>
                <c:pt idx="3864">
                  <c:v>-19.760999999998599</c:v>
                </c:pt>
                <c:pt idx="3865">
                  <c:v>-95.224999999998502</c:v>
                </c:pt>
                <c:pt idx="3866">
                  <c:v>-230.472000000001</c:v>
                </c:pt>
                <c:pt idx="3867">
                  <c:v>-140.42999999999799</c:v>
                </c:pt>
                <c:pt idx="3868">
                  <c:v>-402.640999999999</c:v>
                </c:pt>
                <c:pt idx="3869">
                  <c:v>-403.85399999999902</c:v>
                </c:pt>
                <c:pt idx="3870">
                  <c:v>-76.327999999999506</c:v>
                </c:pt>
                <c:pt idx="3871">
                  <c:v>-154.965</c:v>
                </c:pt>
                <c:pt idx="3872">
                  <c:v>-152.80099999999899</c:v>
                </c:pt>
                <c:pt idx="3873">
                  <c:v>-114.929</c:v>
                </c:pt>
                <c:pt idx="3874">
                  <c:v>-102.03299999999901</c:v>
                </c:pt>
                <c:pt idx="3875">
                  <c:v>-122.340999999998</c:v>
                </c:pt>
                <c:pt idx="3876">
                  <c:v>-192.29899999999901</c:v>
                </c:pt>
                <c:pt idx="3877">
                  <c:v>-169.58800000000099</c:v>
                </c:pt>
                <c:pt idx="3878">
                  <c:v>-268.45600000000002</c:v>
                </c:pt>
                <c:pt idx="3879">
                  <c:v>-304.29500000000002</c:v>
                </c:pt>
                <c:pt idx="3880">
                  <c:v>-258.74799999999902</c:v>
                </c:pt>
                <c:pt idx="3881">
                  <c:v>-341.14599999999803</c:v>
                </c:pt>
                <c:pt idx="3882">
                  <c:v>-340.48500000000001</c:v>
                </c:pt>
                <c:pt idx="3883">
                  <c:v>-349.479999999999</c:v>
                </c:pt>
                <c:pt idx="3884">
                  <c:v>-346.772999999999</c:v>
                </c:pt>
                <c:pt idx="3885">
                  <c:v>-377.5</c:v>
                </c:pt>
                <c:pt idx="3886">
                  <c:v>-403.06099999999901</c:v>
                </c:pt>
                <c:pt idx="3887">
                  <c:v>-377.85199999999998</c:v>
                </c:pt>
                <c:pt idx="3888">
                  <c:v>-369.65100000000098</c:v>
                </c:pt>
                <c:pt idx="3889">
                  <c:v>-406.42099999999999</c:v>
                </c:pt>
                <c:pt idx="3890">
                  <c:v>-390.59100000000001</c:v>
                </c:pt>
                <c:pt idx="3891">
                  <c:v>-382.13900000000001</c:v>
                </c:pt>
                <c:pt idx="3892">
                  <c:v>-414.50099999999799</c:v>
                </c:pt>
                <c:pt idx="3893">
                  <c:v>-434.73099999999801</c:v>
                </c:pt>
                <c:pt idx="3894">
                  <c:v>-467.86599999999999</c:v>
                </c:pt>
                <c:pt idx="3895">
                  <c:v>-432.49200000000201</c:v>
                </c:pt>
                <c:pt idx="3896">
                  <c:v>-395.63000000000102</c:v>
                </c:pt>
                <c:pt idx="3897">
                  <c:v>-361.13099999999901</c:v>
                </c:pt>
                <c:pt idx="3898">
                  <c:v>-388.39400000000001</c:v>
                </c:pt>
                <c:pt idx="3899">
                  <c:v>-414.38600000000002</c:v>
                </c:pt>
                <c:pt idx="3900">
                  <c:v>-365.34500000000099</c:v>
                </c:pt>
                <c:pt idx="3901">
                  <c:v>-346.91300000000001</c:v>
                </c:pt>
                <c:pt idx="3902">
                  <c:v>-366.229999999999</c:v>
                </c:pt>
                <c:pt idx="3903">
                  <c:v>-310.84399999999999</c:v>
                </c:pt>
                <c:pt idx="3904">
                  <c:v>-403.795999999998</c:v>
                </c:pt>
                <c:pt idx="3905">
                  <c:v>-456.512</c:v>
                </c:pt>
                <c:pt idx="3906">
                  <c:v>-443.87</c:v>
                </c:pt>
                <c:pt idx="3907">
                  <c:v>-491.75699999999898</c:v>
                </c:pt>
                <c:pt idx="3908">
                  <c:v>-547.31500000000005</c:v>
                </c:pt>
                <c:pt idx="3909">
                  <c:v>-555.65999999999894</c:v>
                </c:pt>
                <c:pt idx="3910">
                  <c:v>-540.19899999999802</c:v>
                </c:pt>
                <c:pt idx="3911">
                  <c:v>-569.95199999999897</c:v>
                </c:pt>
                <c:pt idx="3912">
                  <c:v>-571.78199999999902</c:v>
                </c:pt>
                <c:pt idx="3913">
                  <c:v>-540.19199999999898</c:v>
                </c:pt>
                <c:pt idx="3914">
                  <c:v>-540.01499999999896</c:v>
                </c:pt>
                <c:pt idx="3915">
                  <c:v>-506.6</c:v>
                </c:pt>
                <c:pt idx="3916">
                  <c:v>-673.80099999999902</c:v>
                </c:pt>
                <c:pt idx="3917">
                  <c:v>-694.17</c:v>
                </c:pt>
                <c:pt idx="3918">
                  <c:v>-418.70299999999901</c:v>
                </c:pt>
                <c:pt idx="3919">
                  <c:v>-388.00599999999901</c:v>
                </c:pt>
                <c:pt idx="3920">
                  <c:v>-544.49199999999996</c:v>
                </c:pt>
                <c:pt idx="3921">
                  <c:v>-540.06999999999903</c:v>
                </c:pt>
                <c:pt idx="3922">
                  <c:v>-539.751000000001</c:v>
                </c:pt>
                <c:pt idx="3923">
                  <c:v>-528.85000000000105</c:v>
                </c:pt>
                <c:pt idx="3924">
                  <c:v>-524.554000000001</c:v>
                </c:pt>
                <c:pt idx="3925">
                  <c:v>-548.29499999999996</c:v>
                </c:pt>
                <c:pt idx="3926">
                  <c:v>-603.90799999999797</c:v>
                </c:pt>
                <c:pt idx="3927">
                  <c:v>-630.570999999999</c:v>
                </c:pt>
                <c:pt idx="3928">
                  <c:v>-642.04299999999898</c:v>
                </c:pt>
                <c:pt idx="3929">
                  <c:v>-644.71100000000001</c:v>
                </c:pt>
                <c:pt idx="3930">
                  <c:v>-624.44999999999902</c:v>
                </c:pt>
                <c:pt idx="3931">
                  <c:v>-710.79599999999903</c:v>
                </c:pt>
                <c:pt idx="3932">
                  <c:v>-695.69</c:v>
                </c:pt>
                <c:pt idx="3933">
                  <c:v>-617.43299999999999</c:v>
                </c:pt>
                <c:pt idx="3934">
                  <c:v>-684.53799999999899</c:v>
                </c:pt>
                <c:pt idx="3935">
                  <c:v>-703.83799999999997</c:v>
                </c:pt>
                <c:pt idx="3936">
                  <c:v>-665.87299999999902</c:v>
                </c:pt>
                <c:pt idx="3937">
                  <c:v>-678.31</c:v>
                </c:pt>
                <c:pt idx="3938">
                  <c:v>-681.90899999999897</c:v>
                </c:pt>
                <c:pt idx="3939">
                  <c:v>-720.91399999999896</c:v>
                </c:pt>
                <c:pt idx="3940">
                  <c:v>-666.68</c:v>
                </c:pt>
                <c:pt idx="3941">
                  <c:v>-656.38399999999899</c:v>
                </c:pt>
                <c:pt idx="3942">
                  <c:v>-621.77700000000095</c:v>
                </c:pt>
                <c:pt idx="3943">
                  <c:v>-633.30999999999995</c:v>
                </c:pt>
                <c:pt idx="3944">
                  <c:v>-719.42</c:v>
                </c:pt>
                <c:pt idx="3945">
                  <c:v>-740.86999999999898</c:v>
                </c:pt>
                <c:pt idx="3946">
                  <c:v>-643.29399999999896</c:v>
                </c:pt>
                <c:pt idx="3947">
                  <c:v>-615.03899999999896</c:v>
                </c:pt>
                <c:pt idx="3948">
                  <c:v>-638.23599999999897</c:v>
                </c:pt>
                <c:pt idx="3949">
                  <c:v>-797.81300000000101</c:v>
                </c:pt>
                <c:pt idx="3950">
                  <c:v>-838.93099999999902</c:v>
                </c:pt>
                <c:pt idx="3951">
                  <c:v>-520.31300000000101</c:v>
                </c:pt>
                <c:pt idx="3952">
                  <c:v>-628.94899999999996</c:v>
                </c:pt>
                <c:pt idx="3953">
                  <c:v>-696.21200000000101</c:v>
                </c:pt>
                <c:pt idx="3954">
                  <c:v>-779.671999999999</c:v>
                </c:pt>
                <c:pt idx="3955">
                  <c:v>-563.66200000000094</c:v>
                </c:pt>
                <c:pt idx="3956">
                  <c:v>-605.82299999999998</c:v>
                </c:pt>
                <c:pt idx="3957">
                  <c:v>-541.37099999999896</c:v>
                </c:pt>
                <c:pt idx="3958">
                  <c:v>-622.25099999999895</c:v>
                </c:pt>
                <c:pt idx="3959">
                  <c:v>-768.82999999999902</c:v>
                </c:pt>
                <c:pt idx="3960">
                  <c:v>-543.154</c:v>
                </c:pt>
                <c:pt idx="3961">
                  <c:v>-518.03099999999995</c:v>
                </c:pt>
                <c:pt idx="3962">
                  <c:v>-569.48999999999899</c:v>
                </c:pt>
                <c:pt idx="3963">
                  <c:v>-594.41999999999996</c:v>
                </c:pt>
                <c:pt idx="3964">
                  <c:v>-437.578000000001</c:v>
                </c:pt>
                <c:pt idx="3965">
                  <c:v>-417.87900000000002</c:v>
                </c:pt>
                <c:pt idx="3966">
                  <c:v>-468.28100000000001</c:v>
                </c:pt>
                <c:pt idx="3967">
                  <c:v>-499.31799999999902</c:v>
                </c:pt>
                <c:pt idx="3968">
                  <c:v>-477.93900000000002</c:v>
                </c:pt>
                <c:pt idx="3969">
                  <c:v>-571.89400000000001</c:v>
                </c:pt>
                <c:pt idx="3970">
                  <c:v>-387.98599999999902</c:v>
                </c:pt>
                <c:pt idx="3971">
                  <c:v>-567.06299999999896</c:v>
                </c:pt>
                <c:pt idx="3972">
                  <c:v>-380.255</c:v>
                </c:pt>
                <c:pt idx="3973">
                  <c:v>-504.26199999999898</c:v>
                </c:pt>
                <c:pt idx="3974">
                  <c:v>-588.21</c:v>
                </c:pt>
                <c:pt idx="3975">
                  <c:v>-592.21400000000006</c:v>
                </c:pt>
                <c:pt idx="3976">
                  <c:v>-579.97599999999898</c:v>
                </c:pt>
                <c:pt idx="3977">
                  <c:v>-611.929000000001</c:v>
                </c:pt>
                <c:pt idx="3978">
                  <c:v>-654.81500000000005</c:v>
                </c:pt>
                <c:pt idx="3979">
                  <c:v>-678.76299999999901</c:v>
                </c:pt>
                <c:pt idx="3980">
                  <c:v>-711.52399999999795</c:v>
                </c:pt>
                <c:pt idx="3981">
                  <c:v>-706.03599999999801</c:v>
                </c:pt>
                <c:pt idx="3982">
                  <c:v>-559.88799999999901</c:v>
                </c:pt>
                <c:pt idx="3983">
                  <c:v>-541.28799999999899</c:v>
                </c:pt>
                <c:pt idx="3984">
                  <c:v>-553.26400000000001</c:v>
                </c:pt>
                <c:pt idx="3985">
                  <c:v>-625.75599999999895</c:v>
                </c:pt>
                <c:pt idx="3986">
                  <c:v>-574.171999999999</c:v>
                </c:pt>
                <c:pt idx="3987">
                  <c:v>-589.32999999999902</c:v>
                </c:pt>
                <c:pt idx="3988">
                  <c:v>-660.202</c:v>
                </c:pt>
                <c:pt idx="3989">
                  <c:v>-643.36400000000003</c:v>
                </c:pt>
                <c:pt idx="3990">
                  <c:v>-588.11699999999905</c:v>
                </c:pt>
                <c:pt idx="3991">
                  <c:v>-692.82399999999905</c:v>
                </c:pt>
                <c:pt idx="3992">
                  <c:v>-695.30499999999995</c:v>
                </c:pt>
                <c:pt idx="3993">
                  <c:v>-622.226</c:v>
                </c:pt>
                <c:pt idx="3994">
                  <c:v>-662.34100000000001</c:v>
                </c:pt>
                <c:pt idx="3995">
                  <c:v>-746.505</c:v>
                </c:pt>
                <c:pt idx="3996">
                  <c:v>-772.93800000000101</c:v>
                </c:pt>
                <c:pt idx="3997">
                  <c:v>-779.373999999999</c:v>
                </c:pt>
                <c:pt idx="3998">
                  <c:v>-761.15799999999899</c:v>
                </c:pt>
                <c:pt idx="3999">
                  <c:v>-772.60799999999995</c:v>
                </c:pt>
                <c:pt idx="4000">
                  <c:v>-775.73400000000004</c:v>
                </c:pt>
                <c:pt idx="4001">
                  <c:v>-774.34799999999802</c:v>
                </c:pt>
                <c:pt idx="4002">
                  <c:v>-783.99399999999798</c:v>
                </c:pt>
                <c:pt idx="4003">
                  <c:v>-791.01499999999999</c:v>
                </c:pt>
                <c:pt idx="4004">
                  <c:v>-812.78299999999899</c:v>
                </c:pt>
                <c:pt idx="4005">
                  <c:v>-855.32299999999998</c:v>
                </c:pt>
                <c:pt idx="4006">
                  <c:v>-835.40899999999795</c:v>
                </c:pt>
                <c:pt idx="4007">
                  <c:v>-851.496000000001</c:v>
                </c:pt>
                <c:pt idx="4008">
                  <c:v>-850.89399999999898</c:v>
                </c:pt>
                <c:pt idx="4009">
                  <c:v>-837.84500000000003</c:v>
                </c:pt>
                <c:pt idx="4010">
                  <c:v>-853.97800000000097</c:v>
                </c:pt>
                <c:pt idx="4011">
                  <c:v>-864.47199999999998</c:v>
                </c:pt>
                <c:pt idx="4012">
                  <c:v>-863.09199999999805</c:v>
                </c:pt>
                <c:pt idx="4013">
                  <c:v>-899.33799999999997</c:v>
                </c:pt>
                <c:pt idx="4014">
                  <c:v>-902.88299999999902</c:v>
                </c:pt>
                <c:pt idx="4015">
                  <c:v>-927.21700000000101</c:v>
                </c:pt>
                <c:pt idx="4016">
                  <c:v>-944.63199999999995</c:v>
                </c:pt>
                <c:pt idx="4017">
                  <c:v>-978.94999999999902</c:v>
                </c:pt>
                <c:pt idx="4018">
                  <c:v>-961.21799999999905</c:v>
                </c:pt>
                <c:pt idx="4019">
                  <c:v>-946.551999999999</c:v>
                </c:pt>
                <c:pt idx="4020">
                  <c:v>-943.51599999999996</c:v>
                </c:pt>
                <c:pt idx="4021">
                  <c:v>-1030.2190000000001</c:v>
                </c:pt>
                <c:pt idx="4022">
                  <c:v>-951.697</c:v>
                </c:pt>
                <c:pt idx="4023">
                  <c:v>-930.86199999999997</c:v>
                </c:pt>
                <c:pt idx="4024">
                  <c:v>-911.43899999999906</c:v>
                </c:pt>
                <c:pt idx="4025">
                  <c:v>-903.51699999999903</c:v>
                </c:pt>
                <c:pt idx="4026">
                  <c:v>-903.73099999999897</c:v>
                </c:pt>
                <c:pt idx="4027">
                  <c:v>-883.66099999999994</c:v>
                </c:pt>
                <c:pt idx="4028">
                  <c:v>-881.35400000000004</c:v>
                </c:pt>
                <c:pt idx="4029">
                  <c:v>-875.626000000001</c:v>
                </c:pt>
                <c:pt idx="4030">
                  <c:v>-876.62699999999904</c:v>
                </c:pt>
                <c:pt idx="4031">
                  <c:v>-862.53399999999897</c:v>
                </c:pt>
                <c:pt idx="4032">
                  <c:v>-852.70699999999897</c:v>
                </c:pt>
                <c:pt idx="4033">
                  <c:v>-854.41199999999901</c:v>
                </c:pt>
                <c:pt idx="4034">
                  <c:v>-840.599999999999</c:v>
                </c:pt>
                <c:pt idx="4035">
                  <c:v>-863.04300000000001</c:v>
                </c:pt>
                <c:pt idx="4036">
                  <c:v>-851.39300000000003</c:v>
                </c:pt>
                <c:pt idx="4037">
                  <c:v>-882.72799999999904</c:v>
                </c:pt>
                <c:pt idx="4038">
                  <c:v>-900.93299999999999</c:v>
                </c:pt>
                <c:pt idx="4039">
                  <c:v>-909.41699999999901</c:v>
                </c:pt>
                <c:pt idx="4040">
                  <c:v>-915.73999999999899</c:v>
                </c:pt>
                <c:pt idx="4041">
                  <c:v>-925.96199999999999</c:v>
                </c:pt>
                <c:pt idx="4042">
                  <c:v>-948.95699999999897</c:v>
                </c:pt>
                <c:pt idx="4043">
                  <c:v>-965.38899999999899</c:v>
                </c:pt>
                <c:pt idx="4044">
                  <c:v>-937.03899999999999</c:v>
                </c:pt>
                <c:pt idx="4045">
                  <c:v>-916.55699999999899</c:v>
                </c:pt>
                <c:pt idx="4046">
                  <c:v>-920.54399999999998</c:v>
                </c:pt>
                <c:pt idx="4047">
                  <c:v>-926.62299999999902</c:v>
                </c:pt>
                <c:pt idx="4048">
                  <c:v>-999.15099999999904</c:v>
                </c:pt>
                <c:pt idx="4049">
                  <c:v>-967.53799999999899</c:v>
                </c:pt>
                <c:pt idx="4050">
                  <c:v>-882.12699999999995</c:v>
                </c:pt>
                <c:pt idx="4051">
                  <c:v>-907.27499999999895</c:v>
                </c:pt>
                <c:pt idx="4052">
                  <c:v>-909.97699999999998</c:v>
                </c:pt>
                <c:pt idx="4053">
                  <c:v>-948.16699999999901</c:v>
                </c:pt>
                <c:pt idx="4054">
                  <c:v>-998.89200000000005</c:v>
                </c:pt>
                <c:pt idx="4055">
                  <c:v>-994.55999999999904</c:v>
                </c:pt>
                <c:pt idx="4056">
                  <c:v>-972.60400000000004</c:v>
                </c:pt>
                <c:pt idx="4057">
                  <c:v>-963.099999999999</c:v>
                </c:pt>
                <c:pt idx="4058">
                  <c:v>-972.28300000000002</c:v>
                </c:pt>
                <c:pt idx="4059">
                  <c:v>-959.98499999999899</c:v>
                </c:pt>
                <c:pt idx="4060">
                  <c:v>-954.92899999999895</c:v>
                </c:pt>
                <c:pt idx="4061">
                  <c:v>-975.2</c:v>
                </c:pt>
                <c:pt idx="4062">
                  <c:v>-960.60099999999898</c:v>
                </c:pt>
                <c:pt idx="4063">
                  <c:v>-887.12199999999996</c:v>
                </c:pt>
                <c:pt idx="4064">
                  <c:v>-884.36799999999903</c:v>
                </c:pt>
                <c:pt idx="4065">
                  <c:v>-928.82899999999904</c:v>
                </c:pt>
                <c:pt idx="4066">
                  <c:v>-973.274</c:v>
                </c:pt>
                <c:pt idx="4067">
                  <c:v>-974.57799999999997</c:v>
                </c:pt>
                <c:pt idx="4068">
                  <c:v>-981.60500000000002</c:v>
                </c:pt>
                <c:pt idx="4069">
                  <c:v>-1041.355</c:v>
                </c:pt>
                <c:pt idx="4070">
                  <c:v>-1022.846</c:v>
                </c:pt>
                <c:pt idx="4071">
                  <c:v>-996.219999999999</c:v>
                </c:pt>
                <c:pt idx="4072">
                  <c:v>-1066.36599999999</c:v>
                </c:pt>
                <c:pt idx="4073">
                  <c:v>-1060.383</c:v>
                </c:pt>
                <c:pt idx="4074">
                  <c:v>-1084.2360000000001</c:v>
                </c:pt>
                <c:pt idx="4075">
                  <c:v>-1063.491</c:v>
                </c:pt>
                <c:pt idx="4076">
                  <c:v>-1017.27199999999</c:v>
                </c:pt>
                <c:pt idx="4077">
                  <c:v>-1032.307</c:v>
                </c:pt>
                <c:pt idx="4078">
                  <c:v>-881.601</c:v>
                </c:pt>
                <c:pt idx="4079">
                  <c:v>-998.81899999999996</c:v>
                </c:pt>
                <c:pt idx="4080">
                  <c:v>-1029.6099999999899</c:v>
                </c:pt>
                <c:pt idx="4081">
                  <c:v>-913.56599999999901</c:v>
                </c:pt>
                <c:pt idx="4082">
                  <c:v>-942.503999999999</c:v>
                </c:pt>
                <c:pt idx="4083">
                  <c:v>-931.450999999999</c:v>
                </c:pt>
                <c:pt idx="4084">
                  <c:v>-902.05100000000004</c:v>
                </c:pt>
                <c:pt idx="4085">
                  <c:v>-918.354999999999</c:v>
                </c:pt>
                <c:pt idx="4086">
                  <c:v>-1007.5</c:v>
                </c:pt>
                <c:pt idx="4087">
                  <c:v>-1103.4929999999899</c:v>
                </c:pt>
                <c:pt idx="4088">
                  <c:v>-886.91899999999998</c:v>
                </c:pt>
                <c:pt idx="4089">
                  <c:v>-843.60500000000002</c:v>
                </c:pt>
                <c:pt idx="4090">
                  <c:v>-923.378999999999</c:v>
                </c:pt>
                <c:pt idx="4091">
                  <c:v>-853.54200000000105</c:v>
                </c:pt>
                <c:pt idx="4092">
                  <c:v>-712.65999999999894</c:v>
                </c:pt>
                <c:pt idx="4093">
                  <c:v>-728.96699999999896</c:v>
                </c:pt>
                <c:pt idx="4094">
                  <c:v>-916.72000000000105</c:v>
                </c:pt>
                <c:pt idx="4095">
                  <c:v>-820.72799999999904</c:v>
                </c:pt>
                <c:pt idx="4096">
                  <c:v>-628.873999999999</c:v>
                </c:pt>
                <c:pt idx="4097">
                  <c:v>-735.93599999999901</c:v>
                </c:pt>
                <c:pt idx="4098">
                  <c:v>-1012.41</c:v>
                </c:pt>
                <c:pt idx="4099">
                  <c:v>-607.92899999999997</c:v>
                </c:pt>
                <c:pt idx="4100">
                  <c:v>-243.39400000000001</c:v>
                </c:pt>
                <c:pt idx="4101">
                  <c:v>-459.57699999999897</c:v>
                </c:pt>
                <c:pt idx="4102">
                  <c:v>-583.60900000000004</c:v>
                </c:pt>
                <c:pt idx="4103">
                  <c:v>-535.30999999999995</c:v>
                </c:pt>
                <c:pt idx="4104">
                  <c:v>-668.31099999999901</c:v>
                </c:pt>
                <c:pt idx="4105">
                  <c:v>-758.99300000000005</c:v>
                </c:pt>
                <c:pt idx="4106">
                  <c:v>-491.565</c:v>
                </c:pt>
                <c:pt idx="4107">
                  <c:v>-324.438999999999</c:v>
                </c:pt>
                <c:pt idx="4108">
                  <c:v>-503.74499999999898</c:v>
                </c:pt>
                <c:pt idx="4109">
                  <c:v>-459.35899999999901</c:v>
                </c:pt>
                <c:pt idx="4110">
                  <c:v>-218.53399999999999</c:v>
                </c:pt>
                <c:pt idx="4111">
                  <c:v>-283.856999999999</c:v>
                </c:pt>
                <c:pt idx="4112">
                  <c:v>-280.022999999999</c:v>
                </c:pt>
                <c:pt idx="4113">
                  <c:v>-611.01999999999896</c:v>
                </c:pt>
                <c:pt idx="4114">
                  <c:v>-211.80799999999999</c:v>
                </c:pt>
                <c:pt idx="4115">
                  <c:v>-303.60199999999799</c:v>
                </c:pt>
                <c:pt idx="4116">
                  <c:v>-386.154</c:v>
                </c:pt>
                <c:pt idx="4117">
                  <c:v>-484.863</c:v>
                </c:pt>
                <c:pt idx="4118">
                  <c:v>-479.80699999999899</c:v>
                </c:pt>
                <c:pt idx="4119">
                  <c:v>-349.79899999999998</c:v>
                </c:pt>
                <c:pt idx="4120">
                  <c:v>-286.373999999999</c:v>
                </c:pt>
                <c:pt idx="4121">
                  <c:v>-199.503999999999</c:v>
                </c:pt>
                <c:pt idx="4122">
                  <c:v>-278.62099999999998</c:v>
                </c:pt>
                <c:pt idx="4123">
                  <c:v>-215.68100000000001</c:v>
                </c:pt>
                <c:pt idx="4124">
                  <c:v>-99.388999999998305</c:v>
                </c:pt>
                <c:pt idx="4125">
                  <c:v>-43.099000000000103</c:v>
                </c:pt>
                <c:pt idx="4126">
                  <c:v>155.401999999998</c:v>
                </c:pt>
                <c:pt idx="4127">
                  <c:v>316.10299999999899</c:v>
                </c:pt>
                <c:pt idx="4128">
                  <c:v>495.05399999999997</c:v>
                </c:pt>
                <c:pt idx="4129">
                  <c:v>647.79600000000005</c:v>
                </c:pt>
                <c:pt idx="4130">
                  <c:v>442.07899999999898</c:v>
                </c:pt>
                <c:pt idx="4131">
                  <c:v>364.12</c:v>
                </c:pt>
                <c:pt idx="4132">
                  <c:v>403.39699999999999</c:v>
                </c:pt>
                <c:pt idx="4133">
                  <c:v>357.683999999999</c:v>
                </c:pt>
                <c:pt idx="4134">
                  <c:v>363.18799999999999</c:v>
                </c:pt>
                <c:pt idx="4135">
                  <c:v>138.85400000000101</c:v>
                </c:pt>
                <c:pt idx="4136">
                  <c:v>932.85800000000302</c:v>
                </c:pt>
                <c:pt idx="4137">
                  <c:v>1607.5149999999901</c:v>
                </c:pt>
                <c:pt idx="4138">
                  <c:v>1026.1009999999901</c:v>
                </c:pt>
                <c:pt idx="4139">
                  <c:v>1178.19099999999</c:v>
                </c:pt>
                <c:pt idx="4140">
                  <c:v>1046.232</c:v>
                </c:pt>
                <c:pt idx="4141">
                  <c:v>1515.471</c:v>
                </c:pt>
                <c:pt idx="4142">
                  <c:v>1690.393</c:v>
                </c:pt>
                <c:pt idx="4143">
                  <c:v>1328.7950000000001</c:v>
                </c:pt>
                <c:pt idx="4144">
                  <c:v>1354.056</c:v>
                </c:pt>
                <c:pt idx="4145">
                  <c:v>1111.3589999999999</c:v>
                </c:pt>
                <c:pt idx="4146">
                  <c:v>948.46699999999601</c:v>
                </c:pt>
                <c:pt idx="4147">
                  <c:v>1007.682</c:v>
                </c:pt>
                <c:pt idx="4148">
                  <c:v>1198.9110000000001</c:v>
                </c:pt>
                <c:pt idx="4149">
                  <c:v>1137.107</c:v>
                </c:pt>
                <c:pt idx="4150">
                  <c:v>1482.1569999999899</c:v>
                </c:pt>
                <c:pt idx="4151">
                  <c:v>1646.1609999999901</c:v>
                </c:pt>
                <c:pt idx="4152">
                  <c:v>-46.059999999997601</c:v>
                </c:pt>
                <c:pt idx="4153">
                  <c:v>2185.25</c:v>
                </c:pt>
                <c:pt idx="4154">
                  <c:v>3193.2929999999901</c:v>
                </c:pt>
                <c:pt idx="4155">
                  <c:v>2860.7999999999902</c:v>
                </c:pt>
                <c:pt idx="4156">
                  <c:v>1965.9009999999901</c:v>
                </c:pt>
                <c:pt idx="4157">
                  <c:v>1492.827</c:v>
                </c:pt>
                <c:pt idx="4158">
                  <c:v>1719.64299999999</c:v>
                </c:pt>
                <c:pt idx="4159">
                  <c:v>1956.1079999999999</c:v>
                </c:pt>
                <c:pt idx="4160">
                  <c:v>1943.9449999999999</c:v>
                </c:pt>
                <c:pt idx="4161">
                  <c:v>2272.6089999999999</c:v>
                </c:pt>
                <c:pt idx="4162">
                  <c:v>2142.9679999999898</c:v>
                </c:pt>
                <c:pt idx="4163">
                  <c:v>1533.646</c:v>
                </c:pt>
                <c:pt idx="4164">
                  <c:v>1571.1499999999901</c:v>
                </c:pt>
                <c:pt idx="4165">
                  <c:v>1857.4369999999999</c:v>
                </c:pt>
                <c:pt idx="4166">
                  <c:v>1761.22299999999</c:v>
                </c:pt>
                <c:pt idx="4167">
                  <c:v>1267.1679999999899</c:v>
                </c:pt>
                <c:pt idx="4168">
                  <c:v>1203.883</c:v>
                </c:pt>
                <c:pt idx="4169">
                  <c:v>1580.2049999999999</c:v>
                </c:pt>
                <c:pt idx="4170">
                  <c:v>1645.69099999999</c:v>
                </c:pt>
                <c:pt idx="4171">
                  <c:v>1890.3339999999901</c:v>
                </c:pt>
                <c:pt idx="4172">
                  <c:v>1598.2760000000001</c:v>
                </c:pt>
                <c:pt idx="4173">
                  <c:v>1685.144</c:v>
                </c:pt>
                <c:pt idx="4174">
                  <c:v>2033.768</c:v>
                </c:pt>
                <c:pt idx="4175">
                  <c:v>1616.921</c:v>
                </c:pt>
                <c:pt idx="4176">
                  <c:v>1271.527</c:v>
                </c:pt>
                <c:pt idx="4177">
                  <c:v>1224.6279999999899</c:v>
                </c:pt>
                <c:pt idx="4178">
                  <c:v>1023.184</c:v>
                </c:pt>
                <c:pt idx="4179">
                  <c:v>1478.6989999999901</c:v>
                </c:pt>
                <c:pt idx="4180">
                  <c:v>2502.721</c:v>
                </c:pt>
                <c:pt idx="4181">
                  <c:v>2364.9919999999902</c:v>
                </c:pt>
                <c:pt idx="4182">
                  <c:v>1390.0729999999901</c:v>
                </c:pt>
                <c:pt idx="4183">
                  <c:v>207.01900000000001</c:v>
                </c:pt>
                <c:pt idx="4184">
                  <c:v>2325.5970000000002</c:v>
                </c:pt>
                <c:pt idx="4185">
                  <c:v>2975.7509999999902</c:v>
                </c:pt>
                <c:pt idx="4186">
                  <c:v>1296.74099999999</c:v>
                </c:pt>
                <c:pt idx="4187">
                  <c:v>1311.2070000000001</c:v>
                </c:pt>
                <c:pt idx="4188">
                  <c:v>764.80900000000099</c:v>
                </c:pt>
                <c:pt idx="4189">
                  <c:v>1449.058</c:v>
                </c:pt>
                <c:pt idx="4190">
                  <c:v>2028.6179999999899</c:v>
                </c:pt>
                <c:pt idx="4191">
                  <c:v>1468.1899999999901</c:v>
                </c:pt>
                <c:pt idx="4192">
                  <c:v>802.63799999999799</c:v>
                </c:pt>
                <c:pt idx="4193">
                  <c:v>677.02599999999802</c:v>
                </c:pt>
                <c:pt idx="4194">
                  <c:v>637.98199999999997</c:v>
                </c:pt>
                <c:pt idx="4195">
                  <c:v>604.41499999999996</c:v>
                </c:pt>
                <c:pt idx="4196">
                  <c:v>492.67199999999798</c:v>
                </c:pt>
                <c:pt idx="4197">
                  <c:v>454.52100000000002</c:v>
                </c:pt>
                <c:pt idx="4198">
                  <c:v>646.12299999999902</c:v>
                </c:pt>
                <c:pt idx="4199">
                  <c:v>750.38300000000095</c:v>
                </c:pt>
                <c:pt idx="4200">
                  <c:v>560.24799999999902</c:v>
                </c:pt>
                <c:pt idx="4201">
                  <c:v>498.36399999999702</c:v>
                </c:pt>
                <c:pt idx="4202">
                  <c:v>417.60600000000102</c:v>
                </c:pt>
                <c:pt idx="4203">
                  <c:v>246.00099999999799</c:v>
                </c:pt>
                <c:pt idx="4204">
                  <c:v>128.86499999999899</c:v>
                </c:pt>
                <c:pt idx="4205">
                  <c:v>54.722000000001501</c:v>
                </c:pt>
                <c:pt idx="4206">
                  <c:v>83.943000000001106</c:v>
                </c:pt>
                <c:pt idx="4207">
                  <c:v>88.162000000000205</c:v>
                </c:pt>
                <c:pt idx="4208">
                  <c:v>20.413000000000402</c:v>
                </c:pt>
                <c:pt idx="4209">
                  <c:v>-34.226999999998903</c:v>
                </c:pt>
                <c:pt idx="4210">
                  <c:v>-93.380999999999403</c:v>
                </c:pt>
                <c:pt idx="4211">
                  <c:v>-74.323000000000306</c:v>
                </c:pt>
                <c:pt idx="4212">
                  <c:v>51.4420000000027</c:v>
                </c:pt>
                <c:pt idx="4213">
                  <c:v>21.046999999998601</c:v>
                </c:pt>
                <c:pt idx="4214">
                  <c:v>25.658000000001199</c:v>
                </c:pt>
                <c:pt idx="4215">
                  <c:v>-16.918999999999802</c:v>
                </c:pt>
                <c:pt idx="4216">
                  <c:v>-10.625999999998299</c:v>
                </c:pt>
                <c:pt idx="4217">
                  <c:v>-32.880999999999297</c:v>
                </c:pt>
                <c:pt idx="4218">
                  <c:v>-7.9480000000003201</c:v>
                </c:pt>
                <c:pt idx="4219">
                  <c:v>-458.63899999999899</c:v>
                </c:pt>
                <c:pt idx="4220">
                  <c:v>-237.76300000000001</c:v>
                </c:pt>
                <c:pt idx="4221">
                  <c:v>213.411000000001</c:v>
                </c:pt>
                <c:pt idx="4222">
                  <c:v>-18.918000000001399</c:v>
                </c:pt>
                <c:pt idx="4223">
                  <c:v>-21.315000000000499</c:v>
                </c:pt>
                <c:pt idx="4224">
                  <c:v>-176.91699999999901</c:v>
                </c:pt>
                <c:pt idx="4225">
                  <c:v>-266.604999999999</c:v>
                </c:pt>
                <c:pt idx="4226">
                  <c:v>-283.09800000000001</c:v>
                </c:pt>
                <c:pt idx="4227">
                  <c:v>-327.50499999999897</c:v>
                </c:pt>
                <c:pt idx="4228">
                  <c:v>-323.36700000000201</c:v>
                </c:pt>
                <c:pt idx="4229">
                  <c:v>-306.90099999999899</c:v>
                </c:pt>
                <c:pt idx="4230">
                  <c:v>-315.98099999999903</c:v>
                </c:pt>
                <c:pt idx="4231">
                  <c:v>-326.69499999999903</c:v>
                </c:pt>
                <c:pt idx="4232">
                  <c:v>-309.858</c:v>
                </c:pt>
                <c:pt idx="4233">
                  <c:v>-319.676999999999</c:v>
                </c:pt>
                <c:pt idx="4234">
                  <c:v>-316.199999999998</c:v>
                </c:pt>
                <c:pt idx="4235">
                  <c:v>-434.36</c:v>
                </c:pt>
                <c:pt idx="4236">
                  <c:v>-411.02400000000102</c:v>
                </c:pt>
                <c:pt idx="4237">
                  <c:v>-305.57100000000099</c:v>
                </c:pt>
                <c:pt idx="4238">
                  <c:v>-429.003999999999</c:v>
                </c:pt>
                <c:pt idx="4239">
                  <c:v>-506.51500000000101</c:v>
                </c:pt>
                <c:pt idx="4240">
                  <c:v>-493.73500000000001</c:v>
                </c:pt>
                <c:pt idx="4241">
                  <c:v>-537.45100000000002</c:v>
                </c:pt>
                <c:pt idx="4242">
                  <c:v>-516.73800000000006</c:v>
                </c:pt>
                <c:pt idx="4243">
                  <c:v>-478.53100000000001</c:v>
                </c:pt>
                <c:pt idx="4244">
                  <c:v>-478.35399999999998</c:v>
                </c:pt>
                <c:pt idx="4245">
                  <c:v>-520.99800000000005</c:v>
                </c:pt>
                <c:pt idx="4246">
                  <c:v>-553.929000000001</c:v>
                </c:pt>
                <c:pt idx="4247">
                  <c:v>-587.69699999999898</c:v>
                </c:pt>
                <c:pt idx="4248">
                  <c:v>-603.570999999999</c:v>
                </c:pt>
                <c:pt idx="4249">
                  <c:v>-613.524</c:v>
                </c:pt>
                <c:pt idx="4250">
                  <c:v>-608.72</c:v>
                </c:pt>
                <c:pt idx="4251">
                  <c:v>-600.75700000000097</c:v>
                </c:pt>
                <c:pt idx="4252">
                  <c:v>-618.10699999999997</c:v>
                </c:pt>
                <c:pt idx="4253">
                  <c:v>-605.84900000000005</c:v>
                </c:pt>
                <c:pt idx="4254">
                  <c:v>-508.421999999999</c:v>
                </c:pt>
                <c:pt idx="4255">
                  <c:v>-470.03099999999898</c:v>
                </c:pt>
                <c:pt idx="4256">
                  <c:v>-876.66300000000001</c:v>
                </c:pt>
                <c:pt idx="4257">
                  <c:v>-498.79999999999899</c:v>
                </c:pt>
                <c:pt idx="4258">
                  <c:v>-42.976999999999798</c:v>
                </c:pt>
                <c:pt idx="4259">
                  <c:v>-437.875</c:v>
                </c:pt>
                <c:pt idx="4260">
                  <c:v>-547.79799999999796</c:v>
                </c:pt>
                <c:pt idx="4261">
                  <c:v>-516.43399999999997</c:v>
                </c:pt>
                <c:pt idx="4262">
                  <c:v>-593.62099999999998</c:v>
                </c:pt>
                <c:pt idx="4263">
                  <c:v>-601.70000000000005</c:v>
                </c:pt>
                <c:pt idx="4264">
                  <c:v>-607.08399999999995</c:v>
                </c:pt>
                <c:pt idx="4265">
                  <c:v>-632.70100000000002</c:v>
                </c:pt>
                <c:pt idx="4266">
                  <c:v>-633.95100000000002</c:v>
                </c:pt>
                <c:pt idx="4267">
                  <c:v>-640.601</c:v>
                </c:pt>
                <c:pt idx="4268">
                  <c:v>-664.50300000000004</c:v>
                </c:pt>
                <c:pt idx="4269">
                  <c:v>-704.03700000000003</c:v>
                </c:pt>
                <c:pt idx="4270">
                  <c:v>-693.41</c:v>
                </c:pt>
                <c:pt idx="4271">
                  <c:v>-707.09199999999805</c:v>
                </c:pt>
                <c:pt idx="4272">
                  <c:v>-735.28099999999995</c:v>
                </c:pt>
                <c:pt idx="4273">
                  <c:v>-689.04</c:v>
                </c:pt>
                <c:pt idx="4274">
                  <c:v>-677.72</c:v>
                </c:pt>
                <c:pt idx="4275">
                  <c:v>-412.93700000000001</c:v>
                </c:pt>
                <c:pt idx="4276">
                  <c:v>-660.72800000000097</c:v>
                </c:pt>
                <c:pt idx="4277">
                  <c:v>-622.26300000000003</c:v>
                </c:pt>
                <c:pt idx="4278">
                  <c:v>-10.648000000001</c:v>
                </c:pt>
                <c:pt idx="4279">
                  <c:v>-193.66</c:v>
                </c:pt>
                <c:pt idx="4280">
                  <c:v>-492.695999999999</c:v>
                </c:pt>
                <c:pt idx="4281">
                  <c:v>-556.40599999999995</c:v>
                </c:pt>
                <c:pt idx="4282">
                  <c:v>-640.07499999999902</c:v>
                </c:pt>
                <c:pt idx="4283">
                  <c:v>-787.47399999999902</c:v>
                </c:pt>
                <c:pt idx="4284">
                  <c:v>-674.75899999999899</c:v>
                </c:pt>
                <c:pt idx="4285">
                  <c:v>-340.22299999999899</c:v>
                </c:pt>
                <c:pt idx="4286">
                  <c:v>-518.85299999999995</c:v>
                </c:pt>
                <c:pt idx="4287">
                  <c:v>-704.97899999999902</c:v>
                </c:pt>
                <c:pt idx="4288">
                  <c:v>-490.87099999999901</c:v>
                </c:pt>
                <c:pt idx="4289">
                  <c:v>-321.54199999999901</c:v>
                </c:pt>
                <c:pt idx="4290">
                  <c:v>-697.404</c:v>
                </c:pt>
                <c:pt idx="4291">
                  <c:v>-448.121000000001</c:v>
                </c:pt>
                <c:pt idx="4292">
                  <c:v>-76.348000000001704</c:v>
                </c:pt>
                <c:pt idx="4293">
                  <c:v>-281.22899999999998</c:v>
                </c:pt>
                <c:pt idx="4294">
                  <c:v>-531.24699999999905</c:v>
                </c:pt>
                <c:pt idx="4295">
                  <c:v>-609.88299999999902</c:v>
                </c:pt>
                <c:pt idx="4296">
                  <c:v>-708.43099999999902</c:v>
                </c:pt>
                <c:pt idx="4297">
                  <c:v>-711.93899999999906</c:v>
                </c:pt>
                <c:pt idx="4298">
                  <c:v>-687.61800000000005</c:v>
                </c:pt>
                <c:pt idx="4299">
                  <c:v>-711.18499999999904</c:v>
                </c:pt>
                <c:pt idx="4300">
                  <c:v>-719.35099999999898</c:v>
                </c:pt>
                <c:pt idx="4301">
                  <c:v>-741.55100000000004</c:v>
                </c:pt>
                <c:pt idx="4302">
                  <c:v>-826.43099999999902</c:v>
                </c:pt>
                <c:pt idx="4303">
                  <c:v>-868.479999999999</c:v>
                </c:pt>
                <c:pt idx="4304">
                  <c:v>-749.60699999999997</c:v>
                </c:pt>
                <c:pt idx="4305">
                  <c:v>-732.79200000000105</c:v>
                </c:pt>
                <c:pt idx="4306">
                  <c:v>-832.59500000000003</c:v>
                </c:pt>
                <c:pt idx="4307">
                  <c:v>-729.10999999999899</c:v>
                </c:pt>
                <c:pt idx="4308">
                  <c:v>-709.43199999999797</c:v>
                </c:pt>
                <c:pt idx="4309">
                  <c:v>-673.07799999999997</c:v>
                </c:pt>
                <c:pt idx="4310">
                  <c:v>-611.60599999999897</c:v>
                </c:pt>
                <c:pt idx="4311">
                  <c:v>-788.88399999999899</c:v>
                </c:pt>
                <c:pt idx="4312">
                  <c:v>-889.58900000000096</c:v>
                </c:pt>
                <c:pt idx="4313">
                  <c:v>-495.48399999999998</c:v>
                </c:pt>
                <c:pt idx="4314">
                  <c:v>-672.1</c:v>
                </c:pt>
                <c:pt idx="4315">
                  <c:v>-805.70299999999804</c:v>
                </c:pt>
                <c:pt idx="4316">
                  <c:v>-689.56599999999901</c:v>
                </c:pt>
                <c:pt idx="4317">
                  <c:v>-258.33600000000001</c:v>
                </c:pt>
                <c:pt idx="4318">
                  <c:v>-26.636000000000401</c:v>
                </c:pt>
                <c:pt idx="4319">
                  <c:v>-2142.5390000000002</c:v>
                </c:pt>
                <c:pt idx="4320">
                  <c:v>1163.884</c:v>
                </c:pt>
                <c:pt idx="4321">
                  <c:v>1316.9290000000001</c:v>
                </c:pt>
                <c:pt idx="4322">
                  <c:v>-101.94</c:v>
                </c:pt>
                <c:pt idx="4323">
                  <c:v>-517.40099999999904</c:v>
                </c:pt>
                <c:pt idx="4324">
                  <c:v>-695.66200000000094</c:v>
                </c:pt>
                <c:pt idx="4325">
                  <c:v>-949.41499999999996</c:v>
                </c:pt>
                <c:pt idx="4326">
                  <c:v>-872.87299999999902</c:v>
                </c:pt>
                <c:pt idx="4327">
                  <c:v>-417.18299999999903</c:v>
                </c:pt>
                <c:pt idx="4328">
                  <c:v>-451.25299999999902</c:v>
                </c:pt>
                <c:pt idx="4329">
                  <c:v>-853.65499999999997</c:v>
                </c:pt>
                <c:pt idx="4330">
                  <c:v>-560.48900000000106</c:v>
                </c:pt>
                <c:pt idx="4331">
                  <c:v>-356.84699999999998</c:v>
                </c:pt>
                <c:pt idx="4332">
                  <c:v>-709.176999999999</c:v>
                </c:pt>
                <c:pt idx="4333">
                  <c:v>-838.94299999999998</c:v>
                </c:pt>
                <c:pt idx="4334">
                  <c:v>-884.28300000000104</c:v>
                </c:pt>
                <c:pt idx="4335">
                  <c:v>-912.11599999999999</c:v>
                </c:pt>
                <c:pt idx="4336">
                  <c:v>-905.779</c:v>
                </c:pt>
                <c:pt idx="4337">
                  <c:v>-935.69100000000003</c:v>
                </c:pt>
                <c:pt idx="4338">
                  <c:v>-974.902999999999</c:v>
                </c:pt>
                <c:pt idx="4339">
                  <c:v>-979.78800000000001</c:v>
                </c:pt>
                <c:pt idx="4340">
                  <c:v>-922.26399999999899</c:v>
                </c:pt>
                <c:pt idx="4341">
                  <c:v>-1045.7819999999999</c:v>
                </c:pt>
                <c:pt idx="4342">
                  <c:v>-952.57500000000005</c:v>
                </c:pt>
                <c:pt idx="4343">
                  <c:v>-832.11500000000001</c:v>
                </c:pt>
                <c:pt idx="4344">
                  <c:v>-923.671999999999</c:v>
                </c:pt>
                <c:pt idx="4345">
                  <c:v>-974.921999999999</c:v>
                </c:pt>
                <c:pt idx="4346">
                  <c:v>-911.68800000000101</c:v>
                </c:pt>
                <c:pt idx="4347">
                  <c:v>-861.71799999999905</c:v>
                </c:pt>
                <c:pt idx="4348">
                  <c:v>-911.97799999999995</c:v>
                </c:pt>
                <c:pt idx="4349">
                  <c:v>-924.96900000000096</c:v>
                </c:pt>
                <c:pt idx="4350">
                  <c:v>-884.06600000000003</c:v>
                </c:pt>
                <c:pt idx="4351">
                  <c:v>-940.35</c:v>
                </c:pt>
                <c:pt idx="4352">
                  <c:v>-935.421999999999</c:v>
                </c:pt>
                <c:pt idx="4353">
                  <c:v>-920.79899999999998</c:v>
                </c:pt>
                <c:pt idx="4354">
                  <c:v>-887.99599999999998</c:v>
                </c:pt>
                <c:pt idx="4355">
                  <c:v>-855.12699999999995</c:v>
                </c:pt>
                <c:pt idx="4356">
                  <c:v>-851.49099999999999</c:v>
                </c:pt>
                <c:pt idx="4357">
                  <c:v>-833.945999999999</c:v>
                </c:pt>
                <c:pt idx="4358">
                  <c:v>-864.87799999999902</c:v>
                </c:pt>
                <c:pt idx="4359">
                  <c:v>-842.82499999999902</c:v>
                </c:pt>
                <c:pt idx="4360">
                  <c:v>-934.28399999999999</c:v>
                </c:pt>
                <c:pt idx="4361">
                  <c:v>-955.93199999999899</c:v>
                </c:pt>
                <c:pt idx="4362">
                  <c:v>-944.195999999999</c:v>
                </c:pt>
                <c:pt idx="4363">
                  <c:v>-992.92599999999902</c:v>
                </c:pt>
                <c:pt idx="4364">
                  <c:v>-1014.229</c:v>
                </c:pt>
                <c:pt idx="4365">
                  <c:v>-995.05100000000004</c:v>
                </c:pt>
                <c:pt idx="4366">
                  <c:v>-990.54499999999996</c:v>
                </c:pt>
                <c:pt idx="4367">
                  <c:v>-987.12</c:v>
                </c:pt>
                <c:pt idx="4368">
                  <c:v>-975.53499999999997</c:v>
                </c:pt>
                <c:pt idx="4369">
                  <c:v>-947.10500000000002</c:v>
                </c:pt>
                <c:pt idx="4370">
                  <c:v>-1000.558</c:v>
                </c:pt>
                <c:pt idx="4371">
                  <c:v>-1053.8119999999999</c:v>
                </c:pt>
                <c:pt idx="4372">
                  <c:v>-1046.325</c:v>
                </c:pt>
                <c:pt idx="4373">
                  <c:v>-1046.2329999999999</c:v>
                </c:pt>
                <c:pt idx="4374">
                  <c:v>-1114.2649999999901</c:v>
                </c:pt>
                <c:pt idx="4375">
                  <c:v>-1093.9579999999901</c:v>
                </c:pt>
                <c:pt idx="4376">
                  <c:v>-1067.3130000000001</c:v>
                </c:pt>
                <c:pt idx="4377">
                  <c:v>-1120.6799999999901</c:v>
                </c:pt>
                <c:pt idx="4378">
                  <c:v>-1121.64399999999</c:v>
                </c:pt>
                <c:pt idx="4379">
                  <c:v>-1219.1679999999999</c:v>
                </c:pt>
                <c:pt idx="4380">
                  <c:v>-1146.261</c:v>
                </c:pt>
                <c:pt idx="4381">
                  <c:v>-1029.2149999999999</c:v>
                </c:pt>
                <c:pt idx="4382">
                  <c:v>-887.68699999999899</c:v>
                </c:pt>
                <c:pt idx="4383">
                  <c:v>-789.73199999999895</c:v>
                </c:pt>
                <c:pt idx="4384">
                  <c:v>-1026.98099999999</c:v>
                </c:pt>
                <c:pt idx="4385">
                  <c:v>-1190.44199999999</c:v>
                </c:pt>
                <c:pt idx="4386">
                  <c:v>-707.96000000000095</c:v>
                </c:pt>
                <c:pt idx="4387">
                  <c:v>-356.40499999999997</c:v>
                </c:pt>
                <c:pt idx="4388">
                  <c:v>-636.34299999999803</c:v>
                </c:pt>
                <c:pt idx="4389">
                  <c:v>-706.546999999999</c:v>
                </c:pt>
                <c:pt idx="4390">
                  <c:v>-630</c:v>
                </c:pt>
                <c:pt idx="4391">
                  <c:v>-594.17399999999998</c:v>
                </c:pt>
                <c:pt idx="4392">
                  <c:v>-488.71799999999899</c:v>
                </c:pt>
                <c:pt idx="4393">
                  <c:v>-399.53399999999999</c:v>
                </c:pt>
                <c:pt idx="4394">
                  <c:v>-440.483</c:v>
                </c:pt>
                <c:pt idx="4395">
                  <c:v>11.950999999997199</c:v>
                </c:pt>
                <c:pt idx="4396">
                  <c:v>435.93800000000101</c:v>
                </c:pt>
                <c:pt idx="4397">
                  <c:v>295.78399999999698</c:v>
                </c:pt>
                <c:pt idx="4398">
                  <c:v>669.48700000000099</c:v>
                </c:pt>
                <c:pt idx="4399">
                  <c:v>429.14499999999998</c:v>
                </c:pt>
                <c:pt idx="4400">
                  <c:v>302.60399999999902</c:v>
                </c:pt>
                <c:pt idx="4401">
                  <c:v>244.681999999998</c:v>
                </c:pt>
                <c:pt idx="4402">
                  <c:v>51.548999999998998</c:v>
                </c:pt>
                <c:pt idx="4403">
                  <c:v>-17.643000000000001</c:v>
                </c:pt>
                <c:pt idx="4404">
                  <c:v>-110.255</c:v>
                </c:pt>
                <c:pt idx="4405">
                  <c:v>-252.51299999999901</c:v>
                </c:pt>
                <c:pt idx="4406">
                  <c:v>-257.94799999999799</c:v>
                </c:pt>
                <c:pt idx="4407">
                  <c:v>-89.344000000000904</c:v>
                </c:pt>
                <c:pt idx="4408">
                  <c:v>-385</c:v>
                </c:pt>
                <c:pt idx="4409">
                  <c:v>-260.50400000000201</c:v>
                </c:pt>
                <c:pt idx="4410">
                  <c:v>74.9490000000023</c:v>
                </c:pt>
                <c:pt idx="4411">
                  <c:v>248.40100000000101</c:v>
                </c:pt>
                <c:pt idx="4412">
                  <c:v>194.25599999999901</c:v>
                </c:pt>
                <c:pt idx="4413">
                  <c:v>209.33</c:v>
                </c:pt>
                <c:pt idx="4414">
                  <c:v>197.73100000000099</c:v>
                </c:pt>
                <c:pt idx="4415">
                  <c:v>207.264000000001</c:v>
                </c:pt>
                <c:pt idx="4416">
                  <c:v>210.18900000000201</c:v>
                </c:pt>
                <c:pt idx="4417">
                  <c:v>452.16699999999901</c:v>
                </c:pt>
                <c:pt idx="4418">
                  <c:v>441.52599999999899</c:v>
                </c:pt>
                <c:pt idx="4419">
                  <c:v>380.08599999999899</c:v>
                </c:pt>
                <c:pt idx="4420">
                  <c:v>304.50699999999898</c:v>
                </c:pt>
                <c:pt idx="4421">
                  <c:v>244.765999999999</c:v>
                </c:pt>
                <c:pt idx="4422">
                  <c:v>252.04299999999901</c:v>
                </c:pt>
                <c:pt idx="4423">
                  <c:v>162.072</c:v>
                </c:pt>
                <c:pt idx="4424">
                  <c:v>62.363999999998597</c:v>
                </c:pt>
                <c:pt idx="4425">
                  <c:v>-72.9309999999995</c:v>
                </c:pt>
                <c:pt idx="4426">
                  <c:v>-182.94200000000001</c:v>
                </c:pt>
                <c:pt idx="4427">
                  <c:v>-338.98299999999898</c:v>
                </c:pt>
                <c:pt idx="4428">
                  <c:v>-401.13</c:v>
                </c:pt>
                <c:pt idx="4429">
                  <c:v>-439.24499999999898</c:v>
                </c:pt>
                <c:pt idx="4430">
                  <c:v>-426.47399999999999</c:v>
                </c:pt>
                <c:pt idx="4431">
                  <c:v>-373.74499999999898</c:v>
                </c:pt>
                <c:pt idx="4432">
                  <c:v>-366.49599999999901</c:v>
                </c:pt>
                <c:pt idx="4433">
                  <c:v>-352.74400000000003</c:v>
                </c:pt>
                <c:pt idx="4434">
                  <c:v>-397.524</c:v>
                </c:pt>
                <c:pt idx="4435">
                  <c:v>-650.101</c:v>
                </c:pt>
                <c:pt idx="4436">
                  <c:v>-399.1</c:v>
                </c:pt>
                <c:pt idx="4437">
                  <c:v>-369.49099999999902</c:v>
                </c:pt>
                <c:pt idx="4438">
                  <c:v>-384.89299999999901</c:v>
                </c:pt>
                <c:pt idx="4439">
                  <c:v>-442.36999999999898</c:v>
                </c:pt>
                <c:pt idx="4440">
                  <c:v>-219.88099999999901</c:v>
                </c:pt>
                <c:pt idx="4441">
                  <c:v>-66.789000000000598</c:v>
                </c:pt>
                <c:pt idx="4442">
                  <c:v>-29.512000000000601</c:v>
                </c:pt>
                <c:pt idx="4443">
                  <c:v>-89.101000000000496</c:v>
                </c:pt>
                <c:pt idx="4444">
                  <c:v>15.965000000000099</c:v>
                </c:pt>
                <c:pt idx="4445">
                  <c:v>206.46099999999899</c:v>
                </c:pt>
                <c:pt idx="4446">
                  <c:v>347.33499999999901</c:v>
                </c:pt>
                <c:pt idx="4447">
                  <c:v>172.03300000000101</c:v>
                </c:pt>
                <c:pt idx="4448">
                  <c:v>60.859999999998699</c:v>
                </c:pt>
                <c:pt idx="4449">
                  <c:v>13.7030000000013</c:v>
                </c:pt>
                <c:pt idx="4450">
                  <c:v>198.67299999999801</c:v>
                </c:pt>
                <c:pt idx="4451">
                  <c:v>303.49599999999901</c:v>
                </c:pt>
                <c:pt idx="4452">
                  <c:v>330.18400000000099</c:v>
                </c:pt>
                <c:pt idx="4453">
                  <c:v>297.90699999999902</c:v>
                </c:pt>
                <c:pt idx="4454">
                  <c:v>358.71499999999997</c:v>
                </c:pt>
                <c:pt idx="4455">
                  <c:v>301.25200000000001</c:v>
                </c:pt>
                <c:pt idx="4456">
                  <c:v>374.05700000000002</c:v>
                </c:pt>
                <c:pt idx="4457">
                  <c:v>213.775000000001</c:v>
                </c:pt>
                <c:pt idx="4458">
                  <c:v>313.08099999999803</c:v>
                </c:pt>
                <c:pt idx="4459">
                  <c:v>393.73500000000001</c:v>
                </c:pt>
                <c:pt idx="4460">
                  <c:v>398.97899999999902</c:v>
                </c:pt>
                <c:pt idx="4461">
                  <c:v>371.71899999999999</c:v>
                </c:pt>
                <c:pt idx="4462">
                  <c:v>508.18799999999999</c:v>
                </c:pt>
                <c:pt idx="4463">
                  <c:v>366.786999999996</c:v>
                </c:pt>
                <c:pt idx="4464">
                  <c:v>904.77</c:v>
                </c:pt>
                <c:pt idx="4465">
                  <c:v>1486.998</c:v>
                </c:pt>
                <c:pt idx="4466">
                  <c:v>1296.7619999999899</c:v>
                </c:pt>
                <c:pt idx="4467">
                  <c:v>1239.72</c:v>
                </c:pt>
                <c:pt idx="4468">
                  <c:v>1031.93</c:v>
                </c:pt>
                <c:pt idx="4469">
                  <c:v>891.40800000000104</c:v>
                </c:pt>
                <c:pt idx="4470">
                  <c:v>855.06800000000101</c:v>
                </c:pt>
                <c:pt idx="4471">
                  <c:v>941.69200000000205</c:v>
                </c:pt>
                <c:pt idx="4472">
                  <c:v>971.14899999999705</c:v>
                </c:pt>
                <c:pt idx="4473">
                  <c:v>1050.3219999999999</c:v>
                </c:pt>
                <c:pt idx="4474">
                  <c:v>894.62999999999897</c:v>
                </c:pt>
                <c:pt idx="4475">
                  <c:v>647.81899999999905</c:v>
                </c:pt>
                <c:pt idx="4476">
                  <c:v>771.08399999999801</c:v>
                </c:pt>
                <c:pt idx="4477">
                  <c:v>1045.82799999999</c:v>
                </c:pt>
                <c:pt idx="4478">
                  <c:v>837.69099999999798</c:v>
                </c:pt>
                <c:pt idx="4479">
                  <c:v>685.99499999999898</c:v>
                </c:pt>
                <c:pt idx="4480">
                  <c:v>665.18400000000099</c:v>
                </c:pt>
                <c:pt idx="4481">
                  <c:v>810.629000000004</c:v>
                </c:pt>
                <c:pt idx="4482">
                  <c:v>583.79600000000198</c:v>
                </c:pt>
                <c:pt idx="4483">
                  <c:v>361.50399999999701</c:v>
                </c:pt>
                <c:pt idx="4484">
                  <c:v>667.65399999999795</c:v>
                </c:pt>
                <c:pt idx="4485">
                  <c:v>1287.70099999999</c:v>
                </c:pt>
                <c:pt idx="4486">
                  <c:v>1562.4949999999899</c:v>
                </c:pt>
                <c:pt idx="4487">
                  <c:v>1125.895</c:v>
                </c:pt>
                <c:pt idx="4488">
                  <c:v>1350.73</c:v>
                </c:pt>
                <c:pt idx="4489">
                  <c:v>1568.1779999999901</c:v>
                </c:pt>
                <c:pt idx="4490">
                  <c:v>1132.68299999999</c:v>
                </c:pt>
                <c:pt idx="4491">
                  <c:v>296.83400000000199</c:v>
                </c:pt>
                <c:pt idx="4492">
                  <c:v>563.71100000001002</c:v>
                </c:pt>
                <c:pt idx="4493">
                  <c:v>-23.6100000000005</c:v>
                </c:pt>
                <c:pt idx="4494">
                  <c:v>-402.44000000000199</c:v>
                </c:pt>
                <c:pt idx="4495">
                  <c:v>816.51200000000199</c:v>
                </c:pt>
                <c:pt idx="4496">
                  <c:v>1140.27</c:v>
                </c:pt>
                <c:pt idx="4497">
                  <c:v>272.68799999999402</c:v>
                </c:pt>
                <c:pt idx="4498">
                  <c:v>167.03600000000699</c:v>
                </c:pt>
                <c:pt idx="4499">
                  <c:v>-70.642999999996306</c:v>
                </c:pt>
                <c:pt idx="4500">
                  <c:v>678.81900000000303</c:v>
                </c:pt>
                <c:pt idx="4501">
                  <c:v>1606.71299999998</c:v>
                </c:pt>
                <c:pt idx="4502">
                  <c:v>79.457000000009401</c:v>
                </c:pt>
                <c:pt idx="4503">
                  <c:v>3707.1459999999902</c:v>
                </c:pt>
                <c:pt idx="4504">
                  <c:v>1790.61599999999</c:v>
                </c:pt>
                <c:pt idx="4505">
                  <c:v>-1679.33799999998</c:v>
                </c:pt>
                <c:pt idx="4506">
                  <c:v>-1022.80099999999</c:v>
                </c:pt>
                <c:pt idx="4507">
                  <c:v>1362.27700000001</c:v>
                </c:pt>
                <c:pt idx="4508">
                  <c:v>1424.9259999999999</c:v>
                </c:pt>
                <c:pt idx="4509">
                  <c:v>2588.3720000000098</c:v>
                </c:pt>
                <c:pt idx="4510">
                  <c:v>3179.8009999999899</c:v>
                </c:pt>
                <c:pt idx="4511">
                  <c:v>2474.89299999998</c:v>
                </c:pt>
                <c:pt idx="4512">
                  <c:v>1251.07799999997</c:v>
                </c:pt>
                <c:pt idx="4513">
                  <c:v>1784.05</c:v>
                </c:pt>
                <c:pt idx="4514">
                  <c:v>1396.2649999999901</c:v>
                </c:pt>
                <c:pt idx="4515">
                  <c:v>912.01000000000897</c:v>
                </c:pt>
                <c:pt idx="4516">
                  <c:v>383.10000000000502</c:v>
                </c:pt>
                <c:pt idx="4517">
                  <c:v>97.827999999994006</c:v>
                </c:pt>
                <c:pt idx="4518">
                  <c:v>-293.13499999999402</c:v>
                </c:pt>
                <c:pt idx="4519">
                  <c:v>-146.60499999999499</c:v>
                </c:pt>
                <c:pt idx="4520">
                  <c:v>-230.328999999997</c:v>
                </c:pt>
                <c:pt idx="4521">
                  <c:v>197.88199999999699</c:v>
                </c:pt>
                <c:pt idx="4522">
                  <c:v>-356.322</c:v>
                </c:pt>
                <c:pt idx="4523">
                  <c:v>2.1220000000030201</c:v>
                </c:pt>
                <c:pt idx="4524">
                  <c:v>649.185000000012</c:v>
                </c:pt>
                <c:pt idx="4525">
                  <c:v>1341.414</c:v>
                </c:pt>
                <c:pt idx="4526">
                  <c:v>810.17999999999302</c:v>
                </c:pt>
                <c:pt idx="4527">
                  <c:v>586.27400000000398</c:v>
                </c:pt>
                <c:pt idx="4528">
                  <c:v>462.86099999999698</c:v>
                </c:pt>
                <c:pt idx="4529">
                  <c:v>179.644999999996</c:v>
                </c:pt>
                <c:pt idx="4530">
                  <c:v>-450.09499999999298</c:v>
                </c:pt>
                <c:pt idx="4531">
                  <c:v>-874.50299999999697</c:v>
                </c:pt>
                <c:pt idx="4532">
                  <c:v>-351.67799999999897</c:v>
                </c:pt>
                <c:pt idx="4533">
                  <c:v>35.442999999999302</c:v>
                </c:pt>
                <c:pt idx="4534">
                  <c:v>637.29300000000501</c:v>
                </c:pt>
                <c:pt idx="4535">
                  <c:v>596.57700000000398</c:v>
                </c:pt>
                <c:pt idx="4536">
                  <c:v>513.12199999999496</c:v>
                </c:pt>
                <c:pt idx="4537">
                  <c:v>543.80199999999604</c:v>
                </c:pt>
                <c:pt idx="4538">
                  <c:v>546.28599999999994</c:v>
                </c:pt>
                <c:pt idx="4539">
                  <c:v>516.38100000000099</c:v>
                </c:pt>
                <c:pt idx="4540">
                  <c:v>462.53799999999302</c:v>
                </c:pt>
                <c:pt idx="4541">
                  <c:v>640.11399999999401</c:v>
                </c:pt>
                <c:pt idx="4542">
                  <c:v>628.81100000000799</c:v>
                </c:pt>
                <c:pt idx="4543">
                  <c:v>473.78300000000303</c:v>
                </c:pt>
                <c:pt idx="4544">
                  <c:v>187.66599999999701</c:v>
                </c:pt>
                <c:pt idx="4545">
                  <c:v>365.50200000000001</c:v>
                </c:pt>
                <c:pt idx="4546">
                  <c:v>616.82600000000002</c:v>
                </c:pt>
                <c:pt idx="4547">
                  <c:v>399.79299999999699</c:v>
                </c:pt>
                <c:pt idx="4548">
                  <c:v>341.03500000000298</c:v>
                </c:pt>
                <c:pt idx="4549">
                  <c:v>128.36299999999699</c:v>
                </c:pt>
                <c:pt idx="4550">
                  <c:v>112.63899999999499</c:v>
                </c:pt>
                <c:pt idx="4551">
                  <c:v>571.619999999995</c:v>
                </c:pt>
                <c:pt idx="4552">
                  <c:v>692.36499999999796</c:v>
                </c:pt>
                <c:pt idx="4553">
                  <c:v>569.29999999999905</c:v>
                </c:pt>
                <c:pt idx="4554">
                  <c:v>422.74900000000298</c:v>
                </c:pt>
                <c:pt idx="4555">
                  <c:v>413.04299999999699</c:v>
                </c:pt>
                <c:pt idx="4556">
                  <c:v>284.98099999999903</c:v>
                </c:pt>
                <c:pt idx="4557">
                  <c:v>272.358</c:v>
                </c:pt>
                <c:pt idx="4558">
                  <c:v>499.85100000000199</c:v>
                </c:pt>
                <c:pt idx="4559">
                  <c:v>246.167000000001</c:v>
                </c:pt>
                <c:pt idx="4560">
                  <c:v>109.81499999999799</c:v>
                </c:pt>
                <c:pt idx="4561">
                  <c:v>90.6480000000046</c:v>
                </c:pt>
                <c:pt idx="4562">
                  <c:v>-59.608999999996698</c:v>
                </c:pt>
                <c:pt idx="4563">
                  <c:v>48.671999999995002</c:v>
                </c:pt>
                <c:pt idx="4564">
                  <c:v>-884.30299999999602</c:v>
                </c:pt>
                <c:pt idx="4565">
                  <c:v>-562.18200000000002</c:v>
                </c:pt>
                <c:pt idx="4566">
                  <c:v>605.73500000000001</c:v>
                </c:pt>
                <c:pt idx="4567">
                  <c:v>231.00499999999701</c:v>
                </c:pt>
                <c:pt idx="4568">
                  <c:v>373.69799999999998</c:v>
                </c:pt>
                <c:pt idx="4569">
                  <c:v>60.2129999999961</c:v>
                </c:pt>
                <c:pt idx="4570">
                  <c:v>-78.9769999999953</c:v>
                </c:pt>
                <c:pt idx="4571">
                  <c:v>-334.97600000000199</c:v>
                </c:pt>
                <c:pt idx="4572">
                  <c:v>-211.141000000003</c:v>
                </c:pt>
                <c:pt idx="4573">
                  <c:v>171.02299999999701</c:v>
                </c:pt>
                <c:pt idx="4574">
                  <c:v>-57.590000000000103</c:v>
                </c:pt>
                <c:pt idx="4575">
                  <c:v>-335.15599999999898</c:v>
                </c:pt>
                <c:pt idx="4576">
                  <c:v>-313.27399999999699</c:v>
                </c:pt>
                <c:pt idx="4577">
                  <c:v>16.5159999999996</c:v>
                </c:pt>
                <c:pt idx="4578">
                  <c:v>-3691.1590000000001</c:v>
                </c:pt>
                <c:pt idx="4579">
                  <c:v>-3529.5709999999999</c:v>
                </c:pt>
                <c:pt idx="4580">
                  <c:v>4103.59799999999</c:v>
                </c:pt>
                <c:pt idx="4581">
                  <c:v>-1083.0019999999899</c:v>
                </c:pt>
                <c:pt idx="4582">
                  <c:v>-63.448000000003901</c:v>
                </c:pt>
                <c:pt idx="4583">
                  <c:v>-241.98100000000699</c:v>
                </c:pt>
                <c:pt idx="4584">
                  <c:v>-175.89800000000099</c:v>
                </c:pt>
                <c:pt idx="4585">
                  <c:v>382.48900000000799</c:v>
                </c:pt>
                <c:pt idx="4586">
                  <c:v>284.66699999999702</c:v>
                </c:pt>
                <c:pt idx="4587">
                  <c:v>670.45699999999397</c:v>
                </c:pt>
                <c:pt idx="4588">
                  <c:v>77.136999999995098</c:v>
                </c:pt>
                <c:pt idx="4589">
                  <c:v>79.257000000001398</c:v>
                </c:pt>
                <c:pt idx="4590">
                  <c:v>-176.85399999999899</c:v>
                </c:pt>
                <c:pt idx="4591">
                  <c:v>-106.989999999997</c:v>
                </c:pt>
                <c:pt idx="4592">
                  <c:v>-184.906000000002</c:v>
                </c:pt>
                <c:pt idx="4593">
                  <c:v>-302.57299999999998</c:v>
                </c:pt>
                <c:pt idx="4594">
                  <c:v>-232.39799999999701</c:v>
                </c:pt>
                <c:pt idx="4595">
                  <c:v>-225.839</c:v>
                </c:pt>
                <c:pt idx="4596">
                  <c:v>-214.022999999999</c:v>
                </c:pt>
                <c:pt idx="4597">
                  <c:v>-256.45800000000003</c:v>
                </c:pt>
                <c:pt idx="4598">
                  <c:v>-283.82999999999902</c:v>
                </c:pt>
                <c:pt idx="4599">
                  <c:v>-381.85599999999903</c:v>
                </c:pt>
                <c:pt idx="4600">
                  <c:v>-417.64299999999997</c:v>
                </c:pt>
                <c:pt idx="4601">
                  <c:v>-407.920999999998</c:v>
                </c:pt>
                <c:pt idx="4602">
                  <c:v>-422.411</c:v>
                </c:pt>
                <c:pt idx="4603">
                  <c:v>-336.86399999999702</c:v>
                </c:pt>
                <c:pt idx="4604">
                  <c:v>-585.04799999999796</c:v>
                </c:pt>
                <c:pt idx="4605">
                  <c:v>-666.78499999999894</c:v>
                </c:pt>
                <c:pt idx="4606">
                  <c:v>-427.045999999998</c:v>
                </c:pt>
                <c:pt idx="4607">
                  <c:v>-288.55699999999803</c:v>
                </c:pt>
                <c:pt idx="4608">
                  <c:v>-407.11299999999898</c:v>
                </c:pt>
                <c:pt idx="4609">
                  <c:v>-449.284999999999</c:v>
                </c:pt>
                <c:pt idx="4610">
                  <c:v>-483.86999999999898</c:v>
                </c:pt>
                <c:pt idx="4611">
                  <c:v>-474.466999999998</c:v>
                </c:pt>
                <c:pt idx="4612">
                  <c:v>-498.57900000000097</c:v>
                </c:pt>
                <c:pt idx="4613">
                  <c:v>-514.01700000000096</c:v>
                </c:pt>
                <c:pt idx="4614">
                  <c:v>-514.23199999999997</c:v>
                </c:pt>
                <c:pt idx="4615">
                  <c:v>-432.235999999998</c:v>
                </c:pt>
                <c:pt idx="4616">
                  <c:v>-421.875</c:v>
                </c:pt>
                <c:pt idx="4617">
                  <c:v>-385.34600000000103</c:v>
                </c:pt>
                <c:pt idx="4618">
                  <c:v>-383.96199999999902</c:v>
                </c:pt>
                <c:pt idx="4619">
                  <c:v>-816.44400000000098</c:v>
                </c:pt>
                <c:pt idx="4620">
                  <c:v>-1190.9749999999999</c:v>
                </c:pt>
                <c:pt idx="4621">
                  <c:v>-85.314000000002096</c:v>
                </c:pt>
                <c:pt idx="4622">
                  <c:v>140.504999999999</c:v>
                </c:pt>
                <c:pt idx="4623">
                  <c:v>-342.19099999999997</c:v>
                </c:pt>
                <c:pt idx="4624">
                  <c:v>-301.93500000000103</c:v>
                </c:pt>
                <c:pt idx="4625">
                  <c:v>-428.90899999999903</c:v>
                </c:pt>
                <c:pt idx="4626">
                  <c:v>-490.029</c:v>
                </c:pt>
                <c:pt idx="4627">
                  <c:v>-534.92500000000098</c:v>
                </c:pt>
                <c:pt idx="4628">
                  <c:v>-436.02799999999797</c:v>
                </c:pt>
                <c:pt idx="4629">
                  <c:v>-408.37999999999897</c:v>
                </c:pt>
                <c:pt idx="4630">
                  <c:v>-502.72399999999999</c:v>
                </c:pt>
                <c:pt idx="4631">
                  <c:v>-614.79799999999796</c:v>
                </c:pt>
                <c:pt idx="4632">
                  <c:v>-542.51699999999903</c:v>
                </c:pt>
                <c:pt idx="4633">
                  <c:v>-608.94000000000005</c:v>
                </c:pt>
                <c:pt idx="4634">
                  <c:v>-666.34400000000096</c:v>
                </c:pt>
                <c:pt idx="4635">
                  <c:v>-652.529</c:v>
                </c:pt>
                <c:pt idx="4636">
                  <c:v>-650.11699999999996</c:v>
                </c:pt>
                <c:pt idx="4637">
                  <c:v>-638.23100000000102</c:v>
                </c:pt>
                <c:pt idx="4638">
                  <c:v>-621.88199999999904</c:v>
                </c:pt>
                <c:pt idx="4639">
                  <c:v>-593.05499999999995</c:v>
                </c:pt>
                <c:pt idx="4640">
                  <c:v>-567.32299999999896</c:v>
                </c:pt>
                <c:pt idx="4641">
                  <c:v>-835.75099999999895</c:v>
                </c:pt>
                <c:pt idx="4642">
                  <c:v>-1039.4829999999999</c:v>
                </c:pt>
                <c:pt idx="4643">
                  <c:v>-426.13599999999798</c:v>
                </c:pt>
                <c:pt idx="4644">
                  <c:v>-298.01399999999899</c:v>
                </c:pt>
                <c:pt idx="4645">
                  <c:v>-497.371000000001</c:v>
                </c:pt>
                <c:pt idx="4646">
                  <c:v>-1117.5730000000001</c:v>
                </c:pt>
                <c:pt idx="4647">
                  <c:v>-642.95999999999901</c:v>
                </c:pt>
                <c:pt idx="4648">
                  <c:v>-224.458</c:v>
                </c:pt>
                <c:pt idx="4649">
                  <c:v>-410.29599999999999</c:v>
                </c:pt>
                <c:pt idx="4650">
                  <c:v>-592.00599999999895</c:v>
                </c:pt>
                <c:pt idx="4651">
                  <c:v>-899.96299999999599</c:v>
                </c:pt>
                <c:pt idx="4652">
                  <c:v>-240.133999999998</c:v>
                </c:pt>
                <c:pt idx="4653">
                  <c:v>240.65599999999901</c:v>
                </c:pt>
                <c:pt idx="4654">
                  <c:v>393.54799999999801</c:v>
                </c:pt>
                <c:pt idx="4655">
                  <c:v>-778.09799999999996</c:v>
                </c:pt>
                <c:pt idx="4656">
                  <c:v>-457.426999999999</c:v>
                </c:pt>
                <c:pt idx="4657">
                  <c:v>37.522000000000801</c:v>
                </c:pt>
                <c:pt idx="4658">
                  <c:v>-463.99799999999902</c:v>
                </c:pt>
                <c:pt idx="4659">
                  <c:v>-479.86599999999999</c:v>
                </c:pt>
                <c:pt idx="4660">
                  <c:v>-410.64999999999901</c:v>
                </c:pt>
                <c:pt idx="4661">
                  <c:v>-611.47199999999896</c:v>
                </c:pt>
                <c:pt idx="4662">
                  <c:v>-530.87699999999995</c:v>
                </c:pt>
                <c:pt idx="4663">
                  <c:v>-394.72199999999799</c:v>
                </c:pt>
                <c:pt idx="4664">
                  <c:v>-291.78699999999901</c:v>
                </c:pt>
                <c:pt idx="4665">
                  <c:v>-970.60700000000099</c:v>
                </c:pt>
                <c:pt idx="4666">
                  <c:v>-1316.769</c:v>
                </c:pt>
                <c:pt idx="4667">
                  <c:v>281.75399999999701</c:v>
                </c:pt>
                <c:pt idx="4668">
                  <c:v>610.93899999999996</c:v>
                </c:pt>
                <c:pt idx="4669">
                  <c:v>-359.53099999999898</c:v>
                </c:pt>
                <c:pt idx="4670">
                  <c:v>-418.33600000000098</c:v>
                </c:pt>
                <c:pt idx="4671">
                  <c:v>-641.02099999999996</c:v>
                </c:pt>
                <c:pt idx="4672">
                  <c:v>-580.30200000000002</c:v>
                </c:pt>
                <c:pt idx="4673">
                  <c:v>-578.29999999999905</c:v>
                </c:pt>
                <c:pt idx="4674">
                  <c:v>-570.354999999999</c:v>
                </c:pt>
                <c:pt idx="4675">
                  <c:v>-675.32600000000002</c:v>
                </c:pt>
                <c:pt idx="4676">
                  <c:v>-750.71699999999805</c:v>
                </c:pt>
                <c:pt idx="4677">
                  <c:v>-626.07299999999998</c:v>
                </c:pt>
                <c:pt idx="4678">
                  <c:v>-541.34699999999998</c:v>
                </c:pt>
                <c:pt idx="4679">
                  <c:v>-735.17299999999898</c:v>
                </c:pt>
                <c:pt idx="4680">
                  <c:v>-708.97500000000002</c:v>
                </c:pt>
                <c:pt idx="4681">
                  <c:v>-700.47599999999898</c:v>
                </c:pt>
                <c:pt idx="4682">
                  <c:v>-475.89499999999902</c:v>
                </c:pt>
                <c:pt idx="4683">
                  <c:v>-579.18099999999799</c:v>
                </c:pt>
                <c:pt idx="4684">
                  <c:v>-703.6</c:v>
                </c:pt>
                <c:pt idx="4685">
                  <c:v>361.19300000000101</c:v>
                </c:pt>
                <c:pt idx="4686">
                  <c:v>-2.9120000000002602</c:v>
                </c:pt>
                <c:pt idx="4687">
                  <c:v>-175.959</c:v>
                </c:pt>
                <c:pt idx="4688">
                  <c:v>-591.48800000000097</c:v>
                </c:pt>
                <c:pt idx="4689">
                  <c:v>-403.51400000000001</c:v>
                </c:pt>
                <c:pt idx="4690">
                  <c:v>-267.33900000000102</c:v>
                </c:pt>
                <c:pt idx="4691">
                  <c:v>-515.34799999999996</c:v>
                </c:pt>
                <c:pt idx="4692">
                  <c:v>-737.85399999999902</c:v>
                </c:pt>
                <c:pt idx="4693">
                  <c:v>-729.15599999999995</c:v>
                </c:pt>
                <c:pt idx="4694">
                  <c:v>-692.63799999999901</c:v>
                </c:pt>
                <c:pt idx="4695">
                  <c:v>-681.43200000000002</c:v>
                </c:pt>
                <c:pt idx="4696">
                  <c:v>-622.548</c:v>
                </c:pt>
                <c:pt idx="4697">
                  <c:v>-667.66399999999999</c:v>
                </c:pt>
                <c:pt idx="4698">
                  <c:v>-554.84199999999896</c:v>
                </c:pt>
                <c:pt idx="4699">
                  <c:v>-648.69699999999898</c:v>
                </c:pt>
                <c:pt idx="4700">
                  <c:v>-752.01899999999898</c:v>
                </c:pt>
                <c:pt idx="4701">
                  <c:v>-800.24400000000003</c:v>
                </c:pt>
                <c:pt idx="4702">
                  <c:v>-796.59900000000005</c:v>
                </c:pt>
                <c:pt idx="4703">
                  <c:v>-777.59399999999903</c:v>
                </c:pt>
                <c:pt idx="4704">
                  <c:v>-671.99099999999999</c:v>
                </c:pt>
                <c:pt idx="4705">
                  <c:v>-712.55899999999997</c:v>
                </c:pt>
                <c:pt idx="4706">
                  <c:v>-532.60999999999797</c:v>
                </c:pt>
                <c:pt idx="4707">
                  <c:v>-603.13599999999997</c:v>
                </c:pt>
                <c:pt idx="4708">
                  <c:v>-451.62200000000098</c:v>
                </c:pt>
                <c:pt idx="4709">
                  <c:v>-287.35300000000001</c:v>
                </c:pt>
                <c:pt idx="4710">
                  <c:v>-689.88900000000001</c:v>
                </c:pt>
                <c:pt idx="4711">
                  <c:v>-712.85299999999995</c:v>
                </c:pt>
                <c:pt idx="4712">
                  <c:v>-775.998999999999</c:v>
                </c:pt>
                <c:pt idx="4713">
                  <c:v>-744.43499999999995</c:v>
                </c:pt>
                <c:pt idx="4714">
                  <c:v>-651.51700000000005</c:v>
                </c:pt>
                <c:pt idx="4715">
                  <c:v>-594.24199999999803</c:v>
                </c:pt>
                <c:pt idx="4716">
                  <c:v>-517.27</c:v>
                </c:pt>
                <c:pt idx="4717">
                  <c:v>-541.796999999999</c:v>
                </c:pt>
                <c:pt idx="4718">
                  <c:v>-677.03499999999894</c:v>
                </c:pt>
                <c:pt idx="4719">
                  <c:v>-692.26900000000103</c:v>
                </c:pt>
                <c:pt idx="4720">
                  <c:v>-654.47100000000103</c:v>
                </c:pt>
                <c:pt idx="4721">
                  <c:v>-780.52300000000002</c:v>
                </c:pt>
                <c:pt idx="4722">
                  <c:v>-804.02899999999897</c:v>
                </c:pt>
                <c:pt idx="4723">
                  <c:v>-804.85699999999997</c:v>
                </c:pt>
                <c:pt idx="4724">
                  <c:v>-797.75300000000004</c:v>
                </c:pt>
                <c:pt idx="4725">
                  <c:v>-867.24499999999898</c:v>
                </c:pt>
                <c:pt idx="4726">
                  <c:v>-801.95699999999897</c:v>
                </c:pt>
                <c:pt idx="4727">
                  <c:v>-773.15499999999997</c:v>
                </c:pt>
                <c:pt idx="4728">
                  <c:v>-775.50200000000098</c:v>
                </c:pt>
                <c:pt idx="4729">
                  <c:v>-753.52099999999996</c:v>
                </c:pt>
                <c:pt idx="4730">
                  <c:v>-1162.9480000000001</c:v>
                </c:pt>
                <c:pt idx="4731">
                  <c:v>-769.25</c:v>
                </c:pt>
                <c:pt idx="4732">
                  <c:v>-762.10799999999904</c:v>
                </c:pt>
                <c:pt idx="4733">
                  <c:v>-813.72900000000004</c:v>
                </c:pt>
                <c:pt idx="4734">
                  <c:v>-865.40499999999895</c:v>
                </c:pt>
                <c:pt idx="4735">
                  <c:v>-905.96299999999906</c:v>
                </c:pt>
                <c:pt idx="4736">
                  <c:v>-920.47599999999898</c:v>
                </c:pt>
                <c:pt idx="4737">
                  <c:v>-895.26799999999901</c:v>
                </c:pt>
                <c:pt idx="4738">
                  <c:v>-932.86600000000101</c:v>
                </c:pt>
                <c:pt idx="4739">
                  <c:v>-884.63299999999902</c:v>
                </c:pt>
                <c:pt idx="4740">
                  <c:v>-911.76999999999896</c:v>
                </c:pt>
                <c:pt idx="4741">
                  <c:v>-952.33100000000002</c:v>
                </c:pt>
                <c:pt idx="4742">
                  <c:v>-998.16700000000105</c:v>
                </c:pt>
                <c:pt idx="4743">
                  <c:v>-999.76199999999903</c:v>
                </c:pt>
                <c:pt idx="4744">
                  <c:v>-1022.273</c:v>
                </c:pt>
                <c:pt idx="4745">
                  <c:v>-986.104999999999</c:v>
                </c:pt>
                <c:pt idx="4746">
                  <c:v>-957.255</c:v>
                </c:pt>
                <c:pt idx="4747">
                  <c:v>-947.41600000000005</c:v>
                </c:pt>
                <c:pt idx="4748">
                  <c:v>-946.10599999999897</c:v>
                </c:pt>
                <c:pt idx="4749">
                  <c:v>-945.65599999999995</c:v>
                </c:pt>
                <c:pt idx="4750">
                  <c:v>-935.34500000000003</c:v>
                </c:pt>
                <c:pt idx="4751">
                  <c:v>-934.495</c:v>
                </c:pt>
                <c:pt idx="4752">
                  <c:v>-931.83399999999904</c:v>
                </c:pt>
                <c:pt idx="4753">
                  <c:v>-931.57600000000002</c:v>
                </c:pt>
                <c:pt idx="4754">
                  <c:v>-914.47400000000005</c:v>
                </c:pt>
                <c:pt idx="4755">
                  <c:v>-925.90200000000004</c:v>
                </c:pt>
                <c:pt idx="4756">
                  <c:v>-970.35900000000004</c:v>
                </c:pt>
                <c:pt idx="4757">
                  <c:v>-1010.102</c:v>
                </c:pt>
                <c:pt idx="4758">
                  <c:v>-1002.94399999999</c:v>
                </c:pt>
                <c:pt idx="4759">
                  <c:v>-1010.701</c:v>
                </c:pt>
                <c:pt idx="4760">
                  <c:v>-997.24400000000003</c:v>
                </c:pt>
                <c:pt idx="4761">
                  <c:v>-1016.02799999999</c:v>
                </c:pt>
                <c:pt idx="4762">
                  <c:v>-1027.008</c:v>
                </c:pt>
                <c:pt idx="4763">
                  <c:v>-1058.1899999999901</c:v>
                </c:pt>
                <c:pt idx="4764">
                  <c:v>-1080.9749999999999</c:v>
                </c:pt>
                <c:pt idx="4765">
                  <c:v>-1073.1379999999999</c:v>
                </c:pt>
                <c:pt idx="4766">
                  <c:v>-1037.788</c:v>
                </c:pt>
                <c:pt idx="4767">
                  <c:v>-1101.8109999999999</c:v>
                </c:pt>
                <c:pt idx="4768">
                  <c:v>-998.54799999999898</c:v>
                </c:pt>
                <c:pt idx="4769">
                  <c:v>-830.00199999999995</c:v>
                </c:pt>
                <c:pt idx="4770">
                  <c:v>-1013.721</c:v>
                </c:pt>
                <c:pt idx="4771">
                  <c:v>-1175.8009999999999</c:v>
                </c:pt>
                <c:pt idx="4772">
                  <c:v>-995.31099999999901</c:v>
                </c:pt>
                <c:pt idx="4773">
                  <c:v>-857.36699999999996</c:v>
                </c:pt>
                <c:pt idx="4774">
                  <c:v>-882.98599999999999</c:v>
                </c:pt>
                <c:pt idx="4775">
                  <c:v>-906.15200000000004</c:v>
                </c:pt>
                <c:pt idx="4776">
                  <c:v>-966.19399999999905</c:v>
                </c:pt>
                <c:pt idx="4777">
                  <c:v>-968.26700000000005</c:v>
                </c:pt>
                <c:pt idx="4778">
                  <c:v>-1008.33299999999</c:v>
                </c:pt>
                <c:pt idx="4779">
                  <c:v>-990.82299999999998</c:v>
                </c:pt>
                <c:pt idx="4780">
                  <c:v>-971.75899999999899</c:v>
                </c:pt>
                <c:pt idx="4781">
                  <c:v>-954.86199999999997</c:v>
                </c:pt>
                <c:pt idx="4782">
                  <c:v>-986.92399999999998</c:v>
                </c:pt>
                <c:pt idx="4783">
                  <c:v>-894.50199999999995</c:v>
                </c:pt>
                <c:pt idx="4784">
                  <c:v>-842.12800000000004</c:v>
                </c:pt>
                <c:pt idx="4785">
                  <c:v>-814.21499999999901</c:v>
                </c:pt>
                <c:pt idx="4786">
                  <c:v>-779.81299999999999</c:v>
                </c:pt>
                <c:pt idx="4787">
                  <c:v>-696.70799999999895</c:v>
                </c:pt>
                <c:pt idx="4788">
                  <c:v>-803.80700000000002</c:v>
                </c:pt>
                <c:pt idx="4789">
                  <c:v>-759.63900000000001</c:v>
                </c:pt>
                <c:pt idx="4790">
                  <c:v>-781.46699999999896</c:v>
                </c:pt>
                <c:pt idx="4791">
                  <c:v>-790.61400000000003</c:v>
                </c:pt>
                <c:pt idx="4792">
                  <c:v>-748.89099999999905</c:v>
                </c:pt>
                <c:pt idx="4793">
                  <c:v>-686.45100000000002</c:v>
                </c:pt>
                <c:pt idx="4794">
                  <c:v>-761.44399999999996</c:v>
                </c:pt>
                <c:pt idx="4795">
                  <c:v>-822.87699999999904</c:v>
                </c:pt>
                <c:pt idx="4796">
                  <c:v>-751.07899999999802</c:v>
                </c:pt>
                <c:pt idx="4797">
                  <c:v>-602.34699999999805</c:v>
                </c:pt>
                <c:pt idx="4798">
                  <c:v>-530.01499999999999</c:v>
                </c:pt>
                <c:pt idx="4799">
                  <c:v>-578.73</c:v>
                </c:pt>
                <c:pt idx="4800">
                  <c:v>-601.61300000000097</c:v>
                </c:pt>
                <c:pt idx="4801">
                  <c:v>-601.38800000000003</c:v>
                </c:pt>
                <c:pt idx="4802">
                  <c:v>-648.70699999999897</c:v>
                </c:pt>
                <c:pt idx="4803">
                  <c:v>-712.18</c:v>
                </c:pt>
                <c:pt idx="4804">
                  <c:v>-719.04599999999903</c:v>
                </c:pt>
                <c:pt idx="4805">
                  <c:v>-723.375</c:v>
                </c:pt>
                <c:pt idx="4806">
                  <c:v>-705.96</c:v>
                </c:pt>
                <c:pt idx="4807">
                  <c:v>-737.33299999999997</c:v>
                </c:pt>
                <c:pt idx="4808">
                  <c:v>-732.03599999999801</c:v>
                </c:pt>
                <c:pt idx="4809">
                  <c:v>-573.16499999999996</c:v>
                </c:pt>
                <c:pt idx="4810">
                  <c:v>-407.25699999999802</c:v>
                </c:pt>
                <c:pt idx="4811">
                  <c:v>-557.71699999999896</c:v>
                </c:pt>
                <c:pt idx="4812">
                  <c:v>-624.36300000000006</c:v>
                </c:pt>
                <c:pt idx="4813">
                  <c:v>-449.712999999999</c:v>
                </c:pt>
                <c:pt idx="4814">
                  <c:v>-551.03399999999999</c:v>
                </c:pt>
                <c:pt idx="4815">
                  <c:v>-624.20499999999902</c:v>
                </c:pt>
                <c:pt idx="4816">
                  <c:v>-342.76900000000001</c:v>
                </c:pt>
                <c:pt idx="4817">
                  <c:v>-627.58299999999997</c:v>
                </c:pt>
                <c:pt idx="4818">
                  <c:v>-562.11599999999999</c:v>
                </c:pt>
                <c:pt idx="4819">
                  <c:v>-511.37599999999901</c:v>
                </c:pt>
                <c:pt idx="4820">
                  <c:v>-637.76400000000001</c:v>
                </c:pt>
                <c:pt idx="4821">
                  <c:v>-516.03</c:v>
                </c:pt>
                <c:pt idx="4822">
                  <c:v>155.72999999999999</c:v>
                </c:pt>
                <c:pt idx="4823">
                  <c:v>-663.64600000000098</c:v>
                </c:pt>
                <c:pt idx="4824">
                  <c:v>-263.98800000000102</c:v>
                </c:pt>
                <c:pt idx="4825">
                  <c:v>174.93100000000001</c:v>
                </c:pt>
                <c:pt idx="4826">
                  <c:v>264.47100000000103</c:v>
                </c:pt>
                <c:pt idx="4827">
                  <c:v>311.05299999999897</c:v>
                </c:pt>
                <c:pt idx="4828">
                  <c:v>232.43400000000099</c:v>
                </c:pt>
                <c:pt idx="4829">
                  <c:v>182.90800000000101</c:v>
                </c:pt>
                <c:pt idx="4830">
                  <c:v>231.90299999999999</c:v>
                </c:pt>
                <c:pt idx="4831">
                  <c:v>261.03599999999801</c:v>
                </c:pt>
                <c:pt idx="4832">
                  <c:v>321.21600000000001</c:v>
                </c:pt>
                <c:pt idx="4833">
                  <c:v>258.21800000000002</c:v>
                </c:pt>
                <c:pt idx="4834">
                  <c:v>45.260000000000197</c:v>
                </c:pt>
                <c:pt idx="4835">
                  <c:v>142.68499999999901</c:v>
                </c:pt>
                <c:pt idx="4836">
                  <c:v>35.521000000000598</c:v>
                </c:pt>
                <c:pt idx="4837">
                  <c:v>-102.188000000001</c:v>
                </c:pt>
                <c:pt idx="4838">
                  <c:v>-202.08500000000001</c:v>
                </c:pt>
                <c:pt idx="4839">
                  <c:v>-178.522999999999</c:v>
                </c:pt>
                <c:pt idx="4840">
                  <c:v>-90.114000000000402</c:v>
                </c:pt>
                <c:pt idx="4841">
                  <c:v>-2.38400000000183</c:v>
                </c:pt>
                <c:pt idx="4842">
                  <c:v>155.94399999999899</c:v>
                </c:pt>
                <c:pt idx="4843">
                  <c:v>-93.077999999999506</c:v>
                </c:pt>
                <c:pt idx="4844">
                  <c:v>341.536</c:v>
                </c:pt>
                <c:pt idx="4845">
                  <c:v>1222.5429999999899</c:v>
                </c:pt>
                <c:pt idx="4846">
                  <c:v>879.59600000000103</c:v>
                </c:pt>
                <c:pt idx="4847">
                  <c:v>1046.2360000000001</c:v>
                </c:pt>
                <c:pt idx="4848">
                  <c:v>1158.85599999999</c:v>
                </c:pt>
                <c:pt idx="4849">
                  <c:v>857.70499999999902</c:v>
                </c:pt>
                <c:pt idx="4850">
                  <c:v>966.08599999999694</c:v>
                </c:pt>
                <c:pt idx="4851">
                  <c:v>835.97099999999898</c:v>
                </c:pt>
                <c:pt idx="4852">
                  <c:v>667.48399999999799</c:v>
                </c:pt>
                <c:pt idx="4853">
                  <c:v>691.203999999997</c:v>
                </c:pt>
                <c:pt idx="4854">
                  <c:v>589.545999999998</c:v>
                </c:pt>
                <c:pt idx="4855">
                  <c:v>454.03200000000101</c:v>
                </c:pt>
                <c:pt idx="4856">
                  <c:v>1133.162</c:v>
                </c:pt>
                <c:pt idx="4857">
                  <c:v>1395.924</c:v>
                </c:pt>
                <c:pt idx="4858">
                  <c:v>1198.433</c:v>
                </c:pt>
                <c:pt idx="4859">
                  <c:v>973.11099999999703</c:v>
                </c:pt>
                <c:pt idx="4860">
                  <c:v>314.96699999999998</c:v>
                </c:pt>
                <c:pt idx="4861">
                  <c:v>1083.768</c:v>
                </c:pt>
                <c:pt idx="4862">
                  <c:v>2007.587</c:v>
                </c:pt>
                <c:pt idx="4863">
                  <c:v>1941.8910000000001</c:v>
                </c:pt>
                <c:pt idx="4864">
                  <c:v>2019.4089999999901</c:v>
                </c:pt>
                <c:pt idx="4865">
                  <c:v>1366.181</c:v>
                </c:pt>
                <c:pt idx="4866">
                  <c:v>928.16799999999705</c:v>
                </c:pt>
                <c:pt idx="4867">
                  <c:v>789.195999999999</c:v>
                </c:pt>
                <c:pt idx="4868">
                  <c:v>785.87900000000002</c:v>
                </c:pt>
                <c:pt idx="4869">
                  <c:v>709.26099999999803</c:v>
                </c:pt>
                <c:pt idx="4870">
                  <c:v>651.27900000000204</c:v>
                </c:pt>
                <c:pt idx="4871">
                  <c:v>286.77400000000102</c:v>
                </c:pt>
                <c:pt idx="4872">
                  <c:v>324.84600000000103</c:v>
                </c:pt>
                <c:pt idx="4873">
                  <c:v>755.87799999999697</c:v>
                </c:pt>
                <c:pt idx="4874">
                  <c:v>934.81200000000104</c:v>
                </c:pt>
                <c:pt idx="4875">
                  <c:v>778.2</c:v>
                </c:pt>
                <c:pt idx="4876">
                  <c:v>890.93500000000097</c:v>
                </c:pt>
                <c:pt idx="4877">
                  <c:v>783.59400000000096</c:v>
                </c:pt>
                <c:pt idx="4878">
                  <c:v>474.75600000000099</c:v>
                </c:pt>
                <c:pt idx="4879">
                  <c:v>556.30799999999999</c:v>
                </c:pt>
                <c:pt idx="4880">
                  <c:v>868.65100000000098</c:v>
                </c:pt>
                <c:pt idx="4881">
                  <c:v>847.45699999999397</c:v>
                </c:pt>
                <c:pt idx="4882">
                  <c:v>635.10299999999904</c:v>
                </c:pt>
                <c:pt idx="4883">
                  <c:v>795.88899999999501</c:v>
                </c:pt>
                <c:pt idx="4884">
                  <c:v>718.21500000000299</c:v>
                </c:pt>
                <c:pt idx="4885">
                  <c:v>890.56000000000495</c:v>
                </c:pt>
                <c:pt idx="4886">
                  <c:v>810.38700000000199</c:v>
                </c:pt>
                <c:pt idx="4887">
                  <c:v>505.43800000000101</c:v>
                </c:pt>
                <c:pt idx="4888">
                  <c:v>602.75299999999697</c:v>
                </c:pt>
                <c:pt idx="4889">
                  <c:v>183.92599999999899</c:v>
                </c:pt>
                <c:pt idx="4890">
                  <c:v>238.244000000006</c:v>
                </c:pt>
                <c:pt idx="4891">
                  <c:v>476.733999999996</c:v>
                </c:pt>
                <c:pt idx="4892">
                  <c:v>356.93200000000002</c:v>
                </c:pt>
                <c:pt idx="4893">
                  <c:v>-1824.2649999999901</c:v>
                </c:pt>
                <c:pt idx="4894">
                  <c:v>-857.42399999998395</c:v>
                </c:pt>
                <c:pt idx="4895">
                  <c:v>3123.5069999999901</c:v>
                </c:pt>
                <c:pt idx="4896">
                  <c:v>568.23299999999995</c:v>
                </c:pt>
                <c:pt idx="4897">
                  <c:v>-25.582999999998702</c:v>
                </c:pt>
                <c:pt idx="4898">
                  <c:v>-138.245999999991</c:v>
                </c:pt>
                <c:pt idx="4899">
                  <c:v>-509.74500000000899</c:v>
                </c:pt>
                <c:pt idx="4900">
                  <c:v>219.34500000000099</c:v>
                </c:pt>
                <c:pt idx="4901">
                  <c:v>1408.3679999999999</c:v>
                </c:pt>
                <c:pt idx="4902">
                  <c:v>729.83499999999901</c:v>
                </c:pt>
                <c:pt idx="4903">
                  <c:v>800.347000000001</c:v>
                </c:pt>
                <c:pt idx="4904">
                  <c:v>216.30699999999999</c:v>
                </c:pt>
                <c:pt idx="4905">
                  <c:v>305.358999999996</c:v>
                </c:pt>
                <c:pt idx="4906">
                  <c:v>718.99699999998802</c:v>
                </c:pt>
                <c:pt idx="4907">
                  <c:v>895.15899999999203</c:v>
                </c:pt>
                <c:pt idx="4908">
                  <c:v>812.99400000000503</c:v>
                </c:pt>
                <c:pt idx="4909">
                  <c:v>539.78300000000297</c:v>
                </c:pt>
                <c:pt idx="4910">
                  <c:v>426.775000000001</c:v>
                </c:pt>
                <c:pt idx="4911">
                  <c:v>309.59399999998999</c:v>
                </c:pt>
                <c:pt idx="4912">
                  <c:v>744.54300000000501</c:v>
                </c:pt>
                <c:pt idx="4913">
                  <c:v>353.64899999999</c:v>
                </c:pt>
                <c:pt idx="4914">
                  <c:v>462.41900000000101</c:v>
                </c:pt>
                <c:pt idx="4915">
                  <c:v>-97.851000000002401</c:v>
                </c:pt>
                <c:pt idx="4916">
                  <c:v>-222.41800000000501</c:v>
                </c:pt>
                <c:pt idx="4917">
                  <c:v>-205.33200000000201</c:v>
                </c:pt>
                <c:pt idx="4918">
                  <c:v>324.07699999999699</c:v>
                </c:pt>
                <c:pt idx="4919">
                  <c:v>767.347000000001</c:v>
                </c:pt>
                <c:pt idx="4920">
                  <c:v>182.52000000000399</c:v>
                </c:pt>
                <c:pt idx="4921">
                  <c:v>-55.090999999993002</c:v>
                </c:pt>
                <c:pt idx="4922">
                  <c:v>414.50499999999698</c:v>
                </c:pt>
                <c:pt idx="4923">
                  <c:v>91.184999999997601</c:v>
                </c:pt>
                <c:pt idx="4924">
                  <c:v>160.36500000000501</c:v>
                </c:pt>
                <c:pt idx="4925">
                  <c:v>442.57700000000398</c:v>
                </c:pt>
                <c:pt idx="4926">
                  <c:v>-261.752000000007</c:v>
                </c:pt>
                <c:pt idx="4927">
                  <c:v>-83.154999999998793</c:v>
                </c:pt>
                <c:pt idx="4928">
                  <c:v>17.1430000000036</c:v>
                </c:pt>
                <c:pt idx="4929">
                  <c:v>942.73299999999995</c:v>
                </c:pt>
                <c:pt idx="4930">
                  <c:v>1150.1469999999899</c:v>
                </c:pt>
                <c:pt idx="4931">
                  <c:v>548.65900000000602</c:v>
                </c:pt>
                <c:pt idx="4932">
                  <c:v>662.33600000000297</c:v>
                </c:pt>
                <c:pt idx="4933">
                  <c:v>600.53899999999703</c:v>
                </c:pt>
                <c:pt idx="4934">
                  <c:v>249.48199999999599</c:v>
                </c:pt>
                <c:pt idx="4935">
                  <c:v>138.139000000002</c:v>
                </c:pt>
                <c:pt idx="4936">
                  <c:v>56.436999999998001</c:v>
                </c:pt>
                <c:pt idx="4937">
                  <c:v>-231.56600000000199</c:v>
                </c:pt>
                <c:pt idx="4938">
                  <c:v>259.08100000000201</c:v>
                </c:pt>
                <c:pt idx="4939">
                  <c:v>349.17899999999997</c:v>
                </c:pt>
                <c:pt idx="4940">
                  <c:v>349.94700000000302</c:v>
                </c:pt>
                <c:pt idx="4941">
                  <c:v>-465.65399999999801</c:v>
                </c:pt>
                <c:pt idx="4942">
                  <c:v>-183.11</c:v>
                </c:pt>
                <c:pt idx="4943">
                  <c:v>1180.63399999999</c:v>
                </c:pt>
                <c:pt idx="4944">
                  <c:v>1304.47</c:v>
                </c:pt>
                <c:pt idx="4945">
                  <c:v>664.84199999999601</c:v>
                </c:pt>
                <c:pt idx="4946">
                  <c:v>-137.390999999999</c:v>
                </c:pt>
                <c:pt idx="4947">
                  <c:v>-134.45200000000099</c:v>
                </c:pt>
                <c:pt idx="4948">
                  <c:v>164.88100000000099</c:v>
                </c:pt>
                <c:pt idx="4949">
                  <c:v>-82.689999999998605</c:v>
                </c:pt>
                <c:pt idx="4950">
                  <c:v>-80.720000000001093</c:v>
                </c:pt>
                <c:pt idx="4951">
                  <c:v>-144.391999999999</c:v>
                </c:pt>
                <c:pt idx="4952">
                  <c:v>-284.48299999999603</c:v>
                </c:pt>
                <c:pt idx="4953">
                  <c:v>-194.38899999999899</c:v>
                </c:pt>
                <c:pt idx="4954">
                  <c:v>-203.14499999999799</c:v>
                </c:pt>
                <c:pt idx="4955">
                  <c:v>-164.810000000001</c:v>
                </c:pt>
                <c:pt idx="4956">
                  <c:v>-193.879999999999</c:v>
                </c:pt>
                <c:pt idx="4957">
                  <c:v>-258.78699999999799</c:v>
                </c:pt>
                <c:pt idx="4958">
                  <c:v>-269.96300000000099</c:v>
                </c:pt>
                <c:pt idx="4959">
                  <c:v>-289.128999999999</c:v>
                </c:pt>
                <c:pt idx="4960">
                  <c:v>-725.92799999999897</c:v>
                </c:pt>
                <c:pt idx="4961">
                  <c:v>-349.80999999999699</c:v>
                </c:pt>
                <c:pt idx="4962">
                  <c:v>85.029999999998793</c:v>
                </c:pt>
                <c:pt idx="4963">
                  <c:v>-50.239999999997899</c:v>
                </c:pt>
                <c:pt idx="4964">
                  <c:v>-277.578000000001</c:v>
                </c:pt>
                <c:pt idx="4965">
                  <c:v>-155.688999999998</c:v>
                </c:pt>
                <c:pt idx="4966">
                  <c:v>-123.761999999998</c:v>
                </c:pt>
                <c:pt idx="4967">
                  <c:v>-255.94399999999899</c:v>
                </c:pt>
                <c:pt idx="4968">
                  <c:v>-401.07699999999897</c:v>
                </c:pt>
                <c:pt idx="4969">
                  <c:v>-449.84300000000002</c:v>
                </c:pt>
                <c:pt idx="4970">
                  <c:v>-454.48000000000098</c:v>
                </c:pt>
                <c:pt idx="4971">
                  <c:v>-452.913999999998</c:v>
                </c:pt>
                <c:pt idx="4972">
                  <c:v>-367.93900000000002</c:v>
                </c:pt>
                <c:pt idx="4973">
                  <c:v>-797.23299999999801</c:v>
                </c:pt>
                <c:pt idx="4974">
                  <c:v>-971.62800000000004</c:v>
                </c:pt>
                <c:pt idx="4975">
                  <c:v>-169.03099999999901</c:v>
                </c:pt>
                <c:pt idx="4976">
                  <c:v>-8.5630000000019209</c:v>
                </c:pt>
                <c:pt idx="4977">
                  <c:v>5.5169999999980002</c:v>
                </c:pt>
                <c:pt idx="4978">
                  <c:v>-379.62199999999899</c:v>
                </c:pt>
                <c:pt idx="4979">
                  <c:v>-476.548</c:v>
                </c:pt>
                <c:pt idx="4980">
                  <c:v>-488.47200000000299</c:v>
                </c:pt>
                <c:pt idx="4981">
                  <c:v>-565.76099999999997</c:v>
                </c:pt>
                <c:pt idx="4982">
                  <c:v>-472.70199999999897</c:v>
                </c:pt>
                <c:pt idx="4983">
                  <c:v>-463.87400000000099</c:v>
                </c:pt>
                <c:pt idx="4984">
                  <c:v>-495.47699999999799</c:v>
                </c:pt>
                <c:pt idx="4985">
                  <c:v>-550.59199999999998</c:v>
                </c:pt>
                <c:pt idx="4986">
                  <c:v>-644.61699999999803</c:v>
                </c:pt>
                <c:pt idx="4987">
                  <c:v>-601.998999999999</c:v>
                </c:pt>
                <c:pt idx="4988">
                  <c:v>-629.80600000000004</c:v>
                </c:pt>
                <c:pt idx="4989">
                  <c:v>-689.39700000000005</c:v>
                </c:pt>
                <c:pt idx="4990">
                  <c:v>-696.58500000000095</c:v>
                </c:pt>
                <c:pt idx="4991">
                  <c:v>-690.176999999999</c:v>
                </c:pt>
                <c:pt idx="4992">
                  <c:v>-701.851</c:v>
                </c:pt>
                <c:pt idx="4993">
                  <c:v>-760.43899999999996</c:v>
                </c:pt>
                <c:pt idx="4994">
                  <c:v>-714.46199999999897</c:v>
                </c:pt>
                <c:pt idx="4995">
                  <c:v>-627.66599999999903</c:v>
                </c:pt>
                <c:pt idx="4996">
                  <c:v>-670.36199999999997</c:v>
                </c:pt>
                <c:pt idx="4997">
                  <c:v>-753.00999999999897</c:v>
                </c:pt>
                <c:pt idx="4998">
                  <c:v>-763.66699999999901</c:v>
                </c:pt>
                <c:pt idx="4999">
                  <c:v>-773.31899999999996</c:v>
                </c:pt>
                <c:pt idx="5000">
                  <c:v>-864.12800000000095</c:v>
                </c:pt>
                <c:pt idx="5001">
                  <c:v>-843.49300000000096</c:v>
                </c:pt>
                <c:pt idx="5002">
                  <c:v>-823.88300000000004</c:v>
                </c:pt>
                <c:pt idx="5003">
                  <c:v>-805.57799999999895</c:v>
                </c:pt>
                <c:pt idx="5004">
                  <c:v>-922.904</c:v>
                </c:pt>
                <c:pt idx="5005">
                  <c:v>-1014.1509999999899</c:v>
                </c:pt>
                <c:pt idx="5006">
                  <c:v>-804.56700000000001</c:v>
                </c:pt>
                <c:pt idx="5007">
                  <c:v>-819.14599999999996</c:v>
                </c:pt>
                <c:pt idx="5008">
                  <c:v>-884.77300000000105</c:v>
                </c:pt>
                <c:pt idx="5009">
                  <c:v>-791.54300000000001</c:v>
                </c:pt>
                <c:pt idx="5010">
                  <c:v>-786.16899999999896</c:v>
                </c:pt>
                <c:pt idx="5011">
                  <c:v>-839.00099999999998</c:v>
                </c:pt>
                <c:pt idx="5012">
                  <c:v>-878.20499999999902</c:v>
                </c:pt>
                <c:pt idx="5013">
                  <c:v>-882.16399999999896</c:v>
                </c:pt>
                <c:pt idx="5014">
                  <c:v>-873.76900000000001</c:v>
                </c:pt>
                <c:pt idx="5015">
                  <c:v>-781.21100000000001</c:v>
                </c:pt>
                <c:pt idx="5016">
                  <c:v>-882.19700000000103</c:v>
                </c:pt>
                <c:pt idx="5017">
                  <c:v>-1019.63</c:v>
                </c:pt>
                <c:pt idx="5018">
                  <c:v>-790.94099999999901</c:v>
                </c:pt>
                <c:pt idx="5019">
                  <c:v>-690.279</c:v>
                </c:pt>
                <c:pt idx="5020">
                  <c:v>-787.94899999999802</c:v>
                </c:pt>
                <c:pt idx="5021">
                  <c:v>-1033.924</c:v>
                </c:pt>
                <c:pt idx="5022">
                  <c:v>-655.226</c:v>
                </c:pt>
                <c:pt idx="5023">
                  <c:v>-295.43699999999899</c:v>
                </c:pt>
                <c:pt idx="5024">
                  <c:v>-1088.539</c:v>
                </c:pt>
                <c:pt idx="5025">
                  <c:v>-1485.453</c:v>
                </c:pt>
                <c:pt idx="5026">
                  <c:v>34.259000000001798</c:v>
                </c:pt>
                <c:pt idx="5027">
                  <c:v>-144.48500000000001</c:v>
                </c:pt>
                <c:pt idx="5028">
                  <c:v>-564.548</c:v>
                </c:pt>
                <c:pt idx="5029">
                  <c:v>-650.75999999999897</c:v>
                </c:pt>
                <c:pt idx="5030">
                  <c:v>-442.02699999999999</c:v>
                </c:pt>
                <c:pt idx="5031">
                  <c:v>-1173.35599999999</c:v>
                </c:pt>
                <c:pt idx="5032">
                  <c:v>-695.98299999999995</c:v>
                </c:pt>
                <c:pt idx="5033">
                  <c:v>141.31800000000101</c:v>
                </c:pt>
                <c:pt idx="5034">
                  <c:v>-256.765999999999</c:v>
                </c:pt>
                <c:pt idx="5035">
                  <c:v>31.981000000001501</c:v>
                </c:pt>
                <c:pt idx="5036">
                  <c:v>422.32399999999802</c:v>
                </c:pt>
                <c:pt idx="5037">
                  <c:v>-1137.375</c:v>
                </c:pt>
                <c:pt idx="5038">
                  <c:v>1406.54599999999</c:v>
                </c:pt>
                <c:pt idx="5039">
                  <c:v>925.01900000000001</c:v>
                </c:pt>
                <c:pt idx="5040">
                  <c:v>194.15299999999999</c:v>
                </c:pt>
                <c:pt idx="5041">
                  <c:v>-409.20199999999897</c:v>
                </c:pt>
                <c:pt idx="5042">
                  <c:v>-676.37199999999905</c:v>
                </c:pt>
                <c:pt idx="5043">
                  <c:v>535.73900000000106</c:v>
                </c:pt>
                <c:pt idx="5044">
                  <c:v>-1021.328</c:v>
                </c:pt>
                <c:pt idx="5045">
                  <c:v>888.19399999999496</c:v>
                </c:pt>
                <c:pt idx="5046">
                  <c:v>2241.9549999999899</c:v>
                </c:pt>
                <c:pt idx="5047">
                  <c:v>-1266.6780000000001</c:v>
                </c:pt>
                <c:pt idx="5048">
                  <c:v>4002.1239999999798</c:v>
                </c:pt>
                <c:pt idx="5049">
                  <c:v>3645.357</c:v>
                </c:pt>
                <c:pt idx="5050">
                  <c:v>2570.6489999999899</c:v>
                </c:pt>
                <c:pt idx="5051">
                  <c:v>383.26900000000398</c:v>
                </c:pt>
                <c:pt idx="5052">
                  <c:v>-274.89599999999803</c:v>
                </c:pt>
                <c:pt idx="5053">
                  <c:v>-437.46899999999999</c:v>
                </c:pt>
                <c:pt idx="5054">
                  <c:v>-672.503999999999</c:v>
                </c:pt>
                <c:pt idx="5055">
                  <c:v>-721.39400000000103</c:v>
                </c:pt>
                <c:pt idx="5056">
                  <c:v>-455.44399999999899</c:v>
                </c:pt>
                <c:pt idx="5057">
                  <c:v>-633.25</c:v>
                </c:pt>
                <c:pt idx="5058">
                  <c:v>-487.32999999999799</c:v>
                </c:pt>
                <c:pt idx="5059">
                  <c:v>15.059000000001101</c:v>
                </c:pt>
                <c:pt idx="5060">
                  <c:v>-289.06899999999899</c:v>
                </c:pt>
                <c:pt idx="5061">
                  <c:v>-635.32100000000105</c:v>
                </c:pt>
                <c:pt idx="5062">
                  <c:v>-26.153000000000201</c:v>
                </c:pt>
                <c:pt idx="5063">
                  <c:v>-296.51799999999997</c:v>
                </c:pt>
                <c:pt idx="5064">
                  <c:v>-498.64899999999699</c:v>
                </c:pt>
                <c:pt idx="5065">
                  <c:v>-513.66300000000001</c:v>
                </c:pt>
                <c:pt idx="5066">
                  <c:v>-248.76</c:v>
                </c:pt>
                <c:pt idx="5067">
                  <c:v>-313.86599999999999</c:v>
                </c:pt>
                <c:pt idx="5068">
                  <c:v>-548.469999999999</c:v>
                </c:pt>
                <c:pt idx="5069">
                  <c:v>-274.54299999999699</c:v>
                </c:pt>
                <c:pt idx="5070">
                  <c:v>-377.50699999999898</c:v>
                </c:pt>
                <c:pt idx="5071">
                  <c:v>-509.79699999999798</c:v>
                </c:pt>
                <c:pt idx="5072">
                  <c:v>-405.640999999999</c:v>
                </c:pt>
                <c:pt idx="5073">
                  <c:v>-472.26399999999899</c:v>
                </c:pt>
                <c:pt idx="5074">
                  <c:v>-407.719999999999</c:v>
                </c:pt>
                <c:pt idx="5075">
                  <c:v>-389.048</c:v>
                </c:pt>
                <c:pt idx="5076">
                  <c:v>-424.89599999999803</c:v>
                </c:pt>
                <c:pt idx="5077">
                  <c:v>-537.62900000000002</c:v>
                </c:pt>
                <c:pt idx="5078">
                  <c:v>-621.18899999999996</c:v>
                </c:pt>
                <c:pt idx="5079">
                  <c:v>-685.11699999999996</c:v>
                </c:pt>
                <c:pt idx="5080">
                  <c:v>-727.95699999999999</c:v>
                </c:pt>
                <c:pt idx="5081">
                  <c:v>-670.28199999999902</c:v>
                </c:pt>
                <c:pt idx="5082">
                  <c:v>-642.92700000000104</c:v>
                </c:pt>
                <c:pt idx="5083">
                  <c:v>-614.40399999999795</c:v>
                </c:pt>
                <c:pt idx="5084">
                  <c:v>-631.84400000000005</c:v>
                </c:pt>
                <c:pt idx="5085">
                  <c:v>-616.28600000000097</c:v>
                </c:pt>
                <c:pt idx="5086">
                  <c:v>-656.85699999999997</c:v>
                </c:pt>
                <c:pt idx="5087">
                  <c:v>-710.13799999999901</c:v>
                </c:pt>
                <c:pt idx="5088">
                  <c:v>-757.20299999999895</c:v>
                </c:pt>
                <c:pt idx="5089">
                  <c:v>-803.66899999999896</c:v>
                </c:pt>
                <c:pt idx="5090">
                  <c:v>-807.06199999999899</c:v>
                </c:pt>
                <c:pt idx="5091">
                  <c:v>-768.03200000000004</c:v>
                </c:pt>
                <c:pt idx="5092">
                  <c:v>-825.06899999999996</c:v>
                </c:pt>
                <c:pt idx="5093">
                  <c:v>-840.28800000000001</c:v>
                </c:pt>
                <c:pt idx="5094">
                  <c:v>-825.84099999999899</c:v>
                </c:pt>
                <c:pt idx="5095">
                  <c:v>-778.399</c:v>
                </c:pt>
                <c:pt idx="5096">
                  <c:v>-755.35299999999995</c:v>
                </c:pt>
                <c:pt idx="5097">
                  <c:v>-785.91399999999999</c:v>
                </c:pt>
                <c:pt idx="5098">
                  <c:v>-816.17600000000095</c:v>
                </c:pt>
                <c:pt idx="5099">
                  <c:v>-820.67099999999903</c:v>
                </c:pt>
                <c:pt idx="5100">
                  <c:v>-845.00699999999995</c:v>
                </c:pt>
                <c:pt idx="5101">
                  <c:v>-845.91800000000001</c:v>
                </c:pt>
                <c:pt idx="5102">
                  <c:v>-844.25999999999897</c:v>
                </c:pt>
                <c:pt idx="5103">
                  <c:v>-863.84299999999803</c:v>
                </c:pt>
                <c:pt idx="5104">
                  <c:v>-843.89</c:v>
                </c:pt>
                <c:pt idx="5105">
                  <c:v>-833.87299999999902</c:v>
                </c:pt>
                <c:pt idx="5106">
                  <c:v>-854.84500000000003</c:v>
                </c:pt>
                <c:pt idx="5107">
                  <c:v>-846.82200000000103</c:v>
                </c:pt>
                <c:pt idx="5108">
                  <c:v>-868.71100000000001</c:v>
                </c:pt>
                <c:pt idx="5109">
                  <c:v>-887.03499999999997</c:v>
                </c:pt>
                <c:pt idx="5110">
                  <c:v>-904.17999999999904</c:v>
                </c:pt>
                <c:pt idx="5111">
                  <c:v>-907.51499999999896</c:v>
                </c:pt>
                <c:pt idx="5112">
                  <c:v>-912.46099999999899</c:v>
                </c:pt>
                <c:pt idx="5113">
                  <c:v>-929.46399999999903</c:v>
                </c:pt>
                <c:pt idx="5114">
                  <c:v>-947.14999999999895</c:v>
                </c:pt>
                <c:pt idx="5115">
                  <c:v>-940.678</c:v>
                </c:pt>
                <c:pt idx="5116">
                  <c:v>-948.91</c:v>
                </c:pt>
                <c:pt idx="5117">
                  <c:v>-945.91899999999896</c:v>
                </c:pt>
                <c:pt idx="5118">
                  <c:v>-955.47299999999996</c:v>
                </c:pt>
                <c:pt idx="5119">
                  <c:v>-974.04600000000005</c:v>
                </c:pt>
                <c:pt idx="5120">
                  <c:v>-976.78599999999994</c:v>
                </c:pt>
                <c:pt idx="5121">
                  <c:v>-983.32899999999802</c:v>
                </c:pt>
                <c:pt idx="5122">
                  <c:v>-984.86599999999999</c:v>
                </c:pt>
                <c:pt idx="5123">
                  <c:v>-972.93199999999899</c:v>
                </c:pt>
                <c:pt idx="5124">
                  <c:v>-982.13799999999799</c:v>
                </c:pt>
                <c:pt idx="5125">
                  <c:v>-1045.11499999999</c:v>
                </c:pt>
                <c:pt idx="5126">
                  <c:v>-849.274</c:v>
                </c:pt>
                <c:pt idx="5127">
                  <c:v>-948.34799999999996</c:v>
                </c:pt>
                <c:pt idx="5128">
                  <c:v>-918.82399999999996</c:v>
                </c:pt>
                <c:pt idx="5129">
                  <c:v>-923.08799999999906</c:v>
                </c:pt>
                <c:pt idx="5130">
                  <c:v>-838.55899999999804</c:v>
                </c:pt>
                <c:pt idx="5131">
                  <c:v>-707.15700000000095</c:v>
                </c:pt>
                <c:pt idx="5132">
                  <c:v>-722.12699999999995</c:v>
                </c:pt>
                <c:pt idx="5133">
                  <c:v>-790.79799999999898</c:v>
                </c:pt>
                <c:pt idx="5134">
                  <c:v>-780.08100000000002</c:v>
                </c:pt>
                <c:pt idx="5135">
                  <c:v>-777.82799999999997</c:v>
                </c:pt>
                <c:pt idx="5136">
                  <c:v>-803.30899999999997</c:v>
                </c:pt>
                <c:pt idx="5137">
                  <c:v>-829.20200000000102</c:v>
                </c:pt>
                <c:pt idx="5138">
                  <c:v>-847.224999999999</c:v>
                </c:pt>
                <c:pt idx="5139">
                  <c:v>-906.95199999999897</c:v>
                </c:pt>
                <c:pt idx="5140">
                  <c:v>-663.70499999999902</c:v>
                </c:pt>
                <c:pt idx="5141">
                  <c:v>-425.753999999999</c:v>
                </c:pt>
                <c:pt idx="5142">
                  <c:v>-1292.376</c:v>
                </c:pt>
                <c:pt idx="5143">
                  <c:v>-57.506000000001201</c:v>
                </c:pt>
                <c:pt idx="5144">
                  <c:v>195.51100000000201</c:v>
                </c:pt>
                <c:pt idx="5145">
                  <c:v>-250.40300000000201</c:v>
                </c:pt>
                <c:pt idx="5146">
                  <c:v>282.538999999998</c:v>
                </c:pt>
                <c:pt idx="5147">
                  <c:v>326.79799999999801</c:v>
                </c:pt>
                <c:pt idx="5148">
                  <c:v>219.39100000000099</c:v>
                </c:pt>
                <c:pt idx="5149">
                  <c:v>202.63400000000101</c:v>
                </c:pt>
                <c:pt idx="5150">
                  <c:v>277.89400000000199</c:v>
                </c:pt>
                <c:pt idx="5151">
                  <c:v>1134.2809999999999</c:v>
                </c:pt>
                <c:pt idx="5152">
                  <c:v>2256.88399999999</c:v>
                </c:pt>
                <c:pt idx="5153">
                  <c:v>3205.1189999999901</c:v>
                </c:pt>
                <c:pt idx="5154">
                  <c:v>3097.538</c:v>
                </c:pt>
                <c:pt idx="5155">
                  <c:v>2581.7959999999898</c:v>
                </c:pt>
                <c:pt idx="5156">
                  <c:v>2205.9830000000002</c:v>
                </c:pt>
                <c:pt idx="5157">
                  <c:v>2230.4479999999899</c:v>
                </c:pt>
                <c:pt idx="5158">
                  <c:v>2212.4839999999999</c:v>
                </c:pt>
                <c:pt idx="5159">
                  <c:v>1615.41</c:v>
                </c:pt>
                <c:pt idx="5160">
                  <c:v>1269.8719999999901</c:v>
                </c:pt>
                <c:pt idx="5161">
                  <c:v>1173.7909999999999</c:v>
                </c:pt>
                <c:pt idx="5162">
                  <c:v>1035.8419999999901</c:v>
                </c:pt>
                <c:pt idx="5163">
                  <c:v>929.22899999999902</c:v>
                </c:pt>
                <c:pt idx="5164">
                  <c:v>639.947</c:v>
                </c:pt>
                <c:pt idx="5165">
                  <c:v>538.423</c:v>
                </c:pt>
                <c:pt idx="5166">
                  <c:v>537.65599999999904</c:v>
                </c:pt>
                <c:pt idx="5167">
                  <c:v>608.99199999999996</c:v>
                </c:pt>
                <c:pt idx="5168">
                  <c:v>253.82599999999999</c:v>
                </c:pt>
                <c:pt idx="5169">
                  <c:v>506.24299999999801</c:v>
                </c:pt>
                <c:pt idx="5170">
                  <c:v>1114.0809999999999</c:v>
                </c:pt>
                <c:pt idx="5171">
                  <c:v>1102.4280000000001</c:v>
                </c:pt>
                <c:pt idx="5172">
                  <c:v>1526.0619999999899</c:v>
                </c:pt>
                <c:pt idx="5173">
                  <c:v>1574.6699999999901</c:v>
                </c:pt>
                <c:pt idx="5174">
                  <c:v>1505.9269999999899</c:v>
                </c:pt>
                <c:pt idx="5175">
                  <c:v>1902.97899999999</c:v>
                </c:pt>
                <c:pt idx="5176">
                  <c:v>986.37400000000298</c:v>
                </c:pt>
                <c:pt idx="5177">
                  <c:v>1838.0550000000001</c:v>
                </c:pt>
                <c:pt idx="5178">
                  <c:v>2813.386</c:v>
                </c:pt>
                <c:pt idx="5179">
                  <c:v>1877.77799999999</c:v>
                </c:pt>
                <c:pt idx="5180">
                  <c:v>1597.6489999999901</c:v>
                </c:pt>
                <c:pt idx="5181">
                  <c:v>883.87900000000002</c:v>
                </c:pt>
                <c:pt idx="5182">
                  <c:v>1186.1299999999901</c:v>
                </c:pt>
                <c:pt idx="5183">
                  <c:v>1180.4069999999899</c:v>
                </c:pt>
                <c:pt idx="5184">
                  <c:v>-1134.1369999999999</c:v>
                </c:pt>
                <c:pt idx="5185">
                  <c:v>2740.1390000000101</c:v>
                </c:pt>
                <c:pt idx="5186">
                  <c:v>3172.7860000000001</c:v>
                </c:pt>
                <c:pt idx="5187">
                  <c:v>1978.8340000000001</c:v>
                </c:pt>
                <c:pt idx="5188">
                  <c:v>1478.6299999999901</c:v>
                </c:pt>
                <c:pt idx="5189">
                  <c:v>1328.6409999999901</c:v>
                </c:pt>
                <c:pt idx="5190">
                  <c:v>1569.645</c:v>
                </c:pt>
                <c:pt idx="5191">
                  <c:v>1124.6409999999901</c:v>
                </c:pt>
                <c:pt idx="5192">
                  <c:v>1243.4080000000099</c:v>
                </c:pt>
                <c:pt idx="5193">
                  <c:v>1185.5509999999999</c:v>
                </c:pt>
                <c:pt idx="5194">
                  <c:v>723.62399999999604</c:v>
                </c:pt>
                <c:pt idx="5195">
                  <c:v>6.3110000000087796</c:v>
                </c:pt>
                <c:pt idx="5196">
                  <c:v>551.61299999999699</c:v>
                </c:pt>
                <c:pt idx="5197">
                  <c:v>1511.702</c:v>
                </c:pt>
                <c:pt idx="5198">
                  <c:v>903.06700000000205</c:v>
                </c:pt>
                <c:pt idx="5199">
                  <c:v>386.17399999999901</c:v>
                </c:pt>
                <c:pt idx="5200">
                  <c:v>28.127999999996899</c:v>
                </c:pt>
                <c:pt idx="5201">
                  <c:v>426.91899999999401</c:v>
                </c:pt>
                <c:pt idx="5202">
                  <c:v>1595.7819999999899</c:v>
                </c:pt>
                <c:pt idx="5203">
                  <c:v>1456.09599999999</c:v>
                </c:pt>
                <c:pt idx="5204">
                  <c:v>858.347000000001</c:v>
                </c:pt>
                <c:pt idx="5205">
                  <c:v>680.71300000000303</c:v>
                </c:pt>
                <c:pt idx="5206">
                  <c:v>380.12399999999599</c:v>
                </c:pt>
                <c:pt idx="5207">
                  <c:v>630.45999999999901</c:v>
                </c:pt>
                <c:pt idx="5208">
                  <c:v>492.99900000000298</c:v>
                </c:pt>
                <c:pt idx="5209">
                  <c:v>146.75</c:v>
                </c:pt>
                <c:pt idx="5210">
                  <c:v>-162.780000000006</c:v>
                </c:pt>
                <c:pt idx="5211">
                  <c:v>-1083.2750000000001</c:v>
                </c:pt>
                <c:pt idx="5212">
                  <c:v>-776.03299999999501</c:v>
                </c:pt>
                <c:pt idx="5213">
                  <c:v>394.64200000000699</c:v>
                </c:pt>
                <c:pt idx="5214">
                  <c:v>668.47699999999895</c:v>
                </c:pt>
                <c:pt idx="5215">
                  <c:v>-1188.31800000001</c:v>
                </c:pt>
                <c:pt idx="5216">
                  <c:v>-1475.0820000000001</c:v>
                </c:pt>
                <c:pt idx="5217">
                  <c:v>607.12399999999604</c:v>
                </c:pt>
                <c:pt idx="5218">
                  <c:v>1726.885</c:v>
                </c:pt>
                <c:pt idx="5219">
                  <c:v>1588.7570000000101</c:v>
                </c:pt>
                <c:pt idx="5220">
                  <c:v>1271.95999999999</c:v>
                </c:pt>
                <c:pt idx="5221">
                  <c:v>1529.68</c:v>
                </c:pt>
                <c:pt idx="5222">
                  <c:v>653.24199999999803</c:v>
                </c:pt>
                <c:pt idx="5223">
                  <c:v>1295.0909999999999</c:v>
                </c:pt>
                <c:pt idx="5224">
                  <c:v>1119.0820000000001</c:v>
                </c:pt>
                <c:pt idx="5225">
                  <c:v>1190.45</c:v>
                </c:pt>
                <c:pt idx="5226">
                  <c:v>856.59500000000105</c:v>
                </c:pt>
                <c:pt idx="5227">
                  <c:v>844.71499999999605</c:v>
                </c:pt>
                <c:pt idx="5228">
                  <c:v>582.33400000000904</c:v>
                </c:pt>
                <c:pt idx="5229">
                  <c:v>-328.49799999999902</c:v>
                </c:pt>
                <c:pt idx="5230">
                  <c:v>286.41999999999803</c:v>
                </c:pt>
                <c:pt idx="5231">
                  <c:v>1596.3899999999901</c:v>
                </c:pt>
                <c:pt idx="5232">
                  <c:v>-1221.376</c:v>
                </c:pt>
                <c:pt idx="5233">
                  <c:v>1539.91499999999</c:v>
                </c:pt>
                <c:pt idx="5234">
                  <c:v>2506.7869999999898</c:v>
                </c:pt>
                <c:pt idx="5235">
                  <c:v>3232.6820000000098</c:v>
                </c:pt>
                <c:pt idx="5236">
                  <c:v>3009.9339999999902</c:v>
                </c:pt>
                <c:pt idx="5237">
                  <c:v>1404.269</c:v>
                </c:pt>
                <c:pt idx="5238">
                  <c:v>465.96300000000298</c:v>
                </c:pt>
                <c:pt idx="5239">
                  <c:v>437.14999999999401</c:v>
                </c:pt>
                <c:pt idx="5240">
                  <c:v>-2849.0339999999801</c:v>
                </c:pt>
                <c:pt idx="5241">
                  <c:v>-1784.9059999999999</c:v>
                </c:pt>
                <c:pt idx="5242">
                  <c:v>1566.5520000000099</c:v>
                </c:pt>
                <c:pt idx="5243">
                  <c:v>261.26799999999599</c:v>
                </c:pt>
                <c:pt idx="5244">
                  <c:v>514.60599999998499</c:v>
                </c:pt>
                <c:pt idx="5245">
                  <c:v>571.87799999999697</c:v>
                </c:pt>
                <c:pt idx="5246">
                  <c:v>52.1759999999922</c:v>
                </c:pt>
                <c:pt idx="5247">
                  <c:v>-39.855999999985201</c:v>
                </c:pt>
                <c:pt idx="5248">
                  <c:v>-83.793999999994398</c:v>
                </c:pt>
                <c:pt idx="5249">
                  <c:v>263.69299999999902</c:v>
                </c:pt>
                <c:pt idx="5250">
                  <c:v>-301.04300000000501</c:v>
                </c:pt>
                <c:pt idx="5251">
                  <c:v>-395.76399999999501</c:v>
                </c:pt>
                <c:pt idx="5252">
                  <c:v>-826.59699999999395</c:v>
                </c:pt>
                <c:pt idx="5253">
                  <c:v>-1212.547</c:v>
                </c:pt>
                <c:pt idx="5254">
                  <c:v>-1779.1669999999999</c:v>
                </c:pt>
                <c:pt idx="5255">
                  <c:v>-1026.0329999999899</c:v>
                </c:pt>
                <c:pt idx="5256">
                  <c:v>673.70200000000398</c:v>
                </c:pt>
                <c:pt idx="5257">
                  <c:v>-890.74300000001597</c:v>
                </c:pt>
                <c:pt idx="5258">
                  <c:v>-1263.913</c:v>
                </c:pt>
                <c:pt idx="5259">
                  <c:v>-912.49000000000501</c:v>
                </c:pt>
                <c:pt idx="5260">
                  <c:v>207.46600000001399</c:v>
                </c:pt>
                <c:pt idx="5261">
                  <c:v>-742.17199999999798</c:v>
                </c:pt>
                <c:pt idx="5262">
                  <c:v>127.12900000000801</c:v>
                </c:pt>
                <c:pt idx="5263">
                  <c:v>-148.07100000001</c:v>
                </c:pt>
                <c:pt idx="5264">
                  <c:v>-0.55700000000069805</c:v>
                </c:pt>
                <c:pt idx="5265">
                  <c:v>-92.021999999997107</c:v>
                </c:pt>
                <c:pt idx="5266">
                  <c:v>-426.172999999995</c:v>
                </c:pt>
                <c:pt idx="5267">
                  <c:v>-111.22799999999501</c:v>
                </c:pt>
                <c:pt idx="5268">
                  <c:v>157.51599999999499</c:v>
                </c:pt>
                <c:pt idx="5269">
                  <c:v>-25.547999999995199</c:v>
                </c:pt>
                <c:pt idx="5270">
                  <c:v>-342.77800000000502</c:v>
                </c:pt>
                <c:pt idx="5271">
                  <c:v>-308.63500000000198</c:v>
                </c:pt>
                <c:pt idx="5272">
                  <c:v>-215.49500000000199</c:v>
                </c:pt>
                <c:pt idx="5273">
                  <c:v>-438.972000000001</c:v>
                </c:pt>
                <c:pt idx="5274">
                  <c:v>-296.37799999999697</c:v>
                </c:pt>
                <c:pt idx="5275">
                  <c:v>-375.34599999999699</c:v>
                </c:pt>
                <c:pt idx="5276">
                  <c:v>-163.169999999998</c:v>
                </c:pt>
                <c:pt idx="5277">
                  <c:v>326.65899999999903</c:v>
                </c:pt>
                <c:pt idx="5278">
                  <c:v>559.547999999995</c:v>
                </c:pt>
                <c:pt idx="5279">
                  <c:v>-12.0849999999991</c:v>
                </c:pt>
                <c:pt idx="5280">
                  <c:v>101.588999999999</c:v>
                </c:pt>
                <c:pt idx="5281">
                  <c:v>85.491999999998299</c:v>
                </c:pt>
                <c:pt idx="5282">
                  <c:v>-82.976999999998895</c:v>
                </c:pt>
                <c:pt idx="5283">
                  <c:v>21.491000000001801</c:v>
                </c:pt>
                <c:pt idx="5284">
                  <c:v>1.1809999999968499</c:v>
                </c:pt>
                <c:pt idx="5285">
                  <c:v>-185.71700000000399</c:v>
                </c:pt>
                <c:pt idx="5286">
                  <c:v>-507.300000000002</c:v>
                </c:pt>
                <c:pt idx="5287">
                  <c:v>-334.70999999999901</c:v>
                </c:pt>
                <c:pt idx="5288">
                  <c:v>-197.47099999999699</c:v>
                </c:pt>
                <c:pt idx="5289">
                  <c:v>2.3450000000011602</c:v>
                </c:pt>
                <c:pt idx="5290">
                  <c:v>286.35699999999599</c:v>
                </c:pt>
                <c:pt idx="5291">
                  <c:v>259.64299999999599</c:v>
                </c:pt>
                <c:pt idx="5292">
                  <c:v>204.52699999999399</c:v>
                </c:pt>
                <c:pt idx="5293">
                  <c:v>66.223999999998298</c:v>
                </c:pt>
                <c:pt idx="5294">
                  <c:v>-199.52399999999699</c:v>
                </c:pt>
                <c:pt idx="5295">
                  <c:v>76.814999999998605</c:v>
                </c:pt>
                <c:pt idx="5296">
                  <c:v>-120.761000000002</c:v>
                </c:pt>
                <c:pt idx="5297">
                  <c:v>-152.55099999999501</c:v>
                </c:pt>
                <c:pt idx="5298">
                  <c:v>-295.10199999999497</c:v>
                </c:pt>
                <c:pt idx="5299">
                  <c:v>-301.91200000000299</c:v>
                </c:pt>
                <c:pt idx="5300">
                  <c:v>-313.301999999999</c:v>
                </c:pt>
                <c:pt idx="5301">
                  <c:v>-400.65200000000101</c:v>
                </c:pt>
                <c:pt idx="5302">
                  <c:v>-348.40599999999898</c:v>
                </c:pt>
                <c:pt idx="5303">
                  <c:v>-404.228000000002</c:v>
                </c:pt>
                <c:pt idx="5304">
                  <c:v>-435.21499999999997</c:v>
                </c:pt>
                <c:pt idx="5305">
                  <c:v>-297.39100000000298</c:v>
                </c:pt>
                <c:pt idx="5306">
                  <c:v>-217.64400000000001</c:v>
                </c:pt>
                <c:pt idx="5307">
                  <c:v>-264.10099999999801</c:v>
                </c:pt>
                <c:pt idx="5308">
                  <c:v>-342.96299999999599</c:v>
                </c:pt>
                <c:pt idx="5309">
                  <c:v>-439.18299999999999</c:v>
                </c:pt>
                <c:pt idx="5310">
                  <c:v>-431.46700000000197</c:v>
                </c:pt>
                <c:pt idx="5311">
                  <c:v>-446.86200000000099</c:v>
                </c:pt>
                <c:pt idx="5312">
                  <c:v>-847.10199999999895</c:v>
                </c:pt>
                <c:pt idx="5313">
                  <c:v>-631.74199999999803</c:v>
                </c:pt>
                <c:pt idx="5314">
                  <c:v>-349.962000000003</c:v>
                </c:pt>
                <c:pt idx="5315">
                  <c:v>-621.45599999999797</c:v>
                </c:pt>
                <c:pt idx="5316">
                  <c:v>-405.98500000000001</c:v>
                </c:pt>
                <c:pt idx="5317">
                  <c:v>-203.45299999999699</c:v>
                </c:pt>
                <c:pt idx="5318">
                  <c:v>-272.48800000000102</c:v>
                </c:pt>
                <c:pt idx="5319">
                  <c:v>-344.16799999999699</c:v>
                </c:pt>
                <c:pt idx="5320">
                  <c:v>-274.74100000000101</c:v>
                </c:pt>
                <c:pt idx="5321">
                  <c:v>-2666.6199999999899</c:v>
                </c:pt>
                <c:pt idx="5322">
                  <c:v>-1417.7629999999899</c:v>
                </c:pt>
                <c:pt idx="5323">
                  <c:v>581.15299999999797</c:v>
                </c:pt>
                <c:pt idx="5324">
                  <c:v>251.74100000000101</c:v>
                </c:pt>
                <c:pt idx="5325">
                  <c:v>-762.09500000000105</c:v>
                </c:pt>
                <c:pt idx="5326">
                  <c:v>-262.737000000004</c:v>
                </c:pt>
                <c:pt idx="5327">
                  <c:v>-185.01900000000001</c:v>
                </c:pt>
                <c:pt idx="5328">
                  <c:v>-166.91399999999999</c:v>
                </c:pt>
                <c:pt idx="5329">
                  <c:v>-224.79399999999799</c:v>
                </c:pt>
                <c:pt idx="5330">
                  <c:v>-459.23800000000102</c:v>
                </c:pt>
                <c:pt idx="5331">
                  <c:v>-742.28599999999994</c:v>
                </c:pt>
                <c:pt idx="5332">
                  <c:v>-429.26299999999901</c:v>
                </c:pt>
                <c:pt idx="5333">
                  <c:v>-173.88600000000201</c:v>
                </c:pt>
                <c:pt idx="5334">
                  <c:v>-326.22399999999999</c:v>
                </c:pt>
                <c:pt idx="5335">
                  <c:v>-403.37099999999901</c:v>
                </c:pt>
                <c:pt idx="5336">
                  <c:v>-504.490999999998</c:v>
                </c:pt>
                <c:pt idx="5337">
                  <c:v>-445.979999999999</c:v>
                </c:pt>
                <c:pt idx="5338">
                  <c:v>-494.58699999999902</c:v>
                </c:pt>
                <c:pt idx="5339">
                  <c:v>-816.82399999999802</c:v>
                </c:pt>
                <c:pt idx="5340">
                  <c:v>-641.21099999999899</c:v>
                </c:pt>
                <c:pt idx="5341">
                  <c:v>6.65999999999985</c:v>
                </c:pt>
                <c:pt idx="5342">
                  <c:v>-167.996000000001</c:v>
                </c:pt>
                <c:pt idx="5343">
                  <c:v>-455.512</c:v>
                </c:pt>
                <c:pt idx="5344">
                  <c:v>-566.61599999999999</c:v>
                </c:pt>
                <c:pt idx="5345">
                  <c:v>-578.79999999999905</c:v>
                </c:pt>
                <c:pt idx="5346">
                  <c:v>-641.13499999999999</c:v>
                </c:pt>
                <c:pt idx="5347">
                  <c:v>-566.748999999999</c:v>
                </c:pt>
                <c:pt idx="5348">
                  <c:v>-567.05799999999704</c:v>
                </c:pt>
                <c:pt idx="5349">
                  <c:v>-558.51699999999903</c:v>
                </c:pt>
                <c:pt idx="5350">
                  <c:v>-632.101</c:v>
                </c:pt>
                <c:pt idx="5351">
                  <c:v>-658.66499999999905</c:v>
                </c:pt>
                <c:pt idx="5352">
                  <c:v>-583.90699999999902</c:v>
                </c:pt>
                <c:pt idx="5353">
                  <c:v>-534.85599999999897</c:v>
                </c:pt>
                <c:pt idx="5354">
                  <c:v>-584.98200000000099</c:v>
                </c:pt>
                <c:pt idx="5355">
                  <c:v>-769.05299999999795</c:v>
                </c:pt>
                <c:pt idx="5356">
                  <c:v>-737.98500000000001</c:v>
                </c:pt>
                <c:pt idx="5357">
                  <c:v>-450.95599999999803</c:v>
                </c:pt>
                <c:pt idx="5358">
                  <c:v>-503.49099999999999</c:v>
                </c:pt>
                <c:pt idx="5359">
                  <c:v>-567.82600000000002</c:v>
                </c:pt>
                <c:pt idx="5360">
                  <c:v>-475.245</c:v>
                </c:pt>
                <c:pt idx="5361">
                  <c:v>-731.54200000000105</c:v>
                </c:pt>
                <c:pt idx="5362">
                  <c:v>-1048.39399999999</c:v>
                </c:pt>
                <c:pt idx="5363">
                  <c:v>-763.65300000000002</c:v>
                </c:pt>
                <c:pt idx="5364">
                  <c:v>-455.53299999999899</c:v>
                </c:pt>
                <c:pt idx="5365">
                  <c:v>-471.40899999999903</c:v>
                </c:pt>
                <c:pt idx="5366">
                  <c:v>-505.81199999999899</c:v>
                </c:pt>
                <c:pt idx="5367">
                  <c:v>-632.82600000000002</c:v>
                </c:pt>
                <c:pt idx="5368">
                  <c:v>-627.31800000000101</c:v>
                </c:pt>
                <c:pt idx="5369">
                  <c:v>-677.40699999999902</c:v>
                </c:pt>
                <c:pt idx="5370">
                  <c:v>-762.68899999999803</c:v>
                </c:pt>
                <c:pt idx="5371">
                  <c:v>-558.22199999999896</c:v>
                </c:pt>
                <c:pt idx="5372">
                  <c:v>-370.35899999999799</c:v>
                </c:pt>
                <c:pt idx="5373">
                  <c:v>-431.447</c:v>
                </c:pt>
                <c:pt idx="5374">
                  <c:v>-1674.4069999999899</c:v>
                </c:pt>
                <c:pt idx="5375">
                  <c:v>-829.27600000000098</c:v>
                </c:pt>
                <c:pt idx="5376">
                  <c:v>662.41300000000001</c:v>
                </c:pt>
                <c:pt idx="5377">
                  <c:v>17.151000000001599</c:v>
                </c:pt>
                <c:pt idx="5378">
                  <c:v>-506.87900000000002</c:v>
                </c:pt>
                <c:pt idx="5379">
                  <c:v>-582.29999999999905</c:v>
                </c:pt>
                <c:pt idx="5380">
                  <c:v>-567.06199999999899</c:v>
                </c:pt>
                <c:pt idx="5381">
                  <c:v>-979.26400000000103</c:v>
                </c:pt>
                <c:pt idx="5382">
                  <c:v>-741.08700000000101</c:v>
                </c:pt>
                <c:pt idx="5383">
                  <c:v>-464.539999999999</c:v>
                </c:pt>
                <c:pt idx="5384">
                  <c:v>-396.32799999999901</c:v>
                </c:pt>
                <c:pt idx="5385">
                  <c:v>-393.42200000000003</c:v>
                </c:pt>
                <c:pt idx="5386">
                  <c:v>-490.125</c:v>
                </c:pt>
                <c:pt idx="5387">
                  <c:v>-500.24099999999999</c:v>
                </c:pt>
                <c:pt idx="5388">
                  <c:v>-1464.845</c:v>
                </c:pt>
                <c:pt idx="5389">
                  <c:v>-131.81200000000101</c:v>
                </c:pt>
                <c:pt idx="5390">
                  <c:v>19.863999999997699</c:v>
                </c:pt>
                <c:pt idx="5391">
                  <c:v>-622.17499999999905</c:v>
                </c:pt>
                <c:pt idx="5392">
                  <c:v>-146.44899999999799</c:v>
                </c:pt>
                <c:pt idx="5393">
                  <c:v>-316.34199999999998</c:v>
                </c:pt>
                <c:pt idx="5394">
                  <c:v>-541.96799999999803</c:v>
                </c:pt>
                <c:pt idx="5395">
                  <c:v>-492.91799999999699</c:v>
                </c:pt>
                <c:pt idx="5396">
                  <c:v>-699.71599999999796</c:v>
                </c:pt>
                <c:pt idx="5397">
                  <c:v>-700.70799999999895</c:v>
                </c:pt>
                <c:pt idx="5398">
                  <c:v>-692.46699999999805</c:v>
                </c:pt>
                <c:pt idx="5399">
                  <c:v>-758.40300000000002</c:v>
                </c:pt>
                <c:pt idx="5400">
                  <c:v>-789.78300000000002</c:v>
                </c:pt>
                <c:pt idx="5401">
                  <c:v>-836.28299999999899</c:v>
                </c:pt>
                <c:pt idx="5402">
                  <c:v>-850.69499999999903</c:v>
                </c:pt>
                <c:pt idx="5403">
                  <c:v>-840.37899999999797</c:v>
                </c:pt>
                <c:pt idx="5404">
                  <c:v>-846.49899999999798</c:v>
                </c:pt>
                <c:pt idx="5405">
                  <c:v>-757.31899999999996</c:v>
                </c:pt>
                <c:pt idx="5406">
                  <c:v>-909.49300000000005</c:v>
                </c:pt>
                <c:pt idx="5407">
                  <c:v>-960.05799999999999</c:v>
                </c:pt>
                <c:pt idx="5408">
                  <c:v>-703.96599999999899</c:v>
                </c:pt>
                <c:pt idx="5409">
                  <c:v>-804.72</c:v>
                </c:pt>
                <c:pt idx="5410">
                  <c:v>-794.23699999999894</c:v>
                </c:pt>
                <c:pt idx="5411">
                  <c:v>-769.54600000000096</c:v>
                </c:pt>
                <c:pt idx="5412">
                  <c:v>-872.96700000000101</c:v>
                </c:pt>
                <c:pt idx="5413">
                  <c:v>-808.876000000001</c:v>
                </c:pt>
                <c:pt idx="5414">
                  <c:v>-725.99699999999996</c:v>
                </c:pt>
                <c:pt idx="5415">
                  <c:v>-776.36199999999997</c:v>
                </c:pt>
                <c:pt idx="5416">
                  <c:v>-716.74099999999999</c:v>
                </c:pt>
                <c:pt idx="5417">
                  <c:v>-639.10099999999898</c:v>
                </c:pt>
                <c:pt idx="5418">
                  <c:v>-619.88400000000001</c:v>
                </c:pt>
                <c:pt idx="5419">
                  <c:v>-132.359999999998</c:v>
                </c:pt>
                <c:pt idx="5420">
                  <c:v>-524.197</c:v>
                </c:pt>
                <c:pt idx="5421">
                  <c:v>-478.03199999999902</c:v>
                </c:pt>
                <c:pt idx="5422">
                  <c:v>-172.91899999999899</c:v>
                </c:pt>
                <c:pt idx="5423">
                  <c:v>-335.00500000000102</c:v>
                </c:pt>
                <c:pt idx="5424">
                  <c:v>-589.51299999999901</c:v>
                </c:pt>
                <c:pt idx="5425">
                  <c:v>-656.92199999999798</c:v>
                </c:pt>
                <c:pt idx="5426">
                  <c:v>-628.00099999999998</c:v>
                </c:pt>
                <c:pt idx="5427">
                  <c:v>-577.02899999999897</c:v>
                </c:pt>
                <c:pt idx="5428">
                  <c:v>-721.02499999999895</c:v>
                </c:pt>
                <c:pt idx="5429">
                  <c:v>-788.73699999999997</c:v>
                </c:pt>
                <c:pt idx="5430">
                  <c:v>-838.625</c:v>
                </c:pt>
                <c:pt idx="5431">
                  <c:v>-847.38099999999895</c:v>
                </c:pt>
                <c:pt idx="5432">
                  <c:v>-819.849999999999</c:v>
                </c:pt>
                <c:pt idx="5433">
                  <c:v>-846.52099999999996</c:v>
                </c:pt>
                <c:pt idx="5434">
                  <c:v>-788.26199999999994</c:v>
                </c:pt>
                <c:pt idx="5435">
                  <c:v>-476.52299999999798</c:v>
                </c:pt>
                <c:pt idx="5436">
                  <c:v>-851.94299999999896</c:v>
                </c:pt>
                <c:pt idx="5437">
                  <c:v>-584.53599999999994</c:v>
                </c:pt>
                <c:pt idx="5438">
                  <c:v>-706.72500000000002</c:v>
                </c:pt>
                <c:pt idx="5439">
                  <c:v>-702.23500000000001</c:v>
                </c:pt>
                <c:pt idx="5440">
                  <c:v>-791.31</c:v>
                </c:pt>
                <c:pt idx="5441">
                  <c:v>-648.36199999999894</c:v>
                </c:pt>
                <c:pt idx="5442">
                  <c:v>-395.52199999999903</c:v>
                </c:pt>
                <c:pt idx="5443">
                  <c:v>-102.64400000000001</c:v>
                </c:pt>
                <c:pt idx="5444">
                  <c:v>15.392999999998199</c:v>
                </c:pt>
                <c:pt idx="5445">
                  <c:v>787.93899999999803</c:v>
                </c:pt>
                <c:pt idx="5446">
                  <c:v>265.229999999999</c:v>
                </c:pt>
                <c:pt idx="5447">
                  <c:v>-180.59299999999999</c:v>
                </c:pt>
                <c:pt idx="5448">
                  <c:v>-275.54100000000102</c:v>
                </c:pt>
                <c:pt idx="5449">
                  <c:v>-285.19299999999902</c:v>
                </c:pt>
                <c:pt idx="5450">
                  <c:v>-523.02</c:v>
                </c:pt>
                <c:pt idx="5451">
                  <c:v>-521.18099999999902</c:v>
                </c:pt>
                <c:pt idx="5452">
                  <c:v>-312.79599999999999</c:v>
                </c:pt>
                <c:pt idx="5453">
                  <c:v>-381.85099999999801</c:v>
                </c:pt>
                <c:pt idx="5454">
                  <c:v>-287.82699999999897</c:v>
                </c:pt>
                <c:pt idx="5455">
                  <c:v>-68.753999999998996</c:v>
                </c:pt>
                <c:pt idx="5456">
                  <c:v>-131.11699999999999</c:v>
                </c:pt>
                <c:pt idx="5457">
                  <c:v>-155.81700000000001</c:v>
                </c:pt>
                <c:pt idx="5458">
                  <c:v>-408.67099999999999</c:v>
                </c:pt>
                <c:pt idx="5459">
                  <c:v>-540.73899999999696</c:v>
                </c:pt>
                <c:pt idx="5460">
                  <c:v>-481.36099999999902</c:v>
                </c:pt>
                <c:pt idx="5461">
                  <c:v>-507.76299999999901</c:v>
                </c:pt>
                <c:pt idx="5462">
                  <c:v>-565.77099999999905</c:v>
                </c:pt>
                <c:pt idx="5463">
                  <c:v>-643.44299999999896</c:v>
                </c:pt>
                <c:pt idx="5464">
                  <c:v>-703.20299999999895</c:v>
                </c:pt>
                <c:pt idx="5465">
                  <c:v>-704.14099999999905</c:v>
                </c:pt>
                <c:pt idx="5466">
                  <c:v>-732.97699999999998</c:v>
                </c:pt>
                <c:pt idx="5467">
                  <c:v>-731.72799999999995</c:v>
                </c:pt>
                <c:pt idx="5468">
                  <c:v>-792.43</c:v>
                </c:pt>
                <c:pt idx="5469">
                  <c:v>-770.60199999999895</c:v>
                </c:pt>
                <c:pt idx="5470">
                  <c:v>-708.58799999999997</c:v>
                </c:pt>
                <c:pt idx="5471">
                  <c:v>-694.13399999999899</c:v>
                </c:pt>
                <c:pt idx="5472">
                  <c:v>-725.80499999999995</c:v>
                </c:pt>
                <c:pt idx="5473">
                  <c:v>-718.62300000000005</c:v>
                </c:pt>
                <c:pt idx="5474">
                  <c:v>-707.48399999999901</c:v>
                </c:pt>
                <c:pt idx="5475">
                  <c:v>-908.34100000000001</c:v>
                </c:pt>
                <c:pt idx="5476">
                  <c:v>-759.18700000000001</c:v>
                </c:pt>
                <c:pt idx="5477">
                  <c:v>-707.26300000000003</c:v>
                </c:pt>
                <c:pt idx="5478">
                  <c:v>-616.875</c:v>
                </c:pt>
                <c:pt idx="5479">
                  <c:v>-925.755</c:v>
                </c:pt>
                <c:pt idx="5480">
                  <c:v>-856.43299999999897</c:v>
                </c:pt>
                <c:pt idx="5481">
                  <c:v>-641.702</c:v>
                </c:pt>
                <c:pt idx="5482">
                  <c:v>-441.409999999999</c:v>
                </c:pt>
                <c:pt idx="5483">
                  <c:v>-486.81300000000101</c:v>
                </c:pt>
                <c:pt idx="5484">
                  <c:v>-513.46900000000096</c:v>
                </c:pt>
                <c:pt idx="5485">
                  <c:v>-52.818999999999498</c:v>
                </c:pt>
                <c:pt idx="5486">
                  <c:v>-506.38600000000002</c:v>
                </c:pt>
                <c:pt idx="5487">
                  <c:v>598.31100000000094</c:v>
                </c:pt>
                <c:pt idx="5488">
                  <c:v>853.27599999999904</c:v>
                </c:pt>
                <c:pt idx="5489">
                  <c:v>876.39599999999996</c:v>
                </c:pt>
                <c:pt idx="5490">
                  <c:v>587.32399999999996</c:v>
                </c:pt>
                <c:pt idx="5491">
                  <c:v>1123.65499999999</c:v>
                </c:pt>
                <c:pt idx="5492">
                  <c:v>1331.00099999999</c:v>
                </c:pt>
                <c:pt idx="5493">
                  <c:v>920.88999999999896</c:v>
                </c:pt>
                <c:pt idx="5494">
                  <c:v>804.98200000000099</c:v>
                </c:pt>
                <c:pt idx="5495">
                  <c:v>556.822</c:v>
                </c:pt>
                <c:pt idx="5496">
                  <c:v>433.60500000000098</c:v>
                </c:pt>
                <c:pt idx="5497">
                  <c:v>405.65900000000101</c:v>
                </c:pt>
                <c:pt idx="5498">
                  <c:v>331.09599999999699</c:v>
                </c:pt>
                <c:pt idx="5499">
                  <c:v>257.79300000000097</c:v>
                </c:pt>
                <c:pt idx="5500">
                  <c:v>402.02499999999901</c:v>
                </c:pt>
                <c:pt idx="5501">
                  <c:v>243.09399999999999</c:v>
                </c:pt>
                <c:pt idx="5502">
                  <c:v>285.51099999999798</c:v>
                </c:pt>
                <c:pt idx="5503">
                  <c:v>213.22299999999899</c:v>
                </c:pt>
                <c:pt idx="5504">
                  <c:v>75.299000000000802</c:v>
                </c:pt>
                <c:pt idx="5505">
                  <c:v>84.836000000001107</c:v>
                </c:pt>
                <c:pt idx="5506">
                  <c:v>6.0120000000006204</c:v>
                </c:pt>
                <c:pt idx="5507">
                  <c:v>-153.44800000000001</c:v>
                </c:pt>
                <c:pt idx="5508">
                  <c:v>-154.45799999999801</c:v>
                </c:pt>
                <c:pt idx="5509">
                  <c:v>-155.391999999999</c:v>
                </c:pt>
                <c:pt idx="5510">
                  <c:v>-176.301999999999</c:v>
                </c:pt>
                <c:pt idx="5511">
                  <c:v>-176.26400000000001</c:v>
                </c:pt>
                <c:pt idx="5512">
                  <c:v>-190.625</c:v>
                </c:pt>
                <c:pt idx="5513">
                  <c:v>-101.18300000000001</c:v>
                </c:pt>
                <c:pt idx="5514">
                  <c:v>-115.973999999998</c:v>
                </c:pt>
                <c:pt idx="5515">
                  <c:v>-103.72499999999999</c:v>
                </c:pt>
                <c:pt idx="5516">
                  <c:v>38.433999999999202</c:v>
                </c:pt>
                <c:pt idx="5517">
                  <c:v>-97.083999999998895</c:v>
                </c:pt>
                <c:pt idx="5518">
                  <c:v>-109.05900000000101</c:v>
                </c:pt>
                <c:pt idx="5519">
                  <c:v>-174.212999999999</c:v>
                </c:pt>
                <c:pt idx="5520">
                  <c:v>-239.88899999999899</c:v>
                </c:pt>
                <c:pt idx="5521">
                  <c:v>-231.67699999999999</c:v>
                </c:pt>
                <c:pt idx="5522">
                  <c:v>-252.578</c:v>
                </c:pt>
                <c:pt idx="5523">
                  <c:v>-117.36199999999999</c:v>
                </c:pt>
                <c:pt idx="5524">
                  <c:v>179.058999999999</c:v>
                </c:pt>
                <c:pt idx="5525">
                  <c:v>376.03100000000001</c:v>
                </c:pt>
                <c:pt idx="5526">
                  <c:v>286.47300000000001</c:v>
                </c:pt>
                <c:pt idx="5527">
                  <c:v>450.865999999998</c:v>
                </c:pt>
                <c:pt idx="5528">
                  <c:v>321.397999999999</c:v>
                </c:pt>
                <c:pt idx="5529">
                  <c:v>188.38099999999901</c:v>
                </c:pt>
                <c:pt idx="5530">
                  <c:v>179.112999999999</c:v>
                </c:pt>
                <c:pt idx="5531">
                  <c:v>26.416999999999401</c:v>
                </c:pt>
                <c:pt idx="5532">
                  <c:v>-62.512000000000597</c:v>
                </c:pt>
                <c:pt idx="5533">
                  <c:v>-86.024999999999594</c:v>
                </c:pt>
                <c:pt idx="5534">
                  <c:v>-148.34100000000001</c:v>
                </c:pt>
                <c:pt idx="5535">
                  <c:v>-215.04300000000001</c:v>
                </c:pt>
                <c:pt idx="5536">
                  <c:v>-238.10400000000001</c:v>
                </c:pt>
                <c:pt idx="5537">
                  <c:v>-265.33999999999997</c:v>
                </c:pt>
                <c:pt idx="5538">
                  <c:v>-33.233999999999398</c:v>
                </c:pt>
                <c:pt idx="5539">
                  <c:v>196.619</c:v>
                </c:pt>
                <c:pt idx="5540">
                  <c:v>-224.514000000001</c:v>
                </c:pt>
                <c:pt idx="5541">
                  <c:v>661.79399999999805</c:v>
                </c:pt>
                <c:pt idx="5542">
                  <c:v>753.93199999999797</c:v>
                </c:pt>
                <c:pt idx="5543">
                  <c:v>543.71000000000095</c:v>
                </c:pt>
                <c:pt idx="5544">
                  <c:v>436.38799999999998</c:v>
                </c:pt>
                <c:pt idx="5545">
                  <c:v>168.32300000000001</c:v>
                </c:pt>
                <c:pt idx="5546">
                  <c:v>144.78800000000001</c:v>
                </c:pt>
                <c:pt idx="5547">
                  <c:v>165.463999999999</c:v>
                </c:pt>
                <c:pt idx="5548">
                  <c:v>154.74399999999801</c:v>
                </c:pt>
                <c:pt idx="5549">
                  <c:v>62.025999999999797</c:v>
                </c:pt>
                <c:pt idx="5550">
                  <c:v>122.819999999999</c:v>
                </c:pt>
                <c:pt idx="5551">
                  <c:v>134.137</c:v>
                </c:pt>
                <c:pt idx="5552">
                  <c:v>42.778000000000198</c:v>
                </c:pt>
                <c:pt idx="5553">
                  <c:v>113.486999999999</c:v>
                </c:pt>
                <c:pt idx="5554">
                  <c:v>1.2659999999996201</c:v>
                </c:pt>
                <c:pt idx="5555">
                  <c:v>524.67499999999905</c:v>
                </c:pt>
                <c:pt idx="5556">
                  <c:v>869.06299999999806</c:v>
                </c:pt>
                <c:pt idx="5557">
                  <c:v>655.88899999999899</c:v>
                </c:pt>
                <c:pt idx="5558">
                  <c:v>-858.625999999996</c:v>
                </c:pt>
                <c:pt idx="5559">
                  <c:v>792.72500000000502</c:v>
                </c:pt>
                <c:pt idx="5560">
                  <c:v>2133.9199999999901</c:v>
                </c:pt>
                <c:pt idx="5561">
                  <c:v>958.68499999999699</c:v>
                </c:pt>
                <c:pt idx="5562">
                  <c:v>1078.546</c:v>
                </c:pt>
                <c:pt idx="5563">
                  <c:v>1466.146</c:v>
                </c:pt>
                <c:pt idx="5564">
                  <c:v>1076.0920000000001</c:v>
                </c:pt>
                <c:pt idx="5565">
                  <c:v>1055.89499999999</c:v>
                </c:pt>
                <c:pt idx="5566">
                  <c:v>909.06899999999598</c:v>
                </c:pt>
                <c:pt idx="5567">
                  <c:v>116.51400000001</c:v>
                </c:pt>
                <c:pt idx="5568">
                  <c:v>-57.894999999996799</c:v>
                </c:pt>
                <c:pt idx="5569">
                  <c:v>105.056000000004</c:v>
                </c:pt>
                <c:pt idx="5570">
                  <c:v>615.80499999999995</c:v>
                </c:pt>
                <c:pt idx="5571">
                  <c:v>685.84399999999698</c:v>
                </c:pt>
                <c:pt idx="5572">
                  <c:v>790.91200000000299</c:v>
                </c:pt>
                <c:pt idx="5573">
                  <c:v>886.23299999999995</c:v>
                </c:pt>
                <c:pt idx="5574">
                  <c:v>1580.5119999999899</c:v>
                </c:pt>
                <c:pt idx="5575">
                  <c:v>1978.7459999999901</c:v>
                </c:pt>
                <c:pt idx="5576">
                  <c:v>2135.0169999999998</c:v>
                </c:pt>
                <c:pt idx="5577">
                  <c:v>1021.23599999999</c:v>
                </c:pt>
                <c:pt idx="5578">
                  <c:v>521.69000000000199</c:v>
                </c:pt>
                <c:pt idx="5579">
                  <c:v>976.34799999999802</c:v>
                </c:pt>
                <c:pt idx="5580">
                  <c:v>868.52800000000502</c:v>
                </c:pt>
                <c:pt idx="5581">
                  <c:v>358.51099999999798</c:v>
                </c:pt>
                <c:pt idx="5582">
                  <c:v>40.925000000002797</c:v>
                </c:pt>
                <c:pt idx="5583">
                  <c:v>73.748999999996101</c:v>
                </c:pt>
                <c:pt idx="5584">
                  <c:v>496.72400000000198</c:v>
                </c:pt>
                <c:pt idx="5585">
                  <c:v>171.28800000000001</c:v>
                </c:pt>
                <c:pt idx="5586">
                  <c:v>5.7069999999948697</c:v>
                </c:pt>
                <c:pt idx="5587">
                  <c:v>-93.234000000011207</c:v>
                </c:pt>
                <c:pt idx="5588">
                  <c:v>1248.201</c:v>
                </c:pt>
                <c:pt idx="5589">
                  <c:v>1657.06499999998</c:v>
                </c:pt>
                <c:pt idx="5590">
                  <c:v>2060.6959999999899</c:v>
                </c:pt>
                <c:pt idx="5591">
                  <c:v>2016.41299999998</c:v>
                </c:pt>
                <c:pt idx="5592">
                  <c:v>501.50699999999699</c:v>
                </c:pt>
                <c:pt idx="5593">
                  <c:v>-398.84300000000798</c:v>
                </c:pt>
                <c:pt idx="5594">
                  <c:v>-1241.9849999999999</c:v>
                </c:pt>
                <c:pt idx="5595">
                  <c:v>1024.701</c:v>
                </c:pt>
                <c:pt idx="5596">
                  <c:v>1978.248</c:v>
                </c:pt>
                <c:pt idx="5597">
                  <c:v>1107.1989999999901</c:v>
                </c:pt>
                <c:pt idx="5598">
                  <c:v>1170.8209999999899</c:v>
                </c:pt>
                <c:pt idx="5599">
                  <c:v>836.24599999999896</c:v>
                </c:pt>
                <c:pt idx="5600">
                  <c:v>1902.3809999999901</c:v>
                </c:pt>
                <c:pt idx="5601">
                  <c:v>1085.8599999999999</c:v>
                </c:pt>
                <c:pt idx="5602">
                  <c:v>231.600000000005</c:v>
                </c:pt>
                <c:pt idx="5603">
                  <c:v>947.05499999999302</c:v>
                </c:pt>
                <c:pt idx="5604">
                  <c:v>196.574000000007</c:v>
                </c:pt>
                <c:pt idx="5605">
                  <c:v>507.64100000000298</c:v>
                </c:pt>
                <c:pt idx="5606">
                  <c:v>667.79599999998698</c:v>
                </c:pt>
                <c:pt idx="5607">
                  <c:v>-47.387000000002402</c:v>
                </c:pt>
                <c:pt idx="5608">
                  <c:v>-282.39100000000298</c:v>
                </c:pt>
                <c:pt idx="5609">
                  <c:v>-5494.9409999999998</c:v>
                </c:pt>
                <c:pt idx="5610">
                  <c:v>-3540.51800000001</c:v>
                </c:pt>
                <c:pt idx="5611">
                  <c:v>3675.154</c:v>
                </c:pt>
                <c:pt idx="5612">
                  <c:v>-50.205000000001696</c:v>
                </c:pt>
                <c:pt idx="5613">
                  <c:v>438.52899999999403</c:v>
                </c:pt>
                <c:pt idx="5614">
                  <c:v>9.4430000000138499</c:v>
                </c:pt>
                <c:pt idx="5615">
                  <c:v>-2519.172</c:v>
                </c:pt>
                <c:pt idx="5616">
                  <c:v>-2257.2049999999999</c:v>
                </c:pt>
                <c:pt idx="5617">
                  <c:v>-644.30499999999302</c:v>
                </c:pt>
                <c:pt idx="5618">
                  <c:v>572.21300000001702</c:v>
                </c:pt>
                <c:pt idx="5619">
                  <c:v>-1655.7819999999999</c:v>
                </c:pt>
                <c:pt idx="5620">
                  <c:v>-8605.8950000000095</c:v>
                </c:pt>
                <c:pt idx="5621">
                  <c:v>-600.29199999998605</c:v>
                </c:pt>
                <c:pt idx="5622">
                  <c:v>9103.7669999999907</c:v>
                </c:pt>
                <c:pt idx="5623">
                  <c:v>163.343000000008</c:v>
                </c:pt>
                <c:pt idx="5624">
                  <c:v>-2110.7089999999998</c:v>
                </c:pt>
                <c:pt idx="5625">
                  <c:v>-2341.1489999999999</c:v>
                </c:pt>
                <c:pt idx="5626">
                  <c:v>239.343000000008</c:v>
                </c:pt>
                <c:pt idx="5627">
                  <c:v>373.00199999999302</c:v>
                </c:pt>
                <c:pt idx="5628">
                  <c:v>1636.76800000001</c:v>
                </c:pt>
                <c:pt idx="5629">
                  <c:v>563.42399999999895</c:v>
                </c:pt>
                <c:pt idx="5630">
                  <c:v>-525.875</c:v>
                </c:pt>
                <c:pt idx="5631">
                  <c:v>-526.88300000000095</c:v>
                </c:pt>
                <c:pt idx="5632">
                  <c:v>-1226.4840000000099</c:v>
                </c:pt>
                <c:pt idx="5633">
                  <c:v>-186.06299999999399</c:v>
                </c:pt>
                <c:pt idx="5634">
                  <c:v>-980.01599999999598</c:v>
                </c:pt>
                <c:pt idx="5635">
                  <c:v>125.938999999998</c:v>
                </c:pt>
                <c:pt idx="5636">
                  <c:v>150.51599999999499</c:v>
                </c:pt>
                <c:pt idx="5637">
                  <c:v>168.32099999999599</c:v>
                </c:pt>
                <c:pt idx="5638">
                  <c:v>110.319999999999</c:v>
                </c:pt>
                <c:pt idx="5639">
                  <c:v>-283.19400000000297</c:v>
                </c:pt>
                <c:pt idx="5640">
                  <c:v>-2259.8270000000002</c:v>
                </c:pt>
                <c:pt idx="5641">
                  <c:v>-1661.0630000000001</c:v>
                </c:pt>
                <c:pt idx="5642">
                  <c:v>694.40499999999804</c:v>
                </c:pt>
                <c:pt idx="5643">
                  <c:v>182.82400000000001</c:v>
                </c:pt>
                <c:pt idx="5644">
                  <c:v>-499.92100000000897</c:v>
                </c:pt>
                <c:pt idx="5645">
                  <c:v>-210.91200000000299</c:v>
                </c:pt>
                <c:pt idx="5646">
                  <c:v>383.13599999999798</c:v>
                </c:pt>
                <c:pt idx="5647">
                  <c:v>-32.951999999997497</c:v>
                </c:pt>
                <c:pt idx="5648">
                  <c:v>-213.06300000000101</c:v>
                </c:pt>
                <c:pt idx="5649">
                  <c:v>175.45500000000101</c:v>
                </c:pt>
                <c:pt idx="5650">
                  <c:v>127.627</c:v>
                </c:pt>
                <c:pt idx="5651">
                  <c:v>145.71899999999999</c:v>
                </c:pt>
                <c:pt idx="5652">
                  <c:v>8.4650000000001402</c:v>
                </c:pt>
                <c:pt idx="5653">
                  <c:v>139.55500000000001</c:v>
                </c:pt>
                <c:pt idx="5654">
                  <c:v>-172.456999999998</c:v>
                </c:pt>
                <c:pt idx="5655">
                  <c:v>-209.59299999999701</c:v>
                </c:pt>
                <c:pt idx="5656">
                  <c:v>-24.148999999997599</c:v>
                </c:pt>
                <c:pt idx="5657">
                  <c:v>-240.23500000000001</c:v>
                </c:pt>
                <c:pt idx="5658">
                  <c:v>-372.48599999999698</c:v>
                </c:pt>
                <c:pt idx="5659">
                  <c:v>-352.11700000000201</c:v>
                </c:pt>
                <c:pt idx="5660">
                  <c:v>-165.536999999996</c:v>
                </c:pt>
                <c:pt idx="5661">
                  <c:v>-387.75299999999999</c:v>
                </c:pt>
                <c:pt idx="5662">
                  <c:v>-165.28800000000399</c:v>
                </c:pt>
                <c:pt idx="5663">
                  <c:v>90.747999999999493</c:v>
                </c:pt>
                <c:pt idx="5664">
                  <c:v>-3433.7289999999998</c:v>
                </c:pt>
                <c:pt idx="5665">
                  <c:v>-1745.749</c:v>
                </c:pt>
                <c:pt idx="5666">
                  <c:v>2963.08</c:v>
                </c:pt>
                <c:pt idx="5667">
                  <c:v>1010.73099999999</c:v>
                </c:pt>
                <c:pt idx="5668">
                  <c:v>-1166.57499999999</c:v>
                </c:pt>
                <c:pt idx="5669">
                  <c:v>-7.48699999999371</c:v>
                </c:pt>
                <c:pt idx="5670">
                  <c:v>510.67299999999801</c:v>
                </c:pt>
                <c:pt idx="5671">
                  <c:v>122.524000000001</c:v>
                </c:pt>
                <c:pt idx="5672">
                  <c:v>-172.36800000000201</c:v>
                </c:pt>
                <c:pt idx="5673">
                  <c:v>-343.40799999999899</c:v>
                </c:pt>
                <c:pt idx="5674">
                  <c:v>-410.96099999999899</c:v>
                </c:pt>
                <c:pt idx="5675">
                  <c:v>-417.96599999999597</c:v>
                </c:pt>
                <c:pt idx="5676">
                  <c:v>-322.55399999999997</c:v>
                </c:pt>
                <c:pt idx="5677">
                  <c:v>-378.39900000000102</c:v>
                </c:pt>
                <c:pt idx="5678">
                  <c:v>-402.45799999999798</c:v>
                </c:pt>
                <c:pt idx="5679">
                  <c:v>-392.542000000001</c:v>
                </c:pt>
                <c:pt idx="5680">
                  <c:v>-403.395999999997</c:v>
                </c:pt>
                <c:pt idx="5681">
                  <c:v>-405.01699999999897</c:v>
                </c:pt>
                <c:pt idx="5682">
                  <c:v>-365.80900000000099</c:v>
                </c:pt>
                <c:pt idx="5683">
                  <c:v>-411.909999999999</c:v>
                </c:pt>
                <c:pt idx="5684">
                  <c:v>-378.716999999998</c:v>
                </c:pt>
                <c:pt idx="5685">
                  <c:v>-370.878999999999</c:v>
                </c:pt>
                <c:pt idx="5686">
                  <c:v>-402.49499999999898</c:v>
                </c:pt>
                <c:pt idx="5687">
                  <c:v>-628.30499999999802</c:v>
                </c:pt>
                <c:pt idx="5688">
                  <c:v>-530.25700000000097</c:v>
                </c:pt>
                <c:pt idx="5689">
                  <c:v>-259.17199999999798</c:v>
                </c:pt>
                <c:pt idx="5690">
                  <c:v>-52.933999999997397</c:v>
                </c:pt>
                <c:pt idx="5691">
                  <c:v>-209.98500000000001</c:v>
                </c:pt>
                <c:pt idx="5692">
                  <c:v>-302.84900000000198</c:v>
                </c:pt>
                <c:pt idx="5693">
                  <c:v>-382.52799999999797</c:v>
                </c:pt>
                <c:pt idx="5694">
                  <c:v>-374.27900000000199</c:v>
                </c:pt>
                <c:pt idx="5695">
                  <c:v>-493.64000000000101</c:v>
                </c:pt>
                <c:pt idx="5696">
                  <c:v>-422.837999999999</c:v>
                </c:pt>
                <c:pt idx="5697">
                  <c:v>-472.50699999999699</c:v>
                </c:pt>
                <c:pt idx="5698">
                  <c:v>-516.33399999999801</c:v>
                </c:pt>
                <c:pt idx="5699">
                  <c:v>-542.18599999999901</c:v>
                </c:pt>
                <c:pt idx="5700">
                  <c:v>-557.15399999999795</c:v>
                </c:pt>
                <c:pt idx="5701">
                  <c:v>-606.39499999999998</c:v>
                </c:pt>
                <c:pt idx="5702">
                  <c:v>-579.98799999999903</c:v>
                </c:pt>
                <c:pt idx="5703">
                  <c:v>-588.746000000001</c:v>
                </c:pt>
                <c:pt idx="5704">
                  <c:v>-640.77099999999996</c:v>
                </c:pt>
                <c:pt idx="5705">
                  <c:v>-606.71500000000003</c:v>
                </c:pt>
                <c:pt idx="5706">
                  <c:v>-549.06299999999999</c:v>
                </c:pt>
                <c:pt idx="5707">
                  <c:v>-613.048</c:v>
                </c:pt>
                <c:pt idx="5708">
                  <c:v>-639.529</c:v>
                </c:pt>
                <c:pt idx="5709">
                  <c:v>-624.27800000000002</c:v>
                </c:pt>
                <c:pt idx="5710">
                  <c:v>-578.35500000000104</c:v>
                </c:pt>
                <c:pt idx="5711">
                  <c:v>-558.26900000000001</c:v>
                </c:pt>
                <c:pt idx="5712">
                  <c:v>-591.67200000000003</c:v>
                </c:pt>
                <c:pt idx="5713">
                  <c:v>-685.53199999999902</c:v>
                </c:pt>
                <c:pt idx="5714">
                  <c:v>-663.05099999999902</c:v>
                </c:pt>
                <c:pt idx="5715">
                  <c:v>-797.63399999999899</c:v>
                </c:pt>
                <c:pt idx="5716">
                  <c:v>-611.43699999999899</c:v>
                </c:pt>
                <c:pt idx="5717">
                  <c:v>-388.87300000000101</c:v>
                </c:pt>
                <c:pt idx="5718">
                  <c:v>-583.61900000000003</c:v>
                </c:pt>
                <c:pt idx="5719">
                  <c:v>-517.75900000000104</c:v>
                </c:pt>
                <c:pt idx="5720">
                  <c:v>-520.320999999999</c:v>
                </c:pt>
                <c:pt idx="5721">
                  <c:v>-630.07899999999904</c:v>
                </c:pt>
                <c:pt idx="5722">
                  <c:v>-702.80799999999897</c:v>
                </c:pt>
                <c:pt idx="5723">
                  <c:v>-603.123999999999</c:v>
                </c:pt>
                <c:pt idx="5724">
                  <c:v>-657.46600000000001</c:v>
                </c:pt>
                <c:pt idx="5725">
                  <c:v>-719.86399999999901</c:v>
                </c:pt>
                <c:pt idx="5726">
                  <c:v>-725.63499999999999</c:v>
                </c:pt>
                <c:pt idx="5727">
                  <c:v>-732.301999999999</c:v>
                </c:pt>
                <c:pt idx="5728">
                  <c:v>-724.38900000000103</c:v>
                </c:pt>
                <c:pt idx="5729">
                  <c:v>-702.66899999999896</c:v>
                </c:pt>
                <c:pt idx="5730">
                  <c:v>-696.23799999999903</c:v>
                </c:pt>
                <c:pt idx="5731">
                  <c:v>-686.61999999999898</c:v>
                </c:pt>
                <c:pt idx="5732">
                  <c:v>-685.43599999999901</c:v>
                </c:pt>
                <c:pt idx="5733">
                  <c:v>-693.77599999999802</c:v>
                </c:pt>
                <c:pt idx="5734">
                  <c:v>-684.58</c:v>
                </c:pt>
                <c:pt idx="5735">
                  <c:v>-685.95599999999899</c:v>
                </c:pt>
                <c:pt idx="5736">
                  <c:v>-694.16899999999896</c:v>
                </c:pt>
                <c:pt idx="5737">
                  <c:v>-666.91299999999899</c:v>
                </c:pt>
                <c:pt idx="5738">
                  <c:v>-683.104999999999</c:v>
                </c:pt>
                <c:pt idx="5739">
                  <c:v>-824.12999999999897</c:v>
                </c:pt>
                <c:pt idx="5740">
                  <c:v>-888.15199999999902</c:v>
                </c:pt>
                <c:pt idx="5741">
                  <c:v>-760.30600000000004</c:v>
                </c:pt>
                <c:pt idx="5742">
                  <c:v>-579.20100000000002</c:v>
                </c:pt>
                <c:pt idx="5743">
                  <c:v>-399.55999999999898</c:v>
                </c:pt>
                <c:pt idx="5744">
                  <c:v>-705.42</c:v>
                </c:pt>
                <c:pt idx="5745">
                  <c:v>-1628.04699999999</c:v>
                </c:pt>
                <c:pt idx="5746">
                  <c:v>-724.27099999999996</c:v>
                </c:pt>
                <c:pt idx="5747">
                  <c:v>65.430000000000206</c:v>
                </c:pt>
                <c:pt idx="5748">
                  <c:v>-420.09</c:v>
                </c:pt>
                <c:pt idx="5749">
                  <c:v>-535.08799999999906</c:v>
                </c:pt>
                <c:pt idx="5750">
                  <c:v>-431.498999999999</c:v>
                </c:pt>
                <c:pt idx="5751">
                  <c:v>-902.04899999999895</c:v>
                </c:pt>
                <c:pt idx="5752">
                  <c:v>-1272.365</c:v>
                </c:pt>
                <c:pt idx="5753">
                  <c:v>-698.14099999999905</c:v>
                </c:pt>
                <c:pt idx="5754">
                  <c:v>374.45099999999701</c:v>
                </c:pt>
                <c:pt idx="5755">
                  <c:v>-179.50799999999899</c:v>
                </c:pt>
                <c:pt idx="5756">
                  <c:v>-363.89499999999998</c:v>
                </c:pt>
                <c:pt idx="5757">
                  <c:v>-482.76900000000001</c:v>
                </c:pt>
                <c:pt idx="5758">
                  <c:v>-693.53099999999802</c:v>
                </c:pt>
                <c:pt idx="5759">
                  <c:v>-694.08700000000101</c:v>
                </c:pt>
                <c:pt idx="5760">
                  <c:v>-667.125</c:v>
                </c:pt>
                <c:pt idx="5761">
                  <c:v>-657.58500000000004</c:v>
                </c:pt>
                <c:pt idx="5762">
                  <c:v>-732.63400000000001</c:v>
                </c:pt>
                <c:pt idx="5763">
                  <c:v>-750.31700000000001</c:v>
                </c:pt>
                <c:pt idx="5764">
                  <c:v>-784.26700000000005</c:v>
                </c:pt>
                <c:pt idx="5765">
                  <c:v>-819.82299999999896</c:v>
                </c:pt>
                <c:pt idx="5766">
                  <c:v>-789.19100000000003</c:v>
                </c:pt>
                <c:pt idx="5767">
                  <c:v>-822.82899999999904</c:v>
                </c:pt>
                <c:pt idx="5768">
                  <c:v>-795.50899999999899</c:v>
                </c:pt>
                <c:pt idx="5769">
                  <c:v>-743.71199999999897</c:v>
                </c:pt>
                <c:pt idx="5770">
                  <c:v>-609.88</c:v>
                </c:pt>
                <c:pt idx="5771">
                  <c:v>-319.56999999999903</c:v>
                </c:pt>
                <c:pt idx="5772">
                  <c:v>-1314.97999999999</c:v>
                </c:pt>
                <c:pt idx="5773">
                  <c:v>-699.34500000000105</c:v>
                </c:pt>
                <c:pt idx="5774">
                  <c:v>496.04800000000199</c:v>
                </c:pt>
                <c:pt idx="5775">
                  <c:v>129.558999999999</c:v>
                </c:pt>
                <c:pt idx="5776">
                  <c:v>-425.26900000000001</c:v>
                </c:pt>
                <c:pt idx="5777">
                  <c:v>-552.878999999999</c:v>
                </c:pt>
                <c:pt idx="5778">
                  <c:v>-745.08899999999903</c:v>
                </c:pt>
                <c:pt idx="5779">
                  <c:v>-757.09</c:v>
                </c:pt>
                <c:pt idx="5780">
                  <c:v>-577.07399999999905</c:v>
                </c:pt>
                <c:pt idx="5781">
                  <c:v>-453.25099999999998</c:v>
                </c:pt>
                <c:pt idx="5782">
                  <c:v>-623.62199999999905</c:v>
                </c:pt>
                <c:pt idx="5783">
                  <c:v>89.592999999998895</c:v>
                </c:pt>
                <c:pt idx="5784">
                  <c:v>-282.23499999999802</c:v>
                </c:pt>
                <c:pt idx="5785">
                  <c:v>-513.93599999999901</c:v>
                </c:pt>
                <c:pt idx="5786">
                  <c:v>-604.89099999999905</c:v>
                </c:pt>
                <c:pt idx="5787">
                  <c:v>-560.89300000000003</c:v>
                </c:pt>
                <c:pt idx="5788">
                  <c:v>-690.05100000000004</c:v>
                </c:pt>
                <c:pt idx="5789">
                  <c:v>-675.31099999999901</c:v>
                </c:pt>
                <c:pt idx="5790">
                  <c:v>-718.85899999999901</c:v>
                </c:pt>
                <c:pt idx="5791">
                  <c:v>-688.45399999999904</c:v>
                </c:pt>
                <c:pt idx="5792">
                  <c:v>-673.15300000000104</c:v>
                </c:pt>
                <c:pt idx="5793">
                  <c:v>-673.099999999999</c:v>
                </c:pt>
                <c:pt idx="5794">
                  <c:v>-724.26499999999896</c:v>
                </c:pt>
                <c:pt idx="5795">
                  <c:v>-710.251000000001</c:v>
                </c:pt>
                <c:pt idx="5796">
                  <c:v>-762.60899999999901</c:v>
                </c:pt>
                <c:pt idx="5797">
                  <c:v>-683.77599999999904</c:v>
                </c:pt>
                <c:pt idx="5798">
                  <c:v>-754.71599999999796</c:v>
                </c:pt>
                <c:pt idx="5799">
                  <c:v>-762.57899999999904</c:v>
                </c:pt>
                <c:pt idx="5800">
                  <c:v>-786.97</c:v>
                </c:pt>
                <c:pt idx="5801">
                  <c:v>-726.25599999999895</c:v>
                </c:pt>
                <c:pt idx="5802">
                  <c:v>-655.77099999999905</c:v>
                </c:pt>
                <c:pt idx="5803">
                  <c:v>-190.72199999999901</c:v>
                </c:pt>
                <c:pt idx="5804">
                  <c:v>-273.772999999999</c:v>
                </c:pt>
                <c:pt idx="5805">
                  <c:v>-466.35500000000002</c:v>
                </c:pt>
                <c:pt idx="5806">
                  <c:v>-552.57399999999905</c:v>
                </c:pt>
                <c:pt idx="5807">
                  <c:v>-697.61800000000096</c:v>
                </c:pt>
                <c:pt idx="5808">
                  <c:v>-841.32699999999897</c:v>
                </c:pt>
                <c:pt idx="5809">
                  <c:v>-771.73400000000004</c:v>
                </c:pt>
                <c:pt idx="5810">
                  <c:v>-758.01099999999894</c:v>
                </c:pt>
                <c:pt idx="5811">
                  <c:v>-777.04299999999796</c:v>
                </c:pt>
                <c:pt idx="5812">
                  <c:v>-799.051999999999</c:v>
                </c:pt>
                <c:pt idx="5813">
                  <c:v>-805.90499999999997</c:v>
                </c:pt>
                <c:pt idx="5814">
                  <c:v>-803.23900000000003</c:v>
                </c:pt>
                <c:pt idx="5815">
                  <c:v>-313.08199999999903</c:v>
                </c:pt>
                <c:pt idx="5816">
                  <c:v>-798.36399999999901</c:v>
                </c:pt>
                <c:pt idx="5817">
                  <c:v>-832.29699999999798</c:v>
                </c:pt>
                <c:pt idx="5818">
                  <c:v>-718.69899999999905</c:v>
                </c:pt>
                <c:pt idx="5819">
                  <c:v>-817.49900000000002</c:v>
                </c:pt>
                <c:pt idx="5820">
                  <c:v>-755.176999999999</c:v>
                </c:pt>
                <c:pt idx="5821">
                  <c:v>-809.79100000000005</c:v>
                </c:pt>
                <c:pt idx="5822">
                  <c:v>-825.94299999999896</c:v>
                </c:pt>
                <c:pt idx="5823">
                  <c:v>-865.31300000000101</c:v>
                </c:pt>
                <c:pt idx="5824">
                  <c:v>-890.18499999999904</c:v>
                </c:pt>
                <c:pt idx="5825">
                  <c:v>-850.83399999999995</c:v>
                </c:pt>
                <c:pt idx="5826">
                  <c:v>-851.48999999999899</c:v>
                </c:pt>
                <c:pt idx="5827">
                  <c:v>-865.12099999999998</c:v>
                </c:pt>
                <c:pt idx="5828">
                  <c:v>-836.04499999999996</c:v>
                </c:pt>
                <c:pt idx="5829">
                  <c:v>-648.01499999999896</c:v>
                </c:pt>
                <c:pt idx="5830">
                  <c:v>-568.30699999999797</c:v>
                </c:pt>
                <c:pt idx="5831">
                  <c:v>-804.43299999999897</c:v>
                </c:pt>
                <c:pt idx="5832">
                  <c:v>-343.36</c:v>
                </c:pt>
                <c:pt idx="5833">
                  <c:v>-380.26</c:v>
                </c:pt>
                <c:pt idx="5834">
                  <c:v>-134.747999999999</c:v>
                </c:pt>
                <c:pt idx="5835">
                  <c:v>-131.86499999999899</c:v>
                </c:pt>
                <c:pt idx="5836">
                  <c:v>-292.503999999999</c:v>
                </c:pt>
                <c:pt idx="5837">
                  <c:v>-397.00599999999901</c:v>
                </c:pt>
                <c:pt idx="5838">
                  <c:v>-611.29200000000003</c:v>
                </c:pt>
                <c:pt idx="5839">
                  <c:v>-695.13199999999904</c:v>
                </c:pt>
                <c:pt idx="5840">
                  <c:v>-724.19</c:v>
                </c:pt>
                <c:pt idx="5841">
                  <c:v>-668.80999999999904</c:v>
                </c:pt>
                <c:pt idx="5842">
                  <c:v>-660.10099999999898</c:v>
                </c:pt>
                <c:pt idx="5843">
                  <c:v>-551.67499999999995</c:v>
                </c:pt>
                <c:pt idx="5844">
                  <c:v>-556.77699999999902</c:v>
                </c:pt>
                <c:pt idx="5845">
                  <c:v>-730.89199999999903</c:v>
                </c:pt>
                <c:pt idx="5846">
                  <c:v>4.4660000000003404</c:v>
                </c:pt>
                <c:pt idx="5847">
                  <c:v>398.49900000000099</c:v>
                </c:pt>
                <c:pt idx="5848">
                  <c:v>234.26399999999899</c:v>
                </c:pt>
                <c:pt idx="5849">
                  <c:v>596.28099999999995</c:v>
                </c:pt>
                <c:pt idx="5850">
                  <c:v>309.851</c:v>
                </c:pt>
                <c:pt idx="5851">
                  <c:v>626.61399999999901</c:v>
                </c:pt>
                <c:pt idx="5852">
                  <c:v>450.48000000000098</c:v>
                </c:pt>
                <c:pt idx="5853">
                  <c:v>759.72199999999896</c:v>
                </c:pt>
                <c:pt idx="5854">
                  <c:v>796.73000000000104</c:v>
                </c:pt>
                <c:pt idx="5855">
                  <c:v>1152.0229999999999</c:v>
                </c:pt>
                <c:pt idx="5856">
                  <c:v>616.91700000000299</c:v>
                </c:pt>
                <c:pt idx="5857">
                  <c:v>249.710999999997</c:v>
                </c:pt>
                <c:pt idx="5858">
                  <c:v>121.552999999999</c:v>
                </c:pt>
                <c:pt idx="5859">
                  <c:v>113.911000000001</c:v>
                </c:pt>
                <c:pt idx="5860">
                  <c:v>-17.433999999999202</c:v>
                </c:pt>
                <c:pt idx="5861">
                  <c:v>-180.58199999999999</c:v>
                </c:pt>
                <c:pt idx="5862">
                  <c:v>-156.49499999999799</c:v>
                </c:pt>
                <c:pt idx="5863">
                  <c:v>-178.995</c:v>
                </c:pt>
                <c:pt idx="5864">
                  <c:v>-266.92499999999899</c:v>
                </c:pt>
                <c:pt idx="5865">
                  <c:v>-280.44399999999899</c:v>
                </c:pt>
                <c:pt idx="5866">
                  <c:v>-376.27400000000102</c:v>
                </c:pt>
                <c:pt idx="5867">
                  <c:v>-492.86199999999798</c:v>
                </c:pt>
                <c:pt idx="5868">
                  <c:v>-516.452</c:v>
                </c:pt>
                <c:pt idx="5869">
                  <c:v>-531.73500000000001</c:v>
                </c:pt>
                <c:pt idx="5870">
                  <c:v>-508.35599999999903</c:v>
                </c:pt>
                <c:pt idx="5871">
                  <c:v>-573.96700000000101</c:v>
                </c:pt>
                <c:pt idx="5872">
                  <c:v>-136.161</c:v>
                </c:pt>
                <c:pt idx="5873">
                  <c:v>-209.68800000000101</c:v>
                </c:pt>
                <c:pt idx="5874">
                  <c:v>-156.683999999999</c:v>
                </c:pt>
                <c:pt idx="5875">
                  <c:v>-154.533999999999</c:v>
                </c:pt>
                <c:pt idx="5876">
                  <c:v>-268.99700000000001</c:v>
                </c:pt>
                <c:pt idx="5877">
                  <c:v>-49.434000000001099</c:v>
                </c:pt>
                <c:pt idx="5878">
                  <c:v>11.5770000000011</c:v>
                </c:pt>
                <c:pt idx="5879">
                  <c:v>360.56999999999903</c:v>
                </c:pt>
                <c:pt idx="5880">
                  <c:v>1803.46099999999</c:v>
                </c:pt>
                <c:pt idx="5881">
                  <c:v>2065.5889999999999</c:v>
                </c:pt>
                <c:pt idx="5882">
                  <c:v>875.05999999999904</c:v>
                </c:pt>
                <c:pt idx="5883">
                  <c:v>739.55000000000098</c:v>
                </c:pt>
                <c:pt idx="5884">
                  <c:v>462.990999999998</c:v>
                </c:pt>
                <c:pt idx="5885">
                  <c:v>249.194000000003</c:v>
                </c:pt>
                <c:pt idx="5886">
                  <c:v>243.66300000000001</c:v>
                </c:pt>
                <c:pt idx="5887">
                  <c:v>198.764000000001</c:v>
                </c:pt>
                <c:pt idx="5888">
                  <c:v>111.792999999999</c:v>
                </c:pt>
                <c:pt idx="5889">
                  <c:v>427.87099999999901</c:v>
                </c:pt>
                <c:pt idx="5890">
                  <c:v>387.51499999999902</c:v>
                </c:pt>
                <c:pt idx="5891">
                  <c:v>390.554000000001</c:v>
                </c:pt>
                <c:pt idx="5892">
                  <c:v>298.46499999999997</c:v>
                </c:pt>
                <c:pt idx="5893">
                  <c:v>468.24299999999999</c:v>
                </c:pt>
                <c:pt idx="5894">
                  <c:v>398.44400000000098</c:v>
                </c:pt>
                <c:pt idx="5895">
                  <c:v>248.31299999999999</c:v>
                </c:pt>
                <c:pt idx="5896">
                  <c:v>17.9840000000003</c:v>
                </c:pt>
                <c:pt idx="5897">
                  <c:v>-53.068000000001099</c:v>
                </c:pt>
                <c:pt idx="5898">
                  <c:v>-50.650999999999797</c:v>
                </c:pt>
                <c:pt idx="5899">
                  <c:v>-99.908999999999594</c:v>
                </c:pt>
                <c:pt idx="5900">
                  <c:v>55.094999999999303</c:v>
                </c:pt>
                <c:pt idx="5901">
                  <c:v>-156.82399999999799</c:v>
                </c:pt>
                <c:pt idx="5902">
                  <c:v>-137.977</c:v>
                </c:pt>
                <c:pt idx="5903">
                  <c:v>-207.63299999999899</c:v>
                </c:pt>
                <c:pt idx="5904">
                  <c:v>-330.02499999999901</c:v>
                </c:pt>
                <c:pt idx="5905">
                  <c:v>-433.25900000000001</c:v>
                </c:pt>
                <c:pt idx="5906">
                  <c:v>-508.99</c:v>
                </c:pt>
                <c:pt idx="5907">
                  <c:v>-549.18399999999997</c:v>
                </c:pt>
                <c:pt idx="5908">
                  <c:v>-528.29899999999998</c:v>
                </c:pt>
                <c:pt idx="5909">
                  <c:v>-513.623999999999</c:v>
                </c:pt>
                <c:pt idx="5910">
                  <c:v>-436.45699999999903</c:v>
                </c:pt>
                <c:pt idx="5911">
                  <c:v>-192.539999999999</c:v>
                </c:pt>
                <c:pt idx="5912">
                  <c:v>-83.566000000000699</c:v>
                </c:pt>
                <c:pt idx="5913">
                  <c:v>218.119</c:v>
                </c:pt>
                <c:pt idx="5914">
                  <c:v>-40.114999999999696</c:v>
                </c:pt>
                <c:pt idx="5915">
                  <c:v>236.997999999999</c:v>
                </c:pt>
                <c:pt idx="5916">
                  <c:v>306.00099999999998</c:v>
                </c:pt>
                <c:pt idx="5917">
                  <c:v>26.412000000000202</c:v>
                </c:pt>
                <c:pt idx="5918">
                  <c:v>-130.91799999999901</c:v>
                </c:pt>
                <c:pt idx="5919">
                  <c:v>21.641999999997999</c:v>
                </c:pt>
                <c:pt idx="5920">
                  <c:v>-201.469999999999</c:v>
                </c:pt>
                <c:pt idx="5921">
                  <c:v>-61.974000000000103</c:v>
                </c:pt>
                <c:pt idx="5922">
                  <c:v>161.77800000000201</c:v>
                </c:pt>
                <c:pt idx="5923">
                  <c:v>41.809999999999498</c:v>
                </c:pt>
                <c:pt idx="5924">
                  <c:v>26.4879999999993</c:v>
                </c:pt>
                <c:pt idx="5925">
                  <c:v>93.027000000000001</c:v>
                </c:pt>
                <c:pt idx="5926">
                  <c:v>71.323000000000306</c:v>
                </c:pt>
                <c:pt idx="5927">
                  <c:v>167.36</c:v>
                </c:pt>
                <c:pt idx="5928">
                  <c:v>138.525000000001</c:v>
                </c:pt>
                <c:pt idx="5929">
                  <c:v>536.16600000000096</c:v>
                </c:pt>
                <c:pt idx="5930">
                  <c:v>691.92299999999898</c:v>
                </c:pt>
                <c:pt idx="5931">
                  <c:v>823.95</c:v>
                </c:pt>
                <c:pt idx="5932">
                  <c:v>710.150000000001</c:v>
                </c:pt>
                <c:pt idx="5933">
                  <c:v>178.78199999999899</c:v>
                </c:pt>
                <c:pt idx="5934">
                  <c:v>516.01600000000303</c:v>
                </c:pt>
                <c:pt idx="5935">
                  <c:v>870.176999999999</c:v>
                </c:pt>
                <c:pt idx="5936">
                  <c:v>419.09499999999701</c:v>
                </c:pt>
                <c:pt idx="5937">
                  <c:v>1267.6600000000001</c:v>
                </c:pt>
                <c:pt idx="5938">
                  <c:v>1514.70299999999</c:v>
                </c:pt>
                <c:pt idx="5939">
                  <c:v>1520.8440000000001</c:v>
                </c:pt>
                <c:pt idx="5940">
                  <c:v>1212.848</c:v>
                </c:pt>
                <c:pt idx="5941">
                  <c:v>974.09600000000103</c:v>
                </c:pt>
                <c:pt idx="5942">
                  <c:v>605.74799999999902</c:v>
                </c:pt>
                <c:pt idx="5943">
                  <c:v>804.95999999999901</c:v>
                </c:pt>
                <c:pt idx="5944">
                  <c:v>833.99900000000298</c:v>
                </c:pt>
                <c:pt idx="5945">
                  <c:v>766.77700000000095</c:v>
                </c:pt>
                <c:pt idx="5946">
                  <c:v>1150.5619999999899</c:v>
                </c:pt>
                <c:pt idx="5947">
                  <c:v>1594.0509999999899</c:v>
                </c:pt>
                <c:pt idx="5948">
                  <c:v>950.22999999999604</c:v>
                </c:pt>
                <c:pt idx="5949">
                  <c:v>1089.07499999999</c:v>
                </c:pt>
                <c:pt idx="5950">
                  <c:v>1784.4929999999999</c:v>
                </c:pt>
                <c:pt idx="5951">
                  <c:v>1166.5409999999899</c:v>
                </c:pt>
                <c:pt idx="5952">
                  <c:v>-347.57600000000002</c:v>
                </c:pt>
                <c:pt idx="5953">
                  <c:v>2793.5969999999902</c:v>
                </c:pt>
                <c:pt idx="5954">
                  <c:v>2559.1709999999998</c:v>
                </c:pt>
                <c:pt idx="5955">
                  <c:v>1619.47</c:v>
                </c:pt>
                <c:pt idx="5956">
                  <c:v>-683.25799999998696</c:v>
                </c:pt>
                <c:pt idx="5957">
                  <c:v>-451.816000000006</c:v>
                </c:pt>
                <c:pt idx="5958">
                  <c:v>1555.6179999999999</c:v>
                </c:pt>
                <c:pt idx="5959">
                  <c:v>3196.7040000000102</c:v>
                </c:pt>
                <c:pt idx="5960">
                  <c:v>2933.8180000000102</c:v>
                </c:pt>
                <c:pt idx="5961">
                  <c:v>1389.4869999999901</c:v>
                </c:pt>
                <c:pt idx="5962">
                  <c:v>1394.2839999999801</c:v>
                </c:pt>
                <c:pt idx="5963">
                  <c:v>1783.0029999999899</c:v>
                </c:pt>
                <c:pt idx="5964">
                  <c:v>2409.0639999999798</c:v>
                </c:pt>
                <c:pt idx="5965">
                  <c:v>1749.29699999999</c:v>
                </c:pt>
                <c:pt idx="5966">
                  <c:v>1266.0069999999901</c:v>
                </c:pt>
                <c:pt idx="5967">
                  <c:v>721.38100000000099</c:v>
                </c:pt>
                <c:pt idx="5968">
                  <c:v>874.55900000000804</c:v>
                </c:pt>
                <c:pt idx="5969">
                  <c:v>401.97999999999598</c:v>
                </c:pt>
                <c:pt idx="5970">
                  <c:v>-103.420999999994</c:v>
                </c:pt>
                <c:pt idx="5971">
                  <c:v>302.68400000000798</c:v>
                </c:pt>
                <c:pt idx="5972">
                  <c:v>66.519000000007495</c:v>
                </c:pt>
                <c:pt idx="5973">
                  <c:v>-336.97400000000198</c:v>
                </c:pt>
                <c:pt idx="5974">
                  <c:v>83.687000000005298</c:v>
                </c:pt>
                <c:pt idx="5975">
                  <c:v>196.29299999999699</c:v>
                </c:pt>
                <c:pt idx="5976">
                  <c:v>84.539999999993597</c:v>
                </c:pt>
                <c:pt idx="5977">
                  <c:v>-3.2150000000037799</c:v>
                </c:pt>
                <c:pt idx="5978">
                  <c:v>386.61</c:v>
                </c:pt>
                <c:pt idx="5979">
                  <c:v>836.07300000000396</c:v>
                </c:pt>
                <c:pt idx="5980">
                  <c:v>1015.109</c:v>
                </c:pt>
                <c:pt idx="5981">
                  <c:v>750.88899999999501</c:v>
                </c:pt>
                <c:pt idx="5982">
                  <c:v>735.13599999999099</c:v>
                </c:pt>
                <c:pt idx="5983">
                  <c:v>648.23100000000704</c:v>
                </c:pt>
                <c:pt idx="5984">
                  <c:v>625.21899999999698</c:v>
                </c:pt>
                <c:pt idx="5985">
                  <c:v>514.09799999999802</c:v>
                </c:pt>
                <c:pt idx="5986">
                  <c:v>754.02099999999302</c:v>
                </c:pt>
                <c:pt idx="5987">
                  <c:v>679.03499999999599</c:v>
                </c:pt>
                <c:pt idx="5988">
                  <c:v>170.22900000000601</c:v>
                </c:pt>
                <c:pt idx="5989">
                  <c:v>-760.96899999999698</c:v>
                </c:pt>
                <c:pt idx="5990">
                  <c:v>233.93599999999401</c:v>
                </c:pt>
                <c:pt idx="5991">
                  <c:v>-313.44000000000199</c:v>
                </c:pt>
                <c:pt idx="5992">
                  <c:v>-625.43600000000799</c:v>
                </c:pt>
                <c:pt idx="5993">
                  <c:v>1065.58799999999</c:v>
                </c:pt>
                <c:pt idx="5994">
                  <c:v>203.986000000004</c:v>
                </c:pt>
                <c:pt idx="5995">
                  <c:v>319.87100000000601</c:v>
                </c:pt>
                <c:pt idx="5996">
                  <c:v>301.00199999999302</c:v>
                </c:pt>
                <c:pt idx="5997">
                  <c:v>473.26699999999897</c:v>
                </c:pt>
                <c:pt idx="5998">
                  <c:v>313.61400000000799</c:v>
                </c:pt>
                <c:pt idx="5999">
                  <c:v>455.73400000000299</c:v>
                </c:pt>
                <c:pt idx="6000">
                  <c:v>355.83800000000298</c:v>
                </c:pt>
                <c:pt idx="6001">
                  <c:v>68.782000000006505</c:v>
                </c:pt>
                <c:pt idx="6002">
                  <c:v>232.44900000000001</c:v>
                </c:pt>
                <c:pt idx="6003">
                  <c:v>406.28500000000298</c:v>
                </c:pt>
                <c:pt idx="6004">
                  <c:v>27.7519999999931</c:v>
                </c:pt>
                <c:pt idx="6005">
                  <c:v>97.2089999999952</c:v>
                </c:pt>
                <c:pt idx="6006">
                  <c:v>655.68</c:v>
                </c:pt>
                <c:pt idx="6007">
                  <c:v>897.86099999999703</c:v>
                </c:pt>
                <c:pt idx="6008">
                  <c:v>395.17700000000298</c:v>
                </c:pt>
                <c:pt idx="6009">
                  <c:v>473.95799999999798</c:v>
                </c:pt>
                <c:pt idx="6010">
                  <c:v>216.073999999996</c:v>
                </c:pt>
                <c:pt idx="6011">
                  <c:v>167.84699999999401</c:v>
                </c:pt>
                <c:pt idx="6012">
                  <c:v>-12.7649999999994</c:v>
                </c:pt>
                <c:pt idx="6013">
                  <c:v>-165.80500000000001</c:v>
                </c:pt>
                <c:pt idx="6014">
                  <c:v>-104.262999999999</c:v>
                </c:pt>
                <c:pt idx="6015">
                  <c:v>-135.596000000001</c:v>
                </c:pt>
                <c:pt idx="6016">
                  <c:v>-194.875</c:v>
                </c:pt>
                <c:pt idx="6017">
                  <c:v>-226.69800000000399</c:v>
                </c:pt>
                <c:pt idx="6018">
                  <c:v>-256.909999999999</c:v>
                </c:pt>
                <c:pt idx="6019">
                  <c:v>-575.62699999999597</c:v>
                </c:pt>
                <c:pt idx="6020">
                  <c:v>-415.46099999999501</c:v>
                </c:pt>
                <c:pt idx="6021">
                  <c:v>-118.637000000002</c:v>
                </c:pt>
                <c:pt idx="6022">
                  <c:v>-343.53800000000399</c:v>
                </c:pt>
                <c:pt idx="6023">
                  <c:v>-356.34099999999597</c:v>
                </c:pt>
                <c:pt idx="6024">
                  <c:v>-72.8290000000015</c:v>
                </c:pt>
                <c:pt idx="6025">
                  <c:v>-55.7459999999991</c:v>
                </c:pt>
                <c:pt idx="6026">
                  <c:v>-254.80600000000001</c:v>
                </c:pt>
                <c:pt idx="6027">
                  <c:v>-230.85099999999801</c:v>
                </c:pt>
                <c:pt idx="6028">
                  <c:v>-213.883999999998</c:v>
                </c:pt>
                <c:pt idx="6029">
                  <c:v>-207.50600000000099</c:v>
                </c:pt>
                <c:pt idx="6030">
                  <c:v>-189.31500000000199</c:v>
                </c:pt>
                <c:pt idx="6031">
                  <c:v>-208.11300000000099</c:v>
                </c:pt>
                <c:pt idx="6032">
                  <c:v>-257.784999999999</c:v>
                </c:pt>
                <c:pt idx="6033">
                  <c:v>-307.83300000000003</c:v>
                </c:pt>
                <c:pt idx="6034">
                  <c:v>-391.30999999999898</c:v>
                </c:pt>
                <c:pt idx="6035">
                  <c:v>-426.98899999999901</c:v>
                </c:pt>
                <c:pt idx="6036">
                  <c:v>-456.59099999999802</c:v>
                </c:pt>
                <c:pt idx="6037">
                  <c:v>-428.46100000000098</c:v>
                </c:pt>
                <c:pt idx="6038">
                  <c:v>-418.358</c:v>
                </c:pt>
                <c:pt idx="6039">
                  <c:v>-463.42200000000003</c:v>
                </c:pt>
                <c:pt idx="6040">
                  <c:v>-496.844999999999</c:v>
                </c:pt>
                <c:pt idx="6041">
                  <c:v>-463.36299999999898</c:v>
                </c:pt>
                <c:pt idx="6042">
                  <c:v>-462.46499999999997</c:v>
                </c:pt>
                <c:pt idx="6043">
                  <c:v>-467.21899999999999</c:v>
                </c:pt>
                <c:pt idx="6044">
                  <c:v>-467.91699999999901</c:v>
                </c:pt>
                <c:pt idx="6045">
                  <c:v>-458.625</c:v>
                </c:pt>
                <c:pt idx="6046">
                  <c:v>-487.09600000000103</c:v>
                </c:pt>
                <c:pt idx="6047">
                  <c:v>-514.69199999999898</c:v>
                </c:pt>
                <c:pt idx="6048">
                  <c:v>-527.48200000000099</c:v>
                </c:pt>
                <c:pt idx="6049">
                  <c:v>-526.30699999999797</c:v>
                </c:pt>
                <c:pt idx="6050">
                  <c:v>-572.52599999999904</c:v>
                </c:pt>
                <c:pt idx="6051">
                  <c:v>-535.79299999999898</c:v>
                </c:pt>
                <c:pt idx="6052">
                  <c:v>-547.95299999999895</c:v>
                </c:pt>
                <c:pt idx="6053">
                  <c:v>-749.82399999999996</c:v>
                </c:pt>
                <c:pt idx="6054">
                  <c:v>-383.676999999999</c:v>
                </c:pt>
                <c:pt idx="6055">
                  <c:v>-356.52</c:v>
                </c:pt>
                <c:pt idx="6056">
                  <c:v>-390.26799999999997</c:v>
                </c:pt>
                <c:pt idx="6057">
                  <c:v>-318.86300000000102</c:v>
                </c:pt>
                <c:pt idx="6058">
                  <c:v>-343.83299999999798</c:v>
                </c:pt>
                <c:pt idx="6059">
                  <c:v>-507.46100000000098</c:v>
                </c:pt>
                <c:pt idx="6060">
                  <c:v>-534.02399999999898</c:v>
                </c:pt>
                <c:pt idx="6061">
                  <c:v>-515.59900000000198</c:v>
                </c:pt>
                <c:pt idx="6062">
                  <c:v>-535.176999999999</c:v>
                </c:pt>
                <c:pt idx="6063">
                  <c:v>-490.18200000000002</c:v>
                </c:pt>
                <c:pt idx="6064">
                  <c:v>-501.98500000000001</c:v>
                </c:pt>
                <c:pt idx="6065">
                  <c:v>-363.47599999999801</c:v>
                </c:pt>
                <c:pt idx="6066">
                  <c:v>-409.25400000000002</c:v>
                </c:pt>
                <c:pt idx="6067">
                  <c:v>-386.26699999999897</c:v>
                </c:pt>
                <c:pt idx="6068">
                  <c:v>-500.22599999999801</c:v>
                </c:pt>
                <c:pt idx="6069">
                  <c:v>-601.47699999999895</c:v>
                </c:pt>
                <c:pt idx="6070">
                  <c:v>-696.07799999999895</c:v>
                </c:pt>
                <c:pt idx="6071">
                  <c:v>-467.04600000000198</c:v>
                </c:pt>
                <c:pt idx="6072">
                  <c:v>-177.11499999999899</c:v>
                </c:pt>
                <c:pt idx="6073">
                  <c:v>-432.46899999999903</c:v>
                </c:pt>
                <c:pt idx="6074">
                  <c:v>-317.17899999999997</c:v>
                </c:pt>
                <c:pt idx="6075">
                  <c:v>-536.02499999999895</c:v>
                </c:pt>
                <c:pt idx="6076">
                  <c:v>-612.77999999999804</c:v>
                </c:pt>
                <c:pt idx="6077">
                  <c:v>-704.20199999999897</c:v>
                </c:pt>
                <c:pt idx="6078">
                  <c:v>-516.43899999999803</c:v>
                </c:pt>
                <c:pt idx="6079">
                  <c:v>-260.39900000000102</c:v>
                </c:pt>
                <c:pt idx="6080">
                  <c:v>-372.76</c:v>
                </c:pt>
                <c:pt idx="6081">
                  <c:v>-612.38699999999994</c:v>
                </c:pt>
                <c:pt idx="6082">
                  <c:v>-631.36800000000005</c:v>
                </c:pt>
                <c:pt idx="6083">
                  <c:v>-607.27799999999797</c:v>
                </c:pt>
                <c:pt idx="6084">
                  <c:v>-607.56799999999896</c:v>
                </c:pt>
                <c:pt idx="6085">
                  <c:v>-606.873999999999</c:v>
                </c:pt>
                <c:pt idx="6086">
                  <c:v>-653.28199999999902</c:v>
                </c:pt>
                <c:pt idx="6087">
                  <c:v>-697.40199999999902</c:v>
                </c:pt>
                <c:pt idx="6088">
                  <c:v>-699.979999999999</c:v>
                </c:pt>
                <c:pt idx="6089">
                  <c:v>-748.13799999999901</c:v>
                </c:pt>
                <c:pt idx="6090">
                  <c:v>-779.75300000000095</c:v>
                </c:pt>
                <c:pt idx="6091">
                  <c:v>-744.945999999999</c:v>
                </c:pt>
                <c:pt idx="6092">
                  <c:v>-621.86599999999999</c:v>
                </c:pt>
                <c:pt idx="6093">
                  <c:v>-522.75</c:v>
                </c:pt>
                <c:pt idx="6094">
                  <c:v>-939.07699999999897</c:v>
                </c:pt>
                <c:pt idx="6095">
                  <c:v>-1265.8699999999999</c:v>
                </c:pt>
                <c:pt idx="6096">
                  <c:v>-373.84800000000001</c:v>
                </c:pt>
                <c:pt idx="6097">
                  <c:v>-39.269999999998603</c:v>
                </c:pt>
                <c:pt idx="6098">
                  <c:v>-436.04700000000201</c:v>
                </c:pt>
                <c:pt idx="6099">
                  <c:v>-587.91699999999901</c:v>
                </c:pt>
                <c:pt idx="6100">
                  <c:v>-545.20899999999904</c:v>
                </c:pt>
                <c:pt idx="6101">
                  <c:v>-552.226</c:v>
                </c:pt>
                <c:pt idx="6102">
                  <c:v>-983.44400000000098</c:v>
                </c:pt>
                <c:pt idx="6103">
                  <c:v>-797.700999999999</c:v>
                </c:pt>
                <c:pt idx="6104">
                  <c:v>-330.604999999999</c:v>
                </c:pt>
                <c:pt idx="6105">
                  <c:v>-521.18699999999899</c:v>
                </c:pt>
                <c:pt idx="6106">
                  <c:v>-513.77099999999905</c:v>
                </c:pt>
                <c:pt idx="6107">
                  <c:v>-596.50900000000001</c:v>
                </c:pt>
                <c:pt idx="6108">
                  <c:v>-492.91399999999902</c:v>
                </c:pt>
                <c:pt idx="6109">
                  <c:v>-750.90999999999894</c:v>
                </c:pt>
                <c:pt idx="6110">
                  <c:v>-1140.12399999999</c:v>
                </c:pt>
                <c:pt idx="6111">
                  <c:v>-484.67499999999899</c:v>
                </c:pt>
                <c:pt idx="6112">
                  <c:v>362.776999999998</c:v>
                </c:pt>
                <c:pt idx="6113">
                  <c:v>282.39899999999898</c:v>
                </c:pt>
                <c:pt idx="6114">
                  <c:v>-466.47800000000097</c:v>
                </c:pt>
                <c:pt idx="6115">
                  <c:v>-454.673</c:v>
                </c:pt>
                <c:pt idx="6116">
                  <c:v>54.118000000000301</c:v>
                </c:pt>
                <c:pt idx="6117">
                  <c:v>-427.661</c:v>
                </c:pt>
                <c:pt idx="6118">
                  <c:v>-583.64700000000005</c:v>
                </c:pt>
                <c:pt idx="6119">
                  <c:v>-606.80699999999899</c:v>
                </c:pt>
                <c:pt idx="6120">
                  <c:v>-696.71100000000001</c:v>
                </c:pt>
                <c:pt idx="6121">
                  <c:v>-728.38000000000102</c:v>
                </c:pt>
                <c:pt idx="6122">
                  <c:v>-728.97500000000002</c:v>
                </c:pt>
                <c:pt idx="6123">
                  <c:v>-707.95600000000002</c:v>
                </c:pt>
                <c:pt idx="6124">
                  <c:v>-671.56600000000003</c:v>
                </c:pt>
                <c:pt idx="6125">
                  <c:v>-506.67</c:v>
                </c:pt>
                <c:pt idx="6126">
                  <c:v>-658.61800000000096</c:v>
                </c:pt>
                <c:pt idx="6127">
                  <c:v>-254.219999999999</c:v>
                </c:pt>
                <c:pt idx="6128">
                  <c:v>-195.143</c:v>
                </c:pt>
                <c:pt idx="6129">
                  <c:v>-126.62799999999601</c:v>
                </c:pt>
                <c:pt idx="6130">
                  <c:v>1.28199999999924</c:v>
                </c:pt>
                <c:pt idx="6131">
                  <c:v>-211.566</c:v>
                </c:pt>
                <c:pt idx="6132">
                  <c:v>-524.91300000000001</c:v>
                </c:pt>
                <c:pt idx="6133">
                  <c:v>106.533000000001</c:v>
                </c:pt>
                <c:pt idx="6134">
                  <c:v>-95.574999999998894</c:v>
                </c:pt>
                <c:pt idx="6135">
                  <c:v>-621.44499999999903</c:v>
                </c:pt>
                <c:pt idx="6136">
                  <c:v>-312.13299999999902</c:v>
                </c:pt>
                <c:pt idx="6137">
                  <c:v>-269.90699999999902</c:v>
                </c:pt>
                <c:pt idx="6138">
                  <c:v>-454.746000000001</c:v>
                </c:pt>
                <c:pt idx="6139">
                  <c:v>-525.19700000000103</c:v>
                </c:pt>
                <c:pt idx="6140">
                  <c:v>-699.96500000000003</c:v>
                </c:pt>
                <c:pt idx="6141">
                  <c:v>-701.051999999999</c:v>
                </c:pt>
                <c:pt idx="6142">
                  <c:v>-630.67399999999998</c:v>
                </c:pt>
                <c:pt idx="6143">
                  <c:v>-176.31099999999901</c:v>
                </c:pt>
                <c:pt idx="6144">
                  <c:v>-242.32400000000001</c:v>
                </c:pt>
                <c:pt idx="6145">
                  <c:v>236.17499999999899</c:v>
                </c:pt>
                <c:pt idx="6146">
                  <c:v>269.65699999999902</c:v>
                </c:pt>
                <c:pt idx="6147">
                  <c:v>117.205999999998</c:v>
                </c:pt>
                <c:pt idx="6148">
                  <c:v>468.95</c:v>
                </c:pt>
                <c:pt idx="6149">
                  <c:v>271.05300000000102</c:v>
                </c:pt>
                <c:pt idx="6150">
                  <c:v>533.38600000000201</c:v>
                </c:pt>
                <c:pt idx="6151">
                  <c:v>1102.99899999999</c:v>
                </c:pt>
                <c:pt idx="6152">
                  <c:v>1280.912</c:v>
                </c:pt>
                <c:pt idx="6153">
                  <c:v>1270.9109999999901</c:v>
                </c:pt>
                <c:pt idx="6154">
                  <c:v>156.784999999999</c:v>
                </c:pt>
                <c:pt idx="6155">
                  <c:v>-211.86399999999699</c:v>
                </c:pt>
                <c:pt idx="6156">
                  <c:v>-339.311000000001</c:v>
                </c:pt>
                <c:pt idx="6157">
                  <c:v>-241.52599999999899</c:v>
                </c:pt>
                <c:pt idx="6158">
                  <c:v>31.876000000002001</c:v>
                </c:pt>
                <c:pt idx="6159">
                  <c:v>68.399999999999594</c:v>
                </c:pt>
                <c:pt idx="6160">
                  <c:v>245.36699999999999</c:v>
                </c:pt>
                <c:pt idx="6161">
                  <c:v>155.28700000000001</c:v>
                </c:pt>
                <c:pt idx="6162">
                  <c:v>-153.69900000000001</c:v>
                </c:pt>
                <c:pt idx="6163">
                  <c:v>-201.50199999999799</c:v>
                </c:pt>
                <c:pt idx="6164">
                  <c:v>434.341999999998</c:v>
                </c:pt>
                <c:pt idx="6165">
                  <c:v>159.02399999999901</c:v>
                </c:pt>
                <c:pt idx="6166">
                  <c:v>-196.604999999999</c:v>
                </c:pt>
                <c:pt idx="6167">
                  <c:v>-432.13199999999898</c:v>
                </c:pt>
                <c:pt idx="6168">
                  <c:v>-468.46099999999899</c:v>
                </c:pt>
                <c:pt idx="6169">
                  <c:v>-585.11699999999996</c:v>
                </c:pt>
                <c:pt idx="6170">
                  <c:v>-654.49800000000096</c:v>
                </c:pt>
                <c:pt idx="6171">
                  <c:v>-668.46799999999996</c:v>
                </c:pt>
                <c:pt idx="6172">
                  <c:v>-701.652999999999</c:v>
                </c:pt>
                <c:pt idx="6173">
                  <c:v>-679.07499999999902</c:v>
                </c:pt>
                <c:pt idx="6174">
                  <c:v>-630.49300000000005</c:v>
                </c:pt>
                <c:pt idx="6175">
                  <c:v>-716.68299999999999</c:v>
                </c:pt>
                <c:pt idx="6176">
                  <c:v>-728.98900000000003</c:v>
                </c:pt>
                <c:pt idx="6177">
                  <c:v>-756.92</c:v>
                </c:pt>
                <c:pt idx="6178">
                  <c:v>-759.06200000000001</c:v>
                </c:pt>
                <c:pt idx="6179">
                  <c:v>-743.24899999999798</c:v>
                </c:pt>
                <c:pt idx="6180">
                  <c:v>-763.18599999999901</c:v>
                </c:pt>
                <c:pt idx="6181">
                  <c:v>-783.55499999999904</c:v>
                </c:pt>
                <c:pt idx="6182">
                  <c:v>-771.25899999999899</c:v>
                </c:pt>
                <c:pt idx="6183">
                  <c:v>-764.522999999999</c:v>
                </c:pt>
                <c:pt idx="6184">
                  <c:v>-825.33699999999999</c:v>
                </c:pt>
                <c:pt idx="6185">
                  <c:v>-743.11599999999896</c:v>
                </c:pt>
                <c:pt idx="6186">
                  <c:v>-921.84599999999898</c:v>
                </c:pt>
                <c:pt idx="6187">
                  <c:v>-793.89700000000005</c:v>
                </c:pt>
                <c:pt idx="6188">
                  <c:v>-733.52199999999903</c:v>
                </c:pt>
                <c:pt idx="6189">
                  <c:v>-747.63</c:v>
                </c:pt>
                <c:pt idx="6190">
                  <c:v>-752.14099999999905</c:v>
                </c:pt>
                <c:pt idx="6191">
                  <c:v>-812.66599999999903</c:v>
                </c:pt>
                <c:pt idx="6192">
                  <c:v>-837.97699999999895</c:v>
                </c:pt>
                <c:pt idx="6193">
                  <c:v>-841.88499999999999</c:v>
                </c:pt>
                <c:pt idx="6194">
                  <c:v>-856.46499999999901</c:v>
                </c:pt>
                <c:pt idx="6195">
                  <c:v>-882.154</c:v>
                </c:pt>
                <c:pt idx="6196">
                  <c:v>-889.66100000000097</c:v>
                </c:pt>
                <c:pt idx="6197">
                  <c:v>-895.46199999999999</c:v>
                </c:pt>
                <c:pt idx="6198">
                  <c:v>-884.32899999999904</c:v>
                </c:pt>
                <c:pt idx="6199">
                  <c:v>-914.30700000000002</c:v>
                </c:pt>
                <c:pt idx="6200">
                  <c:v>-857.71399999999903</c:v>
                </c:pt>
                <c:pt idx="6201">
                  <c:v>-1059.394</c:v>
                </c:pt>
                <c:pt idx="6202">
                  <c:v>-873.17</c:v>
                </c:pt>
                <c:pt idx="6203">
                  <c:v>-829.32799999999997</c:v>
                </c:pt>
                <c:pt idx="6204">
                  <c:v>-882.21799999999996</c:v>
                </c:pt>
                <c:pt idx="6205">
                  <c:v>-914.87399999999798</c:v>
                </c:pt>
                <c:pt idx="6206">
                  <c:v>-953.86800000000005</c:v>
                </c:pt>
                <c:pt idx="6207">
                  <c:v>-968.14200000000005</c:v>
                </c:pt>
                <c:pt idx="6208">
                  <c:v>-943.88899999999899</c:v>
                </c:pt>
                <c:pt idx="6209">
                  <c:v>-954.48799999999903</c:v>
                </c:pt>
                <c:pt idx="6210">
                  <c:v>-931.45600000000002</c:v>
                </c:pt>
                <c:pt idx="6211">
                  <c:v>-925.67100000000005</c:v>
                </c:pt>
                <c:pt idx="6212">
                  <c:v>-933.35900000000004</c:v>
                </c:pt>
                <c:pt idx="6213">
                  <c:v>-915.56700000000001</c:v>
                </c:pt>
                <c:pt idx="6214">
                  <c:v>-914.93899999999996</c:v>
                </c:pt>
                <c:pt idx="6215">
                  <c:v>-1031.4269999999999</c:v>
                </c:pt>
                <c:pt idx="6216">
                  <c:v>-934.479999999999</c:v>
                </c:pt>
                <c:pt idx="6217">
                  <c:v>-893.546999999999</c:v>
                </c:pt>
                <c:pt idx="6218">
                  <c:v>-895.58799999999997</c:v>
                </c:pt>
                <c:pt idx="6219">
                  <c:v>-902.19199999999898</c:v>
                </c:pt>
                <c:pt idx="6220">
                  <c:v>-932.91700000000003</c:v>
                </c:pt>
                <c:pt idx="6221">
                  <c:v>-974.07799999999895</c:v>
                </c:pt>
                <c:pt idx="6222">
                  <c:v>-977.57299999999896</c:v>
                </c:pt>
                <c:pt idx="6223">
                  <c:v>-972.34900000000005</c:v>
                </c:pt>
                <c:pt idx="6224">
                  <c:v>-970.58600000000001</c:v>
                </c:pt>
                <c:pt idx="6225">
                  <c:v>-981.49599999999896</c:v>
                </c:pt>
                <c:pt idx="6226">
                  <c:v>-1025.1019999999901</c:v>
                </c:pt>
                <c:pt idx="6227">
                  <c:v>-1028.095</c:v>
                </c:pt>
                <c:pt idx="6228">
                  <c:v>-1048.5539999999901</c:v>
                </c:pt>
                <c:pt idx="6229">
                  <c:v>-1066.3679999999999</c:v>
                </c:pt>
                <c:pt idx="6230">
                  <c:v>-1050.9079999999999</c:v>
                </c:pt>
                <c:pt idx="6231">
                  <c:v>-1034.954</c:v>
                </c:pt>
                <c:pt idx="6232">
                  <c:v>-1029.9539999999899</c:v>
                </c:pt>
                <c:pt idx="6233">
                  <c:v>-1013.59899999999</c:v>
                </c:pt>
                <c:pt idx="6234">
                  <c:v>-944.221</c:v>
                </c:pt>
                <c:pt idx="6235">
                  <c:v>-1058.0789999999899</c:v>
                </c:pt>
                <c:pt idx="6236">
                  <c:v>-1079.548</c:v>
                </c:pt>
                <c:pt idx="6237">
                  <c:v>-995.79999999999905</c:v>
                </c:pt>
                <c:pt idx="6238">
                  <c:v>-916.33699999999897</c:v>
                </c:pt>
                <c:pt idx="6239">
                  <c:v>-850.85099999999898</c:v>
                </c:pt>
                <c:pt idx="6240">
                  <c:v>-931.94799999999998</c:v>
                </c:pt>
                <c:pt idx="6241">
                  <c:v>-942.49300000000005</c:v>
                </c:pt>
                <c:pt idx="6242">
                  <c:v>-949.41800000000001</c:v>
                </c:pt>
                <c:pt idx="6243">
                  <c:v>-1016.4059999999999</c:v>
                </c:pt>
                <c:pt idx="6244">
                  <c:v>-1040.126</c:v>
                </c:pt>
                <c:pt idx="6245">
                  <c:v>-1011.43199999999</c:v>
                </c:pt>
                <c:pt idx="6246">
                  <c:v>-974.29999999999905</c:v>
                </c:pt>
                <c:pt idx="6247">
                  <c:v>-847.49099999999896</c:v>
                </c:pt>
                <c:pt idx="6248">
                  <c:v>-1097.6899999999901</c:v>
                </c:pt>
                <c:pt idx="6249">
                  <c:v>-956.72699999999998</c:v>
                </c:pt>
                <c:pt idx="6250">
                  <c:v>-845.12699999999904</c:v>
                </c:pt>
                <c:pt idx="6251">
                  <c:v>-881.27300000000002</c:v>
                </c:pt>
                <c:pt idx="6252">
                  <c:v>-888.11199999999894</c:v>
                </c:pt>
                <c:pt idx="6253">
                  <c:v>-766.84900000000005</c:v>
                </c:pt>
                <c:pt idx="6254">
                  <c:v>-778.74099999999999</c:v>
                </c:pt>
                <c:pt idx="6255">
                  <c:v>-936.46099999999899</c:v>
                </c:pt>
                <c:pt idx="6256">
                  <c:v>-916.24199999999905</c:v>
                </c:pt>
                <c:pt idx="6257">
                  <c:v>-824.66399999999896</c:v>
                </c:pt>
                <c:pt idx="6258">
                  <c:v>-728.12599999999998</c:v>
                </c:pt>
                <c:pt idx="6259">
                  <c:v>-771.85099999999898</c:v>
                </c:pt>
                <c:pt idx="6260">
                  <c:v>-782.15499999999997</c:v>
                </c:pt>
                <c:pt idx="6261">
                  <c:v>-755.54399999999896</c:v>
                </c:pt>
                <c:pt idx="6262">
                  <c:v>-749.05499999999995</c:v>
                </c:pt>
                <c:pt idx="6263">
                  <c:v>-1031.9570000000001</c:v>
                </c:pt>
                <c:pt idx="6264">
                  <c:v>-851.23900000000003</c:v>
                </c:pt>
                <c:pt idx="6265">
                  <c:v>-726.71699999999896</c:v>
                </c:pt>
                <c:pt idx="6266">
                  <c:v>-766.31199999999899</c:v>
                </c:pt>
                <c:pt idx="6267">
                  <c:v>-796.91200000000003</c:v>
                </c:pt>
                <c:pt idx="6268">
                  <c:v>-761.83399999999904</c:v>
                </c:pt>
                <c:pt idx="6269">
                  <c:v>-743.601</c:v>
                </c:pt>
                <c:pt idx="6270">
                  <c:v>-854.34299999999803</c:v>
                </c:pt>
                <c:pt idx="6271">
                  <c:v>-786.88000000000102</c:v>
                </c:pt>
                <c:pt idx="6272">
                  <c:v>-718.18200000000002</c:v>
                </c:pt>
                <c:pt idx="6273">
                  <c:v>-698.87499999999898</c:v>
                </c:pt>
                <c:pt idx="6274">
                  <c:v>-697.24099999999999</c:v>
                </c:pt>
                <c:pt idx="6275">
                  <c:v>-761.68399999999895</c:v>
                </c:pt>
                <c:pt idx="6276">
                  <c:v>-751.30299999999897</c:v>
                </c:pt>
                <c:pt idx="6277">
                  <c:v>-732.724999999999</c:v>
                </c:pt>
                <c:pt idx="6278">
                  <c:v>-706.998999999999</c:v>
                </c:pt>
                <c:pt idx="6279">
                  <c:v>-604.596</c:v>
                </c:pt>
                <c:pt idx="6280">
                  <c:v>-548.63299999999902</c:v>
                </c:pt>
                <c:pt idx="6281">
                  <c:v>-756.58299999999997</c:v>
                </c:pt>
                <c:pt idx="6282">
                  <c:v>-636.21600000000103</c:v>
                </c:pt>
                <c:pt idx="6283">
                  <c:v>-292.05399999999997</c:v>
                </c:pt>
                <c:pt idx="6284">
                  <c:v>-293.74099999999999</c:v>
                </c:pt>
                <c:pt idx="6285">
                  <c:v>-396.49799999999999</c:v>
                </c:pt>
                <c:pt idx="6286">
                  <c:v>-345.34299999999899</c:v>
                </c:pt>
                <c:pt idx="6287">
                  <c:v>-227.45500000000001</c:v>
                </c:pt>
                <c:pt idx="6288">
                  <c:v>-230.61</c:v>
                </c:pt>
                <c:pt idx="6289">
                  <c:v>-148.23299999999901</c:v>
                </c:pt>
                <c:pt idx="6290">
                  <c:v>-167.481999999999</c:v>
                </c:pt>
                <c:pt idx="6291">
                  <c:v>-240.57399999999899</c:v>
                </c:pt>
                <c:pt idx="6292">
                  <c:v>-355.13900000000001</c:v>
                </c:pt>
                <c:pt idx="6293">
                  <c:v>-417.74700000000098</c:v>
                </c:pt>
                <c:pt idx="6294">
                  <c:v>-408.54899999999998</c:v>
                </c:pt>
                <c:pt idx="6295">
                  <c:v>-56.712000000000401</c:v>
                </c:pt>
                <c:pt idx="6296">
                  <c:v>-45.9660000000003</c:v>
                </c:pt>
                <c:pt idx="6297">
                  <c:v>11.8130000000001</c:v>
                </c:pt>
                <c:pt idx="6298">
                  <c:v>149.91300000000001</c:v>
                </c:pt>
                <c:pt idx="6299">
                  <c:v>-104.317999999999</c:v>
                </c:pt>
                <c:pt idx="6300">
                  <c:v>335.38999999999902</c:v>
                </c:pt>
                <c:pt idx="6301">
                  <c:v>559.76</c:v>
                </c:pt>
                <c:pt idx="6302">
                  <c:v>497.19499999999903</c:v>
                </c:pt>
                <c:pt idx="6303">
                  <c:v>226.75200000000001</c:v>
                </c:pt>
                <c:pt idx="6304">
                  <c:v>123.994999999999</c:v>
                </c:pt>
                <c:pt idx="6305">
                  <c:v>278.558999999999</c:v>
                </c:pt>
                <c:pt idx="6306">
                  <c:v>233.67599999999899</c:v>
                </c:pt>
                <c:pt idx="6307">
                  <c:v>61.213999999998101</c:v>
                </c:pt>
                <c:pt idx="6308">
                  <c:v>331.20400000000097</c:v>
                </c:pt>
                <c:pt idx="6309">
                  <c:v>606.78099999999904</c:v>
                </c:pt>
                <c:pt idx="6310">
                  <c:v>337.11700000000002</c:v>
                </c:pt>
                <c:pt idx="6311">
                  <c:v>701.30299999999897</c:v>
                </c:pt>
                <c:pt idx="6312">
                  <c:v>595.394999999996</c:v>
                </c:pt>
                <c:pt idx="6313">
                  <c:v>1012.576</c:v>
                </c:pt>
                <c:pt idx="6314">
                  <c:v>1191.04899999999</c:v>
                </c:pt>
                <c:pt idx="6315">
                  <c:v>822.45100000000002</c:v>
                </c:pt>
                <c:pt idx="6316">
                  <c:v>667.67600000000095</c:v>
                </c:pt>
                <c:pt idx="6317">
                  <c:v>825.23500000000001</c:v>
                </c:pt>
                <c:pt idx="6318">
                  <c:v>978.17499999999905</c:v>
                </c:pt>
                <c:pt idx="6319">
                  <c:v>712.39199999999903</c:v>
                </c:pt>
                <c:pt idx="6320">
                  <c:v>713.38900000000206</c:v>
                </c:pt>
                <c:pt idx="6321">
                  <c:v>689.570999999999</c:v>
                </c:pt>
                <c:pt idx="6322">
                  <c:v>597.15799999999899</c:v>
                </c:pt>
                <c:pt idx="6323">
                  <c:v>847.21199999999897</c:v>
                </c:pt>
                <c:pt idx="6324">
                  <c:v>951.71100000000297</c:v>
                </c:pt>
                <c:pt idx="6325">
                  <c:v>932.49799999999902</c:v>
                </c:pt>
                <c:pt idx="6326">
                  <c:v>806.25</c:v>
                </c:pt>
                <c:pt idx="6327">
                  <c:v>597.62600000000305</c:v>
                </c:pt>
                <c:pt idx="6328">
                  <c:v>1135.65499999999</c:v>
                </c:pt>
                <c:pt idx="6329">
                  <c:v>763.850999999995</c:v>
                </c:pt>
                <c:pt idx="6330">
                  <c:v>795.92199999999798</c:v>
                </c:pt>
                <c:pt idx="6331">
                  <c:v>775.40599999999495</c:v>
                </c:pt>
                <c:pt idx="6332">
                  <c:v>1447.6280000000099</c:v>
                </c:pt>
                <c:pt idx="6333">
                  <c:v>3167.1129999999898</c:v>
                </c:pt>
                <c:pt idx="6334">
                  <c:v>1969.799</c:v>
                </c:pt>
                <c:pt idx="6335">
                  <c:v>1658.2379999999901</c:v>
                </c:pt>
                <c:pt idx="6336">
                  <c:v>1434.1780000000001</c:v>
                </c:pt>
                <c:pt idx="6337">
                  <c:v>1733.7860000000001</c:v>
                </c:pt>
                <c:pt idx="6338">
                  <c:v>1515.79799999999</c:v>
                </c:pt>
                <c:pt idx="6339">
                  <c:v>261.59799999999802</c:v>
                </c:pt>
                <c:pt idx="6340">
                  <c:v>-601.50500000000397</c:v>
                </c:pt>
                <c:pt idx="6341">
                  <c:v>2473.7530000000102</c:v>
                </c:pt>
                <c:pt idx="6342">
                  <c:v>263.828999999997</c:v>
                </c:pt>
                <c:pt idx="6343">
                  <c:v>-163.487999999983</c:v>
                </c:pt>
                <c:pt idx="6344">
                  <c:v>2166.145</c:v>
                </c:pt>
                <c:pt idx="6345">
                  <c:v>3061.9359999999801</c:v>
                </c:pt>
                <c:pt idx="6346">
                  <c:v>1382.691</c:v>
                </c:pt>
                <c:pt idx="6347">
                  <c:v>3639.16</c:v>
                </c:pt>
                <c:pt idx="6348">
                  <c:v>3069.9769999999899</c:v>
                </c:pt>
                <c:pt idx="6349">
                  <c:v>2195.2070000000199</c:v>
                </c:pt>
                <c:pt idx="6350">
                  <c:v>1390.01900000001</c:v>
                </c:pt>
                <c:pt idx="6351">
                  <c:v>730.08999999999605</c:v>
                </c:pt>
                <c:pt idx="6352">
                  <c:v>1111.1199999999899</c:v>
                </c:pt>
                <c:pt idx="6353">
                  <c:v>1180.9069999999899</c:v>
                </c:pt>
                <c:pt idx="6354">
                  <c:v>970.29299999999</c:v>
                </c:pt>
                <c:pt idx="6355">
                  <c:v>588.58199999999397</c:v>
                </c:pt>
                <c:pt idx="6356">
                  <c:v>-298.15199999998703</c:v>
                </c:pt>
                <c:pt idx="6357">
                  <c:v>377.89100000000298</c:v>
                </c:pt>
                <c:pt idx="6358">
                  <c:v>383.34400000001102</c:v>
                </c:pt>
                <c:pt idx="6359">
                  <c:v>1198.2449999999899</c:v>
                </c:pt>
                <c:pt idx="6360">
                  <c:v>1143.173</c:v>
                </c:pt>
                <c:pt idx="6361">
                  <c:v>236.549000000006</c:v>
                </c:pt>
                <c:pt idx="6362">
                  <c:v>620.16699999998605</c:v>
                </c:pt>
                <c:pt idx="6363">
                  <c:v>702.23200000000304</c:v>
                </c:pt>
                <c:pt idx="6364">
                  <c:v>1061.4679999999901</c:v>
                </c:pt>
                <c:pt idx="6365">
                  <c:v>950.63399999999797</c:v>
                </c:pt>
                <c:pt idx="6366">
                  <c:v>832.78399999999203</c:v>
                </c:pt>
                <c:pt idx="6367">
                  <c:v>891.88899999999501</c:v>
                </c:pt>
                <c:pt idx="6368">
                  <c:v>675.90699999999902</c:v>
                </c:pt>
                <c:pt idx="6369">
                  <c:v>562.549000000006</c:v>
                </c:pt>
                <c:pt idx="6370">
                  <c:v>452.49900000000298</c:v>
                </c:pt>
                <c:pt idx="6371">
                  <c:v>503.333000000006</c:v>
                </c:pt>
                <c:pt idx="6372">
                  <c:v>658.91900000000896</c:v>
                </c:pt>
                <c:pt idx="6373">
                  <c:v>572.35900000000402</c:v>
                </c:pt>
                <c:pt idx="6374">
                  <c:v>388.57900000000501</c:v>
                </c:pt>
                <c:pt idx="6375">
                  <c:v>55.3709999999991</c:v>
                </c:pt>
                <c:pt idx="6376">
                  <c:v>-312.494999999995</c:v>
                </c:pt>
                <c:pt idx="6377">
                  <c:v>462.05799999999698</c:v>
                </c:pt>
                <c:pt idx="6378">
                  <c:v>1279.4000000000001</c:v>
                </c:pt>
                <c:pt idx="6379">
                  <c:v>609.31599999999798</c:v>
                </c:pt>
                <c:pt idx="6380">
                  <c:v>296.28499999999599</c:v>
                </c:pt>
                <c:pt idx="6381">
                  <c:v>988.697</c:v>
                </c:pt>
                <c:pt idx="6382">
                  <c:v>546.52099999999996</c:v>
                </c:pt>
                <c:pt idx="6383">
                  <c:v>514.01599999999598</c:v>
                </c:pt>
                <c:pt idx="6384">
                  <c:v>959.18800000000203</c:v>
                </c:pt>
                <c:pt idx="6385">
                  <c:v>609.80499999999995</c:v>
                </c:pt>
                <c:pt idx="6386">
                  <c:v>582.70700000000204</c:v>
                </c:pt>
                <c:pt idx="6387">
                  <c:v>194.19299999999899</c:v>
                </c:pt>
                <c:pt idx="6388">
                  <c:v>305.28800000000001</c:v>
                </c:pt>
                <c:pt idx="6389">
                  <c:v>662.15299999999399</c:v>
                </c:pt>
                <c:pt idx="6390">
                  <c:v>786.94200000000205</c:v>
                </c:pt>
                <c:pt idx="6391">
                  <c:v>251.78299999999899</c:v>
                </c:pt>
                <c:pt idx="6392">
                  <c:v>15.611000000000701</c:v>
                </c:pt>
                <c:pt idx="6393">
                  <c:v>17.0419999999976</c:v>
                </c:pt>
                <c:pt idx="6394">
                  <c:v>-592.623999999999</c:v>
                </c:pt>
                <c:pt idx="6395">
                  <c:v>-414.64099999999598</c:v>
                </c:pt>
                <c:pt idx="6396">
                  <c:v>581.44199999999898</c:v>
                </c:pt>
                <c:pt idx="6397">
                  <c:v>-23.461999999999499</c:v>
                </c:pt>
                <c:pt idx="6398">
                  <c:v>116.317000000002</c:v>
                </c:pt>
                <c:pt idx="6399">
                  <c:v>-217.14899999999699</c:v>
                </c:pt>
                <c:pt idx="6400">
                  <c:v>-178.00599999999699</c:v>
                </c:pt>
                <c:pt idx="6401">
                  <c:v>-114.129</c:v>
                </c:pt>
                <c:pt idx="6402">
                  <c:v>-163.576999999999</c:v>
                </c:pt>
                <c:pt idx="6403">
                  <c:v>-189.92500000000101</c:v>
                </c:pt>
                <c:pt idx="6404">
                  <c:v>-106.462000000001</c:v>
                </c:pt>
                <c:pt idx="6405">
                  <c:v>-110.046000000002</c:v>
                </c:pt>
                <c:pt idx="6406">
                  <c:v>-124.899999999999</c:v>
                </c:pt>
                <c:pt idx="6407">
                  <c:v>-302.95699999999999</c:v>
                </c:pt>
                <c:pt idx="6408">
                  <c:v>-570.73500000000001</c:v>
                </c:pt>
                <c:pt idx="6409">
                  <c:v>-133.58699999999899</c:v>
                </c:pt>
                <c:pt idx="6410">
                  <c:v>138.43799999999999</c:v>
                </c:pt>
                <c:pt idx="6411">
                  <c:v>-45.9750000000003</c:v>
                </c:pt>
                <c:pt idx="6412">
                  <c:v>-309.594999999999</c:v>
                </c:pt>
                <c:pt idx="6413">
                  <c:v>-361.58600000000098</c:v>
                </c:pt>
                <c:pt idx="6414">
                  <c:v>-386.65099999999899</c:v>
                </c:pt>
                <c:pt idx="6415">
                  <c:v>-392.065</c:v>
                </c:pt>
                <c:pt idx="6416">
                  <c:v>-454.03399999999698</c:v>
                </c:pt>
                <c:pt idx="6417">
                  <c:v>-502.433999999999</c:v>
                </c:pt>
                <c:pt idx="6418">
                  <c:v>-469.46100000000098</c:v>
                </c:pt>
                <c:pt idx="6419">
                  <c:v>-382.27800000000201</c:v>
                </c:pt>
                <c:pt idx="6420">
                  <c:v>-417.801999999999</c:v>
                </c:pt>
                <c:pt idx="6421">
                  <c:v>-461.161</c:v>
                </c:pt>
                <c:pt idx="6422">
                  <c:v>-474.76600000000099</c:v>
                </c:pt>
                <c:pt idx="6423">
                  <c:v>-413.89200000000102</c:v>
                </c:pt>
                <c:pt idx="6424">
                  <c:v>-386.00600000000099</c:v>
                </c:pt>
                <c:pt idx="6425">
                  <c:v>-381.115999999998</c:v>
                </c:pt>
                <c:pt idx="6426">
                  <c:v>-363.212999999999</c:v>
                </c:pt>
                <c:pt idx="6427">
                  <c:v>-594.15499999999997</c:v>
                </c:pt>
                <c:pt idx="6428">
                  <c:v>-642.28400000000101</c:v>
                </c:pt>
                <c:pt idx="6429">
                  <c:v>-394.02699999999999</c:v>
                </c:pt>
                <c:pt idx="6430">
                  <c:v>-469.098999999998</c:v>
                </c:pt>
                <c:pt idx="6431">
                  <c:v>-378.59999999999798</c:v>
                </c:pt>
                <c:pt idx="6432">
                  <c:v>-324.94799999999998</c:v>
                </c:pt>
                <c:pt idx="6433">
                  <c:v>-510.11499999999899</c:v>
                </c:pt>
                <c:pt idx="6434">
                  <c:v>-722.70100000000002</c:v>
                </c:pt>
                <c:pt idx="6435">
                  <c:v>-847.78899999999999</c:v>
                </c:pt>
                <c:pt idx="6436">
                  <c:v>-668.29999999999905</c:v>
                </c:pt>
                <c:pt idx="6437">
                  <c:v>-135.56399999999999</c:v>
                </c:pt>
                <c:pt idx="6438">
                  <c:v>-393.22300000000001</c:v>
                </c:pt>
                <c:pt idx="6439">
                  <c:v>-448.89699999999903</c:v>
                </c:pt>
                <c:pt idx="6440">
                  <c:v>-597.60799999999995</c:v>
                </c:pt>
                <c:pt idx="6441">
                  <c:v>-611.65199999999902</c:v>
                </c:pt>
                <c:pt idx="6442">
                  <c:v>-639.33199999999999</c:v>
                </c:pt>
                <c:pt idx="6443">
                  <c:v>-648.27599999999904</c:v>
                </c:pt>
                <c:pt idx="6444">
                  <c:v>-594.50100000000202</c:v>
                </c:pt>
                <c:pt idx="6445">
                  <c:v>-558.404</c:v>
                </c:pt>
                <c:pt idx="6446">
                  <c:v>-570.74099999999999</c:v>
                </c:pt>
                <c:pt idx="6447">
                  <c:v>-596.81199999999899</c:v>
                </c:pt>
                <c:pt idx="6448">
                  <c:v>-668.753999999999</c:v>
                </c:pt>
                <c:pt idx="6449">
                  <c:v>-721.82399999999905</c:v>
                </c:pt>
                <c:pt idx="6450">
                  <c:v>-626.96900000000096</c:v>
                </c:pt>
                <c:pt idx="6451">
                  <c:v>-524.67399999999998</c:v>
                </c:pt>
                <c:pt idx="6452">
                  <c:v>-720.26900000000001</c:v>
                </c:pt>
                <c:pt idx="6453">
                  <c:v>-612.97299999999996</c:v>
                </c:pt>
                <c:pt idx="6454">
                  <c:v>-629.53299999999695</c:v>
                </c:pt>
                <c:pt idx="6455">
                  <c:v>-1227.509</c:v>
                </c:pt>
                <c:pt idx="6456">
                  <c:v>-681.68199999999695</c:v>
                </c:pt>
                <c:pt idx="6457">
                  <c:v>761.60300000000097</c:v>
                </c:pt>
                <c:pt idx="6458">
                  <c:v>-102.838000000001</c:v>
                </c:pt>
                <c:pt idx="6459">
                  <c:v>-1001.522</c:v>
                </c:pt>
                <c:pt idx="6460">
                  <c:v>-347.18299999999698</c:v>
                </c:pt>
                <c:pt idx="6461">
                  <c:v>109.052999999999</c:v>
                </c:pt>
                <c:pt idx="6462">
                  <c:v>-1029.21299999999</c:v>
                </c:pt>
                <c:pt idx="6463">
                  <c:v>-377.34300000000002</c:v>
                </c:pt>
                <c:pt idx="6464">
                  <c:v>915.21299999999599</c:v>
                </c:pt>
                <c:pt idx="6465">
                  <c:v>68.679000000000102</c:v>
                </c:pt>
                <c:pt idx="6466">
                  <c:v>-662.35599999999897</c:v>
                </c:pt>
                <c:pt idx="6467">
                  <c:v>-228.917000000001</c:v>
                </c:pt>
                <c:pt idx="6468">
                  <c:v>751.69099999999798</c:v>
                </c:pt>
                <c:pt idx="6469">
                  <c:v>-24.568000000001099</c:v>
                </c:pt>
                <c:pt idx="6470">
                  <c:v>-434.45400000000097</c:v>
                </c:pt>
                <c:pt idx="6471">
                  <c:v>-365.091999999998</c:v>
                </c:pt>
                <c:pt idx="6472">
                  <c:v>-498.26500000000101</c:v>
                </c:pt>
                <c:pt idx="6473">
                  <c:v>-547.98699999999894</c:v>
                </c:pt>
                <c:pt idx="6474">
                  <c:v>-176.953999999997</c:v>
                </c:pt>
                <c:pt idx="6475">
                  <c:v>-418.67099999999999</c:v>
                </c:pt>
                <c:pt idx="6476">
                  <c:v>-499.486999999999</c:v>
                </c:pt>
                <c:pt idx="6477">
                  <c:v>-680.23199999999997</c:v>
                </c:pt>
                <c:pt idx="6478">
                  <c:v>-698.65599999999802</c:v>
                </c:pt>
                <c:pt idx="6479">
                  <c:v>-682.71399999999903</c:v>
                </c:pt>
                <c:pt idx="6480">
                  <c:v>-671.88399999999899</c:v>
                </c:pt>
                <c:pt idx="6481">
                  <c:v>-624.10600000000102</c:v>
                </c:pt>
                <c:pt idx="6482">
                  <c:v>-806.40599999999802</c:v>
                </c:pt>
                <c:pt idx="6483">
                  <c:v>-965.01400000000103</c:v>
                </c:pt>
                <c:pt idx="6484">
                  <c:v>-380.659999999999</c:v>
                </c:pt>
                <c:pt idx="6485">
                  <c:v>-601.64300000000003</c:v>
                </c:pt>
                <c:pt idx="6486">
                  <c:v>-694.63499999999897</c:v>
                </c:pt>
                <c:pt idx="6487">
                  <c:v>-747.10100000000102</c:v>
                </c:pt>
                <c:pt idx="6488">
                  <c:v>-823.24299999999801</c:v>
                </c:pt>
                <c:pt idx="6489">
                  <c:v>-847.39300000000003</c:v>
                </c:pt>
                <c:pt idx="6490">
                  <c:v>-748.34799999999996</c:v>
                </c:pt>
                <c:pt idx="6491">
                  <c:v>-753.74800000000005</c:v>
                </c:pt>
                <c:pt idx="6492">
                  <c:v>-812.34699999999896</c:v>
                </c:pt>
                <c:pt idx="6493">
                  <c:v>-931.39199999999801</c:v>
                </c:pt>
                <c:pt idx="6494">
                  <c:v>-839.97500000000105</c:v>
                </c:pt>
                <c:pt idx="6495">
                  <c:v>-648.50599999999895</c:v>
                </c:pt>
                <c:pt idx="6496">
                  <c:v>-523.34</c:v>
                </c:pt>
                <c:pt idx="6497">
                  <c:v>-893.498999999999</c:v>
                </c:pt>
                <c:pt idx="6498">
                  <c:v>-464.88600000000002</c:v>
                </c:pt>
                <c:pt idx="6499">
                  <c:v>181.203000000001</c:v>
                </c:pt>
                <c:pt idx="6500">
                  <c:v>-716.86200000000099</c:v>
                </c:pt>
                <c:pt idx="6501">
                  <c:v>973.656000000002</c:v>
                </c:pt>
                <c:pt idx="6502">
                  <c:v>2037.893</c:v>
                </c:pt>
                <c:pt idx="6503">
                  <c:v>570.29199999999901</c:v>
                </c:pt>
                <c:pt idx="6504">
                  <c:v>-1820.5139999999899</c:v>
                </c:pt>
                <c:pt idx="6505">
                  <c:v>-93.699999999997004</c:v>
                </c:pt>
                <c:pt idx="6506">
                  <c:v>3804.9450000000002</c:v>
                </c:pt>
                <c:pt idx="6507">
                  <c:v>2073.9079999999899</c:v>
                </c:pt>
                <c:pt idx="6508">
                  <c:v>185.33899999999599</c:v>
                </c:pt>
                <c:pt idx="6509">
                  <c:v>-175.29899999999901</c:v>
                </c:pt>
                <c:pt idx="6510">
                  <c:v>220.27399999999699</c:v>
                </c:pt>
                <c:pt idx="6511">
                  <c:v>-232.28399999999701</c:v>
                </c:pt>
                <c:pt idx="6512">
                  <c:v>-374.12400000000099</c:v>
                </c:pt>
                <c:pt idx="6513">
                  <c:v>-491.85199999999799</c:v>
                </c:pt>
                <c:pt idx="6514">
                  <c:v>-397.21499999999997</c:v>
                </c:pt>
                <c:pt idx="6515">
                  <c:v>-591.15200000000095</c:v>
                </c:pt>
                <c:pt idx="6516">
                  <c:v>-198.43799999999999</c:v>
                </c:pt>
                <c:pt idx="6517">
                  <c:v>-287.53599999999801</c:v>
                </c:pt>
                <c:pt idx="6518">
                  <c:v>-488.94900000000001</c:v>
                </c:pt>
                <c:pt idx="6519">
                  <c:v>-729.02499999999895</c:v>
                </c:pt>
                <c:pt idx="6520">
                  <c:v>-650.01400000000103</c:v>
                </c:pt>
                <c:pt idx="6521">
                  <c:v>-490.62200000000098</c:v>
                </c:pt>
                <c:pt idx="6522">
                  <c:v>-1524.0450000000001</c:v>
                </c:pt>
                <c:pt idx="6523">
                  <c:v>-730.90999999999894</c:v>
                </c:pt>
                <c:pt idx="6524">
                  <c:v>825.13599999999997</c:v>
                </c:pt>
                <c:pt idx="6525">
                  <c:v>-191.73200000000099</c:v>
                </c:pt>
                <c:pt idx="6526">
                  <c:v>-413.61299999999898</c:v>
                </c:pt>
                <c:pt idx="6527">
                  <c:v>-301.82999999999902</c:v>
                </c:pt>
                <c:pt idx="6528">
                  <c:v>-431.36300000000102</c:v>
                </c:pt>
                <c:pt idx="6529">
                  <c:v>-674.59299999999996</c:v>
                </c:pt>
                <c:pt idx="6530">
                  <c:v>-684.60900000000004</c:v>
                </c:pt>
                <c:pt idx="6531">
                  <c:v>-736.46600000000001</c:v>
                </c:pt>
                <c:pt idx="6532">
                  <c:v>-774.09399999999903</c:v>
                </c:pt>
                <c:pt idx="6533">
                  <c:v>-688.47199999999998</c:v>
                </c:pt>
                <c:pt idx="6534">
                  <c:v>-810.673</c:v>
                </c:pt>
                <c:pt idx="6535">
                  <c:v>-745.84500000000003</c:v>
                </c:pt>
                <c:pt idx="6536">
                  <c:v>-494.66799999999802</c:v>
                </c:pt>
                <c:pt idx="6537">
                  <c:v>-429.43400000000099</c:v>
                </c:pt>
                <c:pt idx="6538">
                  <c:v>724.86</c:v>
                </c:pt>
                <c:pt idx="6539">
                  <c:v>112.371000000002</c:v>
                </c:pt>
                <c:pt idx="6540">
                  <c:v>453.76399999999899</c:v>
                </c:pt>
                <c:pt idx="6541">
                  <c:v>638.89700000000005</c:v>
                </c:pt>
                <c:pt idx="6542">
                  <c:v>51.867000000000097</c:v>
                </c:pt>
                <c:pt idx="6543">
                  <c:v>-243.73000000000101</c:v>
                </c:pt>
                <c:pt idx="6544">
                  <c:v>-299.66299999999802</c:v>
                </c:pt>
                <c:pt idx="6545">
                  <c:v>-355.51299999999998</c:v>
                </c:pt>
                <c:pt idx="6546">
                  <c:v>-359.15099999999899</c:v>
                </c:pt>
                <c:pt idx="6547">
                  <c:v>-392.28300000000098</c:v>
                </c:pt>
                <c:pt idx="6548">
                  <c:v>-299.831999999998</c:v>
                </c:pt>
                <c:pt idx="6549">
                  <c:v>-378.59900000000198</c:v>
                </c:pt>
                <c:pt idx="6550">
                  <c:v>-501.84299999999803</c:v>
                </c:pt>
                <c:pt idx="6551">
                  <c:v>-595.17899999999997</c:v>
                </c:pt>
                <c:pt idx="6552">
                  <c:v>-572.60199999999895</c:v>
                </c:pt>
                <c:pt idx="6553">
                  <c:v>-561.74700000000098</c:v>
                </c:pt>
                <c:pt idx="6554">
                  <c:v>-557.71000000000095</c:v>
                </c:pt>
                <c:pt idx="6555">
                  <c:v>-554.01</c:v>
                </c:pt>
                <c:pt idx="6556">
                  <c:v>-602.48600000000101</c:v>
                </c:pt>
                <c:pt idx="6557">
                  <c:v>-671.91200000000003</c:v>
                </c:pt>
                <c:pt idx="6558">
                  <c:v>-720.83600000000001</c:v>
                </c:pt>
                <c:pt idx="6559">
                  <c:v>-756.63299999999799</c:v>
                </c:pt>
                <c:pt idx="6560">
                  <c:v>-742.28600000000097</c:v>
                </c:pt>
                <c:pt idx="6561">
                  <c:v>-784.55199999999797</c:v>
                </c:pt>
                <c:pt idx="6562">
                  <c:v>-738.46099999999899</c:v>
                </c:pt>
                <c:pt idx="6563">
                  <c:v>-711.58799999999997</c:v>
                </c:pt>
                <c:pt idx="6564">
                  <c:v>-756.80499999999904</c:v>
                </c:pt>
                <c:pt idx="6565">
                  <c:v>-816.22800000000097</c:v>
                </c:pt>
                <c:pt idx="6566">
                  <c:v>-792.11300000000006</c:v>
                </c:pt>
                <c:pt idx="6567">
                  <c:v>-811.01499999999999</c:v>
                </c:pt>
                <c:pt idx="6568">
                  <c:v>-825.55799999999999</c:v>
                </c:pt>
                <c:pt idx="6569">
                  <c:v>-677.71699999999805</c:v>
                </c:pt>
                <c:pt idx="6570">
                  <c:v>-547.01800000000003</c:v>
                </c:pt>
                <c:pt idx="6571">
                  <c:v>-1101.431</c:v>
                </c:pt>
                <c:pt idx="6572">
                  <c:v>-687.06700000000205</c:v>
                </c:pt>
                <c:pt idx="6573">
                  <c:v>-263.50599999999901</c:v>
                </c:pt>
                <c:pt idx="6574">
                  <c:v>-295.062999999998</c:v>
                </c:pt>
                <c:pt idx="6575">
                  <c:v>-383.414999999999</c:v>
                </c:pt>
                <c:pt idx="6576">
                  <c:v>-452.18200000000002</c:v>
                </c:pt>
                <c:pt idx="6577">
                  <c:v>-528.77599999999904</c:v>
                </c:pt>
                <c:pt idx="6578">
                  <c:v>-581.695999999999</c:v>
                </c:pt>
                <c:pt idx="6579">
                  <c:v>-591.45399999999904</c:v>
                </c:pt>
                <c:pt idx="6580">
                  <c:v>-800.75599999999997</c:v>
                </c:pt>
                <c:pt idx="6581">
                  <c:v>-611.47899999999902</c:v>
                </c:pt>
                <c:pt idx="6582">
                  <c:v>-649.74499999999898</c:v>
                </c:pt>
                <c:pt idx="6583">
                  <c:v>-714.90899999999999</c:v>
                </c:pt>
                <c:pt idx="6584">
                  <c:v>-685.54499999999996</c:v>
                </c:pt>
                <c:pt idx="6585">
                  <c:v>-701.59599999999898</c:v>
                </c:pt>
                <c:pt idx="6586">
                  <c:v>-717.98799999999903</c:v>
                </c:pt>
                <c:pt idx="6587">
                  <c:v>-717.55699999999797</c:v>
                </c:pt>
                <c:pt idx="6588">
                  <c:v>-700.75699999999904</c:v>
                </c:pt>
                <c:pt idx="6589">
                  <c:v>-720.13300000000004</c:v>
                </c:pt>
                <c:pt idx="6590">
                  <c:v>-733.40600000000097</c:v>
                </c:pt>
                <c:pt idx="6591">
                  <c:v>-726.23300000000097</c:v>
                </c:pt>
                <c:pt idx="6592">
                  <c:v>-764.46</c:v>
                </c:pt>
                <c:pt idx="6593">
                  <c:v>-799.87300000000005</c:v>
                </c:pt>
                <c:pt idx="6594">
                  <c:v>-826.59900000000005</c:v>
                </c:pt>
                <c:pt idx="6595">
                  <c:v>-822.49099999999896</c:v>
                </c:pt>
                <c:pt idx="6596">
                  <c:v>-857.82199999999898</c:v>
                </c:pt>
                <c:pt idx="6597">
                  <c:v>-860.899</c:v>
                </c:pt>
                <c:pt idx="6598">
                  <c:v>-894.593999999998</c:v>
                </c:pt>
                <c:pt idx="6599">
                  <c:v>-882.75199999999995</c:v>
                </c:pt>
                <c:pt idx="6600">
                  <c:v>-920.68600000000004</c:v>
                </c:pt>
                <c:pt idx="6601">
                  <c:v>-940.38899999999899</c:v>
                </c:pt>
                <c:pt idx="6602">
                  <c:v>-930.17399999999998</c:v>
                </c:pt>
                <c:pt idx="6603">
                  <c:v>-936.56299999999999</c:v>
                </c:pt>
                <c:pt idx="6604">
                  <c:v>-958.05799999999897</c:v>
                </c:pt>
                <c:pt idx="6605">
                  <c:v>-954.29799999999796</c:v>
                </c:pt>
                <c:pt idx="6606">
                  <c:v>-960.56299999999999</c:v>
                </c:pt>
                <c:pt idx="6607">
                  <c:v>-950.71900000000005</c:v>
                </c:pt>
                <c:pt idx="6608">
                  <c:v>-956.99799999999902</c:v>
                </c:pt>
                <c:pt idx="6609">
                  <c:v>-949.51399999999899</c:v>
                </c:pt>
                <c:pt idx="6610">
                  <c:v>-944.80599999999902</c:v>
                </c:pt>
                <c:pt idx="6611">
                  <c:v>-931.279</c:v>
                </c:pt>
                <c:pt idx="6612">
                  <c:v>-928.63499999999897</c:v>
                </c:pt>
                <c:pt idx="6613">
                  <c:v>-929.21099999999899</c:v>
                </c:pt>
                <c:pt idx="6614">
                  <c:v>-925.85699999999895</c:v>
                </c:pt>
                <c:pt idx="6615">
                  <c:v>-931.56799999999896</c:v>
                </c:pt>
                <c:pt idx="6616">
                  <c:v>-910.77700000000004</c:v>
                </c:pt>
                <c:pt idx="6617">
                  <c:v>-886.51599999999905</c:v>
                </c:pt>
                <c:pt idx="6618">
                  <c:v>-1111.1469999999999</c:v>
                </c:pt>
                <c:pt idx="6619">
                  <c:v>-1176.39599999999</c:v>
                </c:pt>
                <c:pt idx="6620">
                  <c:v>-1061.09599999999</c:v>
                </c:pt>
                <c:pt idx="6621">
                  <c:v>-960.40599999999802</c:v>
                </c:pt>
                <c:pt idx="6622">
                  <c:v>-966.10699999999997</c:v>
                </c:pt>
                <c:pt idx="6623">
                  <c:v>-994.05799999999999</c:v>
                </c:pt>
                <c:pt idx="6624">
                  <c:v>-950.87900000000002</c:v>
                </c:pt>
                <c:pt idx="6625">
                  <c:v>-948.50699999999904</c:v>
                </c:pt>
                <c:pt idx="6626">
                  <c:v>-949.30599999999902</c:v>
                </c:pt>
                <c:pt idx="6627">
                  <c:v>-953.29</c:v>
                </c:pt>
                <c:pt idx="6628">
                  <c:v>-920.00699999999995</c:v>
                </c:pt>
                <c:pt idx="6629">
                  <c:v>-936.50599999999997</c:v>
                </c:pt>
                <c:pt idx="6630">
                  <c:v>-951.48199999999997</c:v>
                </c:pt>
                <c:pt idx="6631">
                  <c:v>-972.20299999999895</c:v>
                </c:pt>
                <c:pt idx="6632">
                  <c:v>-996.699999999998</c:v>
                </c:pt>
                <c:pt idx="6633">
                  <c:v>-991.64899999999898</c:v>
                </c:pt>
                <c:pt idx="6634">
                  <c:v>-1015.58799999999</c:v>
                </c:pt>
                <c:pt idx="6635">
                  <c:v>-1026.067</c:v>
                </c:pt>
                <c:pt idx="6636">
                  <c:v>-970.84299999999996</c:v>
                </c:pt>
                <c:pt idx="6637">
                  <c:v>-1033.4089999999901</c:v>
                </c:pt>
                <c:pt idx="6638">
                  <c:v>-1014.8389999999901</c:v>
                </c:pt>
                <c:pt idx="6639">
                  <c:v>-940.29899999999998</c:v>
                </c:pt>
                <c:pt idx="6640">
                  <c:v>-867.20100000000002</c:v>
                </c:pt>
                <c:pt idx="6641">
                  <c:v>-981.123999999999</c:v>
                </c:pt>
                <c:pt idx="6642">
                  <c:v>-960.63199999999995</c:v>
                </c:pt>
                <c:pt idx="6643">
                  <c:v>-943.91099999999994</c:v>
                </c:pt>
                <c:pt idx="6644">
                  <c:v>-817.402999999999</c:v>
                </c:pt>
                <c:pt idx="6645">
                  <c:v>-727.66</c:v>
                </c:pt>
                <c:pt idx="6646">
                  <c:v>-873.84799999999996</c:v>
                </c:pt>
                <c:pt idx="6647">
                  <c:v>-684.296999999999</c:v>
                </c:pt>
                <c:pt idx="6648">
                  <c:v>-595.81300000000101</c:v>
                </c:pt>
                <c:pt idx="6649">
                  <c:v>-728.92200000000003</c:v>
                </c:pt>
                <c:pt idx="6650">
                  <c:v>-452.945999999999</c:v>
                </c:pt>
                <c:pt idx="6651">
                  <c:v>-217.71100000000101</c:v>
                </c:pt>
                <c:pt idx="6652">
                  <c:v>-190.022999999999</c:v>
                </c:pt>
                <c:pt idx="6653">
                  <c:v>-202.09699999999901</c:v>
                </c:pt>
                <c:pt idx="6654">
                  <c:v>-115.26</c:v>
                </c:pt>
                <c:pt idx="6655">
                  <c:v>-129.95499999999899</c:v>
                </c:pt>
                <c:pt idx="6656">
                  <c:v>-207.279</c:v>
                </c:pt>
                <c:pt idx="6657">
                  <c:v>-205.04299999999901</c:v>
                </c:pt>
                <c:pt idx="6658">
                  <c:v>-194.783999999999</c:v>
                </c:pt>
                <c:pt idx="6659">
                  <c:v>-271.63199999999898</c:v>
                </c:pt>
                <c:pt idx="6660">
                  <c:v>-64.415000000000802</c:v>
                </c:pt>
                <c:pt idx="6661">
                  <c:v>-314.98800000000102</c:v>
                </c:pt>
                <c:pt idx="6662">
                  <c:v>-594.63399999999797</c:v>
                </c:pt>
                <c:pt idx="6663">
                  <c:v>217.447</c:v>
                </c:pt>
                <c:pt idx="6664">
                  <c:v>366.65699999999902</c:v>
                </c:pt>
                <c:pt idx="6665">
                  <c:v>199.91499999999999</c:v>
                </c:pt>
                <c:pt idx="6666">
                  <c:v>628.42999999999995</c:v>
                </c:pt>
                <c:pt idx="6667">
                  <c:v>978.07299999999998</c:v>
                </c:pt>
                <c:pt idx="6668">
                  <c:v>1988.1659999999899</c:v>
                </c:pt>
                <c:pt idx="6669">
                  <c:v>2526.0210000000002</c:v>
                </c:pt>
                <c:pt idx="6670">
                  <c:v>2354.8489999999902</c:v>
                </c:pt>
                <c:pt idx="6671">
                  <c:v>2316.0079999999998</c:v>
                </c:pt>
                <c:pt idx="6672">
                  <c:v>1819.4389999999901</c:v>
                </c:pt>
                <c:pt idx="6673">
                  <c:v>2281.97999999999</c:v>
                </c:pt>
                <c:pt idx="6674">
                  <c:v>2021.1410000000001</c:v>
                </c:pt>
                <c:pt idx="6675">
                  <c:v>1910.24799999999</c:v>
                </c:pt>
                <c:pt idx="6676">
                  <c:v>1499.4570000000001</c:v>
                </c:pt>
                <c:pt idx="6677">
                  <c:v>1433.885</c:v>
                </c:pt>
                <c:pt idx="6678">
                  <c:v>1067.67299999999</c:v>
                </c:pt>
                <c:pt idx="6679">
                  <c:v>1791.23999999999</c:v>
                </c:pt>
                <c:pt idx="6680">
                  <c:v>1818.5329999999899</c:v>
                </c:pt>
                <c:pt idx="6681">
                  <c:v>1625.558</c:v>
                </c:pt>
                <c:pt idx="6682">
                  <c:v>3450.22300000001</c:v>
                </c:pt>
                <c:pt idx="6683">
                  <c:v>3734.47999999999</c:v>
                </c:pt>
                <c:pt idx="6684">
                  <c:v>2106.2159999999999</c:v>
                </c:pt>
                <c:pt idx="6685">
                  <c:v>2316.6709999999998</c:v>
                </c:pt>
                <c:pt idx="6686">
                  <c:v>2212.6240000000098</c:v>
                </c:pt>
                <c:pt idx="6687">
                  <c:v>407.99899999999599</c:v>
                </c:pt>
                <c:pt idx="6688">
                  <c:v>2498.9260000000199</c:v>
                </c:pt>
                <c:pt idx="6689">
                  <c:v>5041.7519999999904</c:v>
                </c:pt>
                <c:pt idx="6690">
                  <c:v>2979.92200000002</c:v>
                </c:pt>
                <c:pt idx="6691">
                  <c:v>2566.2930000000001</c:v>
                </c:pt>
                <c:pt idx="6692">
                  <c:v>3792.027</c:v>
                </c:pt>
                <c:pt idx="6693">
                  <c:v>2429.09399999998</c:v>
                </c:pt>
                <c:pt idx="6694">
                  <c:v>2016.6859999999999</c:v>
                </c:pt>
                <c:pt idx="6695">
                  <c:v>1325.28</c:v>
                </c:pt>
                <c:pt idx="6696">
                  <c:v>1537.9399999999901</c:v>
                </c:pt>
                <c:pt idx="6697">
                  <c:v>1200.43199999999</c:v>
                </c:pt>
                <c:pt idx="6698">
                  <c:v>1541.059</c:v>
                </c:pt>
                <c:pt idx="6699">
                  <c:v>1240.8309999999999</c:v>
                </c:pt>
                <c:pt idx="6700">
                  <c:v>1149.5650000000001</c:v>
                </c:pt>
                <c:pt idx="6701">
                  <c:v>571.597000000001</c:v>
                </c:pt>
                <c:pt idx="6702">
                  <c:v>795.40999999999599</c:v>
                </c:pt>
                <c:pt idx="6703">
                  <c:v>857.650000000001</c:v>
                </c:pt>
                <c:pt idx="6704">
                  <c:v>-362.49600000000601</c:v>
                </c:pt>
                <c:pt idx="6705">
                  <c:v>224.82699999998999</c:v>
                </c:pt>
                <c:pt idx="6706">
                  <c:v>938.79499999999803</c:v>
                </c:pt>
                <c:pt idx="6707">
                  <c:v>270.23700000000798</c:v>
                </c:pt>
                <c:pt idx="6708">
                  <c:v>-29.253999999986199</c:v>
                </c:pt>
                <c:pt idx="6709">
                  <c:v>-842.01499999999896</c:v>
                </c:pt>
                <c:pt idx="6710">
                  <c:v>382.05900000000798</c:v>
                </c:pt>
                <c:pt idx="6711">
                  <c:v>1486.2809999999799</c:v>
                </c:pt>
                <c:pt idx="6712">
                  <c:v>776</c:v>
                </c:pt>
                <c:pt idx="6713">
                  <c:v>310.47000000000099</c:v>
                </c:pt>
                <c:pt idx="6714">
                  <c:v>45.729999999995897</c:v>
                </c:pt>
                <c:pt idx="6715">
                  <c:v>470.22399999998697</c:v>
                </c:pt>
                <c:pt idx="6716">
                  <c:v>361.32900000000501</c:v>
                </c:pt>
                <c:pt idx="6717">
                  <c:v>-132.22700000001299</c:v>
                </c:pt>
                <c:pt idx="6718">
                  <c:v>418.05299999999198</c:v>
                </c:pt>
                <c:pt idx="6719">
                  <c:v>-295.39900000000398</c:v>
                </c:pt>
                <c:pt idx="6720">
                  <c:v>348.75899999999001</c:v>
                </c:pt>
                <c:pt idx="6721">
                  <c:v>1228.8039999999901</c:v>
                </c:pt>
                <c:pt idx="6722">
                  <c:v>439.25100000000299</c:v>
                </c:pt>
                <c:pt idx="6723">
                  <c:v>537.01800000000298</c:v>
                </c:pt>
                <c:pt idx="6724">
                  <c:v>531.85899999998901</c:v>
                </c:pt>
                <c:pt idx="6725">
                  <c:v>482.28799999999302</c:v>
                </c:pt>
                <c:pt idx="6726">
                  <c:v>632.30900000000804</c:v>
                </c:pt>
                <c:pt idx="6727">
                  <c:v>656.072</c:v>
                </c:pt>
                <c:pt idx="6728">
                  <c:v>-519.79</c:v>
                </c:pt>
                <c:pt idx="6729">
                  <c:v>121.11199999999999</c:v>
                </c:pt>
                <c:pt idx="6730">
                  <c:v>1830.567</c:v>
                </c:pt>
                <c:pt idx="6731">
                  <c:v>824.73299999999995</c:v>
                </c:pt>
                <c:pt idx="6732">
                  <c:v>138.65400000000199</c:v>
                </c:pt>
                <c:pt idx="6733">
                  <c:v>-32.243999999998699</c:v>
                </c:pt>
                <c:pt idx="6734">
                  <c:v>413.805999999996</c:v>
                </c:pt>
                <c:pt idx="6735">
                  <c:v>339.76899999999199</c:v>
                </c:pt>
                <c:pt idx="6736">
                  <c:v>723.321999999985</c:v>
                </c:pt>
                <c:pt idx="6737">
                  <c:v>747.73299999999995</c:v>
                </c:pt>
                <c:pt idx="6738">
                  <c:v>888.72899999999902</c:v>
                </c:pt>
                <c:pt idx="6739">
                  <c:v>1125.1510000000001</c:v>
                </c:pt>
                <c:pt idx="6740">
                  <c:v>686.49299999999801</c:v>
                </c:pt>
                <c:pt idx="6741">
                  <c:v>491.43</c:v>
                </c:pt>
                <c:pt idx="6742">
                  <c:v>191.533000000003</c:v>
                </c:pt>
                <c:pt idx="6743">
                  <c:v>175.462999999999</c:v>
                </c:pt>
                <c:pt idx="6744">
                  <c:v>12.098000000001701</c:v>
                </c:pt>
                <c:pt idx="6745">
                  <c:v>-163.89500000000001</c:v>
                </c:pt>
                <c:pt idx="6746">
                  <c:v>2.71000000000276</c:v>
                </c:pt>
                <c:pt idx="6747">
                  <c:v>-60.893000000000001</c:v>
                </c:pt>
                <c:pt idx="6748">
                  <c:v>-280.15399999999801</c:v>
                </c:pt>
                <c:pt idx="6749">
                  <c:v>-1376.5539999999901</c:v>
                </c:pt>
                <c:pt idx="6750">
                  <c:v>-312.70899999999801</c:v>
                </c:pt>
                <c:pt idx="6751">
                  <c:v>397.01599999999598</c:v>
                </c:pt>
                <c:pt idx="6752">
                  <c:v>179.893</c:v>
                </c:pt>
                <c:pt idx="6753">
                  <c:v>-2339.61</c:v>
                </c:pt>
                <c:pt idx="6754">
                  <c:v>-1145.5920000000001</c:v>
                </c:pt>
                <c:pt idx="6755">
                  <c:v>1266.902</c:v>
                </c:pt>
                <c:pt idx="6756">
                  <c:v>-500.81299999999402</c:v>
                </c:pt>
                <c:pt idx="6757">
                  <c:v>210.413999999997</c:v>
                </c:pt>
                <c:pt idx="6758">
                  <c:v>-261.44300000000601</c:v>
                </c:pt>
                <c:pt idx="6759">
                  <c:v>-365.17899999999599</c:v>
                </c:pt>
                <c:pt idx="6760">
                  <c:v>-1099.71199999999</c:v>
                </c:pt>
                <c:pt idx="6761">
                  <c:v>1551.7349999999999</c:v>
                </c:pt>
                <c:pt idx="6762">
                  <c:v>1673.645</c:v>
                </c:pt>
                <c:pt idx="6763">
                  <c:v>394.63399999999803</c:v>
                </c:pt>
                <c:pt idx="6764">
                  <c:v>-431.945999999999</c:v>
                </c:pt>
                <c:pt idx="6765">
                  <c:v>-327.187999999998</c:v>
                </c:pt>
                <c:pt idx="6766">
                  <c:v>204.626</c:v>
                </c:pt>
                <c:pt idx="6767">
                  <c:v>-1687.79999999999</c:v>
                </c:pt>
                <c:pt idx="6768">
                  <c:v>1194.76699999999</c:v>
                </c:pt>
                <c:pt idx="6769">
                  <c:v>1757.7170000000001</c:v>
                </c:pt>
                <c:pt idx="6770">
                  <c:v>272.76100000000201</c:v>
                </c:pt>
                <c:pt idx="6771">
                  <c:v>-398.559000000004</c:v>
                </c:pt>
                <c:pt idx="6772">
                  <c:v>-194.670999999994</c:v>
                </c:pt>
                <c:pt idx="6773">
                  <c:v>-142.419999999998</c:v>
                </c:pt>
                <c:pt idx="6774">
                  <c:v>-56.963999999999899</c:v>
                </c:pt>
                <c:pt idx="6775">
                  <c:v>-151.408999999999</c:v>
                </c:pt>
                <c:pt idx="6776">
                  <c:v>-258.43999999999801</c:v>
                </c:pt>
                <c:pt idx="6777">
                  <c:v>-405.07999999999799</c:v>
                </c:pt>
                <c:pt idx="6778">
                  <c:v>-378.79699999999798</c:v>
                </c:pt>
                <c:pt idx="6779">
                  <c:v>-190.204000000001</c:v>
                </c:pt>
                <c:pt idx="6780">
                  <c:v>-286.683999999999</c:v>
                </c:pt>
                <c:pt idx="6781">
                  <c:v>-596.33899999999903</c:v>
                </c:pt>
                <c:pt idx="6782">
                  <c:v>-513.95100000000002</c:v>
                </c:pt>
                <c:pt idx="6783">
                  <c:v>-48.560000000001303</c:v>
                </c:pt>
                <c:pt idx="6784">
                  <c:v>104.72099999999701</c:v>
                </c:pt>
                <c:pt idx="6785">
                  <c:v>-304.30500000000001</c:v>
                </c:pt>
                <c:pt idx="6786">
                  <c:v>-474.70600000000002</c:v>
                </c:pt>
                <c:pt idx="6787">
                  <c:v>-500.94299999999902</c:v>
                </c:pt>
                <c:pt idx="6788">
                  <c:v>-525.55399999999997</c:v>
                </c:pt>
                <c:pt idx="6789">
                  <c:v>-494.35099999999801</c:v>
                </c:pt>
                <c:pt idx="6790">
                  <c:v>-435.779</c:v>
                </c:pt>
                <c:pt idx="6791">
                  <c:v>-493.534999999999</c:v>
                </c:pt>
                <c:pt idx="6792">
                  <c:v>-510.46100000000098</c:v>
                </c:pt>
                <c:pt idx="6793">
                  <c:v>-528.594999999999</c:v>
                </c:pt>
                <c:pt idx="6794">
                  <c:v>-541.73699999999894</c:v>
                </c:pt>
                <c:pt idx="6795">
                  <c:v>-465.12900000000002</c:v>
                </c:pt>
                <c:pt idx="6796">
                  <c:v>-389.53599999999801</c:v>
                </c:pt>
                <c:pt idx="6797">
                  <c:v>-441.450999999999</c:v>
                </c:pt>
                <c:pt idx="6798">
                  <c:v>-528.81099999999697</c:v>
                </c:pt>
                <c:pt idx="6799">
                  <c:v>-536.11499999999899</c:v>
                </c:pt>
                <c:pt idx="6800">
                  <c:v>-563.27800000000002</c:v>
                </c:pt>
                <c:pt idx="6801">
                  <c:v>-542.21100000000104</c:v>
                </c:pt>
                <c:pt idx="6802">
                  <c:v>-625.42399999999998</c:v>
                </c:pt>
                <c:pt idx="6803">
                  <c:v>-680.21799999999803</c:v>
                </c:pt>
                <c:pt idx="6804">
                  <c:v>-733.60900000000004</c:v>
                </c:pt>
                <c:pt idx="6805">
                  <c:v>-778.38299999999902</c:v>
                </c:pt>
                <c:pt idx="6806">
                  <c:v>-567.07199999999796</c:v>
                </c:pt>
                <c:pt idx="6807">
                  <c:v>-650.51599999999905</c:v>
                </c:pt>
                <c:pt idx="6808">
                  <c:v>-754.96100000000104</c:v>
                </c:pt>
                <c:pt idx="6809">
                  <c:v>-625.48199999999997</c:v>
                </c:pt>
                <c:pt idx="6810">
                  <c:v>-583.47499999999798</c:v>
                </c:pt>
                <c:pt idx="6811">
                  <c:v>-762.46199999999897</c:v>
                </c:pt>
                <c:pt idx="6812">
                  <c:v>-924.31699999999898</c:v>
                </c:pt>
                <c:pt idx="6813">
                  <c:v>-348.64499999999799</c:v>
                </c:pt>
                <c:pt idx="6814">
                  <c:v>-219.42599999999899</c:v>
                </c:pt>
                <c:pt idx="6815">
                  <c:v>-424.50699999999898</c:v>
                </c:pt>
                <c:pt idx="6816">
                  <c:v>-640.22500000000002</c:v>
                </c:pt>
                <c:pt idx="6817">
                  <c:v>-601.969999999999</c:v>
                </c:pt>
                <c:pt idx="6818">
                  <c:v>-724.67100000000005</c:v>
                </c:pt>
                <c:pt idx="6819">
                  <c:v>-904.03500000000099</c:v>
                </c:pt>
                <c:pt idx="6820">
                  <c:v>-703.6</c:v>
                </c:pt>
                <c:pt idx="6821">
                  <c:v>-484.27199999999999</c:v>
                </c:pt>
                <c:pt idx="6822">
                  <c:v>-625.59400000000096</c:v>
                </c:pt>
                <c:pt idx="6823">
                  <c:v>-673.373999999999</c:v>
                </c:pt>
                <c:pt idx="6824">
                  <c:v>-746.55699999999899</c:v>
                </c:pt>
                <c:pt idx="6825">
                  <c:v>-783.46899999999903</c:v>
                </c:pt>
                <c:pt idx="6826">
                  <c:v>-815.88099999999997</c:v>
                </c:pt>
                <c:pt idx="6827">
                  <c:v>-794.08100000000002</c:v>
                </c:pt>
                <c:pt idx="6828">
                  <c:v>-822.15899999999897</c:v>
                </c:pt>
                <c:pt idx="6829">
                  <c:v>-799.43299999999897</c:v>
                </c:pt>
                <c:pt idx="6830">
                  <c:v>-737.65300000000002</c:v>
                </c:pt>
                <c:pt idx="6831">
                  <c:v>-769.86500000000001</c:v>
                </c:pt>
                <c:pt idx="6832">
                  <c:v>-1157.962</c:v>
                </c:pt>
                <c:pt idx="6833">
                  <c:v>-871.26499999999896</c:v>
                </c:pt>
                <c:pt idx="6834">
                  <c:v>-432.548</c:v>
                </c:pt>
                <c:pt idx="6835">
                  <c:v>-800.92899999999997</c:v>
                </c:pt>
                <c:pt idx="6836">
                  <c:v>-1162.04799999999</c:v>
                </c:pt>
                <c:pt idx="6837">
                  <c:v>-781.68100000000004</c:v>
                </c:pt>
                <c:pt idx="6838">
                  <c:v>-480.76100000000002</c:v>
                </c:pt>
                <c:pt idx="6839">
                  <c:v>-600.55799999999999</c:v>
                </c:pt>
                <c:pt idx="6840">
                  <c:v>-796.375</c:v>
                </c:pt>
                <c:pt idx="6841">
                  <c:v>-780.02199999999903</c:v>
                </c:pt>
                <c:pt idx="6842">
                  <c:v>-836.29499999999996</c:v>
                </c:pt>
                <c:pt idx="6843">
                  <c:v>-882.671999999999</c:v>
                </c:pt>
                <c:pt idx="6844">
                  <c:v>-912.99199999999996</c:v>
                </c:pt>
                <c:pt idx="6845">
                  <c:v>-878.945999999999</c:v>
                </c:pt>
                <c:pt idx="6846">
                  <c:v>-882.81600000000003</c:v>
                </c:pt>
                <c:pt idx="6847">
                  <c:v>-906.23500000000001</c:v>
                </c:pt>
                <c:pt idx="6848">
                  <c:v>-906.553</c:v>
                </c:pt>
                <c:pt idx="6849">
                  <c:v>-803.71799999999996</c:v>
                </c:pt>
                <c:pt idx="6850">
                  <c:v>-491.95399999999898</c:v>
                </c:pt>
                <c:pt idx="6851">
                  <c:v>-1364.39</c:v>
                </c:pt>
                <c:pt idx="6852">
                  <c:v>-1702.8599999999899</c:v>
                </c:pt>
                <c:pt idx="6853">
                  <c:v>-265.87999999999897</c:v>
                </c:pt>
                <c:pt idx="6854">
                  <c:v>49.945999999999898</c:v>
                </c:pt>
                <c:pt idx="6855">
                  <c:v>-601.88399999999899</c:v>
                </c:pt>
                <c:pt idx="6856">
                  <c:v>-904.44299999999896</c:v>
                </c:pt>
                <c:pt idx="6857">
                  <c:v>-1035.4779999999901</c:v>
                </c:pt>
                <c:pt idx="6858">
                  <c:v>-645.344999999999</c:v>
                </c:pt>
                <c:pt idx="6859">
                  <c:v>-782.19999999999902</c:v>
                </c:pt>
                <c:pt idx="6860">
                  <c:v>-789.34099999999899</c:v>
                </c:pt>
                <c:pt idx="6861">
                  <c:v>-1055.3429999999901</c:v>
                </c:pt>
                <c:pt idx="6862">
                  <c:v>-916.15300000000002</c:v>
                </c:pt>
                <c:pt idx="6863">
                  <c:v>-549.40800000000002</c:v>
                </c:pt>
                <c:pt idx="6864">
                  <c:v>-580.79100000000005</c:v>
                </c:pt>
                <c:pt idx="6865">
                  <c:v>-328.12599999999998</c:v>
                </c:pt>
                <c:pt idx="6866">
                  <c:v>-2325.94</c:v>
                </c:pt>
                <c:pt idx="6867">
                  <c:v>-1642.99899999999</c:v>
                </c:pt>
                <c:pt idx="6868">
                  <c:v>1438.13599999999</c:v>
                </c:pt>
                <c:pt idx="6869">
                  <c:v>-110.53</c:v>
                </c:pt>
                <c:pt idx="6870">
                  <c:v>-477.39000000000101</c:v>
                </c:pt>
                <c:pt idx="6871">
                  <c:v>-667.13499999999999</c:v>
                </c:pt>
                <c:pt idx="6872">
                  <c:v>-664.16700000000003</c:v>
                </c:pt>
                <c:pt idx="6873">
                  <c:v>-825.71000000000095</c:v>
                </c:pt>
                <c:pt idx="6874">
                  <c:v>-758.676999999999</c:v>
                </c:pt>
                <c:pt idx="6875">
                  <c:v>-753.41899999999896</c:v>
                </c:pt>
                <c:pt idx="6876">
                  <c:v>-805.77200000000005</c:v>
                </c:pt>
                <c:pt idx="6877">
                  <c:v>-862.00800000000004</c:v>
                </c:pt>
                <c:pt idx="6878">
                  <c:v>-921.29499999999905</c:v>
                </c:pt>
                <c:pt idx="6879">
                  <c:v>-903.301999999999</c:v>
                </c:pt>
                <c:pt idx="6880">
                  <c:v>-926.31599999999901</c:v>
                </c:pt>
                <c:pt idx="6881">
                  <c:v>-923.98899999999901</c:v>
                </c:pt>
                <c:pt idx="6882">
                  <c:v>-964.43700000000001</c:v>
                </c:pt>
                <c:pt idx="6883">
                  <c:v>-990.43899999999906</c:v>
                </c:pt>
                <c:pt idx="6884">
                  <c:v>-919.82299999999998</c:v>
                </c:pt>
                <c:pt idx="6885">
                  <c:v>-820.10699999999895</c:v>
                </c:pt>
                <c:pt idx="6886">
                  <c:v>-854.229999999999</c:v>
                </c:pt>
                <c:pt idx="6887">
                  <c:v>-985.24400000000003</c:v>
                </c:pt>
                <c:pt idx="6888">
                  <c:v>-450.40899999999903</c:v>
                </c:pt>
                <c:pt idx="6889">
                  <c:v>-765.41099999999994</c:v>
                </c:pt>
                <c:pt idx="6890">
                  <c:v>-819.56099999999901</c:v>
                </c:pt>
                <c:pt idx="6891">
                  <c:v>-472.18299999999999</c:v>
                </c:pt>
                <c:pt idx="6892">
                  <c:v>-751.05899999999895</c:v>
                </c:pt>
                <c:pt idx="6893">
                  <c:v>-783.65700000000004</c:v>
                </c:pt>
                <c:pt idx="6894">
                  <c:v>-744.44099999999901</c:v>
                </c:pt>
                <c:pt idx="6895">
                  <c:v>-241.23400000000001</c:v>
                </c:pt>
                <c:pt idx="6896">
                  <c:v>-207.10199999999799</c:v>
                </c:pt>
                <c:pt idx="6897">
                  <c:v>-277.27300000000099</c:v>
                </c:pt>
                <c:pt idx="6898">
                  <c:v>746.10699999999997</c:v>
                </c:pt>
                <c:pt idx="6899">
                  <c:v>110.09500000000099</c:v>
                </c:pt>
                <c:pt idx="6900">
                  <c:v>-151.319999999999</c:v>
                </c:pt>
                <c:pt idx="6901">
                  <c:v>-254.890999999999</c:v>
                </c:pt>
                <c:pt idx="6902">
                  <c:v>-580.36900000000003</c:v>
                </c:pt>
                <c:pt idx="6903">
                  <c:v>-309.14599999999803</c:v>
                </c:pt>
                <c:pt idx="6904">
                  <c:v>-223.099999999998</c:v>
                </c:pt>
                <c:pt idx="6905">
                  <c:v>-571.44400000000098</c:v>
                </c:pt>
                <c:pt idx="6906">
                  <c:v>-740.27999999999804</c:v>
                </c:pt>
                <c:pt idx="6907">
                  <c:v>-808.24799999999902</c:v>
                </c:pt>
                <c:pt idx="6908">
                  <c:v>-837.35199999999998</c:v>
                </c:pt>
                <c:pt idx="6909">
                  <c:v>-811.76199999999801</c:v>
                </c:pt>
                <c:pt idx="6910">
                  <c:v>-895.71</c:v>
                </c:pt>
                <c:pt idx="6911">
                  <c:v>-855.98399999999799</c:v>
                </c:pt>
                <c:pt idx="6912">
                  <c:v>-725.11999999999898</c:v>
                </c:pt>
                <c:pt idx="6913">
                  <c:v>-890.02199999999903</c:v>
                </c:pt>
                <c:pt idx="6914">
                  <c:v>-874.23800000000097</c:v>
                </c:pt>
                <c:pt idx="6915">
                  <c:v>-743.07600000000002</c:v>
                </c:pt>
                <c:pt idx="6916">
                  <c:v>-727.06699999999898</c:v>
                </c:pt>
                <c:pt idx="6917">
                  <c:v>-897.18999999999903</c:v>
                </c:pt>
                <c:pt idx="6918">
                  <c:v>-917.51900000000001</c:v>
                </c:pt>
                <c:pt idx="6919">
                  <c:v>-941.15200000000095</c:v>
                </c:pt>
                <c:pt idx="6920">
                  <c:v>-948.91300000000001</c:v>
                </c:pt>
                <c:pt idx="6921">
                  <c:v>-974.25099999999895</c:v>
                </c:pt>
                <c:pt idx="6922">
                  <c:v>-1008.3579999999999</c:v>
                </c:pt>
                <c:pt idx="6923">
                  <c:v>-946.83799999999906</c:v>
                </c:pt>
                <c:pt idx="6924">
                  <c:v>-801.14199999999903</c:v>
                </c:pt>
                <c:pt idx="6925">
                  <c:v>-560.00799999999799</c:v>
                </c:pt>
                <c:pt idx="6926">
                  <c:v>-573.21299999999906</c:v>
                </c:pt>
                <c:pt idx="6927">
                  <c:v>-433.91900000000101</c:v>
                </c:pt>
                <c:pt idx="6928">
                  <c:v>-642.75699999999802</c:v>
                </c:pt>
                <c:pt idx="6929">
                  <c:v>-576.51799999999798</c:v>
                </c:pt>
                <c:pt idx="6930">
                  <c:v>303.854999999999</c:v>
                </c:pt>
                <c:pt idx="6931">
                  <c:v>15.4969999999993</c:v>
                </c:pt>
                <c:pt idx="6932">
                  <c:v>-1043.49199999999</c:v>
                </c:pt>
                <c:pt idx="6933">
                  <c:v>61.106000000001501</c:v>
                </c:pt>
                <c:pt idx="6934">
                  <c:v>-114.39800000000101</c:v>
                </c:pt>
                <c:pt idx="6935">
                  <c:v>-436.36399999999901</c:v>
                </c:pt>
                <c:pt idx="6936">
                  <c:v>-622.753999999999</c:v>
                </c:pt>
                <c:pt idx="6937">
                  <c:v>-693.58199999999795</c:v>
                </c:pt>
                <c:pt idx="6938">
                  <c:v>-776.74699999999802</c:v>
                </c:pt>
                <c:pt idx="6939">
                  <c:v>-761.74400000000105</c:v>
                </c:pt>
                <c:pt idx="6940">
                  <c:v>-740.65099999999995</c:v>
                </c:pt>
                <c:pt idx="6941">
                  <c:v>-905.41700000000105</c:v>
                </c:pt>
                <c:pt idx="6942">
                  <c:v>-819.396999999998</c:v>
                </c:pt>
                <c:pt idx="6943">
                  <c:v>-698.22299999999802</c:v>
                </c:pt>
                <c:pt idx="6944">
                  <c:v>-762.32499999999902</c:v>
                </c:pt>
                <c:pt idx="6945">
                  <c:v>-838.19599999999798</c:v>
                </c:pt>
                <c:pt idx="6946">
                  <c:v>-865.17700000000002</c:v>
                </c:pt>
                <c:pt idx="6947">
                  <c:v>-822.92600000000004</c:v>
                </c:pt>
                <c:pt idx="6948">
                  <c:v>-835.87200000000098</c:v>
                </c:pt>
                <c:pt idx="6949">
                  <c:v>-838.55499999999995</c:v>
                </c:pt>
                <c:pt idx="6950">
                  <c:v>-883.29399999999998</c:v>
                </c:pt>
                <c:pt idx="6951">
                  <c:v>-870.84100000000001</c:v>
                </c:pt>
                <c:pt idx="6952">
                  <c:v>-862.29299999999898</c:v>
                </c:pt>
                <c:pt idx="6953">
                  <c:v>-885.64899999999795</c:v>
                </c:pt>
                <c:pt idx="6954">
                  <c:v>-849.70499999999902</c:v>
                </c:pt>
                <c:pt idx="6955">
                  <c:v>-725.80299999999897</c:v>
                </c:pt>
                <c:pt idx="6956">
                  <c:v>-709.05099999999902</c:v>
                </c:pt>
                <c:pt idx="6957">
                  <c:v>-965.77599999999802</c:v>
                </c:pt>
                <c:pt idx="6958">
                  <c:v>-780.58900000000096</c:v>
                </c:pt>
                <c:pt idx="6959">
                  <c:v>-752.82999999999902</c:v>
                </c:pt>
                <c:pt idx="6960">
                  <c:v>-831.55700000000002</c:v>
                </c:pt>
                <c:pt idx="6961">
                  <c:v>-893.63199999999904</c:v>
                </c:pt>
                <c:pt idx="6962">
                  <c:v>-898.25300000000004</c:v>
                </c:pt>
                <c:pt idx="6963">
                  <c:v>-897.48299999999904</c:v>
                </c:pt>
                <c:pt idx="6964">
                  <c:v>-931.48900000000003</c:v>
                </c:pt>
                <c:pt idx="6965">
                  <c:v>-880.796999999999</c:v>
                </c:pt>
                <c:pt idx="6966">
                  <c:v>-762.048</c:v>
                </c:pt>
                <c:pt idx="6967">
                  <c:v>-653.03700000000094</c:v>
                </c:pt>
                <c:pt idx="6968">
                  <c:v>-682.03</c:v>
                </c:pt>
                <c:pt idx="6969">
                  <c:v>-673.19799999999805</c:v>
                </c:pt>
                <c:pt idx="6970">
                  <c:v>-659.604999999999</c:v>
                </c:pt>
                <c:pt idx="6971">
                  <c:v>-603.18399999999997</c:v>
                </c:pt>
                <c:pt idx="6972">
                  <c:v>-575.19399999999996</c:v>
                </c:pt>
                <c:pt idx="6973">
                  <c:v>-594.49099999999999</c:v>
                </c:pt>
                <c:pt idx="6974">
                  <c:v>-657.098999999998</c:v>
                </c:pt>
                <c:pt idx="6975">
                  <c:v>-660.55499999999904</c:v>
                </c:pt>
                <c:pt idx="6976">
                  <c:v>-561.89199999999903</c:v>
                </c:pt>
                <c:pt idx="6977">
                  <c:v>-581.08100000000104</c:v>
                </c:pt>
                <c:pt idx="6978">
                  <c:v>-596.30600000000004</c:v>
                </c:pt>
                <c:pt idx="6979">
                  <c:v>-624.74300000000005</c:v>
                </c:pt>
                <c:pt idx="6980">
                  <c:v>-669.32899999999802</c:v>
                </c:pt>
                <c:pt idx="6981">
                  <c:v>-648.79499999999905</c:v>
                </c:pt>
                <c:pt idx="6982">
                  <c:v>-538.09099999999899</c:v>
                </c:pt>
                <c:pt idx="6983">
                  <c:v>-69.783999999998699</c:v>
                </c:pt>
                <c:pt idx="6984">
                  <c:v>-611.95499999999902</c:v>
                </c:pt>
                <c:pt idx="6985">
                  <c:v>-298.13400000000001</c:v>
                </c:pt>
                <c:pt idx="6986">
                  <c:v>175.108</c:v>
                </c:pt>
                <c:pt idx="6987">
                  <c:v>223.89999999999901</c:v>
                </c:pt>
                <c:pt idx="6988">
                  <c:v>370.99399999999798</c:v>
                </c:pt>
                <c:pt idx="6989">
                  <c:v>12.6399999999994</c:v>
                </c:pt>
                <c:pt idx="6990">
                  <c:v>724.56500000000199</c:v>
                </c:pt>
                <c:pt idx="6991">
                  <c:v>639.54299999999898</c:v>
                </c:pt>
                <c:pt idx="6992">
                  <c:v>351.55999999999898</c:v>
                </c:pt>
                <c:pt idx="6993">
                  <c:v>208.09699999999901</c:v>
                </c:pt>
                <c:pt idx="6994">
                  <c:v>212.44800000000001</c:v>
                </c:pt>
                <c:pt idx="6995">
                  <c:v>181.822</c:v>
                </c:pt>
                <c:pt idx="6996">
                  <c:v>209.358</c:v>
                </c:pt>
                <c:pt idx="6997">
                  <c:v>202.465</c:v>
                </c:pt>
                <c:pt idx="6998">
                  <c:v>507.591999999998</c:v>
                </c:pt>
                <c:pt idx="6999">
                  <c:v>1159.232</c:v>
                </c:pt>
                <c:pt idx="7000">
                  <c:v>704.16299999999603</c:v>
                </c:pt>
                <c:pt idx="7001">
                  <c:v>2768.3649999999998</c:v>
                </c:pt>
                <c:pt idx="7002">
                  <c:v>2817.6610000000001</c:v>
                </c:pt>
                <c:pt idx="7003">
                  <c:v>1961.5889999999999</c:v>
                </c:pt>
                <c:pt idx="7004">
                  <c:v>1227.662</c:v>
                </c:pt>
                <c:pt idx="7005">
                  <c:v>1113.6969999999999</c:v>
                </c:pt>
                <c:pt idx="7006">
                  <c:v>941.66800000000103</c:v>
                </c:pt>
                <c:pt idx="7007">
                  <c:v>765.83699999999897</c:v>
                </c:pt>
                <c:pt idx="7008">
                  <c:v>667.85</c:v>
                </c:pt>
                <c:pt idx="7009">
                  <c:v>657.5</c:v>
                </c:pt>
                <c:pt idx="7010">
                  <c:v>510.04199999999901</c:v>
                </c:pt>
                <c:pt idx="7011">
                  <c:v>333.72500000000002</c:v>
                </c:pt>
                <c:pt idx="7012">
                  <c:v>317.47000000000099</c:v>
                </c:pt>
                <c:pt idx="7013">
                  <c:v>305.54099999999897</c:v>
                </c:pt>
                <c:pt idx="7014">
                  <c:v>234.41600000000099</c:v>
                </c:pt>
                <c:pt idx="7015">
                  <c:v>148.540999999999</c:v>
                </c:pt>
                <c:pt idx="7016">
                  <c:v>86.566000000000699</c:v>
                </c:pt>
                <c:pt idx="7017">
                  <c:v>61.701999999999302</c:v>
                </c:pt>
                <c:pt idx="7018">
                  <c:v>50.9170000000031</c:v>
                </c:pt>
                <c:pt idx="7019">
                  <c:v>-29.548999999999001</c:v>
                </c:pt>
                <c:pt idx="7020">
                  <c:v>73.131000000001194</c:v>
                </c:pt>
                <c:pt idx="7021">
                  <c:v>268.37900000000201</c:v>
                </c:pt>
                <c:pt idx="7022">
                  <c:v>450.48099999999801</c:v>
                </c:pt>
                <c:pt idx="7023">
                  <c:v>831.14599999999996</c:v>
                </c:pt>
                <c:pt idx="7024">
                  <c:v>606.78599999999994</c:v>
                </c:pt>
                <c:pt idx="7025">
                  <c:v>1036.123</c:v>
                </c:pt>
                <c:pt idx="7026">
                  <c:v>1902.2639999999899</c:v>
                </c:pt>
                <c:pt idx="7027">
                  <c:v>1468.2</c:v>
                </c:pt>
                <c:pt idx="7028">
                  <c:v>1211.402</c:v>
                </c:pt>
                <c:pt idx="7029">
                  <c:v>1267.951</c:v>
                </c:pt>
                <c:pt idx="7030">
                  <c:v>1213.595</c:v>
                </c:pt>
                <c:pt idx="7031">
                  <c:v>1218.9389999999901</c:v>
                </c:pt>
                <c:pt idx="7032">
                  <c:v>1079.2</c:v>
                </c:pt>
                <c:pt idx="7033">
                  <c:v>1162.5709999999999</c:v>
                </c:pt>
                <c:pt idx="7034">
                  <c:v>1183.454</c:v>
                </c:pt>
                <c:pt idx="7035">
                  <c:v>-602.99800000000596</c:v>
                </c:pt>
                <c:pt idx="7036">
                  <c:v>464.21299999999599</c:v>
                </c:pt>
                <c:pt idx="7037">
                  <c:v>2558.7889999999902</c:v>
                </c:pt>
                <c:pt idx="7038">
                  <c:v>1139.2729999999999</c:v>
                </c:pt>
                <c:pt idx="7039">
                  <c:v>1293.5139999999999</c:v>
                </c:pt>
                <c:pt idx="7040">
                  <c:v>1089.999</c:v>
                </c:pt>
                <c:pt idx="7041">
                  <c:v>721.61499999999796</c:v>
                </c:pt>
                <c:pt idx="7042">
                  <c:v>-131.674000000006</c:v>
                </c:pt>
                <c:pt idx="7043">
                  <c:v>59.445999999996197</c:v>
                </c:pt>
                <c:pt idx="7044">
                  <c:v>3515.1579999999899</c:v>
                </c:pt>
                <c:pt idx="7045">
                  <c:v>3352.76099999999</c:v>
                </c:pt>
                <c:pt idx="7046">
                  <c:v>626.28300000001002</c:v>
                </c:pt>
                <c:pt idx="7047">
                  <c:v>1338.9379999999901</c:v>
                </c:pt>
                <c:pt idx="7048">
                  <c:v>1498.806</c:v>
                </c:pt>
                <c:pt idx="7049">
                  <c:v>1716.2660000000001</c:v>
                </c:pt>
                <c:pt idx="7050">
                  <c:v>1625.62399999998</c:v>
                </c:pt>
                <c:pt idx="7051">
                  <c:v>1178.826</c:v>
                </c:pt>
                <c:pt idx="7052">
                  <c:v>812.11100000000397</c:v>
                </c:pt>
                <c:pt idx="7053">
                  <c:v>746.251000000011</c:v>
                </c:pt>
                <c:pt idx="7054">
                  <c:v>872.17699999999604</c:v>
                </c:pt>
                <c:pt idx="7055">
                  <c:v>1135.9589999999901</c:v>
                </c:pt>
                <c:pt idx="7056">
                  <c:v>273.89700000000403</c:v>
                </c:pt>
                <c:pt idx="7057">
                  <c:v>-2113.14299999999</c:v>
                </c:pt>
                <c:pt idx="7058">
                  <c:v>-556.91300000001502</c:v>
                </c:pt>
                <c:pt idx="7059">
                  <c:v>2454.297</c:v>
                </c:pt>
                <c:pt idx="7060">
                  <c:v>760.31600000000606</c:v>
                </c:pt>
                <c:pt idx="7061">
                  <c:v>354.80999999999699</c:v>
                </c:pt>
                <c:pt idx="7062">
                  <c:v>-158.36299999999699</c:v>
                </c:pt>
                <c:pt idx="7063">
                  <c:v>-916.90099999998301</c:v>
                </c:pt>
                <c:pt idx="7064">
                  <c:v>710.92900000000304</c:v>
                </c:pt>
                <c:pt idx="7065">
                  <c:v>1112.7530000000099</c:v>
                </c:pt>
                <c:pt idx="7066">
                  <c:v>316.21299999999599</c:v>
                </c:pt>
                <c:pt idx="7067">
                  <c:v>-141.50699999999</c:v>
                </c:pt>
                <c:pt idx="7068">
                  <c:v>-193.36800000000201</c:v>
                </c:pt>
                <c:pt idx="7069">
                  <c:v>45.916000000004701</c:v>
                </c:pt>
                <c:pt idx="7070">
                  <c:v>-1339.8409999999999</c:v>
                </c:pt>
                <c:pt idx="7071">
                  <c:v>-832.27399999999</c:v>
                </c:pt>
                <c:pt idx="7072">
                  <c:v>625.56299999999396</c:v>
                </c:pt>
                <c:pt idx="7073">
                  <c:v>1646.0439999999901</c:v>
                </c:pt>
                <c:pt idx="7074">
                  <c:v>921.83499999999901</c:v>
                </c:pt>
                <c:pt idx="7075">
                  <c:v>576.02900000000204</c:v>
                </c:pt>
                <c:pt idx="7076">
                  <c:v>486.01499999999902</c:v>
                </c:pt>
                <c:pt idx="7077">
                  <c:v>409.078999999997</c:v>
                </c:pt>
                <c:pt idx="7078">
                  <c:v>213.08900000000699</c:v>
                </c:pt>
                <c:pt idx="7079">
                  <c:v>-144.13199999999699</c:v>
                </c:pt>
                <c:pt idx="7080">
                  <c:v>-39.540000000000802</c:v>
                </c:pt>
                <c:pt idx="7081">
                  <c:v>-809.86499999999796</c:v>
                </c:pt>
                <c:pt idx="7082">
                  <c:v>-1031.4099999999801</c:v>
                </c:pt>
                <c:pt idx="7083">
                  <c:v>-599.42799999999897</c:v>
                </c:pt>
                <c:pt idx="7084">
                  <c:v>-312.964999999996</c:v>
                </c:pt>
                <c:pt idx="7085">
                  <c:v>999.09500000000105</c:v>
                </c:pt>
                <c:pt idx="7086">
                  <c:v>986.978000000002</c:v>
                </c:pt>
                <c:pt idx="7087">
                  <c:v>872.49699999998802</c:v>
                </c:pt>
                <c:pt idx="7088">
                  <c:v>875.76799999999605</c:v>
                </c:pt>
                <c:pt idx="7089">
                  <c:v>427.62299999999902</c:v>
                </c:pt>
                <c:pt idx="7090">
                  <c:v>466.15200000000101</c:v>
                </c:pt>
                <c:pt idx="7091">
                  <c:v>476.50900000000502</c:v>
                </c:pt>
                <c:pt idx="7092">
                  <c:v>492.96700000000402</c:v>
                </c:pt>
                <c:pt idx="7093">
                  <c:v>620.34400000000403</c:v>
                </c:pt>
                <c:pt idx="7094">
                  <c:v>497.11600000000101</c:v>
                </c:pt>
                <c:pt idx="7095">
                  <c:v>553</c:v>
                </c:pt>
                <c:pt idx="7096">
                  <c:v>199.436000000001</c:v>
                </c:pt>
                <c:pt idx="7097">
                  <c:v>223.90400000000199</c:v>
                </c:pt>
                <c:pt idx="7098">
                  <c:v>943.06900000000303</c:v>
                </c:pt>
                <c:pt idx="7099">
                  <c:v>820.11299999999699</c:v>
                </c:pt>
                <c:pt idx="7100">
                  <c:v>571.67999999999995</c:v>
                </c:pt>
                <c:pt idx="7101">
                  <c:v>327.61600000000101</c:v>
                </c:pt>
                <c:pt idx="7102">
                  <c:v>141.71999999999699</c:v>
                </c:pt>
                <c:pt idx="7103">
                  <c:v>113.118999999998</c:v>
                </c:pt>
                <c:pt idx="7104">
                  <c:v>-192.265999999999</c:v>
                </c:pt>
                <c:pt idx="7105">
                  <c:v>21.9949999999989</c:v>
                </c:pt>
                <c:pt idx="7106">
                  <c:v>486.48899999999702</c:v>
                </c:pt>
                <c:pt idx="7107">
                  <c:v>277.54000000000002</c:v>
                </c:pt>
                <c:pt idx="7108">
                  <c:v>-104.322000000003</c:v>
                </c:pt>
                <c:pt idx="7109">
                  <c:v>-14.060000000001301</c:v>
                </c:pt>
                <c:pt idx="7110">
                  <c:v>-78.241000000001705</c:v>
                </c:pt>
                <c:pt idx="7111">
                  <c:v>-197.578000000001</c:v>
                </c:pt>
                <c:pt idx="7112">
                  <c:v>-149.53999999999701</c:v>
                </c:pt>
                <c:pt idx="7113">
                  <c:v>-160.24499999999799</c:v>
                </c:pt>
                <c:pt idx="7114">
                  <c:v>-177.98800000000099</c:v>
                </c:pt>
                <c:pt idx="7115">
                  <c:v>-90.475999999998706</c:v>
                </c:pt>
                <c:pt idx="7116">
                  <c:v>-116.08199999999999</c:v>
                </c:pt>
                <c:pt idx="7117">
                  <c:v>-180.12099999999899</c:v>
                </c:pt>
                <c:pt idx="7118">
                  <c:v>-220.34800000000101</c:v>
                </c:pt>
                <c:pt idx="7119">
                  <c:v>-263.02599999999899</c:v>
                </c:pt>
                <c:pt idx="7120">
                  <c:v>-362.70499999999902</c:v>
                </c:pt>
                <c:pt idx="7121">
                  <c:v>-407.00500000000102</c:v>
                </c:pt>
                <c:pt idx="7122">
                  <c:v>-354.23799999999898</c:v>
                </c:pt>
                <c:pt idx="7123">
                  <c:v>-399.76199999999801</c:v>
                </c:pt>
                <c:pt idx="7124">
                  <c:v>-414.57699999999897</c:v>
                </c:pt>
                <c:pt idx="7125">
                  <c:v>-409.35600000000102</c:v>
                </c:pt>
                <c:pt idx="7126">
                  <c:v>-424.20799999999798</c:v>
                </c:pt>
                <c:pt idx="7127">
                  <c:v>-427.92600000000101</c:v>
                </c:pt>
                <c:pt idx="7128">
                  <c:v>-419.89900000000102</c:v>
                </c:pt>
                <c:pt idx="7129">
                  <c:v>-459.13599999999798</c:v>
                </c:pt>
                <c:pt idx="7130">
                  <c:v>-453.22199999999901</c:v>
                </c:pt>
                <c:pt idx="7131">
                  <c:v>-443.58899999999801</c:v>
                </c:pt>
                <c:pt idx="7132">
                  <c:v>-488.52300000000099</c:v>
                </c:pt>
                <c:pt idx="7133">
                  <c:v>-490.96100000000098</c:v>
                </c:pt>
                <c:pt idx="7134">
                  <c:v>-474.20600000000201</c:v>
                </c:pt>
                <c:pt idx="7135">
                  <c:v>-403.42</c:v>
                </c:pt>
                <c:pt idx="7136">
                  <c:v>-381.03199999999902</c:v>
                </c:pt>
                <c:pt idx="7137">
                  <c:v>-466.45699999999999</c:v>
                </c:pt>
                <c:pt idx="7138">
                  <c:v>-384.30299999999897</c:v>
                </c:pt>
                <c:pt idx="7139">
                  <c:v>-421.44199999999898</c:v>
                </c:pt>
                <c:pt idx="7140">
                  <c:v>-496.375</c:v>
                </c:pt>
                <c:pt idx="7141">
                  <c:v>-573.22299999999996</c:v>
                </c:pt>
                <c:pt idx="7142">
                  <c:v>-607.73199999999997</c:v>
                </c:pt>
                <c:pt idx="7143">
                  <c:v>-613.02300000000105</c:v>
                </c:pt>
                <c:pt idx="7144">
                  <c:v>-638.50700000000097</c:v>
                </c:pt>
                <c:pt idx="7145">
                  <c:v>-639.13800000000003</c:v>
                </c:pt>
                <c:pt idx="7146">
                  <c:v>-640.02</c:v>
                </c:pt>
                <c:pt idx="7147">
                  <c:v>-624.86400000000106</c:v>
                </c:pt>
                <c:pt idx="7148">
                  <c:v>-612.47300000000098</c:v>
                </c:pt>
                <c:pt idx="7149">
                  <c:v>-615.10900000000004</c:v>
                </c:pt>
                <c:pt idx="7150">
                  <c:v>-596.71799999999996</c:v>
                </c:pt>
                <c:pt idx="7151">
                  <c:v>-579.53099999999995</c:v>
                </c:pt>
                <c:pt idx="7152">
                  <c:v>-582.00599999999895</c:v>
                </c:pt>
                <c:pt idx="7153">
                  <c:v>-620.79499999999996</c:v>
                </c:pt>
                <c:pt idx="7154">
                  <c:v>-646.154</c:v>
                </c:pt>
                <c:pt idx="7155">
                  <c:v>-683.48199999999804</c:v>
                </c:pt>
                <c:pt idx="7156">
                  <c:v>-703.03399999999897</c:v>
                </c:pt>
                <c:pt idx="7157">
                  <c:v>-725.74699999999905</c:v>
                </c:pt>
                <c:pt idx="7158">
                  <c:v>-571.59199999999896</c:v>
                </c:pt>
                <c:pt idx="7159">
                  <c:v>-501.16199999999901</c:v>
                </c:pt>
                <c:pt idx="7160">
                  <c:v>-1256.94999999999</c:v>
                </c:pt>
                <c:pt idx="7161">
                  <c:v>-611.93299999999897</c:v>
                </c:pt>
                <c:pt idx="7162">
                  <c:v>-102.418000000001</c:v>
                </c:pt>
                <c:pt idx="7163">
                  <c:v>-426.53100000000001</c:v>
                </c:pt>
                <c:pt idx="7164">
                  <c:v>-581.229999999999</c:v>
                </c:pt>
                <c:pt idx="7165">
                  <c:v>-556.502999999998</c:v>
                </c:pt>
                <c:pt idx="7166">
                  <c:v>-619.30999999999904</c:v>
                </c:pt>
                <c:pt idx="7167">
                  <c:v>-693.47600000000102</c:v>
                </c:pt>
                <c:pt idx="7168">
                  <c:v>-738.68899999999996</c:v>
                </c:pt>
                <c:pt idx="7169">
                  <c:v>-717.35699999999997</c:v>
                </c:pt>
                <c:pt idx="7170">
                  <c:v>-556.17599999999902</c:v>
                </c:pt>
                <c:pt idx="7171">
                  <c:v>-840.702</c:v>
                </c:pt>
                <c:pt idx="7172">
                  <c:v>-1055.086</c:v>
                </c:pt>
                <c:pt idx="7173">
                  <c:v>-456.59100000000001</c:v>
                </c:pt>
                <c:pt idx="7174">
                  <c:v>-673.75199999999995</c:v>
                </c:pt>
                <c:pt idx="7175">
                  <c:v>-792.85799999999801</c:v>
                </c:pt>
                <c:pt idx="7176">
                  <c:v>-914.58199999999999</c:v>
                </c:pt>
                <c:pt idx="7177">
                  <c:v>-360.548</c:v>
                </c:pt>
                <c:pt idx="7178">
                  <c:v>-319.29999999999899</c:v>
                </c:pt>
                <c:pt idx="7179">
                  <c:v>-930.37299999999698</c:v>
                </c:pt>
                <c:pt idx="7180">
                  <c:v>-303.42</c:v>
                </c:pt>
                <c:pt idx="7181">
                  <c:v>-110.46199999999899</c:v>
                </c:pt>
                <c:pt idx="7182">
                  <c:v>-784.11199999999894</c:v>
                </c:pt>
                <c:pt idx="7183">
                  <c:v>-713.84299999999996</c:v>
                </c:pt>
                <c:pt idx="7184">
                  <c:v>-238.66600000000099</c:v>
                </c:pt>
                <c:pt idx="7185">
                  <c:v>281.02799999999797</c:v>
                </c:pt>
                <c:pt idx="7186">
                  <c:v>-113.42100000000001</c:v>
                </c:pt>
                <c:pt idx="7187">
                  <c:v>-491.89499999999998</c:v>
                </c:pt>
                <c:pt idx="7188">
                  <c:v>-126.980000000001</c:v>
                </c:pt>
                <c:pt idx="7189">
                  <c:v>-297.19299999999902</c:v>
                </c:pt>
                <c:pt idx="7190">
                  <c:v>-594.41200000000003</c:v>
                </c:pt>
                <c:pt idx="7191">
                  <c:v>-589.40300000000002</c:v>
                </c:pt>
                <c:pt idx="7192">
                  <c:v>-672.13</c:v>
                </c:pt>
                <c:pt idx="7193">
                  <c:v>-745.92299999999898</c:v>
                </c:pt>
                <c:pt idx="7194">
                  <c:v>-755.02999999999895</c:v>
                </c:pt>
                <c:pt idx="7195">
                  <c:v>-770.74300000000096</c:v>
                </c:pt>
                <c:pt idx="7196">
                  <c:v>-731.30100000000004</c:v>
                </c:pt>
                <c:pt idx="7197">
                  <c:v>-702.68899999999996</c:v>
                </c:pt>
                <c:pt idx="7198">
                  <c:v>-656.46799999999996</c:v>
                </c:pt>
                <c:pt idx="7199">
                  <c:v>-733.24099999999999</c:v>
                </c:pt>
                <c:pt idx="7200">
                  <c:v>-1097.58799999999</c:v>
                </c:pt>
                <c:pt idx="7201">
                  <c:v>-453.515999999999</c:v>
                </c:pt>
                <c:pt idx="7202">
                  <c:v>-171.798</c:v>
                </c:pt>
                <c:pt idx="7203">
                  <c:v>-204.82400000000001</c:v>
                </c:pt>
                <c:pt idx="7204">
                  <c:v>-253.13499999999999</c:v>
                </c:pt>
                <c:pt idx="7205">
                  <c:v>-418.390999999999</c:v>
                </c:pt>
                <c:pt idx="7206">
                  <c:v>-802.80499999999995</c:v>
                </c:pt>
                <c:pt idx="7207">
                  <c:v>-357.509999999998</c:v>
                </c:pt>
                <c:pt idx="7208">
                  <c:v>-161.911</c:v>
                </c:pt>
                <c:pt idx="7209">
                  <c:v>-504.00299999999999</c:v>
                </c:pt>
                <c:pt idx="7210">
                  <c:v>-775.23300000000199</c:v>
                </c:pt>
                <c:pt idx="7211">
                  <c:v>-533.88999999999896</c:v>
                </c:pt>
                <c:pt idx="7212">
                  <c:v>-562.20199999999897</c:v>
                </c:pt>
                <c:pt idx="7213">
                  <c:v>-528.349999999999</c:v>
                </c:pt>
                <c:pt idx="7214">
                  <c:v>-961.85699999999997</c:v>
                </c:pt>
                <c:pt idx="7215">
                  <c:v>-645.41399999999805</c:v>
                </c:pt>
                <c:pt idx="7216">
                  <c:v>-55.247000000001201</c:v>
                </c:pt>
                <c:pt idx="7217">
                  <c:v>-294.608</c:v>
                </c:pt>
                <c:pt idx="7218">
                  <c:v>-365.27399999999898</c:v>
                </c:pt>
                <c:pt idx="7219">
                  <c:v>-292.81200000000098</c:v>
                </c:pt>
                <c:pt idx="7220">
                  <c:v>-668.47699999999998</c:v>
                </c:pt>
                <c:pt idx="7221">
                  <c:v>-134.572</c:v>
                </c:pt>
                <c:pt idx="7222">
                  <c:v>332.40700000000197</c:v>
                </c:pt>
                <c:pt idx="7223">
                  <c:v>-363.06700000000001</c:v>
                </c:pt>
                <c:pt idx="7224">
                  <c:v>-572.39999999999895</c:v>
                </c:pt>
                <c:pt idx="7225">
                  <c:v>-636.04599999999903</c:v>
                </c:pt>
                <c:pt idx="7226">
                  <c:v>-803.596</c:v>
                </c:pt>
                <c:pt idx="7227">
                  <c:v>-793.75099999999998</c:v>
                </c:pt>
                <c:pt idx="7228">
                  <c:v>-820.34199999999998</c:v>
                </c:pt>
                <c:pt idx="7229">
                  <c:v>-774.98800000000006</c:v>
                </c:pt>
                <c:pt idx="7230">
                  <c:v>-837.76900000000001</c:v>
                </c:pt>
                <c:pt idx="7231">
                  <c:v>-782.154</c:v>
                </c:pt>
                <c:pt idx="7232">
                  <c:v>-718.75600000000099</c:v>
                </c:pt>
                <c:pt idx="7233">
                  <c:v>-723.35299999999904</c:v>
                </c:pt>
                <c:pt idx="7234">
                  <c:v>-877.37299999999902</c:v>
                </c:pt>
                <c:pt idx="7235">
                  <c:v>-739.84199999999896</c:v>
                </c:pt>
                <c:pt idx="7236">
                  <c:v>-575.28399999999999</c:v>
                </c:pt>
                <c:pt idx="7237">
                  <c:v>-213.482</c:v>
                </c:pt>
                <c:pt idx="7238">
                  <c:v>-246.94600000000099</c:v>
                </c:pt>
                <c:pt idx="7239">
                  <c:v>-544.47100000000103</c:v>
                </c:pt>
                <c:pt idx="7240">
                  <c:v>881.20399999999904</c:v>
                </c:pt>
                <c:pt idx="7241">
                  <c:v>-196.361999999999</c:v>
                </c:pt>
                <c:pt idx="7242">
                  <c:v>-648.13599999999894</c:v>
                </c:pt>
                <c:pt idx="7243">
                  <c:v>-816.58199999999897</c:v>
                </c:pt>
                <c:pt idx="7244">
                  <c:v>-774.14</c:v>
                </c:pt>
                <c:pt idx="7245">
                  <c:v>-764.62</c:v>
                </c:pt>
                <c:pt idx="7246">
                  <c:v>-629.61399999999901</c:v>
                </c:pt>
                <c:pt idx="7247">
                  <c:v>-424.686000000001</c:v>
                </c:pt>
                <c:pt idx="7248">
                  <c:v>-640.19199999999898</c:v>
                </c:pt>
                <c:pt idx="7249">
                  <c:v>-347.56099999999901</c:v>
                </c:pt>
                <c:pt idx="7250">
                  <c:v>66.211999999999506</c:v>
                </c:pt>
                <c:pt idx="7251">
                  <c:v>-182.82799999999699</c:v>
                </c:pt>
                <c:pt idx="7252">
                  <c:v>-229.33299999999801</c:v>
                </c:pt>
                <c:pt idx="7253">
                  <c:v>-262.20799999999798</c:v>
                </c:pt>
                <c:pt idx="7254">
                  <c:v>-477.80099999999902</c:v>
                </c:pt>
                <c:pt idx="7255">
                  <c:v>-484.04</c:v>
                </c:pt>
                <c:pt idx="7256">
                  <c:v>-593.26900000000001</c:v>
                </c:pt>
                <c:pt idx="7257">
                  <c:v>-816.75</c:v>
                </c:pt>
                <c:pt idx="7258">
                  <c:v>-826.55099999999902</c:v>
                </c:pt>
                <c:pt idx="7259">
                  <c:v>-845.74699999999905</c:v>
                </c:pt>
                <c:pt idx="7260">
                  <c:v>-880.12400000000002</c:v>
                </c:pt>
                <c:pt idx="7261">
                  <c:v>-856.28899999999999</c:v>
                </c:pt>
                <c:pt idx="7262">
                  <c:v>-625.78799999999796</c:v>
                </c:pt>
                <c:pt idx="7263">
                  <c:v>-821.38900000000103</c:v>
                </c:pt>
                <c:pt idx="7264">
                  <c:v>-880.29399999999998</c:v>
                </c:pt>
                <c:pt idx="7265">
                  <c:v>-904.73999999999899</c:v>
                </c:pt>
                <c:pt idx="7266">
                  <c:v>-944.31599999999901</c:v>
                </c:pt>
                <c:pt idx="7267">
                  <c:v>-934.43599999999901</c:v>
                </c:pt>
                <c:pt idx="7268">
                  <c:v>-960.72500000000002</c:v>
                </c:pt>
                <c:pt idx="7269">
                  <c:v>-1019.9450000000001</c:v>
                </c:pt>
                <c:pt idx="7270">
                  <c:v>-835.32099999999798</c:v>
                </c:pt>
                <c:pt idx="7271">
                  <c:v>-902.72699999999895</c:v>
                </c:pt>
                <c:pt idx="7272">
                  <c:v>-1199.855</c:v>
                </c:pt>
                <c:pt idx="7273">
                  <c:v>-830.90799999999899</c:v>
                </c:pt>
                <c:pt idx="7274">
                  <c:v>-717.79899999999998</c:v>
                </c:pt>
                <c:pt idx="7275">
                  <c:v>-823.11199999999997</c:v>
                </c:pt>
                <c:pt idx="7276">
                  <c:v>-840.52999999999895</c:v>
                </c:pt>
                <c:pt idx="7277">
                  <c:v>-916.97199999999896</c:v>
                </c:pt>
                <c:pt idx="7278">
                  <c:v>-926.83199999999897</c:v>
                </c:pt>
                <c:pt idx="7279">
                  <c:v>-934.60400000000004</c:v>
                </c:pt>
                <c:pt idx="7280">
                  <c:v>-945.47199999999998</c:v>
                </c:pt>
                <c:pt idx="7281">
                  <c:v>-960.42499999999995</c:v>
                </c:pt>
                <c:pt idx="7282">
                  <c:v>-990.18999999999903</c:v>
                </c:pt>
                <c:pt idx="7283">
                  <c:v>-1010.634</c:v>
                </c:pt>
                <c:pt idx="7284">
                  <c:v>-1022.56099999999</c:v>
                </c:pt>
                <c:pt idx="7285">
                  <c:v>-1028.36399999999</c:v>
                </c:pt>
                <c:pt idx="7286">
                  <c:v>-1027.5709999999999</c:v>
                </c:pt>
                <c:pt idx="7287">
                  <c:v>-996.83199999999897</c:v>
                </c:pt>
                <c:pt idx="7288">
                  <c:v>-1222.6379999999999</c:v>
                </c:pt>
                <c:pt idx="7289">
                  <c:v>-1077.33799999999</c:v>
                </c:pt>
                <c:pt idx="7290">
                  <c:v>-1010.5019999999899</c:v>
                </c:pt>
                <c:pt idx="7291">
                  <c:v>-1090.7249999999899</c:v>
                </c:pt>
                <c:pt idx="7292">
                  <c:v>-1114.492</c:v>
                </c:pt>
                <c:pt idx="7293">
                  <c:v>-1128.46</c:v>
                </c:pt>
                <c:pt idx="7294">
                  <c:v>-1100.2929999999999</c:v>
                </c:pt>
                <c:pt idx="7295">
                  <c:v>-1092.616</c:v>
                </c:pt>
                <c:pt idx="7296">
                  <c:v>-1067.873</c:v>
                </c:pt>
                <c:pt idx="7297">
                  <c:v>-1051.00799999999</c:v>
                </c:pt>
                <c:pt idx="7298">
                  <c:v>-1047.3019999999999</c:v>
                </c:pt>
                <c:pt idx="7299">
                  <c:v>-1038.6179999999999</c:v>
                </c:pt>
                <c:pt idx="7300">
                  <c:v>-1069.2839999999901</c:v>
                </c:pt>
                <c:pt idx="7301">
                  <c:v>-1109.059</c:v>
                </c:pt>
                <c:pt idx="7302">
                  <c:v>-1123.73</c:v>
                </c:pt>
                <c:pt idx="7303">
                  <c:v>-1118.67199999999</c:v>
                </c:pt>
                <c:pt idx="7304">
                  <c:v>-1124.20099999999</c:v>
                </c:pt>
                <c:pt idx="7305">
                  <c:v>-1100.9489999999901</c:v>
                </c:pt>
                <c:pt idx="7306">
                  <c:v>-1118.6299999999901</c:v>
                </c:pt>
                <c:pt idx="7307">
                  <c:v>-1128.42</c:v>
                </c:pt>
                <c:pt idx="7308">
                  <c:v>-1153.6319999999901</c:v>
                </c:pt>
                <c:pt idx="7309">
                  <c:v>-1189.19</c:v>
                </c:pt>
                <c:pt idx="7310">
                  <c:v>-1177.14399999999</c:v>
                </c:pt>
                <c:pt idx="7311">
                  <c:v>-1156.5350000000001</c:v>
                </c:pt>
                <c:pt idx="7312">
                  <c:v>-1150.886</c:v>
                </c:pt>
                <c:pt idx="7313">
                  <c:v>-1152.27099999999</c:v>
                </c:pt>
                <c:pt idx="7314">
                  <c:v>-1152.8409999999899</c:v>
                </c:pt>
                <c:pt idx="7315">
                  <c:v>-1131.828</c:v>
                </c:pt>
                <c:pt idx="7316">
                  <c:v>-1127.6379999999999</c:v>
                </c:pt>
                <c:pt idx="7317">
                  <c:v>-1123.73099999999</c:v>
                </c:pt>
                <c:pt idx="7318">
                  <c:v>-1218.9739999999999</c:v>
                </c:pt>
                <c:pt idx="7319">
                  <c:v>-1167.9659999999899</c:v>
                </c:pt>
                <c:pt idx="7320">
                  <c:v>-1096.4009999999901</c:v>
                </c:pt>
                <c:pt idx="7321">
                  <c:v>-1082.0920000000001</c:v>
                </c:pt>
                <c:pt idx="7322">
                  <c:v>-1060.4870000000001</c:v>
                </c:pt>
                <c:pt idx="7323">
                  <c:v>-1065.3109999999999</c:v>
                </c:pt>
                <c:pt idx="7324">
                  <c:v>-1044.636</c:v>
                </c:pt>
                <c:pt idx="7325">
                  <c:v>-1033.45199999999</c:v>
                </c:pt>
                <c:pt idx="7326">
                  <c:v>-1029.6780000000001</c:v>
                </c:pt>
                <c:pt idx="7327">
                  <c:v>-1083.4860000000001</c:v>
                </c:pt>
                <c:pt idx="7328">
                  <c:v>-1112.93299999999</c:v>
                </c:pt>
                <c:pt idx="7329">
                  <c:v>-1010.537</c:v>
                </c:pt>
                <c:pt idx="7330">
                  <c:v>-1049.3050000000001</c:v>
                </c:pt>
                <c:pt idx="7331">
                  <c:v>-1175.47</c:v>
                </c:pt>
                <c:pt idx="7332">
                  <c:v>-1277.452</c:v>
                </c:pt>
                <c:pt idx="7333">
                  <c:v>-1052.4679999999901</c:v>
                </c:pt>
                <c:pt idx="7334">
                  <c:v>-809.31899999999996</c:v>
                </c:pt>
                <c:pt idx="7335">
                  <c:v>-732.23799999999903</c:v>
                </c:pt>
                <c:pt idx="7336">
                  <c:v>-1338.0440000000001</c:v>
                </c:pt>
                <c:pt idx="7337">
                  <c:v>-1352.741</c:v>
                </c:pt>
                <c:pt idx="7338">
                  <c:v>-274.137</c:v>
                </c:pt>
                <c:pt idx="7339">
                  <c:v>-586.83100000000104</c:v>
                </c:pt>
                <c:pt idx="7340">
                  <c:v>-691.65099999999995</c:v>
                </c:pt>
                <c:pt idx="7341">
                  <c:v>-823.529</c:v>
                </c:pt>
                <c:pt idx="7342">
                  <c:v>-896.24199999999905</c:v>
                </c:pt>
                <c:pt idx="7343">
                  <c:v>-887.67499999999905</c:v>
                </c:pt>
                <c:pt idx="7344">
                  <c:v>-856.09500000000003</c:v>
                </c:pt>
                <c:pt idx="7345">
                  <c:v>-999.12700000000098</c:v>
                </c:pt>
                <c:pt idx="7346">
                  <c:v>-1122.70099999999</c:v>
                </c:pt>
                <c:pt idx="7347">
                  <c:v>-919.495</c:v>
                </c:pt>
                <c:pt idx="7348">
                  <c:v>-846.69299999999998</c:v>
                </c:pt>
                <c:pt idx="7349">
                  <c:v>-861.02399999999898</c:v>
                </c:pt>
                <c:pt idx="7350">
                  <c:v>-907.10299999999904</c:v>
                </c:pt>
                <c:pt idx="7351">
                  <c:v>-927.09</c:v>
                </c:pt>
                <c:pt idx="7352">
                  <c:v>-721.34500000000003</c:v>
                </c:pt>
                <c:pt idx="7353">
                  <c:v>-600.70100000000002</c:v>
                </c:pt>
                <c:pt idx="7354">
                  <c:v>-466.78100000000001</c:v>
                </c:pt>
                <c:pt idx="7355">
                  <c:v>-787.61099999999897</c:v>
                </c:pt>
                <c:pt idx="7356">
                  <c:v>-823.56899999999905</c:v>
                </c:pt>
                <c:pt idx="7357">
                  <c:v>-298.97099999999898</c:v>
                </c:pt>
                <c:pt idx="7358">
                  <c:v>-211.604999999999</c:v>
                </c:pt>
                <c:pt idx="7359">
                  <c:v>-469.375</c:v>
                </c:pt>
                <c:pt idx="7360">
                  <c:v>-301.93</c:v>
                </c:pt>
                <c:pt idx="7361">
                  <c:v>-128.07099999999801</c:v>
                </c:pt>
                <c:pt idx="7362">
                  <c:v>-138.414999999999</c:v>
                </c:pt>
                <c:pt idx="7363">
                  <c:v>-64.255999999999403</c:v>
                </c:pt>
                <c:pt idx="7364">
                  <c:v>-306.01799999999997</c:v>
                </c:pt>
                <c:pt idx="7365">
                  <c:v>-88.660999999998197</c:v>
                </c:pt>
                <c:pt idx="7366">
                  <c:v>211.60900000000001</c:v>
                </c:pt>
                <c:pt idx="7367">
                  <c:v>430.74400000000003</c:v>
                </c:pt>
                <c:pt idx="7368">
                  <c:v>435.01299999999998</c:v>
                </c:pt>
                <c:pt idx="7369">
                  <c:v>94.028999999998604</c:v>
                </c:pt>
                <c:pt idx="7370">
                  <c:v>871.00800000000095</c:v>
                </c:pt>
                <c:pt idx="7371">
                  <c:v>1297.6109999999801</c:v>
                </c:pt>
                <c:pt idx="7372">
                  <c:v>2607.8690000000001</c:v>
                </c:pt>
                <c:pt idx="7373">
                  <c:v>3512.8789999999999</c:v>
                </c:pt>
                <c:pt idx="7374">
                  <c:v>1992.0919999999901</c:v>
                </c:pt>
                <c:pt idx="7375">
                  <c:v>2482.6129999999898</c:v>
                </c:pt>
                <c:pt idx="7376">
                  <c:v>2227.9169999999999</c:v>
                </c:pt>
                <c:pt idx="7377">
                  <c:v>2000.5839999999901</c:v>
                </c:pt>
                <c:pt idx="7378">
                  <c:v>1732.7379999999901</c:v>
                </c:pt>
                <c:pt idx="7379">
                  <c:v>1807.615</c:v>
                </c:pt>
                <c:pt idx="7380">
                  <c:v>1736.886</c:v>
                </c:pt>
                <c:pt idx="7381">
                  <c:v>161.71099999999501</c:v>
                </c:pt>
                <c:pt idx="7382">
                  <c:v>2795.0519999999901</c:v>
                </c:pt>
                <c:pt idx="7383">
                  <c:v>2681.33699999999</c:v>
                </c:pt>
                <c:pt idx="7384">
                  <c:v>2327.2449999999999</c:v>
                </c:pt>
                <c:pt idx="7385">
                  <c:v>2237.1759999999899</c:v>
                </c:pt>
                <c:pt idx="7386">
                  <c:v>2140.44199999999</c:v>
                </c:pt>
                <c:pt idx="7387">
                  <c:v>1629.4069999999899</c:v>
                </c:pt>
                <c:pt idx="7388">
                  <c:v>2225.8310000000001</c:v>
                </c:pt>
                <c:pt idx="7389">
                  <c:v>2784.1590000000001</c:v>
                </c:pt>
                <c:pt idx="7390">
                  <c:v>2487.7279999999901</c:v>
                </c:pt>
                <c:pt idx="7391">
                  <c:v>2396.6619999999998</c:v>
                </c:pt>
                <c:pt idx="7392">
                  <c:v>2134.7930000000001</c:v>
                </c:pt>
                <c:pt idx="7393">
                  <c:v>1790.9079999999899</c:v>
                </c:pt>
                <c:pt idx="7394">
                  <c:v>1592.557</c:v>
                </c:pt>
                <c:pt idx="7395">
                  <c:v>1378.183</c:v>
                </c:pt>
                <c:pt idx="7396">
                  <c:v>1246.51</c:v>
                </c:pt>
                <c:pt idx="7397">
                  <c:v>1849.463</c:v>
                </c:pt>
                <c:pt idx="7398">
                  <c:v>1653.5159999999901</c:v>
                </c:pt>
                <c:pt idx="7399">
                  <c:v>1574.33499999999</c:v>
                </c:pt>
                <c:pt idx="7400">
                  <c:v>1405.2449999999899</c:v>
                </c:pt>
                <c:pt idx="7401">
                  <c:v>1242.9190000000001</c:v>
                </c:pt>
                <c:pt idx="7402">
                  <c:v>596.06299999999396</c:v>
                </c:pt>
                <c:pt idx="7403">
                  <c:v>2071.3589999999899</c:v>
                </c:pt>
                <c:pt idx="7404">
                  <c:v>2337.93299999999</c:v>
                </c:pt>
                <c:pt idx="7405">
                  <c:v>-1911.47899999998</c:v>
                </c:pt>
                <c:pt idx="7406">
                  <c:v>3098.5370000000098</c:v>
                </c:pt>
                <c:pt idx="7407">
                  <c:v>4748.9749999999904</c:v>
                </c:pt>
                <c:pt idx="7408">
                  <c:v>1323.25999999999</c:v>
                </c:pt>
                <c:pt idx="7409">
                  <c:v>2823.6410000000001</c:v>
                </c:pt>
                <c:pt idx="7410">
                  <c:v>2489.7259999999901</c:v>
                </c:pt>
                <c:pt idx="7411">
                  <c:v>1719.4169999999899</c:v>
                </c:pt>
                <c:pt idx="7412">
                  <c:v>-1036.127</c:v>
                </c:pt>
                <c:pt idx="7413">
                  <c:v>1656.998</c:v>
                </c:pt>
                <c:pt idx="7414">
                  <c:v>2356.0569999999998</c:v>
                </c:pt>
                <c:pt idx="7415">
                  <c:v>1013.41</c:v>
                </c:pt>
                <c:pt idx="7416">
                  <c:v>1425.9449999999899</c:v>
                </c:pt>
                <c:pt idx="7417">
                  <c:v>1045.18199999999</c:v>
                </c:pt>
                <c:pt idx="7418">
                  <c:v>1426.1789999999901</c:v>
                </c:pt>
                <c:pt idx="7419">
                  <c:v>1201.18099999999</c:v>
                </c:pt>
                <c:pt idx="7420">
                  <c:v>706.549000000006</c:v>
                </c:pt>
                <c:pt idx="7421">
                  <c:v>509.02600000000501</c:v>
                </c:pt>
                <c:pt idx="7422">
                  <c:v>1121.8199999999899</c:v>
                </c:pt>
                <c:pt idx="7423">
                  <c:v>1129.6769999999999</c:v>
                </c:pt>
                <c:pt idx="7424">
                  <c:v>906.70399999999802</c:v>
                </c:pt>
                <c:pt idx="7425">
                  <c:v>1050.70999999999</c:v>
                </c:pt>
                <c:pt idx="7426">
                  <c:v>884.30100000000596</c:v>
                </c:pt>
                <c:pt idx="7427">
                  <c:v>741.65899999999203</c:v>
                </c:pt>
                <c:pt idx="7428">
                  <c:v>646.297999999995</c:v>
                </c:pt>
                <c:pt idx="7429">
                  <c:v>457.14600000000002</c:v>
                </c:pt>
                <c:pt idx="7430">
                  <c:v>-83.389000000002795</c:v>
                </c:pt>
                <c:pt idx="7431">
                  <c:v>880.28199999999902</c:v>
                </c:pt>
                <c:pt idx="7432">
                  <c:v>571.31399999999803</c:v>
                </c:pt>
                <c:pt idx="7433">
                  <c:v>-456.30500000000001</c:v>
                </c:pt>
                <c:pt idx="7434">
                  <c:v>-67.828000000008601</c:v>
                </c:pt>
                <c:pt idx="7435">
                  <c:v>1347.5439999999901</c:v>
                </c:pt>
                <c:pt idx="7436">
                  <c:v>877.76000000000204</c:v>
                </c:pt>
                <c:pt idx="7437">
                  <c:v>440.247000000002</c:v>
                </c:pt>
                <c:pt idx="7438">
                  <c:v>574.333000000006</c:v>
                </c:pt>
                <c:pt idx="7439">
                  <c:v>588.68900000000497</c:v>
                </c:pt>
                <c:pt idx="7440">
                  <c:v>657.83100000000502</c:v>
                </c:pt>
                <c:pt idx="7441">
                  <c:v>343.673999999991</c:v>
                </c:pt>
                <c:pt idx="7442">
                  <c:v>441.828000000001</c:v>
                </c:pt>
                <c:pt idx="7443">
                  <c:v>256.71300000000298</c:v>
                </c:pt>
                <c:pt idx="7444">
                  <c:v>529.74799999999902</c:v>
                </c:pt>
                <c:pt idx="7445">
                  <c:v>849.12800000000402</c:v>
                </c:pt>
                <c:pt idx="7446">
                  <c:v>442.28499999999599</c:v>
                </c:pt>
                <c:pt idx="7447">
                  <c:v>499.34999999999798</c:v>
                </c:pt>
                <c:pt idx="7448">
                  <c:v>441.10000000000502</c:v>
                </c:pt>
                <c:pt idx="7449">
                  <c:v>473.60699999999599</c:v>
                </c:pt>
                <c:pt idx="7450">
                  <c:v>338.86699999999797</c:v>
                </c:pt>
                <c:pt idx="7451">
                  <c:v>111.117999999994</c:v>
                </c:pt>
                <c:pt idx="7452">
                  <c:v>-609.71699999999601</c:v>
                </c:pt>
                <c:pt idx="7453">
                  <c:v>-142.391999999999</c:v>
                </c:pt>
                <c:pt idx="7454">
                  <c:v>528.58499999999901</c:v>
                </c:pt>
                <c:pt idx="7455">
                  <c:v>409.98600000000403</c:v>
                </c:pt>
                <c:pt idx="7456">
                  <c:v>74.8059999999968</c:v>
                </c:pt>
                <c:pt idx="7457">
                  <c:v>-1755.415</c:v>
                </c:pt>
                <c:pt idx="7458">
                  <c:v>-697.34000000000299</c:v>
                </c:pt>
                <c:pt idx="7459">
                  <c:v>1531.55799999999</c:v>
                </c:pt>
                <c:pt idx="7460">
                  <c:v>171.263000000006</c:v>
                </c:pt>
                <c:pt idx="7461">
                  <c:v>-575.52399999999705</c:v>
                </c:pt>
                <c:pt idx="7462">
                  <c:v>-443.07700000000398</c:v>
                </c:pt>
                <c:pt idx="7463">
                  <c:v>637.06099999999401</c:v>
                </c:pt>
                <c:pt idx="7464">
                  <c:v>432.03500000000298</c:v>
                </c:pt>
                <c:pt idx="7465">
                  <c:v>724.88300000000095</c:v>
                </c:pt>
                <c:pt idx="7466">
                  <c:v>401.45</c:v>
                </c:pt>
                <c:pt idx="7467">
                  <c:v>231.722000000001</c:v>
                </c:pt>
                <c:pt idx="7468">
                  <c:v>140.03600000000301</c:v>
                </c:pt>
                <c:pt idx="7469">
                  <c:v>-116.598999999998</c:v>
                </c:pt>
                <c:pt idx="7470">
                  <c:v>-27.481000000003402</c:v>
                </c:pt>
                <c:pt idx="7471">
                  <c:v>-91.774000000001195</c:v>
                </c:pt>
                <c:pt idx="7472">
                  <c:v>-147.792000000001</c:v>
                </c:pt>
                <c:pt idx="7473">
                  <c:v>-160.61899999999801</c:v>
                </c:pt>
                <c:pt idx="7474">
                  <c:v>-149.77899999999801</c:v>
                </c:pt>
                <c:pt idx="7475">
                  <c:v>-4.1319999999977801</c:v>
                </c:pt>
                <c:pt idx="7476">
                  <c:v>-170.50399999999701</c:v>
                </c:pt>
                <c:pt idx="7477">
                  <c:v>-282.24499999999898</c:v>
                </c:pt>
                <c:pt idx="7478">
                  <c:v>-275.46099999999899</c:v>
                </c:pt>
                <c:pt idx="7479">
                  <c:v>-219.89300000000301</c:v>
                </c:pt>
                <c:pt idx="7480">
                  <c:v>-166.64899999999699</c:v>
                </c:pt>
                <c:pt idx="7481">
                  <c:v>-191.15399999999801</c:v>
                </c:pt>
                <c:pt idx="7482">
                  <c:v>-222.36200000000099</c:v>
                </c:pt>
                <c:pt idx="7483">
                  <c:v>-321.11900000000003</c:v>
                </c:pt>
                <c:pt idx="7484">
                  <c:v>-352.38200000000103</c:v>
                </c:pt>
                <c:pt idx="7485">
                  <c:v>-219.66200000000001</c:v>
                </c:pt>
                <c:pt idx="7486">
                  <c:v>-868.07699999999897</c:v>
                </c:pt>
                <c:pt idx="7487">
                  <c:v>-548.55700000000002</c:v>
                </c:pt>
                <c:pt idx="7488">
                  <c:v>125.56600000000201</c:v>
                </c:pt>
                <c:pt idx="7489">
                  <c:v>-344.23299999999801</c:v>
                </c:pt>
                <c:pt idx="7490">
                  <c:v>-391.949999999998</c:v>
                </c:pt>
                <c:pt idx="7491">
                  <c:v>-477.637</c:v>
                </c:pt>
                <c:pt idx="7492">
                  <c:v>-533.43899999999996</c:v>
                </c:pt>
                <c:pt idx="7493">
                  <c:v>-366</c:v>
                </c:pt>
                <c:pt idx="7494">
                  <c:v>-331.647999999999</c:v>
                </c:pt>
                <c:pt idx="7495">
                  <c:v>-472.16599999999897</c:v>
                </c:pt>
                <c:pt idx="7496">
                  <c:v>-555.82600000000002</c:v>
                </c:pt>
                <c:pt idx="7497">
                  <c:v>-351.998999999999</c:v>
                </c:pt>
                <c:pt idx="7498">
                  <c:v>-372.02300000000099</c:v>
                </c:pt>
                <c:pt idx="7499">
                  <c:v>-458.85199999999799</c:v>
                </c:pt>
                <c:pt idx="7500">
                  <c:v>-528.84900000000005</c:v>
                </c:pt>
                <c:pt idx="7501">
                  <c:v>-534.170999999998</c:v>
                </c:pt>
                <c:pt idx="7502">
                  <c:v>-571.354999999999</c:v>
                </c:pt>
                <c:pt idx="7503">
                  <c:v>-609.28899999999805</c:v>
                </c:pt>
                <c:pt idx="7504">
                  <c:v>-524.34699999999896</c:v>
                </c:pt>
                <c:pt idx="7505">
                  <c:v>-484.14499999999998</c:v>
                </c:pt>
                <c:pt idx="7506">
                  <c:v>-484.27300000000099</c:v>
                </c:pt>
                <c:pt idx="7507">
                  <c:v>-550.23700000000099</c:v>
                </c:pt>
                <c:pt idx="7508">
                  <c:v>-689.38699999999994</c:v>
                </c:pt>
                <c:pt idx="7509">
                  <c:v>-580.06800000000101</c:v>
                </c:pt>
                <c:pt idx="7510">
                  <c:v>-541.854999999999</c:v>
                </c:pt>
                <c:pt idx="7511">
                  <c:v>-481.42399999999901</c:v>
                </c:pt>
                <c:pt idx="7512">
                  <c:v>-849.66300000000001</c:v>
                </c:pt>
                <c:pt idx="7513">
                  <c:v>-636.52199999999903</c:v>
                </c:pt>
                <c:pt idx="7514">
                  <c:v>-416.96499999999997</c:v>
                </c:pt>
                <c:pt idx="7515">
                  <c:v>-577.026999999998</c:v>
                </c:pt>
                <c:pt idx="7516">
                  <c:v>-700.50900000000104</c:v>
                </c:pt>
                <c:pt idx="7517">
                  <c:v>-556.71500000000003</c:v>
                </c:pt>
                <c:pt idx="7518">
                  <c:v>-706.68899999999996</c:v>
                </c:pt>
                <c:pt idx="7519">
                  <c:v>-736.85900000000004</c:v>
                </c:pt>
                <c:pt idx="7520">
                  <c:v>-700.623999999999</c:v>
                </c:pt>
                <c:pt idx="7521">
                  <c:v>-689.43499999999904</c:v>
                </c:pt>
                <c:pt idx="7522">
                  <c:v>-691.44400000000098</c:v>
                </c:pt>
                <c:pt idx="7523">
                  <c:v>-720.14099999999905</c:v>
                </c:pt>
                <c:pt idx="7524">
                  <c:v>-759.92299999999898</c:v>
                </c:pt>
                <c:pt idx="7525">
                  <c:v>-797.24699999999905</c:v>
                </c:pt>
                <c:pt idx="7526">
                  <c:v>-835.97099999999898</c:v>
                </c:pt>
                <c:pt idx="7527">
                  <c:v>-853.11199999999894</c:v>
                </c:pt>
                <c:pt idx="7528">
                  <c:v>-858.501000000001</c:v>
                </c:pt>
                <c:pt idx="7529">
                  <c:v>-877.80499999999904</c:v>
                </c:pt>
                <c:pt idx="7530">
                  <c:v>-896.23699999999997</c:v>
                </c:pt>
                <c:pt idx="7531">
                  <c:v>-842.35400000000004</c:v>
                </c:pt>
                <c:pt idx="7532">
                  <c:v>-882.41099999999994</c:v>
                </c:pt>
                <c:pt idx="7533">
                  <c:v>-862.41600000000005</c:v>
                </c:pt>
                <c:pt idx="7534">
                  <c:v>-842.14499999999998</c:v>
                </c:pt>
                <c:pt idx="7535">
                  <c:v>-849.67399999999998</c:v>
                </c:pt>
                <c:pt idx="7536">
                  <c:v>-888.50300000000004</c:v>
                </c:pt>
                <c:pt idx="7537">
                  <c:v>-895.23600000000101</c:v>
                </c:pt>
                <c:pt idx="7538">
                  <c:v>-785.26699999999903</c:v>
                </c:pt>
                <c:pt idx="7539">
                  <c:v>-849.33600000000001</c:v>
                </c:pt>
                <c:pt idx="7540">
                  <c:v>-916.779</c:v>
                </c:pt>
                <c:pt idx="7541">
                  <c:v>-891.14899999999795</c:v>
                </c:pt>
                <c:pt idx="7542">
                  <c:v>-1472.3809999999901</c:v>
                </c:pt>
                <c:pt idx="7543">
                  <c:v>-771.594999999999</c:v>
                </c:pt>
                <c:pt idx="7544">
                  <c:v>-593.85999999999797</c:v>
                </c:pt>
                <c:pt idx="7545">
                  <c:v>-518.24499999999898</c:v>
                </c:pt>
                <c:pt idx="7546">
                  <c:v>-667.878999999999</c:v>
                </c:pt>
                <c:pt idx="7547">
                  <c:v>-718.74799999999902</c:v>
                </c:pt>
                <c:pt idx="7548">
                  <c:v>-858.39800000000105</c:v>
                </c:pt>
                <c:pt idx="7549">
                  <c:v>-964.51599999999905</c:v>
                </c:pt>
                <c:pt idx="7550">
                  <c:v>-823.10699999999895</c:v>
                </c:pt>
                <c:pt idx="7551">
                  <c:v>-838.27599999999904</c:v>
                </c:pt>
                <c:pt idx="7552">
                  <c:v>-908.98799999999801</c:v>
                </c:pt>
                <c:pt idx="7553">
                  <c:v>-943.93599999999901</c:v>
                </c:pt>
                <c:pt idx="7554">
                  <c:v>-977.29</c:v>
                </c:pt>
                <c:pt idx="7555">
                  <c:v>-990.99300000000005</c:v>
                </c:pt>
                <c:pt idx="7556">
                  <c:v>-935.75299999999902</c:v>
                </c:pt>
                <c:pt idx="7557">
                  <c:v>-941.17399999999998</c:v>
                </c:pt>
                <c:pt idx="7558">
                  <c:v>-951.996000000001</c:v>
                </c:pt>
                <c:pt idx="7559">
                  <c:v>-917.48199999999997</c:v>
                </c:pt>
                <c:pt idx="7560">
                  <c:v>-913.68299999999999</c:v>
                </c:pt>
                <c:pt idx="7561">
                  <c:v>-1156.7539999999999</c:v>
                </c:pt>
                <c:pt idx="7562">
                  <c:v>-1024.35599999999</c:v>
                </c:pt>
                <c:pt idx="7563">
                  <c:v>-854.88599999999997</c:v>
                </c:pt>
                <c:pt idx="7564">
                  <c:v>-788.91399999999999</c:v>
                </c:pt>
                <c:pt idx="7565">
                  <c:v>-651.83099999999899</c:v>
                </c:pt>
                <c:pt idx="7566">
                  <c:v>-1076.0339999999901</c:v>
                </c:pt>
                <c:pt idx="7567">
                  <c:v>-1075.23099999999</c:v>
                </c:pt>
                <c:pt idx="7568">
                  <c:v>-669.23400000000004</c:v>
                </c:pt>
                <c:pt idx="7569">
                  <c:v>-924.55300000000102</c:v>
                </c:pt>
                <c:pt idx="7570">
                  <c:v>-766.54999999999905</c:v>
                </c:pt>
                <c:pt idx="7571">
                  <c:v>-1270.8779999999999</c:v>
                </c:pt>
                <c:pt idx="7572">
                  <c:v>-1100.6219999999901</c:v>
                </c:pt>
                <c:pt idx="7573">
                  <c:v>-174.908000000003</c:v>
                </c:pt>
                <c:pt idx="7574">
                  <c:v>-352.45</c:v>
                </c:pt>
                <c:pt idx="7575">
                  <c:v>-547.26700000000096</c:v>
                </c:pt>
                <c:pt idx="7576">
                  <c:v>151.97800000000001</c:v>
                </c:pt>
                <c:pt idx="7577">
                  <c:v>-1697.2909999999999</c:v>
                </c:pt>
                <c:pt idx="7578">
                  <c:v>-1410.7149999999999</c:v>
                </c:pt>
                <c:pt idx="7579">
                  <c:v>-547.58199999999397</c:v>
                </c:pt>
                <c:pt idx="7580">
                  <c:v>-387.30800000000397</c:v>
                </c:pt>
                <c:pt idx="7581">
                  <c:v>1190.788</c:v>
                </c:pt>
                <c:pt idx="7582">
                  <c:v>-15.873000000001401</c:v>
                </c:pt>
                <c:pt idx="7583">
                  <c:v>-388.54100000000102</c:v>
                </c:pt>
                <c:pt idx="7584">
                  <c:v>-913.20899999999801</c:v>
                </c:pt>
                <c:pt idx="7585">
                  <c:v>-737.395999999997</c:v>
                </c:pt>
                <c:pt idx="7586">
                  <c:v>-409.851</c:v>
                </c:pt>
                <c:pt idx="7587">
                  <c:v>-587.11</c:v>
                </c:pt>
                <c:pt idx="7588">
                  <c:v>-729.28499999999894</c:v>
                </c:pt>
                <c:pt idx="7589">
                  <c:v>-902.82399999999802</c:v>
                </c:pt>
                <c:pt idx="7590">
                  <c:v>-618.17999999999995</c:v>
                </c:pt>
                <c:pt idx="7591">
                  <c:v>-592.62299999999902</c:v>
                </c:pt>
                <c:pt idx="7592">
                  <c:v>-747.83600000000104</c:v>
                </c:pt>
                <c:pt idx="7593">
                  <c:v>-812.31299999999999</c:v>
                </c:pt>
                <c:pt idx="7594">
                  <c:v>-788.097000000001</c:v>
                </c:pt>
                <c:pt idx="7595">
                  <c:v>-670.55599999999799</c:v>
                </c:pt>
                <c:pt idx="7596">
                  <c:v>-958.53700000000003</c:v>
                </c:pt>
                <c:pt idx="7597">
                  <c:v>-664.35399999999697</c:v>
                </c:pt>
                <c:pt idx="7598">
                  <c:v>-430.065</c:v>
                </c:pt>
                <c:pt idx="7599">
                  <c:v>-793.81699999999898</c:v>
                </c:pt>
                <c:pt idx="7600">
                  <c:v>-739.34699999999896</c:v>
                </c:pt>
                <c:pt idx="7601">
                  <c:v>-273.167000000001</c:v>
                </c:pt>
                <c:pt idx="7602">
                  <c:v>-639.85</c:v>
                </c:pt>
                <c:pt idx="7603">
                  <c:v>615.08799999999599</c:v>
                </c:pt>
                <c:pt idx="7604">
                  <c:v>2818.7469999999998</c:v>
                </c:pt>
                <c:pt idx="7605">
                  <c:v>5025.09</c:v>
                </c:pt>
                <c:pt idx="7606">
                  <c:v>1402.5639999999901</c:v>
                </c:pt>
                <c:pt idx="7607">
                  <c:v>-246.61099999999999</c:v>
                </c:pt>
                <c:pt idx="7608">
                  <c:v>-640.35899999999799</c:v>
                </c:pt>
                <c:pt idx="7609">
                  <c:v>-589.49099999999805</c:v>
                </c:pt>
                <c:pt idx="7610">
                  <c:v>-455.28800000000001</c:v>
                </c:pt>
                <c:pt idx="7611">
                  <c:v>-643.58599999999899</c:v>
                </c:pt>
                <c:pt idx="7612">
                  <c:v>-609.83499999999901</c:v>
                </c:pt>
                <c:pt idx="7613">
                  <c:v>-431.70299999999901</c:v>
                </c:pt>
                <c:pt idx="7614">
                  <c:v>-227.99199999999999</c:v>
                </c:pt>
                <c:pt idx="7615">
                  <c:v>328.72199999999901</c:v>
                </c:pt>
                <c:pt idx="7616">
                  <c:v>-300.73200000000003</c:v>
                </c:pt>
                <c:pt idx="7617">
                  <c:v>-485.10199999999799</c:v>
                </c:pt>
                <c:pt idx="7618">
                  <c:v>-747.98699999999894</c:v>
                </c:pt>
                <c:pt idx="7619">
                  <c:v>-423.28200000000101</c:v>
                </c:pt>
                <c:pt idx="7620">
                  <c:v>-6.9700000000011597</c:v>
                </c:pt>
                <c:pt idx="7621">
                  <c:v>-332.56899999999899</c:v>
                </c:pt>
                <c:pt idx="7622">
                  <c:v>-144.998000000003</c:v>
                </c:pt>
                <c:pt idx="7623">
                  <c:v>-261.09900000000198</c:v>
                </c:pt>
                <c:pt idx="7624">
                  <c:v>-486.82900000000097</c:v>
                </c:pt>
                <c:pt idx="7625">
                  <c:v>-541.65899999999897</c:v>
                </c:pt>
                <c:pt idx="7626">
                  <c:v>-569.09699999999896</c:v>
                </c:pt>
                <c:pt idx="7627">
                  <c:v>-626.84599999999898</c:v>
                </c:pt>
                <c:pt idx="7628">
                  <c:v>-419.21499999999997</c:v>
                </c:pt>
                <c:pt idx="7629">
                  <c:v>-490.19099999999997</c:v>
                </c:pt>
                <c:pt idx="7630">
                  <c:v>-577.09699999999896</c:v>
                </c:pt>
                <c:pt idx="7631">
                  <c:v>-634.54699999999798</c:v>
                </c:pt>
                <c:pt idx="7632">
                  <c:v>-611.03099999999904</c:v>
                </c:pt>
                <c:pt idx="7633">
                  <c:v>-691.35599999999897</c:v>
                </c:pt>
                <c:pt idx="7634">
                  <c:v>-681.66899999999896</c:v>
                </c:pt>
                <c:pt idx="7635">
                  <c:v>-701.25</c:v>
                </c:pt>
                <c:pt idx="7636">
                  <c:v>-818.104999999999</c:v>
                </c:pt>
                <c:pt idx="7637">
                  <c:v>-677.90899999999704</c:v>
                </c:pt>
                <c:pt idx="7638">
                  <c:v>-688.298</c:v>
                </c:pt>
                <c:pt idx="7639">
                  <c:v>-765.89899999999898</c:v>
                </c:pt>
                <c:pt idx="7640">
                  <c:v>-842.396999999998</c:v>
                </c:pt>
                <c:pt idx="7641">
                  <c:v>-841.301999999999</c:v>
                </c:pt>
                <c:pt idx="7642">
                  <c:v>-810.76599999999905</c:v>
                </c:pt>
                <c:pt idx="7643">
                  <c:v>-889.46299999999803</c:v>
                </c:pt>
                <c:pt idx="7644">
                  <c:v>-859.32</c:v>
                </c:pt>
                <c:pt idx="7645">
                  <c:v>-803.11199999999803</c:v>
                </c:pt>
                <c:pt idx="7646">
                  <c:v>-875.452</c:v>
                </c:pt>
                <c:pt idx="7647">
                  <c:v>-910.10800000000097</c:v>
                </c:pt>
                <c:pt idx="7648">
                  <c:v>-897.83899999999903</c:v>
                </c:pt>
                <c:pt idx="7649">
                  <c:v>-865.50799999999902</c:v>
                </c:pt>
                <c:pt idx="7650">
                  <c:v>-956.90800000000002</c:v>
                </c:pt>
                <c:pt idx="7651">
                  <c:v>-829.84900000000096</c:v>
                </c:pt>
                <c:pt idx="7652">
                  <c:v>-1037.7459999999901</c:v>
                </c:pt>
                <c:pt idx="7653">
                  <c:v>-638.51199999999994</c:v>
                </c:pt>
                <c:pt idx="7654">
                  <c:v>-428.18499999999898</c:v>
                </c:pt>
                <c:pt idx="7655">
                  <c:v>215.852</c:v>
                </c:pt>
                <c:pt idx="7656">
                  <c:v>-759.05499999999995</c:v>
                </c:pt>
                <c:pt idx="7657">
                  <c:v>571.55700000000002</c:v>
                </c:pt>
                <c:pt idx="7658">
                  <c:v>2169.922</c:v>
                </c:pt>
                <c:pt idx="7659">
                  <c:v>781.17799999999602</c:v>
                </c:pt>
                <c:pt idx="7660">
                  <c:v>761.800000000002</c:v>
                </c:pt>
                <c:pt idx="7661">
                  <c:v>489.409999999999</c:v>
                </c:pt>
                <c:pt idx="7662">
                  <c:v>399.14400000000001</c:v>
                </c:pt>
                <c:pt idx="7663">
                  <c:v>309.63799999999901</c:v>
                </c:pt>
                <c:pt idx="7664">
                  <c:v>183.00799999999899</c:v>
                </c:pt>
                <c:pt idx="7665">
                  <c:v>1.3629999999975499</c:v>
                </c:pt>
                <c:pt idx="7666">
                  <c:v>-90.203999999999695</c:v>
                </c:pt>
                <c:pt idx="7667">
                  <c:v>-87.614999999999796</c:v>
                </c:pt>
                <c:pt idx="7668">
                  <c:v>-181.61899999999801</c:v>
                </c:pt>
                <c:pt idx="7669">
                  <c:v>-191.222999999998</c:v>
                </c:pt>
                <c:pt idx="7670">
                  <c:v>-145.77099999999999</c:v>
                </c:pt>
                <c:pt idx="7671">
                  <c:v>-214.310000000001</c:v>
                </c:pt>
                <c:pt idx="7672">
                  <c:v>-280.498999999999</c:v>
                </c:pt>
                <c:pt idx="7673">
                  <c:v>-202.89500000000001</c:v>
                </c:pt>
                <c:pt idx="7674">
                  <c:v>-250.63099999999901</c:v>
                </c:pt>
                <c:pt idx="7675">
                  <c:v>-350.2</c:v>
                </c:pt>
                <c:pt idx="7676">
                  <c:v>-437.14699999999903</c:v>
                </c:pt>
                <c:pt idx="7677">
                  <c:v>-444.39499999999799</c:v>
                </c:pt>
                <c:pt idx="7678">
                  <c:v>-408.53399999999903</c:v>
                </c:pt>
                <c:pt idx="7679">
                  <c:v>-362.42899999999997</c:v>
                </c:pt>
                <c:pt idx="7680">
                  <c:v>-303.65900000000101</c:v>
                </c:pt>
                <c:pt idx="7681">
                  <c:v>-158.15699999999899</c:v>
                </c:pt>
                <c:pt idx="7682">
                  <c:v>-183.51300000000001</c:v>
                </c:pt>
                <c:pt idx="7683">
                  <c:v>-140.967999999998</c:v>
                </c:pt>
                <c:pt idx="7684">
                  <c:v>-236.372999999999</c:v>
                </c:pt>
                <c:pt idx="7685">
                  <c:v>-378.43900000000002</c:v>
                </c:pt>
                <c:pt idx="7686">
                  <c:v>-308.05599999999998</c:v>
                </c:pt>
                <c:pt idx="7687">
                  <c:v>-328.85799999999801</c:v>
                </c:pt>
                <c:pt idx="7688">
                  <c:v>-415.92</c:v>
                </c:pt>
                <c:pt idx="7689">
                  <c:v>-474.84500000000099</c:v>
                </c:pt>
                <c:pt idx="7690">
                  <c:v>-487.40300000000002</c:v>
                </c:pt>
                <c:pt idx="7691">
                  <c:v>-624.16599999999903</c:v>
                </c:pt>
                <c:pt idx="7692">
                  <c:v>-655.83299999999804</c:v>
                </c:pt>
                <c:pt idx="7693">
                  <c:v>-669.173</c:v>
                </c:pt>
                <c:pt idx="7694">
                  <c:v>-710.31299999999999</c:v>
                </c:pt>
                <c:pt idx="7695">
                  <c:v>-845.72299999999802</c:v>
                </c:pt>
                <c:pt idx="7696">
                  <c:v>-738.16999999999905</c:v>
                </c:pt>
                <c:pt idx="7697">
                  <c:v>-744.43499999999904</c:v>
                </c:pt>
                <c:pt idx="7698">
                  <c:v>-735.60899999999901</c:v>
                </c:pt>
                <c:pt idx="7699">
                  <c:v>-780.16499999999996</c:v>
                </c:pt>
                <c:pt idx="7700">
                  <c:v>-789.78499999999997</c:v>
                </c:pt>
                <c:pt idx="7701">
                  <c:v>-778.23300000000097</c:v>
                </c:pt>
                <c:pt idx="7702">
                  <c:v>-773.85699999999895</c:v>
                </c:pt>
                <c:pt idx="7703">
                  <c:v>-774.93899999999996</c:v>
                </c:pt>
                <c:pt idx="7704">
                  <c:v>-497.128999999999</c:v>
                </c:pt>
                <c:pt idx="7705">
                  <c:v>-155.887</c:v>
                </c:pt>
                <c:pt idx="7706">
                  <c:v>-1313.9570000000001</c:v>
                </c:pt>
                <c:pt idx="7707">
                  <c:v>-726.57499999999698</c:v>
                </c:pt>
                <c:pt idx="7708">
                  <c:v>1135.26699999999</c:v>
                </c:pt>
                <c:pt idx="7709">
                  <c:v>1021.899</c:v>
                </c:pt>
                <c:pt idx="7710">
                  <c:v>477.63699999999801</c:v>
                </c:pt>
                <c:pt idx="7711">
                  <c:v>509.93699999999899</c:v>
                </c:pt>
                <c:pt idx="7712">
                  <c:v>457.70299999999901</c:v>
                </c:pt>
                <c:pt idx="7713">
                  <c:v>711.41099999999994</c:v>
                </c:pt>
                <c:pt idx="7714">
                  <c:v>989.08000000000095</c:v>
                </c:pt>
                <c:pt idx="7715">
                  <c:v>1258.0719999999999</c:v>
                </c:pt>
                <c:pt idx="7716">
                  <c:v>1296.5139999999899</c:v>
                </c:pt>
                <c:pt idx="7717">
                  <c:v>1136.04599999999</c:v>
                </c:pt>
                <c:pt idx="7718">
                  <c:v>824.52599999999802</c:v>
                </c:pt>
                <c:pt idx="7719">
                  <c:v>708.08799999999701</c:v>
                </c:pt>
                <c:pt idx="7720">
                  <c:v>616.19499999999698</c:v>
                </c:pt>
                <c:pt idx="7721">
                  <c:v>741.33400000000199</c:v>
                </c:pt>
                <c:pt idx="7722">
                  <c:v>436.20200000000102</c:v>
                </c:pt>
                <c:pt idx="7723">
                  <c:v>583.531000000002</c:v>
                </c:pt>
                <c:pt idx="7724">
                  <c:v>708.80700000000002</c:v>
                </c:pt>
                <c:pt idx="7725">
                  <c:v>613.301999999999</c:v>
                </c:pt>
                <c:pt idx="7726">
                  <c:v>196.37</c:v>
                </c:pt>
                <c:pt idx="7727">
                  <c:v>205.70999999999901</c:v>
                </c:pt>
                <c:pt idx="7728">
                  <c:v>228.32899999999901</c:v>
                </c:pt>
                <c:pt idx="7729">
                  <c:v>240.087000000003</c:v>
                </c:pt>
                <c:pt idx="7730">
                  <c:v>217.670999999998</c:v>
                </c:pt>
                <c:pt idx="7731">
                  <c:v>112.819999999999</c:v>
                </c:pt>
                <c:pt idx="7732">
                  <c:v>9.9400000000005093</c:v>
                </c:pt>
                <c:pt idx="7733">
                  <c:v>180.47599999999599</c:v>
                </c:pt>
                <c:pt idx="7734">
                  <c:v>313.22799999999899</c:v>
                </c:pt>
                <c:pt idx="7735">
                  <c:v>706.01099999999997</c:v>
                </c:pt>
                <c:pt idx="7736">
                  <c:v>461.13999999999902</c:v>
                </c:pt>
                <c:pt idx="7737">
                  <c:v>245.431000000002</c:v>
                </c:pt>
                <c:pt idx="7738">
                  <c:v>194.99399999999801</c:v>
                </c:pt>
                <c:pt idx="7739">
                  <c:v>152.476</c:v>
                </c:pt>
                <c:pt idx="7740">
                  <c:v>290.08399999999801</c:v>
                </c:pt>
                <c:pt idx="7741">
                  <c:v>515.88999999999896</c:v>
                </c:pt>
                <c:pt idx="7742">
                  <c:v>546.59199999999998</c:v>
                </c:pt>
                <c:pt idx="7743">
                  <c:v>658.21399999999903</c:v>
                </c:pt>
                <c:pt idx="7744">
                  <c:v>678.64599999999996</c:v>
                </c:pt>
                <c:pt idx="7745">
                  <c:v>984.7</c:v>
                </c:pt>
                <c:pt idx="7746">
                  <c:v>758.5</c:v>
                </c:pt>
                <c:pt idx="7747">
                  <c:v>673.47699999999895</c:v>
                </c:pt>
                <c:pt idx="7748">
                  <c:v>1561.61399999999</c:v>
                </c:pt>
                <c:pt idx="7749">
                  <c:v>931.09000000000299</c:v>
                </c:pt>
                <c:pt idx="7750">
                  <c:v>2667.2079999999901</c:v>
                </c:pt>
                <c:pt idx="7751">
                  <c:v>2053.3419999999801</c:v>
                </c:pt>
                <c:pt idx="7752">
                  <c:v>1842.2470000000001</c:v>
                </c:pt>
                <c:pt idx="7753">
                  <c:v>2379.6489999999899</c:v>
                </c:pt>
                <c:pt idx="7754">
                  <c:v>2530.732</c:v>
                </c:pt>
                <c:pt idx="7755">
                  <c:v>2045.7159999999899</c:v>
                </c:pt>
                <c:pt idx="7756">
                  <c:v>1895.4390000000001</c:v>
                </c:pt>
                <c:pt idx="7757">
                  <c:v>1397.163</c:v>
                </c:pt>
                <c:pt idx="7758">
                  <c:v>1354.307</c:v>
                </c:pt>
                <c:pt idx="7759">
                  <c:v>1752.184</c:v>
                </c:pt>
                <c:pt idx="7760">
                  <c:v>1384.3809999999901</c:v>
                </c:pt>
                <c:pt idx="7761">
                  <c:v>929.422999999995</c:v>
                </c:pt>
                <c:pt idx="7762">
                  <c:v>774.869999999995</c:v>
                </c:pt>
                <c:pt idx="7763">
                  <c:v>1131.5129999999899</c:v>
                </c:pt>
                <c:pt idx="7764">
                  <c:v>1930.02799999999</c:v>
                </c:pt>
                <c:pt idx="7765">
                  <c:v>-1324.2070000000001</c:v>
                </c:pt>
                <c:pt idx="7766">
                  <c:v>2523.5929999999998</c:v>
                </c:pt>
                <c:pt idx="7767">
                  <c:v>4441.72</c:v>
                </c:pt>
                <c:pt idx="7768">
                  <c:v>1708.239</c:v>
                </c:pt>
                <c:pt idx="7769">
                  <c:v>2051.0029999999902</c:v>
                </c:pt>
                <c:pt idx="7770">
                  <c:v>1307.894</c:v>
                </c:pt>
                <c:pt idx="7771">
                  <c:v>1426.9849999999999</c:v>
                </c:pt>
                <c:pt idx="7772">
                  <c:v>1409.73099999999</c:v>
                </c:pt>
                <c:pt idx="7773">
                  <c:v>853.74399999999105</c:v>
                </c:pt>
                <c:pt idx="7774">
                  <c:v>-2550.6019999999899</c:v>
                </c:pt>
                <c:pt idx="7775">
                  <c:v>391.512999999991</c:v>
                </c:pt>
                <c:pt idx="7776">
                  <c:v>3065.97999999999</c:v>
                </c:pt>
                <c:pt idx="7777">
                  <c:v>1035.857</c:v>
                </c:pt>
                <c:pt idx="7778">
                  <c:v>704.66200000000299</c:v>
                </c:pt>
                <c:pt idx="7779">
                  <c:v>844.39199999999903</c:v>
                </c:pt>
                <c:pt idx="7780">
                  <c:v>624.46900000000403</c:v>
                </c:pt>
                <c:pt idx="7781">
                  <c:v>526.17799999999897</c:v>
                </c:pt>
                <c:pt idx="7782">
                  <c:v>579.53399999999897</c:v>
                </c:pt>
                <c:pt idx="7783">
                  <c:v>944.86900000000503</c:v>
                </c:pt>
                <c:pt idx="7784">
                  <c:v>160.05900000000801</c:v>
                </c:pt>
                <c:pt idx="7785">
                  <c:v>-1027.08499999999</c:v>
                </c:pt>
                <c:pt idx="7786">
                  <c:v>516.82699999998999</c:v>
                </c:pt>
                <c:pt idx="7787">
                  <c:v>2287.5059999999999</c:v>
                </c:pt>
                <c:pt idx="7788">
                  <c:v>1143.751</c:v>
                </c:pt>
                <c:pt idx="7789">
                  <c:v>667.56900000000303</c:v>
                </c:pt>
                <c:pt idx="7790">
                  <c:v>478.07800000000799</c:v>
                </c:pt>
                <c:pt idx="7791">
                  <c:v>558.17199999999798</c:v>
                </c:pt>
                <c:pt idx="7792">
                  <c:v>453.59999999999798</c:v>
                </c:pt>
                <c:pt idx="7793">
                  <c:v>701.74400000000503</c:v>
                </c:pt>
                <c:pt idx="7794">
                  <c:v>619.52100000000701</c:v>
                </c:pt>
                <c:pt idx="7795">
                  <c:v>652.59500000000105</c:v>
                </c:pt>
                <c:pt idx="7796">
                  <c:v>620.92599999999902</c:v>
                </c:pt>
                <c:pt idx="7797">
                  <c:v>488.37399999999599</c:v>
                </c:pt>
                <c:pt idx="7798">
                  <c:v>43.183000000004498</c:v>
                </c:pt>
                <c:pt idx="7799">
                  <c:v>33.281999999999201</c:v>
                </c:pt>
                <c:pt idx="7800">
                  <c:v>837.53800000000001</c:v>
                </c:pt>
                <c:pt idx="7801">
                  <c:v>1535.19</c:v>
                </c:pt>
                <c:pt idx="7802">
                  <c:v>795.80999999999699</c:v>
                </c:pt>
                <c:pt idx="7803">
                  <c:v>472.77300000000099</c:v>
                </c:pt>
                <c:pt idx="7804">
                  <c:v>782.88800000000595</c:v>
                </c:pt>
                <c:pt idx="7805">
                  <c:v>1066.76699999999</c:v>
                </c:pt>
                <c:pt idx="7806">
                  <c:v>787.88199999999699</c:v>
                </c:pt>
                <c:pt idx="7807">
                  <c:v>513.45700000000204</c:v>
                </c:pt>
                <c:pt idx="7808">
                  <c:v>102.962000000006</c:v>
                </c:pt>
                <c:pt idx="7809">
                  <c:v>541.77700000000095</c:v>
                </c:pt>
                <c:pt idx="7810">
                  <c:v>940.29600000000198</c:v>
                </c:pt>
                <c:pt idx="7811">
                  <c:v>528.33099999999797</c:v>
                </c:pt>
                <c:pt idx="7812">
                  <c:v>492.461000000002</c:v>
                </c:pt>
                <c:pt idx="7813">
                  <c:v>280.63000000000102</c:v>
                </c:pt>
                <c:pt idx="7814">
                  <c:v>420.20200000000102</c:v>
                </c:pt>
                <c:pt idx="7815">
                  <c:v>53.646000000000598</c:v>
                </c:pt>
                <c:pt idx="7816">
                  <c:v>137.11000000000001</c:v>
                </c:pt>
                <c:pt idx="7817">
                  <c:v>964.08000000000095</c:v>
                </c:pt>
                <c:pt idx="7818">
                  <c:v>1311.518</c:v>
                </c:pt>
                <c:pt idx="7819">
                  <c:v>558.52199999999698</c:v>
                </c:pt>
                <c:pt idx="7820">
                  <c:v>498.28800000000399</c:v>
                </c:pt>
                <c:pt idx="7821">
                  <c:v>830.722000000001</c:v>
                </c:pt>
                <c:pt idx="7822">
                  <c:v>286.17499999999899</c:v>
                </c:pt>
                <c:pt idx="7823">
                  <c:v>166.81400000000201</c:v>
                </c:pt>
                <c:pt idx="7824">
                  <c:v>99.716999999996901</c:v>
                </c:pt>
                <c:pt idx="7825">
                  <c:v>69.019000000000204</c:v>
                </c:pt>
                <c:pt idx="7826">
                  <c:v>101.634000000001</c:v>
                </c:pt>
                <c:pt idx="7827">
                  <c:v>-111.63599999999801</c:v>
                </c:pt>
                <c:pt idx="7828">
                  <c:v>-87.512999999998996</c:v>
                </c:pt>
                <c:pt idx="7829">
                  <c:v>-64.922000000002299</c:v>
                </c:pt>
                <c:pt idx="7830">
                  <c:v>-27.750999999996498</c:v>
                </c:pt>
                <c:pt idx="7831">
                  <c:v>14.8300000000017</c:v>
                </c:pt>
                <c:pt idx="7832">
                  <c:v>-60.4049999999988</c:v>
                </c:pt>
                <c:pt idx="7833">
                  <c:v>-136.44899999999799</c:v>
                </c:pt>
                <c:pt idx="7834">
                  <c:v>-249.871000000001</c:v>
                </c:pt>
                <c:pt idx="7835">
                  <c:v>-284.93699999999802</c:v>
                </c:pt>
                <c:pt idx="7836">
                  <c:v>-328.98799999999898</c:v>
                </c:pt>
                <c:pt idx="7837">
                  <c:v>-290.477999999997</c:v>
                </c:pt>
                <c:pt idx="7838">
                  <c:v>-312.83499999999901</c:v>
                </c:pt>
                <c:pt idx="7839">
                  <c:v>-315.53800000000001</c:v>
                </c:pt>
                <c:pt idx="7840">
                  <c:v>-357.96800000000002</c:v>
                </c:pt>
                <c:pt idx="7841">
                  <c:v>-342.97199999999901</c:v>
                </c:pt>
                <c:pt idx="7842">
                  <c:v>-334.26899999999802</c:v>
                </c:pt>
                <c:pt idx="7843">
                  <c:v>-342.34899999999999</c:v>
                </c:pt>
                <c:pt idx="7844">
                  <c:v>-372.83599999999899</c:v>
                </c:pt>
                <c:pt idx="7845">
                  <c:v>-368.729999999999</c:v>
                </c:pt>
                <c:pt idx="7846">
                  <c:v>-196.01399999999899</c:v>
                </c:pt>
                <c:pt idx="7847">
                  <c:v>-897.176999999999</c:v>
                </c:pt>
                <c:pt idx="7848">
                  <c:v>-753.25500000000102</c:v>
                </c:pt>
                <c:pt idx="7849">
                  <c:v>-152.39599999999999</c:v>
                </c:pt>
                <c:pt idx="7850">
                  <c:v>161.29699999999801</c:v>
                </c:pt>
                <c:pt idx="7851">
                  <c:v>-239.494</c:v>
                </c:pt>
                <c:pt idx="7852">
                  <c:v>-306.074999999998</c:v>
                </c:pt>
                <c:pt idx="7853">
                  <c:v>-328.21599999999802</c:v>
                </c:pt>
                <c:pt idx="7854">
                  <c:v>-381.07699999999897</c:v>
                </c:pt>
                <c:pt idx="7855">
                  <c:v>-352.41500000000002</c:v>
                </c:pt>
                <c:pt idx="7856">
                  <c:v>-276.937999999998</c:v>
                </c:pt>
                <c:pt idx="7857">
                  <c:v>-335.02399999999898</c:v>
                </c:pt>
                <c:pt idx="7858">
                  <c:v>-414.86099999999999</c:v>
                </c:pt>
                <c:pt idx="7859">
                  <c:v>-473.68199999999803</c:v>
                </c:pt>
                <c:pt idx="7860">
                  <c:v>-534.61399999999696</c:v>
                </c:pt>
                <c:pt idx="7861">
                  <c:v>-521.65300000000002</c:v>
                </c:pt>
                <c:pt idx="7862">
                  <c:v>-556.98500000000001</c:v>
                </c:pt>
                <c:pt idx="7863">
                  <c:v>-557.50900000000001</c:v>
                </c:pt>
                <c:pt idx="7864">
                  <c:v>-528.70400000000097</c:v>
                </c:pt>
                <c:pt idx="7865">
                  <c:v>-529.19499999999903</c:v>
                </c:pt>
                <c:pt idx="7866">
                  <c:v>-511.22699999999998</c:v>
                </c:pt>
                <c:pt idx="7867">
                  <c:v>-570.45399999999904</c:v>
                </c:pt>
                <c:pt idx="7868">
                  <c:v>-560.48999999999899</c:v>
                </c:pt>
                <c:pt idx="7869">
                  <c:v>-469.538999999998</c:v>
                </c:pt>
                <c:pt idx="7870">
                  <c:v>-490.81700000000001</c:v>
                </c:pt>
                <c:pt idx="7871">
                  <c:v>-563.00500000000102</c:v>
                </c:pt>
                <c:pt idx="7872">
                  <c:v>-599.34699999999896</c:v>
                </c:pt>
                <c:pt idx="7873">
                  <c:v>-597.38900000000103</c:v>
                </c:pt>
                <c:pt idx="7874">
                  <c:v>-596.16099999999994</c:v>
                </c:pt>
                <c:pt idx="7875">
                  <c:v>-582.522999999999</c:v>
                </c:pt>
                <c:pt idx="7876">
                  <c:v>-627.03899999999999</c:v>
                </c:pt>
                <c:pt idx="7877">
                  <c:v>-569.92299999999796</c:v>
                </c:pt>
                <c:pt idx="7878">
                  <c:v>-441.84599999999898</c:v>
                </c:pt>
                <c:pt idx="7879">
                  <c:v>-577.23500000000001</c:v>
                </c:pt>
                <c:pt idx="7880">
                  <c:v>-653.98799999999903</c:v>
                </c:pt>
                <c:pt idx="7881">
                  <c:v>-662.27499999999895</c:v>
                </c:pt>
                <c:pt idx="7882">
                  <c:v>-702.83799999999803</c:v>
                </c:pt>
                <c:pt idx="7883">
                  <c:v>-676.81799999999896</c:v>
                </c:pt>
                <c:pt idx="7884">
                  <c:v>-731.41499999999996</c:v>
                </c:pt>
                <c:pt idx="7885">
                  <c:v>-726.81899999999905</c:v>
                </c:pt>
                <c:pt idx="7886">
                  <c:v>-498.04700000000099</c:v>
                </c:pt>
                <c:pt idx="7887">
                  <c:v>-663.625</c:v>
                </c:pt>
                <c:pt idx="7888">
                  <c:v>-748.51300000000003</c:v>
                </c:pt>
                <c:pt idx="7889">
                  <c:v>-425.949999999998</c:v>
                </c:pt>
                <c:pt idx="7890">
                  <c:v>-456.61399999999901</c:v>
                </c:pt>
                <c:pt idx="7891">
                  <c:v>-714.31100000000094</c:v>
                </c:pt>
                <c:pt idx="7892">
                  <c:v>-622.074999999998</c:v>
                </c:pt>
                <c:pt idx="7893">
                  <c:v>-553.68899999999906</c:v>
                </c:pt>
                <c:pt idx="7894">
                  <c:v>-739.88099999999895</c:v>
                </c:pt>
                <c:pt idx="7895">
                  <c:v>-743.67299999999898</c:v>
                </c:pt>
                <c:pt idx="7896">
                  <c:v>-565.27900000000102</c:v>
                </c:pt>
                <c:pt idx="7897">
                  <c:v>-656.85300000000097</c:v>
                </c:pt>
                <c:pt idx="7898">
                  <c:v>-751.02199999999903</c:v>
                </c:pt>
                <c:pt idx="7899">
                  <c:v>-625.46299999999906</c:v>
                </c:pt>
                <c:pt idx="7900">
                  <c:v>-557.41999999999996</c:v>
                </c:pt>
                <c:pt idx="7901">
                  <c:v>-921.61300000000006</c:v>
                </c:pt>
                <c:pt idx="7902">
                  <c:v>-859.896999999998</c:v>
                </c:pt>
                <c:pt idx="7903">
                  <c:v>-479.53899999999902</c:v>
                </c:pt>
                <c:pt idx="7904">
                  <c:v>-588.43599999999901</c:v>
                </c:pt>
                <c:pt idx="7905">
                  <c:v>-743.56099999999901</c:v>
                </c:pt>
                <c:pt idx="7906">
                  <c:v>-755.28099999999995</c:v>
                </c:pt>
                <c:pt idx="7907">
                  <c:v>-717.20299999999997</c:v>
                </c:pt>
                <c:pt idx="7908">
                  <c:v>-746.05</c:v>
                </c:pt>
                <c:pt idx="7909">
                  <c:v>-777.17600000000095</c:v>
                </c:pt>
                <c:pt idx="7910">
                  <c:v>-753.51999999999896</c:v>
                </c:pt>
                <c:pt idx="7911">
                  <c:v>-686.11199999999894</c:v>
                </c:pt>
                <c:pt idx="7912">
                  <c:v>-888.78399999999999</c:v>
                </c:pt>
                <c:pt idx="7913">
                  <c:v>-966.803</c:v>
                </c:pt>
                <c:pt idx="7914">
                  <c:v>-742.53999999999803</c:v>
                </c:pt>
                <c:pt idx="7915">
                  <c:v>-586.00099999999895</c:v>
                </c:pt>
                <c:pt idx="7916">
                  <c:v>-699.35799999999904</c:v>
                </c:pt>
                <c:pt idx="7917">
                  <c:v>-729.25600000000099</c:v>
                </c:pt>
                <c:pt idx="7918">
                  <c:v>-734.69999999999902</c:v>
                </c:pt>
                <c:pt idx="7919">
                  <c:v>-863.19799999999998</c:v>
                </c:pt>
                <c:pt idx="7920">
                  <c:v>-759.32699999999897</c:v>
                </c:pt>
                <c:pt idx="7921">
                  <c:v>-460.67099999999903</c:v>
                </c:pt>
                <c:pt idx="7922">
                  <c:v>-920.14099999999905</c:v>
                </c:pt>
                <c:pt idx="7923">
                  <c:v>-723.36099999999897</c:v>
                </c:pt>
                <c:pt idx="7924">
                  <c:v>-385.67399999999998</c:v>
                </c:pt>
                <c:pt idx="7925">
                  <c:v>-515.33500000000004</c:v>
                </c:pt>
                <c:pt idx="7926">
                  <c:v>-690.78499999999894</c:v>
                </c:pt>
                <c:pt idx="7927">
                  <c:v>-702.76499999999999</c:v>
                </c:pt>
                <c:pt idx="7928">
                  <c:v>-773.80100000000004</c:v>
                </c:pt>
                <c:pt idx="7929">
                  <c:v>-825.53399999999999</c:v>
                </c:pt>
                <c:pt idx="7930">
                  <c:v>-839.68</c:v>
                </c:pt>
                <c:pt idx="7931">
                  <c:v>-874.702</c:v>
                </c:pt>
                <c:pt idx="7932">
                  <c:v>-890.61199999999894</c:v>
                </c:pt>
                <c:pt idx="7933">
                  <c:v>-936.53700000000003</c:v>
                </c:pt>
                <c:pt idx="7934">
                  <c:v>-926.06899999999803</c:v>
                </c:pt>
                <c:pt idx="7935">
                  <c:v>-931.55700000000002</c:v>
                </c:pt>
                <c:pt idx="7936">
                  <c:v>-898.73299999999904</c:v>
                </c:pt>
                <c:pt idx="7937">
                  <c:v>-883.31700000000001</c:v>
                </c:pt>
                <c:pt idx="7938">
                  <c:v>-862.969999999999</c:v>
                </c:pt>
                <c:pt idx="7939">
                  <c:v>-856.47899999999902</c:v>
                </c:pt>
                <c:pt idx="7940">
                  <c:v>-1016.88</c:v>
                </c:pt>
                <c:pt idx="7941">
                  <c:v>-1135.1210000000001</c:v>
                </c:pt>
                <c:pt idx="7942">
                  <c:v>-848.72500000000002</c:v>
                </c:pt>
                <c:pt idx="7943">
                  <c:v>-818.33399999999995</c:v>
                </c:pt>
                <c:pt idx="7944">
                  <c:v>-836.86</c:v>
                </c:pt>
                <c:pt idx="7945">
                  <c:v>-835.48299999999995</c:v>
                </c:pt>
                <c:pt idx="7946">
                  <c:v>-849.25199999999995</c:v>
                </c:pt>
                <c:pt idx="7947">
                  <c:v>-822.11999999999898</c:v>
                </c:pt>
                <c:pt idx="7948">
                  <c:v>-798.219999999999</c:v>
                </c:pt>
                <c:pt idx="7949">
                  <c:v>-790.12800000000004</c:v>
                </c:pt>
                <c:pt idx="7950">
                  <c:v>-827.88799999999799</c:v>
                </c:pt>
                <c:pt idx="7951">
                  <c:v>-1003.809</c:v>
                </c:pt>
                <c:pt idx="7952">
                  <c:v>-554.42600000000095</c:v>
                </c:pt>
                <c:pt idx="7953">
                  <c:v>-441.13400000000001</c:v>
                </c:pt>
                <c:pt idx="7954">
                  <c:v>-642.00699999999904</c:v>
                </c:pt>
                <c:pt idx="7955">
                  <c:v>-837.01199999999994</c:v>
                </c:pt>
                <c:pt idx="7956">
                  <c:v>-830.23699999999997</c:v>
                </c:pt>
                <c:pt idx="7957">
                  <c:v>-820.05999999999904</c:v>
                </c:pt>
                <c:pt idx="7958">
                  <c:v>-770.93199999999899</c:v>
                </c:pt>
                <c:pt idx="7959">
                  <c:v>-566.78299999999899</c:v>
                </c:pt>
                <c:pt idx="7960">
                  <c:v>-388.83699999999902</c:v>
                </c:pt>
                <c:pt idx="7961">
                  <c:v>-903.58499999999901</c:v>
                </c:pt>
                <c:pt idx="7962">
                  <c:v>-34.375</c:v>
                </c:pt>
                <c:pt idx="7963">
                  <c:v>228.04199999999901</c:v>
                </c:pt>
                <c:pt idx="7964">
                  <c:v>254.44400000000101</c:v>
                </c:pt>
                <c:pt idx="7965">
                  <c:v>27.8440000000009</c:v>
                </c:pt>
                <c:pt idx="7966">
                  <c:v>158.331999999999</c:v>
                </c:pt>
                <c:pt idx="7967">
                  <c:v>-371.46</c:v>
                </c:pt>
                <c:pt idx="7968">
                  <c:v>-388.86799999999897</c:v>
                </c:pt>
                <c:pt idx="7969">
                  <c:v>-446.69399999999803</c:v>
                </c:pt>
                <c:pt idx="7970">
                  <c:v>-291.54599999999999</c:v>
                </c:pt>
                <c:pt idx="7971">
                  <c:v>-694.90499999999895</c:v>
                </c:pt>
                <c:pt idx="7972">
                  <c:v>-602.30600000000004</c:v>
                </c:pt>
                <c:pt idx="7973">
                  <c:v>-81.836000000000197</c:v>
                </c:pt>
                <c:pt idx="7974">
                  <c:v>-500.54399999999902</c:v>
                </c:pt>
                <c:pt idx="7975">
                  <c:v>-634.43199999999899</c:v>
                </c:pt>
                <c:pt idx="7976">
                  <c:v>-539.64800000000105</c:v>
                </c:pt>
                <c:pt idx="7977">
                  <c:v>-544.19300000000101</c:v>
                </c:pt>
                <c:pt idx="7978">
                  <c:v>-592.45100000000002</c:v>
                </c:pt>
                <c:pt idx="7979">
                  <c:v>-480.31300000000101</c:v>
                </c:pt>
                <c:pt idx="7980">
                  <c:v>-519.15899999999999</c:v>
                </c:pt>
                <c:pt idx="7981">
                  <c:v>-432.84199999999998</c:v>
                </c:pt>
                <c:pt idx="7982">
                  <c:v>-646.48499999999899</c:v>
                </c:pt>
                <c:pt idx="7983">
                  <c:v>-739.91899999999896</c:v>
                </c:pt>
                <c:pt idx="7984">
                  <c:v>-763.29100000000096</c:v>
                </c:pt>
                <c:pt idx="7985">
                  <c:v>-844.16300000000001</c:v>
                </c:pt>
                <c:pt idx="7986">
                  <c:v>-922.10299999999904</c:v>
                </c:pt>
                <c:pt idx="7987">
                  <c:v>-890.772999999999</c:v>
                </c:pt>
                <c:pt idx="7988">
                  <c:v>-890.26900000000001</c:v>
                </c:pt>
                <c:pt idx="7989">
                  <c:v>-878.99099999999999</c:v>
                </c:pt>
                <c:pt idx="7990">
                  <c:v>-868.73900000000003</c:v>
                </c:pt>
                <c:pt idx="7991">
                  <c:v>-884.36799999999903</c:v>
                </c:pt>
                <c:pt idx="7992">
                  <c:v>-879.50599999999997</c:v>
                </c:pt>
                <c:pt idx="7993">
                  <c:v>-921.62799999999902</c:v>
                </c:pt>
                <c:pt idx="7994">
                  <c:v>-1019.265</c:v>
                </c:pt>
                <c:pt idx="7995">
                  <c:v>-889.09799999999996</c:v>
                </c:pt>
                <c:pt idx="7996">
                  <c:v>-858.30700000000002</c:v>
                </c:pt>
                <c:pt idx="7997">
                  <c:v>-985.495</c:v>
                </c:pt>
                <c:pt idx="7998">
                  <c:v>-923.95799999999895</c:v>
                </c:pt>
                <c:pt idx="7999">
                  <c:v>-972</c:v>
                </c:pt>
                <c:pt idx="8000">
                  <c:v>-950.98199999999895</c:v>
                </c:pt>
                <c:pt idx="8001">
                  <c:v>-842.719999999999</c:v>
                </c:pt>
                <c:pt idx="8002">
                  <c:v>-1020.37</c:v>
                </c:pt>
                <c:pt idx="8003">
                  <c:v>-899.00799999999799</c:v>
                </c:pt>
                <c:pt idx="8004">
                  <c:v>-852.36699999999996</c:v>
                </c:pt>
                <c:pt idx="8005">
                  <c:v>-901.51399999999899</c:v>
                </c:pt>
                <c:pt idx="8006">
                  <c:v>-956.05099999999902</c:v>
                </c:pt>
                <c:pt idx="8007">
                  <c:v>-953.54099999999903</c:v>
                </c:pt>
                <c:pt idx="8008">
                  <c:v>-971.90099999999904</c:v>
                </c:pt>
                <c:pt idx="8009">
                  <c:v>-985.12</c:v>
                </c:pt>
                <c:pt idx="8010">
                  <c:v>-972.93700000000001</c:v>
                </c:pt>
                <c:pt idx="8011">
                  <c:v>-986.00599999999895</c:v>
                </c:pt>
                <c:pt idx="8012">
                  <c:v>-978.76399999999899</c:v>
                </c:pt>
                <c:pt idx="8013">
                  <c:v>-955.62300000000005</c:v>
                </c:pt>
                <c:pt idx="8014">
                  <c:v>-1026.8509999999901</c:v>
                </c:pt>
                <c:pt idx="8015">
                  <c:v>-955.30499999999904</c:v>
                </c:pt>
                <c:pt idx="8016">
                  <c:v>-1146.3399999999999</c:v>
                </c:pt>
                <c:pt idx="8017">
                  <c:v>-1028.193</c:v>
                </c:pt>
                <c:pt idx="8018">
                  <c:v>-937.15799999999899</c:v>
                </c:pt>
                <c:pt idx="8019">
                  <c:v>-952.42200000000003</c:v>
                </c:pt>
                <c:pt idx="8020">
                  <c:v>-960.84899999999902</c:v>
                </c:pt>
                <c:pt idx="8021">
                  <c:v>-925.42399999999998</c:v>
                </c:pt>
                <c:pt idx="8022">
                  <c:v>-937.83199999999999</c:v>
                </c:pt>
                <c:pt idx="8023">
                  <c:v>-914.06</c:v>
                </c:pt>
                <c:pt idx="8024">
                  <c:v>-909.53499999999997</c:v>
                </c:pt>
                <c:pt idx="8025">
                  <c:v>-935.70500000000004</c:v>
                </c:pt>
                <c:pt idx="8026">
                  <c:v>-1009.225</c:v>
                </c:pt>
                <c:pt idx="8027">
                  <c:v>-992.72899999999902</c:v>
                </c:pt>
                <c:pt idx="8028">
                  <c:v>-1005.178</c:v>
                </c:pt>
                <c:pt idx="8029">
                  <c:v>-1093.6610000000001</c:v>
                </c:pt>
                <c:pt idx="8030">
                  <c:v>-1110.1479999999999</c:v>
                </c:pt>
                <c:pt idx="8031">
                  <c:v>-1050.07699999999</c:v>
                </c:pt>
                <c:pt idx="8032">
                  <c:v>-1067.558</c:v>
                </c:pt>
                <c:pt idx="8033">
                  <c:v>-1081.55</c:v>
                </c:pt>
                <c:pt idx="8034">
                  <c:v>-1086.511</c:v>
                </c:pt>
                <c:pt idx="8035">
                  <c:v>-1112.7670000000001</c:v>
                </c:pt>
                <c:pt idx="8036">
                  <c:v>-1103.499</c:v>
                </c:pt>
                <c:pt idx="8037">
                  <c:v>-1175.356</c:v>
                </c:pt>
                <c:pt idx="8038">
                  <c:v>-1207.585</c:v>
                </c:pt>
                <c:pt idx="8039">
                  <c:v>-1241.96999999999</c:v>
                </c:pt>
                <c:pt idx="8040">
                  <c:v>-1237.8330000000001</c:v>
                </c:pt>
                <c:pt idx="8041">
                  <c:v>-1242.827</c:v>
                </c:pt>
                <c:pt idx="8042">
                  <c:v>-1170.5329999999999</c:v>
                </c:pt>
                <c:pt idx="8043">
                  <c:v>-1071.0419999999999</c:v>
                </c:pt>
                <c:pt idx="8044">
                  <c:v>-1055.1509999999901</c:v>
                </c:pt>
                <c:pt idx="8045">
                  <c:v>-1085.7069999999901</c:v>
                </c:pt>
                <c:pt idx="8046">
                  <c:v>-949.83599999999899</c:v>
                </c:pt>
                <c:pt idx="8047">
                  <c:v>-853.13699999999994</c:v>
                </c:pt>
                <c:pt idx="8048">
                  <c:v>-882.90399999999897</c:v>
                </c:pt>
                <c:pt idx="8049">
                  <c:v>-810.28499999999894</c:v>
                </c:pt>
                <c:pt idx="8050">
                  <c:v>-770.86699999999905</c:v>
                </c:pt>
                <c:pt idx="8051">
                  <c:v>-939.070999999999</c:v>
                </c:pt>
                <c:pt idx="8052">
                  <c:v>-795.03300000000002</c:v>
                </c:pt>
                <c:pt idx="8053">
                  <c:v>-694.79599999999903</c:v>
                </c:pt>
                <c:pt idx="8054">
                  <c:v>-687.42999999999904</c:v>
                </c:pt>
                <c:pt idx="8055">
                  <c:v>-834.79999999999905</c:v>
                </c:pt>
                <c:pt idx="8056">
                  <c:v>-826.10500000000002</c:v>
                </c:pt>
                <c:pt idx="8057">
                  <c:v>-933.91300000000001</c:v>
                </c:pt>
                <c:pt idx="8058">
                  <c:v>-844.945999999999</c:v>
                </c:pt>
                <c:pt idx="8059">
                  <c:v>-843.86599999999999</c:v>
                </c:pt>
                <c:pt idx="8060">
                  <c:v>-930.75300000000004</c:v>
                </c:pt>
                <c:pt idx="8061">
                  <c:v>-844.54300000000001</c:v>
                </c:pt>
                <c:pt idx="8062">
                  <c:v>-847.69299999999998</c:v>
                </c:pt>
                <c:pt idx="8063">
                  <c:v>-825.03899999999896</c:v>
                </c:pt>
                <c:pt idx="8064">
                  <c:v>-976.51800000000003</c:v>
                </c:pt>
                <c:pt idx="8065">
                  <c:v>-997.49099999999999</c:v>
                </c:pt>
                <c:pt idx="8066">
                  <c:v>-889.22900000000004</c:v>
                </c:pt>
                <c:pt idx="8067">
                  <c:v>-953.67600000000004</c:v>
                </c:pt>
                <c:pt idx="8068">
                  <c:v>-1020.184</c:v>
                </c:pt>
                <c:pt idx="8069">
                  <c:v>-954.96899999999903</c:v>
                </c:pt>
                <c:pt idx="8070">
                  <c:v>-943.45899999999904</c:v>
                </c:pt>
                <c:pt idx="8071">
                  <c:v>-971.91600000000005</c:v>
                </c:pt>
                <c:pt idx="8072">
                  <c:v>-1047.1889999999901</c:v>
                </c:pt>
                <c:pt idx="8073">
                  <c:v>-1099.5450000000001</c:v>
                </c:pt>
                <c:pt idx="8074">
                  <c:v>-1002.27499999999</c:v>
                </c:pt>
                <c:pt idx="8075">
                  <c:v>-942.70500000000004</c:v>
                </c:pt>
                <c:pt idx="8076">
                  <c:v>-1032.316</c:v>
                </c:pt>
                <c:pt idx="8077">
                  <c:v>-1062.61699999999</c:v>
                </c:pt>
                <c:pt idx="8078">
                  <c:v>-1079.7439999999999</c:v>
                </c:pt>
                <c:pt idx="8079">
                  <c:v>-1078.4189999999901</c:v>
                </c:pt>
                <c:pt idx="8080">
                  <c:v>-1116.3900000000001</c:v>
                </c:pt>
                <c:pt idx="8081">
                  <c:v>-1121.09799999999</c:v>
                </c:pt>
                <c:pt idx="8082">
                  <c:v>-1175.83499999999</c:v>
                </c:pt>
                <c:pt idx="8083">
                  <c:v>-1259.42099999999</c:v>
                </c:pt>
                <c:pt idx="8084">
                  <c:v>-1487.8969999999999</c:v>
                </c:pt>
                <c:pt idx="8085">
                  <c:v>-1680.0929999999901</c:v>
                </c:pt>
                <c:pt idx="8086">
                  <c:v>-1597.011</c:v>
                </c:pt>
                <c:pt idx="8087">
                  <c:v>-1588.8969999999899</c:v>
                </c:pt>
                <c:pt idx="8088">
                  <c:v>-1572.761</c:v>
                </c:pt>
                <c:pt idx="8089">
                  <c:v>-1599.9589999999901</c:v>
                </c:pt>
                <c:pt idx="8090">
                  <c:v>-1731.046</c:v>
                </c:pt>
                <c:pt idx="8091">
                  <c:v>-1003.189</c:v>
                </c:pt>
                <c:pt idx="8092">
                  <c:v>-1024.4289999999901</c:v>
                </c:pt>
                <c:pt idx="8093">
                  <c:v>-990.84799999999996</c:v>
                </c:pt>
                <c:pt idx="8094">
                  <c:v>-1038.0519999999999</c:v>
                </c:pt>
                <c:pt idx="8095">
                  <c:v>-749.29199999999901</c:v>
                </c:pt>
                <c:pt idx="8096">
                  <c:v>-705.99099999999896</c:v>
                </c:pt>
                <c:pt idx="8097">
                  <c:v>-838.74399999999901</c:v>
                </c:pt>
                <c:pt idx="8098">
                  <c:v>-789.76699999999903</c:v>
                </c:pt>
                <c:pt idx="8099">
                  <c:v>-727.55699999999899</c:v>
                </c:pt>
                <c:pt idx="8100">
                  <c:v>-779.84500000000003</c:v>
                </c:pt>
                <c:pt idx="8101">
                  <c:v>-714.28200000000004</c:v>
                </c:pt>
                <c:pt idx="8102">
                  <c:v>-761.65099999999904</c:v>
                </c:pt>
                <c:pt idx="8103">
                  <c:v>-675.77999999999895</c:v>
                </c:pt>
                <c:pt idx="8104">
                  <c:v>-604.91100000000097</c:v>
                </c:pt>
                <c:pt idx="8105">
                  <c:v>-602.51999999999896</c:v>
                </c:pt>
                <c:pt idx="8106">
                  <c:v>-567.87999999999897</c:v>
                </c:pt>
                <c:pt idx="8107">
                  <c:v>-676.399</c:v>
                </c:pt>
                <c:pt idx="8108">
                  <c:v>-688.01699999999903</c:v>
                </c:pt>
                <c:pt idx="8109">
                  <c:v>-333.81900000000002</c:v>
                </c:pt>
                <c:pt idx="8110">
                  <c:v>-456.67099999999903</c:v>
                </c:pt>
                <c:pt idx="8111">
                  <c:v>-551.18700000000001</c:v>
                </c:pt>
                <c:pt idx="8112">
                  <c:v>-563.94200000000001</c:v>
                </c:pt>
                <c:pt idx="8113">
                  <c:v>-606.98699999999997</c:v>
                </c:pt>
                <c:pt idx="8114">
                  <c:v>-711.13399999999899</c:v>
                </c:pt>
                <c:pt idx="8115">
                  <c:v>-497.16800000000001</c:v>
                </c:pt>
                <c:pt idx="8116">
                  <c:v>-339.66799999999898</c:v>
                </c:pt>
                <c:pt idx="8117">
                  <c:v>-605.01900000000001</c:v>
                </c:pt>
                <c:pt idx="8118">
                  <c:v>-574.35599999999897</c:v>
                </c:pt>
                <c:pt idx="8119">
                  <c:v>-378.10299999999899</c:v>
                </c:pt>
                <c:pt idx="8120">
                  <c:v>-445.61499999999899</c:v>
                </c:pt>
                <c:pt idx="8121">
                  <c:v>-492.55500000000001</c:v>
                </c:pt>
                <c:pt idx="8122">
                  <c:v>-566.56299999999896</c:v>
                </c:pt>
                <c:pt idx="8123">
                  <c:v>-466.78699999999998</c:v>
                </c:pt>
                <c:pt idx="8124">
                  <c:v>-399.65800000000098</c:v>
                </c:pt>
                <c:pt idx="8125">
                  <c:v>-534.55699999999797</c:v>
                </c:pt>
                <c:pt idx="8126">
                  <c:v>-504.06099999999901</c:v>
                </c:pt>
                <c:pt idx="8127">
                  <c:v>-289.45400000000097</c:v>
                </c:pt>
                <c:pt idx="8128">
                  <c:v>-210.16899999999899</c:v>
                </c:pt>
                <c:pt idx="8129">
                  <c:v>-6.7560000000012197</c:v>
                </c:pt>
                <c:pt idx="8130">
                  <c:v>-133.00100000000199</c:v>
                </c:pt>
                <c:pt idx="8131">
                  <c:v>-4.7000000000480199E-2</c:v>
                </c:pt>
                <c:pt idx="8132">
                  <c:v>105.591999999998</c:v>
                </c:pt>
                <c:pt idx="8133">
                  <c:v>-70.776000000001602</c:v>
                </c:pt>
                <c:pt idx="8134">
                  <c:v>69.948999999998705</c:v>
                </c:pt>
                <c:pt idx="8135">
                  <c:v>177.777999999998</c:v>
                </c:pt>
                <c:pt idx="8136">
                  <c:v>3.2550000000010102</c:v>
                </c:pt>
                <c:pt idx="8137">
                  <c:v>197.08100000000101</c:v>
                </c:pt>
                <c:pt idx="8138">
                  <c:v>415.925000000002</c:v>
                </c:pt>
                <c:pt idx="8139">
                  <c:v>-559.25899999999001</c:v>
                </c:pt>
                <c:pt idx="8140">
                  <c:v>-769.375</c:v>
                </c:pt>
                <c:pt idx="8141">
                  <c:v>2144.877</c:v>
                </c:pt>
                <c:pt idx="8142">
                  <c:v>2875.6699999999901</c:v>
                </c:pt>
                <c:pt idx="8143">
                  <c:v>477.18599999999401</c:v>
                </c:pt>
                <c:pt idx="8144">
                  <c:v>2595.5189999999998</c:v>
                </c:pt>
                <c:pt idx="8145">
                  <c:v>2341.53799999999</c:v>
                </c:pt>
                <c:pt idx="8146">
                  <c:v>1450.079</c:v>
                </c:pt>
                <c:pt idx="8147">
                  <c:v>545.38400000000502</c:v>
                </c:pt>
                <c:pt idx="8148">
                  <c:v>-718.10499999999502</c:v>
                </c:pt>
                <c:pt idx="8149">
                  <c:v>2254.5749999999898</c:v>
                </c:pt>
                <c:pt idx="8150">
                  <c:v>925.45600000000502</c:v>
                </c:pt>
                <c:pt idx="8151">
                  <c:v>8.6389999999955691</c:v>
                </c:pt>
                <c:pt idx="8152">
                  <c:v>1671.2280000000001</c:v>
                </c:pt>
                <c:pt idx="8153">
                  <c:v>2050.08699999998</c:v>
                </c:pt>
                <c:pt idx="8154">
                  <c:v>1928.91399999998</c:v>
                </c:pt>
                <c:pt idx="8155">
                  <c:v>1116.9869999999901</c:v>
                </c:pt>
                <c:pt idx="8156">
                  <c:v>148.691000000006</c:v>
                </c:pt>
                <c:pt idx="8157">
                  <c:v>128.78100000000899</c:v>
                </c:pt>
                <c:pt idx="8158">
                  <c:v>589.89300000000298</c:v>
                </c:pt>
                <c:pt idx="8159">
                  <c:v>-2598.8889999999901</c:v>
                </c:pt>
                <c:pt idx="8160">
                  <c:v>-1809.1489999999999</c:v>
                </c:pt>
                <c:pt idx="8161">
                  <c:v>-4412.1289999999999</c:v>
                </c:pt>
                <c:pt idx="8162">
                  <c:v>-2704.09599999999</c:v>
                </c:pt>
                <c:pt idx="8163">
                  <c:v>10565.5449999999</c:v>
                </c:pt>
                <c:pt idx="8164">
                  <c:v>8469.9429999999993</c:v>
                </c:pt>
                <c:pt idx="8165">
                  <c:v>3061.3250000000098</c:v>
                </c:pt>
                <c:pt idx="8166">
                  <c:v>4639.9639999999999</c:v>
                </c:pt>
                <c:pt idx="8167">
                  <c:v>2095.3470000000002</c:v>
                </c:pt>
                <c:pt idx="8168">
                  <c:v>-3630.7609999999599</c:v>
                </c:pt>
                <c:pt idx="8169">
                  <c:v>3072.0439999999899</c:v>
                </c:pt>
                <c:pt idx="8170">
                  <c:v>7105.5589999999702</c:v>
                </c:pt>
                <c:pt idx="8171">
                  <c:v>-18250.177</c:v>
                </c:pt>
                <c:pt idx="8172">
                  <c:v>-3203.3269999999802</c:v>
                </c:pt>
                <c:pt idx="8173">
                  <c:v>2990.915</c:v>
                </c:pt>
                <c:pt idx="8174">
                  <c:v>6052.26800000001</c:v>
                </c:pt>
                <c:pt idx="8175">
                  <c:v>4957.1750000000102</c:v>
                </c:pt>
                <c:pt idx="8176">
                  <c:v>2592.0369999999798</c:v>
                </c:pt>
                <c:pt idx="8177">
                  <c:v>2433.6959999999899</c:v>
                </c:pt>
                <c:pt idx="8178">
                  <c:v>1934.596</c:v>
                </c:pt>
                <c:pt idx="8179">
                  <c:v>81.238000000012093</c:v>
                </c:pt>
                <c:pt idx="8180">
                  <c:v>-912.19599999999605</c:v>
                </c:pt>
                <c:pt idx="8181">
                  <c:v>325.05199999998098</c:v>
                </c:pt>
                <c:pt idx="8182">
                  <c:v>918.49000000000501</c:v>
                </c:pt>
                <c:pt idx="8183">
                  <c:v>1675.8229999999801</c:v>
                </c:pt>
                <c:pt idx="8184">
                  <c:v>1439.41499999999</c:v>
                </c:pt>
                <c:pt idx="8185">
                  <c:v>353.93799999999402</c:v>
                </c:pt>
                <c:pt idx="8186">
                  <c:v>-110.27300000000101</c:v>
                </c:pt>
                <c:pt idx="8187">
                  <c:v>-41.642000000007101</c:v>
                </c:pt>
                <c:pt idx="8188">
                  <c:v>-50.084999999999098</c:v>
                </c:pt>
                <c:pt idx="8189">
                  <c:v>-212.09599999999699</c:v>
                </c:pt>
                <c:pt idx="8190">
                  <c:v>-103.453999999997</c:v>
                </c:pt>
                <c:pt idx="8191">
                  <c:v>-255.16199999998901</c:v>
                </c:pt>
                <c:pt idx="8192">
                  <c:v>-1067.8699999999899</c:v>
                </c:pt>
                <c:pt idx="8193">
                  <c:v>-154.25899999999001</c:v>
                </c:pt>
                <c:pt idx="8194">
                  <c:v>498.49699999999501</c:v>
                </c:pt>
                <c:pt idx="8195">
                  <c:v>636.16999999999803</c:v>
                </c:pt>
                <c:pt idx="8196">
                  <c:v>518.23800000000404</c:v>
                </c:pt>
                <c:pt idx="8197">
                  <c:v>322.98799999999699</c:v>
                </c:pt>
                <c:pt idx="8198">
                  <c:v>613.81199999999797</c:v>
                </c:pt>
                <c:pt idx="8199">
                  <c:v>442.77399999999699</c:v>
                </c:pt>
                <c:pt idx="8200">
                  <c:v>368.20599999999803</c:v>
                </c:pt>
                <c:pt idx="8201">
                  <c:v>612.18300000000397</c:v>
                </c:pt>
                <c:pt idx="8202">
                  <c:v>555.92199999999798</c:v>
                </c:pt>
                <c:pt idx="8203">
                  <c:v>573.86200000000099</c:v>
                </c:pt>
                <c:pt idx="8204">
                  <c:v>383.38700000000199</c:v>
                </c:pt>
                <c:pt idx="8205">
                  <c:v>386.765000000003</c:v>
                </c:pt>
                <c:pt idx="8206">
                  <c:v>129.97799999999901</c:v>
                </c:pt>
                <c:pt idx="8207">
                  <c:v>78.743999999998707</c:v>
                </c:pt>
                <c:pt idx="8208">
                  <c:v>-47.294999999998197</c:v>
                </c:pt>
                <c:pt idx="8209">
                  <c:v>-149.429</c:v>
                </c:pt>
                <c:pt idx="8210">
                  <c:v>-116.2</c:v>
                </c:pt>
                <c:pt idx="8211">
                  <c:v>-75.657999999995795</c:v>
                </c:pt>
                <c:pt idx="8212">
                  <c:v>-199.39599999999299</c:v>
                </c:pt>
                <c:pt idx="8213">
                  <c:v>-199.349999999998</c:v>
                </c:pt>
                <c:pt idx="8214">
                  <c:v>-186.19800000000001</c:v>
                </c:pt>
                <c:pt idx="8215">
                  <c:v>-327.20200000000102</c:v>
                </c:pt>
                <c:pt idx="8216">
                  <c:v>-224.77999999999801</c:v>
                </c:pt>
                <c:pt idx="8217">
                  <c:v>-56.7459999999991</c:v>
                </c:pt>
                <c:pt idx="8218">
                  <c:v>-63.043999999998</c:v>
                </c:pt>
                <c:pt idx="8219">
                  <c:v>-163.13000000000099</c:v>
                </c:pt>
                <c:pt idx="8220">
                  <c:v>-338.91499999999701</c:v>
                </c:pt>
                <c:pt idx="8221">
                  <c:v>-249.15599999999901</c:v>
                </c:pt>
                <c:pt idx="8222">
                  <c:v>-254.17599999999899</c:v>
                </c:pt>
                <c:pt idx="8223">
                  <c:v>-200.399000000001</c:v>
                </c:pt>
                <c:pt idx="8224">
                  <c:v>-202.141999999999</c:v>
                </c:pt>
                <c:pt idx="8225">
                  <c:v>-333.95200000000102</c:v>
                </c:pt>
                <c:pt idx="8226">
                  <c:v>-550.95400000000097</c:v>
                </c:pt>
                <c:pt idx="8227">
                  <c:v>-385.24799999999902</c:v>
                </c:pt>
                <c:pt idx="8228">
                  <c:v>-324.42899999999599</c:v>
                </c:pt>
                <c:pt idx="8229">
                  <c:v>-483.94399999999899</c:v>
                </c:pt>
                <c:pt idx="8230">
                  <c:v>-184.47600000000199</c:v>
                </c:pt>
                <c:pt idx="8231">
                  <c:v>-136.88399999999999</c:v>
                </c:pt>
                <c:pt idx="8232">
                  <c:v>-219.607</c:v>
                </c:pt>
                <c:pt idx="8233">
                  <c:v>-101.424999999999</c:v>
                </c:pt>
                <c:pt idx="8234">
                  <c:v>-225.40199999999999</c:v>
                </c:pt>
                <c:pt idx="8235">
                  <c:v>-380.69799999999998</c:v>
                </c:pt>
                <c:pt idx="8236">
                  <c:v>-264.581999999998</c:v>
                </c:pt>
                <c:pt idx="8237">
                  <c:v>-307.01699999999897</c:v>
                </c:pt>
                <c:pt idx="8238">
                  <c:v>-2099.4369999999999</c:v>
                </c:pt>
                <c:pt idx="8239">
                  <c:v>-396.426000000003</c:v>
                </c:pt>
                <c:pt idx="8240">
                  <c:v>1065.8679999999999</c:v>
                </c:pt>
                <c:pt idx="8241">
                  <c:v>-127.619999999999</c:v>
                </c:pt>
                <c:pt idx="8242">
                  <c:v>-214.076999999999</c:v>
                </c:pt>
                <c:pt idx="8243">
                  <c:v>-258.19499999999903</c:v>
                </c:pt>
                <c:pt idx="8244">
                  <c:v>-451.42100000000198</c:v>
                </c:pt>
                <c:pt idx="8245">
                  <c:v>-324.02300000000099</c:v>
                </c:pt>
                <c:pt idx="8246">
                  <c:v>-132.78100000000001</c:v>
                </c:pt>
                <c:pt idx="8247">
                  <c:v>-301.61099999999999</c:v>
                </c:pt>
                <c:pt idx="8248">
                  <c:v>-420.87799999999999</c:v>
                </c:pt>
                <c:pt idx="8249">
                  <c:v>-235.647999999999</c:v>
                </c:pt>
                <c:pt idx="8250">
                  <c:v>-503.31399999999798</c:v>
                </c:pt>
                <c:pt idx="8251">
                  <c:v>-551.14999999999895</c:v>
                </c:pt>
                <c:pt idx="8252">
                  <c:v>-523.45400000000097</c:v>
                </c:pt>
                <c:pt idx="8253">
                  <c:v>-593.36599999999805</c:v>
                </c:pt>
                <c:pt idx="8254">
                  <c:v>-394.86299999999898</c:v>
                </c:pt>
                <c:pt idx="8255">
                  <c:v>-491.752000000002</c:v>
                </c:pt>
                <c:pt idx="8256">
                  <c:v>-505.865999999998</c:v>
                </c:pt>
                <c:pt idx="8257">
                  <c:v>-534.82699999999897</c:v>
                </c:pt>
                <c:pt idx="8258">
                  <c:v>-623.69199999999898</c:v>
                </c:pt>
                <c:pt idx="8259">
                  <c:v>-508.661</c:v>
                </c:pt>
                <c:pt idx="8260">
                  <c:v>-393.09500000000099</c:v>
                </c:pt>
                <c:pt idx="8261">
                  <c:v>-742.45899999999801</c:v>
                </c:pt>
                <c:pt idx="8262">
                  <c:v>-575.72400000000005</c:v>
                </c:pt>
                <c:pt idx="8263">
                  <c:v>-311.64800000000099</c:v>
                </c:pt>
                <c:pt idx="8264">
                  <c:v>-411.19199999999898</c:v>
                </c:pt>
                <c:pt idx="8265">
                  <c:v>-585.90899999999897</c:v>
                </c:pt>
                <c:pt idx="8266">
                  <c:v>-658.74199999999996</c:v>
                </c:pt>
                <c:pt idx="8267">
                  <c:v>-644.19000000000005</c:v>
                </c:pt>
                <c:pt idx="8268">
                  <c:v>-676.93399999999895</c:v>
                </c:pt>
                <c:pt idx="8269">
                  <c:v>-675.551999999999</c:v>
                </c:pt>
                <c:pt idx="8270">
                  <c:v>-672.20899999999995</c:v>
                </c:pt>
                <c:pt idx="8271">
                  <c:v>-677.7</c:v>
                </c:pt>
                <c:pt idx="8272">
                  <c:v>-665.68199999999797</c:v>
                </c:pt>
                <c:pt idx="8273">
                  <c:v>-613.83599999999899</c:v>
                </c:pt>
                <c:pt idx="8274">
                  <c:v>-630.44399999999996</c:v>
                </c:pt>
                <c:pt idx="8275">
                  <c:v>-658.77</c:v>
                </c:pt>
                <c:pt idx="8276">
                  <c:v>-701.13400000000001</c:v>
                </c:pt>
                <c:pt idx="8277">
                  <c:v>-727.33399999999904</c:v>
                </c:pt>
                <c:pt idx="8278">
                  <c:v>-758.697</c:v>
                </c:pt>
                <c:pt idx="8279">
                  <c:v>-771.38</c:v>
                </c:pt>
                <c:pt idx="8280">
                  <c:v>-789.11400000000003</c:v>
                </c:pt>
                <c:pt idx="8281">
                  <c:v>-785.66700000000003</c:v>
                </c:pt>
                <c:pt idx="8282">
                  <c:v>-772.56299999999999</c:v>
                </c:pt>
                <c:pt idx="8283">
                  <c:v>-756.56200000000001</c:v>
                </c:pt>
                <c:pt idx="8284">
                  <c:v>-799.15699999999902</c:v>
                </c:pt>
                <c:pt idx="8285">
                  <c:v>-803.69399999999996</c:v>
                </c:pt>
                <c:pt idx="8286">
                  <c:v>-778.58899999999903</c:v>
                </c:pt>
                <c:pt idx="8287">
                  <c:v>-757.88</c:v>
                </c:pt>
                <c:pt idx="8288">
                  <c:v>-808.22899999999902</c:v>
                </c:pt>
                <c:pt idx="8289">
                  <c:v>-831.35799999999995</c:v>
                </c:pt>
                <c:pt idx="8290">
                  <c:v>-695.53200000000004</c:v>
                </c:pt>
                <c:pt idx="8291">
                  <c:v>-479.92399999999998</c:v>
                </c:pt>
                <c:pt idx="8292">
                  <c:v>-884.49200000000098</c:v>
                </c:pt>
                <c:pt idx="8293">
                  <c:v>-1385.84799999999</c:v>
                </c:pt>
                <c:pt idx="8294">
                  <c:v>-386.913999999998</c:v>
                </c:pt>
                <c:pt idx="8295">
                  <c:v>-42.5910000000003</c:v>
                </c:pt>
                <c:pt idx="8296">
                  <c:v>-921.94600000000105</c:v>
                </c:pt>
                <c:pt idx="8297">
                  <c:v>-1214.4949999999999</c:v>
                </c:pt>
                <c:pt idx="8298">
                  <c:v>-186.436000000001</c:v>
                </c:pt>
                <c:pt idx="8299">
                  <c:v>-110.337999999999</c:v>
                </c:pt>
                <c:pt idx="8300">
                  <c:v>-377.06700000000001</c:v>
                </c:pt>
                <c:pt idx="8301">
                  <c:v>-650.92200000000003</c:v>
                </c:pt>
                <c:pt idx="8302">
                  <c:v>-682.92600000000004</c:v>
                </c:pt>
                <c:pt idx="8303">
                  <c:v>-776.16899999999998</c:v>
                </c:pt>
                <c:pt idx="8304">
                  <c:v>-805.02899999999897</c:v>
                </c:pt>
                <c:pt idx="8305">
                  <c:v>-820.41699999999901</c:v>
                </c:pt>
                <c:pt idx="8306">
                  <c:v>-809.02300000000105</c:v>
                </c:pt>
                <c:pt idx="8307">
                  <c:v>-826.14</c:v>
                </c:pt>
                <c:pt idx="8308">
                  <c:v>-888.39800000000002</c:v>
                </c:pt>
                <c:pt idx="8309">
                  <c:v>-852.76</c:v>
                </c:pt>
                <c:pt idx="8310">
                  <c:v>-705.76199999999994</c:v>
                </c:pt>
                <c:pt idx="8311">
                  <c:v>-518.34299999999905</c:v>
                </c:pt>
                <c:pt idx="8312">
                  <c:v>-725.97400000000005</c:v>
                </c:pt>
                <c:pt idx="8313">
                  <c:v>-2381.1999999999898</c:v>
                </c:pt>
                <c:pt idx="8314">
                  <c:v>-368.187999999998</c:v>
                </c:pt>
                <c:pt idx="8315">
                  <c:v>542.29399999999805</c:v>
                </c:pt>
                <c:pt idx="8316">
                  <c:v>-503.10399999999902</c:v>
                </c:pt>
                <c:pt idx="8317">
                  <c:v>-488.15499999999798</c:v>
                </c:pt>
                <c:pt idx="8318">
                  <c:v>-666.05799999999999</c:v>
                </c:pt>
                <c:pt idx="8319">
                  <c:v>-808.45600000000002</c:v>
                </c:pt>
                <c:pt idx="8320">
                  <c:v>-855.825999999999</c:v>
                </c:pt>
                <c:pt idx="8321">
                  <c:v>-792.07399999999996</c:v>
                </c:pt>
                <c:pt idx="8322">
                  <c:v>-879.37300000000005</c:v>
                </c:pt>
                <c:pt idx="8323">
                  <c:v>-930.67200000000105</c:v>
                </c:pt>
                <c:pt idx="8324">
                  <c:v>-918.31399999999906</c:v>
                </c:pt>
                <c:pt idx="8325">
                  <c:v>-877.60799999999904</c:v>
                </c:pt>
                <c:pt idx="8326">
                  <c:v>-956.09299999999996</c:v>
                </c:pt>
                <c:pt idx="8327">
                  <c:v>-855.99</c:v>
                </c:pt>
                <c:pt idx="8328">
                  <c:v>-958.62699999999802</c:v>
                </c:pt>
                <c:pt idx="8329">
                  <c:v>-1049.22999999999</c:v>
                </c:pt>
                <c:pt idx="8330">
                  <c:v>-294.36300000000102</c:v>
                </c:pt>
                <c:pt idx="8331">
                  <c:v>-409.68599999999901</c:v>
                </c:pt>
                <c:pt idx="8332">
                  <c:v>-587.31499999999903</c:v>
                </c:pt>
                <c:pt idx="8333">
                  <c:v>-1015.89999999999</c:v>
                </c:pt>
                <c:pt idx="8334">
                  <c:v>-974.60199999999895</c:v>
                </c:pt>
                <c:pt idx="8335">
                  <c:v>-343.25499999999897</c:v>
                </c:pt>
                <c:pt idx="8336">
                  <c:v>-208.54199999999901</c:v>
                </c:pt>
                <c:pt idx="8337">
                  <c:v>-1214.58799999999</c:v>
                </c:pt>
                <c:pt idx="8338">
                  <c:v>-1140.1079999999999</c:v>
                </c:pt>
                <c:pt idx="8339">
                  <c:v>349.841999999998</c:v>
                </c:pt>
                <c:pt idx="8340">
                  <c:v>-167.96399999999801</c:v>
                </c:pt>
                <c:pt idx="8341">
                  <c:v>-515.54600000000005</c:v>
                </c:pt>
                <c:pt idx="8342">
                  <c:v>-668.83699999999897</c:v>
                </c:pt>
                <c:pt idx="8343">
                  <c:v>-710.81299999999896</c:v>
                </c:pt>
                <c:pt idx="8344">
                  <c:v>-820.31299999999896</c:v>
                </c:pt>
                <c:pt idx="8345">
                  <c:v>-842.022999999999</c:v>
                </c:pt>
                <c:pt idx="8346">
                  <c:v>-781.96400000000096</c:v>
                </c:pt>
                <c:pt idx="8347">
                  <c:v>-587.52699999999902</c:v>
                </c:pt>
                <c:pt idx="8348">
                  <c:v>-458.81899999999899</c:v>
                </c:pt>
                <c:pt idx="8349">
                  <c:v>258.16799999999898</c:v>
                </c:pt>
                <c:pt idx="8350">
                  <c:v>763.54699999999798</c:v>
                </c:pt>
                <c:pt idx="8351">
                  <c:v>-32.990000000001601</c:v>
                </c:pt>
                <c:pt idx="8352">
                  <c:v>16.803000000001699</c:v>
                </c:pt>
                <c:pt idx="8353">
                  <c:v>-156.49299999999999</c:v>
                </c:pt>
                <c:pt idx="8354">
                  <c:v>-359.35700000000099</c:v>
                </c:pt>
                <c:pt idx="8355">
                  <c:v>-537.26999999999896</c:v>
                </c:pt>
                <c:pt idx="8356">
                  <c:v>-754.947</c:v>
                </c:pt>
                <c:pt idx="8357">
                  <c:v>-790.24800000000096</c:v>
                </c:pt>
                <c:pt idx="8358">
                  <c:v>-769.08399999999995</c:v>
                </c:pt>
                <c:pt idx="8359">
                  <c:v>-750.93899999999906</c:v>
                </c:pt>
                <c:pt idx="8360">
                  <c:v>-509.111999999999</c:v>
                </c:pt>
                <c:pt idx="8361">
                  <c:v>596.298</c:v>
                </c:pt>
                <c:pt idx="8362">
                  <c:v>531.16099999999994</c:v>
                </c:pt>
                <c:pt idx="8363">
                  <c:v>52.230999999997898</c:v>
                </c:pt>
                <c:pt idx="8364">
                  <c:v>-214.033999999999</c:v>
                </c:pt>
                <c:pt idx="8365">
                  <c:v>-552.59299999999996</c:v>
                </c:pt>
                <c:pt idx="8366">
                  <c:v>-747.75599999999895</c:v>
                </c:pt>
                <c:pt idx="8367">
                  <c:v>-758.23099999999897</c:v>
                </c:pt>
                <c:pt idx="8368">
                  <c:v>-790.98599999999897</c:v>
                </c:pt>
                <c:pt idx="8369">
                  <c:v>-758.93099999999902</c:v>
                </c:pt>
                <c:pt idx="8370">
                  <c:v>-823.88699999999903</c:v>
                </c:pt>
                <c:pt idx="8371">
                  <c:v>-855.26200000000097</c:v>
                </c:pt>
                <c:pt idx="8372">
                  <c:v>-870.33399999999904</c:v>
                </c:pt>
                <c:pt idx="8373">
                  <c:v>-957.05499999999995</c:v>
                </c:pt>
                <c:pt idx="8374">
                  <c:v>-867.10399999999902</c:v>
                </c:pt>
                <c:pt idx="8375">
                  <c:v>-862.774</c:v>
                </c:pt>
                <c:pt idx="8376">
                  <c:v>-885.652999999999</c:v>
                </c:pt>
                <c:pt idx="8377">
                  <c:v>-901.13099999999895</c:v>
                </c:pt>
                <c:pt idx="8378">
                  <c:v>-855.68399999999997</c:v>
                </c:pt>
                <c:pt idx="8379">
                  <c:v>-888.21599999999899</c:v>
                </c:pt>
                <c:pt idx="8380">
                  <c:v>-957.58699999999897</c:v>
                </c:pt>
                <c:pt idx="8381">
                  <c:v>-786.396999999998</c:v>
                </c:pt>
                <c:pt idx="8382">
                  <c:v>-1079.5929999999901</c:v>
                </c:pt>
                <c:pt idx="8383">
                  <c:v>-702.02699999999902</c:v>
                </c:pt>
                <c:pt idx="8384">
                  <c:v>-585.68299999999795</c:v>
                </c:pt>
                <c:pt idx="8385">
                  <c:v>-672.125</c:v>
                </c:pt>
                <c:pt idx="8386">
                  <c:v>-734.13699999999994</c:v>
                </c:pt>
                <c:pt idx="8387">
                  <c:v>-803.89999999999895</c:v>
                </c:pt>
                <c:pt idx="8388">
                  <c:v>-829.29599999999903</c:v>
                </c:pt>
                <c:pt idx="8389">
                  <c:v>-798.524</c:v>
                </c:pt>
                <c:pt idx="8390">
                  <c:v>-795.72900000000004</c:v>
                </c:pt>
                <c:pt idx="8391">
                  <c:v>-805.10099999999898</c:v>
                </c:pt>
                <c:pt idx="8392">
                  <c:v>-836.28199999999902</c:v>
                </c:pt>
                <c:pt idx="8393">
                  <c:v>-871.05999999999904</c:v>
                </c:pt>
                <c:pt idx="8394">
                  <c:v>-889.86599999999999</c:v>
                </c:pt>
                <c:pt idx="8395">
                  <c:v>-916.67299999999898</c:v>
                </c:pt>
                <c:pt idx="8396">
                  <c:v>-908.79399999999998</c:v>
                </c:pt>
                <c:pt idx="8397">
                  <c:v>-961.84299999999996</c:v>
                </c:pt>
                <c:pt idx="8398">
                  <c:v>-959.34299999999803</c:v>
                </c:pt>
                <c:pt idx="8399">
                  <c:v>-962.63300000000004</c:v>
                </c:pt>
                <c:pt idx="8400">
                  <c:v>-985.60300000000097</c:v>
                </c:pt>
                <c:pt idx="8401">
                  <c:v>-891.49300000000005</c:v>
                </c:pt>
                <c:pt idx="8402">
                  <c:v>-890.85299999999904</c:v>
                </c:pt>
                <c:pt idx="8403">
                  <c:v>-941.05399999999997</c:v>
                </c:pt>
                <c:pt idx="8404">
                  <c:v>-884.74</c:v>
                </c:pt>
                <c:pt idx="8405">
                  <c:v>-730.66800000000001</c:v>
                </c:pt>
                <c:pt idx="8406">
                  <c:v>-616.60400000000004</c:v>
                </c:pt>
                <c:pt idx="8407">
                  <c:v>-624.14499999999896</c:v>
                </c:pt>
                <c:pt idx="8408">
                  <c:v>-529.65899999999897</c:v>
                </c:pt>
                <c:pt idx="8409">
                  <c:v>-523.32899999999904</c:v>
                </c:pt>
                <c:pt idx="8410">
                  <c:v>-619.62199999999996</c:v>
                </c:pt>
                <c:pt idx="8411">
                  <c:v>-686.92899999999804</c:v>
                </c:pt>
                <c:pt idx="8412">
                  <c:v>-713.5</c:v>
                </c:pt>
                <c:pt idx="8413">
                  <c:v>-704.57700000000102</c:v>
                </c:pt>
                <c:pt idx="8414">
                  <c:v>-624.72099999999898</c:v>
                </c:pt>
                <c:pt idx="8415">
                  <c:v>-532.06399999999996</c:v>
                </c:pt>
                <c:pt idx="8416">
                  <c:v>-424.409999999999</c:v>
                </c:pt>
                <c:pt idx="8417">
                  <c:v>-294.15099999999899</c:v>
                </c:pt>
                <c:pt idx="8418">
                  <c:v>-116.172999999998</c:v>
                </c:pt>
                <c:pt idx="8419">
                  <c:v>154.54199999999901</c:v>
                </c:pt>
                <c:pt idx="8420">
                  <c:v>219.91300000000001</c:v>
                </c:pt>
                <c:pt idx="8421">
                  <c:v>424.22700000000202</c:v>
                </c:pt>
                <c:pt idx="8422">
                  <c:v>590.64899999999898</c:v>
                </c:pt>
                <c:pt idx="8423">
                  <c:v>235.06299999999999</c:v>
                </c:pt>
                <c:pt idx="8424">
                  <c:v>499.08399999999801</c:v>
                </c:pt>
                <c:pt idx="8425">
                  <c:v>611.34100000000001</c:v>
                </c:pt>
                <c:pt idx="8426">
                  <c:v>376.48999999999899</c:v>
                </c:pt>
                <c:pt idx="8427">
                  <c:v>263.95499999999902</c:v>
                </c:pt>
                <c:pt idx="8428">
                  <c:v>401.58399999999801</c:v>
                </c:pt>
                <c:pt idx="8429">
                  <c:v>266.68500000000103</c:v>
                </c:pt>
                <c:pt idx="8430">
                  <c:v>256.98200000000003</c:v>
                </c:pt>
                <c:pt idx="8431">
                  <c:v>171.90700000000101</c:v>
                </c:pt>
                <c:pt idx="8432">
                  <c:v>128.284999999999</c:v>
                </c:pt>
                <c:pt idx="8433">
                  <c:v>53.262000000000597</c:v>
                </c:pt>
                <c:pt idx="8434">
                  <c:v>148.14400000000001</c:v>
                </c:pt>
                <c:pt idx="8435">
                  <c:v>67.3709999999991</c:v>
                </c:pt>
                <c:pt idx="8436">
                  <c:v>40.644000000000197</c:v>
                </c:pt>
                <c:pt idx="8437">
                  <c:v>-185.09</c:v>
                </c:pt>
                <c:pt idx="8438">
                  <c:v>-160.730999999999</c:v>
                </c:pt>
                <c:pt idx="8439">
                  <c:v>-209.804</c:v>
                </c:pt>
                <c:pt idx="8440">
                  <c:v>-325.33699999999902</c:v>
                </c:pt>
                <c:pt idx="8441">
                  <c:v>-410.38999999999902</c:v>
                </c:pt>
                <c:pt idx="8442">
                  <c:v>-283.22600000000102</c:v>
                </c:pt>
                <c:pt idx="8443">
                  <c:v>-244.11599999999899</c:v>
                </c:pt>
                <c:pt idx="8444">
                  <c:v>405.875</c:v>
                </c:pt>
                <c:pt idx="8445">
                  <c:v>49.6200000000008</c:v>
                </c:pt>
                <c:pt idx="8446">
                  <c:v>64.218999999999099</c:v>
                </c:pt>
                <c:pt idx="8447">
                  <c:v>-113.34599999999899</c:v>
                </c:pt>
                <c:pt idx="8448">
                  <c:v>-207.25599999999901</c:v>
                </c:pt>
                <c:pt idx="8449">
                  <c:v>-66.998999999999796</c:v>
                </c:pt>
                <c:pt idx="8450">
                  <c:v>104.798</c:v>
                </c:pt>
                <c:pt idx="8451">
                  <c:v>128.862999999999</c:v>
                </c:pt>
                <c:pt idx="8452">
                  <c:v>107.78200000000101</c:v>
                </c:pt>
                <c:pt idx="8453">
                  <c:v>-0.70299999999951901</c:v>
                </c:pt>
                <c:pt idx="8454">
                  <c:v>-2.4529999999995198</c:v>
                </c:pt>
                <c:pt idx="8455">
                  <c:v>182.40600000000001</c:v>
                </c:pt>
                <c:pt idx="8456">
                  <c:v>973.44400000000098</c:v>
                </c:pt>
                <c:pt idx="8457">
                  <c:v>938.93999999999801</c:v>
                </c:pt>
                <c:pt idx="8458">
                  <c:v>1264.45999999999</c:v>
                </c:pt>
                <c:pt idx="8459">
                  <c:v>1463.5260000000001</c:v>
                </c:pt>
                <c:pt idx="8460">
                  <c:v>1281.0350000000001</c:v>
                </c:pt>
                <c:pt idx="8461">
                  <c:v>1019.3869999999901</c:v>
                </c:pt>
                <c:pt idx="8462">
                  <c:v>998.23700000000099</c:v>
                </c:pt>
                <c:pt idx="8463">
                  <c:v>847.66499999999996</c:v>
                </c:pt>
                <c:pt idx="8464">
                  <c:v>713.91300000000001</c:v>
                </c:pt>
                <c:pt idx="8465">
                  <c:v>1232.875</c:v>
                </c:pt>
                <c:pt idx="8466">
                  <c:v>1004.78899999999</c:v>
                </c:pt>
                <c:pt idx="8467">
                  <c:v>1042.2449999999899</c:v>
                </c:pt>
                <c:pt idx="8468">
                  <c:v>742.28399999999897</c:v>
                </c:pt>
                <c:pt idx="8469">
                  <c:v>768.65600000000097</c:v>
                </c:pt>
                <c:pt idx="8470">
                  <c:v>841.24099999999805</c:v>
                </c:pt>
                <c:pt idx="8471">
                  <c:v>775.51299999999696</c:v>
                </c:pt>
                <c:pt idx="8472">
                  <c:v>1032.0719999999901</c:v>
                </c:pt>
                <c:pt idx="8473">
                  <c:v>1519.8199999999899</c:v>
                </c:pt>
                <c:pt idx="8474">
                  <c:v>2153.268</c:v>
                </c:pt>
                <c:pt idx="8475">
                  <c:v>2073.0340000000001</c:v>
                </c:pt>
                <c:pt idx="8476">
                  <c:v>3380.0360000000001</c:v>
                </c:pt>
                <c:pt idx="8477">
                  <c:v>3106.1019999999999</c:v>
                </c:pt>
                <c:pt idx="8478">
                  <c:v>2673.8440000000001</c:v>
                </c:pt>
                <c:pt idx="8479">
                  <c:v>1530.58499999999</c:v>
                </c:pt>
                <c:pt idx="8480">
                  <c:v>813.541999999994</c:v>
                </c:pt>
                <c:pt idx="8481">
                  <c:v>-378.59799999999802</c:v>
                </c:pt>
                <c:pt idx="8482">
                  <c:v>1818.0060000000001</c:v>
                </c:pt>
                <c:pt idx="8483">
                  <c:v>3708.8420000000001</c:v>
                </c:pt>
                <c:pt idx="8484">
                  <c:v>1862.9779999999901</c:v>
                </c:pt>
                <c:pt idx="8485">
                  <c:v>1770.3510000000001</c:v>
                </c:pt>
                <c:pt idx="8486">
                  <c:v>1609.71199999999</c:v>
                </c:pt>
                <c:pt idx="8487">
                  <c:v>1356.32499999999</c:v>
                </c:pt>
                <c:pt idx="8488">
                  <c:v>749.30300000000705</c:v>
                </c:pt>
                <c:pt idx="8489">
                  <c:v>1252.9969999999901</c:v>
                </c:pt>
                <c:pt idx="8490">
                  <c:v>1914.2059999999999</c:v>
                </c:pt>
                <c:pt idx="8491">
                  <c:v>1681.6189999999999</c:v>
                </c:pt>
                <c:pt idx="8492">
                  <c:v>1454.242</c:v>
                </c:pt>
                <c:pt idx="8493">
                  <c:v>1273.90299999999</c:v>
                </c:pt>
                <c:pt idx="8494">
                  <c:v>516.86200000000099</c:v>
                </c:pt>
                <c:pt idx="8495">
                  <c:v>606.74800000000596</c:v>
                </c:pt>
                <c:pt idx="8496">
                  <c:v>492.55500000000001</c:v>
                </c:pt>
                <c:pt idx="8497">
                  <c:v>909.47899999999197</c:v>
                </c:pt>
                <c:pt idx="8498">
                  <c:v>767.597000000001</c:v>
                </c:pt>
                <c:pt idx="8499">
                  <c:v>804.67200000000503</c:v>
                </c:pt>
                <c:pt idx="8500">
                  <c:v>365.33699999999902</c:v>
                </c:pt>
                <c:pt idx="8501">
                  <c:v>-605.49199999999803</c:v>
                </c:pt>
                <c:pt idx="8502">
                  <c:v>95.690999999991604</c:v>
                </c:pt>
                <c:pt idx="8503">
                  <c:v>1753.5509999999999</c:v>
                </c:pt>
                <c:pt idx="8504">
                  <c:v>534.69099999999105</c:v>
                </c:pt>
                <c:pt idx="8505">
                  <c:v>1032.3029999999901</c:v>
                </c:pt>
                <c:pt idx="8506">
                  <c:v>380.56400000000502</c:v>
                </c:pt>
                <c:pt idx="8507">
                  <c:v>-411.52100000000002</c:v>
                </c:pt>
                <c:pt idx="8508">
                  <c:v>-3304.47</c:v>
                </c:pt>
                <c:pt idx="8509">
                  <c:v>-2082.5520000000101</c:v>
                </c:pt>
                <c:pt idx="8510">
                  <c:v>526.79699999999104</c:v>
                </c:pt>
                <c:pt idx="8511">
                  <c:v>613.98800000001199</c:v>
                </c:pt>
                <c:pt idx="8512">
                  <c:v>-1101.2730000000099</c:v>
                </c:pt>
                <c:pt idx="8513">
                  <c:v>-627.17099999998698</c:v>
                </c:pt>
                <c:pt idx="8514">
                  <c:v>-2561.3290000000102</c:v>
                </c:pt>
                <c:pt idx="8515">
                  <c:v>-1390.02899999999</c:v>
                </c:pt>
                <c:pt idx="8516">
                  <c:v>-973.05300000001398</c:v>
                </c:pt>
                <c:pt idx="8517">
                  <c:v>685.92799999998499</c:v>
                </c:pt>
                <c:pt idx="8518">
                  <c:v>1220.9089999999801</c:v>
                </c:pt>
                <c:pt idx="8519">
                  <c:v>62.524000000004797</c:v>
                </c:pt>
                <c:pt idx="8520">
                  <c:v>-1239.93</c:v>
                </c:pt>
                <c:pt idx="8521">
                  <c:v>-1755.06699999999</c:v>
                </c:pt>
                <c:pt idx="8522">
                  <c:v>-1020.02099999999</c:v>
                </c:pt>
                <c:pt idx="8523">
                  <c:v>-1980.2269999999801</c:v>
                </c:pt>
                <c:pt idx="8524">
                  <c:v>-1358.9849999999999</c:v>
                </c:pt>
                <c:pt idx="8525">
                  <c:v>-162.19099999999099</c:v>
                </c:pt>
                <c:pt idx="8526">
                  <c:v>-404.685999999986</c:v>
                </c:pt>
                <c:pt idx="8527">
                  <c:v>1023.824</c:v>
                </c:pt>
                <c:pt idx="8528">
                  <c:v>-169.556999999986</c:v>
                </c:pt>
                <c:pt idx="8529">
                  <c:v>307.57799999999401</c:v>
                </c:pt>
                <c:pt idx="8530">
                  <c:v>298.91699999998599</c:v>
                </c:pt>
                <c:pt idx="8531">
                  <c:v>184.88399999999001</c:v>
                </c:pt>
                <c:pt idx="8532">
                  <c:v>90.639999999999404</c:v>
                </c:pt>
                <c:pt idx="8533">
                  <c:v>-557.50799999998696</c:v>
                </c:pt>
                <c:pt idx="8534">
                  <c:v>-504.43499999999699</c:v>
                </c:pt>
                <c:pt idx="8535">
                  <c:v>-915.67999999999302</c:v>
                </c:pt>
                <c:pt idx="8536">
                  <c:v>-633.03800000000001</c:v>
                </c:pt>
                <c:pt idx="8537">
                  <c:v>-642.16799999999</c:v>
                </c:pt>
                <c:pt idx="8538">
                  <c:v>-803.59600000000501</c:v>
                </c:pt>
                <c:pt idx="8539">
                  <c:v>-641.86400000000106</c:v>
                </c:pt>
                <c:pt idx="8540">
                  <c:v>-1200.8129999999901</c:v>
                </c:pt>
                <c:pt idx="8541">
                  <c:v>-2044.8329999999901</c:v>
                </c:pt>
                <c:pt idx="8542">
                  <c:v>-2583.9119999999898</c:v>
                </c:pt>
                <c:pt idx="8543">
                  <c:v>-1371.425</c:v>
                </c:pt>
                <c:pt idx="8544">
                  <c:v>-1571.9079999999899</c:v>
                </c:pt>
                <c:pt idx="8545">
                  <c:v>-1679.20299999999</c:v>
                </c:pt>
                <c:pt idx="8546">
                  <c:v>-2770.8709999999901</c:v>
                </c:pt>
                <c:pt idx="8547">
                  <c:v>-1501.4569999999901</c:v>
                </c:pt>
                <c:pt idx="8548">
                  <c:v>203.31200000000501</c:v>
                </c:pt>
                <c:pt idx="8549">
                  <c:v>-358.85499999999502</c:v>
                </c:pt>
                <c:pt idx="8550">
                  <c:v>-796.76200000000199</c:v>
                </c:pt>
                <c:pt idx="8551">
                  <c:v>-698.40399999999499</c:v>
                </c:pt>
                <c:pt idx="8552">
                  <c:v>-795.19299999999896</c:v>
                </c:pt>
                <c:pt idx="8553">
                  <c:v>-416.58599999999501</c:v>
                </c:pt>
                <c:pt idx="8554">
                  <c:v>-512.93300000000397</c:v>
                </c:pt>
                <c:pt idx="8555">
                  <c:v>-939.89400000000001</c:v>
                </c:pt>
                <c:pt idx="8556">
                  <c:v>-892.47800000000996</c:v>
                </c:pt>
                <c:pt idx="8557">
                  <c:v>-1169.3489999999999</c:v>
                </c:pt>
                <c:pt idx="8558">
                  <c:v>-2077.4159999999902</c:v>
                </c:pt>
                <c:pt idx="8559">
                  <c:v>-1816.6109999999901</c:v>
                </c:pt>
                <c:pt idx="8560">
                  <c:v>-2369.91</c:v>
                </c:pt>
                <c:pt idx="8561">
                  <c:v>-2205.875</c:v>
                </c:pt>
                <c:pt idx="8562">
                  <c:v>-1281.82</c:v>
                </c:pt>
                <c:pt idx="8563">
                  <c:v>-2104.3310000000001</c:v>
                </c:pt>
                <c:pt idx="8564">
                  <c:v>-1058.7929999999899</c:v>
                </c:pt>
                <c:pt idx="8565">
                  <c:v>-2332.5699999999902</c:v>
                </c:pt>
                <c:pt idx="8566">
                  <c:v>-12307.245999999999</c:v>
                </c:pt>
                <c:pt idx="8567">
                  <c:v>-6684.7039999999897</c:v>
                </c:pt>
                <c:pt idx="8568">
                  <c:v>8340.7309999999707</c:v>
                </c:pt>
                <c:pt idx="8569">
                  <c:v>6431.6109999999699</c:v>
                </c:pt>
                <c:pt idx="8570">
                  <c:v>7232.4299999999903</c:v>
                </c:pt>
                <c:pt idx="8571">
                  <c:v>182.30299999998499</c:v>
                </c:pt>
                <c:pt idx="8572">
                  <c:v>-655.03500000000304</c:v>
                </c:pt>
                <c:pt idx="8573">
                  <c:v>-304.83199999999403</c:v>
                </c:pt>
                <c:pt idx="8574">
                  <c:v>161.59199999998901</c:v>
                </c:pt>
                <c:pt idx="8575">
                  <c:v>-854.15599999998801</c:v>
                </c:pt>
                <c:pt idx="8576">
                  <c:v>-1370.6610000000001</c:v>
                </c:pt>
                <c:pt idx="8577">
                  <c:v>-535.94399999999496</c:v>
                </c:pt>
                <c:pt idx="8578">
                  <c:v>-1975.5709999999899</c:v>
                </c:pt>
                <c:pt idx="8579">
                  <c:v>-1567.47899999999</c:v>
                </c:pt>
                <c:pt idx="8580">
                  <c:v>-322.20199999999699</c:v>
                </c:pt>
                <c:pt idx="8581">
                  <c:v>-521.42000000000496</c:v>
                </c:pt>
                <c:pt idx="8582">
                  <c:v>-208.700000000004</c:v>
                </c:pt>
                <c:pt idx="8583">
                  <c:v>-726.12100000000601</c:v>
                </c:pt>
                <c:pt idx="8584">
                  <c:v>-294.21999999999298</c:v>
                </c:pt>
                <c:pt idx="8585">
                  <c:v>-228.26299999999901</c:v>
                </c:pt>
                <c:pt idx="8586">
                  <c:v>42.057000000000698</c:v>
                </c:pt>
                <c:pt idx="8587">
                  <c:v>-259.77300000000099</c:v>
                </c:pt>
                <c:pt idx="8588">
                  <c:v>-350.869999999995</c:v>
                </c:pt>
                <c:pt idx="8589">
                  <c:v>2.9729999999981298</c:v>
                </c:pt>
                <c:pt idx="8590">
                  <c:v>-42.580999999998298</c:v>
                </c:pt>
                <c:pt idx="8591">
                  <c:v>-183.80600000000001</c:v>
                </c:pt>
                <c:pt idx="8592">
                  <c:v>-143.10299999999901</c:v>
                </c:pt>
                <c:pt idx="8593">
                  <c:v>-419.67100000000198</c:v>
                </c:pt>
                <c:pt idx="8594">
                  <c:v>-824.104999999999</c:v>
                </c:pt>
                <c:pt idx="8595">
                  <c:v>-454.95500000000101</c:v>
                </c:pt>
                <c:pt idx="8596">
                  <c:v>81.451999999997497</c:v>
                </c:pt>
                <c:pt idx="8597">
                  <c:v>-206.63999999999899</c:v>
                </c:pt>
                <c:pt idx="8598">
                  <c:v>-252.68100000000001</c:v>
                </c:pt>
                <c:pt idx="8599">
                  <c:v>-402.38699999999801</c:v>
                </c:pt>
                <c:pt idx="8600">
                  <c:v>-491.71699999999601</c:v>
                </c:pt>
                <c:pt idx="8601">
                  <c:v>-560.26500000000203</c:v>
                </c:pt>
                <c:pt idx="8602">
                  <c:v>-440.74200000000201</c:v>
                </c:pt>
                <c:pt idx="8603">
                  <c:v>-568.34199999999601</c:v>
                </c:pt>
                <c:pt idx="8604">
                  <c:v>-482.400000000001</c:v>
                </c:pt>
                <c:pt idx="8605">
                  <c:v>-566.81799999999896</c:v>
                </c:pt>
                <c:pt idx="8606">
                  <c:v>-497.19399999999899</c:v>
                </c:pt>
                <c:pt idx="8607">
                  <c:v>-540.24400000000196</c:v>
                </c:pt>
                <c:pt idx="8608">
                  <c:v>-463.74000000000098</c:v>
                </c:pt>
                <c:pt idx="8609">
                  <c:v>-2397.08499999999</c:v>
                </c:pt>
                <c:pt idx="8610">
                  <c:v>-1036.3489999999899</c:v>
                </c:pt>
                <c:pt idx="8611">
                  <c:v>537.19399999999905</c:v>
                </c:pt>
                <c:pt idx="8612">
                  <c:v>-466.79799999999801</c:v>
                </c:pt>
                <c:pt idx="8613">
                  <c:v>-724.91499999999996</c:v>
                </c:pt>
                <c:pt idx="8614">
                  <c:v>-845.25</c:v>
                </c:pt>
                <c:pt idx="8615">
                  <c:v>-368.00199999999597</c:v>
                </c:pt>
                <c:pt idx="8616">
                  <c:v>-300.95799999999798</c:v>
                </c:pt>
                <c:pt idx="8617">
                  <c:v>-463.979999999999</c:v>
                </c:pt>
                <c:pt idx="8618">
                  <c:v>-491.68999999999801</c:v>
                </c:pt>
                <c:pt idx="8619">
                  <c:v>-479.86</c:v>
                </c:pt>
                <c:pt idx="8620">
                  <c:v>-501.48100000000102</c:v>
                </c:pt>
                <c:pt idx="8621">
                  <c:v>-486.548</c:v>
                </c:pt>
                <c:pt idx="8622">
                  <c:v>-381.71600000000001</c:v>
                </c:pt>
                <c:pt idx="8623">
                  <c:v>-477.34699999999901</c:v>
                </c:pt>
                <c:pt idx="8624">
                  <c:v>-420.03200000000101</c:v>
                </c:pt>
                <c:pt idx="8625">
                  <c:v>-656.06500000000005</c:v>
                </c:pt>
                <c:pt idx="8626">
                  <c:v>-982.50900000000104</c:v>
                </c:pt>
                <c:pt idx="8627">
                  <c:v>-1168.71999999999</c:v>
                </c:pt>
                <c:pt idx="8628">
                  <c:v>-656.63899999999899</c:v>
                </c:pt>
                <c:pt idx="8629">
                  <c:v>-160.72799999999901</c:v>
                </c:pt>
                <c:pt idx="8630">
                  <c:v>-129.97000000000099</c:v>
                </c:pt>
                <c:pt idx="8631">
                  <c:v>-370.703000000001</c:v>
                </c:pt>
                <c:pt idx="8632">
                  <c:v>-917.71099999999899</c:v>
                </c:pt>
                <c:pt idx="8633">
                  <c:v>-863.92400000000202</c:v>
                </c:pt>
                <c:pt idx="8634">
                  <c:v>-240.33299999999801</c:v>
                </c:pt>
                <c:pt idx="8635">
                  <c:v>-217.61999999999799</c:v>
                </c:pt>
                <c:pt idx="8636">
                  <c:v>-359.72699999999799</c:v>
                </c:pt>
                <c:pt idx="8637">
                  <c:v>-629.40899999999897</c:v>
                </c:pt>
                <c:pt idx="8638">
                  <c:v>-635.45699999999999</c:v>
                </c:pt>
                <c:pt idx="8639">
                  <c:v>-603.78600000000097</c:v>
                </c:pt>
                <c:pt idx="8640">
                  <c:v>-587.76300000000003</c:v>
                </c:pt>
                <c:pt idx="8641">
                  <c:v>-1088.8629999999901</c:v>
                </c:pt>
                <c:pt idx="8642">
                  <c:v>-1046.405</c:v>
                </c:pt>
                <c:pt idx="8643">
                  <c:v>-374.589</c:v>
                </c:pt>
                <c:pt idx="8644">
                  <c:v>-320.73099999999698</c:v>
                </c:pt>
                <c:pt idx="8645">
                  <c:v>-595.14599999999803</c:v>
                </c:pt>
                <c:pt idx="8646">
                  <c:v>-632.51499999999896</c:v>
                </c:pt>
                <c:pt idx="8647">
                  <c:v>-656.90899999999897</c:v>
                </c:pt>
                <c:pt idx="8648">
                  <c:v>-661.81399999999803</c:v>
                </c:pt>
                <c:pt idx="8649">
                  <c:v>-678.74599999999703</c:v>
                </c:pt>
                <c:pt idx="8650">
                  <c:v>-712.719999999999</c:v>
                </c:pt>
                <c:pt idx="8651">
                  <c:v>-843.32900000000097</c:v>
                </c:pt>
                <c:pt idx="8652">
                  <c:v>-811.99900000000105</c:v>
                </c:pt>
                <c:pt idx="8653">
                  <c:v>-589.96799999999996</c:v>
                </c:pt>
                <c:pt idx="8654">
                  <c:v>-565.5</c:v>
                </c:pt>
                <c:pt idx="8655">
                  <c:v>-664.13799999999901</c:v>
                </c:pt>
                <c:pt idx="8656">
                  <c:v>-576.88599999999997</c:v>
                </c:pt>
                <c:pt idx="8657">
                  <c:v>-543.47899999999902</c:v>
                </c:pt>
                <c:pt idx="8658">
                  <c:v>-757.20199999999897</c:v>
                </c:pt>
                <c:pt idx="8659">
                  <c:v>-837.51599999999905</c:v>
                </c:pt>
                <c:pt idx="8660">
                  <c:v>-801.43</c:v>
                </c:pt>
                <c:pt idx="8661">
                  <c:v>-462.094999999999</c:v>
                </c:pt>
                <c:pt idx="8662">
                  <c:v>-441.24099999999999</c:v>
                </c:pt>
                <c:pt idx="8663">
                  <c:v>-700.66099999999801</c:v>
                </c:pt>
                <c:pt idx="8664">
                  <c:v>-1601.943</c:v>
                </c:pt>
                <c:pt idx="8665">
                  <c:v>-953.56000000000097</c:v>
                </c:pt>
                <c:pt idx="8666">
                  <c:v>97.006000000001194</c:v>
                </c:pt>
                <c:pt idx="8667">
                  <c:v>-478.286</c:v>
                </c:pt>
                <c:pt idx="8668">
                  <c:v>-568.23199999999997</c:v>
                </c:pt>
                <c:pt idx="8669">
                  <c:v>-682.65300000000002</c:v>
                </c:pt>
                <c:pt idx="8670">
                  <c:v>-755.47299999999996</c:v>
                </c:pt>
                <c:pt idx="8671">
                  <c:v>-833.58299999999997</c:v>
                </c:pt>
                <c:pt idx="8672">
                  <c:v>-743.53100000000097</c:v>
                </c:pt>
                <c:pt idx="8673">
                  <c:v>-743.88900000000103</c:v>
                </c:pt>
                <c:pt idx="8674">
                  <c:v>-899.47499999999798</c:v>
                </c:pt>
                <c:pt idx="8675">
                  <c:v>-844.76299999999799</c:v>
                </c:pt>
                <c:pt idx="8676">
                  <c:v>-715.42599999999902</c:v>
                </c:pt>
                <c:pt idx="8677">
                  <c:v>-744.55100000000095</c:v>
                </c:pt>
                <c:pt idx="8678">
                  <c:v>-734.94199999999898</c:v>
                </c:pt>
                <c:pt idx="8679">
                  <c:v>-720.93199999999899</c:v>
                </c:pt>
                <c:pt idx="8680">
                  <c:v>-813.88999999999896</c:v>
                </c:pt>
                <c:pt idx="8681">
                  <c:v>-970.10699999999997</c:v>
                </c:pt>
                <c:pt idx="8682">
                  <c:v>-969.14899999999898</c:v>
                </c:pt>
                <c:pt idx="8683">
                  <c:v>-706.21699999999805</c:v>
                </c:pt>
                <c:pt idx="8684">
                  <c:v>-713.22799999999904</c:v>
                </c:pt>
                <c:pt idx="8685">
                  <c:v>-451.99799999999999</c:v>
                </c:pt>
                <c:pt idx="8686">
                  <c:v>-1001.94499999999</c:v>
                </c:pt>
                <c:pt idx="8687">
                  <c:v>-986.71799999999996</c:v>
                </c:pt>
                <c:pt idx="8688">
                  <c:v>-3.29299999999966</c:v>
                </c:pt>
                <c:pt idx="8689">
                  <c:v>-547.50199999999995</c:v>
                </c:pt>
                <c:pt idx="8690">
                  <c:v>-739.49299999999903</c:v>
                </c:pt>
                <c:pt idx="8691">
                  <c:v>-732.74399999999901</c:v>
                </c:pt>
                <c:pt idx="8692">
                  <c:v>-754.55299999999795</c:v>
                </c:pt>
                <c:pt idx="8693">
                  <c:v>-579.15699999999902</c:v>
                </c:pt>
                <c:pt idx="8694">
                  <c:v>-738.17299999999898</c:v>
                </c:pt>
                <c:pt idx="8695">
                  <c:v>-1429.3309999999999</c:v>
                </c:pt>
                <c:pt idx="8696">
                  <c:v>-899.59</c:v>
                </c:pt>
                <c:pt idx="8697">
                  <c:v>424.59100000000001</c:v>
                </c:pt>
                <c:pt idx="8698">
                  <c:v>-456.81199999999802</c:v>
                </c:pt>
                <c:pt idx="8699">
                  <c:v>-742.49300000000005</c:v>
                </c:pt>
                <c:pt idx="8700">
                  <c:v>-518.66899999999805</c:v>
                </c:pt>
                <c:pt idx="8701">
                  <c:v>-347.126000000001</c:v>
                </c:pt>
                <c:pt idx="8702">
                  <c:v>-622.59</c:v>
                </c:pt>
                <c:pt idx="8703">
                  <c:v>-671.51399999999899</c:v>
                </c:pt>
                <c:pt idx="8704">
                  <c:v>-667.63599999999997</c:v>
                </c:pt>
                <c:pt idx="8705">
                  <c:v>-710.52599999999904</c:v>
                </c:pt>
                <c:pt idx="8706">
                  <c:v>-762.15499999999997</c:v>
                </c:pt>
                <c:pt idx="8707">
                  <c:v>-751.86099999999897</c:v>
                </c:pt>
                <c:pt idx="8708">
                  <c:v>-846.46199999999999</c:v>
                </c:pt>
                <c:pt idx="8709">
                  <c:v>-880.26099999999997</c:v>
                </c:pt>
                <c:pt idx="8710">
                  <c:v>-934.53499999999997</c:v>
                </c:pt>
                <c:pt idx="8711">
                  <c:v>-922.40399999999897</c:v>
                </c:pt>
                <c:pt idx="8712">
                  <c:v>-851.873999999999</c:v>
                </c:pt>
                <c:pt idx="8713">
                  <c:v>-884.554000000001</c:v>
                </c:pt>
                <c:pt idx="8714">
                  <c:v>-979.72799999999995</c:v>
                </c:pt>
                <c:pt idx="8715">
                  <c:v>-994.91799999999898</c:v>
                </c:pt>
                <c:pt idx="8716">
                  <c:v>-877.98899999999901</c:v>
                </c:pt>
                <c:pt idx="8717">
                  <c:v>-919.396999999998</c:v>
                </c:pt>
                <c:pt idx="8718">
                  <c:v>-834.32499999999902</c:v>
                </c:pt>
                <c:pt idx="8719">
                  <c:v>-819.99099999999896</c:v>
                </c:pt>
                <c:pt idx="8720">
                  <c:v>-868.26</c:v>
                </c:pt>
                <c:pt idx="8721">
                  <c:v>-1009.1180000000001</c:v>
                </c:pt>
                <c:pt idx="8722">
                  <c:v>-845.55399999999804</c:v>
                </c:pt>
                <c:pt idx="8723">
                  <c:v>-685.25699999999904</c:v>
                </c:pt>
                <c:pt idx="8724">
                  <c:v>-640.21199999999897</c:v>
                </c:pt>
                <c:pt idx="8725">
                  <c:v>-604.14699999999903</c:v>
                </c:pt>
                <c:pt idx="8726">
                  <c:v>-674.29</c:v>
                </c:pt>
                <c:pt idx="8727">
                  <c:v>-789.14800000000002</c:v>
                </c:pt>
                <c:pt idx="8728">
                  <c:v>-727.34399999999903</c:v>
                </c:pt>
                <c:pt idx="8729">
                  <c:v>-501.48399999999998</c:v>
                </c:pt>
                <c:pt idx="8730">
                  <c:v>-419.856999999999</c:v>
                </c:pt>
                <c:pt idx="8731">
                  <c:v>-478.31400000000002</c:v>
                </c:pt>
                <c:pt idx="8732">
                  <c:v>-164.427999999999</c:v>
                </c:pt>
                <c:pt idx="8733">
                  <c:v>-234.55900000000099</c:v>
                </c:pt>
                <c:pt idx="8734">
                  <c:v>-58.612999999999303</c:v>
                </c:pt>
                <c:pt idx="8735">
                  <c:v>-44.094999999999303</c:v>
                </c:pt>
                <c:pt idx="8736">
                  <c:v>29.962999999997901</c:v>
                </c:pt>
                <c:pt idx="8737">
                  <c:v>-174.71600000000001</c:v>
                </c:pt>
                <c:pt idx="8738">
                  <c:v>-314.06099999999901</c:v>
                </c:pt>
                <c:pt idx="8739">
                  <c:v>-64.650999999998007</c:v>
                </c:pt>
                <c:pt idx="8740">
                  <c:v>51.855000000001297</c:v>
                </c:pt>
                <c:pt idx="8741">
                  <c:v>502.42399999999998</c:v>
                </c:pt>
                <c:pt idx="8742">
                  <c:v>407.94899999999802</c:v>
                </c:pt>
                <c:pt idx="8743">
                  <c:v>364.897999999999</c:v>
                </c:pt>
                <c:pt idx="8744">
                  <c:v>216.639000000001</c:v>
                </c:pt>
                <c:pt idx="8745">
                  <c:v>2.52400000000307</c:v>
                </c:pt>
                <c:pt idx="8746">
                  <c:v>34.9380000000019</c:v>
                </c:pt>
                <c:pt idx="8747">
                  <c:v>-15.5339999999978</c:v>
                </c:pt>
                <c:pt idx="8748">
                  <c:v>-120.66699999999901</c:v>
                </c:pt>
                <c:pt idx="8749">
                  <c:v>-132.18199999999999</c:v>
                </c:pt>
                <c:pt idx="8750">
                  <c:v>-300.65799999999899</c:v>
                </c:pt>
                <c:pt idx="8751">
                  <c:v>-352.21799999999803</c:v>
                </c:pt>
                <c:pt idx="8752">
                  <c:v>-349.62599999999998</c:v>
                </c:pt>
                <c:pt idx="8753">
                  <c:v>-173.31199999999799</c:v>
                </c:pt>
                <c:pt idx="8754">
                  <c:v>-539.99799999999902</c:v>
                </c:pt>
                <c:pt idx="8755">
                  <c:v>-73.795000000000002</c:v>
                </c:pt>
                <c:pt idx="8756">
                  <c:v>-24.092000000002301</c:v>
                </c:pt>
                <c:pt idx="8757">
                  <c:v>82.960000000000903</c:v>
                </c:pt>
                <c:pt idx="8758">
                  <c:v>44.915999999999201</c:v>
                </c:pt>
                <c:pt idx="8759">
                  <c:v>104.608</c:v>
                </c:pt>
                <c:pt idx="8760">
                  <c:v>-84.998000000001397</c:v>
                </c:pt>
                <c:pt idx="8761">
                  <c:v>14.416999999999399</c:v>
                </c:pt>
                <c:pt idx="8762">
                  <c:v>-3.7119999999995299</c:v>
                </c:pt>
                <c:pt idx="8763">
                  <c:v>-233.583</c:v>
                </c:pt>
                <c:pt idx="8764">
                  <c:v>17.550999999999402</c:v>
                </c:pt>
                <c:pt idx="8765">
                  <c:v>-86.784000000001399</c:v>
                </c:pt>
                <c:pt idx="8766">
                  <c:v>-42.724000000000103</c:v>
                </c:pt>
                <c:pt idx="8767">
                  <c:v>-86.316000000000699</c:v>
                </c:pt>
                <c:pt idx="8768">
                  <c:v>-170.29199999999901</c:v>
                </c:pt>
                <c:pt idx="8769">
                  <c:v>-176.43100000000001</c:v>
                </c:pt>
                <c:pt idx="8770">
                  <c:v>-200.42399999999901</c:v>
                </c:pt>
                <c:pt idx="8771">
                  <c:v>-228.643</c:v>
                </c:pt>
                <c:pt idx="8772">
                  <c:v>-305.426999999999</c:v>
                </c:pt>
                <c:pt idx="8773">
                  <c:v>-360.89699999999903</c:v>
                </c:pt>
                <c:pt idx="8774">
                  <c:v>-362.14599999999899</c:v>
                </c:pt>
                <c:pt idx="8775">
                  <c:v>-402.77800000000002</c:v>
                </c:pt>
                <c:pt idx="8776">
                  <c:v>-205.60899999999799</c:v>
                </c:pt>
                <c:pt idx="8777">
                  <c:v>-182.86399999999901</c:v>
                </c:pt>
                <c:pt idx="8778">
                  <c:v>-437.81400000000002</c:v>
                </c:pt>
                <c:pt idx="8779">
                  <c:v>-576.35599999999897</c:v>
                </c:pt>
                <c:pt idx="8780">
                  <c:v>-668.25199999999995</c:v>
                </c:pt>
                <c:pt idx="8781">
                  <c:v>-697.721</c:v>
                </c:pt>
                <c:pt idx="8782">
                  <c:v>-717.82299999999896</c:v>
                </c:pt>
                <c:pt idx="8783">
                  <c:v>-725.24599999999998</c:v>
                </c:pt>
                <c:pt idx="8784">
                  <c:v>-699.78800000000001</c:v>
                </c:pt>
                <c:pt idx="8785">
                  <c:v>-703.546999999999</c:v>
                </c:pt>
                <c:pt idx="8786">
                  <c:v>-709.51499999999999</c:v>
                </c:pt>
                <c:pt idx="8787">
                  <c:v>-703.349999999999</c:v>
                </c:pt>
                <c:pt idx="8788">
                  <c:v>-673.68499999999904</c:v>
                </c:pt>
                <c:pt idx="8789">
                  <c:v>-693.54399999999896</c:v>
                </c:pt>
                <c:pt idx="8790">
                  <c:v>-699.16200000000094</c:v>
                </c:pt>
                <c:pt idx="8791">
                  <c:v>-704.01599999999905</c:v>
                </c:pt>
                <c:pt idx="8792">
                  <c:v>-715.43799999999999</c:v>
                </c:pt>
                <c:pt idx="8793">
                  <c:v>-733.94399999999996</c:v>
                </c:pt>
                <c:pt idx="8794">
                  <c:v>-770.63499999999999</c:v>
                </c:pt>
                <c:pt idx="8795">
                  <c:v>-793.67399999999998</c:v>
                </c:pt>
                <c:pt idx="8796">
                  <c:v>-807.18199999999899</c:v>
                </c:pt>
                <c:pt idx="8797">
                  <c:v>-803.57500000000005</c:v>
                </c:pt>
                <c:pt idx="8798">
                  <c:v>-820.49700000000098</c:v>
                </c:pt>
                <c:pt idx="8799">
                  <c:v>-836.83699999999897</c:v>
                </c:pt>
                <c:pt idx="8800">
                  <c:v>-860.50700000000097</c:v>
                </c:pt>
                <c:pt idx="8801">
                  <c:v>-870.04300000000001</c:v>
                </c:pt>
                <c:pt idx="8802">
                  <c:v>-882.44999999999902</c:v>
                </c:pt>
                <c:pt idx="8803">
                  <c:v>-882.77399999999795</c:v>
                </c:pt>
                <c:pt idx="8804">
                  <c:v>-899.18399999999997</c:v>
                </c:pt>
                <c:pt idx="8805">
                  <c:v>-898.70499999999902</c:v>
                </c:pt>
                <c:pt idx="8806">
                  <c:v>-894.59299999999996</c:v>
                </c:pt>
                <c:pt idx="8807">
                  <c:v>-949.93</c:v>
                </c:pt>
                <c:pt idx="8808">
                  <c:v>-922.02999999999895</c:v>
                </c:pt>
                <c:pt idx="8809">
                  <c:v>-939.13199999999904</c:v>
                </c:pt>
                <c:pt idx="8810">
                  <c:v>-951.46099999999899</c:v>
                </c:pt>
                <c:pt idx="8811">
                  <c:v>-952.05</c:v>
                </c:pt>
                <c:pt idx="8812">
                  <c:v>-938.19099999999901</c:v>
                </c:pt>
                <c:pt idx="8813">
                  <c:v>-921.56299999999999</c:v>
                </c:pt>
                <c:pt idx="8814">
                  <c:v>-971.09199999999998</c:v>
                </c:pt>
                <c:pt idx="8815">
                  <c:v>-959.22900000000004</c:v>
                </c:pt>
                <c:pt idx="8816">
                  <c:v>-946.67600000000004</c:v>
                </c:pt>
                <c:pt idx="8817">
                  <c:v>-943.18800000000101</c:v>
                </c:pt>
                <c:pt idx="8818">
                  <c:v>-935.83099999999899</c:v>
                </c:pt>
                <c:pt idx="8819">
                  <c:v>-921.96699999999896</c:v>
                </c:pt>
                <c:pt idx="8820">
                  <c:v>-1005.949</c:v>
                </c:pt>
                <c:pt idx="8821">
                  <c:v>-925.14800000000002</c:v>
                </c:pt>
                <c:pt idx="8822">
                  <c:v>-825.42899999999997</c:v>
                </c:pt>
                <c:pt idx="8823">
                  <c:v>-957.21299999999997</c:v>
                </c:pt>
                <c:pt idx="8824">
                  <c:v>-861.78</c:v>
                </c:pt>
                <c:pt idx="8825">
                  <c:v>-542.97599999999898</c:v>
                </c:pt>
                <c:pt idx="8826">
                  <c:v>-549.66499999999996</c:v>
                </c:pt>
                <c:pt idx="8827">
                  <c:v>-352.69299999999902</c:v>
                </c:pt>
                <c:pt idx="8828">
                  <c:v>-26.814999999998602</c:v>
                </c:pt>
                <c:pt idx="8829">
                  <c:v>281.12400000000099</c:v>
                </c:pt>
                <c:pt idx="8830">
                  <c:v>727.00500000000102</c:v>
                </c:pt>
                <c:pt idx="8831">
                  <c:v>726.78499999999894</c:v>
                </c:pt>
                <c:pt idx="8832">
                  <c:v>197.105999999999</c:v>
                </c:pt>
                <c:pt idx="8833">
                  <c:v>1055.521</c:v>
                </c:pt>
                <c:pt idx="8834">
                  <c:v>1265.9069999999899</c:v>
                </c:pt>
                <c:pt idx="8835">
                  <c:v>1332.451</c:v>
                </c:pt>
                <c:pt idx="8836">
                  <c:v>1219.3489999999999</c:v>
                </c:pt>
                <c:pt idx="8837">
                  <c:v>1603.597</c:v>
                </c:pt>
                <c:pt idx="8838">
                  <c:v>1882.29</c:v>
                </c:pt>
                <c:pt idx="8839">
                  <c:v>1726.85</c:v>
                </c:pt>
                <c:pt idx="8840">
                  <c:v>1723.2279999999901</c:v>
                </c:pt>
                <c:pt idx="8841">
                  <c:v>2329.8220000000001</c:v>
                </c:pt>
                <c:pt idx="8842">
                  <c:v>1941.2850000000001</c:v>
                </c:pt>
                <c:pt idx="8843">
                  <c:v>1714.1659999999999</c:v>
                </c:pt>
                <c:pt idx="8844">
                  <c:v>1881.3999999999901</c:v>
                </c:pt>
                <c:pt idx="8845">
                  <c:v>-1049.20999999999</c:v>
                </c:pt>
                <c:pt idx="8846">
                  <c:v>-582.03199999999902</c:v>
                </c:pt>
                <c:pt idx="8847">
                  <c:v>2575.1299999999901</c:v>
                </c:pt>
                <c:pt idx="8848">
                  <c:v>1320.9590000000001</c:v>
                </c:pt>
                <c:pt idx="8849">
                  <c:v>1283.42299999999</c:v>
                </c:pt>
                <c:pt idx="8850">
                  <c:v>952.86800000000198</c:v>
                </c:pt>
                <c:pt idx="8851">
                  <c:v>723.15499999999804</c:v>
                </c:pt>
                <c:pt idx="8852">
                  <c:v>849.04699999999798</c:v>
                </c:pt>
                <c:pt idx="8853">
                  <c:v>726.20100000000002</c:v>
                </c:pt>
                <c:pt idx="8854">
                  <c:v>318.86499999999802</c:v>
                </c:pt>
                <c:pt idx="8855">
                  <c:v>57.550000000002903</c:v>
                </c:pt>
                <c:pt idx="8856">
                  <c:v>-99.324999999997004</c:v>
                </c:pt>
                <c:pt idx="8857">
                  <c:v>457.050000000002</c:v>
                </c:pt>
                <c:pt idx="8858">
                  <c:v>-31.564999999994999</c:v>
                </c:pt>
                <c:pt idx="8859">
                  <c:v>-479.388000000006</c:v>
                </c:pt>
                <c:pt idx="8860">
                  <c:v>-1082.338</c:v>
                </c:pt>
                <c:pt idx="8861">
                  <c:v>-1856.90499999999</c:v>
                </c:pt>
                <c:pt idx="8862">
                  <c:v>-240.81500000000199</c:v>
                </c:pt>
                <c:pt idx="8863">
                  <c:v>483.35700000000298</c:v>
                </c:pt>
                <c:pt idx="8864">
                  <c:v>-306.27500000000799</c:v>
                </c:pt>
                <c:pt idx="8865">
                  <c:v>343.69399999998802</c:v>
                </c:pt>
                <c:pt idx="8866">
                  <c:v>424.824000000007</c:v>
                </c:pt>
                <c:pt idx="8867">
                  <c:v>-1794.635</c:v>
                </c:pt>
                <c:pt idx="8868">
                  <c:v>-2455.1489999999999</c:v>
                </c:pt>
                <c:pt idx="8869">
                  <c:v>-1982.125</c:v>
                </c:pt>
                <c:pt idx="8870">
                  <c:v>-332.13899999998102</c:v>
                </c:pt>
                <c:pt idx="8871">
                  <c:v>-453.94999999999698</c:v>
                </c:pt>
                <c:pt idx="8872">
                  <c:v>-531.07000000000698</c:v>
                </c:pt>
                <c:pt idx="8873">
                  <c:v>-604.46000000000595</c:v>
                </c:pt>
                <c:pt idx="8874">
                  <c:v>-1250.819</c:v>
                </c:pt>
                <c:pt idx="8875">
                  <c:v>-27.3119999999908</c:v>
                </c:pt>
                <c:pt idx="8876">
                  <c:v>-283.792000000001</c:v>
                </c:pt>
                <c:pt idx="8877">
                  <c:v>-1555.1189999999999</c:v>
                </c:pt>
                <c:pt idx="8878">
                  <c:v>-3538.3740000000098</c:v>
                </c:pt>
                <c:pt idx="8879">
                  <c:v>-508.97699999999799</c:v>
                </c:pt>
                <c:pt idx="8880">
                  <c:v>-8514.9900000000198</c:v>
                </c:pt>
                <c:pt idx="8881">
                  <c:v>-6377.5449999999801</c:v>
                </c:pt>
                <c:pt idx="8882">
                  <c:v>9064.2380000000103</c:v>
                </c:pt>
                <c:pt idx="8883">
                  <c:v>748.67399999999895</c:v>
                </c:pt>
                <c:pt idx="8884">
                  <c:v>-1786.019</c:v>
                </c:pt>
                <c:pt idx="8885">
                  <c:v>-1162.0809999999899</c:v>
                </c:pt>
                <c:pt idx="8886">
                  <c:v>-211.31299999998001</c:v>
                </c:pt>
                <c:pt idx="8887">
                  <c:v>-1391.68399999999</c:v>
                </c:pt>
                <c:pt idx="8888">
                  <c:v>-1566.7039999999899</c:v>
                </c:pt>
                <c:pt idx="8889">
                  <c:v>-238.87999999998999</c:v>
                </c:pt>
                <c:pt idx="8890">
                  <c:v>-1819.7340000000099</c:v>
                </c:pt>
                <c:pt idx="8891">
                  <c:v>-509.294000000008</c:v>
                </c:pt>
                <c:pt idx="8892">
                  <c:v>-271.792000000001</c:v>
                </c:pt>
                <c:pt idx="8893">
                  <c:v>-528.52899999999499</c:v>
                </c:pt>
                <c:pt idx="8894">
                  <c:v>-57.809000000008297</c:v>
                </c:pt>
                <c:pt idx="8895">
                  <c:v>-3437.2820000000002</c:v>
                </c:pt>
                <c:pt idx="8896">
                  <c:v>-5612.1619999999903</c:v>
                </c:pt>
                <c:pt idx="8897">
                  <c:v>-3711.5750000000098</c:v>
                </c:pt>
                <c:pt idx="8898">
                  <c:v>609.73700000000804</c:v>
                </c:pt>
                <c:pt idx="8899">
                  <c:v>-1722.498</c:v>
                </c:pt>
                <c:pt idx="8900">
                  <c:v>-1153.64599999999</c:v>
                </c:pt>
                <c:pt idx="8901">
                  <c:v>-1472.09399999999</c:v>
                </c:pt>
                <c:pt idx="8902">
                  <c:v>13.7610000000131</c:v>
                </c:pt>
                <c:pt idx="8903">
                  <c:v>-15928.004000000001</c:v>
                </c:pt>
                <c:pt idx="8904">
                  <c:v>-11300.877</c:v>
                </c:pt>
                <c:pt idx="8905">
                  <c:v>12334.752</c:v>
                </c:pt>
                <c:pt idx="8906">
                  <c:v>5244.0819999999703</c:v>
                </c:pt>
                <c:pt idx="8907">
                  <c:v>-225.77700000000101</c:v>
                </c:pt>
                <c:pt idx="8908">
                  <c:v>-1873.1989999999701</c:v>
                </c:pt>
                <c:pt idx="8909">
                  <c:v>-699.11300000001199</c:v>
                </c:pt>
                <c:pt idx="8910">
                  <c:v>69.638999999995505</c:v>
                </c:pt>
                <c:pt idx="8911">
                  <c:v>-1240.92400000001</c:v>
                </c:pt>
                <c:pt idx="8912">
                  <c:v>-3094.2530000000102</c:v>
                </c:pt>
                <c:pt idx="8913">
                  <c:v>-1665.5630000000001</c:v>
                </c:pt>
                <c:pt idx="8914">
                  <c:v>-2769.326</c:v>
                </c:pt>
                <c:pt idx="8915">
                  <c:v>-3134.8239999999901</c:v>
                </c:pt>
                <c:pt idx="8916">
                  <c:v>-1080.0359999999901</c:v>
                </c:pt>
                <c:pt idx="8917">
                  <c:v>-668.63400000000502</c:v>
                </c:pt>
                <c:pt idx="8918">
                  <c:v>-776.51499999999896</c:v>
                </c:pt>
                <c:pt idx="8919">
                  <c:v>73.765999999988694</c:v>
                </c:pt>
                <c:pt idx="8920">
                  <c:v>-753.27900000000898</c:v>
                </c:pt>
                <c:pt idx="8921">
                  <c:v>-2122.5190000000098</c:v>
                </c:pt>
                <c:pt idx="8922">
                  <c:v>-1873.82</c:v>
                </c:pt>
                <c:pt idx="8923">
                  <c:v>-596.79299999999</c:v>
                </c:pt>
                <c:pt idx="8924">
                  <c:v>-828.76599999998803</c:v>
                </c:pt>
                <c:pt idx="8925">
                  <c:v>-773.83799999998803</c:v>
                </c:pt>
                <c:pt idx="8926">
                  <c:v>-79</c:v>
                </c:pt>
                <c:pt idx="8927">
                  <c:v>-536.80900000000804</c:v>
                </c:pt>
                <c:pt idx="8928">
                  <c:v>-3697.65199999998</c:v>
                </c:pt>
                <c:pt idx="8929">
                  <c:v>-1574.7269999999801</c:v>
                </c:pt>
                <c:pt idx="8930">
                  <c:v>-1079.03799999998</c:v>
                </c:pt>
                <c:pt idx="8931">
                  <c:v>-1257.8589999999899</c:v>
                </c:pt>
                <c:pt idx="8932">
                  <c:v>-175.31599999999099</c:v>
                </c:pt>
                <c:pt idx="8933">
                  <c:v>-1503.1759999999899</c:v>
                </c:pt>
                <c:pt idx="8934">
                  <c:v>-2500.3159999999898</c:v>
                </c:pt>
                <c:pt idx="8935">
                  <c:v>-132.60499999999499</c:v>
                </c:pt>
                <c:pt idx="8936">
                  <c:v>877.50900000000502</c:v>
                </c:pt>
                <c:pt idx="8937">
                  <c:v>-7991.57599999997</c:v>
                </c:pt>
                <c:pt idx="8938">
                  <c:v>11246.2409999999</c:v>
                </c:pt>
                <c:pt idx="8939">
                  <c:v>7680.8009999999704</c:v>
                </c:pt>
                <c:pt idx="8940">
                  <c:v>4317.4970000000003</c:v>
                </c:pt>
                <c:pt idx="8941">
                  <c:v>-1213.326</c:v>
                </c:pt>
                <c:pt idx="8942">
                  <c:v>-923.70999999999196</c:v>
                </c:pt>
                <c:pt idx="8943">
                  <c:v>129.435999999986</c:v>
                </c:pt>
                <c:pt idx="8944">
                  <c:v>776.77099999999302</c:v>
                </c:pt>
                <c:pt idx="8945">
                  <c:v>-316.20500000000101</c:v>
                </c:pt>
                <c:pt idx="8946">
                  <c:v>-1422.7249999999999</c:v>
                </c:pt>
                <c:pt idx="8947">
                  <c:v>-913.90299999999797</c:v>
                </c:pt>
                <c:pt idx="8948">
                  <c:v>-1900.36499999999</c:v>
                </c:pt>
                <c:pt idx="8949">
                  <c:v>-1811.56</c:v>
                </c:pt>
                <c:pt idx="8950">
                  <c:v>-1053.4569999999801</c:v>
                </c:pt>
                <c:pt idx="8951">
                  <c:v>-809.00500000000397</c:v>
                </c:pt>
                <c:pt idx="8952">
                  <c:v>-612.86899999999798</c:v>
                </c:pt>
                <c:pt idx="8953">
                  <c:v>-974.34099999999296</c:v>
                </c:pt>
                <c:pt idx="8954">
                  <c:v>-1234.5519999999999</c:v>
                </c:pt>
                <c:pt idx="8955">
                  <c:v>-1570.569</c:v>
                </c:pt>
                <c:pt idx="8956">
                  <c:v>-619.37899999999297</c:v>
                </c:pt>
                <c:pt idx="8957">
                  <c:v>-394.71399999999198</c:v>
                </c:pt>
                <c:pt idx="8958">
                  <c:v>-130.35399999999899</c:v>
                </c:pt>
                <c:pt idx="8959">
                  <c:v>-364.89399999999199</c:v>
                </c:pt>
                <c:pt idx="8960">
                  <c:v>-556.097000000001</c:v>
                </c:pt>
                <c:pt idx="8961">
                  <c:v>-476.425000000002</c:v>
                </c:pt>
                <c:pt idx="8962">
                  <c:v>-428.369999999995</c:v>
                </c:pt>
                <c:pt idx="8963">
                  <c:v>-164.25299999999601</c:v>
                </c:pt>
                <c:pt idx="8964">
                  <c:v>-347.85399999999902</c:v>
                </c:pt>
                <c:pt idx="8965">
                  <c:v>-460.85899999999998</c:v>
                </c:pt>
                <c:pt idx="8966">
                  <c:v>-315.53800000000001</c:v>
                </c:pt>
                <c:pt idx="8967">
                  <c:v>-518.44199999999898</c:v>
                </c:pt>
                <c:pt idx="8968">
                  <c:v>-366.63700000000199</c:v>
                </c:pt>
                <c:pt idx="8969">
                  <c:v>-408.61</c:v>
                </c:pt>
                <c:pt idx="8970">
                  <c:v>-553.59</c:v>
                </c:pt>
                <c:pt idx="8971">
                  <c:v>-719.13699999999506</c:v>
                </c:pt>
                <c:pt idx="8972">
                  <c:v>-693.43700000000104</c:v>
                </c:pt>
                <c:pt idx="8973">
                  <c:v>-457.286</c:v>
                </c:pt>
                <c:pt idx="8974">
                  <c:v>-241.58599999999501</c:v>
                </c:pt>
                <c:pt idx="8975">
                  <c:v>-842.35399999999902</c:v>
                </c:pt>
                <c:pt idx="8976">
                  <c:v>-944.22899999999902</c:v>
                </c:pt>
                <c:pt idx="8977">
                  <c:v>-618.031000000002</c:v>
                </c:pt>
                <c:pt idx="8978">
                  <c:v>-536.66700000000105</c:v>
                </c:pt>
                <c:pt idx="8979">
                  <c:v>-691.96699999999998</c:v>
                </c:pt>
                <c:pt idx="8980">
                  <c:v>-791.50400000000002</c:v>
                </c:pt>
                <c:pt idx="8981">
                  <c:v>-809.42800000000295</c:v>
                </c:pt>
                <c:pt idx="8982">
                  <c:v>-1861.0050000000001</c:v>
                </c:pt>
                <c:pt idx="8983">
                  <c:v>-1464.021</c:v>
                </c:pt>
                <c:pt idx="8984">
                  <c:v>879.12099999999896</c:v>
                </c:pt>
                <c:pt idx="8985">
                  <c:v>-551.87699999999995</c:v>
                </c:pt>
                <c:pt idx="8986">
                  <c:v>-556.31799999999498</c:v>
                </c:pt>
                <c:pt idx="8987">
                  <c:v>-601.84200000000396</c:v>
                </c:pt>
                <c:pt idx="8988">
                  <c:v>-1220.1659999999999</c:v>
                </c:pt>
                <c:pt idx="8989">
                  <c:v>-1936.0250000000001</c:v>
                </c:pt>
                <c:pt idx="8990">
                  <c:v>-806.19100000000196</c:v>
                </c:pt>
                <c:pt idx="8991">
                  <c:v>268.58999999999997</c:v>
                </c:pt>
                <c:pt idx="8992">
                  <c:v>-1.4710000000013601</c:v>
                </c:pt>
                <c:pt idx="8993">
                  <c:v>-435.96699999999998</c:v>
                </c:pt>
                <c:pt idx="8994">
                  <c:v>-955.01800000000003</c:v>
                </c:pt>
                <c:pt idx="8995">
                  <c:v>-1072.346</c:v>
                </c:pt>
                <c:pt idx="8996">
                  <c:v>-353.42899999999599</c:v>
                </c:pt>
                <c:pt idx="8997">
                  <c:v>-319.77299999999701</c:v>
                </c:pt>
                <c:pt idx="8998">
                  <c:v>-557.39100000000303</c:v>
                </c:pt>
                <c:pt idx="8999">
                  <c:v>-760.156000000002</c:v>
                </c:pt>
                <c:pt idx="9000">
                  <c:v>-755.93700000000104</c:v>
                </c:pt>
                <c:pt idx="9001">
                  <c:v>-385.30099999999902</c:v>
                </c:pt>
                <c:pt idx="9002">
                  <c:v>-494.322</c:v>
                </c:pt>
                <c:pt idx="9003">
                  <c:v>-467.38899999999899</c:v>
                </c:pt>
                <c:pt idx="9004">
                  <c:v>-522.35500000000104</c:v>
                </c:pt>
                <c:pt idx="9005">
                  <c:v>-634.89700000000005</c:v>
                </c:pt>
                <c:pt idx="9006">
                  <c:v>-644.627999999998</c:v>
                </c:pt>
                <c:pt idx="9007">
                  <c:v>-693.80700000000002</c:v>
                </c:pt>
                <c:pt idx="9008">
                  <c:v>-654.76099999999997</c:v>
                </c:pt>
                <c:pt idx="9009">
                  <c:v>-915.31700000000001</c:v>
                </c:pt>
                <c:pt idx="9010">
                  <c:v>-791.08400000000199</c:v>
                </c:pt>
                <c:pt idx="9011">
                  <c:v>-579.67899999999997</c:v>
                </c:pt>
                <c:pt idx="9012">
                  <c:v>-723.03900000000203</c:v>
                </c:pt>
                <c:pt idx="9013">
                  <c:v>-632.21899999999903</c:v>
                </c:pt>
                <c:pt idx="9014">
                  <c:v>-693.99699999999905</c:v>
                </c:pt>
                <c:pt idx="9015">
                  <c:v>-674.02699999999902</c:v>
                </c:pt>
                <c:pt idx="9016">
                  <c:v>-699.38499999999999</c:v>
                </c:pt>
                <c:pt idx="9017">
                  <c:v>-671.20600000000195</c:v>
                </c:pt>
                <c:pt idx="9018">
                  <c:v>-702.23699999999894</c:v>
                </c:pt>
                <c:pt idx="9019">
                  <c:v>-708.75599999999895</c:v>
                </c:pt>
                <c:pt idx="9020">
                  <c:v>-727.71600000000001</c:v>
                </c:pt>
                <c:pt idx="9021">
                  <c:v>-695.69500000000096</c:v>
                </c:pt>
                <c:pt idx="9022">
                  <c:v>-627.13799999999901</c:v>
                </c:pt>
                <c:pt idx="9023">
                  <c:v>-596.13900000000103</c:v>
                </c:pt>
                <c:pt idx="9024">
                  <c:v>-622.63899999999899</c:v>
                </c:pt>
                <c:pt idx="9025">
                  <c:v>-641.35900000000004</c:v>
                </c:pt>
                <c:pt idx="9026">
                  <c:v>-681.34</c:v>
                </c:pt>
                <c:pt idx="9027">
                  <c:v>-730.95299999999895</c:v>
                </c:pt>
                <c:pt idx="9028">
                  <c:v>-746.38000000000102</c:v>
                </c:pt>
                <c:pt idx="9029">
                  <c:v>-758.58500000000095</c:v>
                </c:pt>
                <c:pt idx="9030">
                  <c:v>-736.23199999999997</c:v>
                </c:pt>
                <c:pt idx="9031">
                  <c:v>-556.93199999999797</c:v>
                </c:pt>
                <c:pt idx="9032">
                  <c:v>-871.53800000000001</c:v>
                </c:pt>
                <c:pt idx="9033">
                  <c:v>-791.11499999999899</c:v>
                </c:pt>
                <c:pt idx="9034">
                  <c:v>-355.66600000000102</c:v>
                </c:pt>
                <c:pt idx="9035">
                  <c:v>-634.85</c:v>
                </c:pt>
                <c:pt idx="9036">
                  <c:v>-700.53300000000104</c:v>
                </c:pt>
                <c:pt idx="9037">
                  <c:v>-814.60699999999997</c:v>
                </c:pt>
                <c:pt idx="9038">
                  <c:v>-1724.62299999999</c:v>
                </c:pt>
                <c:pt idx="9039">
                  <c:v>-824.80700000000002</c:v>
                </c:pt>
                <c:pt idx="9040">
                  <c:v>102.238999999999</c:v>
                </c:pt>
                <c:pt idx="9041">
                  <c:v>-537.68899999999803</c:v>
                </c:pt>
                <c:pt idx="9042">
                  <c:v>-641.88400000000001</c:v>
                </c:pt>
                <c:pt idx="9043">
                  <c:v>-667.98999999999899</c:v>
                </c:pt>
                <c:pt idx="9044">
                  <c:v>-741.71599999999796</c:v>
                </c:pt>
                <c:pt idx="9045">
                  <c:v>-816.81899999999905</c:v>
                </c:pt>
                <c:pt idx="9046">
                  <c:v>-748.83599999999899</c:v>
                </c:pt>
                <c:pt idx="9047">
                  <c:v>-713.92899999999997</c:v>
                </c:pt>
                <c:pt idx="9048">
                  <c:v>-894.52999999999804</c:v>
                </c:pt>
                <c:pt idx="9049">
                  <c:v>-900.86800000000005</c:v>
                </c:pt>
                <c:pt idx="9050">
                  <c:v>-658.58799999999906</c:v>
                </c:pt>
                <c:pt idx="9051">
                  <c:v>-703.55599999999799</c:v>
                </c:pt>
                <c:pt idx="9052">
                  <c:v>-762.94299999999896</c:v>
                </c:pt>
                <c:pt idx="9053">
                  <c:v>-674.98500000000001</c:v>
                </c:pt>
                <c:pt idx="9054">
                  <c:v>-869.22599999999602</c:v>
                </c:pt>
                <c:pt idx="9055">
                  <c:v>-643.38000000000102</c:v>
                </c:pt>
                <c:pt idx="9056">
                  <c:v>-429.51</c:v>
                </c:pt>
                <c:pt idx="9057">
                  <c:v>-598.52099999999803</c:v>
                </c:pt>
                <c:pt idx="9058">
                  <c:v>-569.72600000000205</c:v>
                </c:pt>
                <c:pt idx="9059">
                  <c:v>-470.203000000001</c:v>
                </c:pt>
                <c:pt idx="9060">
                  <c:v>-712.04600000000198</c:v>
                </c:pt>
                <c:pt idx="9061">
                  <c:v>-816.46000000000095</c:v>
                </c:pt>
                <c:pt idx="9062">
                  <c:v>-350.695999999999</c:v>
                </c:pt>
                <c:pt idx="9063">
                  <c:v>-432.21600000000001</c:v>
                </c:pt>
                <c:pt idx="9064">
                  <c:v>-693.63099999999895</c:v>
                </c:pt>
                <c:pt idx="9065">
                  <c:v>-747.07900000000097</c:v>
                </c:pt>
                <c:pt idx="9066">
                  <c:v>-874.86400000000106</c:v>
                </c:pt>
                <c:pt idx="9067">
                  <c:v>-892.43</c:v>
                </c:pt>
                <c:pt idx="9068">
                  <c:v>-765.67</c:v>
                </c:pt>
                <c:pt idx="9069">
                  <c:v>-825.21199999999897</c:v>
                </c:pt>
                <c:pt idx="9070">
                  <c:v>-755.65799999999899</c:v>
                </c:pt>
                <c:pt idx="9071">
                  <c:v>-1043.9769999999901</c:v>
                </c:pt>
                <c:pt idx="9072">
                  <c:v>-947.48299999999801</c:v>
                </c:pt>
                <c:pt idx="9073">
                  <c:v>-600.01399999999899</c:v>
                </c:pt>
                <c:pt idx="9074">
                  <c:v>-761.17899999999895</c:v>
                </c:pt>
                <c:pt idx="9075">
                  <c:v>-728.73299999999995</c:v>
                </c:pt>
                <c:pt idx="9076">
                  <c:v>-634.30299999999795</c:v>
                </c:pt>
                <c:pt idx="9077">
                  <c:v>-823.22800000000097</c:v>
                </c:pt>
                <c:pt idx="9078">
                  <c:v>-799.24099999999999</c:v>
                </c:pt>
                <c:pt idx="9079">
                  <c:v>-747.83399999999801</c:v>
                </c:pt>
                <c:pt idx="9080">
                  <c:v>-758.07399999999905</c:v>
                </c:pt>
                <c:pt idx="9081">
                  <c:v>-795.70500000000004</c:v>
                </c:pt>
                <c:pt idx="9082">
                  <c:v>-727.15099999999904</c:v>
                </c:pt>
                <c:pt idx="9083">
                  <c:v>-783.85900000000095</c:v>
                </c:pt>
                <c:pt idx="9084">
                  <c:v>-710.72699999999998</c:v>
                </c:pt>
                <c:pt idx="9085">
                  <c:v>-742.54299999999796</c:v>
                </c:pt>
                <c:pt idx="9086">
                  <c:v>-882.06099999999901</c:v>
                </c:pt>
                <c:pt idx="9087">
                  <c:v>-823.96899999999903</c:v>
                </c:pt>
                <c:pt idx="9088">
                  <c:v>-865.87800000000004</c:v>
                </c:pt>
                <c:pt idx="9089">
                  <c:v>-895.20600000000002</c:v>
                </c:pt>
                <c:pt idx="9090">
                  <c:v>-845.17399999999998</c:v>
                </c:pt>
                <c:pt idx="9091">
                  <c:v>-863.28399999999897</c:v>
                </c:pt>
                <c:pt idx="9092">
                  <c:v>-858.07499999999902</c:v>
                </c:pt>
                <c:pt idx="9093">
                  <c:v>-601.37299999999902</c:v>
                </c:pt>
                <c:pt idx="9094">
                  <c:v>-753.19500000000005</c:v>
                </c:pt>
                <c:pt idx="9095">
                  <c:v>-842.48900000000003</c:v>
                </c:pt>
                <c:pt idx="9096">
                  <c:v>-829.077</c:v>
                </c:pt>
                <c:pt idx="9097">
                  <c:v>-914.18399999999895</c:v>
                </c:pt>
                <c:pt idx="9098">
                  <c:v>-883.82499999999902</c:v>
                </c:pt>
                <c:pt idx="9099">
                  <c:v>-913.21399999999801</c:v>
                </c:pt>
                <c:pt idx="9100">
                  <c:v>-919.38099999999997</c:v>
                </c:pt>
                <c:pt idx="9101">
                  <c:v>-936.64399999999898</c:v>
                </c:pt>
                <c:pt idx="9102">
                  <c:v>-818.60399999999902</c:v>
                </c:pt>
                <c:pt idx="9103">
                  <c:v>-804.73900000000003</c:v>
                </c:pt>
                <c:pt idx="9104">
                  <c:v>-945.64999999999895</c:v>
                </c:pt>
                <c:pt idx="9105">
                  <c:v>-987.349999999999</c:v>
                </c:pt>
                <c:pt idx="9106">
                  <c:v>-870.05099999999902</c:v>
                </c:pt>
                <c:pt idx="9107">
                  <c:v>-780.51800000000003</c:v>
                </c:pt>
                <c:pt idx="9108">
                  <c:v>-910.06100000000094</c:v>
                </c:pt>
                <c:pt idx="9109">
                  <c:v>-982.27599999999995</c:v>
                </c:pt>
                <c:pt idx="9110">
                  <c:v>-955.60900000000004</c:v>
                </c:pt>
                <c:pt idx="9111">
                  <c:v>-971.04499999999905</c:v>
                </c:pt>
                <c:pt idx="9112">
                  <c:v>-973.33199999999897</c:v>
                </c:pt>
                <c:pt idx="9113">
                  <c:v>-1078.8389999999999</c:v>
                </c:pt>
                <c:pt idx="9114">
                  <c:v>-964.45399999999904</c:v>
                </c:pt>
                <c:pt idx="9115">
                  <c:v>-935.12399999999798</c:v>
                </c:pt>
                <c:pt idx="9116">
                  <c:v>-958.04</c:v>
                </c:pt>
                <c:pt idx="9117">
                  <c:v>-1141.877</c:v>
                </c:pt>
                <c:pt idx="9118">
                  <c:v>-945.80799999999999</c:v>
                </c:pt>
                <c:pt idx="9119">
                  <c:v>-937.45699999999897</c:v>
                </c:pt>
                <c:pt idx="9120">
                  <c:v>-924.09400000000005</c:v>
                </c:pt>
                <c:pt idx="9121">
                  <c:v>-1180.8040000000001</c:v>
                </c:pt>
                <c:pt idx="9122">
                  <c:v>-939.93100000000004</c:v>
                </c:pt>
                <c:pt idx="9123">
                  <c:v>-904.40700000000004</c:v>
                </c:pt>
                <c:pt idx="9124">
                  <c:v>-930.01099999999997</c:v>
                </c:pt>
                <c:pt idx="9125">
                  <c:v>-1000.94299999999</c:v>
                </c:pt>
                <c:pt idx="9126">
                  <c:v>-1050.3889999999999</c:v>
                </c:pt>
                <c:pt idx="9127">
                  <c:v>-1044.9100000000001</c:v>
                </c:pt>
                <c:pt idx="9128">
                  <c:v>-1026.5419999999899</c:v>
                </c:pt>
                <c:pt idx="9129">
                  <c:v>-1002.63899999999</c:v>
                </c:pt>
                <c:pt idx="9130">
                  <c:v>-1010.433</c:v>
                </c:pt>
                <c:pt idx="9131">
                  <c:v>-991.63299999999799</c:v>
                </c:pt>
                <c:pt idx="9132">
                  <c:v>-1071.3969999999899</c:v>
                </c:pt>
                <c:pt idx="9133">
                  <c:v>-961.976</c:v>
                </c:pt>
                <c:pt idx="9134">
                  <c:v>-969.54</c:v>
                </c:pt>
                <c:pt idx="9135">
                  <c:v>-946.70799999999997</c:v>
                </c:pt>
                <c:pt idx="9136">
                  <c:v>-1012.513</c:v>
                </c:pt>
                <c:pt idx="9137">
                  <c:v>-1002.259</c:v>
                </c:pt>
                <c:pt idx="9138">
                  <c:v>-1038.8989999999999</c:v>
                </c:pt>
                <c:pt idx="9139">
                  <c:v>-1038.578</c:v>
                </c:pt>
                <c:pt idx="9140">
                  <c:v>-1045.5809999999899</c:v>
                </c:pt>
                <c:pt idx="9141">
                  <c:v>-1041.261</c:v>
                </c:pt>
                <c:pt idx="9142">
                  <c:v>-1012.428</c:v>
                </c:pt>
                <c:pt idx="9143">
                  <c:v>-1061.5229999999899</c:v>
                </c:pt>
                <c:pt idx="9144">
                  <c:v>-1079.809</c:v>
                </c:pt>
                <c:pt idx="9145">
                  <c:v>-984.93799999999999</c:v>
                </c:pt>
                <c:pt idx="9146">
                  <c:v>-946.20199999999897</c:v>
                </c:pt>
                <c:pt idx="9147">
                  <c:v>-996.16699999999901</c:v>
                </c:pt>
                <c:pt idx="9148">
                  <c:v>-996.74199999999996</c:v>
                </c:pt>
                <c:pt idx="9149">
                  <c:v>-1012.56899999999</c:v>
                </c:pt>
                <c:pt idx="9150">
                  <c:v>-988.3</c:v>
                </c:pt>
                <c:pt idx="9151">
                  <c:v>-981.404</c:v>
                </c:pt>
                <c:pt idx="9152">
                  <c:v>-976.21000000000095</c:v>
                </c:pt>
                <c:pt idx="9153">
                  <c:v>-969.79499999999996</c:v>
                </c:pt>
                <c:pt idx="9154">
                  <c:v>-976.43699999999899</c:v>
                </c:pt>
                <c:pt idx="9155">
                  <c:v>-952.90300000000002</c:v>
                </c:pt>
                <c:pt idx="9156">
                  <c:v>-980.99799999999902</c:v>
                </c:pt>
                <c:pt idx="9157">
                  <c:v>-982.15499999999895</c:v>
                </c:pt>
                <c:pt idx="9158">
                  <c:v>-971.47599999999898</c:v>
                </c:pt>
                <c:pt idx="9159">
                  <c:v>-971.36199999999997</c:v>
                </c:pt>
                <c:pt idx="9160">
                  <c:v>-1043.30599999999</c:v>
                </c:pt>
                <c:pt idx="9161">
                  <c:v>-1038.04</c:v>
                </c:pt>
                <c:pt idx="9162">
                  <c:v>-1023.804</c:v>
                </c:pt>
                <c:pt idx="9163">
                  <c:v>-957.32799999999895</c:v>
                </c:pt>
                <c:pt idx="9164">
                  <c:v>-857.274</c:v>
                </c:pt>
                <c:pt idx="9165">
                  <c:v>-855.02700000000095</c:v>
                </c:pt>
                <c:pt idx="9166">
                  <c:v>-889.952</c:v>
                </c:pt>
                <c:pt idx="9167">
                  <c:v>-777.83500000000004</c:v>
                </c:pt>
                <c:pt idx="9168">
                  <c:v>-472.77499999999998</c:v>
                </c:pt>
                <c:pt idx="9169">
                  <c:v>-388.81900000000002</c:v>
                </c:pt>
                <c:pt idx="9170">
                  <c:v>-371.69799999999901</c:v>
                </c:pt>
                <c:pt idx="9171">
                  <c:v>-331.10599999999903</c:v>
                </c:pt>
                <c:pt idx="9172">
                  <c:v>-455.173</c:v>
                </c:pt>
                <c:pt idx="9173">
                  <c:v>-574.58199999999897</c:v>
                </c:pt>
                <c:pt idx="9174">
                  <c:v>-513.36400000000003</c:v>
                </c:pt>
                <c:pt idx="9175">
                  <c:v>-344.54099999999897</c:v>
                </c:pt>
                <c:pt idx="9176">
                  <c:v>-596.34200000000101</c:v>
                </c:pt>
                <c:pt idx="9177">
                  <c:v>-565.86199999999894</c:v>
                </c:pt>
                <c:pt idx="9178">
                  <c:v>-528.72199999999998</c:v>
                </c:pt>
                <c:pt idx="9179">
                  <c:v>-466.46</c:v>
                </c:pt>
                <c:pt idx="9180">
                  <c:v>-406.30200000000099</c:v>
                </c:pt>
                <c:pt idx="9181">
                  <c:v>-404.95299999999997</c:v>
                </c:pt>
                <c:pt idx="9182">
                  <c:v>-470.041</c:v>
                </c:pt>
                <c:pt idx="9183">
                  <c:v>-471.87699999999899</c:v>
                </c:pt>
                <c:pt idx="9184">
                  <c:v>-420.54899999999901</c:v>
                </c:pt>
                <c:pt idx="9185">
                  <c:v>-388.72899999999902</c:v>
                </c:pt>
                <c:pt idx="9186">
                  <c:v>-725.39499999999805</c:v>
                </c:pt>
                <c:pt idx="9187">
                  <c:v>-43.630000000000997</c:v>
                </c:pt>
                <c:pt idx="9188">
                  <c:v>101.864999999999</c:v>
                </c:pt>
                <c:pt idx="9189">
                  <c:v>-35.462999999999703</c:v>
                </c:pt>
                <c:pt idx="9190">
                  <c:v>135.636</c:v>
                </c:pt>
                <c:pt idx="9191">
                  <c:v>-20.275000000001398</c:v>
                </c:pt>
                <c:pt idx="9192">
                  <c:v>197.15900000000099</c:v>
                </c:pt>
                <c:pt idx="9193">
                  <c:v>914.49200000000201</c:v>
                </c:pt>
                <c:pt idx="9194">
                  <c:v>699.50099999999804</c:v>
                </c:pt>
                <c:pt idx="9195">
                  <c:v>516.21100000000104</c:v>
                </c:pt>
                <c:pt idx="9196">
                  <c:v>487.78399999999698</c:v>
                </c:pt>
                <c:pt idx="9197">
                  <c:v>461.548</c:v>
                </c:pt>
                <c:pt idx="9198">
                  <c:v>368.36799999999999</c:v>
                </c:pt>
                <c:pt idx="9199">
                  <c:v>476.986999999999</c:v>
                </c:pt>
                <c:pt idx="9200">
                  <c:v>595.35700000000099</c:v>
                </c:pt>
                <c:pt idx="9201">
                  <c:v>723.20999999999901</c:v>
                </c:pt>
                <c:pt idx="9202">
                  <c:v>764.98800000000097</c:v>
                </c:pt>
                <c:pt idx="9203">
                  <c:v>571.28599999999994</c:v>
                </c:pt>
                <c:pt idx="9204">
                  <c:v>500.07999999999799</c:v>
                </c:pt>
                <c:pt idx="9205">
                  <c:v>462.90699999999902</c:v>
                </c:pt>
                <c:pt idx="9206">
                  <c:v>441.17499999999899</c:v>
                </c:pt>
                <c:pt idx="9207">
                  <c:v>429.44799999999998</c:v>
                </c:pt>
                <c:pt idx="9208">
                  <c:v>430.29599999999999</c:v>
                </c:pt>
                <c:pt idx="9209">
                  <c:v>395.529</c:v>
                </c:pt>
                <c:pt idx="9210">
                  <c:v>159.57499999999999</c:v>
                </c:pt>
                <c:pt idx="9211">
                  <c:v>283.29599999999999</c:v>
                </c:pt>
                <c:pt idx="9212">
                  <c:v>337.50199999999802</c:v>
                </c:pt>
                <c:pt idx="9213">
                  <c:v>319.31899999999899</c:v>
                </c:pt>
                <c:pt idx="9214">
                  <c:v>290.21399999999898</c:v>
                </c:pt>
                <c:pt idx="9215">
                  <c:v>407.01299999999998</c:v>
                </c:pt>
                <c:pt idx="9216">
                  <c:v>321.74299999999801</c:v>
                </c:pt>
                <c:pt idx="9217">
                  <c:v>478.15299999999797</c:v>
                </c:pt>
                <c:pt idx="9218">
                  <c:v>770.15399999999795</c:v>
                </c:pt>
                <c:pt idx="9219">
                  <c:v>385.856999999999</c:v>
                </c:pt>
                <c:pt idx="9220">
                  <c:v>575.62999999999704</c:v>
                </c:pt>
                <c:pt idx="9221">
                  <c:v>636.51599999999598</c:v>
                </c:pt>
                <c:pt idx="9222">
                  <c:v>1256.0050000000001</c:v>
                </c:pt>
                <c:pt idx="9223">
                  <c:v>1276.5630000000001</c:v>
                </c:pt>
                <c:pt idx="9224">
                  <c:v>956.30600000000004</c:v>
                </c:pt>
                <c:pt idx="9225">
                  <c:v>1566.5449999999901</c:v>
                </c:pt>
                <c:pt idx="9226">
                  <c:v>1683.223</c:v>
                </c:pt>
                <c:pt idx="9227">
                  <c:v>1476.5329999999999</c:v>
                </c:pt>
                <c:pt idx="9228">
                  <c:v>2196.79699999999</c:v>
                </c:pt>
                <c:pt idx="9229">
                  <c:v>2202.0129999999899</c:v>
                </c:pt>
                <c:pt idx="9230">
                  <c:v>2111.5309999999899</c:v>
                </c:pt>
                <c:pt idx="9231">
                  <c:v>1510.691</c:v>
                </c:pt>
                <c:pt idx="9232">
                  <c:v>1818.64</c:v>
                </c:pt>
                <c:pt idx="9233">
                  <c:v>1583.8869999999999</c:v>
                </c:pt>
                <c:pt idx="9234">
                  <c:v>966.91300000000001</c:v>
                </c:pt>
                <c:pt idx="9235">
                  <c:v>607.64800000000105</c:v>
                </c:pt>
                <c:pt idx="9236">
                  <c:v>2639.7539999999999</c:v>
                </c:pt>
                <c:pt idx="9237">
                  <c:v>3325.654</c:v>
                </c:pt>
                <c:pt idx="9238">
                  <c:v>2159.3780000000002</c:v>
                </c:pt>
                <c:pt idx="9239">
                  <c:v>1632.675</c:v>
                </c:pt>
                <c:pt idx="9240">
                  <c:v>1246.1469999999899</c:v>
                </c:pt>
                <c:pt idx="9241">
                  <c:v>1310.23899999999</c:v>
                </c:pt>
                <c:pt idx="9242">
                  <c:v>1795.605</c:v>
                </c:pt>
                <c:pt idx="9243">
                  <c:v>1394.481</c:v>
                </c:pt>
                <c:pt idx="9244">
                  <c:v>1283.1420000000001</c:v>
                </c:pt>
                <c:pt idx="9245">
                  <c:v>1230.4579999999901</c:v>
                </c:pt>
                <c:pt idx="9246">
                  <c:v>963.45999999999901</c:v>
                </c:pt>
                <c:pt idx="9247">
                  <c:v>919.64900000000398</c:v>
                </c:pt>
                <c:pt idx="9248">
                  <c:v>847.70799999999804</c:v>
                </c:pt>
                <c:pt idx="9249">
                  <c:v>1296.4670000000001</c:v>
                </c:pt>
                <c:pt idx="9250">
                  <c:v>939.49799999999902</c:v>
                </c:pt>
                <c:pt idx="9251">
                  <c:v>178.30400000000299</c:v>
                </c:pt>
                <c:pt idx="9252">
                  <c:v>424.40299999999797</c:v>
                </c:pt>
                <c:pt idx="9253">
                  <c:v>1297.0630000000001</c:v>
                </c:pt>
                <c:pt idx="9254">
                  <c:v>881.875999999996</c:v>
                </c:pt>
                <c:pt idx="9255">
                  <c:v>549.11100000000397</c:v>
                </c:pt>
                <c:pt idx="9256">
                  <c:v>34.150000000001398</c:v>
                </c:pt>
                <c:pt idx="9257">
                  <c:v>233.36899999999801</c:v>
                </c:pt>
                <c:pt idx="9258">
                  <c:v>-116.419000000008</c:v>
                </c:pt>
                <c:pt idx="9259">
                  <c:v>-457.137999999991</c:v>
                </c:pt>
                <c:pt idx="9260">
                  <c:v>1282.20999999999</c:v>
                </c:pt>
                <c:pt idx="9261">
                  <c:v>181.840000000011</c:v>
                </c:pt>
                <c:pt idx="9262">
                  <c:v>263.66500000000798</c:v>
                </c:pt>
                <c:pt idx="9263">
                  <c:v>1063.6389999999899</c:v>
                </c:pt>
                <c:pt idx="9264">
                  <c:v>1539.21199999999</c:v>
                </c:pt>
                <c:pt idx="9265">
                  <c:v>727.14500000000396</c:v>
                </c:pt>
                <c:pt idx="9266">
                  <c:v>332.85400000000601</c:v>
                </c:pt>
                <c:pt idx="9267">
                  <c:v>285.11800000000198</c:v>
                </c:pt>
                <c:pt idx="9268">
                  <c:v>-344.297999999995</c:v>
                </c:pt>
                <c:pt idx="9269">
                  <c:v>-599.156000000002</c:v>
                </c:pt>
                <c:pt idx="9270">
                  <c:v>-594.16700000000105</c:v>
                </c:pt>
                <c:pt idx="9271">
                  <c:v>-1114.3420000000001</c:v>
                </c:pt>
                <c:pt idx="9272">
                  <c:v>-786.56600000000606</c:v>
                </c:pt>
                <c:pt idx="9273">
                  <c:v>-522.78600000000699</c:v>
                </c:pt>
                <c:pt idx="9274">
                  <c:v>-864.09799999999802</c:v>
                </c:pt>
                <c:pt idx="9275">
                  <c:v>24.6130000000121</c:v>
                </c:pt>
                <c:pt idx="9276">
                  <c:v>35.257000000012297</c:v>
                </c:pt>
                <c:pt idx="9277">
                  <c:v>1126.1189999999999</c:v>
                </c:pt>
                <c:pt idx="9278">
                  <c:v>40.527000000001799</c:v>
                </c:pt>
                <c:pt idx="9279">
                  <c:v>-2097.04899999999</c:v>
                </c:pt>
                <c:pt idx="9280">
                  <c:v>-3017.8330000000101</c:v>
                </c:pt>
                <c:pt idx="9281">
                  <c:v>21.099999999991201</c:v>
                </c:pt>
                <c:pt idx="9282">
                  <c:v>2255.9109999999901</c:v>
                </c:pt>
                <c:pt idx="9283">
                  <c:v>465.632000000012</c:v>
                </c:pt>
                <c:pt idx="9284">
                  <c:v>65.875</c:v>
                </c:pt>
                <c:pt idx="9285">
                  <c:v>181.83699999999899</c:v>
                </c:pt>
                <c:pt idx="9286">
                  <c:v>-31.9929999999876</c:v>
                </c:pt>
                <c:pt idx="9287">
                  <c:v>691.58699999999897</c:v>
                </c:pt>
                <c:pt idx="9288">
                  <c:v>972.13699999998698</c:v>
                </c:pt>
                <c:pt idx="9289">
                  <c:v>1033.1669999999799</c:v>
                </c:pt>
                <c:pt idx="9290">
                  <c:v>524.77199999999698</c:v>
                </c:pt>
                <c:pt idx="9291">
                  <c:v>398.257000000012</c:v>
                </c:pt>
                <c:pt idx="9292">
                  <c:v>-304.60700000000298</c:v>
                </c:pt>
                <c:pt idx="9293">
                  <c:v>-240.550999999992</c:v>
                </c:pt>
                <c:pt idx="9294">
                  <c:v>-294.725999999995</c:v>
                </c:pt>
                <c:pt idx="9295">
                  <c:v>-741.072999999996</c:v>
                </c:pt>
                <c:pt idx="9296">
                  <c:v>-614.30799999999704</c:v>
                </c:pt>
                <c:pt idx="9297">
                  <c:v>-1401.34699999998</c:v>
                </c:pt>
                <c:pt idx="9298">
                  <c:v>-1834.1269999999899</c:v>
                </c:pt>
                <c:pt idx="9299">
                  <c:v>666.36199999999303</c:v>
                </c:pt>
                <c:pt idx="9300">
                  <c:v>-4929.1889999999903</c:v>
                </c:pt>
                <c:pt idx="9301">
                  <c:v>-2529.7239999999802</c:v>
                </c:pt>
                <c:pt idx="9302">
                  <c:v>5992.5639999999903</c:v>
                </c:pt>
                <c:pt idx="9303">
                  <c:v>1800.6110000000001</c:v>
                </c:pt>
                <c:pt idx="9304">
                  <c:v>205.55799999999701</c:v>
                </c:pt>
                <c:pt idx="9305">
                  <c:v>-901.13199999999699</c:v>
                </c:pt>
                <c:pt idx="9306">
                  <c:v>256.24100000000902</c:v>
                </c:pt>
                <c:pt idx="9307">
                  <c:v>369.52499999999401</c:v>
                </c:pt>
                <c:pt idx="9308">
                  <c:v>134.672999999995</c:v>
                </c:pt>
                <c:pt idx="9309">
                  <c:v>92.548999999998998</c:v>
                </c:pt>
                <c:pt idx="9310">
                  <c:v>-68.629000000000801</c:v>
                </c:pt>
                <c:pt idx="9311">
                  <c:v>-89.368000000002198</c:v>
                </c:pt>
                <c:pt idx="9312">
                  <c:v>-389.197999999996</c:v>
                </c:pt>
                <c:pt idx="9313">
                  <c:v>-334.48099999999198</c:v>
                </c:pt>
                <c:pt idx="9314">
                  <c:v>-888.78399999999897</c:v>
                </c:pt>
                <c:pt idx="9315">
                  <c:v>277.69999999999698</c:v>
                </c:pt>
                <c:pt idx="9316">
                  <c:v>919.27399999999705</c:v>
                </c:pt>
                <c:pt idx="9317">
                  <c:v>126.647999999997</c:v>
                </c:pt>
                <c:pt idx="9318">
                  <c:v>225.75600000000099</c:v>
                </c:pt>
                <c:pt idx="9319">
                  <c:v>-46.610000000000497</c:v>
                </c:pt>
                <c:pt idx="9320">
                  <c:v>-130.031000000002</c:v>
                </c:pt>
                <c:pt idx="9321">
                  <c:v>-250.09200000000001</c:v>
                </c:pt>
                <c:pt idx="9322">
                  <c:v>-361.03800000000399</c:v>
                </c:pt>
                <c:pt idx="9323">
                  <c:v>-270.34299999999701</c:v>
                </c:pt>
                <c:pt idx="9324">
                  <c:v>-361.59299999999701</c:v>
                </c:pt>
                <c:pt idx="9325">
                  <c:v>-407.97100000000103</c:v>
                </c:pt>
                <c:pt idx="9326">
                  <c:v>-377.18099999999998</c:v>
                </c:pt>
                <c:pt idx="9327">
                  <c:v>-304.42899999999599</c:v>
                </c:pt>
                <c:pt idx="9328">
                  <c:v>-223.758999999998</c:v>
                </c:pt>
                <c:pt idx="9329">
                  <c:v>-300.79399999999799</c:v>
                </c:pt>
                <c:pt idx="9330">
                  <c:v>-381.025000000001</c:v>
                </c:pt>
                <c:pt idx="9331">
                  <c:v>-542.06799999999896</c:v>
                </c:pt>
                <c:pt idx="9332">
                  <c:v>-424.82700000000102</c:v>
                </c:pt>
                <c:pt idx="9333">
                  <c:v>-350.96999999999701</c:v>
                </c:pt>
                <c:pt idx="9334">
                  <c:v>-363.22700000000202</c:v>
                </c:pt>
                <c:pt idx="9335">
                  <c:v>-354.54700000000003</c:v>
                </c:pt>
                <c:pt idx="9336">
                  <c:v>-330.45800000000003</c:v>
                </c:pt>
                <c:pt idx="9337">
                  <c:v>-317.51600000000099</c:v>
                </c:pt>
                <c:pt idx="9338">
                  <c:v>-385.936000000001</c:v>
                </c:pt>
                <c:pt idx="9339">
                  <c:v>-430.79600000000198</c:v>
                </c:pt>
                <c:pt idx="9340">
                  <c:v>-443.96199999999902</c:v>
                </c:pt>
                <c:pt idx="9341">
                  <c:v>-504.05900000000202</c:v>
                </c:pt>
                <c:pt idx="9342">
                  <c:v>-569.55299999999897</c:v>
                </c:pt>
                <c:pt idx="9343">
                  <c:v>-517.80899999999895</c:v>
                </c:pt>
                <c:pt idx="9344">
                  <c:v>-595.85999999999797</c:v>
                </c:pt>
                <c:pt idx="9345">
                  <c:v>-578.979999999999</c:v>
                </c:pt>
                <c:pt idx="9346">
                  <c:v>-580.64099999999905</c:v>
                </c:pt>
                <c:pt idx="9347">
                  <c:v>-568.42599999999902</c:v>
                </c:pt>
                <c:pt idx="9348">
                  <c:v>-583.748999999999</c:v>
                </c:pt>
                <c:pt idx="9349">
                  <c:v>-621.23100000000102</c:v>
                </c:pt>
                <c:pt idx="9350">
                  <c:v>-586.03899999999805</c:v>
                </c:pt>
                <c:pt idx="9351">
                  <c:v>-597.43500000000097</c:v>
                </c:pt>
                <c:pt idx="9352">
                  <c:v>-607.87599999999998</c:v>
                </c:pt>
                <c:pt idx="9353">
                  <c:v>-644.03300000000104</c:v>
                </c:pt>
                <c:pt idx="9354">
                  <c:v>-597.68900000000201</c:v>
                </c:pt>
                <c:pt idx="9355">
                  <c:v>-585.01499999999896</c:v>
                </c:pt>
                <c:pt idx="9356">
                  <c:v>-615.05599999999799</c:v>
                </c:pt>
                <c:pt idx="9357">
                  <c:v>-634.28099999999904</c:v>
                </c:pt>
                <c:pt idx="9358">
                  <c:v>-659.48899999999901</c:v>
                </c:pt>
                <c:pt idx="9359">
                  <c:v>-649.24199999999996</c:v>
                </c:pt>
                <c:pt idx="9360">
                  <c:v>-595.36599999999999</c:v>
                </c:pt>
                <c:pt idx="9361">
                  <c:v>-580.34100000000001</c:v>
                </c:pt>
                <c:pt idx="9362">
                  <c:v>-615.46399999999903</c:v>
                </c:pt>
                <c:pt idx="9363">
                  <c:v>-647.46799999999996</c:v>
                </c:pt>
                <c:pt idx="9364">
                  <c:v>-593.88499999999999</c:v>
                </c:pt>
                <c:pt idx="9365">
                  <c:v>-929.93499999999904</c:v>
                </c:pt>
                <c:pt idx="9366">
                  <c:v>-919.31500000000005</c:v>
                </c:pt>
                <c:pt idx="9367">
                  <c:v>-419.52499999999901</c:v>
                </c:pt>
                <c:pt idx="9368">
                  <c:v>-611.54999999999905</c:v>
                </c:pt>
                <c:pt idx="9369">
                  <c:v>-705.28299999999899</c:v>
                </c:pt>
                <c:pt idx="9370">
                  <c:v>-619.96099999999899</c:v>
                </c:pt>
                <c:pt idx="9371">
                  <c:v>-527.93600000000094</c:v>
                </c:pt>
                <c:pt idx="9372">
                  <c:v>-628.12299999999902</c:v>
                </c:pt>
                <c:pt idx="9373">
                  <c:v>-712.66999999999803</c:v>
                </c:pt>
                <c:pt idx="9374">
                  <c:v>-773.53400000000101</c:v>
                </c:pt>
                <c:pt idx="9375">
                  <c:v>-788.45299999999895</c:v>
                </c:pt>
                <c:pt idx="9376">
                  <c:v>-780.32899999999904</c:v>
                </c:pt>
                <c:pt idx="9377">
                  <c:v>-800.6</c:v>
                </c:pt>
                <c:pt idx="9378">
                  <c:v>-803.51999999999805</c:v>
                </c:pt>
                <c:pt idx="9379">
                  <c:v>-787.49099999999999</c:v>
                </c:pt>
                <c:pt idx="9380">
                  <c:v>-774.53399999999897</c:v>
                </c:pt>
                <c:pt idx="9381">
                  <c:v>-762.31499999999801</c:v>
                </c:pt>
                <c:pt idx="9382">
                  <c:v>-739.45799999999997</c:v>
                </c:pt>
                <c:pt idx="9383">
                  <c:v>-743.49700000000098</c:v>
                </c:pt>
                <c:pt idx="9384">
                  <c:v>-754.11399999999901</c:v>
                </c:pt>
                <c:pt idx="9385">
                  <c:v>-769.60900000000004</c:v>
                </c:pt>
                <c:pt idx="9386">
                  <c:v>-706.29999999999905</c:v>
                </c:pt>
                <c:pt idx="9387">
                  <c:v>-934.32799999999895</c:v>
                </c:pt>
                <c:pt idx="9388">
                  <c:v>-1146.2369999999901</c:v>
                </c:pt>
                <c:pt idx="9389">
                  <c:v>-740.58199999999999</c:v>
                </c:pt>
                <c:pt idx="9390">
                  <c:v>-394.32399999999802</c:v>
                </c:pt>
                <c:pt idx="9391">
                  <c:v>-695.69199999999898</c:v>
                </c:pt>
                <c:pt idx="9392">
                  <c:v>-760.62699999999995</c:v>
                </c:pt>
                <c:pt idx="9393">
                  <c:v>-502.26299999999901</c:v>
                </c:pt>
                <c:pt idx="9394">
                  <c:v>-873.19799999999998</c:v>
                </c:pt>
                <c:pt idx="9395">
                  <c:v>-1049.3679999999999</c:v>
                </c:pt>
                <c:pt idx="9396">
                  <c:v>-140.17399999999901</c:v>
                </c:pt>
                <c:pt idx="9397">
                  <c:v>-77.105999999999696</c:v>
                </c:pt>
                <c:pt idx="9398">
                  <c:v>-3524.4830000000002</c:v>
                </c:pt>
                <c:pt idx="9399">
                  <c:v>-2044.10499999999</c:v>
                </c:pt>
                <c:pt idx="9400">
                  <c:v>2559.0889999999999</c:v>
                </c:pt>
                <c:pt idx="9401">
                  <c:v>1234.56699999999</c:v>
                </c:pt>
                <c:pt idx="9402">
                  <c:v>-229.056999999997</c:v>
                </c:pt>
                <c:pt idx="9403">
                  <c:v>-465.18900000000002</c:v>
                </c:pt>
                <c:pt idx="9404">
                  <c:v>-634.75499999999897</c:v>
                </c:pt>
                <c:pt idx="9405">
                  <c:v>-710.89099999999701</c:v>
                </c:pt>
                <c:pt idx="9406">
                  <c:v>-739.77099999999996</c:v>
                </c:pt>
                <c:pt idx="9407">
                  <c:v>-783.25400000000002</c:v>
                </c:pt>
                <c:pt idx="9408">
                  <c:v>-716.71799999999996</c:v>
                </c:pt>
                <c:pt idx="9409">
                  <c:v>-689.35199999999998</c:v>
                </c:pt>
                <c:pt idx="9410">
                  <c:v>-683.52499999999895</c:v>
                </c:pt>
                <c:pt idx="9411">
                  <c:v>-749.324000000002</c:v>
                </c:pt>
                <c:pt idx="9412">
                  <c:v>-436.87099999999901</c:v>
                </c:pt>
                <c:pt idx="9413">
                  <c:v>-846.25</c:v>
                </c:pt>
                <c:pt idx="9414">
                  <c:v>-419.44699999999602</c:v>
                </c:pt>
                <c:pt idx="9415">
                  <c:v>-115.298999999999</c:v>
                </c:pt>
                <c:pt idx="9416">
                  <c:v>-840.47699999999895</c:v>
                </c:pt>
                <c:pt idx="9417">
                  <c:v>-519.39700000000005</c:v>
                </c:pt>
                <c:pt idx="9418">
                  <c:v>-287.62599999999998</c:v>
                </c:pt>
                <c:pt idx="9419">
                  <c:v>-493.969999999999</c:v>
                </c:pt>
                <c:pt idx="9420">
                  <c:v>-1073.66499999999</c:v>
                </c:pt>
                <c:pt idx="9421">
                  <c:v>-315.00400000000201</c:v>
                </c:pt>
                <c:pt idx="9422">
                  <c:v>-206.29600000000201</c:v>
                </c:pt>
                <c:pt idx="9423">
                  <c:v>-735.29600000000005</c:v>
                </c:pt>
                <c:pt idx="9424">
                  <c:v>-403.70299999999901</c:v>
                </c:pt>
                <c:pt idx="9425">
                  <c:v>-464.60399999999902</c:v>
                </c:pt>
                <c:pt idx="9426">
                  <c:v>-658.80600000000004</c:v>
                </c:pt>
                <c:pt idx="9427">
                  <c:v>783.08399999999801</c:v>
                </c:pt>
                <c:pt idx="9428">
                  <c:v>871.72400000000198</c:v>
                </c:pt>
                <c:pt idx="9429">
                  <c:v>374.784999999999</c:v>
                </c:pt>
                <c:pt idx="9430">
                  <c:v>-2881.32</c:v>
                </c:pt>
                <c:pt idx="9431">
                  <c:v>7289.6949999999897</c:v>
                </c:pt>
                <c:pt idx="9432">
                  <c:v>4946.88</c:v>
                </c:pt>
                <c:pt idx="9433">
                  <c:v>764.73100000000295</c:v>
                </c:pt>
                <c:pt idx="9434">
                  <c:v>-181.589</c:v>
                </c:pt>
                <c:pt idx="9435">
                  <c:v>-517.83299999999997</c:v>
                </c:pt>
                <c:pt idx="9436">
                  <c:v>-523.26599999999905</c:v>
                </c:pt>
                <c:pt idx="9437">
                  <c:v>-207.57400000000001</c:v>
                </c:pt>
                <c:pt idx="9438">
                  <c:v>-3.7170000000005499</c:v>
                </c:pt>
                <c:pt idx="9439">
                  <c:v>-199.724999999998</c:v>
                </c:pt>
                <c:pt idx="9440">
                  <c:v>-327.67800000000102</c:v>
                </c:pt>
                <c:pt idx="9441">
                  <c:v>-639.10799999999995</c:v>
                </c:pt>
                <c:pt idx="9442">
                  <c:v>-495.753999999999</c:v>
                </c:pt>
                <c:pt idx="9443">
                  <c:v>-293.80799999999903</c:v>
                </c:pt>
                <c:pt idx="9444">
                  <c:v>-367.28400000000101</c:v>
                </c:pt>
                <c:pt idx="9445">
                  <c:v>-274.81400000000201</c:v>
                </c:pt>
                <c:pt idx="9446">
                  <c:v>-414.39400000000001</c:v>
                </c:pt>
                <c:pt idx="9447">
                  <c:v>-701.12899999999797</c:v>
                </c:pt>
                <c:pt idx="9448">
                  <c:v>-709.63599999999997</c:v>
                </c:pt>
                <c:pt idx="9449">
                  <c:v>-651.49700000000098</c:v>
                </c:pt>
                <c:pt idx="9450">
                  <c:v>-707.65800000000104</c:v>
                </c:pt>
                <c:pt idx="9451">
                  <c:v>-696.43599999999901</c:v>
                </c:pt>
                <c:pt idx="9452">
                  <c:v>-623.70799999999997</c:v>
                </c:pt>
                <c:pt idx="9453">
                  <c:v>-696.18299999999999</c:v>
                </c:pt>
                <c:pt idx="9454">
                  <c:v>-790.98499999999797</c:v>
                </c:pt>
                <c:pt idx="9455">
                  <c:v>-831.47799999999904</c:v>
                </c:pt>
                <c:pt idx="9456">
                  <c:v>-854.029</c:v>
                </c:pt>
                <c:pt idx="9457">
                  <c:v>-832.51800000000003</c:v>
                </c:pt>
                <c:pt idx="9458">
                  <c:v>-814.81399999999996</c:v>
                </c:pt>
                <c:pt idx="9459">
                  <c:v>-834.51799999999798</c:v>
                </c:pt>
                <c:pt idx="9460">
                  <c:v>-771.77699999999902</c:v>
                </c:pt>
                <c:pt idx="9461">
                  <c:v>-762.002999999998</c:v>
                </c:pt>
                <c:pt idx="9462">
                  <c:v>-768.548</c:v>
                </c:pt>
                <c:pt idx="9463">
                  <c:v>-851.64599999999996</c:v>
                </c:pt>
                <c:pt idx="9464">
                  <c:v>-854.13399999999899</c:v>
                </c:pt>
                <c:pt idx="9465">
                  <c:v>-828.56600000000003</c:v>
                </c:pt>
                <c:pt idx="9466">
                  <c:v>-717.75199999999904</c:v>
                </c:pt>
                <c:pt idx="9467">
                  <c:v>-509.18199999999803</c:v>
                </c:pt>
                <c:pt idx="9468">
                  <c:v>-137.80600000000001</c:v>
                </c:pt>
                <c:pt idx="9469">
                  <c:v>261.55900000000099</c:v>
                </c:pt>
                <c:pt idx="9470">
                  <c:v>555.29900000000202</c:v>
                </c:pt>
                <c:pt idx="9471">
                  <c:v>1893.8869999999999</c:v>
                </c:pt>
                <c:pt idx="9472">
                  <c:v>1384.2139999999999</c:v>
                </c:pt>
                <c:pt idx="9473">
                  <c:v>646.74400000000196</c:v>
                </c:pt>
                <c:pt idx="9474">
                  <c:v>673.72400000000198</c:v>
                </c:pt>
                <c:pt idx="9475">
                  <c:v>397.15699999999902</c:v>
                </c:pt>
                <c:pt idx="9476">
                  <c:v>377.05999999999699</c:v>
                </c:pt>
                <c:pt idx="9477">
                  <c:v>224.71199999999899</c:v>
                </c:pt>
                <c:pt idx="9478">
                  <c:v>170.83800000000099</c:v>
                </c:pt>
                <c:pt idx="9479">
                  <c:v>90.040000000000802</c:v>
                </c:pt>
                <c:pt idx="9480">
                  <c:v>-94.924999999999201</c:v>
                </c:pt>
                <c:pt idx="9481">
                  <c:v>-147.65399999999801</c:v>
                </c:pt>
                <c:pt idx="9482">
                  <c:v>-152.93700000000101</c:v>
                </c:pt>
                <c:pt idx="9483">
                  <c:v>-157.13400000000101</c:v>
                </c:pt>
                <c:pt idx="9484">
                  <c:v>-248.208</c:v>
                </c:pt>
                <c:pt idx="9485">
                  <c:v>-265.78400000000101</c:v>
                </c:pt>
                <c:pt idx="9486">
                  <c:v>-279.37799999999999</c:v>
                </c:pt>
                <c:pt idx="9487">
                  <c:v>-342.38399999999803</c:v>
                </c:pt>
                <c:pt idx="9488">
                  <c:v>-358.45800000000003</c:v>
                </c:pt>
                <c:pt idx="9489">
                  <c:v>-349.08399999999801</c:v>
                </c:pt>
                <c:pt idx="9490">
                  <c:v>-323.53399999999698</c:v>
                </c:pt>
                <c:pt idx="9491">
                  <c:v>-348.375</c:v>
                </c:pt>
                <c:pt idx="9492">
                  <c:v>-439.87599999999998</c:v>
                </c:pt>
                <c:pt idx="9493">
                  <c:v>-476.498999999999</c:v>
                </c:pt>
                <c:pt idx="9494">
                  <c:v>-602.68499999999904</c:v>
                </c:pt>
                <c:pt idx="9495">
                  <c:v>-485.68200000000002</c:v>
                </c:pt>
                <c:pt idx="9496">
                  <c:v>-547.20699999999999</c:v>
                </c:pt>
                <c:pt idx="9497">
                  <c:v>-530.62099999999896</c:v>
                </c:pt>
                <c:pt idx="9498">
                  <c:v>-507.81599999999798</c:v>
                </c:pt>
                <c:pt idx="9499">
                  <c:v>-655.66000000000099</c:v>
                </c:pt>
                <c:pt idx="9500">
                  <c:v>-441.78099999999699</c:v>
                </c:pt>
                <c:pt idx="9501">
                  <c:v>-236.146000000002</c:v>
                </c:pt>
                <c:pt idx="9502">
                  <c:v>-205.29499999999999</c:v>
                </c:pt>
                <c:pt idx="9503">
                  <c:v>-327.63499999999999</c:v>
                </c:pt>
                <c:pt idx="9504">
                  <c:v>-249.616999999998</c:v>
                </c:pt>
                <c:pt idx="9505">
                  <c:v>-265.24200000000002</c:v>
                </c:pt>
                <c:pt idx="9506">
                  <c:v>-407.19299999999902</c:v>
                </c:pt>
                <c:pt idx="9507">
                  <c:v>-476.73099999999903</c:v>
                </c:pt>
                <c:pt idx="9508">
                  <c:v>-412.14599999999803</c:v>
                </c:pt>
                <c:pt idx="9509">
                  <c:v>-425.86</c:v>
                </c:pt>
                <c:pt idx="9510">
                  <c:v>-421.13899999999899</c:v>
                </c:pt>
                <c:pt idx="9511">
                  <c:v>-433.52999999999798</c:v>
                </c:pt>
                <c:pt idx="9512">
                  <c:v>-418.95600000000002</c:v>
                </c:pt>
                <c:pt idx="9513">
                  <c:v>-362.13199999999898</c:v>
                </c:pt>
                <c:pt idx="9514">
                  <c:v>-383.65799999999899</c:v>
                </c:pt>
                <c:pt idx="9515">
                  <c:v>-258.88799999999901</c:v>
                </c:pt>
                <c:pt idx="9516">
                  <c:v>-308.36</c:v>
                </c:pt>
                <c:pt idx="9517">
                  <c:v>-348.42</c:v>
                </c:pt>
                <c:pt idx="9518">
                  <c:v>-367.77300000000099</c:v>
                </c:pt>
                <c:pt idx="9519">
                  <c:v>-409.70600000000002</c:v>
                </c:pt>
                <c:pt idx="9520">
                  <c:v>-486.82600000000002</c:v>
                </c:pt>
                <c:pt idx="9521">
                  <c:v>-554.06600000000003</c:v>
                </c:pt>
                <c:pt idx="9522">
                  <c:v>-630.20499999999902</c:v>
                </c:pt>
                <c:pt idx="9523">
                  <c:v>-638.30999999999904</c:v>
                </c:pt>
                <c:pt idx="9524">
                  <c:v>-666.777999999999</c:v>
                </c:pt>
                <c:pt idx="9525">
                  <c:v>-696.721</c:v>
                </c:pt>
                <c:pt idx="9526">
                  <c:v>-707.81600000000003</c:v>
                </c:pt>
                <c:pt idx="9527">
                  <c:v>-814.11199999999997</c:v>
                </c:pt>
                <c:pt idx="9528">
                  <c:v>-751.36999999999898</c:v>
                </c:pt>
                <c:pt idx="9529">
                  <c:v>-675.49499999999898</c:v>
                </c:pt>
                <c:pt idx="9530">
                  <c:v>-760.83699999999897</c:v>
                </c:pt>
                <c:pt idx="9531">
                  <c:v>-667.53700000000094</c:v>
                </c:pt>
                <c:pt idx="9532">
                  <c:v>-637.54899999999998</c:v>
                </c:pt>
                <c:pt idx="9533">
                  <c:v>-533.01399999999899</c:v>
                </c:pt>
                <c:pt idx="9534">
                  <c:v>-253.86499999999899</c:v>
                </c:pt>
                <c:pt idx="9535">
                  <c:v>-294.38600000000002</c:v>
                </c:pt>
                <c:pt idx="9536">
                  <c:v>314.60599999999903</c:v>
                </c:pt>
                <c:pt idx="9537">
                  <c:v>1119.69399999999</c:v>
                </c:pt>
                <c:pt idx="9538">
                  <c:v>1605.4870000000001</c:v>
                </c:pt>
                <c:pt idx="9539">
                  <c:v>1185.23999999999</c:v>
                </c:pt>
                <c:pt idx="9540">
                  <c:v>1110.2459999999901</c:v>
                </c:pt>
                <c:pt idx="9541">
                  <c:v>-51.4049999999988</c:v>
                </c:pt>
                <c:pt idx="9542">
                  <c:v>3142.2629999999999</c:v>
                </c:pt>
                <c:pt idx="9543">
                  <c:v>3784.8530000000001</c:v>
                </c:pt>
                <c:pt idx="9544">
                  <c:v>2269.7910000000002</c:v>
                </c:pt>
                <c:pt idx="9545">
                  <c:v>2219.1950000000002</c:v>
                </c:pt>
                <c:pt idx="9546">
                  <c:v>2494.6509999999998</c:v>
                </c:pt>
                <c:pt idx="9547">
                  <c:v>2030.8239999999901</c:v>
                </c:pt>
                <c:pt idx="9548">
                  <c:v>1781.5709999999999</c:v>
                </c:pt>
                <c:pt idx="9549">
                  <c:v>1640.0820000000001</c:v>
                </c:pt>
                <c:pt idx="9550">
                  <c:v>1154.413</c:v>
                </c:pt>
                <c:pt idx="9551">
                  <c:v>851.52200000000005</c:v>
                </c:pt>
                <c:pt idx="9552">
                  <c:v>793.04700000000196</c:v>
                </c:pt>
                <c:pt idx="9553">
                  <c:v>783.248999999999</c:v>
                </c:pt>
                <c:pt idx="9554">
                  <c:v>636.15499999999804</c:v>
                </c:pt>
                <c:pt idx="9555">
                  <c:v>548.34400000000096</c:v>
                </c:pt>
                <c:pt idx="9556">
                  <c:v>429.07499999999698</c:v>
                </c:pt>
                <c:pt idx="9557">
                  <c:v>333.86200000000099</c:v>
                </c:pt>
                <c:pt idx="9558">
                  <c:v>331.19899999999802</c:v>
                </c:pt>
                <c:pt idx="9559">
                  <c:v>328.04100000000199</c:v>
                </c:pt>
                <c:pt idx="9560">
                  <c:v>260.75299999999999</c:v>
                </c:pt>
                <c:pt idx="9561">
                  <c:v>316.07899999999898</c:v>
                </c:pt>
                <c:pt idx="9562">
                  <c:v>169.50699999999901</c:v>
                </c:pt>
                <c:pt idx="9563">
                  <c:v>49.796999999998597</c:v>
                </c:pt>
                <c:pt idx="9564">
                  <c:v>-7.1880000000001001</c:v>
                </c:pt>
                <c:pt idx="9565">
                  <c:v>-3.22699999999895</c:v>
                </c:pt>
                <c:pt idx="9566">
                  <c:v>24.685999999997801</c:v>
                </c:pt>
                <c:pt idx="9567">
                  <c:v>4.6990000000005203</c:v>
                </c:pt>
                <c:pt idx="9568">
                  <c:v>315.709</c:v>
                </c:pt>
                <c:pt idx="9569">
                  <c:v>371.22099999999699</c:v>
                </c:pt>
                <c:pt idx="9570">
                  <c:v>560.70999999999901</c:v>
                </c:pt>
                <c:pt idx="9571">
                  <c:v>918.01600000000303</c:v>
                </c:pt>
                <c:pt idx="9572">
                  <c:v>992.04799999999796</c:v>
                </c:pt>
                <c:pt idx="9573">
                  <c:v>1132.99899999999</c:v>
                </c:pt>
                <c:pt idx="9574">
                  <c:v>1431.5909999999899</c:v>
                </c:pt>
                <c:pt idx="9575">
                  <c:v>2269.74099999999</c:v>
                </c:pt>
                <c:pt idx="9576">
                  <c:v>2009.44399999999</c:v>
                </c:pt>
                <c:pt idx="9577">
                  <c:v>2333.596</c:v>
                </c:pt>
                <c:pt idx="9578">
                  <c:v>2175.5740000000001</c:v>
                </c:pt>
                <c:pt idx="9579">
                  <c:v>2257.2649999999899</c:v>
                </c:pt>
                <c:pt idx="9580">
                  <c:v>2001.1109999999901</c:v>
                </c:pt>
                <c:pt idx="9581">
                  <c:v>1752.345</c:v>
                </c:pt>
                <c:pt idx="9582">
                  <c:v>1396.683</c:v>
                </c:pt>
                <c:pt idx="9583">
                  <c:v>1259.8050000000001</c:v>
                </c:pt>
                <c:pt idx="9584">
                  <c:v>1514.68</c:v>
                </c:pt>
                <c:pt idx="9585">
                  <c:v>1595.2839999999901</c:v>
                </c:pt>
                <c:pt idx="9586">
                  <c:v>1399.95199999999</c:v>
                </c:pt>
                <c:pt idx="9587">
                  <c:v>2279.56699999999</c:v>
                </c:pt>
                <c:pt idx="9588">
                  <c:v>2450.4369999999999</c:v>
                </c:pt>
                <c:pt idx="9589">
                  <c:v>1958.95199999999</c:v>
                </c:pt>
                <c:pt idx="9590">
                  <c:v>1836.5930000000001</c:v>
                </c:pt>
                <c:pt idx="9591">
                  <c:v>1904.1889999999901</c:v>
                </c:pt>
                <c:pt idx="9592">
                  <c:v>1656.682</c:v>
                </c:pt>
                <c:pt idx="9593">
                  <c:v>1612.7349999999999</c:v>
                </c:pt>
                <c:pt idx="9594">
                  <c:v>1385.8429999999901</c:v>
                </c:pt>
                <c:pt idx="9595">
                  <c:v>1296.5019999999899</c:v>
                </c:pt>
                <c:pt idx="9596">
                  <c:v>1270.4659999999899</c:v>
                </c:pt>
                <c:pt idx="9597">
                  <c:v>809.40299999999797</c:v>
                </c:pt>
                <c:pt idx="9598">
                  <c:v>1908.864</c:v>
                </c:pt>
                <c:pt idx="9599">
                  <c:v>1575.3529999999901</c:v>
                </c:pt>
                <c:pt idx="9600">
                  <c:v>571.87699999999995</c:v>
                </c:pt>
                <c:pt idx="9601">
                  <c:v>1389.3129999999901</c:v>
                </c:pt>
                <c:pt idx="9602">
                  <c:v>1488.037</c:v>
                </c:pt>
                <c:pt idx="9603">
                  <c:v>1361.01799999999</c:v>
                </c:pt>
                <c:pt idx="9604">
                  <c:v>1312.9069999999899</c:v>
                </c:pt>
                <c:pt idx="9605">
                  <c:v>1444.4349999999899</c:v>
                </c:pt>
                <c:pt idx="9606">
                  <c:v>1165.991</c:v>
                </c:pt>
                <c:pt idx="9607">
                  <c:v>947.74399999999798</c:v>
                </c:pt>
                <c:pt idx="9608">
                  <c:v>1010.75</c:v>
                </c:pt>
                <c:pt idx="9609">
                  <c:v>1390.86699999999</c:v>
                </c:pt>
                <c:pt idx="9610">
                  <c:v>2609.002</c:v>
                </c:pt>
                <c:pt idx="9611">
                  <c:v>2891.7849999999999</c:v>
                </c:pt>
                <c:pt idx="9612">
                  <c:v>2001.7739999999999</c:v>
                </c:pt>
                <c:pt idx="9613">
                  <c:v>2169.7199999999998</c:v>
                </c:pt>
                <c:pt idx="9614">
                  <c:v>1453.96300000001</c:v>
                </c:pt>
                <c:pt idx="9615">
                  <c:v>1215.98</c:v>
                </c:pt>
                <c:pt idx="9616">
                  <c:v>1151.97</c:v>
                </c:pt>
                <c:pt idx="9617">
                  <c:v>1048.394</c:v>
                </c:pt>
                <c:pt idx="9618">
                  <c:v>932.24500000000205</c:v>
                </c:pt>
                <c:pt idx="9619">
                  <c:v>919.48099999999897</c:v>
                </c:pt>
                <c:pt idx="9620">
                  <c:v>1214.9929999999899</c:v>
                </c:pt>
                <c:pt idx="9621">
                  <c:v>814.09100000000001</c:v>
                </c:pt>
                <c:pt idx="9622">
                  <c:v>326.47999999999502</c:v>
                </c:pt>
                <c:pt idx="9623">
                  <c:v>1062.6759999999899</c:v>
                </c:pt>
                <c:pt idx="9624">
                  <c:v>813.20500000000095</c:v>
                </c:pt>
                <c:pt idx="9625">
                  <c:v>177.39199999999201</c:v>
                </c:pt>
                <c:pt idx="9626">
                  <c:v>-221.56500000000199</c:v>
                </c:pt>
                <c:pt idx="9627">
                  <c:v>-184.03500000000301</c:v>
                </c:pt>
                <c:pt idx="9628">
                  <c:v>-727.11600000000897</c:v>
                </c:pt>
                <c:pt idx="9629">
                  <c:v>-905.01099999999803</c:v>
                </c:pt>
                <c:pt idx="9630">
                  <c:v>-588.22299999999802</c:v>
                </c:pt>
                <c:pt idx="9631">
                  <c:v>1.8129999999800901</c:v>
                </c:pt>
                <c:pt idx="9632">
                  <c:v>-292.47300000001201</c:v>
                </c:pt>
                <c:pt idx="9633">
                  <c:v>-2065.614</c:v>
                </c:pt>
                <c:pt idx="9634">
                  <c:v>-2016.49200000001</c:v>
                </c:pt>
                <c:pt idx="9635">
                  <c:v>120.96900000001099</c:v>
                </c:pt>
                <c:pt idx="9636">
                  <c:v>735.29300000000501</c:v>
                </c:pt>
                <c:pt idx="9637">
                  <c:v>-1466.8720000000001</c:v>
                </c:pt>
                <c:pt idx="9638">
                  <c:v>1662.902</c:v>
                </c:pt>
                <c:pt idx="9639">
                  <c:v>4495.4390000000103</c:v>
                </c:pt>
                <c:pt idx="9640">
                  <c:v>-9.42699999998149</c:v>
                </c:pt>
                <c:pt idx="9641">
                  <c:v>969.03299999998103</c:v>
                </c:pt>
                <c:pt idx="9642">
                  <c:v>401.88599999999798</c:v>
                </c:pt>
                <c:pt idx="9643">
                  <c:v>84.485999999989801</c:v>
                </c:pt>
                <c:pt idx="9644">
                  <c:v>-1216.9379999999901</c:v>
                </c:pt>
                <c:pt idx="9645">
                  <c:v>-359.36099999998902</c:v>
                </c:pt>
                <c:pt idx="9646">
                  <c:v>45.107000000003602</c:v>
                </c:pt>
                <c:pt idx="9647">
                  <c:v>151.90499999999801</c:v>
                </c:pt>
                <c:pt idx="9648">
                  <c:v>7.2799999999988296</c:v>
                </c:pt>
                <c:pt idx="9649">
                  <c:v>-796.73800000001199</c:v>
                </c:pt>
                <c:pt idx="9650">
                  <c:v>-586.85799999999199</c:v>
                </c:pt>
                <c:pt idx="9651">
                  <c:v>270.79600000000198</c:v>
                </c:pt>
                <c:pt idx="9652">
                  <c:v>-1029.30600000002</c:v>
                </c:pt>
                <c:pt idx="9653">
                  <c:v>-2395.7049999999999</c:v>
                </c:pt>
                <c:pt idx="9654">
                  <c:v>-3231.7039999999902</c:v>
                </c:pt>
                <c:pt idx="9655">
                  <c:v>-1533.175</c:v>
                </c:pt>
                <c:pt idx="9656">
                  <c:v>-1323.6319999999801</c:v>
                </c:pt>
                <c:pt idx="9657">
                  <c:v>-1077.7159999999999</c:v>
                </c:pt>
                <c:pt idx="9658">
                  <c:v>-1578.1029999999801</c:v>
                </c:pt>
                <c:pt idx="9659">
                  <c:v>-2380.81700000001</c:v>
                </c:pt>
                <c:pt idx="9660">
                  <c:v>-1752.0219999999899</c:v>
                </c:pt>
                <c:pt idx="9661">
                  <c:v>-791.80999999999699</c:v>
                </c:pt>
                <c:pt idx="9662">
                  <c:v>-233.31599999999099</c:v>
                </c:pt>
                <c:pt idx="9663">
                  <c:v>-216.37399999999599</c:v>
                </c:pt>
                <c:pt idx="9664">
                  <c:v>-1395.7349999999999</c:v>
                </c:pt>
                <c:pt idx="9665">
                  <c:v>-1417.3970000000099</c:v>
                </c:pt>
                <c:pt idx="9666">
                  <c:v>-1821.0409999999899</c:v>
                </c:pt>
                <c:pt idx="9667">
                  <c:v>-2280.61</c:v>
                </c:pt>
                <c:pt idx="9668">
                  <c:v>-2251.0770000000002</c:v>
                </c:pt>
                <c:pt idx="9669">
                  <c:v>-819.20899999998699</c:v>
                </c:pt>
                <c:pt idx="9670">
                  <c:v>-1411.0719999999999</c:v>
                </c:pt>
                <c:pt idx="9671">
                  <c:v>-1252.7850000000001</c:v>
                </c:pt>
                <c:pt idx="9672">
                  <c:v>-1576.8199999999899</c:v>
                </c:pt>
                <c:pt idx="9673">
                  <c:v>-1845.62599999999</c:v>
                </c:pt>
                <c:pt idx="9674">
                  <c:v>-2101.6879999999901</c:v>
                </c:pt>
                <c:pt idx="9675">
                  <c:v>-1744.9389999999901</c:v>
                </c:pt>
                <c:pt idx="9676">
                  <c:v>-1650.904</c:v>
                </c:pt>
                <c:pt idx="9677">
                  <c:v>-3441.55599999999</c:v>
                </c:pt>
                <c:pt idx="9678">
                  <c:v>-4008.24</c:v>
                </c:pt>
                <c:pt idx="9679">
                  <c:v>-3130.9919999999902</c:v>
                </c:pt>
                <c:pt idx="9680">
                  <c:v>-2563.2639999999901</c:v>
                </c:pt>
                <c:pt idx="9681">
                  <c:v>-2119.6839999999902</c:v>
                </c:pt>
                <c:pt idx="9682">
                  <c:v>-2671.38399999999</c:v>
                </c:pt>
                <c:pt idx="9683">
                  <c:v>-3587.8410000000099</c:v>
                </c:pt>
                <c:pt idx="9684">
                  <c:v>-3294.2019999999802</c:v>
                </c:pt>
                <c:pt idx="9685">
                  <c:v>-1862.9299999999901</c:v>
                </c:pt>
                <c:pt idx="9686">
                  <c:v>-1247.7039999999899</c:v>
                </c:pt>
                <c:pt idx="9687">
                  <c:v>-1684.4079999999999</c:v>
                </c:pt>
                <c:pt idx="9688">
                  <c:v>-2133.326</c:v>
                </c:pt>
                <c:pt idx="9689">
                  <c:v>-1485.3389999999999</c:v>
                </c:pt>
                <c:pt idx="9690">
                  <c:v>-2499.9969999999798</c:v>
                </c:pt>
                <c:pt idx="9691">
                  <c:v>-2628.1929999999902</c:v>
                </c:pt>
                <c:pt idx="9692">
                  <c:v>-1286.25100000001</c:v>
                </c:pt>
                <c:pt idx="9693">
                  <c:v>-777.60900000000402</c:v>
                </c:pt>
                <c:pt idx="9694">
                  <c:v>-1406.163</c:v>
                </c:pt>
                <c:pt idx="9695">
                  <c:v>-1192.76899999999</c:v>
                </c:pt>
                <c:pt idx="9696">
                  <c:v>-438.95799999999798</c:v>
                </c:pt>
                <c:pt idx="9697">
                  <c:v>-528.66400000000397</c:v>
                </c:pt>
                <c:pt idx="9698">
                  <c:v>-638.98600000001102</c:v>
                </c:pt>
                <c:pt idx="9699">
                  <c:v>-571.28399999999203</c:v>
                </c:pt>
                <c:pt idx="9700">
                  <c:v>-724.50400000000002</c:v>
                </c:pt>
                <c:pt idx="9701">
                  <c:v>-449.44700000000699</c:v>
                </c:pt>
                <c:pt idx="9702">
                  <c:v>-684.56799999999896</c:v>
                </c:pt>
                <c:pt idx="9703">
                  <c:v>-278.263000000006</c:v>
                </c:pt>
                <c:pt idx="9704">
                  <c:v>-285.41999999999803</c:v>
                </c:pt>
                <c:pt idx="9705">
                  <c:v>-111.86</c:v>
                </c:pt>
                <c:pt idx="9706">
                  <c:v>-376.88500000000198</c:v>
                </c:pt>
                <c:pt idx="9707">
                  <c:v>-500.80299999999897</c:v>
                </c:pt>
                <c:pt idx="9708">
                  <c:v>-487.17300000000199</c:v>
                </c:pt>
                <c:pt idx="9709">
                  <c:v>-393.86600000000101</c:v>
                </c:pt>
                <c:pt idx="9710">
                  <c:v>-424.47699999999799</c:v>
                </c:pt>
                <c:pt idx="9711">
                  <c:v>-219.81300000000101</c:v>
                </c:pt>
                <c:pt idx="9712">
                  <c:v>-338.51000000000198</c:v>
                </c:pt>
                <c:pt idx="9713">
                  <c:v>-524.19899999999598</c:v>
                </c:pt>
                <c:pt idx="9714">
                  <c:v>-612.33099999999797</c:v>
                </c:pt>
                <c:pt idx="9715">
                  <c:v>-665.53799999999603</c:v>
                </c:pt>
                <c:pt idx="9716">
                  <c:v>-546.46999999999696</c:v>
                </c:pt>
                <c:pt idx="9717">
                  <c:v>-568.23200000000304</c:v>
                </c:pt>
                <c:pt idx="9718">
                  <c:v>-667.90200000000095</c:v>
                </c:pt>
                <c:pt idx="9719">
                  <c:v>-564.48899999999696</c:v>
                </c:pt>
                <c:pt idx="9720">
                  <c:v>-604.14800000000105</c:v>
                </c:pt>
                <c:pt idx="9721">
                  <c:v>-804.05300000000295</c:v>
                </c:pt>
                <c:pt idx="9722">
                  <c:v>-904.61300000000404</c:v>
                </c:pt>
                <c:pt idx="9723">
                  <c:v>-611.10699999999997</c:v>
                </c:pt>
                <c:pt idx="9724">
                  <c:v>-573.70800000000202</c:v>
                </c:pt>
                <c:pt idx="9725">
                  <c:v>-538.07600000000002</c:v>
                </c:pt>
                <c:pt idx="9726">
                  <c:v>-550.73900000000106</c:v>
                </c:pt>
                <c:pt idx="9727">
                  <c:v>-457.13100000000099</c:v>
                </c:pt>
                <c:pt idx="9728">
                  <c:v>-569.08899999999903</c:v>
                </c:pt>
                <c:pt idx="9729">
                  <c:v>-564.78800000000001</c:v>
                </c:pt>
                <c:pt idx="9730">
                  <c:v>-643.84099999999603</c:v>
                </c:pt>
                <c:pt idx="9731">
                  <c:v>-559.44899999999996</c:v>
                </c:pt>
                <c:pt idx="9732">
                  <c:v>-468.99400000000202</c:v>
                </c:pt>
                <c:pt idx="9733">
                  <c:v>-494.74299999999999</c:v>
                </c:pt>
                <c:pt idx="9734">
                  <c:v>-423.48899999999901</c:v>
                </c:pt>
                <c:pt idx="9735">
                  <c:v>-449.14699999999999</c:v>
                </c:pt>
                <c:pt idx="9736">
                  <c:v>-504.63599999999798</c:v>
                </c:pt>
                <c:pt idx="9737">
                  <c:v>-528.89999999999895</c:v>
                </c:pt>
                <c:pt idx="9738">
                  <c:v>-482.07299999999998</c:v>
                </c:pt>
                <c:pt idx="9739">
                  <c:v>-622.19599999999798</c:v>
                </c:pt>
                <c:pt idx="9740">
                  <c:v>-661.25900000000297</c:v>
                </c:pt>
                <c:pt idx="9741">
                  <c:v>-461.358</c:v>
                </c:pt>
                <c:pt idx="9742">
                  <c:v>-433.76100000000002</c:v>
                </c:pt>
                <c:pt idx="9743">
                  <c:v>-600.53399999999897</c:v>
                </c:pt>
                <c:pt idx="9744">
                  <c:v>-637.84199999999805</c:v>
                </c:pt>
                <c:pt idx="9745">
                  <c:v>-623.85900000000004</c:v>
                </c:pt>
                <c:pt idx="9746">
                  <c:v>-666.75199999999802</c:v>
                </c:pt>
                <c:pt idx="9747">
                  <c:v>-630.58399999999995</c:v>
                </c:pt>
                <c:pt idx="9748">
                  <c:v>-754.68199999999797</c:v>
                </c:pt>
                <c:pt idx="9749">
                  <c:v>-634.051999999999</c:v>
                </c:pt>
                <c:pt idx="9750">
                  <c:v>-570.74699999999905</c:v>
                </c:pt>
                <c:pt idx="9751">
                  <c:v>-693.197</c:v>
                </c:pt>
                <c:pt idx="9752">
                  <c:v>-652.93499999999904</c:v>
                </c:pt>
                <c:pt idx="9753">
                  <c:v>-693.66800000000103</c:v>
                </c:pt>
                <c:pt idx="9754">
                  <c:v>-653.21799999999996</c:v>
                </c:pt>
                <c:pt idx="9755">
                  <c:v>-671.88299999999799</c:v>
                </c:pt>
                <c:pt idx="9756">
                  <c:v>-752.18</c:v>
                </c:pt>
                <c:pt idx="9757">
                  <c:v>-647.51300000000003</c:v>
                </c:pt>
                <c:pt idx="9758">
                  <c:v>-599.04999999999905</c:v>
                </c:pt>
                <c:pt idx="9759">
                  <c:v>-630.34799999999996</c:v>
                </c:pt>
                <c:pt idx="9760">
                  <c:v>-1190.4359999999999</c:v>
                </c:pt>
                <c:pt idx="9761">
                  <c:v>-424.015999999999</c:v>
                </c:pt>
                <c:pt idx="9762">
                  <c:v>-470.49099999999999</c:v>
                </c:pt>
                <c:pt idx="9763">
                  <c:v>-591.598999999998</c:v>
                </c:pt>
                <c:pt idx="9764">
                  <c:v>-664.89499999999805</c:v>
                </c:pt>
                <c:pt idx="9765">
                  <c:v>-683.203000000001</c:v>
                </c:pt>
                <c:pt idx="9766">
                  <c:v>-660.70900000000199</c:v>
                </c:pt>
                <c:pt idx="9767">
                  <c:v>-659.55000000000098</c:v>
                </c:pt>
                <c:pt idx="9768">
                  <c:v>-559.27700000000095</c:v>
                </c:pt>
                <c:pt idx="9769">
                  <c:v>-587.45899999999995</c:v>
                </c:pt>
                <c:pt idx="9770">
                  <c:v>-669.377999999998</c:v>
                </c:pt>
                <c:pt idx="9771">
                  <c:v>-724.25099999999998</c:v>
                </c:pt>
                <c:pt idx="9772">
                  <c:v>-744.20600000000002</c:v>
                </c:pt>
                <c:pt idx="9773">
                  <c:v>-588.18499999999904</c:v>
                </c:pt>
                <c:pt idx="9774">
                  <c:v>-553.13300000000095</c:v>
                </c:pt>
                <c:pt idx="9775">
                  <c:v>-658.65300000000002</c:v>
                </c:pt>
                <c:pt idx="9776">
                  <c:v>-598.94100000000003</c:v>
                </c:pt>
                <c:pt idx="9777">
                  <c:v>-512.09499999999696</c:v>
                </c:pt>
                <c:pt idx="9778">
                  <c:v>80.605999999999696</c:v>
                </c:pt>
                <c:pt idx="9779">
                  <c:v>45.606000000003398</c:v>
                </c:pt>
                <c:pt idx="9780">
                  <c:v>-251.969999999999</c:v>
                </c:pt>
                <c:pt idx="9781">
                  <c:v>-520.05099999999698</c:v>
                </c:pt>
                <c:pt idx="9782">
                  <c:v>-621.651999999998</c:v>
                </c:pt>
                <c:pt idx="9783">
                  <c:v>-680.33500000000095</c:v>
                </c:pt>
                <c:pt idx="9784">
                  <c:v>-709.20499999999902</c:v>
                </c:pt>
                <c:pt idx="9785">
                  <c:v>-570.40700000000197</c:v>
                </c:pt>
                <c:pt idx="9786">
                  <c:v>-628.26699999999903</c:v>
                </c:pt>
                <c:pt idx="9787">
                  <c:v>-724.36799999999801</c:v>
                </c:pt>
                <c:pt idx="9788">
                  <c:v>-772.47499999999798</c:v>
                </c:pt>
                <c:pt idx="9789">
                  <c:v>-809.95199999999897</c:v>
                </c:pt>
                <c:pt idx="9790">
                  <c:v>-818.48800000000097</c:v>
                </c:pt>
                <c:pt idx="9791">
                  <c:v>-818.09699999999896</c:v>
                </c:pt>
                <c:pt idx="9792">
                  <c:v>-804.29100000000096</c:v>
                </c:pt>
                <c:pt idx="9793">
                  <c:v>-799.42</c:v>
                </c:pt>
                <c:pt idx="9794">
                  <c:v>-725.39700000000005</c:v>
                </c:pt>
                <c:pt idx="9795">
                  <c:v>-845.35900000000004</c:v>
                </c:pt>
                <c:pt idx="9796">
                  <c:v>-585.65499999999804</c:v>
                </c:pt>
                <c:pt idx="9797">
                  <c:v>-531.92399999999895</c:v>
                </c:pt>
                <c:pt idx="9798">
                  <c:v>-1146.37299999999</c:v>
                </c:pt>
                <c:pt idx="9799">
                  <c:v>135.84800000000101</c:v>
                </c:pt>
                <c:pt idx="9800">
                  <c:v>-92.856000000003405</c:v>
                </c:pt>
                <c:pt idx="9801">
                  <c:v>-239.839</c:v>
                </c:pt>
                <c:pt idx="9802">
                  <c:v>340.32499999999999</c:v>
                </c:pt>
                <c:pt idx="9803">
                  <c:v>-493.65300000000002</c:v>
                </c:pt>
                <c:pt idx="9804">
                  <c:v>-600.50199999999802</c:v>
                </c:pt>
                <c:pt idx="9805">
                  <c:v>-507.89699999999903</c:v>
                </c:pt>
                <c:pt idx="9806">
                  <c:v>-198.55999999999901</c:v>
                </c:pt>
                <c:pt idx="9807">
                  <c:v>517.73199999999997</c:v>
                </c:pt>
                <c:pt idx="9808">
                  <c:v>629.06600000000196</c:v>
                </c:pt>
                <c:pt idx="9809">
                  <c:v>112.566999999999</c:v>
                </c:pt>
                <c:pt idx="9810">
                  <c:v>548.24699999999905</c:v>
                </c:pt>
                <c:pt idx="9811">
                  <c:v>566.875999999996</c:v>
                </c:pt>
                <c:pt idx="9812">
                  <c:v>269.00899999999803</c:v>
                </c:pt>
                <c:pt idx="9813">
                  <c:v>82.508999999998196</c:v>
                </c:pt>
                <c:pt idx="9814">
                  <c:v>-378.63400000000001</c:v>
                </c:pt>
                <c:pt idx="9815">
                  <c:v>-366.20100000000002</c:v>
                </c:pt>
                <c:pt idx="9816">
                  <c:v>-387.05100000000101</c:v>
                </c:pt>
                <c:pt idx="9817">
                  <c:v>-384.88999999999902</c:v>
                </c:pt>
                <c:pt idx="9818">
                  <c:v>-208.89899999999901</c:v>
                </c:pt>
                <c:pt idx="9819">
                  <c:v>130.09599999999901</c:v>
                </c:pt>
                <c:pt idx="9820">
                  <c:v>22.243999999998699</c:v>
                </c:pt>
                <c:pt idx="9821">
                  <c:v>-373.35899999999799</c:v>
                </c:pt>
                <c:pt idx="9822">
                  <c:v>-304.24000000000098</c:v>
                </c:pt>
                <c:pt idx="9823">
                  <c:v>-569.52099999999803</c:v>
                </c:pt>
                <c:pt idx="9824">
                  <c:v>-582.29499999999996</c:v>
                </c:pt>
                <c:pt idx="9825">
                  <c:v>-132.597000000001</c:v>
                </c:pt>
                <c:pt idx="9826">
                  <c:v>-492.31299999999999</c:v>
                </c:pt>
                <c:pt idx="9827">
                  <c:v>-546.05699999999797</c:v>
                </c:pt>
                <c:pt idx="9828">
                  <c:v>-584.71199999999897</c:v>
                </c:pt>
                <c:pt idx="9829">
                  <c:v>-598.56500000000005</c:v>
                </c:pt>
                <c:pt idx="9830">
                  <c:v>-881.44</c:v>
                </c:pt>
                <c:pt idx="9831">
                  <c:v>-605.65100000000098</c:v>
                </c:pt>
                <c:pt idx="9832">
                  <c:v>-638.371000000001</c:v>
                </c:pt>
                <c:pt idx="9833">
                  <c:v>-475.13400000000001</c:v>
                </c:pt>
                <c:pt idx="9834">
                  <c:v>-559.94199999999898</c:v>
                </c:pt>
                <c:pt idx="9835">
                  <c:v>-664.07699999999897</c:v>
                </c:pt>
                <c:pt idx="9836">
                  <c:v>-738.76999999999805</c:v>
                </c:pt>
                <c:pt idx="9837">
                  <c:v>-733.55300000000102</c:v>
                </c:pt>
                <c:pt idx="9838">
                  <c:v>-722.37400000000105</c:v>
                </c:pt>
                <c:pt idx="9839">
                  <c:v>-637.41099999999994</c:v>
                </c:pt>
                <c:pt idx="9840">
                  <c:v>-676.71600000000001</c:v>
                </c:pt>
                <c:pt idx="9841">
                  <c:v>-697.54999999999905</c:v>
                </c:pt>
                <c:pt idx="9842">
                  <c:v>-691.30999999999904</c:v>
                </c:pt>
                <c:pt idx="9843">
                  <c:v>-683.89300000000003</c:v>
                </c:pt>
                <c:pt idx="9844">
                  <c:v>-671.40899999999897</c:v>
                </c:pt>
                <c:pt idx="9845">
                  <c:v>-705.70100000000002</c:v>
                </c:pt>
                <c:pt idx="9846">
                  <c:v>-719.94300000000101</c:v>
                </c:pt>
                <c:pt idx="9847">
                  <c:v>-644.65199999999902</c:v>
                </c:pt>
                <c:pt idx="9848">
                  <c:v>-798.04299999999898</c:v>
                </c:pt>
                <c:pt idx="9849">
                  <c:v>-774.79899999999895</c:v>
                </c:pt>
                <c:pt idx="9850">
                  <c:v>-787.09900000000005</c:v>
                </c:pt>
                <c:pt idx="9851">
                  <c:v>-806.74199999999996</c:v>
                </c:pt>
                <c:pt idx="9852">
                  <c:v>-816.91700000000003</c:v>
                </c:pt>
                <c:pt idx="9853">
                  <c:v>-827.23300000000097</c:v>
                </c:pt>
                <c:pt idx="9854">
                  <c:v>-874.07500000000005</c:v>
                </c:pt>
                <c:pt idx="9855">
                  <c:v>-687.48499999999797</c:v>
                </c:pt>
                <c:pt idx="9856">
                  <c:v>-476.90899999999999</c:v>
                </c:pt>
                <c:pt idx="9857">
                  <c:v>-696.42899999999997</c:v>
                </c:pt>
                <c:pt idx="9858">
                  <c:v>-438.75600000000099</c:v>
                </c:pt>
                <c:pt idx="9859">
                  <c:v>-65.506999999999493</c:v>
                </c:pt>
                <c:pt idx="9860">
                  <c:v>-78.799999999999201</c:v>
                </c:pt>
                <c:pt idx="9861">
                  <c:v>-254.125</c:v>
                </c:pt>
                <c:pt idx="9862">
                  <c:v>-477.42500000000098</c:v>
                </c:pt>
                <c:pt idx="9863">
                  <c:v>-411.42</c:v>
                </c:pt>
                <c:pt idx="9864">
                  <c:v>-406.77400000000102</c:v>
                </c:pt>
                <c:pt idx="9865">
                  <c:v>-473.95600000000002</c:v>
                </c:pt>
                <c:pt idx="9866">
                  <c:v>-485.87599999999998</c:v>
                </c:pt>
                <c:pt idx="9867">
                  <c:v>-513.51299999999901</c:v>
                </c:pt>
                <c:pt idx="9868">
                  <c:v>-626.70499999999902</c:v>
                </c:pt>
                <c:pt idx="9869">
                  <c:v>-672.27099999999996</c:v>
                </c:pt>
                <c:pt idx="9870">
                  <c:v>-684.822</c:v>
                </c:pt>
                <c:pt idx="9871">
                  <c:v>-638.40499999999997</c:v>
                </c:pt>
                <c:pt idx="9872">
                  <c:v>-729.94899999999996</c:v>
                </c:pt>
                <c:pt idx="9873">
                  <c:v>-742.420999999998</c:v>
                </c:pt>
                <c:pt idx="9874">
                  <c:v>-713.498999999999</c:v>
                </c:pt>
                <c:pt idx="9875">
                  <c:v>-712.62900000000002</c:v>
                </c:pt>
                <c:pt idx="9876">
                  <c:v>-749.80799999999999</c:v>
                </c:pt>
                <c:pt idx="9877">
                  <c:v>-767.25400000000002</c:v>
                </c:pt>
                <c:pt idx="9878">
                  <c:v>-729.96099999999899</c:v>
                </c:pt>
                <c:pt idx="9879">
                  <c:v>-758.42199999999798</c:v>
                </c:pt>
                <c:pt idx="9880">
                  <c:v>-796.64199999999801</c:v>
                </c:pt>
                <c:pt idx="9881">
                  <c:v>-807.58199999999999</c:v>
                </c:pt>
                <c:pt idx="9882">
                  <c:v>-788.42000000000098</c:v>
                </c:pt>
                <c:pt idx="9883">
                  <c:v>-781.66599999999903</c:v>
                </c:pt>
                <c:pt idx="9884">
                  <c:v>-777.07499999999902</c:v>
                </c:pt>
                <c:pt idx="9885">
                  <c:v>-785.24399999999798</c:v>
                </c:pt>
                <c:pt idx="9886">
                  <c:v>-782.19200000000103</c:v>
                </c:pt>
                <c:pt idx="9887">
                  <c:v>-792.58500000000004</c:v>
                </c:pt>
                <c:pt idx="9888">
                  <c:v>-782.60099999999898</c:v>
                </c:pt>
                <c:pt idx="9889">
                  <c:v>-854.20600000000002</c:v>
                </c:pt>
                <c:pt idx="9890">
                  <c:v>-837.752999999998</c:v>
                </c:pt>
                <c:pt idx="9891">
                  <c:v>-836.62699999999904</c:v>
                </c:pt>
                <c:pt idx="9892">
                  <c:v>-835.73099999999897</c:v>
                </c:pt>
                <c:pt idx="9893">
                  <c:v>-859.18899999999996</c:v>
                </c:pt>
                <c:pt idx="9894">
                  <c:v>-830.005</c:v>
                </c:pt>
                <c:pt idx="9895">
                  <c:v>-878.849999999999</c:v>
                </c:pt>
                <c:pt idx="9896">
                  <c:v>-915.17100000000005</c:v>
                </c:pt>
                <c:pt idx="9897">
                  <c:v>-922.28099999999995</c:v>
                </c:pt>
                <c:pt idx="9898">
                  <c:v>-927.01999999999896</c:v>
                </c:pt>
                <c:pt idx="9899">
                  <c:v>-932.02499999999895</c:v>
                </c:pt>
                <c:pt idx="9900">
                  <c:v>-970.14499999999998</c:v>
                </c:pt>
                <c:pt idx="9901">
                  <c:v>-987.27599999999904</c:v>
                </c:pt>
                <c:pt idx="9902">
                  <c:v>-975.19799999999896</c:v>
                </c:pt>
                <c:pt idx="9903">
                  <c:v>-999.87599999999895</c:v>
                </c:pt>
                <c:pt idx="9904">
                  <c:v>-982.21199999999897</c:v>
                </c:pt>
                <c:pt idx="9905">
                  <c:v>-1012.601</c:v>
                </c:pt>
                <c:pt idx="9906">
                  <c:v>-991.33199999999897</c:v>
                </c:pt>
                <c:pt idx="9907">
                  <c:v>-1005.51999999999</c:v>
                </c:pt>
                <c:pt idx="9908">
                  <c:v>-995.54499999999996</c:v>
                </c:pt>
                <c:pt idx="9909">
                  <c:v>-1022.66</c:v>
                </c:pt>
                <c:pt idx="9910">
                  <c:v>-1016.22999999999</c:v>
                </c:pt>
                <c:pt idx="9911">
                  <c:v>-999.81100000000004</c:v>
                </c:pt>
                <c:pt idx="9912">
                  <c:v>-957.054000000001</c:v>
                </c:pt>
                <c:pt idx="9913">
                  <c:v>-1010.47199999999</c:v>
                </c:pt>
                <c:pt idx="9914">
                  <c:v>-1024.0709999999999</c:v>
                </c:pt>
                <c:pt idx="9915">
                  <c:v>-950.26300000000003</c:v>
                </c:pt>
                <c:pt idx="9916">
                  <c:v>-957.91199999999901</c:v>
                </c:pt>
                <c:pt idx="9917">
                  <c:v>-926.08299999999997</c:v>
                </c:pt>
                <c:pt idx="9918">
                  <c:v>-911.62</c:v>
                </c:pt>
                <c:pt idx="9919">
                  <c:v>-895.22199999999998</c:v>
                </c:pt>
                <c:pt idx="9920">
                  <c:v>-837.39700000000005</c:v>
                </c:pt>
                <c:pt idx="9921">
                  <c:v>-737.53099999999995</c:v>
                </c:pt>
                <c:pt idx="9922">
                  <c:v>-663.73500000000001</c:v>
                </c:pt>
                <c:pt idx="9923">
                  <c:v>-662.45100000000105</c:v>
                </c:pt>
                <c:pt idx="9924">
                  <c:v>-577.93900000000099</c:v>
                </c:pt>
                <c:pt idx="9925">
                  <c:v>-538.66499999999996</c:v>
                </c:pt>
                <c:pt idx="9926">
                  <c:v>-557.474999999999</c:v>
                </c:pt>
                <c:pt idx="9927">
                  <c:v>-521.73400000000004</c:v>
                </c:pt>
                <c:pt idx="9928">
                  <c:v>-500.83499999999998</c:v>
                </c:pt>
                <c:pt idx="9929">
                  <c:v>-517.80499999999995</c:v>
                </c:pt>
                <c:pt idx="9930">
                  <c:v>-260.123999999999</c:v>
                </c:pt>
                <c:pt idx="9931">
                  <c:v>23.8600000000005</c:v>
                </c:pt>
                <c:pt idx="9932">
                  <c:v>-78.921999999998604</c:v>
                </c:pt>
                <c:pt idx="9933">
                  <c:v>262.157999999997</c:v>
                </c:pt>
                <c:pt idx="9934">
                  <c:v>166.65100000000101</c:v>
                </c:pt>
                <c:pt idx="9935">
                  <c:v>140.26899999999799</c:v>
                </c:pt>
                <c:pt idx="9936">
                  <c:v>235.28900000000201</c:v>
                </c:pt>
                <c:pt idx="9937">
                  <c:v>364.52900000000199</c:v>
                </c:pt>
                <c:pt idx="9938">
                  <c:v>177.09100000000001</c:v>
                </c:pt>
                <c:pt idx="9939">
                  <c:v>112.045</c:v>
                </c:pt>
                <c:pt idx="9940">
                  <c:v>382.36299999999898</c:v>
                </c:pt>
                <c:pt idx="9941">
                  <c:v>274.29599999999999</c:v>
                </c:pt>
                <c:pt idx="9942">
                  <c:v>337.08300000000003</c:v>
                </c:pt>
                <c:pt idx="9943">
                  <c:v>346.18599999999702</c:v>
                </c:pt>
                <c:pt idx="9944">
                  <c:v>302.04399999999799</c:v>
                </c:pt>
                <c:pt idx="9945">
                  <c:v>238.80199999999701</c:v>
                </c:pt>
                <c:pt idx="9946">
                  <c:v>168.753999999999</c:v>
                </c:pt>
                <c:pt idx="9947">
                  <c:v>195.84799999999899</c:v>
                </c:pt>
                <c:pt idx="9948">
                  <c:v>477.358</c:v>
                </c:pt>
                <c:pt idx="9949">
                  <c:v>294.22700000000202</c:v>
                </c:pt>
                <c:pt idx="9950">
                  <c:v>1021.359</c:v>
                </c:pt>
                <c:pt idx="9951">
                  <c:v>1165.06699999999</c:v>
                </c:pt>
                <c:pt idx="9952">
                  <c:v>2650.3559999999902</c:v>
                </c:pt>
                <c:pt idx="9953">
                  <c:v>2630.7919999999899</c:v>
                </c:pt>
                <c:pt idx="9954">
                  <c:v>2093.5039999999899</c:v>
                </c:pt>
                <c:pt idx="9955">
                  <c:v>869.62899999999297</c:v>
                </c:pt>
                <c:pt idx="9956">
                  <c:v>2982.5009999999902</c:v>
                </c:pt>
                <c:pt idx="9957">
                  <c:v>3425.4670000000001</c:v>
                </c:pt>
                <c:pt idx="9958">
                  <c:v>1703.152</c:v>
                </c:pt>
                <c:pt idx="9959">
                  <c:v>1802.45999999999</c:v>
                </c:pt>
                <c:pt idx="9960">
                  <c:v>1956.95199999999</c:v>
                </c:pt>
                <c:pt idx="9961">
                  <c:v>1539.0930000000001</c:v>
                </c:pt>
                <c:pt idx="9962">
                  <c:v>1687.47899999999</c:v>
                </c:pt>
                <c:pt idx="9963">
                  <c:v>1698.0339999999901</c:v>
                </c:pt>
                <c:pt idx="9964">
                  <c:v>1531.184</c:v>
                </c:pt>
                <c:pt idx="9965">
                  <c:v>1460.3630000000001</c:v>
                </c:pt>
                <c:pt idx="9966">
                  <c:v>1443.3209999999999</c:v>
                </c:pt>
                <c:pt idx="9967">
                  <c:v>1277.9449999999999</c:v>
                </c:pt>
                <c:pt idx="9968">
                  <c:v>1305.114</c:v>
                </c:pt>
                <c:pt idx="9969">
                  <c:v>1682.7349999999999</c:v>
                </c:pt>
                <c:pt idx="9970">
                  <c:v>1572.1610000000001</c:v>
                </c:pt>
                <c:pt idx="9971">
                  <c:v>1273.2729999999999</c:v>
                </c:pt>
                <c:pt idx="9972">
                  <c:v>1305.546</c:v>
                </c:pt>
                <c:pt idx="9973">
                  <c:v>1242.8339999999901</c:v>
                </c:pt>
                <c:pt idx="9974">
                  <c:v>1031.87399999999</c:v>
                </c:pt>
                <c:pt idx="9975">
                  <c:v>876.88799999999799</c:v>
                </c:pt>
                <c:pt idx="9976">
                  <c:v>-2101.6950000000002</c:v>
                </c:pt>
                <c:pt idx="9977">
                  <c:v>733.64500000000396</c:v>
                </c:pt>
                <c:pt idx="9978">
                  <c:v>4272.9539999999997</c:v>
                </c:pt>
                <c:pt idx="9979">
                  <c:v>1510.6220000000001</c:v>
                </c:pt>
                <c:pt idx="9980">
                  <c:v>1562.355</c:v>
                </c:pt>
                <c:pt idx="9981">
                  <c:v>1755.21899999999</c:v>
                </c:pt>
                <c:pt idx="9982">
                  <c:v>1447.9079999999899</c:v>
                </c:pt>
                <c:pt idx="9983">
                  <c:v>1274.51699999999</c:v>
                </c:pt>
                <c:pt idx="9984">
                  <c:v>1043.5550000000001</c:v>
                </c:pt>
                <c:pt idx="9985">
                  <c:v>1121.0129999999899</c:v>
                </c:pt>
                <c:pt idx="9986">
                  <c:v>-115.555999999996</c:v>
                </c:pt>
                <c:pt idx="9987">
                  <c:v>1165.94199999999</c:v>
                </c:pt>
                <c:pt idx="9988">
                  <c:v>2378.9119999999898</c:v>
                </c:pt>
                <c:pt idx="9989">
                  <c:v>1330.0149999999901</c:v>
                </c:pt>
                <c:pt idx="9990">
                  <c:v>1238.31799999999</c:v>
                </c:pt>
                <c:pt idx="9991">
                  <c:v>775.57799999999702</c:v>
                </c:pt>
                <c:pt idx="9992">
                  <c:v>711.05299999999897</c:v>
                </c:pt>
                <c:pt idx="9993">
                  <c:v>620.031000000002</c:v>
                </c:pt>
                <c:pt idx="9994">
                  <c:v>549.93899999999803</c:v>
                </c:pt>
                <c:pt idx="9995">
                  <c:v>501.87599999999998</c:v>
                </c:pt>
                <c:pt idx="9996">
                  <c:v>524.26400000000206</c:v>
                </c:pt>
                <c:pt idx="9997">
                  <c:v>681.14900000000102</c:v>
                </c:pt>
                <c:pt idx="9998">
                  <c:v>544.38299999999799</c:v>
                </c:pt>
                <c:pt idx="9999">
                  <c:v>345.75699999999699</c:v>
                </c:pt>
                <c:pt idx="10000">
                  <c:v>250.482</c:v>
                </c:pt>
                <c:pt idx="10001">
                  <c:v>278.036</c:v>
                </c:pt>
                <c:pt idx="10002">
                  <c:v>478.644999999996</c:v>
                </c:pt>
                <c:pt idx="10003">
                  <c:v>404.57900000000097</c:v>
                </c:pt>
                <c:pt idx="10004">
                  <c:v>407.23499999999598</c:v>
                </c:pt>
                <c:pt idx="10005">
                  <c:v>367.633000000001</c:v>
                </c:pt>
                <c:pt idx="10006">
                  <c:v>220.02199999999999</c:v>
                </c:pt>
                <c:pt idx="10007">
                  <c:v>94.035999999998197</c:v>
                </c:pt>
                <c:pt idx="10008">
                  <c:v>82.177999999999798</c:v>
                </c:pt>
                <c:pt idx="10009">
                  <c:v>93.471000000001297</c:v>
                </c:pt>
                <c:pt idx="10010">
                  <c:v>21.625</c:v>
                </c:pt>
                <c:pt idx="10011">
                  <c:v>38.425000000000999</c:v>
                </c:pt>
                <c:pt idx="10012">
                  <c:v>28.834999999999098</c:v>
                </c:pt>
                <c:pt idx="10013">
                  <c:v>-47.186999999998001</c:v>
                </c:pt>
                <c:pt idx="10014">
                  <c:v>-54.292999999999601</c:v>
                </c:pt>
                <c:pt idx="10015">
                  <c:v>-37.342999999997097</c:v>
                </c:pt>
                <c:pt idx="10016">
                  <c:v>-51.681000000000402</c:v>
                </c:pt>
                <c:pt idx="10017">
                  <c:v>57.476000000000496</c:v>
                </c:pt>
                <c:pt idx="10018">
                  <c:v>-48.076000000000903</c:v>
                </c:pt>
                <c:pt idx="10019">
                  <c:v>-244.27599999999799</c:v>
                </c:pt>
                <c:pt idx="10020">
                  <c:v>10.6899999999986</c:v>
                </c:pt>
                <c:pt idx="10021">
                  <c:v>-160.79</c:v>
                </c:pt>
                <c:pt idx="10022">
                  <c:v>246.139000000002</c:v>
                </c:pt>
                <c:pt idx="10023">
                  <c:v>230.08499999999901</c:v>
                </c:pt>
                <c:pt idx="10024">
                  <c:v>50.289000000000598</c:v>
                </c:pt>
                <c:pt idx="10025">
                  <c:v>-206.25</c:v>
                </c:pt>
                <c:pt idx="10026">
                  <c:v>-185.873999999999</c:v>
                </c:pt>
                <c:pt idx="10027">
                  <c:v>226.984999999998</c:v>
                </c:pt>
                <c:pt idx="10028">
                  <c:v>-97.546999999998604</c:v>
                </c:pt>
                <c:pt idx="10029">
                  <c:v>-84.738999999999507</c:v>
                </c:pt>
                <c:pt idx="10030">
                  <c:v>-210.71099999999899</c:v>
                </c:pt>
                <c:pt idx="10031">
                  <c:v>-314.74900000000099</c:v>
                </c:pt>
                <c:pt idx="10032">
                  <c:v>-293.73499999999802</c:v>
                </c:pt>
                <c:pt idx="10033">
                  <c:v>-274.95200000000102</c:v>
                </c:pt>
                <c:pt idx="10034">
                  <c:v>-380.337999999999</c:v>
                </c:pt>
                <c:pt idx="10035">
                  <c:v>-271.377000000002</c:v>
                </c:pt>
                <c:pt idx="10036">
                  <c:v>-184.458</c:v>
                </c:pt>
                <c:pt idx="10037">
                  <c:v>-79.701000000000903</c:v>
                </c:pt>
                <c:pt idx="10038">
                  <c:v>-30.924999999999201</c:v>
                </c:pt>
                <c:pt idx="10039">
                  <c:v>-243.25299999999999</c:v>
                </c:pt>
                <c:pt idx="10040">
                  <c:v>-293.614000000001</c:v>
                </c:pt>
                <c:pt idx="10041">
                  <c:v>-309.52100000000002</c:v>
                </c:pt>
                <c:pt idx="10042">
                  <c:v>-305.95399999999898</c:v>
                </c:pt>
                <c:pt idx="10043">
                  <c:v>-370.84800000000098</c:v>
                </c:pt>
                <c:pt idx="10044">
                  <c:v>-306.950999999999</c:v>
                </c:pt>
                <c:pt idx="10045">
                  <c:v>-276.875</c:v>
                </c:pt>
                <c:pt idx="10046">
                  <c:v>-801.71399999999903</c:v>
                </c:pt>
                <c:pt idx="10047">
                  <c:v>-295.01400000000098</c:v>
                </c:pt>
                <c:pt idx="10048">
                  <c:v>-18.0840000000007</c:v>
                </c:pt>
                <c:pt idx="10049">
                  <c:v>-267.82999999999902</c:v>
                </c:pt>
                <c:pt idx="10050">
                  <c:v>-406.09699999999901</c:v>
                </c:pt>
                <c:pt idx="10051">
                  <c:v>-474.914999999999</c:v>
                </c:pt>
                <c:pt idx="10052">
                  <c:v>-494.36700000000002</c:v>
                </c:pt>
                <c:pt idx="10053">
                  <c:v>-480.670999999998</c:v>
                </c:pt>
                <c:pt idx="10054">
                  <c:v>-494.44599999999798</c:v>
                </c:pt>
                <c:pt idx="10055">
                  <c:v>-466.89499999999998</c:v>
                </c:pt>
                <c:pt idx="10056">
                  <c:v>-490.738</c:v>
                </c:pt>
                <c:pt idx="10057">
                  <c:v>-563.02999999999895</c:v>
                </c:pt>
                <c:pt idx="10058">
                  <c:v>-589.43499999999995</c:v>
                </c:pt>
                <c:pt idx="10059">
                  <c:v>-603.15499999999895</c:v>
                </c:pt>
                <c:pt idx="10060">
                  <c:v>-627.55899999999895</c:v>
                </c:pt>
                <c:pt idx="10061">
                  <c:v>-609.27999999999895</c:v>
                </c:pt>
                <c:pt idx="10062">
                  <c:v>-623.39099999999905</c:v>
                </c:pt>
                <c:pt idx="10063">
                  <c:v>-620.70599999999899</c:v>
                </c:pt>
                <c:pt idx="10064">
                  <c:v>-632.42499999999995</c:v>
                </c:pt>
                <c:pt idx="10065">
                  <c:v>-640.09900000000005</c:v>
                </c:pt>
                <c:pt idx="10066">
                  <c:v>-632.23699999999894</c:v>
                </c:pt>
                <c:pt idx="10067">
                  <c:v>-665.43399999999895</c:v>
                </c:pt>
                <c:pt idx="10068">
                  <c:v>-713.83699999999897</c:v>
                </c:pt>
                <c:pt idx="10069">
                  <c:v>-735.05399999999997</c:v>
                </c:pt>
                <c:pt idx="10070">
                  <c:v>-723.56300000000101</c:v>
                </c:pt>
                <c:pt idx="10071">
                  <c:v>-713.84699999999896</c:v>
                </c:pt>
                <c:pt idx="10072">
                  <c:v>-726.577</c:v>
                </c:pt>
                <c:pt idx="10073">
                  <c:v>-822.56</c:v>
                </c:pt>
                <c:pt idx="10074">
                  <c:v>-687.81899999999905</c:v>
                </c:pt>
                <c:pt idx="10075">
                  <c:v>-688.25499999999897</c:v>
                </c:pt>
                <c:pt idx="10076">
                  <c:v>-675.50800000000004</c:v>
                </c:pt>
                <c:pt idx="10077">
                  <c:v>-749.45299999999997</c:v>
                </c:pt>
                <c:pt idx="10078">
                  <c:v>-829.57799999999997</c:v>
                </c:pt>
                <c:pt idx="10079">
                  <c:v>-744.83599999999899</c:v>
                </c:pt>
                <c:pt idx="10080">
                  <c:v>-782.99499999999898</c:v>
                </c:pt>
                <c:pt idx="10081">
                  <c:v>-819.63199999999904</c:v>
                </c:pt>
                <c:pt idx="10082">
                  <c:v>-856.524</c:v>
                </c:pt>
                <c:pt idx="10083">
                  <c:v>-895.55399999999997</c:v>
                </c:pt>
                <c:pt idx="10084">
                  <c:v>-912.152999999999</c:v>
                </c:pt>
                <c:pt idx="10085">
                  <c:v>-897.14200000000005</c:v>
                </c:pt>
                <c:pt idx="10086">
                  <c:v>-866.81899999999996</c:v>
                </c:pt>
                <c:pt idx="10087">
                  <c:v>-976.34599999999898</c:v>
                </c:pt>
                <c:pt idx="10088">
                  <c:v>-952.54700000000003</c:v>
                </c:pt>
                <c:pt idx="10089">
                  <c:v>-630.54300000000001</c:v>
                </c:pt>
                <c:pt idx="10090">
                  <c:v>-788.30200000000002</c:v>
                </c:pt>
                <c:pt idx="10091">
                  <c:v>-1042.1679999999899</c:v>
                </c:pt>
                <c:pt idx="10092">
                  <c:v>-761.13199999999904</c:v>
                </c:pt>
                <c:pt idx="10093">
                  <c:v>-572.87699999999995</c:v>
                </c:pt>
                <c:pt idx="10094">
                  <c:v>-697.65899999999999</c:v>
                </c:pt>
                <c:pt idx="10095">
                  <c:v>-827.08600000000001</c:v>
                </c:pt>
                <c:pt idx="10096">
                  <c:v>-925.98599999999999</c:v>
                </c:pt>
                <c:pt idx="10097">
                  <c:v>-677.96599999999899</c:v>
                </c:pt>
                <c:pt idx="10098">
                  <c:v>-910.12800000000004</c:v>
                </c:pt>
                <c:pt idx="10099">
                  <c:v>-958.76999999999896</c:v>
                </c:pt>
                <c:pt idx="10100">
                  <c:v>-639.77599999999995</c:v>
                </c:pt>
                <c:pt idx="10101">
                  <c:v>-632.38499999999897</c:v>
                </c:pt>
                <c:pt idx="10102">
                  <c:v>-907.32600000000002</c:v>
                </c:pt>
                <c:pt idx="10103">
                  <c:v>-794.12099999999896</c:v>
                </c:pt>
                <c:pt idx="10104">
                  <c:v>-564.10599999999897</c:v>
                </c:pt>
                <c:pt idx="10105">
                  <c:v>-688.00199999999904</c:v>
                </c:pt>
                <c:pt idx="10106">
                  <c:v>-830.48599999999897</c:v>
                </c:pt>
                <c:pt idx="10107">
                  <c:v>-911.804000000001</c:v>
                </c:pt>
                <c:pt idx="10108">
                  <c:v>-900.41600000000005</c:v>
                </c:pt>
                <c:pt idx="10109">
                  <c:v>-917.82100000000003</c:v>
                </c:pt>
                <c:pt idx="10110">
                  <c:v>-900.68</c:v>
                </c:pt>
                <c:pt idx="10111">
                  <c:v>-882.28099999999802</c:v>
                </c:pt>
                <c:pt idx="10112">
                  <c:v>-847.73199999999997</c:v>
                </c:pt>
                <c:pt idx="10113">
                  <c:v>-535.75899999999797</c:v>
                </c:pt>
                <c:pt idx="10114">
                  <c:v>-1374.13299999999</c:v>
                </c:pt>
                <c:pt idx="10115">
                  <c:v>-1138.5929999999901</c:v>
                </c:pt>
                <c:pt idx="10116">
                  <c:v>-71.014000000001005</c:v>
                </c:pt>
                <c:pt idx="10117">
                  <c:v>-536.426999999999</c:v>
                </c:pt>
                <c:pt idx="10118">
                  <c:v>-770.36899999999798</c:v>
                </c:pt>
                <c:pt idx="10119">
                  <c:v>-805.64599999999996</c:v>
                </c:pt>
                <c:pt idx="10120">
                  <c:v>-999.91700000000105</c:v>
                </c:pt>
                <c:pt idx="10121">
                  <c:v>-1044.9189999999901</c:v>
                </c:pt>
                <c:pt idx="10122">
                  <c:v>-863.89300000000003</c:v>
                </c:pt>
                <c:pt idx="10123">
                  <c:v>-837.36899999999901</c:v>
                </c:pt>
                <c:pt idx="10124">
                  <c:v>-820.42499999999995</c:v>
                </c:pt>
                <c:pt idx="10125">
                  <c:v>-500.35599999999903</c:v>
                </c:pt>
                <c:pt idx="10126">
                  <c:v>-1130.4459999999999</c:v>
                </c:pt>
                <c:pt idx="10127">
                  <c:v>-889.949999999998</c:v>
                </c:pt>
                <c:pt idx="10128">
                  <c:v>-27.8440000000009</c:v>
                </c:pt>
                <c:pt idx="10129">
                  <c:v>-458.17699999999797</c:v>
                </c:pt>
                <c:pt idx="10130">
                  <c:v>-783.36199999999997</c:v>
                </c:pt>
                <c:pt idx="10131">
                  <c:v>-945</c:v>
                </c:pt>
                <c:pt idx="10132">
                  <c:v>-982.094999999999</c:v>
                </c:pt>
                <c:pt idx="10133">
                  <c:v>-960.34500000000003</c:v>
                </c:pt>
                <c:pt idx="10134">
                  <c:v>-947.28800000000001</c:v>
                </c:pt>
                <c:pt idx="10135">
                  <c:v>-945.73699999999894</c:v>
                </c:pt>
                <c:pt idx="10136">
                  <c:v>-1012.02899999999</c:v>
                </c:pt>
                <c:pt idx="10137">
                  <c:v>-1044.7429999999899</c:v>
                </c:pt>
                <c:pt idx="10138">
                  <c:v>-1019.68699999999</c:v>
                </c:pt>
                <c:pt idx="10139">
                  <c:v>-1061.84699999999</c:v>
                </c:pt>
                <c:pt idx="10140">
                  <c:v>-1099.8399999999999</c:v>
                </c:pt>
                <c:pt idx="10141">
                  <c:v>-1106.8209999999999</c:v>
                </c:pt>
                <c:pt idx="10142">
                  <c:v>-1068.6379999999999</c:v>
                </c:pt>
                <c:pt idx="10143">
                  <c:v>-1082.2659999999901</c:v>
                </c:pt>
                <c:pt idx="10144">
                  <c:v>-1072.7239999999999</c:v>
                </c:pt>
                <c:pt idx="10145">
                  <c:v>-1067.7170000000001</c:v>
                </c:pt>
                <c:pt idx="10146">
                  <c:v>-1042.7380000000001</c:v>
                </c:pt>
                <c:pt idx="10147">
                  <c:v>-1054.1559999999999</c:v>
                </c:pt>
                <c:pt idx="10148">
                  <c:v>-1019.183</c:v>
                </c:pt>
                <c:pt idx="10149">
                  <c:v>-1090.364</c:v>
                </c:pt>
                <c:pt idx="10150">
                  <c:v>-951.16699999999901</c:v>
                </c:pt>
                <c:pt idx="10151">
                  <c:v>-400.29</c:v>
                </c:pt>
                <c:pt idx="10152">
                  <c:v>-1594.6289999999999</c:v>
                </c:pt>
                <c:pt idx="10153">
                  <c:v>-638.16799999999898</c:v>
                </c:pt>
                <c:pt idx="10154">
                  <c:v>40.544000000001603</c:v>
                </c:pt>
                <c:pt idx="10155">
                  <c:v>-361.92399999999998</c:v>
                </c:pt>
                <c:pt idx="10156">
                  <c:v>-492.796999999999</c:v>
                </c:pt>
                <c:pt idx="10157">
                  <c:v>-757.93100000000004</c:v>
                </c:pt>
                <c:pt idx="10158">
                  <c:v>-641.41499999999996</c:v>
                </c:pt>
                <c:pt idx="10159">
                  <c:v>-536.19399999999803</c:v>
                </c:pt>
                <c:pt idx="10160">
                  <c:v>-636.89199999999903</c:v>
                </c:pt>
                <c:pt idx="10161">
                  <c:v>-719.89099999999905</c:v>
                </c:pt>
                <c:pt idx="10162">
                  <c:v>-735.36599999999896</c:v>
                </c:pt>
                <c:pt idx="10163">
                  <c:v>-849.85699999999895</c:v>
                </c:pt>
                <c:pt idx="10164">
                  <c:v>-866.04300000000001</c:v>
                </c:pt>
                <c:pt idx="10165">
                  <c:v>-683.43399999999997</c:v>
                </c:pt>
                <c:pt idx="10166">
                  <c:v>-851.14800000000002</c:v>
                </c:pt>
                <c:pt idx="10167">
                  <c:v>-805.828000000001</c:v>
                </c:pt>
                <c:pt idx="10168">
                  <c:v>-517.93899999999996</c:v>
                </c:pt>
                <c:pt idx="10169">
                  <c:v>-607.08399999999995</c:v>
                </c:pt>
                <c:pt idx="10170">
                  <c:v>-674.43399999999895</c:v>
                </c:pt>
                <c:pt idx="10171">
                  <c:v>-854.72800000000097</c:v>
                </c:pt>
                <c:pt idx="10172">
                  <c:v>-997.16300000000001</c:v>
                </c:pt>
                <c:pt idx="10173">
                  <c:v>-1077.453</c:v>
                </c:pt>
                <c:pt idx="10174">
                  <c:v>-1024.5329999999999</c:v>
                </c:pt>
                <c:pt idx="10175">
                  <c:v>-1015.84799999999</c:v>
                </c:pt>
                <c:pt idx="10176">
                  <c:v>-1000.196</c:v>
                </c:pt>
                <c:pt idx="10177">
                  <c:v>-974.04</c:v>
                </c:pt>
                <c:pt idx="10178">
                  <c:v>-718.45200000000102</c:v>
                </c:pt>
                <c:pt idx="10179">
                  <c:v>-754.18</c:v>
                </c:pt>
                <c:pt idx="10180">
                  <c:v>-707.66099999999994</c:v>
                </c:pt>
                <c:pt idx="10181">
                  <c:v>-488.00200000000098</c:v>
                </c:pt>
                <c:pt idx="10182">
                  <c:v>-401.81400000000002</c:v>
                </c:pt>
                <c:pt idx="10183">
                  <c:v>-61.611000000000701</c:v>
                </c:pt>
                <c:pt idx="10184">
                  <c:v>536.05799999999999</c:v>
                </c:pt>
                <c:pt idx="10185">
                  <c:v>431.03399999999601</c:v>
                </c:pt>
                <c:pt idx="10186">
                  <c:v>1695.702</c:v>
                </c:pt>
                <c:pt idx="10187">
                  <c:v>1337.6589999999901</c:v>
                </c:pt>
                <c:pt idx="10188">
                  <c:v>-54.067000000000903</c:v>
                </c:pt>
                <c:pt idx="10189">
                  <c:v>-258.87900000000002</c:v>
                </c:pt>
                <c:pt idx="10190">
                  <c:v>-422.34399999999999</c:v>
                </c:pt>
                <c:pt idx="10191">
                  <c:v>-511.06599999999798</c:v>
                </c:pt>
                <c:pt idx="10192">
                  <c:v>-412.034999999999</c:v>
                </c:pt>
                <c:pt idx="10193">
                  <c:v>-589.42700000000104</c:v>
                </c:pt>
                <c:pt idx="10194">
                  <c:v>-664.57299999999998</c:v>
                </c:pt>
                <c:pt idx="10195">
                  <c:v>-763.64199999999903</c:v>
                </c:pt>
                <c:pt idx="10196">
                  <c:v>-725.70399999999802</c:v>
                </c:pt>
                <c:pt idx="10197">
                  <c:v>-753.28299999999899</c:v>
                </c:pt>
                <c:pt idx="10198">
                  <c:v>-900.31500000000005</c:v>
                </c:pt>
                <c:pt idx="10199">
                  <c:v>-793.36900000000003</c:v>
                </c:pt>
                <c:pt idx="10200">
                  <c:v>-736.49399999999901</c:v>
                </c:pt>
                <c:pt idx="10201">
                  <c:v>-791.17100000000096</c:v>
                </c:pt>
                <c:pt idx="10202">
                  <c:v>-760.95700000000102</c:v>
                </c:pt>
                <c:pt idx="10203">
                  <c:v>-494.04199999999901</c:v>
                </c:pt>
                <c:pt idx="10204">
                  <c:v>-921.74000000000103</c:v>
                </c:pt>
                <c:pt idx="10205">
                  <c:v>-840.28</c:v>
                </c:pt>
                <c:pt idx="10206">
                  <c:v>-669.93100000000004</c:v>
                </c:pt>
                <c:pt idx="10207">
                  <c:v>-710.48699999999894</c:v>
                </c:pt>
                <c:pt idx="10208">
                  <c:v>-564.99900000000002</c:v>
                </c:pt>
                <c:pt idx="10209">
                  <c:v>-538.14599999999996</c:v>
                </c:pt>
                <c:pt idx="10210">
                  <c:v>-577.42100000000005</c:v>
                </c:pt>
                <c:pt idx="10211">
                  <c:v>-697.33899999999903</c:v>
                </c:pt>
                <c:pt idx="10212">
                  <c:v>-707.22399999999902</c:v>
                </c:pt>
                <c:pt idx="10213">
                  <c:v>-857.19499999999903</c:v>
                </c:pt>
                <c:pt idx="10214">
                  <c:v>-880.58299999999804</c:v>
                </c:pt>
                <c:pt idx="10215">
                  <c:v>-840.32600000000002</c:v>
                </c:pt>
                <c:pt idx="10216">
                  <c:v>-813.88099999999895</c:v>
                </c:pt>
                <c:pt idx="10217">
                  <c:v>-719.38299999999902</c:v>
                </c:pt>
                <c:pt idx="10218">
                  <c:v>-615.35399999999902</c:v>
                </c:pt>
                <c:pt idx="10219">
                  <c:v>-771.92600000000004</c:v>
                </c:pt>
                <c:pt idx="10220">
                  <c:v>-862.73299999999904</c:v>
                </c:pt>
                <c:pt idx="10221">
                  <c:v>-951.96700000000101</c:v>
                </c:pt>
                <c:pt idx="10222">
                  <c:v>-975.71899999999903</c:v>
                </c:pt>
                <c:pt idx="10223">
                  <c:v>-1027.76999999999</c:v>
                </c:pt>
                <c:pt idx="10224">
                  <c:v>-1043.373</c:v>
                </c:pt>
                <c:pt idx="10225">
                  <c:v>-1062.5889999999999</c:v>
                </c:pt>
                <c:pt idx="10226">
                  <c:v>-1136.2840000000001</c:v>
                </c:pt>
                <c:pt idx="10227">
                  <c:v>-1115.1610000000001</c:v>
                </c:pt>
                <c:pt idx="10228">
                  <c:v>-1136.1759999999999</c:v>
                </c:pt>
                <c:pt idx="10229">
                  <c:v>-1134.3699999999999</c:v>
                </c:pt>
                <c:pt idx="10230">
                  <c:v>-1058.28899999999</c:v>
                </c:pt>
                <c:pt idx="10231">
                  <c:v>-1041.8769999999899</c:v>
                </c:pt>
                <c:pt idx="10232">
                  <c:v>-1058.5820000000001</c:v>
                </c:pt>
                <c:pt idx="10233">
                  <c:v>-1092.66299999999</c:v>
                </c:pt>
                <c:pt idx="10234">
                  <c:v>-1087.48199999999</c:v>
                </c:pt>
                <c:pt idx="10235">
                  <c:v>-1023.11799999999</c:v>
                </c:pt>
                <c:pt idx="10236">
                  <c:v>-1005.312</c:v>
                </c:pt>
                <c:pt idx="10237">
                  <c:v>-995.76599999999905</c:v>
                </c:pt>
                <c:pt idx="10238">
                  <c:v>-1033.5650000000001</c:v>
                </c:pt>
                <c:pt idx="10239">
                  <c:v>-1076.306</c:v>
                </c:pt>
                <c:pt idx="10240">
                  <c:v>-1081.02799999999</c:v>
                </c:pt>
                <c:pt idx="10241">
                  <c:v>-1081.6110000000001</c:v>
                </c:pt>
                <c:pt idx="10242">
                  <c:v>-1075.8149999999901</c:v>
                </c:pt>
                <c:pt idx="10243">
                  <c:v>-1089.99</c:v>
                </c:pt>
                <c:pt idx="10244">
                  <c:v>-1109.80699999999</c:v>
                </c:pt>
                <c:pt idx="10245">
                  <c:v>-1126.692</c:v>
                </c:pt>
                <c:pt idx="10246">
                  <c:v>-1151.431</c:v>
                </c:pt>
                <c:pt idx="10247">
                  <c:v>-1030.1989999999901</c:v>
                </c:pt>
                <c:pt idx="10248">
                  <c:v>-981.31299999999896</c:v>
                </c:pt>
                <c:pt idx="10249">
                  <c:v>-853.024</c:v>
                </c:pt>
                <c:pt idx="10250">
                  <c:v>-1050.261</c:v>
                </c:pt>
                <c:pt idx="10251">
                  <c:v>-939.19399999999905</c:v>
                </c:pt>
                <c:pt idx="10252">
                  <c:v>-954.42600000000004</c:v>
                </c:pt>
                <c:pt idx="10253">
                  <c:v>-981.55000000000098</c:v>
                </c:pt>
                <c:pt idx="10254">
                  <c:v>-1034.67299999999</c:v>
                </c:pt>
                <c:pt idx="10255">
                  <c:v>-1024.318</c:v>
                </c:pt>
                <c:pt idx="10256">
                  <c:v>-955.64</c:v>
                </c:pt>
                <c:pt idx="10257">
                  <c:v>-733.92600000000004</c:v>
                </c:pt>
                <c:pt idx="10258">
                  <c:v>-384.176999999999</c:v>
                </c:pt>
                <c:pt idx="10259">
                  <c:v>-282.31699999999898</c:v>
                </c:pt>
                <c:pt idx="10260">
                  <c:v>-361.41399999999999</c:v>
                </c:pt>
                <c:pt idx="10261">
                  <c:v>-27.066000000000699</c:v>
                </c:pt>
                <c:pt idx="10262">
                  <c:v>-136.02699999999899</c:v>
                </c:pt>
                <c:pt idx="10263">
                  <c:v>-415.00599999999901</c:v>
                </c:pt>
                <c:pt idx="10264">
                  <c:v>-291.22899999999998</c:v>
                </c:pt>
                <c:pt idx="10265">
                  <c:v>-355.25599999999901</c:v>
                </c:pt>
                <c:pt idx="10266">
                  <c:v>-443.23099999999999</c:v>
                </c:pt>
                <c:pt idx="10267">
                  <c:v>-537.58799999999997</c:v>
                </c:pt>
                <c:pt idx="10268">
                  <c:v>-589.60199999999895</c:v>
                </c:pt>
                <c:pt idx="10269">
                  <c:v>-533.69399999999905</c:v>
                </c:pt>
                <c:pt idx="10270">
                  <c:v>-426.760999999999</c:v>
                </c:pt>
                <c:pt idx="10271">
                  <c:v>-388.43900000000002</c:v>
                </c:pt>
                <c:pt idx="10272">
                  <c:v>76.684999999999405</c:v>
                </c:pt>
                <c:pt idx="10273">
                  <c:v>669.71799999999996</c:v>
                </c:pt>
                <c:pt idx="10274">
                  <c:v>738.871000000001</c:v>
                </c:pt>
                <c:pt idx="10275">
                  <c:v>518.453000000001</c:v>
                </c:pt>
                <c:pt idx="10276">
                  <c:v>563.50699999999904</c:v>
                </c:pt>
                <c:pt idx="10277">
                  <c:v>529.76599999999905</c:v>
                </c:pt>
                <c:pt idx="10278">
                  <c:v>499.16800000000097</c:v>
                </c:pt>
                <c:pt idx="10279">
                  <c:v>441.20399999999898</c:v>
                </c:pt>
                <c:pt idx="10280">
                  <c:v>347.101</c:v>
                </c:pt>
                <c:pt idx="10281">
                  <c:v>275.87700000000001</c:v>
                </c:pt>
                <c:pt idx="10282">
                  <c:v>291.39399999999802</c:v>
                </c:pt>
                <c:pt idx="10283">
                  <c:v>301.99200000000002</c:v>
                </c:pt>
                <c:pt idx="10284">
                  <c:v>193.908999999999</c:v>
                </c:pt>
                <c:pt idx="10285">
                  <c:v>200.72499999999999</c:v>
                </c:pt>
                <c:pt idx="10286">
                  <c:v>280.56299999999999</c:v>
                </c:pt>
                <c:pt idx="10287">
                  <c:v>189.20599999999999</c:v>
                </c:pt>
                <c:pt idx="10288">
                  <c:v>249.664999999999</c:v>
                </c:pt>
                <c:pt idx="10289">
                  <c:v>139.87399999999701</c:v>
                </c:pt>
                <c:pt idx="10290">
                  <c:v>206.85399999999899</c:v>
                </c:pt>
                <c:pt idx="10291">
                  <c:v>406.59800000000098</c:v>
                </c:pt>
                <c:pt idx="10292">
                  <c:v>216.230999999999</c:v>
                </c:pt>
                <c:pt idx="10293">
                  <c:v>316.26600000000099</c:v>
                </c:pt>
                <c:pt idx="10294">
                  <c:v>219.551999999999</c:v>
                </c:pt>
                <c:pt idx="10295">
                  <c:v>270.77899999999801</c:v>
                </c:pt>
                <c:pt idx="10296">
                  <c:v>823.24699999999905</c:v>
                </c:pt>
                <c:pt idx="10297">
                  <c:v>790.82700000000102</c:v>
                </c:pt>
                <c:pt idx="10298">
                  <c:v>-145.95700000000201</c:v>
                </c:pt>
                <c:pt idx="10299">
                  <c:v>1291.18299999999</c:v>
                </c:pt>
                <c:pt idx="10300">
                  <c:v>3428.5740000000001</c:v>
                </c:pt>
                <c:pt idx="10301">
                  <c:v>1092.5639999999901</c:v>
                </c:pt>
                <c:pt idx="10302">
                  <c:v>1183.921</c:v>
                </c:pt>
                <c:pt idx="10303">
                  <c:v>-1075.4939999999999</c:v>
                </c:pt>
                <c:pt idx="10304">
                  <c:v>839.59200000000396</c:v>
                </c:pt>
                <c:pt idx="10305">
                  <c:v>3402.3689999999901</c:v>
                </c:pt>
                <c:pt idx="10306">
                  <c:v>2148.6039999999898</c:v>
                </c:pt>
                <c:pt idx="10307">
                  <c:v>1777.8709999999901</c:v>
                </c:pt>
                <c:pt idx="10308">
                  <c:v>1047.75</c:v>
                </c:pt>
                <c:pt idx="10309">
                  <c:v>882.80999999999699</c:v>
                </c:pt>
                <c:pt idx="10310">
                  <c:v>-733.20100000000002</c:v>
                </c:pt>
                <c:pt idx="10311">
                  <c:v>-123.221000000004</c:v>
                </c:pt>
                <c:pt idx="10312">
                  <c:v>2484.4189999999899</c:v>
                </c:pt>
                <c:pt idx="10313">
                  <c:v>573.32100000000298</c:v>
                </c:pt>
                <c:pt idx="10314">
                  <c:v>-1180.2530000000099</c:v>
                </c:pt>
                <c:pt idx="10315">
                  <c:v>2892.2170000000101</c:v>
                </c:pt>
                <c:pt idx="10316">
                  <c:v>3163.9279999999799</c:v>
                </c:pt>
                <c:pt idx="10317">
                  <c:v>2800.7289999999898</c:v>
                </c:pt>
                <c:pt idx="10318">
                  <c:v>2018.9549999999999</c:v>
                </c:pt>
                <c:pt idx="10319">
                  <c:v>495.57599999999297</c:v>
                </c:pt>
                <c:pt idx="10320">
                  <c:v>-74.709000000002504</c:v>
                </c:pt>
                <c:pt idx="10321">
                  <c:v>1255.9929999999999</c:v>
                </c:pt>
                <c:pt idx="10322">
                  <c:v>626.89800000000798</c:v>
                </c:pt>
                <c:pt idx="10323">
                  <c:v>-193.27499999999401</c:v>
                </c:pt>
                <c:pt idx="10324">
                  <c:v>2092.5879999999802</c:v>
                </c:pt>
                <c:pt idx="10325">
                  <c:v>1414.2139999999899</c:v>
                </c:pt>
                <c:pt idx="10326">
                  <c:v>-0.87799999999697298</c:v>
                </c:pt>
                <c:pt idx="10327">
                  <c:v>-719.64900000000398</c:v>
                </c:pt>
                <c:pt idx="10328">
                  <c:v>1232.8429999999901</c:v>
                </c:pt>
                <c:pt idx="10329">
                  <c:v>1002.103</c:v>
                </c:pt>
                <c:pt idx="10330">
                  <c:v>-431.70500000000101</c:v>
                </c:pt>
                <c:pt idx="10331">
                  <c:v>755.13400000000502</c:v>
                </c:pt>
                <c:pt idx="10332">
                  <c:v>1357.5629999999901</c:v>
                </c:pt>
                <c:pt idx="10333">
                  <c:v>-83.603000000002794</c:v>
                </c:pt>
                <c:pt idx="10334">
                  <c:v>245.80100000000601</c:v>
                </c:pt>
                <c:pt idx="10335">
                  <c:v>987.30999999999699</c:v>
                </c:pt>
                <c:pt idx="10336">
                  <c:v>520.82499999999698</c:v>
                </c:pt>
                <c:pt idx="10337">
                  <c:v>344.56599999999099</c:v>
                </c:pt>
                <c:pt idx="10338">
                  <c:v>289.97199999999401</c:v>
                </c:pt>
                <c:pt idx="10339">
                  <c:v>522.89700000001096</c:v>
                </c:pt>
                <c:pt idx="10340">
                  <c:v>460.57499999999698</c:v>
                </c:pt>
                <c:pt idx="10341">
                  <c:v>-40.580000000001696</c:v>
                </c:pt>
                <c:pt idx="10342">
                  <c:v>-90.805000000000206</c:v>
                </c:pt>
                <c:pt idx="10343">
                  <c:v>-220.21199999999899</c:v>
                </c:pt>
                <c:pt idx="10344">
                  <c:v>-3710.0299999999902</c:v>
                </c:pt>
                <c:pt idx="10345">
                  <c:v>-433.05300000001398</c:v>
                </c:pt>
                <c:pt idx="10346">
                  <c:v>2865.607</c:v>
                </c:pt>
                <c:pt idx="10347">
                  <c:v>68.233000000000104</c:v>
                </c:pt>
                <c:pt idx="10348">
                  <c:v>189.849999999998</c:v>
                </c:pt>
                <c:pt idx="10349">
                  <c:v>7.27700000000186</c:v>
                </c:pt>
                <c:pt idx="10350">
                  <c:v>-427.18099999998901</c:v>
                </c:pt>
                <c:pt idx="10351">
                  <c:v>-882.53399999999897</c:v>
                </c:pt>
                <c:pt idx="10352">
                  <c:v>-2002.1369999999999</c:v>
                </c:pt>
                <c:pt idx="10353">
                  <c:v>-839.572</c:v>
                </c:pt>
                <c:pt idx="10354">
                  <c:v>-1165.31699999999</c:v>
                </c:pt>
                <c:pt idx="10355">
                  <c:v>-1653.19299999999</c:v>
                </c:pt>
                <c:pt idx="10356">
                  <c:v>86.651000000012502</c:v>
                </c:pt>
                <c:pt idx="10357">
                  <c:v>212.12600000000299</c:v>
                </c:pt>
                <c:pt idx="10358">
                  <c:v>887.85599999999204</c:v>
                </c:pt>
                <c:pt idx="10359">
                  <c:v>721.18699999999001</c:v>
                </c:pt>
                <c:pt idx="10360">
                  <c:v>1393.0329999999899</c:v>
                </c:pt>
                <c:pt idx="10361">
                  <c:v>-3119.6</c:v>
                </c:pt>
                <c:pt idx="10362">
                  <c:v>-503.96700000000402</c:v>
                </c:pt>
                <c:pt idx="10363">
                  <c:v>1552.32499999999</c:v>
                </c:pt>
                <c:pt idx="10364">
                  <c:v>-890.78099999998801</c:v>
                </c:pt>
                <c:pt idx="10365">
                  <c:v>1709.3629999999901</c:v>
                </c:pt>
                <c:pt idx="10366">
                  <c:v>993.40399999998704</c:v>
                </c:pt>
                <c:pt idx="10367">
                  <c:v>-342.64899999999</c:v>
                </c:pt>
                <c:pt idx="10368">
                  <c:v>-2222.8020000000001</c:v>
                </c:pt>
                <c:pt idx="10369">
                  <c:v>-2825.8319999999899</c:v>
                </c:pt>
                <c:pt idx="10370">
                  <c:v>3458.5099999999902</c:v>
                </c:pt>
                <c:pt idx="10371">
                  <c:v>2700.21899999999</c:v>
                </c:pt>
                <c:pt idx="10372">
                  <c:v>1133.3109999999999</c:v>
                </c:pt>
                <c:pt idx="10373">
                  <c:v>831.96500000000299</c:v>
                </c:pt>
                <c:pt idx="10374">
                  <c:v>793.38700000000199</c:v>
                </c:pt>
                <c:pt idx="10375">
                  <c:v>103.166999999993</c:v>
                </c:pt>
                <c:pt idx="10376">
                  <c:v>359.76800000000298</c:v>
                </c:pt>
                <c:pt idx="10377">
                  <c:v>181.37100000000601</c:v>
                </c:pt>
                <c:pt idx="10378">
                  <c:v>-469.56399999999798</c:v>
                </c:pt>
                <c:pt idx="10379">
                  <c:v>119.49100000000099</c:v>
                </c:pt>
                <c:pt idx="10380">
                  <c:v>286.56500000000199</c:v>
                </c:pt>
                <c:pt idx="10381">
                  <c:v>372.23999999999802</c:v>
                </c:pt>
                <c:pt idx="10382">
                  <c:v>588.94500000000301</c:v>
                </c:pt>
                <c:pt idx="10383">
                  <c:v>117.74200000000199</c:v>
                </c:pt>
                <c:pt idx="10384">
                  <c:v>-154.81600000000199</c:v>
                </c:pt>
                <c:pt idx="10385">
                  <c:v>-118.33800000000301</c:v>
                </c:pt>
                <c:pt idx="10386">
                  <c:v>-338.21399999999898</c:v>
                </c:pt>
                <c:pt idx="10387">
                  <c:v>-356.35399999999902</c:v>
                </c:pt>
                <c:pt idx="10388">
                  <c:v>-369.997000000002</c:v>
                </c:pt>
                <c:pt idx="10389">
                  <c:v>-1017.7279999999899</c:v>
                </c:pt>
                <c:pt idx="10390">
                  <c:v>-796.21199999999897</c:v>
                </c:pt>
                <c:pt idx="10391">
                  <c:v>-118.65099999999801</c:v>
                </c:pt>
                <c:pt idx="10392">
                  <c:v>-1234.0419999999999</c:v>
                </c:pt>
                <c:pt idx="10393">
                  <c:v>32.104999999995897</c:v>
                </c:pt>
                <c:pt idx="10394">
                  <c:v>47.440999999998802</c:v>
                </c:pt>
                <c:pt idx="10395">
                  <c:v>-1706.6899999999901</c:v>
                </c:pt>
                <c:pt idx="10396">
                  <c:v>1246.9590000000001</c:v>
                </c:pt>
                <c:pt idx="10397">
                  <c:v>1473.3309999999999</c:v>
                </c:pt>
                <c:pt idx="10398">
                  <c:v>439.46999999999701</c:v>
                </c:pt>
                <c:pt idx="10399">
                  <c:v>107.748999999999</c:v>
                </c:pt>
                <c:pt idx="10400">
                  <c:v>-114.62000000000199</c:v>
                </c:pt>
                <c:pt idx="10401">
                  <c:v>-228.58299999999801</c:v>
                </c:pt>
                <c:pt idx="10402">
                  <c:v>-985.68999999999801</c:v>
                </c:pt>
                <c:pt idx="10403">
                  <c:v>-640.03000000000202</c:v>
                </c:pt>
                <c:pt idx="10404">
                  <c:v>154.061000000001</c:v>
                </c:pt>
                <c:pt idx="10405">
                  <c:v>-3840.2449999999899</c:v>
                </c:pt>
                <c:pt idx="10406">
                  <c:v>-1794.627</c:v>
                </c:pt>
                <c:pt idx="10407">
                  <c:v>2884.2739999999899</c:v>
                </c:pt>
                <c:pt idx="10408">
                  <c:v>272.04600000000198</c:v>
                </c:pt>
                <c:pt idx="10409">
                  <c:v>-355.54399999999799</c:v>
                </c:pt>
                <c:pt idx="10410">
                  <c:v>-893.59199999999998</c:v>
                </c:pt>
                <c:pt idx="10411">
                  <c:v>-633.10699999999997</c:v>
                </c:pt>
                <c:pt idx="10412">
                  <c:v>-230.99299999999801</c:v>
                </c:pt>
                <c:pt idx="10413">
                  <c:v>-488.79399999999799</c:v>
                </c:pt>
                <c:pt idx="10414">
                  <c:v>-213.07999999999799</c:v>
                </c:pt>
                <c:pt idx="10415">
                  <c:v>-448.554000000001</c:v>
                </c:pt>
                <c:pt idx="10416">
                  <c:v>-588.98599999999999</c:v>
                </c:pt>
                <c:pt idx="10417">
                  <c:v>-553.44399999999905</c:v>
                </c:pt>
                <c:pt idx="10418">
                  <c:v>-660.23599999999897</c:v>
                </c:pt>
                <c:pt idx="10419">
                  <c:v>-600.45799999999997</c:v>
                </c:pt>
                <c:pt idx="10420">
                  <c:v>-621.48300000000199</c:v>
                </c:pt>
                <c:pt idx="10421">
                  <c:v>-655.42100000000005</c:v>
                </c:pt>
                <c:pt idx="10422">
                  <c:v>-774.64899999999898</c:v>
                </c:pt>
                <c:pt idx="10423">
                  <c:v>-724.79</c:v>
                </c:pt>
                <c:pt idx="10424">
                  <c:v>-674.54300000000103</c:v>
                </c:pt>
                <c:pt idx="10425">
                  <c:v>-748.40899999999897</c:v>
                </c:pt>
                <c:pt idx="10426">
                  <c:v>-571.801999999999</c:v>
                </c:pt>
                <c:pt idx="10427">
                  <c:v>-640.25699999999904</c:v>
                </c:pt>
                <c:pt idx="10428">
                  <c:v>-752.127000000002</c:v>
                </c:pt>
                <c:pt idx="10429">
                  <c:v>-825.28799999999603</c:v>
                </c:pt>
                <c:pt idx="10430">
                  <c:v>-758.52599999999904</c:v>
                </c:pt>
                <c:pt idx="10431">
                  <c:v>-527.06999999999903</c:v>
                </c:pt>
                <c:pt idx="10432">
                  <c:v>-487.69499999999903</c:v>
                </c:pt>
                <c:pt idx="10433">
                  <c:v>-484.12799999999999</c:v>
                </c:pt>
                <c:pt idx="10434">
                  <c:v>-588.93700000000104</c:v>
                </c:pt>
                <c:pt idx="10435">
                  <c:v>-1004.93</c:v>
                </c:pt>
                <c:pt idx="10436">
                  <c:v>-902.173</c:v>
                </c:pt>
                <c:pt idx="10437">
                  <c:v>-709.10399999999902</c:v>
                </c:pt>
                <c:pt idx="10438">
                  <c:v>-489.02799999999797</c:v>
                </c:pt>
                <c:pt idx="10439">
                  <c:v>-667.00899999999797</c:v>
                </c:pt>
                <c:pt idx="10440">
                  <c:v>-470.87799999999697</c:v>
                </c:pt>
                <c:pt idx="10441">
                  <c:v>-650.54900000000202</c:v>
                </c:pt>
                <c:pt idx="10442">
                  <c:v>-746.15300000000002</c:v>
                </c:pt>
                <c:pt idx="10443">
                  <c:v>-737.64000000000101</c:v>
                </c:pt>
                <c:pt idx="10444">
                  <c:v>-732.09900000000005</c:v>
                </c:pt>
                <c:pt idx="10445">
                  <c:v>-776.61599999999999</c:v>
                </c:pt>
                <c:pt idx="10446">
                  <c:v>-756.12400000000105</c:v>
                </c:pt>
                <c:pt idx="10447">
                  <c:v>-666.45399999999904</c:v>
                </c:pt>
                <c:pt idx="10448">
                  <c:v>-979.97299999999996</c:v>
                </c:pt>
                <c:pt idx="10449">
                  <c:v>-965.69499999999903</c:v>
                </c:pt>
                <c:pt idx="10450">
                  <c:v>-677.94099999999798</c:v>
                </c:pt>
                <c:pt idx="10451">
                  <c:v>-469.09999999999798</c:v>
                </c:pt>
                <c:pt idx="10452">
                  <c:v>-1085.66499999999</c:v>
                </c:pt>
                <c:pt idx="10453">
                  <c:v>-1358.4379999999901</c:v>
                </c:pt>
                <c:pt idx="10454">
                  <c:v>-831.11700000000201</c:v>
                </c:pt>
                <c:pt idx="10455">
                  <c:v>-506.44799999999799</c:v>
                </c:pt>
                <c:pt idx="10456">
                  <c:v>-140.348999999998</c:v>
                </c:pt>
                <c:pt idx="10457">
                  <c:v>-483.54100000000102</c:v>
                </c:pt>
                <c:pt idx="10458">
                  <c:v>-751.41399999999896</c:v>
                </c:pt>
                <c:pt idx="10459">
                  <c:v>-750.36199999999894</c:v>
                </c:pt>
                <c:pt idx="10460">
                  <c:v>-657.14300000000003</c:v>
                </c:pt>
                <c:pt idx="10461">
                  <c:v>-1233.2919999999899</c:v>
                </c:pt>
                <c:pt idx="10462">
                  <c:v>-1034.94099999999</c:v>
                </c:pt>
                <c:pt idx="10463">
                  <c:v>-297.70699999999999</c:v>
                </c:pt>
                <c:pt idx="10464">
                  <c:v>-648.498999999999</c:v>
                </c:pt>
                <c:pt idx="10465">
                  <c:v>-2640.3629999999998</c:v>
                </c:pt>
                <c:pt idx="10466">
                  <c:v>-915.74500000000205</c:v>
                </c:pt>
                <c:pt idx="10467">
                  <c:v>-2.51300000000264</c:v>
                </c:pt>
                <c:pt idx="10468">
                  <c:v>-1356.2249999999899</c:v>
                </c:pt>
                <c:pt idx="10469">
                  <c:v>-372.25299999999697</c:v>
                </c:pt>
                <c:pt idx="10470">
                  <c:v>546.88600000000201</c:v>
                </c:pt>
                <c:pt idx="10471">
                  <c:v>47.784999999999798</c:v>
                </c:pt>
                <c:pt idx="10472">
                  <c:v>-414.04400000000101</c:v>
                </c:pt>
                <c:pt idx="10473">
                  <c:v>-740.16499999999803</c:v>
                </c:pt>
                <c:pt idx="10474">
                  <c:v>-1107.3920000000001</c:v>
                </c:pt>
                <c:pt idx="10475">
                  <c:v>-792.822</c:v>
                </c:pt>
                <c:pt idx="10476">
                  <c:v>79.980000000001297</c:v>
                </c:pt>
                <c:pt idx="10477">
                  <c:v>-473.82399999999802</c:v>
                </c:pt>
                <c:pt idx="10478">
                  <c:v>-530.31100000000094</c:v>
                </c:pt>
                <c:pt idx="10479">
                  <c:v>-774.06700000000001</c:v>
                </c:pt>
                <c:pt idx="10480">
                  <c:v>-830.37900000000002</c:v>
                </c:pt>
                <c:pt idx="10481">
                  <c:v>-973.92399999999895</c:v>
                </c:pt>
                <c:pt idx="10482">
                  <c:v>-925.09700000000305</c:v>
                </c:pt>
                <c:pt idx="10483">
                  <c:v>-594.772999999999</c:v>
                </c:pt>
                <c:pt idx="10484">
                  <c:v>-706.05499999999995</c:v>
                </c:pt>
                <c:pt idx="10485">
                  <c:v>-840.976</c:v>
                </c:pt>
                <c:pt idx="10486">
                  <c:v>-894.46299999999701</c:v>
                </c:pt>
                <c:pt idx="10487">
                  <c:v>-864.84900000000005</c:v>
                </c:pt>
                <c:pt idx="10488">
                  <c:v>-826.68799999999999</c:v>
                </c:pt>
                <c:pt idx="10489">
                  <c:v>-869.40699999999902</c:v>
                </c:pt>
                <c:pt idx="10490">
                  <c:v>-984.76700000000005</c:v>
                </c:pt>
                <c:pt idx="10491">
                  <c:v>-923.15399999999795</c:v>
                </c:pt>
                <c:pt idx="10492">
                  <c:v>-667.96199999999897</c:v>
                </c:pt>
                <c:pt idx="10493">
                  <c:v>-550.91399999999999</c:v>
                </c:pt>
                <c:pt idx="10494">
                  <c:v>-1624.7270000000001</c:v>
                </c:pt>
                <c:pt idx="10495">
                  <c:v>-1358.8239999999901</c:v>
                </c:pt>
                <c:pt idx="10496">
                  <c:v>-94.131999999999493</c:v>
                </c:pt>
                <c:pt idx="10497">
                  <c:v>-562.53099999999904</c:v>
                </c:pt>
                <c:pt idx="10498">
                  <c:v>-859.99699999999905</c:v>
                </c:pt>
                <c:pt idx="10499">
                  <c:v>-818.051999999999</c:v>
                </c:pt>
                <c:pt idx="10500">
                  <c:v>-927.46299999999906</c:v>
                </c:pt>
                <c:pt idx="10501">
                  <c:v>-980.61699999999996</c:v>
                </c:pt>
                <c:pt idx="10502">
                  <c:v>-952.20399999999904</c:v>
                </c:pt>
                <c:pt idx="10503">
                  <c:v>-970.81799999999998</c:v>
                </c:pt>
                <c:pt idx="10504">
                  <c:v>-972.98599999999897</c:v>
                </c:pt>
                <c:pt idx="10505">
                  <c:v>-883.09199999999998</c:v>
                </c:pt>
                <c:pt idx="10506">
                  <c:v>-768.29100000000096</c:v>
                </c:pt>
                <c:pt idx="10507">
                  <c:v>-1408.751</c:v>
                </c:pt>
                <c:pt idx="10508">
                  <c:v>-992.24199999999996</c:v>
                </c:pt>
                <c:pt idx="10509">
                  <c:v>-626.70000000000005</c:v>
                </c:pt>
                <c:pt idx="10510">
                  <c:v>-656.78400000000101</c:v>
                </c:pt>
                <c:pt idx="10511">
                  <c:v>-581.76800000000003</c:v>
                </c:pt>
                <c:pt idx="10512">
                  <c:v>-977.81499999999801</c:v>
                </c:pt>
                <c:pt idx="10513">
                  <c:v>-1129.9760000000001</c:v>
                </c:pt>
                <c:pt idx="10514">
                  <c:v>-1325.5519999999899</c:v>
                </c:pt>
                <c:pt idx="10515">
                  <c:v>-386.45799999999798</c:v>
                </c:pt>
                <c:pt idx="10516">
                  <c:v>350.377999999998</c:v>
                </c:pt>
                <c:pt idx="10517">
                  <c:v>-389.39899999999898</c:v>
                </c:pt>
                <c:pt idx="10518">
                  <c:v>-585.72899999999902</c:v>
                </c:pt>
                <c:pt idx="10519">
                  <c:v>-544.66499999999905</c:v>
                </c:pt>
                <c:pt idx="10520">
                  <c:v>-756.904</c:v>
                </c:pt>
                <c:pt idx="10521">
                  <c:v>-252.27499999999901</c:v>
                </c:pt>
                <c:pt idx="10522">
                  <c:v>-942.48900000000106</c:v>
                </c:pt>
                <c:pt idx="10523">
                  <c:v>16.5810000000019</c:v>
                </c:pt>
                <c:pt idx="10524">
                  <c:v>-99.5139999999992</c:v>
                </c:pt>
                <c:pt idx="10525">
                  <c:v>-192.29100000000099</c:v>
                </c:pt>
                <c:pt idx="10526">
                  <c:v>-370.864000000001</c:v>
                </c:pt>
                <c:pt idx="10527">
                  <c:v>-625.22199999999896</c:v>
                </c:pt>
                <c:pt idx="10528">
                  <c:v>-799.78700000000003</c:v>
                </c:pt>
                <c:pt idx="10529">
                  <c:v>-861.969999999999</c:v>
                </c:pt>
                <c:pt idx="10530">
                  <c:v>-818.36099999999897</c:v>
                </c:pt>
                <c:pt idx="10531">
                  <c:v>-765.55499999999995</c:v>
                </c:pt>
                <c:pt idx="10532">
                  <c:v>-753.34699999999998</c:v>
                </c:pt>
                <c:pt idx="10533">
                  <c:v>-903.71600000000001</c:v>
                </c:pt>
                <c:pt idx="10534">
                  <c:v>-1165.9380000000001</c:v>
                </c:pt>
                <c:pt idx="10535">
                  <c:v>-595.29399999999805</c:v>
                </c:pt>
                <c:pt idx="10536">
                  <c:v>-482.31200000000098</c:v>
                </c:pt>
                <c:pt idx="10537">
                  <c:v>-935.58</c:v>
                </c:pt>
                <c:pt idx="10538">
                  <c:v>-683.52300000000105</c:v>
                </c:pt>
                <c:pt idx="10539">
                  <c:v>-671.53800000000001</c:v>
                </c:pt>
                <c:pt idx="10540">
                  <c:v>-785.69199999999898</c:v>
                </c:pt>
                <c:pt idx="10541">
                  <c:v>-946.522999999999</c:v>
                </c:pt>
                <c:pt idx="10542">
                  <c:v>-992.99099999999999</c:v>
                </c:pt>
                <c:pt idx="10543">
                  <c:v>-1007.76899999999</c:v>
                </c:pt>
                <c:pt idx="10544">
                  <c:v>-1065.07499999999</c:v>
                </c:pt>
                <c:pt idx="10545">
                  <c:v>-1076.2249999999899</c:v>
                </c:pt>
                <c:pt idx="10546">
                  <c:v>-1107.9349999999899</c:v>
                </c:pt>
                <c:pt idx="10547">
                  <c:v>-1128.1179999999999</c:v>
                </c:pt>
                <c:pt idx="10548">
                  <c:v>-1125.6990000000001</c:v>
                </c:pt>
                <c:pt idx="10549">
                  <c:v>-1095.43099999999</c:v>
                </c:pt>
                <c:pt idx="10550">
                  <c:v>-1037.4390000000001</c:v>
                </c:pt>
                <c:pt idx="10551">
                  <c:v>-1133.1479999999999</c:v>
                </c:pt>
                <c:pt idx="10552">
                  <c:v>-1139.2809999999999</c:v>
                </c:pt>
                <c:pt idx="10553">
                  <c:v>-1046.97099999999</c:v>
                </c:pt>
                <c:pt idx="10554">
                  <c:v>-898.91099999999994</c:v>
                </c:pt>
                <c:pt idx="10555">
                  <c:v>-704.78599999999994</c:v>
                </c:pt>
                <c:pt idx="10556">
                  <c:v>-248.126</c:v>
                </c:pt>
                <c:pt idx="10557">
                  <c:v>153.033999999999</c:v>
                </c:pt>
                <c:pt idx="10558">
                  <c:v>1701.671</c:v>
                </c:pt>
                <c:pt idx="10559">
                  <c:v>2876.1009999999901</c:v>
                </c:pt>
                <c:pt idx="10560">
                  <c:v>874.35300000000097</c:v>
                </c:pt>
                <c:pt idx="10561">
                  <c:v>-5.4269999999996701</c:v>
                </c:pt>
                <c:pt idx="10562">
                  <c:v>-225.32400000000001</c:v>
                </c:pt>
                <c:pt idx="10563">
                  <c:v>375.32899999999898</c:v>
                </c:pt>
                <c:pt idx="10564">
                  <c:v>-1003.92199999999</c:v>
                </c:pt>
                <c:pt idx="10565">
                  <c:v>750.92899999999997</c:v>
                </c:pt>
                <c:pt idx="10566">
                  <c:v>1053.25</c:v>
                </c:pt>
                <c:pt idx="10567">
                  <c:v>290.95199999999897</c:v>
                </c:pt>
                <c:pt idx="10568">
                  <c:v>109.03700000000001</c:v>
                </c:pt>
                <c:pt idx="10569">
                  <c:v>-165.95499999999899</c:v>
                </c:pt>
                <c:pt idx="10570">
                  <c:v>-360.52100000000002</c:v>
                </c:pt>
                <c:pt idx="10571">
                  <c:v>-374.53100000000001</c:v>
                </c:pt>
                <c:pt idx="10572">
                  <c:v>-938.604999999999</c:v>
                </c:pt>
                <c:pt idx="10573">
                  <c:v>-350.06499999999801</c:v>
                </c:pt>
                <c:pt idx="10574">
                  <c:v>230.283999999999</c:v>
                </c:pt>
                <c:pt idx="10575">
                  <c:v>-303.453000000001</c:v>
                </c:pt>
                <c:pt idx="10576">
                  <c:v>-352.60300000000097</c:v>
                </c:pt>
                <c:pt idx="10577">
                  <c:v>-250.55799999999999</c:v>
                </c:pt>
                <c:pt idx="10578">
                  <c:v>-141.065</c:v>
                </c:pt>
                <c:pt idx="10579">
                  <c:v>-272.591999999998</c:v>
                </c:pt>
                <c:pt idx="10580">
                  <c:v>-462.56599999999997</c:v>
                </c:pt>
                <c:pt idx="10581">
                  <c:v>-372.81699999999898</c:v>
                </c:pt>
                <c:pt idx="10582">
                  <c:v>-265.384999999998</c:v>
                </c:pt>
                <c:pt idx="10583">
                  <c:v>-407.02300000000099</c:v>
                </c:pt>
                <c:pt idx="10584">
                  <c:v>-373.07600000000002</c:v>
                </c:pt>
                <c:pt idx="10585">
                  <c:v>-238.951999999999</c:v>
                </c:pt>
                <c:pt idx="10586">
                  <c:v>-254.62799999999999</c:v>
                </c:pt>
                <c:pt idx="10587">
                  <c:v>-345.60100000000199</c:v>
                </c:pt>
                <c:pt idx="10588">
                  <c:v>-299.05900000000099</c:v>
                </c:pt>
                <c:pt idx="10589">
                  <c:v>-408.74299999999999</c:v>
                </c:pt>
                <c:pt idx="10590">
                  <c:v>-510.19200000000001</c:v>
                </c:pt>
                <c:pt idx="10591">
                  <c:v>-340.01900000000001</c:v>
                </c:pt>
                <c:pt idx="10592">
                  <c:v>-615.98599999999897</c:v>
                </c:pt>
                <c:pt idx="10593">
                  <c:v>-517.34400000000096</c:v>
                </c:pt>
                <c:pt idx="10594">
                  <c:v>-695.62800000000004</c:v>
                </c:pt>
                <c:pt idx="10595">
                  <c:v>-762.38199999999904</c:v>
                </c:pt>
                <c:pt idx="10596">
                  <c:v>-768.18400000000099</c:v>
                </c:pt>
                <c:pt idx="10597">
                  <c:v>-777.01699999999801</c:v>
                </c:pt>
                <c:pt idx="10598">
                  <c:v>-808.06599999999901</c:v>
                </c:pt>
                <c:pt idx="10599">
                  <c:v>-718.950999999999</c:v>
                </c:pt>
                <c:pt idx="10600">
                  <c:v>-657.82500000000005</c:v>
                </c:pt>
                <c:pt idx="10601">
                  <c:v>-620.38799999999901</c:v>
                </c:pt>
                <c:pt idx="10602">
                  <c:v>-846.71100000000001</c:v>
                </c:pt>
                <c:pt idx="10603">
                  <c:v>-575.91299999999899</c:v>
                </c:pt>
                <c:pt idx="10604">
                  <c:v>-446.32799999999901</c:v>
                </c:pt>
                <c:pt idx="10605">
                  <c:v>-780.35299999999995</c:v>
                </c:pt>
                <c:pt idx="10606">
                  <c:v>-855.42600000000095</c:v>
                </c:pt>
                <c:pt idx="10607">
                  <c:v>-806.69899999999802</c:v>
                </c:pt>
                <c:pt idx="10608">
                  <c:v>-819.32799999999997</c:v>
                </c:pt>
                <c:pt idx="10609">
                  <c:v>-806.98099999999897</c:v>
                </c:pt>
                <c:pt idx="10610">
                  <c:v>-808.30799999999999</c:v>
                </c:pt>
                <c:pt idx="10611">
                  <c:v>-840.05</c:v>
                </c:pt>
                <c:pt idx="10612">
                  <c:v>-885.04399999999896</c:v>
                </c:pt>
                <c:pt idx="10613">
                  <c:v>-888.23500000000001</c:v>
                </c:pt>
                <c:pt idx="10614">
                  <c:v>-897.60699999999997</c:v>
                </c:pt>
                <c:pt idx="10615">
                  <c:v>-997.08500000000004</c:v>
                </c:pt>
                <c:pt idx="10616">
                  <c:v>-945.32399999999905</c:v>
                </c:pt>
                <c:pt idx="10617">
                  <c:v>-907.01199999999994</c:v>
                </c:pt>
                <c:pt idx="10618">
                  <c:v>-887.59399999999903</c:v>
                </c:pt>
                <c:pt idx="10619">
                  <c:v>-812.89800000000105</c:v>
                </c:pt>
                <c:pt idx="10620">
                  <c:v>-612.74300000000005</c:v>
                </c:pt>
                <c:pt idx="10621">
                  <c:v>-354.83499999999998</c:v>
                </c:pt>
                <c:pt idx="10622">
                  <c:v>-805.20699999999795</c:v>
                </c:pt>
                <c:pt idx="10623">
                  <c:v>-815.594999999999</c:v>
                </c:pt>
                <c:pt idx="10624">
                  <c:v>-632.00600000000099</c:v>
                </c:pt>
                <c:pt idx="10625">
                  <c:v>-645.09399999999903</c:v>
                </c:pt>
                <c:pt idx="10626">
                  <c:v>-570.18200000000002</c:v>
                </c:pt>
                <c:pt idx="10627">
                  <c:v>-769.89400000000001</c:v>
                </c:pt>
                <c:pt idx="10628">
                  <c:v>-630.43999999999801</c:v>
                </c:pt>
                <c:pt idx="10629">
                  <c:v>-492.472000000001</c:v>
                </c:pt>
                <c:pt idx="10630">
                  <c:v>-446.52</c:v>
                </c:pt>
                <c:pt idx="10631">
                  <c:v>-456.856999999999</c:v>
                </c:pt>
                <c:pt idx="10632">
                  <c:v>-28.6399999999994</c:v>
                </c:pt>
                <c:pt idx="10633">
                  <c:v>-2.7719999999990201</c:v>
                </c:pt>
                <c:pt idx="10634">
                  <c:v>-99.933000000000902</c:v>
                </c:pt>
                <c:pt idx="10635">
                  <c:v>-175.319999999999</c:v>
                </c:pt>
                <c:pt idx="10636">
                  <c:v>-306.80599999999998</c:v>
                </c:pt>
                <c:pt idx="10637">
                  <c:v>-495.67200000000003</c:v>
                </c:pt>
                <c:pt idx="10638">
                  <c:v>-552.15499999999997</c:v>
                </c:pt>
                <c:pt idx="10639">
                  <c:v>-582.82299999999896</c:v>
                </c:pt>
                <c:pt idx="10640">
                  <c:v>-544.74399999999901</c:v>
                </c:pt>
                <c:pt idx="10641">
                  <c:v>-322.360999999998</c:v>
                </c:pt>
                <c:pt idx="10642">
                  <c:v>-297.17500000000098</c:v>
                </c:pt>
                <c:pt idx="10643">
                  <c:v>-121.99299999999999</c:v>
                </c:pt>
                <c:pt idx="10644">
                  <c:v>-68.1479999999992</c:v>
                </c:pt>
                <c:pt idx="10645">
                  <c:v>61.369000000000597</c:v>
                </c:pt>
                <c:pt idx="10646">
                  <c:v>188.35600000000099</c:v>
                </c:pt>
                <c:pt idx="10647">
                  <c:v>101.663999999998</c:v>
                </c:pt>
                <c:pt idx="10648">
                  <c:v>-64.672999999998794</c:v>
                </c:pt>
                <c:pt idx="10649">
                  <c:v>-165.984999999998</c:v>
                </c:pt>
                <c:pt idx="10650">
                  <c:v>-63.404000000000401</c:v>
                </c:pt>
                <c:pt idx="10651">
                  <c:v>84.507999999999797</c:v>
                </c:pt>
                <c:pt idx="10652">
                  <c:v>58.104999999999499</c:v>
                </c:pt>
                <c:pt idx="10653">
                  <c:v>109.744</c:v>
                </c:pt>
                <c:pt idx="10654">
                  <c:v>411.78600000000102</c:v>
                </c:pt>
                <c:pt idx="10655">
                  <c:v>126.923999999999</c:v>
                </c:pt>
                <c:pt idx="10656">
                  <c:v>-125.855999999997</c:v>
                </c:pt>
                <c:pt idx="10657">
                  <c:v>-11.541000000001</c:v>
                </c:pt>
                <c:pt idx="10658">
                  <c:v>70.055000000000206</c:v>
                </c:pt>
                <c:pt idx="10659">
                  <c:v>107.835999999999</c:v>
                </c:pt>
                <c:pt idx="10660">
                  <c:v>244.88400000000101</c:v>
                </c:pt>
                <c:pt idx="10661">
                  <c:v>61.5860000000011</c:v>
                </c:pt>
                <c:pt idx="10662">
                  <c:v>-84.216999999998706</c:v>
                </c:pt>
                <c:pt idx="10663">
                  <c:v>-330.66300000000001</c:v>
                </c:pt>
                <c:pt idx="10664">
                  <c:v>-288.98099999999903</c:v>
                </c:pt>
                <c:pt idx="10665">
                  <c:v>-349.95499999999902</c:v>
                </c:pt>
                <c:pt idx="10666">
                  <c:v>-427.459</c:v>
                </c:pt>
                <c:pt idx="10667">
                  <c:v>-305.63299999999799</c:v>
                </c:pt>
                <c:pt idx="10668">
                  <c:v>-316.96600000000001</c:v>
                </c:pt>
                <c:pt idx="10669">
                  <c:v>-324.99699999999899</c:v>
                </c:pt>
                <c:pt idx="10670">
                  <c:v>-291.96399999999898</c:v>
                </c:pt>
                <c:pt idx="10671">
                  <c:v>-220.73200000000099</c:v>
                </c:pt>
                <c:pt idx="10672">
                  <c:v>-176.822</c:v>
                </c:pt>
                <c:pt idx="10673">
                  <c:v>-209.66300000000001</c:v>
                </c:pt>
                <c:pt idx="10674">
                  <c:v>-302.56900000000098</c:v>
                </c:pt>
                <c:pt idx="10675">
                  <c:v>-369.72900000000101</c:v>
                </c:pt>
                <c:pt idx="10676">
                  <c:v>-289.735999999998</c:v>
                </c:pt>
                <c:pt idx="10677">
                  <c:v>-222.15099999999899</c:v>
                </c:pt>
                <c:pt idx="10678">
                  <c:v>28.956000000000099</c:v>
                </c:pt>
                <c:pt idx="10679">
                  <c:v>-30.399999999999601</c:v>
                </c:pt>
                <c:pt idx="10680">
                  <c:v>28.8580000000001</c:v>
                </c:pt>
                <c:pt idx="10681">
                  <c:v>-54.022000000000801</c:v>
                </c:pt>
                <c:pt idx="10682">
                  <c:v>753.26600000000303</c:v>
                </c:pt>
                <c:pt idx="10683">
                  <c:v>945.96000000000095</c:v>
                </c:pt>
                <c:pt idx="10684">
                  <c:v>300.02200000000198</c:v>
                </c:pt>
                <c:pt idx="10685">
                  <c:v>-3.07099999999991</c:v>
                </c:pt>
                <c:pt idx="10686">
                  <c:v>-65.771000000000598</c:v>
                </c:pt>
                <c:pt idx="10687">
                  <c:v>-119.726</c:v>
                </c:pt>
                <c:pt idx="10688">
                  <c:v>-339.409999999999</c:v>
                </c:pt>
                <c:pt idx="10689">
                  <c:v>-472.28800000000001</c:v>
                </c:pt>
                <c:pt idx="10690">
                  <c:v>90.540000000000802</c:v>
                </c:pt>
                <c:pt idx="10691">
                  <c:v>-26.333000000000499</c:v>
                </c:pt>
                <c:pt idx="10692">
                  <c:v>-208.01700000000301</c:v>
                </c:pt>
                <c:pt idx="10693">
                  <c:v>7.8019999999996701</c:v>
                </c:pt>
                <c:pt idx="10694">
                  <c:v>986.44199999999898</c:v>
                </c:pt>
                <c:pt idx="10695">
                  <c:v>-7644.8219999999901</c:v>
                </c:pt>
                <c:pt idx="10696">
                  <c:v>7206.8399999999901</c:v>
                </c:pt>
                <c:pt idx="10697">
                  <c:v>5436.951</c:v>
                </c:pt>
                <c:pt idx="10698">
                  <c:v>1709.6669999999999</c:v>
                </c:pt>
                <c:pt idx="10699">
                  <c:v>1308.5789999999899</c:v>
                </c:pt>
                <c:pt idx="10700">
                  <c:v>754.22000000000105</c:v>
                </c:pt>
                <c:pt idx="10701">
                  <c:v>-35.378000000004199</c:v>
                </c:pt>
                <c:pt idx="10702">
                  <c:v>454.55900000000798</c:v>
                </c:pt>
                <c:pt idx="10703">
                  <c:v>696.125</c:v>
                </c:pt>
                <c:pt idx="10704">
                  <c:v>607.37099999999896</c:v>
                </c:pt>
                <c:pt idx="10705">
                  <c:v>367.39899999999699</c:v>
                </c:pt>
                <c:pt idx="10706">
                  <c:v>197.22900000000601</c:v>
                </c:pt>
                <c:pt idx="10707">
                  <c:v>-589.55199999998797</c:v>
                </c:pt>
                <c:pt idx="10708">
                  <c:v>-503.39800000000099</c:v>
                </c:pt>
                <c:pt idx="10709">
                  <c:v>-683.67100000000198</c:v>
                </c:pt>
                <c:pt idx="10710">
                  <c:v>-112.09500000000099</c:v>
                </c:pt>
                <c:pt idx="10711">
                  <c:v>388.37099999999901</c:v>
                </c:pt>
                <c:pt idx="10712">
                  <c:v>-1348.357</c:v>
                </c:pt>
                <c:pt idx="10713">
                  <c:v>-6844.4130000000096</c:v>
                </c:pt>
                <c:pt idx="10714">
                  <c:v>-2170.7669999999998</c:v>
                </c:pt>
                <c:pt idx="10715">
                  <c:v>4668.3580000000002</c:v>
                </c:pt>
                <c:pt idx="10716">
                  <c:v>657.69100000000606</c:v>
                </c:pt>
                <c:pt idx="10717">
                  <c:v>-580.48099999999897</c:v>
                </c:pt>
                <c:pt idx="10718">
                  <c:v>-1647.84499999998</c:v>
                </c:pt>
                <c:pt idx="10719">
                  <c:v>-145.95600000000499</c:v>
                </c:pt>
                <c:pt idx="10720">
                  <c:v>176.81899999998799</c:v>
                </c:pt>
                <c:pt idx="10721">
                  <c:v>-222.956999999994</c:v>
                </c:pt>
                <c:pt idx="10722">
                  <c:v>-756.40400000000204</c:v>
                </c:pt>
                <c:pt idx="10723">
                  <c:v>246.442000000002</c:v>
                </c:pt>
                <c:pt idx="10724">
                  <c:v>248.02799999999101</c:v>
                </c:pt>
                <c:pt idx="10725">
                  <c:v>192.86599999999399</c:v>
                </c:pt>
                <c:pt idx="10726">
                  <c:v>0.69700000000011597</c:v>
                </c:pt>
                <c:pt idx="10727">
                  <c:v>330.81699999999501</c:v>
                </c:pt>
                <c:pt idx="10728">
                  <c:v>-218.772999999993</c:v>
                </c:pt>
                <c:pt idx="10729">
                  <c:v>130.36099999999701</c:v>
                </c:pt>
                <c:pt idx="10730">
                  <c:v>134.29600000000201</c:v>
                </c:pt>
                <c:pt idx="10731">
                  <c:v>62.198999999993198</c:v>
                </c:pt>
                <c:pt idx="10732">
                  <c:v>-173.81299999999399</c:v>
                </c:pt>
                <c:pt idx="10733">
                  <c:v>-515.38999999999896</c:v>
                </c:pt>
                <c:pt idx="10734">
                  <c:v>-600.75500000000397</c:v>
                </c:pt>
                <c:pt idx="10735">
                  <c:v>-146.061000000001</c:v>
                </c:pt>
                <c:pt idx="10736">
                  <c:v>73.795999999994706</c:v>
                </c:pt>
                <c:pt idx="10737">
                  <c:v>-33.084999999999098</c:v>
                </c:pt>
                <c:pt idx="10738">
                  <c:v>410.28199999999902</c:v>
                </c:pt>
                <c:pt idx="10739">
                  <c:v>42.546000000002003</c:v>
                </c:pt>
                <c:pt idx="10740">
                  <c:v>-204.49100000000101</c:v>
                </c:pt>
                <c:pt idx="10741">
                  <c:v>-329.89099999999598</c:v>
                </c:pt>
                <c:pt idx="10742">
                  <c:v>-359.764000000002</c:v>
                </c:pt>
                <c:pt idx="10743">
                  <c:v>-975.33799999999599</c:v>
                </c:pt>
                <c:pt idx="10744">
                  <c:v>-603.26200000000199</c:v>
                </c:pt>
                <c:pt idx="10745">
                  <c:v>1186.6769999999799</c:v>
                </c:pt>
                <c:pt idx="10746">
                  <c:v>3418.02</c:v>
                </c:pt>
                <c:pt idx="10747">
                  <c:v>2612.8069999999998</c:v>
                </c:pt>
                <c:pt idx="10748">
                  <c:v>1567.84799999999</c:v>
                </c:pt>
                <c:pt idx="10749">
                  <c:v>933.70799999999804</c:v>
                </c:pt>
                <c:pt idx="10750">
                  <c:v>271.86800000000198</c:v>
                </c:pt>
                <c:pt idx="10751">
                  <c:v>-41.478000000002801</c:v>
                </c:pt>
                <c:pt idx="10752">
                  <c:v>211.52000000000399</c:v>
                </c:pt>
                <c:pt idx="10753">
                  <c:v>312.58400000000199</c:v>
                </c:pt>
                <c:pt idx="10754">
                  <c:v>2098.1890000000099</c:v>
                </c:pt>
                <c:pt idx="10755">
                  <c:v>-9067.4670000000006</c:v>
                </c:pt>
                <c:pt idx="10756">
                  <c:v>-1355.9179999999999</c:v>
                </c:pt>
                <c:pt idx="10757">
                  <c:v>9394.1830000000009</c:v>
                </c:pt>
                <c:pt idx="10758">
                  <c:v>2958.6009999999901</c:v>
                </c:pt>
                <c:pt idx="10759">
                  <c:v>4716.3999999999996</c:v>
                </c:pt>
                <c:pt idx="10760">
                  <c:v>3481.6819999999998</c:v>
                </c:pt>
                <c:pt idx="10761">
                  <c:v>533.44099999999105</c:v>
                </c:pt>
                <c:pt idx="10762">
                  <c:v>2086.1060000000002</c:v>
                </c:pt>
                <c:pt idx="10763">
                  <c:v>1445.7339999999899</c:v>
                </c:pt>
                <c:pt idx="10764">
                  <c:v>978.89899999999</c:v>
                </c:pt>
                <c:pt idx="10765">
                  <c:v>354.79499999999803</c:v>
                </c:pt>
                <c:pt idx="10766">
                  <c:v>1782.9780000000001</c:v>
                </c:pt>
                <c:pt idx="10767">
                  <c:v>-1372.741</c:v>
                </c:pt>
                <c:pt idx="10768">
                  <c:v>-885.59200000000396</c:v>
                </c:pt>
                <c:pt idx="10769">
                  <c:v>-1265.383</c:v>
                </c:pt>
                <c:pt idx="10770">
                  <c:v>2365.6480000000001</c:v>
                </c:pt>
                <c:pt idx="10771">
                  <c:v>1880.1659999999899</c:v>
                </c:pt>
                <c:pt idx="10772">
                  <c:v>-1969.703</c:v>
                </c:pt>
                <c:pt idx="10773">
                  <c:v>-2329.9539999999902</c:v>
                </c:pt>
                <c:pt idx="10774">
                  <c:v>1533.0509999999999</c:v>
                </c:pt>
                <c:pt idx="10775">
                  <c:v>291.38000000000397</c:v>
                </c:pt>
                <c:pt idx="10776">
                  <c:v>1245.326</c:v>
                </c:pt>
                <c:pt idx="10777">
                  <c:v>2597.3389999999899</c:v>
                </c:pt>
                <c:pt idx="10778">
                  <c:v>1301.066</c:v>
                </c:pt>
                <c:pt idx="10779">
                  <c:v>766.14599999999996</c:v>
                </c:pt>
                <c:pt idx="10780">
                  <c:v>725.08599999999501</c:v>
                </c:pt>
                <c:pt idx="10781">
                  <c:v>263.72799999999899</c:v>
                </c:pt>
                <c:pt idx="10782">
                  <c:v>-174.24499999999799</c:v>
                </c:pt>
                <c:pt idx="10783">
                  <c:v>-168.75500000000099</c:v>
                </c:pt>
                <c:pt idx="10784">
                  <c:v>-131.081999999998</c:v>
                </c:pt>
                <c:pt idx="10785">
                  <c:v>-359.54500000000098</c:v>
                </c:pt>
                <c:pt idx="10786">
                  <c:v>-461.837999999999</c:v>
                </c:pt>
                <c:pt idx="10787">
                  <c:v>-392.06799999999902</c:v>
                </c:pt>
                <c:pt idx="10788">
                  <c:v>-346.05599999999998</c:v>
                </c:pt>
                <c:pt idx="10789">
                  <c:v>-284.50799999999799</c:v>
                </c:pt>
                <c:pt idx="10790">
                  <c:v>-347.34399999999999</c:v>
                </c:pt>
                <c:pt idx="10791">
                  <c:v>-380.70900000000199</c:v>
                </c:pt>
                <c:pt idx="10792">
                  <c:v>-468.40899999999698</c:v>
                </c:pt>
                <c:pt idx="10793">
                  <c:v>-555.09799999999996</c:v>
                </c:pt>
                <c:pt idx="10794">
                  <c:v>-521.15499999999804</c:v>
                </c:pt>
                <c:pt idx="10795">
                  <c:v>-565.63400000000001</c:v>
                </c:pt>
                <c:pt idx="10796">
                  <c:v>-558.48500000000001</c:v>
                </c:pt>
                <c:pt idx="10797">
                  <c:v>-574.822</c:v>
                </c:pt>
                <c:pt idx="10798">
                  <c:v>-595.44699999999796</c:v>
                </c:pt>
                <c:pt idx="10799">
                  <c:v>-629.52200000000005</c:v>
                </c:pt>
                <c:pt idx="10800">
                  <c:v>-623.44799999999998</c:v>
                </c:pt>
                <c:pt idx="10801">
                  <c:v>-573.88499999999999</c:v>
                </c:pt>
                <c:pt idx="10802">
                  <c:v>-602.90899999999897</c:v>
                </c:pt>
                <c:pt idx="10803">
                  <c:v>-620.34</c:v>
                </c:pt>
                <c:pt idx="10804">
                  <c:v>-677.72100000000103</c:v>
                </c:pt>
                <c:pt idx="10805">
                  <c:v>-695.96600000000001</c:v>
                </c:pt>
                <c:pt idx="10806">
                  <c:v>-640.69499999999903</c:v>
                </c:pt>
                <c:pt idx="10807">
                  <c:v>-628.55399999999804</c:v>
                </c:pt>
                <c:pt idx="10808">
                  <c:v>-601.95600000000002</c:v>
                </c:pt>
                <c:pt idx="10809">
                  <c:v>-730.218999999998</c:v>
                </c:pt>
                <c:pt idx="10810">
                  <c:v>-837.923</c:v>
                </c:pt>
                <c:pt idx="10811">
                  <c:v>-674.42200000000003</c:v>
                </c:pt>
                <c:pt idx="10812">
                  <c:v>-613.900000000001</c:v>
                </c:pt>
                <c:pt idx="10813">
                  <c:v>-685.21699999999805</c:v>
                </c:pt>
                <c:pt idx="10814">
                  <c:v>-699.47599999999795</c:v>
                </c:pt>
                <c:pt idx="10815">
                  <c:v>-538.101</c:v>
                </c:pt>
                <c:pt idx="10816">
                  <c:v>-681.21599999999796</c:v>
                </c:pt>
                <c:pt idx="10817">
                  <c:v>-586.447</c:v>
                </c:pt>
                <c:pt idx="10818">
                  <c:v>-486.36599999999999</c:v>
                </c:pt>
                <c:pt idx="10819">
                  <c:v>-550.06299999999999</c:v>
                </c:pt>
                <c:pt idx="10820">
                  <c:v>-682.36699999999803</c:v>
                </c:pt>
                <c:pt idx="10821">
                  <c:v>-629.30399999999997</c:v>
                </c:pt>
                <c:pt idx="10822">
                  <c:v>-606.31000000000097</c:v>
                </c:pt>
                <c:pt idx="10823">
                  <c:v>-963.48299999999995</c:v>
                </c:pt>
                <c:pt idx="10824">
                  <c:v>-818.10400000000095</c:v>
                </c:pt>
                <c:pt idx="10825">
                  <c:v>-449.604999999999</c:v>
                </c:pt>
                <c:pt idx="10826">
                  <c:v>-367.67400000000202</c:v>
                </c:pt>
                <c:pt idx="10827">
                  <c:v>-473.00199999999802</c:v>
                </c:pt>
                <c:pt idx="10828">
                  <c:v>-753.97699999999895</c:v>
                </c:pt>
                <c:pt idx="10829">
                  <c:v>-773.63399999999899</c:v>
                </c:pt>
                <c:pt idx="10830">
                  <c:v>-779.93</c:v>
                </c:pt>
                <c:pt idx="10831">
                  <c:v>-753.80099999999902</c:v>
                </c:pt>
                <c:pt idx="10832">
                  <c:v>-809.53199999999902</c:v>
                </c:pt>
                <c:pt idx="10833">
                  <c:v>-949.43699999999797</c:v>
                </c:pt>
                <c:pt idx="10834">
                  <c:v>-743.79099999999698</c:v>
                </c:pt>
                <c:pt idx="10835">
                  <c:v>-635.47800000000097</c:v>
                </c:pt>
                <c:pt idx="10836">
                  <c:v>-391.47900000000101</c:v>
                </c:pt>
                <c:pt idx="10837">
                  <c:v>-689.60700000000099</c:v>
                </c:pt>
                <c:pt idx="10838">
                  <c:v>-737.29099999999903</c:v>
                </c:pt>
                <c:pt idx="10839">
                  <c:v>-761.25599999999895</c:v>
                </c:pt>
                <c:pt idx="10840">
                  <c:v>-850.08000000000095</c:v>
                </c:pt>
                <c:pt idx="10841">
                  <c:v>-864.27599999999904</c:v>
                </c:pt>
                <c:pt idx="10842">
                  <c:v>-804.13999999999896</c:v>
                </c:pt>
                <c:pt idx="10843">
                  <c:v>-664.97699999999895</c:v>
                </c:pt>
                <c:pt idx="10844">
                  <c:v>-1024.1990000000001</c:v>
                </c:pt>
                <c:pt idx="10845">
                  <c:v>-1026.8589999999899</c:v>
                </c:pt>
                <c:pt idx="10846">
                  <c:v>-708.843999999998</c:v>
                </c:pt>
                <c:pt idx="10847">
                  <c:v>-559.93500000000097</c:v>
                </c:pt>
                <c:pt idx="10848">
                  <c:v>-709.83299999999997</c:v>
                </c:pt>
                <c:pt idx="10849">
                  <c:v>-825.09799999999996</c:v>
                </c:pt>
                <c:pt idx="10850">
                  <c:v>-833.81399999999996</c:v>
                </c:pt>
                <c:pt idx="10851">
                  <c:v>-849.35</c:v>
                </c:pt>
                <c:pt idx="10852">
                  <c:v>-877.96100000000001</c:v>
                </c:pt>
                <c:pt idx="10853">
                  <c:v>-882.71500000000106</c:v>
                </c:pt>
                <c:pt idx="10854">
                  <c:v>-869.19799999999998</c:v>
                </c:pt>
                <c:pt idx="10855">
                  <c:v>-995.75900000000001</c:v>
                </c:pt>
                <c:pt idx="10856">
                  <c:v>-816.104999999999</c:v>
                </c:pt>
                <c:pt idx="10857">
                  <c:v>-780.36599999999999</c:v>
                </c:pt>
                <c:pt idx="10858">
                  <c:v>-883.63899999999899</c:v>
                </c:pt>
                <c:pt idx="10859">
                  <c:v>-959.04899999999998</c:v>
                </c:pt>
                <c:pt idx="10860">
                  <c:v>-1009.94099999999</c:v>
                </c:pt>
                <c:pt idx="10861">
                  <c:v>-1030.64599999999</c:v>
                </c:pt>
                <c:pt idx="10862">
                  <c:v>-1019.987</c:v>
                </c:pt>
                <c:pt idx="10863">
                  <c:v>-1032.8440000000001</c:v>
                </c:pt>
                <c:pt idx="10864">
                  <c:v>-1035.4589999999901</c:v>
                </c:pt>
                <c:pt idx="10865">
                  <c:v>-1043.3139999999901</c:v>
                </c:pt>
                <c:pt idx="10866">
                  <c:v>-1078.1210000000001</c:v>
                </c:pt>
                <c:pt idx="10867">
                  <c:v>-1100.9960000000001</c:v>
                </c:pt>
                <c:pt idx="10868">
                  <c:v>-1112.5029999999899</c:v>
                </c:pt>
                <c:pt idx="10869">
                  <c:v>-1146.2070000000001</c:v>
                </c:pt>
                <c:pt idx="10870">
                  <c:v>-1112.691</c:v>
                </c:pt>
                <c:pt idx="10871">
                  <c:v>-1089.384</c:v>
                </c:pt>
                <c:pt idx="10872">
                  <c:v>-913.50600000000099</c:v>
                </c:pt>
                <c:pt idx="10873">
                  <c:v>-1161.1769999999999</c:v>
                </c:pt>
                <c:pt idx="10874">
                  <c:v>-1430.2439999999999</c:v>
                </c:pt>
                <c:pt idx="10875">
                  <c:v>-849.18499999999904</c:v>
                </c:pt>
                <c:pt idx="10876">
                  <c:v>-790.73900000000003</c:v>
                </c:pt>
                <c:pt idx="10877">
                  <c:v>-990.40099999999904</c:v>
                </c:pt>
                <c:pt idx="10878">
                  <c:v>-915.39499999999896</c:v>
                </c:pt>
                <c:pt idx="10879">
                  <c:v>-921.803</c:v>
                </c:pt>
                <c:pt idx="10880">
                  <c:v>-980.05499999999904</c:v>
                </c:pt>
                <c:pt idx="10881">
                  <c:v>-1051.1220000000001</c:v>
                </c:pt>
                <c:pt idx="10882">
                  <c:v>-961.36700000000201</c:v>
                </c:pt>
                <c:pt idx="10883">
                  <c:v>-673.65800000000104</c:v>
                </c:pt>
                <c:pt idx="10884">
                  <c:v>-651.23</c:v>
                </c:pt>
                <c:pt idx="10885">
                  <c:v>-838.70700000000102</c:v>
                </c:pt>
                <c:pt idx="10886">
                  <c:v>-882.45600000000002</c:v>
                </c:pt>
                <c:pt idx="10887">
                  <c:v>-826.06899999999803</c:v>
                </c:pt>
                <c:pt idx="10888">
                  <c:v>-931.59500000000003</c:v>
                </c:pt>
                <c:pt idx="10889">
                  <c:v>-985.11499999999899</c:v>
                </c:pt>
                <c:pt idx="10890">
                  <c:v>-809.65700000000095</c:v>
                </c:pt>
                <c:pt idx="10891">
                  <c:v>-891.56299999999999</c:v>
                </c:pt>
                <c:pt idx="10892">
                  <c:v>-1029.693</c:v>
                </c:pt>
                <c:pt idx="10893">
                  <c:v>-955.95699999999897</c:v>
                </c:pt>
                <c:pt idx="10894">
                  <c:v>-1016.2859999999901</c:v>
                </c:pt>
                <c:pt idx="10895">
                  <c:v>-1056.85699999999</c:v>
                </c:pt>
                <c:pt idx="10896">
                  <c:v>-1065.5999999999899</c:v>
                </c:pt>
                <c:pt idx="10897">
                  <c:v>-925.96699999999896</c:v>
                </c:pt>
                <c:pt idx="10898">
                  <c:v>-814.03599999999994</c:v>
                </c:pt>
                <c:pt idx="10899">
                  <c:v>-1168.13599999999</c:v>
                </c:pt>
                <c:pt idx="10900">
                  <c:v>-852.02399999999898</c:v>
                </c:pt>
                <c:pt idx="10901">
                  <c:v>-661.697</c:v>
                </c:pt>
                <c:pt idx="10902">
                  <c:v>-747.84299999999996</c:v>
                </c:pt>
                <c:pt idx="10903">
                  <c:v>-838.26199999999994</c:v>
                </c:pt>
                <c:pt idx="10904">
                  <c:v>-1049.635</c:v>
                </c:pt>
                <c:pt idx="10905">
                  <c:v>-1012.39099999999</c:v>
                </c:pt>
                <c:pt idx="10906">
                  <c:v>-990.53300000000002</c:v>
                </c:pt>
                <c:pt idx="10907">
                  <c:v>-915.05100000000004</c:v>
                </c:pt>
                <c:pt idx="10908">
                  <c:v>-1159.537</c:v>
                </c:pt>
                <c:pt idx="10909">
                  <c:v>-1143.02999999999</c:v>
                </c:pt>
                <c:pt idx="10910">
                  <c:v>-1166.9939999999999</c:v>
                </c:pt>
                <c:pt idx="10911">
                  <c:v>-1219.252</c:v>
                </c:pt>
                <c:pt idx="10912">
                  <c:v>-1272.451</c:v>
                </c:pt>
                <c:pt idx="10913">
                  <c:v>-1282.09799999999</c:v>
                </c:pt>
                <c:pt idx="10914">
                  <c:v>-1218.095</c:v>
                </c:pt>
                <c:pt idx="10915">
                  <c:v>-1175.69999999999</c:v>
                </c:pt>
                <c:pt idx="10916">
                  <c:v>-1193.308</c:v>
                </c:pt>
                <c:pt idx="10917">
                  <c:v>-1184.9110000000001</c:v>
                </c:pt>
                <c:pt idx="10918">
                  <c:v>-1177.8429999999901</c:v>
                </c:pt>
                <c:pt idx="10919">
                  <c:v>-1179.74</c:v>
                </c:pt>
                <c:pt idx="10920">
                  <c:v>-1192.799</c:v>
                </c:pt>
                <c:pt idx="10921">
                  <c:v>-1214.22999999999</c:v>
                </c:pt>
                <c:pt idx="10922">
                  <c:v>-1297.6220000000001</c:v>
                </c:pt>
                <c:pt idx="10923">
                  <c:v>-1266.3239999999901</c:v>
                </c:pt>
                <c:pt idx="10924">
                  <c:v>-1251.758</c:v>
                </c:pt>
                <c:pt idx="10925">
                  <c:v>-1248.748</c:v>
                </c:pt>
                <c:pt idx="10926">
                  <c:v>-1237.127</c:v>
                </c:pt>
                <c:pt idx="10927">
                  <c:v>-1227.2719999999999</c:v>
                </c:pt>
                <c:pt idx="10928">
                  <c:v>-1262.952</c:v>
                </c:pt>
                <c:pt idx="10929">
                  <c:v>-1213.7950000000001</c:v>
                </c:pt>
                <c:pt idx="10930">
                  <c:v>-1344.13</c:v>
                </c:pt>
                <c:pt idx="10931">
                  <c:v>-1269.39499999999</c:v>
                </c:pt>
                <c:pt idx="10932">
                  <c:v>-1270.77999999999</c:v>
                </c:pt>
                <c:pt idx="10933">
                  <c:v>-1293.9759999999901</c:v>
                </c:pt>
                <c:pt idx="10934">
                  <c:v>-1286.6130000000001</c:v>
                </c:pt>
                <c:pt idx="10935">
                  <c:v>-1257.335</c:v>
                </c:pt>
                <c:pt idx="10936">
                  <c:v>-1253.951</c:v>
                </c:pt>
                <c:pt idx="10937">
                  <c:v>-1242.06</c:v>
                </c:pt>
                <c:pt idx="10938">
                  <c:v>-1359.5329999999999</c:v>
                </c:pt>
                <c:pt idx="10939">
                  <c:v>-1304.1319999999901</c:v>
                </c:pt>
                <c:pt idx="10940">
                  <c:v>-1311.6410000000001</c:v>
                </c:pt>
                <c:pt idx="10941">
                  <c:v>-1121.93099999999</c:v>
                </c:pt>
                <c:pt idx="10942">
                  <c:v>-1534.2059999999899</c:v>
                </c:pt>
                <c:pt idx="10943">
                  <c:v>-1317.9869999999901</c:v>
                </c:pt>
                <c:pt idx="10944">
                  <c:v>-1165.711</c:v>
                </c:pt>
                <c:pt idx="10945">
                  <c:v>-1192.951</c:v>
                </c:pt>
                <c:pt idx="10946">
                  <c:v>-1245.2159999999999</c:v>
                </c:pt>
                <c:pt idx="10947">
                  <c:v>-1251.83799999999</c:v>
                </c:pt>
                <c:pt idx="10948">
                  <c:v>-1242.54</c:v>
                </c:pt>
                <c:pt idx="10949">
                  <c:v>-1192.1300000000001</c:v>
                </c:pt>
                <c:pt idx="10950">
                  <c:v>-1176.76</c:v>
                </c:pt>
                <c:pt idx="10951">
                  <c:v>-1160.9059999999999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2-4C4F-AF51-E6E7E795D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948528"/>
        <c:axId val="519944920"/>
      </c:lineChart>
      <c:catAx>
        <c:axId val="519948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944920"/>
        <c:crosses val="autoZero"/>
        <c:auto val="1"/>
        <c:lblAlgn val="ctr"/>
        <c:lblOffset val="100"/>
        <c:noMultiLvlLbl val="0"/>
      </c:catAx>
      <c:valAx>
        <c:axId val="51994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94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DFDE-3C93-4E7F-BB9C-F98B55A1C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88848-E41F-4EE0-8632-0F70D42F7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D4E3-6AE9-4BEF-A0A8-E575C497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308C-0542-4117-8986-84733D0E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3829-E0E0-4A32-BB55-1EBB4C04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298D-3BE6-40A7-A214-EB86BCB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8A504-7278-4523-94B6-281E7617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2870-9BD6-430C-B985-D2E4B25A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3C00-03F4-48DA-B2B6-CA0A6EA2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EFF1-139F-4FB3-B9EB-3F99B308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D6DB3-318A-40EC-82C6-D871023A9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4BC70-E163-4573-874C-F1227D50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362-72AC-446B-8459-FB9405E9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9620-9BB2-425B-9C07-8748D9F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4A89-18D6-46E8-AAEB-60257DD3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B8E0-930F-4ACB-9232-CED8D37E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A459-709C-43ED-8BDC-BEB7FEFA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461A-468A-4710-8E72-9163ED10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2A67-DEC9-42F7-963A-1C9968AC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197F-7AD8-452B-8C62-E7AD1697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63B-3E99-441B-AE41-59DBC5C4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13772-4D7C-49E1-A019-32150950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11CB-F638-4BFE-9BD8-92AF7CDC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5A78-16A1-4CCB-B568-4FD5C9B9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6AAF-8245-45A6-A380-865D2557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1FB0-1033-4A12-8BB5-FC7F8B6B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52D8-F04A-429A-A3FE-2CC81AA8F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F9ACC-E723-4707-9059-4F385A00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1E012-5469-4869-979D-253CF730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F752-BC5A-497E-B238-87022FED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AF488-4837-412A-82DA-A57904A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2A4B-6FF6-4859-9642-D2F41CFE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10FF2-A519-42B4-9318-E0C3467F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8B28-55B3-48A8-9F05-9C605654C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D6C2D-DD29-4013-99DD-F666DAB7B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2E6B4-3A73-4F35-B293-CC1743901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9E2F8-6595-4C79-BCA3-650788E6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B8B2F-8FE5-4712-921F-2E4E33F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A86C3-28EE-4C0C-B4C2-8A13D91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6621-BB24-4831-A9B4-2DA0BE45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FA6FC-E3D2-4315-BB2F-662DCB7A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91024-6BB2-486B-9857-B04BCA5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BACD9-80CD-4AEB-8221-5FBA049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1EE6C-BAFB-4BDF-9FBE-BD3B1ABA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EDD4C-A82D-48C9-A3EC-AE67060E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5D12-00CC-4285-BED3-2E41DEA3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4AF2-4636-42BE-8ABF-FB8AE028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EEB4-EEC5-4FCB-97FF-5E3F13AF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89A4-23B1-4522-9ED2-87BB2BB56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8" indent="0">
              <a:buNone/>
              <a:defRPr sz="12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DFF7-9970-4118-B8A6-C9C1DC6E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ADD0-CA11-4712-BC95-B15FBAD6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32DC-0866-481B-9344-8B422178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D294-87DD-4535-91F8-3C185848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50EA-0765-46EE-A124-D8B57428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39307-6B06-4ADE-9DB7-833B76630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8" indent="0">
              <a:buNone/>
              <a:defRPr sz="12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24ADF-7F4A-4CFB-A8B2-7FA860C3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FD527-6293-497F-90C1-601761DC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8A22-3CD9-48D8-97C4-E94FA832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D748E-F584-49FD-89BD-B9757764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93743-1AB0-4AC1-9B28-8B442D57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9A16-97A1-47E9-AA44-5A1CFD5A6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EF50-546F-4A59-98EB-335EE31A0F8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EC86-EE5C-407C-91CC-190589056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59AA-127D-4B7A-B15A-7F98E76F1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63A2-9C98-42B0-A317-B35F38C8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6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172EB8-1C83-406A-AC8E-BCC75DB62C45}"/>
              </a:ext>
            </a:extLst>
          </p:cNvPr>
          <p:cNvSpPr txBox="1"/>
          <p:nvPr/>
        </p:nvSpPr>
        <p:spPr>
          <a:xfrm>
            <a:off x="233265" y="4019908"/>
            <a:ext cx="113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Fig. 1 Correlation matrix of daily weather (temperature and wind speed) data in 17 sites and daily irradiance data in 7 sites</a:t>
            </a:r>
            <a:endParaRPr lang="en-US" sz="198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012486A-A485-48BF-93E6-390D3876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00515"/>
            <a:ext cx="6384287" cy="3776295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4D7F1633-0193-452B-8D2E-6292A52A5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100515"/>
            <a:ext cx="5445968" cy="38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F6DF3-E32D-4472-B758-6AA1FB18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4" y="-6802"/>
            <a:ext cx="5040000" cy="30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03BF2-B081-466E-AE86-B45EBE7E6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78" y="45183"/>
            <a:ext cx="4135973" cy="299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8F608-6D5B-454D-87AF-263902EB0E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4" y="3357975"/>
            <a:ext cx="5039999" cy="3042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7FB2B-8665-4F87-AC0B-BE178392F4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92" y="3357974"/>
            <a:ext cx="4207150" cy="3042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72EB8-1C83-406A-AC8E-BCC75DB62C45}"/>
              </a:ext>
            </a:extLst>
          </p:cNvPr>
          <p:cNvSpPr txBox="1"/>
          <p:nvPr/>
        </p:nvSpPr>
        <p:spPr>
          <a:xfrm>
            <a:off x="857794" y="2953965"/>
            <a:ext cx="766779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980" dirty="0"/>
              <a:t>Fig2.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Correlation matrix of daily streamflow data in 87 sites (original code)</a:t>
            </a:r>
            <a:endParaRPr lang="en-US" sz="198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CB714-67E0-4B11-B689-029907565BB0}"/>
              </a:ext>
            </a:extLst>
          </p:cNvPr>
          <p:cNvSpPr txBox="1"/>
          <p:nvPr/>
        </p:nvSpPr>
        <p:spPr>
          <a:xfrm>
            <a:off x="857794" y="6431265"/>
            <a:ext cx="766779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980" dirty="0"/>
              <a:t>Fig3.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Correlation matrix of daily streamflow data in 87 sites (</a:t>
            </a:r>
            <a:r>
              <a:rPr lang="en-US" sz="1980" dirty="0">
                <a:solidFill>
                  <a:srgbClr val="000000"/>
                </a:solidFill>
                <a:latin typeface="Calibri" panose="020F0502020204030204" pitchFamily="34" charset="0"/>
              </a:rPr>
              <a:t>revised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code)</a:t>
            </a:r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279022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172EB8-1C83-406A-AC8E-BCC75DB62C45}"/>
              </a:ext>
            </a:extLst>
          </p:cNvPr>
          <p:cNvSpPr txBox="1"/>
          <p:nvPr/>
        </p:nvSpPr>
        <p:spPr>
          <a:xfrm>
            <a:off x="311235" y="4655186"/>
            <a:ext cx="11347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Fig.4 Daily streamflow records in station "38L“ </a:t>
            </a:r>
          </a:p>
          <a:p>
            <a:pPr algn="l" fontAlgn="base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(station "38L" (columns 17 ) in "synthetic_streamflows_BPA.csv “ during 2005-2034 in climate scenario 2)</a:t>
            </a:r>
            <a:endParaRPr lang="en-US" sz="198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70D5FC-23C1-435F-A414-D5D8D50BC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359696"/>
              </p:ext>
            </p:extLst>
          </p:nvPr>
        </p:nvGraphicFramePr>
        <p:xfrm>
          <a:off x="883993" y="369276"/>
          <a:ext cx="11144770" cy="378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87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30EB0CE-5412-4708-9D5A-449893BC5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55" y="299002"/>
            <a:ext cx="5190145" cy="312999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9AD3679-EAE9-41CC-84D1-2A5E3922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64" y="299002"/>
            <a:ext cx="5291643" cy="3129998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14B485F9-EE0D-4987-BEB6-144A3F808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55" y="3429000"/>
            <a:ext cx="5190145" cy="312999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F7BDD73-7ECD-44B3-96BD-740351DBE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64" y="3429000"/>
            <a:ext cx="5291643" cy="31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1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Guang</dc:creator>
  <cp:lastModifiedBy>Yang Guang</cp:lastModifiedBy>
  <cp:revision>3</cp:revision>
  <dcterms:created xsi:type="dcterms:W3CDTF">2020-11-28T02:06:25Z</dcterms:created>
  <dcterms:modified xsi:type="dcterms:W3CDTF">2020-12-02T06:06:40Z</dcterms:modified>
</cp:coreProperties>
</file>