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9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3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0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7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6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9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7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FF8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C1C25-2C53-2E44-9799-17737F9C2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2487307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pt-BR" sz="4400" b="1" dirty="0">
                <a:solidFill>
                  <a:srgbClr val="FFFFFF"/>
                </a:solidFill>
              </a:rPr>
              <a:t>Estrutura de Dados e Lógica de Programação</a:t>
            </a:r>
            <a:br>
              <a:rPr lang="pt-BR" sz="4400" dirty="0">
                <a:solidFill>
                  <a:srgbClr val="FFFFFF"/>
                </a:solidFill>
              </a:rPr>
            </a:br>
            <a:br>
              <a:rPr lang="pt-BR" sz="4400" dirty="0">
                <a:solidFill>
                  <a:srgbClr val="FFFFFF"/>
                </a:solidFill>
              </a:rPr>
            </a:br>
            <a:r>
              <a:rPr lang="pt-BR" sz="4400" b="1" i="1" dirty="0">
                <a:solidFill>
                  <a:srgbClr val="FFFFFF"/>
                </a:solidFill>
              </a:rPr>
              <a:t>Code </a:t>
            </a:r>
            <a:r>
              <a:rPr lang="pt-BR" sz="4400" b="1" i="1" dirty="0" err="1">
                <a:solidFill>
                  <a:srgbClr val="FFFFFF"/>
                </a:solidFill>
              </a:rPr>
              <a:t>Challenge</a:t>
            </a:r>
            <a:endParaRPr lang="pt-BR" sz="4400" b="1" i="1" dirty="0">
              <a:solidFill>
                <a:srgbClr val="FFFFFF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F0487543-F37E-5A43-061D-62BA91C87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61" y="3771192"/>
            <a:ext cx="8170878" cy="20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6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238D-D8B3-C9AA-67FB-21B22732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Code </a:t>
            </a:r>
            <a:r>
              <a:rPr lang="pt-BR" dirty="0" err="1"/>
              <a:t>Challenge</a:t>
            </a:r>
            <a:r>
              <a:rPr lang="pt-BR" dirty="0"/>
              <a:t> – </a:t>
            </a:r>
            <a:r>
              <a:rPr lang="pt-BR" dirty="0" err="1"/>
              <a:t>Version</a:t>
            </a:r>
            <a:r>
              <a:rPr lang="pt-BR" dirty="0"/>
              <a:t>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C078-9B82-645F-DDB2-3752307E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/>
              <a:t>Em grupos de 5 alunos, onde não serão permitidos alunos dos mesmos termos, desenvolver solução para os desafios apresentados, atendendo a solicitação da melhor forma possível.</a:t>
            </a:r>
          </a:p>
          <a:p>
            <a:pPr marL="0" indent="0">
              <a:buNone/>
            </a:pPr>
            <a:r>
              <a:rPr lang="pt-BR" sz="4400" dirty="0"/>
              <a:t>As soluções devem ser apresentadas por meio de código desenvolvido em </a:t>
            </a:r>
            <a:r>
              <a:rPr lang="pt-BR" sz="4400" b="1" dirty="0"/>
              <a:t>Javascript</a:t>
            </a:r>
            <a:r>
              <a:rPr lang="pt-BR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655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8512-8575-410D-3776-051A179D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Atribuição de Notas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8133-DA08-9BA1-3AAE-E49F13CE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Lógica de Programação</a:t>
            </a:r>
          </a:p>
          <a:p>
            <a:r>
              <a:rPr lang="pt-BR" sz="4000" dirty="0"/>
              <a:t>Funcionalidades</a:t>
            </a:r>
          </a:p>
          <a:p>
            <a:r>
              <a:rPr lang="pt-BR" sz="4000" dirty="0"/>
              <a:t>Interface Gráfica</a:t>
            </a:r>
          </a:p>
          <a:p>
            <a:r>
              <a:rPr lang="pt-BR" sz="4000" dirty="0"/>
              <a:t>Trabalho em Equipe</a:t>
            </a:r>
          </a:p>
          <a:p>
            <a:r>
              <a:rPr lang="pt-BR" sz="4000" dirty="0"/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11537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697F-D05E-ACC5-C4C0-83D6721B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Code </a:t>
            </a:r>
            <a:r>
              <a:rPr lang="pt-BR" dirty="0" err="1"/>
              <a:t>Challenge</a:t>
            </a:r>
            <a:r>
              <a:rPr lang="pt-BR" dirty="0"/>
              <a:t> – Etapa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AE33-7D66-0621-2119-DB337AE7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400" dirty="0"/>
              <a:t>Formação das Equipes:</a:t>
            </a:r>
          </a:p>
          <a:p>
            <a:r>
              <a:rPr lang="pt-BR" sz="4400" dirty="0"/>
              <a:t>Cada equipe deve adotar um nome e definir entre todos responsabilidades no desenvolvimento da atividade (liderança, apoio, desenvolvedor principal e auxiliar, apresentador, entre outras)</a:t>
            </a:r>
          </a:p>
          <a:p>
            <a:pPr marL="0" indent="0">
              <a:buNone/>
            </a:pPr>
            <a:r>
              <a:rPr lang="pt-BR" sz="4400" dirty="0"/>
              <a:t>OBS: Existente vários equipamentos na sala, portanto cada equipe pode usar mais de uma para agilizar o desenvolvimento dos desafios.</a:t>
            </a:r>
          </a:p>
        </p:txBody>
      </p:sp>
    </p:spTree>
    <p:extLst>
      <p:ext uri="{BB962C8B-B14F-4D97-AF65-F5344CB8AC3E}">
        <p14:creationId xmlns:p14="http://schemas.microsoft.com/office/powerpoint/2010/main" val="29085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E8A9-1D5E-F5BD-1F87-752F10CE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Code </a:t>
            </a:r>
            <a:r>
              <a:rPr lang="pt-BR" dirty="0" err="1"/>
              <a:t>Challenge</a:t>
            </a:r>
            <a:r>
              <a:rPr lang="pt-BR" dirty="0"/>
              <a:t> - Etapa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6FE6-F7E5-846E-B5C1-65F710B6E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4000" dirty="0"/>
              <a:t>Durante o desenvolvimento da solução os grupos podem optar por trocar informações entre si, ou realmente batalhar uns contra os outros.</a:t>
            </a:r>
          </a:p>
          <a:p>
            <a:r>
              <a:rPr lang="pt-BR" sz="4000" dirty="0"/>
              <a:t>É terminantemente proibido a qualquer membro de um grupo atrapalhar os demais grupos, ou seu próprio grupo.</a:t>
            </a:r>
          </a:p>
          <a:p>
            <a:r>
              <a:rPr lang="pt-BR" sz="4000" dirty="0"/>
              <a:t>O tempo máximo de desenvolvimento dos projetos do Desafio é de 1 hora, seguido de uma rápida apresentação de funcionamento pelos grupos.</a:t>
            </a:r>
          </a:p>
        </p:txBody>
      </p:sp>
    </p:spTree>
    <p:extLst>
      <p:ext uri="{BB962C8B-B14F-4D97-AF65-F5344CB8AC3E}">
        <p14:creationId xmlns:p14="http://schemas.microsoft.com/office/powerpoint/2010/main" val="370929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CD68-D86C-BF1B-E1F7-4B730B38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Code </a:t>
            </a:r>
            <a:r>
              <a:rPr lang="pt-BR" dirty="0" err="1"/>
              <a:t>Challenge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6D64D-8F62-4A1D-EB8F-70496B765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Desafio 01 - https://qrco.de/beIq0s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537CA-5797-F73D-138A-20AA3141F1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Desafio 02 - https://qrco.de/beIq3J</a:t>
            </a:r>
          </a:p>
        </p:txBody>
      </p:sp>
      <p:pic>
        <p:nvPicPr>
          <p:cNvPr id="7" name="Picture 6" descr="A qr code on a white square&#10;&#10;Description automatically generated">
            <a:extLst>
              <a:ext uri="{FF2B5EF4-FFF2-40B4-BE49-F238E27FC236}">
                <a16:creationId xmlns:a16="http://schemas.microsoft.com/office/drawing/2014/main" id="{1A8198AD-ABEA-35D0-D925-89369EC33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06" y="2624836"/>
            <a:ext cx="3295401" cy="3795204"/>
          </a:xfrm>
          <a:prstGeom prst="rect">
            <a:avLst/>
          </a:prstGeom>
        </p:spPr>
      </p:pic>
      <p:pic>
        <p:nvPicPr>
          <p:cNvPr id="9" name="Picture 8" descr="A qr code on a white square&#10;&#10;Description automatically generated">
            <a:extLst>
              <a:ext uri="{FF2B5EF4-FFF2-40B4-BE49-F238E27FC236}">
                <a16:creationId xmlns:a16="http://schemas.microsoft.com/office/drawing/2014/main" id="{6C81EF3E-3CBC-730E-C817-4AB9A451A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86" y="2624836"/>
            <a:ext cx="3295402" cy="379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247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229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Modern Love</vt:lpstr>
      <vt:lpstr>The Hand</vt:lpstr>
      <vt:lpstr>SketchyVTI</vt:lpstr>
      <vt:lpstr>Estrutura de Dados e Lógica de Programação  Code Challenge</vt:lpstr>
      <vt:lpstr>Code Challenge – Version 1.0</vt:lpstr>
      <vt:lpstr>Critérios de Atribuição de Notas</vt:lpstr>
      <vt:lpstr>Code Challenge – Etapa 01</vt:lpstr>
      <vt:lpstr>Code Challenge - Etapa 02</vt:lpstr>
      <vt:lpstr>Code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e Lógica de Programação  Code Challenge</dc:title>
  <dc:creator>JOSE ANTONIO GALLO JUNIOR</dc:creator>
  <cp:lastModifiedBy>JOSE ANTONIO GALLO JUNIOR</cp:lastModifiedBy>
  <cp:revision>2</cp:revision>
  <dcterms:created xsi:type="dcterms:W3CDTF">2023-08-31T20:30:13Z</dcterms:created>
  <dcterms:modified xsi:type="dcterms:W3CDTF">2023-08-31T21:06:21Z</dcterms:modified>
</cp:coreProperties>
</file>