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2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2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6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7D209-3054-4BDD-9180-E50C6E7EEF81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18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42C4-1CA4-551E-473A-C1E0F8D0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br>
              <a:rPr lang="pt-BR" dirty="0"/>
            </a:br>
            <a:r>
              <a:rPr lang="pt-BR" dirty="0"/>
              <a:t>e</a:t>
            </a:r>
            <a:br>
              <a:rPr lang="pt-BR" dirty="0"/>
            </a:br>
            <a:r>
              <a:rPr lang="pt-BR" dirty="0"/>
              <a:t>Lógica de Programação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4B0E6-1FA8-6B64-6950-29BD6E395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cap="none" dirty="0"/>
              <a:t>Prof. Ms. José Antonio Gallo Junior</a:t>
            </a:r>
          </a:p>
          <a:p>
            <a:r>
              <a:rPr lang="pt-BR" cap="none" dirty="0"/>
              <a:t>gallojunior@gmail.com</a:t>
            </a:r>
          </a:p>
        </p:txBody>
      </p:sp>
    </p:spTree>
    <p:extLst>
      <p:ext uri="{BB962C8B-B14F-4D97-AF65-F5344CB8AC3E}">
        <p14:creationId xmlns:p14="http://schemas.microsoft.com/office/powerpoint/2010/main" val="19651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E5D8-E8A0-9539-0433-652DDB6F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1AEC3C-7D9F-9E94-44B4-B37F19EC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8176" y="1845735"/>
            <a:ext cx="6737505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Nome</a:t>
            </a:r>
            <a:r>
              <a:rPr lang="pt-BR" dirty="0"/>
              <a:t>: José Antonio Gallo Junior</a:t>
            </a:r>
          </a:p>
          <a:p>
            <a:pPr marL="0" indent="0">
              <a:buNone/>
            </a:pPr>
            <a:r>
              <a:rPr lang="pt-BR" b="1" dirty="0"/>
              <a:t>Data de Nascimento: </a:t>
            </a:r>
            <a:r>
              <a:rPr lang="pt-BR" dirty="0"/>
              <a:t>05 de agosto de 1981</a:t>
            </a:r>
          </a:p>
          <a:p>
            <a:pPr marL="0" indent="0">
              <a:buNone/>
            </a:pPr>
            <a:r>
              <a:rPr lang="pt-BR" dirty="0"/>
              <a:t>Bacharel em Análise de Sistemas, pela UNIP/Bauru</a:t>
            </a:r>
          </a:p>
          <a:p>
            <a:pPr marL="0" indent="0">
              <a:buNone/>
            </a:pPr>
            <a:r>
              <a:rPr lang="pt-BR" dirty="0"/>
              <a:t>Licenciado em Informática pela Fatec de Sorocaba</a:t>
            </a:r>
          </a:p>
          <a:p>
            <a:pPr marL="0" indent="0">
              <a:buNone/>
            </a:pPr>
            <a:r>
              <a:rPr lang="pt-BR" dirty="0"/>
              <a:t>Mestre em Mídia e Tecnologia pela UNESP/Bauru</a:t>
            </a:r>
          </a:p>
          <a:p>
            <a:pPr marL="0" indent="0">
              <a:buNone/>
            </a:pPr>
            <a:r>
              <a:rPr lang="pt-BR" dirty="0"/>
              <a:t>Professor Técnico Estadual no Centro Paula Souza desde 2005, lecionando componentes da base técnica do Eixo Tecnológico de Informação e Comunicação.</a:t>
            </a:r>
          </a:p>
          <a:p>
            <a:pPr marL="0" indent="0">
              <a:buNone/>
            </a:pPr>
            <a:r>
              <a:rPr lang="pt-BR" dirty="0"/>
              <a:t>Professor Orientador de Trabalhos de Conclusão de Curso.</a:t>
            </a:r>
          </a:p>
          <a:p>
            <a:pPr marL="0" indent="0">
              <a:buNone/>
            </a:pPr>
            <a:r>
              <a:rPr lang="pt-BR" dirty="0"/>
              <a:t>Profissional autônomo na área de Análise, Consultoria, Desenvolvimento e Gestão da Tecnologia.</a:t>
            </a:r>
          </a:p>
        </p:txBody>
      </p:sp>
      <p:pic>
        <p:nvPicPr>
          <p:cNvPr id="14" name="Content Placeholder 8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962E0F80-1A54-D6FD-3854-C96A19CB48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8"/>
          <a:stretch/>
        </p:blipFill>
        <p:spPr>
          <a:xfrm>
            <a:off x="1205912" y="1889100"/>
            <a:ext cx="2990074" cy="3759671"/>
          </a:xfrm>
        </p:spPr>
      </p:pic>
    </p:spTree>
    <p:extLst>
      <p:ext uri="{BB962C8B-B14F-4D97-AF65-F5344CB8AC3E}">
        <p14:creationId xmlns:p14="http://schemas.microsoft.com/office/powerpoint/2010/main" val="36814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388E-5DB3-BCA8-4652-9786E6EF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CF9B7-BD12-0981-8375-9C5948ED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Ementa: Estrutura de dados lineares (pilhas, filas e listas) e seus algoritmos. Árvores (binária, binária de busca, </a:t>
            </a:r>
            <a:r>
              <a:rPr lang="pt-BR" sz="2800" dirty="0" err="1"/>
              <a:t>heaps</a:t>
            </a:r>
            <a:r>
              <a:rPr lang="pt-BR" sz="2800" dirty="0"/>
              <a:t> e autoajustáveis) e seus algoritmos. Tabelas de dispersão. Grafos e seus algoritmos. Implementação de algoritmos utilizando linguagens de programação estruturadas. Aplicações de algoritmos na engenharia.</a:t>
            </a:r>
          </a:p>
        </p:txBody>
      </p:sp>
    </p:spTree>
    <p:extLst>
      <p:ext uri="{BB962C8B-B14F-4D97-AF65-F5344CB8AC3E}">
        <p14:creationId xmlns:p14="http://schemas.microsoft.com/office/powerpoint/2010/main" val="260730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018C-3960-0561-D6E3-94B2BE4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E3FF-EA27-C858-F597-6E9B10BD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Linguagem de estudo: Javascript</a:t>
            </a:r>
          </a:p>
          <a:p>
            <a:pPr marL="0" indent="0">
              <a:buNone/>
            </a:pPr>
            <a:r>
              <a:rPr lang="pt-BR" sz="2800" dirty="0"/>
              <a:t>Conteúdo: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Estrutura básica (variáveis e operadores)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Estruturas Condicionais e de Repetição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Vetores e Matrizes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Funções e Procedimentos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Objetos, Mapas e Conjuntos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Pilha, Fila e Lista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Árvores e Grafos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sz="2400" dirty="0"/>
              <a:t>Aplicação de Métodos de Ordenação</a:t>
            </a:r>
          </a:p>
          <a:p>
            <a:pPr lvl="3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993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Lista de Exercícios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Questionários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Assiduidade e Participação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Avaliação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123242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67A6D-B8DD-34F7-7570-5516B449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190EA9-C971-35E8-3469-18C5587D4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481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236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Estrutura de Dados e Lógica de Programação</vt:lpstr>
      <vt:lpstr>Sobre Mim</vt:lpstr>
      <vt:lpstr>Sobre a Disciplina</vt:lpstr>
      <vt:lpstr>Sobre a Disciplina</vt:lpstr>
      <vt:lpstr>Critérios de Avaliação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e Programação</dc:title>
  <dc:creator>JOSE ANTONIO GALLO JUNIOR</dc:creator>
  <cp:lastModifiedBy>JOSE ANTONIO GALLO JUNIOR</cp:lastModifiedBy>
  <cp:revision>5</cp:revision>
  <dcterms:created xsi:type="dcterms:W3CDTF">2023-08-10T14:20:38Z</dcterms:created>
  <dcterms:modified xsi:type="dcterms:W3CDTF">2023-08-10T20:28:50Z</dcterms:modified>
</cp:coreProperties>
</file>