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6" r:id="rId2"/>
    <p:sldId id="261" r:id="rId3"/>
    <p:sldId id="259" r:id="rId4"/>
    <p:sldId id="260" r:id="rId5"/>
    <p:sldId id="262" r:id="rId6"/>
    <p:sldId id="263" r:id="rId7"/>
    <p:sldId id="264" r:id="rId8"/>
    <p:sldId id="265" r:id="rId9"/>
    <p:sldId id="266" r:id="rId10"/>
    <p:sldId id="268" r:id="rId11"/>
    <p:sldId id="267" r:id="rId12"/>
    <p:sldId id="269" r:id="rId13"/>
    <p:sldId id="279" r:id="rId14"/>
    <p:sldId id="270" r:id="rId15"/>
    <p:sldId id="271" r:id="rId16"/>
    <p:sldId id="280" r:id="rId17"/>
    <p:sldId id="272" r:id="rId18"/>
    <p:sldId id="273" r:id="rId19"/>
    <p:sldId id="274" r:id="rId20"/>
    <p:sldId id="288" r:id="rId2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05" d="100"/>
          <a:sy n="105" d="100"/>
        </p:scale>
        <p:origin x="246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96A35EAA-ED80-4FF1-942C-82B1D483AF60}"/>
              </a:ext>
            </a:extLst>
          </p:cNvPr>
          <p:cNvSpPr/>
          <p:nvPr/>
        </p:nvSpPr>
        <p:spPr>
          <a:xfrm rot="21133683" flipH="1">
            <a:off x="977627" y="481134"/>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solidFill>
            <a:schemeClr val="bg1"/>
          </a:solidFill>
          <a:ln w="1905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D415F49B-3CBC-46CF-AFB5-988852D0479E}"/>
              </a:ext>
            </a:extLst>
          </p:cNvPr>
          <p:cNvSpPr/>
          <p:nvPr/>
        </p:nvSpPr>
        <p:spPr>
          <a:xfrm rot="21133683" flipH="1">
            <a:off x="1010574" y="456230"/>
            <a:ext cx="9378187" cy="5238589"/>
          </a:xfrm>
          <a:custGeom>
            <a:avLst/>
            <a:gdLst>
              <a:gd name="connsiteX0" fmla="*/ 628580 w 1248448"/>
              <a:gd name="connsiteY0" fmla="*/ 873029 h 873038"/>
              <a:gd name="connsiteX1" fmla="*/ 820985 w 1248448"/>
              <a:gd name="connsiteY1" fmla="*/ 803115 h 873038"/>
              <a:gd name="connsiteX2" fmla="*/ 1179791 w 1248448"/>
              <a:gd name="connsiteY2" fmla="*/ 630332 h 873038"/>
              <a:gd name="connsiteX3" fmla="*/ 1178744 w 1248448"/>
              <a:gd name="connsiteY3" fmla="*/ 192753 h 873038"/>
              <a:gd name="connsiteX4" fmla="*/ 459416 w 1248448"/>
              <a:gd name="connsiteY4" fmla="*/ 32447 h 873038"/>
              <a:gd name="connsiteX5" fmla="*/ 7264 w 1248448"/>
              <a:gd name="connsiteY5" fmla="*/ 595184 h 873038"/>
              <a:gd name="connsiteX6" fmla="*/ 545617 w 1248448"/>
              <a:gd name="connsiteY6" fmla="*/ 737202 h 873038"/>
              <a:gd name="connsiteX7" fmla="*/ 628580 w 1248448"/>
              <a:gd name="connsiteY7" fmla="*/ 873029 h 873038"/>
              <a:gd name="connsiteX0" fmla="*/ 628618 w 1248446"/>
              <a:gd name="connsiteY0" fmla="*/ 873038 h 873038"/>
              <a:gd name="connsiteX1" fmla="*/ 821023 w 1248446"/>
              <a:gd name="connsiteY1" fmla="*/ 803124 h 873038"/>
              <a:gd name="connsiteX2" fmla="*/ 1179829 w 1248446"/>
              <a:gd name="connsiteY2" fmla="*/ 630341 h 873038"/>
              <a:gd name="connsiteX3" fmla="*/ 1178782 w 1248446"/>
              <a:gd name="connsiteY3" fmla="*/ 192762 h 873038"/>
              <a:gd name="connsiteX4" fmla="*/ 459454 w 1248446"/>
              <a:gd name="connsiteY4" fmla="*/ 32456 h 873038"/>
              <a:gd name="connsiteX5" fmla="*/ 7302 w 1248446"/>
              <a:gd name="connsiteY5" fmla="*/ 595193 h 873038"/>
              <a:gd name="connsiteX6" fmla="*/ 547734 w 1248446"/>
              <a:gd name="connsiteY6" fmla="*/ 751246 h 873038"/>
              <a:gd name="connsiteX7" fmla="*/ 628618 w 1248446"/>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55695"/>
              <a:gd name="connsiteY0" fmla="*/ 873038 h 873038"/>
              <a:gd name="connsiteX1" fmla="*/ 828272 w 1255695"/>
              <a:gd name="connsiteY1" fmla="*/ 803124 h 873038"/>
              <a:gd name="connsiteX2" fmla="*/ 1187078 w 1255695"/>
              <a:gd name="connsiteY2" fmla="*/ 630341 h 873038"/>
              <a:gd name="connsiteX3" fmla="*/ 1186031 w 1255695"/>
              <a:gd name="connsiteY3" fmla="*/ 192762 h 873038"/>
              <a:gd name="connsiteX4" fmla="*/ 466703 w 1255695"/>
              <a:gd name="connsiteY4" fmla="*/ 32456 h 873038"/>
              <a:gd name="connsiteX5" fmla="*/ 14551 w 1255695"/>
              <a:gd name="connsiteY5" fmla="*/ 595193 h 873038"/>
              <a:gd name="connsiteX6" fmla="*/ 554983 w 1255695"/>
              <a:gd name="connsiteY6" fmla="*/ 751246 h 873038"/>
              <a:gd name="connsiteX7" fmla="*/ 635867 w 1255695"/>
              <a:gd name="connsiteY7" fmla="*/ 873038 h 873038"/>
              <a:gd name="connsiteX0" fmla="*/ 635867 w 1249939"/>
              <a:gd name="connsiteY0" fmla="*/ 873038 h 873038"/>
              <a:gd name="connsiteX1" fmla="*/ 828272 w 1249939"/>
              <a:gd name="connsiteY1" fmla="*/ 793767 h 873038"/>
              <a:gd name="connsiteX2" fmla="*/ 1187078 w 1249939"/>
              <a:gd name="connsiteY2" fmla="*/ 630341 h 873038"/>
              <a:gd name="connsiteX3" fmla="*/ 1186031 w 1249939"/>
              <a:gd name="connsiteY3" fmla="*/ 192762 h 873038"/>
              <a:gd name="connsiteX4" fmla="*/ 466703 w 1249939"/>
              <a:gd name="connsiteY4" fmla="*/ 32456 h 873038"/>
              <a:gd name="connsiteX5" fmla="*/ 14551 w 1249939"/>
              <a:gd name="connsiteY5" fmla="*/ 595193 h 873038"/>
              <a:gd name="connsiteX6" fmla="*/ 554983 w 1249939"/>
              <a:gd name="connsiteY6" fmla="*/ 751246 h 873038"/>
              <a:gd name="connsiteX7" fmla="*/ 635867 w 1249939"/>
              <a:gd name="connsiteY7" fmla="*/ 873038 h 873038"/>
              <a:gd name="connsiteX0" fmla="*/ 615218 w 1229290"/>
              <a:gd name="connsiteY0" fmla="*/ 861281 h 861281"/>
              <a:gd name="connsiteX1" fmla="*/ 807623 w 1229290"/>
              <a:gd name="connsiteY1" fmla="*/ 782010 h 861281"/>
              <a:gd name="connsiteX2" fmla="*/ 1166429 w 1229290"/>
              <a:gd name="connsiteY2" fmla="*/ 618584 h 861281"/>
              <a:gd name="connsiteX3" fmla="*/ 1165382 w 1229290"/>
              <a:gd name="connsiteY3" fmla="*/ 181005 h 861281"/>
              <a:gd name="connsiteX4" fmla="*/ 446054 w 1229290"/>
              <a:gd name="connsiteY4" fmla="*/ 20699 h 861281"/>
              <a:gd name="connsiteX5" fmla="*/ 5663 w 1229290"/>
              <a:gd name="connsiteY5" fmla="*/ 576828 h 861281"/>
              <a:gd name="connsiteX6" fmla="*/ 534334 w 1229290"/>
              <a:gd name="connsiteY6" fmla="*/ 739489 h 861281"/>
              <a:gd name="connsiteX7" fmla="*/ 615218 w 1229290"/>
              <a:gd name="connsiteY7" fmla="*/ 861281 h 861281"/>
              <a:gd name="connsiteX0" fmla="*/ 619617 w 1233689"/>
              <a:gd name="connsiteY0" fmla="*/ 861281 h 861281"/>
              <a:gd name="connsiteX1" fmla="*/ 812022 w 1233689"/>
              <a:gd name="connsiteY1" fmla="*/ 782010 h 861281"/>
              <a:gd name="connsiteX2" fmla="*/ 1170828 w 1233689"/>
              <a:gd name="connsiteY2" fmla="*/ 618584 h 861281"/>
              <a:gd name="connsiteX3" fmla="*/ 1169781 w 1233689"/>
              <a:gd name="connsiteY3" fmla="*/ 181005 h 861281"/>
              <a:gd name="connsiteX4" fmla="*/ 450453 w 1233689"/>
              <a:gd name="connsiteY4" fmla="*/ 20699 h 861281"/>
              <a:gd name="connsiteX5" fmla="*/ 10062 w 1233689"/>
              <a:gd name="connsiteY5" fmla="*/ 576828 h 861281"/>
              <a:gd name="connsiteX6" fmla="*/ 538733 w 1233689"/>
              <a:gd name="connsiteY6" fmla="*/ 739489 h 861281"/>
              <a:gd name="connsiteX7" fmla="*/ 619617 w 1233689"/>
              <a:gd name="connsiteY7" fmla="*/ 861281 h 861281"/>
              <a:gd name="connsiteX0" fmla="*/ 619579 w 1239236"/>
              <a:gd name="connsiteY0" fmla="*/ 863398 h 863398"/>
              <a:gd name="connsiteX1" fmla="*/ 811984 w 1239236"/>
              <a:gd name="connsiteY1" fmla="*/ 784127 h 863398"/>
              <a:gd name="connsiteX2" fmla="*/ 1170790 w 1239236"/>
              <a:gd name="connsiteY2" fmla="*/ 620701 h 863398"/>
              <a:gd name="connsiteX3" fmla="*/ 1169743 w 1239236"/>
              <a:gd name="connsiteY3" fmla="*/ 183122 h 863398"/>
              <a:gd name="connsiteX4" fmla="*/ 451887 w 1239236"/>
              <a:gd name="connsiteY4" fmla="*/ 17855 h 863398"/>
              <a:gd name="connsiteX5" fmla="*/ 10024 w 1239236"/>
              <a:gd name="connsiteY5" fmla="*/ 578945 h 863398"/>
              <a:gd name="connsiteX6" fmla="*/ 538695 w 1239236"/>
              <a:gd name="connsiteY6" fmla="*/ 741606 h 863398"/>
              <a:gd name="connsiteX7" fmla="*/ 619579 w 1239236"/>
              <a:gd name="connsiteY7" fmla="*/ 863398 h 863398"/>
              <a:gd name="connsiteX0" fmla="*/ 623569 w 1243226"/>
              <a:gd name="connsiteY0" fmla="*/ 870437 h 870437"/>
              <a:gd name="connsiteX1" fmla="*/ 815974 w 1243226"/>
              <a:gd name="connsiteY1" fmla="*/ 791166 h 870437"/>
              <a:gd name="connsiteX2" fmla="*/ 1174780 w 1243226"/>
              <a:gd name="connsiteY2" fmla="*/ 627740 h 870437"/>
              <a:gd name="connsiteX3" fmla="*/ 1173733 w 1243226"/>
              <a:gd name="connsiteY3" fmla="*/ 190161 h 870437"/>
              <a:gd name="connsiteX4" fmla="*/ 455877 w 1243226"/>
              <a:gd name="connsiteY4" fmla="*/ 24894 h 870437"/>
              <a:gd name="connsiteX5" fmla="*/ 14014 w 1243226"/>
              <a:gd name="connsiteY5" fmla="*/ 585984 h 870437"/>
              <a:gd name="connsiteX6" fmla="*/ 542685 w 1243226"/>
              <a:gd name="connsiteY6" fmla="*/ 748645 h 870437"/>
              <a:gd name="connsiteX7" fmla="*/ 623569 w 1243226"/>
              <a:gd name="connsiteY7" fmla="*/ 870437 h 870437"/>
              <a:gd name="connsiteX0" fmla="*/ 624861 w 1244518"/>
              <a:gd name="connsiteY0" fmla="*/ 869274 h 869274"/>
              <a:gd name="connsiteX1" fmla="*/ 817266 w 1244518"/>
              <a:gd name="connsiteY1" fmla="*/ 790003 h 869274"/>
              <a:gd name="connsiteX2" fmla="*/ 1176072 w 1244518"/>
              <a:gd name="connsiteY2" fmla="*/ 626577 h 869274"/>
              <a:gd name="connsiteX3" fmla="*/ 1175025 w 1244518"/>
              <a:gd name="connsiteY3" fmla="*/ 188998 h 869274"/>
              <a:gd name="connsiteX4" fmla="*/ 457169 w 1244518"/>
              <a:gd name="connsiteY4" fmla="*/ 23731 h 869274"/>
              <a:gd name="connsiteX5" fmla="*/ 15306 w 1244518"/>
              <a:gd name="connsiteY5" fmla="*/ 584821 h 869274"/>
              <a:gd name="connsiteX6" fmla="*/ 543977 w 1244518"/>
              <a:gd name="connsiteY6" fmla="*/ 747482 h 869274"/>
              <a:gd name="connsiteX7" fmla="*/ 624861 w 1244518"/>
              <a:gd name="connsiteY7" fmla="*/ 869274 h 869274"/>
              <a:gd name="connsiteX0" fmla="*/ 619558 w 1235941"/>
              <a:gd name="connsiteY0" fmla="*/ 867295 h 867295"/>
              <a:gd name="connsiteX1" fmla="*/ 811963 w 1235941"/>
              <a:gd name="connsiteY1" fmla="*/ 788024 h 867295"/>
              <a:gd name="connsiteX2" fmla="*/ 1170769 w 1235941"/>
              <a:gd name="connsiteY2" fmla="*/ 624598 h 867295"/>
              <a:gd name="connsiteX3" fmla="*/ 1164738 w 1235941"/>
              <a:gd name="connsiteY3" fmla="*/ 164190 h 867295"/>
              <a:gd name="connsiteX4" fmla="*/ 451866 w 1235941"/>
              <a:gd name="connsiteY4" fmla="*/ 21752 h 867295"/>
              <a:gd name="connsiteX5" fmla="*/ 10003 w 1235941"/>
              <a:gd name="connsiteY5" fmla="*/ 582842 h 867295"/>
              <a:gd name="connsiteX6" fmla="*/ 538674 w 1235941"/>
              <a:gd name="connsiteY6" fmla="*/ 745503 h 867295"/>
              <a:gd name="connsiteX7" fmla="*/ 619558 w 1235941"/>
              <a:gd name="connsiteY7" fmla="*/ 867295 h 867295"/>
              <a:gd name="connsiteX0" fmla="*/ 622435 w 1238818"/>
              <a:gd name="connsiteY0" fmla="*/ 868328 h 868328"/>
              <a:gd name="connsiteX1" fmla="*/ 814840 w 1238818"/>
              <a:gd name="connsiteY1" fmla="*/ 789057 h 868328"/>
              <a:gd name="connsiteX2" fmla="*/ 1173646 w 1238818"/>
              <a:gd name="connsiteY2" fmla="*/ 625631 h 868328"/>
              <a:gd name="connsiteX3" fmla="*/ 1167615 w 1238818"/>
              <a:gd name="connsiteY3" fmla="*/ 165223 h 868328"/>
              <a:gd name="connsiteX4" fmla="*/ 454743 w 1238818"/>
              <a:gd name="connsiteY4" fmla="*/ 22785 h 868328"/>
              <a:gd name="connsiteX5" fmla="*/ 12880 w 1238818"/>
              <a:gd name="connsiteY5" fmla="*/ 583875 h 868328"/>
              <a:gd name="connsiteX6" fmla="*/ 541551 w 1238818"/>
              <a:gd name="connsiteY6" fmla="*/ 746536 h 868328"/>
              <a:gd name="connsiteX7" fmla="*/ 622435 w 1238818"/>
              <a:gd name="connsiteY7" fmla="*/ 868328 h 868328"/>
              <a:gd name="connsiteX0" fmla="*/ 618931 w 1201319"/>
              <a:gd name="connsiteY0" fmla="*/ 879992 h 879992"/>
              <a:gd name="connsiteX1" fmla="*/ 811336 w 1201319"/>
              <a:gd name="connsiteY1" fmla="*/ 800721 h 879992"/>
              <a:gd name="connsiteX2" fmla="*/ 1170142 w 1201319"/>
              <a:gd name="connsiteY2" fmla="*/ 637295 h 879992"/>
              <a:gd name="connsiteX3" fmla="*/ 1164111 w 1201319"/>
              <a:gd name="connsiteY3" fmla="*/ 176887 h 879992"/>
              <a:gd name="connsiteX4" fmla="*/ 1005959 w 1201319"/>
              <a:gd name="connsiteY4" fmla="*/ 73552 h 879992"/>
              <a:gd name="connsiteX5" fmla="*/ 451239 w 1201319"/>
              <a:gd name="connsiteY5" fmla="*/ 34449 h 879992"/>
              <a:gd name="connsiteX6" fmla="*/ 9376 w 1201319"/>
              <a:gd name="connsiteY6" fmla="*/ 595539 h 879992"/>
              <a:gd name="connsiteX7" fmla="*/ 538047 w 1201319"/>
              <a:gd name="connsiteY7" fmla="*/ 758200 h 879992"/>
              <a:gd name="connsiteX8" fmla="*/ 618931 w 1201319"/>
              <a:gd name="connsiteY8" fmla="*/ 879992 h 879992"/>
              <a:gd name="connsiteX0" fmla="*/ 618931 w 1214866"/>
              <a:gd name="connsiteY0" fmla="*/ 879992 h 879992"/>
              <a:gd name="connsiteX1" fmla="*/ 811336 w 1214866"/>
              <a:gd name="connsiteY1" fmla="*/ 800721 h 879992"/>
              <a:gd name="connsiteX2" fmla="*/ 1170142 w 1214866"/>
              <a:gd name="connsiteY2" fmla="*/ 637295 h 879992"/>
              <a:gd name="connsiteX3" fmla="*/ 1164111 w 1214866"/>
              <a:gd name="connsiteY3" fmla="*/ 176887 h 879992"/>
              <a:gd name="connsiteX4" fmla="*/ 1005959 w 1214866"/>
              <a:gd name="connsiteY4" fmla="*/ 73552 h 879992"/>
              <a:gd name="connsiteX5" fmla="*/ 451239 w 1214866"/>
              <a:gd name="connsiteY5" fmla="*/ 34449 h 879992"/>
              <a:gd name="connsiteX6" fmla="*/ 9376 w 1214866"/>
              <a:gd name="connsiteY6" fmla="*/ 595539 h 879992"/>
              <a:gd name="connsiteX7" fmla="*/ 538047 w 1214866"/>
              <a:gd name="connsiteY7" fmla="*/ 758200 h 879992"/>
              <a:gd name="connsiteX8" fmla="*/ 618931 w 1214866"/>
              <a:gd name="connsiteY8" fmla="*/ 879992 h 879992"/>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18871 w 1202016"/>
              <a:gd name="connsiteY0" fmla="*/ 888796 h 888796"/>
              <a:gd name="connsiteX1" fmla="*/ 811276 w 1202016"/>
              <a:gd name="connsiteY1" fmla="*/ 809525 h 888796"/>
              <a:gd name="connsiteX2" fmla="*/ 1170082 w 1202016"/>
              <a:gd name="connsiteY2" fmla="*/ 646099 h 888796"/>
              <a:gd name="connsiteX3" fmla="*/ 1164051 w 1202016"/>
              <a:gd name="connsiteY3" fmla="*/ 185691 h 888796"/>
              <a:gd name="connsiteX4" fmla="*/ 989748 w 1202016"/>
              <a:gd name="connsiteY4" fmla="*/ 54225 h 888796"/>
              <a:gd name="connsiteX5" fmla="*/ 451179 w 1202016"/>
              <a:gd name="connsiteY5" fmla="*/ 43253 h 888796"/>
              <a:gd name="connsiteX6" fmla="*/ 9316 w 1202016"/>
              <a:gd name="connsiteY6" fmla="*/ 604343 h 888796"/>
              <a:gd name="connsiteX7" fmla="*/ 537987 w 1202016"/>
              <a:gd name="connsiteY7" fmla="*/ 767004 h 888796"/>
              <a:gd name="connsiteX8" fmla="*/ 618871 w 1202016"/>
              <a:gd name="connsiteY8" fmla="*/ 888796 h 888796"/>
              <a:gd name="connsiteX0" fmla="*/ 620039 w 1203184"/>
              <a:gd name="connsiteY0" fmla="*/ 874240 h 874240"/>
              <a:gd name="connsiteX1" fmla="*/ 812444 w 1203184"/>
              <a:gd name="connsiteY1" fmla="*/ 794969 h 874240"/>
              <a:gd name="connsiteX2" fmla="*/ 1171250 w 1203184"/>
              <a:gd name="connsiteY2" fmla="*/ 631543 h 874240"/>
              <a:gd name="connsiteX3" fmla="*/ 1165219 w 1203184"/>
              <a:gd name="connsiteY3" fmla="*/ 171135 h 874240"/>
              <a:gd name="connsiteX4" fmla="*/ 990916 w 1203184"/>
              <a:gd name="connsiteY4" fmla="*/ 39669 h 874240"/>
              <a:gd name="connsiteX5" fmla="*/ 406775 w 1203184"/>
              <a:gd name="connsiteY5" fmla="*/ 50168 h 874240"/>
              <a:gd name="connsiteX6" fmla="*/ 10484 w 1203184"/>
              <a:gd name="connsiteY6" fmla="*/ 589787 h 874240"/>
              <a:gd name="connsiteX7" fmla="*/ 539155 w 1203184"/>
              <a:gd name="connsiteY7" fmla="*/ 752448 h 874240"/>
              <a:gd name="connsiteX8" fmla="*/ 620039 w 1203184"/>
              <a:gd name="connsiteY8" fmla="*/ 874240 h 874240"/>
              <a:gd name="connsiteX0" fmla="*/ 620213 w 1203358"/>
              <a:gd name="connsiteY0" fmla="*/ 867642 h 867642"/>
              <a:gd name="connsiteX1" fmla="*/ 812618 w 1203358"/>
              <a:gd name="connsiteY1" fmla="*/ 788371 h 867642"/>
              <a:gd name="connsiteX2" fmla="*/ 1171424 w 1203358"/>
              <a:gd name="connsiteY2" fmla="*/ 624945 h 867642"/>
              <a:gd name="connsiteX3" fmla="*/ 1165393 w 1203358"/>
              <a:gd name="connsiteY3" fmla="*/ 164537 h 867642"/>
              <a:gd name="connsiteX4" fmla="*/ 991090 w 1203358"/>
              <a:gd name="connsiteY4" fmla="*/ 33071 h 867642"/>
              <a:gd name="connsiteX5" fmla="*/ 406949 w 1203358"/>
              <a:gd name="connsiteY5" fmla="*/ 43570 h 867642"/>
              <a:gd name="connsiteX6" fmla="*/ 10658 w 1203358"/>
              <a:gd name="connsiteY6" fmla="*/ 583189 h 867642"/>
              <a:gd name="connsiteX7" fmla="*/ 539329 w 1203358"/>
              <a:gd name="connsiteY7" fmla="*/ 745850 h 867642"/>
              <a:gd name="connsiteX8" fmla="*/ 620213 w 1203358"/>
              <a:gd name="connsiteY8" fmla="*/ 867642 h 867642"/>
              <a:gd name="connsiteX0" fmla="*/ 621220 w 1204365"/>
              <a:gd name="connsiteY0" fmla="*/ 864871 h 864871"/>
              <a:gd name="connsiteX1" fmla="*/ 813625 w 1204365"/>
              <a:gd name="connsiteY1" fmla="*/ 785600 h 864871"/>
              <a:gd name="connsiteX2" fmla="*/ 1172431 w 1204365"/>
              <a:gd name="connsiteY2" fmla="*/ 622174 h 864871"/>
              <a:gd name="connsiteX3" fmla="*/ 1166400 w 1204365"/>
              <a:gd name="connsiteY3" fmla="*/ 161766 h 864871"/>
              <a:gd name="connsiteX4" fmla="*/ 992097 w 1204365"/>
              <a:gd name="connsiteY4" fmla="*/ 30300 h 864871"/>
              <a:gd name="connsiteX5" fmla="*/ 407956 w 1204365"/>
              <a:gd name="connsiteY5" fmla="*/ 40799 h 864871"/>
              <a:gd name="connsiteX6" fmla="*/ 11665 w 1204365"/>
              <a:gd name="connsiteY6" fmla="*/ 580418 h 864871"/>
              <a:gd name="connsiteX7" fmla="*/ 540336 w 1204365"/>
              <a:gd name="connsiteY7" fmla="*/ 743079 h 864871"/>
              <a:gd name="connsiteX8" fmla="*/ 621220 w 1204365"/>
              <a:gd name="connsiteY8" fmla="*/ 864871 h 864871"/>
              <a:gd name="connsiteX0" fmla="*/ 619935 w 1204190"/>
              <a:gd name="connsiteY0" fmla="*/ 873669 h 873669"/>
              <a:gd name="connsiteX1" fmla="*/ 812340 w 1204190"/>
              <a:gd name="connsiteY1" fmla="*/ 794398 h 873669"/>
              <a:gd name="connsiteX2" fmla="*/ 1171146 w 1204190"/>
              <a:gd name="connsiteY2" fmla="*/ 630972 h 873669"/>
              <a:gd name="connsiteX3" fmla="*/ 1165115 w 1204190"/>
              <a:gd name="connsiteY3" fmla="*/ 170564 h 873669"/>
              <a:gd name="connsiteX4" fmla="*/ 967884 w 1204190"/>
              <a:gd name="connsiteY4" fmla="*/ 40405 h 873669"/>
              <a:gd name="connsiteX5" fmla="*/ 406671 w 1204190"/>
              <a:gd name="connsiteY5" fmla="*/ 49597 h 873669"/>
              <a:gd name="connsiteX6" fmla="*/ 10380 w 1204190"/>
              <a:gd name="connsiteY6" fmla="*/ 589216 h 873669"/>
              <a:gd name="connsiteX7" fmla="*/ 539051 w 1204190"/>
              <a:gd name="connsiteY7" fmla="*/ 751877 h 873669"/>
              <a:gd name="connsiteX8" fmla="*/ 619935 w 1204190"/>
              <a:gd name="connsiteY8" fmla="*/ 873669 h 873669"/>
              <a:gd name="connsiteX0" fmla="*/ 628446 w 1212701"/>
              <a:gd name="connsiteY0" fmla="*/ 842371 h 842371"/>
              <a:gd name="connsiteX1" fmla="*/ 820851 w 1212701"/>
              <a:gd name="connsiteY1" fmla="*/ 763100 h 842371"/>
              <a:gd name="connsiteX2" fmla="*/ 1179657 w 1212701"/>
              <a:gd name="connsiteY2" fmla="*/ 599674 h 842371"/>
              <a:gd name="connsiteX3" fmla="*/ 1173626 w 1212701"/>
              <a:gd name="connsiteY3" fmla="*/ 139266 h 842371"/>
              <a:gd name="connsiteX4" fmla="*/ 976395 w 1212701"/>
              <a:gd name="connsiteY4" fmla="*/ 9107 h 842371"/>
              <a:gd name="connsiteX5" fmla="*/ 246714 w 1212701"/>
              <a:gd name="connsiteY5" fmla="*/ 97247 h 842371"/>
              <a:gd name="connsiteX6" fmla="*/ 18891 w 1212701"/>
              <a:gd name="connsiteY6" fmla="*/ 557918 h 842371"/>
              <a:gd name="connsiteX7" fmla="*/ 547562 w 1212701"/>
              <a:gd name="connsiteY7" fmla="*/ 720579 h 842371"/>
              <a:gd name="connsiteX8" fmla="*/ 628446 w 1212701"/>
              <a:gd name="connsiteY8" fmla="*/ 842371 h 842371"/>
              <a:gd name="connsiteX0" fmla="*/ 628446 w 1211895"/>
              <a:gd name="connsiteY0" fmla="*/ 842371 h 842371"/>
              <a:gd name="connsiteX1" fmla="*/ 820851 w 1211895"/>
              <a:gd name="connsiteY1" fmla="*/ 763100 h 842371"/>
              <a:gd name="connsiteX2" fmla="*/ 1178477 w 1211895"/>
              <a:gd name="connsiteY2" fmla="*/ 606951 h 842371"/>
              <a:gd name="connsiteX3" fmla="*/ 1173626 w 1211895"/>
              <a:gd name="connsiteY3" fmla="*/ 139266 h 842371"/>
              <a:gd name="connsiteX4" fmla="*/ 976395 w 1211895"/>
              <a:gd name="connsiteY4" fmla="*/ 9107 h 842371"/>
              <a:gd name="connsiteX5" fmla="*/ 246714 w 1211895"/>
              <a:gd name="connsiteY5" fmla="*/ 97247 h 842371"/>
              <a:gd name="connsiteX6" fmla="*/ 18891 w 1211895"/>
              <a:gd name="connsiteY6" fmla="*/ 557918 h 842371"/>
              <a:gd name="connsiteX7" fmla="*/ 547562 w 1211895"/>
              <a:gd name="connsiteY7" fmla="*/ 720579 h 842371"/>
              <a:gd name="connsiteX8" fmla="*/ 628446 w 1211895"/>
              <a:gd name="connsiteY8" fmla="*/ 842371 h 842371"/>
              <a:gd name="connsiteX0" fmla="*/ 628446 w 1218918"/>
              <a:gd name="connsiteY0" fmla="*/ 842371 h 842371"/>
              <a:gd name="connsiteX1" fmla="*/ 820851 w 1218918"/>
              <a:gd name="connsiteY1" fmla="*/ 763100 h 842371"/>
              <a:gd name="connsiteX2" fmla="*/ 1178477 w 1218918"/>
              <a:gd name="connsiteY2" fmla="*/ 606951 h 842371"/>
              <a:gd name="connsiteX3" fmla="*/ 1173626 w 1218918"/>
              <a:gd name="connsiteY3" fmla="*/ 139266 h 842371"/>
              <a:gd name="connsiteX4" fmla="*/ 976395 w 1218918"/>
              <a:gd name="connsiteY4" fmla="*/ 9107 h 842371"/>
              <a:gd name="connsiteX5" fmla="*/ 246714 w 1218918"/>
              <a:gd name="connsiteY5" fmla="*/ 97247 h 842371"/>
              <a:gd name="connsiteX6" fmla="*/ 18891 w 1218918"/>
              <a:gd name="connsiteY6" fmla="*/ 557918 h 842371"/>
              <a:gd name="connsiteX7" fmla="*/ 547562 w 1218918"/>
              <a:gd name="connsiteY7" fmla="*/ 720579 h 842371"/>
              <a:gd name="connsiteX8" fmla="*/ 628446 w 1218918"/>
              <a:gd name="connsiteY8" fmla="*/ 842371 h 842371"/>
              <a:gd name="connsiteX0" fmla="*/ 628446 w 1223727"/>
              <a:gd name="connsiteY0" fmla="*/ 842371 h 842371"/>
              <a:gd name="connsiteX1" fmla="*/ 820851 w 1223727"/>
              <a:gd name="connsiteY1" fmla="*/ 763100 h 842371"/>
              <a:gd name="connsiteX2" fmla="*/ 1178477 w 1223727"/>
              <a:gd name="connsiteY2" fmla="*/ 606951 h 842371"/>
              <a:gd name="connsiteX3" fmla="*/ 1173626 w 1223727"/>
              <a:gd name="connsiteY3" fmla="*/ 139266 h 842371"/>
              <a:gd name="connsiteX4" fmla="*/ 976395 w 1223727"/>
              <a:gd name="connsiteY4" fmla="*/ 9107 h 842371"/>
              <a:gd name="connsiteX5" fmla="*/ 246714 w 1223727"/>
              <a:gd name="connsiteY5" fmla="*/ 97247 h 842371"/>
              <a:gd name="connsiteX6" fmla="*/ 18891 w 1223727"/>
              <a:gd name="connsiteY6" fmla="*/ 557918 h 842371"/>
              <a:gd name="connsiteX7" fmla="*/ 547562 w 1223727"/>
              <a:gd name="connsiteY7" fmla="*/ 720579 h 842371"/>
              <a:gd name="connsiteX8" fmla="*/ 628446 w 1223727"/>
              <a:gd name="connsiteY8" fmla="*/ 842371 h 842371"/>
              <a:gd name="connsiteX0" fmla="*/ 628446 w 1232687"/>
              <a:gd name="connsiteY0" fmla="*/ 842371 h 842371"/>
              <a:gd name="connsiteX1" fmla="*/ 820851 w 1232687"/>
              <a:gd name="connsiteY1" fmla="*/ 763100 h 842371"/>
              <a:gd name="connsiteX2" fmla="*/ 1178477 w 1232687"/>
              <a:gd name="connsiteY2" fmla="*/ 606951 h 842371"/>
              <a:gd name="connsiteX3" fmla="*/ 1188606 w 1232687"/>
              <a:gd name="connsiteY3" fmla="*/ 158133 h 842371"/>
              <a:gd name="connsiteX4" fmla="*/ 976395 w 1232687"/>
              <a:gd name="connsiteY4" fmla="*/ 9107 h 842371"/>
              <a:gd name="connsiteX5" fmla="*/ 246714 w 1232687"/>
              <a:gd name="connsiteY5" fmla="*/ 97247 h 842371"/>
              <a:gd name="connsiteX6" fmla="*/ 18891 w 1232687"/>
              <a:gd name="connsiteY6" fmla="*/ 557918 h 842371"/>
              <a:gd name="connsiteX7" fmla="*/ 547562 w 1232687"/>
              <a:gd name="connsiteY7" fmla="*/ 720579 h 842371"/>
              <a:gd name="connsiteX8" fmla="*/ 628446 w 1232687"/>
              <a:gd name="connsiteY8" fmla="*/ 842371 h 842371"/>
              <a:gd name="connsiteX0" fmla="*/ 628446 w 1238631"/>
              <a:gd name="connsiteY0" fmla="*/ 842371 h 842371"/>
              <a:gd name="connsiteX1" fmla="*/ 820851 w 1238631"/>
              <a:gd name="connsiteY1" fmla="*/ 763100 h 842371"/>
              <a:gd name="connsiteX2" fmla="*/ 1178477 w 1238631"/>
              <a:gd name="connsiteY2" fmla="*/ 606951 h 842371"/>
              <a:gd name="connsiteX3" fmla="*/ 1197715 w 1238631"/>
              <a:gd name="connsiteY3" fmla="*/ 163763 h 842371"/>
              <a:gd name="connsiteX4" fmla="*/ 976395 w 1238631"/>
              <a:gd name="connsiteY4" fmla="*/ 9107 h 842371"/>
              <a:gd name="connsiteX5" fmla="*/ 246714 w 1238631"/>
              <a:gd name="connsiteY5" fmla="*/ 97247 h 842371"/>
              <a:gd name="connsiteX6" fmla="*/ 18891 w 1238631"/>
              <a:gd name="connsiteY6" fmla="*/ 557918 h 842371"/>
              <a:gd name="connsiteX7" fmla="*/ 547562 w 1238631"/>
              <a:gd name="connsiteY7" fmla="*/ 720579 h 842371"/>
              <a:gd name="connsiteX8" fmla="*/ 628446 w 1238631"/>
              <a:gd name="connsiteY8" fmla="*/ 842371 h 842371"/>
              <a:gd name="connsiteX0" fmla="*/ 632386 w 1242571"/>
              <a:gd name="connsiteY0" fmla="*/ 846766 h 846766"/>
              <a:gd name="connsiteX1" fmla="*/ 824791 w 1242571"/>
              <a:gd name="connsiteY1" fmla="*/ 767495 h 846766"/>
              <a:gd name="connsiteX2" fmla="*/ 1182417 w 1242571"/>
              <a:gd name="connsiteY2" fmla="*/ 611346 h 846766"/>
              <a:gd name="connsiteX3" fmla="*/ 1201655 w 1242571"/>
              <a:gd name="connsiteY3" fmla="*/ 168158 h 846766"/>
              <a:gd name="connsiteX4" fmla="*/ 980335 w 1242571"/>
              <a:gd name="connsiteY4" fmla="*/ 13502 h 846766"/>
              <a:gd name="connsiteX5" fmla="*/ 250654 w 1242571"/>
              <a:gd name="connsiteY5" fmla="*/ 101642 h 846766"/>
              <a:gd name="connsiteX6" fmla="*/ 22831 w 1242571"/>
              <a:gd name="connsiteY6" fmla="*/ 562313 h 846766"/>
              <a:gd name="connsiteX7" fmla="*/ 551502 w 1242571"/>
              <a:gd name="connsiteY7" fmla="*/ 724974 h 846766"/>
              <a:gd name="connsiteX8" fmla="*/ 632386 w 1242571"/>
              <a:gd name="connsiteY8" fmla="*/ 846766 h 846766"/>
              <a:gd name="connsiteX0" fmla="*/ 633056 w 1243241"/>
              <a:gd name="connsiteY0" fmla="*/ 846832 h 846832"/>
              <a:gd name="connsiteX1" fmla="*/ 825461 w 1243241"/>
              <a:gd name="connsiteY1" fmla="*/ 767561 h 846832"/>
              <a:gd name="connsiteX2" fmla="*/ 1183087 w 1243241"/>
              <a:gd name="connsiteY2" fmla="*/ 611412 h 846832"/>
              <a:gd name="connsiteX3" fmla="*/ 1202325 w 1243241"/>
              <a:gd name="connsiteY3" fmla="*/ 168224 h 846832"/>
              <a:gd name="connsiteX4" fmla="*/ 981005 w 1243241"/>
              <a:gd name="connsiteY4" fmla="*/ 13568 h 846832"/>
              <a:gd name="connsiteX5" fmla="*/ 245994 w 1243241"/>
              <a:gd name="connsiteY5" fmla="*/ 86692 h 846832"/>
              <a:gd name="connsiteX6" fmla="*/ 23501 w 1243241"/>
              <a:gd name="connsiteY6" fmla="*/ 562379 h 846832"/>
              <a:gd name="connsiteX7" fmla="*/ 552172 w 1243241"/>
              <a:gd name="connsiteY7" fmla="*/ 725040 h 846832"/>
              <a:gd name="connsiteX8" fmla="*/ 633056 w 1243241"/>
              <a:gd name="connsiteY8" fmla="*/ 846832 h 846832"/>
              <a:gd name="connsiteX0" fmla="*/ 633056 w 1243241"/>
              <a:gd name="connsiteY0" fmla="*/ 848503 h 848503"/>
              <a:gd name="connsiteX1" fmla="*/ 825461 w 1243241"/>
              <a:gd name="connsiteY1" fmla="*/ 769232 h 848503"/>
              <a:gd name="connsiteX2" fmla="*/ 1183087 w 1243241"/>
              <a:gd name="connsiteY2" fmla="*/ 613083 h 848503"/>
              <a:gd name="connsiteX3" fmla="*/ 1202325 w 1243241"/>
              <a:gd name="connsiteY3" fmla="*/ 169895 h 848503"/>
              <a:gd name="connsiteX4" fmla="*/ 981005 w 1243241"/>
              <a:gd name="connsiteY4" fmla="*/ 15239 h 848503"/>
              <a:gd name="connsiteX5" fmla="*/ 245994 w 1243241"/>
              <a:gd name="connsiteY5" fmla="*/ 88363 h 848503"/>
              <a:gd name="connsiteX6" fmla="*/ 23501 w 1243241"/>
              <a:gd name="connsiteY6" fmla="*/ 564050 h 848503"/>
              <a:gd name="connsiteX7" fmla="*/ 552172 w 1243241"/>
              <a:gd name="connsiteY7" fmla="*/ 726711 h 848503"/>
              <a:gd name="connsiteX8" fmla="*/ 633056 w 1243241"/>
              <a:gd name="connsiteY8" fmla="*/ 848503 h 848503"/>
              <a:gd name="connsiteX0" fmla="*/ 633056 w 1243241"/>
              <a:gd name="connsiteY0" fmla="*/ 852489 h 852489"/>
              <a:gd name="connsiteX1" fmla="*/ 825461 w 1243241"/>
              <a:gd name="connsiteY1" fmla="*/ 773218 h 852489"/>
              <a:gd name="connsiteX2" fmla="*/ 1183087 w 1243241"/>
              <a:gd name="connsiteY2" fmla="*/ 617069 h 852489"/>
              <a:gd name="connsiteX3" fmla="*/ 1202325 w 1243241"/>
              <a:gd name="connsiteY3" fmla="*/ 173881 h 852489"/>
              <a:gd name="connsiteX4" fmla="*/ 981005 w 1243241"/>
              <a:gd name="connsiteY4" fmla="*/ 19225 h 852489"/>
              <a:gd name="connsiteX5" fmla="*/ 245994 w 1243241"/>
              <a:gd name="connsiteY5" fmla="*/ 92349 h 852489"/>
              <a:gd name="connsiteX6" fmla="*/ 23501 w 1243241"/>
              <a:gd name="connsiteY6" fmla="*/ 568036 h 852489"/>
              <a:gd name="connsiteX7" fmla="*/ 552172 w 1243241"/>
              <a:gd name="connsiteY7" fmla="*/ 730697 h 852489"/>
              <a:gd name="connsiteX8" fmla="*/ 633056 w 1243241"/>
              <a:gd name="connsiteY8" fmla="*/ 852489 h 852489"/>
              <a:gd name="connsiteX0" fmla="*/ 633056 w 1238870"/>
              <a:gd name="connsiteY0" fmla="*/ 852489 h 852489"/>
              <a:gd name="connsiteX1" fmla="*/ 825461 w 1238870"/>
              <a:gd name="connsiteY1" fmla="*/ 773218 h 852489"/>
              <a:gd name="connsiteX2" fmla="*/ 1183087 w 1238870"/>
              <a:gd name="connsiteY2" fmla="*/ 617069 h 852489"/>
              <a:gd name="connsiteX3" fmla="*/ 1202325 w 1238870"/>
              <a:gd name="connsiteY3" fmla="*/ 173881 h 852489"/>
              <a:gd name="connsiteX4" fmla="*/ 981005 w 1238870"/>
              <a:gd name="connsiteY4" fmla="*/ 19225 h 852489"/>
              <a:gd name="connsiteX5" fmla="*/ 245994 w 1238870"/>
              <a:gd name="connsiteY5" fmla="*/ 92349 h 852489"/>
              <a:gd name="connsiteX6" fmla="*/ 23501 w 1238870"/>
              <a:gd name="connsiteY6" fmla="*/ 568036 h 852489"/>
              <a:gd name="connsiteX7" fmla="*/ 552172 w 1238870"/>
              <a:gd name="connsiteY7" fmla="*/ 730697 h 852489"/>
              <a:gd name="connsiteX8" fmla="*/ 633056 w 1238870"/>
              <a:gd name="connsiteY8" fmla="*/ 852489 h 852489"/>
              <a:gd name="connsiteX0" fmla="*/ 633056 w 1237972"/>
              <a:gd name="connsiteY0" fmla="*/ 852489 h 852489"/>
              <a:gd name="connsiteX1" fmla="*/ 825461 w 1237972"/>
              <a:gd name="connsiteY1" fmla="*/ 773218 h 852489"/>
              <a:gd name="connsiteX2" fmla="*/ 1183087 w 1237972"/>
              <a:gd name="connsiteY2" fmla="*/ 617069 h 852489"/>
              <a:gd name="connsiteX3" fmla="*/ 1202325 w 1237972"/>
              <a:gd name="connsiteY3" fmla="*/ 173881 h 852489"/>
              <a:gd name="connsiteX4" fmla="*/ 981005 w 1237972"/>
              <a:gd name="connsiteY4" fmla="*/ 19225 h 852489"/>
              <a:gd name="connsiteX5" fmla="*/ 245994 w 1237972"/>
              <a:gd name="connsiteY5" fmla="*/ 92349 h 852489"/>
              <a:gd name="connsiteX6" fmla="*/ 23501 w 1237972"/>
              <a:gd name="connsiteY6" fmla="*/ 568036 h 852489"/>
              <a:gd name="connsiteX7" fmla="*/ 552172 w 1237972"/>
              <a:gd name="connsiteY7" fmla="*/ 730697 h 852489"/>
              <a:gd name="connsiteX8" fmla="*/ 633056 w 1237972"/>
              <a:gd name="connsiteY8" fmla="*/ 852489 h 852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7972" h="852489">
                <a:moveTo>
                  <a:pt x="633056" y="852489"/>
                </a:moveTo>
                <a:cubicBezTo>
                  <a:pt x="716495" y="841059"/>
                  <a:pt x="733789" y="812455"/>
                  <a:pt x="825461" y="773218"/>
                </a:cubicBezTo>
                <a:cubicBezTo>
                  <a:pt x="917133" y="733981"/>
                  <a:pt x="1120276" y="716959"/>
                  <a:pt x="1183087" y="617069"/>
                </a:cubicBezTo>
                <a:cubicBezTo>
                  <a:pt x="1245898" y="517180"/>
                  <a:pt x="1258148" y="283568"/>
                  <a:pt x="1202325" y="173881"/>
                </a:cubicBezTo>
                <a:cubicBezTo>
                  <a:pt x="1146502" y="64194"/>
                  <a:pt x="1083676" y="36572"/>
                  <a:pt x="981005" y="19225"/>
                </a:cubicBezTo>
                <a:cubicBezTo>
                  <a:pt x="823274" y="-7425"/>
                  <a:pt x="446352" y="-23746"/>
                  <a:pt x="245994" y="92349"/>
                </a:cubicBezTo>
                <a:cubicBezTo>
                  <a:pt x="45636" y="208444"/>
                  <a:pt x="-47145" y="246094"/>
                  <a:pt x="23501" y="568036"/>
                </a:cubicBezTo>
                <a:cubicBezTo>
                  <a:pt x="51046" y="756743"/>
                  <a:pt x="510357" y="722029"/>
                  <a:pt x="552172" y="730697"/>
                </a:cubicBezTo>
                <a:cubicBezTo>
                  <a:pt x="733623" y="767368"/>
                  <a:pt x="633056" y="852489"/>
                  <a:pt x="633056" y="852489"/>
                </a:cubicBezTo>
                <a:close/>
              </a:path>
            </a:pathLst>
          </a:custGeom>
          <a:noFill/>
          <a:ln w="19050" cap="flat">
            <a:solidFill>
              <a:schemeClr val="tx1"/>
            </a:solidFill>
            <a:prstDash val="solid"/>
            <a:miter/>
          </a:ln>
        </p:spPr>
        <p:txBody>
          <a:bodyPr rtlCol="0" anchor="ctr"/>
          <a:lstStyle/>
          <a:p>
            <a:endParaRPr lang="en-US"/>
          </a:p>
        </p:txBody>
      </p:sp>
      <p:sp>
        <p:nvSpPr>
          <p:cNvPr id="2" name="Title 1">
            <a:extLst>
              <a:ext uri="{FF2B5EF4-FFF2-40B4-BE49-F238E27FC236}">
                <a16:creationId xmlns:a16="http://schemas.microsoft.com/office/drawing/2014/main" id="{D80FF0C0-FC1A-4C5B-9FE5-09BA33FF7EE3}"/>
              </a:ext>
            </a:extLst>
          </p:cNvPr>
          <p:cNvSpPr>
            <a:spLocks noGrp="1"/>
          </p:cNvSpPr>
          <p:nvPr>
            <p:ph type="ctrTitle"/>
          </p:nvPr>
        </p:nvSpPr>
        <p:spPr>
          <a:xfrm>
            <a:off x="1956392" y="1398181"/>
            <a:ext cx="7134446" cy="2870791"/>
          </a:xfrm>
        </p:spPr>
        <p:txBody>
          <a:bodyPr anchor="ctr">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E989092-15F8-4341-8D94-9E799301C51A}"/>
              </a:ext>
            </a:extLst>
          </p:cNvPr>
          <p:cNvSpPr>
            <a:spLocks noGrp="1"/>
          </p:cNvSpPr>
          <p:nvPr>
            <p:ph type="subTitle" idx="1"/>
          </p:nvPr>
        </p:nvSpPr>
        <p:spPr>
          <a:xfrm>
            <a:off x="6270835" y="5135527"/>
            <a:ext cx="4397164" cy="1057938"/>
          </a:xfrm>
        </p:spPr>
        <p:txBody>
          <a:bodyPr anchor="ctr">
            <a:normAutofit/>
          </a:bodyPr>
          <a:lstStyle>
            <a:lvl1pPr marL="0" indent="0" algn="l">
              <a:lnSpc>
                <a:spcPct val="100000"/>
              </a:lnSpc>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97328B-E858-4921-99C2-3B0BE1724C6F}"/>
              </a:ext>
            </a:extLst>
          </p:cNvPr>
          <p:cNvSpPr>
            <a:spLocks noGrp="1"/>
          </p:cNvSpPr>
          <p:nvPr>
            <p:ph type="dt" sz="half" idx="10"/>
          </p:nvPr>
        </p:nvSpPr>
        <p:spPr/>
        <p:txBody>
          <a:bodyPr/>
          <a:lstStyle/>
          <a:p>
            <a:fld id="{C1691109-F4F8-4597-962C-A4F4B7960636}" type="datetimeFigureOut">
              <a:rPr lang="en-US" smtClean="0"/>
              <a:t>8/12/2025</a:t>
            </a:fld>
            <a:endParaRPr lang="en-US"/>
          </a:p>
        </p:txBody>
      </p:sp>
      <p:sp>
        <p:nvSpPr>
          <p:cNvPr id="5" name="Footer Placeholder 4">
            <a:extLst>
              <a:ext uri="{FF2B5EF4-FFF2-40B4-BE49-F238E27FC236}">
                <a16:creationId xmlns:a16="http://schemas.microsoft.com/office/drawing/2014/main" id="{ED381296-9B7B-4EF3-89B3-8B33E6070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C2FE59-6CD1-4D0F-8A06-10CA2D3836CD}"/>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658496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139E3-FB89-4585-A22D-15851E8DE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94B498-70D2-4956-A576-83345B38D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2A84CB-FF9E-43D6-8805-B4ABB520D60C}"/>
              </a:ext>
            </a:extLst>
          </p:cNvPr>
          <p:cNvSpPr>
            <a:spLocks noGrp="1"/>
          </p:cNvSpPr>
          <p:nvPr>
            <p:ph type="dt" sz="half" idx="10"/>
          </p:nvPr>
        </p:nvSpPr>
        <p:spPr/>
        <p:txBody>
          <a:bodyPr/>
          <a:lstStyle/>
          <a:p>
            <a:fld id="{C1691109-F4F8-4597-962C-A4F4B7960636}" type="datetimeFigureOut">
              <a:rPr lang="en-US" smtClean="0"/>
              <a:t>8/12/2025</a:t>
            </a:fld>
            <a:endParaRPr lang="en-US"/>
          </a:p>
        </p:txBody>
      </p:sp>
      <p:sp>
        <p:nvSpPr>
          <p:cNvPr id="5" name="Footer Placeholder 4">
            <a:extLst>
              <a:ext uri="{FF2B5EF4-FFF2-40B4-BE49-F238E27FC236}">
                <a16:creationId xmlns:a16="http://schemas.microsoft.com/office/drawing/2014/main" id="{BCA7EE14-0A60-428B-BC0E-A50951E0E3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A9A22-BBF2-4B23-B17F-B32AC87D290F}"/>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2680709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5CC51B-E0BE-4D50-A04A-571F8BCAE2A7}"/>
              </a:ext>
            </a:extLst>
          </p:cNvPr>
          <p:cNvSpPr>
            <a:spLocks noGrp="1"/>
          </p:cNvSpPr>
          <p:nvPr>
            <p:ph type="title" orient="vert"/>
          </p:nvPr>
        </p:nvSpPr>
        <p:spPr>
          <a:xfrm>
            <a:off x="9099550" y="692150"/>
            <a:ext cx="2254250" cy="530993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41F5607-7A89-4981-87F4-98BC7CE0A921}"/>
              </a:ext>
            </a:extLst>
          </p:cNvPr>
          <p:cNvSpPr>
            <a:spLocks noGrp="1"/>
          </p:cNvSpPr>
          <p:nvPr>
            <p:ph type="body" orient="vert" idx="1"/>
          </p:nvPr>
        </p:nvSpPr>
        <p:spPr>
          <a:xfrm>
            <a:off x="838200" y="692150"/>
            <a:ext cx="8108950" cy="5309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820D5BE-275A-42D5-BCE1-357D53FC50C3}"/>
              </a:ext>
            </a:extLst>
          </p:cNvPr>
          <p:cNvSpPr>
            <a:spLocks noGrp="1"/>
          </p:cNvSpPr>
          <p:nvPr>
            <p:ph type="dt" sz="half" idx="10"/>
          </p:nvPr>
        </p:nvSpPr>
        <p:spPr/>
        <p:txBody>
          <a:bodyPr/>
          <a:lstStyle/>
          <a:p>
            <a:fld id="{C1691109-F4F8-4597-962C-A4F4B7960636}" type="datetimeFigureOut">
              <a:rPr lang="en-US" smtClean="0"/>
              <a:t>8/12/2025</a:t>
            </a:fld>
            <a:endParaRPr lang="en-US"/>
          </a:p>
        </p:txBody>
      </p:sp>
      <p:sp>
        <p:nvSpPr>
          <p:cNvPr id="5" name="Footer Placeholder 4">
            <a:extLst>
              <a:ext uri="{FF2B5EF4-FFF2-40B4-BE49-F238E27FC236}">
                <a16:creationId xmlns:a16="http://schemas.microsoft.com/office/drawing/2014/main" id="{11525F9A-B406-4028-AC92-D12450519F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A70F0A-5147-4274-A0A1-BD21917945FE}"/>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486855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AC77D-9BA0-4A3B-B823-2059DC3C3D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B811DB-C16F-4CED-97C6-73ABD71F33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E14D3C-7343-4DD7-B816-0D4D66BD61BF}"/>
              </a:ext>
            </a:extLst>
          </p:cNvPr>
          <p:cNvSpPr>
            <a:spLocks noGrp="1"/>
          </p:cNvSpPr>
          <p:nvPr>
            <p:ph type="dt" sz="half" idx="10"/>
          </p:nvPr>
        </p:nvSpPr>
        <p:spPr/>
        <p:txBody>
          <a:bodyPr/>
          <a:lstStyle/>
          <a:p>
            <a:fld id="{C1691109-F4F8-4597-962C-A4F4B7960636}" type="datetimeFigureOut">
              <a:rPr lang="en-US" smtClean="0"/>
              <a:t>8/12/2025</a:t>
            </a:fld>
            <a:endParaRPr lang="en-US"/>
          </a:p>
        </p:txBody>
      </p:sp>
      <p:sp>
        <p:nvSpPr>
          <p:cNvPr id="5" name="Footer Placeholder 4">
            <a:extLst>
              <a:ext uri="{FF2B5EF4-FFF2-40B4-BE49-F238E27FC236}">
                <a16:creationId xmlns:a16="http://schemas.microsoft.com/office/drawing/2014/main" id="{BE2409C8-4D7C-40EE-A12E-59CB555C72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222D5-7193-4F59-83B4-3C19E8B14952}"/>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12875777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BEFA1-A4AB-4CF4-B02E-57AAED5719D6}"/>
              </a:ext>
            </a:extLst>
          </p:cNvPr>
          <p:cNvSpPr>
            <a:spLocks noGrp="1"/>
          </p:cNvSpPr>
          <p:nvPr>
            <p:ph type="title"/>
          </p:nvPr>
        </p:nvSpPr>
        <p:spPr>
          <a:xfrm>
            <a:off x="1621971" y="1709738"/>
            <a:ext cx="9165772" cy="2963271"/>
          </a:xfrm>
        </p:spPr>
        <p:txBody>
          <a:bodyPr anchor="b"/>
          <a:lstStyle>
            <a:lvl1pPr algn="ct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0AB406C-F19A-4393-9AD1-A300A7E452E8}"/>
              </a:ext>
            </a:extLst>
          </p:cNvPr>
          <p:cNvSpPr>
            <a:spLocks noGrp="1"/>
          </p:cNvSpPr>
          <p:nvPr>
            <p:ph type="body" idx="1"/>
          </p:nvPr>
        </p:nvSpPr>
        <p:spPr>
          <a:xfrm>
            <a:off x="1621971" y="4875028"/>
            <a:ext cx="9165772" cy="1052623"/>
          </a:xfrm>
        </p:spPr>
        <p:txBody>
          <a:bodyPr>
            <a:normAutofit/>
          </a:bodyPr>
          <a:lstStyle>
            <a:lvl1pPr marL="0" indent="0" algn="ctr">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7AE7-47F6-4023-8D44-8BA1DAB05FF2}"/>
              </a:ext>
            </a:extLst>
          </p:cNvPr>
          <p:cNvSpPr>
            <a:spLocks noGrp="1"/>
          </p:cNvSpPr>
          <p:nvPr>
            <p:ph type="dt" sz="half" idx="10"/>
          </p:nvPr>
        </p:nvSpPr>
        <p:spPr/>
        <p:txBody>
          <a:bodyPr/>
          <a:lstStyle/>
          <a:p>
            <a:fld id="{C1691109-F4F8-4597-962C-A4F4B7960636}" type="datetimeFigureOut">
              <a:rPr lang="en-US" smtClean="0"/>
              <a:t>8/12/2025</a:t>
            </a:fld>
            <a:endParaRPr lang="en-US"/>
          </a:p>
        </p:txBody>
      </p:sp>
      <p:sp>
        <p:nvSpPr>
          <p:cNvPr id="5" name="Footer Placeholder 4">
            <a:extLst>
              <a:ext uri="{FF2B5EF4-FFF2-40B4-BE49-F238E27FC236}">
                <a16:creationId xmlns:a16="http://schemas.microsoft.com/office/drawing/2014/main" id="{57AB32FC-A974-44FC-9804-F871EE51DF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59ADE9-F40E-4E3B-AB8D-68CB1F4854A5}"/>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3082108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D816-3E01-4EFD-AD9C-783D674DA6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F53D69-34A7-451D-A902-5F6CD13343FE}"/>
              </a:ext>
            </a:extLst>
          </p:cNvPr>
          <p:cNvSpPr>
            <a:spLocks noGrp="1"/>
          </p:cNvSpPr>
          <p:nvPr>
            <p:ph sz="half" idx="1"/>
          </p:nvPr>
        </p:nvSpPr>
        <p:spPr>
          <a:xfrm>
            <a:off x="1020722" y="2095500"/>
            <a:ext cx="4999077"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6E1E0E2-7D34-48E0-8795-546D2F00E2CF}"/>
              </a:ext>
            </a:extLst>
          </p:cNvPr>
          <p:cNvSpPr>
            <a:spLocks noGrp="1"/>
          </p:cNvSpPr>
          <p:nvPr>
            <p:ph sz="half" idx="2"/>
          </p:nvPr>
        </p:nvSpPr>
        <p:spPr>
          <a:xfrm>
            <a:off x="6281056" y="2095500"/>
            <a:ext cx="5072743" cy="39732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E005476-6B6D-4BA3-919B-5335D6429852}"/>
              </a:ext>
            </a:extLst>
          </p:cNvPr>
          <p:cNvSpPr>
            <a:spLocks noGrp="1"/>
          </p:cNvSpPr>
          <p:nvPr>
            <p:ph type="dt" sz="half" idx="10"/>
          </p:nvPr>
        </p:nvSpPr>
        <p:spPr/>
        <p:txBody>
          <a:bodyPr/>
          <a:lstStyle/>
          <a:p>
            <a:fld id="{C1691109-F4F8-4597-962C-A4F4B7960636}" type="datetimeFigureOut">
              <a:rPr lang="en-US" smtClean="0"/>
              <a:t>8/12/2025</a:t>
            </a:fld>
            <a:endParaRPr lang="en-US"/>
          </a:p>
        </p:txBody>
      </p:sp>
      <p:sp>
        <p:nvSpPr>
          <p:cNvPr id="6" name="Footer Placeholder 5">
            <a:extLst>
              <a:ext uri="{FF2B5EF4-FFF2-40B4-BE49-F238E27FC236}">
                <a16:creationId xmlns:a16="http://schemas.microsoft.com/office/drawing/2014/main" id="{F5DB6D41-07E2-4F6D-BB39-217957FE76C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E0CA9C-BFED-484F-B765-EA8CE4B4B783}"/>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1458857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74AD2-5208-4201-90A7-F961876195F8}"/>
              </a:ext>
            </a:extLst>
          </p:cNvPr>
          <p:cNvSpPr>
            <a:spLocks noGrp="1"/>
          </p:cNvSpPr>
          <p:nvPr>
            <p:ph type="title"/>
          </p:nvPr>
        </p:nvSpPr>
        <p:spPr>
          <a:xfrm>
            <a:off x="1028700" y="702129"/>
            <a:ext cx="10326688" cy="1125675"/>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3A3FF53-BE24-42E9-BA12-BC5863CBFF1B}"/>
              </a:ext>
            </a:extLst>
          </p:cNvPr>
          <p:cNvSpPr>
            <a:spLocks noGrp="1"/>
          </p:cNvSpPr>
          <p:nvPr>
            <p:ph type="body" idx="1"/>
          </p:nvPr>
        </p:nvSpPr>
        <p:spPr>
          <a:xfrm>
            <a:off x="1028700" y="1827804"/>
            <a:ext cx="4968875"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67A84776-6678-4D27-9BE9-5D83FC9E884F}"/>
              </a:ext>
            </a:extLst>
          </p:cNvPr>
          <p:cNvSpPr>
            <a:spLocks noGrp="1"/>
          </p:cNvSpPr>
          <p:nvPr>
            <p:ph sz="half" idx="2"/>
          </p:nvPr>
        </p:nvSpPr>
        <p:spPr>
          <a:xfrm>
            <a:off x="1028700" y="2642191"/>
            <a:ext cx="4968875"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58BCA2E2-5B30-43B4-8FCD-23015451F221}"/>
              </a:ext>
            </a:extLst>
          </p:cNvPr>
          <p:cNvSpPr>
            <a:spLocks noGrp="1"/>
          </p:cNvSpPr>
          <p:nvPr>
            <p:ph type="body" sz="quarter" idx="3"/>
          </p:nvPr>
        </p:nvSpPr>
        <p:spPr>
          <a:xfrm>
            <a:off x="6281054" y="1827804"/>
            <a:ext cx="5087034" cy="8143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CDA7B7A1-E670-4E7E-AEBA-340893DE8EE5}"/>
              </a:ext>
            </a:extLst>
          </p:cNvPr>
          <p:cNvSpPr>
            <a:spLocks noGrp="1"/>
          </p:cNvSpPr>
          <p:nvPr>
            <p:ph sz="quarter" idx="4"/>
          </p:nvPr>
        </p:nvSpPr>
        <p:spPr>
          <a:xfrm>
            <a:off x="6281054" y="2642191"/>
            <a:ext cx="5087034" cy="340241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3244D3AE-982A-4CC3-8456-4D4B0E35D993}"/>
              </a:ext>
            </a:extLst>
          </p:cNvPr>
          <p:cNvSpPr>
            <a:spLocks noGrp="1"/>
          </p:cNvSpPr>
          <p:nvPr>
            <p:ph type="dt" sz="half" idx="10"/>
          </p:nvPr>
        </p:nvSpPr>
        <p:spPr/>
        <p:txBody>
          <a:bodyPr/>
          <a:lstStyle/>
          <a:p>
            <a:fld id="{C1691109-F4F8-4597-962C-A4F4B7960636}" type="datetimeFigureOut">
              <a:rPr lang="en-US" smtClean="0"/>
              <a:t>8/12/2025</a:t>
            </a:fld>
            <a:endParaRPr lang="en-US"/>
          </a:p>
        </p:txBody>
      </p:sp>
      <p:sp>
        <p:nvSpPr>
          <p:cNvPr id="8" name="Footer Placeholder 7">
            <a:extLst>
              <a:ext uri="{FF2B5EF4-FFF2-40B4-BE49-F238E27FC236}">
                <a16:creationId xmlns:a16="http://schemas.microsoft.com/office/drawing/2014/main" id="{56FE3087-09F9-4436-8236-8693EA4984D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8413CB-0E24-4F96-AF8C-EE269ACCE783}"/>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3368061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5CAD1C-D319-4A48-8DF9-50699231C977}"/>
              </a:ext>
            </a:extLst>
          </p:cNvPr>
          <p:cNvSpPr>
            <a:spLocks noGrp="1"/>
          </p:cNvSpPr>
          <p:nvPr>
            <p:ph type="dt" sz="half" idx="10"/>
          </p:nvPr>
        </p:nvSpPr>
        <p:spPr/>
        <p:txBody>
          <a:bodyPr/>
          <a:lstStyle/>
          <a:p>
            <a:fld id="{C1691109-F4F8-4597-962C-A4F4B7960636}" type="datetimeFigureOut">
              <a:rPr lang="en-US" smtClean="0"/>
              <a:t>8/12/2025</a:t>
            </a:fld>
            <a:endParaRPr lang="en-US"/>
          </a:p>
        </p:txBody>
      </p:sp>
      <p:sp>
        <p:nvSpPr>
          <p:cNvPr id="4" name="Footer Placeholder 3">
            <a:extLst>
              <a:ext uri="{FF2B5EF4-FFF2-40B4-BE49-F238E27FC236}">
                <a16:creationId xmlns:a16="http://schemas.microsoft.com/office/drawing/2014/main" id="{FE3D0181-83E0-4AB1-B372-24D6C075B0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50352C-6317-4DD0-84C4-AE7DDAC55F0A}"/>
              </a:ext>
            </a:extLst>
          </p:cNvPr>
          <p:cNvSpPr>
            <a:spLocks noGrp="1"/>
          </p:cNvSpPr>
          <p:nvPr>
            <p:ph type="sldNum" sz="quarter" idx="12"/>
          </p:nvPr>
        </p:nvSpPr>
        <p:spPr/>
        <p:txBody>
          <a:bodyPr/>
          <a:lstStyle/>
          <a:p>
            <a:fld id="{7C7FAD9F-AEE9-406E-B720-57D2B9DB2816}" type="slidenum">
              <a:rPr lang="en-US" smtClean="0"/>
              <a:t>‹nº›</a:t>
            </a:fld>
            <a:endParaRPr lang="en-US"/>
          </a:p>
        </p:txBody>
      </p:sp>
      <p:sp>
        <p:nvSpPr>
          <p:cNvPr id="6" name="Freeform: Shape 5">
            <a:extLst>
              <a:ext uri="{FF2B5EF4-FFF2-40B4-BE49-F238E27FC236}">
                <a16:creationId xmlns:a16="http://schemas.microsoft.com/office/drawing/2014/main" id="{48F340C5-9EBB-43D9-91F5-F767DBD59BBF}"/>
              </a:ext>
              <a:ext uri="{C183D7F6-B498-43B3-948B-1728B52AA6E4}">
                <adec:decorative xmlns:adec="http://schemas.microsoft.com/office/drawing/2017/decorative" val="1"/>
              </a:ext>
            </a:extLst>
          </p:cNvPr>
          <p:cNvSpPr/>
          <p:nvPr/>
        </p:nvSpPr>
        <p:spPr>
          <a:xfrm rot="492880">
            <a:off x="2401240" y="1130240"/>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solidFill>
            <a:schemeClr val="bg1"/>
          </a:solidFill>
          <a:ln w="1905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89ECC812-F2A9-46D4-9B78-6659C68ED4EE}"/>
              </a:ext>
            </a:extLst>
          </p:cNvPr>
          <p:cNvSpPr>
            <a:spLocks noGrp="1"/>
          </p:cNvSpPr>
          <p:nvPr>
            <p:ph type="title"/>
          </p:nvPr>
        </p:nvSpPr>
        <p:spPr>
          <a:xfrm>
            <a:off x="3412671" y="1932214"/>
            <a:ext cx="6966858" cy="3091544"/>
          </a:xfrm>
        </p:spPr>
        <p:txBody>
          <a:bodyPr/>
          <a:lstStyle>
            <a:lvl1pPr algn="ctr">
              <a:defRPr/>
            </a:lvl1pPr>
          </a:lstStyle>
          <a:p>
            <a:r>
              <a:rPr lang="en-US"/>
              <a:t>Click to edit Master title style</a:t>
            </a:r>
            <a:endParaRPr lang="en-US" dirty="0"/>
          </a:p>
        </p:txBody>
      </p:sp>
      <p:sp>
        <p:nvSpPr>
          <p:cNvPr id="7" name="Freeform: Shape 6">
            <a:extLst>
              <a:ext uri="{FF2B5EF4-FFF2-40B4-BE49-F238E27FC236}">
                <a16:creationId xmlns:a16="http://schemas.microsoft.com/office/drawing/2014/main" id="{B7A37F60-69E7-41AC-BC9A-9DBC3B577269}"/>
              </a:ext>
              <a:ext uri="{C183D7F6-B498-43B3-948B-1728B52AA6E4}">
                <adec:decorative xmlns:adec="http://schemas.microsoft.com/office/drawing/2017/decorative" val="1"/>
              </a:ext>
            </a:extLst>
          </p:cNvPr>
          <p:cNvSpPr/>
          <p:nvPr/>
        </p:nvSpPr>
        <p:spPr>
          <a:xfrm rot="492880">
            <a:off x="2455668" y="1103025"/>
            <a:ext cx="8982171" cy="5009917"/>
          </a:xfrm>
          <a:custGeom>
            <a:avLst/>
            <a:gdLst>
              <a:gd name="connsiteX0" fmla="*/ 284628 w 960507"/>
              <a:gd name="connsiteY0" fmla="*/ 725426 h 725435"/>
              <a:gd name="connsiteX1" fmla="*/ 429979 w 960507"/>
              <a:gd name="connsiteY1" fmla="*/ 636749 h 725435"/>
              <a:gd name="connsiteX2" fmla="*/ 805646 w 960507"/>
              <a:gd name="connsiteY2" fmla="*/ 523401 h 725435"/>
              <a:gd name="connsiteX3" fmla="*/ 954521 w 960507"/>
              <a:gd name="connsiteY3" fmla="*/ 257273 h 725435"/>
              <a:gd name="connsiteX4" fmla="*/ 674486 w 960507"/>
              <a:gd name="connsiteY4" fmla="*/ 5622 h 725435"/>
              <a:gd name="connsiteX5" fmla="*/ 15261 w 960507"/>
              <a:gd name="connsiteY5" fmla="*/ 246605 h 725435"/>
              <a:gd name="connsiteX6" fmla="*/ 217286 w 960507"/>
              <a:gd name="connsiteY6" fmla="*/ 650655 h 725435"/>
              <a:gd name="connsiteX7" fmla="*/ 284628 w 960507"/>
              <a:gd name="connsiteY7" fmla="*/ 725426 h 725435"/>
              <a:gd name="connsiteX0" fmla="*/ 284667 w 961601"/>
              <a:gd name="connsiteY0" fmla="*/ 725435 h 725435"/>
              <a:gd name="connsiteX1" fmla="*/ 430018 w 961601"/>
              <a:gd name="connsiteY1" fmla="*/ 636758 h 725435"/>
              <a:gd name="connsiteX2" fmla="*/ 820834 w 961601"/>
              <a:gd name="connsiteY2" fmla="*/ 548364 h 725435"/>
              <a:gd name="connsiteX3" fmla="*/ 954560 w 961601"/>
              <a:gd name="connsiteY3" fmla="*/ 257282 h 725435"/>
              <a:gd name="connsiteX4" fmla="*/ 674525 w 961601"/>
              <a:gd name="connsiteY4" fmla="*/ 5631 h 725435"/>
              <a:gd name="connsiteX5" fmla="*/ 15300 w 961601"/>
              <a:gd name="connsiteY5" fmla="*/ 246614 h 725435"/>
              <a:gd name="connsiteX6" fmla="*/ 217325 w 961601"/>
              <a:gd name="connsiteY6" fmla="*/ 650664 h 725435"/>
              <a:gd name="connsiteX7" fmla="*/ 284667 w 961601"/>
              <a:gd name="connsiteY7" fmla="*/ 725435 h 725435"/>
              <a:gd name="connsiteX0" fmla="*/ 284667 w 961601"/>
              <a:gd name="connsiteY0" fmla="*/ 725962 h 725962"/>
              <a:gd name="connsiteX1" fmla="*/ 430018 w 961601"/>
              <a:gd name="connsiteY1" fmla="*/ 637285 h 725962"/>
              <a:gd name="connsiteX2" fmla="*/ 820834 w 961601"/>
              <a:gd name="connsiteY2" fmla="*/ 548891 h 725962"/>
              <a:gd name="connsiteX3" fmla="*/ 954560 w 961601"/>
              <a:gd name="connsiteY3" fmla="*/ 257809 h 725962"/>
              <a:gd name="connsiteX4" fmla="*/ 674525 w 961601"/>
              <a:gd name="connsiteY4" fmla="*/ 6158 h 725962"/>
              <a:gd name="connsiteX5" fmla="*/ 15300 w 961601"/>
              <a:gd name="connsiteY5" fmla="*/ 247141 h 725962"/>
              <a:gd name="connsiteX6" fmla="*/ 217325 w 961601"/>
              <a:gd name="connsiteY6" fmla="*/ 651191 h 725962"/>
              <a:gd name="connsiteX7" fmla="*/ 284667 w 961601"/>
              <a:gd name="connsiteY7" fmla="*/ 725962 h 725962"/>
              <a:gd name="connsiteX0" fmla="*/ 410902 w 1087836"/>
              <a:gd name="connsiteY0" fmla="*/ 719810 h 719810"/>
              <a:gd name="connsiteX1" fmla="*/ 556253 w 1087836"/>
              <a:gd name="connsiteY1" fmla="*/ 631133 h 719810"/>
              <a:gd name="connsiteX2" fmla="*/ 947069 w 1087836"/>
              <a:gd name="connsiteY2" fmla="*/ 542739 h 719810"/>
              <a:gd name="connsiteX3" fmla="*/ 1080795 w 1087836"/>
              <a:gd name="connsiteY3" fmla="*/ 251657 h 719810"/>
              <a:gd name="connsiteX4" fmla="*/ 800760 w 1087836"/>
              <a:gd name="connsiteY4" fmla="*/ 6 h 719810"/>
              <a:gd name="connsiteX5" fmla="*/ 5261 w 1087836"/>
              <a:gd name="connsiteY5" fmla="*/ 248982 h 719810"/>
              <a:gd name="connsiteX6" fmla="*/ 343560 w 1087836"/>
              <a:gd name="connsiteY6" fmla="*/ 645039 h 719810"/>
              <a:gd name="connsiteX7" fmla="*/ 410902 w 1087836"/>
              <a:gd name="connsiteY7" fmla="*/ 719810 h 719810"/>
              <a:gd name="connsiteX0" fmla="*/ 412791 w 1089725"/>
              <a:gd name="connsiteY0" fmla="*/ 726835 h 726835"/>
              <a:gd name="connsiteX1" fmla="*/ 558142 w 1089725"/>
              <a:gd name="connsiteY1" fmla="*/ 638158 h 726835"/>
              <a:gd name="connsiteX2" fmla="*/ 948958 w 1089725"/>
              <a:gd name="connsiteY2" fmla="*/ 549764 h 726835"/>
              <a:gd name="connsiteX3" fmla="*/ 1082684 w 1089725"/>
              <a:gd name="connsiteY3" fmla="*/ 258682 h 726835"/>
              <a:gd name="connsiteX4" fmla="*/ 802649 w 1089725"/>
              <a:gd name="connsiteY4" fmla="*/ 7031 h 726835"/>
              <a:gd name="connsiteX5" fmla="*/ 171027 w 1089725"/>
              <a:gd name="connsiteY5" fmla="*/ 85967 h 726835"/>
              <a:gd name="connsiteX6" fmla="*/ 7150 w 1089725"/>
              <a:gd name="connsiteY6" fmla="*/ 256007 h 726835"/>
              <a:gd name="connsiteX7" fmla="*/ 345449 w 1089725"/>
              <a:gd name="connsiteY7" fmla="*/ 652064 h 726835"/>
              <a:gd name="connsiteX8" fmla="*/ 412791 w 1089725"/>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9002 w 1085936"/>
              <a:gd name="connsiteY0" fmla="*/ 726835 h 726835"/>
              <a:gd name="connsiteX1" fmla="*/ 554353 w 1085936"/>
              <a:gd name="connsiteY1" fmla="*/ 638158 h 726835"/>
              <a:gd name="connsiteX2" fmla="*/ 945169 w 1085936"/>
              <a:gd name="connsiteY2" fmla="*/ 549764 h 726835"/>
              <a:gd name="connsiteX3" fmla="*/ 1078895 w 1085936"/>
              <a:gd name="connsiteY3" fmla="*/ 258682 h 726835"/>
              <a:gd name="connsiteX4" fmla="*/ 798860 w 1085936"/>
              <a:gd name="connsiteY4" fmla="*/ 7031 h 726835"/>
              <a:gd name="connsiteX5" fmla="*/ 167238 w 1085936"/>
              <a:gd name="connsiteY5" fmla="*/ 85967 h 726835"/>
              <a:gd name="connsiteX6" fmla="*/ 7460 w 1085936"/>
              <a:gd name="connsiteY6" fmla="*/ 285590 h 726835"/>
              <a:gd name="connsiteX7" fmla="*/ 341660 w 1085936"/>
              <a:gd name="connsiteY7" fmla="*/ 652064 h 726835"/>
              <a:gd name="connsiteX8" fmla="*/ 409002 w 1085936"/>
              <a:gd name="connsiteY8" fmla="*/ 726835 h 726835"/>
              <a:gd name="connsiteX0" fmla="*/ 407340 w 1084274"/>
              <a:gd name="connsiteY0" fmla="*/ 726835 h 726835"/>
              <a:gd name="connsiteX1" fmla="*/ 552691 w 1084274"/>
              <a:gd name="connsiteY1" fmla="*/ 638158 h 726835"/>
              <a:gd name="connsiteX2" fmla="*/ 943507 w 1084274"/>
              <a:gd name="connsiteY2" fmla="*/ 549764 h 726835"/>
              <a:gd name="connsiteX3" fmla="*/ 1077233 w 1084274"/>
              <a:gd name="connsiteY3" fmla="*/ 258682 h 726835"/>
              <a:gd name="connsiteX4" fmla="*/ 797198 w 1084274"/>
              <a:gd name="connsiteY4" fmla="*/ 7031 h 726835"/>
              <a:gd name="connsiteX5" fmla="*/ 165576 w 1084274"/>
              <a:gd name="connsiteY5" fmla="*/ 85967 h 726835"/>
              <a:gd name="connsiteX6" fmla="*/ 5798 w 1084274"/>
              <a:gd name="connsiteY6" fmla="*/ 285590 h 726835"/>
              <a:gd name="connsiteX7" fmla="*/ 339998 w 1084274"/>
              <a:gd name="connsiteY7" fmla="*/ 652064 h 726835"/>
              <a:gd name="connsiteX8" fmla="*/ 407340 w 1084274"/>
              <a:gd name="connsiteY8" fmla="*/ 726835 h 726835"/>
              <a:gd name="connsiteX0" fmla="*/ 405193 w 1082127"/>
              <a:gd name="connsiteY0" fmla="*/ 726835 h 726835"/>
              <a:gd name="connsiteX1" fmla="*/ 550544 w 1082127"/>
              <a:gd name="connsiteY1" fmla="*/ 638158 h 726835"/>
              <a:gd name="connsiteX2" fmla="*/ 941360 w 1082127"/>
              <a:gd name="connsiteY2" fmla="*/ 549764 h 726835"/>
              <a:gd name="connsiteX3" fmla="*/ 1075086 w 1082127"/>
              <a:gd name="connsiteY3" fmla="*/ 258682 h 726835"/>
              <a:gd name="connsiteX4" fmla="*/ 795051 w 1082127"/>
              <a:gd name="connsiteY4" fmla="*/ 7031 h 726835"/>
              <a:gd name="connsiteX5" fmla="*/ 163429 w 1082127"/>
              <a:gd name="connsiteY5" fmla="*/ 85967 h 726835"/>
              <a:gd name="connsiteX6" fmla="*/ 5959 w 1082127"/>
              <a:gd name="connsiteY6" fmla="*/ 336874 h 726835"/>
              <a:gd name="connsiteX7" fmla="*/ 337851 w 1082127"/>
              <a:gd name="connsiteY7" fmla="*/ 652064 h 726835"/>
              <a:gd name="connsiteX8" fmla="*/ 405193 w 1082127"/>
              <a:gd name="connsiteY8" fmla="*/ 726835 h 726835"/>
              <a:gd name="connsiteX0" fmla="*/ 405097 w 1082031"/>
              <a:gd name="connsiteY0" fmla="*/ 727553 h 727553"/>
              <a:gd name="connsiteX1" fmla="*/ 550448 w 1082031"/>
              <a:gd name="connsiteY1" fmla="*/ 638876 h 727553"/>
              <a:gd name="connsiteX2" fmla="*/ 941264 w 1082031"/>
              <a:gd name="connsiteY2" fmla="*/ 550482 h 727553"/>
              <a:gd name="connsiteX3" fmla="*/ 1074990 w 1082031"/>
              <a:gd name="connsiteY3" fmla="*/ 259400 h 727553"/>
              <a:gd name="connsiteX4" fmla="*/ 794955 w 1082031"/>
              <a:gd name="connsiteY4" fmla="*/ 7749 h 727553"/>
              <a:gd name="connsiteX5" fmla="*/ 164686 w 1082031"/>
              <a:gd name="connsiteY5" fmla="*/ 81610 h 727553"/>
              <a:gd name="connsiteX6" fmla="*/ 5863 w 1082031"/>
              <a:gd name="connsiteY6" fmla="*/ 337592 h 727553"/>
              <a:gd name="connsiteX7" fmla="*/ 337755 w 1082031"/>
              <a:gd name="connsiteY7" fmla="*/ 652782 h 727553"/>
              <a:gd name="connsiteX8" fmla="*/ 405097 w 1082031"/>
              <a:gd name="connsiteY8" fmla="*/ 727553 h 727553"/>
              <a:gd name="connsiteX0" fmla="*/ 427815 w 1104749"/>
              <a:gd name="connsiteY0" fmla="*/ 727553 h 727553"/>
              <a:gd name="connsiteX1" fmla="*/ 573166 w 1104749"/>
              <a:gd name="connsiteY1" fmla="*/ 638876 h 727553"/>
              <a:gd name="connsiteX2" fmla="*/ 963982 w 1104749"/>
              <a:gd name="connsiteY2" fmla="*/ 550482 h 727553"/>
              <a:gd name="connsiteX3" fmla="*/ 1097708 w 1104749"/>
              <a:gd name="connsiteY3" fmla="*/ 259400 h 727553"/>
              <a:gd name="connsiteX4" fmla="*/ 817673 w 1104749"/>
              <a:gd name="connsiteY4" fmla="*/ 7749 h 727553"/>
              <a:gd name="connsiteX5" fmla="*/ 187404 w 1104749"/>
              <a:gd name="connsiteY5" fmla="*/ 81610 h 727553"/>
              <a:gd name="connsiteX6" fmla="*/ 4537 w 1104749"/>
              <a:gd name="connsiteY6" fmla="*/ 344274 h 727553"/>
              <a:gd name="connsiteX7" fmla="*/ 360473 w 1104749"/>
              <a:gd name="connsiteY7" fmla="*/ 652782 h 727553"/>
              <a:gd name="connsiteX8" fmla="*/ 427815 w 1104749"/>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23278 w 1100212"/>
              <a:gd name="connsiteY0" fmla="*/ 727553 h 727553"/>
              <a:gd name="connsiteX1" fmla="*/ 568629 w 1100212"/>
              <a:gd name="connsiteY1" fmla="*/ 638876 h 727553"/>
              <a:gd name="connsiteX2" fmla="*/ 959445 w 1100212"/>
              <a:gd name="connsiteY2" fmla="*/ 550482 h 727553"/>
              <a:gd name="connsiteX3" fmla="*/ 1093171 w 1100212"/>
              <a:gd name="connsiteY3" fmla="*/ 259400 h 727553"/>
              <a:gd name="connsiteX4" fmla="*/ 813136 w 1100212"/>
              <a:gd name="connsiteY4" fmla="*/ 7749 h 727553"/>
              <a:gd name="connsiteX5" fmla="*/ 182867 w 1100212"/>
              <a:gd name="connsiteY5" fmla="*/ 81610 h 727553"/>
              <a:gd name="connsiteX6" fmla="*/ 0 w 1100212"/>
              <a:gd name="connsiteY6" fmla="*/ 344274 h 727553"/>
              <a:gd name="connsiteX7" fmla="*/ 355936 w 1100212"/>
              <a:gd name="connsiteY7" fmla="*/ 652782 h 727553"/>
              <a:gd name="connsiteX8" fmla="*/ 423278 w 1100212"/>
              <a:gd name="connsiteY8" fmla="*/ 727553 h 727553"/>
              <a:gd name="connsiteX0" fmla="*/ 437503 w 1114437"/>
              <a:gd name="connsiteY0" fmla="*/ 727553 h 727553"/>
              <a:gd name="connsiteX1" fmla="*/ 582854 w 1114437"/>
              <a:gd name="connsiteY1" fmla="*/ 638876 h 727553"/>
              <a:gd name="connsiteX2" fmla="*/ 973670 w 1114437"/>
              <a:gd name="connsiteY2" fmla="*/ 550482 h 727553"/>
              <a:gd name="connsiteX3" fmla="*/ 1107396 w 1114437"/>
              <a:gd name="connsiteY3" fmla="*/ 259400 h 727553"/>
              <a:gd name="connsiteX4" fmla="*/ 827361 w 1114437"/>
              <a:gd name="connsiteY4" fmla="*/ 7749 h 727553"/>
              <a:gd name="connsiteX5" fmla="*/ 197092 w 1114437"/>
              <a:gd name="connsiteY5" fmla="*/ 81610 h 727553"/>
              <a:gd name="connsiteX6" fmla="*/ 0 w 1114437"/>
              <a:gd name="connsiteY6" fmla="*/ 341962 h 727553"/>
              <a:gd name="connsiteX7" fmla="*/ 370161 w 1114437"/>
              <a:gd name="connsiteY7" fmla="*/ 652782 h 727553"/>
              <a:gd name="connsiteX8" fmla="*/ 437503 w 1114437"/>
              <a:gd name="connsiteY8" fmla="*/ 727553 h 727553"/>
              <a:gd name="connsiteX0" fmla="*/ 463684 w 1140618"/>
              <a:gd name="connsiteY0" fmla="*/ 727553 h 727553"/>
              <a:gd name="connsiteX1" fmla="*/ 609035 w 1140618"/>
              <a:gd name="connsiteY1" fmla="*/ 638876 h 727553"/>
              <a:gd name="connsiteX2" fmla="*/ 999851 w 1140618"/>
              <a:gd name="connsiteY2" fmla="*/ 550482 h 727553"/>
              <a:gd name="connsiteX3" fmla="*/ 1133577 w 1140618"/>
              <a:gd name="connsiteY3" fmla="*/ 259400 h 727553"/>
              <a:gd name="connsiteX4" fmla="*/ 853542 w 1140618"/>
              <a:gd name="connsiteY4" fmla="*/ 7749 h 727553"/>
              <a:gd name="connsiteX5" fmla="*/ 223273 w 1140618"/>
              <a:gd name="connsiteY5" fmla="*/ 81610 h 727553"/>
              <a:gd name="connsiteX6" fmla="*/ 0 w 1140618"/>
              <a:gd name="connsiteY6" fmla="*/ 343816 h 727553"/>
              <a:gd name="connsiteX7" fmla="*/ 396342 w 1140618"/>
              <a:gd name="connsiteY7" fmla="*/ 652782 h 727553"/>
              <a:gd name="connsiteX8" fmla="*/ 463684 w 1140618"/>
              <a:gd name="connsiteY8" fmla="*/ 727553 h 727553"/>
              <a:gd name="connsiteX0" fmla="*/ 463684 w 1140714"/>
              <a:gd name="connsiteY0" fmla="*/ 719277 h 719277"/>
              <a:gd name="connsiteX1" fmla="*/ 609035 w 1140714"/>
              <a:gd name="connsiteY1" fmla="*/ 630600 h 719277"/>
              <a:gd name="connsiteX2" fmla="*/ 999851 w 1140714"/>
              <a:gd name="connsiteY2" fmla="*/ 542206 h 719277"/>
              <a:gd name="connsiteX3" fmla="*/ 1133577 w 1140714"/>
              <a:gd name="connsiteY3" fmla="*/ 251124 h 719277"/>
              <a:gd name="connsiteX4" fmla="*/ 852002 w 1140714"/>
              <a:gd name="connsiteY4" fmla="*/ 8636 h 719277"/>
              <a:gd name="connsiteX5" fmla="*/ 223273 w 1140714"/>
              <a:gd name="connsiteY5" fmla="*/ 73334 h 719277"/>
              <a:gd name="connsiteX6" fmla="*/ 0 w 1140714"/>
              <a:gd name="connsiteY6" fmla="*/ 335540 h 719277"/>
              <a:gd name="connsiteX7" fmla="*/ 396342 w 1140714"/>
              <a:gd name="connsiteY7" fmla="*/ 644506 h 719277"/>
              <a:gd name="connsiteX8" fmla="*/ 463684 w 1140714"/>
              <a:gd name="connsiteY8" fmla="*/ 719277 h 719277"/>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40714"/>
              <a:gd name="connsiteY0" fmla="*/ 721380 h 721380"/>
              <a:gd name="connsiteX1" fmla="*/ 609035 w 1140714"/>
              <a:gd name="connsiteY1" fmla="*/ 632703 h 721380"/>
              <a:gd name="connsiteX2" fmla="*/ 999851 w 1140714"/>
              <a:gd name="connsiteY2" fmla="*/ 544309 h 721380"/>
              <a:gd name="connsiteX3" fmla="*/ 1133577 w 1140714"/>
              <a:gd name="connsiteY3" fmla="*/ 253227 h 721380"/>
              <a:gd name="connsiteX4" fmla="*/ 852002 w 1140714"/>
              <a:gd name="connsiteY4" fmla="*/ 10739 h 721380"/>
              <a:gd name="connsiteX5" fmla="*/ 223273 w 1140714"/>
              <a:gd name="connsiteY5" fmla="*/ 64441 h 721380"/>
              <a:gd name="connsiteX6" fmla="*/ 0 w 1140714"/>
              <a:gd name="connsiteY6" fmla="*/ 337643 h 721380"/>
              <a:gd name="connsiteX7" fmla="*/ 396342 w 1140714"/>
              <a:gd name="connsiteY7" fmla="*/ 646609 h 721380"/>
              <a:gd name="connsiteX8" fmla="*/ 463684 w 1140714"/>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8513"/>
              <a:gd name="connsiteY0" fmla="*/ 721380 h 721380"/>
              <a:gd name="connsiteX1" fmla="*/ 610575 w 1138513"/>
              <a:gd name="connsiteY1" fmla="*/ 643699 h 721380"/>
              <a:gd name="connsiteX2" fmla="*/ 999851 w 1138513"/>
              <a:gd name="connsiteY2" fmla="*/ 544309 h 721380"/>
              <a:gd name="connsiteX3" fmla="*/ 1133577 w 1138513"/>
              <a:gd name="connsiteY3" fmla="*/ 253227 h 721380"/>
              <a:gd name="connsiteX4" fmla="*/ 852002 w 1138513"/>
              <a:gd name="connsiteY4" fmla="*/ 10739 h 721380"/>
              <a:gd name="connsiteX5" fmla="*/ 223273 w 1138513"/>
              <a:gd name="connsiteY5" fmla="*/ 64441 h 721380"/>
              <a:gd name="connsiteX6" fmla="*/ 0 w 1138513"/>
              <a:gd name="connsiteY6" fmla="*/ 337643 h 721380"/>
              <a:gd name="connsiteX7" fmla="*/ 396342 w 1138513"/>
              <a:gd name="connsiteY7" fmla="*/ 646609 h 721380"/>
              <a:gd name="connsiteX8" fmla="*/ 463684 w 1138513"/>
              <a:gd name="connsiteY8" fmla="*/ 721380 h 721380"/>
              <a:gd name="connsiteX0" fmla="*/ 463684 w 1136732"/>
              <a:gd name="connsiteY0" fmla="*/ 721380 h 721380"/>
              <a:gd name="connsiteX1" fmla="*/ 610575 w 1136732"/>
              <a:gd name="connsiteY1" fmla="*/ 643699 h 721380"/>
              <a:gd name="connsiteX2" fmla="*/ 999851 w 1136732"/>
              <a:gd name="connsiteY2" fmla="*/ 544309 h 721380"/>
              <a:gd name="connsiteX3" fmla="*/ 1133577 w 1136732"/>
              <a:gd name="connsiteY3" fmla="*/ 253227 h 721380"/>
              <a:gd name="connsiteX4" fmla="*/ 852002 w 1136732"/>
              <a:gd name="connsiteY4" fmla="*/ 10739 h 721380"/>
              <a:gd name="connsiteX5" fmla="*/ 223273 w 1136732"/>
              <a:gd name="connsiteY5" fmla="*/ 64441 h 721380"/>
              <a:gd name="connsiteX6" fmla="*/ 0 w 1136732"/>
              <a:gd name="connsiteY6" fmla="*/ 337643 h 721380"/>
              <a:gd name="connsiteX7" fmla="*/ 396342 w 1136732"/>
              <a:gd name="connsiteY7" fmla="*/ 646609 h 721380"/>
              <a:gd name="connsiteX8" fmla="*/ 463684 w 1136732"/>
              <a:gd name="connsiteY8" fmla="*/ 721380 h 721380"/>
              <a:gd name="connsiteX0" fmla="*/ 463684 w 1121891"/>
              <a:gd name="connsiteY0" fmla="*/ 721255 h 721255"/>
              <a:gd name="connsiteX1" fmla="*/ 610575 w 1121891"/>
              <a:gd name="connsiteY1" fmla="*/ 643574 h 721255"/>
              <a:gd name="connsiteX2" fmla="*/ 999851 w 1121891"/>
              <a:gd name="connsiteY2" fmla="*/ 544184 h 721255"/>
              <a:gd name="connsiteX3" fmla="*/ 1118177 w 1121891"/>
              <a:gd name="connsiteY3" fmla="*/ 251269 h 721255"/>
              <a:gd name="connsiteX4" fmla="*/ 852002 w 1121891"/>
              <a:gd name="connsiteY4" fmla="*/ 10614 h 721255"/>
              <a:gd name="connsiteX5" fmla="*/ 223273 w 1121891"/>
              <a:gd name="connsiteY5" fmla="*/ 64316 h 721255"/>
              <a:gd name="connsiteX6" fmla="*/ 0 w 1121891"/>
              <a:gd name="connsiteY6" fmla="*/ 337518 h 721255"/>
              <a:gd name="connsiteX7" fmla="*/ 396342 w 1121891"/>
              <a:gd name="connsiteY7" fmla="*/ 646484 h 721255"/>
              <a:gd name="connsiteX8" fmla="*/ 463684 w 1121891"/>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864"/>
              <a:gd name="connsiteY0" fmla="*/ 721255 h 721255"/>
              <a:gd name="connsiteX1" fmla="*/ 610575 w 1123864"/>
              <a:gd name="connsiteY1" fmla="*/ 643574 h 721255"/>
              <a:gd name="connsiteX2" fmla="*/ 999851 w 1123864"/>
              <a:gd name="connsiteY2" fmla="*/ 549682 h 721255"/>
              <a:gd name="connsiteX3" fmla="*/ 1118177 w 1123864"/>
              <a:gd name="connsiteY3" fmla="*/ 251269 h 721255"/>
              <a:gd name="connsiteX4" fmla="*/ 852002 w 1123864"/>
              <a:gd name="connsiteY4" fmla="*/ 10614 h 721255"/>
              <a:gd name="connsiteX5" fmla="*/ 223273 w 1123864"/>
              <a:gd name="connsiteY5" fmla="*/ 64316 h 721255"/>
              <a:gd name="connsiteX6" fmla="*/ 0 w 1123864"/>
              <a:gd name="connsiteY6" fmla="*/ 337518 h 721255"/>
              <a:gd name="connsiteX7" fmla="*/ 396342 w 1123864"/>
              <a:gd name="connsiteY7" fmla="*/ 646484 h 721255"/>
              <a:gd name="connsiteX8" fmla="*/ 463684 w 1123864"/>
              <a:gd name="connsiteY8" fmla="*/ 721255 h 721255"/>
              <a:gd name="connsiteX0" fmla="*/ 463684 w 1123354"/>
              <a:gd name="connsiteY0" fmla="*/ 721255 h 721255"/>
              <a:gd name="connsiteX1" fmla="*/ 610575 w 1123354"/>
              <a:gd name="connsiteY1" fmla="*/ 643574 h 721255"/>
              <a:gd name="connsiteX2" fmla="*/ 999851 w 1123354"/>
              <a:gd name="connsiteY2" fmla="*/ 549682 h 721255"/>
              <a:gd name="connsiteX3" fmla="*/ 1118177 w 1123354"/>
              <a:gd name="connsiteY3" fmla="*/ 251269 h 721255"/>
              <a:gd name="connsiteX4" fmla="*/ 852002 w 1123354"/>
              <a:gd name="connsiteY4" fmla="*/ 10614 h 721255"/>
              <a:gd name="connsiteX5" fmla="*/ 223273 w 1123354"/>
              <a:gd name="connsiteY5" fmla="*/ 64316 h 721255"/>
              <a:gd name="connsiteX6" fmla="*/ 0 w 1123354"/>
              <a:gd name="connsiteY6" fmla="*/ 337518 h 721255"/>
              <a:gd name="connsiteX7" fmla="*/ 396342 w 1123354"/>
              <a:gd name="connsiteY7" fmla="*/ 646484 h 721255"/>
              <a:gd name="connsiteX8" fmla="*/ 463684 w 1123354"/>
              <a:gd name="connsiteY8" fmla="*/ 721255 h 721255"/>
              <a:gd name="connsiteX0" fmla="*/ 411324 w 1070994"/>
              <a:gd name="connsiteY0" fmla="*/ 721255 h 721255"/>
              <a:gd name="connsiteX1" fmla="*/ 558215 w 1070994"/>
              <a:gd name="connsiteY1" fmla="*/ 643574 h 721255"/>
              <a:gd name="connsiteX2" fmla="*/ 947491 w 1070994"/>
              <a:gd name="connsiteY2" fmla="*/ 549682 h 721255"/>
              <a:gd name="connsiteX3" fmla="*/ 1065817 w 1070994"/>
              <a:gd name="connsiteY3" fmla="*/ 251269 h 721255"/>
              <a:gd name="connsiteX4" fmla="*/ 799642 w 1070994"/>
              <a:gd name="connsiteY4" fmla="*/ 10614 h 721255"/>
              <a:gd name="connsiteX5" fmla="*/ 170913 w 1070994"/>
              <a:gd name="connsiteY5" fmla="*/ 64316 h 721255"/>
              <a:gd name="connsiteX6" fmla="*/ 0 w 1070994"/>
              <a:gd name="connsiteY6" fmla="*/ 339351 h 721255"/>
              <a:gd name="connsiteX7" fmla="*/ 343982 w 1070994"/>
              <a:gd name="connsiteY7" fmla="*/ 646484 h 721255"/>
              <a:gd name="connsiteX8" fmla="*/ 411324 w 107099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1255 h 721255"/>
              <a:gd name="connsiteX1" fmla="*/ 538195 w 1050974"/>
              <a:gd name="connsiteY1" fmla="*/ 643574 h 721255"/>
              <a:gd name="connsiteX2" fmla="*/ 927471 w 1050974"/>
              <a:gd name="connsiteY2" fmla="*/ 549682 h 721255"/>
              <a:gd name="connsiteX3" fmla="*/ 1045797 w 1050974"/>
              <a:gd name="connsiteY3" fmla="*/ 251269 h 721255"/>
              <a:gd name="connsiteX4" fmla="*/ 779622 w 1050974"/>
              <a:gd name="connsiteY4" fmla="*/ 10614 h 721255"/>
              <a:gd name="connsiteX5" fmla="*/ 150893 w 1050974"/>
              <a:gd name="connsiteY5" fmla="*/ 64316 h 721255"/>
              <a:gd name="connsiteX6" fmla="*/ 0 w 1050974"/>
              <a:gd name="connsiteY6" fmla="*/ 339351 h 721255"/>
              <a:gd name="connsiteX7" fmla="*/ 323962 w 1050974"/>
              <a:gd name="connsiteY7" fmla="*/ 646484 h 721255"/>
              <a:gd name="connsiteX8" fmla="*/ 391304 w 1050974"/>
              <a:gd name="connsiteY8" fmla="*/ 721255 h 721255"/>
              <a:gd name="connsiteX0" fmla="*/ 391304 w 1050974"/>
              <a:gd name="connsiteY0" fmla="*/ 723864 h 723864"/>
              <a:gd name="connsiteX1" fmla="*/ 538195 w 1050974"/>
              <a:gd name="connsiteY1" fmla="*/ 646183 h 723864"/>
              <a:gd name="connsiteX2" fmla="*/ 927471 w 1050974"/>
              <a:gd name="connsiteY2" fmla="*/ 552291 h 723864"/>
              <a:gd name="connsiteX3" fmla="*/ 1045797 w 1050974"/>
              <a:gd name="connsiteY3" fmla="*/ 253878 h 723864"/>
              <a:gd name="connsiteX4" fmla="*/ 779622 w 1050974"/>
              <a:gd name="connsiteY4" fmla="*/ 13223 h 723864"/>
              <a:gd name="connsiteX5" fmla="*/ 201713 w 1050974"/>
              <a:gd name="connsiteY5" fmla="*/ 55929 h 723864"/>
              <a:gd name="connsiteX6" fmla="*/ 0 w 1050974"/>
              <a:gd name="connsiteY6" fmla="*/ 341960 h 723864"/>
              <a:gd name="connsiteX7" fmla="*/ 323962 w 1050974"/>
              <a:gd name="connsiteY7" fmla="*/ 649093 h 723864"/>
              <a:gd name="connsiteX8" fmla="*/ 391304 w 1050974"/>
              <a:gd name="connsiteY8" fmla="*/ 723864 h 723864"/>
              <a:gd name="connsiteX0" fmla="*/ 391304 w 1050974"/>
              <a:gd name="connsiteY0" fmla="*/ 722931 h 722931"/>
              <a:gd name="connsiteX1" fmla="*/ 538195 w 1050974"/>
              <a:gd name="connsiteY1" fmla="*/ 645250 h 722931"/>
              <a:gd name="connsiteX2" fmla="*/ 927471 w 1050974"/>
              <a:gd name="connsiteY2" fmla="*/ 551358 h 722931"/>
              <a:gd name="connsiteX3" fmla="*/ 1045797 w 1050974"/>
              <a:gd name="connsiteY3" fmla="*/ 252945 h 722931"/>
              <a:gd name="connsiteX4" fmla="*/ 779622 w 1050974"/>
              <a:gd name="connsiteY4" fmla="*/ 12290 h 722931"/>
              <a:gd name="connsiteX5" fmla="*/ 215573 w 1050974"/>
              <a:gd name="connsiteY5" fmla="*/ 58661 h 722931"/>
              <a:gd name="connsiteX6" fmla="*/ 0 w 1050974"/>
              <a:gd name="connsiteY6" fmla="*/ 341027 h 722931"/>
              <a:gd name="connsiteX7" fmla="*/ 323962 w 1050974"/>
              <a:gd name="connsiteY7" fmla="*/ 648160 h 722931"/>
              <a:gd name="connsiteX8" fmla="*/ 391304 w 1050974"/>
              <a:gd name="connsiteY8" fmla="*/ 722931 h 722931"/>
              <a:gd name="connsiteX0" fmla="*/ 382064 w 1041734"/>
              <a:gd name="connsiteY0" fmla="*/ 722931 h 722931"/>
              <a:gd name="connsiteX1" fmla="*/ 528955 w 1041734"/>
              <a:gd name="connsiteY1" fmla="*/ 645250 h 722931"/>
              <a:gd name="connsiteX2" fmla="*/ 918231 w 1041734"/>
              <a:gd name="connsiteY2" fmla="*/ 551358 h 722931"/>
              <a:gd name="connsiteX3" fmla="*/ 1036557 w 1041734"/>
              <a:gd name="connsiteY3" fmla="*/ 252945 h 722931"/>
              <a:gd name="connsiteX4" fmla="*/ 770382 w 1041734"/>
              <a:gd name="connsiteY4" fmla="*/ 12290 h 722931"/>
              <a:gd name="connsiteX5" fmla="*/ 206333 w 1041734"/>
              <a:gd name="connsiteY5" fmla="*/ 58661 h 722931"/>
              <a:gd name="connsiteX6" fmla="*/ 0 w 1041734"/>
              <a:gd name="connsiteY6" fmla="*/ 342860 h 722931"/>
              <a:gd name="connsiteX7" fmla="*/ 314722 w 1041734"/>
              <a:gd name="connsiteY7" fmla="*/ 648160 h 722931"/>
              <a:gd name="connsiteX8" fmla="*/ 382064 w 1041734"/>
              <a:gd name="connsiteY8" fmla="*/ 722931 h 722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1734" h="722931">
                <a:moveTo>
                  <a:pt x="382064" y="722931"/>
                </a:moveTo>
                <a:cubicBezTo>
                  <a:pt x="406019" y="660055"/>
                  <a:pt x="439594" y="666515"/>
                  <a:pt x="528955" y="645250"/>
                </a:cubicBezTo>
                <a:cubicBezTo>
                  <a:pt x="618316" y="623985"/>
                  <a:pt x="833631" y="616742"/>
                  <a:pt x="918231" y="551358"/>
                </a:cubicBezTo>
                <a:cubicBezTo>
                  <a:pt x="1002831" y="485974"/>
                  <a:pt x="1059658" y="370279"/>
                  <a:pt x="1036557" y="252945"/>
                </a:cubicBezTo>
                <a:cubicBezTo>
                  <a:pt x="1013456" y="135611"/>
                  <a:pt x="908753" y="44671"/>
                  <a:pt x="770382" y="12290"/>
                </a:cubicBezTo>
                <a:cubicBezTo>
                  <a:pt x="632011" y="-20091"/>
                  <a:pt x="338916" y="17165"/>
                  <a:pt x="206333" y="58661"/>
                </a:cubicBezTo>
                <a:cubicBezTo>
                  <a:pt x="73750" y="100157"/>
                  <a:pt x="1822" y="199023"/>
                  <a:pt x="0" y="342860"/>
                </a:cubicBezTo>
                <a:cubicBezTo>
                  <a:pt x="27105" y="498943"/>
                  <a:pt x="87932" y="573770"/>
                  <a:pt x="314722" y="648160"/>
                </a:cubicBezTo>
                <a:cubicBezTo>
                  <a:pt x="367872" y="666162"/>
                  <a:pt x="382064" y="722931"/>
                  <a:pt x="382064" y="722931"/>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1256988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441F-9FBB-4F90-987A-39793DE0E7A0}"/>
              </a:ext>
            </a:extLst>
          </p:cNvPr>
          <p:cNvSpPr>
            <a:spLocks noGrp="1"/>
          </p:cNvSpPr>
          <p:nvPr>
            <p:ph type="dt" sz="half" idx="10"/>
          </p:nvPr>
        </p:nvSpPr>
        <p:spPr/>
        <p:txBody>
          <a:bodyPr/>
          <a:lstStyle/>
          <a:p>
            <a:fld id="{C1691109-F4F8-4597-962C-A4F4B7960636}" type="datetimeFigureOut">
              <a:rPr lang="en-US" smtClean="0"/>
              <a:t>8/12/2025</a:t>
            </a:fld>
            <a:endParaRPr lang="en-US"/>
          </a:p>
        </p:txBody>
      </p:sp>
      <p:sp>
        <p:nvSpPr>
          <p:cNvPr id="3" name="Footer Placeholder 2">
            <a:extLst>
              <a:ext uri="{FF2B5EF4-FFF2-40B4-BE49-F238E27FC236}">
                <a16:creationId xmlns:a16="http://schemas.microsoft.com/office/drawing/2014/main" id="{53C92B1E-8D5D-45CA-9A8B-53E3B7FEC4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489E71-49A9-4CE9-AD1D-780A876BC35A}"/>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3508645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4053A-B2EE-4E20-9723-6BB0BBD500FD}"/>
              </a:ext>
            </a:extLst>
          </p:cNvPr>
          <p:cNvSpPr>
            <a:spLocks noGrp="1"/>
          </p:cNvSpPr>
          <p:nvPr>
            <p:ph type="title"/>
          </p:nvPr>
        </p:nvSpPr>
        <p:spPr>
          <a:xfrm>
            <a:off x="839788" y="553272"/>
            <a:ext cx="3932237" cy="1732727"/>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7B065AB-0DF3-4C86-AB5F-EB65021FDB99}"/>
              </a:ext>
            </a:extLst>
          </p:cNvPr>
          <p:cNvSpPr>
            <a:spLocks noGrp="1"/>
          </p:cNvSpPr>
          <p:nvPr>
            <p:ph idx="1"/>
          </p:nvPr>
        </p:nvSpPr>
        <p:spPr>
          <a:xfrm>
            <a:off x="5415642" y="987425"/>
            <a:ext cx="5939745"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2D99FAE-8825-466D-9F1E-3B7BAED2C05B}"/>
              </a:ext>
            </a:extLst>
          </p:cNvPr>
          <p:cNvSpPr>
            <a:spLocks noGrp="1"/>
          </p:cNvSpPr>
          <p:nvPr>
            <p:ph type="body" sz="half" idx="2"/>
          </p:nvPr>
        </p:nvSpPr>
        <p:spPr>
          <a:xfrm>
            <a:off x="839788" y="2368550"/>
            <a:ext cx="3932237" cy="3500438"/>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3A6375-677F-4A58-B98D-18F3DEF8E623}"/>
              </a:ext>
            </a:extLst>
          </p:cNvPr>
          <p:cNvSpPr>
            <a:spLocks noGrp="1"/>
          </p:cNvSpPr>
          <p:nvPr>
            <p:ph type="dt" sz="half" idx="10"/>
          </p:nvPr>
        </p:nvSpPr>
        <p:spPr/>
        <p:txBody>
          <a:bodyPr/>
          <a:lstStyle/>
          <a:p>
            <a:fld id="{C1691109-F4F8-4597-962C-A4F4B7960636}" type="datetimeFigureOut">
              <a:rPr lang="en-US" smtClean="0"/>
              <a:t>8/12/2025</a:t>
            </a:fld>
            <a:endParaRPr lang="en-US"/>
          </a:p>
        </p:txBody>
      </p:sp>
      <p:sp>
        <p:nvSpPr>
          <p:cNvPr id="6" name="Footer Placeholder 5">
            <a:extLst>
              <a:ext uri="{FF2B5EF4-FFF2-40B4-BE49-F238E27FC236}">
                <a16:creationId xmlns:a16="http://schemas.microsoft.com/office/drawing/2014/main" id="{E6B40F2C-7AE7-481B-856A-B3E26AE8B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7C48C-9BD9-41CB-915E-A905B8869B70}"/>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4275771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B6DE4-025D-4D93-A5D0-FB45897207DA}"/>
              </a:ext>
            </a:extLst>
          </p:cNvPr>
          <p:cNvSpPr>
            <a:spLocks noGrp="1"/>
          </p:cNvSpPr>
          <p:nvPr>
            <p:ph type="title"/>
          </p:nvPr>
        </p:nvSpPr>
        <p:spPr>
          <a:xfrm>
            <a:off x="839788" y="615915"/>
            <a:ext cx="3932237" cy="16700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993EE21-471F-4B7B-B7AF-192243A127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6B769-8E40-42E6-8F62-C4347B0CE929}"/>
              </a:ext>
            </a:extLst>
          </p:cNvPr>
          <p:cNvSpPr>
            <a:spLocks noGrp="1"/>
          </p:cNvSpPr>
          <p:nvPr>
            <p:ph type="body" sz="half" idx="2"/>
          </p:nvPr>
        </p:nvSpPr>
        <p:spPr>
          <a:xfrm>
            <a:off x="839788" y="2365744"/>
            <a:ext cx="3932237" cy="35032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384DC6-1AA3-4779-8EDF-F4A877508EE3}"/>
              </a:ext>
            </a:extLst>
          </p:cNvPr>
          <p:cNvSpPr>
            <a:spLocks noGrp="1"/>
          </p:cNvSpPr>
          <p:nvPr>
            <p:ph type="dt" sz="half" idx="10"/>
          </p:nvPr>
        </p:nvSpPr>
        <p:spPr/>
        <p:txBody>
          <a:bodyPr/>
          <a:lstStyle/>
          <a:p>
            <a:fld id="{C1691109-F4F8-4597-962C-A4F4B7960636}" type="datetimeFigureOut">
              <a:rPr lang="en-US" smtClean="0"/>
              <a:t>8/12/2025</a:t>
            </a:fld>
            <a:endParaRPr lang="en-US"/>
          </a:p>
        </p:txBody>
      </p:sp>
      <p:sp>
        <p:nvSpPr>
          <p:cNvPr id="6" name="Footer Placeholder 5">
            <a:extLst>
              <a:ext uri="{FF2B5EF4-FFF2-40B4-BE49-F238E27FC236}">
                <a16:creationId xmlns:a16="http://schemas.microsoft.com/office/drawing/2014/main" id="{CD47F83E-FAF9-43E1-95CC-6F4EDD76B3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3D8C7B-B211-4BAF-9C05-09CF993B0DA2}"/>
              </a:ext>
            </a:extLst>
          </p:cNvPr>
          <p:cNvSpPr>
            <a:spLocks noGrp="1"/>
          </p:cNvSpPr>
          <p:nvPr>
            <p:ph type="sldNum" sz="quarter" idx="12"/>
          </p:nvPr>
        </p:nvSpPr>
        <p:spPr/>
        <p:txBody>
          <a:bodyPr/>
          <a:lstStyle/>
          <a:p>
            <a:fld id="{7C7FAD9F-AEE9-406E-B720-57D2B9DB2816}" type="slidenum">
              <a:rPr lang="en-US" smtClean="0"/>
              <a:t>‹nº›</a:t>
            </a:fld>
            <a:endParaRPr lang="en-US"/>
          </a:p>
        </p:txBody>
      </p:sp>
    </p:spTree>
    <p:extLst>
      <p:ext uri="{BB962C8B-B14F-4D97-AF65-F5344CB8AC3E}">
        <p14:creationId xmlns:p14="http://schemas.microsoft.com/office/powerpoint/2010/main" val="1466461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FAAE2DA9-9BAF-4D46-BC97-20425C5321FD}"/>
              </a:ext>
            </a:extLst>
          </p:cNvPr>
          <p:cNvSpPr/>
          <p:nvPr/>
        </p:nvSpPr>
        <p:spPr>
          <a:xfrm>
            <a:off x="372926" y="367993"/>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68807" y="-29564"/>
                  <a:pt x="11499601" y="84193"/>
                </a:cubicBezTo>
                <a:lnTo>
                  <a:pt x="11496115" y="333210"/>
                </a:lnTo>
                <a:cubicBezTo>
                  <a:pt x="11496285" y="48943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0C489E99-8A12-4C4F-92F9-95B01D8147E3}"/>
              </a:ext>
            </a:extLst>
          </p:cNvPr>
          <p:cNvSpPr>
            <a:spLocks noGrp="1"/>
          </p:cNvSpPr>
          <p:nvPr>
            <p:ph type="title"/>
          </p:nvPr>
        </p:nvSpPr>
        <p:spPr>
          <a:xfrm>
            <a:off x="1020724" y="558209"/>
            <a:ext cx="10333075" cy="141413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011B211-A6C3-4384-AA0B-7A8561A53C1B}"/>
              </a:ext>
            </a:extLst>
          </p:cNvPr>
          <p:cNvSpPr>
            <a:spLocks noGrp="1"/>
          </p:cNvSpPr>
          <p:nvPr>
            <p:ph type="body" idx="1"/>
          </p:nvPr>
        </p:nvSpPr>
        <p:spPr>
          <a:xfrm>
            <a:off x="1020726" y="2089298"/>
            <a:ext cx="10333074" cy="3827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6007E98-5ED3-41C2-BC39-EA8FB826AB1E}"/>
              </a:ext>
            </a:extLst>
          </p:cNvPr>
          <p:cNvSpPr>
            <a:spLocks noGrp="1"/>
          </p:cNvSpPr>
          <p:nvPr>
            <p:ph type="dt" sz="half" idx="2"/>
          </p:nvPr>
        </p:nvSpPr>
        <p:spPr>
          <a:xfrm>
            <a:off x="467834" y="6356350"/>
            <a:ext cx="2604976" cy="365125"/>
          </a:xfrm>
          <a:prstGeom prst="rect">
            <a:avLst/>
          </a:prstGeom>
        </p:spPr>
        <p:txBody>
          <a:bodyPr vert="horz" lIns="91440" tIns="45720" rIns="91440" bIns="45720" rtlCol="0" anchor="ctr"/>
          <a:lstStyle>
            <a:lvl1pPr algn="l">
              <a:defRPr sz="1200" b="1">
                <a:solidFill>
                  <a:schemeClr val="tx1"/>
                </a:solidFill>
              </a:defRPr>
            </a:lvl1pPr>
          </a:lstStyle>
          <a:p>
            <a:fld id="{C1691109-F4F8-4597-962C-A4F4B7960636}" type="datetimeFigureOut">
              <a:rPr lang="en-US" smtClean="0"/>
              <a:t>8/12/2025</a:t>
            </a:fld>
            <a:endParaRPr lang="en-US"/>
          </a:p>
        </p:txBody>
      </p:sp>
      <p:sp>
        <p:nvSpPr>
          <p:cNvPr id="5" name="Footer Placeholder 4">
            <a:extLst>
              <a:ext uri="{FF2B5EF4-FFF2-40B4-BE49-F238E27FC236}">
                <a16:creationId xmlns:a16="http://schemas.microsoft.com/office/drawing/2014/main" id="{B7493049-EC55-4ABD-8F77-F5A84AE384F5}"/>
              </a:ext>
            </a:extLst>
          </p:cNvPr>
          <p:cNvSpPr>
            <a:spLocks noGrp="1"/>
          </p:cNvSpPr>
          <p:nvPr>
            <p:ph type="ftr" sz="quarter" idx="3"/>
          </p:nvPr>
        </p:nvSpPr>
        <p:spPr>
          <a:xfrm>
            <a:off x="7756153" y="6356350"/>
            <a:ext cx="3444109" cy="365125"/>
          </a:xfrm>
          <a:prstGeom prst="rect">
            <a:avLst/>
          </a:prstGeom>
        </p:spPr>
        <p:txBody>
          <a:bodyPr vert="horz" lIns="91440" tIns="45720" rIns="91440" bIns="45720" rtlCol="0" anchor="ctr"/>
          <a:lstStyle>
            <a:lvl1pPr algn="r">
              <a:defRPr sz="1200" b="1" cap="all"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6821B6DF-CCDC-4ED0-A4B2-1512B668F4E3}"/>
              </a:ext>
            </a:extLst>
          </p:cNvPr>
          <p:cNvSpPr>
            <a:spLocks noGrp="1"/>
          </p:cNvSpPr>
          <p:nvPr>
            <p:ph type="sldNum" sz="quarter" idx="4"/>
          </p:nvPr>
        </p:nvSpPr>
        <p:spPr>
          <a:xfrm>
            <a:off x="11200263" y="6356350"/>
            <a:ext cx="523902" cy="365125"/>
          </a:xfrm>
          <a:prstGeom prst="rect">
            <a:avLst/>
          </a:prstGeom>
        </p:spPr>
        <p:txBody>
          <a:bodyPr vert="horz" lIns="91440" tIns="45720" rIns="91440" bIns="45720" rtlCol="0" anchor="ctr"/>
          <a:lstStyle>
            <a:lvl1pPr algn="r">
              <a:defRPr sz="1200" b="1">
                <a:solidFill>
                  <a:schemeClr val="tx1"/>
                </a:solidFill>
              </a:defRPr>
            </a:lvl1pPr>
          </a:lstStyle>
          <a:p>
            <a:fld id="{7C7FAD9F-AEE9-406E-B720-57D2B9DB2816}" type="slidenum">
              <a:rPr lang="en-US" smtClean="0"/>
              <a:t>‹nº›</a:t>
            </a:fld>
            <a:endParaRPr lang="en-US"/>
          </a:p>
        </p:txBody>
      </p:sp>
      <p:sp>
        <p:nvSpPr>
          <p:cNvPr id="14" name="Freeform: Shape 13">
            <a:extLst>
              <a:ext uri="{FF2B5EF4-FFF2-40B4-BE49-F238E27FC236}">
                <a16:creationId xmlns:a16="http://schemas.microsoft.com/office/drawing/2014/main" id="{42D2C6CA-56BB-4A08-A1E2-342F83955EDB}"/>
              </a:ext>
            </a:extLst>
          </p:cNvPr>
          <p:cNvSpPr/>
          <p:nvPr/>
        </p:nvSpPr>
        <p:spPr>
          <a:xfrm>
            <a:off x="403284" y="389461"/>
            <a:ext cx="11499601" cy="6203902"/>
          </a:xfrm>
          <a:custGeom>
            <a:avLst/>
            <a:gdLst>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321880 w 11499601"/>
              <a:gd name="connsiteY17" fmla="*/ 5943328 h 6250474"/>
              <a:gd name="connsiteX18" fmla="*/ 2161451 w 11499601"/>
              <a:gd name="connsiteY18" fmla="*/ 5941720 h 6250474"/>
              <a:gd name="connsiteX19" fmla="*/ 1884575 w 11499601"/>
              <a:gd name="connsiteY19" fmla="*/ 5937508 h 6250474"/>
              <a:gd name="connsiteX20" fmla="*/ 1731597 w 11499601"/>
              <a:gd name="connsiteY20" fmla="*/ 5934968 h 6250474"/>
              <a:gd name="connsiteX21" fmla="*/ 1588500 w 11499601"/>
              <a:gd name="connsiteY21" fmla="*/ 5940418 h 6250474"/>
              <a:gd name="connsiteX22" fmla="*/ 671167 w 11499601"/>
              <a:gd name="connsiteY22" fmla="*/ 5948382 h 6250474"/>
              <a:gd name="connsiteX23" fmla="*/ 94741 w 11499601"/>
              <a:gd name="connsiteY23" fmla="*/ 5957415 h 6250474"/>
              <a:gd name="connsiteX24" fmla="*/ 37859 w 11499601"/>
              <a:gd name="connsiteY24" fmla="*/ 5876060 h 6250474"/>
              <a:gd name="connsiteX25" fmla="*/ 28975 w 11499601"/>
              <a:gd name="connsiteY25" fmla="*/ 2606888 h 6250474"/>
              <a:gd name="connsiteX26" fmla="*/ 33539 w 11499601"/>
              <a:gd name="connsiteY26" fmla="*/ 59860 h 6250474"/>
              <a:gd name="connsiteX27" fmla="*/ 39830 w 11499601"/>
              <a:gd name="connsiteY27" fmla="*/ 42028 h 6250474"/>
              <a:gd name="connsiteX28" fmla="*/ 88659 w 11499601"/>
              <a:gd name="connsiteY28" fmla="*/ 37282 h 6250474"/>
              <a:gd name="connsiteX29" fmla="*/ 301554 w 11499601"/>
              <a:gd name="connsiteY29" fmla="*/ 37282 h 6250474"/>
              <a:gd name="connsiteX30" fmla="*/ 416464 w 11499601"/>
              <a:gd name="connsiteY30" fmla="*/ 30725 h 6250474"/>
              <a:gd name="connsiteX31" fmla="*/ 907723 w 11499601"/>
              <a:gd name="connsiteY31" fmla="*/ 24269 h 6250474"/>
              <a:gd name="connsiteX32" fmla="*/ 3989089 w 11499601"/>
              <a:gd name="connsiteY32" fmla="*/ 29653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2161451 w 11499601"/>
              <a:gd name="connsiteY17" fmla="*/ 5941720 h 6250474"/>
              <a:gd name="connsiteX18" fmla="*/ 1884575 w 11499601"/>
              <a:gd name="connsiteY18" fmla="*/ 5937508 h 6250474"/>
              <a:gd name="connsiteX19" fmla="*/ 1731597 w 11499601"/>
              <a:gd name="connsiteY19" fmla="*/ 5934968 h 6250474"/>
              <a:gd name="connsiteX20" fmla="*/ 1588500 w 11499601"/>
              <a:gd name="connsiteY20" fmla="*/ 5940418 h 6250474"/>
              <a:gd name="connsiteX21" fmla="*/ 671167 w 11499601"/>
              <a:gd name="connsiteY21" fmla="*/ 5948382 h 6250474"/>
              <a:gd name="connsiteX22" fmla="*/ 94741 w 11499601"/>
              <a:gd name="connsiteY22" fmla="*/ 5957415 h 6250474"/>
              <a:gd name="connsiteX23" fmla="*/ 37859 w 11499601"/>
              <a:gd name="connsiteY23" fmla="*/ 5876060 h 6250474"/>
              <a:gd name="connsiteX24" fmla="*/ 28975 w 11499601"/>
              <a:gd name="connsiteY24" fmla="*/ 2606888 h 6250474"/>
              <a:gd name="connsiteX25" fmla="*/ 33539 w 11499601"/>
              <a:gd name="connsiteY25" fmla="*/ 59860 h 6250474"/>
              <a:gd name="connsiteX26" fmla="*/ 39830 w 11499601"/>
              <a:gd name="connsiteY26" fmla="*/ 42028 h 6250474"/>
              <a:gd name="connsiteX27" fmla="*/ 88659 w 11499601"/>
              <a:gd name="connsiteY27" fmla="*/ 37282 h 6250474"/>
              <a:gd name="connsiteX28" fmla="*/ 301554 w 11499601"/>
              <a:gd name="connsiteY28" fmla="*/ 37282 h 6250474"/>
              <a:gd name="connsiteX29" fmla="*/ 416464 w 11499601"/>
              <a:gd name="connsiteY29" fmla="*/ 30725 h 6250474"/>
              <a:gd name="connsiteX30" fmla="*/ 907723 w 11499601"/>
              <a:gd name="connsiteY30" fmla="*/ 24269 h 6250474"/>
              <a:gd name="connsiteX31" fmla="*/ 3989089 w 11499601"/>
              <a:gd name="connsiteY31" fmla="*/ 29653 h 6250474"/>
              <a:gd name="connsiteX32" fmla="*/ 9680053 w 11499601"/>
              <a:gd name="connsiteY32"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5021779 w 11499601"/>
              <a:gd name="connsiteY10" fmla="*/ 5972741 h 6250474"/>
              <a:gd name="connsiteX11" fmla="*/ 3239306 w 11499601"/>
              <a:gd name="connsiteY11" fmla="*/ 5972741 h 6250474"/>
              <a:gd name="connsiteX12" fmla="*/ 3217554 w 11499601"/>
              <a:gd name="connsiteY12" fmla="*/ 6005912 h 6250474"/>
              <a:gd name="connsiteX13" fmla="*/ 3219866 w 11499601"/>
              <a:gd name="connsiteY13" fmla="*/ 6250474 h 6250474"/>
              <a:gd name="connsiteX14" fmla="*/ 2855432 w 11499601"/>
              <a:gd name="connsiteY14" fmla="*/ 6045972 h 6250474"/>
              <a:gd name="connsiteX15" fmla="*/ 2785655 w 11499601"/>
              <a:gd name="connsiteY15" fmla="*/ 5972741 h 6250474"/>
              <a:gd name="connsiteX16" fmla="*/ 2321880 w 11499601"/>
              <a:gd name="connsiteY16" fmla="*/ 5972741 h 6250474"/>
              <a:gd name="connsiteX17" fmla="*/ 1884575 w 11499601"/>
              <a:gd name="connsiteY17" fmla="*/ 5937508 h 6250474"/>
              <a:gd name="connsiteX18" fmla="*/ 1731597 w 11499601"/>
              <a:gd name="connsiteY18" fmla="*/ 5934968 h 6250474"/>
              <a:gd name="connsiteX19" fmla="*/ 1588500 w 11499601"/>
              <a:gd name="connsiteY19" fmla="*/ 5940418 h 6250474"/>
              <a:gd name="connsiteX20" fmla="*/ 671167 w 11499601"/>
              <a:gd name="connsiteY20" fmla="*/ 5948382 h 6250474"/>
              <a:gd name="connsiteX21" fmla="*/ 94741 w 11499601"/>
              <a:gd name="connsiteY21" fmla="*/ 5957415 h 6250474"/>
              <a:gd name="connsiteX22" fmla="*/ 37859 w 11499601"/>
              <a:gd name="connsiteY22" fmla="*/ 5876060 h 6250474"/>
              <a:gd name="connsiteX23" fmla="*/ 28975 w 11499601"/>
              <a:gd name="connsiteY23" fmla="*/ 2606888 h 6250474"/>
              <a:gd name="connsiteX24" fmla="*/ 33539 w 11499601"/>
              <a:gd name="connsiteY24" fmla="*/ 59860 h 6250474"/>
              <a:gd name="connsiteX25" fmla="*/ 39830 w 11499601"/>
              <a:gd name="connsiteY25" fmla="*/ 42028 h 6250474"/>
              <a:gd name="connsiteX26" fmla="*/ 88659 w 11499601"/>
              <a:gd name="connsiteY26" fmla="*/ 37282 h 6250474"/>
              <a:gd name="connsiteX27" fmla="*/ 301554 w 11499601"/>
              <a:gd name="connsiteY27" fmla="*/ 37282 h 6250474"/>
              <a:gd name="connsiteX28" fmla="*/ 416464 w 11499601"/>
              <a:gd name="connsiteY28" fmla="*/ 30725 h 6250474"/>
              <a:gd name="connsiteX29" fmla="*/ 907723 w 11499601"/>
              <a:gd name="connsiteY29" fmla="*/ 24269 h 6250474"/>
              <a:gd name="connsiteX30" fmla="*/ 3989089 w 11499601"/>
              <a:gd name="connsiteY30" fmla="*/ 29653 h 6250474"/>
              <a:gd name="connsiteX31" fmla="*/ 9680053 w 11499601"/>
              <a:gd name="connsiteY31"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21779 w 11499601"/>
              <a:gd name="connsiteY9" fmla="*/ 5958809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11590 w 11499601"/>
              <a:gd name="connsiteY9" fmla="*/ 5989374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5001402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884575 w 11499601"/>
              <a:gd name="connsiteY16" fmla="*/ 5937508 h 6250474"/>
              <a:gd name="connsiteX17" fmla="*/ 1731597 w 11499601"/>
              <a:gd name="connsiteY17" fmla="*/ 5934968 h 6250474"/>
              <a:gd name="connsiteX18" fmla="*/ 1588500 w 11499601"/>
              <a:gd name="connsiteY18" fmla="*/ 5940418 h 6250474"/>
              <a:gd name="connsiteX19" fmla="*/ 671167 w 11499601"/>
              <a:gd name="connsiteY19" fmla="*/ 5948382 h 6250474"/>
              <a:gd name="connsiteX20" fmla="*/ 94741 w 11499601"/>
              <a:gd name="connsiteY20" fmla="*/ 5957415 h 6250474"/>
              <a:gd name="connsiteX21" fmla="*/ 37859 w 11499601"/>
              <a:gd name="connsiteY21" fmla="*/ 5876060 h 6250474"/>
              <a:gd name="connsiteX22" fmla="*/ 28975 w 11499601"/>
              <a:gd name="connsiteY22" fmla="*/ 2606888 h 6250474"/>
              <a:gd name="connsiteX23" fmla="*/ 33539 w 11499601"/>
              <a:gd name="connsiteY23" fmla="*/ 59860 h 6250474"/>
              <a:gd name="connsiteX24" fmla="*/ 39830 w 11499601"/>
              <a:gd name="connsiteY24" fmla="*/ 42028 h 6250474"/>
              <a:gd name="connsiteX25" fmla="*/ 88659 w 11499601"/>
              <a:gd name="connsiteY25" fmla="*/ 37282 h 6250474"/>
              <a:gd name="connsiteX26" fmla="*/ 301554 w 11499601"/>
              <a:gd name="connsiteY26" fmla="*/ 37282 h 6250474"/>
              <a:gd name="connsiteX27" fmla="*/ 416464 w 11499601"/>
              <a:gd name="connsiteY27" fmla="*/ 30725 h 6250474"/>
              <a:gd name="connsiteX28" fmla="*/ 907723 w 11499601"/>
              <a:gd name="connsiteY28" fmla="*/ 24269 h 6250474"/>
              <a:gd name="connsiteX29" fmla="*/ 3989089 w 11499601"/>
              <a:gd name="connsiteY29" fmla="*/ 29653 h 6250474"/>
              <a:gd name="connsiteX30" fmla="*/ 9680053 w 11499601"/>
              <a:gd name="connsiteY30"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731597 w 11499601"/>
              <a:gd name="connsiteY16" fmla="*/ 5934968 h 6250474"/>
              <a:gd name="connsiteX17" fmla="*/ 1588500 w 11499601"/>
              <a:gd name="connsiteY17" fmla="*/ 5940418 h 6250474"/>
              <a:gd name="connsiteX18" fmla="*/ 671167 w 11499601"/>
              <a:gd name="connsiteY18" fmla="*/ 5948382 h 6250474"/>
              <a:gd name="connsiteX19" fmla="*/ 94741 w 11499601"/>
              <a:gd name="connsiteY19" fmla="*/ 5957415 h 6250474"/>
              <a:gd name="connsiteX20" fmla="*/ 37859 w 11499601"/>
              <a:gd name="connsiteY20" fmla="*/ 5876060 h 6250474"/>
              <a:gd name="connsiteX21" fmla="*/ 28975 w 11499601"/>
              <a:gd name="connsiteY21" fmla="*/ 2606888 h 6250474"/>
              <a:gd name="connsiteX22" fmla="*/ 33539 w 11499601"/>
              <a:gd name="connsiteY22" fmla="*/ 59860 h 6250474"/>
              <a:gd name="connsiteX23" fmla="*/ 39830 w 11499601"/>
              <a:gd name="connsiteY23" fmla="*/ 42028 h 6250474"/>
              <a:gd name="connsiteX24" fmla="*/ 88659 w 11499601"/>
              <a:gd name="connsiteY24" fmla="*/ 37282 h 6250474"/>
              <a:gd name="connsiteX25" fmla="*/ 301554 w 11499601"/>
              <a:gd name="connsiteY25" fmla="*/ 37282 h 6250474"/>
              <a:gd name="connsiteX26" fmla="*/ 416464 w 11499601"/>
              <a:gd name="connsiteY26" fmla="*/ 30725 h 6250474"/>
              <a:gd name="connsiteX27" fmla="*/ 907723 w 11499601"/>
              <a:gd name="connsiteY27" fmla="*/ 24269 h 6250474"/>
              <a:gd name="connsiteX28" fmla="*/ 3989089 w 11499601"/>
              <a:gd name="connsiteY28" fmla="*/ 29653 h 6250474"/>
              <a:gd name="connsiteX29" fmla="*/ 9680053 w 11499601"/>
              <a:gd name="connsiteY29"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88500 w 11499601"/>
              <a:gd name="connsiteY16" fmla="*/ 5940418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21880 w 11499601"/>
              <a:gd name="connsiteY15" fmla="*/ 5972741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16786 w 11499601"/>
              <a:gd name="connsiteY15" fmla="*/ 5901423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1552841 w 11499601"/>
              <a:gd name="connsiteY16" fmla="*/ 5965889 h 6250474"/>
              <a:gd name="connsiteX17" fmla="*/ 671167 w 11499601"/>
              <a:gd name="connsiteY17" fmla="*/ 5948382 h 6250474"/>
              <a:gd name="connsiteX18" fmla="*/ 94741 w 11499601"/>
              <a:gd name="connsiteY18" fmla="*/ 5957415 h 6250474"/>
              <a:gd name="connsiteX19" fmla="*/ 37859 w 11499601"/>
              <a:gd name="connsiteY19" fmla="*/ 5876060 h 6250474"/>
              <a:gd name="connsiteX20" fmla="*/ 28975 w 11499601"/>
              <a:gd name="connsiteY20" fmla="*/ 2606888 h 6250474"/>
              <a:gd name="connsiteX21" fmla="*/ 33539 w 11499601"/>
              <a:gd name="connsiteY21" fmla="*/ 59860 h 6250474"/>
              <a:gd name="connsiteX22" fmla="*/ 39830 w 11499601"/>
              <a:gd name="connsiteY22" fmla="*/ 42028 h 6250474"/>
              <a:gd name="connsiteX23" fmla="*/ 88659 w 11499601"/>
              <a:gd name="connsiteY23" fmla="*/ 37282 h 6250474"/>
              <a:gd name="connsiteX24" fmla="*/ 301554 w 11499601"/>
              <a:gd name="connsiteY24" fmla="*/ 37282 h 6250474"/>
              <a:gd name="connsiteX25" fmla="*/ 416464 w 11499601"/>
              <a:gd name="connsiteY25" fmla="*/ 30725 h 6250474"/>
              <a:gd name="connsiteX26" fmla="*/ 907723 w 11499601"/>
              <a:gd name="connsiteY26" fmla="*/ 24269 h 6250474"/>
              <a:gd name="connsiteX27" fmla="*/ 3989089 w 11499601"/>
              <a:gd name="connsiteY27" fmla="*/ 29653 h 6250474"/>
              <a:gd name="connsiteX28" fmla="*/ 9680053 w 11499601"/>
              <a:gd name="connsiteY28"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71167 w 11499601"/>
              <a:gd name="connsiteY16" fmla="*/ 5948382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55432 w 11499601"/>
              <a:gd name="connsiteY13" fmla="*/ 6045972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84193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5500 h 6255974"/>
              <a:gd name="connsiteX1" fmla="*/ 11263634 w 11499601"/>
              <a:gd name="connsiteY1" fmla="*/ 16394 h 6255974"/>
              <a:gd name="connsiteX2" fmla="*/ 11499601 w 11499601"/>
              <a:gd name="connsiteY2" fmla="*/ 64794 h 6255974"/>
              <a:gd name="connsiteX3" fmla="*/ 11496115 w 11499601"/>
              <a:gd name="connsiteY3" fmla="*/ 338710 h 6255974"/>
              <a:gd name="connsiteX4" fmla="*/ 11496626 w 11499601"/>
              <a:gd name="connsiteY4" fmla="*/ 807372 h 6255974"/>
              <a:gd name="connsiteX5" fmla="*/ 11482477 w 11499601"/>
              <a:gd name="connsiteY5" fmla="*/ 1840079 h 6255974"/>
              <a:gd name="connsiteX6" fmla="*/ 11478714 w 11499601"/>
              <a:gd name="connsiteY6" fmla="*/ 3525714 h 6255974"/>
              <a:gd name="connsiteX7" fmla="*/ 11419375 w 11499601"/>
              <a:gd name="connsiteY7" fmla="*/ 5987933 h 6255974"/>
              <a:gd name="connsiteX8" fmla="*/ 5959453 w 11499601"/>
              <a:gd name="connsiteY8" fmla="*/ 5978886 h 6255974"/>
              <a:gd name="connsiteX9" fmla="*/ 4858766 w 11499601"/>
              <a:gd name="connsiteY9" fmla="*/ 6005062 h 6255974"/>
              <a:gd name="connsiteX10" fmla="*/ 3239306 w 11499601"/>
              <a:gd name="connsiteY10" fmla="*/ 5978241 h 6255974"/>
              <a:gd name="connsiteX11" fmla="*/ 3217554 w 11499601"/>
              <a:gd name="connsiteY11" fmla="*/ 6011412 h 6255974"/>
              <a:gd name="connsiteX12" fmla="*/ 3219866 w 11499601"/>
              <a:gd name="connsiteY12" fmla="*/ 6255974 h 6255974"/>
              <a:gd name="connsiteX13" fmla="*/ 2870715 w 11499601"/>
              <a:gd name="connsiteY13" fmla="*/ 6061661 h 6255974"/>
              <a:gd name="connsiteX14" fmla="*/ 2785655 w 11499601"/>
              <a:gd name="connsiteY14" fmla="*/ 5978241 h 6255974"/>
              <a:gd name="connsiteX15" fmla="*/ 2301504 w 11499601"/>
              <a:gd name="connsiteY15" fmla="*/ 5973147 h 6255974"/>
              <a:gd name="connsiteX16" fmla="*/ 666073 w 11499601"/>
              <a:gd name="connsiteY16" fmla="*/ 5964071 h 6255974"/>
              <a:gd name="connsiteX17" fmla="*/ 94741 w 11499601"/>
              <a:gd name="connsiteY17" fmla="*/ 5962915 h 6255974"/>
              <a:gd name="connsiteX18" fmla="*/ 37859 w 11499601"/>
              <a:gd name="connsiteY18" fmla="*/ 5881560 h 6255974"/>
              <a:gd name="connsiteX19" fmla="*/ 28975 w 11499601"/>
              <a:gd name="connsiteY19" fmla="*/ 2612388 h 6255974"/>
              <a:gd name="connsiteX20" fmla="*/ 33539 w 11499601"/>
              <a:gd name="connsiteY20" fmla="*/ 65360 h 6255974"/>
              <a:gd name="connsiteX21" fmla="*/ 39830 w 11499601"/>
              <a:gd name="connsiteY21" fmla="*/ 47528 h 6255974"/>
              <a:gd name="connsiteX22" fmla="*/ 88659 w 11499601"/>
              <a:gd name="connsiteY22" fmla="*/ 42782 h 6255974"/>
              <a:gd name="connsiteX23" fmla="*/ 301554 w 11499601"/>
              <a:gd name="connsiteY23" fmla="*/ 42782 h 6255974"/>
              <a:gd name="connsiteX24" fmla="*/ 416464 w 11499601"/>
              <a:gd name="connsiteY24" fmla="*/ 36225 h 6255974"/>
              <a:gd name="connsiteX25" fmla="*/ 907723 w 11499601"/>
              <a:gd name="connsiteY25" fmla="*/ 29769 h 6255974"/>
              <a:gd name="connsiteX26" fmla="*/ 3989089 w 11499601"/>
              <a:gd name="connsiteY26" fmla="*/ 35153 h 6255974"/>
              <a:gd name="connsiteX27" fmla="*/ 9680053 w 11499601"/>
              <a:gd name="connsiteY27" fmla="*/ 5500 h 6255974"/>
              <a:gd name="connsiteX0" fmla="*/ 9680053 w 11499601"/>
              <a:gd name="connsiteY0" fmla="*/ 0 h 6250474"/>
              <a:gd name="connsiteX1" fmla="*/ 11263634 w 11499601"/>
              <a:gd name="connsiteY1" fmla="*/ 10894 h 6250474"/>
              <a:gd name="connsiteX2" fmla="*/ 11499601 w 11499601"/>
              <a:gd name="connsiteY2" fmla="*/ 5929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6115 w 11499601"/>
              <a:gd name="connsiteY3" fmla="*/ 33321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 name="connsiteX0" fmla="*/ 9680053 w 11499601"/>
              <a:gd name="connsiteY0" fmla="*/ 0 h 6250474"/>
              <a:gd name="connsiteX1" fmla="*/ 11263634 w 11499601"/>
              <a:gd name="connsiteY1" fmla="*/ 10894 h 6250474"/>
              <a:gd name="connsiteX2" fmla="*/ 11499601 w 11499601"/>
              <a:gd name="connsiteY2" fmla="*/ 39374 h 6250474"/>
              <a:gd name="connsiteX3" fmla="*/ 11491172 w 11499601"/>
              <a:gd name="connsiteY3" fmla="*/ 313290 h 6250474"/>
              <a:gd name="connsiteX4" fmla="*/ 11496626 w 11499601"/>
              <a:gd name="connsiteY4" fmla="*/ 801872 h 6250474"/>
              <a:gd name="connsiteX5" fmla="*/ 11482477 w 11499601"/>
              <a:gd name="connsiteY5" fmla="*/ 1834579 h 6250474"/>
              <a:gd name="connsiteX6" fmla="*/ 11478714 w 11499601"/>
              <a:gd name="connsiteY6" fmla="*/ 3520214 h 6250474"/>
              <a:gd name="connsiteX7" fmla="*/ 11419375 w 11499601"/>
              <a:gd name="connsiteY7" fmla="*/ 5982433 h 6250474"/>
              <a:gd name="connsiteX8" fmla="*/ 5959453 w 11499601"/>
              <a:gd name="connsiteY8" fmla="*/ 5973386 h 6250474"/>
              <a:gd name="connsiteX9" fmla="*/ 4858766 w 11499601"/>
              <a:gd name="connsiteY9" fmla="*/ 5999562 h 6250474"/>
              <a:gd name="connsiteX10" fmla="*/ 3239306 w 11499601"/>
              <a:gd name="connsiteY10" fmla="*/ 5972741 h 6250474"/>
              <a:gd name="connsiteX11" fmla="*/ 3217554 w 11499601"/>
              <a:gd name="connsiteY11" fmla="*/ 6005912 h 6250474"/>
              <a:gd name="connsiteX12" fmla="*/ 3219866 w 11499601"/>
              <a:gd name="connsiteY12" fmla="*/ 6250474 h 6250474"/>
              <a:gd name="connsiteX13" fmla="*/ 2870715 w 11499601"/>
              <a:gd name="connsiteY13" fmla="*/ 6056161 h 6250474"/>
              <a:gd name="connsiteX14" fmla="*/ 2785655 w 11499601"/>
              <a:gd name="connsiteY14" fmla="*/ 5972741 h 6250474"/>
              <a:gd name="connsiteX15" fmla="*/ 2301504 w 11499601"/>
              <a:gd name="connsiteY15" fmla="*/ 5967647 h 6250474"/>
              <a:gd name="connsiteX16" fmla="*/ 666073 w 11499601"/>
              <a:gd name="connsiteY16" fmla="*/ 5958571 h 6250474"/>
              <a:gd name="connsiteX17" fmla="*/ 94741 w 11499601"/>
              <a:gd name="connsiteY17" fmla="*/ 5957415 h 6250474"/>
              <a:gd name="connsiteX18" fmla="*/ 37859 w 11499601"/>
              <a:gd name="connsiteY18" fmla="*/ 5876060 h 6250474"/>
              <a:gd name="connsiteX19" fmla="*/ 28975 w 11499601"/>
              <a:gd name="connsiteY19" fmla="*/ 2606888 h 6250474"/>
              <a:gd name="connsiteX20" fmla="*/ 33539 w 11499601"/>
              <a:gd name="connsiteY20" fmla="*/ 59860 h 6250474"/>
              <a:gd name="connsiteX21" fmla="*/ 39830 w 11499601"/>
              <a:gd name="connsiteY21" fmla="*/ 42028 h 6250474"/>
              <a:gd name="connsiteX22" fmla="*/ 88659 w 11499601"/>
              <a:gd name="connsiteY22" fmla="*/ 37282 h 6250474"/>
              <a:gd name="connsiteX23" fmla="*/ 301554 w 11499601"/>
              <a:gd name="connsiteY23" fmla="*/ 37282 h 6250474"/>
              <a:gd name="connsiteX24" fmla="*/ 416464 w 11499601"/>
              <a:gd name="connsiteY24" fmla="*/ 30725 h 6250474"/>
              <a:gd name="connsiteX25" fmla="*/ 907723 w 11499601"/>
              <a:gd name="connsiteY25" fmla="*/ 24269 h 6250474"/>
              <a:gd name="connsiteX26" fmla="*/ 3989089 w 11499601"/>
              <a:gd name="connsiteY26" fmla="*/ 29653 h 6250474"/>
              <a:gd name="connsiteX27" fmla="*/ 9680053 w 11499601"/>
              <a:gd name="connsiteY27" fmla="*/ 0 h 6250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1499601" h="6250474">
                <a:moveTo>
                  <a:pt x="9680053" y="0"/>
                </a:moveTo>
                <a:lnTo>
                  <a:pt x="11263634" y="10894"/>
                </a:lnTo>
                <a:cubicBezTo>
                  <a:pt x="11382518" y="17609"/>
                  <a:pt x="11483635" y="5293"/>
                  <a:pt x="11499601" y="39374"/>
                </a:cubicBezTo>
                <a:lnTo>
                  <a:pt x="11491172" y="313290"/>
                </a:lnTo>
                <a:cubicBezTo>
                  <a:pt x="11491342" y="469511"/>
                  <a:pt x="11496456" y="645651"/>
                  <a:pt x="11496626" y="801872"/>
                </a:cubicBezTo>
                <a:cubicBezTo>
                  <a:pt x="11485119" y="918570"/>
                  <a:pt x="11483798" y="1773917"/>
                  <a:pt x="11482477" y="1834579"/>
                </a:cubicBezTo>
                <a:cubicBezTo>
                  <a:pt x="11462397" y="2645173"/>
                  <a:pt x="11489491" y="2970847"/>
                  <a:pt x="11478714" y="3520214"/>
                </a:cubicBezTo>
                <a:cubicBezTo>
                  <a:pt x="11462615" y="5654060"/>
                  <a:pt x="11560172" y="6010354"/>
                  <a:pt x="11419375" y="5982433"/>
                </a:cubicBezTo>
                <a:cubicBezTo>
                  <a:pt x="9251879" y="6044921"/>
                  <a:pt x="7569480" y="6004728"/>
                  <a:pt x="5959453" y="5973386"/>
                </a:cubicBezTo>
                <a:lnTo>
                  <a:pt x="4858766" y="5999562"/>
                </a:lnTo>
                <a:lnTo>
                  <a:pt x="3239306" y="5972741"/>
                </a:lnTo>
                <a:lnTo>
                  <a:pt x="3217554" y="6005912"/>
                </a:lnTo>
                <a:cubicBezTo>
                  <a:pt x="3195952" y="6047442"/>
                  <a:pt x="3201415" y="6144511"/>
                  <a:pt x="3219866" y="6250474"/>
                </a:cubicBezTo>
                <a:cubicBezTo>
                  <a:pt x="3113618" y="6201492"/>
                  <a:pt x="2980145" y="6145854"/>
                  <a:pt x="2870715" y="6056161"/>
                </a:cubicBezTo>
                <a:lnTo>
                  <a:pt x="2785655" y="5972741"/>
                </a:lnTo>
                <a:lnTo>
                  <a:pt x="2301504" y="5967647"/>
                </a:lnTo>
                <a:lnTo>
                  <a:pt x="666073" y="5958571"/>
                </a:lnTo>
                <a:cubicBezTo>
                  <a:pt x="416338" y="5959078"/>
                  <a:pt x="199443" y="5971167"/>
                  <a:pt x="94741" y="5957415"/>
                </a:cubicBezTo>
                <a:cubicBezTo>
                  <a:pt x="-9961" y="5943663"/>
                  <a:pt x="43390" y="5957506"/>
                  <a:pt x="37859" y="5876060"/>
                </a:cubicBezTo>
                <a:cubicBezTo>
                  <a:pt x="13485" y="5737802"/>
                  <a:pt x="42281" y="4414258"/>
                  <a:pt x="28975" y="2606888"/>
                </a:cubicBezTo>
                <a:cubicBezTo>
                  <a:pt x="-19249" y="1512253"/>
                  <a:pt x="110" y="488851"/>
                  <a:pt x="33539" y="59860"/>
                </a:cubicBezTo>
                <a:cubicBezTo>
                  <a:pt x="34137" y="52184"/>
                  <a:pt x="36271" y="46366"/>
                  <a:pt x="39830" y="42028"/>
                </a:cubicBezTo>
                <a:lnTo>
                  <a:pt x="88659" y="37282"/>
                </a:lnTo>
                <a:lnTo>
                  <a:pt x="301554" y="37282"/>
                </a:lnTo>
                <a:lnTo>
                  <a:pt x="416464" y="30725"/>
                </a:lnTo>
                <a:lnTo>
                  <a:pt x="907723" y="24269"/>
                </a:lnTo>
                <a:lnTo>
                  <a:pt x="3989089" y="29653"/>
                </a:lnTo>
                <a:lnTo>
                  <a:pt x="9680053"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385199473"/>
      </p:ext>
    </p:extLst>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28" r:id="rId5"/>
    <p:sldLayoutId id="2147483733" r:id="rId6"/>
    <p:sldLayoutId id="2147483729" r:id="rId7"/>
    <p:sldLayoutId id="2147483730" r:id="rId8"/>
    <p:sldLayoutId id="2147483731" r:id="rId9"/>
    <p:sldLayoutId id="2147483732" r:id="rId10"/>
    <p:sldLayoutId id="2147483734" r:id="rId11"/>
  </p:sldLayoutIdLst>
  <p:txStyles>
    <p:titleStyle>
      <a:lvl1pPr algn="l" defTabSz="914400" rtl="0" eaLnBrk="1" latinLnBrk="0" hangingPunct="1">
        <a:lnSpc>
          <a:spcPct val="100000"/>
        </a:lnSpc>
        <a:spcBef>
          <a:spcPct val="0"/>
        </a:spcBef>
        <a:buNone/>
        <a:defRPr sz="4800" b="1" kern="1200" spc="1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SzPct val="73000"/>
        <a:buFontTx/>
        <a:buNone/>
        <a:defRPr sz="3200" b="1" kern="1200" spc="50" baseline="0">
          <a:solidFill>
            <a:schemeClr val="tx1"/>
          </a:solidFill>
          <a:latin typeface="+mn-lt"/>
          <a:ea typeface="+mn-ea"/>
          <a:cs typeface="+mn-cs"/>
        </a:defRPr>
      </a:lvl1pPr>
      <a:lvl2pPr marL="228600" indent="-182880" algn="l" defTabSz="914400" rtl="0" eaLnBrk="1" latinLnBrk="0" hangingPunct="1">
        <a:lnSpc>
          <a:spcPct val="100000"/>
        </a:lnSpc>
        <a:spcBef>
          <a:spcPts val="500"/>
        </a:spcBef>
        <a:buSzPct val="70000"/>
        <a:buFont typeface="Arial" panose="020B0604020202020204" pitchFamily="34" charset="0"/>
        <a:buChar char="•"/>
        <a:defRPr sz="2800" b="1" kern="1200" spc="50" baseline="0">
          <a:solidFill>
            <a:schemeClr val="tx1"/>
          </a:solidFill>
          <a:latin typeface="+mn-lt"/>
          <a:ea typeface="+mn-ea"/>
          <a:cs typeface="+mn-cs"/>
        </a:defRPr>
      </a:lvl2pPr>
      <a:lvl3pPr marL="274320" indent="0" algn="l" defTabSz="914400" rtl="0" eaLnBrk="1" latinLnBrk="0" hangingPunct="1">
        <a:lnSpc>
          <a:spcPct val="100000"/>
        </a:lnSpc>
        <a:spcBef>
          <a:spcPts val="500"/>
        </a:spcBef>
        <a:buSzPct val="73000"/>
        <a:buFontTx/>
        <a:buNone/>
        <a:defRPr sz="2400" b="1" kern="1200" spc="50" baseline="0">
          <a:solidFill>
            <a:schemeClr val="tx1"/>
          </a:solidFill>
          <a:latin typeface="+mn-lt"/>
          <a:ea typeface="+mn-ea"/>
          <a:cs typeface="+mn-cs"/>
        </a:defRPr>
      </a:lvl3pPr>
      <a:lvl4pPr marL="548640" indent="-182880" algn="l" defTabSz="914400" rtl="0" eaLnBrk="1" latinLnBrk="0" hangingPunct="1">
        <a:lnSpc>
          <a:spcPct val="100000"/>
        </a:lnSpc>
        <a:spcBef>
          <a:spcPts val="500"/>
        </a:spcBef>
        <a:buSzPct val="73000"/>
        <a:buFont typeface="Arial" panose="020B0604020202020204" pitchFamily="34" charset="0"/>
        <a:buChar char="•"/>
        <a:defRPr sz="2000" b="1" kern="1200" spc="50" baseline="0">
          <a:solidFill>
            <a:schemeClr val="tx1"/>
          </a:solidFill>
          <a:latin typeface="+mn-lt"/>
          <a:ea typeface="+mn-ea"/>
          <a:cs typeface="+mn-cs"/>
        </a:defRPr>
      </a:lvl4pPr>
      <a:lvl5pPr marL="548640" indent="0" algn="l" defTabSz="914400" rtl="0" eaLnBrk="1" latinLnBrk="0" hangingPunct="1">
        <a:lnSpc>
          <a:spcPct val="100000"/>
        </a:lnSpc>
        <a:spcBef>
          <a:spcPts val="500"/>
        </a:spcBef>
        <a:buSzPct val="73000"/>
        <a:buFontTx/>
        <a:buNone/>
        <a:defRPr sz="20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pxhere.com/fr/photo/950587" TargetMode="Externa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59FA55D-DBF3-44BD-8BAA-FC35FD1CE7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Uma lâmpada colorida com ícones de negócios">
            <a:extLst>
              <a:ext uri="{FF2B5EF4-FFF2-40B4-BE49-F238E27FC236}">
                <a16:creationId xmlns:a16="http://schemas.microsoft.com/office/drawing/2014/main" id="{AD0F5AD8-448D-C98E-7D57-F4C61E301EC7}"/>
              </a:ext>
            </a:extLst>
          </p:cNvPr>
          <p:cNvPicPr>
            <a:picLocks noChangeAspect="1"/>
          </p:cNvPicPr>
          <p:nvPr/>
        </p:nvPicPr>
        <p:blipFill>
          <a:blip r:embed="rId2"/>
          <a:srcRect t="17915" b="1728"/>
          <a:stretch>
            <a:fillRect/>
          </a:stretch>
        </p:blipFill>
        <p:spPr>
          <a:xfrm>
            <a:off x="20" y="10"/>
            <a:ext cx="12191981" cy="6857990"/>
          </a:xfrm>
          <a:prstGeom prst="rect">
            <a:avLst/>
          </a:prstGeom>
        </p:spPr>
      </p:pic>
      <p:sp>
        <p:nvSpPr>
          <p:cNvPr id="11" name="Freeform: Shape 10">
            <a:extLst>
              <a:ext uri="{FF2B5EF4-FFF2-40B4-BE49-F238E27FC236}">
                <a16:creationId xmlns:a16="http://schemas.microsoft.com/office/drawing/2014/main" id="{81D34478-6122-494B-BC0B-DB0603948E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70915">
            <a:off x="6731648" y="357256"/>
            <a:ext cx="4927301" cy="3146160"/>
          </a:xfrm>
          <a:custGeom>
            <a:avLst/>
            <a:gdLst>
              <a:gd name="connsiteX0" fmla="*/ 931249 w 1207078"/>
              <a:gd name="connsiteY0" fmla="*/ 1013346 h 1013355"/>
              <a:gd name="connsiteX1" fmla="*/ 814282 w 1207078"/>
              <a:gd name="connsiteY1" fmla="*/ 829037 h 1013355"/>
              <a:gd name="connsiteX2" fmla="*/ 241924 w 1207078"/>
              <a:gd name="connsiteY2" fmla="*/ 819512 h 1013355"/>
              <a:gd name="connsiteX3" fmla="*/ 79999 w 1207078"/>
              <a:gd name="connsiteY3" fmla="*/ 258680 h 1013355"/>
              <a:gd name="connsiteX4" fmla="*/ 834855 w 1207078"/>
              <a:gd name="connsiteY4" fmla="*/ 11030 h 1013355"/>
              <a:gd name="connsiteX5" fmla="*/ 1206997 w 1207078"/>
              <a:gd name="connsiteY5" fmla="*/ 356597 h 1013355"/>
              <a:gd name="connsiteX6" fmla="*/ 997447 w 1207078"/>
              <a:gd name="connsiteY6" fmla="*/ 742074 h 1013355"/>
              <a:gd name="connsiteX7" fmla="*/ 931249 w 1207078"/>
              <a:gd name="connsiteY7" fmla="*/ 1013346 h 1013355"/>
              <a:gd name="connsiteX0" fmla="*/ 925805 w 1207077"/>
              <a:gd name="connsiteY0" fmla="*/ 966643 h 966643"/>
              <a:gd name="connsiteX1" fmla="*/ 814320 w 1207077"/>
              <a:gd name="connsiteY1" fmla="*/ 829046 h 966643"/>
              <a:gd name="connsiteX2" fmla="*/ 241962 w 1207077"/>
              <a:gd name="connsiteY2" fmla="*/ 819521 h 966643"/>
              <a:gd name="connsiteX3" fmla="*/ 80037 w 1207077"/>
              <a:gd name="connsiteY3" fmla="*/ 258689 h 966643"/>
              <a:gd name="connsiteX4" fmla="*/ 834893 w 1207077"/>
              <a:gd name="connsiteY4" fmla="*/ 11039 h 966643"/>
              <a:gd name="connsiteX5" fmla="*/ 1207035 w 1207077"/>
              <a:gd name="connsiteY5" fmla="*/ 356606 h 966643"/>
              <a:gd name="connsiteX6" fmla="*/ 997485 w 1207077"/>
              <a:gd name="connsiteY6" fmla="*/ 742083 h 966643"/>
              <a:gd name="connsiteX7" fmla="*/ 925805 w 1207077"/>
              <a:gd name="connsiteY7" fmla="*/ 966643 h 966643"/>
              <a:gd name="connsiteX0" fmla="*/ 880512 w 1161784"/>
              <a:gd name="connsiteY0" fmla="*/ 966643 h 966643"/>
              <a:gd name="connsiteX1" fmla="*/ 806031 w 1161784"/>
              <a:gd name="connsiteY1" fmla="*/ 816343 h 966643"/>
              <a:gd name="connsiteX2" fmla="*/ 196669 w 1161784"/>
              <a:gd name="connsiteY2" fmla="*/ 819521 h 966643"/>
              <a:gd name="connsiteX3" fmla="*/ 34744 w 1161784"/>
              <a:gd name="connsiteY3" fmla="*/ 258689 h 966643"/>
              <a:gd name="connsiteX4" fmla="*/ 789600 w 1161784"/>
              <a:gd name="connsiteY4" fmla="*/ 11039 h 966643"/>
              <a:gd name="connsiteX5" fmla="*/ 1161742 w 1161784"/>
              <a:gd name="connsiteY5" fmla="*/ 356606 h 966643"/>
              <a:gd name="connsiteX6" fmla="*/ 952192 w 1161784"/>
              <a:gd name="connsiteY6" fmla="*/ 742083 h 966643"/>
              <a:gd name="connsiteX7" fmla="*/ 880512 w 1161784"/>
              <a:gd name="connsiteY7" fmla="*/ 966643 h 966643"/>
              <a:gd name="connsiteX0" fmla="*/ 886398 w 1167670"/>
              <a:gd name="connsiteY0" fmla="*/ 967976 h 967976"/>
              <a:gd name="connsiteX1" fmla="*/ 811917 w 1167670"/>
              <a:gd name="connsiteY1" fmla="*/ 817676 h 967976"/>
              <a:gd name="connsiteX2" fmla="*/ 176796 w 1167670"/>
              <a:gd name="connsiteY2" fmla="*/ 841907 h 967976"/>
              <a:gd name="connsiteX3" fmla="*/ 40630 w 1167670"/>
              <a:gd name="connsiteY3" fmla="*/ 260022 h 967976"/>
              <a:gd name="connsiteX4" fmla="*/ 795486 w 1167670"/>
              <a:gd name="connsiteY4" fmla="*/ 12372 h 967976"/>
              <a:gd name="connsiteX5" fmla="*/ 1167628 w 1167670"/>
              <a:gd name="connsiteY5" fmla="*/ 357939 h 967976"/>
              <a:gd name="connsiteX6" fmla="*/ 958078 w 1167670"/>
              <a:gd name="connsiteY6" fmla="*/ 743416 h 967976"/>
              <a:gd name="connsiteX7" fmla="*/ 886398 w 1167670"/>
              <a:gd name="connsiteY7" fmla="*/ 967976 h 967976"/>
              <a:gd name="connsiteX0" fmla="*/ 896528 w 1177800"/>
              <a:gd name="connsiteY0" fmla="*/ 968050 h 968050"/>
              <a:gd name="connsiteX1" fmla="*/ 822047 w 1177800"/>
              <a:gd name="connsiteY1" fmla="*/ 817750 h 968050"/>
              <a:gd name="connsiteX2" fmla="*/ 151996 w 1177800"/>
              <a:gd name="connsiteY2" fmla="*/ 850484 h 968050"/>
              <a:gd name="connsiteX3" fmla="*/ 50760 w 1177800"/>
              <a:gd name="connsiteY3" fmla="*/ 260096 h 968050"/>
              <a:gd name="connsiteX4" fmla="*/ 805616 w 1177800"/>
              <a:gd name="connsiteY4" fmla="*/ 12446 h 968050"/>
              <a:gd name="connsiteX5" fmla="*/ 1177758 w 1177800"/>
              <a:gd name="connsiteY5" fmla="*/ 358013 h 968050"/>
              <a:gd name="connsiteX6" fmla="*/ 968208 w 1177800"/>
              <a:gd name="connsiteY6" fmla="*/ 743490 h 968050"/>
              <a:gd name="connsiteX7" fmla="*/ 896528 w 1177800"/>
              <a:gd name="connsiteY7" fmla="*/ 968050 h 968050"/>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8208 w 1177800"/>
              <a:gd name="connsiteY6" fmla="*/ 743490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7539 w 1177964"/>
              <a:gd name="connsiteY6" fmla="*/ 778355 h 954284"/>
              <a:gd name="connsiteX7" fmla="*/ 892510 w 1177964"/>
              <a:gd name="connsiteY7" fmla="*/ 954284 h 954284"/>
              <a:gd name="connsiteX0" fmla="*/ 892912 w 1178366"/>
              <a:gd name="connsiteY0" fmla="*/ 954284 h 954284"/>
              <a:gd name="connsiteX1" fmla="*/ 838317 w 1178366"/>
              <a:gd name="connsiteY1" fmla="*/ 829975 h 954284"/>
              <a:gd name="connsiteX2" fmla="*/ 152562 w 1178366"/>
              <a:gd name="connsiteY2" fmla="*/ 850484 h 954284"/>
              <a:gd name="connsiteX3" fmla="*/ 51326 w 1178366"/>
              <a:gd name="connsiteY3" fmla="*/ 260096 h 954284"/>
              <a:gd name="connsiteX4" fmla="*/ 806182 w 1178366"/>
              <a:gd name="connsiteY4" fmla="*/ 12446 h 954284"/>
              <a:gd name="connsiteX5" fmla="*/ 1178324 w 1178366"/>
              <a:gd name="connsiteY5" fmla="*/ 358013 h 954284"/>
              <a:gd name="connsiteX6" fmla="*/ 967941 w 1178366"/>
              <a:gd name="connsiteY6" fmla="*/ 778355 h 954284"/>
              <a:gd name="connsiteX7" fmla="*/ 892912 w 1178366"/>
              <a:gd name="connsiteY7" fmla="*/ 954284 h 954284"/>
              <a:gd name="connsiteX0" fmla="*/ 894402 w 1179860"/>
              <a:gd name="connsiteY0" fmla="*/ 958956 h 958956"/>
              <a:gd name="connsiteX1" fmla="*/ 839807 w 1179860"/>
              <a:gd name="connsiteY1" fmla="*/ 834647 h 958956"/>
              <a:gd name="connsiteX2" fmla="*/ 154052 w 1179860"/>
              <a:gd name="connsiteY2" fmla="*/ 855156 h 958956"/>
              <a:gd name="connsiteX3" fmla="*/ 52816 w 1179860"/>
              <a:gd name="connsiteY3" fmla="*/ 264768 h 958956"/>
              <a:gd name="connsiteX4" fmla="*/ 827792 w 1179860"/>
              <a:gd name="connsiteY4" fmla="*/ 12221 h 958956"/>
              <a:gd name="connsiteX5" fmla="*/ 1179814 w 1179860"/>
              <a:gd name="connsiteY5" fmla="*/ 362685 h 958956"/>
              <a:gd name="connsiteX6" fmla="*/ 969431 w 1179860"/>
              <a:gd name="connsiteY6" fmla="*/ 783027 h 958956"/>
              <a:gd name="connsiteX7" fmla="*/ 894402 w 1179860"/>
              <a:gd name="connsiteY7" fmla="*/ 958956 h 958956"/>
              <a:gd name="connsiteX0" fmla="*/ 896504 w 1181970"/>
              <a:gd name="connsiteY0" fmla="*/ 961175 h 961175"/>
              <a:gd name="connsiteX1" fmla="*/ 841909 w 1181970"/>
              <a:gd name="connsiteY1" fmla="*/ 836866 h 961175"/>
              <a:gd name="connsiteX2" fmla="*/ 156154 w 1181970"/>
              <a:gd name="connsiteY2" fmla="*/ 857375 h 961175"/>
              <a:gd name="connsiteX3" fmla="*/ 54918 w 1181970"/>
              <a:gd name="connsiteY3" fmla="*/ 266987 h 961175"/>
              <a:gd name="connsiteX4" fmla="*/ 858275 w 1181970"/>
              <a:gd name="connsiteY4" fmla="*/ 12117 h 961175"/>
              <a:gd name="connsiteX5" fmla="*/ 1181916 w 1181970"/>
              <a:gd name="connsiteY5" fmla="*/ 364904 h 961175"/>
              <a:gd name="connsiteX6" fmla="*/ 971533 w 1181970"/>
              <a:gd name="connsiteY6" fmla="*/ 785246 h 961175"/>
              <a:gd name="connsiteX7" fmla="*/ 896504 w 1181970"/>
              <a:gd name="connsiteY7" fmla="*/ 961175 h 961175"/>
              <a:gd name="connsiteX0" fmla="*/ 897768 w 1183239"/>
              <a:gd name="connsiteY0" fmla="*/ 938948 h 938948"/>
              <a:gd name="connsiteX1" fmla="*/ 843173 w 1183239"/>
              <a:gd name="connsiteY1" fmla="*/ 814639 h 938948"/>
              <a:gd name="connsiteX2" fmla="*/ 157418 w 1183239"/>
              <a:gd name="connsiteY2" fmla="*/ 835148 h 938948"/>
              <a:gd name="connsiteX3" fmla="*/ 56182 w 1183239"/>
              <a:gd name="connsiteY3" fmla="*/ 244760 h 938948"/>
              <a:gd name="connsiteX4" fmla="*/ 876607 w 1183239"/>
              <a:gd name="connsiteY4" fmla="*/ 13246 h 938948"/>
              <a:gd name="connsiteX5" fmla="*/ 1183180 w 1183239"/>
              <a:gd name="connsiteY5" fmla="*/ 342677 h 938948"/>
              <a:gd name="connsiteX6" fmla="*/ 972797 w 1183239"/>
              <a:gd name="connsiteY6" fmla="*/ 763019 h 938948"/>
              <a:gd name="connsiteX7" fmla="*/ 897768 w 1183239"/>
              <a:gd name="connsiteY7" fmla="*/ 938948 h 938948"/>
              <a:gd name="connsiteX0" fmla="*/ 899237 w 1184717"/>
              <a:gd name="connsiteY0" fmla="*/ 958806 h 958806"/>
              <a:gd name="connsiteX1" fmla="*/ 844642 w 1184717"/>
              <a:gd name="connsiteY1" fmla="*/ 834497 h 958806"/>
              <a:gd name="connsiteX2" fmla="*/ 158887 w 1184717"/>
              <a:gd name="connsiteY2" fmla="*/ 855006 h 958806"/>
              <a:gd name="connsiteX3" fmla="*/ 57651 w 1184717"/>
              <a:gd name="connsiteY3" fmla="*/ 264618 h 958806"/>
              <a:gd name="connsiteX4" fmla="*/ 897913 w 1184717"/>
              <a:gd name="connsiteY4" fmla="*/ 12228 h 958806"/>
              <a:gd name="connsiteX5" fmla="*/ 1184649 w 1184717"/>
              <a:gd name="connsiteY5" fmla="*/ 362535 h 958806"/>
              <a:gd name="connsiteX6" fmla="*/ 974266 w 1184717"/>
              <a:gd name="connsiteY6" fmla="*/ 782877 h 958806"/>
              <a:gd name="connsiteX7" fmla="*/ 899237 w 1184717"/>
              <a:gd name="connsiteY7" fmla="*/ 958806 h 95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717" h="958806">
                <a:moveTo>
                  <a:pt x="899237" y="958806"/>
                </a:moveTo>
                <a:cubicBezTo>
                  <a:pt x="894405" y="944889"/>
                  <a:pt x="911997" y="873046"/>
                  <a:pt x="844642" y="834497"/>
                </a:cubicBezTo>
                <a:cubicBezTo>
                  <a:pt x="772061" y="864692"/>
                  <a:pt x="290052" y="949986"/>
                  <a:pt x="158887" y="855006"/>
                </a:cubicBezTo>
                <a:cubicBezTo>
                  <a:pt x="27722" y="760026"/>
                  <a:pt x="-65520" y="405081"/>
                  <a:pt x="57651" y="264618"/>
                </a:cubicBezTo>
                <a:cubicBezTo>
                  <a:pt x="180822" y="124155"/>
                  <a:pt x="458430" y="-47589"/>
                  <a:pt x="897913" y="12228"/>
                </a:cubicBezTo>
                <a:cubicBezTo>
                  <a:pt x="1046789" y="37089"/>
                  <a:pt x="1188269" y="121743"/>
                  <a:pt x="1184649" y="362535"/>
                </a:cubicBezTo>
                <a:cubicBezTo>
                  <a:pt x="1181030" y="603327"/>
                  <a:pt x="1069516" y="742967"/>
                  <a:pt x="974266" y="782877"/>
                </a:cubicBezTo>
                <a:cubicBezTo>
                  <a:pt x="970075" y="839741"/>
                  <a:pt x="899237" y="958806"/>
                  <a:pt x="899237" y="958806"/>
                </a:cubicBezTo>
                <a:close/>
              </a:path>
            </a:pathLst>
          </a:custGeom>
          <a:solidFill>
            <a:schemeClr val="bg1"/>
          </a:solidFill>
          <a:ln w="19050" cap="flat">
            <a:noFill/>
            <a:prstDash val="solid"/>
            <a:miter/>
          </a:ln>
        </p:spPr>
        <p:txBody>
          <a:bodyPr rtlCol="0" anchor="ctr"/>
          <a:lstStyle/>
          <a:p>
            <a:endParaRPr lang="en-US"/>
          </a:p>
        </p:txBody>
      </p:sp>
      <p:sp>
        <p:nvSpPr>
          <p:cNvPr id="2" name="Título 1">
            <a:extLst>
              <a:ext uri="{FF2B5EF4-FFF2-40B4-BE49-F238E27FC236}">
                <a16:creationId xmlns:a16="http://schemas.microsoft.com/office/drawing/2014/main" id="{29F34004-7E4D-5711-0EE3-C6134CA346EC}"/>
              </a:ext>
            </a:extLst>
          </p:cNvPr>
          <p:cNvSpPr>
            <a:spLocks noGrp="1"/>
          </p:cNvSpPr>
          <p:nvPr>
            <p:ph type="ctrTitle"/>
          </p:nvPr>
        </p:nvSpPr>
        <p:spPr>
          <a:xfrm>
            <a:off x="7178766" y="732550"/>
            <a:ext cx="4186940" cy="1643447"/>
          </a:xfrm>
        </p:spPr>
        <p:txBody>
          <a:bodyPr anchor="b">
            <a:normAutofit/>
          </a:bodyPr>
          <a:lstStyle/>
          <a:p>
            <a:r>
              <a:rPr lang="pt-BR" dirty="0"/>
              <a:t>Algoritmos e programação</a:t>
            </a:r>
          </a:p>
        </p:txBody>
      </p:sp>
      <p:sp>
        <p:nvSpPr>
          <p:cNvPr id="3" name="Subtítulo 2">
            <a:extLst>
              <a:ext uri="{FF2B5EF4-FFF2-40B4-BE49-F238E27FC236}">
                <a16:creationId xmlns:a16="http://schemas.microsoft.com/office/drawing/2014/main" id="{D60DA075-662D-18DF-840C-612F25C582A6}"/>
              </a:ext>
            </a:extLst>
          </p:cNvPr>
          <p:cNvSpPr>
            <a:spLocks noGrp="1"/>
          </p:cNvSpPr>
          <p:nvPr>
            <p:ph type="subTitle" idx="1"/>
          </p:nvPr>
        </p:nvSpPr>
        <p:spPr>
          <a:xfrm>
            <a:off x="7513957" y="2443363"/>
            <a:ext cx="3632777" cy="589934"/>
          </a:xfrm>
        </p:spPr>
        <p:txBody>
          <a:bodyPr>
            <a:normAutofit fontScale="92500"/>
          </a:bodyPr>
          <a:lstStyle/>
          <a:p>
            <a:pPr algn="ctr"/>
            <a:r>
              <a:rPr lang="pt-BR" dirty="0"/>
              <a:t>Prof. Me. José Antonio Gallo Junior</a:t>
            </a:r>
          </a:p>
        </p:txBody>
      </p:sp>
      <p:sp>
        <p:nvSpPr>
          <p:cNvPr id="13" name="Freeform: Shape 12">
            <a:extLst>
              <a:ext uri="{FF2B5EF4-FFF2-40B4-BE49-F238E27FC236}">
                <a16:creationId xmlns:a16="http://schemas.microsoft.com/office/drawing/2014/main" id="{C87AACE3-D796-459A-88F7-2091CC177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70915">
            <a:off x="6793370" y="351450"/>
            <a:ext cx="4927301" cy="3146160"/>
          </a:xfrm>
          <a:custGeom>
            <a:avLst/>
            <a:gdLst>
              <a:gd name="connsiteX0" fmla="*/ 931249 w 1207078"/>
              <a:gd name="connsiteY0" fmla="*/ 1013346 h 1013355"/>
              <a:gd name="connsiteX1" fmla="*/ 814282 w 1207078"/>
              <a:gd name="connsiteY1" fmla="*/ 829037 h 1013355"/>
              <a:gd name="connsiteX2" fmla="*/ 241924 w 1207078"/>
              <a:gd name="connsiteY2" fmla="*/ 819512 h 1013355"/>
              <a:gd name="connsiteX3" fmla="*/ 79999 w 1207078"/>
              <a:gd name="connsiteY3" fmla="*/ 258680 h 1013355"/>
              <a:gd name="connsiteX4" fmla="*/ 834855 w 1207078"/>
              <a:gd name="connsiteY4" fmla="*/ 11030 h 1013355"/>
              <a:gd name="connsiteX5" fmla="*/ 1206997 w 1207078"/>
              <a:gd name="connsiteY5" fmla="*/ 356597 h 1013355"/>
              <a:gd name="connsiteX6" fmla="*/ 997447 w 1207078"/>
              <a:gd name="connsiteY6" fmla="*/ 742074 h 1013355"/>
              <a:gd name="connsiteX7" fmla="*/ 931249 w 1207078"/>
              <a:gd name="connsiteY7" fmla="*/ 1013346 h 1013355"/>
              <a:gd name="connsiteX0" fmla="*/ 925805 w 1207077"/>
              <a:gd name="connsiteY0" fmla="*/ 966643 h 966643"/>
              <a:gd name="connsiteX1" fmla="*/ 814320 w 1207077"/>
              <a:gd name="connsiteY1" fmla="*/ 829046 h 966643"/>
              <a:gd name="connsiteX2" fmla="*/ 241962 w 1207077"/>
              <a:gd name="connsiteY2" fmla="*/ 819521 h 966643"/>
              <a:gd name="connsiteX3" fmla="*/ 80037 w 1207077"/>
              <a:gd name="connsiteY3" fmla="*/ 258689 h 966643"/>
              <a:gd name="connsiteX4" fmla="*/ 834893 w 1207077"/>
              <a:gd name="connsiteY4" fmla="*/ 11039 h 966643"/>
              <a:gd name="connsiteX5" fmla="*/ 1207035 w 1207077"/>
              <a:gd name="connsiteY5" fmla="*/ 356606 h 966643"/>
              <a:gd name="connsiteX6" fmla="*/ 997485 w 1207077"/>
              <a:gd name="connsiteY6" fmla="*/ 742083 h 966643"/>
              <a:gd name="connsiteX7" fmla="*/ 925805 w 1207077"/>
              <a:gd name="connsiteY7" fmla="*/ 966643 h 966643"/>
              <a:gd name="connsiteX0" fmla="*/ 880512 w 1161784"/>
              <a:gd name="connsiteY0" fmla="*/ 966643 h 966643"/>
              <a:gd name="connsiteX1" fmla="*/ 806031 w 1161784"/>
              <a:gd name="connsiteY1" fmla="*/ 816343 h 966643"/>
              <a:gd name="connsiteX2" fmla="*/ 196669 w 1161784"/>
              <a:gd name="connsiteY2" fmla="*/ 819521 h 966643"/>
              <a:gd name="connsiteX3" fmla="*/ 34744 w 1161784"/>
              <a:gd name="connsiteY3" fmla="*/ 258689 h 966643"/>
              <a:gd name="connsiteX4" fmla="*/ 789600 w 1161784"/>
              <a:gd name="connsiteY4" fmla="*/ 11039 h 966643"/>
              <a:gd name="connsiteX5" fmla="*/ 1161742 w 1161784"/>
              <a:gd name="connsiteY5" fmla="*/ 356606 h 966643"/>
              <a:gd name="connsiteX6" fmla="*/ 952192 w 1161784"/>
              <a:gd name="connsiteY6" fmla="*/ 742083 h 966643"/>
              <a:gd name="connsiteX7" fmla="*/ 880512 w 1161784"/>
              <a:gd name="connsiteY7" fmla="*/ 966643 h 966643"/>
              <a:gd name="connsiteX0" fmla="*/ 886398 w 1167670"/>
              <a:gd name="connsiteY0" fmla="*/ 967976 h 967976"/>
              <a:gd name="connsiteX1" fmla="*/ 811917 w 1167670"/>
              <a:gd name="connsiteY1" fmla="*/ 817676 h 967976"/>
              <a:gd name="connsiteX2" fmla="*/ 176796 w 1167670"/>
              <a:gd name="connsiteY2" fmla="*/ 841907 h 967976"/>
              <a:gd name="connsiteX3" fmla="*/ 40630 w 1167670"/>
              <a:gd name="connsiteY3" fmla="*/ 260022 h 967976"/>
              <a:gd name="connsiteX4" fmla="*/ 795486 w 1167670"/>
              <a:gd name="connsiteY4" fmla="*/ 12372 h 967976"/>
              <a:gd name="connsiteX5" fmla="*/ 1167628 w 1167670"/>
              <a:gd name="connsiteY5" fmla="*/ 357939 h 967976"/>
              <a:gd name="connsiteX6" fmla="*/ 958078 w 1167670"/>
              <a:gd name="connsiteY6" fmla="*/ 743416 h 967976"/>
              <a:gd name="connsiteX7" fmla="*/ 886398 w 1167670"/>
              <a:gd name="connsiteY7" fmla="*/ 967976 h 967976"/>
              <a:gd name="connsiteX0" fmla="*/ 896528 w 1177800"/>
              <a:gd name="connsiteY0" fmla="*/ 968050 h 968050"/>
              <a:gd name="connsiteX1" fmla="*/ 822047 w 1177800"/>
              <a:gd name="connsiteY1" fmla="*/ 817750 h 968050"/>
              <a:gd name="connsiteX2" fmla="*/ 151996 w 1177800"/>
              <a:gd name="connsiteY2" fmla="*/ 850484 h 968050"/>
              <a:gd name="connsiteX3" fmla="*/ 50760 w 1177800"/>
              <a:gd name="connsiteY3" fmla="*/ 260096 h 968050"/>
              <a:gd name="connsiteX4" fmla="*/ 805616 w 1177800"/>
              <a:gd name="connsiteY4" fmla="*/ 12446 h 968050"/>
              <a:gd name="connsiteX5" fmla="*/ 1177758 w 1177800"/>
              <a:gd name="connsiteY5" fmla="*/ 358013 h 968050"/>
              <a:gd name="connsiteX6" fmla="*/ 968208 w 1177800"/>
              <a:gd name="connsiteY6" fmla="*/ 743490 h 968050"/>
              <a:gd name="connsiteX7" fmla="*/ 896528 w 1177800"/>
              <a:gd name="connsiteY7" fmla="*/ 968050 h 968050"/>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8208 w 1177800"/>
              <a:gd name="connsiteY6" fmla="*/ 743490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346 w 1177800"/>
              <a:gd name="connsiteY0" fmla="*/ 954284 h 954284"/>
              <a:gd name="connsiteX1" fmla="*/ 822047 w 1177800"/>
              <a:gd name="connsiteY1" fmla="*/ 817750 h 954284"/>
              <a:gd name="connsiteX2" fmla="*/ 151996 w 1177800"/>
              <a:gd name="connsiteY2" fmla="*/ 850484 h 954284"/>
              <a:gd name="connsiteX3" fmla="*/ 50760 w 1177800"/>
              <a:gd name="connsiteY3" fmla="*/ 260096 h 954284"/>
              <a:gd name="connsiteX4" fmla="*/ 805616 w 1177800"/>
              <a:gd name="connsiteY4" fmla="*/ 12446 h 954284"/>
              <a:gd name="connsiteX5" fmla="*/ 1177758 w 1177800"/>
              <a:gd name="connsiteY5" fmla="*/ 358013 h 954284"/>
              <a:gd name="connsiteX6" fmla="*/ 969087 w 1177800"/>
              <a:gd name="connsiteY6" fmla="*/ 772843 h 954284"/>
              <a:gd name="connsiteX7" fmla="*/ 892346 w 1177800"/>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9251 w 1177964"/>
              <a:gd name="connsiteY6" fmla="*/ 772843 h 954284"/>
              <a:gd name="connsiteX7" fmla="*/ 892510 w 1177964"/>
              <a:gd name="connsiteY7" fmla="*/ 954284 h 954284"/>
              <a:gd name="connsiteX0" fmla="*/ 892510 w 1177964"/>
              <a:gd name="connsiteY0" fmla="*/ 954284 h 954284"/>
              <a:gd name="connsiteX1" fmla="*/ 826798 w 1177964"/>
              <a:gd name="connsiteY1" fmla="*/ 816633 h 954284"/>
              <a:gd name="connsiteX2" fmla="*/ 152160 w 1177964"/>
              <a:gd name="connsiteY2" fmla="*/ 850484 h 954284"/>
              <a:gd name="connsiteX3" fmla="*/ 50924 w 1177964"/>
              <a:gd name="connsiteY3" fmla="*/ 260096 h 954284"/>
              <a:gd name="connsiteX4" fmla="*/ 805780 w 1177964"/>
              <a:gd name="connsiteY4" fmla="*/ 12446 h 954284"/>
              <a:gd name="connsiteX5" fmla="*/ 1177922 w 1177964"/>
              <a:gd name="connsiteY5" fmla="*/ 358013 h 954284"/>
              <a:gd name="connsiteX6" fmla="*/ 967539 w 1177964"/>
              <a:gd name="connsiteY6" fmla="*/ 778355 h 954284"/>
              <a:gd name="connsiteX7" fmla="*/ 892510 w 1177964"/>
              <a:gd name="connsiteY7" fmla="*/ 954284 h 954284"/>
              <a:gd name="connsiteX0" fmla="*/ 892912 w 1178366"/>
              <a:gd name="connsiteY0" fmla="*/ 954284 h 954284"/>
              <a:gd name="connsiteX1" fmla="*/ 838317 w 1178366"/>
              <a:gd name="connsiteY1" fmla="*/ 829975 h 954284"/>
              <a:gd name="connsiteX2" fmla="*/ 152562 w 1178366"/>
              <a:gd name="connsiteY2" fmla="*/ 850484 h 954284"/>
              <a:gd name="connsiteX3" fmla="*/ 51326 w 1178366"/>
              <a:gd name="connsiteY3" fmla="*/ 260096 h 954284"/>
              <a:gd name="connsiteX4" fmla="*/ 806182 w 1178366"/>
              <a:gd name="connsiteY4" fmla="*/ 12446 h 954284"/>
              <a:gd name="connsiteX5" fmla="*/ 1178324 w 1178366"/>
              <a:gd name="connsiteY5" fmla="*/ 358013 h 954284"/>
              <a:gd name="connsiteX6" fmla="*/ 967941 w 1178366"/>
              <a:gd name="connsiteY6" fmla="*/ 778355 h 954284"/>
              <a:gd name="connsiteX7" fmla="*/ 892912 w 1178366"/>
              <a:gd name="connsiteY7" fmla="*/ 954284 h 954284"/>
              <a:gd name="connsiteX0" fmla="*/ 894402 w 1179860"/>
              <a:gd name="connsiteY0" fmla="*/ 958956 h 958956"/>
              <a:gd name="connsiteX1" fmla="*/ 839807 w 1179860"/>
              <a:gd name="connsiteY1" fmla="*/ 834647 h 958956"/>
              <a:gd name="connsiteX2" fmla="*/ 154052 w 1179860"/>
              <a:gd name="connsiteY2" fmla="*/ 855156 h 958956"/>
              <a:gd name="connsiteX3" fmla="*/ 52816 w 1179860"/>
              <a:gd name="connsiteY3" fmla="*/ 264768 h 958956"/>
              <a:gd name="connsiteX4" fmla="*/ 827792 w 1179860"/>
              <a:gd name="connsiteY4" fmla="*/ 12221 h 958956"/>
              <a:gd name="connsiteX5" fmla="*/ 1179814 w 1179860"/>
              <a:gd name="connsiteY5" fmla="*/ 362685 h 958956"/>
              <a:gd name="connsiteX6" fmla="*/ 969431 w 1179860"/>
              <a:gd name="connsiteY6" fmla="*/ 783027 h 958956"/>
              <a:gd name="connsiteX7" fmla="*/ 894402 w 1179860"/>
              <a:gd name="connsiteY7" fmla="*/ 958956 h 958956"/>
              <a:gd name="connsiteX0" fmla="*/ 896504 w 1181970"/>
              <a:gd name="connsiteY0" fmla="*/ 961175 h 961175"/>
              <a:gd name="connsiteX1" fmla="*/ 841909 w 1181970"/>
              <a:gd name="connsiteY1" fmla="*/ 836866 h 961175"/>
              <a:gd name="connsiteX2" fmla="*/ 156154 w 1181970"/>
              <a:gd name="connsiteY2" fmla="*/ 857375 h 961175"/>
              <a:gd name="connsiteX3" fmla="*/ 54918 w 1181970"/>
              <a:gd name="connsiteY3" fmla="*/ 266987 h 961175"/>
              <a:gd name="connsiteX4" fmla="*/ 858275 w 1181970"/>
              <a:gd name="connsiteY4" fmla="*/ 12117 h 961175"/>
              <a:gd name="connsiteX5" fmla="*/ 1181916 w 1181970"/>
              <a:gd name="connsiteY5" fmla="*/ 364904 h 961175"/>
              <a:gd name="connsiteX6" fmla="*/ 971533 w 1181970"/>
              <a:gd name="connsiteY6" fmla="*/ 785246 h 961175"/>
              <a:gd name="connsiteX7" fmla="*/ 896504 w 1181970"/>
              <a:gd name="connsiteY7" fmla="*/ 961175 h 961175"/>
              <a:gd name="connsiteX0" fmla="*/ 897768 w 1183239"/>
              <a:gd name="connsiteY0" fmla="*/ 938948 h 938948"/>
              <a:gd name="connsiteX1" fmla="*/ 843173 w 1183239"/>
              <a:gd name="connsiteY1" fmla="*/ 814639 h 938948"/>
              <a:gd name="connsiteX2" fmla="*/ 157418 w 1183239"/>
              <a:gd name="connsiteY2" fmla="*/ 835148 h 938948"/>
              <a:gd name="connsiteX3" fmla="*/ 56182 w 1183239"/>
              <a:gd name="connsiteY3" fmla="*/ 244760 h 938948"/>
              <a:gd name="connsiteX4" fmla="*/ 876607 w 1183239"/>
              <a:gd name="connsiteY4" fmla="*/ 13246 h 938948"/>
              <a:gd name="connsiteX5" fmla="*/ 1183180 w 1183239"/>
              <a:gd name="connsiteY5" fmla="*/ 342677 h 938948"/>
              <a:gd name="connsiteX6" fmla="*/ 972797 w 1183239"/>
              <a:gd name="connsiteY6" fmla="*/ 763019 h 938948"/>
              <a:gd name="connsiteX7" fmla="*/ 897768 w 1183239"/>
              <a:gd name="connsiteY7" fmla="*/ 938948 h 938948"/>
              <a:gd name="connsiteX0" fmla="*/ 899237 w 1184717"/>
              <a:gd name="connsiteY0" fmla="*/ 958806 h 958806"/>
              <a:gd name="connsiteX1" fmla="*/ 844642 w 1184717"/>
              <a:gd name="connsiteY1" fmla="*/ 834497 h 958806"/>
              <a:gd name="connsiteX2" fmla="*/ 158887 w 1184717"/>
              <a:gd name="connsiteY2" fmla="*/ 855006 h 958806"/>
              <a:gd name="connsiteX3" fmla="*/ 57651 w 1184717"/>
              <a:gd name="connsiteY3" fmla="*/ 264618 h 958806"/>
              <a:gd name="connsiteX4" fmla="*/ 897913 w 1184717"/>
              <a:gd name="connsiteY4" fmla="*/ 12228 h 958806"/>
              <a:gd name="connsiteX5" fmla="*/ 1184649 w 1184717"/>
              <a:gd name="connsiteY5" fmla="*/ 362535 h 958806"/>
              <a:gd name="connsiteX6" fmla="*/ 974266 w 1184717"/>
              <a:gd name="connsiteY6" fmla="*/ 782877 h 958806"/>
              <a:gd name="connsiteX7" fmla="*/ 899237 w 1184717"/>
              <a:gd name="connsiteY7" fmla="*/ 958806 h 958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84717" h="958806">
                <a:moveTo>
                  <a:pt x="899237" y="958806"/>
                </a:moveTo>
                <a:cubicBezTo>
                  <a:pt x="894405" y="944889"/>
                  <a:pt x="911997" y="873046"/>
                  <a:pt x="844642" y="834497"/>
                </a:cubicBezTo>
                <a:cubicBezTo>
                  <a:pt x="772061" y="864692"/>
                  <a:pt x="290052" y="949986"/>
                  <a:pt x="158887" y="855006"/>
                </a:cubicBezTo>
                <a:cubicBezTo>
                  <a:pt x="27722" y="760026"/>
                  <a:pt x="-65520" y="405081"/>
                  <a:pt x="57651" y="264618"/>
                </a:cubicBezTo>
                <a:cubicBezTo>
                  <a:pt x="180822" y="124155"/>
                  <a:pt x="458430" y="-47589"/>
                  <a:pt x="897913" y="12228"/>
                </a:cubicBezTo>
                <a:cubicBezTo>
                  <a:pt x="1046789" y="37089"/>
                  <a:pt x="1188269" y="121743"/>
                  <a:pt x="1184649" y="362535"/>
                </a:cubicBezTo>
                <a:cubicBezTo>
                  <a:pt x="1181030" y="603327"/>
                  <a:pt x="1069516" y="742967"/>
                  <a:pt x="974266" y="782877"/>
                </a:cubicBezTo>
                <a:cubicBezTo>
                  <a:pt x="970075" y="839741"/>
                  <a:pt x="899237" y="958806"/>
                  <a:pt x="899237" y="958806"/>
                </a:cubicBezTo>
                <a:close/>
              </a:path>
            </a:pathLst>
          </a:custGeom>
          <a:noFill/>
          <a:ln w="19050" cap="flat">
            <a:solidFill>
              <a:schemeClr val="tx1"/>
            </a:solidFill>
            <a:prstDash val="solid"/>
            <a:miter/>
          </a:ln>
        </p:spPr>
        <p:txBody>
          <a:bodyPr rtlCol="0" anchor="ctr"/>
          <a:lstStyle/>
          <a:p>
            <a:endParaRPr lang="en-US"/>
          </a:p>
        </p:txBody>
      </p:sp>
    </p:spTree>
    <p:extLst>
      <p:ext uri="{BB962C8B-B14F-4D97-AF65-F5344CB8AC3E}">
        <p14:creationId xmlns:p14="http://schemas.microsoft.com/office/powerpoint/2010/main" val="2960338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2766E7-808C-222B-17AF-49418A2906F8}"/>
              </a:ext>
            </a:extLst>
          </p:cNvPr>
          <p:cNvSpPr>
            <a:spLocks noGrp="1"/>
          </p:cNvSpPr>
          <p:nvPr>
            <p:ph type="title"/>
          </p:nvPr>
        </p:nvSpPr>
        <p:spPr/>
        <p:txBody>
          <a:bodyPr/>
          <a:lstStyle/>
          <a:p>
            <a:r>
              <a:rPr lang="pt-BR" dirty="0"/>
              <a:t>variáveis</a:t>
            </a:r>
          </a:p>
        </p:txBody>
      </p:sp>
      <p:sp>
        <p:nvSpPr>
          <p:cNvPr id="3" name="Espaço Reservado para Conteúdo 2">
            <a:extLst>
              <a:ext uri="{FF2B5EF4-FFF2-40B4-BE49-F238E27FC236}">
                <a16:creationId xmlns:a16="http://schemas.microsoft.com/office/drawing/2014/main" id="{BBBFE7F9-B9C3-5EC8-0593-F6137A104E96}"/>
              </a:ext>
            </a:extLst>
          </p:cNvPr>
          <p:cNvSpPr>
            <a:spLocks noGrp="1"/>
          </p:cNvSpPr>
          <p:nvPr>
            <p:ph idx="1"/>
          </p:nvPr>
        </p:nvSpPr>
        <p:spPr/>
        <p:txBody>
          <a:bodyPr>
            <a:noAutofit/>
          </a:bodyPr>
          <a:lstStyle/>
          <a:p>
            <a:r>
              <a:rPr lang="pt-BR" dirty="0"/>
              <a:t>Exemplo de Sintaxe:</a:t>
            </a:r>
          </a:p>
          <a:p>
            <a:pPr>
              <a:spcBef>
                <a:spcPts val="600"/>
              </a:spcBef>
            </a:pPr>
            <a:r>
              <a:rPr lang="pt-BR" dirty="0"/>
              <a:t>	</a:t>
            </a:r>
            <a:r>
              <a:rPr lang="pt-BR" dirty="0" err="1"/>
              <a:t>caracter</a:t>
            </a:r>
            <a:r>
              <a:rPr lang="pt-BR" b="0" dirty="0"/>
              <a:t> </a:t>
            </a:r>
            <a:r>
              <a:rPr lang="pt-BR" b="0" dirty="0" err="1"/>
              <a:t>nome_variavel</a:t>
            </a:r>
            <a:r>
              <a:rPr lang="pt-BR" b="0" dirty="0"/>
              <a:t> </a:t>
            </a:r>
          </a:p>
          <a:p>
            <a:pPr>
              <a:spcBef>
                <a:spcPts val="600"/>
              </a:spcBef>
            </a:pPr>
            <a:r>
              <a:rPr lang="pt-BR" dirty="0"/>
              <a:t>	inteiro</a:t>
            </a:r>
            <a:r>
              <a:rPr lang="pt-BR" b="0" dirty="0"/>
              <a:t> </a:t>
            </a:r>
            <a:r>
              <a:rPr lang="pt-BR" b="0" dirty="0" err="1"/>
              <a:t>variavel_inicializada</a:t>
            </a:r>
            <a:r>
              <a:rPr lang="pt-BR" b="0" dirty="0"/>
              <a:t> = 42  </a:t>
            </a:r>
          </a:p>
          <a:p>
            <a:pPr>
              <a:spcBef>
                <a:spcPts val="600"/>
              </a:spcBef>
            </a:pPr>
            <a:r>
              <a:rPr lang="pt-BR" dirty="0"/>
              <a:t>	real</a:t>
            </a:r>
            <a:r>
              <a:rPr lang="pt-BR" b="0" dirty="0"/>
              <a:t> nome_variavel2  </a:t>
            </a:r>
          </a:p>
          <a:p>
            <a:pPr>
              <a:spcBef>
                <a:spcPts val="600"/>
              </a:spcBef>
            </a:pPr>
            <a:r>
              <a:rPr lang="pt-BR" dirty="0"/>
              <a:t>	logico</a:t>
            </a:r>
            <a:r>
              <a:rPr lang="pt-BR" b="0" dirty="0"/>
              <a:t> nome_variavel3  </a:t>
            </a:r>
          </a:p>
          <a:p>
            <a:pPr>
              <a:spcBef>
                <a:spcPts val="600"/>
              </a:spcBef>
            </a:pPr>
            <a:r>
              <a:rPr lang="pt-BR" dirty="0"/>
              <a:t>	cadeia</a:t>
            </a:r>
            <a:r>
              <a:rPr lang="pt-BR" b="0" dirty="0"/>
              <a:t> var1, var2, var3, var4  </a:t>
            </a:r>
          </a:p>
          <a:p>
            <a:pPr>
              <a:spcBef>
                <a:spcPts val="600"/>
              </a:spcBef>
            </a:pPr>
            <a:r>
              <a:rPr lang="pt-BR" dirty="0"/>
              <a:t>	logico</a:t>
            </a:r>
            <a:r>
              <a:rPr lang="pt-BR" b="0" dirty="0"/>
              <a:t> var4, var5, var6</a:t>
            </a:r>
          </a:p>
        </p:txBody>
      </p:sp>
    </p:spTree>
    <p:extLst>
      <p:ext uri="{BB962C8B-B14F-4D97-AF65-F5344CB8AC3E}">
        <p14:creationId xmlns:p14="http://schemas.microsoft.com/office/powerpoint/2010/main" val="690658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35A2D41-1DD8-81B3-7BFE-F2A9C9C03B40}"/>
              </a:ext>
            </a:extLst>
          </p:cNvPr>
          <p:cNvSpPr>
            <a:spLocks noGrp="1"/>
          </p:cNvSpPr>
          <p:nvPr>
            <p:ph type="title"/>
          </p:nvPr>
        </p:nvSpPr>
        <p:spPr/>
        <p:txBody>
          <a:bodyPr/>
          <a:lstStyle/>
          <a:p>
            <a:r>
              <a:rPr lang="pt-BR" dirty="0"/>
              <a:t>Constantes</a:t>
            </a:r>
          </a:p>
        </p:txBody>
      </p:sp>
      <p:sp>
        <p:nvSpPr>
          <p:cNvPr id="3" name="Espaço Reservado para Conteúdo 2">
            <a:extLst>
              <a:ext uri="{FF2B5EF4-FFF2-40B4-BE49-F238E27FC236}">
                <a16:creationId xmlns:a16="http://schemas.microsoft.com/office/drawing/2014/main" id="{4098F053-CA1A-F81C-F510-4BDE6626FF43}"/>
              </a:ext>
            </a:extLst>
          </p:cNvPr>
          <p:cNvSpPr>
            <a:spLocks noGrp="1"/>
          </p:cNvSpPr>
          <p:nvPr>
            <p:ph idx="1"/>
          </p:nvPr>
        </p:nvSpPr>
        <p:spPr/>
        <p:txBody>
          <a:bodyPr>
            <a:normAutofit lnSpcReduction="10000"/>
          </a:bodyPr>
          <a:lstStyle/>
          <a:p>
            <a:r>
              <a:rPr lang="pt-BR" b="0" dirty="0"/>
              <a:t>Uma </a:t>
            </a:r>
            <a:r>
              <a:rPr lang="pt-BR" dirty="0"/>
              <a:t>constante</a:t>
            </a:r>
            <a:r>
              <a:rPr lang="pt-BR" b="0" dirty="0"/>
              <a:t> é responsável por armazenar um valor fixo em um espaço da memória, sendo que este valor não se altera durante a execução do programa.</a:t>
            </a:r>
          </a:p>
          <a:p>
            <a:r>
              <a:rPr lang="pt-BR" b="0" dirty="0"/>
              <a:t>Para declarar uma </a:t>
            </a:r>
            <a:r>
              <a:rPr lang="pt-BR" dirty="0"/>
              <a:t>constante</a:t>
            </a:r>
            <a:r>
              <a:rPr lang="pt-BR" b="0" dirty="0"/>
              <a:t> basta adicionar a palavra reservada </a:t>
            </a:r>
            <a:r>
              <a:rPr lang="pt-BR" dirty="0" err="1"/>
              <a:t>const</a:t>
            </a:r>
            <a:r>
              <a:rPr lang="pt-BR" b="0" dirty="0"/>
              <a:t> seguida do tipo de dado, pelo nome da constante e atribuir um valor a ela.</a:t>
            </a:r>
          </a:p>
          <a:p>
            <a:r>
              <a:rPr lang="pt-BR" dirty="0"/>
              <a:t>Exemplo de Sintaxe:</a:t>
            </a:r>
          </a:p>
          <a:p>
            <a:r>
              <a:rPr lang="pt-BR" b="0" dirty="0"/>
              <a:t>	</a:t>
            </a:r>
            <a:r>
              <a:rPr lang="pt-BR" dirty="0" err="1"/>
              <a:t>const</a:t>
            </a:r>
            <a:r>
              <a:rPr lang="pt-BR" dirty="0"/>
              <a:t> inteiro </a:t>
            </a:r>
            <a:r>
              <a:rPr lang="pt-BR" b="0" dirty="0"/>
              <a:t>NOME_DA_CONSTANTE = 3</a:t>
            </a:r>
          </a:p>
          <a:p>
            <a:r>
              <a:rPr lang="pt-BR" b="0" dirty="0"/>
              <a:t>	</a:t>
            </a:r>
            <a:r>
              <a:rPr lang="pt-BR" dirty="0" err="1"/>
              <a:t>const</a:t>
            </a:r>
            <a:r>
              <a:rPr lang="pt-BR" dirty="0"/>
              <a:t> real </a:t>
            </a:r>
            <a:r>
              <a:rPr lang="pt-BR" b="0" dirty="0"/>
              <a:t>NOME_DA_CONSTANTE2 = 45</a:t>
            </a:r>
          </a:p>
        </p:txBody>
      </p:sp>
    </p:spTree>
    <p:extLst>
      <p:ext uri="{BB962C8B-B14F-4D97-AF65-F5344CB8AC3E}">
        <p14:creationId xmlns:p14="http://schemas.microsoft.com/office/powerpoint/2010/main" val="3591594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1D4C2A-AFF8-1A29-6646-B22459C02DDD}"/>
              </a:ext>
            </a:extLst>
          </p:cNvPr>
          <p:cNvSpPr>
            <a:spLocks noGrp="1"/>
          </p:cNvSpPr>
          <p:nvPr>
            <p:ph type="title"/>
          </p:nvPr>
        </p:nvSpPr>
        <p:spPr/>
        <p:txBody>
          <a:bodyPr/>
          <a:lstStyle/>
          <a:p>
            <a:r>
              <a:rPr lang="pt-BR" dirty="0"/>
              <a:t>Tipos de Dados</a:t>
            </a:r>
          </a:p>
        </p:txBody>
      </p:sp>
      <p:sp>
        <p:nvSpPr>
          <p:cNvPr id="3" name="Espaço Reservado para Conteúdo 2">
            <a:extLst>
              <a:ext uri="{FF2B5EF4-FFF2-40B4-BE49-F238E27FC236}">
                <a16:creationId xmlns:a16="http://schemas.microsoft.com/office/drawing/2014/main" id="{0DE85432-7938-B734-F811-956BBA5B5C81}"/>
              </a:ext>
            </a:extLst>
          </p:cNvPr>
          <p:cNvSpPr>
            <a:spLocks noGrp="1"/>
          </p:cNvSpPr>
          <p:nvPr>
            <p:ph idx="1"/>
          </p:nvPr>
        </p:nvSpPr>
        <p:spPr/>
        <p:txBody>
          <a:bodyPr/>
          <a:lstStyle/>
          <a:p>
            <a:r>
              <a:rPr lang="pt-BR" b="0" dirty="0"/>
              <a:t>Ao armazenar variáveis na memória do computador, precisamos dizer que tipo elas são, para que seja reservado o espaço adequado, onde cada tipo define os valores que a variável pode armazenar e cada tipo ocupa uma certa quantidade de memória. Os tipos de dados influenciam na forma como o</a:t>
            </a:r>
          </a:p>
          <a:p>
            <a:r>
              <a:rPr lang="pt-BR" b="0" dirty="0"/>
              <a:t>algoritmo irá trabalhar, o desempenho do algoritmo e o seu consumo de memória.</a:t>
            </a:r>
          </a:p>
          <a:p>
            <a:r>
              <a:rPr lang="pt-BR" b="0" dirty="0"/>
              <a:t>Existem alguns tipos básicos de dados nos quais valores podem ser armazenados no computador. O </a:t>
            </a:r>
            <a:r>
              <a:rPr lang="pt-BR" dirty="0" err="1"/>
              <a:t>Portugol</a:t>
            </a:r>
            <a:r>
              <a:rPr lang="pt-BR" b="0" dirty="0"/>
              <a:t> exige que o tipo de dado de um valor seja do mesmo tipo da variável ao qual este valor será atribuído.</a:t>
            </a:r>
          </a:p>
        </p:txBody>
      </p:sp>
    </p:spTree>
    <p:extLst>
      <p:ext uri="{BB962C8B-B14F-4D97-AF65-F5344CB8AC3E}">
        <p14:creationId xmlns:p14="http://schemas.microsoft.com/office/powerpoint/2010/main" val="2264173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C3881-0C0B-CB15-7171-BF45EADE1F3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C889379-DD7B-AF78-C24E-815D4D740FB0}"/>
              </a:ext>
            </a:extLst>
          </p:cNvPr>
          <p:cNvSpPr>
            <a:spLocks noGrp="1"/>
          </p:cNvSpPr>
          <p:nvPr>
            <p:ph type="title"/>
          </p:nvPr>
        </p:nvSpPr>
        <p:spPr/>
        <p:txBody>
          <a:bodyPr/>
          <a:lstStyle/>
          <a:p>
            <a:r>
              <a:rPr lang="pt-BR" dirty="0"/>
              <a:t>Tipos de Dados</a:t>
            </a:r>
          </a:p>
        </p:txBody>
      </p:sp>
      <p:sp>
        <p:nvSpPr>
          <p:cNvPr id="3" name="Espaço Reservado para Conteúdo 2">
            <a:extLst>
              <a:ext uri="{FF2B5EF4-FFF2-40B4-BE49-F238E27FC236}">
                <a16:creationId xmlns:a16="http://schemas.microsoft.com/office/drawing/2014/main" id="{84917A9D-D93F-E792-B881-1C138C65395D}"/>
              </a:ext>
            </a:extLst>
          </p:cNvPr>
          <p:cNvSpPr>
            <a:spLocks noGrp="1"/>
          </p:cNvSpPr>
          <p:nvPr>
            <p:ph idx="1"/>
          </p:nvPr>
        </p:nvSpPr>
        <p:spPr/>
        <p:txBody>
          <a:bodyPr>
            <a:normAutofit/>
          </a:bodyPr>
          <a:lstStyle/>
          <a:p>
            <a:r>
              <a:rPr lang="pt-BR" dirty="0"/>
              <a:t>cadeia</a:t>
            </a:r>
            <a:r>
              <a:rPr lang="pt-BR" b="0" dirty="0"/>
              <a:t>: armazenar um texto ou uma quantidade grande de caracteres. </a:t>
            </a:r>
            <a:r>
              <a:rPr lang="pt-BR" dirty="0" err="1"/>
              <a:t>Ex</a:t>
            </a:r>
            <a:r>
              <a:rPr lang="pt-BR" dirty="0"/>
              <a:t>: cadeia nome =“Gallo”</a:t>
            </a:r>
          </a:p>
          <a:p>
            <a:r>
              <a:rPr lang="pt-BR" dirty="0" err="1"/>
              <a:t>caracter</a:t>
            </a:r>
            <a:r>
              <a:rPr lang="pt-BR" b="0" dirty="0"/>
              <a:t>: armazena um caractere, que pode ser uma letra, número ou símbolo. </a:t>
            </a:r>
            <a:r>
              <a:rPr lang="pt-BR" dirty="0" err="1"/>
              <a:t>Ex</a:t>
            </a:r>
            <a:r>
              <a:rPr lang="pt-BR" dirty="0"/>
              <a:t>: </a:t>
            </a:r>
            <a:r>
              <a:rPr lang="pt-BR" dirty="0" err="1"/>
              <a:t>caracter</a:t>
            </a:r>
            <a:r>
              <a:rPr lang="pt-BR" dirty="0"/>
              <a:t> letra = ‘a’</a:t>
            </a:r>
          </a:p>
          <a:p>
            <a:r>
              <a:rPr lang="pt-BR" dirty="0"/>
              <a:t>inteiro</a:t>
            </a:r>
            <a:r>
              <a:rPr lang="pt-BR" b="0" dirty="0"/>
              <a:t>: armazena um valor inteiro. </a:t>
            </a:r>
            <a:r>
              <a:rPr lang="pt-BR" dirty="0" err="1"/>
              <a:t>Ex</a:t>
            </a:r>
            <a:r>
              <a:rPr lang="pt-BR" dirty="0"/>
              <a:t>: inteiro numero = 51</a:t>
            </a:r>
          </a:p>
          <a:p>
            <a:r>
              <a:rPr lang="pt-BR" dirty="0"/>
              <a:t>logico</a:t>
            </a:r>
            <a:r>
              <a:rPr lang="pt-BR" b="0" dirty="0"/>
              <a:t>: armazena o valor </a:t>
            </a:r>
            <a:r>
              <a:rPr lang="pt-BR" dirty="0"/>
              <a:t>verdadeiro</a:t>
            </a:r>
            <a:r>
              <a:rPr lang="pt-BR" b="0" dirty="0"/>
              <a:t> ou </a:t>
            </a:r>
            <a:r>
              <a:rPr lang="pt-BR" dirty="0"/>
              <a:t>falso</a:t>
            </a:r>
            <a:r>
              <a:rPr lang="pt-BR" b="0" dirty="0"/>
              <a:t>. </a:t>
            </a:r>
            <a:r>
              <a:rPr lang="pt-BR" dirty="0" err="1"/>
              <a:t>Ex</a:t>
            </a:r>
            <a:r>
              <a:rPr lang="pt-BR" dirty="0"/>
              <a:t>: logico </a:t>
            </a:r>
            <a:r>
              <a:rPr lang="pt-BR" dirty="0" err="1"/>
              <a:t>fimDaAula</a:t>
            </a:r>
            <a:r>
              <a:rPr lang="pt-BR" dirty="0"/>
              <a:t> = falso</a:t>
            </a:r>
          </a:p>
          <a:p>
            <a:r>
              <a:rPr lang="pt-BR" dirty="0"/>
              <a:t>real</a:t>
            </a:r>
            <a:r>
              <a:rPr lang="pt-BR" b="0" dirty="0"/>
              <a:t>: armazena um valor real. </a:t>
            </a:r>
            <a:r>
              <a:rPr lang="pt-BR" dirty="0" err="1"/>
              <a:t>Ex</a:t>
            </a:r>
            <a:r>
              <a:rPr lang="pt-BR" dirty="0"/>
              <a:t>: real </a:t>
            </a:r>
            <a:r>
              <a:rPr lang="pt-BR" dirty="0" err="1"/>
              <a:t>preco</a:t>
            </a:r>
            <a:r>
              <a:rPr lang="pt-BR" dirty="0"/>
              <a:t> = 1.99</a:t>
            </a:r>
          </a:p>
          <a:p>
            <a:r>
              <a:rPr lang="pt-BR" dirty="0"/>
              <a:t>vazio</a:t>
            </a:r>
            <a:r>
              <a:rPr lang="pt-BR" b="0" dirty="0"/>
              <a:t>: usado em funções que não possui retorno. </a:t>
            </a:r>
            <a:r>
              <a:rPr lang="pt-BR" dirty="0" err="1"/>
              <a:t>Ex</a:t>
            </a:r>
            <a:r>
              <a:rPr lang="pt-BR" dirty="0"/>
              <a:t>: </a:t>
            </a:r>
            <a:r>
              <a:rPr lang="pt-BR" dirty="0" err="1"/>
              <a:t>funcao</a:t>
            </a:r>
            <a:r>
              <a:rPr lang="pt-BR" dirty="0"/>
              <a:t> vazio </a:t>
            </a:r>
            <a:r>
              <a:rPr lang="pt-BR" dirty="0" err="1"/>
              <a:t>imprimeLinha</a:t>
            </a:r>
            <a:r>
              <a:rPr lang="pt-BR" dirty="0"/>
              <a:t>() { .... }</a:t>
            </a:r>
          </a:p>
        </p:txBody>
      </p:sp>
    </p:spTree>
    <p:extLst>
      <p:ext uri="{BB962C8B-B14F-4D97-AF65-F5344CB8AC3E}">
        <p14:creationId xmlns:p14="http://schemas.microsoft.com/office/powerpoint/2010/main" val="1678556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34D0B-20E4-A5B6-42F0-7D2D57EFC6B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7197D00-AD0F-A6AB-2F89-F4224004D065}"/>
              </a:ext>
            </a:extLst>
          </p:cNvPr>
          <p:cNvSpPr>
            <a:spLocks noGrp="1"/>
          </p:cNvSpPr>
          <p:nvPr>
            <p:ph type="title"/>
          </p:nvPr>
        </p:nvSpPr>
        <p:spPr/>
        <p:txBody>
          <a:bodyPr/>
          <a:lstStyle/>
          <a:p>
            <a:r>
              <a:rPr lang="pt-BR" dirty="0"/>
              <a:t>Entrada e saída</a:t>
            </a:r>
          </a:p>
        </p:txBody>
      </p:sp>
      <p:sp>
        <p:nvSpPr>
          <p:cNvPr id="3" name="Espaço Reservado para Conteúdo 2">
            <a:extLst>
              <a:ext uri="{FF2B5EF4-FFF2-40B4-BE49-F238E27FC236}">
                <a16:creationId xmlns:a16="http://schemas.microsoft.com/office/drawing/2014/main" id="{80CBCB2E-4F05-5645-71A4-22826A4A0AC1}"/>
              </a:ext>
            </a:extLst>
          </p:cNvPr>
          <p:cNvSpPr>
            <a:spLocks noGrp="1"/>
          </p:cNvSpPr>
          <p:nvPr>
            <p:ph idx="1"/>
          </p:nvPr>
        </p:nvSpPr>
        <p:spPr/>
        <p:txBody>
          <a:bodyPr/>
          <a:lstStyle/>
          <a:p>
            <a:r>
              <a:rPr lang="pt-BR" dirty="0"/>
              <a:t>Entrada/saída </a:t>
            </a:r>
            <a:r>
              <a:rPr lang="pt-BR" b="0" dirty="0"/>
              <a:t>é um termo utilizado quase que exclusivamente no ramo da computação (ou informática), indicando </a:t>
            </a:r>
            <a:r>
              <a:rPr lang="pt-BR" dirty="0"/>
              <a:t>entrada</a:t>
            </a:r>
            <a:r>
              <a:rPr lang="pt-BR" b="0" dirty="0"/>
              <a:t> (inserção) de dados por meio de algum código ou programa, para algum outro programa ou hardware, bem como a sua </a:t>
            </a:r>
            <a:r>
              <a:rPr lang="pt-BR" dirty="0"/>
              <a:t>saída</a:t>
            </a:r>
            <a:r>
              <a:rPr lang="pt-BR" b="0" dirty="0"/>
              <a:t> (obtenção de dados) ou retorno de dados, como resultado de alguma operação de algum programa, consequentemente resultado de alguma entrada.</a:t>
            </a:r>
          </a:p>
          <a:p>
            <a:r>
              <a:rPr lang="pt-BR" b="0" dirty="0"/>
              <a:t>	Entrada	-&gt; leia()</a:t>
            </a:r>
          </a:p>
          <a:p>
            <a:r>
              <a:rPr lang="pt-BR" b="0" dirty="0"/>
              <a:t>	Saída	-&gt; escreva()</a:t>
            </a:r>
          </a:p>
        </p:txBody>
      </p:sp>
    </p:spTree>
    <p:extLst>
      <p:ext uri="{BB962C8B-B14F-4D97-AF65-F5344CB8AC3E}">
        <p14:creationId xmlns:p14="http://schemas.microsoft.com/office/powerpoint/2010/main" val="208765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3372D-9632-9618-4E49-9E00A4006C3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4098603-F06F-6FB4-14D0-DFC84320B33A}"/>
              </a:ext>
            </a:extLst>
          </p:cNvPr>
          <p:cNvSpPr>
            <a:spLocks noGrp="1"/>
          </p:cNvSpPr>
          <p:nvPr>
            <p:ph type="title"/>
          </p:nvPr>
        </p:nvSpPr>
        <p:spPr/>
        <p:txBody>
          <a:bodyPr/>
          <a:lstStyle/>
          <a:p>
            <a:r>
              <a:rPr lang="pt-BR" dirty="0"/>
              <a:t>saída - escreva</a:t>
            </a:r>
          </a:p>
        </p:txBody>
      </p:sp>
      <p:sp>
        <p:nvSpPr>
          <p:cNvPr id="3" name="Espaço Reservado para Conteúdo 2">
            <a:extLst>
              <a:ext uri="{FF2B5EF4-FFF2-40B4-BE49-F238E27FC236}">
                <a16:creationId xmlns:a16="http://schemas.microsoft.com/office/drawing/2014/main" id="{C91000D7-4BF8-BB44-5441-5CBF2EAC2F47}"/>
              </a:ext>
            </a:extLst>
          </p:cNvPr>
          <p:cNvSpPr>
            <a:spLocks noGrp="1"/>
          </p:cNvSpPr>
          <p:nvPr>
            <p:ph idx="1"/>
          </p:nvPr>
        </p:nvSpPr>
        <p:spPr/>
        <p:txBody>
          <a:bodyPr>
            <a:normAutofit/>
          </a:bodyPr>
          <a:lstStyle/>
          <a:p>
            <a:r>
              <a:rPr lang="pt-BR" b="0" dirty="0"/>
              <a:t>Em determinadas situações precisamos mostrar ao usuário do programa alguma informação. Para isso, existe um comando na programação que exibe dados ao usuário. No </a:t>
            </a:r>
            <a:r>
              <a:rPr lang="pt-BR" dirty="0" err="1"/>
              <a:t>portugol</a:t>
            </a:r>
            <a:r>
              <a:rPr lang="pt-BR" b="0" dirty="0"/>
              <a:t> a instrução de </a:t>
            </a:r>
            <a:r>
              <a:rPr lang="pt-BR" dirty="0"/>
              <a:t>saída de dados</a:t>
            </a:r>
            <a:r>
              <a:rPr lang="pt-BR" b="0" dirty="0"/>
              <a:t> para a tela é chamada de "</a:t>
            </a:r>
            <a:r>
              <a:rPr lang="pt-BR" dirty="0"/>
              <a:t>escreva</a:t>
            </a:r>
            <a:r>
              <a:rPr lang="pt-BR" b="0" dirty="0"/>
              <a:t>", pois segue a ideia de que o algoritmo está escrevendo dados na tela do computador.</a:t>
            </a:r>
          </a:p>
          <a:p>
            <a:r>
              <a:rPr lang="pt-BR" b="0" dirty="0"/>
              <a:t>Para utilizar o comando </a:t>
            </a:r>
            <a:r>
              <a:rPr lang="pt-BR" dirty="0"/>
              <a:t>escreva</a:t>
            </a:r>
            <a:r>
              <a:rPr lang="pt-BR" b="0" dirty="0"/>
              <a:t>, você deverá escrever este comando e entre parênteses colocar a(s) </a:t>
            </a:r>
            <a:r>
              <a:rPr lang="pt-BR" dirty="0"/>
              <a:t>variável(eis)</a:t>
            </a:r>
            <a:r>
              <a:rPr lang="pt-BR" b="0" dirty="0"/>
              <a:t> ou </a:t>
            </a:r>
            <a:r>
              <a:rPr lang="pt-BR" dirty="0"/>
              <a:t>texto</a:t>
            </a:r>
            <a:r>
              <a:rPr lang="pt-BR" b="0" dirty="0"/>
              <a:t> que você quer mostrar no console.</a:t>
            </a:r>
          </a:p>
        </p:txBody>
      </p:sp>
    </p:spTree>
    <p:extLst>
      <p:ext uri="{BB962C8B-B14F-4D97-AF65-F5344CB8AC3E}">
        <p14:creationId xmlns:p14="http://schemas.microsoft.com/office/powerpoint/2010/main" val="4236888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9D525-A6BA-FA98-D670-EA06F9F4E2D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964446F-2496-69C4-DD02-046FF0894D58}"/>
              </a:ext>
            </a:extLst>
          </p:cNvPr>
          <p:cNvSpPr>
            <a:spLocks noGrp="1"/>
          </p:cNvSpPr>
          <p:nvPr>
            <p:ph type="title"/>
          </p:nvPr>
        </p:nvSpPr>
        <p:spPr/>
        <p:txBody>
          <a:bodyPr/>
          <a:lstStyle/>
          <a:p>
            <a:r>
              <a:rPr lang="pt-BR" dirty="0"/>
              <a:t>saída - escreva</a:t>
            </a:r>
          </a:p>
        </p:txBody>
      </p:sp>
      <p:sp>
        <p:nvSpPr>
          <p:cNvPr id="3" name="Espaço Reservado para Conteúdo 2">
            <a:extLst>
              <a:ext uri="{FF2B5EF4-FFF2-40B4-BE49-F238E27FC236}">
                <a16:creationId xmlns:a16="http://schemas.microsoft.com/office/drawing/2014/main" id="{03828587-2D90-D6E6-381C-10BD86473E4E}"/>
              </a:ext>
            </a:extLst>
          </p:cNvPr>
          <p:cNvSpPr>
            <a:spLocks noGrp="1"/>
          </p:cNvSpPr>
          <p:nvPr>
            <p:ph idx="1"/>
          </p:nvPr>
        </p:nvSpPr>
        <p:spPr/>
        <p:txBody>
          <a:bodyPr>
            <a:normAutofit/>
          </a:bodyPr>
          <a:lstStyle/>
          <a:p>
            <a:r>
              <a:rPr lang="pt-BR" b="0" dirty="0"/>
              <a:t>A sintaxe para utilização deste comando está demonstrada a seguir:</a:t>
            </a:r>
          </a:p>
          <a:p>
            <a:pPr>
              <a:spcBef>
                <a:spcPts val="600"/>
              </a:spcBef>
            </a:pPr>
            <a:r>
              <a:rPr lang="pt-BR" b="0" dirty="0"/>
              <a:t>	// escreve no console um texto qualquer</a:t>
            </a:r>
          </a:p>
          <a:p>
            <a:pPr>
              <a:spcBef>
                <a:spcPts val="600"/>
              </a:spcBef>
            </a:pPr>
            <a:r>
              <a:rPr lang="pt-BR" b="0" dirty="0"/>
              <a:t>	escreva(“Oi mundo! “)</a:t>
            </a:r>
          </a:p>
          <a:p>
            <a:pPr>
              <a:spcBef>
                <a:spcPts val="600"/>
              </a:spcBef>
            </a:pPr>
            <a:r>
              <a:rPr lang="pt-BR" b="0" dirty="0"/>
              <a:t>	// escreve no console o valor de uma variável e “pula” a linha</a:t>
            </a:r>
          </a:p>
          <a:p>
            <a:pPr>
              <a:spcBef>
                <a:spcPts val="600"/>
              </a:spcBef>
            </a:pPr>
            <a:r>
              <a:rPr lang="pt-BR" b="0" dirty="0"/>
              <a:t>	</a:t>
            </a:r>
            <a:r>
              <a:rPr lang="pt-BR" dirty="0"/>
              <a:t>cadeia</a:t>
            </a:r>
            <a:r>
              <a:rPr lang="pt-BR" b="0" dirty="0"/>
              <a:t> mensagem = “Computação é coisa linda!!!!”</a:t>
            </a:r>
          </a:p>
          <a:p>
            <a:pPr>
              <a:spcBef>
                <a:spcPts val="600"/>
              </a:spcBef>
            </a:pPr>
            <a:r>
              <a:rPr lang="pt-BR" b="0" dirty="0"/>
              <a:t>	escreva(mensagem, “\n”)</a:t>
            </a:r>
          </a:p>
        </p:txBody>
      </p:sp>
    </p:spTree>
    <p:extLst>
      <p:ext uri="{BB962C8B-B14F-4D97-AF65-F5344CB8AC3E}">
        <p14:creationId xmlns:p14="http://schemas.microsoft.com/office/powerpoint/2010/main" val="9869152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5FC87-7C71-44F2-4050-7186A7308753}"/>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09E8BAF-F0C8-427A-495B-2B1ED2433636}"/>
              </a:ext>
            </a:extLst>
          </p:cNvPr>
          <p:cNvSpPr>
            <a:spLocks noGrp="1"/>
          </p:cNvSpPr>
          <p:nvPr>
            <p:ph type="title"/>
          </p:nvPr>
        </p:nvSpPr>
        <p:spPr/>
        <p:txBody>
          <a:bodyPr/>
          <a:lstStyle/>
          <a:p>
            <a:r>
              <a:rPr lang="pt-BR" dirty="0"/>
              <a:t>Entrada – Leia</a:t>
            </a:r>
          </a:p>
        </p:txBody>
      </p:sp>
      <p:sp>
        <p:nvSpPr>
          <p:cNvPr id="3" name="Espaço Reservado para Conteúdo 2">
            <a:extLst>
              <a:ext uri="{FF2B5EF4-FFF2-40B4-BE49-F238E27FC236}">
                <a16:creationId xmlns:a16="http://schemas.microsoft.com/office/drawing/2014/main" id="{48925D0A-F0AB-B1AF-5C2F-926BF13ED40F}"/>
              </a:ext>
            </a:extLst>
          </p:cNvPr>
          <p:cNvSpPr>
            <a:spLocks noGrp="1"/>
          </p:cNvSpPr>
          <p:nvPr>
            <p:ph idx="1"/>
          </p:nvPr>
        </p:nvSpPr>
        <p:spPr/>
        <p:txBody>
          <a:bodyPr/>
          <a:lstStyle/>
          <a:p>
            <a:r>
              <a:rPr lang="pt-BR" b="0" dirty="0"/>
              <a:t>Em alguns problemas, precisamos que o usuário digite um valor a ser armazenado. Por exemplo, se quisermos elaborar um algoritmo para calcular a média de nota dos alunos, precisaremos que o usuário informe ao algoritmo quais as suas notas. No </a:t>
            </a:r>
            <a:r>
              <a:rPr lang="pt-BR" dirty="0" err="1"/>
              <a:t>portugol</a:t>
            </a:r>
            <a:r>
              <a:rPr lang="pt-BR" b="0" dirty="0"/>
              <a:t> a instrução de </a:t>
            </a:r>
            <a:r>
              <a:rPr lang="pt-BR" dirty="0"/>
              <a:t>entrada de dados </a:t>
            </a:r>
            <a:r>
              <a:rPr lang="pt-BR" b="0" dirty="0"/>
              <a:t>via teclado é chamada de "</a:t>
            </a:r>
            <a:r>
              <a:rPr lang="pt-BR" dirty="0"/>
              <a:t>leia</a:t>
            </a:r>
            <a:r>
              <a:rPr lang="pt-BR" b="0" dirty="0"/>
              <a:t>", pois segue a ideia de que o algoritmo está lendo dados do ambiente externo(usuário) para poder utilizá-los.</a:t>
            </a:r>
          </a:p>
          <a:p>
            <a:r>
              <a:rPr lang="pt-BR" b="0" dirty="0"/>
              <a:t>Para utilizar o comando </a:t>
            </a:r>
            <a:r>
              <a:rPr lang="pt-BR" dirty="0"/>
              <a:t>leia</a:t>
            </a:r>
            <a:r>
              <a:rPr lang="pt-BR" b="0" dirty="0"/>
              <a:t>, você deverá escrever este comando e entre parênteses colocar a(s) </a:t>
            </a:r>
            <a:r>
              <a:rPr lang="pt-BR" b="0" dirty="0" err="1"/>
              <a:t>variavel</a:t>
            </a:r>
            <a:r>
              <a:rPr lang="pt-BR" b="0" dirty="0"/>
              <a:t> (eis) que você quer que recebam os valores a serem digitados.</a:t>
            </a:r>
          </a:p>
        </p:txBody>
      </p:sp>
    </p:spTree>
    <p:extLst>
      <p:ext uri="{BB962C8B-B14F-4D97-AF65-F5344CB8AC3E}">
        <p14:creationId xmlns:p14="http://schemas.microsoft.com/office/powerpoint/2010/main" val="24602307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75AAF-573F-F5F7-28AD-01C1494B780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940CCA3-36CB-FBB4-6290-10C910315671}"/>
              </a:ext>
            </a:extLst>
          </p:cNvPr>
          <p:cNvSpPr>
            <a:spLocks noGrp="1"/>
          </p:cNvSpPr>
          <p:nvPr>
            <p:ph type="title"/>
          </p:nvPr>
        </p:nvSpPr>
        <p:spPr/>
        <p:txBody>
          <a:bodyPr/>
          <a:lstStyle/>
          <a:p>
            <a:r>
              <a:rPr lang="pt-BR" dirty="0"/>
              <a:t>Entrada – leia</a:t>
            </a:r>
          </a:p>
        </p:txBody>
      </p:sp>
      <p:sp>
        <p:nvSpPr>
          <p:cNvPr id="3" name="Espaço Reservado para Conteúdo 2">
            <a:extLst>
              <a:ext uri="{FF2B5EF4-FFF2-40B4-BE49-F238E27FC236}">
                <a16:creationId xmlns:a16="http://schemas.microsoft.com/office/drawing/2014/main" id="{015694AE-342D-9F64-76C6-159E7A1272EA}"/>
              </a:ext>
            </a:extLst>
          </p:cNvPr>
          <p:cNvSpPr>
            <a:spLocks noGrp="1"/>
          </p:cNvSpPr>
          <p:nvPr>
            <p:ph idx="1"/>
          </p:nvPr>
        </p:nvSpPr>
        <p:spPr/>
        <p:txBody>
          <a:bodyPr/>
          <a:lstStyle/>
          <a:p>
            <a:r>
              <a:rPr lang="pt-BR" b="0" dirty="0"/>
              <a:t>A sintaxe deste comando está exemplificada a seguir:</a:t>
            </a:r>
          </a:p>
          <a:p>
            <a:pPr>
              <a:spcBef>
                <a:spcPts val="600"/>
              </a:spcBef>
            </a:pPr>
            <a:r>
              <a:rPr lang="pt-BR" b="0" dirty="0"/>
              <a:t>	</a:t>
            </a:r>
            <a:r>
              <a:rPr lang="pt-BR" dirty="0"/>
              <a:t>inteiro</a:t>
            </a:r>
            <a:r>
              <a:rPr lang="pt-BR" b="0" dirty="0"/>
              <a:t> x</a:t>
            </a:r>
          </a:p>
          <a:p>
            <a:pPr>
              <a:spcBef>
                <a:spcPts val="600"/>
              </a:spcBef>
            </a:pPr>
            <a:r>
              <a:rPr lang="pt-BR" b="0" dirty="0"/>
              <a:t>	</a:t>
            </a:r>
            <a:r>
              <a:rPr lang="pt-BR" dirty="0"/>
              <a:t>cadeia</a:t>
            </a:r>
            <a:r>
              <a:rPr lang="pt-BR" b="0" dirty="0"/>
              <a:t> y</a:t>
            </a:r>
          </a:p>
          <a:p>
            <a:pPr>
              <a:spcBef>
                <a:spcPts val="600"/>
              </a:spcBef>
            </a:pPr>
            <a:r>
              <a:rPr lang="pt-BR" b="0" dirty="0"/>
              <a:t>	</a:t>
            </a:r>
            <a:r>
              <a:rPr lang="pt-BR" dirty="0"/>
              <a:t>real</a:t>
            </a:r>
            <a:r>
              <a:rPr lang="pt-BR" b="0" dirty="0"/>
              <a:t> z</a:t>
            </a:r>
          </a:p>
          <a:p>
            <a:pPr>
              <a:spcBef>
                <a:spcPts val="600"/>
              </a:spcBef>
            </a:pPr>
            <a:r>
              <a:rPr lang="pt-BR" b="0" dirty="0"/>
              <a:t>	leia(x)</a:t>
            </a:r>
          </a:p>
          <a:p>
            <a:pPr>
              <a:spcBef>
                <a:spcPts val="600"/>
              </a:spcBef>
            </a:pPr>
            <a:r>
              <a:rPr lang="pt-BR" b="0" dirty="0"/>
              <a:t>	leia(y, z)</a:t>
            </a:r>
          </a:p>
        </p:txBody>
      </p:sp>
    </p:spTree>
    <p:extLst>
      <p:ext uri="{BB962C8B-B14F-4D97-AF65-F5344CB8AC3E}">
        <p14:creationId xmlns:p14="http://schemas.microsoft.com/office/powerpoint/2010/main" val="40882261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B1914-147E-C8AC-3598-B1E8602CFA11}"/>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A54EFB6-70D9-67E1-A0F2-FE8F27FCC1E0}"/>
              </a:ext>
            </a:extLst>
          </p:cNvPr>
          <p:cNvSpPr>
            <a:spLocks noGrp="1"/>
          </p:cNvSpPr>
          <p:nvPr>
            <p:ph type="title"/>
          </p:nvPr>
        </p:nvSpPr>
        <p:spPr/>
        <p:txBody>
          <a:bodyPr/>
          <a:lstStyle/>
          <a:p>
            <a:r>
              <a:rPr lang="pt-BR" dirty="0"/>
              <a:t>Extra – limpa O CONSOLE</a:t>
            </a:r>
          </a:p>
        </p:txBody>
      </p:sp>
      <p:sp>
        <p:nvSpPr>
          <p:cNvPr id="3" name="Espaço Reservado para Conteúdo 2">
            <a:extLst>
              <a:ext uri="{FF2B5EF4-FFF2-40B4-BE49-F238E27FC236}">
                <a16:creationId xmlns:a16="http://schemas.microsoft.com/office/drawing/2014/main" id="{8A416FE3-1FAC-E3E6-472E-6BB4499FCB69}"/>
              </a:ext>
            </a:extLst>
          </p:cNvPr>
          <p:cNvSpPr>
            <a:spLocks noGrp="1"/>
          </p:cNvSpPr>
          <p:nvPr>
            <p:ph idx="1"/>
          </p:nvPr>
        </p:nvSpPr>
        <p:spPr/>
        <p:txBody>
          <a:bodyPr/>
          <a:lstStyle/>
          <a:p>
            <a:r>
              <a:rPr lang="pt-BR" b="0" dirty="0"/>
              <a:t>À medida que um algoritmo está sendo executado ele exibe mensagens e executa ações no console. Assim, em alguns casos o console fica poluído com informações desnecessárias, que atrapalham a compreensão e visualização do programa. Para isso, podemos usar o comando limpa.</a:t>
            </a:r>
          </a:p>
          <a:p>
            <a:endParaRPr lang="pt-BR" b="0" dirty="0"/>
          </a:p>
          <a:p>
            <a:r>
              <a:rPr lang="pt-BR" dirty="0"/>
              <a:t>Sintaxe</a:t>
            </a:r>
            <a:r>
              <a:rPr lang="pt-BR" b="0" dirty="0"/>
              <a:t>:</a:t>
            </a:r>
          </a:p>
          <a:p>
            <a:r>
              <a:rPr lang="pt-BR" b="0" dirty="0"/>
              <a:t>	limpa()</a:t>
            </a:r>
          </a:p>
        </p:txBody>
      </p:sp>
    </p:spTree>
    <p:extLst>
      <p:ext uri="{BB962C8B-B14F-4D97-AF65-F5344CB8AC3E}">
        <p14:creationId xmlns:p14="http://schemas.microsoft.com/office/powerpoint/2010/main" val="377681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3723A-440F-510C-14DF-5E7535FB7938}"/>
              </a:ext>
            </a:extLst>
          </p:cNvPr>
          <p:cNvSpPr>
            <a:spLocks noGrp="1"/>
          </p:cNvSpPr>
          <p:nvPr>
            <p:ph type="title"/>
          </p:nvPr>
        </p:nvSpPr>
        <p:spPr/>
        <p:txBody>
          <a:bodyPr/>
          <a:lstStyle/>
          <a:p>
            <a:r>
              <a:rPr lang="pt-BR" dirty="0"/>
              <a:t>PROGRAMAS DE COMPUTADOR</a:t>
            </a:r>
          </a:p>
        </p:txBody>
      </p:sp>
      <p:sp>
        <p:nvSpPr>
          <p:cNvPr id="3" name="Espaço Reservado para Conteúdo 2">
            <a:extLst>
              <a:ext uri="{FF2B5EF4-FFF2-40B4-BE49-F238E27FC236}">
                <a16:creationId xmlns:a16="http://schemas.microsoft.com/office/drawing/2014/main" id="{74D419D5-BFF6-83A6-CAA9-4AD16ADD5A74}"/>
              </a:ext>
            </a:extLst>
          </p:cNvPr>
          <p:cNvSpPr>
            <a:spLocks noGrp="1"/>
          </p:cNvSpPr>
          <p:nvPr>
            <p:ph idx="1"/>
          </p:nvPr>
        </p:nvSpPr>
        <p:spPr/>
        <p:txBody>
          <a:bodyPr>
            <a:normAutofit/>
          </a:bodyPr>
          <a:lstStyle/>
          <a:p>
            <a:r>
              <a:rPr lang="pt-BR" b="0" dirty="0"/>
              <a:t>Os </a:t>
            </a:r>
            <a:r>
              <a:rPr lang="pt-BR" dirty="0"/>
              <a:t>programas de computadores</a:t>
            </a:r>
            <a:r>
              <a:rPr lang="pt-BR" b="0" dirty="0"/>
              <a:t> nada mais são do que algoritmos escritos numa linguagem de computador (</a:t>
            </a:r>
            <a:r>
              <a:rPr lang="pt-BR" dirty="0"/>
              <a:t>C, C#, Java, Python, Javascript, entre outras</a:t>
            </a:r>
            <a:r>
              <a:rPr lang="pt-BR" b="0" dirty="0"/>
              <a:t>) e que são interpretados e executados por uma máquina, no caso um computador. Notem que dada esta interpretação rigorosa, um programa é por natureza muito específico e rígido em relação aos algoritmos da vida real, ou seja, deve ser programado de maneira com que não haja problemas quanto as instruções escritas, podendo ocasionar em erro grave, comprometendo assim a execução do programa.</a:t>
            </a:r>
          </a:p>
        </p:txBody>
      </p:sp>
    </p:spTree>
    <p:extLst>
      <p:ext uri="{BB962C8B-B14F-4D97-AF65-F5344CB8AC3E}">
        <p14:creationId xmlns:p14="http://schemas.microsoft.com/office/powerpoint/2010/main" val="40192853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097FD-3F84-80BC-0853-F8AE0F79C01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53B1644-4A99-5E4D-9E72-F4843CEC83AB}"/>
              </a:ext>
            </a:extLst>
          </p:cNvPr>
          <p:cNvSpPr>
            <a:spLocks noGrp="1"/>
          </p:cNvSpPr>
          <p:nvPr>
            <p:ph type="ctrTitle"/>
          </p:nvPr>
        </p:nvSpPr>
        <p:spPr/>
        <p:txBody>
          <a:bodyPr>
            <a:normAutofit/>
          </a:bodyPr>
          <a:lstStyle/>
          <a:p>
            <a:r>
              <a:rPr lang="pt-BR" sz="6600" dirty="0"/>
              <a:t>Vamos </a:t>
            </a:r>
            <a:r>
              <a:rPr lang="pt-BR" sz="6600"/>
              <a:t>prAticar!?!</a:t>
            </a:r>
            <a:endParaRPr lang="pt-BR" sz="6600" dirty="0"/>
          </a:p>
        </p:txBody>
      </p:sp>
      <p:sp>
        <p:nvSpPr>
          <p:cNvPr id="4" name="Subtítulo 3">
            <a:extLst>
              <a:ext uri="{FF2B5EF4-FFF2-40B4-BE49-F238E27FC236}">
                <a16:creationId xmlns:a16="http://schemas.microsoft.com/office/drawing/2014/main" id="{D7DE426C-C852-4FDE-39E2-741C3ECF2F5C}"/>
              </a:ext>
            </a:extLst>
          </p:cNvPr>
          <p:cNvSpPr>
            <a:spLocks noGrp="1"/>
          </p:cNvSpPr>
          <p:nvPr>
            <p:ph type="subTitle" idx="1"/>
          </p:nvPr>
        </p:nvSpPr>
        <p:spPr/>
        <p:txBody>
          <a:bodyPr/>
          <a:lstStyle/>
          <a:p>
            <a:endParaRPr lang="pt-BR"/>
          </a:p>
        </p:txBody>
      </p:sp>
    </p:spTree>
    <p:extLst>
      <p:ext uri="{BB962C8B-B14F-4D97-AF65-F5344CB8AC3E}">
        <p14:creationId xmlns:p14="http://schemas.microsoft.com/office/powerpoint/2010/main" val="1222202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2D6A4-9C82-626D-C722-2B2839E57C2B}"/>
              </a:ext>
            </a:extLst>
          </p:cNvPr>
          <p:cNvSpPr>
            <a:spLocks noGrp="1"/>
          </p:cNvSpPr>
          <p:nvPr>
            <p:ph type="title"/>
          </p:nvPr>
        </p:nvSpPr>
        <p:spPr/>
        <p:txBody>
          <a:bodyPr/>
          <a:lstStyle/>
          <a:p>
            <a:r>
              <a:rPr lang="pt-BR" dirty="0"/>
              <a:t>Linguagem de programação</a:t>
            </a:r>
          </a:p>
        </p:txBody>
      </p:sp>
      <p:sp>
        <p:nvSpPr>
          <p:cNvPr id="3" name="Espaço Reservado para Conteúdo 2">
            <a:extLst>
              <a:ext uri="{FF2B5EF4-FFF2-40B4-BE49-F238E27FC236}">
                <a16:creationId xmlns:a16="http://schemas.microsoft.com/office/drawing/2014/main" id="{70CFC15D-C8E6-5242-9549-960CE9A54EF5}"/>
              </a:ext>
            </a:extLst>
          </p:cNvPr>
          <p:cNvSpPr>
            <a:spLocks noGrp="1"/>
          </p:cNvSpPr>
          <p:nvPr>
            <p:ph idx="1"/>
          </p:nvPr>
        </p:nvSpPr>
        <p:spPr/>
        <p:txBody>
          <a:bodyPr/>
          <a:lstStyle/>
          <a:p>
            <a:r>
              <a:rPr lang="pt-BR" b="0" dirty="0"/>
              <a:t>Uma </a:t>
            </a:r>
            <a:r>
              <a:rPr lang="pt-BR" dirty="0"/>
              <a:t>linguagem de programação</a:t>
            </a:r>
            <a:r>
              <a:rPr lang="pt-BR" b="0" dirty="0"/>
              <a:t> é um método padronizado para comunicar instruções para um computador. É um conjunto de regras sintáticas e semânticas usadas para definir um programa de computador. Permite que um programador especifique precisamente sobre quais dados um computador vai atuar, como estes dados serão armazenados ou transmitidos e quais ações devem ser tomadas sob várias circunstâncias.</a:t>
            </a:r>
          </a:p>
        </p:txBody>
      </p:sp>
    </p:spTree>
    <p:extLst>
      <p:ext uri="{BB962C8B-B14F-4D97-AF65-F5344CB8AC3E}">
        <p14:creationId xmlns:p14="http://schemas.microsoft.com/office/powerpoint/2010/main" val="52592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7825ED-26D8-F62D-60A7-93B73A7C78E4}"/>
              </a:ext>
            </a:extLst>
          </p:cNvPr>
          <p:cNvSpPr>
            <a:spLocks noGrp="1"/>
          </p:cNvSpPr>
          <p:nvPr>
            <p:ph type="title"/>
          </p:nvPr>
        </p:nvSpPr>
        <p:spPr/>
        <p:txBody>
          <a:bodyPr/>
          <a:lstStyle/>
          <a:p>
            <a:r>
              <a:rPr lang="pt-BR" dirty="0"/>
              <a:t>algoritmos</a:t>
            </a:r>
          </a:p>
        </p:txBody>
      </p:sp>
      <p:sp>
        <p:nvSpPr>
          <p:cNvPr id="3" name="Espaço Reservado para Conteúdo 2">
            <a:extLst>
              <a:ext uri="{FF2B5EF4-FFF2-40B4-BE49-F238E27FC236}">
                <a16:creationId xmlns:a16="http://schemas.microsoft.com/office/drawing/2014/main" id="{C5908A36-C725-B634-35C9-11F5337CC72C}"/>
              </a:ext>
            </a:extLst>
          </p:cNvPr>
          <p:cNvSpPr>
            <a:spLocks noGrp="1"/>
          </p:cNvSpPr>
          <p:nvPr>
            <p:ph idx="1"/>
          </p:nvPr>
        </p:nvSpPr>
        <p:spPr/>
        <p:txBody>
          <a:bodyPr/>
          <a:lstStyle/>
          <a:p>
            <a:r>
              <a:rPr lang="pt-BR" b="0" dirty="0"/>
              <a:t>Um </a:t>
            </a:r>
            <a:r>
              <a:rPr lang="pt-BR" dirty="0"/>
              <a:t>algoritmo</a:t>
            </a:r>
            <a:r>
              <a:rPr lang="pt-BR" b="0" dirty="0"/>
              <a:t> é formalmente uma sequência finita de passos que levam a execução de uma tarefa. Podemos pensar em algoritmo como uma receita, uma sequência de instruções para um fim específico. Para escrever um algoritmo precisamos descrever a sequência de instruções, de maneira simples e objetiva.</a:t>
            </a:r>
          </a:p>
          <a:p>
            <a:endParaRPr lang="pt-BR" dirty="0"/>
          </a:p>
          <a:p>
            <a:pPr algn="ctr"/>
            <a:r>
              <a:rPr lang="pt-BR" dirty="0"/>
              <a:t>COMO VOCÊ PREPARA UM CAFÉ?</a:t>
            </a:r>
          </a:p>
        </p:txBody>
      </p:sp>
      <p:pic>
        <p:nvPicPr>
          <p:cNvPr id="5" name="Imagem 4" descr="Uma imagem contendo prato, comida, mesa, chocolate&#10;&#10;O conteúdo gerado por IA pode estar incorreto.">
            <a:extLst>
              <a:ext uri="{FF2B5EF4-FFF2-40B4-BE49-F238E27FC236}">
                <a16:creationId xmlns:a16="http://schemas.microsoft.com/office/drawing/2014/main" id="{8287B735-1DEE-616B-3EFF-358C40AABD9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251294" y="4297680"/>
            <a:ext cx="2070847" cy="1371600"/>
          </a:xfrm>
          <a:prstGeom prst="rect">
            <a:avLst/>
          </a:prstGeom>
        </p:spPr>
      </p:pic>
    </p:spTree>
    <p:extLst>
      <p:ext uri="{BB962C8B-B14F-4D97-AF65-F5344CB8AC3E}">
        <p14:creationId xmlns:p14="http://schemas.microsoft.com/office/powerpoint/2010/main" val="295666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8D812D-CAC7-9F61-6965-8953AF105FFF}"/>
              </a:ext>
            </a:extLst>
          </p:cNvPr>
          <p:cNvSpPr>
            <a:spLocks noGrp="1"/>
          </p:cNvSpPr>
          <p:nvPr>
            <p:ph type="title"/>
          </p:nvPr>
        </p:nvSpPr>
        <p:spPr/>
        <p:txBody>
          <a:bodyPr/>
          <a:lstStyle/>
          <a:p>
            <a:r>
              <a:rPr lang="pt-BR" dirty="0"/>
              <a:t>algoritmos</a:t>
            </a:r>
          </a:p>
        </p:txBody>
      </p:sp>
      <p:sp>
        <p:nvSpPr>
          <p:cNvPr id="3" name="Espaço Reservado para Conteúdo 2">
            <a:extLst>
              <a:ext uri="{FF2B5EF4-FFF2-40B4-BE49-F238E27FC236}">
                <a16:creationId xmlns:a16="http://schemas.microsoft.com/office/drawing/2014/main" id="{A29404FB-2CB2-7D3F-3E63-DDE562E207CD}"/>
              </a:ext>
            </a:extLst>
          </p:cNvPr>
          <p:cNvSpPr>
            <a:spLocks noGrp="1"/>
          </p:cNvSpPr>
          <p:nvPr>
            <p:ph idx="1"/>
          </p:nvPr>
        </p:nvSpPr>
        <p:spPr/>
        <p:txBody>
          <a:bodyPr/>
          <a:lstStyle/>
          <a:p>
            <a:r>
              <a:rPr lang="pt-BR" b="0" dirty="0"/>
              <a:t>A importância do algoritmo está no fato de termos que especificar uma sequência de passos lógicos para que o computador possa executar uma tarefa qualquer, pois o mesmo por si só não tem vontade própria, faz apenas o que mandamos. Com uma ferramenta algorítmica, podemos conceber uma solução para um dado problema, independendo de uma linguagem específica e até mesmo do próprio computador.</a:t>
            </a:r>
          </a:p>
        </p:txBody>
      </p:sp>
    </p:spTree>
    <p:extLst>
      <p:ext uri="{BB962C8B-B14F-4D97-AF65-F5344CB8AC3E}">
        <p14:creationId xmlns:p14="http://schemas.microsoft.com/office/powerpoint/2010/main" val="42417836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77337B-E081-FED0-B005-85F50F57224A}"/>
              </a:ext>
            </a:extLst>
          </p:cNvPr>
          <p:cNvSpPr>
            <a:spLocks noGrp="1"/>
          </p:cNvSpPr>
          <p:nvPr>
            <p:ph type="title"/>
          </p:nvPr>
        </p:nvSpPr>
        <p:spPr/>
        <p:txBody>
          <a:bodyPr/>
          <a:lstStyle/>
          <a:p>
            <a:r>
              <a:rPr lang="pt-BR" dirty="0"/>
              <a:t>algoritmos</a:t>
            </a:r>
          </a:p>
        </p:txBody>
      </p:sp>
      <p:sp>
        <p:nvSpPr>
          <p:cNvPr id="3" name="Espaço Reservado para Conteúdo 2">
            <a:extLst>
              <a:ext uri="{FF2B5EF4-FFF2-40B4-BE49-F238E27FC236}">
                <a16:creationId xmlns:a16="http://schemas.microsoft.com/office/drawing/2014/main" id="{3E1C9535-A43B-F5A1-F655-4F68F235245B}"/>
              </a:ext>
            </a:extLst>
          </p:cNvPr>
          <p:cNvSpPr>
            <a:spLocks noGrp="1"/>
          </p:cNvSpPr>
          <p:nvPr>
            <p:ph idx="1"/>
          </p:nvPr>
        </p:nvSpPr>
        <p:spPr/>
        <p:txBody>
          <a:bodyPr/>
          <a:lstStyle/>
          <a:p>
            <a:r>
              <a:rPr lang="pt-BR" dirty="0"/>
              <a:t>➢ Partir de um ponto inicial e chegar a um ponto final;</a:t>
            </a:r>
          </a:p>
          <a:p>
            <a:r>
              <a:rPr lang="pt-BR" dirty="0"/>
              <a:t>➢ Não ser ambíguo (ter dupla interpretação);</a:t>
            </a:r>
          </a:p>
          <a:p>
            <a:r>
              <a:rPr lang="pt-BR" dirty="0"/>
              <a:t>➢ Poder receber dados externos e ser capaz de retornar resultados aos mesmos;</a:t>
            </a:r>
          </a:p>
          <a:p>
            <a:r>
              <a:rPr lang="pt-BR" dirty="0"/>
              <a:t>➢ Ter suas etapas alcançáveis em algum momento do programa.</a:t>
            </a:r>
          </a:p>
        </p:txBody>
      </p:sp>
    </p:spTree>
    <p:extLst>
      <p:ext uri="{BB962C8B-B14F-4D97-AF65-F5344CB8AC3E}">
        <p14:creationId xmlns:p14="http://schemas.microsoft.com/office/powerpoint/2010/main" val="2164721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45A132-C6EB-4047-4172-20D305E78D8D}"/>
              </a:ext>
            </a:extLst>
          </p:cNvPr>
          <p:cNvSpPr>
            <a:spLocks noGrp="1"/>
          </p:cNvSpPr>
          <p:nvPr>
            <p:ph type="title"/>
          </p:nvPr>
        </p:nvSpPr>
        <p:spPr/>
        <p:txBody>
          <a:bodyPr/>
          <a:lstStyle/>
          <a:p>
            <a:r>
              <a:rPr lang="pt-BR" dirty="0"/>
              <a:t>algoritmos</a:t>
            </a:r>
          </a:p>
        </p:txBody>
      </p:sp>
      <p:sp>
        <p:nvSpPr>
          <p:cNvPr id="3" name="Espaço Reservado para Conteúdo 2">
            <a:extLst>
              <a:ext uri="{FF2B5EF4-FFF2-40B4-BE49-F238E27FC236}">
                <a16:creationId xmlns:a16="http://schemas.microsoft.com/office/drawing/2014/main" id="{DD932A6C-FBEC-0FA6-8282-F7CA39C878B0}"/>
              </a:ext>
            </a:extLst>
          </p:cNvPr>
          <p:cNvSpPr>
            <a:spLocks noGrp="1"/>
          </p:cNvSpPr>
          <p:nvPr>
            <p:ph idx="1"/>
          </p:nvPr>
        </p:nvSpPr>
        <p:spPr/>
        <p:txBody>
          <a:bodyPr/>
          <a:lstStyle/>
          <a:p>
            <a:r>
              <a:rPr lang="pt-BR" dirty="0"/>
              <a:t>➢ ENTRADA: </a:t>
            </a:r>
            <a:r>
              <a:rPr lang="pt-BR" b="0" dirty="0"/>
              <a:t>São os dados de entrada do algoritmo</a:t>
            </a:r>
          </a:p>
          <a:p>
            <a:r>
              <a:rPr lang="pt-BR" dirty="0"/>
              <a:t>➢ PROCESSAMENTO: </a:t>
            </a:r>
            <a:r>
              <a:rPr lang="pt-BR" b="0" dirty="0"/>
              <a:t>São os procedimentos utilizados para chegar ao resultado final</a:t>
            </a:r>
          </a:p>
          <a:p>
            <a:r>
              <a:rPr lang="pt-BR" dirty="0"/>
              <a:t>➢ SAÍDA: </a:t>
            </a:r>
            <a:r>
              <a:rPr lang="pt-BR" b="0" dirty="0"/>
              <a:t>São os dados já processados</a:t>
            </a:r>
          </a:p>
        </p:txBody>
      </p:sp>
      <p:pic>
        <p:nvPicPr>
          <p:cNvPr id="7" name="Imagem 6">
            <a:extLst>
              <a:ext uri="{FF2B5EF4-FFF2-40B4-BE49-F238E27FC236}">
                <a16:creationId xmlns:a16="http://schemas.microsoft.com/office/drawing/2014/main" id="{A33B556F-61AA-059E-7B5C-97B356D05194}"/>
              </a:ext>
            </a:extLst>
          </p:cNvPr>
          <p:cNvPicPr>
            <a:picLocks noChangeAspect="1"/>
          </p:cNvPicPr>
          <p:nvPr/>
        </p:nvPicPr>
        <p:blipFill>
          <a:blip r:embed="rId2"/>
          <a:stretch>
            <a:fillRect/>
          </a:stretch>
        </p:blipFill>
        <p:spPr>
          <a:xfrm>
            <a:off x="5001242" y="3767329"/>
            <a:ext cx="6352557" cy="2149692"/>
          </a:xfrm>
          <a:prstGeom prst="rect">
            <a:avLst/>
          </a:prstGeom>
        </p:spPr>
      </p:pic>
    </p:spTree>
    <p:extLst>
      <p:ext uri="{BB962C8B-B14F-4D97-AF65-F5344CB8AC3E}">
        <p14:creationId xmlns:p14="http://schemas.microsoft.com/office/powerpoint/2010/main" val="1631146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17B305-1CA7-CE62-DCB4-B84F858FE28D}"/>
              </a:ext>
            </a:extLst>
          </p:cNvPr>
          <p:cNvSpPr>
            <a:spLocks noGrp="1"/>
          </p:cNvSpPr>
          <p:nvPr>
            <p:ph type="title"/>
          </p:nvPr>
        </p:nvSpPr>
        <p:spPr/>
        <p:txBody>
          <a:bodyPr/>
          <a:lstStyle/>
          <a:p>
            <a:r>
              <a:rPr lang="pt-BR" dirty="0"/>
              <a:t>Linguagem </a:t>
            </a:r>
            <a:r>
              <a:rPr lang="pt-BR" dirty="0" err="1"/>
              <a:t>portugol</a:t>
            </a:r>
            <a:endParaRPr lang="pt-BR" dirty="0"/>
          </a:p>
        </p:txBody>
      </p:sp>
      <p:sp>
        <p:nvSpPr>
          <p:cNvPr id="3" name="Espaço Reservado para Conteúdo 2">
            <a:extLst>
              <a:ext uri="{FF2B5EF4-FFF2-40B4-BE49-F238E27FC236}">
                <a16:creationId xmlns:a16="http://schemas.microsoft.com/office/drawing/2014/main" id="{6778E341-8FC5-9974-37C3-3E4ADD806249}"/>
              </a:ext>
            </a:extLst>
          </p:cNvPr>
          <p:cNvSpPr>
            <a:spLocks noGrp="1"/>
          </p:cNvSpPr>
          <p:nvPr>
            <p:ph idx="1"/>
          </p:nvPr>
        </p:nvSpPr>
        <p:spPr/>
        <p:txBody>
          <a:bodyPr/>
          <a:lstStyle/>
          <a:p>
            <a:r>
              <a:rPr lang="pt-BR" b="0" dirty="0"/>
              <a:t>O </a:t>
            </a:r>
            <a:r>
              <a:rPr lang="pt-BR" dirty="0" err="1"/>
              <a:t>Portugol</a:t>
            </a:r>
            <a:r>
              <a:rPr lang="pt-BR" b="0" dirty="0"/>
              <a:t> é uma representação que se assemelha bastante com a </a:t>
            </a:r>
            <a:r>
              <a:rPr lang="pt-BR" dirty="0"/>
              <a:t>linguagem C</a:t>
            </a:r>
            <a:r>
              <a:rPr lang="pt-BR" b="0" dirty="0"/>
              <a:t>, porém é escrito em português. A ideia é facilitar a construção e a leitura dos algoritmos usando uma linguagem mais fácil aos alunos.</a:t>
            </a:r>
          </a:p>
        </p:txBody>
      </p:sp>
      <p:pic>
        <p:nvPicPr>
          <p:cNvPr id="5" name="Imagem 4">
            <a:extLst>
              <a:ext uri="{FF2B5EF4-FFF2-40B4-BE49-F238E27FC236}">
                <a16:creationId xmlns:a16="http://schemas.microsoft.com/office/drawing/2014/main" id="{1D73016F-83F8-E10C-95B2-1480EF559D6A}"/>
              </a:ext>
            </a:extLst>
          </p:cNvPr>
          <p:cNvPicPr>
            <a:picLocks noChangeAspect="1"/>
          </p:cNvPicPr>
          <p:nvPr/>
        </p:nvPicPr>
        <p:blipFill>
          <a:blip r:embed="rId2"/>
          <a:stretch>
            <a:fillRect/>
          </a:stretch>
        </p:blipFill>
        <p:spPr>
          <a:xfrm>
            <a:off x="4071937" y="3688170"/>
            <a:ext cx="4048125" cy="2228850"/>
          </a:xfrm>
          <a:prstGeom prst="rect">
            <a:avLst/>
          </a:prstGeom>
        </p:spPr>
      </p:pic>
    </p:spTree>
    <p:extLst>
      <p:ext uri="{BB962C8B-B14F-4D97-AF65-F5344CB8AC3E}">
        <p14:creationId xmlns:p14="http://schemas.microsoft.com/office/powerpoint/2010/main" val="79823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A8B718-DD9D-1464-F838-6AD13321EF27}"/>
              </a:ext>
            </a:extLst>
          </p:cNvPr>
          <p:cNvSpPr>
            <a:spLocks noGrp="1"/>
          </p:cNvSpPr>
          <p:nvPr>
            <p:ph type="title"/>
          </p:nvPr>
        </p:nvSpPr>
        <p:spPr/>
        <p:txBody>
          <a:bodyPr/>
          <a:lstStyle/>
          <a:p>
            <a:r>
              <a:rPr lang="pt-BR" dirty="0"/>
              <a:t>variáveis</a:t>
            </a:r>
          </a:p>
        </p:txBody>
      </p:sp>
      <p:sp>
        <p:nvSpPr>
          <p:cNvPr id="3" name="Espaço Reservado para Conteúdo 2">
            <a:extLst>
              <a:ext uri="{FF2B5EF4-FFF2-40B4-BE49-F238E27FC236}">
                <a16:creationId xmlns:a16="http://schemas.microsoft.com/office/drawing/2014/main" id="{F57626FA-7D0B-8007-CAF2-069040940A6D}"/>
              </a:ext>
            </a:extLst>
          </p:cNvPr>
          <p:cNvSpPr>
            <a:spLocks noGrp="1"/>
          </p:cNvSpPr>
          <p:nvPr>
            <p:ph idx="1"/>
          </p:nvPr>
        </p:nvSpPr>
        <p:spPr/>
        <p:txBody>
          <a:bodyPr>
            <a:normAutofit fontScale="92500" lnSpcReduction="10000"/>
          </a:bodyPr>
          <a:lstStyle/>
          <a:p>
            <a:r>
              <a:rPr lang="pt-BR" dirty="0"/>
              <a:t>Variável</a:t>
            </a:r>
            <a:r>
              <a:rPr lang="pt-BR" b="0" dirty="0"/>
              <a:t> é um recurso utilizado nos programas computacionais para armazenar e recuperar dados, ou seja, é simplesmente um espaço na memória que reservamos atribuindo um </a:t>
            </a:r>
            <a:r>
              <a:rPr lang="pt-BR" dirty="0"/>
              <a:t>nome</a:t>
            </a:r>
            <a:r>
              <a:rPr lang="pt-BR" b="0" dirty="0"/>
              <a:t>, para que possamos organizar os dados à serem manipulados pelo programa e um </a:t>
            </a:r>
            <a:r>
              <a:rPr lang="pt-BR" dirty="0"/>
              <a:t>tipo</a:t>
            </a:r>
            <a:r>
              <a:rPr lang="pt-BR" b="0" dirty="0"/>
              <a:t>.</a:t>
            </a:r>
          </a:p>
          <a:p>
            <a:r>
              <a:rPr lang="pt-BR" dirty="0"/>
              <a:t>É importante ressaltar que o nome de cada variável deve ser explicativo, facilitando assim a compreensão do conteúdo que está armazenado nela.</a:t>
            </a:r>
          </a:p>
          <a:p>
            <a:r>
              <a:rPr lang="pt-BR" b="0" dirty="0"/>
              <a:t>A </a:t>
            </a:r>
            <a:r>
              <a:rPr lang="pt-BR" dirty="0"/>
              <a:t>sintaxe</a:t>
            </a:r>
            <a:r>
              <a:rPr lang="pt-BR" b="0" dirty="0"/>
              <a:t> para se declarar uma variável é o </a:t>
            </a:r>
            <a:r>
              <a:rPr lang="pt-BR" dirty="0"/>
              <a:t>tipo da variável</a:t>
            </a:r>
            <a:r>
              <a:rPr lang="pt-BR" b="0" dirty="0"/>
              <a:t>, o </a:t>
            </a:r>
            <a:r>
              <a:rPr lang="pt-BR" dirty="0"/>
              <a:t>nome da variável ou das variáveis</a:t>
            </a:r>
            <a:r>
              <a:rPr lang="pt-BR" b="0" dirty="0"/>
              <a:t> (separadas por virgula cada uma) e opcionalmente pode ser atribuído a ela um </a:t>
            </a:r>
            <a:r>
              <a:rPr lang="pt-BR" dirty="0"/>
              <a:t>valor de inicialização </a:t>
            </a:r>
            <a:r>
              <a:rPr lang="pt-BR" b="0" dirty="0"/>
              <a:t>(exceto se for declarado mais de uma na mesma linha)</a:t>
            </a:r>
          </a:p>
        </p:txBody>
      </p:sp>
    </p:spTree>
    <p:extLst>
      <p:ext uri="{BB962C8B-B14F-4D97-AF65-F5344CB8AC3E}">
        <p14:creationId xmlns:p14="http://schemas.microsoft.com/office/powerpoint/2010/main" val="1581901536"/>
      </p:ext>
    </p:extLst>
  </p:cSld>
  <p:clrMapOvr>
    <a:masterClrMapping/>
  </p:clrMapOvr>
</p:sld>
</file>

<file path=ppt/theme/theme1.xml><?xml version="1.0" encoding="utf-8"?>
<a:theme xmlns:a="http://schemas.openxmlformats.org/drawingml/2006/main" name="ChitchatVTI">
  <a:themeElements>
    <a:clrScheme name="bubbles">
      <a:dk1>
        <a:sysClr val="windowText" lastClr="000000"/>
      </a:dk1>
      <a:lt1>
        <a:sysClr val="window" lastClr="FFFFFF"/>
      </a:lt1>
      <a:dk2>
        <a:srgbClr val="071819"/>
      </a:dk2>
      <a:lt2>
        <a:srgbClr val="D5F2EB"/>
      </a:lt2>
      <a:accent1>
        <a:srgbClr val="38B698"/>
      </a:accent1>
      <a:accent2>
        <a:srgbClr val="528BD6"/>
      </a:accent2>
      <a:accent3>
        <a:srgbClr val="31A7C7"/>
      </a:accent3>
      <a:accent4>
        <a:srgbClr val="F15843"/>
      </a:accent4>
      <a:accent5>
        <a:srgbClr val="DE3A6D"/>
      </a:accent5>
      <a:accent6>
        <a:srgbClr val="7AAE3C"/>
      </a:accent6>
      <a:hlink>
        <a:srgbClr val="2F9880"/>
      </a:hlink>
      <a:folHlink>
        <a:srgbClr val="396CD1"/>
      </a:folHlink>
    </a:clrScheme>
    <a:fontScheme name="The Hand">
      <a:majorFont>
        <a:latin typeface="The Serif Hand"/>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itchatVTI" id="{08BB1610-1071-4750-BA6F-EA15E875FFCD}" vid="{D7BDF053-2181-45AE-9365-FFAA906CB43F}"/>
    </a:ext>
  </a:extLst>
</a:theme>
</file>

<file path=docProps/app.xml><?xml version="1.0" encoding="utf-8"?>
<Properties xmlns="http://schemas.openxmlformats.org/officeDocument/2006/extended-properties" xmlns:vt="http://schemas.openxmlformats.org/officeDocument/2006/docPropsVTypes">
  <TotalTime>238</TotalTime>
  <Words>1338</Words>
  <Application>Microsoft Office PowerPoint</Application>
  <PresentationFormat>Widescreen</PresentationFormat>
  <Paragraphs>82</Paragraphs>
  <Slides>20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20</vt:i4>
      </vt:variant>
    </vt:vector>
  </HeadingPairs>
  <TitlesOfParts>
    <vt:vector size="24" baseType="lpstr">
      <vt:lpstr>Arial</vt:lpstr>
      <vt:lpstr>The Hand</vt:lpstr>
      <vt:lpstr>The Serif Hand</vt:lpstr>
      <vt:lpstr>ChitchatVTI</vt:lpstr>
      <vt:lpstr>Algoritmos e programação</vt:lpstr>
      <vt:lpstr>PROGRAMAS DE COMPUTADOR</vt:lpstr>
      <vt:lpstr>Linguagem de programação</vt:lpstr>
      <vt:lpstr>algoritmos</vt:lpstr>
      <vt:lpstr>algoritmos</vt:lpstr>
      <vt:lpstr>algoritmos</vt:lpstr>
      <vt:lpstr>algoritmos</vt:lpstr>
      <vt:lpstr>Linguagem portugol</vt:lpstr>
      <vt:lpstr>variáveis</vt:lpstr>
      <vt:lpstr>variáveis</vt:lpstr>
      <vt:lpstr>Constantes</vt:lpstr>
      <vt:lpstr>Tipos de Dados</vt:lpstr>
      <vt:lpstr>Tipos de Dados</vt:lpstr>
      <vt:lpstr>Entrada e saída</vt:lpstr>
      <vt:lpstr>saída - escreva</vt:lpstr>
      <vt:lpstr>saída - escreva</vt:lpstr>
      <vt:lpstr>Entrada – Leia</vt:lpstr>
      <vt:lpstr>Entrada – leia</vt:lpstr>
      <vt:lpstr>Extra – limpa O CONSOLE</vt:lpstr>
      <vt:lpstr>Vamos prAticar!?!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dc:creator>
  <cp:lastModifiedBy>Office</cp:lastModifiedBy>
  <cp:revision>63</cp:revision>
  <dcterms:created xsi:type="dcterms:W3CDTF">2025-08-07T18:20:34Z</dcterms:created>
  <dcterms:modified xsi:type="dcterms:W3CDTF">2025-08-12T11:04:11Z</dcterms:modified>
</cp:coreProperties>
</file>