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772A47-44D5-4F2C-A82A-857EF85B7670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FEB4A8C-79DD-44B3-9E00-A831899509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程式架構及功能說明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TW" dirty="0" smtClean="0"/>
              <a:t>Life Log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開發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zh-TW" altLang="en-US" dirty="0" smtClean="0"/>
              <a:t>功能說明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.NET Core 2.2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Vuetify</a:t>
            </a:r>
            <a:r>
              <a:rPr lang="en-US" altLang="zh-TW" dirty="0" smtClean="0"/>
              <a:t>  CDN Install</a:t>
            </a:r>
          </a:p>
          <a:p>
            <a:r>
              <a:rPr lang="en-US" altLang="zh-TW" dirty="0" smtClean="0"/>
              <a:t>  MS </a:t>
            </a:r>
            <a:r>
              <a:rPr lang="en-US" altLang="zh-TW" dirty="0" smtClean="0"/>
              <a:t>SQL </a:t>
            </a:r>
            <a:r>
              <a:rPr lang="en-US" altLang="zh-TW" dirty="0" smtClean="0"/>
              <a:t>Server 2012 </a:t>
            </a:r>
          </a:p>
          <a:p>
            <a:r>
              <a:rPr lang="en-US" altLang="zh-TW" dirty="0" smtClean="0"/>
              <a:t>  Visual Studio IDE 2017 Community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 err="1" smtClean="0"/>
              <a:t>Program.cs</a:t>
            </a:r>
            <a:r>
              <a:rPr lang="en-US" altLang="zh-TW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 smtClean="0"/>
              <a:t>   </a:t>
            </a:r>
            <a:r>
              <a:rPr lang="zh-TW" altLang="en-US" dirty="0" smtClean="0"/>
              <a:t>建立</a:t>
            </a:r>
            <a:r>
              <a:rPr lang="en-US" altLang="zh-TW" dirty="0" err="1" smtClean="0"/>
              <a:t>WebHost</a:t>
            </a:r>
            <a:endParaRPr lang="en-US" altLang="zh-TW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dirty="0" smtClean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設定預設</a:t>
            </a:r>
            <a:r>
              <a:rPr lang="en-US" altLang="zh-TW" dirty="0" smtClean="0"/>
              <a:t>route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LifeLog</a:t>
            </a:r>
            <a:r>
              <a:rPr lang="en-US" altLang="zh-TW" dirty="0" smtClean="0"/>
              <a:t>/index</a:t>
            </a: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Controller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dirty="0" smtClean="0"/>
              <a:t>CRUD </a:t>
            </a:r>
            <a:r>
              <a:rPr lang="zh-TW" altLang="en-US" dirty="0" smtClean="0"/>
              <a:t>流程控制</a:t>
            </a:r>
            <a:endParaRPr lang="en-US" altLang="zh-TW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dirty="0" smtClean="0"/>
              <a:t>Session </a:t>
            </a:r>
            <a:r>
              <a:rPr lang="zh-TW" altLang="en-US" dirty="0" smtClean="0"/>
              <a:t>控制</a:t>
            </a: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MODEL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DB</a:t>
            </a:r>
            <a:r>
              <a:rPr lang="zh-TW" altLang="en-US" dirty="0" smtClean="0"/>
              <a:t>連線</a:t>
            </a:r>
            <a:r>
              <a:rPr lang="en-US" altLang="zh-TW" dirty="0" smtClean="0"/>
              <a:t>Model,</a:t>
            </a:r>
            <a:r>
              <a:rPr lang="zh-TW" altLang="en-US" dirty="0" smtClean="0"/>
              <a:t>處理</a:t>
            </a:r>
            <a:r>
              <a:rPr lang="en-US" altLang="zh-TW" dirty="0" err="1" smtClean="0"/>
              <a:t>DataBase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.</a:t>
            </a:r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VIEW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dirty="0" smtClean="0"/>
              <a:t>視圖產生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Vuetify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程式架構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876"/>
            <a:ext cx="8455992" cy="245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dirty="0" smtClean="0"/>
              <a:t>一般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日記瀏覽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日記搜尋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0034" y="407194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6858016" y="335756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928802"/>
            <a:ext cx="61613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dirty="0" smtClean="0"/>
              <a:t>網站管理者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文章編輯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紀錄天氣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500298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2571736" y="435769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357694"/>
            <a:ext cx="3429024" cy="218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377</TotalTime>
  <Words>92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宣紙</vt:lpstr>
      <vt:lpstr>Life Log</vt:lpstr>
      <vt:lpstr>大綱</vt:lpstr>
      <vt:lpstr>開發環境</vt:lpstr>
      <vt:lpstr>程式架構</vt:lpstr>
      <vt:lpstr>功能說明</vt:lpstr>
      <vt:lpstr>功能說明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chialun</dc:creator>
  <cp:lastModifiedBy>chialun</cp:lastModifiedBy>
  <cp:revision>21</cp:revision>
  <dcterms:created xsi:type="dcterms:W3CDTF">2019-01-03T09:48:44Z</dcterms:created>
  <dcterms:modified xsi:type="dcterms:W3CDTF">2019-01-03T16:07:28Z</dcterms:modified>
</cp:coreProperties>
</file>