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121B7-0005-454A-B6A8-9B3CEF4A4AE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C257250-B40E-425C-9ECB-B097E2FA58D8}">
      <dgm:prSet phldrT="[文字]"/>
      <dgm:spPr/>
      <dgm:t>
        <a:bodyPr/>
        <a:lstStyle/>
        <a:p>
          <a:r>
            <a:rPr lang="zh-TW" altLang="en-US" dirty="0" smtClean="0"/>
            <a:t>需求</a:t>
          </a:r>
          <a:endParaRPr lang="zh-TW" altLang="en-US" dirty="0"/>
        </a:p>
      </dgm:t>
    </dgm:pt>
    <dgm:pt modelId="{A3CB051B-6C42-4756-A87B-9157037BAF06}" type="parTrans" cxnId="{C7AA98B4-5C93-4180-8508-DC102CA5A5E9}">
      <dgm:prSet/>
      <dgm:spPr/>
      <dgm:t>
        <a:bodyPr/>
        <a:lstStyle/>
        <a:p>
          <a:endParaRPr lang="zh-TW" altLang="en-US"/>
        </a:p>
      </dgm:t>
    </dgm:pt>
    <dgm:pt modelId="{C85FD8F9-03D4-49C0-9918-A8A164E32C66}" type="sibTrans" cxnId="{C7AA98B4-5C93-4180-8508-DC102CA5A5E9}">
      <dgm:prSet/>
      <dgm:spPr/>
      <dgm:t>
        <a:bodyPr/>
        <a:lstStyle/>
        <a:p>
          <a:endParaRPr lang="zh-TW" altLang="en-US"/>
        </a:p>
      </dgm:t>
    </dgm:pt>
    <dgm:pt modelId="{598EE915-D93B-430D-9D76-97A4164866C9}">
      <dgm:prSet phldrT="[文字]"/>
      <dgm:spPr/>
      <dgm:t>
        <a:bodyPr/>
        <a:lstStyle/>
        <a:p>
          <a:r>
            <a:rPr lang="zh-TW" altLang="en-US" dirty="0" smtClean="0"/>
            <a:t>設計</a:t>
          </a:r>
          <a:endParaRPr lang="zh-TW" altLang="en-US" dirty="0"/>
        </a:p>
      </dgm:t>
    </dgm:pt>
    <dgm:pt modelId="{E9E48BC2-4FCD-46CD-8019-54F44DBAAC7A}" type="parTrans" cxnId="{5BD0E881-9A90-492A-B8D1-0A674F99FA43}">
      <dgm:prSet/>
      <dgm:spPr/>
      <dgm:t>
        <a:bodyPr/>
        <a:lstStyle/>
        <a:p>
          <a:endParaRPr lang="zh-TW" altLang="en-US"/>
        </a:p>
      </dgm:t>
    </dgm:pt>
    <dgm:pt modelId="{01CE8E9B-F9A8-43A0-B0C7-2098F3ABAD72}" type="sibTrans" cxnId="{5BD0E881-9A90-492A-B8D1-0A674F99FA43}">
      <dgm:prSet/>
      <dgm:spPr/>
      <dgm:t>
        <a:bodyPr/>
        <a:lstStyle/>
        <a:p>
          <a:endParaRPr lang="zh-TW" altLang="en-US"/>
        </a:p>
      </dgm:t>
    </dgm:pt>
    <dgm:pt modelId="{90C721DA-8569-4CB1-BDFD-E29AEBA04E47}">
      <dgm:prSet phldrT="[文字]"/>
      <dgm:spPr/>
      <dgm:t>
        <a:bodyPr/>
        <a:lstStyle/>
        <a:p>
          <a:r>
            <a:rPr lang="zh-TW" altLang="en-US" dirty="0" smtClean="0"/>
            <a:t>開發</a:t>
          </a:r>
          <a:endParaRPr lang="zh-TW" altLang="en-US" dirty="0"/>
        </a:p>
      </dgm:t>
    </dgm:pt>
    <dgm:pt modelId="{3C35A74A-32C8-4B0E-9418-ACF95AB85B19}" type="parTrans" cxnId="{D60077A9-62DE-48FF-86BD-DA29DA6EABDB}">
      <dgm:prSet/>
      <dgm:spPr/>
      <dgm:t>
        <a:bodyPr/>
        <a:lstStyle/>
        <a:p>
          <a:endParaRPr lang="zh-TW" altLang="en-US"/>
        </a:p>
      </dgm:t>
    </dgm:pt>
    <dgm:pt modelId="{5043E6CB-C6A0-4F9E-ADC5-B1542921731E}" type="sibTrans" cxnId="{D60077A9-62DE-48FF-86BD-DA29DA6EABDB}">
      <dgm:prSet/>
      <dgm:spPr/>
      <dgm:t>
        <a:bodyPr/>
        <a:lstStyle/>
        <a:p>
          <a:endParaRPr lang="zh-TW" altLang="en-US"/>
        </a:p>
      </dgm:t>
    </dgm:pt>
    <dgm:pt modelId="{0E8C8E77-BD40-46A8-A863-B533C4FC326C}">
      <dgm:prSet phldrT="[文字]"/>
      <dgm:spPr/>
      <dgm:t>
        <a:bodyPr/>
        <a:lstStyle/>
        <a:p>
          <a:r>
            <a:rPr lang="zh-TW" altLang="en-US" dirty="0" smtClean="0"/>
            <a:t>測試</a:t>
          </a:r>
          <a:endParaRPr lang="zh-TW" altLang="en-US" dirty="0"/>
        </a:p>
      </dgm:t>
    </dgm:pt>
    <dgm:pt modelId="{0805569C-E8BC-4327-8548-7D7CEBE2A303}" type="parTrans" cxnId="{7838BBBC-4D37-4C63-9623-53BC510B68C5}">
      <dgm:prSet/>
      <dgm:spPr/>
      <dgm:t>
        <a:bodyPr/>
        <a:lstStyle/>
        <a:p>
          <a:endParaRPr lang="zh-TW" altLang="en-US"/>
        </a:p>
      </dgm:t>
    </dgm:pt>
    <dgm:pt modelId="{AF897E77-A0CE-41AD-9F66-19B758CCFD02}" type="sibTrans" cxnId="{7838BBBC-4D37-4C63-9623-53BC510B68C5}">
      <dgm:prSet/>
      <dgm:spPr/>
      <dgm:t>
        <a:bodyPr/>
        <a:lstStyle/>
        <a:p>
          <a:endParaRPr lang="zh-TW" altLang="en-US"/>
        </a:p>
      </dgm:t>
    </dgm:pt>
    <dgm:pt modelId="{AF693508-E951-457A-B6E4-BDF3B0F9F3B7}">
      <dgm:prSet phldrT="[文字]"/>
      <dgm:spPr/>
      <dgm:t>
        <a:bodyPr/>
        <a:lstStyle/>
        <a:p>
          <a:r>
            <a:rPr lang="zh-TW" altLang="en-US" dirty="0" smtClean="0"/>
            <a:t>產品</a:t>
          </a:r>
          <a:endParaRPr lang="zh-TW" altLang="en-US" dirty="0"/>
        </a:p>
      </dgm:t>
    </dgm:pt>
    <dgm:pt modelId="{5EE58FA1-77A6-4970-9352-24D2055EF2DD}" type="parTrans" cxnId="{E87FFBAA-A4C8-4148-99B5-9D055EA82D37}">
      <dgm:prSet/>
      <dgm:spPr/>
      <dgm:t>
        <a:bodyPr/>
        <a:lstStyle/>
        <a:p>
          <a:endParaRPr lang="zh-TW" altLang="en-US"/>
        </a:p>
      </dgm:t>
    </dgm:pt>
    <dgm:pt modelId="{D826BE59-CE8F-45C8-8DEB-33DE0583C35C}" type="sibTrans" cxnId="{E87FFBAA-A4C8-4148-99B5-9D055EA82D37}">
      <dgm:prSet/>
      <dgm:spPr/>
      <dgm:t>
        <a:bodyPr/>
        <a:lstStyle/>
        <a:p>
          <a:endParaRPr lang="zh-TW" altLang="en-US"/>
        </a:p>
      </dgm:t>
    </dgm:pt>
    <dgm:pt modelId="{1DE9A188-AA01-4409-97E2-DB70EF3BDDCB}" type="pres">
      <dgm:prSet presAssocID="{C43121B7-0005-454A-B6A8-9B3CEF4A4AE5}" presName="Name0" presStyleCnt="0">
        <dgm:presLayoutVars>
          <dgm:dir/>
          <dgm:animLvl val="lvl"/>
          <dgm:resizeHandles val="exact"/>
        </dgm:presLayoutVars>
      </dgm:prSet>
      <dgm:spPr/>
    </dgm:pt>
    <dgm:pt modelId="{AFFCFE55-C8D8-4B0B-A688-8F6E8673DDB8}" type="pres">
      <dgm:prSet presAssocID="{7C257250-B40E-425C-9ECB-B097E2FA58D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0C9BE6-8006-481F-9DE4-DC3F28DF0693}" type="pres">
      <dgm:prSet presAssocID="{C85FD8F9-03D4-49C0-9918-A8A164E32C66}" presName="parTxOnlySpace" presStyleCnt="0"/>
      <dgm:spPr/>
    </dgm:pt>
    <dgm:pt modelId="{9A329055-F195-4AC6-9124-FD154106CF30}" type="pres">
      <dgm:prSet presAssocID="{598EE915-D93B-430D-9D76-97A4164866C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5C859D7-D77A-43EE-A3E9-4C03AC981D6A}" type="pres">
      <dgm:prSet presAssocID="{01CE8E9B-F9A8-43A0-B0C7-2098F3ABAD72}" presName="parTxOnlySpace" presStyleCnt="0"/>
      <dgm:spPr/>
    </dgm:pt>
    <dgm:pt modelId="{ADAAECA3-D20F-4813-94C6-5D5202D0A541}" type="pres">
      <dgm:prSet presAssocID="{90C721DA-8569-4CB1-BDFD-E29AEBA04E4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0F21A3-EF50-4663-80A0-FA569AD9ACA3}" type="pres">
      <dgm:prSet presAssocID="{5043E6CB-C6A0-4F9E-ADC5-B1542921731E}" presName="parTxOnlySpace" presStyleCnt="0"/>
      <dgm:spPr/>
    </dgm:pt>
    <dgm:pt modelId="{7C2BDDA1-673D-468A-8C0B-0E6FAE998BD9}" type="pres">
      <dgm:prSet presAssocID="{0E8C8E77-BD40-46A8-A863-B533C4FC326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F1BB7BD-F795-4ED7-9480-A97B0D60CF13}" type="pres">
      <dgm:prSet presAssocID="{AF897E77-A0CE-41AD-9F66-19B758CCFD02}" presName="parTxOnlySpace" presStyleCnt="0"/>
      <dgm:spPr/>
    </dgm:pt>
    <dgm:pt modelId="{000E356A-C72C-4A84-9FDE-6E5788D597CD}" type="pres">
      <dgm:prSet presAssocID="{AF693508-E951-457A-B6E4-BDF3B0F9F3B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5BC3AD5-D1E7-4A3C-8F11-DA4A1C90E0BD}" type="presOf" srcId="{598EE915-D93B-430D-9D76-97A4164866C9}" destId="{9A329055-F195-4AC6-9124-FD154106CF30}" srcOrd="0" destOrd="0" presId="urn:microsoft.com/office/officeart/2005/8/layout/chevron1"/>
    <dgm:cxn modelId="{5BD0E881-9A90-492A-B8D1-0A674F99FA43}" srcId="{C43121B7-0005-454A-B6A8-9B3CEF4A4AE5}" destId="{598EE915-D93B-430D-9D76-97A4164866C9}" srcOrd="1" destOrd="0" parTransId="{E9E48BC2-4FCD-46CD-8019-54F44DBAAC7A}" sibTransId="{01CE8E9B-F9A8-43A0-B0C7-2098F3ABAD72}"/>
    <dgm:cxn modelId="{D60077A9-62DE-48FF-86BD-DA29DA6EABDB}" srcId="{C43121B7-0005-454A-B6A8-9B3CEF4A4AE5}" destId="{90C721DA-8569-4CB1-BDFD-E29AEBA04E47}" srcOrd="2" destOrd="0" parTransId="{3C35A74A-32C8-4B0E-9418-ACF95AB85B19}" sibTransId="{5043E6CB-C6A0-4F9E-ADC5-B1542921731E}"/>
    <dgm:cxn modelId="{E87FFBAA-A4C8-4148-99B5-9D055EA82D37}" srcId="{C43121B7-0005-454A-B6A8-9B3CEF4A4AE5}" destId="{AF693508-E951-457A-B6E4-BDF3B0F9F3B7}" srcOrd="4" destOrd="0" parTransId="{5EE58FA1-77A6-4970-9352-24D2055EF2DD}" sibTransId="{D826BE59-CE8F-45C8-8DEB-33DE0583C35C}"/>
    <dgm:cxn modelId="{2ADB938A-1BDF-420E-983D-EB4E0046DFE6}" type="presOf" srcId="{0E8C8E77-BD40-46A8-A863-B533C4FC326C}" destId="{7C2BDDA1-673D-468A-8C0B-0E6FAE998BD9}" srcOrd="0" destOrd="0" presId="urn:microsoft.com/office/officeart/2005/8/layout/chevron1"/>
    <dgm:cxn modelId="{7DC2F60C-4EF3-405E-B895-19E4806CCCA1}" type="presOf" srcId="{90C721DA-8569-4CB1-BDFD-E29AEBA04E47}" destId="{ADAAECA3-D20F-4813-94C6-5D5202D0A541}" srcOrd="0" destOrd="0" presId="urn:microsoft.com/office/officeart/2005/8/layout/chevron1"/>
    <dgm:cxn modelId="{7838BBBC-4D37-4C63-9623-53BC510B68C5}" srcId="{C43121B7-0005-454A-B6A8-9B3CEF4A4AE5}" destId="{0E8C8E77-BD40-46A8-A863-B533C4FC326C}" srcOrd="3" destOrd="0" parTransId="{0805569C-E8BC-4327-8548-7D7CEBE2A303}" sibTransId="{AF897E77-A0CE-41AD-9F66-19B758CCFD02}"/>
    <dgm:cxn modelId="{1510DC13-F6D1-4868-B927-DDDDA27CD10A}" type="presOf" srcId="{AF693508-E951-457A-B6E4-BDF3B0F9F3B7}" destId="{000E356A-C72C-4A84-9FDE-6E5788D597CD}" srcOrd="0" destOrd="0" presId="urn:microsoft.com/office/officeart/2005/8/layout/chevron1"/>
    <dgm:cxn modelId="{624A5189-7922-453A-82B5-A17103045E82}" type="presOf" srcId="{7C257250-B40E-425C-9ECB-B097E2FA58D8}" destId="{AFFCFE55-C8D8-4B0B-A688-8F6E8673DDB8}" srcOrd="0" destOrd="0" presId="urn:microsoft.com/office/officeart/2005/8/layout/chevron1"/>
    <dgm:cxn modelId="{C7AA98B4-5C93-4180-8508-DC102CA5A5E9}" srcId="{C43121B7-0005-454A-B6A8-9B3CEF4A4AE5}" destId="{7C257250-B40E-425C-9ECB-B097E2FA58D8}" srcOrd="0" destOrd="0" parTransId="{A3CB051B-6C42-4756-A87B-9157037BAF06}" sibTransId="{C85FD8F9-03D4-49C0-9918-A8A164E32C66}"/>
    <dgm:cxn modelId="{B24B0ABC-1CBA-4C8A-9BEC-BF516ACE0360}" type="presOf" srcId="{C43121B7-0005-454A-B6A8-9B3CEF4A4AE5}" destId="{1DE9A188-AA01-4409-97E2-DB70EF3BDDCB}" srcOrd="0" destOrd="0" presId="urn:microsoft.com/office/officeart/2005/8/layout/chevron1"/>
    <dgm:cxn modelId="{EC6690D9-0FF7-483E-B0D6-4CB483C9F073}" type="presParOf" srcId="{1DE9A188-AA01-4409-97E2-DB70EF3BDDCB}" destId="{AFFCFE55-C8D8-4B0B-A688-8F6E8673DDB8}" srcOrd="0" destOrd="0" presId="urn:microsoft.com/office/officeart/2005/8/layout/chevron1"/>
    <dgm:cxn modelId="{693C0081-2E76-4534-8CC2-8DB3498B613C}" type="presParOf" srcId="{1DE9A188-AA01-4409-97E2-DB70EF3BDDCB}" destId="{840C9BE6-8006-481F-9DE4-DC3F28DF0693}" srcOrd="1" destOrd="0" presId="urn:microsoft.com/office/officeart/2005/8/layout/chevron1"/>
    <dgm:cxn modelId="{144E9AF9-E9B9-4581-94CA-01C58BC002F4}" type="presParOf" srcId="{1DE9A188-AA01-4409-97E2-DB70EF3BDDCB}" destId="{9A329055-F195-4AC6-9124-FD154106CF30}" srcOrd="2" destOrd="0" presId="urn:microsoft.com/office/officeart/2005/8/layout/chevron1"/>
    <dgm:cxn modelId="{C79EB71E-781E-4942-BDA4-1F5EB809ACEE}" type="presParOf" srcId="{1DE9A188-AA01-4409-97E2-DB70EF3BDDCB}" destId="{75C859D7-D77A-43EE-A3E9-4C03AC981D6A}" srcOrd="3" destOrd="0" presId="urn:microsoft.com/office/officeart/2005/8/layout/chevron1"/>
    <dgm:cxn modelId="{4269BE69-293B-476C-9E17-2097E8379815}" type="presParOf" srcId="{1DE9A188-AA01-4409-97E2-DB70EF3BDDCB}" destId="{ADAAECA3-D20F-4813-94C6-5D5202D0A541}" srcOrd="4" destOrd="0" presId="urn:microsoft.com/office/officeart/2005/8/layout/chevron1"/>
    <dgm:cxn modelId="{9CE6F95B-EF89-4773-B220-4A47E9560BA7}" type="presParOf" srcId="{1DE9A188-AA01-4409-97E2-DB70EF3BDDCB}" destId="{3D0F21A3-EF50-4663-80A0-FA569AD9ACA3}" srcOrd="5" destOrd="0" presId="urn:microsoft.com/office/officeart/2005/8/layout/chevron1"/>
    <dgm:cxn modelId="{83482693-E850-4A0B-BDFA-3481D7815D46}" type="presParOf" srcId="{1DE9A188-AA01-4409-97E2-DB70EF3BDDCB}" destId="{7C2BDDA1-673D-468A-8C0B-0E6FAE998BD9}" srcOrd="6" destOrd="0" presId="urn:microsoft.com/office/officeart/2005/8/layout/chevron1"/>
    <dgm:cxn modelId="{E2CDED31-9F1D-48CD-A8BB-92861B47739D}" type="presParOf" srcId="{1DE9A188-AA01-4409-97E2-DB70EF3BDDCB}" destId="{9F1BB7BD-F795-4ED7-9480-A97B0D60CF13}" srcOrd="7" destOrd="0" presId="urn:microsoft.com/office/officeart/2005/8/layout/chevron1"/>
    <dgm:cxn modelId="{64428AC0-1881-45CD-9D36-BA563C8F65CD}" type="presParOf" srcId="{1DE9A188-AA01-4409-97E2-DB70EF3BDDCB}" destId="{000E356A-C72C-4A84-9FDE-6E5788D597CD}" srcOrd="8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2D8F8-477D-4105-A7D5-527DD5DF70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DBCA442-F544-4461-8584-39FC68F20D67}">
      <dgm:prSet phldrT="[文字]"/>
      <dgm:spPr/>
      <dgm:t>
        <a:bodyPr/>
        <a:lstStyle/>
        <a:p>
          <a:r>
            <a:rPr lang="zh-TW" altLang="en-US" dirty="0" smtClean="0"/>
            <a:t>需求</a:t>
          </a:r>
          <a:endParaRPr lang="zh-TW" altLang="en-US" dirty="0"/>
        </a:p>
      </dgm:t>
    </dgm:pt>
    <dgm:pt modelId="{6195D127-FCDA-45C9-AE7D-9A20A5BDF915}" type="parTrans" cxnId="{EBE3DB3E-0CA4-4907-8C2E-B1CE48CC3224}">
      <dgm:prSet/>
      <dgm:spPr/>
      <dgm:t>
        <a:bodyPr/>
        <a:lstStyle/>
        <a:p>
          <a:endParaRPr lang="zh-TW" altLang="en-US"/>
        </a:p>
      </dgm:t>
    </dgm:pt>
    <dgm:pt modelId="{B1BEACDE-E98B-4247-BD81-2062B6C6C3B0}" type="sibTrans" cxnId="{EBE3DB3E-0CA4-4907-8C2E-B1CE48CC3224}">
      <dgm:prSet/>
      <dgm:spPr/>
      <dgm:t>
        <a:bodyPr/>
        <a:lstStyle/>
        <a:p>
          <a:endParaRPr lang="zh-TW" altLang="en-US"/>
        </a:p>
      </dgm:t>
    </dgm:pt>
    <dgm:pt modelId="{2DF8E228-9264-4F86-A8D8-84B8038F2F5D}">
      <dgm:prSet phldrT="[文字]"/>
      <dgm:spPr/>
      <dgm:t>
        <a:bodyPr/>
        <a:lstStyle/>
        <a:p>
          <a:r>
            <a:rPr lang="zh-TW" altLang="en-US" dirty="0" smtClean="0"/>
            <a:t>設計</a:t>
          </a:r>
          <a:endParaRPr lang="zh-TW" altLang="en-US" dirty="0"/>
        </a:p>
      </dgm:t>
    </dgm:pt>
    <dgm:pt modelId="{DC1BFAB4-C59F-4525-A258-E0BBC85E8C6A}" type="parTrans" cxnId="{F601AEE4-A07A-4BC0-BE7C-4585AE768172}">
      <dgm:prSet/>
      <dgm:spPr/>
      <dgm:t>
        <a:bodyPr/>
        <a:lstStyle/>
        <a:p>
          <a:endParaRPr lang="zh-TW" altLang="en-US"/>
        </a:p>
      </dgm:t>
    </dgm:pt>
    <dgm:pt modelId="{86BD4244-6E0C-4D83-9AAD-261FA84B9936}" type="sibTrans" cxnId="{F601AEE4-A07A-4BC0-BE7C-4585AE768172}">
      <dgm:prSet/>
      <dgm:spPr/>
      <dgm:t>
        <a:bodyPr/>
        <a:lstStyle/>
        <a:p>
          <a:endParaRPr lang="zh-TW" altLang="en-US"/>
        </a:p>
      </dgm:t>
    </dgm:pt>
    <dgm:pt modelId="{328E499A-A809-4928-BFF8-A765AD030121}">
      <dgm:prSet phldrT="[文字]"/>
      <dgm:spPr/>
      <dgm:t>
        <a:bodyPr/>
        <a:lstStyle/>
        <a:p>
          <a:r>
            <a:rPr lang="zh-TW" altLang="en-US" dirty="0" smtClean="0"/>
            <a:t>開發</a:t>
          </a:r>
          <a:endParaRPr lang="zh-TW" altLang="en-US" dirty="0"/>
        </a:p>
      </dgm:t>
    </dgm:pt>
    <dgm:pt modelId="{30C3A772-54D9-41CC-8CF7-DDFF00CBD4F5}" type="parTrans" cxnId="{B87D4123-621B-45F2-8701-B6C730E28418}">
      <dgm:prSet/>
      <dgm:spPr/>
      <dgm:t>
        <a:bodyPr/>
        <a:lstStyle/>
        <a:p>
          <a:endParaRPr lang="zh-TW" altLang="en-US"/>
        </a:p>
      </dgm:t>
    </dgm:pt>
    <dgm:pt modelId="{F3AF1897-9483-454B-B166-BA7F9B9DEEC6}" type="sibTrans" cxnId="{B87D4123-621B-45F2-8701-B6C730E28418}">
      <dgm:prSet/>
      <dgm:spPr/>
      <dgm:t>
        <a:bodyPr/>
        <a:lstStyle/>
        <a:p>
          <a:endParaRPr lang="zh-TW" altLang="en-US"/>
        </a:p>
      </dgm:t>
    </dgm:pt>
    <dgm:pt modelId="{2FCE8D54-9BFF-449C-9FE4-E26D9FBA8635}">
      <dgm:prSet phldrT="[文字]"/>
      <dgm:spPr/>
      <dgm:t>
        <a:bodyPr/>
        <a:lstStyle/>
        <a:p>
          <a:r>
            <a:rPr lang="zh-TW" altLang="en-US" dirty="0" smtClean="0"/>
            <a:t>產品</a:t>
          </a:r>
          <a:endParaRPr lang="zh-TW" altLang="en-US" dirty="0"/>
        </a:p>
      </dgm:t>
    </dgm:pt>
    <dgm:pt modelId="{A045C604-16F3-4D5B-9AC4-88D54EE20454}" type="parTrans" cxnId="{E31A0391-A91C-4AB6-8D47-727C30EF87A1}">
      <dgm:prSet/>
      <dgm:spPr/>
      <dgm:t>
        <a:bodyPr/>
        <a:lstStyle/>
        <a:p>
          <a:endParaRPr lang="zh-TW" altLang="en-US"/>
        </a:p>
      </dgm:t>
    </dgm:pt>
    <dgm:pt modelId="{CA760F02-19AB-42D1-862C-E61F56CCF52F}" type="sibTrans" cxnId="{E31A0391-A91C-4AB6-8D47-727C30EF87A1}">
      <dgm:prSet/>
      <dgm:spPr/>
      <dgm:t>
        <a:bodyPr/>
        <a:lstStyle/>
        <a:p>
          <a:endParaRPr lang="zh-TW" altLang="en-US"/>
        </a:p>
      </dgm:t>
    </dgm:pt>
    <dgm:pt modelId="{434531A8-292D-4814-8E51-5DD9BB70B9B2}">
      <dgm:prSet phldrT="[文字]"/>
      <dgm:spPr/>
      <dgm:t>
        <a:bodyPr/>
        <a:lstStyle/>
        <a:p>
          <a:r>
            <a:rPr lang="zh-TW" altLang="en-US" dirty="0" smtClean="0"/>
            <a:t>測試</a:t>
          </a:r>
          <a:endParaRPr lang="zh-TW" altLang="en-US" dirty="0"/>
        </a:p>
      </dgm:t>
    </dgm:pt>
    <dgm:pt modelId="{9680FC09-BE9D-4A13-94D1-D51BCD22A974}" type="parTrans" cxnId="{EE13CEBF-0DA5-412D-BC0C-069C28BE5300}">
      <dgm:prSet/>
      <dgm:spPr/>
      <dgm:t>
        <a:bodyPr/>
        <a:lstStyle/>
        <a:p>
          <a:endParaRPr lang="zh-TW" altLang="en-US"/>
        </a:p>
      </dgm:t>
    </dgm:pt>
    <dgm:pt modelId="{C081D762-3AEF-4567-9556-087AEDD295E8}" type="sibTrans" cxnId="{EE13CEBF-0DA5-412D-BC0C-069C28BE5300}">
      <dgm:prSet/>
      <dgm:spPr/>
      <dgm:t>
        <a:bodyPr/>
        <a:lstStyle/>
        <a:p>
          <a:endParaRPr lang="zh-TW" altLang="en-US"/>
        </a:p>
      </dgm:t>
    </dgm:pt>
    <dgm:pt modelId="{C166B0C0-D232-4CF5-BA9A-54C681A76A44}" type="pres">
      <dgm:prSet presAssocID="{9812D8F8-477D-4105-A7D5-527DD5DF7073}" presName="linearFlow" presStyleCnt="0">
        <dgm:presLayoutVars>
          <dgm:resizeHandles val="exact"/>
        </dgm:presLayoutVars>
      </dgm:prSet>
      <dgm:spPr/>
    </dgm:pt>
    <dgm:pt modelId="{415F2503-E8A0-44F5-A116-326EB1375350}" type="pres">
      <dgm:prSet presAssocID="{6DBCA442-F544-4461-8584-39FC68F20D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E01288-1979-4D06-956E-BF46E9FBA686}" type="pres">
      <dgm:prSet presAssocID="{B1BEACDE-E98B-4247-BD81-2062B6C6C3B0}" presName="sibTrans" presStyleLbl="sibTrans2D1" presStyleIdx="0" presStyleCnt="4"/>
      <dgm:spPr/>
    </dgm:pt>
    <dgm:pt modelId="{A49A7FC4-B6DE-48D8-83D9-A6030275265A}" type="pres">
      <dgm:prSet presAssocID="{B1BEACDE-E98B-4247-BD81-2062B6C6C3B0}" presName="connectorText" presStyleLbl="sibTrans2D1" presStyleIdx="0" presStyleCnt="4"/>
      <dgm:spPr/>
    </dgm:pt>
    <dgm:pt modelId="{1FDA2BD0-4362-4F21-A98A-01741D127F9E}" type="pres">
      <dgm:prSet presAssocID="{2DF8E228-9264-4F86-A8D8-84B8038F2F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3D545D-BCCE-4CB0-A222-CC83BF96742C}" type="pres">
      <dgm:prSet presAssocID="{86BD4244-6E0C-4D83-9AAD-261FA84B9936}" presName="sibTrans" presStyleLbl="sibTrans2D1" presStyleIdx="1" presStyleCnt="4"/>
      <dgm:spPr/>
    </dgm:pt>
    <dgm:pt modelId="{C2F5360D-16C5-43A3-9B54-119E66E9E526}" type="pres">
      <dgm:prSet presAssocID="{86BD4244-6E0C-4D83-9AAD-261FA84B9936}" presName="connectorText" presStyleLbl="sibTrans2D1" presStyleIdx="1" presStyleCnt="4"/>
      <dgm:spPr/>
    </dgm:pt>
    <dgm:pt modelId="{B3F74D86-EBCD-4DDD-873B-0836136A6C2F}" type="pres">
      <dgm:prSet presAssocID="{328E499A-A809-4928-BFF8-A765AD0301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4333D8-C96E-49B5-AD02-0E31547AA609}" type="pres">
      <dgm:prSet presAssocID="{F3AF1897-9483-454B-B166-BA7F9B9DEEC6}" presName="sibTrans" presStyleLbl="sibTrans2D1" presStyleIdx="2" presStyleCnt="4"/>
      <dgm:spPr/>
    </dgm:pt>
    <dgm:pt modelId="{3A751BA9-F462-4736-88AB-E7C187890503}" type="pres">
      <dgm:prSet presAssocID="{F3AF1897-9483-454B-B166-BA7F9B9DEEC6}" presName="connectorText" presStyleLbl="sibTrans2D1" presStyleIdx="2" presStyleCnt="4"/>
      <dgm:spPr/>
    </dgm:pt>
    <dgm:pt modelId="{E9849C69-BA00-4937-90FB-C307D1B1DB3C}" type="pres">
      <dgm:prSet presAssocID="{434531A8-292D-4814-8E51-5DD9BB70B9B2}" presName="node" presStyleLbl="node1" presStyleIdx="3" presStyleCnt="5">
        <dgm:presLayoutVars>
          <dgm:bulletEnabled val="1"/>
        </dgm:presLayoutVars>
      </dgm:prSet>
      <dgm:spPr/>
    </dgm:pt>
    <dgm:pt modelId="{20C4F2BD-CC4D-44C1-9ECF-8A46F7466628}" type="pres">
      <dgm:prSet presAssocID="{C081D762-3AEF-4567-9556-087AEDD295E8}" presName="sibTrans" presStyleLbl="sibTrans2D1" presStyleIdx="3" presStyleCnt="4"/>
      <dgm:spPr/>
    </dgm:pt>
    <dgm:pt modelId="{F461DA8D-7A0D-4CBE-864A-464303C54556}" type="pres">
      <dgm:prSet presAssocID="{C081D762-3AEF-4567-9556-087AEDD295E8}" presName="connectorText" presStyleLbl="sibTrans2D1" presStyleIdx="3" presStyleCnt="4"/>
      <dgm:spPr/>
    </dgm:pt>
    <dgm:pt modelId="{136B6BEE-2509-4C05-A4B9-86A345F8C638}" type="pres">
      <dgm:prSet presAssocID="{2FCE8D54-9BFF-449C-9FE4-E26D9FBA8635}" presName="node" presStyleLbl="node1" presStyleIdx="4" presStyleCnt="5">
        <dgm:presLayoutVars>
          <dgm:bulletEnabled val="1"/>
        </dgm:presLayoutVars>
      </dgm:prSet>
      <dgm:spPr/>
    </dgm:pt>
  </dgm:ptLst>
  <dgm:cxnLst>
    <dgm:cxn modelId="{EE13CEBF-0DA5-412D-BC0C-069C28BE5300}" srcId="{9812D8F8-477D-4105-A7D5-527DD5DF7073}" destId="{434531A8-292D-4814-8E51-5DD9BB70B9B2}" srcOrd="3" destOrd="0" parTransId="{9680FC09-BE9D-4A13-94D1-D51BCD22A974}" sibTransId="{C081D762-3AEF-4567-9556-087AEDD295E8}"/>
    <dgm:cxn modelId="{2116E3AD-C8D7-4B1F-A93E-49FD46949822}" type="presOf" srcId="{C081D762-3AEF-4567-9556-087AEDD295E8}" destId="{20C4F2BD-CC4D-44C1-9ECF-8A46F7466628}" srcOrd="0" destOrd="0" presId="urn:microsoft.com/office/officeart/2005/8/layout/process2"/>
    <dgm:cxn modelId="{2DDE4C93-9383-4145-9D5C-58E5A5394515}" type="presOf" srcId="{328E499A-A809-4928-BFF8-A765AD030121}" destId="{B3F74D86-EBCD-4DDD-873B-0836136A6C2F}" srcOrd="0" destOrd="0" presId="urn:microsoft.com/office/officeart/2005/8/layout/process2"/>
    <dgm:cxn modelId="{0385554C-23B2-4C70-BA48-E9A66C16E026}" type="presOf" srcId="{86BD4244-6E0C-4D83-9AAD-261FA84B9936}" destId="{C63D545D-BCCE-4CB0-A222-CC83BF96742C}" srcOrd="0" destOrd="0" presId="urn:microsoft.com/office/officeart/2005/8/layout/process2"/>
    <dgm:cxn modelId="{6CFB0A8B-6B43-40C8-BA51-FA3E7DD17A9C}" type="presOf" srcId="{B1BEACDE-E98B-4247-BD81-2062B6C6C3B0}" destId="{A49A7FC4-B6DE-48D8-83D9-A6030275265A}" srcOrd="1" destOrd="0" presId="urn:microsoft.com/office/officeart/2005/8/layout/process2"/>
    <dgm:cxn modelId="{0B75BE85-DA47-4966-8B5E-FD0BE8B85796}" type="presOf" srcId="{2DF8E228-9264-4F86-A8D8-84B8038F2F5D}" destId="{1FDA2BD0-4362-4F21-A98A-01741D127F9E}" srcOrd="0" destOrd="0" presId="urn:microsoft.com/office/officeart/2005/8/layout/process2"/>
    <dgm:cxn modelId="{E31A0391-A91C-4AB6-8D47-727C30EF87A1}" srcId="{9812D8F8-477D-4105-A7D5-527DD5DF7073}" destId="{2FCE8D54-9BFF-449C-9FE4-E26D9FBA8635}" srcOrd="4" destOrd="0" parTransId="{A045C604-16F3-4D5B-9AC4-88D54EE20454}" sibTransId="{CA760F02-19AB-42D1-862C-E61F56CCF52F}"/>
    <dgm:cxn modelId="{EBE3DB3E-0CA4-4907-8C2E-B1CE48CC3224}" srcId="{9812D8F8-477D-4105-A7D5-527DD5DF7073}" destId="{6DBCA442-F544-4461-8584-39FC68F20D67}" srcOrd="0" destOrd="0" parTransId="{6195D127-FCDA-45C9-AE7D-9A20A5BDF915}" sibTransId="{B1BEACDE-E98B-4247-BD81-2062B6C6C3B0}"/>
    <dgm:cxn modelId="{2060FDCF-E1CD-4F29-AA35-40F9BF8460A7}" type="presOf" srcId="{86BD4244-6E0C-4D83-9AAD-261FA84B9936}" destId="{C2F5360D-16C5-43A3-9B54-119E66E9E526}" srcOrd="1" destOrd="0" presId="urn:microsoft.com/office/officeart/2005/8/layout/process2"/>
    <dgm:cxn modelId="{B87D4123-621B-45F2-8701-B6C730E28418}" srcId="{9812D8F8-477D-4105-A7D5-527DD5DF7073}" destId="{328E499A-A809-4928-BFF8-A765AD030121}" srcOrd="2" destOrd="0" parTransId="{30C3A772-54D9-41CC-8CF7-DDFF00CBD4F5}" sibTransId="{F3AF1897-9483-454B-B166-BA7F9B9DEEC6}"/>
    <dgm:cxn modelId="{AD1BA54A-9BE2-408D-A52A-ABF48A1F5888}" type="presOf" srcId="{2FCE8D54-9BFF-449C-9FE4-E26D9FBA8635}" destId="{136B6BEE-2509-4C05-A4B9-86A345F8C638}" srcOrd="0" destOrd="0" presId="urn:microsoft.com/office/officeart/2005/8/layout/process2"/>
    <dgm:cxn modelId="{F601AEE4-A07A-4BC0-BE7C-4585AE768172}" srcId="{9812D8F8-477D-4105-A7D5-527DD5DF7073}" destId="{2DF8E228-9264-4F86-A8D8-84B8038F2F5D}" srcOrd="1" destOrd="0" parTransId="{DC1BFAB4-C59F-4525-A258-E0BBC85E8C6A}" sibTransId="{86BD4244-6E0C-4D83-9AAD-261FA84B9936}"/>
    <dgm:cxn modelId="{8D0DFF93-2CCB-415E-9726-CCA22B060059}" type="presOf" srcId="{B1BEACDE-E98B-4247-BD81-2062B6C6C3B0}" destId="{D8E01288-1979-4D06-956E-BF46E9FBA686}" srcOrd="0" destOrd="0" presId="urn:microsoft.com/office/officeart/2005/8/layout/process2"/>
    <dgm:cxn modelId="{1AB66BB4-52AB-42C8-9CD8-C7EE8201892B}" type="presOf" srcId="{6DBCA442-F544-4461-8584-39FC68F20D67}" destId="{415F2503-E8A0-44F5-A116-326EB1375350}" srcOrd="0" destOrd="0" presId="urn:microsoft.com/office/officeart/2005/8/layout/process2"/>
    <dgm:cxn modelId="{A2D9FE5B-4E2C-4F2F-9B08-4E5879EDBDE2}" type="presOf" srcId="{F3AF1897-9483-454B-B166-BA7F9B9DEEC6}" destId="{054333D8-C96E-49B5-AD02-0E31547AA609}" srcOrd="0" destOrd="0" presId="urn:microsoft.com/office/officeart/2005/8/layout/process2"/>
    <dgm:cxn modelId="{5327E3A2-665A-4F34-B61C-0A1A60B32B1C}" type="presOf" srcId="{F3AF1897-9483-454B-B166-BA7F9B9DEEC6}" destId="{3A751BA9-F462-4736-88AB-E7C187890503}" srcOrd="1" destOrd="0" presId="urn:microsoft.com/office/officeart/2005/8/layout/process2"/>
    <dgm:cxn modelId="{B5B770E3-94D8-40DC-81C8-0155F837E582}" type="presOf" srcId="{9812D8F8-477D-4105-A7D5-527DD5DF7073}" destId="{C166B0C0-D232-4CF5-BA9A-54C681A76A44}" srcOrd="0" destOrd="0" presId="urn:microsoft.com/office/officeart/2005/8/layout/process2"/>
    <dgm:cxn modelId="{561DAE82-3A9B-4DBD-8029-406B106495FA}" type="presOf" srcId="{434531A8-292D-4814-8E51-5DD9BB70B9B2}" destId="{E9849C69-BA00-4937-90FB-C307D1B1DB3C}" srcOrd="0" destOrd="0" presId="urn:microsoft.com/office/officeart/2005/8/layout/process2"/>
    <dgm:cxn modelId="{533BB1B6-F153-4E77-A623-0570A7A45257}" type="presOf" srcId="{C081D762-3AEF-4567-9556-087AEDD295E8}" destId="{F461DA8D-7A0D-4CBE-864A-464303C54556}" srcOrd="1" destOrd="0" presId="urn:microsoft.com/office/officeart/2005/8/layout/process2"/>
    <dgm:cxn modelId="{7E374BAB-52F3-4A24-8AAA-97CA30490D01}" type="presParOf" srcId="{C166B0C0-D232-4CF5-BA9A-54C681A76A44}" destId="{415F2503-E8A0-44F5-A116-326EB1375350}" srcOrd="0" destOrd="0" presId="urn:microsoft.com/office/officeart/2005/8/layout/process2"/>
    <dgm:cxn modelId="{4D948127-F63F-4342-AA8A-27CB27C4E464}" type="presParOf" srcId="{C166B0C0-D232-4CF5-BA9A-54C681A76A44}" destId="{D8E01288-1979-4D06-956E-BF46E9FBA686}" srcOrd="1" destOrd="0" presId="urn:microsoft.com/office/officeart/2005/8/layout/process2"/>
    <dgm:cxn modelId="{F3BEE336-4480-41F5-821A-BECE61736DCD}" type="presParOf" srcId="{D8E01288-1979-4D06-956E-BF46E9FBA686}" destId="{A49A7FC4-B6DE-48D8-83D9-A6030275265A}" srcOrd="0" destOrd="0" presId="urn:microsoft.com/office/officeart/2005/8/layout/process2"/>
    <dgm:cxn modelId="{63D5173C-7CBE-430A-820C-F1448C9E4FD4}" type="presParOf" srcId="{C166B0C0-D232-4CF5-BA9A-54C681A76A44}" destId="{1FDA2BD0-4362-4F21-A98A-01741D127F9E}" srcOrd="2" destOrd="0" presId="urn:microsoft.com/office/officeart/2005/8/layout/process2"/>
    <dgm:cxn modelId="{53E9ADF8-0818-4CED-9FE6-3BD638B2EDCA}" type="presParOf" srcId="{C166B0C0-D232-4CF5-BA9A-54C681A76A44}" destId="{C63D545D-BCCE-4CB0-A222-CC83BF96742C}" srcOrd="3" destOrd="0" presId="urn:microsoft.com/office/officeart/2005/8/layout/process2"/>
    <dgm:cxn modelId="{E8B43294-CE78-4EA0-8007-EC1171432FBF}" type="presParOf" srcId="{C63D545D-BCCE-4CB0-A222-CC83BF96742C}" destId="{C2F5360D-16C5-43A3-9B54-119E66E9E526}" srcOrd="0" destOrd="0" presId="urn:microsoft.com/office/officeart/2005/8/layout/process2"/>
    <dgm:cxn modelId="{91636085-85F6-448F-B18E-1A7A8737E67F}" type="presParOf" srcId="{C166B0C0-D232-4CF5-BA9A-54C681A76A44}" destId="{B3F74D86-EBCD-4DDD-873B-0836136A6C2F}" srcOrd="4" destOrd="0" presId="urn:microsoft.com/office/officeart/2005/8/layout/process2"/>
    <dgm:cxn modelId="{EBDDC74D-DCC0-4A7B-88D1-D3A4E81017CE}" type="presParOf" srcId="{C166B0C0-D232-4CF5-BA9A-54C681A76A44}" destId="{054333D8-C96E-49B5-AD02-0E31547AA609}" srcOrd="5" destOrd="0" presId="urn:microsoft.com/office/officeart/2005/8/layout/process2"/>
    <dgm:cxn modelId="{965027FB-72AB-4824-99F2-BB2693557559}" type="presParOf" srcId="{054333D8-C96E-49B5-AD02-0E31547AA609}" destId="{3A751BA9-F462-4736-88AB-E7C187890503}" srcOrd="0" destOrd="0" presId="urn:microsoft.com/office/officeart/2005/8/layout/process2"/>
    <dgm:cxn modelId="{849D3FFB-6D8E-4ED3-8BF1-7B1438DD42E2}" type="presParOf" srcId="{C166B0C0-D232-4CF5-BA9A-54C681A76A44}" destId="{E9849C69-BA00-4937-90FB-C307D1B1DB3C}" srcOrd="6" destOrd="0" presId="urn:microsoft.com/office/officeart/2005/8/layout/process2"/>
    <dgm:cxn modelId="{71464B1E-713C-40BC-B494-D3682FF9C667}" type="presParOf" srcId="{C166B0C0-D232-4CF5-BA9A-54C681A76A44}" destId="{20C4F2BD-CC4D-44C1-9ECF-8A46F7466628}" srcOrd="7" destOrd="0" presId="urn:microsoft.com/office/officeart/2005/8/layout/process2"/>
    <dgm:cxn modelId="{C994023E-0054-4F4B-B5B7-417613659403}" type="presParOf" srcId="{20C4F2BD-CC4D-44C1-9ECF-8A46F7466628}" destId="{F461DA8D-7A0D-4CBE-864A-464303C54556}" srcOrd="0" destOrd="0" presId="urn:microsoft.com/office/officeart/2005/8/layout/process2"/>
    <dgm:cxn modelId="{1920AAA2-50B4-4CC9-BA8C-163BBD149A27}" type="presParOf" srcId="{C166B0C0-D232-4CF5-BA9A-54C681A76A44}" destId="{136B6BEE-2509-4C05-A4B9-86A345F8C638}" srcOrd="8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2D8F8-477D-4105-A7D5-527DD5DF70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DBCA442-F544-4461-8584-39FC68F20D67}">
      <dgm:prSet phldrT="[文字]"/>
      <dgm:spPr/>
      <dgm:t>
        <a:bodyPr/>
        <a:lstStyle/>
        <a:p>
          <a:r>
            <a:rPr lang="zh-TW" altLang="en-US" dirty="0" smtClean="0"/>
            <a:t>需求</a:t>
          </a:r>
          <a:endParaRPr lang="zh-TW" altLang="en-US" dirty="0"/>
        </a:p>
      </dgm:t>
    </dgm:pt>
    <dgm:pt modelId="{6195D127-FCDA-45C9-AE7D-9A20A5BDF915}" type="parTrans" cxnId="{EBE3DB3E-0CA4-4907-8C2E-B1CE48CC3224}">
      <dgm:prSet/>
      <dgm:spPr/>
      <dgm:t>
        <a:bodyPr/>
        <a:lstStyle/>
        <a:p>
          <a:endParaRPr lang="zh-TW" altLang="en-US"/>
        </a:p>
      </dgm:t>
    </dgm:pt>
    <dgm:pt modelId="{B1BEACDE-E98B-4247-BD81-2062B6C6C3B0}" type="sibTrans" cxnId="{EBE3DB3E-0CA4-4907-8C2E-B1CE48CC3224}">
      <dgm:prSet/>
      <dgm:spPr/>
      <dgm:t>
        <a:bodyPr/>
        <a:lstStyle/>
        <a:p>
          <a:endParaRPr lang="zh-TW" altLang="en-US"/>
        </a:p>
      </dgm:t>
    </dgm:pt>
    <dgm:pt modelId="{2DF8E228-9264-4F86-A8D8-84B8038F2F5D}">
      <dgm:prSet phldrT="[文字]"/>
      <dgm:spPr/>
      <dgm:t>
        <a:bodyPr/>
        <a:lstStyle/>
        <a:p>
          <a:r>
            <a:rPr lang="zh-TW" altLang="en-US" dirty="0" smtClean="0"/>
            <a:t>設計</a:t>
          </a:r>
          <a:endParaRPr lang="zh-TW" altLang="en-US" dirty="0"/>
        </a:p>
      </dgm:t>
    </dgm:pt>
    <dgm:pt modelId="{DC1BFAB4-C59F-4525-A258-E0BBC85E8C6A}" type="parTrans" cxnId="{F601AEE4-A07A-4BC0-BE7C-4585AE768172}">
      <dgm:prSet/>
      <dgm:spPr/>
      <dgm:t>
        <a:bodyPr/>
        <a:lstStyle/>
        <a:p>
          <a:endParaRPr lang="zh-TW" altLang="en-US"/>
        </a:p>
      </dgm:t>
    </dgm:pt>
    <dgm:pt modelId="{86BD4244-6E0C-4D83-9AAD-261FA84B9936}" type="sibTrans" cxnId="{F601AEE4-A07A-4BC0-BE7C-4585AE768172}">
      <dgm:prSet/>
      <dgm:spPr/>
      <dgm:t>
        <a:bodyPr/>
        <a:lstStyle/>
        <a:p>
          <a:endParaRPr lang="zh-TW" altLang="en-US"/>
        </a:p>
      </dgm:t>
    </dgm:pt>
    <dgm:pt modelId="{328E499A-A809-4928-BFF8-A765AD030121}">
      <dgm:prSet phldrT="[文字]"/>
      <dgm:spPr/>
      <dgm:t>
        <a:bodyPr/>
        <a:lstStyle/>
        <a:p>
          <a:r>
            <a:rPr lang="zh-TW" altLang="en-US" dirty="0" smtClean="0"/>
            <a:t>開發</a:t>
          </a:r>
          <a:endParaRPr lang="zh-TW" altLang="en-US" dirty="0"/>
        </a:p>
      </dgm:t>
    </dgm:pt>
    <dgm:pt modelId="{30C3A772-54D9-41CC-8CF7-DDFF00CBD4F5}" type="parTrans" cxnId="{B87D4123-621B-45F2-8701-B6C730E28418}">
      <dgm:prSet/>
      <dgm:spPr/>
      <dgm:t>
        <a:bodyPr/>
        <a:lstStyle/>
        <a:p>
          <a:endParaRPr lang="zh-TW" altLang="en-US"/>
        </a:p>
      </dgm:t>
    </dgm:pt>
    <dgm:pt modelId="{F3AF1897-9483-454B-B166-BA7F9B9DEEC6}" type="sibTrans" cxnId="{B87D4123-621B-45F2-8701-B6C730E28418}">
      <dgm:prSet/>
      <dgm:spPr/>
      <dgm:t>
        <a:bodyPr/>
        <a:lstStyle/>
        <a:p>
          <a:endParaRPr lang="zh-TW" altLang="en-US"/>
        </a:p>
      </dgm:t>
    </dgm:pt>
    <dgm:pt modelId="{2FCE8D54-9BFF-449C-9FE4-E26D9FBA8635}">
      <dgm:prSet phldrT="[文字]"/>
      <dgm:spPr/>
      <dgm:t>
        <a:bodyPr/>
        <a:lstStyle/>
        <a:p>
          <a:r>
            <a:rPr lang="zh-TW" altLang="en-US" dirty="0" smtClean="0"/>
            <a:t>產品</a:t>
          </a:r>
          <a:endParaRPr lang="zh-TW" altLang="en-US" dirty="0"/>
        </a:p>
      </dgm:t>
    </dgm:pt>
    <dgm:pt modelId="{A045C604-16F3-4D5B-9AC4-88D54EE20454}" type="parTrans" cxnId="{E31A0391-A91C-4AB6-8D47-727C30EF87A1}">
      <dgm:prSet/>
      <dgm:spPr/>
      <dgm:t>
        <a:bodyPr/>
        <a:lstStyle/>
        <a:p>
          <a:endParaRPr lang="zh-TW" altLang="en-US"/>
        </a:p>
      </dgm:t>
    </dgm:pt>
    <dgm:pt modelId="{CA760F02-19AB-42D1-862C-E61F56CCF52F}" type="sibTrans" cxnId="{E31A0391-A91C-4AB6-8D47-727C30EF87A1}">
      <dgm:prSet/>
      <dgm:spPr/>
      <dgm:t>
        <a:bodyPr/>
        <a:lstStyle/>
        <a:p>
          <a:endParaRPr lang="zh-TW" altLang="en-US"/>
        </a:p>
      </dgm:t>
    </dgm:pt>
    <dgm:pt modelId="{434531A8-292D-4814-8E51-5DD9BB70B9B2}">
      <dgm:prSet phldrT="[文字]"/>
      <dgm:spPr/>
      <dgm:t>
        <a:bodyPr/>
        <a:lstStyle/>
        <a:p>
          <a:r>
            <a:rPr lang="zh-TW" altLang="en-US" dirty="0" smtClean="0"/>
            <a:t>測試</a:t>
          </a:r>
          <a:endParaRPr lang="zh-TW" altLang="en-US" dirty="0"/>
        </a:p>
      </dgm:t>
    </dgm:pt>
    <dgm:pt modelId="{9680FC09-BE9D-4A13-94D1-D51BCD22A974}" type="parTrans" cxnId="{EE13CEBF-0DA5-412D-BC0C-069C28BE5300}">
      <dgm:prSet/>
      <dgm:spPr/>
      <dgm:t>
        <a:bodyPr/>
        <a:lstStyle/>
        <a:p>
          <a:endParaRPr lang="zh-TW" altLang="en-US"/>
        </a:p>
      </dgm:t>
    </dgm:pt>
    <dgm:pt modelId="{C081D762-3AEF-4567-9556-087AEDD295E8}" type="sibTrans" cxnId="{EE13CEBF-0DA5-412D-BC0C-069C28BE5300}">
      <dgm:prSet/>
      <dgm:spPr/>
      <dgm:t>
        <a:bodyPr/>
        <a:lstStyle/>
        <a:p>
          <a:endParaRPr lang="zh-TW" altLang="en-US"/>
        </a:p>
      </dgm:t>
    </dgm:pt>
    <dgm:pt modelId="{C166B0C0-D232-4CF5-BA9A-54C681A76A44}" type="pres">
      <dgm:prSet presAssocID="{9812D8F8-477D-4105-A7D5-527DD5DF7073}" presName="linearFlow" presStyleCnt="0">
        <dgm:presLayoutVars>
          <dgm:resizeHandles val="exact"/>
        </dgm:presLayoutVars>
      </dgm:prSet>
      <dgm:spPr/>
    </dgm:pt>
    <dgm:pt modelId="{415F2503-E8A0-44F5-A116-326EB1375350}" type="pres">
      <dgm:prSet presAssocID="{6DBCA442-F544-4461-8584-39FC68F20D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E01288-1979-4D06-956E-BF46E9FBA686}" type="pres">
      <dgm:prSet presAssocID="{B1BEACDE-E98B-4247-BD81-2062B6C6C3B0}" presName="sibTrans" presStyleLbl="sibTrans2D1" presStyleIdx="0" presStyleCnt="4"/>
      <dgm:spPr/>
    </dgm:pt>
    <dgm:pt modelId="{A49A7FC4-B6DE-48D8-83D9-A6030275265A}" type="pres">
      <dgm:prSet presAssocID="{B1BEACDE-E98B-4247-BD81-2062B6C6C3B0}" presName="connectorText" presStyleLbl="sibTrans2D1" presStyleIdx="0" presStyleCnt="4"/>
      <dgm:spPr/>
    </dgm:pt>
    <dgm:pt modelId="{1FDA2BD0-4362-4F21-A98A-01741D127F9E}" type="pres">
      <dgm:prSet presAssocID="{2DF8E228-9264-4F86-A8D8-84B8038F2F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3D545D-BCCE-4CB0-A222-CC83BF96742C}" type="pres">
      <dgm:prSet presAssocID="{86BD4244-6E0C-4D83-9AAD-261FA84B9936}" presName="sibTrans" presStyleLbl="sibTrans2D1" presStyleIdx="1" presStyleCnt="4"/>
      <dgm:spPr/>
    </dgm:pt>
    <dgm:pt modelId="{C2F5360D-16C5-43A3-9B54-119E66E9E526}" type="pres">
      <dgm:prSet presAssocID="{86BD4244-6E0C-4D83-9AAD-261FA84B9936}" presName="connectorText" presStyleLbl="sibTrans2D1" presStyleIdx="1" presStyleCnt="4"/>
      <dgm:spPr/>
    </dgm:pt>
    <dgm:pt modelId="{B3F74D86-EBCD-4DDD-873B-0836136A6C2F}" type="pres">
      <dgm:prSet presAssocID="{328E499A-A809-4928-BFF8-A765AD0301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4333D8-C96E-49B5-AD02-0E31547AA609}" type="pres">
      <dgm:prSet presAssocID="{F3AF1897-9483-454B-B166-BA7F9B9DEEC6}" presName="sibTrans" presStyleLbl="sibTrans2D1" presStyleIdx="2" presStyleCnt="4"/>
      <dgm:spPr/>
    </dgm:pt>
    <dgm:pt modelId="{3A751BA9-F462-4736-88AB-E7C187890503}" type="pres">
      <dgm:prSet presAssocID="{F3AF1897-9483-454B-B166-BA7F9B9DEEC6}" presName="connectorText" presStyleLbl="sibTrans2D1" presStyleIdx="2" presStyleCnt="4"/>
      <dgm:spPr/>
    </dgm:pt>
    <dgm:pt modelId="{E9849C69-BA00-4937-90FB-C307D1B1DB3C}" type="pres">
      <dgm:prSet presAssocID="{434531A8-292D-4814-8E51-5DD9BB70B9B2}" presName="node" presStyleLbl="node1" presStyleIdx="3" presStyleCnt="5">
        <dgm:presLayoutVars>
          <dgm:bulletEnabled val="1"/>
        </dgm:presLayoutVars>
      </dgm:prSet>
      <dgm:spPr/>
    </dgm:pt>
    <dgm:pt modelId="{20C4F2BD-CC4D-44C1-9ECF-8A46F7466628}" type="pres">
      <dgm:prSet presAssocID="{C081D762-3AEF-4567-9556-087AEDD295E8}" presName="sibTrans" presStyleLbl="sibTrans2D1" presStyleIdx="3" presStyleCnt="4"/>
      <dgm:spPr/>
    </dgm:pt>
    <dgm:pt modelId="{F461DA8D-7A0D-4CBE-864A-464303C54556}" type="pres">
      <dgm:prSet presAssocID="{C081D762-3AEF-4567-9556-087AEDD295E8}" presName="connectorText" presStyleLbl="sibTrans2D1" presStyleIdx="3" presStyleCnt="4"/>
      <dgm:spPr/>
    </dgm:pt>
    <dgm:pt modelId="{136B6BEE-2509-4C05-A4B9-86A345F8C638}" type="pres">
      <dgm:prSet presAssocID="{2FCE8D54-9BFF-449C-9FE4-E26D9FBA8635}" presName="node" presStyleLbl="node1" presStyleIdx="4" presStyleCnt="5">
        <dgm:presLayoutVars>
          <dgm:bulletEnabled val="1"/>
        </dgm:presLayoutVars>
      </dgm:prSet>
      <dgm:spPr/>
    </dgm:pt>
  </dgm:ptLst>
  <dgm:cxnLst>
    <dgm:cxn modelId="{38BD8F0C-34C4-4703-8B66-59DF14DEFE04}" type="presOf" srcId="{B1BEACDE-E98B-4247-BD81-2062B6C6C3B0}" destId="{D8E01288-1979-4D06-956E-BF46E9FBA686}" srcOrd="0" destOrd="0" presId="urn:microsoft.com/office/officeart/2005/8/layout/process2"/>
    <dgm:cxn modelId="{D5CC3C46-603D-46CA-A832-443899CB9051}" type="presOf" srcId="{6DBCA442-F544-4461-8584-39FC68F20D67}" destId="{415F2503-E8A0-44F5-A116-326EB1375350}" srcOrd="0" destOrd="0" presId="urn:microsoft.com/office/officeart/2005/8/layout/process2"/>
    <dgm:cxn modelId="{EE13CEBF-0DA5-412D-BC0C-069C28BE5300}" srcId="{9812D8F8-477D-4105-A7D5-527DD5DF7073}" destId="{434531A8-292D-4814-8E51-5DD9BB70B9B2}" srcOrd="3" destOrd="0" parTransId="{9680FC09-BE9D-4A13-94D1-D51BCD22A974}" sibTransId="{C081D762-3AEF-4567-9556-087AEDD295E8}"/>
    <dgm:cxn modelId="{707CDA9F-4E79-4601-B932-140E4692A96A}" type="presOf" srcId="{C081D762-3AEF-4567-9556-087AEDD295E8}" destId="{F461DA8D-7A0D-4CBE-864A-464303C54556}" srcOrd="1" destOrd="0" presId="urn:microsoft.com/office/officeart/2005/8/layout/process2"/>
    <dgm:cxn modelId="{194122E7-F09A-4D46-93D2-92D20A101CC1}" type="presOf" srcId="{F3AF1897-9483-454B-B166-BA7F9B9DEEC6}" destId="{3A751BA9-F462-4736-88AB-E7C187890503}" srcOrd="1" destOrd="0" presId="urn:microsoft.com/office/officeart/2005/8/layout/process2"/>
    <dgm:cxn modelId="{E31A0391-A91C-4AB6-8D47-727C30EF87A1}" srcId="{9812D8F8-477D-4105-A7D5-527DD5DF7073}" destId="{2FCE8D54-9BFF-449C-9FE4-E26D9FBA8635}" srcOrd="4" destOrd="0" parTransId="{A045C604-16F3-4D5B-9AC4-88D54EE20454}" sibTransId="{CA760F02-19AB-42D1-862C-E61F56CCF52F}"/>
    <dgm:cxn modelId="{F86CDF46-EAE7-44D8-9352-C54355559DF4}" type="presOf" srcId="{B1BEACDE-E98B-4247-BD81-2062B6C6C3B0}" destId="{A49A7FC4-B6DE-48D8-83D9-A6030275265A}" srcOrd="1" destOrd="0" presId="urn:microsoft.com/office/officeart/2005/8/layout/process2"/>
    <dgm:cxn modelId="{EBE3DB3E-0CA4-4907-8C2E-B1CE48CC3224}" srcId="{9812D8F8-477D-4105-A7D5-527DD5DF7073}" destId="{6DBCA442-F544-4461-8584-39FC68F20D67}" srcOrd="0" destOrd="0" parTransId="{6195D127-FCDA-45C9-AE7D-9A20A5BDF915}" sibTransId="{B1BEACDE-E98B-4247-BD81-2062B6C6C3B0}"/>
    <dgm:cxn modelId="{9C668413-F86F-4431-A4ED-E64F0DE8F0B1}" type="presOf" srcId="{F3AF1897-9483-454B-B166-BA7F9B9DEEC6}" destId="{054333D8-C96E-49B5-AD02-0E31547AA609}" srcOrd="0" destOrd="0" presId="urn:microsoft.com/office/officeart/2005/8/layout/process2"/>
    <dgm:cxn modelId="{B87D4123-621B-45F2-8701-B6C730E28418}" srcId="{9812D8F8-477D-4105-A7D5-527DD5DF7073}" destId="{328E499A-A809-4928-BFF8-A765AD030121}" srcOrd="2" destOrd="0" parTransId="{30C3A772-54D9-41CC-8CF7-DDFF00CBD4F5}" sibTransId="{F3AF1897-9483-454B-B166-BA7F9B9DEEC6}"/>
    <dgm:cxn modelId="{849DBBDD-9E96-4242-B0FE-DD7782D4DC7F}" type="presOf" srcId="{434531A8-292D-4814-8E51-5DD9BB70B9B2}" destId="{E9849C69-BA00-4937-90FB-C307D1B1DB3C}" srcOrd="0" destOrd="0" presId="urn:microsoft.com/office/officeart/2005/8/layout/process2"/>
    <dgm:cxn modelId="{F601AEE4-A07A-4BC0-BE7C-4585AE768172}" srcId="{9812D8F8-477D-4105-A7D5-527DD5DF7073}" destId="{2DF8E228-9264-4F86-A8D8-84B8038F2F5D}" srcOrd="1" destOrd="0" parTransId="{DC1BFAB4-C59F-4525-A258-E0BBC85E8C6A}" sibTransId="{86BD4244-6E0C-4D83-9AAD-261FA84B9936}"/>
    <dgm:cxn modelId="{8B9E056D-409D-4EAB-823A-6EE8ED36D32B}" type="presOf" srcId="{C081D762-3AEF-4567-9556-087AEDD295E8}" destId="{20C4F2BD-CC4D-44C1-9ECF-8A46F7466628}" srcOrd="0" destOrd="0" presId="urn:microsoft.com/office/officeart/2005/8/layout/process2"/>
    <dgm:cxn modelId="{32759CBF-BBE0-4D22-A972-9B5BAB7794CC}" type="presOf" srcId="{9812D8F8-477D-4105-A7D5-527DD5DF7073}" destId="{C166B0C0-D232-4CF5-BA9A-54C681A76A44}" srcOrd="0" destOrd="0" presId="urn:microsoft.com/office/officeart/2005/8/layout/process2"/>
    <dgm:cxn modelId="{A2AECFE2-0A97-45DB-A1D5-C68674B1825F}" type="presOf" srcId="{86BD4244-6E0C-4D83-9AAD-261FA84B9936}" destId="{C63D545D-BCCE-4CB0-A222-CC83BF96742C}" srcOrd="0" destOrd="0" presId="urn:microsoft.com/office/officeart/2005/8/layout/process2"/>
    <dgm:cxn modelId="{B16FE247-811C-4692-B0DF-3B21E3FF024B}" type="presOf" srcId="{2DF8E228-9264-4F86-A8D8-84B8038F2F5D}" destId="{1FDA2BD0-4362-4F21-A98A-01741D127F9E}" srcOrd="0" destOrd="0" presId="urn:microsoft.com/office/officeart/2005/8/layout/process2"/>
    <dgm:cxn modelId="{6D4C21A1-0F46-4C3A-92FB-C4FD1FE5701E}" type="presOf" srcId="{86BD4244-6E0C-4D83-9AAD-261FA84B9936}" destId="{C2F5360D-16C5-43A3-9B54-119E66E9E526}" srcOrd="1" destOrd="0" presId="urn:microsoft.com/office/officeart/2005/8/layout/process2"/>
    <dgm:cxn modelId="{D6659D72-D394-49E5-96A3-4625D0BACDA5}" type="presOf" srcId="{2FCE8D54-9BFF-449C-9FE4-E26D9FBA8635}" destId="{136B6BEE-2509-4C05-A4B9-86A345F8C638}" srcOrd="0" destOrd="0" presId="urn:microsoft.com/office/officeart/2005/8/layout/process2"/>
    <dgm:cxn modelId="{A5457B5D-DBAD-4863-9ACF-8C61D2F3F952}" type="presOf" srcId="{328E499A-A809-4928-BFF8-A765AD030121}" destId="{B3F74D86-EBCD-4DDD-873B-0836136A6C2F}" srcOrd="0" destOrd="0" presId="urn:microsoft.com/office/officeart/2005/8/layout/process2"/>
    <dgm:cxn modelId="{DC27FA2B-94AE-4874-ADE4-2CA02D554421}" type="presParOf" srcId="{C166B0C0-D232-4CF5-BA9A-54C681A76A44}" destId="{415F2503-E8A0-44F5-A116-326EB1375350}" srcOrd="0" destOrd="0" presId="urn:microsoft.com/office/officeart/2005/8/layout/process2"/>
    <dgm:cxn modelId="{67A22A64-80EF-46EB-B8A2-FD4A37B5124D}" type="presParOf" srcId="{C166B0C0-D232-4CF5-BA9A-54C681A76A44}" destId="{D8E01288-1979-4D06-956E-BF46E9FBA686}" srcOrd="1" destOrd="0" presId="urn:microsoft.com/office/officeart/2005/8/layout/process2"/>
    <dgm:cxn modelId="{D9AB2C37-0D7B-45A0-8C10-D7CDBEF79DD0}" type="presParOf" srcId="{D8E01288-1979-4D06-956E-BF46E9FBA686}" destId="{A49A7FC4-B6DE-48D8-83D9-A6030275265A}" srcOrd="0" destOrd="0" presId="urn:microsoft.com/office/officeart/2005/8/layout/process2"/>
    <dgm:cxn modelId="{B1D290CD-8054-49AF-8172-A14196EDFA22}" type="presParOf" srcId="{C166B0C0-D232-4CF5-BA9A-54C681A76A44}" destId="{1FDA2BD0-4362-4F21-A98A-01741D127F9E}" srcOrd="2" destOrd="0" presId="urn:microsoft.com/office/officeart/2005/8/layout/process2"/>
    <dgm:cxn modelId="{D0499F10-D071-4F48-8542-0D89FAA8A8A4}" type="presParOf" srcId="{C166B0C0-D232-4CF5-BA9A-54C681A76A44}" destId="{C63D545D-BCCE-4CB0-A222-CC83BF96742C}" srcOrd="3" destOrd="0" presId="urn:microsoft.com/office/officeart/2005/8/layout/process2"/>
    <dgm:cxn modelId="{83641845-FF8E-40A9-A552-6F0C6B8FAF8A}" type="presParOf" srcId="{C63D545D-BCCE-4CB0-A222-CC83BF96742C}" destId="{C2F5360D-16C5-43A3-9B54-119E66E9E526}" srcOrd="0" destOrd="0" presId="urn:microsoft.com/office/officeart/2005/8/layout/process2"/>
    <dgm:cxn modelId="{9BB8A87E-A15A-4993-8200-9188B2359BD4}" type="presParOf" srcId="{C166B0C0-D232-4CF5-BA9A-54C681A76A44}" destId="{B3F74D86-EBCD-4DDD-873B-0836136A6C2F}" srcOrd="4" destOrd="0" presId="urn:microsoft.com/office/officeart/2005/8/layout/process2"/>
    <dgm:cxn modelId="{A19CDA89-96E2-4A55-A905-01CC466F5BE6}" type="presParOf" srcId="{C166B0C0-D232-4CF5-BA9A-54C681A76A44}" destId="{054333D8-C96E-49B5-AD02-0E31547AA609}" srcOrd="5" destOrd="0" presId="urn:microsoft.com/office/officeart/2005/8/layout/process2"/>
    <dgm:cxn modelId="{FCDE3A8E-70CB-43E9-83F7-441F3437C4B2}" type="presParOf" srcId="{054333D8-C96E-49B5-AD02-0E31547AA609}" destId="{3A751BA9-F462-4736-88AB-E7C187890503}" srcOrd="0" destOrd="0" presId="urn:microsoft.com/office/officeart/2005/8/layout/process2"/>
    <dgm:cxn modelId="{49C455B2-E7C9-4DD4-863C-6D4B7ED91320}" type="presParOf" srcId="{C166B0C0-D232-4CF5-BA9A-54C681A76A44}" destId="{E9849C69-BA00-4937-90FB-C307D1B1DB3C}" srcOrd="6" destOrd="0" presId="urn:microsoft.com/office/officeart/2005/8/layout/process2"/>
    <dgm:cxn modelId="{1563F20A-DA64-4611-9B9B-AE6E31D3DAD0}" type="presParOf" srcId="{C166B0C0-D232-4CF5-BA9A-54C681A76A44}" destId="{20C4F2BD-CC4D-44C1-9ECF-8A46F7466628}" srcOrd="7" destOrd="0" presId="urn:microsoft.com/office/officeart/2005/8/layout/process2"/>
    <dgm:cxn modelId="{276B8B3C-9F96-41E1-ADF5-419E4D09A8B1}" type="presParOf" srcId="{20C4F2BD-CC4D-44C1-9ECF-8A46F7466628}" destId="{F461DA8D-7A0D-4CBE-864A-464303C54556}" srcOrd="0" destOrd="0" presId="urn:microsoft.com/office/officeart/2005/8/layout/process2"/>
    <dgm:cxn modelId="{34816B53-9E90-4F92-B475-0E09A5B4E87D}" type="presParOf" srcId="{C166B0C0-D232-4CF5-BA9A-54C681A76A44}" destId="{136B6BEE-2509-4C05-A4B9-86A345F8C638}" srcOrd="8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12D8F8-477D-4105-A7D5-527DD5DF70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DBCA442-F544-4461-8584-39FC68F20D67}">
      <dgm:prSet phldrT="[文字]"/>
      <dgm:spPr/>
      <dgm:t>
        <a:bodyPr/>
        <a:lstStyle/>
        <a:p>
          <a:r>
            <a:rPr lang="zh-TW" altLang="en-US" dirty="0" smtClean="0"/>
            <a:t>需求</a:t>
          </a:r>
          <a:endParaRPr lang="zh-TW" altLang="en-US" dirty="0"/>
        </a:p>
      </dgm:t>
    </dgm:pt>
    <dgm:pt modelId="{6195D127-FCDA-45C9-AE7D-9A20A5BDF915}" type="parTrans" cxnId="{EBE3DB3E-0CA4-4907-8C2E-B1CE48CC3224}">
      <dgm:prSet/>
      <dgm:spPr/>
      <dgm:t>
        <a:bodyPr/>
        <a:lstStyle/>
        <a:p>
          <a:endParaRPr lang="zh-TW" altLang="en-US"/>
        </a:p>
      </dgm:t>
    </dgm:pt>
    <dgm:pt modelId="{B1BEACDE-E98B-4247-BD81-2062B6C6C3B0}" type="sibTrans" cxnId="{EBE3DB3E-0CA4-4907-8C2E-B1CE48CC3224}">
      <dgm:prSet/>
      <dgm:spPr/>
      <dgm:t>
        <a:bodyPr/>
        <a:lstStyle/>
        <a:p>
          <a:endParaRPr lang="zh-TW" altLang="en-US"/>
        </a:p>
      </dgm:t>
    </dgm:pt>
    <dgm:pt modelId="{2DF8E228-9264-4F86-A8D8-84B8038F2F5D}">
      <dgm:prSet phldrT="[文字]"/>
      <dgm:spPr/>
      <dgm:t>
        <a:bodyPr/>
        <a:lstStyle/>
        <a:p>
          <a:r>
            <a:rPr lang="zh-TW" altLang="en-US" dirty="0" smtClean="0"/>
            <a:t>設計</a:t>
          </a:r>
          <a:endParaRPr lang="zh-TW" altLang="en-US" dirty="0"/>
        </a:p>
      </dgm:t>
    </dgm:pt>
    <dgm:pt modelId="{DC1BFAB4-C59F-4525-A258-E0BBC85E8C6A}" type="parTrans" cxnId="{F601AEE4-A07A-4BC0-BE7C-4585AE768172}">
      <dgm:prSet/>
      <dgm:spPr/>
      <dgm:t>
        <a:bodyPr/>
        <a:lstStyle/>
        <a:p>
          <a:endParaRPr lang="zh-TW" altLang="en-US"/>
        </a:p>
      </dgm:t>
    </dgm:pt>
    <dgm:pt modelId="{86BD4244-6E0C-4D83-9AAD-261FA84B9936}" type="sibTrans" cxnId="{F601AEE4-A07A-4BC0-BE7C-4585AE768172}">
      <dgm:prSet/>
      <dgm:spPr/>
      <dgm:t>
        <a:bodyPr/>
        <a:lstStyle/>
        <a:p>
          <a:endParaRPr lang="zh-TW" altLang="en-US"/>
        </a:p>
      </dgm:t>
    </dgm:pt>
    <dgm:pt modelId="{328E499A-A809-4928-BFF8-A765AD030121}">
      <dgm:prSet phldrT="[文字]"/>
      <dgm:spPr/>
      <dgm:t>
        <a:bodyPr/>
        <a:lstStyle/>
        <a:p>
          <a:r>
            <a:rPr lang="zh-TW" altLang="en-US" dirty="0" smtClean="0"/>
            <a:t>開發</a:t>
          </a:r>
          <a:endParaRPr lang="zh-TW" altLang="en-US" dirty="0"/>
        </a:p>
      </dgm:t>
    </dgm:pt>
    <dgm:pt modelId="{30C3A772-54D9-41CC-8CF7-DDFF00CBD4F5}" type="parTrans" cxnId="{B87D4123-621B-45F2-8701-B6C730E28418}">
      <dgm:prSet/>
      <dgm:spPr/>
      <dgm:t>
        <a:bodyPr/>
        <a:lstStyle/>
        <a:p>
          <a:endParaRPr lang="zh-TW" altLang="en-US"/>
        </a:p>
      </dgm:t>
    </dgm:pt>
    <dgm:pt modelId="{F3AF1897-9483-454B-B166-BA7F9B9DEEC6}" type="sibTrans" cxnId="{B87D4123-621B-45F2-8701-B6C730E28418}">
      <dgm:prSet/>
      <dgm:spPr/>
      <dgm:t>
        <a:bodyPr/>
        <a:lstStyle/>
        <a:p>
          <a:endParaRPr lang="zh-TW" altLang="en-US"/>
        </a:p>
      </dgm:t>
    </dgm:pt>
    <dgm:pt modelId="{2FCE8D54-9BFF-449C-9FE4-E26D9FBA8635}">
      <dgm:prSet phldrT="[文字]"/>
      <dgm:spPr/>
      <dgm:t>
        <a:bodyPr/>
        <a:lstStyle/>
        <a:p>
          <a:r>
            <a:rPr lang="zh-TW" altLang="en-US" dirty="0" smtClean="0"/>
            <a:t>產品</a:t>
          </a:r>
          <a:endParaRPr lang="zh-TW" altLang="en-US" dirty="0"/>
        </a:p>
      </dgm:t>
    </dgm:pt>
    <dgm:pt modelId="{A045C604-16F3-4D5B-9AC4-88D54EE20454}" type="parTrans" cxnId="{E31A0391-A91C-4AB6-8D47-727C30EF87A1}">
      <dgm:prSet/>
      <dgm:spPr/>
      <dgm:t>
        <a:bodyPr/>
        <a:lstStyle/>
        <a:p>
          <a:endParaRPr lang="zh-TW" altLang="en-US"/>
        </a:p>
      </dgm:t>
    </dgm:pt>
    <dgm:pt modelId="{CA760F02-19AB-42D1-862C-E61F56CCF52F}" type="sibTrans" cxnId="{E31A0391-A91C-4AB6-8D47-727C30EF87A1}">
      <dgm:prSet/>
      <dgm:spPr/>
      <dgm:t>
        <a:bodyPr/>
        <a:lstStyle/>
        <a:p>
          <a:endParaRPr lang="zh-TW" altLang="en-US"/>
        </a:p>
      </dgm:t>
    </dgm:pt>
    <dgm:pt modelId="{434531A8-292D-4814-8E51-5DD9BB70B9B2}">
      <dgm:prSet phldrT="[文字]"/>
      <dgm:spPr/>
      <dgm:t>
        <a:bodyPr/>
        <a:lstStyle/>
        <a:p>
          <a:r>
            <a:rPr lang="zh-TW" altLang="en-US" dirty="0" smtClean="0"/>
            <a:t>測試</a:t>
          </a:r>
          <a:endParaRPr lang="zh-TW" altLang="en-US" dirty="0"/>
        </a:p>
      </dgm:t>
    </dgm:pt>
    <dgm:pt modelId="{9680FC09-BE9D-4A13-94D1-D51BCD22A974}" type="parTrans" cxnId="{EE13CEBF-0DA5-412D-BC0C-069C28BE5300}">
      <dgm:prSet/>
      <dgm:spPr/>
      <dgm:t>
        <a:bodyPr/>
        <a:lstStyle/>
        <a:p>
          <a:endParaRPr lang="zh-TW" altLang="en-US"/>
        </a:p>
      </dgm:t>
    </dgm:pt>
    <dgm:pt modelId="{C081D762-3AEF-4567-9556-087AEDD295E8}" type="sibTrans" cxnId="{EE13CEBF-0DA5-412D-BC0C-069C28BE5300}">
      <dgm:prSet/>
      <dgm:spPr/>
      <dgm:t>
        <a:bodyPr/>
        <a:lstStyle/>
        <a:p>
          <a:endParaRPr lang="zh-TW" altLang="en-US"/>
        </a:p>
      </dgm:t>
    </dgm:pt>
    <dgm:pt modelId="{C166B0C0-D232-4CF5-BA9A-54C681A76A44}" type="pres">
      <dgm:prSet presAssocID="{9812D8F8-477D-4105-A7D5-527DD5DF7073}" presName="linearFlow" presStyleCnt="0">
        <dgm:presLayoutVars>
          <dgm:resizeHandles val="exact"/>
        </dgm:presLayoutVars>
      </dgm:prSet>
      <dgm:spPr/>
    </dgm:pt>
    <dgm:pt modelId="{415F2503-E8A0-44F5-A116-326EB1375350}" type="pres">
      <dgm:prSet presAssocID="{6DBCA442-F544-4461-8584-39FC68F20D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8E01288-1979-4D06-956E-BF46E9FBA686}" type="pres">
      <dgm:prSet presAssocID="{B1BEACDE-E98B-4247-BD81-2062B6C6C3B0}" presName="sibTrans" presStyleLbl="sibTrans2D1" presStyleIdx="0" presStyleCnt="4"/>
      <dgm:spPr/>
    </dgm:pt>
    <dgm:pt modelId="{A49A7FC4-B6DE-48D8-83D9-A6030275265A}" type="pres">
      <dgm:prSet presAssocID="{B1BEACDE-E98B-4247-BD81-2062B6C6C3B0}" presName="connectorText" presStyleLbl="sibTrans2D1" presStyleIdx="0" presStyleCnt="4"/>
      <dgm:spPr/>
    </dgm:pt>
    <dgm:pt modelId="{1FDA2BD0-4362-4F21-A98A-01741D127F9E}" type="pres">
      <dgm:prSet presAssocID="{2DF8E228-9264-4F86-A8D8-84B8038F2F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63D545D-BCCE-4CB0-A222-CC83BF96742C}" type="pres">
      <dgm:prSet presAssocID="{86BD4244-6E0C-4D83-9AAD-261FA84B9936}" presName="sibTrans" presStyleLbl="sibTrans2D1" presStyleIdx="1" presStyleCnt="4"/>
      <dgm:spPr/>
    </dgm:pt>
    <dgm:pt modelId="{C2F5360D-16C5-43A3-9B54-119E66E9E526}" type="pres">
      <dgm:prSet presAssocID="{86BD4244-6E0C-4D83-9AAD-261FA84B9936}" presName="connectorText" presStyleLbl="sibTrans2D1" presStyleIdx="1" presStyleCnt="4"/>
      <dgm:spPr/>
    </dgm:pt>
    <dgm:pt modelId="{B3F74D86-EBCD-4DDD-873B-0836136A6C2F}" type="pres">
      <dgm:prSet presAssocID="{328E499A-A809-4928-BFF8-A765AD03012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4333D8-C96E-49B5-AD02-0E31547AA609}" type="pres">
      <dgm:prSet presAssocID="{F3AF1897-9483-454B-B166-BA7F9B9DEEC6}" presName="sibTrans" presStyleLbl="sibTrans2D1" presStyleIdx="2" presStyleCnt="4"/>
      <dgm:spPr/>
    </dgm:pt>
    <dgm:pt modelId="{3A751BA9-F462-4736-88AB-E7C187890503}" type="pres">
      <dgm:prSet presAssocID="{F3AF1897-9483-454B-B166-BA7F9B9DEEC6}" presName="connectorText" presStyleLbl="sibTrans2D1" presStyleIdx="2" presStyleCnt="4"/>
      <dgm:spPr/>
    </dgm:pt>
    <dgm:pt modelId="{E9849C69-BA00-4937-90FB-C307D1B1DB3C}" type="pres">
      <dgm:prSet presAssocID="{434531A8-292D-4814-8E51-5DD9BB70B9B2}" presName="node" presStyleLbl="node1" presStyleIdx="3" presStyleCnt="5">
        <dgm:presLayoutVars>
          <dgm:bulletEnabled val="1"/>
        </dgm:presLayoutVars>
      </dgm:prSet>
      <dgm:spPr/>
    </dgm:pt>
    <dgm:pt modelId="{20C4F2BD-CC4D-44C1-9ECF-8A46F7466628}" type="pres">
      <dgm:prSet presAssocID="{C081D762-3AEF-4567-9556-087AEDD295E8}" presName="sibTrans" presStyleLbl="sibTrans2D1" presStyleIdx="3" presStyleCnt="4"/>
      <dgm:spPr/>
    </dgm:pt>
    <dgm:pt modelId="{F461DA8D-7A0D-4CBE-864A-464303C54556}" type="pres">
      <dgm:prSet presAssocID="{C081D762-3AEF-4567-9556-087AEDD295E8}" presName="connectorText" presStyleLbl="sibTrans2D1" presStyleIdx="3" presStyleCnt="4"/>
      <dgm:spPr/>
    </dgm:pt>
    <dgm:pt modelId="{136B6BEE-2509-4C05-A4B9-86A345F8C638}" type="pres">
      <dgm:prSet presAssocID="{2FCE8D54-9BFF-449C-9FE4-E26D9FBA8635}" presName="node" presStyleLbl="node1" presStyleIdx="4" presStyleCnt="5">
        <dgm:presLayoutVars>
          <dgm:bulletEnabled val="1"/>
        </dgm:presLayoutVars>
      </dgm:prSet>
      <dgm:spPr/>
    </dgm:pt>
  </dgm:ptLst>
  <dgm:cxnLst>
    <dgm:cxn modelId="{F5613550-5CCF-4ABE-9992-AFD2F8E45EB1}" type="presOf" srcId="{434531A8-292D-4814-8E51-5DD9BB70B9B2}" destId="{E9849C69-BA00-4937-90FB-C307D1B1DB3C}" srcOrd="0" destOrd="0" presId="urn:microsoft.com/office/officeart/2005/8/layout/process2"/>
    <dgm:cxn modelId="{EE13CEBF-0DA5-412D-BC0C-069C28BE5300}" srcId="{9812D8F8-477D-4105-A7D5-527DD5DF7073}" destId="{434531A8-292D-4814-8E51-5DD9BB70B9B2}" srcOrd="3" destOrd="0" parTransId="{9680FC09-BE9D-4A13-94D1-D51BCD22A974}" sibTransId="{C081D762-3AEF-4567-9556-087AEDD295E8}"/>
    <dgm:cxn modelId="{A6154721-C342-4F57-A993-7E5862C9C771}" type="presOf" srcId="{328E499A-A809-4928-BFF8-A765AD030121}" destId="{B3F74D86-EBCD-4DDD-873B-0836136A6C2F}" srcOrd="0" destOrd="0" presId="urn:microsoft.com/office/officeart/2005/8/layout/process2"/>
    <dgm:cxn modelId="{D7F35C7F-50DA-47B9-970B-C52AC86A2B5E}" type="presOf" srcId="{6DBCA442-F544-4461-8584-39FC68F20D67}" destId="{415F2503-E8A0-44F5-A116-326EB1375350}" srcOrd="0" destOrd="0" presId="urn:microsoft.com/office/officeart/2005/8/layout/process2"/>
    <dgm:cxn modelId="{EF953BFA-5AC1-418F-9309-2C6A80162E9D}" type="presOf" srcId="{B1BEACDE-E98B-4247-BD81-2062B6C6C3B0}" destId="{D8E01288-1979-4D06-956E-BF46E9FBA686}" srcOrd="0" destOrd="0" presId="urn:microsoft.com/office/officeart/2005/8/layout/process2"/>
    <dgm:cxn modelId="{E31A0391-A91C-4AB6-8D47-727C30EF87A1}" srcId="{9812D8F8-477D-4105-A7D5-527DD5DF7073}" destId="{2FCE8D54-9BFF-449C-9FE4-E26D9FBA8635}" srcOrd="4" destOrd="0" parTransId="{A045C604-16F3-4D5B-9AC4-88D54EE20454}" sibTransId="{CA760F02-19AB-42D1-862C-E61F56CCF52F}"/>
    <dgm:cxn modelId="{EBE3DB3E-0CA4-4907-8C2E-B1CE48CC3224}" srcId="{9812D8F8-477D-4105-A7D5-527DD5DF7073}" destId="{6DBCA442-F544-4461-8584-39FC68F20D67}" srcOrd="0" destOrd="0" parTransId="{6195D127-FCDA-45C9-AE7D-9A20A5BDF915}" sibTransId="{B1BEACDE-E98B-4247-BD81-2062B6C6C3B0}"/>
    <dgm:cxn modelId="{1FCB3224-D309-4A20-A5FC-7917DBE491E0}" type="presOf" srcId="{F3AF1897-9483-454B-B166-BA7F9B9DEEC6}" destId="{054333D8-C96E-49B5-AD02-0E31547AA609}" srcOrd="0" destOrd="0" presId="urn:microsoft.com/office/officeart/2005/8/layout/process2"/>
    <dgm:cxn modelId="{B87D4123-621B-45F2-8701-B6C730E28418}" srcId="{9812D8F8-477D-4105-A7D5-527DD5DF7073}" destId="{328E499A-A809-4928-BFF8-A765AD030121}" srcOrd="2" destOrd="0" parTransId="{30C3A772-54D9-41CC-8CF7-DDFF00CBD4F5}" sibTransId="{F3AF1897-9483-454B-B166-BA7F9B9DEEC6}"/>
    <dgm:cxn modelId="{F601AEE4-A07A-4BC0-BE7C-4585AE768172}" srcId="{9812D8F8-477D-4105-A7D5-527DD5DF7073}" destId="{2DF8E228-9264-4F86-A8D8-84B8038F2F5D}" srcOrd="1" destOrd="0" parTransId="{DC1BFAB4-C59F-4525-A258-E0BBC85E8C6A}" sibTransId="{86BD4244-6E0C-4D83-9AAD-261FA84B9936}"/>
    <dgm:cxn modelId="{A6F5F4E6-793C-4B60-8C80-C8954BA23C32}" type="presOf" srcId="{B1BEACDE-E98B-4247-BD81-2062B6C6C3B0}" destId="{A49A7FC4-B6DE-48D8-83D9-A6030275265A}" srcOrd="1" destOrd="0" presId="urn:microsoft.com/office/officeart/2005/8/layout/process2"/>
    <dgm:cxn modelId="{F2E8A9A5-FE98-49B1-949E-4DD1E9F97D9D}" type="presOf" srcId="{2FCE8D54-9BFF-449C-9FE4-E26D9FBA8635}" destId="{136B6BEE-2509-4C05-A4B9-86A345F8C638}" srcOrd="0" destOrd="0" presId="urn:microsoft.com/office/officeart/2005/8/layout/process2"/>
    <dgm:cxn modelId="{8C57A471-C277-49F9-B3FC-50B635B4BBDF}" type="presOf" srcId="{C081D762-3AEF-4567-9556-087AEDD295E8}" destId="{F461DA8D-7A0D-4CBE-864A-464303C54556}" srcOrd="1" destOrd="0" presId="urn:microsoft.com/office/officeart/2005/8/layout/process2"/>
    <dgm:cxn modelId="{1FD12804-44FC-4D43-8C2B-F59B5E707197}" type="presOf" srcId="{9812D8F8-477D-4105-A7D5-527DD5DF7073}" destId="{C166B0C0-D232-4CF5-BA9A-54C681A76A44}" srcOrd="0" destOrd="0" presId="urn:microsoft.com/office/officeart/2005/8/layout/process2"/>
    <dgm:cxn modelId="{0B7F9D8E-B796-4A28-85F9-1E8910AF1F3A}" type="presOf" srcId="{2DF8E228-9264-4F86-A8D8-84B8038F2F5D}" destId="{1FDA2BD0-4362-4F21-A98A-01741D127F9E}" srcOrd="0" destOrd="0" presId="urn:microsoft.com/office/officeart/2005/8/layout/process2"/>
    <dgm:cxn modelId="{AB1D99CF-2DEB-4472-87AE-D0D49DB6CD72}" type="presOf" srcId="{C081D762-3AEF-4567-9556-087AEDD295E8}" destId="{20C4F2BD-CC4D-44C1-9ECF-8A46F7466628}" srcOrd="0" destOrd="0" presId="urn:microsoft.com/office/officeart/2005/8/layout/process2"/>
    <dgm:cxn modelId="{122B0F0C-1AA1-4E1D-9A72-FED232A814C1}" type="presOf" srcId="{86BD4244-6E0C-4D83-9AAD-261FA84B9936}" destId="{C2F5360D-16C5-43A3-9B54-119E66E9E526}" srcOrd="1" destOrd="0" presId="urn:microsoft.com/office/officeart/2005/8/layout/process2"/>
    <dgm:cxn modelId="{901227B0-1F4E-44FF-B07E-A17DBB2E1573}" type="presOf" srcId="{86BD4244-6E0C-4D83-9AAD-261FA84B9936}" destId="{C63D545D-BCCE-4CB0-A222-CC83BF96742C}" srcOrd="0" destOrd="0" presId="urn:microsoft.com/office/officeart/2005/8/layout/process2"/>
    <dgm:cxn modelId="{6EB7419C-3119-4478-8E45-56828F781A4C}" type="presOf" srcId="{F3AF1897-9483-454B-B166-BA7F9B9DEEC6}" destId="{3A751BA9-F462-4736-88AB-E7C187890503}" srcOrd="1" destOrd="0" presId="urn:microsoft.com/office/officeart/2005/8/layout/process2"/>
    <dgm:cxn modelId="{58D0D597-8909-4A50-B10C-4211118ADCB8}" type="presParOf" srcId="{C166B0C0-D232-4CF5-BA9A-54C681A76A44}" destId="{415F2503-E8A0-44F5-A116-326EB1375350}" srcOrd="0" destOrd="0" presId="urn:microsoft.com/office/officeart/2005/8/layout/process2"/>
    <dgm:cxn modelId="{4B33CDA5-4E8E-4D3F-AA4E-8F86DEE81209}" type="presParOf" srcId="{C166B0C0-D232-4CF5-BA9A-54C681A76A44}" destId="{D8E01288-1979-4D06-956E-BF46E9FBA686}" srcOrd="1" destOrd="0" presId="urn:microsoft.com/office/officeart/2005/8/layout/process2"/>
    <dgm:cxn modelId="{9159FEE4-44DF-455D-9EC5-623049324529}" type="presParOf" srcId="{D8E01288-1979-4D06-956E-BF46E9FBA686}" destId="{A49A7FC4-B6DE-48D8-83D9-A6030275265A}" srcOrd="0" destOrd="0" presId="urn:microsoft.com/office/officeart/2005/8/layout/process2"/>
    <dgm:cxn modelId="{69E25096-1B7B-4E77-A068-956DC55EEF0A}" type="presParOf" srcId="{C166B0C0-D232-4CF5-BA9A-54C681A76A44}" destId="{1FDA2BD0-4362-4F21-A98A-01741D127F9E}" srcOrd="2" destOrd="0" presId="urn:microsoft.com/office/officeart/2005/8/layout/process2"/>
    <dgm:cxn modelId="{E5D57E33-46A8-44A9-B819-BF77F93AA635}" type="presParOf" srcId="{C166B0C0-D232-4CF5-BA9A-54C681A76A44}" destId="{C63D545D-BCCE-4CB0-A222-CC83BF96742C}" srcOrd="3" destOrd="0" presId="urn:microsoft.com/office/officeart/2005/8/layout/process2"/>
    <dgm:cxn modelId="{BE125F8B-3249-427B-8609-6F6F0FCBA1D8}" type="presParOf" srcId="{C63D545D-BCCE-4CB0-A222-CC83BF96742C}" destId="{C2F5360D-16C5-43A3-9B54-119E66E9E526}" srcOrd="0" destOrd="0" presId="urn:microsoft.com/office/officeart/2005/8/layout/process2"/>
    <dgm:cxn modelId="{4B72FC54-8761-497A-BD90-4CE589D792EB}" type="presParOf" srcId="{C166B0C0-D232-4CF5-BA9A-54C681A76A44}" destId="{B3F74D86-EBCD-4DDD-873B-0836136A6C2F}" srcOrd="4" destOrd="0" presId="urn:microsoft.com/office/officeart/2005/8/layout/process2"/>
    <dgm:cxn modelId="{22B1E720-768C-4921-9E30-49B0065AFB16}" type="presParOf" srcId="{C166B0C0-D232-4CF5-BA9A-54C681A76A44}" destId="{054333D8-C96E-49B5-AD02-0E31547AA609}" srcOrd="5" destOrd="0" presId="urn:microsoft.com/office/officeart/2005/8/layout/process2"/>
    <dgm:cxn modelId="{DB6385DF-999D-49DF-B6FE-BC0F731DCB00}" type="presParOf" srcId="{054333D8-C96E-49B5-AD02-0E31547AA609}" destId="{3A751BA9-F462-4736-88AB-E7C187890503}" srcOrd="0" destOrd="0" presId="urn:microsoft.com/office/officeart/2005/8/layout/process2"/>
    <dgm:cxn modelId="{3D5128D2-221B-43DF-A365-E95963303C87}" type="presParOf" srcId="{C166B0C0-D232-4CF5-BA9A-54C681A76A44}" destId="{E9849C69-BA00-4937-90FB-C307D1B1DB3C}" srcOrd="6" destOrd="0" presId="urn:microsoft.com/office/officeart/2005/8/layout/process2"/>
    <dgm:cxn modelId="{B5D98BD3-C0E0-41D9-91AB-C5423FE83F35}" type="presParOf" srcId="{C166B0C0-D232-4CF5-BA9A-54C681A76A44}" destId="{20C4F2BD-CC4D-44C1-9ECF-8A46F7466628}" srcOrd="7" destOrd="0" presId="urn:microsoft.com/office/officeart/2005/8/layout/process2"/>
    <dgm:cxn modelId="{C551AB1A-BB31-469B-8FAB-14EC3C9F9023}" type="presParOf" srcId="{20C4F2BD-CC4D-44C1-9ECF-8A46F7466628}" destId="{F461DA8D-7A0D-4CBE-864A-464303C54556}" srcOrd="0" destOrd="0" presId="urn:microsoft.com/office/officeart/2005/8/layout/process2"/>
    <dgm:cxn modelId="{7D7C3FD7-C45D-4668-AB23-3F7D86EE6BC6}" type="presParOf" srcId="{C166B0C0-D232-4CF5-BA9A-54C681A76A44}" destId="{136B6BEE-2509-4C05-A4B9-86A345F8C638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6772A47-44D5-4F2C-A82A-857EF85B7670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FEB4A8C-79DD-44B3-9E00-A831899509B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TW" dirty="0" smtClean="0"/>
              <a:t>Scrum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何謂</a:t>
            </a:r>
            <a:r>
              <a:rPr lang="en-US" altLang="zh-TW" dirty="0" smtClean="0"/>
              <a:t>Scrum</a:t>
            </a:r>
          </a:p>
          <a:p>
            <a:r>
              <a:rPr lang="zh-TW" altLang="en-US" dirty="0" smtClean="0"/>
              <a:t>開發模式</a:t>
            </a:r>
            <a:endParaRPr lang="en-US" altLang="zh-TW" dirty="0" smtClean="0"/>
          </a:p>
          <a:p>
            <a:r>
              <a:rPr lang="en-US" altLang="zh-TW" dirty="0" smtClean="0"/>
              <a:t>Scrum</a:t>
            </a:r>
            <a:r>
              <a:rPr lang="zh-TW" altLang="en-US" dirty="0" smtClean="0"/>
              <a:t>角色</a:t>
            </a:r>
            <a:endParaRPr lang="en-US" altLang="zh-TW" dirty="0" smtClean="0"/>
          </a:p>
          <a:p>
            <a:r>
              <a:rPr lang="en-US" altLang="zh-TW" dirty="0" smtClean="0"/>
              <a:t>Scrum</a:t>
            </a:r>
            <a:r>
              <a:rPr lang="zh-TW" altLang="en-US" dirty="0" smtClean="0"/>
              <a:t>實踐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/>
              <a:t>是一個以</a:t>
            </a:r>
            <a:r>
              <a:rPr lang="zh-TW" altLang="en-US" dirty="0" smtClean="0"/>
              <a:t>敏捷</a:t>
            </a:r>
            <a:r>
              <a:rPr lang="en-US" altLang="zh-TW" dirty="0" smtClean="0"/>
              <a:t>(Agile)</a:t>
            </a:r>
            <a:r>
              <a:rPr lang="zh-TW" altLang="en-US" dirty="0" smtClean="0"/>
              <a:t>為</a:t>
            </a:r>
            <a:r>
              <a:rPr lang="zh-TW" altLang="en-US" dirty="0" smtClean="0"/>
              <a:t>基礎的軟體開發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zh-TW" altLang="en-US" dirty="0" smtClean="0"/>
              <a:t>敏捷</a:t>
            </a:r>
            <a:r>
              <a:rPr lang="en-US" altLang="zh-TW" dirty="0" smtClean="0"/>
              <a:t>(Agile) : </a:t>
            </a:r>
            <a:r>
              <a:rPr lang="zh-TW" altLang="en-US" dirty="0" smtClean="0"/>
              <a:t>根據變化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能</a:t>
            </a:r>
            <a:r>
              <a:rPr lang="zh-TW" altLang="en-US" dirty="0" smtClean="0"/>
              <a:t>夠</a:t>
            </a:r>
            <a:r>
              <a:rPr lang="zh-TW" altLang="en-US" dirty="0" smtClean="0"/>
              <a:t>快速</a:t>
            </a:r>
            <a:r>
              <a:rPr lang="zh-TW" altLang="en-US" dirty="0" smtClean="0"/>
              <a:t>的進行調整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何謂</a:t>
            </a:r>
            <a:r>
              <a:rPr altLang="zh-TW" dirty="0" smtClean="0"/>
              <a:t>Scrum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瀑布式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WaterFall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開發模式</a:t>
            </a:r>
            <a:endParaRPr lang="zh-TW" altLang="en-US" dirty="0"/>
          </a:p>
        </p:txBody>
      </p:sp>
      <p:graphicFrame>
        <p:nvGraphicFramePr>
          <p:cNvPr id="5" name="資料庫圖表 4"/>
          <p:cNvGraphicFramePr/>
          <p:nvPr/>
        </p:nvGraphicFramePr>
        <p:xfrm>
          <a:off x="285720" y="2143116"/>
          <a:ext cx="84296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敏捷</a:t>
            </a:r>
            <a:r>
              <a:rPr lang="zh-TW" altLang="en-US" dirty="0" smtClean="0"/>
              <a:t>式開發</a:t>
            </a:r>
            <a:r>
              <a:rPr lang="en-US" altLang="zh-TW" dirty="0" smtClean="0"/>
              <a:t>(Agile)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開發模式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642910" y="2571744"/>
          <a:ext cx="2286016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資料庫圖表 11"/>
          <p:cNvGraphicFramePr/>
          <p:nvPr/>
        </p:nvGraphicFramePr>
        <p:xfrm>
          <a:off x="3500430" y="2571744"/>
          <a:ext cx="2286016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資料庫圖表 12"/>
          <p:cNvGraphicFramePr/>
          <p:nvPr/>
        </p:nvGraphicFramePr>
        <p:xfrm>
          <a:off x="6357950" y="2500306"/>
          <a:ext cx="2286016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4" name="向右箭號 13"/>
          <p:cNvSpPr/>
          <p:nvPr/>
        </p:nvSpPr>
        <p:spPr>
          <a:xfrm>
            <a:off x="2857488" y="4071942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786446" y="4071942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50000"/>
              </a:lnSpc>
            </a:pPr>
            <a:r>
              <a:rPr lang="zh-TW" altLang="en-US" sz="3200" dirty="0" smtClean="0"/>
              <a:t>產品</a:t>
            </a:r>
            <a:r>
              <a:rPr lang="zh-TW" altLang="en-US" sz="3200" dirty="0" smtClean="0"/>
              <a:t>負責人</a:t>
            </a:r>
            <a:endParaRPr lang="en-US" altLang="zh-TW" sz="3200" dirty="0" smtClean="0"/>
          </a:p>
          <a:p>
            <a:pPr indent="-360000">
              <a:lnSpc>
                <a:spcPct val="150000"/>
              </a:lnSpc>
            </a:pPr>
            <a:r>
              <a:rPr lang="en-US" altLang="zh-TW" sz="3200" dirty="0" smtClean="0"/>
              <a:t>Scrum Master</a:t>
            </a:r>
          </a:p>
          <a:p>
            <a:pPr indent="-360000">
              <a:lnSpc>
                <a:spcPct val="150000"/>
              </a:lnSpc>
            </a:pPr>
            <a:r>
              <a:rPr lang="zh-TW" altLang="en-US" sz="3200" dirty="0" smtClean="0"/>
              <a:t>開發團隊</a:t>
            </a:r>
            <a:endParaRPr lang="en-US" altLang="zh-TW" sz="32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TW" dirty="0" smtClean="0"/>
              <a:t>Scrum</a:t>
            </a:r>
            <a:r>
              <a:rPr lang="zh-TW" altLang="en-US" dirty="0" smtClean="0"/>
              <a:t>角色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lnSpc>
                <a:spcPct val="150000"/>
              </a:lnSpc>
            </a:pPr>
            <a:r>
              <a:rPr lang="en-US" altLang="zh-TW" sz="3200" dirty="0" smtClean="0"/>
              <a:t>STEP1 :</a:t>
            </a:r>
            <a:r>
              <a:rPr lang="zh-TW" altLang="en-US" sz="3200" dirty="0" smtClean="0"/>
              <a:t> </a:t>
            </a:r>
            <a:r>
              <a:rPr lang="zh-TW" altLang="en-US" sz="3200" dirty="0" smtClean="0"/>
              <a:t>產生產品待辦清單</a:t>
            </a:r>
            <a:endParaRPr lang="en-US" altLang="zh-TW" sz="3200" dirty="0" smtClean="0"/>
          </a:p>
          <a:p>
            <a:pPr indent="-360000">
              <a:lnSpc>
                <a:spcPct val="150000"/>
              </a:lnSpc>
            </a:pPr>
            <a:r>
              <a:rPr lang="en-US" altLang="zh-TW" sz="3200" dirty="0" smtClean="0"/>
              <a:t>STEP2 : </a:t>
            </a:r>
            <a:r>
              <a:rPr lang="zh-TW" altLang="en-US" sz="3200" dirty="0" smtClean="0"/>
              <a:t>衝刺規劃</a:t>
            </a:r>
            <a:endParaRPr lang="en-US" altLang="zh-TW" sz="3200" dirty="0" smtClean="0"/>
          </a:p>
          <a:p>
            <a:pPr indent="-360000">
              <a:lnSpc>
                <a:spcPct val="150000"/>
              </a:lnSpc>
            </a:pPr>
            <a:r>
              <a:rPr lang="en-US" altLang="zh-TW" sz="3200" dirty="0" smtClean="0"/>
              <a:t>STEP3 : </a:t>
            </a:r>
            <a:r>
              <a:rPr lang="zh-TW" altLang="en-US" sz="3200" dirty="0" smtClean="0"/>
              <a:t>衝刺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每日</a:t>
            </a:r>
            <a:r>
              <a:rPr lang="en-US" altLang="zh-TW" sz="3200" dirty="0" smtClean="0"/>
              <a:t>15</a:t>
            </a:r>
            <a:r>
              <a:rPr lang="zh-TW" altLang="en-US" sz="3200" dirty="0" smtClean="0"/>
              <a:t>分鐘站立會議</a:t>
            </a:r>
            <a:r>
              <a:rPr lang="en-US" altLang="zh-TW" sz="3200" dirty="0" smtClean="0"/>
              <a:t>)</a:t>
            </a:r>
          </a:p>
          <a:p>
            <a:pPr indent="-360000">
              <a:lnSpc>
                <a:spcPct val="150000"/>
              </a:lnSpc>
            </a:pPr>
            <a:r>
              <a:rPr lang="en-US" altLang="zh-TW" sz="3200" dirty="0" smtClean="0"/>
              <a:t>STEP4 : </a:t>
            </a:r>
            <a:r>
              <a:rPr lang="zh-TW" altLang="en-US" sz="3200" dirty="0" smtClean="0"/>
              <a:t>衝刺檢視</a:t>
            </a:r>
            <a:endParaRPr lang="en-US" altLang="zh-TW" sz="3200" dirty="0" smtClean="0"/>
          </a:p>
          <a:p>
            <a:pPr indent="-360000">
              <a:lnSpc>
                <a:spcPct val="150000"/>
              </a:lnSpc>
            </a:pPr>
            <a:r>
              <a:rPr lang="en-US" altLang="zh-TW" sz="3200" dirty="0" smtClean="0"/>
              <a:t>STEP5 : </a:t>
            </a:r>
            <a:r>
              <a:rPr lang="zh-TW" altLang="en-US" sz="3200" dirty="0" smtClean="0"/>
              <a:t>衝刺回顧</a:t>
            </a:r>
            <a:r>
              <a:rPr lang="en-US" altLang="zh-TW" sz="3200" dirty="0" smtClean="0"/>
              <a:t>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TW" dirty="0" smtClean="0"/>
              <a:t>Scrum</a:t>
            </a:r>
            <a:r>
              <a:rPr lang="zh-TW" altLang="en-US" dirty="0" smtClean="0"/>
              <a:t>實踐</a:t>
            </a:r>
            <a:endParaRPr lang="zh-TW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1073</TotalTime>
  <Words>117</Words>
  <Application>Microsoft Office PowerPoint</Application>
  <PresentationFormat>如螢幕大小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宣紙</vt:lpstr>
      <vt:lpstr>Scrum介紹</vt:lpstr>
      <vt:lpstr>大綱</vt:lpstr>
      <vt:lpstr>何謂Scrum</vt:lpstr>
      <vt:lpstr>開發模式</vt:lpstr>
      <vt:lpstr>開發模式</vt:lpstr>
      <vt:lpstr>Scrum角色</vt:lpstr>
      <vt:lpstr>Scrum實踐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chialun</dc:creator>
  <cp:lastModifiedBy>chialun</cp:lastModifiedBy>
  <cp:revision>41</cp:revision>
  <dcterms:created xsi:type="dcterms:W3CDTF">2019-01-03T09:48:44Z</dcterms:created>
  <dcterms:modified xsi:type="dcterms:W3CDTF">2019-01-04T03:41:52Z</dcterms:modified>
</cp:coreProperties>
</file>