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1"/>
    <p:restoredTop sz="94671"/>
  </p:normalViewPr>
  <p:slideViewPr>
    <p:cSldViewPr snapToGrid="0" snapToObjects="1">
      <p:cViewPr>
        <p:scale>
          <a:sx n="100" d="100"/>
          <a:sy n="100" d="100"/>
        </p:scale>
        <p:origin x="6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666-CC7A-C64A-B84E-85C3FB4276D9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754-0B71-9C43-B6BF-F30F6F31C1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94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666-CC7A-C64A-B84E-85C3FB4276D9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754-0B71-9C43-B6BF-F30F6F31C1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2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666-CC7A-C64A-B84E-85C3FB4276D9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754-0B71-9C43-B6BF-F30F6F31C1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79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666-CC7A-C64A-B84E-85C3FB4276D9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754-0B71-9C43-B6BF-F30F6F31C1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82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666-CC7A-C64A-B84E-85C3FB4276D9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754-0B71-9C43-B6BF-F30F6F31C1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1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666-CC7A-C64A-B84E-85C3FB4276D9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754-0B71-9C43-B6BF-F30F6F31C1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0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666-CC7A-C64A-B84E-85C3FB4276D9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754-0B71-9C43-B6BF-F30F6F31C1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85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666-CC7A-C64A-B84E-85C3FB4276D9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754-0B71-9C43-B6BF-F30F6F31C1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06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666-CC7A-C64A-B84E-85C3FB4276D9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754-0B71-9C43-B6BF-F30F6F31C1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4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666-CC7A-C64A-B84E-85C3FB4276D9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754-0B71-9C43-B6BF-F30F6F31C1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35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666-CC7A-C64A-B84E-85C3FB4276D9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6754-0B71-9C43-B6BF-F30F6F31C1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28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77666-CC7A-C64A-B84E-85C3FB4276D9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6754-0B71-9C43-B6BF-F30F6F31C1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5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96635"/>
            <a:ext cx="3278292" cy="25183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1414973"/>
            <a:ext cx="3743538" cy="402804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4294581"/>
            <a:ext cx="3278292" cy="12152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66" y="3589863"/>
            <a:ext cx="2624162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er 67"/>
          <p:cNvGrpSpPr/>
          <p:nvPr/>
        </p:nvGrpSpPr>
        <p:grpSpPr>
          <a:xfrm>
            <a:off x="301720" y="267491"/>
            <a:ext cx="11733669" cy="5103736"/>
            <a:chOff x="301720" y="267491"/>
            <a:chExt cx="11733669" cy="5103736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52" y="3015400"/>
              <a:ext cx="88713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133" y="3195400"/>
              <a:ext cx="1196480" cy="720000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402" y="4049917"/>
              <a:ext cx="1278120" cy="108000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505" y="1977935"/>
              <a:ext cx="1278120" cy="108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0" t="8366" r="10946" b="23500"/>
            <a:stretch/>
          </p:blipFill>
          <p:spPr>
            <a:xfrm>
              <a:off x="3166142" y="3015400"/>
              <a:ext cx="1227724" cy="1080000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3258052" y="3195716"/>
              <a:ext cx="1033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OBADE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509"/>
            <a:stretch/>
          </p:blipFill>
          <p:spPr>
            <a:xfrm>
              <a:off x="5876147" y="3897517"/>
              <a:ext cx="1263302" cy="108000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509"/>
            <a:stretch/>
          </p:blipFill>
          <p:spPr>
            <a:xfrm>
              <a:off x="5863447" y="1863635"/>
              <a:ext cx="1263302" cy="108000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35" b="25752"/>
            <a:stretch/>
          </p:blipFill>
          <p:spPr>
            <a:xfrm>
              <a:off x="7002741" y="1863635"/>
              <a:ext cx="1679268" cy="1080000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35" b="25752"/>
            <a:stretch/>
          </p:blipFill>
          <p:spPr>
            <a:xfrm>
              <a:off x="7015441" y="3943000"/>
              <a:ext cx="1679268" cy="108000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720" y="267491"/>
              <a:ext cx="836434" cy="900000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167" y="393491"/>
              <a:ext cx="1748097" cy="648000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70"/>
            <a:stretch/>
          </p:blipFill>
          <p:spPr>
            <a:xfrm>
              <a:off x="10774143" y="2913548"/>
              <a:ext cx="1261246" cy="1080000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75"/>
            <a:stretch/>
          </p:blipFill>
          <p:spPr>
            <a:xfrm>
              <a:off x="9134699" y="2902765"/>
              <a:ext cx="1258369" cy="1080000"/>
            </a:xfrm>
            <a:prstGeom prst="rect">
              <a:avLst/>
            </a:prstGeom>
          </p:spPr>
        </p:pic>
        <p:cxnSp>
          <p:nvCxnSpPr>
            <p:cNvPr id="20" name="Connecteur droit avec flèche 19"/>
            <p:cNvCxnSpPr>
              <a:stCxn id="2" idx="3"/>
              <a:endCxn id="3" idx="1"/>
            </p:cNvCxnSpPr>
            <p:nvPr/>
          </p:nvCxnSpPr>
          <p:spPr>
            <a:xfrm>
              <a:off x="1330782" y="3555400"/>
              <a:ext cx="3483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3" idx="3"/>
              <a:endCxn id="6" idx="1"/>
            </p:cNvCxnSpPr>
            <p:nvPr/>
          </p:nvCxnSpPr>
          <p:spPr>
            <a:xfrm>
              <a:off x="2875613" y="3555400"/>
              <a:ext cx="2905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6" idx="3"/>
              <a:endCxn id="5" idx="1"/>
            </p:cNvCxnSpPr>
            <p:nvPr/>
          </p:nvCxnSpPr>
          <p:spPr>
            <a:xfrm flipV="1">
              <a:off x="4393866" y="2517935"/>
              <a:ext cx="330639" cy="103746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6" idx="3"/>
              <a:endCxn id="4" idx="1"/>
            </p:cNvCxnSpPr>
            <p:nvPr/>
          </p:nvCxnSpPr>
          <p:spPr>
            <a:xfrm>
              <a:off x="4393866" y="3555400"/>
              <a:ext cx="327536" cy="10345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787917" y="2942600"/>
              <a:ext cx="1091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smtClean="0">
                  <a:latin typeface="Kohinoor Bangla" charset="0"/>
                  <a:ea typeface="Kohinoor Bangla" charset="0"/>
                  <a:cs typeface="Kohinoor Bangla" charset="0"/>
                </a:rPr>
                <a:t>Coordinateur</a:t>
              </a:r>
              <a:endParaRPr lang="fr-FR" sz="1400" dirty="0">
                <a:latin typeface="Kohinoor Bangla" charset="0"/>
                <a:ea typeface="Kohinoor Bangla" charset="0"/>
                <a:cs typeface="Kohinoor Bangla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372534" y="2901100"/>
              <a:ext cx="904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Kohinoor Bangla" charset="0"/>
                  <a:ea typeface="Kohinoor Bangla" charset="0"/>
                  <a:cs typeface="Kohinoor Bangla" charset="0"/>
                </a:rPr>
                <a:t>GT Usages</a:t>
              </a:r>
              <a:endParaRPr lang="fr-FR" sz="1400" dirty="0">
                <a:latin typeface="Kohinoor Bangla" charset="0"/>
                <a:ea typeface="Kohinoor Bangla" charset="0"/>
                <a:cs typeface="Kohinoor Bangla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033854" y="4977517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smtClean="0">
                  <a:latin typeface="Kohinoor Bangla" charset="0"/>
                  <a:ea typeface="Kohinoor Bangla" charset="0"/>
                  <a:cs typeface="Kohinoor Bangla" charset="0"/>
                </a:rPr>
                <a:t>Expert</a:t>
              </a:r>
              <a:endParaRPr lang="fr-FR" sz="1400" dirty="0">
                <a:latin typeface="Kohinoor Bangla" charset="0"/>
                <a:ea typeface="Kohinoor Bangla" charset="0"/>
                <a:cs typeface="Kohinoor Bangla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7239361" y="4989334"/>
              <a:ext cx="1231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Kohinoor Bangla" charset="0"/>
                  <a:ea typeface="Kohinoor Bangla" charset="0"/>
                  <a:cs typeface="Kohinoor Bangla" charset="0"/>
                </a:rPr>
                <a:t>GT Scientifique</a:t>
              </a:r>
              <a:endParaRPr lang="fr-FR" sz="1400" dirty="0">
                <a:latin typeface="Kohinoor Bangla" charset="0"/>
                <a:ea typeface="Kohinoor Bangla" charset="0"/>
                <a:cs typeface="Kohinoor Bangla" charset="0"/>
              </a:endParaRPr>
            </a:p>
          </p:txBody>
        </p:sp>
        <p:cxnSp>
          <p:nvCxnSpPr>
            <p:cNvPr id="34" name="Connecteur en angle 33"/>
            <p:cNvCxnSpPr>
              <a:stCxn id="10" idx="0"/>
              <a:endCxn id="6" idx="0"/>
            </p:cNvCxnSpPr>
            <p:nvPr/>
          </p:nvCxnSpPr>
          <p:spPr>
            <a:xfrm rot="16200000" flipH="1" flipV="1">
              <a:off x="5235307" y="408331"/>
              <a:ext cx="1151765" cy="4062371"/>
            </a:xfrm>
            <a:prstGeom prst="bentConnector3">
              <a:avLst>
                <a:gd name="adj1" fmla="val -19848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en angle 36"/>
            <p:cNvCxnSpPr>
              <a:stCxn id="10" idx="0"/>
              <a:endCxn id="3" idx="0"/>
            </p:cNvCxnSpPr>
            <p:nvPr/>
          </p:nvCxnSpPr>
          <p:spPr>
            <a:xfrm rot="16200000" flipH="1" flipV="1">
              <a:off x="4393991" y="-252984"/>
              <a:ext cx="1331765" cy="5565002"/>
            </a:xfrm>
            <a:prstGeom prst="bentConnector3">
              <a:avLst>
                <a:gd name="adj1" fmla="val -17165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en angle 39"/>
            <p:cNvCxnSpPr>
              <a:stCxn id="10" idx="0"/>
              <a:endCxn id="2" idx="0"/>
            </p:cNvCxnSpPr>
            <p:nvPr/>
          </p:nvCxnSpPr>
          <p:spPr>
            <a:xfrm rot="16200000" flipH="1" flipV="1">
              <a:off x="3788913" y="-1038062"/>
              <a:ext cx="1151765" cy="6955158"/>
            </a:xfrm>
            <a:prstGeom prst="bentConnector3">
              <a:avLst>
                <a:gd name="adj1" fmla="val -19848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en angle 42"/>
            <p:cNvCxnSpPr>
              <a:stCxn id="32" idx="2"/>
              <a:endCxn id="6" idx="2"/>
            </p:cNvCxnSpPr>
            <p:nvPr/>
          </p:nvCxnSpPr>
          <p:spPr>
            <a:xfrm rot="5400000" flipH="1">
              <a:off x="5232073" y="2643332"/>
              <a:ext cx="1170933" cy="4075071"/>
            </a:xfrm>
            <a:prstGeom prst="bentConnector3">
              <a:avLst>
                <a:gd name="adj1" fmla="val -19523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en angle 45"/>
            <p:cNvCxnSpPr>
              <a:stCxn id="32" idx="2"/>
              <a:endCxn id="3" idx="2"/>
            </p:cNvCxnSpPr>
            <p:nvPr/>
          </p:nvCxnSpPr>
          <p:spPr>
            <a:xfrm rot="5400000" flipH="1">
              <a:off x="4390757" y="1802016"/>
              <a:ext cx="1350933" cy="5577702"/>
            </a:xfrm>
            <a:prstGeom prst="bentConnector3">
              <a:avLst>
                <a:gd name="adj1" fmla="val -16922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en angle 48"/>
            <p:cNvCxnSpPr>
              <a:stCxn id="32" idx="2"/>
              <a:endCxn id="2" idx="2"/>
            </p:cNvCxnSpPr>
            <p:nvPr/>
          </p:nvCxnSpPr>
          <p:spPr>
            <a:xfrm rot="5400000" flipH="1">
              <a:off x="3785679" y="1196938"/>
              <a:ext cx="1170933" cy="6967858"/>
            </a:xfrm>
            <a:prstGeom prst="bentConnector3">
              <a:avLst>
                <a:gd name="adj1" fmla="val -19523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10" idx="3"/>
              <a:endCxn id="18" idx="1"/>
            </p:cNvCxnSpPr>
            <p:nvPr/>
          </p:nvCxnSpPr>
          <p:spPr>
            <a:xfrm>
              <a:off x="8682009" y="2403635"/>
              <a:ext cx="452690" cy="10391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>
              <a:stCxn id="12" idx="3"/>
              <a:endCxn id="18" idx="1"/>
            </p:cNvCxnSpPr>
            <p:nvPr/>
          </p:nvCxnSpPr>
          <p:spPr>
            <a:xfrm flipV="1">
              <a:off x="8694709" y="3442765"/>
              <a:ext cx="439990" cy="10402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>
              <a:stCxn id="18" idx="3"/>
              <a:endCxn id="11" idx="1"/>
            </p:cNvCxnSpPr>
            <p:nvPr/>
          </p:nvCxnSpPr>
          <p:spPr>
            <a:xfrm>
              <a:off x="10393068" y="3442765"/>
              <a:ext cx="381075" cy="1078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riangle 63"/>
            <p:cNvSpPr/>
            <p:nvPr/>
          </p:nvSpPr>
          <p:spPr>
            <a:xfrm>
              <a:off x="7791036" y="1770193"/>
              <a:ext cx="102677" cy="10180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Triangle 64"/>
            <p:cNvSpPr/>
            <p:nvPr/>
          </p:nvSpPr>
          <p:spPr>
            <a:xfrm flipV="1">
              <a:off x="7803735" y="5269418"/>
              <a:ext cx="102677" cy="10180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061914" y="3040799"/>
              <a:ext cx="5757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smtClean="0">
                  <a:latin typeface="Kohinoor Bangla" charset="0"/>
                  <a:ea typeface="Kohinoor Bangla" charset="0"/>
                  <a:cs typeface="Kohinoor Bangla" charset="0"/>
                </a:rPr>
                <a:t>(2020)</a:t>
              </a:r>
              <a:endParaRPr lang="fr-FR" sz="1100" dirty="0">
                <a:latin typeface="Kohinoor Bangla" charset="0"/>
                <a:ea typeface="Kohinoor Bangla" charset="0"/>
                <a:cs typeface="Kohinoor Bangla" charset="0"/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5049790" y="5109617"/>
              <a:ext cx="54053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latin typeface="Kohinoor Bangla" charset="0"/>
                  <a:ea typeface="Kohinoor Bangla" charset="0"/>
                  <a:cs typeface="Kohinoor Bangla" charset="0"/>
                </a:rPr>
                <a:t>(2021)</a:t>
              </a:r>
              <a:endParaRPr lang="fr-FR" sz="1100" dirty="0">
                <a:latin typeface="Kohinoor Bangla" charset="0"/>
                <a:ea typeface="Kohinoor Bangla" charset="0"/>
                <a:cs typeface="Kohinoor Bangl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697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13</Words>
  <Application>Microsoft Macintosh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Kohinoor Bangla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 GARCIA</dc:creator>
  <cp:lastModifiedBy>Aurélie GARCIA</cp:lastModifiedBy>
  <cp:revision>13</cp:revision>
  <dcterms:created xsi:type="dcterms:W3CDTF">2020-04-21T13:23:44Z</dcterms:created>
  <dcterms:modified xsi:type="dcterms:W3CDTF">2020-04-21T19:41:29Z</dcterms:modified>
</cp:coreProperties>
</file>