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714"/>
  </p:normalViewPr>
  <p:slideViewPr>
    <p:cSldViewPr snapToGrid="0" snapToObjects="1">
      <p:cViewPr>
        <p:scale>
          <a:sx n="144" d="100"/>
          <a:sy n="144" d="100"/>
        </p:scale>
        <p:origin x="9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5D68-8145-2747-A52E-5B1E373579B4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286-56EC-484D-AF19-24892F0FA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51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ゲームサーバー講義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ステージング環境について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擬似本番環境という位置づけ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各開発環境で作ったものを結合させ、リリースに足るか確認する場所</a:t>
            </a:r>
            <a:endParaRPr kumimoji="1" lang="en-US" altLang="ja-JP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6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ゲームのインフラについて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各種環境について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ミドルウェアのバージョンアップについて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ゲームのインフラについて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ゲームのインフラと一般業務システムの違い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一般業務システム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社内業務システムを想定としたとき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ユーザー数が予想できる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影響が社内のみなので必要であれば止めることも容易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ゲームシステム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ソシャゲを想定としたとき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ユーザー数が予想しにくい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システムの停止時間に比例し損失が出るため、そうそう止められない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1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ユーザー数の想定ができないとどうなる？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サーバー、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サーバーに対する負荷の想定が立てられない（立てづらい）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すると、どうなる？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各サーバーに対する負荷があがり、最悪サーバーがダウンする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止まっちゃうととても困る（主に金銭面で）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じゃあサーバー構成に余裕をもたせておく？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台サーバー用意すると仮定する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</a:t>
            </a:r>
            <a:r>
              <a:rPr lang="en-US" altLang="ja-JP" dirty="0" smtClean="0">
                <a:sym typeface="Wingdings"/>
              </a:rPr>
              <a:t>:  (</a:t>
            </a:r>
            <a:r>
              <a:rPr lang="ja-JP" altLang="en-US" dirty="0" smtClean="0"/>
              <a:t>初期費用</a:t>
            </a:r>
            <a:r>
              <a:rPr lang="en-US" altLang="ja-JP" dirty="0" smtClean="0"/>
              <a:t>120000 + </a:t>
            </a:r>
            <a:r>
              <a:rPr lang="ja-JP" altLang="en-US" dirty="0" smtClean="0"/>
              <a:t>月額</a:t>
            </a:r>
            <a:r>
              <a:rPr lang="en-US" altLang="ja-JP" dirty="0" smtClean="0"/>
              <a:t>37000 ) </a:t>
            </a:r>
            <a:r>
              <a:rPr lang="ja-JP" altLang="en-US" dirty="0" smtClean="0"/>
              <a:t>✕</a:t>
            </a:r>
            <a:r>
              <a:rPr lang="en-US" altLang="ja-JP" dirty="0" smtClean="0"/>
              <a:t> 10</a:t>
            </a:r>
            <a:r>
              <a:rPr lang="ja-JP" altLang="en-US" dirty="0" smtClean="0"/>
              <a:t>台</a:t>
            </a:r>
            <a:r>
              <a:rPr lang="en-US" altLang="ja-JP" dirty="0" smtClean="0"/>
              <a:t>  = </a:t>
            </a:r>
            <a:r>
              <a:rPr lang="ja-JP" altLang="en-US" dirty="0" smtClean="0"/>
              <a:t>初月</a:t>
            </a:r>
            <a:r>
              <a:rPr lang="en-US" altLang="ja-JP" dirty="0" smtClean="0"/>
              <a:t> 490000</a:t>
            </a:r>
          </a:p>
          <a:p>
            <a:pPr lvl="2"/>
            <a:r>
              <a:rPr lang="ja-JP" altLang="en-US" dirty="0" smtClean="0"/>
              <a:t>ユニークユーザーが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人しかいなかったら、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ユーザー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人を遊ばせるのに運営側が</a:t>
            </a:r>
            <a:r>
              <a:rPr lang="en-US" altLang="ja-JP" dirty="0" smtClean="0"/>
              <a:t>490</a:t>
            </a:r>
            <a:r>
              <a:rPr lang="ja-JP" altLang="en-US" dirty="0" smtClean="0"/>
              <a:t>円払う計算になる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380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現実逃避して夢を語ろう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接続ユーザー数が増えて負荷が高くなったら気楽にサーバー増設したい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増設とか手でやるの面倒くさい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夜は寝たい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お金は節約したい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ユーザー（負荷）少なくなったら増設したサーバーはポイしたい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仕事したくない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077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そうだ、会社やめよう！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・・じゃなくて、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があるじゃないか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とは！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Amazon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Service</a:t>
            </a:r>
            <a:r>
              <a:rPr lang="ja-JP" altLang="en-US" dirty="0" smtClean="0"/>
              <a:t>の略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が提供する</a:t>
            </a:r>
            <a:r>
              <a:rPr kumimoji="1" lang="en-US" altLang="ja-JP" dirty="0" smtClean="0"/>
              <a:t>Cloud</a:t>
            </a:r>
            <a:r>
              <a:rPr lang="en-US" altLang="ja-JP" dirty="0"/>
              <a:t> </a:t>
            </a:r>
            <a:r>
              <a:rPr kumimoji="1" lang="en-US" altLang="ja-JP" dirty="0" smtClean="0"/>
              <a:t>Service Platform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何ができるの？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仮想サーバー立てられるよ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時間監視できるよ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負荷がかかったら自動で仮想サーバーを増やせるよ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お値段は使った分だけ請求するよ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使い方次第だけど、基本的にはとても安いよ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20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今のゲーム業界において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を知らなかったら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仕事ないと思ってよし</a:t>
            </a:r>
            <a:r>
              <a:rPr kumimoji="1" lang="en-US" altLang="ja-JP" dirty="0" smtClean="0"/>
              <a:t>(๑•̀</a:t>
            </a:r>
            <a:r>
              <a:rPr kumimoji="1" lang="ja-JP" altLang="en-US" dirty="0" smtClean="0"/>
              <a:t>ㅂ</a:t>
            </a:r>
            <a:r>
              <a:rPr kumimoji="1" lang="en-US" altLang="ja-JP" dirty="0" smtClean="0"/>
              <a:t>•́)</a:t>
            </a:r>
            <a:r>
              <a:rPr kumimoji="1" lang="en-US" altLang="ja-JP" dirty="0" err="1" smtClean="0"/>
              <a:t>و</a:t>
            </a:r>
            <a:r>
              <a:rPr kumimoji="1" lang="en-US" altLang="ja-JP" dirty="0" smtClean="0"/>
              <a:t>✧</a:t>
            </a:r>
          </a:p>
          <a:p>
            <a:r>
              <a:rPr lang="ja-JP" altLang="en-US" dirty="0" smtClean="0"/>
              <a:t>もはや避けては通れないもの</a:t>
            </a:r>
            <a:endParaRPr lang="en-US" altLang="ja-JP" dirty="0" smtClean="0"/>
          </a:p>
          <a:p>
            <a:r>
              <a:rPr lang="ja-JP" altLang="en-US" dirty="0" smtClean="0"/>
              <a:t>ただし触る機会に恵まれるかどうかは己の運次第</a:t>
            </a:r>
            <a:endParaRPr lang="en-US" altLang="ja-JP" dirty="0" smtClean="0"/>
          </a:p>
          <a:p>
            <a:r>
              <a:rPr lang="ja-JP" altLang="en-US" dirty="0" smtClean="0"/>
              <a:t>なので自分で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のアカウント作って学んでおけ（命令）</a:t>
            </a:r>
            <a:endParaRPr lang="en-US" altLang="ja-JP" dirty="0" smtClean="0"/>
          </a:p>
          <a:p>
            <a:r>
              <a:rPr lang="ja-JP" altLang="en-US" dirty="0" smtClean="0"/>
              <a:t>この辺知っておけば業務で役に立つ</a:t>
            </a:r>
            <a:endParaRPr lang="en-US" altLang="ja-JP" dirty="0"/>
          </a:p>
          <a:p>
            <a:pPr lvl="1"/>
            <a:r>
              <a:rPr lang="en-US" altLang="ja-JP" dirty="0" smtClean="0"/>
              <a:t>EC2</a:t>
            </a:r>
          </a:p>
          <a:p>
            <a:pPr lvl="1"/>
            <a:r>
              <a:rPr lang="en-US" altLang="ja-JP" dirty="0" smtClean="0"/>
              <a:t>ELB</a:t>
            </a:r>
          </a:p>
          <a:p>
            <a:pPr lvl="1"/>
            <a:r>
              <a:rPr lang="en-US" altLang="ja-JP" dirty="0" smtClean="0"/>
              <a:t>S3</a:t>
            </a:r>
          </a:p>
          <a:p>
            <a:pPr lvl="1"/>
            <a:r>
              <a:rPr lang="en-US" altLang="ja-JP" dirty="0" smtClean="0"/>
              <a:t>RDS</a:t>
            </a:r>
          </a:p>
          <a:p>
            <a:pPr lvl="1"/>
            <a:r>
              <a:rPr lang="en-US" altLang="ja-JP" dirty="0" smtClean="0"/>
              <a:t>Route53</a:t>
            </a:r>
          </a:p>
          <a:p>
            <a:r>
              <a:rPr lang="ja-JP" altLang="en-US" dirty="0" smtClean="0"/>
              <a:t>一応</a:t>
            </a:r>
            <a:r>
              <a:rPr lang="en-US" altLang="ja-JP" dirty="0" smtClean="0"/>
              <a:t>nifty cloud</a:t>
            </a:r>
            <a:r>
              <a:rPr lang="ja-JP" altLang="en-US" dirty="0" smtClean="0"/>
              <a:t>とか他の会社も</a:t>
            </a:r>
            <a:r>
              <a:rPr lang="en-US" altLang="ja-JP" dirty="0" smtClean="0"/>
              <a:t>Cloud</a:t>
            </a:r>
            <a:r>
              <a:rPr lang="ja-JP" altLang="en-US" dirty="0" smtClean="0"/>
              <a:t>サービスやってるけど、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ぶっちゃけ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の一人勝ちだから学ぶメリットあんまりないぞ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各種環境について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１：本番環境</a:t>
            </a:r>
            <a:endParaRPr kumimoji="1" lang="en-US" altLang="ja-JP" dirty="0" smtClean="0"/>
          </a:p>
          <a:p>
            <a:r>
              <a:rPr lang="ja-JP" altLang="en-US" dirty="0" smtClean="0"/>
              <a:t>２：ステージング環境</a:t>
            </a:r>
            <a:endParaRPr lang="en-US" altLang="ja-JP" dirty="0" smtClean="0"/>
          </a:p>
          <a:p>
            <a:r>
              <a:rPr kumimoji="1" lang="ja-JP" altLang="en-US" dirty="0" smtClean="0"/>
              <a:t>３：開発環境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基本はこの３つ</a:t>
            </a:r>
            <a:endParaRPr kumimoji="1" lang="en-US" altLang="ja-JP" dirty="0" smtClean="0"/>
          </a:p>
          <a:p>
            <a:r>
              <a:rPr lang="ja-JP" altLang="en-US" dirty="0" smtClean="0"/>
              <a:t>超低予算だと２がない場合もあるけど、そういうところからは逃げたほうがいい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0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本番環境について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読んで字のごとく本番用のサーバー群</a:t>
            </a:r>
            <a:endParaRPr kumimoji="1" lang="en-US" altLang="ja-JP" dirty="0" smtClean="0"/>
          </a:p>
          <a:p>
            <a:r>
              <a:rPr lang="ja-JP" altLang="en-US" dirty="0" smtClean="0"/>
              <a:t>もっとも高価なサーバー構成となる</a:t>
            </a:r>
            <a:endParaRPr lang="en-US" altLang="ja-JP" dirty="0" smtClean="0"/>
          </a:p>
          <a:p>
            <a:r>
              <a:rPr kumimoji="1" lang="ja-JP" altLang="en-US" dirty="0" smtClean="0"/>
              <a:t>そしてもっとも気を遣うところ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ここが止まらないようオートスケール（後述）させたりする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クラックされないようセキュリティにも気をつける</a:t>
            </a:r>
            <a:endParaRPr kumimoji="1" lang="en-US" altLang="ja-JP" dirty="0" smtClean="0"/>
          </a:p>
          <a:p>
            <a:r>
              <a:rPr lang="ja-JP" altLang="en-US" dirty="0" smtClean="0"/>
              <a:t>バックアップもしっかり取る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昔「</a:t>
            </a:r>
            <a:r>
              <a:rPr lang="en-US" altLang="ja-JP" b="1" dirty="0" smtClean="0"/>
              <a:t>M2 </a:t>
            </a:r>
            <a:r>
              <a:rPr lang="ja-JP" altLang="en-US" b="1" dirty="0"/>
              <a:t>～神甲綺譚</a:t>
            </a:r>
            <a:r>
              <a:rPr lang="ja-JP" altLang="en-US" b="1" dirty="0" smtClean="0"/>
              <a:t>～」</a:t>
            </a:r>
            <a:r>
              <a:rPr lang="ja-JP" altLang="en-US" dirty="0" smtClean="0"/>
              <a:t>っつーネトゲがあってな・・・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37930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767</TotalTime>
  <Words>443</Words>
  <Application>Microsoft Macintosh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Century Gothic</vt:lpstr>
      <vt:lpstr>Wingdings</vt:lpstr>
      <vt:lpstr>Wingdings 3</vt:lpstr>
      <vt:lpstr>Yu Gothic</vt:lpstr>
      <vt:lpstr>メイリオ</vt:lpstr>
      <vt:lpstr>Arial</vt:lpstr>
      <vt:lpstr>ウィスプ</vt:lpstr>
      <vt:lpstr>ゲームサーバー講義</vt:lpstr>
      <vt:lpstr>本日の内容</vt:lpstr>
      <vt:lpstr>ゲームのインフラについて</vt:lpstr>
      <vt:lpstr>ユーザー数の想定ができないとどうなる？</vt:lpstr>
      <vt:lpstr>現実逃避して夢を語ろう</vt:lpstr>
      <vt:lpstr>そうだ、会社やめよう！ ・・じゃなくて、AWSがあるじゃないか</vt:lpstr>
      <vt:lpstr>今のゲーム業界においてAWSを知らなかったら</vt:lpstr>
      <vt:lpstr>各種環境について</vt:lpstr>
      <vt:lpstr>本番環境について</vt:lpstr>
      <vt:lpstr>ステージング環境について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ゲームサーバー 代理講義第二回</dc:title>
  <dc:creator>cryforthemoon1@gmail.com</dc:creator>
  <cp:lastModifiedBy>cryforthemoon1@gmail.com</cp:lastModifiedBy>
  <cp:revision>49</cp:revision>
  <dcterms:created xsi:type="dcterms:W3CDTF">2016-05-19T17:03:19Z</dcterms:created>
  <dcterms:modified xsi:type="dcterms:W3CDTF">2016-07-07T16:43:19Z</dcterms:modified>
</cp:coreProperties>
</file>