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7"/>
    <p:restoredTop sz="94604"/>
  </p:normalViewPr>
  <p:slideViewPr>
    <p:cSldViewPr snapToGrid="0" snapToObjects="1">
      <p:cViewPr>
        <p:scale>
          <a:sx n="144" d="100"/>
          <a:sy n="144" d="100"/>
        </p:scale>
        <p:origin x="9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E5D68-8145-2747-A52E-5B1E373579B4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286-56EC-484D-AF19-24892F0FA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2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4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8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51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8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5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ゲームサーバー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代理講義第三回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Session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・・・その前に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大前提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smtClean="0"/>
              <a:t>通信において「全てのページ遷移は、それぞれ独立したページ」であり、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ページ前の情報など記憶していない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Cookie</a:t>
            </a:r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 smtClean="0"/>
              <a:t>ブラウザ内に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一時的に</a:t>
            </a:r>
            <a:r>
              <a:rPr lang="en-US" altLang="ja-JP" dirty="0" smtClean="0"/>
              <a:t>)</a:t>
            </a:r>
            <a:r>
              <a:rPr lang="ja-JP" altLang="en-US" dirty="0" smtClean="0"/>
              <a:t>貯めておける情報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取り扱いが用意なのでこの名前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Session</a:t>
            </a:r>
            <a:r>
              <a:rPr kumimoji="1" lang="ja-JP" altLang="en-US" dirty="0" smtClean="0"/>
              <a:t>のない世界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ホテルのフロントへ行き、受付</a:t>
            </a:r>
            <a:r>
              <a:rPr lang="en-US" altLang="ja-JP" dirty="0"/>
              <a:t>A</a:t>
            </a:r>
            <a:r>
              <a:rPr lang="ja-JP" altLang="en-US" dirty="0"/>
              <a:t>さんにコートを預かって</a:t>
            </a:r>
            <a:r>
              <a:rPr lang="ja-JP" altLang="en-US" dirty="0" smtClean="0"/>
              <a:t>もらった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翌日フロントへ行き、別の受付</a:t>
            </a:r>
            <a:r>
              <a:rPr lang="en-US" altLang="ja-JP" dirty="0"/>
              <a:t>B</a:t>
            </a:r>
            <a:r>
              <a:rPr lang="ja-JP" altLang="en-US" dirty="0"/>
              <a:t>さんに預けたコートを出して欲しいと依頼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受付</a:t>
            </a:r>
            <a:r>
              <a:rPr lang="en-US" altLang="ja-JP" dirty="0"/>
              <a:t>B</a:t>
            </a:r>
            <a:r>
              <a:rPr lang="ja-JP" altLang="en-US" dirty="0" smtClean="0"/>
              <a:t>さんにはこう言われた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昨日受け取ったのは自分じゃないからそんなコート知りません」と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これが「</a:t>
            </a:r>
            <a:r>
              <a:rPr lang="ja-JP" altLang="en-US" dirty="0" smtClean="0">
                <a:solidFill>
                  <a:srgbClr val="FF0000"/>
                </a:solidFill>
              </a:rPr>
              <a:t>普通の</a:t>
            </a:r>
            <a:r>
              <a:rPr lang="ja-JP" altLang="en-US" dirty="0" smtClean="0"/>
              <a:t>」サーバー通信の世界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0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Session</a:t>
            </a:r>
            <a:r>
              <a:rPr kumimoji="1" lang="ja-JP" altLang="en-US" dirty="0" smtClean="0"/>
              <a:t>のある世界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677879"/>
            <a:ext cx="8915400" cy="4705165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ホテルのフロントへ行き、受付</a:t>
            </a:r>
            <a:r>
              <a:rPr lang="en-US" altLang="ja-JP" dirty="0"/>
              <a:t>A</a:t>
            </a:r>
            <a:r>
              <a:rPr lang="ja-JP" altLang="en-US" dirty="0"/>
              <a:t>さんにコートを預かって</a:t>
            </a:r>
            <a:r>
              <a:rPr lang="ja-JP" altLang="en-US" dirty="0" smtClean="0"/>
              <a:t>もらった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その際、お預かり証明書を発行してもらった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証明書は取り出しやすいようハンドポーチにしまった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翌日フロントへ行き、別の受付</a:t>
            </a:r>
            <a:r>
              <a:rPr lang="en-US" altLang="ja-JP" dirty="0"/>
              <a:t>B</a:t>
            </a:r>
            <a:r>
              <a:rPr lang="ja-JP" altLang="en-US" dirty="0"/>
              <a:t>さんに預けたコートを出して欲しいと依頼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前日渡されたお預かり証明書をハンドポーチから出して、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さんに見せた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 smtClean="0"/>
              <a:t>ホテルのフロントでは「</a:t>
            </a:r>
            <a:r>
              <a:rPr lang="ja-JP" altLang="en-US" dirty="0" smtClean="0">
                <a:solidFill>
                  <a:srgbClr val="FF0000"/>
                </a:solidFill>
              </a:rPr>
              <a:t>お預かり証明書をもらったらコートを返すように</a:t>
            </a:r>
            <a:r>
              <a:rPr lang="ja-JP" altLang="en-US" dirty="0" smtClean="0"/>
              <a:t>」という引き継ぎ業務が行われていた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この引き継ぎ業務が</a:t>
            </a:r>
            <a:r>
              <a:rPr lang="en-US" altLang="ja-JP" dirty="0" smtClean="0"/>
              <a:t>session</a:t>
            </a:r>
            <a:r>
              <a:rPr lang="ja-JP" altLang="en-US" dirty="0" smtClean="0"/>
              <a:t>の働き</a:t>
            </a:r>
            <a:endParaRPr lang="en-US" altLang="ja-JP" dirty="0" smtClean="0"/>
          </a:p>
          <a:p>
            <a:r>
              <a:rPr kumimoji="1" lang="ja-JP" altLang="en-US" dirty="0" smtClean="0"/>
              <a:t>またお預かり証明書は</a:t>
            </a:r>
            <a:r>
              <a:rPr lang="ja-JP" altLang="en-US" dirty="0" smtClean="0"/>
              <a:t>セッション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というものに相当する</a:t>
            </a:r>
            <a:endParaRPr lang="en-US" altLang="ja-JP" dirty="0" smtClean="0"/>
          </a:p>
          <a:p>
            <a:r>
              <a:rPr kumimoji="1" lang="ja-JP" altLang="en-US" dirty="0" smtClean="0"/>
              <a:t>ハンドポーチが</a:t>
            </a:r>
            <a:r>
              <a:rPr kumimoji="1" lang="en-US" altLang="ja-JP" dirty="0" smtClean="0"/>
              <a:t>Cookie</a:t>
            </a:r>
            <a:r>
              <a:rPr kumimoji="1" lang="ja-JP" altLang="en-US" dirty="0" smtClean="0"/>
              <a:t>に相当する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データベースについて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RDB</a:t>
            </a:r>
          </a:p>
          <a:p>
            <a:pPr lvl="2"/>
            <a:r>
              <a:rPr lang="ja-JP" altLang="en-US" dirty="0" smtClean="0"/>
              <a:t>リレーショナルデータベースとは</a:t>
            </a:r>
            <a:endParaRPr lang="en-US" altLang="ja-JP" dirty="0"/>
          </a:p>
          <a:p>
            <a:pPr lvl="1"/>
            <a:r>
              <a:rPr lang="en-US" altLang="ja-JP" dirty="0" smtClean="0"/>
              <a:t>create table</a:t>
            </a:r>
          </a:p>
          <a:p>
            <a:pPr lvl="1"/>
            <a:r>
              <a:rPr lang="en-US" altLang="ja-JP" dirty="0" smtClean="0"/>
              <a:t>insert</a:t>
            </a:r>
          </a:p>
          <a:p>
            <a:pPr lvl="1"/>
            <a:r>
              <a:rPr lang="en-US" altLang="ja-JP" dirty="0" smtClean="0"/>
              <a:t>select</a:t>
            </a:r>
          </a:p>
          <a:p>
            <a:pPr lvl="1"/>
            <a:r>
              <a:rPr lang="en-US" altLang="ja-JP" dirty="0" smtClean="0"/>
              <a:t>update</a:t>
            </a:r>
          </a:p>
          <a:p>
            <a:pPr lvl="1"/>
            <a:r>
              <a:rPr lang="en-US" altLang="ja-JP" dirty="0" smtClean="0"/>
              <a:t>delete</a:t>
            </a:r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1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認証とは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いわゆるログイン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種類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とパスワード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固有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での認証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固有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＋セッション</a:t>
            </a:r>
            <a:r>
              <a:rPr lang="en-US" altLang="ja-JP" dirty="0" smtClean="0"/>
              <a:t>ID</a:t>
            </a:r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実装・・・の前に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のおさらい①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$</a:t>
            </a:r>
            <a:r>
              <a:rPr lang="en-US" altLang="ja-JP" dirty="0" err="1" smtClean="0"/>
              <a:t>hensu</a:t>
            </a:r>
            <a:r>
              <a:rPr lang="en-US" altLang="ja-JP" dirty="0" smtClean="0"/>
              <a:t> = ’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’;</a:t>
            </a:r>
          </a:p>
          <a:p>
            <a:pPr lvl="1"/>
            <a:r>
              <a:rPr kumimoji="1" lang="en-US" altLang="ja-JP" dirty="0" smtClean="0"/>
              <a:t>$</a:t>
            </a:r>
            <a:r>
              <a:rPr kumimoji="1" lang="en-US" altLang="ja-JP" dirty="0" err="1" smtClean="0"/>
              <a:t>suuji</a:t>
            </a:r>
            <a:r>
              <a:rPr kumimoji="1" lang="en-US" altLang="ja-JP" dirty="0" smtClean="0"/>
              <a:t> = 123;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if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if($</a:t>
            </a:r>
            <a:r>
              <a:rPr kumimoji="1" lang="en-US" altLang="ja-JP" dirty="0" err="1" smtClean="0"/>
              <a:t>hensu</a:t>
            </a:r>
            <a:r>
              <a:rPr kumimoji="1" lang="en-US" altLang="ja-JP" dirty="0" smtClean="0"/>
              <a:t> == ’</a:t>
            </a:r>
            <a:r>
              <a:rPr kumimoji="1" lang="en-US" altLang="ja-JP" dirty="0" err="1" smtClean="0"/>
              <a:t>hoge</a:t>
            </a:r>
            <a:r>
              <a:rPr kumimoji="1" lang="en-US" altLang="ja-JP" dirty="0" smtClean="0"/>
              <a:t>’){</a:t>
            </a:r>
          </a:p>
          <a:p>
            <a:pPr lvl="1"/>
            <a:r>
              <a:rPr lang="en-US" altLang="ja-JP" dirty="0"/>
              <a:t> </a:t>
            </a:r>
            <a:r>
              <a:rPr lang="en-US" altLang="ja-JP" dirty="0" smtClean="0"/>
              <a:t>   print ’if</a:t>
            </a:r>
            <a:r>
              <a:rPr lang="ja-JP" altLang="en-US" dirty="0" smtClean="0"/>
              <a:t>文はこんな感じで書く</a:t>
            </a:r>
            <a:r>
              <a:rPr lang="en-US" altLang="ja-JP" dirty="0" smtClean="0"/>
              <a:t>’;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}else{</a:t>
            </a:r>
          </a:p>
          <a:p>
            <a:pPr lvl="1"/>
            <a:r>
              <a:rPr kumimoji="1" lang="en-US" altLang="ja-JP" dirty="0" smtClean="0"/>
              <a:t>    print ’</a:t>
            </a:r>
            <a:r>
              <a:rPr lang="ja-JP" altLang="en-US" dirty="0" smtClean="0"/>
              <a:t>合致条件以外は</a:t>
            </a:r>
            <a:r>
              <a:rPr lang="en-US" altLang="ja-JP" dirty="0" smtClean="0"/>
              <a:t>else</a:t>
            </a:r>
            <a:r>
              <a:rPr lang="ja-JP" altLang="en-US" dirty="0" smtClean="0"/>
              <a:t>に入る</a:t>
            </a:r>
            <a:r>
              <a:rPr kumimoji="1" lang="en-US" altLang="ja-JP" dirty="0" smtClean="0"/>
              <a:t>’;</a:t>
            </a:r>
          </a:p>
          <a:p>
            <a:pPr lvl="1"/>
            <a:r>
              <a:rPr kumimoji="1"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5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実装・・・の前に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のおさらい②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ループ各種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for($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= 0; $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&lt; 100; $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++){</a:t>
            </a:r>
          </a:p>
          <a:p>
            <a:pPr lvl="1"/>
            <a:r>
              <a:rPr lang="en-US" altLang="ja-JP" dirty="0"/>
              <a:t> </a:t>
            </a:r>
            <a:r>
              <a:rPr lang="en-US" altLang="ja-JP" dirty="0" smtClean="0"/>
              <a:t>   print 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. ‘</a:t>
            </a:r>
            <a:r>
              <a:rPr lang="ja-JP" altLang="en-US" dirty="0" smtClean="0"/>
              <a:t>回目のループです</a:t>
            </a:r>
            <a:r>
              <a:rPr lang="en-US" altLang="ja-JP" dirty="0" smtClean="0"/>
              <a:t>’;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}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err="1" smtClean="0"/>
              <a:t>foreach</a:t>
            </a:r>
            <a:r>
              <a:rPr kumimoji="1" lang="en-US" altLang="ja-JP" dirty="0" smtClean="0"/>
              <a:t>(array(‘</a:t>
            </a:r>
            <a:r>
              <a:rPr kumimoji="1" lang="ja-JP" altLang="en-US" dirty="0" smtClean="0"/>
              <a:t>いちご</a:t>
            </a:r>
            <a:r>
              <a:rPr kumimoji="1" lang="en-US" altLang="ja-JP" dirty="0" smtClean="0"/>
              <a:t>’, </a:t>
            </a:r>
            <a:r>
              <a:rPr lang="en-US" altLang="ja-JP" dirty="0" smtClean="0"/>
              <a:t>‘</a:t>
            </a:r>
            <a:r>
              <a:rPr lang="ja-JP" altLang="en-US" dirty="0" smtClean="0"/>
              <a:t>もも</a:t>
            </a:r>
            <a:r>
              <a:rPr lang="en-US" altLang="ja-JP" dirty="0" smtClean="0"/>
              <a:t>’, ‘</a:t>
            </a:r>
            <a:r>
              <a:rPr lang="ja-JP" altLang="en-US" dirty="0" smtClean="0"/>
              <a:t>すいか</a:t>
            </a:r>
            <a:r>
              <a:rPr lang="en-US" altLang="ja-JP" dirty="0" smtClean="0"/>
              <a:t>’, ‘</a:t>
            </a:r>
            <a:r>
              <a:rPr lang="ja-JP" altLang="en-US" dirty="0" smtClean="0"/>
              <a:t>めろん</a:t>
            </a:r>
            <a:r>
              <a:rPr lang="en-US" altLang="ja-JP" dirty="0" smtClean="0"/>
              <a:t>’, ‘</a:t>
            </a:r>
            <a:r>
              <a:rPr lang="ja-JP" altLang="en-US" dirty="0" smtClean="0"/>
              <a:t>ばなな</a:t>
            </a:r>
            <a:r>
              <a:rPr lang="en-US" altLang="ja-JP" dirty="0" smtClean="0"/>
              <a:t>’, </a:t>
            </a:r>
            <a:r>
              <a:rPr kumimoji="1" lang="en-US" altLang="ja-JP" dirty="0" smtClean="0"/>
              <a:t>) as $key =&gt; $</a:t>
            </a:r>
            <a:r>
              <a:rPr kumimoji="1" lang="en-US" altLang="ja-JP" dirty="0" err="1" smtClean="0"/>
              <a:t>val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{</a:t>
            </a:r>
          </a:p>
          <a:p>
            <a:pPr lvl="1"/>
            <a:r>
              <a:rPr lang="en-US" altLang="ja-JP" dirty="0" smtClean="0"/>
              <a:t>    print $val. ’</a:t>
            </a:r>
            <a:r>
              <a:rPr lang="ja-JP" altLang="en-US" dirty="0" smtClean="0"/>
              <a:t>が配列の</a:t>
            </a:r>
            <a:r>
              <a:rPr lang="en-US" altLang="ja-JP" dirty="0" smtClean="0"/>
              <a:t>’. 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. ’</a:t>
            </a:r>
            <a:r>
              <a:rPr lang="ja-JP" altLang="en-US" dirty="0" smtClean="0"/>
              <a:t>番目の値になっているよ</a:t>
            </a:r>
            <a:r>
              <a:rPr lang="en-US" altLang="ja-JP" dirty="0" smtClean="0"/>
              <a:t>’;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2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ついでに。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構造化プログラミング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順次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通常のプログラム。上の行から下の行に進んでいく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反復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条件合致の間、処理を繰り返す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条件が成立する場合、しない場合で処理を振り分ける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基本的に昨今のプログラムは上記３パターンで構成されている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7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3" y="281083"/>
            <a:ext cx="11381174" cy="8042516"/>
          </a:xfrm>
        </p:spPr>
      </p:pic>
    </p:spTree>
    <p:extLst>
      <p:ext uri="{BB962C8B-B14F-4D97-AF65-F5344CB8AC3E}">
        <p14:creationId xmlns:p14="http://schemas.microsoft.com/office/powerpoint/2010/main" val="1551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PDO</a:t>
            </a:r>
            <a:br>
              <a:rPr kumimoji="1" lang="en-US" altLang="ja-JP" dirty="0" smtClean="0"/>
            </a:br>
            <a:r>
              <a:rPr lang="ja-JP" altLang="en-US" dirty="0" smtClean="0"/>
              <a:t>プリペアドステートメントとは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PDO</a:t>
            </a:r>
          </a:p>
          <a:p>
            <a:pPr lvl="1"/>
            <a:r>
              <a:rPr kumimoji="1" lang="en-US" altLang="ja-JP" dirty="0" smtClean="0"/>
              <a:t>PHP Data Objects</a:t>
            </a:r>
            <a:r>
              <a:rPr kumimoji="1" lang="ja-JP" altLang="en-US" dirty="0" smtClean="0"/>
              <a:t>の略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PHP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の緩衝材、あるいは多言語通訳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これを使うことで突然の仕様変更で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の種類が変わっても安心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プリペアドステートメント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  <a:r>
              <a:rPr lang="ja-JP" altLang="en-US" dirty="0" smtClean="0"/>
              <a:t>インジェクションを防ぐ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3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Ajax</a:t>
            </a:r>
            <a:br>
              <a:rPr kumimoji="1" lang="en-US" altLang="ja-JP" dirty="0" smtClean="0"/>
            </a:br>
            <a:r>
              <a:rPr lang="en-US" altLang="ja-JP" dirty="0" err="1" smtClean="0"/>
              <a:t>Json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Ajax</a:t>
            </a:r>
          </a:p>
          <a:p>
            <a:pPr lvl="1"/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基本的に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非同期通信を行い、画面リロード無しでデータのやり取りを行う実装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Google Map</a:t>
            </a:r>
          </a:p>
          <a:p>
            <a:pPr lvl="2"/>
            <a:r>
              <a:rPr kumimoji="1" lang="en-US" altLang="ja-JP" dirty="0" smtClean="0"/>
              <a:t>Yahoo News</a:t>
            </a:r>
            <a:r>
              <a:rPr lang="ja-JP" altLang="en-US" dirty="0" smtClean="0"/>
              <a:t>のおすすめ記事など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Json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JavaScript Object Notation</a:t>
            </a:r>
          </a:p>
          <a:p>
            <a:pPr lvl="1"/>
            <a:r>
              <a:rPr lang="ja-JP" altLang="en-US" dirty="0" smtClean="0"/>
              <a:t>多言語間で使えるデータフォーマット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Ajax</a:t>
            </a:r>
            <a:r>
              <a:rPr kumimoji="1" lang="ja-JP" altLang="en-US" dirty="0" smtClean="0"/>
              <a:t>では</a:t>
            </a:r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や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でやり取りすることが多い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9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608</TotalTime>
  <Words>552</Words>
  <Application>Microsoft Macintosh PowerPoint</Application>
  <PresentationFormat>ワイド画面</PresentationFormat>
  <Paragraphs>102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Century Gothic</vt:lpstr>
      <vt:lpstr>Wingdings 3</vt:lpstr>
      <vt:lpstr>Yu Gothic</vt:lpstr>
      <vt:lpstr>メイリオ</vt:lpstr>
      <vt:lpstr>Arial</vt:lpstr>
      <vt:lpstr>ウィスプ</vt:lpstr>
      <vt:lpstr>ゲームサーバー 代理講義第三回</vt:lpstr>
      <vt:lpstr>前回のおさらい</vt:lpstr>
      <vt:lpstr>認証とは</vt:lpstr>
      <vt:lpstr>実装・・・の前にPHPのおさらい①</vt:lpstr>
      <vt:lpstr>実装・・・の前にPHPのおさらい②</vt:lpstr>
      <vt:lpstr>ついでに。</vt:lpstr>
      <vt:lpstr>PowerPoint プレゼンテーション</vt:lpstr>
      <vt:lpstr>PDO プリペアドステートメントとは</vt:lpstr>
      <vt:lpstr>Ajax Jsonとは</vt:lpstr>
      <vt:lpstr>Sessionとは</vt:lpstr>
      <vt:lpstr>Sessionのない世界</vt:lpstr>
      <vt:lpstr>Sessionのある世界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ゲームサーバー 代理講義第二回</dc:title>
  <dc:creator>cryforthemoon1@gmail.com</dc:creator>
  <cp:lastModifiedBy>cryforthemoon1@gmail.com</cp:lastModifiedBy>
  <cp:revision>32</cp:revision>
  <dcterms:created xsi:type="dcterms:W3CDTF">2016-05-19T17:03:19Z</dcterms:created>
  <dcterms:modified xsi:type="dcterms:W3CDTF">2016-05-27T15:07:22Z</dcterms:modified>
</cp:coreProperties>
</file>