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7"/>
    <p:restoredTop sz="94604"/>
  </p:normalViewPr>
  <p:slideViewPr>
    <p:cSldViewPr snapToGrid="0" snapToObjects="1">
      <p:cViewPr>
        <p:scale>
          <a:sx n="144" d="100"/>
          <a:sy n="144" d="100"/>
        </p:scale>
        <p:origin x="9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E5D68-8145-2747-A52E-5B1E373579B4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286-56EC-484D-AF19-24892F0FA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72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07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62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7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84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45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286-56EC-484D-AF19-24892F0FA09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7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8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51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82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5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7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6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8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ゲームサーバー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代理講義第二回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90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データベース操作３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select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レコードを参照する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構文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select </a:t>
            </a:r>
            <a:r>
              <a:rPr lang="en-US" altLang="ja-JP" dirty="0" smtClean="0"/>
              <a:t>[</a:t>
            </a:r>
            <a:r>
              <a:rPr lang="en-US" altLang="ja-JP" dirty="0" smtClean="0"/>
              <a:t>column</a:t>
            </a:r>
            <a:r>
              <a:rPr lang="en-US" altLang="ja-JP" dirty="0" smtClean="0"/>
              <a:t>1</a:t>
            </a:r>
            <a:r>
              <a:rPr lang="en-US" altLang="ja-JP" dirty="0" smtClean="0"/>
              <a:t>, </a:t>
            </a:r>
            <a:r>
              <a:rPr lang="en-US" altLang="ja-JP" dirty="0" smtClean="0"/>
              <a:t>column2</a:t>
            </a:r>
            <a:r>
              <a:rPr lang="en-US" altLang="ja-JP" dirty="0" smtClean="0"/>
              <a:t>] from [</a:t>
            </a:r>
            <a:r>
              <a:rPr lang="ja-JP" altLang="en-US" dirty="0" smtClean="0"/>
              <a:t>テーブル名</a:t>
            </a:r>
            <a:r>
              <a:rPr lang="en-US" altLang="ja-JP" dirty="0" smtClean="0"/>
              <a:t>] where [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]</a:t>
            </a:r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具体例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select </a:t>
            </a:r>
            <a:r>
              <a:rPr lang="en-US" altLang="ja-JP" dirty="0" err="1" smtClean="0"/>
              <a:t>id,name</a:t>
            </a:r>
            <a:r>
              <a:rPr lang="en-US" altLang="ja-JP" dirty="0" smtClean="0"/>
              <a:t> from sample_[</a:t>
            </a:r>
            <a:r>
              <a:rPr lang="ja-JP" altLang="en-US" dirty="0" smtClean="0"/>
              <a:t>自分の名前</a:t>
            </a:r>
            <a:r>
              <a:rPr lang="en-US" altLang="ja-JP" dirty="0" smtClean="0"/>
              <a:t>] where id = 1</a:t>
            </a:r>
          </a:p>
          <a:p>
            <a:pPr lvl="1"/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907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</a:t>
            </a:r>
            <a:r>
              <a:rPr lang="ja-JP" altLang="en-US" dirty="0" smtClean="0"/>
              <a:t>操作</a:t>
            </a:r>
            <a:r>
              <a:rPr lang="ja-JP" altLang="en-US" dirty="0" smtClean="0"/>
              <a:t>４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レコード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更新</a:t>
            </a:r>
            <a:r>
              <a:rPr lang="ja-JP" altLang="en-US" dirty="0" smtClean="0"/>
              <a:t>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構文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update </a:t>
            </a:r>
            <a:r>
              <a:rPr lang="en-US" altLang="ja-JP" dirty="0" smtClean="0"/>
              <a:t>[</a:t>
            </a:r>
            <a:r>
              <a:rPr lang="ja-JP" altLang="en-US" dirty="0" smtClean="0"/>
              <a:t>テーブル名</a:t>
            </a:r>
            <a:r>
              <a:rPr lang="en-US" altLang="ja-JP" dirty="0" smtClean="0"/>
              <a:t>] set [</a:t>
            </a:r>
            <a:r>
              <a:rPr lang="en-US" altLang="ja-JP" dirty="0" smtClean="0"/>
              <a:t>column1]</a:t>
            </a:r>
            <a:r>
              <a:rPr lang="en-US" altLang="ja-JP" dirty="0" smtClean="0"/>
              <a:t> = [value1] </a:t>
            </a:r>
            <a:r>
              <a:rPr lang="en-US" altLang="ja-JP" dirty="0" smtClean="0"/>
              <a:t>where [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]</a:t>
            </a:r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具体例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update sample</a:t>
            </a:r>
            <a:r>
              <a:rPr lang="en-US" altLang="ja-JP" dirty="0" smtClean="0"/>
              <a:t>_[</a:t>
            </a:r>
            <a:r>
              <a:rPr lang="ja-JP" altLang="en-US" dirty="0" smtClean="0"/>
              <a:t>自分の名前</a:t>
            </a:r>
            <a:r>
              <a:rPr lang="en-US" altLang="ja-JP" dirty="0" smtClean="0"/>
              <a:t>] set name = “</a:t>
            </a:r>
            <a:r>
              <a:rPr lang="en-US" altLang="ja-JP" dirty="0" err="1" smtClean="0"/>
              <a:t>nakazawa_new</a:t>
            </a:r>
            <a:r>
              <a:rPr lang="en-US" altLang="ja-JP" dirty="0" smtClean="0"/>
              <a:t>” </a:t>
            </a:r>
            <a:r>
              <a:rPr lang="en-US" altLang="ja-JP" dirty="0" smtClean="0"/>
              <a:t>where id = 1</a:t>
            </a:r>
          </a:p>
          <a:p>
            <a:pPr lvl="1"/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772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</a:t>
            </a:r>
            <a:r>
              <a:rPr lang="ja-JP" altLang="en-US" dirty="0" smtClean="0"/>
              <a:t>操作５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delete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レコード</a:t>
            </a:r>
            <a:r>
              <a:rPr lang="ja-JP" altLang="en-US" dirty="0" smtClean="0"/>
              <a:t>を削除する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構文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delete from </a:t>
            </a:r>
            <a:r>
              <a:rPr lang="en-US" altLang="ja-JP" dirty="0" smtClean="0"/>
              <a:t>[</a:t>
            </a:r>
            <a:r>
              <a:rPr lang="ja-JP" altLang="en-US" dirty="0" smtClean="0"/>
              <a:t>テーブル名</a:t>
            </a:r>
            <a:r>
              <a:rPr lang="en-US" altLang="ja-JP" dirty="0" smtClean="0"/>
              <a:t>] where </a:t>
            </a:r>
            <a:r>
              <a:rPr lang="en-US" altLang="ja-JP" dirty="0" smtClean="0"/>
              <a:t>[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]</a:t>
            </a:r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具体例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delete from sample</a:t>
            </a:r>
            <a:r>
              <a:rPr lang="en-US" altLang="ja-JP" dirty="0" smtClean="0"/>
              <a:t>_[</a:t>
            </a:r>
            <a:r>
              <a:rPr lang="ja-JP" altLang="en-US" dirty="0" smtClean="0"/>
              <a:t>自分の名前</a:t>
            </a:r>
            <a:r>
              <a:rPr lang="en-US" altLang="ja-JP" dirty="0" smtClean="0"/>
              <a:t>] where </a:t>
            </a:r>
            <a:r>
              <a:rPr lang="en-US" altLang="ja-JP" dirty="0" smtClean="0"/>
              <a:t>id = 1</a:t>
            </a:r>
          </a:p>
          <a:p>
            <a:pPr lvl="1"/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6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where</a:t>
            </a:r>
            <a:r>
              <a:rPr kumimoji="1" lang="ja-JP" altLang="en-US" dirty="0" smtClean="0"/>
              <a:t>のあれこれ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column = value</a:t>
            </a:r>
          </a:p>
          <a:p>
            <a:pPr lvl="1"/>
            <a:r>
              <a:rPr lang="ja-JP" altLang="en-US" dirty="0" smtClean="0"/>
              <a:t>特定カラムが条件</a:t>
            </a:r>
            <a:r>
              <a:rPr lang="en-US" altLang="ja-JP" dirty="0" smtClean="0"/>
              <a:t>(value)</a:t>
            </a:r>
            <a:r>
              <a:rPr lang="ja-JP" altLang="en-US" dirty="0" smtClean="0"/>
              <a:t>と一致していれば取得</a:t>
            </a:r>
            <a:endParaRPr lang="en-US" altLang="ja-JP" dirty="0" smtClean="0"/>
          </a:p>
          <a:p>
            <a:r>
              <a:rPr lang="en-US" altLang="ja-JP" dirty="0" smtClean="0"/>
              <a:t>column != value</a:t>
            </a:r>
          </a:p>
          <a:p>
            <a:pPr lvl="1"/>
            <a:r>
              <a:rPr lang="ja-JP" altLang="en-US" dirty="0" smtClean="0"/>
              <a:t>特定カラムが条件</a:t>
            </a:r>
            <a:r>
              <a:rPr lang="en-US" altLang="ja-JP" dirty="0" smtClean="0"/>
              <a:t>(value)</a:t>
            </a:r>
            <a:r>
              <a:rPr lang="ja-JP" altLang="en-US" dirty="0" smtClean="0"/>
              <a:t>に一致していなければ取得</a:t>
            </a:r>
            <a:endParaRPr lang="en-US" altLang="ja-JP" dirty="0" smtClean="0"/>
          </a:p>
          <a:p>
            <a:r>
              <a:rPr lang="en-US" altLang="ja-JP" dirty="0" smtClean="0"/>
              <a:t>column &lt; value,  column &lt;= value</a:t>
            </a:r>
          </a:p>
          <a:p>
            <a:pPr lvl="1"/>
            <a:r>
              <a:rPr lang="ja-JP" altLang="en-US" dirty="0" smtClean="0"/>
              <a:t>特定カラムが条件</a:t>
            </a:r>
            <a:r>
              <a:rPr lang="en-US" altLang="ja-JP" dirty="0" smtClean="0"/>
              <a:t>(value)</a:t>
            </a:r>
            <a:r>
              <a:rPr lang="ja-JP" altLang="en-US" dirty="0" smtClean="0"/>
              <a:t>よりも小さければ</a:t>
            </a:r>
            <a:r>
              <a:rPr lang="en-US" altLang="ja-JP" dirty="0" smtClean="0"/>
              <a:t>(</a:t>
            </a:r>
            <a:r>
              <a:rPr lang="ja-JP" altLang="en-US" dirty="0" smtClean="0"/>
              <a:t>略</a:t>
            </a:r>
            <a:r>
              <a:rPr lang="en-US" altLang="ja-JP" dirty="0" smtClean="0"/>
              <a:t>),</a:t>
            </a:r>
            <a:r>
              <a:rPr lang="ja-JP" altLang="en-US" dirty="0" smtClean="0"/>
              <a:t>イコール付きだと</a:t>
            </a:r>
            <a:r>
              <a:rPr lang="en-US" altLang="ja-JP" dirty="0" smtClean="0"/>
              <a:t>value</a:t>
            </a:r>
            <a:r>
              <a:rPr lang="ja-JP" altLang="en-US" dirty="0" smtClean="0"/>
              <a:t>も含む</a:t>
            </a:r>
            <a:endParaRPr lang="en-US" altLang="ja-JP" dirty="0" smtClean="0"/>
          </a:p>
          <a:p>
            <a:r>
              <a:rPr lang="en-US" altLang="ja-JP" dirty="0" smtClean="0"/>
              <a:t>column &gt; value</a:t>
            </a:r>
          </a:p>
          <a:p>
            <a:pPr lvl="1"/>
            <a:r>
              <a:rPr lang="ja-JP" altLang="en-US" dirty="0" smtClean="0"/>
              <a:t>特定カラムが条件</a:t>
            </a:r>
            <a:r>
              <a:rPr lang="en-US" altLang="ja-JP" dirty="0" smtClean="0"/>
              <a:t>(value)</a:t>
            </a:r>
            <a:r>
              <a:rPr lang="ja-JP" altLang="en-US" dirty="0" smtClean="0"/>
              <a:t>よりも大きければ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),</a:t>
            </a:r>
            <a:r>
              <a:rPr lang="ja-JP" altLang="en-US" dirty="0"/>
              <a:t>イコール付きだと</a:t>
            </a:r>
            <a:r>
              <a:rPr lang="en-US" altLang="ja-JP" dirty="0"/>
              <a:t>value</a:t>
            </a:r>
            <a:r>
              <a:rPr lang="ja-JP" altLang="en-US" dirty="0"/>
              <a:t>も</a:t>
            </a:r>
            <a:r>
              <a:rPr lang="ja-JP" altLang="en-US" dirty="0" smtClean="0"/>
              <a:t>含む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条件同士は</a:t>
            </a:r>
            <a:r>
              <a:rPr lang="en-US" altLang="ja-JP" dirty="0" smtClean="0"/>
              <a:t> and, or</a:t>
            </a:r>
            <a:r>
              <a:rPr lang="ja-JP" altLang="en-US" dirty="0" smtClean="0"/>
              <a:t>で結合することができる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3823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サーバーのコマンド６種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ls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ファイル一覧表示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			</a:t>
            </a:r>
            <a:r>
              <a:rPr lang="ja-JP" altLang="en-US" dirty="0" smtClean="0"/>
              <a:t>ディレクトリ移動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pwd</a:t>
            </a:r>
            <a:r>
              <a:rPr lang="en-US" altLang="ja-JP" dirty="0" smtClean="0"/>
              <a:t>			</a:t>
            </a:r>
            <a:r>
              <a:rPr lang="ja-JP" altLang="en-US" dirty="0" smtClean="0"/>
              <a:t>現在のパス表示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mv			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ディレクトリの移動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cp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ディレクトリのコピー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rm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ディレクトリの削除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パーミッション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ファイルやディレクトリにはアクセス権限が設定できる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18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リレーショナル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データベースについて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データベースとはデータの集合体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データのやり取り（書く、読む、更新する、削除する）を容易に行える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情報の塊同士を掛けあわせ、任意のデータを取得することができる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ただし本当に効率よくやり取りできるかは、設計次第である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0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データベース周りで出てくる単語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データベース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データベースシステムそのもの、または一括りのデータ領域を指す</a:t>
            </a:r>
            <a:endParaRPr kumimoji="1" lang="en-US" altLang="ja-JP" dirty="0" smtClean="0"/>
          </a:p>
          <a:p>
            <a:r>
              <a:rPr lang="ja-JP" altLang="en-US" dirty="0" smtClean="0"/>
              <a:t>テーブル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データベース内に作成する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”</a:t>
            </a:r>
          </a:p>
          <a:p>
            <a:pPr lvl="1"/>
            <a:r>
              <a:rPr kumimoji="1" lang="ja-JP" altLang="en-US" dirty="0" smtClean="0"/>
              <a:t>どういった項目構成にするかは設計者が考える</a:t>
            </a:r>
            <a:endParaRPr kumimoji="1" lang="en-US" altLang="ja-JP" dirty="0" smtClean="0"/>
          </a:p>
          <a:p>
            <a:r>
              <a:rPr lang="ja-JP" altLang="en-US" dirty="0" smtClean="0"/>
              <a:t>カラム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列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テーブル内のタテ列、同一属性の集合</a:t>
            </a:r>
            <a:endParaRPr lang="en-US" altLang="ja-JP" dirty="0" smtClean="0"/>
          </a:p>
          <a:p>
            <a:r>
              <a:rPr lang="ja-JP" altLang="en-US" dirty="0" smtClean="0"/>
              <a:t>インデックス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索引、効率的に検索を行うための</a:t>
            </a:r>
            <a:r>
              <a:rPr lang="ja-JP" altLang="en-US" dirty="0" smtClean="0"/>
              <a:t>仕組み</a:t>
            </a:r>
            <a:endParaRPr lang="en-US" altLang="ja-JP" dirty="0"/>
          </a:p>
          <a:p>
            <a:r>
              <a:rPr lang="en-US" altLang="ja-JP" dirty="0" smtClean="0"/>
              <a:t>PK(primary key, </a:t>
            </a:r>
            <a:r>
              <a:rPr lang="ja-JP" altLang="en-US" dirty="0" smtClean="0"/>
              <a:t>主キー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必ず一意となり、重複を許さない、そのテーブルの中でメインとなる情報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805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データベースへ接続してみる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$ </a:t>
            </a:r>
            <a:r>
              <a:rPr lang="en-US" altLang="ja-JP" dirty="0" err="1" smtClean="0"/>
              <a:t>mysql</a:t>
            </a:r>
            <a:r>
              <a:rPr lang="en-US" altLang="ja-JP" dirty="0" smtClean="0"/>
              <a:t> </a:t>
            </a:r>
            <a:r>
              <a:rPr lang="en-US" altLang="ja-JP" dirty="0"/>
              <a:t>-u tech </a:t>
            </a:r>
            <a:r>
              <a:rPr lang="en-US" altLang="ja-JP" dirty="0" smtClean="0"/>
              <a:t>–</a:t>
            </a:r>
            <a:r>
              <a:rPr lang="en-US" altLang="ja-JP" dirty="0" err="1" smtClean="0"/>
              <a:t>ptech</a:t>
            </a:r>
            <a:r>
              <a:rPr lang="en-US" altLang="ja-JP" dirty="0"/>
              <a:t> tech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mysql</a:t>
            </a:r>
            <a:r>
              <a:rPr kumimoji="1" lang="en-US" altLang="ja-JP" dirty="0" smtClean="0"/>
              <a:t> 				</a:t>
            </a:r>
            <a:r>
              <a:rPr kumimoji="1" lang="ja-JP" altLang="en-US" dirty="0" smtClean="0"/>
              <a:t>これから</a:t>
            </a:r>
            <a:r>
              <a:rPr kumimoji="1" lang="en-US" altLang="ja-JP" dirty="0" err="1" smtClean="0"/>
              <a:t>mysql</a:t>
            </a:r>
            <a:r>
              <a:rPr kumimoji="1" lang="ja-JP" altLang="en-US" dirty="0" smtClean="0"/>
              <a:t>に接続する・・・というコマンド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-u				</a:t>
            </a:r>
            <a:r>
              <a:rPr lang="ja-JP" altLang="en-US" dirty="0" smtClean="0"/>
              <a:t>ユーザー名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-p				</a:t>
            </a:r>
            <a:r>
              <a:rPr lang="ja-JP" altLang="en-US" dirty="0" smtClean="0"/>
              <a:t>パスワード</a:t>
            </a:r>
            <a:r>
              <a:rPr lang="en-US" altLang="ja-JP" dirty="0" smtClean="0"/>
              <a:t>(p</a:t>
            </a:r>
            <a:r>
              <a:rPr lang="ja-JP" altLang="en-US" dirty="0" smtClean="0"/>
              <a:t>とパスワード文字列は開けない事に注意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database</a:t>
            </a:r>
            <a:r>
              <a:rPr kumimoji="1" lang="ja-JP" altLang="en-US" dirty="0" smtClean="0"/>
              <a:t>名</a:t>
            </a:r>
            <a:r>
              <a:rPr kumimoji="1" lang="en-US" altLang="ja-JP" dirty="0" smtClean="0"/>
              <a:t> 		</a:t>
            </a:r>
            <a:r>
              <a:rPr kumimoji="1" lang="ja-JP" altLang="en-US" dirty="0" smtClean="0"/>
              <a:t>どのデータベースに接続するか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省略可能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5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データベース操作１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create table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テーブルを作成する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構文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 smtClean="0"/>
              <a:t>create table [</a:t>
            </a:r>
            <a:r>
              <a:rPr kumimoji="1" lang="ja-JP" altLang="en-US" dirty="0" smtClean="0"/>
              <a:t>テーブル名</a:t>
            </a:r>
            <a:r>
              <a:rPr kumimoji="1" lang="en-US" altLang="ja-JP" dirty="0" smtClean="0"/>
              <a:t>] (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カラム定義１</a:t>
            </a:r>
            <a:r>
              <a:rPr lang="en-US" altLang="ja-JP" dirty="0" smtClean="0"/>
              <a:t>,</a:t>
            </a:r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カラム定義２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69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データベース操作１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create table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テーブルを作成する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具体例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 smtClean="0"/>
              <a:t>create table  sample_[</a:t>
            </a:r>
            <a:r>
              <a:rPr kumimoji="1" lang="ja-JP" altLang="en-US" dirty="0" smtClean="0"/>
              <a:t>自分の名前</a:t>
            </a:r>
            <a:r>
              <a:rPr kumimoji="1" lang="en-US" altLang="ja-JP" dirty="0" smtClean="0"/>
              <a:t>](</a:t>
            </a:r>
          </a:p>
          <a:p>
            <a:pPr marL="457200" lvl="1" indent="0">
              <a:buNone/>
            </a:pPr>
            <a:r>
              <a:rPr lang="en-US" altLang="ja-JP" dirty="0"/>
              <a:t>	id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auto_increment</a:t>
            </a:r>
            <a:r>
              <a:rPr lang="en-US" altLang="ja-JP" dirty="0"/>
              <a:t> not null primary key</a:t>
            </a:r>
            <a:r>
              <a:rPr lang="en-US" altLang="ja-JP" dirty="0" smtClean="0"/>
              <a:t>,</a:t>
            </a:r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name </a:t>
            </a:r>
            <a:r>
              <a:rPr kumimoji="1" lang="en-US" altLang="ja-JP" dirty="0" err="1" smtClean="0"/>
              <a:t>varchar</a:t>
            </a:r>
            <a:r>
              <a:rPr kumimoji="1" lang="en-US" altLang="ja-JP" dirty="0" smtClean="0"/>
              <a:t>(64) not null,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age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(2</a:t>
            </a:r>
            <a:r>
              <a:rPr lang="en-US" altLang="ja-JP" dirty="0"/>
              <a:t>) unsigned,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created </a:t>
            </a:r>
            <a:r>
              <a:rPr kumimoji="1" lang="en-US" altLang="ja-JP" dirty="0" err="1" smtClean="0"/>
              <a:t>datetime</a:t>
            </a:r>
            <a:r>
              <a:rPr kumimoji="1" lang="en-US" altLang="ja-JP" dirty="0" smtClean="0"/>
              <a:t> default ‘0000-00-00’,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updated </a:t>
            </a:r>
            <a:r>
              <a:rPr lang="en-US" altLang="ja-JP" dirty="0" err="1" smtClean="0"/>
              <a:t>datetime</a:t>
            </a:r>
            <a:r>
              <a:rPr lang="en-US" altLang="ja-JP" dirty="0" smtClean="0"/>
              <a:t> default ‘0000-00-00’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98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データベース操作１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create table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テーブルを作成する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7804"/>
            <a:ext cx="9533467" cy="32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データベース操作２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insert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レコードを追加する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構文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insert into sample_[</a:t>
            </a:r>
            <a:r>
              <a:rPr lang="ja-JP" altLang="en-US" dirty="0" smtClean="0"/>
              <a:t>自分の名前</a:t>
            </a:r>
            <a:r>
              <a:rPr lang="en-US" altLang="ja-JP" dirty="0" smtClean="0"/>
              <a:t>]  (</a:t>
            </a:r>
            <a:r>
              <a:rPr lang="en-US" altLang="ja-JP" dirty="0" smtClean="0"/>
              <a:t>column</a:t>
            </a:r>
            <a:r>
              <a:rPr lang="en-US" altLang="ja-JP" dirty="0" smtClean="0"/>
              <a:t>1,</a:t>
            </a:r>
            <a:r>
              <a:rPr lang="en-US" altLang="ja-JP" dirty="0" smtClean="0"/>
              <a:t>column2</a:t>
            </a:r>
            <a:r>
              <a:rPr lang="is-IS" altLang="ja-JP" dirty="0" smtClean="0"/>
              <a:t>…</a:t>
            </a:r>
            <a:r>
              <a:rPr lang="en-US" altLang="ja-JP" dirty="0" smtClean="0"/>
              <a:t>)</a:t>
            </a:r>
          </a:p>
          <a:p>
            <a:pPr marL="4572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values </a:t>
            </a:r>
            <a:r>
              <a:rPr lang="en-US" altLang="ja-JP" dirty="0" smtClean="0"/>
              <a:t>(value1, value2</a:t>
            </a:r>
            <a:r>
              <a:rPr lang="is-IS" altLang="ja-JP" dirty="0" smtClean="0"/>
              <a:t>…</a:t>
            </a:r>
            <a:r>
              <a:rPr lang="en-US" altLang="ja-JP" dirty="0" smtClean="0"/>
              <a:t>);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具体例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insert into sample_[</a:t>
            </a:r>
            <a:r>
              <a:rPr lang="ja-JP" altLang="en-US" dirty="0" smtClean="0"/>
              <a:t>自分の名前</a:t>
            </a:r>
            <a:r>
              <a:rPr lang="en-US" altLang="ja-JP" dirty="0" smtClean="0"/>
              <a:t>] (id, name, created, updated) </a:t>
            </a:r>
          </a:p>
          <a:p>
            <a:pPr marL="457200" lvl="1" indent="0">
              <a:buNone/>
            </a:pPr>
            <a:r>
              <a:rPr lang="en-US" altLang="ja-JP" dirty="0" smtClean="0"/>
              <a:t>values (1, “</a:t>
            </a:r>
            <a:r>
              <a:rPr lang="ja-JP" altLang="en-US" dirty="0" smtClean="0"/>
              <a:t>自分の名前</a:t>
            </a:r>
            <a:r>
              <a:rPr lang="en-US" altLang="ja-JP" dirty="0" smtClean="0"/>
              <a:t>”, “2016-05-21 12:00:00”, “2016-05-21 12:00:00”);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894707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473</Words>
  <Application>Microsoft Macintosh PowerPoint</Application>
  <PresentationFormat>ワイド画面</PresentationFormat>
  <Paragraphs>111</Paragraphs>
  <Slides>13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Century Gothic</vt:lpstr>
      <vt:lpstr>Wingdings 3</vt:lpstr>
      <vt:lpstr>Yu Gothic</vt:lpstr>
      <vt:lpstr>メイリオ</vt:lpstr>
      <vt:lpstr>Arial</vt:lpstr>
      <vt:lpstr>ウィスプ</vt:lpstr>
      <vt:lpstr>ゲームサーバー 代理講義第二回</vt:lpstr>
      <vt:lpstr>前回のおさらい</vt:lpstr>
      <vt:lpstr>(リレーショナル)データベースについて</vt:lpstr>
      <vt:lpstr>データベース周りで出てくる単語</vt:lpstr>
      <vt:lpstr>データベースへ接続してみる</vt:lpstr>
      <vt:lpstr>データベース操作１  create table</vt:lpstr>
      <vt:lpstr>データベース操作１  create table</vt:lpstr>
      <vt:lpstr>データベース操作１  create table</vt:lpstr>
      <vt:lpstr>データベース操作２  insert</vt:lpstr>
      <vt:lpstr>データベース操作３  select</vt:lpstr>
      <vt:lpstr>データベース操作４  update</vt:lpstr>
      <vt:lpstr>データベース操作５  delete</vt:lpstr>
      <vt:lpstr>whereのあれこれ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ゲームサーバー 代理講義第二回</dc:title>
  <dc:creator>cryforthemoon1@gmail.com</dc:creator>
  <cp:lastModifiedBy>cryforthemoon1@gmail.com</cp:lastModifiedBy>
  <cp:revision>18</cp:revision>
  <dcterms:created xsi:type="dcterms:W3CDTF">2016-05-19T17:03:19Z</dcterms:created>
  <dcterms:modified xsi:type="dcterms:W3CDTF">2016-05-20T13:57:04Z</dcterms:modified>
</cp:coreProperties>
</file>