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3" r:id="rId4"/>
    <p:sldId id="333" r:id="rId5"/>
    <p:sldId id="355" r:id="rId6"/>
    <p:sldId id="260" r:id="rId7"/>
    <p:sldId id="332" r:id="rId8"/>
    <p:sldId id="307" r:id="rId9"/>
    <p:sldId id="315" r:id="rId10"/>
    <p:sldId id="318" r:id="rId11"/>
    <p:sldId id="319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FE97A2-FB73-411D-907B-02ED15B7B91C}">
          <p14:sldIdLst>
            <p14:sldId id="353"/>
            <p14:sldId id="333"/>
            <p14:sldId id="355"/>
            <p14:sldId id="260"/>
            <p14:sldId id="332"/>
            <p14:sldId id="307"/>
            <p14:sldId id="315"/>
            <p14:sldId id="318"/>
            <p14:sldId id="319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0" autoAdjust="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21711145790786E-2"/>
          <c:y val="5.0087655249863791E-2"/>
          <c:w val="0.93528989546176966"/>
          <c:h val="0.833718850208414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milions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  <c:extLst/>
            </c:numRef>
          </c:cat>
          <c:val>
            <c:numRef>
              <c:f>Sheet1!$B$2:$B$14</c:f>
              <c:numCache>
                <c:formatCode>General</c:formatCode>
                <c:ptCount val="9"/>
                <c:pt idx="0">
                  <c:v>4.8</c:v>
                </c:pt>
                <c:pt idx="1">
                  <c:v>5.2</c:v>
                </c:pt>
                <c:pt idx="2">
                  <c:v>5.9</c:v>
                </c:pt>
                <c:pt idx="3">
                  <c:v>6.8</c:v>
                </c:pt>
                <c:pt idx="4">
                  <c:v>7.6</c:v>
                </c:pt>
                <c:pt idx="5">
                  <c:v>8.5</c:v>
                </c:pt>
                <c:pt idx="6">
                  <c:v>9.1999999999999993</c:v>
                </c:pt>
                <c:pt idx="7">
                  <c:v>1.6</c:v>
                </c:pt>
                <c:pt idx="8">
                  <c:v>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0277-46EE-A9C7-9F2F0A751A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9926016"/>
        <c:axId val="339928192"/>
      </c:lineChart>
      <c:catAx>
        <c:axId val="339926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28192"/>
        <c:crosses val="autoZero"/>
        <c:auto val="1"/>
        <c:lblAlgn val="ctr"/>
        <c:lblOffset val="100"/>
        <c:noMultiLvlLbl val="0"/>
      </c:catAx>
      <c:valAx>
        <c:axId val="33992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2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318904" y="2710009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B16B8-2DA4-F2BE-3AEE-10629C1FB029}"/>
              </a:ext>
            </a:extLst>
          </p:cNvPr>
          <p:cNvSpPr/>
          <p:nvPr/>
        </p:nvSpPr>
        <p:spPr>
          <a:xfrm>
            <a:off x="2364509" y="5103674"/>
            <a:ext cx="11138540" cy="1754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cs typeface="Arial" pitchFamily="34" charset="0"/>
              </a:rPr>
              <a:t>Travel </a:t>
            </a:r>
            <a:r>
              <a:rPr lang="en-US" altLang="ko-KR" sz="5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Assistant" pitchFamily="2" charset="-79"/>
                <a:cs typeface="Assistant" pitchFamily="2" charset="-79"/>
              </a:rPr>
              <a:t>I</a:t>
            </a:r>
            <a:r>
              <a:rPr lang="en-US" sz="5400" b="1" i="0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Assistant" pitchFamily="2" charset="-79"/>
                <a:cs typeface="Assistant" pitchFamily="2" charset="-79"/>
              </a:rPr>
              <a:t>tinerary Helper</a:t>
            </a:r>
            <a:endParaRPr lang="ko-KR" altLang="en-US" sz="54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60007" dist="310007" dir="7680000" sy="30000" kx="1300200" algn="ctr" rotWithShape="0">
                  <a:schemeClr val="tx1">
                    <a:alpha val="32000"/>
                  </a:scheme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sz="5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+mj-lt"/>
                <a:cs typeface="Arial" pitchFamily="34" charset="0"/>
              </a:rPr>
              <a:t>Gal Malka, </a:t>
            </a:r>
            <a:r>
              <a:rPr lang="en-US" altLang="ko-KR" sz="5400" b="1" dirty="0" err="1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+mj-lt"/>
                <a:cs typeface="Arial" pitchFamily="34" charset="0"/>
              </a:rPr>
              <a:t>Ilan</a:t>
            </a:r>
            <a:r>
              <a:rPr lang="en-US" altLang="ko-KR" sz="5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+mj-lt"/>
                <a:cs typeface="Arial" pitchFamily="34" charset="0"/>
              </a:rPr>
              <a:t> Ben </a:t>
            </a:r>
            <a:r>
              <a:rPr lang="en-US" altLang="ko-KR" sz="5400" b="1" dirty="0" err="1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+mj-lt"/>
                <a:cs typeface="Arial" pitchFamily="34" charset="0"/>
              </a:rPr>
              <a:t>Zeev</a:t>
            </a:r>
            <a:endParaRPr lang="en-US" sz="5400" b="1" dirty="0">
              <a:ln w="9525">
                <a:solidFill>
                  <a:schemeClr val="tx1"/>
                </a:solidFill>
                <a:prstDash val="solid"/>
              </a:ln>
              <a:effectLst>
                <a:outerShdw blurRad="60007" dist="310007" dir="7680000" sy="30000" kx="1300200" algn="ctr" rotWithShape="0">
                  <a:schemeClr val="tx1">
                    <a:alpha val="32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1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189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bg1">
                <a:lumMod val="50000"/>
              </a:schemeClr>
            </a:gs>
            <a:gs pos="63000">
              <a:schemeClr val="bg1">
                <a:lumMod val="75000"/>
              </a:schemeClr>
            </a:gs>
            <a:gs pos="0">
              <a:schemeClr val="bg1">
                <a:lumMod val="46000"/>
                <a:lumOff val="54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Fact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942694-171A-481B-8ED6-4688B2FBD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543859"/>
              </p:ext>
            </p:extLst>
          </p:nvPr>
        </p:nvGraphicFramePr>
        <p:xfrm>
          <a:off x="886694" y="2277033"/>
          <a:ext cx="10455830" cy="295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A516CB2-61F9-106E-C8F8-7D1F42D31196}"/>
              </a:ext>
            </a:extLst>
          </p:cNvPr>
          <p:cNvSpPr txBox="1"/>
          <p:nvPr/>
        </p:nvSpPr>
        <p:spPr>
          <a:xfrm>
            <a:off x="1126837" y="5486130"/>
            <a:ext cx="7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*By the Israel Central Bureau of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BAAA1-169E-E492-21F5-7525AE40B1BC}"/>
              </a:ext>
            </a:extLst>
          </p:cNvPr>
          <p:cNvSpPr txBox="1"/>
          <p:nvPr/>
        </p:nvSpPr>
        <p:spPr>
          <a:xfrm>
            <a:off x="1246909" y="1686059"/>
            <a:ext cx="98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and more Israelis goes abroad</a:t>
            </a: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253997" y="185126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latin typeface="+mj-lt"/>
                <a:cs typeface="Arial" pitchFamily="34" charset="0"/>
              </a:rPr>
              <a:t>The Problem</a:t>
            </a:r>
            <a:endParaRPr lang="ko-KR" altLang="en-US" sz="54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386254" y="3121676"/>
            <a:ext cx="26897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Decide where to go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1B38F-C93F-E1FD-28FD-4642F736A89C}"/>
              </a:ext>
            </a:extLst>
          </p:cNvPr>
          <p:cNvSpPr txBox="1"/>
          <p:nvPr/>
        </p:nvSpPr>
        <p:spPr>
          <a:xfrm>
            <a:off x="3334328" y="5341871"/>
            <a:ext cx="56618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Lots of information to process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DD10E-08EF-FEC4-F21E-E0EACA496A10}"/>
              </a:ext>
            </a:extLst>
          </p:cNvPr>
          <p:cNvSpPr txBox="1"/>
          <p:nvPr/>
        </p:nvSpPr>
        <p:spPr>
          <a:xfrm>
            <a:off x="2105437" y="1710888"/>
            <a:ext cx="355645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Arrival times from place to place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C92AF-01AD-6C37-4EDA-C077580CF6A9}"/>
              </a:ext>
            </a:extLst>
          </p:cNvPr>
          <p:cNvSpPr txBox="1"/>
          <p:nvPr/>
        </p:nvSpPr>
        <p:spPr>
          <a:xfrm>
            <a:off x="6206836" y="2797741"/>
            <a:ext cx="36021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CB4CE-3E4B-FE25-CF46-BB3F77CD9C89}"/>
              </a:ext>
            </a:extLst>
          </p:cNvPr>
          <p:cNvSpPr txBox="1"/>
          <p:nvPr/>
        </p:nvSpPr>
        <p:spPr>
          <a:xfrm>
            <a:off x="5689600" y="2466052"/>
            <a:ext cx="36021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8F795-B26A-6913-E862-E255BDFE310E}"/>
              </a:ext>
            </a:extLst>
          </p:cNvPr>
          <p:cNvSpPr txBox="1"/>
          <p:nvPr/>
        </p:nvSpPr>
        <p:spPr>
          <a:xfrm>
            <a:off x="5985165" y="2484427"/>
            <a:ext cx="36021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6E2D6-2853-E940-1A20-397118FE76FC}"/>
              </a:ext>
            </a:extLst>
          </p:cNvPr>
          <p:cNvSpPr txBox="1"/>
          <p:nvPr/>
        </p:nvSpPr>
        <p:spPr>
          <a:xfrm>
            <a:off x="5481785" y="2814291"/>
            <a:ext cx="36021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9059A-D893-B7E6-7F2E-5758B40B9843}"/>
              </a:ext>
            </a:extLst>
          </p:cNvPr>
          <p:cNvSpPr txBox="1"/>
          <p:nvPr/>
        </p:nvSpPr>
        <p:spPr>
          <a:xfrm>
            <a:off x="-112203" y="2294599"/>
            <a:ext cx="204594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Make priority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DFA80-2FFD-56C0-8C67-C922FCEAF75E}"/>
              </a:ext>
            </a:extLst>
          </p:cNvPr>
          <p:cNvSpPr txBox="1"/>
          <p:nvPr/>
        </p:nvSpPr>
        <p:spPr>
          <a:xfrm>
            <a:off x="6345383" y="1691994"/>
            <a:ext cx="215582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Time to plan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5B821-B0DD-EDC8-1477-61181F46C723}"/>
              </a:ext>
            </a:extLst>
          </p:cNvPr>
          <p:cNvSpPr txBox="1"/>
          <p:nvPr/>
        </p:nvSpPr>
        <p:spPr>
          <a:xfrm>
            <a:off x="1933738" y="3104454"/>
            <a:ext cx="214937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Find information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6" grpId="0"/>
      <p:bldP spid="7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Current Market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61DCE-7AEB-4B7F-BC80-89BE4128560D}"/>
              </a:ext>
            </a:extLst>
          </p:cNvPr>
          <p:cNvSpPr txBox="1"/>
          <p:nvPr/>
        </p:nvSpPr>
        <p:spPr>
          <a:xfrm>
            <a:off x="2122374" y="3961921"/>
            <a:ext cx="2304256" cy="3960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CC71D-865A-4F06-9272-F814DCFBA6D5}"/>
              </a:ext>
            </a:extLst>
          </p:cNvPr>
          <p:cNvSpPr txBox="1"/>
          <p:nvPr/>
        </p:nvSpPr>
        <p:spPr>
          <a:xfrm>
            <a:off x="4933094" y="3961921"/>
            <a:ext cx="2304256" cy="3960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4E23F-B63F-47EB-B5A3-52387CA2971C}"/>
              </a:ext>
            </a:extLst>
          </p:cNvPr>
          <p:cNvSpPr txBox="1"/>
          <p:nvPr/>
        </p:nvSpPr>
        <p:spPr>
          <a:xfrm>
            <a:off x="7743814" y="3961921"/>
            <a:ext cx="2304256" cy="396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BD6CCEA-9B4F-4D16-B388-DEF96451ADD3}"/>
              </a:ext>
            </a:extLst>
          </p:cNvPr>
          <p:cNvSpPr txBox="1">
            <a:spLocks/>
          </p:cNvSpPr>
          <p:nvPr/>
        </p:nvSpPr>
        <p:spPr>
          <a:xfrm>
            <a:off x="2374402" y="4052244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Google Maps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901B4-5B1B-42E1-9201-CAB436E33E2D}"/>
              </a:ext>
            </a:extLst>
          </p:cNvPr>
          <p:cNvSpPr txBox="1"/>
          <p:nvPr/>
        </p:nvSpPr>
        <p:spPr>
          <a:xfrm>
            <a:off x="2122374" y="445017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Find locations and build non optimality routes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51121DD-9C1C-4E2A-89ED-6D0A4B25456C}"/>
              </a:ext>
            </a:extLst>
          </p:cNvPr>
          <p:cNvSpPr txBox="1">
            <a:spLocks/>
          </p:cNvSpPr>
          <p:nvPr/>
        </p:nvSpPr>
        <p:spPr>
          <a:xfrm>
            <a:off x="5185122" y="4052244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Trip Advisor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A1E46-67F1-45AF-94A1-E7D5CECD7C92}"/>
              </a:ext>
            </a:extLst>
          </p:cNvPr>
          <p:cNvSpPr txBox="1"/>
          <p:nvPr/>
        </p:nvSpPr>
        <p:spPr>
          <a:xfrm>
            <a:off x="4933094" y="446097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Find attractions information and rank by users without the possibility to build route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7C550F6E-1F74-4736-B568-F3CC3FC7D6EB}"/>
              </a:ext>
            </a:extLst>
          </p:cNvPr>
          <p:cNvSpPr txBox="1">
            <a:spLocks/>
          </p:cNvSpPr>
          <p:nvPr/>
        </p:nvSpPr>
        <p:spPr>
          <a:xfrm>
            <a:off x="7995842" y="4052244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Roadtrippers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6838CA-51D9-4DBE-9531-9371DD7F9337}"/>
              </a:ext>
            </a:extLst>
          </p:cNvPr>
          <p:cNvSpPr txBox="1"/>
          <p:nvPr/>
        </p:nvSpPr>
        <p:spPr>
          <a:xfrm>
            <a:off x="7743815" y="453645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Build shortest route from several places without places ranking, priority consideration and limited to the US only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Placeholder 4" descr="Icon&#10;&#10;Description automatically generated">
            <a:extLst>
              <a:ext uri="{FF2B5EF4-FFF2-40B4-BE49-F238E27FC236}">
                <a16:creationId xmlns:a16="http://schemas.microsoft.com/office/drawing/2014/main" id="{B40312F4-2664-FD9D-BEC2-AEC8EC0E923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4" b="15634"/>
          <a:stretch>
            <a:fillRect/>
          </a:stretch>
        </p:blipFill>
        <p:spPr>
          <a:xfrm>
            <a:off x="2122374" y="2385292"/>
            <a:ext cx="2304256" cy="1584000"/>
          </a:xfrm>
        </p:spPr>
      </p:pic>
      <p:pic>
        <p:nvPicPr>
          <p:cNvPr id="9" name="Picture Placeholder 8" descr="Logo&#10;&#10;Description automatically generated">
            <a:extLst>
              <a:ext uri="{FF2B5EF4-FFF2-40B4-BE49-F238E27FC236}">
                <a16:creationId xmlns:a16="http://schemas.microsoft.com/office/drawing/2014/main" id="{D5046A6B-9CBD-F374-43B4-91E4D60F0D7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b="15610"/>
          <a:stretch>
            <a:fillRect/>
          </a:stretch>
        </p:blipFill>
        <p:spPr>
          <a:xfrm>
            <a:off x="4933094" y="2385292"/>
            <a:ext cx="2304256" cy="1584000"/>
          </a:xfrm>
        </p:spPr>
      </p:pic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D9B35DFC-AC71-A1D3-13E1-1A074787CC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4" b="15634"/>
          <a:stretch>
            <a:fillRect/>
          </a:stretch>
        </p:blipFill>
        <p:spPr>
          <a:xfrm>
            <a:off x="7743814" y="2385292"/>
            <a:ext cx="2304256" cy="1584000"/>
          </a:xfr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04AC452-AB1E-E80F-9D68-79EE95561504}"/>
              </a:ext>
            </a:extLst>
          </p:cNvPr>
          <p:cNvSpPr txBox="1">
            <a:spLocks/>
          </p:cNvSpPr>
          <p:nvPr/>
        </p:nvSpPr>
        <p:spPr>
          <a:xfrm>
            <a:off x="309401" y="18966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9">
            <a:extLst>
              <a:ext uri="{FF2B5EF4-FFF2-40B4-BE49-F238E27FC236}">
                <a16:creationId xmlns:a16="http://schemas.microsoft.com/office/drawing/2014/main" id="{F3C370FE-AAA6-43D5-9028-7DB27612F8A7}"/>
              </a:ext>
            </a:extLst>
          </p:cNvPr>
          <p:cNvSpPr/>
          <p:nvPr/>
        </p:nvSpPr>
        <p:spPr>
          <a:xfrm>
            <a:off x="5188507" y="1580861"/>
            <a:ext cx="6307511" cy="2243793"/>
          </a:xfrm>
          <a:prstGeom prst="roundRect">
            <a:avLst>
              <a:gd name="adj" fmla="val 593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en-US" altLang="ko-KR" dirty="0">
              <a:solidFill>
                <a:srgbClr val="262626"/>
              </a:solidFill>
            </a:endParaRPr>
          </a:p>
          <a:p>
            <a:pPr defTabSz="914446" latinLnBrk="1">
              <a:spcBef>
                <a:spcPct val="20000"/>
              </a:spcBef>
            </a:pPr>
            <a:endParaRPr lang="en-US" altLang="ko-KR" dirty="0">
              <a:solidFill>
                <a:srgbClr val="262626"/>
              </a:solidFill>
            </a:endParaRP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View attractions with their information and ranking</a:t>
            </a: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Find or locate places and attractions you want to visit</a:t>
            </a: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Routes details</a:t>
            </a: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Optimize Route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4C993487-EC22-4EA5-BDAF-4FDEC63F3AF9}"/>
              </a:ext>
            </a:extLst>
          </p:cNvPr>
          <p:cNvGrpSpPr/>
          <p:nvPr/>
        </p:nvGrpSpPr>
        <p:grpSpPr>
          <a:xfrm flipH="1">
            <a:off x="5013586" y="1793381"/>
            <a:ext cx="5493222" cy="369527"/>
            <a:chOff x="2639660" y="2017026"/>
            <a:chExt cx="1800200" cy="376921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B3895ADF-7B99-4B8B-A365-0CD4673E20E4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62D9109-6C51-4A6D-BCEE-30EA965BFC17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AFF4F8-5451-4CA6-A526-731FE59D7F5C}"/>
              </a:ext>
            </a:extLst>
          </p:cNvPr>
          <p:cNvSpPr txBox="1">
            <a:spLocks/>
          </p:cNvSpPr>
          <p:nvPr/>
        </p:nvSpPr>
        <p:spPr>
          <a:xfrm>
            <a:off x="5112306" y="1832966"/>
            <a:ext cx="4568025" cy="19268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46" latinLnBrk="1">
              <a:spcBef>
                <a:spcPct val="20000"/>
              </a:spcBef>
            </a:pPr>
            <a:r>
              <a:rPr lang="en-US" altLang="ko-KR" dirty="0"/>
              <a:t>Combine all features into one app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65F889-43A9-401F-A2E1-38EF5F731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pic>
        <p:nvPicPr>
          <p:cNvPr id="14" name="Picture Placeholder 13" descr="A group of people in a car&#10;&#10;Description automatically generated with low confidence">
            <a:extLst>
              <a:ext uri="{FF2B5EF4-FFF2-40B4-BE49-F238E27FC236}">
                <a16:creationId xmlns:a16="http://schemas.microsoft.com/office/drawing/2014/main" id="{D025AD39-696D-DB16-320F-B4E67E74716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r="3291"/>
          <a:stretch>
            <a:fillRect/>
          </a:stretch>
        </p:blipFill>
        <p:spPr/>
      </p:pic>
      <p:sp>
        <p:nvSpPr>
          <p:cNvPr id="15" name="직사각형 19">
            <a:extLst>
              <a:ext uri="{FF2B5EF4-FFF2-40B4-BE49-F238E27FC236}">
                <a16:creationId xmlns:a16="http://schemas.microsoft.com/office/drawing/2014/main" id="{0B14AD89-1182-4641-BE14-5D0DB1A50E84}"/>
              </a:ext>
            </a:extLst>
          </p:cNvPr>
          <p:cNvSpPr/>
          <p:nvPr/>
        </p:nvSpPr>
        <p:spPr>
          <a:xfrm>
            <a:off x="5188507" y="4155242"/>
            <a:ext cx="6307511" cy="2243793"/>
          </a:xfrm>
          <a:prstGeom prst="roundRect">
            <a:avLst>
              <a:gd name="adj" fmla="val 593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en-US" altLang="ko-KR" dirty="0">
              <a:solidFill>
                <a:srgbClr val="262626"/>
              </a:solidFill>
            </a:endParaRPr>
          </a:p>
          <a:p>
            <a:pPr defTabSz="914446" latinLnBrk="1">
              <a:spcBef>
                <a:spcPct val="20000"/>
              </a:spcBef>
            </a:pPr>
            <a:endParaRPr lang="en-US" altLang="ko-KR" dirty="0">
              <a:solidFill>
                <a:srgbClr val="262626"/>
              </a:solidFill>
            </a:endParaRP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Priority list</a:t>
            </a: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</a:rPr>
              <a:t>Time schedule</a:t>
            </a: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62626"/>
              </a:solidFill>
            </a:endParaRPr>
          </a:p>
          <a:p>
            <a:pPr marL="342900" indent="-342900" defTabSz="914446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62626"/>
              </a:solidFill>
            </a:endParaRP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A241256-0F79-1C12-CFF1-B3F0A8479D11}"/>
              </a:ext>
            </a:extLst>
          </p:cNvPr>
          <p:cNvGrpSpPr/>
          <p:nvPr/>
        </p:nvGrpSpPr>
        <p:grpSpPr>
          <a:xfrm flipH="1">
            <a:off x="5013586" y="4367762"/>
            <a:ext cx="5493222" cy="369527"/>
            <a:chOff x="2639660" y="2017026"/>
            <a:chExt cx="1800200" cy="376921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07DE8A0-2264-53BA-002F-17C1E57148E6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E7B42588-A865-7A7F-E1DA-A67EF67BD795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8677013-9335-4EA7-EEB0-3395B24C17AE}"/>
              </a:ext>
            </a:extLst>
          </p:cNvPr>
          <p:cNvSpPr txBox="1">
            <a:spLocks/>
          </p:cNvSpPr>
          <p:nvPr/>
        </p:nvSpPr>
        <p:spPr>
          <a:xfrm>
            <a:off x="5112306" y="4407347"/>
            <a:ext cx="4568025" cy="19268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46" latinLnBrk="1">
              <a:spcBef>
                <a:spcPct val="20000"/>
              </a:spcBef>
            </a:pPr>
            <a:r>
              <a:rPr lang="en-US" altLang="ko-KR" dirty="0"/>
              <a:t>Add new features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77A1A64-C428-47F8-B7B0-D7476A54180D}"/>
              </a:ext>
            </a:extLst>
          </p:cNvPr>
          <p:cNvSpPr/>
          <p:nvPr/>
        </p:nvSpPr>
        <p:spPr>
          <a:xfrm rot="16200000">
            <a:off x="3987821" y="2165177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050B582-F0F4-49B4-A09B-EAE790E5A58F}"/>
              </a:ext>
            </a:extLst>
          </p:cNvPr>
          <p:cNvSpPr/>
          <p:nvPr/>
        </p:nvSpPr>
        <p:spPr>
          <a:xfrm rot="16200000">
            <a:off x="3987821" y="3963220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AE498AB-9337-458C-AEDD-E0C8F85B80C8}"/>
              </a:ext>
            </a:extLst>
          </p:cNvPr>
          <p:cNvSpPr/>
          <p:nvPr/>
        </p:nvSpPr>
        <p:spPr>
          <a:xfrm>
            <a:off x="5100475" y="3133114"/>
            <a:ext cx="885561" cy="191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6528E-07BD-4B58-B799-B824E99B2168}"/>
              </a:ext>
            </a:extLst>
          </p:cNvPr>
          <p:cNvSpPr/>
          <p:nvPr/>
        </p:nvSpPr>
        <p:spPr>
          <a:xfrm>
            <a:off x="5048323" y="2231200"/>
            <a:ext cx="2899458" cy="192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FC69CA0-9A95-4F0A-A499-FB976758B076}"/>
              </a:ext>
            </a:extLst>
          </p:cNvPr>
          <p:cNvSpPr/>
          <p:nvPr/>
        </p:nvSpPr>
        <p:spPr>
          <a:xfrm rot="5400000">
            <a:off x="7777306" y="2157090"/>
            <a:ext cx="545074" cy="3552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44">
            <a:extLst>
              <a:ext uri="{FF2B5EF4-FFF2-40B4-BE49-F238E27FC236}">
                <a16:creationId xmlns:a16="http://schemas.microsoft.com/office/drawing/2014/main" id="{6F20E834-34EA-4599-B815-1F13AA9F2DF3}"/>
              </a:ext>
            </a:extLst>
          </p:cNvPr>
          <p:cNvSpPr/>
          <p:nvPr/>
        </p:nvSpPr>
        <p:spPr>
          <a:xfrm>
            <a:off x="5662138" y="4030133"/>
            <a:ext cx="849937" cy="189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2E30507-C035-433D-A7C1-482B72BFA7FD}"/>
              </a:ext>
            </a:extLst>
          </p:cNvPr>
          <p:cNvSpPr/>
          <p:nvPr/>
        </p:nvSpPr>
        <p:spPr>
          <a:xfrm rot="16200000">
            <a:off x="5535892" y="3057272"/>
            <a:ext cx="545074" cy="3552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9D8D936E-C785-4370-A6F3-652C3EE12CB7}"/>
              </a:ext>
            </a:extLst>
          </p:cNvPr>
          <p:cNvSpPr/>
          <p:nvPr/>
        </p:nvSpPr>
        <p:spPr>
          <a:xfrm>
            <a:off x="5979264" y="3126283"/>
            <a:ext cx="554584" cy="19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1BE6C6-DAF2-4B0A-9A1E-81C0646F572B}"/>
              </a:ext>
            </a:extLst>
          </p:cNvPr>
          <p:cNvGrpSpPr/>
          <p:nvPr/>
        </p:nvGrpSpPr>
        <p:grpSpPr>
          <a:xfrm>
            <a:off x="1735966" y="2276791"/>
            <a:ext cx="2078258" cy="676301"/>
            <a:chOff x="186703" y="2121142"/>
            <a:chExt cx="2395361" cy="6763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9C8712-B254-4CC6-8405-EEDBE138534C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calculation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50447-B74F-448E-B0CC-E4BDC616C70F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app will build a route based on your preferences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AEB821-A153-445B-8439-AADBCBAD1253}"/>
              </a:ext>
            </a:extLst>
          </p:cNvPr>
          <p:cNvGrpSpPr/>
          <p:nvPr/>
        </p:nvGrpSpPr>
        <p:grpSpPr>
          <a:xfrm>
            <a:off x="7834756" y="3237796"/>
            <a:ext cx="2084225" cy="860967"/>
            <a:chOff x="5546540" y="3082146"/>
            <a:chExt cx="2084225" cy="860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AED0B1-6857-49C3-BCC4-A58A759D22B2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 schedules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6E2662-0168-4393-8C93-23FAE09D3A05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Choose the amount of time you want to spend for each place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38557B-0004-4DD2-A376-66A323609DE6}"/>
              </a:ext>
            </a:extLst>
          </p:cNvPr>
          <p:cNvGrpSpPr/>
          <p:nvPr/>
        </p:nvGrpSpPr>
        <p:grpSpPr>
          <a:xfrm>
            <a:off x="7834756" y="5043327"/>
            <a:ext cx="2533964" cy="860967"/>
            <a:chOff x="5561445" y="4887679"/>
            <a:chExt cx="2533964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4A05ED-D7F0-4306-9557-5A10819713F2}"/>
                </a:ext>
              </a:extLst>
            </p:cNvPr>
            <p:cNvSpPr txBox="1"/>
            <p:nvPr/>
          </p:nvSpPr>
          <p:spPr>
            <a:xfrm>
              <a:off x="5561445" y="4887679"/>
              <a:ext cx="25339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Locate or Search for places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921D6B-1E0F-4ABB-8DB2-1F05BA96EFDE}"/>
                </a:ext>
              </a:extLst>
            </p:cNvPr>
            <p:cNvSpPr txBox="1"/>
            <p:nvPr/>
          </p:nvSpPr>
          <p:spPr>
            <a:xfrm>
              <a:off x="5561445" y="5102315"/>
              <a:ext cx="2505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your places nor get recommendations for nearby attractions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019826-C847-43D8-8FA1-44C310D8DF3C}"/>
              </a:ext>
            </a:extLst>
          </p:cNvPr>
          <p:cNvGrpSpPr/>
          <p:nvPr/>
        </p:nvGrpSpPr>
        <p:grpSpPr>
          <a:xfrm>
            <a:off x="1999864" y="4144710"/>
            <a:ext cx="1914303" cy="814880"/>
            <a:chOff x="232423" y="4165242"/>
            <a:chExt cx="2395361" cy="3972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F753A5-15D7-415F-B5E2-BA1034E2193C}"/>
                </a:ext>
              </a:extLst>
            </p:cNvPr>
            <p:cNvSpPr txBox="1"/>
            <p:nvPr/>
          </p:nvSpPr>
          <p:spPr>
            <a:xfrm>
              <a:off x="232423" y="4165242"/>
              <a:ext cx="2395361" cy="129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 a priority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CA5D05-5E63-4E52-8621-3FE3C5A35948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30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333333"/>
                  </a:solidFill>
                  <a:latin typeface="Assistant" pitchFamily="2" charset="-79"/>
                  <a:cs typeface="Assistant" pitchFamily="2" charset="-79"/>
                </a:rPr>
                <a:t>Decide which places you would like to visit more than others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E68A59E-D542-4C1D-9B86-26D06AA7E015}"/>
              </a:ext>
            </a:extLst>
          </p:cNvPr>
          <p:cNvSpPr txBox="1"/>
          <p:nvPr/>
        </p:nvSpPr>
        <p:spPr>
          <a:xfrm>
            <a:off x="8210697" y="2017349"/>
            <a:ext cx="214394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Travel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E43A7C-423D-40CF-B5F3-DA5B3974BEC7}"/>
              </a:ext>
            </a:extLst>
          </p:cNvPr>
          <p:cNvSpPr/>
          <p:nvPr/>
        </p:nvSpPr>
        <p:spPr>
          <a:xfrm>
            <a:off x="4175723" y="2474853"/>
            <a:ext cx="609425" cy="609424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C9AB0E-D50E-4287-A2B1-7E4B63311D69}"/>
              </a:ext>
            </a:extLst>
          </p:cNvPr>
          <p:cNvSpPr/>
          <p:nvPr/>
        </p:nvSpPr>
        <p:spPr>
          <a:xfrm>
            <a:off x="6861191" y="3360567"/>
            <a:ext cx="609425" cy="60942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E3CFC7-BF03-4B10-89C8-DC4E1A4FC0B2}"/>
              </a:ext>
            </a:extLst>
          </p:cNvPr>
          <p:cNvSpPr/>
          <p:nvPr/>
        </p:nvSpPr>
        <p:spPr>
          <a:xfrm>
            <a:off x="4175723" y="4275261"/>
            <a:ext cx="609425" cy="609424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456104-ED12-430D-882D-BC4758F711D7}"/>
              </a:ext>
            </a:extLst>
          </p:cNvPr>
          <p:cNvSpPr/>
          <p:nvPr/>
        </p:nvSpPr>
        <p:spPr>
          <a:xfrm>
            <a:off x="6861191" y="5173792"/>
            <a:ext cx="609425" cy="609424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44313263-8D61-4A42-8706-2C72F8F81535}"/>
              </a:ext>
            </a:extLst>
          </p:cNvPr>
          <p:cNvSpPr/>
          <p:nvPr/>
        </p:nvSpPr>
        <p:spPr>
          <a:xfrm>
            <a:off x="5100476" y="4929384"/>
            <a:ext cx="885562" cy="191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918827-0A8E-47E2-939A-7A8BB02DDF58}"/>
              </a:ext>
            </a:extLst>
          </p:cNvPr>
          <p:cNvSpPr/>
          <p:nvPr/>
        </p:nvSpPr>
        <p:spPr>
          <a:xfrm rot="5400000">
            <a:off x="5567212" y="3950484"/>
            <a:ext cx="545074" cy="35521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179B009-3ADF-4273-BB1D-96445D4B40A7}"/>
              </a:ext>
            </a:extLst>
          </p:cNvPr>
          <p:cNvSpPr/>
          <p:nvPr/>
        </p:nvSpPr>
        <p:spPr>
          <a:xfrm>
            <a:off x="5100475" y="4030947"/>
            <a:ext cx="659072" cy="191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5CDF55-31E7-4732-9A1C-49B03CBA08C9}"/>
              </a:ext>
            </a:extLst>
          </p:cNvPr>
          <p:cNvSpPr/>
          <p:nvPr/>
        </p:nvSpPr>
        <p:spPr>
          <a:xfrm>
            <a:off x="0" y="5839905"/>
            <a:ext cx="6583680" cy="191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30B18ED-6869-4000-AB08-16B04812F252}"/>
              </a:ext>
            </a:extLst>
          </p:cNvPr>
          <p:cNvSpPr/>
          <p:nvPr/>
        </p:nvSpPr>
        <p:spPr>
          <a:xfrm rot="16200000">
            <a:off x="5535892" y="4848231"/>
            <a:ext cx="545074" cy="3552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D2B2021A-DC0F-4235-9258-3B6840EFDDD6}"/>
              </a:ext>
            </a:extLst>
          </p:cNvPr>
          <p:cNvSpPr/>
          <p:nvPr/>
        </p:nvSpPr>
        <p:spPr>
          <a:xfrm>
            <a:off x="5986035" y="4936556"/>
            <a:ext cx="548640" cy="195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7AF03C84-CF24-41F6-8156-7128A4245CC4}"/>
              </a:ext>
            </a:extLst>
          </p:cNvPr>
          <p:cNvSpPr/>
          <p:nvPr/>
        </p:nvSpPr>
        <p:spPr>
          <a:xfrm>
            <a:off x="4349001" y="262598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6B7E1E-BD6C-4B5F-889E-CF96554BC0DC}"/>
              </a:ext>
            </a:extLst>
          </p:cNvPr>
          <p:cNvGrpSpPr/>
          <p:nvPr/>
        </p:nvGrpSpPr>
        <p:grpSpPr>
          <a:xfrm>
            <a:off x="877311" y="3451074"/>
            <a:ext cx="1111725" cy="2423002"/>
            <a:chOff x="2158202" y="277708"/>
            <a:chExt cx="1111725" cy="242300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0E0205-1707-4BF8-8442-D9368284014C}"/>
                </a:ext>
              </a:extLst>
            </p:cNvPr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BB15A5-374E-4842-962E-695DED1F99FC}"/>
                </a:ext>
              </a:extLst>
            </p:cNvPr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784DB31-DF71-47E5-BA93-C73D0EDD0901}"/>
                </a:ext>
              </a:extLst>
            </p:cNvPr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C55E9D-2597-4852-B2F3-E53620575485}"/>
                </a:ext>
              </a:extLst>
            </p:cNvPr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49E7376-008B-421D-B654-24BDFBB4B40C}"/>
                </a:ext>
              </a:extLst>
            </p:cNvPr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11CA39-597E-4C76-B723-D70E88FF64FE}"/>
                </a:ext>
              </a:extLst>
            </p:cNvPr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1837C4-1408-410E-BD4F-DDA7D789937C}"/>
                </a:ext>
              </a:extLst>
            </p:cNvPr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628C16-0CF1-4FC7-83B6-6D5ADA2B69EF}"/>
                </a:ext>
              </a:extLst>
            </p:cNvPr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81C755-240C-4D39-AADA-12C1BD78FD6D}"/>
                </a:ext>
              </a:extLst>
            </p:cNvPr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397F2E-DBCA-433F-BB15-BE8AB7DA2347}"/>
                </a:ext>
              </a:extLst>
            </p:cNvPr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963FB-0AC9-4DCA-A198-F2DED97D964F}"/>
                </a:ext>
              </a:extLst>
            </p:cNvPr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aphic 58">
            <a:extLst>
              <a:ext uri="{FF2B5EF4-FFF2-40B4-BE49-F238E27FC236}">
                <a16:creationId xmlns:a16="http://schemas.microsoft.com/office/drawing/2014/main" id="{CDA075E6-8FD7-4A76-B1A1-FAC8C5F6C51A}"/>
              </a:ext>
            </a:extLst>
          </p:cNvPr>
          <p:cNvGrpSpPr/>
          <p:nvPr/>
        </p:nvGrpSpPr>
        <p:grpSpPr>
          <a:xfrm>
            <a:off x="10189721" y="803811"/>
            <a:ext cx="1600085" cy="2625189"/>
            <a:chOff x="5095920" y="2830970"/>
            <a:chExt cx="2335782" cy="383221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7C0EAD-3ABA-41F0-9708-54701AD02646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48BF4E2-05DC-4C7E-9567-D42978B9AB28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A171D8-8E2B-428F-A6A3-391C71B4CD60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C13BF15-03A3-4581-A751-8FA53099E96E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55B731-9972-4046-8B23-A22C0462485E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3EE384-22C1-469B-8850-267330D72442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987B654-89A9-4371-AB11-876D493958D7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40A80E-D7DC-4BF3-B754-6ECF41CD3D12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A8A1E0-37D5-4ADB-B57E-4844D59CE686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FB8B768-3568-4668-A849-8F947ECA6E6F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48C3DCA-C2A9-40B4-A34F-34F534150422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FB4B56-97BF-457E-89A6-D221E56002C1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26D19B0-1924-4CF1-88FC-B57E0C239D97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" name="Graphic 58">
              <a:extLst>
                <a:ext uri="{FF2B5EF4-FFF2-40B4-BE49-F238E27FC236}">
                  <a16:creationId xmlns:a16="http://schemas.microsoft.com/office/drawing/2014/main" id="{7FE7304B-2A8B-44DD-845C-9A1C6E445F29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2B96D87-3FAA-4348-8F88-B30538440A8F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E2AB633-4A64-45AF-8349-BB9CEEF382E5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C2BA7DA-EEB6-457C-9F01-B65DEEA7488E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EB052F-93ED-4FB1-8FBC-11429DA972DB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01BF0F-687B-468E-A82A-BD441AD48CC1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2950393-F53F-4798-9E65-342480271523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EE72682-5501-41C0-A86A-0775554C165A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4547A7-59CE-4FC1-B173-8461D2E8BA5B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BB0FA0-68A3-4E88-96C6-499A60E1A3BE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C6CD00D-8A09-4826-B98C-2D8CB71F72AB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B7FD7C4-BFC1-476E-B0AA-020394273890}"/>
              </a:ext>
            </a:extLst>
          </p:cNvPr>
          <p:cNvSpPr/>
          <p:nvPr/>
        </p:nvSpPr>
        <p:spPr>
          <a:xfrm rot="5400000" flipH="1">
            <a:off x="6547806" y="3061692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52C4C86-ABF5-4F99-8204-E9C8155213F5}"/>
              </a:ext>
            </a:extLst>
          </p:cNvPr>
          <p:cNvSpPr/>
          <p:nvPr/>
        </p:nvSpPr>
        <p:spPr>
          <a:xfrm rot="5400000" flipH="1">
            <a:off x="6547806" y="4873643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ame 17">
            <a:extLst>
              <a:ext uri="{FF2B5EF4-FFF2-40B4-BE49-F238E27FC236}">
                <a16:creationId xmlns:a16="http://schemas.microsoft.com/office/drawing/2014/main" id="{0D060B1E-BA06-FE73-F9D8-7B390544D7AB}"/>
              </a:ext>
            </a:extLst>
          </p:cNvPr>
          <p:cNvSpPr/>
          <p:nvPr/>
        </p:nvSpPr>
        <p:spPr>
          <a:xfrm>
            <a:off x="7006686" y="532610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DC2C7F82-D459-CE44-884C-1A05F469A3A2}"/>
              </a:ext>
            </a:extLst>
          </p:cNvPr>
          <p:cNvSpPr>
            <a:spLocks noChangeAspect="1"/>
          </p:cNvSpPr>
          <p:nvPr/>
        </p:nvSpPr>
        <p:spPr>
          <a:xfrm rot="2160000">
            <a:off x="7009218" y="3496741"/>
            <a:ext cx="324134" cy="349736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75C8E-242D-4D9F-94B4-058222785009}"/>
              </a:ext>
            </a:extLst>
          </p:cNvPr>
          <p:cNvSpPr/>
          <p:nvPr/>
        </p:nvSpPr>
        <p:spPr>
          <a:xfrm>
            <a:off x="4325176" y="4430933"/>
            <a:ext cx="318435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26" grpId="0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89" grpId="0" animBg="1"/>
      <p:bldP spid="90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8F0E11-C65D-4169-B9BE-1B0C436267CE}"/>
              </a:ext>
            </a:extLst>
          </p:cNvPr>
          <p:cNvGrpSpPr/>
          <p:nvPr/>
        </p:nvGrpSpPr>
        <p:grpSpPr>
          <a:xfrm flipH="1">
            <a:off x="666128" y="992494"/>
            <a:ext cx="6100834" cy="5884962"/>
            <a:chOff x="115141" y="2730175"/>
            <a:chExt cx="4279242" cy="4127825"/>
          </a:xfrm>
          <a:solidFill>
            <a:schemeClr val="accent2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6D81379-2662-4851-8C2A-3E78DBF0A42A}"/>
                </a:ext>
              </a:extLst>
            </p:cNvPr>
            <p:cNvSpPr/>
            <p:nvPr/>
          </p:nvSpPr>
          <p:spPr>
            <a:xfrm>
              <a:off x="2976790" y="2730175"/>
              <a:ext cx="428232" cy="1192460"/>
            </a:xfrm>
            <a:custGeom>
              <a:avLst/>
              <a:gdLst>
                <a:gd name="connsiteX0" fmla="*/ 1403464 w 1449254"/>
                <a:gd name="connsiteY0" fmla="*/ 1375259 h 4035615"/>
                <a:gd name="connsiteX1" fmla="*/ 1391506 w 1449254"/>
                <a:gd name="connsiteY1" fmla="*/ 1347794 h 4035615"/>
                <a:gd name="connsiteX2" fmla="*/ 1367517 w 1449254"/>
                <a:gd name="connsiteY2" fmla="*/ 926853 h 4035615"/>
                <a:gd name="connsiteX3" fmla="*/ 1331158 w 1449254"/>
                <a:gd name="connsiteY3" fmla="*/ 710796 h 4035615"/>
                <a:gd name="connsiteX4" fmla="*/ 1308215 w 1449254"/>
                <a:gd name="connsiteY4" fmla="*/ 688674 h 4035615"/>
                <a:gd name="connsiteX5" fmla="*/ 1072503 w 1449254"/>
                <a:gd name="connsiteY5" fmla="*/ 618387 h 4035615"/>
                <a:gd name="connsiteX6" fmla="*/ 994293 w 1449254"/>
                <a:gd name="connsiteY6" fmla="*/ 575601 h 4035615"/>
                <a:gd name="connsiteX7" fmla="*/ 990893 w 1449254"/>
                <a:gd name="connsiteY7" fmla="*/ 577171 h 4035615"/>
                <a:gd name="connsiteX8" fmla="*/ 984877 w 1449254"/>
                <a:gd name="connsiteY8" fmla="*/ 570744 h 4035615"/>
                <a:gd name="connsiteX9" fmla="*/ 999301 w 1449254"/>
                <a:gd name="connsiteY9" fmla="*/ 545371 h 4035615"/>
                <a:gd name="connsiteX10" fmla="*/ 1026242 w 1449254"/>
                <a:gd name="connsiteY10" fmla="*/ 508602 h 4035615"/>
                <a:gd name="connsiteX11" fmla="*/ 1038312 w 1449254"/>
                <a:gd name="connsiteY11" fmla="*/ 445825 h 4035615"/>
                <a:gd name="connsiteX12" fmla="*/ 1056323 w 1449254"/>
                <a:gd name="connsiteY12" fmla="*/ 385104 h 4035615"/>
                <a:gd name="connsiteX13" fmla="*/ 1065851 w 1449254"/>
                <a:gd name="connsiteY13" fmla="*/ 246621 h 4035615"/>
                <a:gd name="connsiteX14" fmla="*/ 1079117 w 1449254"/>
                <a:gd name="connsiteY14" fmla="*/ 217661 h 4035615"/>
                <a:gd name="connsiteX15" fmla="*/ 1066748 w 1449254"/>
                <a:gd name="connsiteY15" fmla="*/ 80337 h 4035615"/>
                <a:gd name="connsiteX16" fmla="*/ 998142 w 1449254"/>
                <a:gd name="connsiteY16" fmla="*/ 17897 h 4035615"/>
                <a:gd name="connsiteX17" fmla="*/ 876288 w 1449254"/>
                <a:gd name="connsiteY17" fmla="*/ 409 h 4035615"/>
                <a:gd name="connsiteX18" fmla="*/ 700139 w 1449254"/>
                <a:gd name="connsiteY18" fmla="*/ 88109 h 4035615"/>
                <a:gd name="connsiteX19" fmla="*/ 682091 w 1449254"/>
                <a:gd name="connsiteY19" fmla="*/ 298150 h 4035615"/>
                <a:gd name="connsiteX20" fmla="*/ 682091 w 1449254"/>
                <a:gd name="connsiteY20" fmla="*/ 298150 h 4035615"/>
                <a:gd name="connsiteX21" fmla="*/ 682091 w 1449254"/>
                <a:gd name="connsiteY21" fmla="*/ 298150 h 4035615"/>
                <a:gd name="connsiteX22" fmla="*/ 690909 w 1449254"/>
                <a:gd name="connsiteY22" fmla="*/ 374305 h 4035615"/>
                <a:gd name="connsiteX23" fmla="*/ 732499 w 1449254"/>
                <a:gd name="connsiteY23" fmla="*/ 525529 h 4035615"/>
                <a:gd name="connsiteX24" fmla="*/ 732499 w 1449254"/>
                <a:gd name="connsiteY24" fmla="*/ 525529 h 4035615"/>
                <a:gd name="connsiteX25" fmla="*/ 732499 w 1449254"/>
                <a:gd name="connsiteY25" fmla="*/ 525529 h 4035615"/>
                <a:gd name="connsiteX26" fmla="*/ 720093 w 1449254"/>
                <a:gd name="connsiteY26" fmla="*/ 539243 h 4035615"/>
                <a:gd name="connsiteX27" fmla="*/ 638446 w 1449254"/>
                <a:gd name="connsiteY27" fmla="*/ 611212 h 4035615"/>
                <a:gd name="connsiteX28" fmla="*/ 610271 w 1449254"/>
                <a:gd name="connsiteY28" fmla="*/ 626608 h 4035615"/>
                <a:gd name="connsiteX29" fmla="*/ 396904 w 1449254"/>
                <a:gd name="connsiteY29" fmla="*/ 685909 h 4035615"/>
                <a:gd name="connsiteX30" fmla="*/ 345450 w 1449254"/>
                <a:gd name="connsiteY30" fmla="*/ 745659 h 4035615"/>
                <a:gd name="connsiteX31" fmla="*/ 342946 w 1449254"/>
                <a:gd name="connsiteY31" fmla="*/ 763782 h 4035615"/>
                <a:gd name="connsiteX32" fmla="*/ 279123 w 1449254"/>
                <a:gd name="connsiteY32" fmla="*/ 1111858 h 4035615"/>
                <a:gd name="connsiteX33" fmla="*/ 202483 w 1449254"/>
                <a:gd name="connsiteY33" fmla="*/ 1482241 h 4035615"/>
                <a:gd name="connsiteX34" fmla="*/ 181483 w 1449254"/>
                <a:gd name="connsiteY34" fmla="*/ 1723109 h 4035615"/>
                <a:gd name="connsiteX35" fmla="*/ 191086 w 1449254"/>
                <a:gd name="connsiteY35" fmla="*/ 1895708 h 4035615"/>
                <a:gd name="connsiteX36" fmla="*/ 201511 w 1449254"/>
                <a:gd name="connsiteY36" fmla="*/ 2098649 h 4035615"/>
                <a:gd name="connsiteX37" fmla="*/ 201511 w 1449254"/>
                <a:gd name="connsiteY37" fmla="*/ 2098649 h 4035615"/>
                <a:gd name="connsiteX38" fmla="*/ 231891 w 1449254"/>
                <a:gd name="connsiteY38" fmla="*/ 2188069 h 4035615"/>
                <a:gd name="connsiteX39" fmla="*/ 233199 w 1449254"/>
                <a:gd name="connsiteY39" fmla="*/ 2191731 h 4035615"/>
                <a:gd name="connsiteX40" fmla="*/ 233199 w 1449254"/>
                <a:gd name="connsiteY40" fmla="*/ 2191731 h 4035615"/>
                <a:gd name="connsiteX41" fmla="*/ 216197 w 1449254"/>
                <a:gd name="connsiteY41" fmla="*/ 2271211 h 4035615"/>
                <a:gd name="connsiteX42" fmla="*/ 197775 w 1449254"/>
                <a:gd name="connsiteY42" fmla="*/ 2295761 h 4035615"/>
                <a:gd name="connsiteX43" fmla="*/ 17852 w 1449254"/>
                <a:gd name="connsiteY43" fmla="*/ 2398521 h 4035615"/>
                <a:gd name="connsiteX44" fmla="*/ 588 w 1449254"/>
                <a:gd name="connsiteY44" fmla="*/ 2430283 h 4035615"/>
                <a:gd name="connsiteX45" fmla="*/ 8660 w 1449254"/>
                <a:gd name="connsiteY45" fmla="*/ 2494667 h 4035615"/>
                <a:gd name="connsiteX46" fmla="*/ 30407 w 1449254"/>
                <a:gd name="connsiteY46" fmla="*/ 2715021 h 4035615"/>
                <a:gd name="connsiteX47" fmla="*/ 48381 w 1449254"/>
                <a:gd name="connsiteY47" fmla="*/ 2727389 h 4035615"/>
                <a:gd name="connsiteX48" fmla="*/ 70091 w 1449254"/>
                <a:gd name="connsiteY48" fmla="*/ 2742037 h 4035615"/>
                <a:gd name="connsiteX49" fmla="*/ 81787 w 1449254"/>
                <a:gd name="connsiteY49" fmla="*/ 2989408 h 4035615"/>
                <a:gd name="connsiteX50" fmla="*/ 82497 w 1449254"/>
                <a:gd name="connsiteY50" fmla="*/ 3054090 h 4035615"/>
                <a:gd name="connsiteX51" fmla="*/ 103348 w 1449254"/>
                <a:gd name="connsiteY51" fmla="*/ 3067617 h 4035615"/>
                <a:gd name="connsiteX52" fmla="*/ 131411 w 1449254"/>
                <a:gd name="connsiteY52" fmla="*/ 3056108 h 4035615"/>
                <a:gd name="connsiteX53" fmla="*/ 170721 w 1449254"/>
                <a:gd name="connsiteY53" fmla="*/ 3063843 h 4035615"/>
                <a:gd name="connsiteX54" fmla="*/ 203268 w 1449254"/>
                <a:gd name="connsiteY54" fmla="*/ 3068664 h 4035615"/>
                <a:gd name="connsiteX55" fmla="*/ 217729 w 1449254"/>
                <a:gd name="connsiteY55" fmla="*/ 3061377 h 4035615"/>
                <a:gd name="connsiteX56" fmla="*/ 412374 w 1449254"/>
                <a:gd name="connsiteY56" fmla="*/ 2960224 h 4035615"/>
                <a:gd name="connsiteX57" fmla="*/ 441072 w 1449254"/>
                <a:gd name="connsiteY57" fmla="*/ 2951368 h 4035615"/>
                <a:gd name="connsiteX58" fmla="*/ 578546 w 1449254"/>
                <a:gd name="connsiteY58" fmla="*/ 2881230 h 4035615"/>
                <a:gd name="connsiteX59" fmla="*/ 597716 w 1449254"/>
                <a:gd name="connsiteY59" fmla="*/ 2890908 h 4035615"/>
                <a:gd name="connsiteX60" fmla="*/ 603732 w 1449254"/>
                <a:gd name="connsiteY60" fmla="*/ 2911946 h 4035615"/>
                <a:gd name="connsiteX61" fmla="*/ 602648 w 1449254"/>
                <a:gd name="connsiteY61" fmla="*/ 2995349 h 4035615"/>
                <a:gd name="connsiteX62" fmla="*/ 607020 w 1449254"/>
                <a:gd name="connsiteY62" fmla="*/ 3202737 h 4035615"/>
                <a:gd name="connsiteX63" fmla="*/ 628842 w 1449254"/>
                <a:gd name="connsiteY63" fmla="*/ 3370142 h 4035615"/>
                <a:gd name="connsiteX64" fmla="*/ 613036 w 1449254"/>
                <a:gd name="connsiteY64" fmla="*/ 3410199 h 4035615"/>
                <a:gd name="connsiteX65" fmla="*/ 532585 w 1449254"/>
                <a:gd name="connsiteY65" fmla="*/ 3478955 h 4035615"/>
                <a:gd name="connsiteX66" fmla="*/ 521487 w 1449254"/>
                <a:gd name="connsiteY66" fmla="*/ 3540723 h 4035615"/>
                <a:gd name="connsiteX67" fmla="*/ 559713 w 1449254"/>
                <a:gd name="connsiteY67" fmla="*/ 3616914 h 4035615"/>
                <a:gd name="connsiteX68" fmla="*/ 584525 w 1449254"/>
                <a:gd name="connsiteY68" fmla="*/ 3626032 h 4035615"/>
                <a:gd name="connsiteX69" fmla="*/ 608440 w 1449254"/>
                <a:gd name="connsiteY69" fmla="*/ 3637466 h 4035615"/>
                <a:gd name="connsiteX70" fmla="*/ 611653 w 1449254"/>
                <a:gd name="connsiteY70" fmla="*/ 3659438 h 4035615"/>
                <a:gd name="connsiteX71" fmla="*/ 698831 w 1449254"/>
                <a:gd name="connsiteY71" fmla="*/ 3875234 h 4035615"/>
                <a:gd name="connsiteX72" fmla="*/ 727753 w 1449254"/>
                <a:gd name="connsiteY72" fmla="*/ 3955797 h 4035615"/>
                <a:gd name="connsiteX73" fmla="*/ 740645 w 1449254"/>
                <a:gd name="connsiteY73" fmla="*/ 3987372 h 4035615"/>
                <a:gd name="connsiteX74" fmla="*/ 812240 w 1449254"/>
                <a:gd name="connsiteY74" fmla="*/ 3995929 h 4035615"/>
                <a:gd name="connsiteX75" fmla="*/ 863508 w 1449254"/>
                <a:gd name="connsiteY75" fmla="*/ 4008336 h 4035615"/>
                <a:gd name="connsiteX76" fmla="*/ 909657 w 1449254"/>
                <a:gd name="connsiteY76" fmla="*/ 4025637 h 4035615"/>
                <a:gd name="connsiteX77" fmla="*/ 1019068 w 1449254"/>
                <a:gd name="connsiteY77" fmla="*/ 4033932 h 4035615"/>
                <a:gd name="connsiteX78" fmla="*/ 1161399 w 1449254"/>
                <a:gd name="connsiteY78" fmla="*/ 4019023 h 4035615"/>
                <a:gd name="connsiteX79" fmla="*/ 1173469 w 1449254"/>
                <a:gd name="connsiteY79" fmla="*/ 4010540 h 4035615"/>
                <a:gd name="connsiteX80" fmla="*/ 1145593 w 1449254"/>
                <a:gd name="connsiteY80" fmla="*/ 3955648 h 4035615"/>
                <a:gd name="connsiteX81" fmla="*/ 1082031 w 1449254"/>
                <a:gd name="connsiteY81" fmla="*/ 3916375 h 4035615"/>
                <a:gd name="connsiteX82" fmla="*/ 979234 w 1449254"/>
                <a:gd name="connsiteY82" fmla="*/ 3798108 h 4035615"/>
                <a:gd name="connsiteX83" fmla="*/ 951022 w 1449254"/>
                <a:gd name="connsiteY83" fmla="*/ 3752034 h 4035615"/>
                <a:gd name="connsiteX84" fmla="*/ 895494 w 1449254"/>
                <a:gd name="connsiteY84" fmla="*/ 3427351 h 4035615"/>
                <a:gd name="connsiteX85" fmla="*/ 903155 w 1449254"/>
                <a:gd name="connsiteY85" fmla="*/ 3374140 h 4035615"/>
                <a:gd name="connsiteX86" fmla="*/ 1125938 w 1449254"/>
                <a:gd name="connsiteY86" fmla="*/ 3073708 h 4035615"/>
                <a:gd name="connsiteX87" fmla="*/ 1202952 w 1449254"/>
                <a:gd name="connsiteY87" fmla="*/ 2938663 h 4035615"/>
                <a:gd name="connsiteX88" fmla="*/ 1230043 w 1449254"/>
                <a:gd name="connsiteY88" fmla="*/ 2855484 h 4035615"/>
                <a:gd name="connsiteX89" fmla="*/ 1249474 w 1449254"/>
                <a:gd name="connsiteY89" fmla="*/ 2744504 h 4035615"/>
                <a:gd name="connsiteX90" fmla="*/ 1254518 w 1449254"/>
                <a:gd name="connsiteY90" fmla="*/ 2728772 h 4035615"/>
                <a:gd name="connsiteX91" fmla="*/ 1253173 w 1449254"/>
                <a:gd name="connsiteY91" fmla="*/ 2686323 h 4035615"/>
                <a:gd name="connsiteX92" fmla="*/ 1252463 w 1449254"/>
                <a:gd name="connsiteY92" fmla="*/ 2683146 h 4035615"/>
                <a:gd name="connsiteX93" fmla="*/ 1254219 w 1449254"/>
                <a:gd name="connsiteY93" fmla="*/ 2504046 h 4035615"/>
                <a:gd name="connsiteX94" fmla="*/ 1255976 w 1449254"/>
                <a:gd name="connsiteY94" fmla="*/ 2400352 h 4035615"/>
                <a:gd name="connsiteX95" fmla="*/ 1245251 w 1449254"/>
                <a:gd name="connsiteY95" fmla="*/ 2189265 h 4035615"/>
                <a:gd name="connsiteX96" fmla="*/ 1277686 w 1449254"/>
                <a:gd name="connsiteY96" fmla="*/ 2113671 h 4035615"/>
                <a:gd name="connsiteX97" fmla="*/ 1279293 w 1449254"/>
                <a:gd name="connsiteY97" fmla="*/ 2112438 h 4035615"/>
                <a:gd name="connsiteX98" fmla="*/ 1322601 w 1449254"/>
                <a:gd name="connsiteY98" fmla="*/ 1996936 h 4035615"/>
                <a:gd name="connsiteX99" fmla="*/ 1327085 w 1449254"/>
                <a:gd name="connsiteY99" fmla="*/ 1908600 h 4035615"/>
                <a:gd name="connsiteX100" fmla="*/ 1354774 w 1449254"/>
                <a:gd name="connsiteY100" fmla="*/ 1942305 h 4035615"/>
                <a:gd name="connsiteX101" fmla="*/ 1359856 w 1449254"/>
                <a:gd name="connsiteY101" fmla="*/ 1933375 h 4035615"/>
                <a:gd name="connsiteX102" fmla="*/ 1367218 w 1449254"/>
                <a:gd name="connsiteY102" fmla="*/ 1918876 h 4035615"/>
                <a:gd name="connsiteX103" fmla="*/ 1449238 w 1449254"/>
                <a:gd name="connsiteY103" fmla="*/ 1530370 h 4035615"/>
                <a:gd name="connsiteX104" fmla="*/ 1403464 w 1449254"/>
                <a:gd name="connsiteY104" fmla="*/ 1375259 h 4035615"/>
                <a:gd name="connsiteX105" fmla="*/ 445295 w 1449254"/>
                <a:gd name="connsiteY105" fmla="*/ 1405414 h 4035615"/>
                <a:gd name="connsiteX106" fmla="*/ 444996 w 1449254"/>
                <a:gd name="connsiteY106" fmla="*/ 1405377 h 4035615"/>
                <a:gd name="connsiteX107" fmla="*/ 445295 w 1449254"/>
                <a:gd name="connsiteY107" fmla="*/ 1405414 h 4035615"/>
                <a:gd name="connsiteX108" fmla="*/ 282337 w 1449254"/>
                <a:gd name="connsiteY108" fmla="*/ 2236235 h 4035615"/>
                <a:gd name="connsiteX109" fmla="*/ 283495 w 1449254"/>
                <a:gd name="connsiteY109" fmla="*/ 2223418 h 4035615"/>
                <a:gd name="connsiteX110" fmla="*/ 292202 w 1449254"/>
                <a:gd name="connsiteY110" fmla="*/ 2210564 h 4035615"/>
                <a:gd name="connsiteX111" fmla="*/ 324113 w 1449254"/>
                <a:gd name="connsiteY111" fmla="*/ 2216319 h 4035615"/>
                <a:gd name="connsiteX112" fmla="*/ 293248 w 1449254"/>
                <a:gd name="connsiteY112" fmla="*/ 2234629 h 4035615"/>
                <a:gd name="connsiteX113" fmla="*/ 282337 w 1449254"/>
                <a:gd name="connsiteY113" fmla="*/ 2236235 h 4035615"/>
                <a:gd name="connsiteX114" fmla="*/ 440063 w 1449254"/>
                <a:gd name="connsiteY114" fmla="*/ 1584253 h 4035615"/>
                <a:gd name="connsiteX115" fmla="*/ 420408 w 1449254"/>
                <a:gd name="connsiteY115" fmla="*/ 1878818 h 4035615"/>
                <a:gd name="connsiteX116" fmla="*/ 401239 w 1449254"/>
                <a:gd name="connsiteY116" fmla="*/ 2062740 h 4035615"/>
                <a:gd name="connsiteX117" fmla="*/ 401239 w 1449254"/>
                <a:gd name="connsiteY117" fmla="*/ 2062740 h 4035615"/>
                <a:gd name="connsiteX118" fmla="*/ 387936 w 1449254"/>
                <a:gd name="connsiteY118" fmla="*/ 2045962 h 4035615"/>
                <a:gd name="connsiteX119" fmla="*/ 387936 w 1449254"/>
                <a:gd name="connsiteY119" fmla="*/ 2045962 h 4035615"/>
                <a:gd name="connsiteX120" fmla="*/ 385582 w 1449254"/>
                <a:gd name="connsiteY120" fmla="*/ 1933972 h 4035615"/>
                <a:gd name="connsiteX121" fmla="*/ 401164 w 1449254"/>
                <a:gd name="connsiteY121" fmla="*/ 1741718 h 4035615"/>
                <a:gd name="connsiteX122" fmla="*/ 445967 w 1449254"/>
                <a:gd name="connsiteY122" fmla="*/ 1402948 h 4035615"/>
                <a:gd name="connsiteX123" fmla="*/ 449592 w 1449254"/>
                <a:gd name="connsiteY123" fmla="*/ 1392335 h 4035615"/>
                <a:gd name="connsiteX124" fmla="*/ 440063 w 1449254"/>
                <a:gd name="connsiteY124" fmla="*/ 1584253 h 403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449254" h="4035615">
                  <a:moveTo>
                    <a:pt x="1403464" y="1375259"/>
                  </a:moveTo>
                  <a:cubicBezTo>
                    <a:pt x="1397336" y="1367449"/>
                    <a:pt x="1392067" y="1358967"/>
                    <a:pt x="1391506" y="1347794"/>
                  </a:cubicBezTo>
                  <a:cubicBezTo>
                    <a:pt x="1384481" y="1207405"/>
                    <a:pt x="1377755" y="1067017"/>
                    <a:pt x="1367517" y="926853"/>
                  </a:cubicBezTo>
                  <a:cubicBezTo>
                    <a:pt x="1362173" y="853650"/>
                    <a:pt x="1355260" y="780859"/>
                    <a:pt x="1331158" y="710796"/>
                  </a:cubicBezTo>
                  <a:cubicBezTo>
                    <a:pt x="1327011" y="698764"/>
                    <a:pt x="1320658" y="692262"/>
                    <a:pt x="1308215" y="688674"/>
                  </a:cubicBezTo>
                  <a:cubicBezTo>
                    <a:pt x="1229482" y="665806"/>
                    <a:pt x="1150787" y="642750"/>
                    <a:pt x="1072503" y="618387"/>
                  </a:cubicBezTo>
                  <a:cubicBezTo>
                    <a:pt x="1043917" y="609493"/>
                    <a:pt x="1009763" y="609157"/>
                    <a:pt x="994293" y="575601"/>
                  </a:cubicBezTo>
                  <a:cubicBezTo>
                    <a:pt x="993172" y="576125"/>
                    <a:pt x="992014" y="576648"/>
                    <a:pt x="990893" y="577171"/>
                  </a:cubicBezTo>
                  <a:cubicBezTo>
                    <a:pt x="988875" y="575041"/>
                    <a:pt x="986895" y="572874"/>
                    <a:pt x="984877" y="570744"/>
                  </a:cubicBezTo>
                  <a:cubicBezTo>
                    <a:pt x="982074" y="557927"/>
                    <a:pt x="988464" y="550864"/>
                    <a:pt x="999301" y="545371"/>
                  </a:cubicBezTo>
                  <a:cubicBezTo>
                    <a:pt x="1014322" y="537786"/>
                    <a:pt x="1021272" y="525940"/>
                    <a:pt x="1026242" y="508602"/>
                  </a:cubicBezTo>
                  <a:cubicBezTo>
                    <a:pt x="1032184" y="487863"/>
                    <a:pt x="1032034" y="466489"/>
                    <a:pt x="1038312" y="445825"/>
                  </a:cubicBezTo>
                  <a:cubicBezTo>
                    <a:pt x="1044477" y="425610"/>
                    <a:pt x="1056584" y="405842"/>
                    <a:pt x="1056323" y="385104"/>
                  </a:cubicBezTo>
                  <a:cubicBezTo>
                    <a:pt x="1055725" y="338544"/>
                    <a:pt x="1062003" y="292732"/>
                    <a:pt x="1065851" y="246621"/>
                  </a:cubicBezTo>
                  <a:cubicBezTo>
                    <a:pt x="1074707" y="239035"/>
                    <a:pt x="1076688" y="227937"/>
                    <a:pt x="1079117" y="217661"/>
                  </a:cubicBezTo>
                  <a:cubicBezTo>
                    <a:pt x="1090327" y="170616"/>
                    <a:pt x="1085208" y="124692"/>
                    <a:pt x="1066748" y="80337"/>
                  </a:cubicBezTo>
                  <a:cubicBezTo>
                    <a:pt x="1053707" y="49023"/>
                    <a:pt x="1029344" y="29294"/>
                    <a:pt x="998142" y="17897"/>
                  </a:cubicBezTo>
                  <a:cubicBezTo>
                    <a:pt x="958832" y="3548"/>
                    <a:pt x="917840" y="-1572"/>
                    <a:pt x="876288" y="409"/>
                  </a:cubicBezTo>
                  <a:cubicBezTo>
                    <a:pt x="804954" y="3772"/>
                    <a:pt x="744232" y="31199"/>
                    <a:pt x="700139" y="88109"/>
                  </a:cubicBezTo>
                  <a:cubicBezTo>
                    <a:pt x="649544" y="153427"/>
                    <a:pt x="664752" y="226106"/>
                    <a:pt x="682091" y="298150"/>
                  </a:cubicBezTo>
                  <a:cubicBezTo>
                    <a:pt x="682091" y="298150"/>
                    <a:pt x="682091" y="298150"/>
                    <a:pt x="682091" y="298150"/>
                  </a:cubicBezTo>
                  <a:lnTo>
                    <a:pt x="682091" y="298150"/>
                  </a:lnTo>
                  <a:cubicBezTo>
                    <a:pt x="668900" y="325391"/>
                    <a:pt x="676448" y="352221"/>
                    <a:pt x="690909" y="374305"/>
                  </a:cubicBezTo>
                  <a:cubicBezTo>
                    <a:pt x="721289" y="420827"/>
                    <a:pt x="738179" y="469703"/>
                    <a:pt x="732499" y="525529"/>
                  </a:cubicBezTo>
                  <a:cubicBezTo>
                    <a:pt x="732499" y="525529"/>
                    <a:pt x="732499" y="525529"/>
                    <a:pt x="732499" y="525529"/>
                  </a:cubicBezTo>
                  <a:cubicBezTo>
                    <a:pt x="732499" y="525529"/>
                    <a:pt x="732499" y="525529"/>
                    <a:pt x="732499" y="525529"/>
                  </a:cubicBezTo>
                  <a:cubicBezTo>
                    <a:pt x="720093" y="539841"/>
                    <a:pt x="727641" y="532442"/>
                    <a:pt x="720093" y="539243"/>
                  </a:cubicBezTo>
                  <a:cubicBezTo>
                    <a:pt x="692254" y="563719"/>
                    <a:pt x="665126" y="587223"/>
                    <a:pt x="638446" y="611212"/>
                  </a:cubicBezTo>
                  <a:cubicBezTo>
                    <a:pt x="630113" y="618723"/>
                    <a:pt x="620921" y="623618"/>
                    <a:pt x="610271" y="626608"/>
                  </a:cubicBezTo>
                  <a:cubicBezTo>
                    <a:pt x="539199" y="646599"/>
                    <a:pt x="468687" y="668870"/>
                    <a:pt x="396904" y="685909"/>
                  </a:cubicBezTo>
                  <a:cubicBezTo>
                    <a:pt x="362041" y="694205"/>
                    <a:pt x="343507" y="708965"/>
                    <a:pt x="345450" y="745659"/>
                  </a:cubicBezTo>
                  <a:cubicBezTo>
                    <a:pt x="345786" y="751638"/>
                    <a:pt x="343731" y="757729"/>
                    <a:pt x="342946" y="763782"/>
                  </a:cubicBezTo>
                  <a:cubicBezTo>
                    <a:pt x="328149" y="881003"/>
                    <a:pt x="304010" y="996505"/>
                    <a:pt x="279123" y="1111858"/>
                  </a:cubicBezTo>
                  <a:cubicBezTo>
                    <a:pt x="252518" y="1235094"/>
                    <a:pt x="218812" y="1356799"/>
                    <a:pt x="202483" y="1482241"/>
                  </a:cubicBezTo>
                  <a:cubicBezTo>
                    <a:pt x="192058" y="1562281"/>
                    <a:pt x="180287" y="1642322"/>
                    <a:pt x="181483" y="1723109"/>
                  </a:cubicBezTo>
                  <a:cubicBezTo>
                    <a:pt x="182342" y="1780692"/>
                    <a:pt x="193141" y="1838387"/>
                    <a:pt x="191086" y="1895708"/>
                  </a:cubicBezTo>
                  <a:cubicBezTo>
                    <a:pt x="188620" y="1964016"/>
                    <a:pt x="195906" y="2031127"/>
                    <a:pt x="201511" y="2098649"/>
                  </a:cubicBezTo>
                  <a:cubicBezTo>
                    <a:pt x="201511" y="2098649"/>
                    <a:pt x="201511" y="2098649"/>
                    <a:pt x="201511" y="2098649"/>
                  </a:cubicBezTo>
                  <a:cubicBezTo>
                    <a:pt x="196654" y="2133550"/>
                    <a:pt x="198111" y="2166284"/>
                    <a:pt x="231891" y="2188069"/>
                  </a:cubicBezTo>
                  <a:cubicBezTo>
                    <a:pt x="232750" y="2188630"/>
                    <a:pt x="232788" y="2190498"/>
                    <a:pt x="233199" y="2191731"/>
                  </a:cubicBezTo>
                  <a:cubicBezTo>
                    <a:pt x="233199" y="2191731"/>
                    <a:pt x="233199" y="2191731"/>
                    <a:pt x="233199" y="2191731"/>
                  </a:cubicBezTo>
                  <a:cubicBezTo>
                    <a:pt x="227482" y="2218224"/>
                    <a:pt x="221466" y="2244643"/>
                    <a:pt x="216197" y="2271211"/>
                  </a:cubicBezTo>
                  <a:cubicBezTo>
                    <a:pt x="213917" y="2282683"/>
                    <a:pt x="208163" y="2289895"/>
                    <a:pt x="197775" y="2295761"/>
                  </a:cubicBezTo>
                  <a:cubicBezTo>
                    <a:pt x="137651" y="2329765"/>
                    <a:pt x="78275" y="2365077"/>
                    <a:pt x="17852" y="2398521"/>
                  </a:cubicBezTo>
                  <a:cubicBezTo>
                    <a:pt x="3727" y="2406368"/>
                    <a:pt x="-1953" y="2415149"/>
                    <a:pt x="588" y="2430283"/>
                  </a:cubicBezTo>
                  <a:cubicBezTo>
                    <a:pt x="3316" y="2451732"/>
                    <a:pt x="6455" y="2473180"/>
                    <a:pt x="8660" y="2494667"/>
                  </a:cubicBezTo>
                  <a:cubicBezTo>
                    <a:pt x="16096" y="2568093"/>
                    <a:pt x="23121" y="2641594"/>
                    <a:pt x="30407" y="2715021"/>
                  </a:cubicBezTo>
                  <a:cubicBezTo>
                    <a:pt x="31491" y="2725932"/>
                    <a:pt x="32089" y="2735610"/>
                    <a:pt x="48381" y="2727389"/>
                  </a:cubicBezTo>
                  <a:cubicBezTo>
                    <a:pt x="68746" y="2717151"/>
                    <a:pt x="69643" y="2718309"/>
                    <a:pt x="70091" y="2742037"/>
                  </a:cubicBezTo>
                  <a:cubicBezTo>
                    <a:pt x="71586" y="2824619"/>
                    <a:pt x="76406" y="2907013"/>
                    <a:pt x="81787" y="2989408"/>
                  </a:cubicBezTo>
                  <a:cubicBezTo>
                    <a:pt x="82011" y="3010969"/>
                    <a:pt x="82273" y="3032529"/>
                    <a:pt x="82497" y="3054090"/>
                  </a:cubicBezTo>
                  <a:cubicBezTo>
                    <a:pt x="82647" y="3069075"/>
                    <a:pt x="86084" y="3077744"/>
                    <a:pt x="103348" y="3067617"/>
                  </a:cubicBezTo>
                  <a:cubicBezTo>
                    <a:pt x="111980" y="3062535"/>
                    <a:pt x="122928" y="3061377"/>
                    <a:pt x="131411" y="3056108"/>
                  </a:cubicBezTo>
                  <a:cubicBezTo>
                    <a:pt x="147628" y="3046056"/>
                    <a:pt x="159884" y="3047663"/>
                    <a:pt x="170721" y="3063843"/>
                  </a:cubicBezTo>
                  <a:cubicBezTo>
                    <a:pt x="179353" y="3076772"/>
                    <a:pt x="190339" y="3079164"/>
                    <a:pt x="203268" y="3068664"/>
                  </a:cubicBezTo>
                  <a:cubicBezTo>
                    <a:pt x="207341" y="3065338"/>
                    <a:pt x="212908" y="3063880"/>
                    <a:pt x="217729" y="3061377"/>
                  </a:cubicBezTo>
                  <a:cubicBezTo>
                    <a:pt x="282636" y="3027672"/>
                    <a:pt x="347505" y="2993966"/>
                    <a:pt x="412374" y="2960224"/>
                  </a:cubicBezTo>
                  <a:cubicBezTo>
                    <a:pt x="422762" y="2960000"/>
                    <a:pt x="432067" y="2956301"/>
                    <a:pt x="441072" y="2951368"/>
                  </a:cubicBezTo>
                  <a:cubicBezTo>
                    <a:pt x="486249" y="2926706"/>
                    <a:pt x="533257" y="2905668"/>
                    <a:pt x="578546" y="2881230"/>
                  </a:cubicBezTo>
                  <a:cubicBezTo>
                    <a:pt x="590690" y="2874653"/>
                    <a:pt x="595623" y="2878315"/>
                    <a:pt x="597716" y="2890908"/>
                  </a:cubicBezTo>
                  <a:cubicBezTo>
                    <a:pt x="598911" y="2898045"/>
                    <a:pt x="597977" y="2906042"/>
                    <a:pt x="603732" y="2911946"/>
                  </a:cubicBezTo>
                  <a:cubicBezTo>
                    <a:pt x="603283" y="2939747"/>
                    <a:pt x="603470" y="2967548"/>
                    <a:pt x="602648" y="2995349"/>
                  </a:cubicBezTo>
                  <a:cubicBezTo>
                    <a:pt x="600630" y="3064478"/>
                    <a:pt x="596370" y="3133682"/>
                    <a:pt x="607020" y="3202737"/>
                  </a:cubicBezTo>
                  <a:cubicBezTo>
                    <a:pt x="615577" y="3258339"/>
                    <a:pt x="620958" y="3314427"/>
                    <a:pt x="628842" y="3370142"/>
                  </a:cubicBezTo>
                  <a:cubicBezTo>
                    <a:pt x="631309" y="3387480"/>
                    <a:pt x="627310" y="3399064"/>
                    <a:pt x="613036" y="3410199"/>
                  </a:cubicBezTo>
                  <a:cubicBezTo>
                    <a:pt x="585272" y="3431872"/>
                    <a:pt x="558816" y="3455376"/>
                    <a:pt x="532585" y="3478955"/>
                  </a:cubicBezTo>
                  <a:cubicBezTo>
                    <a:pt x="511435" y="3497975"/>
                    <a:pt x="508856" y="3515687"/>
                    <a:pt x="521487" y="3540723"/>
                  </a:cubicBezTo>
                  <a:cubicBezTo>
                    <a:pt x="534303" y="3566095"/>
                    <a:pt x="547943" y="3591056"/>
                    <a:pt x="559713" y="3616914"/>
                  </a:cubicBezTo>
                  <a:cubicBezTo>
                    <a:pt x="565655" y="3629918"/>
                    <a:pt x="572381" y="3633319"/>
                    <a:pt x="584525" y="3626032"/>
                  </a:cubicBezTo>
                  <a:cubicBezTo>
                    <a:pt x="598127" y="3617886"/>
                    <a:pt x="604778" y="3625733"/>
                    <a:pt x="608440" y="3637466"/>
                  </a:cubicBezTo>
                  <a:cubicBezTo>
                    <a:pt x="610607" y="3644454"/>
                    <a:pt x="611355" y="3652077"/>
                    <a:pt x="611653" y="3659438"/>
                  </a:cubicBezTo>
                  <a:cubicBezTo>
                    <a:pt x="614979" y="3741795"/>
                    <a:pt x="645022" y="3814064"/>
                    <a:pt x="698831" y="3875234"/>
                  </a:cubicBezTo>
                  <a:cubicBezTo>
                    <a:pt x="720243" y="3899597"/>
                    <a:pt x="736759" y="3921718"/>
                    <a:pt x="727753" y="3955797"/>
                  </a:cubicBezTo>
                  <a:cubicBezTo>
                    <a:pt x="724428" y="3968390"/>
                    <a:pt x="728613" y="3983187"/>
                    <a:pt x="740645" y="3987372"/>
                  </a:cubicBezTo>
                  <a:cubicBezTo>
                    <a:pt x="763514" y="3995331"/>
                    <a:pt x="788849" y="4003478"/>
                    <a:pt x="812240" y="3995929"/>
                  </a:cubicBezTo>
                  <a:cubicBezTo>
                    <a:pt x="834175" y="3988830"/>
                    <a:pt x="848673" y="3995518"/>
                    <a:pt x="863508" y="4008336"/>
                  </a:cubicBezTo>
                  <a:cubicBezTo>
                    <a:pt x="876848" y="4019919"/>
                    <a:pt x="891571" y="4025039"/>
                    <a:pt x="909657" y="4025637"/>
                  </a:cubicBezTo>
                  <a:cubicBezTo>
                    <a:pt x="946202" y="4026907"/>
                    <a:pt x="982709" y="4030046"/>
                    <a:pt x="1019068" y="4033932"/>
                  </a:cubicBezTo>
                  <a:cubicBezTo>
                    <a:pt x="1067720" y="4039164"/>
                    <a:pt x="1114765" y="4031653"/>
                    <a:pt x="1161399" y="4019023"/>
                  </a:cubicBezTo>
                  <a:cubicBezTo>
                    <a:pt x="1166294" y="4017714"/>
                    <a:pt x="1172423" y="4018163"/>
                    <a:pt x="1173469" y="4010540"/>
                  </a:cubicBezTo>
                  <a:cubicBezTo>
                    <a:pt x="1175375" y="3996901"/>
                    <a:pt x="1158148" y="3963420"/>
                    <a:pt x="1145593" y="3955648"/>
                  </a:cubicBezTo>
                  <a:cubicBezTo>
                    <a:pt x="1124331" y="3942532"/>
                    <a:pt x="1098211" y="3935581"/>
                    <a:pt x="1082031" y="3916375"/>
                  </a:cubicBezTo>
                  <a:cubicBezTo>
                    <a:pt x="1048364" y="3876429"/>
                    <a:pt x="1013388" y="3837642"/>
                    <a:pt x="979234" y="3798108"/>
                  </a:cubicBezTo>
                  <a:cubicBezTo>
                    <a:pt x="967576" y="3784618"/>
                    <a:pt x="954310" y="3771913"/>
                    <a:pt x="951022" y="3752034"/>
                  </a:cubicBezTo>
                  <a:cubicBezTo>
                    <a:pt x="932974" y="3643744"/>
                    <a:pt x="913692" y="3535641"/>
                    <a:pt x="895494" y="3427351"/>
                  </a:cubicBezTo>
                  <a:cubicBezTo>
                    <a:pt x="892468" y="3409415"/>
                    <a:pt x="887759" y="3391852"/>
                    <a:pt x="903155" y="3374140"/>
                  </a:cubicBezTo>
                  <a:cubicBezTo>
                    <a:pt x="985288" y="3279937"/>
                    <a:pt x="1054679" y="3176094"/>
                    <a:pt x="1125938" y="3073708"/>
                  </a:cubicBezTo>
                  <a:cubicBezTo>
                    <a:pt x="1155607" y="3031109"/>
                    <a:pt x="1190359" y="2991538"/>
                    <a:pt x="1202952" y="2938663"/>
                  </a:cubicBezTo>
                  <a:cubicBezTo>
                    <a:pt x="1209678" y="2910376"/>
                    <a:pt x="1219543" y="2882650"/>
                    <a:pt x="1230043" y="2855484"/>
                  </a:cubicBezTo>
                  <a:cubicBezTo>
                    <a:pt x="1243943" y="2819611"/>
                    <a:pt x="1253248" y="2783328"/>
                    <a:pt x="1249474" y="2744504"/>
                  </a:cubicBezTo>
                  <a:cubicBezTo>
                    <a:pt x="1253920" y="2740131"/>
                    <a:pt x="1254257" y="2734452"/>
                    <a:pt x="1254518" y="2728772"/>
                  </a:cubicBezTo>
                  <a:cubicBezTo>
                    <a:pt x="1253621" y="2714610"/>
                    <a:pt x="1255490" y="2700410"/>
                    <a:pt x="1253173" y="2686323"/>
                  </a:cubicBezTo>
                  <a:cubicBezTo>
                    <a:pt x="1252949" y="2685276"/>
                    <a:pt x="1252687" y="2684193"/>
                    <a:pt x="1252463" y="2683146"/>
                  </a:cubicBezTo>
                  <a:cubicBezTo>
                    <a:pt x="1252911" y="2623434"/>
                    <a:pt x="1252276" y="2563721"/>
                    <a:pt x="1254219" y="2504046"/>
                  </a:cubicBezTo>
                  <a:cubicBezTo>
                    <a:pt x="1255340" y="2469481"/>
                    <a:pt x="1257694" y="2434954"/>
                    <a:pt x="1255976" y="2400352"/>
                  </a:cubicBezTo>
                  <a:cubicBezTo>
                    <a:pt x="1252500" y="2329990"/>
                    <a:pt x="1248838" y="2259627"/>
                    <a:pt x="1245251" y="2189265"/>
                  </a:cubicBezTo>
                  <a:cubicBezTo>
                    <a:pt x="1238413" y="2156494"/>
                    <a:pt x="1244653" y="2129328"/>
                    <a:pt x="1277686" y="2113671"/>
                  </a:cubicBezTo>
                  <a:cubicBezTo>
                    <a:pt x="1278284" y="2113372"/>
                    <a:pt x="1278769" y="2112849"/>
                    <a:pt x="1279293" y="2112438"/>
                  </a:cubicBezTo>
                  <a:cubicBezTo>
                    <a:pt x="1317108" y="2082731"/>
                    <a:pt x="1335642" y="2046859"/>
                    <a:pt x="1322601" y="1996936"/>
                  </a:cubicBezTo>
                  <a:cubicBezTo>
                    <a:pt x="1315202" y="1968537"/>
                    <a:pt x="1310494" y="1938382"/>
                    <a:pt x="1327085" y="1908600"/>
                  </a:cubicBezTo>
                  <a:cubicBezTo>
                    <a:pt x="1336464" y="1920034"/>
                    <a:pt x="1345134" y="1930572"/>
                    <a:pt x="1354774" y="1942305"/>
                  </a:cubicBezTo>
                  <a:cubicBezTo>
                    <a:pt x="1357315" y="1937859"/>
                    <a:pt x="1358661" y="1935654"/>
                    <a:pt x="1359856" y="1933375"/>
                  </a:cubicBezTo>
                  <a:cubicBezTo>
                    <a:pt x="1362360" y="1928554"/>
                    <a:pt x="1364789" y="1923734"/>
                    <a:pt x="1367218" y="1918876"/>
                  </a:cubicBezTo>
                  <a:cubicBezTo>
                    <a:pt x="1428911" y="1796611"/>
                    <a:pt x="1448528" y="1666125"/>
                    <a:pt x="1449238" y="1530370"/>
                  </a:cubicBezTo>
                  <a:cubicBezTo>
                    <a:pt x="1449724" y="1472077"/>
                    <a:pt x="1439299" y="1421071"/>
                    <a:pt x="1403464" y="1375259"/>
                  </a:cubicBezTo>
                  <a:close/>
                  <a:moveTo>
                    <a:pt x="445295" y="1405414"/>
                  </a:moveTo>
                  <a:cubicBezTo>
                    <a:pt x="445183" y="1405414"/>
                    <a:pt x="445108" y="1405377"/>
                    <a:pt x="444996" y="1405377"/>
                  </a:cubicBezTo>
                  <a:cubicBezTo>
                    <a:pt x="443501" y="1405750"/>
                    <a:pt x="444211" y="1404853"/>
                    <a:pt x="445295" y="1405414"/>
                  </a:cubicBezTo>
                  <a:close/>
                  <a:moveTo>
                    <a:pt x="282337" y="2236235"/>
                  </a:moveTo>
                  <a:cubicBezTo>
                    <a:pt x="278226" y="2232088"/>
                    <a:pt x="280879" y="2227454"/>
                    <a:pt x="283495" y="2223418"/>
                  </a:cubicBezTo>
                  <a:cubicBezTo>
                    <a:pt x="286298" y="2219084"/>
                    <a:pt x="292164" y="2216169"/>
                    <a:pt x="292202" y="2210564"/>
                  </a:cubicBezTo>
                  <a:cubicBezTo>
                    <a:pt x="301917" y="2218224"/>
                    <a:pt x="313090" y="2216917"/>
                    <a:pt x="324113" y="2216319"/>
                  </a:cubicBezTo>
                  <a:cubicBezTo>
                    <a:pt x="314173" y="2223007"/>
                    <a:pt x="303748" y="2228874"/>
                    <a:pt x="293248" y="2234629"/>
                  </a:cubicBezTo>
                  <a:cubicBezTo>
                    <a:pt x="289847" y="2236497"/>
                    <a:pt x="285961" y="2239860"/>
                    <a:pt x="282337" y="2236235"/>
                  </a:cubicBezTo>
                  <a:close/>
                  <a:moveTo>
                    <a:pt x="440063" y="1584253"/>
                  </a:moveTo>
                  <a:cubicBezTo>
                    <a:pt x="434047" y="1682491"/>
                    <a:pt x="427882" y="1780692"/>
                    <a:pt x="420408" y="1878818"/>
                  </a:cubicBezTo>
                  <a:cubicBezTo>
                    <a:pt x="415737" y="1940250"/>
                    <a:pt x="412449" y="2001943"/>
                    <a:pt x="401239" y="2062740"/>
                  </a:cubicBezTo>
                  <a:lnTo>
                    <a:pt x="401239" y="2062740"/>
                  </a:lnTo>
                  <a:cubicBezTo>
                    <a:pt x="397988" y="2056200"/>
                    <a:pt x="396269" y="2048465"/>
                    <a:pt x="387936" y="2045962"/>
                  </a:cubicBezTo>
                  <a:lnTo>
                    <a:pt x="387936" y="2045962"/>
                  </a:lnTo>
                  <a:cubicBezTo>
                    <a:pt x="387301" y="2008632"/>
                    <a:pt x="388385" y="1971153"/>
                    <a:pt x="385582" y="1933972"/>
                  </a:cubicBezTo>
                  <a:cubicBezTo>
                    <a:pt x="380687" y="1868879"/>
                    <a:pt x="392906" y="1805504"/>
                    <a:pt x="401164" y="1741718"/>
                  </a:cubicBezTo>
                  <a:cubicBezTo>
                    <a:pt x="415812" y="1628757"/>
                    <a:pt x="430983" y="1515871"/>
                    <a:pt x="445967" y="1402948"/>
                  </a:cubicBezTo>
                  <a:cubicBezTo>
                    <a:pt x="446229" y="1401042"/>
                    <a:pt x="447201" y="1399248"/>
                    <a:pt x="449592" y="1392335"/>
                  </a:cubicBezTo>
                  <a:cubicBezTo>
                    <a:pt x="446341" y="1459821"/>
                    <a:pt x="443875" y="1522074"/>
                    <a:pt x="440063" y="1584253"/>
                  </a:cubicBezTo>
                  <a:close/>
                </a:path>
              </a:pathLst>
            </a:custGeom>
            <a:grpFill/>
            <a:ln w="3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3A666C-4A5D-40D8-84EA-5E953C0459EA}"/>
                </a:ext>
              </a:extLst>
            </p:cNvPr>
            <p:cNvSpPr/>
            <p:nvPr/>
          </p:nvSpPr>
          <p:spPr>
            <a:xfrm>
              <a:off x="115141" y="3902166"/>
              <a:ext cx="4279242" cy="2955834"/>
            </a:xfrm>
            <a:custGeom>
              <a:avLst/>
              <a:gdLst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16741 w 4279242"/>
                <a:gd name="connsiteY5" fmla="*/ 117057 h 2955834"/>
                <a:gd name="connsiteX6" fmla="*/ 3322139 w 4279242"/>
                <a:gd name="connsiteY6" fmla="*/ 120268 h 2955834"/>
                <a:gd name="connsiteX7" fmla="*/ 3363440 w 4279242"/>
                <a:gd name="connsiteY7" fmla="*/ 134319 h 2955834"/>
                <a:gd name="connsiteX8" fmla="*/ 3343784 w 4279242"/>
                <a:gd name="connsiteY8" fmla="*/ 138656 h 2955834"/>
                <a:gd name="connsiteX9" fmla="*/ 3549040 w 4279242"/>
                <a:gd name="connsiteY9" fmla="*/ 225415 h 2955834"/>
                <a:gd name="connsiteX10" fmla="*/ 3607871 w 4279242"/>
                <a:gd name="connsiteY10" fmla="*/ 267145 h 2955834"/>
                <a:gd name="connsiteX11" fmla="*/ 3632546 w 4279242"/>
                <a:gd name="connsiteY11" fmla="*/ 332202 h 2955834"/>
                <a:gd name="connsiteX12" fmla="*/ 3613540 w 4279242"/>
                <a:gd name="connsiteY12" fmla="*/ 471193 h 2955834"/>
                <a:gd name="connsiteX13" fmla="*/ 3590259 w 4279242"/>
                <a:gd name="connsiteY13" fmla="*/ 538992 h 2955834"/>
                <a:gd name="connsiteX14" fmla="*/ 3627481 w 4279242"/>
                <a:gd name="connsiteY14" fmla="*/ 542199 h 2955834"/>
                <a:gd name="connsiteX15" fmla="*/ 3897516 w 4279242"/>
                <a:gd name="connsiteY15" fmla="*/ 570174 h 2955834"/>
                <a:gd name="connsiteX16" fmla="*/ 4161464 w 4279242"/>
                <a:gd name="connsiteY16" fmla="*/ 628539 h 2955834"/>
                <a:gd name="connsiteX17" fmla="*/ 4244506 w 4279242"/>
                <a:gd name="connsiteY17" fmla="*/ 669200 h 2955834"/>
                <a:gd name="connsiteX18" fmla="*/ 4278010 w 4279242"/>
                <a:gd name="connsiteY18" fmla="*/ 750290 h 2955834"/>
                <a:gd name="connsiteX19" fmla="*/ 4171966 w 4279242"/>
                <a:gd name="connsiteY19" fmla="*/ 1083663 h 2955834"/>
                <a:gd name="connsiteX20" fmla="*/ 3980651 w 4279242"/>
                <a:gd name="connsiteY20" fmla="*/ 1419965 h 2955834"/>
                <a:gd name="connsiteX21" fmla="*/ 3974377 w 4279242"/>
                <a:gd name="connsiteY21" fmla="*/ 1439017 h 2955834"/>
                <a:gd name="connsiteX22" fmla="*/ 3967686 w 4279242"/>
                <a:gd name="connsiteY22" fmla="*/ 1668159 h 2955834"/>
                <a:gd name="connsiteX23" fmla="*/ 3960018 w 4279242"/>
                <a:gd name="connsiteY23" fmla="*/ 2171984 h 2955834"/>
                <a:gd name="connsiteX24" fmla="*/ 3960576 w 4279242"/>
                <a:gd name="connsiteY24" fmla="*/ 2517718 h 2955834"/>
                <a:gd name="connsiteX25" fmla="*/ 3970381 w 4279242"/>
                <a:gd name="connsiteY25" fmla="*/ 2654339 h 2955834"/>
                <a:gd name="connsiteX26" fmla="*/ 3992500 w 4279242"/>
                <a:gd name="connsiteY26" fmla="*/ 2744072 h 2955834"/>
                <a:gd name="connsiteX27" fmla="*/ 4011367 w 4279242"/>
                <a:gd name="connsiteY27" fmla="*/ 2875813 h 2955834"/>
                <a:gd name="connsiteX28" fmla="*/ 4018477 w 4279242"/>
                <a:gd name="connsiteY28" fmla="*/ 2945936 h 2955834"/>
                <a:gd name="connsiteX29" fmla="*/ 3943103 w 4279242"/>
                <a:gd name="connsiteY29" fmla="*/ 2952813 h 2955834"/>
                <a:gd name="connsiteX30" fmla="*/ 3755691 w 4279242"/>
                <a:gd name="connsiteY30" fmla="*/ 2955044 h 2955834"/>
                <a:gd name="connsiteX31" fmla="*/ 3469670 w 4279242"/>
                <a:gd name="connsiteY31" fmla="*/ 2899280 h 2955834"/>
                <a:gd name="connsiteX32" fmla="*/ 3343830 w 4279242"/>
                <a:gd name="connsiteY32" fmla="*/ 2796397 h 2955834"/>
                <a:gd name="connsiteX33" fmla="*/ 3329332 w 4279242"/>
                <a:gd name="connsiteY33" fmla="*/ 2764332 h 2955834"/>
                <a:gd name="connsiteX34" fmla="*/ 3352381 w 4279242"/>
                <a:gd name="connsiteY34" fmla="*/ 2713309 h 2955834"/>
                <a:gd name="connsiteX35" fmla="*/ 3432866 w 4279242"/>
                <a:gd name="connsiteY35" fmla="*/ 2701924 h 2955834"/>
                <a:gd name="connsiteX36" fmla="*/ 3666283 w 4279242"/>
                <a:gd name="connsiteY36" fmla="*/ 2733616 h 2955834"/>
                <a:gd name="connsiteX37" fmla="*/ 3751555 w 4279242"/>
                <a:gd name="connsiteY37" fmla="*/ 2748904 h 2955834"/>
                <a:gd name="connsiteX38" fmla="*/ 3821028 w 4279242"/>
                <a:gd name="connsiteY38" fmla="*/ 2725577 h 2955834"/>
                <a:gd name="connsiteX39" fmla="*/ 3823537 w 4279242"/>
                <a:gd name="connsiteY39" fmla="*/ 2681059 h 2955834"/>
                <a:gd name="connsiteX40" fmla="*/ 3782225 w 4279242"/>
                <a:gd name="connsiteY40" fmla="*/ 2649785 h 2955834"/>
                <a:gd name="connsiteX41" fmla="*/ 3646487 w 4279242"/>
                <a:gd name="connsiteY41" fmla="*/ 2602711 h 2955834"/>
                <a:gd name="connsiteX42" fmla="*/ 3389464 w 4279242"/>
                <a:gd name="connsiteY42" fmla="*/ 2530822 h 2955834"/>
                <a:gd name="connsiteX43" fmla="*/ 3255677 w 4279242"/>
                <a:gd name="connsiteY43" fmla="*/ 2464278 h 2955834"/>
                <a:gd name="connsiteX44" fmla="*/ 3235277 w 4279242"/>
                <a:gd name="connsiteY44" fmla="*/ 2444946 h 2955834"/>
                <a:gd name="connsiteX45" fmla="*/ 3215946 w 4279242"/>
                <a:gd name="connsiteY45" fmla="*/ 2438859 h 2955834"/>
                <a:gd name="connsiteX46" fmla="*/ 3072633 w 4279242"/>
                <a:gd name="connsiteY46" fmla="*/ 2455123 h 2955834"/>
                <a:gd name="connsiteX47" fmla="*/ 2985828 w 4279242"/>
                <a:gd name="connsiteY47" fmla="*/ 2460096 h 2955834"/>
                <a:gd name="connsiteX48" fmla="*/ 2886568 w 4279242"/>
                <a:gd name="connsiteY48" fmla="*/ 2415996 h 2955834"/>
                <a:gd name="connsiteX49" fmla="*/ 2830433 w 4279242"/>
                <a:gd name="connsiteY49" fmla="*/ 2392807 h 2955834"/>
                <a:gd name="connsiteX50" fmla="*/ 2580426 w 4279242"/>
                <a:gd name="connsiteY50" fmla="*/ 2394062 h 2955834"/>
                <a:gd name="connsiteX51" fmla="*/ 2467365 w 4279242"/>
                <a:gd name="connsiteY51" fmla="*/ 2383467 h 2955834"/>
                <a:gd name="connsiteX52" fmla="*/ 2411927 w 4279242"/>
                <a:gd name="connsiteY52" fmla="*/ 2361998 h 2955834"/>
                <a:gd name="connsiteX53" fmla="*/ 2167404 w 4279242"/>
                <a:gd name="connsiteY53" fmla="*/ 2229141 h 2955834"/>
                <a:gd name="connsiteX54" fmla="*/ 2108341 w 4279242"/>
                <a:gd name="connsiteY54" fmla="*/ 2176305 h 2955834"/>
                <a:gd name="connsiteX55" fmla="*/ 2107922 w 4279242"/>
                <a:gd name="connsiteY55" fmla="*/ 2110969 h 2955834"/>
                <a:gd name="connsiteX56" fmla="*/ 2215407 w 4279242"/>
                <a:gd name="connsiteY56" fmla="*/ 2020771 h 2955834"/>
                <a:gd name="connsiteX57" fmla="*/ 2538418 w 4279242"/>
                <a:gd name="connsiteY57" fmla="*/ 1870581 h 2955834"/>
                <a:gd name="connsiteX58" fmla="*/ 2665512 w 4279242"/>
                <a:gd name="connsiteY58" fmla="*/ 1857198 h 2955834"/>
                <a:gd name="connsiteX59" fmla="*/ 2718627 w 4279242"/>
                <a:gd name="connsiteY59" fmla="*/ 1865098 h 2955834"/>
                <a:gd name="connsiteX60" fmla="*/ 2758916 w 4279242"/>
                <a:gd name="connsiteY60" fmla="*/ 1866213 h 2955834"/>
                <a:gd name="connsiteX61" fmla="*/ 2776714 w 4279242"/>
                <a:gd name="connsiteY61" fmla="*/ 1856640 h 2955834"/>
                <a:gd name="connsiteX62" fmla="*/ 2769418 w 4279242"/>
                <a:gd name="connsiteY62" fmla="*/ 1837913 h 2955834"/>
                <a:gd name="connsiteX63" fmla="*/ 2685912 w 4279242"/>
                <a:gd name="connsiteY63" fmla="*/ 1790932 h 2955834"/>
                <a:gd name="connsiteX64" fmla="*/ 2519179 w 4279242"/>
                <a:gd name="connsiteY64" fmla="*/ 1756544 h 2955834"/>
                <a:gd name="connsiteX65" fmla="*/ 2388274 w 4279242"/>
                <a:gd name="connsiteY65" fmla="*/ 1754361 h 2955834"/>
                <a:gd name="connsiteX66" fmla="*/ 2320428 w 4279242"/>
                <a:gd name="connsiteY66" fmla="*/ 1762679 h 2955834"/>
                <a:gd name="connsiteX67" fmla="*/ 2287667 w 4279242"/>
                <a:gd name="connsiteY67" fmla="*/ 1758403 h 2955834"/>
                <a:gd name="connsiteX68" fmla="*/ 2240547 w 4279242"/>
                <a:gd name="connsiteY68" fmla="*/ 1746972 h 2955834"/>
                <a:gd name="connsiteX69" fmla="*/ 2009593 w 4279242"/>
                <a:gd name="connsiteY69" fmla="*/ 1721785 h 2955834"/>
                <a:gd name="connsiteX70" fmla="*/ 1913865 w 4279242"/>
                <a:gd name="connsiteY70" fmla="*/ 1709285 h 2955834"/>
                <a:gd name="connsiteX71" fmla="*/ 1811260 w 4279242"/>
                <a:gd name="connsiteY71" fmla="*/ 1632006 h 2955834"/>
                <a:gd name="connsiteX72" fmla="*/ 1901644 w 4279242"/>
                <a:gd name="connsiteY72" fmla="*/ 1623502 h 2955834"/>
                <a:gd name="connsiteX73" fmla="*/ 2037939 w 4279242"/>
                <a:gd name="connsiteY73" fmla="*/ 1609607 h 2955834"/>
                <a:gd name="connsiteX74" fmla="*/ 2148491 w 4279242"/>
                <a:gd name="connsiteY74" fmla="*/ 1596875 h 2955834"/>
                <a:gd name="connsiteX75" fmla="*/ 2302305 w 4279242"/>
                <a:gd name="connsiteY75" fmla="*/ 1576474 h 2955834"/>
                <a:gd name="connsiteX76" fmla="*/ 2465042 w 4279242"/>
                <a:gd name="connsiteY76" fmla="*/ 1544457 h 2955834"/>
                <a:gd name="connsiteX77" fmla="*/ 2548316 w 4279242"/>
                <a:gd name="connsiteY77" fmla="*/ 1513880 h 2955834"/>
                <a:gd name="connsiteX78" fmla="*/ 2699714 w 4279242"/>
                <a:gd name="connsiteY78" fmla="*/ 1481862 h 2955834"/>
                <a:gd name="connsiteX79" fmla="*/ 2864821 w 4279242"/>
                <a:gd name="connsiteY79" fmla="*/ 1462484 h 2955834"/>
                <a:gd name="connsiteX80" fmla="*/ 3053209 w 4279242"/>
                <a:gd name="connsiteY80" fmla="*/ 1452911 h 2955834"/>
                <a:gd name="connsiteX81" fmla="*/ 3011433 w 4279242"/>
                <a:gd name="connsiteY81" fmla="*/ 1418152 h 2955834"/>
                <a:gd name="connsiteX82" fmla="*/ 2726155 w 4279242"/>
                <a:gd name="connsiteY82" fmla="*/ 1289942 h 2955834"/>
                <a:gd name="connsiteX83" fmla="*/ 2442923 w 4279242"/>
                <a:gd name="connsiteY83" fmla="*/ 1265964 h 2955834"/>
                <a:gd name="connsiteX84" fmla="*/ 2423544 w 4279242"/>
                <a:gd name="connsiteY84" fmla="*/ 1251512 h 2955834"/>
                <a:gd name="connsiteX85" fmla="*/ 2442365 w 4279242"/>
                <a:gd name="connsiteY85" fmla="*/ 1209085 h 2955834"/>
                <a:gd name="connsiteX86" fmla="*/ 2500498 w 4279242"/>
                <a:gd name="connsiteY86" fmla="*/ 1197514 h 2955834"/>
                <a:gd name="connsiteX87" fmla="*/ 2593577 w 4279242"/>
                <a:gd name="connsiteY87" fmla="*/ 1196724 h 2955834"/>
                <a:gd name="connsiteX88" fmla="*/ 2685262 w 4279242"/>
                <a:gd name="connsiteY88" fmla="*/ 1191427 h 2955834"/>
                <a:gd name="connsiteX89" fmla="*/ 2763749 w 4279242"/>
                <a:gd name="connsiteY89" fmla="*/ 1210293 h 2955834"/>
                <a:gd name="connsiteX90" fmla="*/ 2774112 w 4279242"/>
                <a:gd name="connsiteY90" fmla="*/ 1211827 h 2955834"/>
                <a:gd name="connsiteX91" fmla="*/ 2927555 w 4279242"/>
                <a:gd name="connsiteY91" fmla="*/ 1204206 h 2955834"/>
                <a:gd name="connsiteX92" fmla="*/ 2927555 w 4279242"/>
                <a:gd name="connsiteY92" fmla="*/ 1188546 h 2955834"/>
                <a:gd name="connsiteX93" fmla="*/ 2958782 w 4279242"/>
                <a:gd name="connsiteY93" fmla="*/ 1157550 h 2955834"/>
                <a:gd name="connsiteX94" fmla="*/ 3064687 w 4279242"/>
                <a:gd name="connsiteY94" fmla="*/ 1173815 h 2955834"/>
                <a:gd name="connsiteX95" fmla="*/ 3151818 w 4279242"/>
                <a:gd name="connsiteY95" fmla="*/ 1204764 h 2955834"/>
                <a:gd name="connsiteX96" fmla="*/ 3174588 w 4279242"/>
                <a:gd name="connsiteY96" fmla="*/ 1219355 h 2955834"/>
                <a:gd name="connsiteX97" fmla="*/ 3269990 w 4279242"/>
                <a:gd name="connsiteY97" fmla="*/ 1152996 h 2955834"/>
                <a:gd name="connsiteX98" fmla="*/ 3421527 w 4279242"/>
                <a:gd name="connsiteY98" fmla="*/ 1150301 h 2955834"/>
                <a:gd name="connsiteX99" fmla="*/ 3386303 w 4279242"/>
                <a:gd name="connsiteY99" fmla="*/ 1131806 h 2955834"/>
                <a:gd name="connsiteX100" fmla="*/ 3017892 w 4279242"/>
                <a:gd name="connsiteY100" fmla="*/ 1010892 h 2955834"/>
                <a:gd name="connsiteX101" fmla="*/ 2795860 w 4279242"/>
                <a:gd name="connsiteY101" fmla="*/ 995185 h 2955834"/>
                <a:gd name="connsiteX102" fmla="*/ 2368989 w 4279242"/>
                <a:gd name="connsiteY102" fmla="*/ 906939 h 2955834"/>
                <a:gd name="connsiteX103" fmla="*/ 2308764 w 4279242"/>
                <a:gd name="connsiteY103" fmla="*/ 872366 h 2955834"/>
                <a:gd name="connsiteX104" fmla="*/ 2290502 w 4279242"/>
                <a:gd name="connsiteY104" fmla="*/ 840348 h 2955834"/>
                <a:gd name="connsiteX105" fmla="*/ 2320382 w 4279242"/>
                <a:gd name="connsiteY105" fmla="*/ 823805 h 2955834"/>
                <a:gd name="connsiteX106" fmla="*/ 2393432 w 4279242"/>
                <a:gd name="connsiteY106" fmla="*/ 817439 h 2955834"/>
                <a:gd name="connsiteX107" fmla="*/ 2611607 w 4279242"/>
                <a:gd name="connsiteY107" fmla="*/ 821156 h 2955834"/>
                <a:gd name="connsiteX108" fmla="*/ 2789122 w 4279242"/>
                <a:gd name="connsiteY108" fmla="*/ 829195 h 2955834"/>
                <a:gd name="connsiteX109" fmla="*/ 2968820 w 4279242"/>
                <a:gd name="connsiteY109" fmla="*/ 840581 h 2955834"/>
                <a:gd name="connsiteX110" fmla="*/ 3099632 w 4279242"/>
                <a:gd name="connsiteY110" fmla="*/ 848713 h 2955834"/>
                <a:gd name="connsiteX111" fmla="*/ 3231606 w 4279242"/>
                <a:gd name="connsiteY111" fmla="*/ 857495 h 2955834"/>
                <a:gd name="connsiteX112" fmla="*/ 3329564 w 4279242"/>
                <a:gd name="connsiteY112" fmla="*/ 860144 h 2955834"/>
                <a:gd name="connsiteX113" fmla="*/ 3526781 w 4279242"/>
                <a:gd name="connsiteY113" fmla="*/ 853267 h 2955834"/>
                <a:gd name="connsiteX114" fmla="*/ 3715076 w 4279242"/>
                <a:gd name="connsiteY114" fmla="*/ 841556 h 2955834"/>
                <a:gd name="connsiteX115" fmla="*/ 3884458 w 4279242"/>
                <a:gd name="connsiteY115" fmla="*/ 826314 h 2955834"/>
                <a:gd name="connsiteX116" fmla="*/ 4193854 w 4279242"/>
                <a:gd name="connsiteY116" fmla="*/ 765067 h 2955834"/>
                <a:gd name="connsiteX117" fmla="*/ 4256030 w 4279242"/>
                <a:gd name="connsiteY117" fmla="*/ 734258 h 2955834"/>
                <a:gd name="connsiteX118" fmla="*/ 4262490 w 4279242"/>
                <a:gd name="connsiteY118" fmla="*/ 702798 h 2955834"/>
                <a:gd name="connsiteX119" fmla="*/ 4230147 w 4279242"/>
                <a:gd name="connsiteY119" fmla="*/ 671896 h 2955834"/>
                <a:gd name="connsiteX120" fmla="*/ 4103888 w 4279242"/>
                <a:gd name="connsiteY120" fmla="*/ 621011 h 2955834"/>
                <a:gd name="connsiteX121" fmla="*/ 3882321 w 4279242"/>
                <a:gd name="connsiteY121" fmla="*/ 578863 h 2955834"/>
                <a:gd name="connsiteX122" fmla="*/ 3662240 w 4279242"/>
                <a:gd name="connsiteY122" fmla="*/ 555071 h 2955834"/>
                <a:gd name="connsiteX123" fmla="*/ 3515536 w 4279242"/>
                <a:gd name="connsiteY123" fmla="*/ 546939 h 2955834"/>
                <a:gd name="connsiteX124" fmla="*/ 3362650 w 4279242"/>
                <a:gd name="connsiteY124" fmla="*/ 537924 h 2955834"/>
                <a:gd name="connsiteX125" fmla="*/ 3228167 w 4279242"/>
                <a:gd name="connsiteY125" fmla="*/ 529698 h 2955834"/>
                <a:gd name="connsiteX126" fmla="*/ 3036805 w 4279242"/>
                <a:gd name="connsiteY126" fmla="*/ 513202 h 2955834"/>
                <a:gd name="connsiteX127" fmla="*/ 2909013 w 4279242"/>
                <a:gd name="connsiteY127" fmla="*/ 500237 h 2955834"/>
                <a:gd name="connsiteX128" fmla="*/ 2769465 w 4279242"/>
                <a:gd name="connsiteY128" fmla="*/ 483368 h 2955834"/>
                <a:gd name="connsiteX129" fmla="*/ 2624712 w 4279242"/>
                <a:gd name="connsiteY129" fmla="*/ 460784 h 2955834"/>
                <a:gd name="connsiteX130" fmla="*/ 2562442 w 4279242"/>
                <a:gd name="connsiteY130" fmla="*/ 444101 h 2955834"/>
                <a:gd name="connsiteX131" fmla="*/ 2549384 w 4279242"/>
                <a:gd name="connsiteY131" fmla="*/ 437549 h 2955834"/>
                <a:gd name="connsiteX132" fmla="*/ 2549477 w 4279242"/>
                <a:gd name="connsiteY132" fmla="*/ 419937 h 2955834"/>
                <a:gd name="connsiteX133" fmla="*/ 2602267 w 4279242"/>
                <a:gd name="connsiteY133" fmla="*/ 398189 h 2955834"/>
                <a:gd name="connsiteX134" fmla="*/ 2790005 w 4279242"/>
                <a:gd name="connsiteY134" fmla="*/ 361060 h 2955834"/>
                <a:gd name="connsiteX135" fmla="*/ 2942750 w 4279242"/>
                <a:gd name="connsiteY135" fmla="*/ 341961 h 2955834"/>
                <a:gd name="connsiteX136" fmla="*/ 3095636 w 4279242"/>
                <a:gd name="connsiteY136" fmla="*/ 333875 h 2955834"/>
                <a:gd name="connsiteX137" fmla="*/ 3361489 w 4279242"/>
                <a:gd name="connsiteY137" fmla="*/ 324535 h 2955834"/>
                <a:gd name="connsiteX138" fmla="*/ 3531800 w 4279242"/>
                <a:gd name="connsiteY138" fmla="*/ 319005 h 2955834"/>
                <a:gd name="connsiteX139" fmla="*/ 3610195 w 4279242"/>
                <a:gd name="connsiteY139" fmla="*/ 316403 h 2955834"/>
                <a:gd name="connsiteX140" fmla="*/ 3620185 w 4279242"/>
                <a:gd name="connsiteY140" fmla="*/ 300928 h 2955834"/>
                <a:gd name="connsiteX141" fmla="*/ 3596997 w 4279242"/>
                <a:gd name="connsiteY141" fmla="*/ 271606 h 2955834"/>
                <a:gd name="connsiteX142" fmla="*/ 3382539 w 4279242"/>
                <a:gd name="connsiteY142" fmla="*/ 158452 h 2955834"/>
                <a:gd name="connsiteX143" fmla="*/ 3257071 w 4279242"/>
                <a:gd name="connsiteY143" fmla="*/ 140143 h 2955834"/>
                <a:gd name="connsiteX144" fmla="*/ 3079975 w 4279242"/>
                <a:gd name="connsiteY144" fmla="*/ 115189 h 2955834"/>
                <a:gd name="connsiteX145" fmla="*/ 3052233 w 4279242"/>
                <a:gd name="connsiteY145" fmla="*/ 102781 h 2955834"/>
                <a:gd name="connsiteX146" fmla="*/ 3048701 w 4279242"/>
                <a:gd name="connsiteY146" fmla="*/ 77595 h 2955834"/>
                <a:gd name="connsiteX147" fmla="*/ 3082671 w 4279242"/>
                <a:gd name="connsiteY147" fmla="*/ 52222 h 2955834"/>
                <a:gd name="connsiteX148" fmla="*/ 3190015 w 4279242"/>
                <a:gd name="connsiteY148" fmla="*/ 13141 h 2955834"/>
                <a:gd name="connsiteX149" fmla="*/ 3177004 w 4279242"/>
                <a:gd name="connsiteY149" fmla="*/ 455 h 2955834"/>
                <a:gd name="connsiteX150" fmla="*/ 3184997 w 4279242"/>
                <a:gd name="connsiteY150" fmla="*/ 5613 h 2955834"/>
                <a:gd name="connsiteX151" fmla="*/ 3177004 w 4279242"/>
                <a:gd name="connsiteY151" fmla="*/ 10632 h 2955834"/>
                <a:gd name="connsiteX152" fmla="*/ 3094892 w 4279242"/>
                <a:gd name="connsiteY152" fmla="*/ 22621 h 2955834"/>
                <a:gd name="connsiteX153" fmla="*/ 2933363 w 4279242"/>
                <a:gd name="connsiteY153" fmla="*/ 64444 h 2955834"/>
                <a:gd name="connsiteX154" fmla="*/ 2882990 w 4279242"/>
                <a:gd name="connsiteY154" fmla="*/ 93209 h 2955834"/>
                <a:gd name="connsiteX155" fmla="*/ 2868910 w 4279242"/>
                <a:gd name="connsiteY155" fmla="*/ 126760 h 2955834"/>
                <a:gd name="connsiteX156" fmla="*/ 2880388 w 4279242"/>
                <a:gd name="connsiteY156" fmla="*/ 137494 h 2955834"/>
                <a:gd name="connsiteX157" fmla="*/ 3072494 w 4279242"/>
                <a:gd name="connsiteY157" fmla="*/ 179131 h 2955834"/>
                <a:gd name="connsiteX158" fmla="*/ 3233139 w 4279242"/>
                <a:gd name="connsiteY158" fmla="*/ 218677 h 2955834"/>
                <a:gd name="connsiteX159" fmla="*/ 3293364 w 4279242"/>
                <a:gd name="connsiteY159" fmla="*/ 228528 h 2955834"/>
                <a:gd name="connsiteX160" fmla="*/ 3303680 w 4279242"/>
                <a:gd name="connsiteY160" fmla="*/ 248696 h 2955834"/>
                <a:gd name="connsiteX161" fmla="*/ 3260324 w 4279242"/>
                <a:gd name="connsiteY161" fmla="*/ 272117 h 2955834"/>
                <a:gd name="connsiteX162" fmla="*/ 3165944 w 4279242"/>
                <a:gd name="connsiteY162" fmla="*/ 274487 h 2955834"/>
                <a:gd name="connsiteX163" fmla="*/ 2948977 w 4279242"/>
                <a:gd name="connsiteY163" fmla="*/ 277879 h 2955834"/>
                <a:gd name="connsiteX164" fmla="*/ 2841958 w 4279242"/>
                <a:gd name="connsiteY164" fmla="*/ 288010 h 2955834"/>
                <a:gd name="connsiteX165" fmla="*/ 2673040 w 4279242"/>
                <a:gd name="connsiteY165" fmla="*/ 314404 h 2955834"/>
                <a:gd name="connsiteX166" fmla="*/ 2362344 w 4279242"/>
                <a:gd name="connsiteY166" fmla="*/ 400234 h 2955834"/>
                <a:gd name="connsiteX167" fmla="*/ 2279721 w 4279242"/>
                <a:gd name="connsiteY167" fmla="*/ 455812 h 2955834"/>
                <a:gd name="connsiteX168" fmla="*/ 2259646 w 4279242"/>
                <a:gd name="connsiteY168" fmla="*/ 489456 h 2955834"/>
                <a:gd name="connsiteX169" fmla="*/ 2350634 w 4279242"/>
                <a:gd name="connsiteY169" fmla="*/ 500608 h 2955834"/>
                <a:gd name="connsiteX170" fmla="*/ 2480377 w 4279242"/>
                <a:gd name="connsiteY170" fmla="*/ 516873 h 2955834"/>
                <a:gd name="connsiteX171" fmla="*/ 2607750 w 4279242"/>
                <a:gd name="connsiteY171" fmla="*/ 532487 h 2955834"/>
                <a:gd name="connsiteX172" fmla="*/ 2737540 w 4279242"/>
                <a:gd name="connsiteY172" fmla="*/ 548519 h 2955834"/>
                <a:gd name="connsiteX173" fmla="*/ 2871094 w 4279242"/>
                <a:gd name="connsiteY173" fmla="*/ 564272 h 2955834"/>
                <a:gd name="connsiteX174" fmla="*/ 2997538 w 4279242"/>
                <a:gd name="connsiteY174" fmla="*/ 577887 h 2955834"/>
                <a:gd name="connsiteX175" fmla="*/ 3080626 w 4279242"/>
                <a:gd name="connsiteY175" fmla="*/ 583928 h 2955834"/>
                <a:gd name="connsiteX176" fmla="*/ 3230723 w 4279242"/>
                <a:gd name="connsiteY176" fmla="*/ 595639 h 2955834"/>
                <a:gd name="connsiteX177" fmla="*/ 3351405 w 4279242"/>
                <a:gd name="connsiteY177" fmla="*/ 606188 h 2955834"/>
                <a:gd name="connsiteX178" fmla="*/ 3492440 w 4279242"/>
                <a:gd name="connsiteY178" fmla="*/ 621662 h 2955834"/>
                <a:gd name="connsiteX179" fmla="*/ 3643653 w 4279242"/>
                <a:gd name="connsiteY179" fmla="*/ 642991 h 2955834"/>
                <a:gd name="connsiteX180" fmla="*/ 3850954 w 4279242"/>
                <a:gd name="connsiteY180" fmla="*/ 692063 h 2955834"/>
                <a:gd name="connsiteX181" fmla="*/ 3885295 w 4279242"/>
                <a:gd name="connsiteY181" fmla="*/ 710419 h 2955834"/>
                <a:gd name="connsiteX182" fmla="*/ 3899190 w 4279242"/>
                <a:gd name="connsiteY182" fmla="*/ 718086 h 2955834"/>
                <a:gd name="connsiteX183" fmla="*/ 3894914 w 4279242"/>
                <a:gd name="connsiteY183" fmla="*/ 723430 h 2955834"/>
                <a:gd name="connsiteX184" fmla="*/ 3798071 w 4279242"/>
                <a:gd name="connsiteY184" fmla="*/ 733328 h 2955834"/>
                <a:gd name="connsiteX185" fmla="*/ 3645465 w 4279242"/>
                <a:gd name="connsiteY185" fmla="*/ 744899 h 2955834"/>
                <a:gd name="connsiteX186" fmla="*/ 3435979 w 4279242"/>
                <a:gd name="connsiteY186" fmla="*/ 748571 h 2955834"/>
                <a:gd name="connsiteX187" fmla="*/ 3116036 w 4279242"/>
                <a:gd name="connsiteY187" fmla="*/ 743087 h 2955834"/>
                <a:gd name="connsiteX188" fmla="*/ 2810916 w 4279242"/>
                <a:gd name="connsiteY188" fmla="*/ 734072 h 2955834"/>
                <a:gd name="connsiteX189" fmla="*/ 2632054 w 4279242"/>
                <a:gd name="connsiteY189" fmla="*/ 728403 h 2955834"/>
                <a:gd name="connsiteX190" fmla="*/ 2393386 w 4279242"/>
                <a:gd name="connsiteY190" fmla="*/ 716832 h 2955834"/>
                <a:gd name="connsiteX191" fmla="*/ 1985847 w 4279242"/>
                <a:gd name="connsiteY191" fmla="*/ 700103 h 2955834"/>
                <a:gd name="connsiteX192" fmla="*/ 1872553 w 4279242"/>
                <a:gd name="connsiteY192" fmla="*/ 709118 h 2955834"/>
                <a:gd name="connsiteX193" fmla="*/ 1859077 w 4279242"/>
                <a:gd name="connsiteY193" fmla="*/ 714369 h 2955834"/>
                <a:gd name="connsiteX194" fmla="*/ 1712326 w 4279242"/>
                <a:gd name="connsiteY194" fmla="*/ 781982 h 2955834"/>
                <a:gd name="connsiteX195" fmla="*/ 1508975 w 4279242"/>
                <a:gd name="connsiteY195" fmla="*/ 827151 h 2955834"/>
                <a:gd name="connsiteX196" fmla="*/ 1429837 w 4279242"/>
                <a:gd name="connsiteY196" fmla="*/ 846808 h 2955834"/>
                <a:gd name="connsiteX197" fmla="*/ 1410598 w 4279242"/>
                <a:gd name="connsiteY197" fmla="*/ 859215 h 2955834"/>
                <a:gd name="connsiteX198" fmla="*/ 1409204 w 4279242"/>
                <a:gd name="connsiteY198" fmla="*/ 871901 h 2955834"/>
                <a:gd name="connsiteX199" fmla="*/ 1420125 w 4279242"/>
                <a:gd name="connsiteY199" fmla="*/ 879011 h 2955834"/>
                <a:gd name="connsiteX200" fmla="*/ 1548660 w 4279242"/>
                <a:gd name="connsiteY200" fmla="*/ 901409 h 2955834"/>
                <a:gd name="connsiteX201" fmla="*/ 1694063 w 4279242"/>
                <a:gd name="connsiteY201" fmla="*/ 936773 h 2955834"/>
                <a:gd name="connsiteX202" fmla="*/ 1860471 w 4279242"/>
                <a:gd name="connsiteY202" fmla="*/ 955918 h 2955834"/>
                <a:gd name="connsiteX203" fmla="*/ 2004574 w 4279242"/>
                <a:gd name="connsiteY203" fmla="*/ 966560 h 2955834"/>
                <a:gd name="connsiteX204" fmla="*/ 2163361 w 4279242"/>
                <a:gd name="connsiteY204" fmla="*/ 978038 h 2955834"/>
                <a:gd name="connsiteX205" fmla="*/ 2270799 w 4279242"/>
                <a:gd name="connsiteY205" fmla="*/ 986263 h 2955834"/>
                <a:gd name="connsiteX206" fmla="*/ 2544598 w 4279242"/>
                <a:gd name="connsiteY206" fmla="*/ 1042817 h 2955834"/>
                <a:gd name="connsiteX207" fmla="*/ 2611096 w 4279242"/>
                <a:gd name="connsiteY207" fmla="*/ 1093004 h 2955834"/>
                <a:gd name="connsiteX208" fmla="*/ 2614953 w 4279242"/>
                <a:gd name="connsiteY208" fmla="*/ 1100857 h 2955834"/>
                <a:gd name="connsiteX209" fmla="*/ 2567136 w 4279242"/>
                <a:gd name="connsiteY209" fmla="*/ 1103738 h 2955834"/>
                <a:gd name="connsiteX210" fmla="*/ 2381257 w 4279242"/>
                <a:gd name="connsiteY210" fmla="*/ 1114426 h 2955834"/>
                <a:gd name="connsiteX211" fmla="*/ 2142682 w 4279242"/>
                <a:gd name="connsiteY211" fmla="*/ 1138219 h 2955834"/>
                <a:gd name="connsiteX212" fmla="*/ 1899227 w 4279242"/>
                <a:gd name="connsiteY212" fmla="*/ 1182737 h 2955834"/>
                <a:gd name="connsiteX213" fmla="*/ 1806938 w 4279242"/>
                <a:gd name="connsiteY213" fmla="*/ 1217450 h 2955834"/>
                <a:gd name="connsiteX214" fmla="*/ 1764651 w 4279242"/>
                <a:gd name="connsiteY214" fmla="*/ 1257181 h 2955834"/>
                <a:gd name="connsiteX215" fmla="*/ 1796854 w 4279242"/>
                <a:gd name="connsiteY215" fmla="*/ 1263083 h 2955834"/>
                <a:gd name="connsiteX216" fmla="*/ 2013682 w 4279242"/>
                <a:gd name="connsiteY216" fmla="*/ 1271076 h 2955834"/>
                <a:gd name="connsiteX217" fmla="*/ 2326237 w 4279242"/>
                <a:gd name="connsiteY217" fmla="*/ 1303000 h 2955834"/>
                <a:gd name="connsiteX218" fmla="*/ 2411741 w 4279242"/>
                <a:gd name="connsiteY218" fmla="*/ 1327025 h 2955834"/>
                <a:gd name="connsiteX219" fmla="*/ 2436417 w 4279242"/>
                <a:gd name="connsiteY219" fmla="*/ 1342314 h 2955834"/>
                <a:gd name="connsiteX220" fmla="*/ 2438740 w 4279242"/>
                <a:gd name="connsiteY220" fmla="*/ 1373588 h 2955834"/>
                <a:gd name="connsiteX221" fmla="*/ 2418851 w 4279242"/>
                <a:gd name="connsiteY221" fmla="*/ 1391432 h 2955834"/>
                <a:gd name="connsiteX222" fmla="*/ 2277165 w 4279242"/>
                <a:gd name="connsiteY222" fmla="*/ 1444547 h 2955834"/>
                <a:gd name="connsiteX223" fmla="*/ 2084502 w 4279242"/>
                <a:gd name="connsiteY223" fmla="*/ 1459557 h 2955834"/>
                <a:gd name="connsiteX224" fmla="*/ 1830917 w 4279242"/>
                <a:gd name="connsiteY224" fmla="*/ 1467735 h 2955834"/>
                <a:gd name="connsiteX225" fmla="*/ 1574311 w 4279242"/>
                <a:gd name="connsiteY225" fmla="*/ 1494084 h 2955834"/>
                <a:gd name="connsiteX226" fmla="*/ 1564552 w 4279242"/>
                <a:gd name="connsiteY226" fmla="*/ 1498452 h 2955834"/>
                <a:gd name="connsiteX227" fmla="*/ 1425515 w 4279242"/>
                <a:gd name="connsiteY227" fmla="*/ 1562255 h 2955834"/>
                <a:gd name="connsiteX228" fmla="*/ 1138797 w 4279242"/>
                <a:gd name="connsiteY228" fmla="*/ 1578426 h 2955834"/>
                <a:gd name="connsiteX229" fmla="*/ 870435 w 4279242"/>
                <a:gd name="connsiteY229" fmla="*/ 1572943 h 2955834"/>
                <a:gd name="connsiteX230" fmla="*/ 730700 w 4279242"/>
                <a:gd name="connsiteY230" fmla="*/ 1613650 h 2955834"/>
                <a:gd name="connsiteX231" fmla="*/ 682047 w 4279242"/>
                <a:gd name="connsiteY231" fmla="*/ 1698457 h 2955834"/>
                <a:gd name="connsiteX232" fmla="*/ 742039 w 4279242"/>
                <a:gd name="connsiteY232" fmla="*/ 1707054 h 2955834"/>
                <a:gd name="connsiteX233" fmla="*/ 913605 w 4279242"/>
                <a:gd name="connsiteY233" fmla="*/ 1732612 h 2955834"/>
                <a:gd name="connsiteX234" fmla="*/ 1145024 w 4279242"/>
                <a:gd name="connsiteY234" fmla="*/ 1776108 h 2955834"/>
                <a:gd name="connsiteX235" fmla="*/ 1387363 w 4279242"/>
                <a:gd name="connsiteY235" fmla="*/ 1845116 h 2955834"/>
                <a:gd name="connsiteX236" fmla="*/ 1448843 w 4279242"/>
                <a:gd name="connsiteY236" fmla="*/ 1879829 h 2955834"/>
                <a:gd name="connsiteX237" fmla="*/ 1457115 w 4279242"/>
                <a:gd name="connsiteY237" fmla="*/ 1937916 h 2955834"/>
                <a:gd name="connsiteX238" fmla="*/ 1385179 w 4279242"/>
                <a:gd name="connsiteY238" fmla="*/ 1997955 h 2955834"/>
                <a:gd name="connsiteX239" fmla="*/ 1130386 w 4279242"/>
                <a:gd name="connsiteY239" fmla="*/ 2111712 h 2955834"/>
                <a:gd name="connsiteX240" fmla="*/ 849198 w 4279242"/>
                <a:gd name="connsiteY240" fmla="*/ 2186993 h 2955834"/>
                <a:gd name="connsiteX241" fmla="*/ 716527 w 4279242"/>
                <a:gd name="connsiteY241" fmla="*/ 2198332 h 2955834"/>
                <a:gd name="connsiteX242" fmla="*/ 661089 w 4279242"/>
                <a:gd name="connsiteY242" fmla="*/ 2205070 h 2955834"/>
                <a:gd name="connsiteX243" fmla="*/ 539942 w 4279242"/>
                <a:gd name="connsiteY243" fmla="*/ 2206232 h 2955834"/>
                <a:gd name="connsiteX244" fmla="*/ 472608 w 4279242"/>
                <a:gd name="connsiteY244" fmla="*/ 2205302 h 2955834"/>
                <a:gd name="connsiteX245" fmla="*/ 435943 w 4279242"/>
                <a:gd name="connsiteY245" fmla="*/ 2247961 h 2955834"/>
                <a:gd name="connsiteX246" fmla="*/ 447049 w 4279242"/>
                <a:gd name="connsiteY246" fmla="*/ 2261577 h 2955834"/>
                <a:gd name="connsiteX247" fmla="*/ 496679 w 4279242"/>
                <a:gd name="connsiteY247" fmla="*/ 2278399 h 2955834"/>
                <a:gd name="connsiteX248" fmla="*/ 515732 w 4279242"/>
                <a:gd name="connsiteY248" fmla="*/ 2304515 h 2955834"/>
                <a:gd name="connsiteX249" fmla="*/ 503975 w 4279242"/>
                <a:gd name="connsiteY249" fmla="*/ 2320547 h 2955834"/>
                <a:gd name="connsiteX250" fmla="*/ 464197 w 4279242"/>
                <a:gd name="connsiteY250" fmla="*/ 2324497 h 2955834"/>
                <a:gd name="connsiteX251" fmla="*/ 236263 w 4279242"/>
                <a:gd name="connsiteY251" fmla="*/ 2403588 h 2955834"/>
                <a:gd name="connsiteX252" fmla="*/ 211866 w 4279242"/>
                <a:gd name="connsiteY252" fmla="*/ 2425940 h 2955834"/>
                <a:gd name="connsiteX253" fmla="*/ 207684 w 4279242"/>
                <a:gd name="connsiteY253" fmla="*/ 2430587 h 2955834"/>
                <a:gd name="connsiteX254" fmla="*/ 234543 w 4279242"/>
                <a:gd name="connsiteY254" fmla="*/ 2436024 h 2955834"/>
                <a:gd name="connsiteX255" fmla="*/ 259033 w 4279242"/>
                <a:gd name="connsiteY255" fmla="*/ 2459259 h 2955834"/>
                <a:gd name="connsiteX256" fmla="*/ 227898 w 4279242"/>
                <a:gd name="connsiteY256" fmla="*/ 2487141 h 2955834"/>
                <a:gd name="connsiteX257" fmla="*/ 177107 w 4279242"/>
                <a:gd name="connsiteY257" fmla="*/ 2491509 h 2955834"/>
                <a:gd name="connsiteX258" fmla="*/ 50570 w 4279242"/>
                <a:gd name="connsiteY258" fmla="*/ 2588119 h 2955834"/>
                <a:gd name="connsiteX259" fmla="*/ 14184 w 4279242"/>
                <a:gd name="connsiteY259" fmla="*/ 2647972 h 2955834"/>
                <a:gd name="connsiteX260" fmla="*/ 467264 w 4279242"/>
                <a:gd name="connsiteY260" fmla="*/ 2859967 h 2955834"/>
                <a:gd name="connsiteX261" fmla="*/ 466009 w 4279242"/>
                <a:gd name="connsiteY261" fmla="*/ 2863917 h 2955834"/>
                <a:gd name="connsiteX262" fmla="*/ 360569 w 4279242"/>
                <a:gd name="connsiteY262" fmla="*/ 2911409 h 2955834"/>
                <a:gd name="connsiteX263" fmla="*/ 316330 w 4279242"/>
                <a:gd name="connsiteY263" fmla="*/ 2931995 h 2955834"/>
                <a:gd name="connsiteX264" fmla="*/ 254432 w 4279242"/>
                <a:gd name="connsiteY264" fmla="*/ 2946122 h 2955834"/>
                <a:gd name="connsiteX265" fmla="*/ 101129 w 4279242"/>
                <a:gd name="connsiteY265" fmla="*/ 2945843 h 2955834"/>
                <a:gd name="connsiteX266" fmla="*/ 87746 w 4279242"/>
                <a:gd name="connsiteY266" fmla="*/ 2938594 h 2955834"/>
                <a:gd name="connsiteX267" fmla="*/ 8143 w 4279242"/>
                <a:gd name="connsiteY267" fmla="*/ 2718931 h 2955834"/>
                <a:gd name="connsiteX268" fmla="*/ 290 w 4279242"/>
                <a:gd name="connsiteY268" fmla="*/ 2662146 h 2955834"/>
                <a:gd name="connsiteX269" fmla="*/ 9909 w 4279242"/>
                <a:gd name="connsiteY269" fmla="*/ 2634961 h 2955834"/>
                <a:gd name="connsiteX270" fmla="*/ 103824 w 4279242"/>
                <a:gd name="connsiteY270" fmla="*/ 2515952 h 2955834"/>
                <a:gd name="connsiteX271" fmla="*/ 192488 w 4279242"/>
                <a:gd name="connsiteY271" fmla="*/ 2476453 h 2955834"/>
                <a:gd name="connsiteX272" fmla="*/ 192721 w 4279242"/>
                <a:gd name="connsiteY272" fmla="*/ 2440113 h 2955834"/>
                <a:gd name="connsiteX273" fmla="*/ 198204 w 4279242"/>
                <a:gd name="connsiteY273" fmla="*/ 2424871 h 2955834"/>
                <a:gd name="connsiteX274" fmla="*/ 384826 w 4279242"/>
                <a:gd name="connsiteY274" fmla="*/ 2314738 h 2955834"/>
                <a:gd name="connsiteX275" fmla="*/ 420515 w 4279242"/>
                <a:gd name="connsiteY275" fmla="*/ 2309394 h 2955834"/>
                <a:gd name="connsiteX276" fmla="*/ 425580 w 4279242"/>
                <a:gd name="connsiteY276" fmla="*/ 2256094 h 2955834"/>
                <a:gd name="connsiteX277" fmla="*/ 484364 w 4279242"/>
                <a:gd name="connsiteY277" fmla="*/ 2193359 h 2955834"/>
                <a:gd name="connsiteX278" fmla="*/ 559041 w 4279242"/>
                <a:gd name="connsiteY278" fmla="*/ 2196334 h 2955834"/>
                <a:gd name="connsiteX279" fmla="*/ 672660 w 4279242"/>
                <a:gd name="connsiteY279" fmla="*/ 2192895 h 2955834"/>
                <a:gd name="connsiteX280" fmla="*/ 674472 w 4279242"/>
                <a:gd name="connsiteY280" fmla="*/ 2192244 h 2955834"/>
                <a:gd name="connsiteX281" fmla="*/ 674426 w 4279242"/>
                <a:gd name="connsiteY281" fmla="*/ 2135923 h 2955834"/>
                <a:gd name="connsiteX282" fmla="*/ 670336 w 4279242"/>
                <a:gd name="connsiteY282" fmla="*/ 1793860 h 2955834"/>
                <a:gd name="connsiteX283" fmla="*/ 668849 w 4279242"/>
                <a:gd name="connsiteY283" fmla="*/ 1722761 h 2955834"/>
                <a:gd name="connsiteX284" fmla="*/ 754725 w 4279242"/>
                <a:gd name="connsiteY284" fmla="*/ 1587116 h 2955834"/>
                <a:gd name="connsiteX285" fmla="*/ 858678 w 4279242"/>
                <a:gd name="connsiteY285" fmla="*/ 1563091 h 2955834"/>
                <a:gd name="connsiteX286" fmla="*/ 1098787 w 4279242"/>
                <a:gd name="connsiteY286" fmla="*/ 1566669 h 2955834"/>
                <a:gd name="connsiteX287" fmla="*/ 1331600 w 4279242"/>
                <a:gd name="connsiteY287" fmla="*/ 1564253 h 2955834"/>
                <a:gd name="connsiteX288" fmla="*/ 1500192 w 4279242"/>
                <a:gd name="connsiteY288" fmla="*/ 1528053 h 2955834"/>
                <a:gd name="connsiteX289" fmla="*/ 1540202 w 4279242"/>
                <a:gd name="connsiteY289" fmla="*/ 1504725 h 2955834"/>
                <a:gd name="connsiteX290" fmla="*/ 1545314 w 4279242"/>
                <a:gd name="connsiteY290" fmla="*/ 1492132 h 2955834"/>
                <a:gd name="connsiteX291" fmla="*/ 1453257 w 4279242"/>
                <a:gd name="connsiteY291" fmla="*/ 1051646 h 2955834"/>
                <a:gd name="connsiteX292" fmla="*/ 1416454 w 4279242"/>
                <a:gd name="connsiteY292" fmla="*/ 912701 h 2955834"/>
                <a:gd name="connsiteX293" fmla="*/ 1400375 w 4279242"/>
                <a:gd name="connsiteY293" fmla="*/ 880173 h 2955834"/>
                <a:gd name="connsiteX294" fmla="*/ 1404232 w 4279242"/>
                <a:gd name="connsiteY294" fmla="*/ 850850 h 2955834"/>
                <a:gd name="connsiteX295" fmla="*/ 1455767 w 4279242"/>
                <a:gd name="connsiteY295" fmla="*/ 827476 h 2955834"/>
                <a:gd name="connsiteX296" fmla="*/ 1591272 w 4279242"/>
                <a:gd name="connsiteY296" fmla="*/ 802104 h 2955834"/>
                <a:gd name="connsiteX297" fmla="*/ 1828500 w 4279242"/>
                <a:gd name="connsiteY297" fmla="*/ 722176 h 2955834"/>
                <a:gd name="connsiteX298" fmla="*/ 1877851 w 4279242"/>
                <a:gd name="connsiteY298" fmla="*/ 696803 h 2955834"/>
                <a:gd name="connsiteX299" fmla="*/ 1961915 w 4279242"/>
                <a:gd name="connsiteY299" fmla="*/ 690019 h 2955834"/>
                <a:gd name="connsiteX300" fmla="*/ 2218056 w 4279242"/>
                <a:gd name="connsiteY300" fmla="*/ 694852 h 2955834"/>
                <a:gd name="connsiteX301" fmla="*/ 2299563 w 4279242"/>
                <a:gd name="connsiteY301" fmla="*/ 699777 h 2955834"/>
                <a:gd name="connsiteX302" fmla="*/ 2297519 w 4279242"/>
                <a:gd name="connsiteY302" fmla="*/ 575657 h 2955834"/>
                <a:gd name="connsiteX303" fmla="*/ 2271403 w 4279242"/>
                <a:gd name="connsiteY303" fmla="*/ 529327 h 2955834"/>
                <a:gd name="connsiteX304" fmla="*/ 2253744 w 4279242"/>
                <a:gd name="connsiteY304" fmla="*/ 493080 h 2955834"/>
                <a:gd name="connsiteX305" fmla="*/ 2281951 w 4279242"/>
                <a:gd name="connsiteY305" fmla="*/ 437688 h 2955834"/>
                <a:gd name="connsiteX306" fmla="*/ 2393386 w 4279242"/>
                <a:gd name="connsiteY306" fmla="*/ 375465 h 2955834"/>
                <a:gd name="connsiteX307" fmla="*/ 2627221 w 4279242"/>
                <a:gd name="connsiteY307" fmla="*/ 312081 h 2955834"/>
                <a:gd name="connsiteX308" fmla="*/ 2816260 w 4279242"/>
                <a:gd name="connsiteY308" fmla="*/ 280528 h 2955834"/>
                <a:gd name="connsiteX309" fmla="*/ 2880109 w 4279242"/>
                <a:gd name="connsiteY309" fmla="*/ 272303 h 2955834"/>
                <a:gd name="connsiteX310" fmla="*/ 2869886 w 4279242"/>
                <a:gd name="connsiteY310" fmla="*/ 182895 h 2955834"/>
                <a:gd name="connsiteX311" fmla="*/ 2859941 w 4279242"/>
                <a:gd name="connsiteY311" fmla="*/ 140236 h 2955834"/>
                <a:gd name="connsiteX312" fmla="*/ 2888427 w 4279242"/>
                <a:gd name="connsiteY312" fmla="*/ 74296 h 2955834"/>
                <a:gd name="connsiteX313" fmla="*/ 2927508 w 4279242"/>
                <a:gd name="connsiteY313" fmla="*/ 54546 h 2955834"/>
                <a:gd name="connsiteX314" fmla="*/ 2969331 w 4279242"/>
                <a:gd name="connsiteY314" fmla="*/ 40419 h 2955834"/>
                <a:gd name="connsiteX315" fmla="*/ 2967756 w 4279242"/>
                <a:gd name="connsiteY315" fmla="*/ 39128 h 2955834"/>
                <a:gd name="connsiteX316" fmla="*/ 2997435 w 4279242"/>
                <a:gd name="connsiteY316" fmla="*/ 29032 h 2955834"/>
                <a:gd name="connsiteX317" fmla="*/ 2998189 w 4279242"/>
                <a:gd name="connsiteY317" fmla="*/ 29371 h 2955834"/>
                <a:gd name="connsiteX318" fmla="*/ 3019797 w 4279242"/>
                <a:gd name="connsiteY318" fmla="*/ 28058 h 2955834"/>
                <a:gd name="connsiteX319" fmla="*/ 3163574 w 4279242"/>
                <a:gd name="connsiteY319" fmla="*/ 780 h 2955834"/>
                <a:gd name="connsiteX320" fmla="*/ 3177004 w 4279242"/>
                <a:gd name="connsiteY320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16741 w 4279242"/>
                <a:gd name="connsiteY5" fmla="*/ 117057 h 2955834"/>
                <a:gd name="connsiteX6" fmla="*/ 3363440 w 4279242"/>
                <a:gd name="connsiteY6" fmla="*/ 134319 h 2955834"/>
                <a:gd name="connsiteX7" fmla="*/ 3343784 w 4279242"/>
                <a:gd name="connsiteY7" fmla="*/ 138656 h 2955834"/>
                <a:gd name="connsiteX8" fmla="*/ 3549040 w 4279242"/>
                <a:gd name="connsiteY8" fmla="*/ 225415 h 2955834"/>
                <a:gd name="connsiteX9" fmla="*/ 3607871 w 4279242"/>
                <a:gd name="connsiteY9" fmla="*/ 267145 h 2955834"/>
                <a:gd name="connsiteX10" fmla="*/ 3632546 w 4279242"/>
                <a:gd name="connsiteY10" fmla="*/ 332202 h 2955834"/>
                <a:gd name="connsiteX11" fmla="*/ 3613540 w 4279242"/>
                <a:gd name="connsiteY11" fmla="*/ 471193 h 2955834"/>
                <a:gd name="connsiteX12" fmla="*/ 3590259 w 4279242"/>
                <a:gd name="connsiteY12" fmla="*/ 538992 h 2955834"/>
                <a:gd name="connsiteX13" fmla="*/ 3627481 w 4279242"/>
                <a:gd name="connsiteY13" fmla="*/ 542199 h 2955834"/>
                <a:gd name="connsiteX14" fmla="*/ 3897516 w 4279242"/>
                <a:gd name="connsiteY14" fmla="*/ 570174 h 2955834"/>
                <a:gd name="connsiteX15" fmla="*/ 4161464 w 4279242"/>
                <a:gd name="connsiteY15" fmla="*/ 628539 h 2955834"/>
                <a:gd name="connsiteX16" fmla="*/ 4244506 w 4279242"/>
                <a:gd name="connsiteY16" fmla="*/ 669200 h 2955834"/>
                <a:gd name="connsiteX17" fmla="*/ 4278010 w 4279242"/>
                <a:gd name="connsiteY17" fmla="*/ 750290 h 2955834"/>
                <a:gd name="connsiteX18" fmla="*/ 4171966 w 4279242"/>
                <a:gd name="connsiteY18" fmla="*/ 1083663 h 2955834"/>
                <a:gd name="connsiteX19" fmla="*/ 3980651 w 4279242"/>
                <a:gd name="connsiteY19" fmla="*/ 1419965 h 2955834"/>
                <a:gd name="connsiteX20" fmla="*/ 3974377 w 4279242"/>
                <a:gd name="connsiteY20" fmla="*/ 1439017 h 2955834"/>
                <a:gd name="connsiteX21" fmla="*/ 3967686 w 4279242"/>
                <a:gd name="connsiteY21" fmla="*/ 1668159 h 2955834"/>
                <a:gd name="connsiteX22" fmla="*/ 3960018 w 4279242"/>
                <a:gd name="connsiteY22" fmla="*/ 2171984 h 2955834"/>
                <a:gd name="connsiteX23" fmla="*/ 3960576 w 4279242"/>
                <a:gd name="connsiteY23" fmla="*/ 2517718 h 2955834"/>
                <a:gd name="connsiteX24" fmla="*/ 3970381 w 4279242"/>
                <a:gd name="connsiteY24" fmla="*/ 2654339 h 2955834"/>
                <a:gd name="connsiteX25" fmla="*/ 3992500 w 4279242"/>
                <a:gd name="connsiteY25" fmla="*/ 2744072 h 2955834"/>
                <a:gd name="connsiteX26" fmla="*/ 4011367 w 4279242"/>
                <a:gd name="connsiteY26" fmla="*/ 2875813 h 2955834"/>
                <a:gd name="connsiteX27" fmla="*/ 4018477 w 4279242"/>
                <a:gd name="connsiteY27" fmla="*/ 2945936 h 2955834"/>
                <a:gd name="connsiteX28" fmla="*/ 3943103 w 4279242"/>
                <a:gd name="connsiteY28" fmla="*/ 2952813 h 2955834"/>
                <a:gd name="connsiteX29" fmla="*/ 3755691 w 4279242"/>
                <a:gd name="connsiteY29" fmla="*/ 2955044 h 2955834"/>
                <a:gd name="connsiteX30" fmla="*/ 3469670 w 4279242"/>
                <a:gd name="connsiteY30" fmla="*/ 2899280 h 2955834"/>
                <a:gd name="connsiteX31" fmla="*/ 3343830 w 4279242"/>
                <a:gd name="connsiteY31" fmla="*/ 2796397 h 2955834"/>
                <a:gd name="connsiteX32" fmla="*/ 3329332 w 4279242"/>
                <a:gd name="connsiteY32" fmla="*/ 2764332 h 2955834"/>
                <a:gd name="connsiteX33" fmla="*/ 3352381 w 4279242"/>
                <a:gd name="connsiteY33" fmla="*/ 2713309 h 2955834"/>
                <a:gd name="connsiteX34" fmla="*/ 3432866 w 4279242"/>
                <a:gd name="connsiteY34" fmla="*/ 2701924 h 2955834"/>
                <a:gd name="connsiteX35" fmla="*/ 3666283 w 4279242"/>
                <a:gd name="connsiteY35" fmla="*/ 2733616 h 2955834"/>
                <a:gd name="connsiteX36" fmla="*/ 3751555 w 4279242"/>
                <a:gd name="connsiteY36" fmla="*/ 2748904 h 2955834"/>
                <a:gd name="connsiteX37" fmla="*/ 3821028 w 4279242"/>
                <a:gd name="connsiteY37" fmla="*/ 2725577 h 2955834"/>
                <a:gd name="connsiteX38" fmla="*/ 3823537 w 4279242"/>
                <a:gd name="connsiteY38" fmla="*/ 2681059 h 2955834"/>
                <a:gd name="connsiteX39" fmla="*/ 3782225 w 4279242"/>
                <a:gd name="connsiteY39" fmla="*/ 2649785 h 2955834"/>
                <a:gd name="connsiteX40" fmla="*/ 3646487 w 4279242"/>
                <a:gd name="connsiteY40" fmla="*/ 2602711 h 2955834"/>
                <a:gd name="connsiteX41" fmla="*/ 3389464 w 4279242"/>
                <a:gd name="connsiteY41" fmla="*/ 2530822 h 2955834"/>
                <a:gd name="connsiteX42" fmla="*/ 3255677 w 4279242"/>
                <a:gd name="connsiteY42" fmla="*/ 2464278 h 2955834"/>
                <a:gd name="connsiteX43" fmla="*/ 3235277 w 4279242"/>
                <a:gd name="connsiteY43" fmla="*/ 2444946 h 2955834"/>
                <a:gd name="connsiteX44" fmla="*/ 3215946 w 4279242"/>
                <a:gd name="connsiteY44" fmla="*/ 2438859 h 2955834"/>
                <a:gd name="connsiteX45" fmla="*/ 3072633 w 4279242"/>
                <a:gd name="connsiteY45" fmla="*/ 2455123 h 2955834"/>
                <a:gd name="connsiteX46" fmla="*/ 2985828 w 4279242"/>
                <a:gd name="connsiteY46" fmla="*/ 2460096 h 2955834"/>
                <a:gd name="connsiteX47" fmla="*/ 2886568 w 4279242"/>
                <a:gd name="connsiteY47" fmla="*/ 2415996 h 2955834"/>
                <a:gd name="connsiteX48" fmla="*/ 2830433 w 4279242"/>
                <a:gd name="connsiteY48" fmla="*/ 2392807 h 2955834"/>
                <a:gd name="connsiteX49" fmla="*/ 2580426 w 4279242"/>
                <a:gd name="connsiteY49" fmla="*/ 2394062 h 2955834"/>
                <a:gd name="connsiteX50" fmla="*/ 2467365 w 4279242"/>
                <a:gd name="connsiteY50" fmla="*/ 2383467 h 2955834"/>
                <a:gd name="connsiteX51" fmla="*/ 2411927 w 4279242"/>
                <a:gd name="connsiteY51" fmla="*/ 2361998 h 2955834"/>
                <a:gd name="connsiteX52" fmla="*/ 2167404 w 4279242"/>
                <a:gd name="connsiteY52" fmla="*/ 2229141 h 2955834"/>
                <a:gd name="connsiteX53" fmla="*/ 2108341 w 4279242"/>
                <a:gd name="connsiteY53" fmla="*/ 2176305 h 2955834"/>
                <a:gd name="connsiteX54" fmla="*/ 2107922 w 4279242"/>
                <a:gd name="connsiteY54" fmla="*/ 2110969 h 2955834"/>
                <a:gd name="connsiteX55" fmla="*/ 2215407 w 4279242"/>
                <a:gd name="connsiteY55" fmla="*/ 2020771 h 2955834"/>
                <a:gd name="connsiteX56" fmla="*/ 2538418 w 4279242"/>
                <a:gd name="connsiteY56" fmla="*/ 1870581 h 2955834"/>
                <a:gd name="connsiteX57" fmla="*/ 2665512 w 4279242"/>
                <a:gd name="connsiteY57" fmla="*/ 1857198 h 2955834"/>
                <a:gd name="connsiteX58" fmla="*/ 2718627 w 4279242"/>
                <a:gd name="connsiteY58" fmla="*/ 1865098 h 2955834"/>
                <a:gd name="connsiteX59" fmla="*/ 2758916 w 4279242"/>
                <a:gd name="connsiteY59" fmla="*/ 1866213 h 2955834"/>
                <a:gd name="connsiteX60" fmla="*/ 2776714 w 4279242"/>
                <a:gd name="connsiteY60" fmla="*/ 1856640 h 2955834"/>
                <a:gd name="connsiteX61" fmla="*/ 2769418 w 4279242"/>
                <a:gd name="connsiteY61" fmla="*/ 1837913 h 2955834"/>
                <a:gd name="connsiteX62" fmla="*/ 2685912 w 4279242"/>
                <a:gd name="connsiteY62" fmla="*/ 1790932 h 2955834"/>
                <a:gd name="connsiteX63" fmla="*/ 2519179 w 4279242"/>
                <a:gd name="connsiteY63" fmla="*/ 1756544 h 2955834"/>
                <a:gd name="connsiteX64" fmla="*/ 2388274 w 4279242"/>
                <a:gd name="connsiteY64" fmla="*/ 1754361 h 2955834"/>
                <a:gd name="connsiteX65" fmla="*/ 2320428 w 4279242"/>
                <a:gd name="connsiteY65" fmla="*/ 1762679 h 2955834"/>
                <a:gd name="connsiteX66" fmla="*/ 2287667 w 4279242"/>
                <a:gd name="connsiteY66" fmla="*/ 1758403 h 2955834"/>
                <a:gd name="connsiteX67" fmla="*/ 2240547 w 4279242"/>
                <a:gd name="connsiteY67" fmla="*/ 1746972 h 2955834"/>
                <a:gd name="connsiteX68" fmla="*/ 2009593 w 4279242"/>
                <a:gd name="connsiteY68" fmla="*/ 1721785 h 2955834"/>
                <a:gd name="connsiteX69" fmla="*/ 1913865 w 4279242"/>
                <a:gd name="connsiteY69" fmla="*/ 1709285 h 2955834"/>
                <a:gd name="connsiteX70" fmla="*/ 1811260 w 4279242"/>
                <a:gd name="connsiteY70" fmla="*/ 1632006 h 2955834"/>
                <a:gd name="connsiteX71" fmla="*/ 1901644 w 4279242"/>
                <a:gd name="connsiteY71" fmla="*/ 1623502 h 2955834"/>
                <a:gd name="connsiteX72" fmla="*/ 2037939 w 4279242"/>
                <a:gd name="connsiteY72" fmla="*/ 1609607 h 2955834"/>
                <a:gd name="connsiteX73" fmla="*/ 2148491 w 4279242"/>
                <a:gd name="connsiteY73" fmla="*/ 1596875 h 2955834"/>
                <a:gd name="connsiteX74" fmla="*/ 2302305 w 4279242"/>
                <a:gd name="connsiteY74" fmla="*/ 1576474 h 2955834"/>
                <a:gd name="connsiteX75" fmla="*/ 2465042 w 4279242"/>
                <a:gd name="connsiteY75" fmla="*/ 1544457 h 2955834"/>
                <a:gd name="connsiteX76" fmla="*/ 2548316 w 4279242"/>
                <a:gd name="connsiteY76" fmla="*/ 1513880 h 2955834"/>
                <a:gd name="connsiteX77" fmla="*/ 2699714 w 4279242"/>
                <a:gd name="connsiteY77" fmla="*/ 1481862 h 2955834"/>
                <a:gd name="connsiteX78" fmla="*/ 2864821 w 4279242"/>
                <a:gd name="connsiteY78" fmla="*/ 1462484 h 2955834"/>
                <a:gd name="connsiteX79" fmla="*/ 3053209 w 4279242"/>
                <a:gd name="connsiteY79" fmla="*/ 1452911 h 2955834"/>
                <a:gd name="connsiteX80" fmla="*/ 3011433 w 4279242"/>
                <a:gd name="connsiteY80" fmla="*/ 1418152 h 2955834"/>
                <a:gd name="connsiteX81" fmla="*/ 2726155 w 4279242"/>
                <a:gd name="connsiteY81" fmla="*/ 1289942 h 2955834"/>
                <a:gd name="connsiteX82" fmla="*/ 2442923 w 4279242"/>
                <a:gd name="connsiteY82" fmla="*/ 1265964 h 2955834"/>
                <a:gd name="connsiteX83" fmla="*/ 2423544 w 4279242"/>
                <a:gd name="connsiteY83" fmla="*/ 1251512 h 2955834"/>
                <a:gd name="connsiteX84" fmla="*/ 2442365 w 4279242"/>
                <a:gd name="connsiteY84" fmla="*/ 1209085 h 2955834"/>
                <a:gd name="connsiteX85" fmla="*/ 2500498 w 4279242"/>
                <a:gd name="connsiteY85" fmla="*/ 1197514 h 2955834"/>
                <a:gd name="connsiteX86" fmla="*/ 2593577 w 4279242"/>
                <a:gd name="connsiteY86" fmla="*/ 1196724 h 2955834"/>
                <a:gd name="connsiteX87" fmla="*/ 2685262 w 4279242"/>
                <a:gd name="connsiteY87" fmla="*/ 1191427 h 2955834"/>
                <a:gd name="connsiteX88" fmla="*/ 2763749 w 4279242"/>
                <a:gd name="connsiteY88" fmla="*/ 1210293 h 2955834"/>
                <a:gd name="connsiteX89" fmla="*/ 2774112 w 4279242"/>
                <a:gd name="connsiteY89" fmla="*/ 1211827 h 2955834"/>
                <a:gd name="connsiteX90" fmla="*/ 2927555 w 4279242"/>
                <a:gd name="connsiteY90" fmla="*/ 1204206 h 2955834"/>
                <a:gd name="connsiteX91" fmla="*/ 2927555 w 4279242"/>
                <a:gd name="connsiteY91" fmla="*/ 1188546 h 2955834"/>
                <a:gd name="connsiteX92" fmla="*/ 2958782 w 4279242"/>
                <a:gd name="connsiteY92" fmla="*/ 1157550 h 2955834"/>
                <a:gd name="connsiteX93" fmla="*/ 3064687 w 4279242"/>
                <a:gd name="connsiteY93" fmla="*/ 1173815 h 2955834"/>
                <a:gd name="connsiteX94" fmla="*/ 3151818 w 4279242"/>
                <a:gd name="connsiteY94" fmla="*/ 1204764 h 2955834"/>
                <a:gd name="connsiteX95" fmla="*/ 3174588 w 4279242"/>
                <a:gd name="connsiteY95" fmla="*/ 1219355 h 2955834"/>
                <a:gd name="connsiteX96" fmla="*/ 3269990 w 4279242"/>
                <a:gd name="connsiteY96" fmla="*/ 1152996 h 2955834"/>
                <a:gd name="connsiteX97" fmla="*/ 3421527 w 4279242"/>
                <a:gd name="connsiteY97" fmla="*/ 1150301 h 2955834"/>
                <a:gd name="connsiteX98" fmla="*/ 3386303 w 4279242"/>
                <a:gd name="connsiteY98" fmla="*/ 1131806 h 2955834"/>
                <a:gd name="connsiteX99" fmla="*/ 3017892 w 4279242"/>
                <a:gd name="connsiteY99" fmla="*/ 1010892 h 2955834"/>
                <a:gd name="connsiteX100" fmla="*/ 2795860 w 4279242"/>
                <a:gd name="connsiteY100" fmla="*/ 995185 h 2955834"/>
                <a:gd name="connsiteX101" fmla="*/ 2368989 w 4279242"/>
                <a:gd name="connsiteY101" fmla="*/ 906939 h 2955834"/>
                <a:gd name="connsiteX102" fmla="*/ 2308764 w 4279242"/>
                <a:gd name="connsiteY102" fmla="*/ 872366 h 2955834"/>
                <a:gd name="connsiteX103" fmla="*/ 2290502 w 4279242"/>
                <a:gd name="connsiteY103" fmla="*/ 840348 h 2955834"/>
                <a:gd name="connsiteX104" fmla="*/ 2320382 w 4279242"/>
                <a:gd name="connsiteY104" fmla="*/ 823805 h 2955834"/>
                <a:gd name="connsiteX105" fmla="*/ 2393432 w 4279242"/>
                <a:gd name="connsiteY105" fmla="*/ 817439 h 2955834"/>
                <a:gd name="connsiteX106" fmla="*/ 2611607 w 4279242"/>
                <a:gd name="connsiteY106" fmla="*/ 821156 h 2955834"/>
                <a:gd name="connsiteX107" fmla="*/ 2789122 w 4279242"/>
                <a:gd name="connsiteY107" fmla="*/ 829195 h 2955834"/>
                <a:gd name="connsiteX108" fmla="*/ 2968820 w 4279242"/>
                <a:gd name="connsiteY108" fmla="*/ 840581 h 2955834"/>
                <a:gd name="connsiteX109" fmla="*/ 3099632 w 4279242"/>
                <a:gd name="connsiteY109" fmla="*/ 848713 h 2955834"/>
                <a:gd name="connsiteX110" fmla="*/ 3231606 w 4279242"/>
                <a:gd name="connsiteY110" fmla="*/ 857495 h 2955834"/>
                <a:gd name="connsiteX111" fmla="*/ 3329564 w 4279242"/>
                <a:gd name="connsiteY111" fmla="*/ 860144 h 2955834"/>
                <a:gd name="connsiteX112" fmla="*/ 3526781 w 4279242"/>
                <a:gd name="connsiteY112" fmla="*/ 853267 h 2955834"/>
                <a:gd name="connsiteX113" fmla="*/ 3715076 w 4279242"/>
                <a:gd name="connsiteY113" fmla="*/ 841556 h 2955834"/>
                <a:gd name="connsiteX114" fmla="*/ 3884458 w 4279242"/>
                <a:gd name="connsiteY114" fmla="*/ 826314 h 2955834"/>
                <a:gd name="connsiteX115" fmla="*/ 4193854 w 4279242"/>
                <a:gd name="connsiteY115" fmla="*/ 765067 h 2955834"/>
                <a:gd name="connsiteX116" fmla="*/ 4256030 w 4279242"/>
                <a:gd name="connsiteY116" fmla="*/ 734258 h 2955834"/>
                <a:gd name="connsiteX117" fmla="*/ 4262490 w 4279242"/>
                <a:gd name="connsiteY117" fmla="*/ 702798 h 2955834"/>
                <a:gd name="connsiteX118" fmla="*/ 4230147 w 4279242"/>
                <a:gd name="connsiteY118" fmla="*/ 671896 h 2955834"/>
                <a:gd name="connsiteX119" fmla="*/ 4103888 w 4279242"/>
                <a:gd name="connsiteY119" fmla="*/ 621011 h 2955834"/>
                <a:gd name="connsiteX120" fmla="*/ 3882321 w 4279242"/>
                <a:gd name="connsiteY120" fmla="*/ 578863 h 2955834"/>
                <a:gd name="connsiteX121" fmla="*/ 3662240 w 4279242"/>
                <a:gd name="connsiteY121" fmla="*/ 555071 h 2955834"/>
                <a:gd name="connsiteX122" fmla="*/ 3515536 w 4279242"/>
                <a:gd name="connsiteY122" fmla="*/ 546939 h 2955834"/>
                <a:gd name="connsiteX123" fmla="*/ 3362650 w 4279242"/>
                <a:gd name="connsiteY123" fmla="*/ 537924 h 2955834"/>
                <a:gd name="connsiteX124" fmla="*/ 3228167 w 4279242"/>
                <a:gd name="connsiteY124" fmla="*/ 529698 h 2955834"/>
                <a:gd name="connsiteX125" fmla="*/ 3036805 w 4279242"/>
                <a:gd name="connsiteY125" fmla="*/ 513202 h 2955834"/>
                <a:gd name="connsiteX126" fmla="*/ 2909013 w 4279242"/>
                <a:gd name="connsiteY126" fmla="*/ 500237 h 2955834"/>
                <a:gd name="connsiteX127" fmla="*/ 2769465 w 4279242"/>
                <a:gd name="connsiteY127" fmla="*/ 483368 h 2955834"/>
                <a:gd name="connsiteX128" fmla="*/ 2624712 w 4279242"/>
                <a:gd name="connsiteY128" fmla="*/ 460784 h 2955834"/>
                <a:gd name="connsiteX129" fmla="*/ 2562442 w 4279242"/>
                <a:gd name="connsiteY129" fmla="*/ 444101 h 2955834"/>
                <a:gd name="connsiteX130" fmla="*/ 2549384 w 4279242"/>
                <a:gd name="connsiteY130" fmla="*/ 437549 h 2955834"/>
                <a:gd name="connsiteX131" fmla="*/ 2549477 w 4279242"/>
                <a:gd name="connsiteY131" fmla="*/ 419937 h 2955834"/>
                <a:gd name="connsiteX132" fmla="*/ 2602267 w 4279242"/>
                <a:gd name="connsiteY132" fmla="*/ 398189 h 2955834"/>
                <a:gd name="connsiteX133" fmla="*/ 2790005 w 4279242"/>
                <a:gd name="connsiteY133" fmla="*/ 361060 h 2955834"/>
                <a:gd name="connsiteX134" fmla="*/ 2942750 w 4279242"/>
                <a:gd name="connsiteY134" fmla="*/ 341961 h 2955834"/>
                <a:gd name="connsiteX135" fmla="*/ 3095636 w 4279242"/>
                <a:gd name="connsiteY135" fmla="*/ 333875 h 2955834"/>
                <a:gd name="connsiteX136" fmla="*/ 3361489 w 4279242"/>
                <a:gd name="connsiteY136" fmla="*/ 324535 h 2955834"/>
                <a:gd name="connsiteX137" fmla="*/ 3531800 w 4279242"/>
                <a:gd name="connsiteY137" fmla="*/ 319005 h 2955834"/>
                <a:gd name="connsiteX138" fmla="*/ 3610195 w 4279242"/>
                <a:gd name="connsiteY138" fmla="*/ 316403 h 2955834"/>
                <a:gd name="connsiteX139" fmla="*/ 3620185 w 4279242"/>
                <a:gd name="connsiteY139" fmla="*/ 300928 h 2955834"/>
                <a:gd name="connsiteX140" fmla="*/ 3596997 w 4279242"/>
                <a:gd name="connsiteY140" fmla="*/ 271606 h 2955834"/>
                <a:gd name="connsiteX141" fmla="*/ 3382539 w 4279242"/>
                <a:gd name="connsiteY141" fmla="*/ 158452 h 2955834"/>
                <a:gd name="connsiteX142" fmla="*/ 3257071 w 4279242"/>
                <a:gd name="connsiteY142" fmla="*/ 140143 h 2955834"/>
                <a:gd name="connsiteX143" fmla="*/ 3079975 w 4279242"/>
                <a:gd name="connsiteY143" fmla="*/ 115189 h 2955834"/>
                <a:gd name="connsiteX144" fmla="*/ 3052233 w 4279242"/>
                <a:gd name="connsiteY144" fmla="*/ 102781 h 2955834"/>
                <a:gd name="connsiteX145" fmla="*/ 3048701 w 4279242"/>
                <a:gd name="connsiteY145" fmla="*/ 77595 h 2955834"/>
                <a:gd name="connsiteX146" fmla="*/ 3082671 w 4279242"/>
                <a:gd name="connsiteY146" fmla="*/ 52222 h 2955834"/>
                <a:gd name="connsiteX147" fmla="*/ 3190015 w 4279242"/>
                <a:gd name="connsiteY147" fmla="*/ 13141 h 2955834"/>
                <a:gd name="connsiteX148" fmla="*/ 3177004 w 4279242"/>
                <a:gd name="connsiteY148" fmla="*/ 455 h 2955834"/>
                <a:gd name="connsiteX149" fmla="*/ 3184997 w 4279242"/>
                <a:gd name="connsiteY149" fmla="*/ 5613 h 2955834"/>
                <a:gd name="connsiteX150" fmla="*/ 3177004 w 4279242"/>
                <a:gd name="connsiteY150" fmla="*/ 10632 h 2955834"/>
                <a:gd name="connsiteX151" fmla="*/ 3094892 w 4279242"/>
                <a:gd name="connsiteY151" fmla="*/ 22621 h 2955834"/>
                <a:gd name="connsiteX152" fmla="*/ 2933363 w 4279242"/>
                <a:gd name="connsiteY152" fmla="*/ 64444 h 2955834"/>
                <a:gd name="connsiteX153" fmla="*/ 2882990 w 4279242"/>
                <a:gd name="connsiteY153" fmla="*/ 93209 h 2955834"/>
                <a:gd name="connsiteX154" fmla="*/ 2868910 w 4279242"/>
                <a:gd name="connsiteY154" fmla="*/ 126760 h 2955834"/>
                <a:gd name="connsiteX155" fmla="*/ 2880388 w 4279242"/>
                <a:gd name="connsiteY155" fmla="*/ 137494 h 2955834"/>
                <a:gd name="connsiteX156" fmla="*/ 3072494 w 4279242"/>
                <a:gd name="connsiteY156" fmla="*/ 179131 h 2955834"/>
                <a:gd name="connsiteX157" fmla="*/ 3233139 w 4279242"/>
                <a:gd name="connsiteY157" fmla="*/ 218677 h 2955834"/>
                <a:gd name="connsiteX158" fmla="*/ 3293364 w 4279242"/>
                <a:gd name="connsiteY158" fmla="*/ 228528 h 2955834"/>
                <a:gd name="connsiteX159" fmla="*/ 3303680 w 4279242"/>
                <a:gd name="connsiteY159" fmla="*/ 248696 h 2955834"/>
                <a:gd name="connsiteX160" fmla="*/ 3260324 w 4279242"/>
                <a:gd name="connsiteY160" fmla="*/ 272117 h 2955834"/>
                <a:gd name="connsiteX161" fmla="*/ 3165944 w 4279242"/>
                <a:gd name="connsiteY161" fmla="*/ 274487 h 2955834"/>
                <a:gd name="connsiteX162" fmla="*/ 2948977 w 4279242"/>
                <a:gd name="connsiteY162" fmla="*/ 277879 h 2955834"/>
                <a:gd name="connsiteX163" fmla="*/ 2841958 w 4279242"/>
                <a:gd name="connsiteY163" fmla="*/ 288010 h 2955834"/>
                <a:gd name="connsiteX164" fmla="*/ 2673040 w 4279242"/>
                <a:gd name="connsiteY164" fmla="*/ 314404 h 2955834"/>
                <a:gd name="connsiteX165" fmla="*/ 2362344 w 4279242"/>
                <a:gd name="connsiteY165" fmla="*/ 400234 h 2955834"/>
                <a:gd name="connsiteX166" fmla="*/ 2279721 w 4279242"/>
                <a:gd name="connsiteY166" fmla="*/ 455812 h 2955834"/>
                <a:gd name="connsiteX167" fmla="*/ 2259646 w 4279242"/>
                <a:gd name="connsiteY167" fmla="*/ 489456 h 2955834"/>
                <a:gd name="connsiteX168" fmla="*/ 2350634 w 4279242"/>
                <a:gd name="connsiteY168" fmla="*/ 500608 h 2955834"/>
                <a:gd name="connsiteX169" fmla="*/ 2480377 w 4279242"/>
                <a:gd name="connsiteY169" fmla="*/ 516873 h 2955834"/>
                <a:gd name="connsiteX170" fmla="*/ 2607750 w 4279242"/>
                <a:gd name="connsiteY170" fmla="*/ 532487 h 2955834"/>
                <a:gd name="connsiteX171" fmla="*/ 2737540 w 4279242"/>
                <a:gd name="connsiteY171" fmla="*/ 548519 h 2955834"/>
                <a:gd name="connsiteX172" fmla="*/ 2871094 w 4279242"/>
                <a:gd name="connsiteY172" fmla="*/ 564272 h 2955834"/>
                <a:gd name="connsiteX173" fmla="*/ 2997538 w 4279242"/>
                <a:gd name="connsiteY173" fmla="*/ 577887 h 2955834"/>
                <a:gd name="connsiteX174" fmla="*/ 3080626 w 4279242"/>
                <a:gd name="connsiteY174" fmla="*/ 583928 h 2955834"/>
                <a:gd name="connsiteX175" fmla="*/ 3230723 w 4279242"/>
                <a:gd name="connsiteY175" fmla="*/ 595639 h 2955834"/>
                <a:gd name="connsiteX176" fmla="*/ 3351405 w 4279242"/>
                <a:gd name="connsiteY176" fmla="*/ 606188 h 2955834"/>
                <a:gd name="connsiteX177" fmla="*/ 3492440 w 4279242"/>
                <a:gd name="connsiteY177" fmla="*/ 621662 h 2955834"/>
                <a:gd name="connsiteX178" fmla="*/ 3643653 w 4279242"/>
                <a:gd name="connsiteY178" fmla="*/ 642991 h 2955834"/>
                <a:gd name="connsiteX179" fmla="*/ 3850954 w 4279242"/>
                <a:gd name="connsiteY179" fmla="*/ 692063 h 2955834"/>
                <a:gd name="connsiteX180" fmla="*/ 3885295 w 4279242"/>
                <a:gd name="connsiteY180" fmla="*/ 710419 h 2955834"/>
                <a:gd name="connsiteX181" fmla="*/ 3899190 w 4279242"/>
                <a:gd name="connsiteY181" fmla="*/ 718086 h 2955834"/>
                <a:gd name="connsiteX182" fmla="*/ 3894914 w 4279242"/>
                <a:gd name="connsiteY182" fmla="*/ 723430 h 2955834"/>
                <a:gd name="connsiteX183" fmla="*/ 3798071 w 4279242"/>
                <a:gd name="connsiteY183" fmla="*/ 733328 h 2955834"/>
                <a:gd name="connsiteX184" fmla="*/ 3645465 w 4279242"/>
                <a:gd name="connsiteY184" fmla="*/ 744899 h 2955834"/>
                <a:gd name="connsiteX185" fmla="*/ 3435979 w 4279242"/>
                <a:gd name="connsiteY185" fmla="*/ 748571 h 2955834"/>
                <a:gd name="connsiteX186" fmla="*/ 3116036 w 4279242"/>
                <a:gd name="connsiteY186" fmla="*/ 743087 h 2955834"/>
                <a:gd name="connsiteX187" fmla="*/ 2810916 w 4279242"/>
                <a:gd name="connsiteY187" fmla="*/ 734072 h 2955834"/>
                <a:gd name="connsiteX188" fmla="*/ 2632054 w 4279242"/>
                <a:gd name="connsiteY188" fmla="*/ 728403 h 2955834"/>
                <a:gd name="connsiteX189" fmla="*/ 2393386 w 4279242"/>
                <a:gd name="connsiteY189" fmla="*/ 716832 h 2955834"/>
                <a:gd name="connsiteX190" fmla="*/ 1985847 w 4279242"/>
                <a:gd name="connsiteY190" fmla="*/ 700103 h 2955834"/>
                <a:gd name="connsiteX191" fmla="*/ 1872553 w 4279242"/>
                <a:gd name="connsiteY191" fmla="*/ 709118 h 2955834"/>
                <a:gd name="connsiteX192" fmla="*/ 1859077 w 4279242"/>
                <a:gd name="connsiteY192" fmla="*/ 714369 h 2955834"/>
                <a:gd name="connsiteX193" fmla="*/ 1712326 w 4279242"/>
                <a:gd name="connsiteY193" fmla="*/ 781982 h 2955834"/>
                <a:gd name="connsiteX194" fmla="*/ 1508975 w 4279242"/>
                <a:gd name="connsiteY194" fmla="*/ 827151 h 2955834"/>
                <a:gd name="connsiteX195" fmla="*/ 1429837 w 4279242"/>
                <a:gd name="connsiteY195" fmla="*/ 846808 h 2955834"/>
                <a:gd name="connsiteX196" fmla="*/ 1410598 w 4279242"/>
                <a:gd name="connsiteY196" fmla="*/ 859215 h 2955834"/>
                <a:gd name="connsiteX197" fmla="*/ 1409204 w 4279242"/>
                <a:gd name="connsiteY197" fmla="*/ 871901 h 2955834"/>
                <a:gd name="connsiteX198" fmla="*/ 1420125 w 4279242"/>
                <a:gd name="connsiteY198" fmla="*/ 879011 h 2955834"/>
                <a:gd name="connsiteX199" fmla="*/ 1548660 w 4279242"/>
                <a:gd name="connsiteY199" fmla="*/ 901409 h 2955834"/>
                <a:gd name="connsiteX200" fmla="*/ 1694063 w 4279242"/>
                <a:gd name="connsiteY200" fmla="*/ 936773 h 2955834"/>
                <a:gd name="connsiteX201" fmla="*/ 1860471 w 4279242"/>
                <a:gd name="connsiteY201" fmla="*/ 955918 h 2955834"/>
                <a:gd name="connsiteX202" fmla="*/ 2004574 w 4279242"/>
                <a:gd name="connsiteY202" fmla="*/ 966560 h 2955834"/>
                <a:gd name="connsiteX203" fmla="*/ 2163361 w 4279242"/>
                <a:gd name="connsiteY203" fmla="*/ 978038 h 2955834"/>
                <a:gd name="connsiteX204" fmla="*/ 2270799 w 4279242"/>
                <a:gd name="connsiteY204" fmla="*/ 986263 h 2955834"/>
                <a:gd name="connsiteX205" fmla="*/ 2544598 w 4279242"/>
                <a:gd name="connsiteY205" fmla="*/ 1042817 h 2955834"/>
                <a:gd name="connsiteX206" fmla="*/ 2611096 w 4279242"/>
                <a:gd name="connsiteY206" fmla="*/ 1093004 h 2955834"/>
                <a:gd name="connsiteX207" fmla="*/ 2614953 w 4279242"/>
                <a:gd name="connsiteY207" fmla="*/ 1100857 h 2955834"/>
                <a:gd name="connsiteX208" fmla="*/ 2567136 w 4279242"/>
                <a:gd name="connsiteY208" fmla="*/ 1103738 h 2955834"/>
                <a:gd name="connsiteX209" fmla="*/ 2381257 w 4279242"/>
                <a:gd name="connsiteY209" fmla="*/ 1114426 h 2955834"/>
                <a:gd name="connsiteX210" fmla="*/ 2142682 w 4279242"/>
                <a:gd name="connsiteY210" fmla="*/ 1138219 h 2955834"/>
                <a:gd name="connsiteX211" fmla="*/ 1899227 w 4279242"/>
                <a:gd name="connsiteY211" fmla="*/ 1182737 h 2955834"/>
                <a:gd name="connsiteX212" fmla="*/ 1806938 w 4279242"/>
                <a:gd name="connsiteY212" fmla="*/ 1217450 h 2955834"/>
                <a:gd name="connsiteX213" fmla="*/ 1764651 w 4279242"/>
                <a:gd name="connsiteY213" fmla="*/ 1257181 h 2955834"/>
                <a:gd name="connsiteX214" fmla="*/ 1796854 w 4279242"/>
                <a:gd name="connsiteY214" fmla="*/ 1263083 h 2955834"/>
                <a:gd name="connsiteX215" fmla="*/ 2013682 w 4279242"/>
                <a:gd name="connsiteY215" fmla="*/ 1271076 h 2955834"/>
                <a:gd name="connsiteX216" fmla="*/ 2326237 w 4279242"/>
                <a:gd name="connsiteY216" fmla="*/ 1303000 h 2955834"/>
                <a:gd name="connsiteX217" fmla="*/ 2411741 w 4279242"/>
                <a:gd name="connsiteY217" fmla="*/ 1327025 h 2955834"/>
                <a:gd name="connsiteX218" fmla="*/ 2436417 w 4279242"/>
                <a:gd name="connsiteY218" fmla="*/ 1342314 h 2955834"/>
                <a:gd name="connsiteX219" fmla="*/ 2438740 w 4279242"/>
                <a:gd name="connsiteY219" fmla="*/ 1373588 h 2955834"/>
                <a:gd name="connsiteX220" fmla="*/ 2418851 w 4279242"/>
                <a:gd name="connsiteY220" fmla="*/ 1391432 h 2955834"/>
                <a:gd name="connsiteX221" fmla="*/ 2277165 w 4279242"/>
                <a:gd name="connsiteY221" fmla="*/ 1444547 h 2955834"/>
                <a:gd name="connsiteX222" fmla="*/ 2084502 w 4279242"/>
                <a:gd name="connsiteY222" fmla="*/ 1459557 h 2955834"/>
                <a:gd name="connsiteX223" fmla="*/ 1830917 w 4279242"/>
                <a:gd name="connsiteY223" fmla="*/ 1467735 h 2955834"/>
                <a:gd name="connsiteX224" fmla="*/ 1574311 w 4279242"/>
                <a:gd name="connsiteY224" fmla="*/ 1494084 h 2955834"/>
                <a:gd name="connsiteX225" fmla="*/ 1564552 w 4279242"/>
                <a:gd name="connsiteY225" fmla="*/ 1498452 h 2955834"/>
                <a:gd name="connsiteX226" fmla="*/ 1425515 w 4279242"/>
                <a:gd name="connsiteY226" fmla="*/ 1562255 h 2955834"/>
                <a:gd name="connsiteX227" fmla="*/ 1138797 w 4279242"/>
                <a:gd name="connsiteY227" fmla="*/ 1578426 h 2955834"/>
                <a:gd name="connsiteX228" fmla="*/ 870435 w 4279242"/>
                <a:gd name="connsiteY228" fmla="*/ 1572943 h 2955834"/>
                <a:gd name="connsiteX229" fmla="*/ 730700 w 4279242"/>
                <a:gd name="connsiteY229" fmla="*/ 1613650 h 2955834"/>
                <a:gd name="connsiteX230" fmla="*/ 682047 w 4279242"/>
                <a:gd name="connsiteY230" fmla="*/ 1698457 h 2955834"/>
                <a:gd name="connsiteX231" fmla="*/ 742039 w 4279242"/>
                <a:gd name="connsiteY231" fmla="*/ 1707054 h 2955834"/>
                <a:gd name="connsiteX232" fmla="*/ 913605 w 4279242"/>
                <a:gd name="connsiteY232" fmla="*/ 1732612 h 2955834"/>
                <a:gd name="connsiteX233" fmla="*/ 1145024 w 4279242"/>
                <a:gd name="connsiteY233" fmla="*/ 1776108 h 2955834"/>
                <a:gd name="connsiteX234" fmla="*/ 1387363 w 4279242"/>
                <a:gd name="connsiteY234" fmla="*/ 1845116 h 2955834"/>
                <a:gd name="connsiteX235" fmla="*/ 1448843 w 4279242"/>
                <a:gd name="connsiteY235" fmla="*/ 1879829 h 2955834"/>
                <a:gd name="connsiteX236" fmla="*/ 1457115 w 4279242"/>
                <a:gd name="connsiteY236" fmla="*/ 1937916 h 2955834"/>
                <a:gd name="connsiteX237" fmla="*/ 1385179 w 4279242"/>
                <a:gd name="connsiteY237" fmla="*/ 1997955 h 2955834"/>
                <a:gd name="connsiteX238" fmla="*/ 1130386 w 4279242"/>
                <a:gd name="connsiteY238" fmla="*/ 2111712 h 2955834"/>
                <a:gd name="connsiteX239" fmla="*/ 849198 w 4279242"/>
                <a:gd name="connsiteY239" fmla="*/ 2186993 h 2955834"/>
                <a:gd name="connsiteX240" fmla="*/ 716527 w 4279242"/>
                <a:gd name="connsiteY240" fmla="*/ 2198332 h 2955834"/>
                <a:gd name="connsiteX241" fmla="*/ 661089 w 4279242"/>
                <a:gd name="connsiteY241" fmla="*/ 2205070 h 2955834"/>
                <a:gd name="connsiteX242" fmla="*/ 539942 w 4279242"/>
                <a:gd name="connsiteY242" fmla="*/ 2206232 h 2955834"/>
                <a:gd name="connsiteX243" fmla="*/ 472608 w 4279242"/>
                <a:gd name="connsiteY243" fmla="*/ 2205302 h 2955834"/>
                <a:gd name="connsiteX244" fmla="*/ 435943 w 4279242"/>
                <a:gd name="connsiteY244" fmla="*/ 2247961 h 2955834"/>
                <a:gd name="connsiteX245" fmla="*/ 447049 w 4279242"/>
                <a:gd name="connsiteY245" fmla="*/ 2261577 h 2955834"/>
                <a:gd name="connsiteX246" fmla="*/ 496679 w 4279242"/>
                <a:gd name="connsiteY246" fmla="*/ 2278399 h 2955834"/>
                <a:gd name="connsiteX247" fmla="*/ 515732 w 4279242"/>
                <a:gd name="connsiteY247" fmla="*/ 2304515 h 2955834"/>
                <a:gd name="connsiteX248" fmla="*/ 503975 w 4279242"/>
                <a:gd name="connsiteY248" fmla="*/ 2320547 h 2955834"/>
                <a:gd name="connsiteX249" fmla="*/ 464197 w 4279242"/>
                <a:gd name="connsiteY249" fmla="*/ 2324497 h 2955834"/>
                <a:gd name="connsiteX250" fmla="*/ 236263 w 4279242"/>
                <a:gd name="connsiteY250" fmla="*/ 2403588 h 2955834"/>
                <a:gd name="connsiteX251" fmla="*/ 211866 w 4279242"/>
                <a:gd name="connsiteY251" fmla="*/ 2425940 h 2955834"/>
                <a:gd name="connsiteX252" fmla="*/ 207684 w 4279242"/>
                <a:gd name="connsiteY252" fmla="*/ 2430587 h 2955834"/>
                <a:gd name="connsiteX253" fmla="*/ 234543 w 4279242"/>
                <a:gd name="connsiteY253" fmla="*/ 2436024 h 2955834"/>
                <a:gd name="connsiteX254" fmla="*/ 259033 w 4279242"/>
                <a:gd name="connsiteY254" fmla="*/ 2459259 h 2955834"/>
                <a:gd name="connsiteX255" fmla="*/ 227898 w 4279242"/>
                <a:gd name="connsiteY255" fmla="*/ 2487141 h 2955834"/>
                <a:gd name="connsiteX256" fmla="*/ 177107 w 4279242"/>
                <a:gd name="connsiteY256" fmla="*/ 2491509 h 2955834"/>
                <a:gd name="connsiteX257" fmla="*/ 50570 w 4279242"/>
                <a:gd name="connsiteY257" fmla="*/ 2588119 h 2955834"/>
                <a:gd name="connsiteX258" fmla="*/ 14184 w 4279242"/>
                <a:gd name="connsiteY258" fmla="*/ 2647972 h 2955834"/>
                <a:gd name="connsiteX259" fmla="*/ 467264 w 4279242"/>
                <a:gd name="connsiteY259" fmla="*/ 2859967 h 2955834"/>
                <a:gd name="connsiteX260" fmla="*/ 466009 w 4279242"/>
                <a:gd name="connsiteY260" fmla="*/ 2863917 h 2955834"/>
                <a:gd name="connsiteX261" fmla="*/ 360569 w 4279242"/>
                <a:gd name="connsiteY261" fmla="*/ 2911409 h 2955834"/>
                <a:gd name="connsiteX262" fmla="*/ 316330 w 4279242"/>
                <a:gd name="connsiteY262" fmla="*/ 2931995 h 2955834"/>
                <a:gd name="connsiteX263" fmla="*/ 254432 w 4279242"/>
                <a:gd name="connsiteY263" fmla="*/ 2946122 h 2955834"/>
                <a:gd name="connsiteX264" fmla="*/ 101129 w 4279242"/>
                <a:gd name="connsiteY264" fmla="*/ 2945843 h 2955834"/>
                <a:gd name="connsiteX265" fmla="*/ 87746 w 4279242"/>
                <a:gd name="connsiteY265" fmla="*/ 2938594 h 2955834"/>
                <a:gd name="connsiteX266" fmla="*/ 8143 w 4279242"/>
                <a:gd name="connsiteY266" fmla="*/ 2718931 h 2955834"/>
                <a:gd name="connsiteX267" fmla="*/ 290 w 4279242"/>
                <a:gd name="connsiteY267" fmla="*/ 2662146 h 2955834"/>
                <a:gd name="connsiteX268" fmla="*/ 9909 w 4279242"/>
                <a:gd name="connsiteY268" fmla="*/ 2634961 h 2955834"/>
                <a:gd name="connsiteX269" fmla="*/ 103824 w 4279242"/>
                <a:gd name="connsiteY269" fmla="*/ 2515952 h 2955834"/>
                <a:gd name="connsiteX270" fmla="*/ 192488 w 4279242"/>
                <a:gd name="connsiteY270" fmla="*/ 2476453 h 2955834"/>
                <a:gd name="connsiteX271" fmla="*/ 192721 w 4279242"/>
                <a:gd name="connsiteY271" fmla="*/ 2440113 h 2955834"/>
                <a:gd name="connsiteX272" fmla="*/ 198204 w 4279242"/>
                <a:gd name="connsiteY272" fmla="*/ 2424871 h 2955834"/>
                <a:gd name="connsiteX273" fmla="*/ 384826 w 4279242"/>
                <a:gd name="connsiteY273" fmla="*/ 2314738 h 2955834"/>
                <a:gd name="connsiteX274" fmla="*/ 420515 w 4279242"/>
                <a:gd name="connsiteY274" fmla="*/ 2309394 h 2955834"/>
                <a:gd name="connsiteX275" fmla="*/ 425580 w 4279242"/>
                <a:gd name="connsiteY275" fmla="*/ 2256094 h 2955834"/>
                <a:gd name="connsiteX276" fmla="*/ 484364 w 4279242"/>
                <a:gd name="connsiteY276" fmla="*/ 2193359 h 2955834"/>
                <a:gd name="connsiteX277" fmla="*/ 559041 w 4279242"/>
                <a:gd name="connsiteY277" fmla="*/ 2196334 h 2955834"/>
                <a:gd name="connsiteX278" fmla="*/ 672660 w 4279242"/>
                <a:gd name="connsiteY278" fmla="*/ 2192895 h 2955834"/>
                <a:gd name="connsiteX279" fmla="*/ 674472 w 4279242"/>
                <a:gd name="connsiteY279" fmla="*/ 2192244 h 2955834"/>
                <a:gd name="connsiteX280" fmla="*/ 674426 w 4279242"/>
                <a:gd name="connsiteY280" fmla="*/ 2135923 h 2955834"/>
                <a:gd name="connsiteX281" fmla="*/ 670336 w 4279242"/>
                <a:gd name="connsiteY281" fmla="*/ 1793860 h 2955834"/>
                <a:gd name="connsiteX282" fmla="*/ 668849 w 4279242"/>
                <a:gd name="connsiteY282" fmla="*/ 1722761 h 2955834"/>
                <a:gd name="connsiteX283" fmla="*/ 754725 w 4279242"/>
                <a:gd name="connsiteY283" fmla="*/ 1587116 h 2955834"/>
                <a:gd name="connsiteX284" fmla="*/ 858678 w 4279242"/>
                <a:gd name="connsiteY284" fmla="*/ 1563091 h 2955834"/>
                <a:gd name="connsiteX285" fmla="*/ 1098787 w 4279242"/>
                <a:gd name="connsiteY285" fmla="*/ 1566669 h 2955834"/>
                <a:gd name="connsiteX286" fmla="*/ 1331600 w 4279242"/>
                <a:gd name="connsiteY286" fmla="*/ 1564253 h 2955834"/>
                <a:gd name="connsiteX287" fmla="*/ 1500192 w 4279242"/>
                <a:gd name="connsiteY287" fmla="*/ 1528053 h 2955834"/>
                <a:gd name="connsiteX288" fmla="*/ 1540202 w 4279242"/>
                <a:gd name="connsiteY288" fmla="*/ 1504725 h 2955834"/>
                <a:gd name="connsiteX289" fmla="*/ 1545314 w 4279242"/>
                <a:gd name="connsiteY289" fmla="*/ 1492132 h 2955834"/>
                <a:gd name="connsiteX290" fmla="*/ 1453257 w 4279242"/>
                <a:gd name="connsiteY290" fmla="*/ 1051646 h 2955834"/>
                <a:gd name="connsiteX291" fmla="*/ 1416454 w 4279242"/>
                <a:gd name="connsiteY291" fmla="*/ 912701 h 2955834"/>
                <a:gd name="connsiteX292" fmla="*/ 1400375 w 4279242"/>
                <a:gd name="connsiteY292" fmla="*/ 880173 h 2955834"/>
                <a:gd name="connsiteX293" fmla="*/ 1404232 w 4279242"/>
                <a:gd name="connsiteY293" fmla="*/ 850850 h 2955834"/>
                <a:gd name="connsiteX294" fmla="*/ 1455767 w 4279242"/>
                <a:gd name="connsiteY294" fmla="*/ 827476 h 2955834"/>
                <a:gd name="connsiteX295" fmla="*/ 1591272 w 4279242"/>
                <a:gd name="connsiteY295" fmla="*/ 802104 h 2955834"/>
                <a:gd name="connsiteX296" fmla="*/ 1828500 w 4279242"/>
                <a:gd name="connsiteY296" fmla="*/ 722176 h 2955834"/>
                <a:gd name="connsiteX297" fmla="*/ 1877851 w 4279242"/>
                <a:gd name="connsiteY297" fmla="*/ 696803 h 2955834"/>
                <a:gd name="connsiteX298" fmla="*/ 1961915 w 4279242"/>
                <a:gd name="connsiteY298" fmla="*/ 690019 h 2955834"/>
                <a:gd name="connsiteX299" fmla="*/ 2218056 w 4279242"/>
                <a:gd name="connsiteY299" fmla="*/ 694852 h 2955834"/>
                <a:gd name="connsiteX300" fmla="*/ 2299563 w 4279242"/>
                <a:gd name="connsiteY300" fmla="*/ 699777 h 2955834"/>
                <a:gd name="connsiteX301" fmla="*/ 2297519 w 4279242"/>
                <a:gd name="connsiteY301" fmla="*/ 575657 h 2955834"/>
                <a:gd name="connsiteX302" fmla="*/ 2271403 w 4279242"/>
                <a:gd name="connsiteY302" fmla="*/ 529327 h 2955834"/>
                <a:gd name="connsiteX303" fmla="*/ 2253744 w 4279242"/>
                <a:gd name="connsiteY303" fmla="*/ 493080 h 2955834"/>
                <a:gd name="connsiteX304" fmla="*/ 2281951 w 4279242"/>
                <a:gd name="connsiteY304" fmla="*/ 437688 h 2955834"/>
                <a:gd name="connsiteX305" fmla="*/ 2393386 w 4279242"/>
                <a:gd name="connsiteY305" fmla="*/ 375465 h 2955834"/>
                <a:gd name="connsiteX306" fmla="*/ 2627221 w 4279242"/>
                <a:gd name="connsiteY306" fmla="*/ 312081 h 2955834"/>
                <a:gd name="connsiteX307" fmla="*/ 2816260 w 4279242"/>
                <a:gd name="connsiteY307" fmla="*/ 280528 h 2955834"/>
                <a:gd name="connsiteX308" fmla="*/ 2880109 w 4279242"/>
                <a:gd name="connsiteY308" fmla="*/ 272303 h 2955834"/>
                <a:gd name="connsiteX309" fmla="*/ 2869886 w 4279242"/>
                <a:gd name="connsiteY309" fmla="*/ 182895 h 2955834"/>
                <a:gd name="connsiteX310" fmla="*/ 2859941 w 4279242"/>
                <a:gd name="connsiteY310" fmla="*/ 140236 h 2955834"/>
                <a:gd name="connsiteX311" fmla="*/ 2888427 w 4279242"/>
                <a:gd name="connsiteY311" fmla="*/ 74296 h 2955834"/>
                <a:gd name="connsiteX312" fmla="*/ 2927508 w 4279242"/>
                <a:gd name="connsiteY312" fmla="*/ 54546 h 2955834"/>
                <a:gd name="connsiteX313" fmla="*/ 2969331 w 4279242"/>
                <a:gd name="connsiteY313" fmla="*/ 40419 h 2955834"/>
                <a:gd name="connsiteX314" fmla="*/ 2967756 w 4279242"/>
                <a:gd name="connsiteY314" fmla="*/ 39128 h 2955834"/>
                <a:gd name="connsiteX315" fmla="*/ 2997435 w 4279242"/>
                <a:gd name="connsiteY315" fmla="*/ 29032 h 2955834"/>
                <a:gd name="connsiteX316" fmla="*/ 2998189 w 4279242"/>
                <a:gd name="connsiteY316" fmla="*/ 29371 h 2955834"/>
                <a:gd name="connsiteX317" fmla="*/ 3019797 w 4279242"/>
                <a:gd name="connsiteY317" fmla="*/ 28058 h 2955834"/>
                <a:gd name="connsiteX318" fmla="*/ 3163574 w 4279242"/>
                <a:gd name="connsiteY318" fmla="*/ 780 h 2955834"/>
                <a:gd name="connsiteX319" fmla="*/ 3177004 w 4279242"/>
                <a:gd name="connsiteY319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272145 w 4279242"/>
                <a:gd name="connsiteY4" fmla="*/ 117297 h 2955834"/>
                <a:gd name="connsiteX5" fmla="*/ 3363440 w 4279242"/>
                <a:gd name="connsiteY5" fmla="*/ 134319 h 2955834"/>
                <a:gd name="connsiteX6" fmla="*/ 3343784 w 4279242"/>
                <a:gd name="connsiteY6" fmla="*/ 138656 h 2955834"/>
                <a:gd name="connsiteX7" fmla="*/ 3549040 w 4279242"/>
                <a:gd name="connsiteY7" fmla="*/ 225415 h 2955834"/>
                <a:gd name="connsiteX8" fmla="*/ 3607871 w 4279242"/>
                <a:gd name="connsiteY8" fmla="*/ 267145 h 2955834"/>
                <a:gd name="connsiteX9" fmla="*/ 3632546 w 4279242"/>
                <a:gd name="connsiteY9" fmla="*/ 332202 h 2955834"/>
                <a:gd name="connsiteX10" fmla="*/ 3613540 w 4279242"/>
                <a:gd name="connsiteY10" fmla="*/ 471193 h 2955834"/>
                <a:gd name="connsiteX11" fmla="*/ 3590259 w 4279242"/>
                <a:gd name="connsiteY11" fmla="*/ 538992 h 2955834"/>
                <a:gd name="connsiteX12" fmla="*/ 3627481 w 4279242"/>
                <a:gd name="connsiteY12" fmla="*/ 542199 h 2955834"/>
                <a:gd name="connsiteX13" fmla="*/ 3897516 w 4279242"/>
                <a:gd name="connsiteY13" fmla="*/ 570174 h 2955834"/>
                <a:gd name="connsiteX14" fmla="*/ 4161464 w 4279242"/>
                <a:gd name="connsiteY14" fmla="*/ 628539 h 2955834"/>
                <a:gd name="connsiteX15" fmla="*/ 4244506 w 4279242"/>
                <a:gd name="connsiteY15" fmla="*/ 669200 h 2955834"/>
                <a:gd name="connsiteX16" fmla="*/ 4278010 w 4279242"/>
                <a:gd name="connsiteY16" fmla="*/ 750290 h 2955834"/>
                <a:gd name="connsiteX17" fmla="*/ 4171966 w 4279242"/>
                <a:gd name="connsiteY17" fmla="*/ 1083663 h 2955834"/>
                <a:gd name="connsiteX18" fmla="*/ 3980651 w 4279242"/>
                <a:gd name="connsiteY18" fmla="*/ 1419965 h 2955834"/>
                <a:gd name="connsiteX19" fmla="*/ 3974377 w 4279242"/>
                <a:gd name="connsiteY19" fmla="*/ 1439017 h 2955834"/>
                <a:gd name="connsiteX20" fmla="*/ 3967686 w 4279242"/>
                <a:gd name="connsiteY20" fmla="*/ 1668159 h 2955834"/>
                <a:gd name="connsiteX21" fmla="*/ 3960018 w 4279242"/>
                <a:gd name="connsiteY21" fmla="*/ 2171984 h 2955834"/>
                <a:gd name="connsiteX22" fmla="*/ 3960576 w 4279242"/>
                <a:gd name="connsiteY22" fmla="*/ 2517718 h 2955834"/>
                <a:gd name="connsiteX23" fmla="*/ 3970381 w 4279242"/>
                <a:gd name="connsiteY23" fmla="*/ 2654339 h 2955834"/>
                <a:gd name="connsiteX24" fmla="*/ 3992500 w 4279242"/>
                <a:gd name="connsiteY24" fmla="*/ 2744072 h 2955834"/>
                <a:gd name="connsiteX25" fmla="*/ 4011367 w 4279242"/>
                <a:gd name="connsiteY25" fmla="*/ 2875813 h 2955834"/>
                <a:gd name="connsiteX26" fmla="*/ 4018477 w 4279242"/>
                <a:gd name="connsiteY26" fmla="*/ 2945936 h 2955834"/>
                <a:gd name="connsiteX27" fmla="*/ 3943103 w 4279242"/>
                <a:gd name="connsiteY27" fmla="*/ 2952813 h 2955834"/>
                <a:gd name="connsiteX28" fmla="*/ 3755691 w 4279242"/>
                <a:gd name="connsiteY28" fmla="*/ 2955044 h 2955834"/>
                <a:gd name="connsiteX29" fmla="*/ 3469670 w 4279242"/>
                <a:gd name="connsiteY29" fmla="*/ 2899280 h 2955834"/>
                <a:gd name="connsiteX30" fmla="*/ 3343830 w 4279242"/>
                <a:gd name="connsiteY30" fmla="*/ 2796397 h 2955834"/>
                <a:gd name="connsiteX31" fmla="*/ 3329332 w 4279242"/>
                <a:gd name="connsiteY31" fmla="*/ 2764332 h 2955834"/>
                <a:gd name="connsiteX32" fmla="*/ 3352381 w 4279242"/>
                <a:gd name="connsiteY32" fmla="*/ 2713309 h 2955834"/>
                <a:gd name="connsiteX33" fmla="*/ 3432866 w 4279242"/>
                <a:gd name="connsiteY33" fmla="*/ 2701924 h 2955834"/>
                <a:gd name="connsiteX34" fmla="*/ 3666283 w 4279242"/>
                <a:gd name="connsiteY34" fmla="*/ 2733616 h 2955834"/>
                <a:gd name="connsiteX35" fmla="*/ 3751555 w 4279242"/>
                <a:gd name="connsiteY35" fmla="*/ 2748904 h 2955834"/>
                <a:gd name="connsiteX36" fmla="*/ 3821028 w 4279242"/>
                <a:gd name="connsiteY36" fmla="*/ 2725577 h 2955834"/>
                <a:gd name="connsiteX37" fmla="*/ 3823537 w 4279242"/>
                <a:gd name="connsiteY37" fmla="*/ 2681059 h 2955834"/>
                <a:gd name="connsiteX38" fmla="*/ 3782225 w 4279242"/>
                <a:gd name="connsiteY38" fmla="*/ 2649785 h 2955834"/>
                <a:gd name="connsiteX39" fmla="*/ 3646487 w 4279242"/>
                <a:gd name="connsiteY39" fmla="*/ 2602711 h 2955834"/>
                <a:gd name="connsiteX40" fmla="*/ 3389464 w 4279242"/>
                <a:gd name="connsiteY40" fmla="*/ 2530822 h 2955834"/>
                <a:gd name="connsiteX41" fmla="*/ 3255677 w 4279242"/>
                <a:gd name="connsiteY41" fmla="*/ 2464278 h 2955834"/>
                <a:gd name="connsiteX42" fmla="*/ 3235277 w 4279242"/>
                <a:gd name="connsiteY42" fmla="*/ 2444946 h 2955834"/>
                <a:gd name="connsiteX43" fmla="*/ 3215946 w 4279242"/>
                <a:gd name="connsiteY43" fmla="*/ 2438859 h 2955834"/>
                <a:gd name="connsiteX44" fmla="*/ 3072633 w 4279242"/>
                <a:gd name="connsiteY44" fmla="*/ 2455123 h 2955834"/>
                <a:gd name="connsiteX45" fmla="*/ 2985828 w 4279242"/>
                <a:gd name="connsiteY45" fmla="*/ 2460096 h 2955834"/>
                <a:gd name="connsiteX46" fmla="*/ 2886568 w 4279242"/>
                <a:gd name="connsiteY46" fmla="*/ 2415996 h 2955834"/>
                <a:gd name="connsiteX47" fmla="*/ 2830433 w 4279242"/>
                <a:gd name="connsiteY47" fmla="*/ 2392807 h 2955834"/>
                <a:gd name="connsiteX48" fmla="*/ 2580426 w 4279242"/>
                <a:gd name="connsiteY48" fmla="*/ 2394062 h 2955834"/>
                <a:gd name="connsiteX49" fmla="*/ 2467365 w 4279242"/>
                <a:gd name="connsiteY49" fmla="*/ 2383467 h 2955834"/>
                <a:gd name="connsiteX50" fmla="*/ 2411927 w 4279242"/>
                <a:gd name="connsiteY50" fmla="*/ 2361998 h 2955834"/>
                <a:gd name="connsiteX51" fmla="*/ 2167404 w 4279242"/>
                <a:gd name="connsiteY51" fmla="*/ 2229141 h 2955834"/>
                <a:gd name="connsiteX52" fmla="*/ 2108341 w 4279242"/>
                <a:gd name="connsiteY52" fmla="*/ 2176305 h 2955834"/>
                <a:gd name="connsiteX53" fmla="*/ 2107922 w 4279242"/>
                <a:gd name="connsiteY53" fmla="*/ 2110969 h 2955834"/>
                <a:gd name="connsiteX54" fmla="*/ 2215407 w 4279242"/>
                <a:gd name="connsiteY54" fmla="*/ 2020771 h 2955834"/>
                <a:gd name="connsiteX55" fmla="*/ 2538418 w 4279242"/>
                <a:gd name="connsiteY55" fmla="*/ 1870581 h 2955834"/>
                <a:gd name="connsiteX56" fmla="*/ 2665512 w 4279242"/>
                <a:gd name="connsiteY56" fmla="*/ 1857198 h 2955834"/>
                <a:gd name="connsiteX57" fmla="*/ 2718627 w 4279242"/>
                <a:gd name="connsiteY57" fmla="*/ 1865098 h 2955834"/>
                <a:gd name="connsiteX58" fmla="*/ 2758916 w 4279242"/>
                <a:gd name="connsiteY58" fmla="*/ 1866213 h 2955834"/>
                <a:gd name="connsiteX59" fmla="*/ 2776714 w 4279242"/>
                <a:gd name="connsiteY59" fmla="*/ 1856640 h 2955834"/>
                <a:gd name="connsiteX60" fmla="*/ 2769418 w 4279242"/>
                <a:gd name="connsiteY60" fmla="*/ 1837913 h 2955834"/>
                <a:gd name="connsiteX61" fmla="*/ 2685912 w 4279242"/>
                <a:gd name="connsiteY61" fmla="*/ 1790932 h 2955834"/>
                <a:gd name="connsiteX62" fmla="*/ 2519179 w 4279242"/>
                <a:gd name="connsiteY62" fmla="*/ 1756544 h 2955834"/>
                <a:gd name="connsiteX63" fmla="*/ 2388274 w 4279242"/>
                <a:gd name="connsiteY63" fmla="*/ 1754361 h 2955834"/>
                <a:gd name="connsiteX64" fmla="*/ 2320428 w 4279242"/>
                <a:gd name="connsiteY64" fmla="*/ 1762679 h 2955834"/>
                <a:gd name="connsiteX65" fmla="*/ 2287667 w 4279242"/>
                <a:gd name="connsiteY65" fmla="*/ 1758403 h 2955834"/>
                <a:gd name="connsiteX66" fmla="*/ 2240547 w 4279242"/>
                <a:gd name="connsiteY66" fmla="*/ 1746972 h 2955834"/>
                <a:gd name="connsiteX67" fmla="*/ 2009593 w 4279242"/>
                <a:gd name="connsiteY67" fmla="*/ 1721785 h 2955834"/>
                <a:gd name="connsiteX68" fmla="*/ 1913865 w 4279242"/>
                <a:gd name="connsiteY68" fmla="*/ 1709285 h 2955834"/>
                <a:gd name="connsiteX69" fmla="*/ 1811260 w 4279242"/>
                <a:gd name="connsiteY69" fmla="*/ 1632006 h 2955834"/>
                <a:gd name="connsiteX70" fmla="*/ 1901644 w 4279242"/>
                <a:gd name="connsiteY70" fmla="*/ 1623502 h 2955834"/>
                <a:gd name="connsiteX71" fmla="*/ 2037939 w 4279242"/>
                <a:gd name="connsiteY71" fmla="*/ 1609607 h 2955834"/>
                <a:gd name="connsiteX72" fmla="*/ 2148491 w 4279242"/>
                <a:gd name="connsiteY72" fmla="*/ 1596875 h 2955834"/>
                <a:gd name="connsiteX73" fmla="*/ 2302305 w 4279242"/>
                <a:gd name="connsiteY73" fmla="*/ 1576474 h 2955834"/>
                <a:gd name="connsiteX74" fmla="*/ 2465042 w 4279242"/>
                <a:gd name="connsiteY74" fmla="*/ 1544457 h 2955834"/>
                <a:gd name="connsiteX75" fmla="*/ 2548316 w 4279242"/>
                <a:gd name="connsiteY75" fmla="*/ 1513880 h 2955834"/>
                <a:gd name="connsiteX76" fmla="*/ 2699714 w 4279242"/>
                <a:gd name="connsiteY76" fmla="*/ 1481862 h 2955834"/>
                <a:gd name="connsiteX77" fmla="*/ 2864821 w 4279242"/>
                <a:gd name="connsiteY77" fmla="*/ 1462484 h 2955834"/>
                <a:gd name="connsiteX78" fmla="*/ 3053209 w 4279242"/>
                <a:gd name="connsiteY78" fmla="*/ 1452911 h 2955834"/>
                <a:gd name="connsiteX79" fmla="*/ 3011433 w 4279242"/>
                <a:gd name="connsiteY79" fmla="*/ 1418152 h 2955834"/>
                <a:gd name="connsiteX80" fmla="*/ 2726155 w 4279242"/>
                <a:gd name="connsiteY80" fmla="*/ 1289942 h 2955834"/>
                <a:gd name="connsiteX81" fmla="*/ 2442923 w 4279242"/>
                <a:gd name="connsiteY81" fmla="*/ 1265964 h 2955834"/>
                <a:gd name="connsiteX82" fmla="*/ 2423544 w 4279242"/>
                <a:gd name="connsiteY82" fmla="*/ 1251512 h 2955834"/>
                <a:gd name="connsiteX83" fmla="*/ 2442365 w 4279242"/>
                <a:gd name="connsiteY83" fmla="*/ 1209085 h 2955834"/>
                <a:gd name="connsiteX84" fmla="*/ 2500498 w 4279242"/>
                <a:gd name="connsiteY84" fmla="*/ 1197514 h 2955834"/>
                <a:gd name="connsiteX85" fmla="*/ 2593577 w 4279242"/>
                <a:gd name="connsiteY85" fmla="*/ 1196724 h 2955834"/>
                <a:gd name="connsiteX86" fmla="*/ 2685262 w 4279242"/>
                <a:gd name="connsiteY86" fmla="*/ 1191427 h 2955834"/>
                <a:gd name="connsiteX87" fmla="*/ 2763749 w 4279242"/>
                <a:gd name="connsiteY87" fmla="*/ 1210293 h 2955834"/>
                <a:gd name="connsiteX88" fmla="*/ 2774112 w 4279242"/>
                <a:gd name="connsiteY88" fmla="*/ 1211827 h 2955834"/>
                <a:gd name="connsiteX89" fmla="*/ 2927555 w 4279242"/>
                <a:gd name="connsiteY89" fmla="*/ 1204206 h 2955834"/>
                <a:gd name="connsiteX90" fmla="*/ 2927555 w 4279242"/>
                <a:gd name="connsiteY90" fmla="*/ 1188546 h 2955834"/>
                <a:gd name="connsiteX91" fmla="*/ 2958782 w 4279242"/>
                <a:gd name="connsiteY91" fmla="*/ 1157550 h 2955834"/>
                <a:gd name="connsiteX92" fmla="*/ 3064687 w 4279242"/>
                <a:gd name="connsiteY92" fmla="*/ 1173815 h 2955834"/>
                <a:gd name="connsiteX93" fmla="*/ 3151818 w 4279242"/>
                <a:gd name="connsiteY93" fmla="*/ 1204764 h 2955834"/>
                <a:gd name="connsiteX94" fmla="*/ 3174588 w 4279242"/>
                <a:gd name="connsiteY94" fmla="*/ 1219355 h 2955834"/>
                <a:gd name="connsiteX95" fmla="*/ 3269990 w 4279242"/>
                <a:gd name="connsiteY95" fmla="*/ 1152996 h 2955834"/>
                <a:gd name="connsiteX96" fmla="*/ 3421527 w 4279242"/>
                <a:gd name="connsiteY96" fmla="*/ 1150301 h 2955834"/>
                <a:gd name="connsiteX97" fmla="*/ 3386303 w 4279242"/>
                <a:gd name="connsiteY97" fmla="*/ 1131806 h 2955834"/>
                <a:gd name="connsiteX98" fmla="*/ 3017892 w 4279242"/>
                <a:gd name="connsiteY98" fmla="*/ 1010892 h 2955834"/>
                <a:gd name="connsiteX99" fmla="*/ 2795860 w 4279242"/>
                <a:gd name="connsiteY99" fmla="*/ 995185 h 2955834"/>
                <a:gd name="connsiteX100" fmla="*/ 2368989 w 4279242"/>
                <a:gd name="connsiteY100" fmla="*/ 906939 h 2955834"/>
                <a:gd name="connsiteX101" fmla="*/ 2308764 w 4279242"/>
                <a:gd name="connsiteY101" fmla="*/ 872366 h 2955834"/>
                <a:gd name="connsiteX102" fmla="*/ 2290502 w 4279242"/>
                <a:gd name="connsiteY102" fmla="*/ 840348 h 2955834"/>
                <a:gd name="connsiteX103" fmla="*/ 2320382 w 4279242"/>
                <a:gd name="connsiteY103" fmla="*/ 823805 h 2955834"/>
                <a:gd name="connsiteX104" fmla="*/ 2393432 w 4279242"/>
                <a:gd name="connsiteY104" fmla="*/ 817439 h 2955834"/>
                <a:gd name="connsiteX105" fmla="*/ 2611607 w 4279242"/>
                <a:gd name="connsiteY105" fmla="*/ 821156 h 2955834"/>
                <a:gd name="connsiteX106" fmla="*/ 2789122 w 4279242"/>
                <a:gd name="connsiteY106" fmla="*/ 829195 h 2955834"/>
                <a:gd name="connsiteX107" fmla="*/ 2968820 w 4279242"/>
                <a:gd name="connsiteY107" fmla="*/ 840581 h 2955834"/>
                <a:gd name="connsiteX108" fmla="*/ 3099632 w 4279242"/>
                <a:gd name="connsiteY108" fmla="*/ 848713 h 2955834"/>
                <a:gd name="connsiteX109" fmla="*/ 3231606 w 4279242"/>
                <a:gd name="connsiteY109" fmla="*/ 857495 h 2955834"/>
                <a:gd name="connsiteX110" fmla="*/ 3329564 w 4279242"/>
                <a:gd name="connsiteY110" fmla="*/ 860144 h 2955834"/>
                <a:gd name="connsiteX111" fmla="*/ 3526781 w 4279242"/>
                <a:gd name="connsiteY111" fmla="*/ 853267 h 2955834"/>
                <a:gd name="connsiteX112" fmla="*/ 3715076 w 4279242"/>
                <a:gd name="connsiteY112" fmla="*/ 841556 h 2955834"/>
                <a:gd name="connsiteX113" fmla="*/ 3884458 w 4279242"/>
                <a:gd name="connsiteY113" fmla="*/ 826314 h 2955834"/>
                <a:gd name="connsiteX114" fmla="*/ 4193854 w 4279242"/>
                <a:gd name="connsiteY114" fmla="*/ 765067 h 2955834"/>
                <a:gd name="connsiteX115" fmla="*/ 4256030 w 4279242"/>
                <a:gd name="connsiteY115" fmla="*/ 734258 h 2955834"/>
                <a:gd name="connsiteX116" fmla="*/ 4262490 w 4279242"/>
                <a:gd name="connsiteY116" fmla="*/ 702798 h 2955834"/>
                <a:gd name="connsiteX117" fmla="*/ 4230147 w 4279242"/>
                <a:gd name="connsiteY117" fmla="*/ 671896 h 2955834"/>
                <a:gd name="connsiteX118" fmla="*/ 4103888 w 4279242"/>
                <a:gd name="connsiteY118" fmla="*/ 621011 h 2955834"/>
                <a:gd name="connsiteX119" fmla="*/ 3882321 w 4279242"/>
                <a:gd name="connsiteY119" fmla="*/ 578863 h 2955834"/>
                <a:gd name="connsiteX120" fmla="*/ 3662240 w 4279242"/>
                <a:gd name="connsiteY120" fmla="*/ 555071 h 2955834"/>
                <a:gd name="connsiteX121" fmla="*/ 3515536 w 4279242"/>
                <a:gd name="connsiteY121" fmla="*/ 546939 h 2955834"/>
                <a:gd name="connsiteX122" fmla="*/ 3362650 w 4279242"/>
                <a:gd name="connsiteY122" fmla="*/ 537924 h 2955834"/>
                <a:gd name="connsiteX123" fmla="*/ 3228167 w 4279242"/>
                <a:gd name="connsiteY123" fmla="*/ 529698 h 2955834"/>
                <a:gd name="connsiteX124" fmla="*/ 3036805 w 4279242"/>
                <a:gd name="connsiteY124" fmla="*/ 513202 h 2955834"/>
                <a:gd name="connsiteX125" fmla="*/ 2909013 w 4279242"/>
                <a:gd name="connsiteY125" fmla="*/ 500237 h 2955834"/>
                <a:gd name="connsiteX126" fmla="*/ 2769465 w 4279242"/>
                <a:gd name="connsiteY126" fmla="*/ 483368 h 2955834"/>
                <a:gd name="connsiteX127" fmla="*/ 2624712 w 4279242"/>
                <a:gd name="connsiteY127" fmla="*/ 460784 h 2955834"/>
                <a:gd name="connsiteX128" fmla="*/ 2562442 w 4279242"/>
                <a:gd name="connsiteY128" fmla="*/ 444101 h 2955834"/>
                <a:gd name="connsiteX129" fmla="*/ 2549384 w 4279242"/>
                <a:gd name="connsiteY129" fmla="*/ 437549 h 2955834"/>
                <a:gd name="connsiteX130" fmla="*/ 2549477 w 4279242"/>
                <a:gd name="connsiteY130" fmla="*/ 419937 h 2955834"/>
                <a:gd name="connsiteX131" fmla="*/ 2602267 w 4279242"/>
                <a:gd name="connsiteY131" fmla="*/ 398189 h 2955834"/>
                <a:gd name="connsiteX132" fmla="*/ 2790005 w 4279242"/>
                <a:gd name="connsiteY132" fmla="*/ 361060 h 2955834"/>
                <a:gd name="connsiteX133" fmla="*/ 2942750 w 4279242"/>
                <a:gd name="connsiteY133" fmla="*/ 341961 h 2955834"/>
                <a:gd name="connsiteX134" fmla="*/ 3095636 w 4279242"/>
                <a:gd name="connsiteY134" fmla="*/ 333875 h 2955834"/>
                <a:gd name="connsiteX135" fmla="*/ 3361489 w 4279242"/>
                <a:gd name="connsiteY135" fmla="*/ 324535 h 2955834"/>
                <a:gd name="connsiteX136" fmla="*/ 3531800 w 4279242"/>
                <a:gd name="connsiteY136" fmla="*/ 319005 h 2955834"/>
                <a:gd name="connsiteX137" fmla="*/ 3610195 w 4279242"/>
                <a:gd name="connsiteY137" fmla="*/ 316403 h 2955834"/>
                <a:gd name="connsiteX138" fmla="*/ 3620185 w 4279242"/>
                <a:gd name="connsiteY138" fmla="*/ 300928 h 2955834"/>
                <a:gd name="connsiteX139" fmla="*/ 3596997 w 4279242"/>
                <a:gd name="connsiteY139" fmla="*/ 271606 h 2955834"/>
                <a:gd name="connsiteX140" fmla="*/ 3382539 w 4279242"/>
                <a:gd name="connsiteY140" fmla="*/ 158452 h 2955834"/>
                <a:gd name="connsiteX141" fmla="*/ 3257071 w 4279242"/>
                <a:gd name="connsiteY141" fmla="*/ 140143 h 2955834"/>
                <a:gd name="connsiteX142" fmla="*/ 3079975 w 4279242"/>
                <a:gd name="connsiteY142" fmla="*/ 115189 h 2955834"/>
                <a:gd name="connsiteX143" fmla="*/ 3052233 w 4279242"/>
                <a:gd name="connsiteY143" fmla="*/ 102781 h 2955834"/>
                <a:gd name="connsiteX144" fmla="*/ 3048701 w 4279242"/>
                <a:gd name="connsiteY144" fmla="*/ 77595 h 2955834"/>
                <a:gd name="connsiteX145" fmla="*/ 3082671 w 4279242"/>
                <a:gd name="connsiteY145" fmla="*/ 52222 h 2955834"/>
                <a:gd name="connsiteX146" fmla="*/ 3190015 w 4279242"/>
                <a:gd name="connsiteY146" fmla="*/ 13141 h 2955834"/>
                <a:gd name="connsiteX147" fmla="*/ 3177004 w 4279242"/>
                <a:gd name="connsiteY147" fmla="*/ 455 h 2955834"/>
                <a:gd name="connsiteX148" fmla="*/ 3184997 w 4279242"/>
                <a:gd name="connsiteY148" fmla="*/ 5613 h 2955834"/>
                <a:gd name="connsiteX149" fmla="*/ 3177004 w 4279242"/>
                <a:gd name="connsiteY149" fmla="*/ 10632 h 2955834"/>
                <a:gd name="connsiteX150" fmla="*/ 3094892 w 4279242"/>
                <a:gd name="connsiteY150" fmla="*/ 22621 h 2955834"/>
                <a:gd name="connsiteX151" fmla="*/ 2933363 w 4279242"/>
                <a:gd name="connsiteY151" fmla="*/ 64444 h 2955834"/>
                <a:gd name="connsiteX152" fmla="*/ 2882990 w 4279242"/>
                <a:gd name="connsiteY152" fmla="*/ 93209 h 2955834"/>
                <a:gd name="connsiteX153" fmla="*/ 2868910 w 4279242"/>
                <a:gd name="connsiteY153" fmla="*/ 126760 h 2955834"/>
                <a:gd name="connsiteX154" fmla="*/ 2880388 w 4279242"/>
                <a:gd name="connsiteY154" fmla="*/ 137494 h 2955834"/>
                <a:gd name="connsiteX155" fmla="*/ 3072494 w 4279242"/>
                <a:gd name="connsiteY155" fmla="*/ 179131 h 2955834"/>
                <a:gd name="connsiteX156" fmla="*/ 3233139 w 4279242"/>
                <a:gd name="connsiteY156" fmla="*/ 218677 h 2955834"/>
                <a:gd name="connsiteX157" fmla="*/ 3293364 w 4279242"/>
                <a:gd name="connsiteY157" fmla="*/ 228528 h 2955834"/>
                <a:gd name="connsiteX158" fmla="*/ 3303680 w 4279242"/>
                <a:gd name="connsiteY158" fmla="*/ 248696 h 2955834"/>
                <a:gd name="connsiteX159" fmla="*/ 3260324 w 4279242"/>
                <a:gd name="connsiteY159" fmla="*/ 272117 h 2955834"/>
                <a:gd name="connsiteX160" fmla="*/ 3165944 w 4279242"/>
                <a:gd name="connsiteY160" fmla="*/ 274487 h 2955834"/>
                <a:gd name="connsiteX161" fmla="*/ 2948977 w 4279242"/>
                <a:gd name="connsiteY161" fmla="*/ 277879 h 2955834"/>
                <a:gd name="connsiteX162" fmla="*/ 2841958 w 4279242"/>
                <a:gd name="connsiteY162" fmla="*/ 288010 h 2955834"/>
                <a:gd name="connsiteX163" fmla="*/ 2673040 w 4279242"/>
                <a:gd name="connsiteY163" fmla="*/ 314404 h 2955834"/>
                <a:gd name="connsiteX164" fmla="*/ 2362344 w 4279242"/>
                <a:gd name="connsiteY164" fmla="*/ 400234 h 2955834"/>
                <a:gd name="connsiteX165" fmla="*/ 2279721 w 4279242"/>
                <a:gd name="connsiteY165" fmla="*/ 455812 h 2955834"/>
                <a:gd name="connsiteX166" fmla="*/ 2259646 w 4279242"/>
                <a:gd name="connsiteY166" fmla="*/ 489456 h 2955834"/>
                <a:gd name="connsiteX167" fmla="*/ 2350634 w 4279242"/>
                <a:gd name="connsiteY167" fmla="*/ 500608 h 2955834"/>
                <a:gd name="connsiteX168" fmla="*/ 2480377 w 4279242"/>
                <a:gd name="connsiteY168" fmla="*/ 516873 h 2955834"/>
                <a:gd name="connsiteX169" fmla="*/ 2607750 w 4279242"/>
                <a:gd name="connsiteY169" fmla="*/ 532487 h 2955834"/>
                <a:gd name="connsiteX170" fmla="*/ 2737540 w 4279242"/>
                <a:gd name="connsiteY170" fmla="*/ 548519 h 2955834"/>
                <a:gd name="connsiteX171" fmla="*/ 2871094 w 4279242"/>
                <a:gd name="connsiteY171" fmla="*/ 564272 h 2955834"/>
                <a:gd name="connsiteX172" fmla="*/ 2997538 w 4279242"/>
                <a:gd name="connsiteY172" fmla="*/ 577887 h 2955834"/>
                <a:gd name="connsiteX173" fmla="*/ 3080626 w 4279242"/>
                <a:gd name="connsiteY173" fmla="*/ 583928 h 2955834"/>
                <a:gd name="connsiteX174" fmla="*/ 3230723 w 4279242"/>
                <a:gd name="connsiteY174" fmla="*/ 595639 h 2955834"/>
                <a:gd name="connsiteX175" fmla="*/ 3351405 w 4279242"/>
                <a:gd name="connsiteY175" fmla="*/ 606188 h 2955834"/>
                <a:gd name="connsiteX176" fmla="*/ 3492440 w 4279242"/>
                <a:gd name="connsiteY176" fmla="*/ 621662 h 2955834"/>
                <a:gd name="connsiteX177" fmla="*/ 3643653 w 4279242"/>
                <a:gd name="connsiteY177" fmla="*/ 642991 h 2955834"/>
                <a:gd name="connsiteX178" fmla="*/ 3850954 w 4279242"/>
                <a:gd name="connsiteY178" fmla="*/ 692063 h 2955834"/>
                <a:gd name="connsiteX179" fmla="*/ 3885295 w 4279242"/>
                <a:gd name="connsiteY179" fmla="*/ 710419 h 2955834"/>
                <a:gd name="connsiteX180" fmla="*/ 3899190 w 4279242"/>
                <a:gd name="connsiteY180" fmla="*/ 718086 h 2955834"/>
                <a:gd name="connsiteX181" fmla="*/ 3894914 w 4279242"/>
                <a:gd name="connsiteY181" fmla="*/ 723430 h 2955834"/>
                <a:gd name="connsiteX182" fmla="*/ 3798071 w 4279242"/>
                <a:gd name="connsiteY182" fmla="*/ 733328 h 2955834"/>
                <a:gd name="connsiteX183" fmla="*/ 3645465 w 4279242"/>
                <a:gd name="connsiteY183" fmla="*/ 744899 h 2955834"/>
                <a:gd name="connsiteX184" fmla="*/ 3435979 w 4279242"/>
                <a:gd name="connsiteY184" fmla="*/ 748571 h 2955834"/>
                <a:gd name="connsiteX185" fmla="*/ 3116036 w 4279242"/>
                <a:gd name="connsiteY185" fmla="*/ 743087 h 2955834"/>
                <a:gd name="connsiteX186" fmla="*/ 2810916 w 4279242"/>
                <a:gd name="connsiteY186" fmla="*/ 734072 h 2955834"/>
                <a:gd name="connsiteX187" fmla="*/ 2632054 w 4279242"/>
                <a:gd name="connsiteY187" fmla="*/ 728403 h 2955834"/>
                <a:gd name="connsiteX188" fmla="*/ 2393386 w 4279242"/>
                <a:gd name="connsiteY188" fmla="*/ 716832 h 2955834"/>
                <a:gd name="connsiteX189" fmla="*/ 1985847 w 4279242"/>
                <a:gd name="connsiteY189" fmla="*/ 700103 h 2955834"/>
                <a:gd name="connsiteX190" fmla="*/ 1872553 w 4279242"/>
                <a:gd name="connsiteY190" fmla="*/ 709118 h 2955834"/>
                <a:gd name="connsiteX191" fmla="*/ 1859077 w 4279242"/>
                <a:gd name="connsiteY191" fmla="*/ 714369 h 2955834"/>
                <a:gd name="connsiteX192" fmla="*/ 1712326 w 4279242"/>
                <a:gd name="connsiteY192" fmla="*/ 781982 h 2955834"/>
                <a:gd name="connsiteX193" fmla="*/ 1508975 w 4279242"/>
                <a:gd name="connsiteY193" fmla="*/ 827151 h 2955834"/>
                <a:gd name="connsiteX194" fmla="*/ 1429837 w 4279242"/>
                <a:gd name="connsiteY194" fmla="*/ 846808 h 2955834"/>
                <a:gd name="connsiteX195" fmla="*/ 1410598 w 4279242"/>
                <a:gd name="connsiteY195" fmla="*/ 859215 h 2955834"/>
                <a:gd name="connsiteX196" fmla="*/ 1409204 w 4279242"/>
                <a:gd name="connsiteY196" fmla="*/ 871901 h 2955834"/>
                <a:gd name="connsiteX197" fmla="*/ 1420125 w 4279242"/>
                <a:gd name="connsiteY197" fmla="*/ 879011 h 2955834"/>
                <a:gd name="connsiteX198" fmla="*/ 1548660 w 4279242"/>
                <a:gd name="connsiteY198" fmla="*/ 901409 h 2955834"/>
                <a:gd name="connsiteX199" fmla="*/ 1694063 w 4279242"/>
                <a:gd name="connsiteY199" fmla="*/ 936773 h 2955834"/>
                <a:gd name="connsiteX200" fmla="*/ 1860471 w 4279242"/>
                <a:gd name="connsiteY200" fmla="*/ 955918 h 2955834"/>
                <a:gd name="connsiteX201" fmla="*/ 2004574 w 4279242"/>
                <a:gd name="connsiteY201" fmla="*/ 966560 h 2955834"/>
                <a:gd name="connsiteX202" fmla="*/ 2163361 w 4279242"/>
                <a:gd name="connsiteY202" fmla="*/ 978038 h 2955834"/>
                <a:gd name="connsiteX203" fmla="*/ 2270799 w 4279242"/>
                <a:gd name="connsiteY203" fmla="*/ 986263 h 2955834"/>
                <a:gd name="connsiteX204" fmla="*/ 2544598 w 4279242"/>
                <a:gd name="connsiteY204" fmla="*/ 1042817 h 2955834"/>
                <a:gd name="connsiteX205" fmla="*/ 2611096 w 4279242"/>
                <a:gd name="connsiteY205" fmla="*/ 1093004 h 2955834"/>
                <a:gd name="connsiteX206" fmla="*/ 2614953 w 4279242"/>
                <a:gd name="connsiteY206" fmla="*/ 1100857 h 2955834"/>
                <a:gd name="connsiteX207" fmla="*/ 2567136 w 4279242"/>
                <a:gd name="connsiteY207" fmla="*/ 1103738 h 2955834"/>
                <a:gd name="connsiteX208" fmla="*/ 2381257 w 4279242"/>
                <a:gd name="connsiteY208" fmla="*/ 1114426 h 2955834"/>
                <a:gd name="connsiteX209" fmla="*/ 2142682 w 4279242"/>
                <a:gd name="connsiteY209" fmla="*/ 1138219 h 2955834"/>
                <a:gd name="connsiteX210" fmla="*/ 1899227 w 4279242"/>
                <a:gd name="connsiteY210" fmla="*/ 1182737 h 2955834"/>
                <a:gd name="connsiteX211" fmla="*/ 1806938 w 4279242"/>
                <a:gd name="connsiteY211" fmla="*/ 1217450 h 2955834"/>
                <a:gd name="connsiteX212" fmla="*/ 1764651 w 4279242"/>
                <a:gd name="connsiteY212" fmla="*/ 1257181 h 2955834"/>
                <a:gd name="connsiteX213" fmla="*/ 1796854 w 4279242"/>
                <a:gd name="connsiteY213" fmla="*/ 1263083 h 2955834"/>
                <a:gd name="connsiteX214" fmla="*/ 2013682 w 4279242"/>
                <a:gd name="connsiteY214" fmla="*/ 1271076 h 2955834"/>
                <a:gd name="connsiteX215" fmla="*/ 2326237 w 4279242"/>
                <a:gd name="connsiteY215" fmla="*/ 1303000 h 2955834"/>
                <a:gd name="connsiteX216" fmla="*/ 2411741 w 4279242"/>
                <a:gd name="connsiteY216" fmla="*/ 1327025 h 2955834"/>
                <a:gd name="connsiteX217" fmla="*/ 2436417 w 4279242"/>
                <a:gd name="connsiteY217" fmla="*/ 1342314 h 2955834"/>
                <a:gd name="connsiteX218" fmla="*/ 2438740 w 4279242"/>
                <a:gd name="connsiteY218" fmla="*/ 1373588 h 2955834"/>
                <a:gd name="connsiteX219" fmla="*/ 2418851 w 4279242"/>
                <a:gd name="connsiteY219" fmla="*/ 1391432 h 2955834"/>
                <a:gd name="connsiteX220" fmla="*/ 2277165 w 4279242"/>
                <a:gd name="connsiteY220" fmla="*/ 1444547 h 2955834"/>
                <a:gd name="connsiteX221" fmla="*/ 2084502 w 4279242"/>
                <a:gd name="connsiteY221" fmla="*/ 1459557 h 2955834"/>
                <a:gd name="connsiteX222" fmla="*/ 1830917 w 4279242"/>
                <a:gd name="connsiteY222" fmla="*/ 1467735 h 2955834"/>
                <a:gd name="connsiteX223" fmla="*/ 1574311 w 4279242"/>
                <a:gd name="connsiteY223" fmla="*/ 1494084 h 2955834"/>
                <a:gd name="connsiteX224" fmla="*/ 1564552 w 4279242"/>
                <a:gd name="connsiteY224" fmla="*/ 1498452 h 2955834"/>
                <a:gd name="connsiteX225" fmla="*/ 1425515 w 4279242"/>
                <a:gd name="connsiteY225" fmla="*/ 1562255 h 2955834"/>
                <a:gd name="connsiteX226" fmla="*/ 1138797 w 4279242"/>
                <a:gd name="connsiteY226" fmla="*/ 1578426 h 2955834"/>
                <a:gd name="connsiteX227" fmla="*/ 870435 w 4279242"/>
                <a:gd name="connsiteY227" fmla="*/ 1572943 h 2955834"/>
                <a:gd name="connsiteX228" fmla="*/ 730700 w 4279242"/>
                <a:gd name="connsiteY228" fmla="*/ 1613650 h 2955834"/>
                <a:gd name="connsiteX229" fmla="*/ 682047 w 4279242"/>
                <a:gd name="connsiteY229" fmla="*/ 1698457 h 2955834"/>
                <a:gd name="connsiteX230" fmla="*/ 742039 w 4279242"/>
                <a:gd name="connsiteY230" fmla="*/ 1707054 h 2955834"/>
                <a:gd name="connsiteX231" fmla="*/ 913605 w 4279242"/>
                <a:gd name="connsiteY231" fmla="*/ 1732612 h 2955834"/>
                <a:gd name="connsiteX232" fmla="*/ 1145024 w 4279242"/>
                <a:gd name="connsiteY232" fmla="*/ 1776108 h 2955834"/>
                <a:gd name="connsiteX233" fmla="*/ 1387363 w 4279242"/>
                <a:gd name="connsiteY233" fmla="*/ 1845116 h 2955834"/>
                <a:gd name="connsiteX234" fmla="*/ 1448843 w 4279242"/>
                <a:gd name="connsiteY234" fmla="*/ 1879829 h 2955834"/>
                <a:gd name="connsiteX235" fmla="*/ 1457115 w 4279242"/>
                <a:gd name="connsiteY235" fmla="*/ 1937916 h 2955834"/>
                <a:gd name="connsiteX236" fmla="*/ 1385179 w 4279242"/>
                <a:gd name="connsiteY236" fmla="*/ 1997955 h 2955834"/>
                <a:gd name="connsiteX237" fmla="*/ 1130386 w 4279242"/>
                <a:gd name="connsiteY237" fmla="*/ 2111712 h 2955834"/>
                <a:gd name="connsiteX238" fmla="*/ 849198 w 4279242"/>
                <a:gd name="connsiteY238" fmla="*/ 2186993 h 2955834"/>
                <a:gd name="connsiteX239" fmla="*/ 716527 w 4279242"/>
                <a:gd name="connsiteY239" fmla="*/ 2198332 h 2955834"/>
                <a:gd name="connsiteX240" fmla="*/ 661089 w 4279242"/>
                <a:gd name="connsiteY240" fmla="*/ 2205070 h 2955834"/>
                <a:gd name="connsiteX241" fmla="*/ 539942 w 4279242"/>
                <a:gd name="connsiteY241" fmla="*/ 2206232 h 2955834"/>
                <a:gd name="connsiteX242" fmla="*/ 472608 w 4279242"/>
                <a:gd name="connsiteY242" fmla="*/ 2205302 h 2955834"/>
                <a:gd name="connsiteX243" fmla="*/ 435943 w 4279242"/>
                <a:gd name="connsiteY243" fmla="*/ 2247961 h 2955834"/>
                <a:gd name="connsiteX244" fmla="*/ 447049 w 4279242"/>
                <a:gd name="connsiteY244" fmla="*/ 2261577 h 2955834"/>
                <a:gd name="connsiteX245" fmla="*/ 496679 w 4279242"/>
                <a:gd name="connsiteY245" fmla="*/ 2278399 h 2955834"/>
                <a:gd name="connsiteX246" fmla="*/ 515732 w 4279242"/>
                <a:gd name="connsiteY246" fmla="*/ 2304515 h 2955834"/>
                <a:gd name="connsiteX247" fmla="*/ 503975 w 4279242"/>
                <a:gd name="connsiteY247" fmla="*/ 2320547 h 2955834"/>
                <a:gd name="connsiteX248" fmla="*/ 464197 w 4279242"/>
                <a:gd name="connsiteY248" fmla="*/ 2324497 h 2955834"/>
                <a:gd name="connsiteX249" fmla="*/ 236263 w 4279242"/>
                <a:gd name="connsiteY249" fmla="*/ 2403588 h 2955834"/>
                <a:gd name="connsiteX250" fmla="*/ 211866 w 4279242"/>
                <a:gd name="connsiteY250" fmla="*/ 2425940 h 2955834"/>
                <a:gd name="connsiteX251" fmla="*/ 207684 w 4279242"/>
                <a:gd name="connsiteY251" fmla="*/ 2430587 h 2955834"/>
                <a:gd name="connsiteX252" fmla="*/ 234543 w 4279242"/>
                <a:gd name="connsiteY252" fmla="*/ 2436024 h 2955834"/>
                <a:gd name="connsiteX253" fmla="*/ 259033 w 4279242"/>
                <a:gd name="connsiteY253" fmla="*/ 2459259 h 2955834"/>
                <a:gd name="connsiteX254" fmla="*/ 227898 w 4279242"/>
                <a:gd name="connsiteY254" fmla="*/ 2487141 h 2955834"/>
                <a:gd name="connsiteX255" fmla="*/ 177107 w 4279242"/>
                <a:gd name="connsiteY255" fmla="*/ 2491509 h 2955834"/>
                <a:gd name="connsiteX256" fmla="*/ 50570 w 4279242"/>
                <a:gd name="connsiteY256" fmla="*/ 2588119 h 2955834"/>
                <a:gd name="connsiteX257" fmla="*/ 14184 w 4279242"/>
                <a:gd name="connsiteY257" fmla="*/ 2647972 h 2955834"/>
                <a:gd name="connsiteX258" fmla="*/ 467264 w 4279242"/>
                <a:gd name="connsiteY258" fmla="*/ 2859967 h 2955834"/>
                <a:gd name="connsiteX259" fmla="*/ 466009 w 4279242"/>
                <a:gd name="connsiteY259" fmla="*/ 2863917 h 2955834"/>
                <a:gd name="connsiteX260" fmla="*/ 360569 w 4279242"/>
                <a:gd name="connsiteY260" fmla="*/ 2911409 h 2955834"/>
                <a:gd name="connsiteX261" fmla="*/ 316330 w 4279242"/>
                <a:gd name="connsiteY261" fmla="*/ 2931995 h 2955834"/>
                <a:gd name="connsiteX262" fmla="*/ 254432 w 4279242"/>
                <a:gd name="connsiteY262" fmla="*/ 2946122 h 2955834"/>
                <a:gd name="connsiteX263" fmla="*/ 101129 w 4279242"/>
                <a:gd name="connsiteY263" fmla="*/ 2945843 h 2955834"/>
                <a:gd name="connsiteX264" fmla="*/ 87746 w 4279242"/>
                <a:gd name="connsiteY264" fmla="*/ 2938594 h 2955834"/>
                <a:gd name="connsiteX265" fmla="*/ 8143 w 4279242"/>
                <a:gd name="connsiteY265" fmla="*/ 2718931 h 2955834"/>
                <a:gd name="connsiteX266" fmla="*/ 290 w 4279242"/>
                <a:gd name="connsiteY266" fmla="*/ 2662146 h 2955834"/>
                <a:gd name="connsiteX267" fmla="*/ 9909 w 4279242"/>
                <a:gd name="connsiteY267" fmla="*/ 2634961 h 2955834"/>
                <a:gd name="connsiteX268" fmla="*/ 103824 w 4279242"/>
                <a:gd name="connsiteY268" fmla="*/ 2515952 h 2955834"/>
                <a:gd name="connsiteX269" fmla="*/ 192488 w 4279242"/>
                <a:gd name="connsiteY269" fmla="*/ 2476453 h 2955834"/>
                <a:gd name="connsiteX270" fmla="*/ 192721 w 4279242"/>
                <a:gd name="connsiteY270" fmla="*/ 2440113 h 2955834"/>
                <a:gd name="connsiteX271" fmla="*/ 198204 w 4279242"/>
                <a:gd name="connsiteY271" fmla="*/ 2424871 h 2955834"/>
                <a:gd name="connsiteX272" fmla="*/ 384826 w 4279242"/>
                <a:gd name="connsiteY272" fmla="*/ 2314738 h 2955834"/>
                <a:gd name="connsiteX273" fmla="*/ 420515 w 4279242"/>
                <a:gd name="connsiteY273" fmla="*/ 2309394 h 2955834"/>
                <a:gd name="connsiteX274" fmla="*/ 425580 w 4279242"/>
                <a:gd name="connsiteY274" fmla="*/ 2256094 h 2955834"/>
                <a:gd name="connsiteX275" fmla="*/ 484364 w 4279242"/>
                <a:gd name="connsiteY275" fmla="*/ 2193359 h 2955834"/>
                <a:gd name="connsiteX276" fmla="*/ 559041 w 4279242"/>
                <a:gd name="connsiteY276" fmla="*/ 2196334 h 2955834"/>
                <a:gd name="connsiteX277" fmla="*/ 672660 w 4279242"/>
                <a:gd name="connsiteY277" fmla="*/ 2192895 h 2955834"/>
                <a:gd name="connsiteX278" fmla="*/ 674472 w 4279242"/>
                <a:gd name="connsiteY278" fmla="*/ 2192244 h 2955834"/>
                <a:gd name="connsiteX279" fmla="*/ 674426 w 4279242"/>
                <a:gd name="connsiteY279" fmla="*/ 2135923 h 2955834"/>
                <a:gd name="connsiteX280" fmla="*/ 670336 w 4279242"/>
                <a:gd name="connsiteY280" fmla="*/ 1793860 h 2955834"/>
                <a:gd name="connsiteX281" fmla="*/ 668849 w 4279242"/>
                <a:gd name="connsiteY281" fmla="*/ 1722761 h 2955834"/>
                <a:gd name="connsiteX282" fmla="*/ 754725 w 4279242"/>
                <a:gd name="connsiteY282" fmla="*/ 1587116 h 2955834"/>
                <a:gd name="connsiteX283" fmla="*/ 858678 w 4279242"/>
                <a:gd name="connsiteY283" fmla="*/ 1563091 h 2955834"/>
                <a:gd name="connsiteX284" fmla="*/ 1098787 w 4279242"/>
                <a:gd name="connsiteY284" fmla="*/ 1566669 h 2955834"/>
                <a:gd name="connsiteX285" fmla="*/ 1331600 w 4279242"/>
                <a:gd name="connsiteY285" fmla="*/ 1564253 h 2955834"/>
                <a:gd name="connsiteX286" fmla="*/ 1500192 w 4279242"/>
                <a:gd name="connsiteY286" fmla="*/ 1528053 h 2955834"/>
                <a:gd name="connsiteX287" fmla="*/ 1540202 w 4279242"/>
                <a:gd name="connsiteY287" fmla="*/ 1504725 h 2955834"/>
                <a:gd name="connsiteX288" fmla="*/ 1545314 w 4279242"/>
                <a:gd name="connsiteY288" fmla="*/ 1492132 h 2955834"/>
                <a:gd name="connsiteX289" fmla="*/ 1453257 w 4279242"/>
                <a:gd name="connsiteY289" fmla="*/ 1051646 h 2955834"/>
                <a:gd name="connsiteX290" fmla="*/ 1416454 w 4279242"/>
                <a:gd name="connsiteY290" fmla="*/ 912701 h 2955834"/>
                <a:gd name="connsiteX291" fmla="*/ 1400375 w 4279242"/>
                <a:gd name="connsiteY291" fmla="*/ 880173 h 2955834"/>
                <a:gd name="connsiteX292" fmla="*/ 1404232 w 4279242"/>
                <a:gd name="connsiteY292" fmla="*/ 850850 h 2955834"/>
                <a:gd name="connsiteX293" fmla="*/ 1455767 w 4279242"/>
                <a:gd name="connsiteY293" fmla="*/ 827476 h 2955834"/>
                <a:gd name="connsiteX294" fmla="*/ 1591272 w 4279242"/>
                <a:gd name="connsiteY294" fmla="*/ 802104 h 2955834"/>
                <a:gd name="connsiteX295" fmla="*/ 1828500 w 4279242"/>
                <a:gd name="connsiteY295" fmla="*/ 722176 h 2955834"/>
                <a:gd name="connsiteX296" fmla="*/ 1877851 w 4279242"/>
                <a:gd name="connsiteY296" fmla="*/ 696803 h 2955834"/>
                <a:gd name="connsiteX297" fmla="*/ 1961915 w 4279242"/>
                <a:gd name="connsiteY297" fmla="*/ 690019 h 2955834"/>
                <a:gd name="connsiteX298" fmla="*/ 2218056 w 4279242"/>
                <a:gd name="connsiteY298" fmla="*/ 694852 h 2955834"/>
                <a:gd name="connsiteX299" fmla="*/ 2299563 w 4279242"/>
                <a:gd name="connsiteY299" fmla="*/ 699777 h 2955834"/>
                <a:gd name="connsiteX300" fmla="*/ 2297519 w 4279242"/>
                <a:gd name="connsiteY300" fmla="*/ 575657 h 2955834"/>
                <a:gd name="connsiteX301" fmla="*/ 2271403 w 4279242"/>
                <a:gd name="connsiteY301" fmla="*/ 529327 h 2955834"/>
                <a:gd name="connsiteX302" fmla="*/ 2253744 w 4279242"/>
                <a:gd name="connsiteY302" fmla="*/ 493080 h 2955834"/>
                <a:gd name="connsiteX303" fmla="*/ 2281951 w 4279242"/>
                <a:gd name="connsiteY303" fmla="*/ 437688 h 2955834"/>
                <a:gd name="connsiteX304" fmla="*/ 2393386 w 4279242"/>
                <a:gd name="connsiteY304" fmla="*/ 375465 h 2955834"/>
                <a:gd name="connsiteX305" fmla="*/ 2627221 w 4279242"/>
                <a:gd name="connsiteY305" fmla="*/ 312081 h 2955834"/>
                <a:gd name="connsiteX306" fmla="*/ 2816260 w 4279242"/>
                <a:gd name="connsiteY306" fmla="*/ 280528 h 2955834"/>
                <a:gd name="connsiteX307" fmla="*/ 2880109 w 4279242"/>
                <a:gd name="connsiteY307" fmla="*/ 272303 h 2955834"/>
                <a:gd name="connsiteX308" fmla="*/ 2869886 w 4279242"/>
                <a:gd name="connsiteY308" fmla="*/ 182895 h 2955834"/>
                <a:gd name="connsiteX309" fmla="*/ 2859941 w 4279242"/>
                <a:gd name="connsiteY309" fmla="*/ 140236 h 2955834"/>
                <a:gd name="connsiteX310" fmla="*/ 2888427 w 4279242"/>
                <a:gd name="connsiteY310" fmla="*/ 74296 h 2955834"/>
                <a:gd name="connsiteX311" fmla="*/ 2927508 w 4279242"/>
                <a:gd name="connsiteY311" fmla="*/ 54546 h 2955834"/>
                <a:gd name="connsiteX312" fmla="*/ 2969331 w 4279242"/>
                <a:gd name="connsiteY312" fmla="*/ 40419 h 2955834"/>
                <a:gd name="connsiteX313" fmla="*/ 2967756 w 4279242"/>
                <a:gd name="connsiteY313" fmla="*/ 39128 h 2955834"/>
                <a:gd name="connsiteX314" fmla="*/ 2997435 w 4279242"/>
                <a:gd name="connsiteY314" fmla="*/ 29032 h 2955834"/>
                <a:gd name="connsiteX315" fmla="*/ 2998189 w 4279242"/>
                <a:gd name="connsiteY315" fmla="*/ 29371 h 2955834"/>
                <a:gd name="connsiteX316" fmla="*/ 3019797 w 4279242"/>
                <a:gd name="connsiteY316" fmla="*/ 28058 h 2955834"/>
                <a:gd name="connsiteX317" fmla="*/ 3163574 w 4279242"/>
                <a:gd name="connsiteY317" fmla="*/ 780 h 2955834"/>
                <a:gd name="connsiteX318" fmla="*/ 3177004 w 4279242"/>
                <a:gd name="connsiteY318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63440 w 4279242"/>
                <a:gd name="connsiteY4" fmla="*/ 134319 h 2955834"/>
                <a:gd name="connsiteX5" fmla="*/ 3343784 w 4279242"/>
                <a:gd name="connsiteY5" fmla="*/ 138656 h 2955834"/>
                <a:gd name="connsiteX6" fmla="*/ 3549040 w 4279242"/>
                <a:gd name="connsiteY6" fmla="*/ 225415 h 2955834"/>
                <a:gd name="connsiteX7" fmla="*/ 3607871 w 4279242"/>
                <a:gd name="connsiteY7" fmla="*/ 267145 h 2955834"/>
                <a:gd name="connsiteX8" fmla="*/ 3632546 w 4279242"/>
                <a:gd name="connsiteY8" fmla="*/ 332202 h 2955834"/>
                <a:gd name="connsiteX9" fmla="*/ 3613540 w 4279242"/>
                <a:gd name="connsiteY9" fmla="*/ 471193 h 2955834"/>
                <a:gd name="connsiteX10" fmla="*/ 3590259 w 4279242"/>
                <a:gd name="connsiteY10" fmla="*/ 538992 h 2955834"/>
                <a:gd name="connsiteX11" fmla="*/ 3627481 w 4279242"/>
                <a:gd name="connsiteY11" fmla="*/ 542199 h 2955834"/>
                <a:gd name="connsiteX12" fmla="*/ 3897516 w 4279242"/>
                <a:gd name="connsiteY12" fmla="*/ 570174 h 2955834"/>
                <a:gd name="connsiteX13" fmla="*/ 4161464 w 4279242"/>
                <a:gd name="connsiteY13" fmla="*/ 628539 h 2955834"/>
                <a:gd name="connsiteX14" fmla="*/ 4244506 w 4279242"/>
                <a:gd name="connsiteY14" fmla="*/ 669200 h 2955834"/>
                <a:gd name="connsiteX15" fmla="*/ 4278010 w 4279242"/>
                <a:gd name="connsiteY15" fmla="*/ 750290 h 2955834"/>
                <a:gd name="connsiteX16" fmla="*/ 4171966 w 4279242"/>
                <a:gd name="connsiteY16" fmla="*/ 1083663 h 2955834"/>
                <a:gd name="connsiteX17" fmla="*/ 3980651 w 4279242"/>
                <a:gd name="connsiteY17" fmla="*/ 1419965 h 2955834"/>
                <a:gd name="connsiteX18" fmla="*/ 3974377 w 4279242"/>
                <a:gd name="connsiteY18" fmla="*/ 1439017 h 2955834"/>
                <a:gd name="connsiteX19" fmla="*/ 3967686 w 4279242"/>
                <a:gd name="connsiteY19" fmla="*/ 1668159 h 2955834"/>
                <a:gd name="connsiteX20" fmla="*/ 3960018 w 4279242"/>
                <a:gd name="connsiteY20" fmla="*/ 2171984 h 2955834"/>
                <a:gd name="connsiteX21" fmla="*/ 3960576 w 4279242"/>
                <a:gd name="connsiteY21" fmla="*/ 2517718 h 2955834"/>
                <a:gd name="connsiteX22" fmla="*/ 3970381 w 4279242"/>
                <a:gd name="connsiteY22" fmla="*/ 2654339 h 2955834"/>
                <a:gd name="connsiteX23" fmla="*/ 3992500 w 4279242"/>
                <a:gd name="connsiteY23" fmla="*/ 2744072 h 2955834"/>
                <a:gd name="connsiteX24" fmla="*/ 4011367 w 4279242"/>
                <a:gd name="connsiteY24" fmla="*/ 2875813 h 2955834"/>
                <a:gd name="connsiteX25" fmla="*/ 4018477 w 4279242"/>
                <a:gd name="connsiteY25" fmla="*/ 2945936 h 2955834"/>
                <a:gd name="connsiteX26" fmla="*/ 3943103 w 4279242"/>
                <a:gd name="connsiteY26" fmla="*/ 2952813 h 2955834"/>
                <a:gd name="connsiteX27" fmla="*/ 3755691 w 4279242"/>
                <a:gd name="connsiteY27" fmla="*/ 2955044 h 2955834"/>
                <a:gd name="connsiteX28" fmla="*/ 3469670 w 4279242"/>
                <a:gd name="connsiteY28" fmla="*/ 2899280 h 2955834"/>
                <a:gd name="connsiteX29" fmla="*/ 3343830 w 4279242"/>
                <a:gd name="connsiteY29" fmla="*/ 2796397 h 2955834"/>
                <a:gd name="connsiteX30" fmla="*/ 3329332 w 4279242"/>
                <a:gd name="connsiteY30" fmla="*/ 2764332 h 2955834"/>
                <a:gd name="connsiteX31" fmla="*/ 3352381 w 4279242"/>
                <a:gd name="connsiteY31" fmla="*/ 2713309 h 2955834"/>
                <a:gd name="connsiteX32" fmla="*/ 3432866 w 4279242"/>
                <a:gd name="connsiteY32" fmla="*/ 2701924 h 2955834"/>
                <a:gd name="connsiteX33" fmla="*/ 3666283 w 4279242"/>
                <a:gd name="connsiteY33" fmla="*/ 2733616 h 2955834"/>
                <a:gd name="connsiteX34" fmla="*/ 3751555 w 4279242"/>
                <a:gd name="connsiteY34" fmla="*/ 2748904 h 2955834"/>
                <a:gd name="connsiteX35" fmla="*/ 3821028 w 4279242"/>
                <a:gd name="connsiteY35" fmla="*/ 2725577 h 2955834"/>
                <a:gd name="connsiteX36" fmla="*/ 3823537 w 4279242"/>
                <a:gd name="connsiteY36" fmla="*/ 2681059 h 2955834"/>
                <a:gd name="connsiteX37" fmla="*/ 3782225 w 4279242"/>
                <a:gd name="connsiteY37" fmla="*/ 2649785 h 2955834"/>
                <a:gd name="connsiteX38" fmla="*/ 3646487 w 4279242"/>
                <a:gd name="connsiteY38" fmla="*/ 2602711 h 2955834"/>
                <a:gd name="connsiteX39" fmla="*/ 3389464 w 4279242"/>
                <a:gd name="connsiteY39" fmla="*/ 2530822 h 2955834"/>
                <a:gd name="connsiteX40" fmla="*/ 3255677 w 4279242"/>
                <a:gd name="connsiteY40" fmla="*/ 2464278 h 2955834"/>
                <a:gd name="connsiteX41" fmla="*/ 3235277 w 4279242"/>
                <a:gd name="connsiteY41" fmla="*/ 2444946 h 2955834"/>
                <a:gd name="connsiteX42" fmla="*/ 3215946 w 4279242"/>
                <a:gd name="connsiteY42" fmla="*/ 2438859 h 2955834"/>
                <a:gd name="connsiteX43" fmla="*/ 3072633 w 4279242"/>
                <a:gd name="connsiteY43" fmla="*/ 2455123 h 2955834"/>
                <a:gd name="connsiteX44" fmla="*/ 2985828 w 4279242"/>
                <a:gd name="connsiteY44" fmla="*/ 2460096 h 2955834"/>
                <a:gd name="connsiteX45" fmla="*/ 2886568 w 4279242"/>
                <a:gd name="connsiteY45" fmla="*/ 2415996 h 2955834"/>
                <a:gd name="connsiteX46" fmla="*/ 2830433 w 4279242"/>
                <a:gd name="connsiteY46" fmla="*/ 2392807 h 2955834"/>
                <a:gd name="connsiteX47" fmla="*/ 2580426 w 4279242"/>
                <a:gd name="connsiteY47" fmla="*/ 2394062 h 2955834"/>
                <a:gd name="connsiteX48" fmla="*/ 2467365 w 4279242"/>
                <a:gd name="connsiteY48" fmla="*/ 2383467 h 2955834"/>
                <a:gd name="connsiteX49" fmla="*/ 2411927 w 4279242"/>
                <a:gd name="connsiteY49" fmla="*/ 2361998 h 2955834"/>
                <a:gd name="connsiteX50" fmla="*/ 2167404 w 4279242"/>
                <a:gd name="connsiteY50" fmla="*/ 2229141 h 2955834"/>
                <a:gd name="connsiteX51" fmla="*/ 2108341 w 4279242"/>
                <a:gd name="connsiteY51" fmla="*/ 2176305 h 2955834"/>
                <a:gd name="connsiteX52" fmla="*/ 2107922 w 4279242"/>
                <a:gd name="connsiteY52" fmla="*/ 2110969 h 2955834"/>
                <a:gd name="connsiteX53" fmla="*/ 2215407 w 4279242"/>
                <a:gd name="connsiteY53" fmla="*/ 2020771 h 2955834"/>
                <a:gd name="connsiteX54" fmla="*/ 2538418 w 4279242"/>
                <a:gd name="connsiteY54" fmla="*/ 1870581 h 2955834"/>
                <a:gd name="connsiteX55" fmla="*/ 2665512 w 4279242"/>
                <a:gd name="connsiteY55" fmla="*/ 1857198 h 2955834"/>
                <a:gd name="connsiteX56" fmla="*/ 2718627 w 4279242"/>
                <a:gd name="connsiteY56" fmla="*/ 1865098 h 2955834"/>
                <a:gd name="connsiteX57" fmla="*/ 2758916 w 4279242"/>
                <a:gd name="connsiteY57" fmla="*/ 1866213 h 2955834"/>
                <a:gd name="connsiteX58" fmla="*/ 2776714 w 4279242"/>
                <a:gd name="connsiteY58" fmla="*/ 1856640 h 2955834"/>
                <a:gd name="connsiteX59" fmla="*/ 2769418 w 4279242"/>
                <a:gd name="connsiteY59" fmla="*/ 1837913 h 2955834"/>
                <a:gd name="connsiteX60" fmla="*/ 2685912 w 4279242"/>
                <a:gd name="connsiteY60" fmla="*/ 1790932 h 2955834"/>
                <a:gd name="connsiteX61" fmla="*/ 2519179 w 4279242"/>
                <a:gd name="connsiteY61" fmla="*/ 1756544 h 2955834"/>
                <a:gd name="connsiteX62" fmla="*/ 2388274 w 4279242"/>
                <a:gd name="connsiteY62" fmla="*/ 1754361 h 2955834"/>
                <a:gd name="connsiteX63" fmla="*/ 2320428 w 4279242"/>
                <a:gd name="connsiteY63" fmla="*/ 1762679 h 2955834"/>
                <a:gd name="connsiteX64" fmla="*/ 2287667 w 4279242"/>
                <a:gd name="connsiteY64" fmla="*/ 1758403 h 2955834"/>
                <a:gd name="connsiteX65" fmla="*/ 2240547 w 4279242"/>
                <a:gd name="connsiteY65" fmla="*/ 1746972 h 2955834"/>
                <a:gd name="connsiteX66" fmla="*/ 2009593 w 4279242"/>
                <a:gd name="connsiteY66" fmla="*/ 1721785 h 2955834"/>
                <a:gd name="connsiteX67" fmla="*/ 1913865 w 4279242"/>
                <a:gd name="connsiteY67" fmla="*/ 1709285 h 2955834"/>
                <a:gd name="connsiteX68" fmla="*/ 1811260 w 4279242"/>
                <a:gd name="connsiteY68" fmla="*/ 1632006 h 2955834"/>
                <a:gd name="connsiteX69" fmla="*/ 1901644 w 4279242"/>
                <a:gd name="connsiteY69" fmla="*/ 1623502 h 2955834"/>
                <a:gd name="connsiteX70" fmla="*/ 2037939 w 4279242"/>
                <a:gd name="connsiteY70" fmla="*/ 1609607 h 2955834"/>
                <a:gd name="connsiteX71" fmla="*/ 2148491 w 4279242"/>
                <a:gd name="connsiteY71" fmla="*/ 1596875 h 2955834"/>
                <a:gd name="connsiteX72" fmla="*/ 2302305 w 4279242"/>
                <a:gd name="connsiteY72" fmla="*/ 1576474 h 2955834"/>
                <a:gd name="connsiteX73" fmla="*/ 2465042 w 4279242"/>
                <a:gd name="connsiteY73" fmla="*/ 1544457 h 2955834"/>
                <a:gd name="connsiteX74" fmla="*/ 2548316 w 4279242"/>
                <a:gd name="connsiteY74" fmla="*/ 1513880 h 2955834"/>
                <a:gd name="connsiteX75" fmla="*/ 2699714 w 4279242"/>
                <a:gd name="connsiteY75" fmla="*/ 1481862 h 2955834"/>
                <a:gd name="connsiteX76" fmla="*/ 2864821 w 4279242"/>
                <a:gd name="connsiteY76" fmla="*/ 1462484 h 2955834"/>
                <a:gd name="connsiteX77" fmla="*/ 3053209 w 4279242"/>
                <a:gd name="connsiteY77" fmla="*/ 1452911 h 2955834"/>
                <a:gd name="connsiteX78" fmla="*/ 3011433 w 4279242"/>
                <a:gd name="connsiteY78" fmla="*/ 1418152 h 2955834"/>
                <a:gd name="connsiteX79" fmla="*/ 2726155 w 4279242"/>
                <a:gd name="connsiteY79" fmla="*/ 1289942 h 2955834"/>
                <a:gd name="connsiteX80" fmla="*/ 2442923 w 4279242"/>
                <a:gd name="connsiteY80" fmla="*/ 1265964 h 2955834"/>
                <a:gd name="connsiteX81" fmla="*/ 2423544 w 4279242"/>
                <a:gd name="connsiteY81" fmla="*/ 1251512 h 2955834"/>
                <a:gd name="connsiteX82" fmla="*/ 2442365 w 4279242"/>
                <a:gd name="connsiteY82" fmla="*/ 1209085 h 2955834"/>
                <a:gd name="connsiteX83" fmla="*/ 2500498 w 4279242"/>
                <a:gd name="connsiteY83" fmla="*/ 1197514 h 2955834"/>
                <a:gd name="connsiteX84" fmla="*/ 2593577 w 4279242"/>
                <a:gd name="connsiteY84" fmla="*/ 1196724 h 2955834"/>
                <a:gd name="connsiteX85" fmla="*/ 2685262 w 4279242"/>
                <a:gd name="connsiteY85" fmla="*/ 1191427 h 2955834"/>
                <a:gd name="connsiteX86" fmla="*/ 2763749 w 4279242"/>
                <a:gd name="connsiteY86" fmla="*/ 1210293 h 2955834"/>
                <a:gd name="connsiteX87" fmla="*/ 2774112 w 4279242"/>
                <a:gd name="connsiteY87" fmla="*/ 1211827 h 2955834"/>
                <a:gd name="connsiteX88" fmla="*/ 2927555 w 4279242"/>
                <a:gd name="connsiteY88" fmla="*/ 1204206 h 2955834"/>
                <a:gd name="connsiteX89" fmla="*/ 2927555 w 4279242"/>
                <a:gd name="connsiteY89" fmla="*/ 1188546 h 2955834"/>
                <a:gd name="connsiteX90" fmla="*/ 2958782 w 4279242"/>
                <a:gd name="connsiteY90" fmla="*/ 1157550 h 2955834"/>
                <a:gd name="connsiteX91" fmla="*/ 3064687 w 4279242"/>
                <a:gd name="connsiteY91" fmla="*/ 1173815 h 2955834"/>
                <a:gd name="connsiteX92" fmla="*/ 3151818 w 4279242"/>
                <a:gd name="connsiteY92" fmla="*/ 1204764 h 2955834"/>
                <a:gd name="connsiteX93" fmla="*/ 3174588 w 4279242"/>
                <a:gd name="connsiteY93" fmla="*/ 1219355 h 2955834"/>
                <a:gd name="connsiteX94" fmla="*/ 3269990 w 4279242"/>
                <a:gd name="connsiteY94" fmla="*/ 1152996 h 2955834"/>
                <a:gd name="connsiteX95" fmla="*/ 3421527 w 4279242"/>
                <a:gd name="connsiteY95" fmla="*/ 1150301 h 2955834"/>
                <a:gd name="connsiteX96" fmla="*/ 3386303 w 4279242"/>
                <a:gd name="connsiteY96" fmla="*/ 1131806 h 2955834"/>
                <a:gd name="connsiteX97" fmla="*/ 3017892 w 4279242"/>
                <a:gd name="connsiteY97" fmla="*/ 1010892 h 2955834"/>
                <a:gd name="connsiteX98" fmla="*/ 2795860 w 4279242"/>
                <a:gd name="connsiteY98" fmla="*/ 995185 h 2955834"/>
                <a:gd name="connsiteX99" fmla="*/ 2368989 w 4279242"/>
                <a:gd name="connsiteY99" fmla="*/ 906939 h 2955834"/>
                <a:gd name="connsiteX100" fmla="*/ 2308764 w 4279242"/>
                <a:gd name="connsiteY100" fmla="*/ 872366 h 2955834"/>
                <a:gd name="connsiteX101" fmla="*/ 2290502 w 4279242"/>
                <a:gd name="connsiteY101" fmla="*/ 840348 h 2955834"/>
                <a:gd name="connsiteX102" fmla="*/ 2320382 w 4279242"/>
                <a:gd name="connsiteY102" fmla="*/ 823805 h 2955834"/>
                <a:gd name="connsiteX103" fmla="*/ 2393432 w 4279242"/>
                <a:gd name="connsiteY103" fmla="*/ 817439 h 2955834"/>
                <a:gd name="connsiteX104" fmla="*/ 2611607 w 4279242"/>
                <a:gd name="connsiteY104" fmla="*/ 821156 h 2955834"/>
                <a:gd name="connsiteX105" fmla="*/ 2789122 w 4279242"/>
                <a:gd name="connsiteY105" fmla="*/ 829195 h 2955834"/>
                <a:gd name="connsiteX106" fmla="*/ 2968820 w 4279242"/>
                <a:gd name="connsiteY106" fmla="*/ 840581 h 2955834"/>
                <a:gd name="connsiteX107" fmla="*/ 3099632 w 4279242"/>
                <a:gd name="connsiteY107" fmla="*/ 848713 h 2955834"/>
                <a:gd name="connsiteX108" fmla="*/ 3231606 w 4279242"/>
                <a:gd name="connsiteY108" fmla="*/ 857495 h 2955834"/>
                <a:gd name="connsiteX109" fmla="*/ 3329564 w 4279242"/>
                <a:gd name="connsiteY109" fmla="*/ 860144 h 2955834"/>
                <a:gd name="connsiteX110" fmla="*/ 3526781 w 4279242"/>
                <a:gd name="connsiteY110" fmla="*/ 853267 h 2955834"/>
                <a:gd name="connsiteX111" fmla="*/ 3715076 w 4279242"/>
                <a:gd name="connsiteY111" fmla="*/ 841556 h 2955834"/>
                <a:gd name="connsiteX112" fmla="*/ 3884458 w 4279242"/>
                <a:gd name="connsiteY112" fmla="*/ 826314 h 2955834"/>
                <a:gd name="connsiteX113" fmla="*/ 4193854 w 4279242"/>
                <a:gd name="connsiteY113" fmla="*/ 765067 h 2955834"/>
                <a:gd name="connsiteX114" fmla="*/ 4256030 w 4279242"/>
                <a:gd name="connsiteY114" fmla="*/ 734258 h 2955834"/>
                <a:gd name="connsiteX115" fmla="*/ 4262490 w 4279242"/>
                <a:gd name="connsiteY115" fmla="*/ 702798 h 2955834"/>
                <a:gd name="connsiteX116" fmla="*/ 4230147 w 4279242"/>
                <a:gd name="connsiteY116" fmla="*/ 671896 h 2955834"/>
                <a:gd name="connsiteX117" fmla="*/ 4103888 w 4279242"/>
                <a:gd name="connsiteY117" fmla="*/ 621011 h 2955834"/>
                <a:gd name="connsiteX118" fmla="*/ 3882321 w 4279242"/>
                <a:gd name="connsiteY118" fmla="*/ 578863 h 2955834"/>
                <a:gd name="connsiteX119" fmla="*/ 3662240 w 4279242"/>
                <a:gd name="connsiteY119" fmla="*/ 555071 h 2955834"/>
                <a:gd name="connsiteX120" fmla="*/ 3515536 w 4279242"/>
                <a:gd name="connsiteY120" fmla="*/ 546939 h 2955834"/>
                <a:gd name="connsiteX121" fmla="*/ 3362650 w 4279242"/>
                <a:gd name="connsiteY121" fmla="*/ 537924 h 2955834"/>
                <a:gd name="connsiteX122" fmla="*/ 3228167 w 4279242"/>
                <a:gd name="connsiteY122" fmla="*/ 529698 h 2955834"/>
                <a:gd name="connsiteX123" fmla="*/ 3036805 w 4279242"/>
                <a:gd name="connsiteY123" fmla="*/ 513202 h 2955834"/>
                <a:gd name="connsiteX124" fmla="*/ 2909013 w 4279242"/>
                <a:gd name="connsiteY124" fmla="*/ 500237 h 2955834"/>
                <a:gd name="connsiteX125" fmla="*/ 2769465 w 4279242"/>
                <a:gd name="connsiteY125" fmla="*/ 483368 h 2955834"/>
                <a:gd name="connsiteX126" fmla="*/ 2624712 w 4279242"/>
                <a:gd name="connsiteY126" fmla="*/ 460784 h 2955834"/>
                <a:gd name="connsiteX127" fmla="*/ 2562442 w 4279242"/>
                <a:gd name="connsiteY127" fmla="*/ 444101 h 2955834"/>
                <a:gd name="connsiteX128" fmla="*/ 2549384 w 4279242"/>
                <a:gd name="connsiteY128" fmla="*/ 437549 h 2955834"/>
                <a:gd name="connsiteX129" fmla="*/ 2549477 w 4279242"/>
                <a:gd name="connsiteY129" fmla="*/ 419937 h 2955834"/>
                <a:gd name="connsiteX130" fmla="*/ 2602267 w 4279242"/>
                <a:gd name="connsiteY130" fmla="*/ 398189 h 2955834"/>
                <a:gd name="connsiteX131" fmla="*/ 2790005 w 4279242"/>
                <a:gd name="connsiteY131" fmla="*/ 361060 h 2955834"/>
                <a:gd name="connsiteX132" fmla="*/ 2942750 w 4279242"/>
                <a:gd name="connsiteY132" fmla="*/ 341961 h 2955834"/>
                <a:gd name="connsiteX133" fmla="*/ 3095636 w 4279242"/>
                <a:gd name="connsiteY133" fmla="*/ 333875 h 2955834"/>
                <a:gd name="connsiteX134" fmla="*/ 3361489 w 4279242"/>
                <a:gd name="connsiteY134" fmla="*/ 324535 h 2955834"/>
                <a:gd name="connsiteX135" fmla="*/ 3531800 w 4279242"/>
                <a:gd name="connsiteY135" fmla="*/ 319005 h 2955834"/>
                <a:gd name="connsiteX136" fmla="*/ 3610195 w 4279242"/>
                <a:gd name="connsiteY136" fmla="*/ 316403 h 2955834"/>
                <a:gd name="connsiteX137" fmla="*/ 3620185 w 4279242"/>
                <a:gd name="connsiteY137" fmla="*/ 300928 h 2955834"/>
                <a:gd name="connsiteX138" fmla="*/ 3596997 w 4279242"/>
                <a:gd name="connsiteY138" fmla="*/ 271606 h 2955834"/>
                <a:gd name="connsiteX139" fmla="*/ 3382539 w 4279242"/>
                <a:gd name="connsiteY139" fmla="*/ 158452 h 2955834"/>
                <a:gd name="connsiteX140" fmla="*/ 3257071 w 4279242"/>
                <a:gd name="connsiteY140" fmla="*/ 140143 h 2955834"/>
                <a:gd name="connsiteX141" fmla="*/ 3079975 w 4279242"/>
                <a:gd name="connsiteY141" fmla="*/ 115189 h 2955834"/>
                <a:gd name="connsiteX142" fmla="*/ 3052233 w 4279242"/>
                <a:gd name="connsiteY142" fmla="*/ 102781 h 2955834"/>
                <a:gd name="connsiteX143" fmla="*/ 3048701 w 4279242"/>
                <a:gd name="connsiteY143" fmla="*/ 77595 h 2955834"/>
                <a:gd name="connsiteX144" fmla="*/ 3082671 w 4279242"/>
                <a:gd name="connsiteY144" fmla="*/ 52222 h 2955834"/>
                <a:gd name="connsiteX145" fmla="*/ 3190015 w 4279242"/>
                <a:gd name="connsiteY145" fmla="*/ 13141 h 2955834"/>
                <a:gd name="connsiteX146" fmla="*/ 3177004 w 4279242"/>
                <a:gd name="connsiteY146" fmla="*/ 455 h 2955834"/>
                <a:gd name="connsiteX147" fmla="*/ 3184997 w 4279242"/>
                <a:gd name="connsiteY147" fmla="*/ 5613 h 2955834"/>
                <a:gd name="connsiteX148" fmla="*/ 3177004 w 4279242"/>
                <a:gd name="connsiteY148" fmla="*/ 10632 h 2955834"/>
                <a:gd name="connsiteX149" fmla="*/ 3094892 w 4279242"/>
                <a:gd name="connsiteY149" fmla="*/ 22621 h 2955834"/>
                <a:gd name="connsiteX150" fmla="*/ 2933363 w 4279242"/>
                <a:gd name="connsiteY150" fmla="*/ 64444 h 2955834"/>
                <a:gd name="connsiteX151" fmla="*/ 2882990 w 4279242"/>
                <a:gd name="connsiteY151" fmla="*/ 93209 h 2955834"/>
                <a:gd name="connsiteX152" fmla="*/ 2868910 w 4279242"/>
                <a:gd name="connsiteY152" fmla="*/ 126760 h 2955834"/>
                <a:gd name="connsiteX153" fmla="*/ 2880388 w 4279242"/>
                <a:gd name="connsiteY153" fmla="*/ 137494 h 2955834"/>
                <a:gd name="connsiteX154" fmla="*/ 3072494 w 4279242"/>
                <a:gd name="connsiteY154" fmla="*/ 179131 h 2955834"/>
                <a:gd name="connsiteX155" fmla="*/ 3233139 w 4279242"/>
                <a:gd name="connsiteY155" fmla="*/ 218677 h 2955834"/>
                <a:gd name="connsiteX156" fmla="*/ 3293364 w 4279242"/>
                <a:gd name="connsiteY156" fmla="*/ 228528 h 2955834"/>
                <a:gd name="connsiteX157" fmla="*/ 3303680 w 4279242"/>
                <a:gd name="connsiteY157" fmla="*/ 248696 h 2955834"/>
                <a:gd name="connsiteX158" fmla="*/ 3260324 w 4279242"/>
                <a:gd name="connsiteY158" fmla="*/ 272117 h 2955834"/>
                <a:gd name="connsiteX159" fmla="*/ 3165944 w 4279242"/>
                <a:gd name="connsiteY159" fmla="*/ 274487 h 2955834"/>
                <a:gd name="connsiteX160" fmla="*/ 2948977 w 4279242"/>
                <a:gd name="connsiteY160" fmla="*/ 277879 h 2955834"/>
                <a:gd name="connsiteX161" fmla="*/ 2841958 w 4279242"/>
                <a:gd name="connsiteY161" fmla="*/ 288010 h 2955834"/>
                <a:gd name="connsiteX162" fmla="*/ 2673040 w 4279242"/>
                <a:gd name="connsiteY162" fmla="*/ 314404 h 2955834"/>
                <a:gd name="connsiteX163" fmla="*/ 2362344 w 4279242"/>
                <a:gd name="connsiteY163" fmla="*/ 400234 h 2955834"/>
                <a:gd name="connsiteX164" fmla="*/ 2279721 w 4279242"/>
                <a:gd name="connsiteY164" fmla="*/ 455812 h 2955834"/>
                <a:gd name="connsiteX165" fmla="*/ 2259646 w 4279242"/>
                <a:gd name="connsiteY165" fmla="*/ 489456 h 2955834"/>
                <a:gd name="connsiteX166" fmla="*/ 2350634 w 4279242"/>
                <a:gd name="connsiteY166" fmla="*/ 500608 h 2955834"/>
                <a:gd name="connsiteX167" fmla="*/ 2480377 w 4279242"/>
                <a:gd name="connsiteY167" fmla="*/ 516873 h 2955834"/>
                <a:gd name="connsiteX168" fmla="*/ 2607750 w 4279242"/>
                <a:gd name="connsiteY168" fmla="*/ 532487 h 2955834"/>
                <a:gd name="connsiteX169" fmla="*/ 2737540 w 4279242"/>
                <a:gd name="connsiteY169" fmla="*/ 548519 h 2955834"/>
                <a:gd name="connsiteX170" fmla="*/ 2871094 w 4279242"/>
                <a:gd name="connsiteY170" fmla="*/ 564272 h 2955834"/>
                <a:gd name="connsiteX171" fmla="*/ 2997538 w 4279242"/>
                <a:gd name="connsiteY171" fmla="*/ 577887 h 2955834"/>
                <a:gd name="connsiteX172" fmla="*/ 3080626 w 4279242"/>
                <a:gd name="connsiteY172" fmla="*/ 583928 h 2955834"/>
                <a:gd name="connsiteX173" fmla="*/ 3230723 w 4279242"/>
                <a:gd name="connsiteY173" fmla="*/ 595639 h 2955834"/>
                <a:gd name="connsiteX174" fmla="*/ 3351405 w 4279242"/>
                <a:gd name="connsiteY174" fmla="*/ 606188 h 2955834"/>
                <a:gd name="connsiteX175" fmla="*/ 3492440 w 4279242"/>
                <a:gd name="connsiteY175" fmla="*/ 621662 h 2955834"/>
                <a:gd name="connsiteX176" fmla="*/ 3643653 w 4279242"/>
                <a:gd name="connsiteY176" fmla="*/ 642991 h 2955834"/>
                <a:gd name="connsiteX177" fmla="*/ 3850954 w 4279242"/>
                <a:gd name="connsiteY177" fmla="*/ 692063 h 2955834"/>
                <a:gd name="connsiteX178" fmla="*/ 3885295 w 4279242"/>
                <a:gd name="connsiteY178" fmla="*/ 710419 h 2955834"/>
                <a:gd name="connsiteX179" fmla="*/ 3899190 w 4279242"/>
                <a:gd name="connsiteY179" fmla="*/ 718086 h 2955834"/>
                <a:gd name="connsiteX180" fmla="*/ 3894914 w 4279242"/>
                <a:gd name="connsiteY180" fmla="*/ 723430 h 2955834"/>
                <a:gd name="connsiteX181" fmla="*/ 3798071 w 4279242"/>
                <a:gd name="connsiteY181" fmla="*/ 733328 h 2955834"/>
                <a:gd name="connsiteX182" fmla="*/ 3645465 w 4279242"/>
                <a:gd name="connsiteY182" fmla="*/ 744899 h 2955834"/>
                <a:gd name="connsiteX183" fmla="*/ 3435979 w 4279242"/>
                <a:gd name="connsiteY183" fmla="*/ 748571 h 2955834"/>
                <a:gd name="connsiteX184" fmla="*/ 3116036 w 4279242"/>
                <a:gd name="connsiteY184" fmla="*/ 743087 h 2955834"/>
                <a:gd name="connsiteX185" fmla="*/ 2810916 w 4279242"/>
                <a:gd name="connsiteY185" fmla="*/ 734072 h 2955834"/>
                <a:gd name="connsiteX186" fmla="*/ 2632054 w 4279242"/>
                <a:gd name="connsiteY186" fmla="*/ 728403 h 2955834"/>
                <a:gd name="connsiteX187" fmla="*/ 2393386 w 4279242"/>
                <a:gd name="connsiteY187" fmla="*/ 716832 h 2955834"/>
                <a:gd name="connsiteX188" fmla="*/ 1985847 w 4279242"/>
                <a:gd name="connsiteY188" fmla="*/ 700103 h 2955834"/>
                <a:gd name="connsiteX189" fmla="*/ 1872553 w 4279242"/>
                <a:gd name="connsiteY189" fmla="*/ 709118 h 2955834"/>
                <a:gd name="connsiteX190" fmla="*/ 1859077 w 4279242"/>
                <a:gd name="connsiteY190" fmla="*/ 714369 h 2955834"/>
                <a:gd name="connsiteX191" fmla="*/ 1712326 w 4279242"/>
                <a:gd name="connsiteY191" fmla="*/ 781982 h 2955834"/>
                <a:gd name="connsiteX192" fmla="*/ 1508975 w 4279242"/>
                <a:gd name="connsiteY192" fmla="*/ 827151 h 2955834"/>
                <a:gd name="connsiteX193" fmla="*/ 1429837 w 4279242"/>
                <a:gd name="connsiteY193" fmla="*/ 846808 h 2955834"/>
                <a:gd name="connsiteX194" fmla="*/ 1410598 w 4279242"/>
                <a:gd name="connsiteY194" fmla="*/ 859215 h 2955834"/>
                <a:gd name="connsiteX195" fmla="*/ 1409204 w 4279242"/>
                <a:gd name="connsiteY195" fmla="*/ 871901 h 2955834"/>
                <a:gd name="connsiteX196" fmla="*/ 1420125 w 4279242"/>
                <a:gd name="connsiteY196" fmla="*/ 879011 h 2955834"/>
                <a:gd name="connsiteX197" fmla="*/ 1548660 w 4279242"/>
                <a:gd name="connsiteY197" fmla="*/ 901409 h 2955834"/>
                <a:gd name="connsiteX198" fmla="*/ 1694063 w 4279242"/>
                <a:gd name="connsiteY198" fmla="*/ 936773 h 2955834"/>
                <a:gd name="connsiteX199" fmla="*/ 1860471 w 4279242"/>
                <a:gd name="connsiteY199" fmla="*/ 955918 h 2955834"/>
                <a:gd name="connsiteX200" fmla="*/ 2004574 w 4279242"/>
                <a:gd name="connsiteY200" fmla="*/ 966560 h 2955834"/>
                <a:gd name="connsiteX201" fmla="*/ 2163361 w 4279242"/>
                <a:gd name="connsiteY201" fmla="*/ 978038 h 2955834"/>
                <a:gd name="connsiteX202" fmla="*/ 2270799 w 4279242"/>
                <a:gd name="connsiteY202" fmla="*/ 986263 h 2955834"/>
                <a:gd name="connsiteX203" fmla="*/ 2544598 w 4279242"/>
                <a:gd name="connsiteY203" fmla="*/ 1042817 h 2955834"/>
                <a:gd name="connsiteX204" fmla="*/ 2611096 w 4279242"/>
                <a:gd name="connsiteY204" fmla="*/ 1093004 h 2955834"/>
                <a:gd name="connsiteX205" fmla="*/ 2614953 w 4279242"/>
                <a:gd name="connsiteY205" fmla="*/ 1100857 h 2955834"/>
                <a:gd name="connsiteX206" fmla="*/ 2567136 w 4279242"/>
                <a:gd name="connsiteY206" fmla="*/ 1103738 h 2955834"/>
                <a:gd name="connsiteX207" fmla="*/ 2381257 w 4279242"/>
                <a:gd name="connsiteY207" fmla="*/ 1114426 h 2955834"/>
                <a:gd name="connsiteX208" fmla="*/ 2142682 w 4279242"/>
                <a:gd name="connsiteY208" fmla="*/ 1138219 h 2955834"/>
                <a:gd name="connsiteX209" fmla="*/ 1899227 w 4279242"/>
                <a:gd name="connsiteY209" fmla="*/ 1182737 h 2955834"/>
                <a:gd name="connsiteX210" fmla="*/ 1806938 w 4279242"/>
                <a:gd name="connsiteY210" fmla="*/ 1217450 h 2955834"/>
                <a:gd name="connsiteX211" fmla="*/ 1764651 w 4279242"/>
                <a:gd name="connsiteY211" fmla="*/ 1257181 h 2955834"/>
                <a:gd name="connsiteX212" fmla="*/ 1796854 w 4279242"/>
                <a:gd name="connsiteY212" fmla="*/ 1263083 h 2955834"/>
                <a:gd name="connsiteX213" fmla="*/ 2013682 w 4279242"/>
                <a:gd name="connsiteY213" fmla="*/ 1271076 h 2955834"/>
                <a:gd name="connsiteX214" fmla="*/ 2326237 w 4279242"/>
                <a:gd name="connsiteY214" fmla="*/ 1303000 h 2955834"/>
                <a:gd name="connsiteX215" fmla="*/ 2411741 w 4279242"/>
                <a:gd name="connsiteY215" fmla="*/ 1327025 h 2955834"/>
                <a:gd name="connsiteX216" fmla="*/ 2436417 w 4279242"/>
                <a:gd name="connsiteY216" fmla="*/ 1342314 h 2955834"/>
                <a:gd name="connsiteX217" fmla="*/ 2438740 w 4279242"/>
                <a:gd name="connsiteY217" fmla="*/ 1373588 h 2955834"/>
                <a:gd name="connsiteX218" fmla="*/ 2418851 w 4279242"/>
                <a:gd name="connsiteY218" fmla="*/ 1391432 h 2955834"/>
                <a:gd name="connsiteX219" fmla="*/ 2277165 w 4279242"/>
                <a:gd name="connsiteY219" fmla="*/ 1444547 h 2955834"/>
                <a:gd name="connsiteX220" fmla="*/ 2084502 w 4279242"/>
                <a:gd name="connsiteY220" fmla="*/ 1459557 h 2955834"/>
                <a:gd name="connsiteX221" fmla="*/ 1830917 w 4279242"/>
                <a:gd name="connsiteY221" fmla="*/ 1467735 h 2955834"/>
                <a:gd name="connsiteX222" fmla="*/ 1574311 w 4279242"/>
                <a:gd name="connsiteY222" fmla="*/ 1494084 h 2955834"/>
                <a:gd name="connsiteX223" fmla="*/ 1564552 w 4279242"/>
                <a:gd name="connsiteY223" fmla="*/ 1498452 h 2955834"/>
                <a:gd name="connsiteX224" fmla="*/ 1425515 w 4279242"/>
                <a:gd name="connsiteY224" fmla="*/ 1562255 h 2955834"/>
                <a:gd name="connsiteX225" fmla="*/ 1138797 w 4279242"/>
                <a:gd name="connsiteY225" fmla="*/ 1578426 h 2955834"/>
                <a:gd name="connsiteX226" fmla="*/ 870435 w 4279242"/>
                <a:gd name="connsiteY226" fmla="*/ 1572943 h 2955834"/>
                <a:gd name="connsiteX227" fmla="*/ 730700 w 4279242"/>
                <a:gd name="connsiteY227" fmla="*/ 1613650 h 2955834"/>
                <a:gd name="connsiteX228" fmla="*/ 682047 w 4279242"/>
                <a:gd name="connsiteY228" fmla="*/ 1698457 h 2955834"/>
                <a:gd name="connsiteX229" fmla="*/ 742039 w 4279242"/>
                <a:gd name="connsiteY229" fmla="*/ 1707054 h 2955834"/>
                <a:gd name="connsiteX230" fmla="*/ 913605 w 4279242"/>
                <a:gd name="connsiteY230" fmla="*/ 1732612 h 2955834"/>
                <a:gd name="connsiteX231" fmla="*/ 1145024 w 4279242"/>
                <a:gd name="connsiteY231" fmla="*/ 1776108 h 2955834"/>
                <a:gd name="connsiteX232" fmla="*/ 1387363 w 4279242"/>
                <a:gd name="connsiteY232" fmla="*/ 1845116 h 2955834"/>
                <a:gd name="connsiteX233" fmla="*/ 1448843 w 4279242"/>
                <a:gd name="connsiteY233" fmla="*/ 1879829 h 2955834"/>
                <a:gd name="connsiteX234" fmla="*/ 1457115 w 4279242"/>
                <a:gd name="connsiteY234" fmla="*/ 1937916 h 2955834"/>
                <a:gd name="connsiteX235" fmla="*/ 1385179 w 4279242"/>
                <a:gd name="connsiteY235" fmla="*/ 1997955 h 2955834"/>
                <a:gd name="connsiteX236" fmla="*/ 1130386 w 4279242"/>
                <a:gd name="connsiteY236" fmla="*/ 2111712 h 2955834"/>
                <a:gd name="connsiteX237" fmla="*/ 849198 w 4279242"/>
                <a:gd name="connsiteY237" fmla="*/ 2186993 h 2955834"/>
                <a:gd name="connsiteX238" fmla="*/ 716527 w 4279242"/>
                <a:gd name="connsiteY238" fmla="*/ 2198332 h 2955834"/>
                <a:gd name="connsiteX239" fmla="*/ 661089 w 4279242"/>
                <a:gd name="connsiteY239" fmla="*/ 2205070 h 2955834"/>
                <a:gd name="connsiteX240" fmla="*/ 539942 w 4279242"/>
                <a:gd name="connsiteY240" fmla="*/ 2206232 h 2955834"/>
                <a:gd name="connsiteX241" fmla="*/ 472608 w 4279242"/>
                <a:gd name="connsiteY241" fmla="*/ 2205302 h 2955834"/>
                <a:gd name="connsiteX242" fmla="*/ 435943 w 4279242"/>
                <a:gd name="connsiteY242" fmla="*/ 2247961 h 2955834"/>
                <a:gd name="connsiteX243" fmla="*/ 447049 w 4279242"/>
                <a:gd name="connsiteY243" fmla="*/ 2261577 h 2955834"/>
                <a:gd name="connsiteX244" fmla="*/ 496679 w 4279242"/>
                <a:gd name="connsiteY244" fmla="*/ 2278399 h 2955834"/>
                <a:gd name="connsiteX245" fmla="*/ 515732 w 4279242"/>
                <a:gd name="connsiteY245" fmla="*/ 2304515 h 2955834"/>
                <a:gd name="connsiteX246" fmla="*/ 503975 w 4279242"/>
                <a:gd name="connsiteY246" fmla="*/ 2320547 h 2955834"/>
                <a:gd name="connsiteX247" fmla="*/ 464197 w 4279242"/>
                <a:gd name="connsiteY247" fmla="*/ 2324497 h 2955834"/>
                <a:gd name="connsiteX248" fmla="*/ 236263 w 4279242"/>
                <a:gd name="connsiteY248" fmla="*/ 2403588 h 2955834"/>
                <a:gd name="connsiteX249" fmla="*/ 211866 w 4279242"/>
                <a:gd name="connsiteY249" fmla="*/ 2425940 h 2955834"/>
                <a:gd name="connsiteX250" fmla="*/ 207684 w 4279242"/>
                <a:gd name="connsiteY250" fmla="*/ 2430587 h 2955834"/>
                <a:gd name="connsiteX251" fmla="*/ 234543 w 4279242"/>
                <a:gd name="connsiteY251" fmla="*/ 2436024 h 2955834"/>
                <a:gd name="connsiteX252" fmla="*/ 259033 w 4279242"/>
                <a:gd name="connsiteY252" fmla="*/ 2459259 h 2955834"/>
                <a:gd name="connsiteX253" fmla="*/ 227898 w 4279242"/>
                <a:gd name="connsiteY253" fmla="*/ 2487141 h 2955834"/>
                <a:gd name="connsiteX254" fmla="*/ 177107 w 4279242"/>
                <a:gd name="connsiteY254" fmla="*/ 2491509 h 2955834"/>
                <a:gd name="connsiteX255" fmla="*/ 50570 w 4279242"/>
                <a:gd name="connsiteY255" fmla="*/ 2588119 h 2955834"/>
                <a:gd name="connsiteX256" fmla="*/ 14184 w 4279242"/>
                <a:gd name="connsiteY256" fmla="*/ 2647972 h 2955834"/>
                <a:gd name="connsiteX257" fmla="*/ 467264 w 4279242"/>
                <a:gd name="connsiteY257" fmla="*/ 2859967 h 2955834"/>
                <a:gd name="connsiteX258" fmla="*/ 466009 w 4279242"/>
                <a:gd name="connsiteY258" fmla="*/ 2863917 h 2955834"/>
                <a:gd name="connsiteX259" fmla="*/ 360569 w 4279242"/>
                <a:gd name="connsiteY259" fmla="*/ 2911409 h 2955834"/>
                <a:gd name="connsiteX260" fmla="*/ 316330 w 4279242"/>
                <a:gd name="connsiteY260" fmla="*/ 2931995 h 2955834"/>
                <a:gd name="connsiteX261" fmla="*/ 254432 w 4279242"/>
                <a:gd name="connsiteY261" fmla="*/ 2946122 h 2955834"/>
                <a:gd name="connsiteX262" fmla="*/ 101129 w 4279242"/>
                <a:gd name="connsiteY262" fmla="*/ 2945843 h 2955834"/>
                <a:gd name="connsiteX263" fmla="*/ 87746 w 4279242"/>
                <a:gd name="connsiteY263" fmla="*/ 2938594 h 2955834"/>
                <a:gd name="connsiteX264" fmla="*/ 8143 w 4279242"/>
                <a:gd name="connsiteY264" fmla="*/ 2718931 h 2955834"/>
                <a:gd name="connsiteX265" fmla="*/ 290 w 4279242"/>
                <a:gd name="connsiteY265" fmla="*/ 2662146 h 2955834"/>
                <a:gd name="connsiteX266" fmla="*/ 9909 w 4279242"/>
                <a:gd name="connsiteY266" fmla="*/ 2634961 h 2955834"/>
                <a:gd name="connsiteX267" fmla="*/ 103824 w 4279242"/>
                <a:gd name="connsiteY267" fmla="*/ 2515952 h 2955834"/>
                <a:gd name="connsiteX268" fmla="*/ 192488 w 4279242"/>
                <a:gd name="connsiteY268" fmla="*/ 2476453 h 2955834"/>
                <a:gd name="connsiteX269" fmla="*/ 192721 w 4279242"/>
                <a:gd name="connsiteY269" fmla="*/ 2440113 h 2955834"/>
                <a:gd name="connsiteX270" fmla="*/ 198204 w 4279242"/>
                <a:gd name="connsiteY270" fmla="*/ 2424871 h 2955834"/>
                <a:gd name="connsiteX271" fmla="*/ 384826 w 4279242"/>
                <a:gd name="connsiteY271" fmla="*/ 2314738 h 2955834"/>
                <a:gd name="connsiteX272" fmla="*/ 420515 w 4279242"/>
                <a:gd name="connsiteY272" fmla="*/ 2309394 h 2955834"/>
                <a:gd name="connsiteX273" fmla="*/ 425580 w 4279242"/>
                <a:gd name="connsiteY273" fmla="*/ 2256094 h 2955834"/>
                <a:gd name="connsiteX274" fmla="*/ 484364 w 4279242"/>
                <a:gd name="connsiteY274" fmla="*/ 2193359 h 2955834"/>
                <a:gd name="connsiteX275" fmla="*/ 559041 w 4279242"/>
                <a:gd name="connsiteY275" fmla="*/ 2196334 h 2955834"/>
                <a:gd name="connsiteX276" fmla="*/ 672660 w 4279242"/>
                <a:gd name="connsiteY276" fmla="*/ 2192895 h 2955834"/>
                <a:gd name="connsiteX277" fmla="*/ 674472 w 4279242"/>
                <a:gd name="connsiteY277" fmla="*/ 2192244 h 2955834"/>
                <a:gd name="connsiteX278" fmla="*/ 674426 w 4279242"/>
                <a:gd name="connsiteY278" fmla="*/ 2135923 h 2955834"/>
                <a:gd name="connsiteX279" fmla="*/ 670336 w 4279242"/>
                <a:gd name="connsiteY279" fmla="*/ 1793860 h 2955834"/>
                <a:gd name="connsiteX280" fmla="*/ 668849 w 4279242"/>
                <a:gd name="connsiteY280" fmla="*/ 1722761 h 2955834"/>
                <a:gd name="connsiteX281" fmla="*/ 754725 w 4279242"/>
                <a:gd name="connsiteY281" fmla="*/ 1587116 h 2955834"/>
                <a:gd name="connsiteX282" fmla="*/ 858678 w 4279242"/>
                <a:gd name="connsiteY282" fmla="*/ 1563091 h 2955834"/>
                <a:gd name="connsiteX283" fmla="*/ 1098787 w 4279242"/>
                <a:gd name="connsiteY283" fmla="*/ 1566669 h 2955834"/>
                <a:gd name="connsiteX284" fmla="*/ 1331600 w 4279242"/>
                <a:gd name="connsiteY284" fmla="*/ 1564253 h 2955834"/>
                <a:gd name="connsiteX285" fmla="*/ 1500192 w 4279242"/>
                <a:gd name="connsiteY285" fmla="*/ 1528053 h 2955834"/>
                <a:gd name="connsiteX286" fmla="*/ 1540202 w 4279242"/>
                <a:gd name="connsiteY286" fmla="*/ 1504725 h 2955834"/>
                <a:gd name="connsiteX287" fmla="*/ 1545314 w 4279242"/>
                <a:gd name="connsiteY287" fmla="*/ 1492132 h 2955834"/>
                <a:gd name="connsiteX288" fmla="*/ 1453257 w 4279242"/>
                <a:gd name="connsiteY288" fmla="*/ 1051646 h 2955834"/>
                <a:gd name="connsiteX289" fmla="*/ 1416454 w 4279242"/>
                <a:gd name="connsiteY289" fmla="*/ 912701 h 2955834"/>
                <a:gd name="connsiteX290" fmla="*/ 1400375 w 4279242"/>
                <a:gd name="connsiteY290" fmla="*/ 880173 h 2955834"/>
                <a:gd name="connsiteX291" fmla="*/ 1404232 w 4279242"/>
                <a:gd name="connsiteY291" fmla="*/ 850850 h 2955834"/>
                <a:gd name="connsiteX292" fmla="*/ 1455767 w 4279242"/>
                <a:gd name="connsiteY292" fmla="*/ 827476 h 2955834"/>
                <a:gd name="connsiteX293" fmla="*/ 1591272 w 4279242"/>
                <a:gd name="connsiteY293" fmla="*/ 802104 h 2955834"/>
                <a:gd name="connsiteX294" fmla="*/ 1828500 w 4279242"/>
                <a:gd name="connsiteY294" fmla="*/ 722176 h 2955834"/>
                <a:gd name="connsiteX295" fmla="*/ 1877851 w 4279242"/>
                <a:gd name="connsiteY295" fmla="*/ 696803 h 2955834"/>
                <a:gd name="connsiteX296" fmla="*/ 1961915 w 4279242"/>
                <a:gd name="connsiteY296" fmla="*/ 690019 h 2955834"/>
                <a:gd name="connsiteX297" fmla="*/ 2218056 w 4279242"/>
                <a:gd name="connsiteY297" fmla="*/ 694852 h 2955834"/>
                <a:gd name="connsiteX298" fmla="*/ 2299563 w 4279242"/>
                <a:gd name="connsiteY298" fmla="*/ 699777 h 2955834"/>
                <a:gd name="connsiteX299" fmla="*/ 2297519 w 4279242"/>
                <a:gd name="connsiteY299" fmla="*/ 575657 h 2955834"/>
                <a:gd name="connsiteX300" fmla="*/ 2271403 w 4279242"/>
                <a:gd name="connsiteY300" fmla="*/ 529327 h 2955834"/>
                <a:gd name="connsiteX301" fmla="*/ 2253744 w 4279242"/>
                <a:gd name="connsiteY301" fmla="*/ 493080 h 2955834"/>
                <a:gd name="connsiteX302" fmla="*/ 2281951 w 4279242"/>
                <a:gd name="connsiteY302" fmla="*/ 437688 h 2955834"/>
                <a:gd name="connsiteX303" fmla="*/ 2393386 w 4279242"/>
                <a:gd name="connsiteY303" fmla="*/ 375465 h 2955834"/>
                <a:gd name="connsiteX304" fmla="*/ 2627221 w 4279242"/>
                <a:gd name="connsiteY304" fmla="*/ 312081 h 2955834"/>
                <a:gd name="connsiteX305" fmla="*/ 2816260 w 4279242"/>
                <a:gd name="connsiteY305" fmla="*/ 280528 h 2955834"/>
                <a:gd name="connsiteX306" fmla="*/ 2880109 w 4279242"/>
                <a:gd name="connsiteY306" fmla="*/ 272303 h 2955834"/>
                <a:gd name="connsiteX307" fmla="*/ 2869886 w 4279242"/>
                <a:gd name="connsiteY307" fmla="*/ 182895 h 2955834"/>
                <a:gd name="connsiteX308" fmla="*/ 2859941 w 4279242"/>
                <a:gd name="connsiteY308" fmla="*/ 140236 h 2955834"/>
                <a:gd name="connsiteX309" fmla="*/ 2888427 w 4279242"/>
                <a:gd name="connsiteY309" fmla="*/ 74296 h 2955834"/>
                <a:gd name="connsiteX310" fmla="*/ 2927508 w 4279242"/>
                <a:gd name="connsiteY310" fmla="*/ 54546 h 2955834"/>
                <a:gd name="connsiteX311" fmla="*/ 2969331 w 4279242"/>
                <a:gd name="connsiteY311" fmla="*/ 40419 h 2955834"/>
                <a:gd name="connsiteX312" fmla="*/ 2967756 w 4279242"/>
                <a:gd name="connsiteY312" fmla="*/ 39128 h 2955834"/>
                <a:gd name="connsiteX313" fmla="*/ 2997435 w 4279242"/>
                <a:gd name="connsiteY313" fmla="*/ 29032 h 2955834"/>
                <a:gd name="connsiteX314" fmla="*/ 2998189 w 4279242"/>
                <a:gd name="connsiteY314" fmla="*/ 29371 h 2955834"/>
                <a:gd name="connsiteX315" fmla="*/ 3019797 w 4279242"/>
                <a:gd name="connsiteY315" fmla="*/ 28058 h 2955834"/>
                <a:gd name="connsiteX316" fmla="*/ 3163574 w 4279242"/>
                <a:gd name="connsiteY316" fmla="*/ 780 h 2955834"/>
                <a:gd name="connsiteX317" fmla="*/ 3177004 w 4279242"/>
                <a:gd name="connsiteY317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2997435 w 4279242"/>
                <a:gd name="connsiteY312" fmla="*/ 29032 h 2955834"/>
                <a:gd name="connsiteX313" fmla="*/ 2998189 w 4279242"/>
                <a:gd name="connsiteY313" fmla="*/ 29371 h 2955834"/>
                <a:gd name="connsiteX314" fmla="*/ 3019797 w 4279242"/>
                <a:gd name="connsiteY314" fmla="*/ 28058 h 2955834"/>
                <a:gd name="connsiteX315" fmla="*/ 3163574 w 4279242"/>
                <a:gd name="connsiteY315" fmla="*/ 780 h 2955834"/>
                <a:gd name="connsiteX316" fmla="*/ 3177004 w 4279242"/>
                <a:gd name="connsiteY316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2997435 w 4279242"/>
                <a:gd name="connsiteY312" fmla="*/ 29032 h 2955834"/>
                <a:gd name="connsiteX313" fmla="*/ 3019797 w 4279242"/>
                <a:gd name="connsiteY313" fmla="*/ 28058 h 2955834"/>
                <a:gd name="connsiteX314" fmla="*/ 3163574 w 4279242"/>
                <a:gd name="connsiteY314" fmla="*/ 780 h 2955834"/>
                <a:gd name="connsiteX315" fmla="*/ 3177004 w 4279242"/>
                <a:gd name="connsiteY315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2967756 w 4279242"/>
                <a:gd name="connsiteY311" fmla="*/ 39128 h 2955834"/>
                <a:gd name="connsiteX312" fmla="*/ 3019797 w 4279242"/>
                <a:gd name="connsiteY312" fmla="*/ 28058 h 2955834"/>
                <a:gd name="connsiteX313" fmla="*/ 3163574 w 4279242"/>
                <a:gd name="connsiteY313" fmla="*/ 780 h 2955834"/>
                <a:gd name="connsiteX314" fmla="*/ 3177004 w 4279242"/>
                <a:gd name="connsiteY314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2969331 w 4279242"/>
                <a:gd name="connsiteY310" fmla="*/ 40419 h 2955834"/>
                <a:gd name="connsiteX311" fmla="*/ 3019797 w 4279242"/>
                <a:gd name="connsiteY311" fmla="*/ 28058 h 2955834"/>
                <a:gd name="connsiteX312" fmla="*/ 3163574 w 4279242"/>
                <a:gd name="connsiteY312" fmla="*/ 780 h 2955834"/>
                <a:gd name="connsiteX313" fmla="*/ 3177004 w 4279242"/>
                <a:gd name="connsiteY313" fmla="*/ 455 h 2955834"/>
                <a:gd name="connsiteX0" fmla="*/ 3190015 w 4279242"/>
                <a:gd name="connsiteY0" fmla="*/ 13141 h 2955834"/>
                <a:gd name="connsiteX1" fmla="*/ 3204468 w 4279242"/>
                <a:gd name="connsiteY1" fmla="*/ 72623 h 2955834"/>
                <a:gd name="connsiteX2" fmla="*/ 3207070 w 4279242"/>
                <a:gd name="connsiteY2" fmla="*/ 104268 h 2955834"/>
                <a:gd name="connsiteX3" fmla="*/ 3217014 w 4279242"/>
                <a:gd name="connsiteY3" fmla="*/ 114910 h 2955834"/>
                <a:gd name="connsiteX4" fmla="*/ 3343784 w 4279242"/>
                <a:gd name="connsiteY4" fmla="*/ 138656 h 2955834"/>
                <a:gd name="connsiteX5" fmla="*/ 3549040 w 4279242"/>
                <a:gd name="connsiteY5" fmla="*/ 225415 h 2955834"/>
                <a:gd name="connsiteX6" fmla="*/ 3607871 w 4279242"/>
                <a:gd name="connsiteY6" fmla="*/ 267145 h 2955834"/>
                <a:gd name="connsiteX7" fmla="*/ 3632546 w 4279242"/>
                <a:gd name="connsiteY7" fmla="*/ 332202 h 2955834"/>
                <a:gd name="connsiteX8" fmla="*/ 3613540 w 4279242"/>
                <a:gd name="connsiteY8" fmla="*/ 471193 h 2955834"/>
                <a:gd name="connsiteX9" fmla="*/ 3590259 w 4279242"/>
                <a:gd name="connsiteY9" fmla="*/ 538992 h 2955834"/>
                <a:gd name="connsiteX10" fmla="*/ 3627481 w 4279242"/>
                <a:gd name="connsiteY10" fmla="*/ 542199 h 2955834"/>
                <a:gd name="connsiteX11" fmla="*/ 3897516 w 4279242"/>
                <a:gd name="connsiteY11" fmla="*/ 570174 h 2955834"/>
                <a:gd name="connsiteX12" fmla="*/ 4161464 w 4279242"/>
                <a:gd name="connsiteY12" fmla="*/ 628539 h 2955834"/>
                <a:gd name="connsiteX13" fmla="*/ 4244506 w 4279242"/>
                <a:gd name="connsiteY13" fmla="*/ 669200 h 2955834"/>
                <a:gd name="connsiteX14" fmla="*/ 4278010 w 4279242"/>
                <a:gd name="connsiteY14" fmla="*/ 750290 h 2955834"/>
                <a:gd name="connsiteX15" fmla="*/ 4171966 w 4279242"/>
                <a:gd name="connsiteY15" fmla="*/ 1083663 h 2955834"/>
                <a:gd name="connsiteX16" fmla="*/ 3980651 w 4279242"/>
                <a:gd name="connsiteY16" fmla="*/ 1419965 h 2955834"/>
                <a:gd name="connsiteX17" fmla="*/ 3974377 w 4279242"/>
                <a:gd name="connsiteY17" fmla="*/ 1439017 h 2955834"/>
                <a:gd name="connsiteX18" fmla="*/ 3967686 w 4279242"/>
                <a:gd name="connsiteY18" fmla="*/ 1668159 h 2955834"/>
                <a:gd name="connsiteX19" fmla="*/ 3960018 w 4279242"/>
                <a:gd name="connsiteY19" fmla="*/ 2171984 h 2955834"/>
                <a:gd name="connsiteX20" fmla="*/ 3960576 w 4279242"/>
                <a:gd name="connsiteY20" fmla="*/ 2517718 h 2955834"/>
                <a:gd name="connsiteX21" fmla="*/ 3970381 w 4279242"/>
                <a:gd name="connsiteY21" fmla="*/ 2654339 h 2955834"/>
                <a:gd name="connsiteX22" fmla="*/ 3992500 w 4279242"/>
                <a:gd name="connsiteY22" fmla="*/ 2744072 h 2955834"/>
                <a:gd name="connsiteX23" fmla="*/ 4011367 w 4279242"/>
                <a:gd name="connsiteY23" fmla="*/ 2875813 h 2955834"/>
                <a:gd name="connsiteX24" fmla="*/ 4018477 w 4279242"/>
                <a:gd name="connsiteY24" fmla="*/ 2945936 h 2955834"/>
                <a:gd name="connsiteX25" fmla="*/ 3943103 w 4279242"/>
                <a:gd name="connsiteY25" fmla="*/ 2952813 h 2955834"/>
                <a:gd name="connsiteX26" fmla="*/ 3755691 w 4279242"/>
                <a:gd name="connsiteY26" fmla="*/ 2955044 h 2955834"/>
                <a:gd name="connsiteX27" fmla="*/ 3469670 w 4279242"/>
                <a:gd name="connsiteY27" fmla="*/ 2899280 h 2955834"/>
                <a:gd name="connsiteX28" fmla="*/ 3343830 w 4279242"/>
                <a:gd name="connsiteY28" fmla="*/ 2796397 h 2955834"/>
                <a:gd name="connsiteX29" fmla="*/ 3329332 w 4279242"/>
                <a:gd name="connsiteY29" fmla="*/ 2764332 h 2955834"/>
                <a:gd name="connsiteX30" fmla="*/ 3352381 w 4279242"/>
                <a:gd name="connsiteY30" fmla="*/ 2713309 h 2955834"/>
                <a:gd name="connsiteX31" fmla="*/ 3432866 w 4279242"/>
                <a:gd name="connsiteY31" fmla="*/ 2701924 h 2955834"/>
                <a:gd name="connsiteX32" fmla="*/ 3666283 w 4279242"/>
                <a:gd name="connsiteY32" fmla="*/ 2733616 h 2955834"/>
                <a:gd name="connsiteX33" fmla="*/ 3751555 w 4279242"/>
                <a:gd name="connsiteY33" fmla="*/ 2748904 h 2955834"/>
                <a:gd name="connsiteX34" fmla="*/ 3821028 w 4279242"/>
                <a:gd name="connsiteY34" fmla="*/ 2725577 h 2955834"/>
                <a:gd name="connsiteX35" fmla="*/ 3823537 w 4279242"/>
                <a:gd name="connsiteY35" fmla="*/ 2681059 h 2955834"/>
                <a:gd name="connsiteX36" fmla="*/ 3782225 w 4279242"/>
                <a:gd name="connsiteY36" fmla="*/ 2649785 h 2955834"/>
                <a:gd name="connsiteX37" fmla="*/ 3646487 w 4279242"/>
                <a:gd name="connsiteY37" fmla="*/ 2602711 h 2955834"/>
                <a:gd name="connsiteX38" fmla="*/ 3389464 w 4279242"/>
                <a:gd name="connsiteY38" fmla="*/ 2530822 h 2955834"/>
                <a:gd name="connsiteX39" fmla="*/ 3255677 w 4279242"/>
                <a:gd name="connsiteY39" fmla="*/ 2464278 h 2955834"/>
                <a:gd name="connsiteX40" fmla="*/ 3235277 w 4279242"/>
                <a:gd name="connsiteY40" fmla="*/ 2444946 h 2955834"/>
                <a:gd name="connsiteX41" fmla="*/ 3215946 w 4279242"/>
                <a:gd name="connsiteY41" fmla="*/ 2438859 h 2955834"/>
                <a:gd name="connsiteX42" fmla="*/ 3072633 w 4279242"/>
                <a:gd name="connsiteY42" fmla="*/ 2455123 h 2955834"/>
                <a:gd name="connsiteX43" fmla="*/ 2985828 w 4279242"/>
                <a:gd name="connsiteY43" fmla="*/ 2460096 h 2955834"/>
                <a:gd name="connsiteX44" fmla="*/ 2886568 w 4279242"/>
                <a:gd name="connsiteY44" fmla="*/ 2415996 h 2955834"/>
                <a:gd name="connsiteX45" fmla="*/ 2830433 w 4279242"/>
                <a:gd name="connsiteY45" fmla="*/ 2392807 h 2955834"/>
                <a:gd name="connsiteX46" fmla="*/ 2580426 w 4279242"/>
                <a:gd name="connsiteY46" fmla="*/ 2394062 h 2955834"/>
                <a:gd name="connsiteX47" fmla="*/ 2467365 w 4279242"/>
                <a:gd name="connsiteY47" fmla="*/ 2383467 h 2955834"/>
                <a:gd name="connsiteX48" fmla="*/ 2411927 w 4279242"/>
                <a:gd name="connsiteY48" fmla="*/ 2361998 h 2955834"/>
                <a:gd name="connsiteX49" fmla="*/ 2167404 w 4279242"/>
                <a:gd name="connsiteY49" fmla="*/ 2229141 h 2955834"/>
                <a:gd name="connsiteX50" fmla="*/ 2108341 w 4279242"/>
                <a:gd name="connsiteY50" fmla="*/ 2176305 h 2955834"/>
                <a:gd name="connsiteX51" fmla="*/ 2107922 w 4279242"/>
                <a:gd name="connsiteY51" fmla="*/ 2110969 h 2955834"/>
                <a:gd name="connsiteX52" fmla="*/ 2215407 w 4279242"/>
                <a:gd name="connsiteY52" fmla="*/ 2020771 h 2955834"/>
                <a:gd name="connsiteX53" fmla="*/ 2538418 w 4279242"/>
                <a:gd name="connsiteY53" fmla="*/ 1870581 h 2955834"/>
                <a:gd name="connsiteX54" fmla="*/ 2665512 w 4279242"/>
                <a:gd name="connsiteY54" fmla="*/ 1857198 h 2955834"/>
                <a:gd name="connsiteX55" fmla="*/ 2718627 w 4279242"/>
                <a:gd name="connsiteY55" fmla="*/ 1865098 h 2955834"/>
                <a:gd name="connsiteX56" fmla="*/ 2758916 w 4279242"/>
                <a:gd name="connsiteY56" fmla="*/ 1866213 h 2955834"/>
                <a:gd name="connsiteX57" fmla="*/ 2776714 w 4279242"/>
                <a:gd name="connsiteY57" fmla="*/ 1856640 h 2955834"/>
                <a:gd name="connsiteX58" fmla="*/ 2769418 w 4279242"/>
                <a:gd name="connsiteY58" fmla="*/ 1837913 h 2955834"/>
                <a:gd name="connsiteX59" fmla="*/ 2685912 w 4279242"/>
                <a:gd name="connsiteY59" fmla="*/ 1790932 h 2955834"/>
                <a:gd name="connsiteX60" fmla="*/ 2519179 w 4279242"/>
                <a:gd name="connsiteY60" fmla="*/ 1756544 h 2955834"/>
                <a:gd name="connsiteX61" fmla="*/ 2388274 w 4279242"/>
                <a:gd name="connsiteY61" fmla="*/ 1754361 h 2955834"/>
                <a:gd name="connsiteX62" fmla="*/ 2320428 w 4279242"/>
                <a:gd name="connsiteY62" fmla="*/ 1762679 h 2955834"/>
                <a:gd name="connsiteX63" fmla="*/ 2287667 w 4279242"/>
                <a:gd name="connsiteY63" fmla="*/ 1758403 h 2955834"/>
                <a:gd name="connsiteX64" fmla="*/ 2240547 w 4279242"/>
                <a:gd name="connsiteY64" fmla="*/ 1746972 h 2955834"/>
                <a:gd name="connsiteX65" fmla="*/ 2009593 w 4279242"/>
                <a:gd name="connsiteY65" fmla="*/ 1721785 h 2955834"/>
                <a:gd name="connsiteX66" fmla="*/ 1913865 w 4279242"/>
                <a:gd name="connsiteY66" fmla="*/ 1709285 h 2955834"/>
                <a:gd name="connsiteX67" fmla="*/ 1811260 w 4279242"/>
                <a:gd name="connsiteY67" fmla="*/ 1632006 h 2955834"/>
                <a:gd name="connsiteX68" fmla="*/ 1901644 w 4279242"/>
                <a:gd name="connsiteY68" fmla="*/ 1623502 h 2955834"/>
                <a:gd name="connsiteX69" fmla="*/ 2037939 w 4279242"/>
                <a:gd name="connsiteY69" fmla="*/ 1609607 h 2955834"/>
                <a:gd name="connsiteX70" fmla="*/ 2148491 w 4279242"/>
                <a:gd name="connsiteY70" fmla="*/ 1596875 h 2955834"/>
                <a:gd name="connsiteX71" fmla="*/ 2302305 w 4279242"/>
                <a:gd name="connsiteY71" fmla="*/ 1576474 h 2955834"/>
                <a:gd name="connsiteX72" fmla="*/ 2465042 w 4279242"/>
                <a:gd name="connsiteY72" fmla="*/ 1544457 h 2955834"/>
                <a:gd name="connsiteX73" fmla="*/ 2548316 w 4279242"/>
                <a:gd name="connsiteY73" fmla="*/ 1513880 h 2955834"/>
                <a:gd name="connsiteX74" fmla="*/ 2699714 w 4279242"/>
                <a:gd name="connsiteY74" fmla="*/ 1481862 h 2955834"/>
                <a:gd name="connsiteX75" fmla="*/ 2864821 w 4279242"/>
                <a:gd name="connsiteY75" fmla="*/ 1462484 h 2955834"/>
                <a:gd name="connsiteX76" fmla="*/ 3053209 w 4279242"/>
                <a:gd name="connsiteY76" fmla="*/ 1452911 h 2955834"/>
                <a:gd name="connsiteX77" fmla="*/ 3011433 w 4279242"/>
                <a:gd name="connsiteY77" fmla="*/ 1418152 h 2955834"/>
                <a:gd name="connsiteX78" fmla="*/ 2726155 w 4279242"/>
                <a:gd name="connsiteY78" fmla="*/ 1289942 h 2955834"/>
                <a:gd name="connsiteX79" fmla="*/ 2442923 w 4279242"/>
                <a:gd name="connsiteY79" fmla="*/ 1265964 h 2955834"/>
                <a:gd name="connsiteX80" fmla="*/ 2423544 w 4279242"/>
                <a:gd name="connsiteY80" fmla="*/ 1251512 h 2955834"/>
                <a:gd name="connsiteX81" fmla="*/ 2442365 w 4279242"/>
                <a:gd name="connsiteY81" fmla="*/ 1209085 h 2955834"/>
                <a:gd name="connsiteX82" fmla="*/ 2500498 w 4279242"/>
                <a:gd name="connsiteY82" fmla="*/ 1197514 h 2955834"/>
                <a:gd name="connsiteX83" fmla="*/ 2593577 w 4279242"/>
                <a:gd name="connsiteY83" fmla="*/ 1196724 h 2955834"/>
                <a:gd name="connsiteX84" fmla="*/ 2685262 w 4279242"/>
                <a:gd name="connsiteY84" fmla="*/ 1191427 h 2955834"/>
                <a:gd name="connsiteX85" fmla="*/ 2763749 w 4279242"/>
                <a:gd name="connsiteY85" fmla="*/ 1210293 h 2955834"/>
                <a:gd name="connsiteX86" fmla="*/ 2774112 w 4279242"/>
                <a:gd name="connsiteY86" fmla="*/ 1211827 h 2955834"/>
                <a:gd name="connsiteX87" fmla="*/ 2927555 w 4279242"/>
                <a:gd name="connsiteY87" fmla="*/ 1204206 h 2955834"/>
                <a:gd name="connsiteX88" fmla="*/ 2927555 w 4279242"/>
                <a:gd name="connsiteY88" fmla="*/ 1188546 h 2955834"/>
                <a:gd name="connsiteX89" fmla="*/ 2958782 w 4279242"/>
                <a:gd name="connsiteY89" fmla="*/ 1157550 h 2955834"/>
                <a:gd name="connsiteX90" fmla="*/ 3064687 w 4279242"/>
                <a:gd name="connsiteY90" fmla="*/ 1173815 h 2955834"/>
                <a:gd name="connsiteX91" fmla="*/ 3151818 w 4279242"/>
                <a:gd name="connsiteY91" fmla="*/ 1204764 h 2955834"/>
                <a:gd name="connsiteX92" fmla="*/ 3174588 w 4279242"/>
                <a:gd name="connsiteY92" fmla="*/ 1219355 h 2955834"/>
                <a:gd name="connsiteX93" fmla="*/ 3269990 w 4279242"/>
                <a:gd name="connsiteY93" fmla="*/ 1152996 h 2955834"/>
                <a:gd name="connsiteX94" fmla="*/ 3421527 w 4279242"/>
                <a:gd name="connsiteY94" fmla="*/ 1150301 h 2955834"/>
                <a:gd name="connsiteX95" fmla="*/ 3386303 w 4279242"/>
                <a:gd name="connsiteY95" fmla="*/ 1131806 h 2955834"/>
                <a:gd name="connsiteX96" fmla="*/ 3017892 w 4279242"/>
                <a:gd name="connsiteY96" fmla="*/ 1010892 h 2955834"/>
                <a:gd name="connsiteX97" fmla="*/ 2795860 w 4279242"/>
                <a:gd name="connsiteY97" fmla="*/ 995185 h 2955834"/>
                <a:gd name="connsiteX98" fmla="*/ 2368989 w 4279242"/>
                <a:gd name="connsiteY98" fmla="*/ 906939 h 2955834"/>
                <a:gd name="connsiteX99" fmla="*/ 2308764 w 4279242"/>
                <a:gd name="connsiteY99" fmla="*/ 872366 h 2955834"/>
                <a:gd name="connsiteX100" fmla="*/ 2290502 w 4279242"/>
                <a:gd name="connsiteY100" fmla="*/ 840348 h 2955834"/>
                <a:gd name="connsiteX101" fmla="*/ 2320382 w 4279242"/>
                <a:gd name="connsiteY101" fmla="*/ 823805 h 2955834"/>
                <a:gd name="connsiteX102" fmla="*/ 2393432 w 4279242"/>
                <a:gd name="connsiteY102" fmla="*/ 817439 h 2955834"/>
                <a:gd name="connsiteX103" fmla="*/ 2611607 w 4279242"/>
                <a:gd name="connsiteY103" fmla="*/ 821156 h 2955834"/>
                <a:gd name="connsiteX104" fmla="*/ 2789122 w 4279242"/>
                <a:gd name="connsiteY104" fmla="*/ 829195 h 2955834"/>
                <a:gd name="connsiteX105" fmla="*/ 2968820 w 4279242"/>
                <a:gd name="connsiteY105" fmla="*/ 840581 h 2955834"/>
                <a:gd name="connsiteX106" fmla="*/ 3099632 w 4279242"/>
                <a:gd name="connsiteY106" fmla="*/ 848713 h 2955834"/>
                <a:gd name="connsiteX107" fmla="*/ 3231606 w 4279242"/>
                <a:gd name="connsiteY107" fmla="*/ 857495 h 2955834"/>
                <a:gd name="connsiteX108" fmla="*/ 3329564 w 4279242"/>
                <a:gd name="connsiteY108" fmla="*/ 860144 h 2955834"/>
                <a:gd name="connsiteX109" fmla="*/ 3526781 w 4279242"/>
                <a:gd name="connsiteY109" fmla="*/ 853267 h 2955834"/>
                <a:gd name="connsiteX110" fmla="*/ 3715076 w 4279242"/>
                <a:gd name="connsiteY110" fmla="*/ 841556 h 2955834"/>
                <a:gd name="connsiteX111" fmla="*/ 3884458 w 4279242"/>
                <a:gd name="connsiteY111" fmla="*/ 826314 h 2955834"/>
                <a:gd name="connsiteX112" fmla="*/ 4193854 w 4279242"/>
                <a:gd name="connsiteY112" fmla="*/ 765067 h 2955834"/>
                <a:gd name="connsiteX113" fmla="*/ 4256030 w 4279242"/>
                <a:gd name="connsiteY113" fmla="*/ 734258 h 2955834"/>
                <a:gd name="connsiteX114" fmla="*/ 4262490 w 4279242"/>
                <a:gd name="connsiteY114" fmla="*/ 702798 h 2955834"/>
                <a:gd name="connsiteX115" fmla="*/ 4230147 w 4279242"/>
                <a:gd name="connsiteY115" fmla="*/ 671896 h 2955834"/>
                <a:gd name="connsiteX116" fmla="*/ 4103888 w 4279242"/>
                <a:gd name="connsiteY116" fmla="*/ 621011 h 2955834"/>
                <a:gd name="connsiteX117" fmla="*/ 3882321 w 4279242"/>
                <a:gd name="connsiteY117" fmla="*/ 578863 h 2955834"/>
                <a:gd name="connsiteX118" fmla="*/ 3662240 w 4279242"/>
                <a:gd name="connsiteY118" fmla="*/ 555071 h 2955834"/>
                <a:gd name="connsiteX119" fmla="*/ 3515536 w 4279242"/>
                <a:gd name="connsiteY119" fmla="*/ 546939 h 2955834"/>
                <a:gd name="connsiteX120" fmla="*/ 3362650 w 4279242"/>
                <a:gd name="connsiteY120" fmla="*/ 537924 h 2955834"/>
                <a:gd name="connsiteX121" fmla="*/ 3228167 w 4279242"/>
                <a:gd name="connsiteY121" fmla="*/ 529698 h 2955834"/>
                <a:gd name="connsiteX122" fmla="*/ 3036805 w 4279242"/>
                <a:gd name="connsiteY122" fmla="*/ 513202 h 2955834"/>
                <a:gd name="connsiteX123" fmla="*/ 2909013 w 4279242"/>
                <a:gd name="connsiteY123" fmla="*/ 500237 h 2955834"/>
                <a:gd name="connsiteX124" fmla="*/ 2769465 w 4279242"/>
                <a:gd name="connsiteY124" fmla="*/ 483368 h 2955834"/>
                <a:gd name="connsiteX125" fmla="*/ 2624712 w 4279242"/>
                <a:gd name="connsiteY125" fmla="*/ 460784 h 2955834"/>
                <a:gd name="connsiteX126" fmla="*/ 2562442 w 4279242"/>
                <a:gd name="connsiteY126" fmla="*/ 444101 h 2955834"/>
                <a:gd name="connsiteX127" fmla="*/ 2549384 w 4279242"/>
                <a:gd name="connsiteY127" fmla="*/ 437549 h 2955834"/>
                <a:gd name="connsiteX128" fmla="*/ 2549477 w 4279242"/>
                <a:gd name="connsiteY128" fmla="*/ 419937 h 2955834"/>
                <a:gd name="connsiteX129" fmla="*/ 2602267 w 4279242"/>
                <a:gd name="connsiteY129" fmla="*/ 398189 h 2955834"/>
                <a:gd name="connsiteX130" fmla="*/ 2790005 w 4279242"/>
                <a:gd name="connsiteY130" fmla="*/ 361060 h 2955834"/>
                <a:gd name="connsiteX131" fmla="*/ 2942750 w 4279242"/>
                <a:gd name="connsiteY131" fmla="*/ 341961 h 2955834"/>
                <a:gd name="connsiteX132" fmla="*/ 3095636 w 4279242"/>
                <a:gd name="connsiteY132" fmla="*/ 333875 h 2955834"/>
                <a:gd name="connsiteX133" fmla="*/ 3361489 w 4279242"/>
                <a:gd name="connsiteY133" fmla="*/ 324535 h 2955834"/>
                <a:gd name="connsiteX134" fmla="*/ 3531800 w 4279242"/>
                <a:gd name="connsiteY134" fmla="*/ 319005 h 2955834"/>
                <a:gd name="connsiteX135" fmla="*/ 3610195 w 4279242"/>
                <a:gd name="connsiteY135" fmla="*/ 316403 h 2955834"/>
                <a:gd name="connsiteX136" fmla="*/ 3620185 w 4279242"/>
                <a:gd name="connsiteY136" fmla="*/ 300928 h 2955834"/>
                <a:gd name="connsiteX137" fmla="*/ 3596997 w 4279242"/>
                <a:gd name="connsiteY137" fmla="*/ 271606 h 2955834"/>
                <a:gd name="connsiteX138" fmla="*/ 3382539 w 4279242"/>
                <a:gd name="connsiteY138" fmla="*/ 158452 h 2955834"/>
                <a:gd name="connsiteX139" fmla="*/ 3257071 w 4279242"/>
                <a:gd name="connsiteY139" fmla="*/ 140143 h 2955834"/>
                <a:gd name="connsiteX140" fmla="*/ 3079975 w 4279242"/>
                <a:gd name="connsiteY140" fmla="*/ 115189 h 2955834"/>
                <a:gd name="connsiteX141" fmla="*/ 3052233 w 4279242"/>
                <a:gd name="connsiteY141" fmla="*/ 102781 h 2955834"/>
                <a:gd name="connsiteX142" fmla="*/ 3048701 w 4279242"/>
                <a:gd name="connsiteY142" fmla="*/ 77595 h 2955834"/>
                <a:gd name="connsiteX143" fmla="*/ 3082671 w 4279242"/>
                <a:gd name="connsiteY143" fmla="*/ 52222 h 2955834"/>
                <a:gd name="connsiteX144" fmla="*/ 3190015 w 4279242"/>
                <a:gd name="connsiteY144" fmla="*/ 13141 h 2955834"/>
                <a:gd name="connsiteX145" fmla="*/ 3177004 w 4279242"/>
                <a:gd name="connsiteY145" fmla="*/ 455 h 2955834"/>
                <a:gd name="connsiteX146" fmla="*/ 3184997 w 4279242"/>
                <a:gd name="connsiteY146" fmla="*/ 5613 h 2955834"/>
                <a:gd name="connsiteX147" fmla="*/ 3177004 w 4279242"/>
                <a:gd name="connsiteY147" fmla="*/ 10632 h 2955834"/>
                <a:gd name="connsiteX148" fmla="*/ 3094892 w 4279242"/>
                <a:gd name="connsiteY148" fmla="*/ 22621 h 2955834"/>
                <a:gd name="connsiteX149" fmla="*/ 2933363 w 4279242"/>
                <a:gd name="connsiteY149" fmla="*/ 64444 h 2955834"/>
                <a:gd name="connsiteX150" fmla="*/ 2882990 w 4279242"/>
                <a:gd name="connsiteY150" fmla="*/ 93209 h 2955834"/>
                <a:gd name="connsiteX151" fmla="*/ 2868910 w 4279242"/>
                <a:gd name="connsiteY151" fmla="*/ 126760 h 2955834"/>
                <a:gd name="connsiteX152" fmla="*/ 2880388 w 4279242"/>
                <a:gd name="connsiteY152" fmla="*/ 137494 h 2955834"/>
                <a:gd name="connsiteX153" fmla="*/ 3072494 w 4279242"/>
                <a:gd name="connsiteY153" fmla="*/ 179131 h 2955834"/>
                <a:gd name="connsiteX154" fmla="*/ 3233139 w 4279242"/>
                <a:gd name="connsiteY154" fmla="*/ 218677 h 2955834"/>
                <a:gd name="connsiteX155" fmla="*/ 3293364 w 4279242"/>
                <a:gd name="connsiteY155" fmla="*/ 228528 h 2955834"/>
                <a:gd name="connsiteX156" fmla="*/ 3303680 w 4279242"/>
                <a:gd name="connsiteY156" fmla="*/ 248696 h 2955834"/>
                <a:gd name="connsiteX157" fmla="*/ 3260324 w 4279242"/>
                <a:gd name="connsiteY157" fmla="*/ 272117 h 2955834"/>
                <a:gd name="connsiteX158" fmla="*/ 3165944 w 4279242"/>
                <a:gd name="connsiteY158" fmla="*/ 274487 h 2955834"/>
                <a:gd name="connsiteX159" fmla="*/ 2948977 w 4279242"/>
                <a:gd name="connsiteY159" fmla="*/ 277879 h 2955834"/>
                <a:gd name="connsiteX160" fmla="*/ 2841958 w 4279242"/>
                <a:gd name="connsiteY160" fmla="*/ 288010 h 2955834"/>
                <a:gd name="connsiteX161" fmla="*/ 2673040 w 4279242"/>
                <a:gd name="connsiteY161" fmla="*/ 314404 h 2955834"/>
                <a:gd name="connsiteX162" fmla="*/ 2362344 w 4279242"/>
                <a:gd name="connsiteY162" fmla="*/ 400234 h 2955834"/>
                <a:gd name="connsiteX163" fmla="*/ 2279721 w 4279242"/>
                <a:gd name="connsiteY163" fmla="*/ 455812 h 2955834"/>
                <a:gd name="connsiteX164" fmla="*/ 2259646 w 4279242"/>
                <a:gd name="connsiteY164" fmla="*/ 489456 h 2955834"/>
                <a:gd name="connsiteX165" fmla="*/ 2350634 w 4279242"/>
                <a:gd name="connsiteY165" fmla="*/ 500608 h 2955834"/>
                <a:gd name="connsiteX166" fmla="*/ 2480377 w 4279242"/>
                <a:gd name="connsiteY166" fmla="*/ 516873 h 2955834"/>
                <a:gd name="connsiteX167" fmla="*/ 2607750 w 4279242"/>
                <a:gd name="connsiteY167" fmla="*/ 532487 h 2955834"/>
                <a:gd name="connsiteX168" fmla="*/ 2737540 w 4279242"/>
                <a:gd name="connsiteY168" fmla="*/ 548519 h 2955834"/>
                <a:gd name="connsiteX169" fmla="*/ 2871094 w 4279242"/>
                <a:gd name="connsiteY169" fmla="*/ 564272 h 2955834"/>
                <a:gd name="connsiteX170" fmla="*/ 2997538 w 4279242"/>
                <a:gd name="connsiteY170" fmla="*/ 577887 h 2955834"/>
                <a:gd name="connsiteX171" fmla="*/ 3080626 w 4279242"/>
                <a:gd name="connsiteY171" fmla="*/ 583928 h 2955834"/>
                <a:gd name="connsiteX172" fmla="*/ 3230723 w 4279242"/>
                <a:gd name="connsiteY172" fmla="*/ 595639 h 2955834"/>
                <a:gd name="connsiteX173" fmla="*/ 3351405 w 4279242"/>
                <a:gd name="connsiteY173" fmla="*/ 606188 h 2955834"/>
                <a:gd name="connsiteX174" fmla="*/ 3492440 w 4279242"/>
                <a:gd name="connsiteY174" fmla="*/ 621662 h 2955834"/>
                <a:gd name="connsiteX175" fmla="*/ 3643653 w 4279242"/>
                <a:gd name="connsiteY175" fmla="*/ 642991 h 2955834"/>
                <a:gd name="connsiteX176" fmla="*/ 3850954 w 4279242"/>
                <a:gd name="connsiteY176" fmla="*/ 692063 h 2955834"/>
                <a:gd name="connsiteX177" fmla="*/ 3885295 w 4279242"/>
                <a:gd name="connsiteY177" fmla="*/ 710419 h 2955834"/>
                <a:gd name="connsiteX178" fmla="*/ 3899190 w 4279242"/>
                <a:gd name="connsiteY178" fmla="*/ 718086 h 2955834"/>
                <a:gd name="connsiteX179" fmla="*/ 3894914 w 4279242"/>
                <a:gd name="connsiteY179" fmla="*/ 723430 h 2955834"/>
                <a:gd name="connsiteX180" fmla="*/ 3798071 w 4279242"/>
                <a:gd name="connsiteY180" fmla="*/ 733328 h 2955834"/>
                <a:gd name="connsiteX181" fmla="*/ 3645465 w 4279242"/>
                <a:gd name="connsiteY181" fmla="*/ 744899 h 2955834"/>
                <a:gd name="connsiteX182" fmla="*/ 3435979 w 4279242"/>
                <a:gd name="connsiteY182" fmla="*/ 748571 h 2955834"/>
                <a:gd name="connsiteX183" fmla="*/ 3116036 w 4279242"/>
                <a:gd name="connsiteY183" fmla="*/ 743087 h 2955834"/>
                <a:gd name="connsiteX184" fmla="*/ 2810916 w 4279242"/>
                <a:gd name="connsiteY184" fmla="*/ 734072 h 2955834"/>
                <a:gd name="connsiteX185" fmla="*/ 2632054 w 4279242"/>
                <a:gd name="connsiteY185" fmla="*/ 728403 h 2955834"/>
                <a:gd name="connsiteX186" fmla="*/ 2393386 w 4279242"/>
                <a:gd name="connsiteY186" fmla="*/ 716832 h 2955834"/>
                <a:gd name="connsiteX187" fmla="*/ 1985847 w 4279242"/>
                <a:gd name="connsiteY187" fmla="*/ 700103 h 2955834"/>
                <a:gd name="connsiteX188" fmla="*/ 1872553 w 4279242"/>
                <a:gd name="connsiteY188" fmla="*/ 709118 h 2955834"/>
                <a:gd name="connsiteX189" fmla="*/ 1859077 w 4279242"/>
                <a:gd name="connsiteY189" fmla="*/ 714369 h 2955834"/>
                <a:gd name="connsiteX190" fmla="*/ 1712326 w 4279242"/>
                <a:gd name="connsiteY190" fmla="*/ 781982 h 2955834"/>
                <a:gd name="connsiteX191" fmla="*/ 1508975 w 4279242"/>
                <a:gd name="connsiteY191" fmla="*/ 827151 h 2955834"/>
                <a:gd name="connsiteX192" fmla="*/ 1429837 w 4279242"/>
                <a:gd name="connsiteY192" fmla="*/ 846808 h 2955834"/>
                <a:gd name="connsiteX193" fmla="*/ 1410598 w 4279242"/>
                <a:gd name="connsiteY193" fmla="*/ 859215 h 2955834"/>
                <a:gd name="connsiteX194" fmla="*/ 1409204 w 4279242"/>
                <a:gd name="connsiteY194" fmla="*/ 871901 h 2955834"/>
                <a:gd name="connsiteX195" fmla="*/ 1420125 w 4279242"/>
                <a:gd name="connsiteY195" fmla="*/ 879011 h 2955834"/>
                <a:gd name="connsiteX196" fmla="*/ 1548660 w 4279242"/>
                <a:gd name="connsiteY196" fmla="*/ 901409 h 2955834"/>
                <a:gd name="connsiteX197" fmla="*/ 1694063 w 4279242"/>
                <a:gd name="connsiteY197" fmla="*/ 936773 h 2955834"/>
                <a:gd name="connsiteX198" fmla="*/ 1860471 w 4279242"/>
                <a:gd name="connsiteY198" fmla="*/ 955918 h 2955834"/>
                <a:gd name="connsiteX199" fmla="*/ 2004574 w 4279242"/>
                <a:gd name="connsiteY199" fmla="*/ 966560 h 2955834"/>
                <a:gd name="connsiteX200" fmla="*/ 2163361 w 4279242"/>
                <a:gd name="connsiteY200" fmla="*/ 978038 h 2955834"/>
                <a:gd name="connsiteX201" fmla="*/ 2270799 w 4279242"/>
                <a:gd name="connsiteY201" fmla="*/ 986263 h 2955834"/>
                <a:gd name="connsiteX202" fmla="*/ 2544598 w 4279242"/>
                <a:gd name="connsiteY202" fmla="*/ 1042817 h 2955834"/>
                <a:gd name="connsiteX203" fmla="*/ 2611096 w 4279242"/>
                <a:gd name="connsiteY203" fmla="*/ 1093004 h 2955834"/>
                <a:gd name="connsiteX204" fmla="*/ 2614953 w 4279242"/>
                <a:gd name="connsiteY204" fmla="*/ 1100857 h 2955834"/>
                <a:gd name="connsiteX205" fmla="*/ 2567136 w 4279242"/>
                <a:gd name="connsiteY205" fmla="*/ 1103738 h 2955834"/>
                <a:gd name="connsiteX206" fmla="*/ 2381257 w 4279242"/>
                <a:gd name="connsiteY206" fmla="*/ 1114426 h 2955834"/>
                <a:gd name="connsiteX207" fmla="*/ 2142682 w 4279242"/>
                <a:gd name="connsiteY207" fmla="*/ 1138219 h 2955834"/>
                <a:gd name="connsiteX208" fmla="*/ 1899227 w 4279242"/>
                <a:gd name="connsiteY208" fmla="*/ 1182737 h 2955834"/>
                <a:gd name="connsiteX209" fmla="*/ 1806938 w 4279242"/>
                <a:gd name="connsiteY209" fmla="*/ 1217450 h 2955834"/>
                <a:gd name="connsiteX210" fmla="*/ 1764651 w 4279242"/>
                <a:gd name="connsiteY210" fmla="*/ 1257181 h 2955834"/>
                <a:gd name="connsiteX211" fmla="*/ 1796854 w 4279242"/>
                <a:gd name="connsiteY211" fmla="*/ 1263083 h 2955834"/>
                <a:gd name="connsiteX212" fmla="*/ 2013682 w 4279242"/>
                <a:gd name="connsiteY212" fmla="*/ 1271076 h 2955834"/>
                <a:gd name="connsiteX213" fmla="*/ 2326237 w 4279242"/>
                <a:gd name="connsiteY213" fmla="*/ 1303000 h 2955834"/>
                <a:gd name="connsiteX214" fmla="*/ 2411741 w 4279242"/>
                <a:gd name="connsiteY214" fmla="*/ 1327025 h 2955834"/>
                <a:gd name="connsiteX215" fmla="*/ 2436417 w 4279242"/>
                <a:gd name="connsiteY215" fmla="*/ 1342314 h 2955834"/>
                <a:gd name="connsiteX216" fmla="*/ 2438740 w 4279242"/>
                <a:gd name="connsiteY216" fmla="*/ 1373588 h 2955834"/>
                <a:gd name="connsiteX217" fmla="*/ 2418851 w 4279242"/>
                <a:gd name="connsiteY217" fmla="*/ 1391432 h 2955834"/>
                <a:gd name="connsiteX218" fmla="*/ 2277165 w 4279242"/>
                <a:gd name="connsiteY218" fmla="*/ 1444547 h 2955834"/>
                <a:gd name="connsiteX219" fmla="*/ 2084502 w 4279242"/>
                <a:gd name="connsiteY219" fmla="*/ 1459557 h 2955834"/>
                <a:gd name="connsiteX220" fmla="*/ 1830917 w 4279242"/>
                <a:gd name="connsiteY220" fmla="*/ 1467735 h 2955834"/>
                <a:gd name="connsiteX221" fmla="*/ 1574311 w 4279242"/>
                <a:gd name="connsiteY221" fmla="*/ 1494084 h 2955834"/>
                <a:gd name="connsiteX222" fmla="*/ 1564552 w 4279242"/>
                <a:gd name="connsiteY222" fmla="*/ 1498452 h 2955834"/>
                <a:gd name="connsiteX223" fmla="*/ 1425515 w 4279242"/>
                <a:gd name="connsiteY223" fmla="*/ 1562255 h 2955834"/>
                <a:gd name="connsiteX224" fmla="*/ 1138797 w 4279242"/>
                <a:gd name="connsiteY224" fmla="*/ 1578426 h 2955834"/>
                <a:gd name="connsiteX225" fmla="*/ 870435 w 4279242"/>
                <a:gd name="connsiteY225" fmla="*/ 1572943 h 2955834"/>
                <a:gd name="connsiteX226" fmla="*/ 730700 w 4279242"/>
                <a:gd name="connsiteY226" fmla="*/ 1613650 h 2955834"/>
                <a:gd name="connsiteX227" fmla="*/ 682047 w 4279242"/>
                <a:gd name="connsiteY227" fmla="*/ 1698457 h 2955834"/>
                <a:gd name="connsiteX228" fmla="*/ 742039 w 4279242"/>
                <a:gd name="connsiteY228" fmla="*/ 1707054 h 2955834"/>
                <a:gd name="connsiteX229" fmla="*/ 913605 w 4279242"/>
                <a:gd name="connsiteY229" fmla="*/ 1732612 h 2955834"/>
                <a:gd name="connsiteX230" fmla="*/ 1145024 w 4279242"/>
                <a:gd name="connsiteY230" fmla="*/ 1776108 h 2955834"/>
                <a:gd name="connsiteX231" fmla="*/ 1387363 w 4279242"/>
                <a:gd name="connsiteY231" fmla="*/ 1845116 h 2955834"/>
                <a:gd name="connsiteX232" fmla="*/ 1448843 w 4279242"/>
                <a:gd name="connsiteY232" fmla="*/ 1879829 h 2955834"/>
                <a:gd name="connsiteX233" fmla="*/ 1457115 w 4279242"/>
                <a:gd name="connsiteY233" fmla="*/ 1937916 h 2955834"/>
                <a:gd name="connsiteX234" fmla="*/ 1385179 w 4279242"/>
                <a:gd name="connsiteY234" fmla="*/ 1997955 h 2955834"/>
                <a:gd name="connsiteX235" fmla="*/ 1130386 w 4279242"/>
                <a:gd name="connsiteY235" fmla="*/ 2111712 h 2955834"/>
                <a:gd name="connsiteX236" fmla="*/ 849198 w 4279242"/>
                <a:gd name="connsiteY236" fmla="*/ 2186993 h 2955834"/>
                <a:gd name="connsiteX237" fmla="*/ 716527 w 4279242"/>
                <a:gd name="connsiteY237" fmla="*/ 2198332 h 2955834"/>
                <a:gd name="connsiteX238" fmla="*/ 661089 w 4279242"/>
                <a:gd name="connsiteY238" fmla="*/ 2205070 h 2955834"/>
                <a:gd name="connsiteX239" fmla="*/ 539942 w 4279242"/>
                <a:gd name="connsiteY239" fmla="*/ 2206232 h 2955834"/>
                <a:gd name="connsiteX240" fmla="*/ 472608 w 4279242"/>
                <a:gd name="connsiteY240" fmla="*/ 2205302 h 2955834"/>
                <a:gd name="connsiteX241" fmla="*/ 435943 w 4279242"/>
                <a:gd name="connsiteY241" fmla="*/ 2247961 h 2955834"/>
                <a:gd name="connsiteX242" fmla="*/ 447049 w 4279242"/>
                <a:gd name="connsiteY242" fmla="*/ 2261577 h 2955834"/>
                <a:gd name="connsiteX243" fmla="*/ 496679 w 4279242"/>
                <a:gd name="connsiteY243" fmla="*/ 2278399 h 2955834"/>
                <a:gd name="connsiteX244" fmla="*/ 515732 w 4279242"/>
                <a:gd name="connsiteY244" fmla="*/ 2304515 h 2955834"/>
                <a:gd name="connsiteX245" fmla="*/ 503975 w 4279242"/>
                <a:gd name="connsiteY245" fmla="*/ 2320547 h 2955834"/>
                <a:gd name="connsiteX246" fmla="*/ 464197 w 4279242"/>
                <a:gd name="connsiteY246" fmla="*/ 2324497 h 2955834"/>
                <a:gd name="connsiteX247" fmla="*/ 236263 w 4279242"/>
                <a:gd name="connsiteY247" fmla="*/ 2403588 h 2955834"/>
                <a:gd name="connsiteX248" fmla="*/ 211866 w 4279242"/>
                <a:gd name="connsiteY248" fmla="*/ 2425940 h 2955834"/>
                <a:gd name="connsiteX249" fmla="*/ 207684 w 4279242"/>
                <a:gd name="connsiteY249" fmla="*/ 2430587 h 2955834"/>
                <a:gd name="connsiteX250" fmla="*/ 234543 w 4279242"/>
                <a:gd name="connsiteY250" fmla="*/ 2436024 h 2955834"/>
                <a:gd name="connsiteX251" fmla="*/ 259033 w 4279242"/>
                <a:gd name="connsiteY251" fmla="*/ 2459259 h 2955834"/>
                <a:gd name="connsiteX252" fmla="*/ 227898 w 4279242"/>
                <a:gd name="connsiteY252" fmla="*/ 2487141 h 2955834"/>
                <a:gd name="connsiteX253" fmla="*/ 177107 w 4279242"/>
                <a:gd name="connsiteY253" fmla="*/ 2491509 h 2955834"/>
                <a:gd name="connsiteX254" fmla="*/ 50570 w 4279242"/>
                <a:gd name="connsiteY254" fmla="*/ 2588119 h 2955834"/>
                <a:gd name="connsiteX255" fmla="*/ 14184 w 4279242"/>
                <a:gd name="connsiteY255" fmla="*/ 2647972 h 2955834"/>
                <a:gd name="connsiteX256" fmla="*/ 467264 w 4279242"/>
                <a:gd name="connsiteY256" fmla="*/ 2859967 h 2955834"/>
                <a:gd name="connsiteX257" fmla="*/ 466009 w 4279242"/>
                <a:gd name="connsiteY257" fmla="*/ 2863917 h 2955834"/>
                <a:gd name="connsiteX258" fmla="*/ 360569 w 4279242"/>
                <a:gd name="connsiteY258" fmla="*/ 2911409 h 2955834"/>
                <a:gd name="connsiteX259" fmla="*/ 316330 w 4279242"/>
                <a:gd name="connsiteY259" fmla="*/ 2931995 h 2955834"/>
                <a:gd name="connsiteX260" fmla="*/ 254432 w 4279242"/>
                <a:gd name="connsiteY260" fmla="*/ 2946122 h 2955834"/>
                <a:gd name="connsiteX261" fmla="*/ 101129 w 4279242"/>
                <a:gd name="connsiteY261" fmla="*/ 2945843 h 2955834"/>
                <a:gd name="connsiteX262" fmla="*/ 87746 w 4279242"/>
                <a:gd name="connsiteY262" fmla="*/ 2938594 h 2955834"/>
                <a:gd name="connsiteX263" fmla="*/ 8143 w 4279242"/>
                <a:gd name="connsiteY263" fmla="*/ 2718931 h 2955834"/>
                <a:gd name="connsiteX264" fmla="*/ 290 w 4279242"/>
                <a:gd name="connsiteY264" fmla="*/ 2662146 h 2955834"/>
                <a:gd name="connsiteX265" fmla="*/ 9909 w 4279242"/>
                <a:gd name="connsiteY265" fmla="*/ 2634961 h 2955834"/>
                <a:gd name="connsiteX266" fmla="*/ 103824 w 4279242"/>
                <a:gd name="connsiteY266" fmla="*/ 2515952 h 2955834"/>
                <a:gd name="connsiteX267" fmla="*/ 192488 w 4279242"/>
                <a:gd name="connsiteY267" fmla="*/ 2476453 h 2955834"/>
                <a:gd name="connsiteX268" fmla="*/ 192721 w 4279242"/>
                <a:gd name="connsiteY268" fmla="*/ 2440113 h 2955834"/>
                <a:gd name="connsiteX269" fmla="*/ 198204 w 4279242"/>
                <a:gd name="connsiteY269" fmla="*/ 2424871 h 2955834"/>
                <a:gd name="connsiteX270" fmla="*/ 384826 w 4279242"/>
                <a:gd name="connsiteY270" fmla="*/ 2314738 h 2955834"/>
                <a:gd name="connsiteX271" fmla="*/ 420515 w 4279242"/>
                <a:gd name="connsiteY271" fmla="*/ 2309394 h 2955834"/>
                <a:gd name="connsiteX272" fmla="*/ 425580 w 4279242"/>
                <a:gd name="connsiteY272" fmla="*/ 2256094 h 2955834"/>
                <a:gd name="connsiteX273" fmla="*/ 484364 w 4279242"/>
                <a:gd name="connsiteY273" fmla="*/ 2193359 h 2955834"/>
                <a:gd name="connsiteX274" fmla="*/ 559041 w 4279242"/>
                <a:gd name="connsiteY274" fmla="*/ 2196334 h 2955834"/>
                <a:gd name="connsiteX275" fmla="*/ 672660 w 4279242"/>
                <a:gd name="connsiteY275" fmla="*/ 2192895 h 2955834"/>
                <a:gd name="connsiteX276" fmla="*/ 674472 w 4279242"/>
                <a:gd name="connsiteY276" fmla="*/ 2192244 h 2955834"/>
                <a:gd name="connsiteX277" fmla="*/ 674426 w 4279242"/>
                <a:gd name="connsiteY277" fmla="*/ 2135923 h 2955834"/>
                <a:gd name="connsiteX278" fmla="*/ 670336 w 4279242"/>
                <a:gd name="connsiteY278" fmla="*/ 1793860 h 2955834"/>
                <a:gd name="connsiteX279" fmla="*/ 668849 w 4279242"/>
                <a:gd name="connsiteY279" fmla="*/ 1722761 h 2955834"/>
                <a:gd name="connsiteX280" fmla="*/ 754725 w 4279242"/>
                <a:gd name="connsiteY280" fmla="*/ 1587116 h 2955834"/>
                <a:gd name="connsiteX281" fmla="*/ 858678 w 4279242"/>
                <a:gd name="connsiteY281" fmla="*/ 1563091 h 2955834"/>
                <a:gd name="connsiteX282" fmla="*/ 1098787 w 4279242"/>
                <a:gd name="connsiteY282" fmla="*/ 1566669 h 2955834"/>
                <a:gd name="connsiteX283" fmla="*/ 1331600 w 4279242"/>
                <a:gd name="connsiteY283" fmla="*/ 1564253 h 2955834"/>
                <a:gd name="connsiteX284" fmla="*/ 1500192 w 4279242"/>
                <a:gd name="connsiteY284" fmla="*/ 1528053 h 2955834"/>
                <a:gd name="connsiteX285" fmla="*/ 1540202 w 4279242"/>
                <a:gd name="connsiteY285" fmla="*/ 1504725 h 2955834"/>
                <a:gd name="connsiteX286" fmla="*/ 1545314 w 4279242"/>
                <a:gd name="connsiteY286" fmla="*/ 1492132 h 2955834"/>
                <a:gd name="connsiteX287" fmla="*/ 1453257 w 4279242"/>
                <a:gd name="connsiteY287" fmla="*/ 1051646 h 2955834"/>
                <a:gd name="connsiteX288" fmla="*/ 1416454 w 4279242"/>
                <a:gd name="connsiteY288" fmla="*/ 912701 h 2955834"/>
                <a:gd name="connsiteX289" fmla="*/ 1400375 w 4279242"/>
                <a:gd name="connsiteY289" fmla="*/ 880173 h 2955834"/>
                <a:gd name="connsiteX290" fmla="*/ 1404232 w 4279242"/>
                <a:gd name="connsiteY290" fmla="*/ 850850 h 2955834"/>
                <a:gd name="connsiteX291" fmla="*/ 1455767 w 4279242"/>
                <a:gd name="connsiteY291" fmla="*/ 827476 h 2955834"/>
                <a:gd name="connsiteX292" fmla="*/ 1591272 w 4279242"/>
                <a:gd name="connsiteY292" fmla="*/ 802104 h 2955834"/>
                <a:gd name="connsiteX293" fmla="*/ 1828500 w 4279242"/>
                <a:gd name="connsiteY293" fmla="*/ 722176 h 2955834"/>
                <a:gd name="connsiteX294" fmla="*/ 1877851 w 4279242"/>
                <a:gd name="connsiteY294" fmla="*/ 696803 h 2955834"/>
                <a:gd name="connsiteX295" fmla="*/ 1961915 w 4279242"/>
                <a:gd name="connsiteY295" fmla="*/ 690019 h 2955834"/>
                <a:gd name="connsiteX296" fmla="*/ 2218056 w 4279242"/>
                <a:gd name="connsiteY296" fmla="*/ 694852 h 2955834"/>
                <a:gd name="connsiteX297" fmla="*/ 2299563 w 4279242"/>
                <a:gd name="connsiteY297" fmla="*/ 699777 h 2955834"/>
                <a:gd name="connsiteX298" fmla="*/ 2297519 w 4279242"/>
                <a:gd name="connsiteY298" fmla="*/ 575657 h 2955834"/>
                <a:gd name="connsiteX299" fmla="*/ 2271403 w 4279242"/>
                <a:gd name="connsiteY299" fmla="*/ 529327 h 2955834"/>
                <a:gd name="connsiteX300" fmla="*/ 2253744 w 4279242"/>
                <a:gd name="connsiteY300" fmla="*/ 493080 h 2955834"/>
                <a:gd name="connsiteX301" fmla="*/ 2281951 w 4279242"/>
                <a:gd name="connsiteY301" fmla="*/ 437688 h 2955834"/>
                <a:gd name="connsiteX302" fmla="*/ 2393386 w 4279242"/>
                <a:gd name="connsiteY302" fmla="*/ 375465 h 2955834"/>
                <a:gd name="connsiteX303" fmla="*/ 2627221 w 4279242"/>
                <a:gd name="connsiteY303" fmla="*/ 312081 h 2955834"/>
                <a:gd name="connsiteX304" fmla="*/ 2816260 w 4279242"/>
                <a:gd name="connsiteY304" fmla="*/ 280528 h 2955834"/>
                <a:gd name="connsiteX305" fmla="*/ 2880109 w 4279242"/>
                <a:gd name="connsiteY305" fmla="*/ 272303 h 2955834"/>
                <a:gd name="connsiteX306" fmla="*/ 2869886 w 4279242"/>
                <a:gd name="connsiteY306" fmla="*/ 182895 h 2955834"/>
                <a:gd name="connsiteX307" fmla="*/ 2859941 w 4279242"/>
                <a:gd name="connsiteY307" fmla="*/ 140236 h 2955834"/>
                <a:gd name="connsiteX308" fmla="*/ 2888427 w 4279242"/>
                <a:gd name="connsiteY308" fmla="*/ 74296 h 2955834"/>
                <a:gd name="connsiteX309" fmla="*/ 2927508 w 4279242"/>
                <a:gd name="connsiteY309" fmla="*/ 54546 h 2955834"/>
                <a:gd name="connsiteX310" fmla="*/ 3019797 w 4279242"/>
                <a:gd name="connsiteY310" fmla="*/ 28058 h 2955834"/>
                <a:gd name="connsiteX311" fmla="*/ 3163574 w 4279242"/>
                <a:gd name="connsiteY311" fmla="*/ 780 h 2955834"/>
                <a:gd name="connsiteX312" fmla="*/ 3177004 w 4279242"/>
                <a:gd name="connsiteY312" fmla="*/ 455 h 29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4279242" h="2955834">
                  <a:moveTo>
                    <a:pt x="3190015" y="13141"/>
                  </a:moveTo>
                  <a:cubicBezTo>
                    <a:pt x="3195499" y="35354"/>
                    <a:pt x="3200657" y="53849"/>
                    <a:pt x="3204468" y="72623"/>
                  </a:cubicBezTo>
                  <a:cubicBezTo>
                    <a:pt x="3206559" y="82939"/>
                    <a:pt x="3207163" y="93720"/>
                    <a:pt x="3207070" y="104268"/>
                  </a:cubicBezTo>
                  <a:cubicBezTo>
                    <a:pt x="3207024" y="111936"/>
                    <a:pt x="3194228" y="109179"/>
                    <a:pt x="3217014" y="114910"/>
                  </a:cubicBezTo>
                  <a:cubicBezTo>
                    <a:pt x="3239800" y="120641"/>
                    <a:pt x="3288446" y="120239"/>
                    <a:pt x="3343784" y="138656"/>
                  </a:cubicBezTo>
                  <a:cubicBezTo>
                    <a:pt x="3419529" y="151063"/>
                    <a:pt x="3487608" y="180339"/>
                    <a:pt x="3549040" y="225415"/>
                  </a:cubicBezTo>
                  <a:cubicBezTo>
                    <a:pt x="3568418" y="239635"/>
                    <a:pt x="3588633" y="252739"/>
                    <a:pt x="3607871" y="267145"/>
                  </a:cubicBezTo>
                  <a:cubicBezTo>
                    <a:pt x="3629572" y="283409"/>
                    <a:pt x="3635846" y="306272"/>
                    <a:pt x="3632546" y="332202"/>
                  </a:cubicBezTo>
                  <a:cubicBezTo>
                    <a:pt x="3626598" y="378579"/>
                    <a:pt x="3621905" y="425235"/>
                    <a:pt x="3613540" y="471193"/>
                  </a:cubicBezTo>
                  <a:cubicBezTo>
                    <a:pt x="3609358" y="494288"/>
                    <a:pt x="3598345" y="516129"/>
                    <a:pt x="3590259" y="538992"/>
                  </a:cubicBezTo>
                  <a:lnTo>
                    <a:pt x="3627481" y="542199"/>
                  </a:lnTo>
                  <a:cubicBezTo>
                    <a:pt x="3717539" y="551307"/>
                    <a:pt x="3807830" y="558602"/>
                    <a:pt x="3897516" y="570174"/>
                  </a:cubicBezTo>
                  <a:cubicBezTo>
                    <a:pt x="3987064" y="581744"/>
                    <a:pt x="4076285" y="597172"/>
                    <a:pt x="4161464" y="628539"/>
                  </a:cubicBezTo>
                  <a:cubicBezTo>
                    <a:pt x="4190275" y="639134"/>
                    <a:pt x="4217972" y="653586"/>
                    <a:pt x="4244506" y="669200"/>
                  </a:cubicBezTo>
                  <a:cubicBezTo>
                    <a:pt x="4274943" y="687091"/>
                    <a:pt x="4282611" y="715531"/>
                    <a:pt x="4278010" y="750290"/>
                  </a:cubicBezTo>
                  <a:cubicBezTo>
                    <a:pt x="4262443" y="867812"/>
                    <a:pt x="4221178" y="976969"/>
                    <a:pt x="4171966" y="1083663"/>
                  </a:cubicBezTo>
                  <a:cubicBezTo>
                    <a:pt x="4117736" y="1201185"/>
                    <a:pt x="4051842" y="1312062"/>
                    <a:pt x="3980651" y="1419965"/>
                  </a:cubicBezTo>
                  <a:cubicBezTo>
                    <a:pt x="3977073" y="1425401"/>
                    <a:pt x="3974563" y="1432558"/>
                    <a:pt x="3974377" y="1439017"/>
                  </a:cubicBezTo>
                  <a:cubicBezTo>
                    <a:pt x="3971775" y="1515367"/>
                    <a:pt x="3969080" y="1591763"/>
                    <a:pt x="3967686" y="1668159"/>
                  </a:cubicBezTo>
                  <a:cubicBezTo>
                    <a:pt x="3964665" y="1836101"/>
                    <a:pt x="3961645" y="2004042"/>
                    <a:pt x="3960018" y="2171984"/>
                  </a:cubicBezTo>
                  <a:cubicBezTo>
                    <a:pt x="3958903" y="2287228"/>
                    <a:pt x="3959182" y="2402473"/>
                    <a:pt x="3960576" y="2517718"/>
                  </a:cubicBezTo>
                  <a:cubicBezTo>
                    <a:pt x="3961133" y="2563305"/>
                    <a:pt x="3964433" y="2609124"/>
                    <a:pt x="3970381" y="2654339"/>
                  </a:cubicBezTo>
                  <a:cubicBezTo>
                    <a:pt x="3974377" y="2684683"/>
                    <a:pt x="3987017" y="2713773"/>
                    <a:pt x="3992500" y="2744072"/>
                  </a:cubicBezTo>
                  <a:cubicBezTo>
                    <a:pt x="4000400" y="2787707"/>
                    <a:pt x="4005605" y="2831853"/>
                    <a:pt x="4011367" y="2875813"/>
                  </a:cubicBezTo>
                  <a:cubicBezTo>
                    <a:pt x="4014341" y="2898444"/>
                    <a:pt x="4016014" y="2921261"/>
                    <a:pt x="4018477" y="2945936"/>
                  </a:cubicBezTo>
                  <a:cubicBezTo>
                    <a:pt x="3993151" y="2948353"/>
                    <a:pt x="3968150" y="2952163"/>
                    <a:pt x="3943103" y="2952813"/>
                  </a:cubicBezTo>
                  <a:cubicBezTo>
                    <a:pt x="3880648" y="2954486"/>
                    <a:pt x="3818053" y="2957182"/>
                    <a:pt x="3755691" y="2955044"/>
                  </a:cubicBezTo>
                  <a:cubicBezTo>
                    <a:pt x="3657640" y="2951745"/>
                    <a:pt x="3560844" y="2938966"/>
                    <a:pt x="3469670" y="2899280"/>
                  </a:cubicBezTo>
                  <a:cubicBezTo>
                    <a:pt x="3418182" y="2876836"/>
                    <a:pt x="3373478" y="2845561"/>
                    <a:pt x="3343830" y="2796397"/>
                  </a:cubicBezTo>
                  <a:cubicBezTo>
                    <a:pt x="3337789" y="2786406"/>
                    <a:pt x="3332817" y="2775485"/>
                    <a:pt x="3329332" y="2764332"/>
                  </a:cubicBezTo>
                  <a:cubicBezTo>
                    <a:pt x="3321896" y="2740772"/>
                    <a:pt x="3330029" y="2723300"/>
                    <a:pt x="3352381" y="2713309"/>
                  </a:cubicBezTo>
                  <a:cubicBezTo>
                    <a:pt x="3378032" y="2701831"/>
                    <a:pt x="3405542" y="2701413"/>
                    <a:pt x="3432866" y="2701924"/>
                  </a:cubicBezTo>
                  <a:cubicBezTo>
                    <a:pt x="3511865" y="2703504"/>
                    <a:pt x="3589004" y="2719071"/>
                    <a:pt x="3666283" y="2733616"/>
                  </a:cubicBezTo>
                  <a:cubicBezTo>
                    <a:pt x="3694676" y="2738960"/>
                    <a:pt x="3722930" y="2745187"/>
                    <a:pt x="3751555" y="2748904"/>
                  </a:cubicBezTo>
                  <a:cubicBezTo>
                    <a:pt x="3777857" y="2752343"/>
                    <a:pt x="3801696" y="2744258"/>
                    <a:pt x="3821028" y="2725577"/>
                  </a:cubicBezTo>
                  <a:cubicBezTo>
                    <a:pt x="3835247" y="2711868"/>
                    <a:pt x="3837152" y="2695186"/>
                    <a:pt x="3823537" y="2681059"/>
                  </a:cubicBezTo>
                  <a:cubicBezTo>
                    <a:pt x="3811641" y="2668698"/>
                    <a:pt x="3797793" y="2655919"/>
                    <a:pt x="3782225" y="2649785"/>
                  </a:cubicBezTo>
                  <a:cubicBezTo>
                    <a:pt x="3737707" y="2632219"/>
                    <a:pt x="3692446" y="2616187"/>
                    <a:pt x="3646487" y="2602711"/>
                  </a:cubicBezTo>
                  <a:cubicBezTo>
                    <a:pt x="3561123" y="2577710"/>
                    <a:pt x="3474782" y="2556009"/>
                    <a:pt x="3389464" y="2530822"/>
                  </a:cubicBezTo>
                  <a:cubicBezTo>
                    <a:pt x="3341321" y="2516603"/>
                    <a:pt x="3295409" y="2496110"/>
                    <a:pt x="3255677" y="2464278"/>
                  </a:cubicBezTo>
                  <a:cubicBezTo>
                    <a:pt x="3248381" y="2458422"/>
                    <a:pt x="3241086" y="2452196"/>
                    <a:pt x="3235277" y="2444946"/>
                  </a:cubicBezTo>
                  <a:cubicBezTo>
                    <a:pt x="3229701" y="2437976"/>
                    <a:pt x="3223659" y="2437929"/>
                    <a:pt x="3215946" y="2438859"/>
                  </a:cubicBezTo>
                  <a:lnTo>
                    <a:pt x="3072633" y="2455123"/>
                  </a:lnTo>
                  <a:cubicBezTo>
                    <a:pt x="3043822" y="2457911"/>
                    <a:pt x="3014778" y="2458562"/>
                    <a:pt x="2985828" y="2460096"/>
                  </a:cubicBezTo>
                  <a:cubicBezTo>
                    <a:pt x="2945260" y="2462280"/>
                    <a:pt x="2911290" y="2450011"/>
                    <a:pt x="2886568" y="2415996"/>
                  </a:cubicBezTo>
                  <a:cubicBezTo>
                    <a:pt x="2872813" y="2397083"/>
                    <a:pt x="2855155" y="2391971"/>
                    <a:pt x="2830433" y="2392807"/>
                  </a:cubicBezTo>
                  <a:cubicBezTo>
                    <a:pt x="2747159" y="2395642"/>
                    <a:pt x="2663746" y="2395363"/>
                    <a:pt x="2580426" y="2394062"/>
                  </a:cubicBezTo>
                  <a:cubicBezTo>
                    <a:pt x="2542646" y="2393458"/>
                    <a:pt x="2504681" y="2389462"/>
                    <a:pt x="2467365" y="2383467"/>
                  </a:cubicBezTo>
                  <a:cubicBezTo>
                    <a:pt x="2448220" y="2380400"/>
                    <a:pt x="2429957" y="2370270"/>
                    <a:pt x="2411927" y="2361998"/>
                  </a:cubicBezTo>
                  <a:cubicBezTo>
                    <a:pt x="2327492" y="2323103"/>
                    <a:pt x="2243428" y="2283325"/>
                    <a:pt x="2167404" y="2229141"/>
                  </a:cubicBezTo>
                  <a:cubicBezTo>
                    <a:pt x="2145981" y="2213899"/>
                    <a:pt x="2126232" y="2195636"/>
                    <a:pt x="2108341" y="2176305"/>
                  </a:cubicBezTo>
                  <a:cubicBezTo>
                    <a:pt x="2087383" y="2153674"/>
                    <a:pt x="2088405" y="2135133"/>
                    <a:pt x="2107922" y="2110969"/>
                  </a:cubicBezTo>
                  <a:cubicBezTo>
                    <a:pt x="2137849" y="2073932"/>
                    <a:pt x="2176233" y="2046701"/>
                    <a:pt x="2215407" y="2020771"/>
                  </a:cubicBezTo>
                  <a:cubicBezTo>
                    <a:pt x="2315503" y="1954552"/>
                    <a:pt x="2421779" y="1901390"/>
                    <a:pt x="2538418" y="1870581"/>
                  </a:cubicBezTo>
                  <a:cubicBezTo>
                    <a:pt x="2580101" y="1859568"/>
                    <a:pt x="2622388" y="1853666"/>
                    <a:pt x="2665512" y="1857198"/>
                  </a:cubicBezTo>
                  <a:cubicBezTo>
                    <a:pt x="2683310" y="1858639"/>
                    <a:pt x="2700876" y="1863099"/>
                    <a:pt x="2718627" y="1865098"/>
                  </a:cubicBezTo>
                  <a:cubicBezTo>
                    <a:pt x="2731964" y="1866585"/>
                    <a:pt x="2745580" y="1867328"/>
                    <a:pt x="2758916" y="1866213"/>
                  </a:cubicBezTo>
                  <a:cubicBezTo>
                    <a:pt x="2765375" y="1865702"/>
                    <a:pt x="2774855" y="1861520"/>
                    <a:pt x="2776714" y="1856640"/>
                  </a:cubicBezTo>
                  <a:cubicBezTo>
                    <a:pt x="2778526" y="1851854"/>
                    <a:pt x="2773973" y="1842420"/>
                    <a:pt x="2769418" y="1837913"/>
                  </a:cubicBezTo>
                  <a:cubicBezTo>
                    <a:pt x="2746044" y="1814678"/>
                    <a:pt x="2716071" y="1802224"/>
                    <a:pt x="2685912" y="1790932"/>
                  </a:cubicBezTo>
                  <a:cubicBezTo>
                    <a:pt x="2632193" y="1770857"/>
                    <a:pt x="2576383" y="1759333"/>
                    <a:pt x="2519179" y="1756544"/>
                  </a:cubicBezTo>
                  <a:cubicBezTo>
                    <a:pt x="2475591" y="1754407"/>
                    <a:pt x="2431909" y="1753617"/>
                    <a:pt x="2388274" y="1754361"/>
                  </a:cubicBezTo>
                  <a:cubicBezTo>
                    <a:pt x="2365597" y="1754732"/>
                    <a:pt x="2343059" y="1759797"/>
                    <a:pt x="2320428" y="1762679"/>
                  </a:cubicBezTo>
                  <a:cubicBezTo>
                    <a:pt x="2309183" y="1764119"/>
                    <a:pt x="2299099" y="1763840"/>
                    <a:pt x="2287667" y="1758403"/>
                  </a:cubicBezTo>
                  <a:cubicBezTo>
                    <a:pt x="2273355" y="1751619"/>
                    <a:pt x="2256579" y="1748831"/>
                    <a:pt x="2240547" y="1746972"/>
                  </a:cubicBezTo>
                  <a:lnTo>
                    <a:pt x="2009593" y="1721785"/>
                  </a:lnTo>
                  <a:cubicBezTo>
                    <a:pt x="1977622" y="1718207"/>
                    <a:pt x="1945557" y="1714722"/>
                    <a:pt x="1913865" y="1709285"/>
                  </a:cubicBezTo>
                  <a:cubicBezTo>
                    <a:pt x="1867860" y="1700874"/>
                    <a:pt x="1835657" y="1672946"/>
                    <a:pt x="1811260" y="1632006"/>
                  </a:cubicBezTo>
                  <a:lnTo>
                    <a:pt x="1901644" y="1623502"/>
                  </a:lnTo>
                  <a:lnTo>
                    <a:pt x="2037939" y="1609607"/>
                  </a:lnTo>
                  <a:lnTo>
                    <a:pt x="2148491" y="1596875"/>
                  </a:lnTo>
                  <a:cubicBezTo>
                    <a:pt x="2199839" y="1590462"/>
                    <a:pt x="2251281" y="1584885"/>
                    <a:pt x="2302305" y="1576474"/>
                  </a:cubicBezTo>
                  <a:cubicBezTo>
                    <a:pt x="2356861" y="1567506"/>
                    <a:pt x="2411323" y="1557329"/>
                    <a:pt x="2465042" y="1544457"/>
                  </a:cubicBezTo>
                  <a:cubicBezTo>
                    <a:pt x="2493621" y="1537579"/>
                    <a:pt x="2519830" y="1521175"/>
                    <a:pt x="2548316" y="1513880"/>
                  </a:cubicBezTo>
                  <a:cubicBezTo>
                    <a:pt x="2598224" y="1501101"/>
                    <a:pt x="2648830" y="1490041"/>
                    <a:pt x="2699714" y="1481862"/>
                  </a:cubicBezTo>
                  <a:cubicBezTo>
                    <a:pt x="2754409" y="1473079"/>
                    <a:pt x="2809615" y="1466806"/>
                    <a:pt x="2864821" y="1462484"/>
                  </a:cubicBezTo>
                  <a:cubicBezTo>
                    <a:pt x="2927415" y="1457558"/>
                    <a:pt x="2990242" y="1455979"/>
                    <a:pt x="3053209" y="1452911"/>
                  </a:cubicBezTo>
                  <a:cubicBezTo>
                    <a:pt x="3040430" y="1442223"/>
                    <a:pt x="3026489" y="1429444"/>
                    <a:pt x="3011433" y="1418152"/>
                  </a:cubicBezTo>
                  <a:cubicBezTo>
                    <a:pt x="2925975" y="1354071"/>
                    <a:pt x="2829504" y="1314339"/>
                    <a:pt x="2726155" y="1289942"/>
                  </a:cubicBezTo>
                  <a:cubicBezTo>
                    <a:pt x="2632891" y="1267916"/>
                    <a:pt x="2538278" y="1262479"/>
                    <a:pt x="2442923" y="1265964"/>
                  </a:cubicBezTo>
                  <a:cubicBezTo>
                    <a:pt x="2430748" y="1266429"/>
                    <a:pt x="2426333" y="1261642"/>
                    <a:pt x="2423544" y="1251512"/>
                  </a:cubicBezTo>
                  <a:cubicBezTo>
                    <a:pt x="2418340" y="1232459"/>
                    <a:pt x="2423731" y="1215684"/>
                    <a:pt x="2442365" y="1209085"/>
                  </a:cubicBezTo>
                  <a:cubicBezTo>
                    <a:pt x="2460860" y="1202533"/>
                    <a:pt x="2480888" y="1198676"/>
                    <a:pt x="2500498" y="1197514"/>
                  </a:cubicBezTo>
                  <a:cubicBezTo>
                    <a:pt x="2531447" y="1195655"/>
                    <a:pt x="2562582" y="1197654"/>
                    <a:pt x="2593577" y="1196724"/>
                  </a:cubicBezTo>
                  <a:cubicBezTo>
                    <a:pt x="2624154" y="1195795"/>
                    <a:pt x="2654685" y="1192960"/>
                    <a:pt x="2685262" y="1191427"/>
                  </a:cubicBezTo>
                  <a:cubicBezTo>
                    <a:pt x="2713190" y="1190033"/>
                    <a:pt x="2741025" y="1189289"/>
                    <a:pt x="2763749" y="1210293"/>
                  </a:cubicBezTo>
                  <a:cubicBezTo>
                    <a:pt x="2765887" y="1212245"/>
                    <a:pt x="2770627" y="1212013"/>
                    <a:pt x="2774112" y="1211827"/>
                  </a:cubicBezTo>
                  <a:lnTo>
                    <a:pt x="2927555" y="1204206"/>
                  </a:lnTo>
                  <a:lnTo>
                    <a:pt x="2927555" y="1188546"/>
                  </a:lnTo>
                  <a:cubicBezTo>
                    <a:pt x="2927601" y="1168796"/>
                    <a:pt x="2938336" y="1158108"/>
                    <a:pt x="2958782" y="1157550"/>
                  </a:cubicBezTo>
                  <a:cubicBezTo>
                    <a:pt x="2995075" y="1156528"/>
                    <a:pt x="3030253" y="1164010"/>
                    <a:pt x="3064687" y="1173815"/>
                  </a:cubicBezTo>
                  <a:cubicBezTo>
                    <a:pt x="3094288" y="1182226"/>
                    <a:pt x="3123053" y="1193704"/>
                    <a:pt x="3151818" y="1204764"/>
                  </a:cubicBezTo>
                  <a:cubicBezTo>
                    <a:pt x="3159950" y="1207877"/>
                    <a:pt x="3166874" y="1214290"/>
                    <a:pt x="3174588" y="1219355"/>
                  </a:cubicBezTo>
                  <a:cubicBezTo>
                    <a:pt x="3188482" y="1172328"/>
                    <a:pt x="3228446" y="1160710"/>
                    <a:pt x="3269990" y="1152996"/>
                  </a:cubicBezTo>
                  <a:cubicBezTo>
                    <a:pt x="3319991" y="1143702"/>
                    <a:pt x="3370457" y="1147095"/>
                    <a:pt x="3421527" y="1150301"/>
                  </a:cubicBezTo>
                  <a:cubicBezTo>
                    <a:pt x="3409771" y="1144121"/>
                    <a:pt x="3398153" y="1137708"/>
                    <a:pt x="3386303" y="1131806"/>
                  </a:cubicBezTo>
                  <a:cubicBezTo>
                    <a:pt x="3269386" y="1073580"/>
                    <a:pt x="3146659" y="1032965"/>
                    <a:pt x="3017892" y="1010892"/>
                  </a:cubicBezTo>
                  <a:cubicBezTo>
                    <a:pt x="2944423" y="998299"/>
                    <a:pt x="2870118" y="998066"/>
                    <a:pt x="2795860" y="995185"/>
                  </a:cubicBezTo>
                  <a:cubicBezTo>
                    <a:pt x="2648876" y="989469"/>
                    <a:pt x="2505192" y="965212"/>
                    <a:pt x="2368989" y="906939"/>
                  </a:cubicBezTo>
                  <a:cubicBezTo>
                    <a:pt x="2347845" y="897878"/>
                    <a:pt x="2328096" y="885098"/>
                    <a:pt x="2308764" y="872366"/>
                  </a:cubicBezTo>
                  <a:cubicBezTo>
                    <a:pt x="2298076" y="865302"/>
                    <a:pt x="2286738" y="855404"/>
                    <a:pt x="2290502" y="840348"/>
                  </a:cubicBezTo>
                  <a:cubicBezTo>
                    <a:pt x="2294127" y="825757"/>
                    <a:pt x="2308486" y="825199"/>
                    <a:pt x="2320382" y="823805"/>
                  </a:cubicBezTo>
                  <a:cubicBezTo>
                    <a:pt x="2344686" y="821017"/>
                    <a:pt x="2369082" y="817299"/>
                    <a:pt x="2393432" y="817439"/>
                  </a:cubicBezTo>
                  <a:cubicBezTo>
                    <a:pt x="2466157" y="817717"/>
                    <a:pt x="2538882" y="819065"/>
                    <a:pt x="2611607" y="821156"/>
                  </a:cubicBezTo>
                  <a:cubicBezTo>
                    <a:pt x="2670810" y="822876"/>
                    <a:pt x="2729966" y="825943"/>
                    <a:pt x="2789122" y="829195"/>
                  </a:cubicBezTo>
                  <a:lnTo>
                    <a:pt x="2968820" y="840581"/>
                  </a:lnTo>
                  <a:lnTo>
                    <a:pt x="3099632" y="848713"/>
                  </a:lnTo>
                  <a:lnTo>
                    <a:pt x="3231606" y="857495"/>
                  </a:lnTo>
                  <a:cubicBezTo>
                    <a:pt x="3264228" y="859215"/>
                    <a:pt x="3296942" y="860795"/>
                    <a:pt x="3329564" y="860144"/>
                  </a:cubicBezTo>
                  <a:cubicBezTo>
                    <a:pt x="3395319" y="858750"/>
                    <a:pt x="3461073" y="856473"/>
                    <a:pt x="3526781" y="853267"/>
                  </a:cubicBezTo>
                  <a:cubicBezTo>
                    <a:pt x="3589608" y="850246"/>
                    <a:pt x="3652342" y="846203"/>
                    <a:pt x="3715076" y="841556"/>
                  </a:cubicBezTo>
                  <a:cubicBezTo>
                    <a:pt x="3771630" y="837328"/>
                    <a:pt x="3828184" y="832867"/>
                    <a:pt x="3884458" y="826314"/>
                  </a:cubicBezTo>
                  <a:cubicBezTo>
                    <a:pt x="3989155" y="814139"/>
                    <a:pt x="4093897" y="801081"/>
                    <a:pt x="4193854" y="765067"/>
                  </a:cubicBezTo>
                  <a:cubicBezTo>
                    <a:pt x="4215509" y="757260"/>
                    <a:pt x="4236002" y="745782"/>
                    <a:pt x="4256030" y="734258"/>
                  </a:cubicBezTo>
                  <a:cubicBezTo>
                    <a:pt x="4270622" y="725893"/>
                    <a:pt x="4272759" y="716367"/>
                    <a:pt x="4262490" y="702798"/>
                  </a:cubicBezTo>
                  <a:cubicBezTo>
                    <a:pt x="4253567" y="690995"/>
                    <a:pt x="4242415" y="680028"/>
                    <a:pt x="4230147" y="671896"/>
                  </a:cubicBezTo>
                  <a:cubicBezTo>
                    <a:pt x="4191670" y="646384"/>
                    <a:pt x="4147895" y="632954"/>
                    <a:pt x="4103888" y="621011"/>
                  </a:cubicBezTo>
                  <a:cubicBezTo>
                    <a:pt x="4031163" y="601262"/>
                    <a:pt x="3957091" y="587785"/>
                    <a:pt x="3882321" y="578863"/>
                  </a:cubicBezTo>
                  <a:cubicBezTo>
                    <a:pt x="3809038" y="570127"/>
                    <a:pt x="3735709" y="561716"/>
                    <a:pt x="3662240" y="555071"/>
                  </a:cubicBezTo>
                  <a:cubicBezTo>
                    <a:pt x="3613494" y="550656"/>
                    <a:pt x="3564422" y="549680"/>
                    <a:pt x="3515536" y="546939"/>
                  </a:cubicBezTo>
                  <a:lnTo>
                    <a:pt x="3362650" y="537924"/>
                  </a:lnTo>
                  <a:lnTo>
                    <a:pt x="3228167" y="529698"/>
                  </a:lnTo>
                  <a:lnTo>
                    <a:pt x="3036805" y="513202"/>
                  </a:lnTo>
                  <a:lnTo>
                    <a:pt x="2909013" y="500237"/>
                  </a:lnTo>
                  <a:lnTo>
                    <a:pt x="2769465" y="483368"/>
                  </a:lnTo>
                  <a:cubicBezTo>
                    <a:pt x="2721090" y="476677"/>
                    <a:pt x="2672808" y="469288"/>
                    <a:pt x="2624712" y="460784"/>
                  </a:cubicBezTo>
                  <a:cubicBezTo>
                    <a:pt x="2603615" y="457066"/>
                    <a:pt x="2583075" y="450003"/>
                    <a:pt x="2562442" y="444101"/>
                  </a:cubicBezTo>
                  <a:cubicBezTo>
                    <a:pt x="2557842" y="442800"/>
                    <a:pt x="2553381" y="440291"/>
                    <a:pt x="2549384" y="437549"/>
                  </a:cubicBezTo>
                  <a:cubicBezTo>
                    <a:pt x="2540276" y="431322"/>
                    <a:pt x="2539719" y="424723"/>
                    <a:pt x="2549477" y="419937"/>
                  </a:cubicBezTo>
                  <a:cubicBezTo>
                    <a:pt x="2566532" y="411526"/>
                    <a:pt x="2583958" y="402232"/>
                    <a:pt x="2602267" y="398189"/>
                  </a:cubicBezTo>
                  <a:cubicBezTo>
                    <a:pt x="2664583" y="384527"/>
                    <a:pt x="2727131" y="371609"/>
                    <a:pt x="2790005" y="361060"/>
                  </a:cubicBezTo>
                  <a:cubicBezTo>
                    <a:pt x="2840564" y="352556"/>
                    <a:pt x="2891680" y="346422"/>
                    <a:pt x="2942750" y="341961"/>
                  </a:cubicBezTo>
                  <a:cubicBezTo>
                    <a:pt x="2993542" y="337500"/>
                    <a:pt x="3044658" y="335873"/>
                    <a:pt x="3095636" y="333875"/>
                  </a:cubicBezTo>
                  <a:lnTo>
                    <a:pt x="3361489" y="324535"/>
                  </a:lnTo>
                  <a:lnTo>
                    <a:pt x="3531800" y="319005"/>
                  </a:lnTo>
                  <a:lnTo>
                    <a:pt x="3610195" y="316403"/>
                  </a:lnTo>
                  <a:cubicBezTo>
                    <a:pt x="3621579" y="316031"/>
                    <a:pt x="3625762" y="310966"/>
                    <a:pt x="3620185" y="300928"/>
                  </a:cubicBezTo>
                  <a:cubicBezTo>
                    <a:pt x="3614191" y="290101"/>
                    <a:pt x="3606802" y="278576"/>
                    <a:pt x="3596997" y="271606"/>
                  </a:cubicBezTo>
                  <a:cubicBezTo>
                    <a:pt x="3530592" y="224439"/>
                    <a:pt x="3464884" y="174949"/>
                    <a:pt x="3382539" y="158452"/>
                  </a:cubicBezTo>
                  <a:cubicBezTo>
                    <a:pt x="3341135" y="150181"/>
                    <a:pt x="3299080" y="144465"/>
                    <a:pt x="3257071" y="140143"/>
                  </a:cubicBezTo>
                  <a:cubicBezTo>
                    <a:pt x="3197683" y="134056"/>
                    <a:pt x="3137598" y="133358"/>
                    <a:pt x="3079975" y="115189"/>
                  </a:cubicBezTo>
                  <a:cubicBezTo>
                    <a:pt x="3070356" y="112168"/>
                    <a:pt x="3060830" y="107986"/>
                    <a:pt x="3052233" y="102781"/>
                  </a:cubicBezTo>
                  <a:cubicBezTo>
                    <a:pt x="3040848" y="95857"/>
                    <a:pt x="3039222" y="86749"/>
                    <a:pt x="3048701" y="77595"/>
                  </a:cubicBezTo>
                  <a:cubicBezTo>
                    <a:pt x="3058832" y="67790"/>
                    <a:pt x="3069984" y="57473"/>
                    <a:pt x="3082671" y="52222"/>
                  </a:cubicBezTo>
                  <a:cubicBezTo>
                    <a:pt x="3116733" y="38235"/>
                    <a:pt x="3151818" y="26850"/>
                    <a:pt x="3190015" y="13141"/>
                  </a:cubicBezTo>
                  <a:close/>
                  <a:moveTo>
                    <a:pt x="3177004" y="455"/>
                  </a:moveTo>
                  <a:cubicBezTo>
                    <a:pt x="3179885" y="966"/>
                    <a:pt x="3182348" y="3801"/>
                    <a:pt x="3184997" y="5613"/>
                  </a:cubicBezTo>
                  <a:cubicBezTo>
                    <a:pt x="3182348" y="7333"/>
                    <a:pt x="3179839" y="10167"/>
                    <a:pt x="3177004" y="10632"/>
                  </a:cubicBezTo>
                  <a:cubicBezTo>
                    <a:pt x="3149633" y="14721"/>
                    <a:pt x="3121751" y="16441"/>
                    <a:pt x="3094892" y="22621"/>
                  </a:cubicBezTo>
                  <a:cubicBezTo>
                    <a:pt x="3040708" y="35075"/>
                    <a:pt x="2986664" y="48691"/>
                    <a:pt x="2933363" y="64444"/>
                  </a:cubicBezTo>
                  <a:cubicBezTo>
                    <a:pt x="2915287" y="69788"/>
                    <a:pt x="2898744" y="82056"/>
                    <a:pt x="2882990" y="93209"/>
                  </a:cubicBezTo>
                  <a:cubicBezTo>
                    <a:pt x="2872442" y="100690"/>
                    <a:pt x="2867563" y="113098"/>
                    <a:pt x="2868910" y="126760"/>
                  </a:cubicBezTo>
                  <a:cubicBezTo>
                    <a:pt x="2869607" y="133451"/>
                    <a:pt x="2872116" y="137401"/>
                    <a:pt x="2880388" y="137494"/>
                  </a:cubicBezTo>
                  <a:cubicBezTo>
                    <a:pt x="2947211" y="138238"/>
                    <a:pt x="3010921" y="153573"/>
                    <a:pt x="3072494" y="179131"/>
                  </a:cubicBezTo>
                  <a:cubicBezTo>
                    <a:pt x="3123982" y="200461"/>
                    <a:pt x="3178212" y="210963"/>
                    <a:pt x="3233139" y="218677"/>
                  </a:cubicBezTo>
                  <a:cubicBezTo>
                    <a:pt x="3253307" y="221511"/>
                    <a:pt x="3273429" y="224671"/>
                    <a:pt x="3293364" y="228528"/>
                  </a:cubicBezTo>
                  <a:cubicBezTo>
                    <a:pt x="3304285" y="230666"/>
                    <a:pt x="3307770" y="238194"/>
                    <a:pt x="3303680" y="248696"/>
                  </a:cubicBezTo>
                  <a:cubicBezTo>
                    <a:pt x="3295920" y="268632"/>
                    <a:pt x="3277983" y="271234"/>
                    <a:pt x="3260324" y="272117"/>
                  </a:cubicBezTo>
                  <a:cubicBezTo>
                    <a:pt x="3228911" y="273650"/>
                    <a:pt x="3197404" y="273976"/>
                    <a:pt x="3165944" y="274487"/>
                  </a:cubicBezTo>
                  <a:lnTo>
                    <a:pt x="2948977" y="277879"/>
                  </a:lnTo>
                  <a:cubicBezTo>
                    <a:pt x="2913242" y="278994"/>
                    <a:pt x="2877460" y="283084"/>
                    <a:pt x="2841958" y="288010"/>
                  </a:cubicBezTo>
                  <a:cubicBezTo>
                    <a:pt x="2785497" y="295770"/>
                    <a:pt x="2729129" y="304274"/>
                    <a:pt x="2673040" y="314404"/>
                  </a:cubicBezTo>
                  <a:cubicBezTo>
                    <a:pt x="2566904" y="333596"/>
                    <a:pt x="2461510" y="355948"/>
                    <a:pt x="2362344" y="400234"/>
                  </a:cubicBezTo>
                  <a:cubicBezTo>
                    <a:pt x="2331720" y="413896"/>
                    <a:pt x="2301887" y="429649"/>
                    <a:pt x="2279721" y="455812"/>
                  </a:cubicBezTo>
                  <a:cubicBezTo>
                    <a:pt x="2271914" y="465059"/>
                    <a:pt x="2267081" y="476769"/>
                    <a:pt x="2259646" y="489456"/>
                  </a:cubicBezTo>
                  <a:lnTo>
                    <a:pt x="2350634" y="500608"/>
                  </a:lnTo>
                  <a:lnTo>
                    <a:pt x="2480377" y="516873"/>
                  </a:lnTo>
                  <a:lnTo>
                    <a:pt x="2607750" y="532487"/>
                  </a:lnTo>
                  <a:lnTo>
                    <a:pt x="2737540" y="548519"/>
                  </a:lnTo>
                  <a:lnTo>
                    <a:pt x="2871094" y="564272"/>
                  </a:lnTo>
                  <a:lnTo>
                    <a:pt x="2997538" y="577887"/>
                  </a:lnTo>
                  <a:cubicBezTo>
                    <a:pt x="3025141" y="580536"/>
                    <a:pt x="3052930" y="581837"/>
                    <a:pt x="3080626" y="583928"/>
                  </a:cubicBezTo>
                  <a:lnTo>
                    <a:pt x="3230723" y="595639"/>
                  </a:lnTo>
                  <a:lnTo>
                    <a:pt x="3351405" y="606188"/>
                  </a:lnTo>
                  <a:cubicBezTo>
                    <a:pt x="3398479" y="610881"/>
                    <a:pt x="3445506" y="615760"/>
                    <a:pt x="3492440" y="621662"/>
                  </a:cubicBezTo>
                  <a:cubicBezTo>
                    <a:pt x="3542953" y="628028"/>
                    <a:pt x="3593419" y="634906"/>
                    <a:pt x="3643653" y="642991"/>
                  </a:cubicBezTo>
                  <a:cubicBezTo>
                    <a:pt x="3713915" y="654284"/>
                    <a:pt x="3784223" y="665947"/>
                    <a:pt x="3850954" y="692063"/>
                  </a:cubicBezTo>
                  <a:cubicBezTo>
                    <a:pt x="3862943" y="696757"/>
                    <a:pt x="3873864" y="704238"/>
                    <a:pt x="3885295" y="710419"/>
                  </a:cubicBezTo>
                  <a:cubicBezTo>
                    <a:pt x="3889942" y="712928"/>
                    <a:pt x="3894543" y="715531"/>
                    <a:pt x="3899190" y="718086"/>
                  </a:cubicBezTo>
                  <a:cubicBezTo>
                    <a:pt x="3897749" y="719852"/>
                    <a:pt x="3896355" y="721618"/>
                    <a:pt x="3894914" y="723430"/>
                  </a:cubicBezTo>
                  <a:lnTo>
                    <a:pt x="3798071" y="733328"/>
                  </a:lnTo>
                  <a:cubicBezTo>
                    <a:pt x="3747234" y="737697"/>
                    <a:pt x="3696396" y="742901"/>
                    <a:pt x="3645465" y="744899"/>
                  </a:cubicBezTo>
                  <a:cubicBezTo>
                    <a:pt x="3575667" y="747641"/>
                    <a:pt x="3505777" y="748989"/>
                    <a:pt x="3435979" y="748571"/>
                  </a:cubicBezTo>
                  <a:cubicBezTo>
                    <a:pt x="3329332" y="747874"/>
                    <a:pt x="3222637" y="745597"/>
                    <a:pt x="3116036" y="743087"/>
                  </a:cubicBezTo>
                  <a:lnTo>
                    <a:pt x="2810916" y="734072"/>
                  </a:lnTo>
                  <a:lnTo>
                    <a:pt x="2632054" y="728403"/>
                  </a:lnTo>
                  <a:lnTo>
                    <a:pt x="2393386" y="716832"/>
                  </a:lnTo>
                  <a:cubicBezTo>
                    <a:pt x="2257648" y="708467"/>
                    <a:pt x="2121956" y="697965"/>
                    <a:pt x="1985847" y="700103"/>
                  </a:cubicBezTo>
                  <a:cubicBezTo>
                    <a:pt x="1948067" y="700707"/>
                    <a:pt x="1910287" y="705725"/>
                    <a:pt x="1872553" y="709118"/>
                  </a:cubicBezTo>
                  <a:cubicBezTo>
                    <a:pt x="1867906" y="709536"/>
                    <a:pt x="1862795" y="711534"/>
                    <a:pt x="1859077" y="714369"/>
                  </a:cubicBezTo>
                  <a:cubicBezTo>
                    <a:pt x="1815256" y="748013"/>
                    <a:pt x="1763721" y="765160"/>
                    <a:pt x="1712326" y="781982"/>
                  </a:cubicBezTo>
                  <a:cubicBezTo>
                    <a:pt x="1646107" y="803684"/>
                    <a:pt x="1577843" y="816788"/>
                    <a:pt x="1508975" y="827151"/>
                  </a:cubicBezTo>
                  <a:cubicBezTo>
                    <a:pt x="1482208" y="831194"/>
                    <a:pt x="1455999" y="839419"/>
                    <a:pt x="1429837" y="846808"/>
                  </a:cubicBezTo>
                  <a:cubicBezTo>
                    <a:pt x="1422727" y="848806"/>
                    <a:pt x="1415989" y="853964"/>
                    <a:pt x="1410598" y="859215"/>
                  </a:cubicBezTo>
                  <a:cubicBezTo>
                    <a:pt x="1408135" y="861631"/>
                    <a:pt x="1407578" y="868555"/>
                    <a:pt x="1409204" y="871901"/>
                  </a:cubicBezTo>
                  <a:cubicBezTo>
                    <a:pt x="1410877" y="875340"/>
                    <a:pt x="1416639" y="879476"/>
                    <a:pt x="1420125" y="879011"/>
                  </a:cubicBezTo>
                  <a:cubicBezTo>
                    <a:pt x="1465340" y="873388"/>
                    <a:pt x="1507766" y="884262"/>
                    <a:pt x="1548660" y="901409"/>
                  </a:cubicBezTo>
                  <a:cubicBezTo>
                    <a:pt x="1595362" y="920973"/>
                    <a:pt x="1644480" y="929988"/>
                    <a:pt x="1694063" y="936773"/>
                  </a:cubicBezTo>
                  <a:cubicBezTo>
                    <a:pt x="1749362" y="944347"/>
                    <a:pt x="1804894" y="950574"/>
                    <a:pt x="1860471" y="955918"/>
                  </a:cubicBezTo>
                  <a:cubicBezTo>
                    <a:pt x="1908382" y="960519"/>
                    <a:pt x="1956524" y="963121"/>
                    <a:pt x="2004574" y="966560"/>
                  </a:cubicBezTo>
                  <a:lnTo>
                    <a:pt x="2163361" y="978038"/>
                  </a:lnTo>
                  <a:cubicBezTo>
                    <a:pt x="2199189" y="980687"/>
                    <a:pt x="2235064" y="982685"/>
                    <a:pt x="2270799" y="986263"/>
                  </a:cubicBezTo>
                  <a:cubicBezTo>
                    <a:pt x="2364017" y="995557"/>
                    <a:pt x="2457235" y="1005316"/>
                    <a:pt x="2544598" y="1042817"/>
                  </a:cubicBezTo>
                  <a:cubicBezTo>
                    <a:pt x="2570668" y="1054016"/>
                    <a:pt x="2594646" y="1068747"/>
                    <a:pt x="2611096" y="1093004"/>
                  </a:cubicBezTo>
                  <a:cubicBezTo>
                    <a:pt x="2612444" y="1094956"/>
                    <a:pt x="2613234" y="1097279"/>
                    <a:pt x="2614953" y="1100857"/>
                  </a:cubicBezTo>
                  <a:lnTo>
                    <a:pt x="2567136" y="1103738"/>
                  </a:lnTo>
                  <a:cubicBezTo>
                    <a:pt x="2505145" y="1107224"/>
                    <a:pt x="2443062" y="1109315"/>
                    <a:pt x="2381257" y="1114426"/>
                  </a:cubicBezTo>
                  <a:cubicBezTo>
                    <a:pt x="2301608" y="1121025"/>
                    <a:pt x="2222099" y="1129390"/>
                    <a:pt x="2142682" y="1138219"/>
                  </a:cubicBezTo>
                  <a:cubicBezTo>
                    <a:pt x="2060523" y="1147327"/>
                    <a:pt x="1978876" y="1160199"/>
                    <a:pt x="1899227" y="1182737"/>
                  </a:cubicBezTo>
                  <a:cubicBezTo>
                    <a:pt x="1867721" y="1191659"/>
                    <a:pt x="1837144" y="1204485"/>
                    <a:pt x="1806938" y="1217450"/>
                  </a:cubicBezTo>
                  <a:cubicBezTo>
                    <a:pt x="1789744" y="1224838"/>
                    <a:pt x="1774549" y="1236456"/>
                    <a:pt x="1764651" y="1257181"/>
                  </a:cubicBezTo>
                  <a:cubicBezTo>
                    <a:pt x="1776036" y="1259365"/>
                    <a:pt x="1786399" y="1262665"/>
                    <a:pt x="1796854" y="1263083"/>
                  </a:cubicBezTo>
                  <a:lnTo>
                    <a:pt x="2013682" y="1271076"/>
                  </a:lnTo>
                  <a:cubicBezTo>
                    <a:pt x="2118332" y="1276699"/>
                    <a:pt x="2223028" y="1283297"/>
                    <a:pt x="2326237" y="1303000"/>
                  </a:cubicBezTo>
                  <a:cubicBezTo>
                    <a:pt x="2355234" y="1308530"/>
                    <a:pt x="2383534" y="1318057"/>
                    <a:pt x="2411741" y="1327025"/>
                  </a:cubicBezTo>
                  <a:cubicBezTo>
                    <a:pt x="2420710" y="1329906"/>
                    <a:pt x="2429167" y="1336040"/>
                    <a:pt x="2436417" y="1342314"/>
                  </a:cubicBezTo>
                  <a:cubicBezTo>
                    <a:pt x="2447291" y="1351747"/>
                    <a:pt x="2447988" y="1362249"/>
                    <a:pt x="2438740" y="1373588"/>
                  </a:cubicBezTo>
                  <a:cubicBezTo>
                    <a:pt x="2433164" y="1380419"/>
                    <a:pt x="2426101" y="1386367"/>
                    <a:pt x="2418851" y="1391432"/>
                  </a:cubicBezTo>
                  <a:cubicBezTo>
                    <a:pt x="2376238" y="1421312"/>
                    <a:pt x="2327678" y="1435857"/>
                    <a:pt x="2277165" y="1444547"/>
                  </a:cubicBezTo>
                  <a:cubicBezTo>
                    <a:pt x="2213455" y="1455514"/>
                    <a:pt x="2149002" y="1457930"/>
                    <a:pt x="2084502" y="1459557"/>
                  </a:cubicBezTo>
                  <a:cubicBezTo>
                    <a:pt x="1999927" y="1461694"/>
                    <a:pt x="1915213" y="1462020"/>
                    <a:pt x="1830917" y="1467735"/>
                  </a:cubicBezTo>
                  <a:cubicBezTo>
                    <a:pt x="1745180" y="1473544"/>
                    <a:pt x="1659815" y="1484929"/>
                    <a:pt x="1574311" y="1494084"/>
                  </a:cubicBezTo>
                  <a:cubicBezTo>
                    <a:pt x="1570919" y="1494455"/>
                    <a:pt x="1566969" y="1496082"/>
                    <a:pt x="1564552" y="1498452"/>
                  </a:cubicBezTo>
                  <a:cubicBezTo>
                    <a:pt x="1525657" y="1536046"/>
                    <a:pt x="1476678" y="1552031"/>
                    <a:pt x="1425515" y="1562255"/>
                  </a:cubicBezTo>
                  <a:cubicBezTo>
                    <a:pt x="1330810" y="1581214"/>
                    <a:pt x="1234850" y="1580796"/>
                    <a:pt x="1138797" y="1578426"/>
                  </a:cubicBezTo>
                  <a:cubicBezTo>
                    <a:pt x="1049343" y="1576196"/>
                    <a:pt x="959889" y="1572710"/>
                    <a:pt x="870435" y="1572943"/>
                  </a:cubicBezTo>
                  <a:cubicBezTo>
                    <a:pt x="820851" y="1573082"/>
                    <a:pt x="772337" y="1583120"/>
                    <a:pt x="730700" y="1613650"/>
                  </a:cubicBezTo>
                  <a:cubicBezTo>
                    <a:pt x="702493" y="1634329"/>
                    <a:pt x="685439" y="1663884"/>
                    <a:pt x="682047" y="1698457"/>
                  </a:cubicBezTo>
                  <a:lnTo>
                    <a:pt x="742039" y="1707054"/>
                  </a:lnTo>
                  <a:cubicBezTo>
                    <a:pt x="799243" y="1715465"/>
                    <a:pt x="856633" y="1722761"/>
                    <a:pt x="913605" y="1732612"/>
                  </a:cubicBezTo>
                  <a:cubicBezTo>
                    <a:pt x="990931" y="1745996"/>
                    <a:pt x="1068163" y="1760309"/>
                    <a:pt x="1145024" y="1776108"/>
                  </a:cubicBezTo>
                  <a:cubicBezTo>
                    <a:pt x="1227461" y="1793023"/>
                    <a:pt x="1309434" y="1812540"/>
                    <a:pt x="1387363" y="1845116"/>
                  </a:cubicBezTo>
                  <a:cubicBezTo>
                    <a:pt x="1408972" y="1854131"/>
                    <a:pt x="1429697" y="1866259"/>
                    <a:pt x="1448843" y="1879829"/>
                  </a:cubicBezTo>
                  <a:cubicBezTo>
                    <a:pt x="1471567" y="1895907"/>
                    <a:pt x="1473379" y="1915331"/>
                    <a:pt x="1457115" y="1937916"/>
                  </a:cubicBezTo>
                  <a:cubicBezTo>
                    <a:pt x="1438294" y="1963985"/>
                    <a:pt x="1412085" y="1981597"/>
                    <a:pt x="1385179" y="1997955"/>
                  </a:cubicBezTo>
                  <a:cubicBezTo>
                    <a:pt x="1305112" y="2046655"/>
                    <a:pt x="1218493" y="2080996"/>
                    <a:pt x="1130386" y="2111712"/>
                  </a:cubicBezTo>
                  <a:cubicBezTo>
                    <a:pt x="1038562" y="2143776"/>
                    <a:pt x="945018" y="2169892"/>
                    <a:pt x="849198" y="2186993"/>
                  </a:cubicBezTo>
                  <a:cubicBezTo>
                    <a:pt x="805377" y="2194800"/>
                    <a:pt x="761277" y="2199215"/>
                    <a:pt x="716527" y="2198332"/>
                  </a:cubicBezTo>
                  <a:cubicBezTo>
                    <a:pt x="698125" y="2197960"/>
                    <a:pt x="679630" y="2204419"/>
                    <a:pt x="661089" y="2205070"/>
                  </a:cubicBezTo>
                  <a:cubicBezTo>
                    <a:pt x="620753" y="2206417"/>
                    <a:pt x="580324" y="2206232"/>
                    <a:pt x="539942" y="2206232"/>
                  </a:cubicBezTo>
                  <a:cubicBezTo>
                    <a:pt x="517497" y="2206232"/>
                    <a:pt x="495006" y="2204326"/>
                    <a:pt x="472608" y="2205302"/>
                  </a:cubicBezTo>
                  <a:cubicBezTo>
                    <a:pt x="448350" y="2206324"/>
                    <a:pt x="433341" y="2225052"/>
                    <a:pt x="435943" y="2247961"/>
                  </a:cubicBezTo>
                  <a:cubicBezTo>
                    <a:pt x="436733" y="2255025"/>
                    <a:pt x="439475" y="2259346"/>
                    <a:pt x="447049" y="2261577"/>
                  </a:cubicBezTo>
                  <a:cubicBezTo>
                    <a:pt x="463778" y="2266596"/>
                    <a:pt x="480043" y="2273009"/>
                    <a:pt x="496679" y="2278399"/>
                  </a:cubicBezTo>
                  <a:cubicBezTo>
                    <a:pt x="509598" y="2282581"/>
                    <a:pt x="513640" y="2293130"/>
                    <a:pt x="515732" y="2304515"/>
                  </a:cubicBezTo>
                  <a:cubicBezTo>
                    <a:pt x="517265" y="2312926"/>
                    <a:pt x="511968" y="2319153"/>
                    <a:pt x="503975" y="2320547"/>
                  </a:cubicBezTo>
                  <a:cubicBezTo>
                    <a:pt x="490824" y="2322824"/>
                    <a:pt x="476976" y="2326541"/>
                    <a:pt x="464197" y="2324497"/>
                  </a:cubicBezTo>
                  <a:cubicBezTo>
                    <a:pt x="373813" y="2310138"/>
                    <a:pt x="302529" y="2349358"/>
                    <a:pt x="236263" y="2403588"/>
                  </a:cubicBezTo>
                  <a:cubicBezTo>
                    <a:pt x="227759" y="2410559"/>
                    <a:pt x="219952" y="2418459"/>
                    <a:pt x="211866" y="2425940"/>
                  </a:cubicBezTo>
                  <a:cubicBezTo>
                    <a:pt x="210705" y="2427009"/>
                    <a:pt x="209729" y="2428310"/>
                    <a:pt x="207684" y="2430587"/>
                  </a:cubicBezTo>
                  <a:cubicBezTo>
                    <a:pt x="217350" y="2432493"/>
                    <a:pt x="226086" y="2433794"/>
                    <a:pt x="234543" y="2436024"/>
                  </a:cubicBezTo>
                  <a:cubicBezTo>
                    <a:pt x="251040" y="2440392"/>
                    <a:pt x="259730" y="2448943"/>
                    <a:pt x="259033" y="2459259"/>
                  </a:cubicBezTo>
                  <a:cubicBezTo>
                    <a:pt x="258104" y="2473200"/>
                    <a:pt x="243930" y="2485886"/>
                    <a:pt x="227898" y="2487141"/>
                  </a:cubicBezTo>
                  <a:cubicBezTo>
                    <a:pt x="210937" y="2488442"/>
                    <a:pt x="193325" y="2487373"/>
                    <a:pt x="177107" y="2491509"/>
                  </a:cubicBezTo>
                  <a:cubicBezTo>
                    <a:pt x="121576" y="2505636"/>
                    <a:pt x="82402" y="2542672"/>
                    <a:pt x="50570" y="2588119"/>
                  </a:cubicBezTo>
                  <a:cubicBezTo>
                    <a:pt x="37373" y="2606940"/>
                    <a:pt x="26545" y="2627433"/>
                    <a:pt x="14184" y="2647972"/>
                  </a:cubicBezTo>
                  <a:cubicBezTo>
                    <a:pt x="168603" y="2715446"/>
                    <a:pt x="324834" y="2773301"/>
                    <a:pt x="467264" y="2859967"/>
                  </a:cubicBezTo>
                  <a:cubicBezTo>
                    <a:pt x="466845" y="2861268"/>
                    <a:pt x="466427" y="2862616"/>
                    <a:pt x="466009" y="2863917"/>
                  </a:cubicBezTo>
                  <a:lnTo>
                    <a:pt x="360569" y="2911409"/>
                  </a:lnTo>
                  <a:cubicBezTo>
                    <a:pt x="345745" y="2918101"/>
                    <a:pt x="330410" y="2923956"/>
                    <a:pt x="316330" y="2931995"/>
                  </a:cubicBezTo>
                  <a:cubicBezTo>
                    <a:pt x="296859" y="2943055"/>
                    <a:pt x="276738" y="2946587"/>
                    <a:pt x="254432" y="2946122"/>
                  </a:cubicBezTo>
                  <a:cubicBezTo>
                    <a:pt x="203362" y="2945007"/>
                    <a:pt x="152246" y="2945704"/>
                    <a:pt x="101129" y="2945843"/>
                  </a:cubicBezTo>
                  <a:cubicBezTo>
                    <a:pt x="95041" y="2945843"/>
                    <a:pt x="90720" y="2945239"/>
                    <a:pt x="87746" y="2938594"/>
                  </a:cubicBezTo>
                  <a:cubicBezTo>
                    <a:pt x="55589" y="2867356"/>
                    <a:pt x="25058" y="2795560"/>
                    <a:pt x="8143" y="2718931"/>
                  </a:cubicBezTo>
                  <a:cubicBezTo>
                    <a:pt x="4054" y="2700344"/>
                    <a:pt x="3310" y="2681012"/>
                    <a:pt x="290" y="2662146"/>
                  </a:cubicBezTo>
                  <a:cubicBezTo>
                    <a:pt x="-1523" y="2650947"/>
                    <a:pt x="5587" y="2643651"/>
                    <a:pt x="9909" y="2634961"/>
                  </a:cubicBezTo>
                  <a:cubicBezTo>
                    <a:pt x="32912" y="2588724"/>
                    <a:pt x="62559" y="2547784"/>
                    <a:pt x="103824" y="2515952"/>
                  </a:cubicBezTo>
                  <a:cubicBezTo>
                    <a:pt x="129801" y="2495924"/>
                    <a:pt x="158844" y="2482912"/>
                    <a:pt x="192488" y="2476453"/>
                  </a:cubicBezTo>
                  <a:cubicBezTo>
                    <a:pt x="192488" y="2464371"/>
                    <a:pt x="191931" y="2452196"/>
                    <a:pt x="192721" y="2440113"/>
                  </a:cubicBezTo>
                  <a:cubicBezTo>
                    <a:pt x="193046" y="2434863"/>
                    <a:pt x="194719" y="2428403"/>
                    <a:pt x="198204" y="2424871"/>
                  </a:cubicBezTo>
                  <a:cubicBezTo>
                    <a:pt x="250668" y="2371757"/>
                    <a:pt x="310057" y="2330073"/>
                    <a:pt x="384826" y="2314738"/>
                  </a:cubicBezTo>
                  <a:cubicBezTo>
                    <a:pt x="395979" y="2312461"/>
                    <a:pt x="407364" y="2311346"/>
                    <a:pt x="420515" y="2309394"/>
                  </a:cubicBezTo>
                  <a:cubicBezTo>
                    <a:pt x="422327" y="2292154"/>
                    <a:pt x="427021" y="2273845"/>
                    <a:pt x="425580" y="2256094"/>
                  </a:cubicBezTo>
                  <a:cubicBezTo>
                    <a:pt x="421677" y="2207811"/>
                    <a:pt x="449141" y="2194103"/>
                    <a:pt x="484364" y="2193359"/>
                  </a:cubicBezTo>
                  <a:cubicBezTo>
                    <a:pt x="509226" y="2192848"/>
                    <a:pt x="534134" y="2196473"/>
                    <a:pt x="559041" y="2196334"/>
                  </a:cubicBezTo>
                  <a:cubicBezTo>
                    <a:pt x="596914" y="2196101"/>
                    <a:pt x="634787" y="2194149"/>
                    <a:pt x="672660" y="2192895"/>
                  </a:cubicBezTo>
                  <a:cubicBezTo>
                    <a:pt x="673403" y="2192848"/>
                    <a:pt x="674147" y="2192384"/>
                    <a:pt x="674472" y="2192244"/>
                  </a:cubicBezTo>
                  <a:cubicBezTo>
                    <a:pt x="674472" y="2173378"/>
                    <a:pt x="674658" y="2154650"/>
                    <a:pt x="674426" y="2135923"/>
                  </a:cubicBezTo>
                  <a:cubicBezTo>
                    <a:pt x="673124" y="2021886"/>
                    <a:pt x="671777" y="1907896"/>
                    <a:pt x="670336" y="1793860"/>
                  </a:cubicBezTo>
                  <a:cubicBezTo>
                    <a:pt x="670057" y="1770160"/>
                    <a:pt x="669314" y="1746461"/>
                    <a:pt x="668849" y="1722761"/>
                  </a:cubicBezTo>
                  <a:cubicBezTo>
                    <a:pt x="667594" y="1658633"/>
                    <a:pt x="698218" y="1614533"/>
                    <a:pt x="754725" y="1587116"/>
                  </a:cubicBezTo>
                  <a:cubicBezTo>
                    <a:pt x="787440" y="1571270"/>
                    <a:pt x="822757" y="1563138"/>
                    <a:pt x="858678" y="1563091"/>
                  </a:cubicBezTo>
                  <a:cubicBezTo>
                    <a:pt x="938700" y="1563045"/>
                    <a:pt x="1018719" y="1566298"/>
                    <a:pt x="1098787" y="1566669"/>
                  </a:cubicBezTo>
                  <a:lnTo>
                    <a:pt x="1331600" y="1564253"/>
                  </a:lnTo>
                  <a:cubicBezTo>
                    <a:pt x="1389408" y="1561929"/>
                    <a:pt x="1446659" y="1552031"/>
                    <a:pt x="1500192" y="1528053"/>
                  </a:cubicBezTo>
                  <a:cubicBezTo>
                    <a:pt x="1514226" y="1521780"/>
                    <a:pt x="1527377" y="1513276"/>
                    <a:pt x="1540202" y="1504725"/>
                  </a:cubicBezTo>
                  <a:cubicBezTo>
                    <a:pt x="1543409" y="1502588"/>
                    <a:pt x="1546104" y="1495942"/>
                    <a:pt x="1545314" y="1492132"/>
                  </a:cubicBezTo>
                  <a:cubicBezTo>
                    <a:pt x="1515016" y="1345241"/>
                    <a:pt x="1484857" y="1198304"/>
                    <a:pt x="1453257" y="1051646"/>
                  </a:cubicBezTo>
                  <a:cubicBezTo>
                    <a:pt x="1443174" y="1004851"/>
                    <a:pt x="1429512" y="958799"/>
                    <a:pt x="1416454" y="912701"/>
                  </a:cubicBezTo>
                  <a:cubicBezTo>
                    <a:pt x="1413201" y="901223"/>
                    <a:pt x="1406509" y="890582"/>
                    <a:pt x="1400375" y="880173"/>
                  </a:cubicBezTo>
                  <a:cubicBezTo>
                    <a:pt x="1394148" y="869485"/>
                    <a:pt x="1393451" y="857449"/>
                    <a:pt x="1404232" y="850850"/>
                  </a:cubicBezTo>
                  <a:cubicBezTo>
                    <a:pt x="1420264" y="841045"/>
                    <a:pt x="1437690" y="831519"/>
                    <a:pt x="1455767" y="827476"/>
                  </a:cubicBezTo>
                  <a:cubicBezTo>
                    <a:pt x="1500564" y="817392"/>
                    <a:pt x="1546243" y="811398"/>
                    <a:pt x="1591272" y="802104"/>
                  </a:cubicBezTo>
                  <a:cubicBezTo>
                    <a:pt x="1673524" y="785142"/>
                    <a:pt x="1754149" y="762930"/>
                    <a:pt x="1828500" y="722176"/>
                  </a:cubicBezTo>
                  <a:cubicBezTo>
                    <a:pt x="1844718" y="713300"/>
                    <a:pt x="1857683" y="698290"/>
                    <a:pt x="1877851" y="696803"/>
                  </a:cubicBezTo>
                  <a:cubicBezTo>
                    <a:pt x="1905919" y="694666"/>
                    <a:pt x="1933940" y="689833"/>
                    <a:pt x="1961915" y="690019"/>
                  </a:cubicBezTo>
                  <a:cubicBezTo>
                    <a:pt x="2047326" y="690576"/>
                    <a:pt x="2132691" y="692761"/>
                    <a:pt x="2218056" y="694852"/>
                  </a:cubicBezTo>
                  <a:cubicBezTo>
                    <a:pt x="2244869" y="695502"/>
                    <a:pt x="2271682" y="698012"/>
                    <a:pt x="2299563" y="699777"/>
                  </a:cubicBezTo>
                  <a:cubicBezTo>
                    <a:pt x="2303235" y="657444"/>
                    <a:pt x="2305976" y="616597"/>
                    <a:pt x="2297519" y="575657"/>
                  </a:cubicBezTo>
                  <a:cubicBezTo>
                    <a:pt x="2293662" y="557162"/>
                    <a:pt x="2281161" y="544243"/>
                    <a:pt x="2271403" y="529327"/>
                  </a:cubicBezTo>
                  <a:cubicBezTo>
                    <a:pt x="2264014" y="518081"/>
                    <a:pt x="2255603" y="505813"/>
                    <a:pt x="2253744" y="493080"/>
                  </a:cubicBezTo>
                  <a:cubicBezTo>
                    <a:pt x="2250259" y="469474"/>
                    <a:pt x="2265641" y="452466"/>
                    <a:pt x="2281951" y="437688"/>
                  </a:cubicBezTo>
                  <a:cubicBezTo>
                    <a:pt x="2314248" y="408413"/>
                    <a:pt x="2353375" y="391033"/>
                    <a:pt x="2393386" y="375465"/>
                  </a:cubicBezTo>
                  <a:cubicBezTo>
                    <a:pt x="2469085" y="346050"/>
                    <a:pt x="2547712" y="327091"/>
                    <a:pt x="2627221" y="312081"/>
                  </a:cubicBezTo>
                  <a:cubicBezTo>
                    <a:pt x="2690002" y="300231"/>
                    <a:pt x="2753200" y="290705"/>
                    <a:pt x="2816260" y="280528"/>
                  </a:cubicBezTo>
                  <a:cubicBezTo>
                    <a:pt x="2836660" y="277229"/>
                    <a:pt x="2857293" y="275184"/>
                    <a:pt x="2880109" y="272303"/>
                  </a:cubicBezTo>
                  <a:cubicBezTo>
                    <a:pt x="2876717" y="241772"/>
                    <a:pt x="2873975" y="212264"/>
                    <a:pt x="2869886" y="182895"/>
                  </a:cubicBezTo>
                  <a:cubicBezTo>
                    <a:pt x="2867888" y="168490"/>
                    <a:pt x="2863566" y="154363"/>
                    <a:pt x="2859941" y="140236"/>
                  </a:cubicBezTo>
                  <a:cubicBezTo>
                    <a:pt x="2853436" y="114631"/>
                    <a:pt x="2862869" y="90932"/>
                    <a:pt x="2888427" y="74296"/>
                  </a:cubicBezTo>
                  <a:cubicBezTo>
                    <a:pt x="2900602" y="66349"/>
                    <a:pt x="2905613" y="62252"/>
                    <a:pt x="2927508" y="54546"/>
                  </a:cubicBezTo>
                  <a:cubicBezTo>
                    <a:pt x="2949403" y="46840"/>
                    <a:pt x="2980453" y="37019"/>
                    <a:pt x="3019797" y="28058"/>
                  </a:cubicBezTo>
                  <a:cubicBezTo>
                    <a:pt x="3067336" y="17231"/>
                    <a:pt x="3115571" y="9563"/>
                    <a:pt x="3163574" y="780"/>
                  </a:cubicBezTo>
                  <a:cubicBezTo>
                    <a:pt x="3167942" y="-10"/>
                    <a:pt x="3172682" y="-335"/>
                    <a:pt x="3177004" y="455"/>
                  </a:cubicBezTo>
                  <a:close/>
                </a:path>
              </a:pathLst>
            </a:custGeom>
            <a:grpFill/>
            <a:ln w="464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7" name="그룹 15">
            <a:extLst>
              <a:ext uri="{FF2B5EF4-FFF2-40B4-BE49-F238E27FC236}">
                <a16:creationId xmlns:a16="http://schemas.microsoft.com/office/drawing/2014/main" id="{F0D09A2B-DDCB-41B1-BA0F-DBBD689FA469}"/>
              </a:ext>
            </a:extLst>
          </p:cNvPr>
          <p:cNvGrpSpPr/>
          <p:nvPr/>
        </p:nvGrpSpPr>
        <p:grpSpPr>
          <a:xfrm>
            <a:off x="4656060" y="1545273"/>
            <a:ext cx="4736190" cy="839461"/>
            <a:chOff x="467544" y="1934588"/>
            <a:chExt cx="3711976" cy="839461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832986D7-235C-42E9-AAF8-425839D562EB}"/>
                </a:ext>
              </a:extLst>
            </p:cNvPr>
            <p:cNvSpPr/>
            <p:nvPr/>
          </p:nvSpPr>
          <p:spPr>
            <a:xfrm>
              <a:off x="797293" y="2312384"/>
              <a:ext cx="3382227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shortest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Distance shortest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02CDC3A3-D934-4854-8F39-2FDE53591945}"/>
                </a:ext>
              </a:extLst>
            </p:cNvPr>
            <p:cNvSpPr/>
            <p:nvPr/>
          </p:nvSpPr>
          <p:spPr>
            <a:xfrm>
              <a:off x="467544" y="1934588"/>
              <a:ext cx="3711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1. Best route definition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그룹 18">
            <a:extLst>
              <a:ext uri="{FF2B5EF4-FFF2-40B4-BE49-F238E27FC236}">
                <a16:creationId xmlns:a16="http://schemas.microsoft.com/office/drawing/2014/main" id="{BBC9DAAA-0D41-4D48-92FF-5F678C1D527E}"/>
              </a:ext>
            </a:extLst>
          </p:cNvPr>
          <p:cNvGrpSpPr/>
          <p:nvPr/>
        </p:nvGrpSpPr>
        <p:grpSpPr>
          <a:xfrm>
            <a:off x="5801395" y="2856798"/>
            <a:ext cx="4736190" cy="1024127"/>
            <a:chOff x="467544" y="2816016"/>
            <a:chExt cx="3711976" cy="1024127"/>
          </a:xfrm>
        </p:grpSpPr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9E45F0A-58C6-44B7-AC27-ACA77F609A3C}"/>
                </a:ext>
              </a:extLst>
            </p:cNvPr>
            <p:cNvSpPr/>
            <p:nvPr/>
          </p:nvSpPr>
          <p:spPr>
            <a:xfrm>
              <a:off x="797293" y="3193812"/>
              <a:ext cx="3382227" cy="64633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Transportation 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Opening hours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Unexpected delays</a:t>
              </a: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9A3155C9-1914-46CF-9A35-2D181F36F39F}"/>
                </a:ext>
              </a:extLst>
            </p:cNvPr>
            <p:cNvSpPr/>
            <p:nvPr/>
          </p:nvSpPr>
          <p:spPr>
            <a:xfrm>
              <a:off x="467544" y="2816016"/>
              <a:ext cx="3711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2. Route factors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그룹 21">
            <a:extLst>
              <a:ext uri="{FF2B5EF4-FFF2-40B4-BE49-F238E27FC236}">
                <a16:creationId xmlns:a16="http://schemas.microsoft.com/office/drawing/2014/main" id="{2CBA22BE-9C64-4721-9417-B60624475B36}"/>
              </a:ext>
            </a:extLst>
          </p:cNvPr>
          <p:cNvGrpSpPr/>
          <p:nvPr/>
        </p:nvGrpSpPr>
        <p:grpSpPr>
          <a:xfrm>
            <a:off x="6946730" y="4168323"/>
            <a:ext cx="4736190" cy="839461"/>
            <a:chOff x="467544" y="3697444"/>
            <a:chExt cx="3711976" cy="839461"/>
          </a:xfrm>
        </p:grpSpPr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1358FEB-F8EC-49E7-8423-8855FBB60209}"/>
                </a:ext>
              </a:extLst>
            </p:cNvPr>
            <p:cNvSpPr/>
            <p:nvPr/>
          </p:nvSpPr>
          <p:spPr>
            <a:xfrm>
              <a:off x="797293" y="4075240"/>
              <a:ext cx="3382227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with APIs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Missing details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292744D3-9B52-4919-A47E-7398478CF98B}"/>
                </a:ext>
              </a:extLst>
            </p:cNvPr>
            <p:cNvSpPr/>
            <p:nvPr/>
          </p:nvSpPr>
          <p:spPr>
            <a:xfrm>
              <a:off x="467544" y="3697444"/>
              <a:ext cx="3711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3. Data	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CB485AE-60BE-45BD-B2C4-89518B6CBAC1}"/>
              </a:ext>
            </a:extLst>
          </p:cNvPr>
          <p:cNvSpPr txBox="1"/>
          <p:nvPr/>
        </p:nvSpPr>
        <p:spPr>
          <a:xfrm>
            <a:off x="3337962" y="302042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Project Complexity</a:t>
            </a:r>
          </a:p>
        </p:txBody>
      </p:sp>
      <p:grpSp>
        <p:nvGrpSpPr>
          <p:cNvPr id="6" name="그룹 21">
            <a:extLst>
              <a:ext uri="{FF2B5EF4-FFF2-40B4-BE49-F238E27FC236}">
                <a16:creationId xmlns:a16="http://schemas.microsoft.com/office/drawing/2014/main" id="{58316B36-D3FF-0192-5ABD-6617F4A60DC0}"/>
              </a:ext>
            </a:extLst>
          </p:cNvPr>
          <p:cNvGrpSpPr/>
          <p:nvPr/>
        </p:nvGrpSpPr>
        <p:grpSpPr>
          <a:xfrm>
            <a:off x="7827867" y="5385580"/>
            <a:ext cx="4736190" cy="839461"/>
            <a:chOff x="467544" y="3697444"/>
            <a:chExt cx="3711976" cy="839461"/>
          </a:xfrm>
        </p:grpSpPr>
        <p:sp>
          <p:nvSpPr>
            <p:cNvPr id="7" name="Rectangle 29">
              <a:extLst>
                <a:ext uri="{FF2B5EF4-FFF2-40B4-BE49-F238E27FC236}">
                  <a16:creationId xmlns:a16="http://schemas.microsoft.com/office/drawing/2014/main" id="{E2D842D7-1258-DF30-BBF7-62A94D11281D}"/>
                </a:ext>
              </a:extLst>
            </p:cNvPr>
            <p:cNvSpPr/>
            <p:nvPr/>
          </p:nvSpPr>
          <p:spPr>
            <a:xfrm>
              <a:off x="797293" y="4075240"/>
              <a:ext cx="3382227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existing algorithm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complexity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CDBE99BD-935E-6214-314D-1C87C7092261}"/>
                </a:ext>
              </a:extLst>
            </p:cNvPr>
            <p:cNvSpPr/>
            <p:nvPr/>
          </p:nvSpPr>
          <p:spPr>
            <a:xfrm>
              <a:off x="467544" y="3697444"/>
              <a:ext cx="3711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4. Designing the algorithm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89CBD-B53E-47D5-AD0F-A80576276806}"/>
              </a:ext>
            </a:extLst>
          </p:cNvPr>
          <p:cNvGrpSpPr/>
          <p:nvPr/>
        </p:nvGrpSpPr>
        <p:grpSpPr>
          <a:xfrm>
            <a:off x="1673918" y="2472948"/>
            <a:ext cx="1322959" cy="1912103"/>
            <a:chOff x="724537" y="3258286"/>
            <a:chExt cx="1064066" cy="1588403"/>
          </a:xfrm>
        </p:grpSpPr>
        <p:sp>
          <p:nvSpPr>
            <p:cNvPr id="50" name="Rounded Rectangle 8">
              <a:extLst>
                <a:ext uri="{FF2B5EF4-FFF2-40B4-BE49-F238E27FC236}">
                  <a16:creationId xmlns:a16="http://schemas.microsoft.com/office/drawing/2014/main" id="{14E6919A-7F73-44F8-86EC-BDE13F7E38A1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2"/>
              <a:stretch>
                <a:fillRect/>
              </a:stretch>
            </a:blip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BD4147B-DE80-4DE0-8B5E-2F7EB5C2EB0B}"/>
                </a:ext>
              </a:extLst>
            </p:cNvPr>
            <p:cNvSpPr/>
            <p:nvPr/>
          </p:nvSpPr>
          <p:spPr>
            <a:xfrm>
              <a:off x="758226" y="4468585"/>
              <a:ext cx="996687" cy="37810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React Native</a:t>
              </a:r>
              <a:endParaRPr lang="ko-KR" altLang="en-US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A9162E-D9BC-4399-B178-6390893AA4B2}"/>
              </a:ext>
            </a:extLst>
          </p:cNvPr>
          <p:cNvGrpSpPr/>
          <p:nvPr/>
        </p:nvGrpSpPr>
        <p:grpSpPr>
          <a:xfrm>
            <a:off x="3560273" y="2472948"/>
            <a:ext cx="1322959" cy="1912103"/>
            <a:chOff x="2471128" y="3258286"/>
            <a:chExt cx="1064066" cy="1588405"/>
          </a:xfrm>
        </p:grpSpPr>
        <p:sp>
          <p:nvSpPr>
            <p:cNvPr id="65" name="Rounded Rectangle 23">
              <a:extLst>
                <a:ext uri="{FF2B5EF4-FFF2-40B4-BE49-F238E27FC236}">
                  <a16:creationId xmlns:a16="http://schemas.microsoft.com/office/drawing/2014/main" id="{243114EA-F794-42EF-8119-B6A3C22690F2}"/>
                </a:ext>
              </a:extLst>
            </p:cNvPr>
            <p:cNvSpPr/>
            <p:nvPr/>
          </p:nvSpPr>
          <p:spPr>
            <a:xfrm>
              <a:off x="2471128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3"/>
              <a:stretch>
                <a:fillRect/>
              </a:stretch>
            </a:blip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87D58ED-07BA-4339-9EA7-BF491B7932A6}"/>
                </a:ext>
              </a:extLst>
            </p:cNvPr>
            <p:cNvSpPr/>
            <p:nvPr/>
          </p:nvSpPr>
          <p:spPr>
            <a:xfrm>
              <a:off x="2502069" y="4468587"/>
              <a:ext cx="996687" cy="3781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Google Places API</a:t>
              </a:r>
              <a:endParaRPr lang="ko-KR" altLang="en-US" sz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4AC784-6CF7-3E18-3407-97F5FC3770E4}"/>
              </a:ext>
            </a:extLst>
          </p:cNvPr>
          <p:cNvGrpSpPr/>
          <p:nvPr/>
        </p:nvGrpSpPr>
        <p:grpSpPr>
          <a:xfrm>
            <a:off x="5481680" y="2472948"/>
            <a:ext cx="1322959" cy="1912103"/>
            <a:chOff x="724537" y="3258286"/>
            <a:chExt cx="1064066" cy="1588403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FA894828-C325-07FE-97AD-688189E704B7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4"/>
              <a:stretch>
                <a:fillRect/>
              </a:stretch>
            </a:blip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A449B3-D90E-723F-02EE-08B0B567E277}"/>
                </a:ext>
              </a:extLst>
            </p:cNvPr>
            <p:cNvSpPr/>
            <p:nvPr/>
          </p:nvSpPr>
          <p:spPr>
            <a:xfrm>
              <a:off x="758226" y="4468585"/>
              <a:ext cx="996687" cy="37810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GitHub</a:t>
              </a:r>
              <a:endParaRPr lang="ko-KR" alt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FF2AFC-FFD8-9095-BF6F-FBD743BCF017}"/>
              </a:ext>
            </a:extLst>
          </p:cNvPr>
          <p:cNvGrpSpPr/>
          <p:nvPr/>
        </p:nvGrpSpPr>
        <p:grpSpPr>
          <a:xfrm>
            <a:off x="7368035" y="2472948"/>
            <a:ext cx="1322959" cy="1912103"/>
            <a:chOff x="2471128" y="3258286"/>
            <a:chExt cx="1064066" cy="1588405"/>
          </a:xfrm>
        </p:grpSpPr>
        <p:sp>
          <p:nvSpPr>
            <p:cNvPr id="11" name="Rounded Rectangle 23">
              <a:extLst>
                <a:ext uri="{FF2B5EF4-FFF2-40B4-BE49-F238E27FC236}">
                  <a16:creationId xmlns:a16="http://schemas.microsoft.com/office/drawing/2014/main" id="{E09E37D0-3ED4-D65B-7BC0-180ACF080F7C}"/>
                </a:ext>
              </a:extLst>
            </p:cNvPr>
            <p:cNvSpPr/>
            <p:nvPr/>
          </p:nvSpPr>
          <p:spPr>
            <a:xfrm>
              <a:off x="2471128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5"/>
              <a:stretch>
                <a:fillRect/>
              </a:stretch>
            </a:blip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244DA5-2AB6-E26E-18A3-07E4CAE7B70D}"/>
                </a:ext>
              </a:extLst>
            </p:cNvPr>
            <p:cNvSpPr/>
            <p:nvPr/>
          </p:nvSpPr>
          <p:spPr>
            <a:xfrm>
              <a:off x="2502069" y="4468587"/>
              <a:ext cx="996687" cy="3781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VSCode</a:t>
              </a:r>
              <a:endParaRPr lang="ko-KR" alt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8EBE66-1924-9700-BAC1-2047B21DA5BF}"/>
              </a:ext>
            </a:extLst>
          </p:cNvPr>
          <p:cNvGrpSpPr/>
          <p:nvPr/>
        </p:nvGrpSpPr>
        <p:grpSpPr>
          <a:xfrm>
            <a:off x="9331328" y="2472948"/>
            <a:ext cx="1322959" cy="1912103"/>
            <a:chOff x="724537" y="3258286"/>
            <a:chExt cx="1064066" cy="1588403"/>
          </a:xfrm>
        </p:grpSpPr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47FB7A37-13F2-0474-FE7E-62C3DBCD8D8D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6"/>
              <a:stretch>
                <a:fillRect/>
              </a:stretch>
            </a:blip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67CCA49-4A63-5A7B-3FDD-152CFF20A13D}"/>
                </a:ext>
              </a:extLst>
            </p:cNvPr>
            <p:cNvSpPr/>
            <p:nvPr/>
          </p:nvSpPr>
          <p:spPr>
            <a:xfrm>
              <a:off x="758226" y="4468585"/>
              <a:ext cx="996687" cy="37810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MongoDB</a:t>
              </a:r>
              <a:endParaRPr lang="ko-KR" alt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8119AA-8E05-E169-96F4-999CD80D6C8E}"/>
              </a:ext>
            </a:extLst>
          </p:cNvPr>
          <p:cNvGrpSpPr/>
          <p:nvPr/>
        </p:nvGrpSpPr>
        <p:grpSpPr>
          <a:xfrm>
            <a:off x="9348101" y="2472948"/>
            <a:ext cx="1322959" cy="1912103"/>
            <a:chOff x="724537" y="3258286"/>
            <a:chExt cx="1064066" cy="1588403"/>
          </a:xfrm>
        </p:grpSpPr>
        <p:sp>
          <p:nvSpPr>
            <p:cNvPr id="29" name="Rounded Rectangle 8">
              <a:extLst>
                <a:ext uri="{FF2B5EF4-FFF2-40B4-BE49-F238E27FC236}">
                  <a16:creationId xmlns:a16="http://schemas.microsoft.com/office/drawing/2014/main" id="{EB2B2BBD-7F02-0B38-87DA-F14BE35B01AB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4"/>
              <a:stretch>
                <a:fillRect/>
              </a:stretch>
            </a:blip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3736F33-9251-C332-132B-29C016710FF5}"/>
                </a:ext>
              </a:extLst>
            </p:cNvPr>
            <p:cNvSpPr/>
            <p:nvPr/>
          </p:nvSpPr>
          <p:spPr>
            <a:xfrm>
              <a:off x="758226" y="4468585"/>
              <a:ext cx="996687" cy="37810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GitHub</a:t>
              </a:r>
              <a:endParaRPr lang="ko-KR" alt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005C3E-0C11-0B57-70C4-4C9D606BF27E}"/>
              </a:ext>
            </a:extLst>
          </p:cNvPr>
          <p:cNvGrpSpPr/>
          <p:nvPr/>
        </p:nvGrpSpPr>
        <p:grpSpPr>
          <a:xfrm>
            <a:off x="5481679" y="2472948"/>
            <a:ext cx="1322959" cy="1912103"/>
            <a:chOff x="724537" y="3258286"/>
            <a:chExt cx="1064066" cy="1588403"/>
          </a:xfrm>
        </p:grpSpPr>
        <p:sp>
          <p:nvSpPr>
            <p:cNvPr id="32" name="Rounded Rectangle 8">
              <a:extLst>
                <a:ext uri="{FF2B5EF4-FFF2-40B4-BE49-F238E27FC236}">
                  <a16:creationId xmlns:a16="http://schemas.microsoft.com/office/drawing/2014/main" id="{F6457287-A535-529D-ED74-897876F7C28C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blipFill>
              <a:blip r:embed="rId6"/>
              <a:stretch>
                <a:fillRect/>
              </a:stretch>
            </a:blip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E529D0-438A-8F03-8B1A-0A9BF2BF6300}"/>
                </a:ext>
              </a:extLst>
            </p:cNvPr>
            <p:cNvSpPr/>
            <p:nvPr/>
          </p:nvSpPr>
          <p:spPr>
            <a:xfrm>
              <a:off x="758226" y="4468585"/>
              <a:ext cx="996687" cy="37810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MongoDB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302C8-9B92-065B-9617-D3661D58BD40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DA68A16-D6CE-9146-55AB-034A811C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811" y="1845426"/>
            <a:ext cx="8203325" cy="4450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7995</TotalTime>
  <Words>244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Assistant</vt:lpstr>
      <vt:lpstr>Calibri</vt:lpstr>
      <vt:lpstr>Calibri Light</vt:lpstr>
      <vt:lpstr>Linux Libertine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gal malka</cp:lastModifiedBy>
  <cp:revision>103</cp:revision>
  <dcterms:created xsi:type="dcterms:W3CDTF">2020-01-20T05:08:25Z</dcterms:created>
  <dcterms:modified xsi:type="dcterms:W3CDTF">2022-11-24T14:14:22Z</dcterms:modified>
</cp:coreProperties>
</file>