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77660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38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6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12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2137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80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861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72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6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32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234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CA26C02-1561-4881-B0E2-13FC1B9AEAE9}" type="datetimeFigureOut">
              <a:rPr lang="pt-BR" smtClean="0"/>
              <a:t>26/06/2025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42C749E-3229-4199-BA63-70C921D995E5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981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8866" y="5409916"/>
            <a:ext cx="6121929" cy="879567"/>
          </a:xfrm>
        </p:spPr>
        <p:txBody>
          <a:bodyPr/>
          <a:lstStyle/>
          <a:p>
            <a:r>
              <a:rPr lang="pt-BR" b="1" dirty="0">
                <a:solidFill>
                  <a:srgbClr val="F72E34"/>
                </a:solidFill>
              </a:rPr>
              <a:t>DEPOSITO DE MATERIAL PARA CONSTRUÇÃO AR MENDONÇA 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20373" r="13096" b="20443"/>
          <a:stretch/>
        </p:blipFill>
        <p:spPr bwMode="auto">
          <a:xfrm>
            <a:off x="1400727" y="1755107"/>
            <a:ext cx="3998208" cy="32543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5939621" y="1766434"/>
            <a:ext cx="52001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COMPONENTES:</a:t>
            </a:r>
          </a:p>
          <a:p>
            <a:endParaRPr lang="pt-BR" sz="3200" dirty="0"/>
          </a:p>
          <a:p>
            <a:r>
              <a:rPr lang="pt-BR" sz="2800" dirty="0"/>
              <a:t>Aquila Matheus - Analista</a:t>
            </a:r>
          </a:p>
          <a:p>
            <a:r>
              <a:rPr lang="pt-BR" sz="2800" dirty="0"/>
              <a:t>Bruno Miguel - Escrevente</a:t>
            </a:r>
          </a:p>
          <a:p>
            <a:r>
              <a:rPr lang="pt-BR" sz="2800" dirty="0"/>
              <a:t>Gabriel Antônio - Programador</a:t>
            </a:r>
          </a:p>
          <a:p>
            <a:r>
              <a:rPr lang="pt-BR" sz="2800" dirty="0"/>
              <a:t>Guilherme Camilo - Escrevente</a:t>
            </a:r>
          </a:p>
          <a:p>
            <a:r>
              <a:rPr lang="pt-BR" sz="2800" dirty="0"/>
              <a:t>Henrique Borges - Gerente</a:t>
            </a:r>
          </a:p>
        </p:txBody>
      </p:sp>
      <p:cxnSp>
        <p:nvCxnSpPr>
          <p:cNvPr id="11" name="Conector reto 10"/>
          <p:cNvCxnSpPr/>
          <p:nvPr/>
        </p:nvCxnSpPr>
        <p:spPr>
          <a:xfrm flipH="1">
            <a:off x="5713009" y="1584572"/>
            <a:ext cx="7952" cy="35953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72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72E34"/>
                </a:solidFill>
              </a:rPr>
              <a:t>TEMA: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site para vendas de um deposito de materiais de construção.</a:t>
            </a:r>
          </a:p>
          <a:p>
            <a:r>
              <a:rPr lang="pt-BR" dirty="0"/>
              <a:t>Realizar vendas digitais de forma simples e pratica.</a:t>
            </a:r>
          </a:p>
          <a:p>
            <a:r>
              <a:rPr lang="pt-BR" dirty="0"/>
              <a:t>Uma loja mais organizada e funcional.</a:t>
            </a:r>
          </a:p>
          <a:p>
            <a:r>
              <a:rPr lang="pt-BR" dirty="0"/>
              <a:t>Aumentar o lucro, facilitar a compra do cliente, ajudar no controle e organizar o estoque</a:t>
            </a:r>
          </a:p>
        </p:txBody>
      </p:sp>
      <p:pic>
        <p:nvPicPr>
          <p:cNvPr id="4" name="Imagem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20373" r="13096" b="20443"/>
          <a:stretch/>
        </p:blipFill>
        <p:spPr bwMode="auto">
          <a:xfrm>
            <a:off x="11418073" y="6217920"/>
            <a:ext cx="637457" cy="5365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444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72E34"/>
                </a:solidFill>
              </a:rPr>
              <a:t>JUSTIFICATIVA: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Crescimento do comércio eletrônico.</a:t>
            </a:r>
          </a:p>
          <a:p>
            <a:r>
              <a:rPr lang="pt-BR" dirty="0"/>
              <a:t>Mesmo em empresas pequenas é extremamente útil ter o seu próprio site de vendas.</a:t>
            </a:r>
          </a:p>
          <a:p>
            <a:r>
              <a:rPr lang="pt-BR" dirty="0"/>
              <a:t>Empresa atua apenas fisicamente e por WhatsApp.</a:t>
            </a:r>
          </a:p>
          <a:p>
            <a:r>
              <a:rPr lang="pt-BR" dirty="0"/>
              <a:t>Clientes possam realizem pedidos com mais praticidade.</a:t>
            </a:r>
          </a:p>
          <a:p>
            <a:r>
              <a:rPr lang="pt-BR" dirty="0"/>
              <a:t>Contribuir para o crescimento do negócio.</a:t>
            </a:r>
          </a:p>
          <a:p>
            <a:endParaRPr lang="pt-BR" dirty="0"/>
          </a:p>
        </p:txBody>
      </p:sp>
      <p:pic>
        <p:nvPicPr>
          <p:cNvPr id="6" name="Imagem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20373" r="13096" b="20443"/>
          <a:stretch/>
        </p:blipFill>
        <p:spPr bwMode="auto">
          <a:xfrm>
            <a:off x="11418073" y="6217920"/>
            <a:ext cx="637457" cy="5365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56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72E34"/>
                </a:solidFill>
              </a:rPr>
              <a:t>PROBLEMA E HIPÓTESES: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313584"/>
          </a:xfrm>
        </p:spPr>
        <p:txBody>
          <a:bodyPr>
            <a:normAutofit/>
          </a:bodyPr>
          <a:lstStyle/>
          <a:p>
            <a:r>
              <a:rPr lang="pt-BR" dirty="0"/>
              <a:t>A ausência de um site pode reduzindo sua visibilidade.</a:t>
            </a:r>
          </a:p>
          <a:p>
            <a:r>
              <a:rPr lang="pt-BR" dirty="0"/>
              <a:t>Sem um site, a empresa perde a capacidade de divulgar seus produtos diminuindo sua eficácia.</a:t>
            </a:r>
          </a:p>
          <a:p>
            <a:endParaRPr lang="pt-BR" dirty="0"/>
          </a:p>
          <a:p>
            <a:r>
              <a:rPr lang="pt-BR" dirty="0"/>
              <a:t>A implementação de um site, ira atrair clientes.</a:t>
            </a:r>
          </a:p>
          <a:p>
            <a:r>
              <a:rPr lang="pt-BR" dirty="0"/>
              <a:t>Com um sistema de catálogo, carrinho, login, a compra dos produtos se tornar pratico.</a:t>
            </a:r>
          </a:p>
          <a:p>
            <a:r>
              <a:rPr lang="pt-BR" dirty="0"/>
              <a:t>Clientes que já compram na loja física irão também acessar o site e ficarão mais satisfeitos.</a:t>
            </a:r>
          </a:p>
          <a:p>
            <a:r>
              <a:rPr lang="pt-BR" dirty="0"/>
              <a:t>Fácil e prático, todos os clientes serão atendidos da melhor forma possível.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20373" r="13096" b="20443"/>
          <a:stretch/>
        </p:blipFill>
        <p:spPr bwMode="auto">
          <a:xfrm>
            <a:off x="11418073" y="6217920"/>
            <a:ext cx="637457" cy="5365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820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72E34"/>
                </a:solidFill>
              </a:rPr>
              <a:t>OBJETIVO: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 principal de desenvolver um site simples e eficaz.</a:t>
            </a:r>
          </a:p>
          <a:p>
            <a:r>
              <a:rPr lang="pt-BR" dirty="0"/>
              <a:t>Divulgar nossa marca e atrair clientes.</a:t>
            </a:r>
          </a:p>
          <a:p>
            <a:r>
              <a:rPr lang="pt-BR" dirty="0"/>
              <a:t>Aumentar o lucro da empresa por meio da implementação das vendas online, aumentando se potencial.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20373" r="13096" b="20443"/>
          <a:stretch/>
        </p:blipFill>
        <p:spPr bwMode="auto">
          <a:xfrm>
            <a:off x="11418073" y="6217920"/>
            <a:ext cx="637457" cy="5365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042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72E34"/>
                </a:solidFill>
              </a:rPr>
              <a:t>METODOLOGIA: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 colaborativa.</a:t>
            </a:r>
          </a:p>
          <a:p>
            <a:r>
              <a:rPr lang="pt-BR" dirty="0"/>
              <a:t>Garantir a execução eficiente e organizada do projeto.</a:t>
            </a:r>
          </a:p>
          <a:p>
            <a:r>
              <a:rPr lang="pt-BR" dirty="0"/>
              <a:t>Cada componente possui funções definidas.</a:t>
            </a:r>
          </a:p>
          <a:p>
            <a:r>
              <a:rPr lang="pt-BR" dirty="0"/>
              <a:t>Coletar dados para nossa pesquisa, com o uso de sites e livros.</a:t>
            </a:r>
          </a:p>
          <a:p>
            <a:r>
              <a:rPr lang="pt-BR" dirty="0"/>
              <a:t>Fazer pesquisas de campo com o uso de formulários.</a:t>
            </a:r>
          </a:p>
        </p:txBody>
      </p:sp>
      <p:pic>
        <p:nvPicPr>
          <p:cNvPr id="5" name="Imagem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79" t="20373" r="13096" b="20443"/>
          <a:stretch/>
        </p:blipFill>
        <p:spPr bwMode="auto">
          <a:xfrm>
            <a:off x="11418073" y="6217920"/>
            <a:ext cx="637457" cy="5365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825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Vermelh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100</TotalTime>
  <Words>294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Apresentação do PowerPoint</vt:lpstr>
      <vt:lpstr>TEMA:</vt:lpstr>
      <vt:lpstr>JUSTIFICATIVA:</vt:lpstr>
      <vt:lpstr>PROBLEMA E HIPÓTESES:</vt:lpstr>
      <vt:lpstr>OBJETIVO:</vt:lpstr>
      <vt:lpstr>METODOLOGIA: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ALUNO</cp:lastModifiedBy>
  <cp:revision>9</cp:revision>
  <dcterms:created xsi:type="dcterms:W3CDTF">2025-06-26T00:26:49Z</dcterms:created>
  <dcterms:modified xsi:type="dcterms:W3CDTF">2025-06-26T16:38:16Z</dcterms:modified>
</cp:coreProperties>
</file>