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2FB88-2A45-421F-A722-0C68655D24A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684D1-C4F5-4C78-B17D-EB372D476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684D1-C4F5-4C78-B17D-EB372D4767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2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A1D-10BD-414C-1B31-6464012A1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A9258-00F0-F574-29BC-F50843A0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9C80E-9E1D-20C0-D89B-EC2331CE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E1FF-E6B2-19B3-C3B9-1B424454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0C382-841B-B531-4B36-BB8FAC0E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045E-D639-05AD-ECC1-37F8A30F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D92AC-0AE2-F801-EF82-B718EBD0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C6BD-851E-6A02-8B14-80524478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BC56-09C1-EC51-D161-B8BA762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6935-1B59-9B26-DC91-95310C37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4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B775-6BC3-E539-B3DA-F083312E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188E4-F8F9-B4F1-ADDB-0A8B3C81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23E0E-9EF6-9896-13C0-42DAACF9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D2733-027F-A863-EF26-0C153D02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19AD-F431-9ACD-9A56-E6E352A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AC23-35BA-5DA7-C4E6-E0D78FA6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C84D-FAFC-FF04-8331-A6DCB8C7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6999-7027-6A1E-B74F-A869DB60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60FC-3A20-C952-4ED3-ECF1FE1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85C4-C59C-5B08-6661-01CB837E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9980-92C5-1B48-9D54-6EDF7D68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D6D9-6122-0FF8-A2C5-178D31AB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6B91-93CC-2E47-4762-485550D4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7012-65E5-78D2-941A-BBC7B55F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124D-C846-B629-858B-D078AD68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1CD4-2FDE-B405-59AF-C5C76988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ED76-7C74-9AC5-0869-B302A5DE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11556-E7F4-32B9-171C-C0CF1862B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13DE-D7DC-97A8-D2E2-5D5526C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851B-ACDE-30EC-4B4C-5ADAAA8D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D491-2A9A-2BFD-872E-062BB7D7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842A-71F8-39EF-533C-9D54B5E4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0CDE-E607-EC23-CDA5-5F7B2D03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1A1E-AAA5-8FAA-0181-11977936B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77EF4-91F3-60FF-509E-F65FE2DE1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D9296-9595-1CAA-3938-4DF29AC9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500BE-09B7-1277-CE0C-D69D6DFF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FD252-65A5-DC22-4850-562258EE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B249C-D774-D9B9-0FBD-EDE8C673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6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012F-64D0-151E-7598-E754AB64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27FF1-684A-6042-DD88-45A7553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E152D-4816-6575-2E09-C57CB8A0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F3680-FC80-1075-0EB0-DF08EA23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77B73-AD2B-7A54-9BDD-FD29065D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A80E5-95FD-11BA-04AB-DFDAEDE5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B5F9-60CC-9E53-8973-EF58EC9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87F0-C03D-B001-DAE1-33C08EFA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BBFC-7067-A47C-1BB7-2785B8BF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FDD03-8976-921F-4286-0336BB807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1A0AE-7B33-5D71-04A0-A1D6A060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E5DB-BC3E-4D02-FED5-9B785CC3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1D86B-F3F2-0C9C-4684-3204D73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8BE6-EB92-36DF-ED6B-F4BFA4E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26202-F19A-0C75-14B3-3DD3885C1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5FAAF-E11A-4444-0EA4-91CE44D5D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ADB69-2606-3A17-BAE9-CF1932BD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EC2D1-B07C-2DEC-5692-DACE654C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43E29-2B47-E909-6E8A-1C4156A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C9BFE-6F90-1FAF-DFA6-483D0941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F12A-618E-C397-5E97-988F3F21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D989-3322-83E2-543E-892F7BFF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55574-46ED-4038-B846-239C1FFB6A0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C0EC1-28FC-676B-DB6F-65A6539AB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A9C5-08E3-A26A-4EED-579B31F8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631AC-7E69-48DA-BC59-F822DEB0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islam3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VsySz-h9r4&amp;t=123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cs/git-confi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HVsySz-h9r4&amp;t=123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asnimislam/CMPE310Spring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pitt.edu/~aus/cs1501/git_crash_course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cs.pitt.edu/~aus/cs1501/git_crash_cours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HVsySz-h9r4&amp;t=123s" TargetMode="External"/><Relationship Id="rId4" Type="http://schemas.openxmlformats.org/officeDocument/2006/relationships/hyperlink" Target="https://people.cs.pitt.edu/~aus/cs1501/git_crash_cours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HVsySz-h9r4&amp;t=123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97F5-2903-8CA3-5684-BB56F791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03"/>
            <a:ext cx="9144000" cy="2387600"/>
          </a:xfrm>
        </p:spPr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6595C-BE46-6623-E023-B86B235A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Prepared by</a:t>
            </a:r>
          </a:p>
          <a:p>
            <a:pPr algn="r"/>
            <a:r>
              <a:rPr lang="en-US" dirty="0"/>
              <a:t>Tasnim Nishat Islam</a:t>
            </a:r>
          </a:p>
          <a:p>
            <a:pPr algn="r"/>
            <a:r>
              <a:rPr lang="en-US" dirty="0"/>
              <a:t>Email: </a:t>
            </a:r>
            <a:r>
              <a:rPr lang="en-US" dirty="0">
                <a:hlinkClick r:id="rId3"/>
              </a:rPr>
              <a:t>tislam3@umbc.edu</a:t>
            </a:r>
            <a:endParaRPr lang="en-US" dirty="0"/>
          </a:p>
          <a:p>
            <a:pPr algn="r"/>
            <a:r>
              <a:rPr lang="en-US" dirty="0"/>
              <a:t>Graduate Teaching Assistant</a:t>
            </a:r>
          </a:p>
          <a:p>
            <a:pPr algn="r"/>
            <a:r>
              <a:rPr lang="en-US" dirty="0"/>
              <a:t>Department of Computer Engineering</a:t>
            </a:r>
          </a:p>
          <a:p>
            <a:pPr algn="r"/>
            <a:r>
              <a:rPr lang="en-US" dirty="0"/>
              <a:t>University of Maryland Baltimore County</a:t>
            </a:r>
          </a:p>
          <a:p>
            <a:pPr algn="r"/>
            <a:r>
              <a:rPr lang="en-US" dirty="0"/>
              <a:t>Office hours: Mon-Wed 11:30PM-12:30PM</a:t>
            </a:r>
          </a:p>
          <a:p>
            <a:pPr algn="r"/>
            <a:endParaRPr 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E92CC6C-2EF7-89CB-4411-B705CC29F266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74C410-F3BC-8680-F3E6-465659E2C262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5C6C4D68-5178-FD77-AE2F-D58B1856B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EADBFDC-D8D8-2E13-6A93-8A98A415E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0FAECAC-7A82-3441-55EF-1F598969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pic>
        <p:nvPicPr>
          <p:cNvPr id="2050" name="Picture 2" descr="GitHub Logo">
            <a:extLst>
              <a:ext uri="{FF2B5EF4-FFF2-40B4-BE49-F238E27FC236}">
                <a16:creationId xmlns:a16="http://schemas.microsoft.com/office/drawing/2014/main" id="{84744C38-4945-C466-89FA-0370394A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991" y="119855"/>
            <a:ext cx="2994157" cy="1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4966E-44DD-9E91-4C1A-7591A50B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1BC1-B30E-DBC0-6973-329C9EF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8A65-C236-4DE8-9A33-513224ED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Choose your operating system and download</a:t>
            </a:r>
          </a:p>
          <a:p>
            <a:r>
              <a:rPr lang="en-US" dirty="0"/>
              <a:t>Follow the instructions</a:t>
            </a:r>
          </a:p>
          <a:p>
            <a:r>
              <a:rPr lang="en-US" dirty="0"/>
              <a:t>Click ‘Launch with git bash’</a:t>
            </a:r>
          </a:p>
          <a:p>
            <a:r>
              <a:rPr lang="en-US" dirty="0"/>
              <a:t>Go to your terminal and check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3DCDC-881E-86D4-3387-D00EB7ACF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36" y="1425167"/>
            <a:ext cx="3869964" cy="1466889"/>
          </a:xfrm>
          <a:prstGeom prst="rect">
            <a:avLst/>
          </a:prstGeom>
        </p:spPr>
      </p:pic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FA184F41-489D-0008-01A5-7F13B335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0BD8BEC4-9FD2-9EA1-40A8-C7659D17E500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5B89C7-26C7-8D09-8AB4-254077F50AA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539199F-56BC-296A-93B5-B3D9088E4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3C125BD5-6FDE-450B-9EB7-6E56AE359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3577DE2-4869-8447-258C-F4153501C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E51729-5D85-0DDB-8631-EA1896E43944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535602-08E0-945F-F2F7-49D7921C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272" y="4590078"/>
            <a:ext cx="7995130" cy="5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9B03-C0D2-3BDC-E5E7-89F210422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9DB-2A21-A543-EE3F-A65FB0E7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2748-0985-92F3-1F72-D7DD8CE9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Globally configure your user name and user email id and check the configuration in list form in your local repository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https://git-scm.com/docs/git-config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1F112ADE-61CB-62D2-7B67-CD6E832C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A891FC40-65F4-0458-9DDA-F9B4EA467E74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8703B-D0A5-4D9B-4186-B2C79C09ABB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ABEC5BD0-2E7E-3153-5A1B-958D04BBF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6569A01B-B846-B6AF-2A3F-050E9E642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80090057-7511-32C0-090D-7548BF2F4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BD8A7B-A9E9-EB61-9699-78423F4A1CB6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6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4DCF-B4B8-0870-FDEE-17595B36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4B75-CDF3-FB3D-92E2-582C9329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 1: Solution</a:t>
            </a:r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EB741E5B-CFF8-67D3-DF84-6448B332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50738CDF-FCD3-0B98-B33E-CE424BE39032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F31046-8A9B-2487-60C1-73C09E9E816C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26261EF7-2BEE-43F1-6B92-59B3B025D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D9E4B533-6A47-6EB3-F1F5-FF413F30E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9C3F19F-0539-D34C-DA60-57D0BB1A5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116E96-912B-B68D-8C10-182EAE866EEA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3EF087-2D4A-E378-ADCC-78719320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4" y="1600925"/>
            <a:ext cx="9067733" cy="43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1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F619-5EA9-D1D5-B481-46016CB1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BE7-2DF3-5E89-4870-51C7AD13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configure: Task: 2</a:t>
            </a:r>
          </a:p>
        </p:txBody>
      </p:sp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9AC337E8-90B7-2B80-31C8-FFEED2910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C401D30E-BB68-09D8-66FE-81A6C3894F71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B52497-0B7D-DE30-FC6C-17E9EEE3BDAA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6F0A8EEE-53E9-4F7E-7DDB-14754EBAC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0D88F016-C7C9-E7D0-A8B8-D5C80E22E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A1B758D-5637-19C1-9446-DDB9F4F3C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3C4F-8716-70FB-AB69-8ECEBBEC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new git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984B8-D681-37A4-5BCE-CFA29555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406" y="2593181"/>
            <a:ext cx="4690110" cy="3037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AEB899-795B-3784-7AC6-9C07D790CA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158"/>
          <a:stretch/>
        </p:blipFill>
        <p:spPr>
          <a:xfrm>
            <a:off x="706453" y="2660972"/>
            <a:ext cx="5006142" cy="29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2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ACD2-448A-E7F4-45AD-772AF35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08FA-C304-3159-2DEB-38BCFB80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7133"/>
          </a:xfrm>
        </p:spPr>
        <p:txBody>
          <a:bodyPr>
            <a:normAutofit/>
          </a:bodyPr>
          <a:lstStyle/>
          <a:p>
            <a:r>
              <a:rPr lang="en-US" dirty="0"/>
              <a:t>Create a text file</a:t>
            </a:r>
          </a:p>
          <a:p>
            <a:r>
              <a:rPr lang="en-US" dirty="0"/>
              <a:t>Push to the </a:t>
            </a:r>
            <a:r>
              <a:rPr lang="en-US" dirty="0" err="1"/>
              <a:t>github</a:t>
            </a:r>
            <a:r>
              <a:rPr lang="en-US" dirty="0"/>
              <a:t> repository you have created</a:t>
            </a:r>
          </a:p>
          <a:p>
            <a:r>
              <a:rPr lang="en-US" dirty="0">
                <a:hlinkClick r:id="rId2"/>
              </a:rPr>
              <a:t>https://github.com/tasnimislam/CMPE310Spring2025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GitHub Logo">
            <a:extLst>
              <a:ext uri="{FF2B5EF4-FFF2-40B4-BE49-F238E27FC236}">
                <a16:creationId xmlns:a16="http://schemas.microsoft.com/office/drawing/2014/main" id="{A0E741AA-5185-AAC2-8DAF-4190401F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0">
            <a:extLst>
              <a:ext uri="{FF2B5EF4-FFF2-40B4-BE49-F238E27FC236}">
                <a16:creationId xmlns:a16="http://schemas.microsoft.com/office/drawing/2014/main" id="{D068C62C-B14E-06CF-EF13-F82BB42614F7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DD652B-E9EC-5FDB-585F-B03D70AAE93A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BC627-A078-398A-7755-56E81CADE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8CFD6A-FFCA-8BC1-88F1-756C44311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0C924-DF71-24FB-6912-60D4BE254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14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1018-836F-1873-28E0-4C0352D5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E9F3-4013-6D72-F9DE-3942479C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new branch named “</a:t>
            </a:r>
            <a:r>
              <a:rPr lang="en-US" dirty="0" err="1"/>
              <a:t>newBranch</a:t>
            </a:r>
            <a:r>
              <a:rPr lang="en-US" dirty="0"/>
              <a:t>” via command line and update the </a:t>
            </a:r>
            <a:r>
              <a:rPr lang="en-US" dirty="0" err="1"/>
              <a:t>github</a:t>
            </a:r>
            <a:r>
              <a:rPr lang="en-US" dirty="0"/>
              <a:t> repository with the message “New Branch”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BEFB06E3-D201-DEA8-0E03-E9CFF2CD6F4D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959D36-FD9A-2C25-3726-265573907C91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8F36FE-A7E5-3D01-2D95-125E46302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31C6DF-DEC5-EA8B-E599-DF2941E1C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329EE5-9274-CFE6-31E5-EEDAD6515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2BBF849D-2C68-D5ED-CB5C-82279E7BE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6802-8B29-D76B-D06F-42AC88F1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F89B-7725-78FC-6E51-FCD59304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Distributed Version Control System</a:t>
            </a:r>
          </a:p>
          <a:p>
            <a:r>
              <a:rPr lang="en-US" dirty="0"/>
              <a:t>Create a new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Branching with Git</a:t>
            </a:r>
          </a:p>
          <a:p>
            <a:r>
              <a:rPr lang="en-US" dirty="0"/>
              <a:t>Push and pull requests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20205F35-DE2D-A785-9C20-2E73A4A4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88602B2D-1A3E-5697-A2DD-568945B4CDAC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369E74-8E07-7C4D-F287-D080EF314172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B1EA4732-FE64-58AC-76A4-E2BCBEF3D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6E5FFBCE-6B42-454B-A6B6-CAFB6C5FA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A5A61F95-78F1-8E47-E5CB-C616AC32B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40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75B1-9121-1541-8B39-3BB89FF6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C58-4F30-222A-C415-B8A8A3FE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2127-F95C-05E1-B067-CD81CB9E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Distributed Version Control System</a:t>
            </a:r>
          </a:p>
          <a:p>
            <a:r>
              <a:rPr lang="en-US" dirty="0"/>
              <a:t>Create a new repository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Branching with Git</a:t>
            </a:r>
          </a:p>
          <a:p>
            <a:r>
              <a:rPr lang="en-US" dirty="0"/>
              <a:t>Push and pull requests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A1648149-B104-790F-E6FD-3B6BA118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4FE1FC93-4423-5091-1601-7F3374F1E905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549B9F-862E-1066-C9E5-C60601DA0351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41067665-F0FE-5CB1-653A-100F7D1E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9AA059D-57C9-F7E7-37D0-E7E077FAE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A0B4AB2D-BAD0-3895-4C9C-E72582E7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470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C0BD-000F-0686-35EB-8049B3E9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3359-89C0-5DB9-0B61-71CB1C8A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74F9-271E-3658-C7C9-21712D51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Version Control System?</a:t>
            </a:r>
          </a:p>
          <a:p>
            <a:pPr lvl="1"/>
            <a:r>
              <a:rPr lang="en-US" dirty="0"/>
              <a:t>Version control systems record changes to a file or set of files over time so that you can recall specific versions later</a:t>
            </a:r>
          </a:p>
          <a:p>
            <a:pPr lvl="1"/>
            <a:r>
              <a:rPr lang="en-US" dirty="0"/>
              <a:t>Example: RCS, CVS, Subversion, Git</a:t>
            </a:r>
          </a:p>
          <a:p>
            <a:r>
              <a:rPr lang="en-US" dirty="0"/>
              <a:t>Why use Version Control System?</a:t>
            </a:r>
          </a:p>
          <a:p>
            <a:pPr lvl="1"/>
            <a:r>
              <a:rPr lang="en-US" dirty="0"/>
              <a:t>Tracking changes </a:t>
            </a:r>
          </a:p>
          <a:p>
            <a:pPr lvl="1"/>
            <a:r>
              <a:rPr lang="en-US" dirty="0"/>
              <a:t>Short and long term undo </a:t>
            </a:r>
          </a:p>
          <a:p>
            <a:pPr lvl="1"/>
            <a:r>
              <a:rPr lang="en-US" dirty="0"/>
              <a:t>Backup and restore </a:t>
            </a:r>
          </a:p>
          <a:p>
            <a:pPr lvl="1"/>
            <a:r>
              <a:rPr lang="en-US" dirty="0"/>
              <a:t>Synchronization </a:t>
            </a:r>
          </a:p>
          <a:p>
            <a:pPr lvl="1"/>
            <a:r>
              <a:rPr lang="en-US" dirty="0"/>
              <a:t>Collaboration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0D03BB0F-2532-D5B8-A9CB-51BA617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AE6CB1D9-E9CE-70AD-A9F5-E6813A5E35CD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526258-F9D2-390E-1971-3F8F77BDDBD1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26C84BB3-8CF4-2CB5-4111-966C4BEBE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CAB0ED64-0750-E589-17E1-82A2FB36F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0C72793-412A-CD1F-B5CE-75A00CDEA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3B7301-9B75-7104-7B09-56741130C7CD}"/>
              </a:ext>
            </a:extLst>
          </p:cNvPr>
          <p:cNvSpPr txBox="1"/>
          <p:nvPr/>
        </p:nvSpPr>
        <p:spPr>
          <a:xfrm>
            <a:off x="706453" y="6185378"/>
            <a:ext cx="736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A986-732A-1351-B010-4C0D6530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0FD-8E71-FF8A-88A8-D3E5BB1E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F1B0-D55D-C509-1ACF-C47DB09E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9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a Version Control System?</a:t>
            </a:r>
          </a:p>
          <a:p>
            <a:pPr lvl="1"/>
            <a:r>
              <a:rPr lang="en-US" dirty="0"/>
              <a:t>Version control systems record changes to a file or set of files over time so that you can recall specific versions later</a:t>
            </a:r>
          </a:p>
          <a:p>
            <a:pPr lvl="1"/>
            <a:r>
              <a:rPr lang="en-US" dirty="0"/>
              <a:t>Example: RCS, CVS, Subversion, Git</a:t>
            </a:r>
          </a:p>
          <a:p>
            <a:r>
              <a:rPr lang="en-US" dirty="0"/>
              <a:t>Why use Version Control System?</a:t>
            </a:r>
          </a:p>
          <a:p>
            <a:pPr lvl="1"/>
            <a:r>
              <a:rPr lang="en-US" dirty="0"/>
              <a:t>Tracking changes </a:t>
            </a:r>
          </a:p>
          <a:p>
            <a:pPr lvl="1"/>
            <a:r>
              <a:rPr lang="en-US" dirty="0"/>
              <a:t>Short and long term undo </a:t>
            </a:r>
          </a:p>
          <a:p>
            <a:pPr lvl="1"/>
            <a:r>
              <a:rPr lang="en-US" dirty="0"/>
              <a:t>Backup and restore </a:t>
            </a:r>
          </a:p>
          <a:p>
            <a:pPr lvl="1"/>
            <a:r>
              <a:rPr lang="en-US" dirty="0"/>
              <a:t>Synchronization </a:t>
            </a:r>
          </a:p>
          <a:p>
            <a:pPr lvl="1"/>
            <a:r>
              <a:rPr lang="en-US" dirty="0"/>
              <a:t>Collaboration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AFEA92BE-4267-8D22-206E-6B95C2B7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5D283E8B-86C5-D280-7D96-FFF26038FBBC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2E9EA4-0105-C535-70E0-18680233D3B6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4E9E7FC2-7506-6776-54F8-BBD9F281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436EA585-E647-C621-B34B-DA64A8973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12485E29-69D2-2605-F345-9AA1581C7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963799-EBA4-6ACE-D9F4-F53ED2F59AE1}"/>
              </a:ext>
            </a:extLst>
          </p:cNvPr>
          <p:cNvSpPr txBox="1"/>
          <p:nvPr/>
        </p:nvSpPr>
        <p:spPr>
          <a:xfrm>
            <a:off x="706453" y="6185378"/>
            <a:ext cx="736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C6012-8A9F-4517-E28A-86A76DB5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DB81-7664-D2FD-435B-2686E054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Version Control System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43C507E1-E72B-53F4-8BBA-3A1F384A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7357A30E-C310-D9F8-0473-16E8919030F7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AACDB4-59EE-8676-917F-70A902C41A34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E71613B-74AC-75F9-7FF7-1E36BA46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8809E5F2-16B9-3B74-C8DA-947C37245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3C1A592A-1BEF-C0B3-5789-BA76D2244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E500A8-B784-486B-8F94-2CCDFADAE05A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587B5-8BBA-8FC7-68E4-C4D95039C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397" y="1322712"/>
            <a:ext cx="5228314" cy="44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A82C5-2F62-6C6F-2416-19716BDA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B3AB-6ED9-27FE-E701-DFC566F6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version control systems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260B2B14-4111-6966-07FC-18B79AC63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6CBD11BC-4337-D18D-1EED-C633139687EE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4DB7E5B-AECF-A48D-080F-5725BFD92094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F437DFE4-2C04-0DF8-A394-4C422C391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BD7EC977-22A9-148E-8DB5-7820A545A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CE36B13D-2F6E-8A0C-CEBB-BB9B7BB1B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9AE945-4459-B063-1847-3ED31CFFEBAB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9FFDD-9A98-A4C2-94AE-27D2EE29B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834" y="1767039"/>
            <a:ext cx="5169166" cy="36958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A8EDB5-EFEB-BD61-9E03-2ECF0336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74" y="1395071"/>
            <a:ext cx="5257800" cy="4893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Centralized version control system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933CA9-1CB8-B7C5-EEF9-277C156AD94E}"/>
              </a:ext>
            </a:extLst>
          </p:cNvPr>
          <p:cNvSpPr txBox="1">
            <a:spLocks/>
          </p:cNvSpPr>
          <p:nvPr/>
        </p:nvSpPr>
        <p:spPr>
          <a:xfrm>
            <a:off x="6247628" y="1395071"/>
            <a:ext cx="5257800" cy="489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Distributed version control system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E3FBB-C9BF-B6EA-D95B-7F25C0FF39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441" y="1822058"/>
            <a:ext cx="4404360" cy="361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3C63-8A3E-C5B8-4534-D2D615D4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2BC-6FBA-4BCE-2D81-32FAB129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</p:txBody>
      </p:sp>
      <p:pic>
        <p:nvPicPr>
          <p:cNvPr id="9" name="Picture 2" descr="GitHub Logo">
            <a:extLst>
              <a:ext uri="{FF2B5EF4-FFF2-40B4-BE49-F238E27FC236}">
                <a16:creationId xmlns:a16="http://schemas.microsoft.com/office/drawing/2014/main" id="{63DF478B-5F7F-6850-444D-A1065A0A1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">
            <a:extLst>
              <a:ext uri="{FF2B5EF4-FFF2-40B4-BE49-F238E27FC236}">
                <a16:creationId xmlns:a16="http://schemas.microsoft.com/office/drawing/2014/main" id="{420F3EDB-F657-4FE7-4548-E7500A69488F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F694D4-9725-20BE-E3B9-6EE41EF1F81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111DCFF3-FCBF-8CF1-203F-16588F368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5CD1C491-C84E-B70F-8D22-3CDAD9D0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52D9954E-38C7-2F40-B846-03193DB07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315585-A431-2FB3-9D2A-5E12227F11D5}"/>
              </a:ext>
            </a:extLst>
          </p:cNvPr>
          <p:cNvSpPr txBox="1"/>
          <p:nvPr/>
        </p:nvSpPr>
        <p:spPr>
          <a:xfrm>
            <a:off x="706453" y="5959387"/>
            <a:ext cx="736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https://people.cs.pitt.edu/~aus/cs1501/git_crash_course.pdf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B79D5B-3220-38DC-B1B9-B75A052C6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9" y="1450428"/>
            <a:ext cx="4837261" cy="396719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A140C3-BAC1-729C-9917-14CD5F15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1" y="1883015"/>
            <a:ext cx="5668898" cy="350453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3200" dirty="0"/>
              <a:t>Every developer </a:t>
            </a:r>
          </a:p>
          <a:p>
            <a:pPr lvl="2"/>
            <a:r>
              <a:rPr lang="en-US" sz="2800" dirty="0"/>
              <a:t>has a backup of the remote repository</a:t>
            </a:r>
          </a:p>
          <a:p>
            <a:pPr lvl="2"/>
            <a:r>
              <a:rPr lang="en-US" sz="2800" dirty="0"/>
              <a:t>Can locally work on the project and put update request(push)</a:t>
            </a:r>
          </a:p>
          <a:p>
            <a:pPr lvl="2"/>
            <a:r>
              <a:rPr lang="en-US" sz="2800" dirty="0"/>
              <a:t>Can locally request updated version from central server (pull)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4A26-E53E-B4FA-7D75-E8B55BB8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AEB2-9CE1-C008-77B5-0BB65432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Choose your operating system and download</a:t>
            </a:r>
          </a:p>
          <a:p>
            <a:r>
              <a:rPr lang="en-US" dirty="0"/>
              <a:t>Follow the instructions</a:t>
            </a:r>
          </a:p>
          <a:p>
            <a:r>
              <a:rPr lang="en-US" dirty="0"/>
              <a:t>Click ‘Launch with git bash’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C0235-22F1-7C2E-46A1-25E14F5C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036" y="1425167"/>
            <a:ext cx="3869964" cy="1466889"/>
          </a:xfrm>
          <a:prstGeom prst="rect">
            <a:avLst/>
          </a:prstGeom>
        </p:spPr>
      </p:pic>
      <p:pic>
        <p:nvPicPr>
          <p:cNvPr id="6" name="Picture 2" descr="GitHub Logo">
            <a:extLst>
              <a:ext uri="{FF2B5EF4-FFF2-40B4-BE49-F238E27FC236}">
                <a16:creationId xmlns:a16="http://schemas.microsoft.com/office/drawing/2014/main" id="{3140A286-8328-DEA0-1BE7-06D40138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032" y="132556"/>
            <a:ext cx="2044968" cy="11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151900FE-F304-C8C8-FA2B-BADE80FFA7DF}"/>
              </a:ext>
            </a:extLst>
          </p:cNvPr>
          <p:cNvGrpSpPr>
            <a:grpSpLocks/>
          </p:cNvGrpSpPr>
          <p:nvPr/>
        </p:nvGrpSpPr>
        <p:grpSpPr bwMode="auto">
          <a:xfrm>
            <a:off x="122238" y="6173790"/>
            <a:ext cx="11784012" cy="711466"/>
            <a:chOff x="121525" y="6173733"/>
            <a:chExt cx="11784086" cy="7121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26B3497-8BE2-E8A2-A2B0-FF9FA865014B}"/>
                </a:ext>
              </a:extLst>
            </p:cNvPr>
            <p:cNvCxnSpPr/>
            <p:nvPr/>
          </p:nvCxnSpPr>
          <p:spPr>
            <a:xfrm flipV="1">
              <a:off x="735891" y="6559865"/>
              <a:ext cx="11169720" cy="12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4490BF3D-0E93-727B-26C2-20053F874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25" y="6173733"/>
              <a:ext cx="410456" cy="632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93F0F5E7-FB4A-2C4C-7322-AD2BC846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744" y="6581001"/>
              <a:ext cx="142314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Tasnim Nishat Islam</a:t>
              </a:r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9419BDD-C242-6958-19A1-C55FE6B0E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3002" y="6608617"/>
              <a:ext cx="1586726" cy="277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Introduction to </a:t>
              </a:r>
              <a:r>
                <a:rPr lang="en-US" altLang="en-US" sz="1200" dirty="0" err="1"/>
                <a:t>Github</a:t>
              </a:r>
              <a:endParaRPr lang="en-US" altLang="en-US" sz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4FFC2C-D1FA-89D9-91AB-ED7CAB781CCF}"/>
              </a:ext>
            </a:extLst>
          </p:cNvPr>
          <p:cNvSpPr txBox="1"/>
          <p:nvPr/>
        </p:nvSpPr>
        <p:spPr>
          <a:xfrm>
            <a:off x="706453" y="6173790"/>
            <a:ext cx="701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6"/>
              </a:rPr>
              <a:t>https://www.youtube.com/watch?v=HVsySz-h9r4&amp;t=123s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736</Words>
  <Application>Microsoft Office PowerPoint</Application>
  <PresentationFormat>Widescreen</PresentationFormat>
  <Paragraphs>117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Introduction to GitHub</vt:lpstr>
      <vt:lpstr>Learning objectives</vt:lpstr>
      <vt:lpstr>Learning objectives</vt:lpstr>
      <vt:lpstr>Version Control System</vt:lpstr>
      <vt:lpstr>Version Control System</vt:lpstr>
      <vt:lpstr>Local Version Control System</vt:lpstr>
      <vt:lpstr>Types of version control systems</vt:lpstr>
      <vt:lpstr>Distributed version control system</vt:lpstr>
      <vt:lpstr>Install git</vt:lpstr>
      <vt:lpstr>Install git</vt:lpstr>
      <vt:lpstr>Git configure: Task 1</vt:lpstr>
      <vt:lpstr>Git configure: Task 1: Solution</vt:lpstr>
      <vt:lpstr>Git configure: Task: 2</vt:lpstr>
      <vt:lpstr>Task 2</vt:lpstr>
      <vt:lpstr>Task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Tasnim Islam</dc:creator>
  <cp:lastModifiedBy>Tasnim Islam</cp:lastModifiedBy>
  <cp:revision>5</cp:revision>
  <dcterms:created xsi:type="dcterms:W3CDTF">2025-02-06T20:59:00Z</dcterms:created>
  <dcterms:modified xsi:type="dcterms:W3CDTF">2025-02-07T00:07:25Z</dcterms:modified>
</cp:coreProperties>
</file>