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2.xml" ContentType="application/inkml+xml"/>
  <Override PartName="/ppt/notesSlides/notesSlide17.xml" ContentType="application/vnd.openxmlformats-officedocument.presentationml.notesSlide+xml"/>
  <Override PartName="/ppt/ink/ink33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5"/>
  </p:sldMasterIdLst>
  <p:notesMasterIdLst>
    <p:notesMasterId r:id="rId29"/>
  </p:notesMasterIdLst>
  <p:sldIdLst>
    <p:sldId id="256" r:id="rId6"/>
    <p:sldId id="257" r:id="rId7"/>
    <p:sldId id="258" r:id="rId8"/>
    <p:sldId id="302" r:id="rId9"/>
    <p:sldId id="314" r:id="rId10"/>
    <p:sldId id="335" r:id="rId11"/>
    <p:sldId id="315" r:id="rId12"/>
    <p:sldId id="316" r:id="rId13"/>
    <p:sldId id="317" r:id="rId14"/>
    <p:sldId id="320" r:id="rId15"/>
    <p:sldId id="321" r:id="rId16"/>
    <p:sldId id="322" r:id="rId17"/>
    <p:sldId id="331" r:id="rId18"/>
    <p:sldId id="323" r:id="rId19"/>
    <p:sldId id="333" r:id="rId20"/>
    <p:sldId id="334" r:id="rId21"/>
    <p:sldId id="336" r:id="rId22"/>
    <p:sldId id="324" r:id="rId23"/>
    <p:sldId id="325" r:id="rId24"/>
    <p:sldId id="326" r:id="rId25"/>
    <p:sldId id="328" r:id="rId26"/>
    <p:sldId id="329" r:id="rId27"/>
    <p:sldId id="33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1763A1"/>
    <a:srgbClr val="1C79C6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325" autoAdjust="0"/>
  </p:normalViewPr>
  <p:slideViewPr>
    <p:cSldViewPr>
      <p:cViewPr varScale="1">
        <p:scale>
          <a:sx n="74" d="100"/>
          <a:sy n="74" d="100"/>
        </p:scale>
        <p:origin x="10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3:12:46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1568 7074 319 0,'0'0'86'0,"0"0"-34"0,0 0-31 16,0 0-4-16,0 0-2 0,0 0-2 0,0 0 2 15,0 0 3-15,0 0 3 0,0 0 4 0,0 0-2 0,0 0-3 16,-55-22-3-16,49 20 4 0,3-1 4 16,-2 0 3-16,1-1 2 0,3 2-4 0,-3 0-2 15,0 0-2-15,1 0-2 0,-1 1 1 0,1-2 0 16,1 2 2-16,1 0 4 0,-2 0-1 15,0 0 0-15,1-1 0 0,1 1-6 0,-1 0 1 16,-3 0-3-16,3 1-1 0,-1-1-3 0,-3 1-5 16,2 0-5-16,-3 0-5 0,1 0-5 15,-2 0-5-15,-2 0-5 0,-2 1-3 0,-2 4-2 16,0 0-3-16,-4 3-5 0,-1 1 1 0,-1 2-3 16,-2-1 0-16,1 4 2 0,-5 0-1 0,1 2 7 15,-1 0 5-15,0 3 8 0,-2-1 5 16,1 0 2-16,2 0 3 0,-3-1 1 0,2-1-1 15,-1 3 0-15,3-4-2 0,-1 4-1 0,4-1-2 16,-1 2-1-16,1 1 0 0,2-1-1 16,-2 1 1-16,1 1 0 0,1 0 0 0,-1 1 2 15,4 0 1-15,-1 1-2 0,-2 3 0 0,5 0-1 16,0 2 1-16,1 3 1 0,2 0 2 0,-2 0 0 16,3 2 0-16,3-2 5 0,-3 0-3 0,4 1 3 15,1-3-1-15,2 1-1 0,0-2-1 0,3 2-1 16,-1-2 0-16,1 1-2 0,1 2 3 0,-1 0-4 15,4-1-1-15,1-1-1 0,1 1 2 16,1-2 0-16,0-2 0 0,2 1 3 0,0 0-5 16,2-1 4-16,-1-2 1 0,5 0 1 0,-3-4 1 15,2 2-1-15,5-2 2 0,-1-1-4 16,1-2 5-16,3 0-1 0,1-3 0 0,0 2 4 16,3-1-4-16,-2-1 2 0,4-2-2 0,-2 0 2 15,3-2-3-15,0-2 2 0,0-1 1 16,0-1-3-16,-3-2 1 0,3 1-4 0,-3-1 0 15,0-1-4-15,0 0-1 0,-1-1 0 0,0 0-3 16,-2-2 7-16,4 0-7 0,-4-1 5 0,2 0-2 16,-1 0-1-16,-3-1 6 0,0-4 2 15,1-1 3-15,-2-1 0 0,3-2-2 0,-1 0-2 16,0-1 1-16,-1 1-2 0,0-2 2 0,-1-1 1 16,0 1-2-16,0 0 2 0,-2 0-6 0,2 0 0 15,1 1-3-15,0 2-5 0,-2 2-2 0,4-1-3 16,-3 1-1-16,2 0-1 0,-1 0 3 0,-1 2 2 15,2-2 4-15,-1 1 7 0,-1 1-3 16,3-2 2-16,0 0 1 0,0 0-1 0,-1 0 1 16,4-2 3-16,-2 0-2 0,1-1 1 0,0-1 3 15,-4-1-1-15,3-2 1 0,-3-1 2 0,-1 0 1 16,0 0-2-16,-2 2 0 0,0-3 1 16,2 1-1-16,-6-3 3 0,3 1 1 0,-2 0 0 15,0-2-1-15,-3 0 4 0,4-1-3 0,-5-1-2 16,1 0 2-16,-1-2-3 0,-2 0 3 15,0-2 1-15,1 1-3 0,-3 0 2 0,-1 0 0 16,3-1 1-16,-6-1 0 0,5-1 1 0,-2-1 1 16,-1-3-2-16,4-2 1 0,-4-1 3 15,0-1 0-15,-3 2 8 0,-1 2 7 0,-1 1 3 16,-1-1 6-16,-2 3 0 0,-5-3-3 0,-2 1-7 16,0 0-8-16,-1 0-3 0,0-1-4 0,-2-1 6 15,-4 0-1-15,2-1-5 0,-3-1-1 0,-3-2-4 16,-1 2-1-16,-3-1-2 0,-2 2-2 0,-1 1-2 15,-5 2 2-15,-1 1 0 0,1 3 6 16,-6 2 4-16,3 3 5 0,-1 1 12 0,0 2 6 16,4 3-3-16,-2 0-6 0,0 4-13 0,0 2-11 15,-3 1-6-15,1 1 1 0,0 2-7 0,0 3-5 16,-3 1-8-16,2 1-12 0,0 1-8 16,1 3-10-16,-3 5-3 0,2-1-4 15,3 4 0-15,-3 0 6 0,3 6 10 0,0 0 13 16,2 2 2-16,5-4-40 0,12-4-401 0</inkml:trace>
  <inkml:trace contextRef="#ctx0" brushRef="#br0" timeOffset="2421.21">2569 7825 0 0,'0'0'267'0,"0"0"-145"0,0 0-74 16,0 0-18-16,0 0 4 0,0 0 8 0,0 0 10 15,0 0 11-15,0 0 9 0,0 0 3 0,0 0 1 16,0 0-4-16,-48-19-8 0,47 18-6 0,0 1-7 15,0-1-3-15,0 1-7 0,1 0-8 0,0-1-16 16,0 1-13-16,0 0-13 0,0 0-21 16,0 0-3-16,2 0-2 0,1 0 8 0,4 0 14 15,2 0 7-15,2 0 5 0,0 0 1 0,1 0 1 16,4 0 1-16,-2 0 1 0,4 0 1 0,-4-1 1 16,3 1-3-16,0 0 0 0,-1 0-1 15,3 0-4-15,1 0 5 0,-1 0 1 0,3 1-2 16,2-1 5-16,2 1-5 0,-3-1 0 15,5 1-1-15,-2-2-1 0,0 1 1 0,1 0 0 16,-1 0 2-16,1 0-2 0,-3 0 2 0,3 0-1 16,-3-2-1-16,3-1 1 0,-4 2 0 0,4-1-2 15,-5-1 0-15,1 0 1 0,2 1-1 0,-2-2 2 16,-3 1-3-16,1 1 3 0,-1-2-1 0,-1 1 1 16,0 1 1-16,-5-3-4 0,4 3 4 15,-5-1-4-15,4 1 0 0,-5 0-1 0,4-1 0 16,-4 1-2-16,-1 0 0 0,1 0-2 0,-1 0-7 15,0 1-8-15,-1 0-15 0,0-2-18 16,0 2-31-16,0-2-37 0,0 0-4 0,0 0 4 16,-2 1-312-16,-5-1 332 0</inkml:trace>
  <inkml:trace contextRef="#ctx0" brushRef="#br0" timeOffset="2828.53">3412 7542 833 0,'0'0'-65'0,"0"0"16"0,0 0 46 16,0 0 57-16,0 0 27 0,0 0-18 15,0 0-50-15,0 0-22 0,0 0-6 0,0 0 6 16,0 0 9-16,0 0 2 0,0 0 1 0,0 0-2 15,41 43 3-15,-30-33 0 0,0 0 0 0,1 0-1 16,3 0-2-16,-4 1 1 0,2-1-2 16,-2 1 0-16,1-1 0 0,-1 1-1 0,2 0 1 15,0 0-2-15,-1 0 0 0,-2-1 0 0,2 0-4 16,-2 1 1-16,-2 0 1 0,2 1 0 16,-3 0 2-16,-3-3 0 0,1 3-1 0,-2-2 2 15,-1 2-2-15,0 0 3 0,-1-2-1 0,-1 1 2 16,0 1 4-16,-4 0 2 0,0-1 8 15,-4 0 6-15,-1 3 8 0,-3-2 6 0,-2-1 3 16,0 2 1-16,0-2-6 0,-2 1-8 0,2-1-12 16,-1 0-11-16,2 1-4 0,1-3-13 0,-3 2-18 15,4-2-27-15,1 2-42 0,0-2-41 0,4 0 3 16,-1-2-386-16,2-3 404 0</inkml:trace>
  <inkml:trace contextRef="#ctx0" brushRef="#br0" timeOffset="5587.82">3863 8148 732 0,'0'0'-14'16,"0"0"0"-16,0 0 50 0,0 0 38 16,0 0 2-16,0 0-19 0,0 0-32 0,0 0-14 15,0 0-9-15,0 0-2 0,0 0 6 0,0 0 5 16,17-62 10-16,-12 47 10 0,3 0 11 15,-1-1 14-15,-2 0 11 0,2 0 5 0,0 0-3 16,-3-1-8-16,3 1-18 0,-3-1-13 0,3 2-16 16,-3 3-5-16,4 2-5 0,-5 3-5 0,3 3-3 15,-4 2-13-15,3 0-9 0,-2 2-14 16,0 0-14-16,5 0-3 0,-1 5 5 0,3 0 3 16,1 3 8-16,-1 3 16 0,-1 2 9 0,-2 0 12 15,1 1 1-15,-1 4-5 0,-4-1-9 16,4 0-8-16,-5-1 4 0,-1 2 0 0,-1-2 9 15,0-1 6-15,0 1 5 0,-1-1 6 0,-5-2 6 16,3-4 10-16,-4 1 3 0,4-3 5 16,0-2 8-16,-2-2 10 0,2-2 10 0,3 0 3 15,0-1-6-15,0 0-20 0,0 0-24 0,0 0-27 16,0 0-23-16,0-2-16 0,0-1-5 0,0 1 1 16,1-2 7-16,5 0 5 0,-2-1 6 0,3 1 8 15,-2-2 8-15,3 2 13 0,3-2 5 0,-2 0 3 16,1-1 4-16,3 0 1 0,1-1 2 0,-1-1 3 15,0 0 5-15,3 0 6 0,-3-1 6 16,-1 1 8-16,5-1 13 0,-5-2 8 0,4 0 4 16,-3 1 3-16,-1-3-7 0,0 2-5 0,2-2-4 15,-2 2-3-15,-2 0-4 0,1 0-1 16,-4 2-3-16,-2 1-5 0,1 0 0 0,-3 1 2 16,-2 1 2-16,-1 0 6 0,0 0 2 0,0 1-1 15,0-1-3-15,0 1-4 0,-1 1-9 16,-3 1-4-16,-2 0 0 0,-1 1-11 0,1 1-2 15,-1 1-8-15,-3 1-15 0,2 0-7 0,-2 3-6 16,3 2-7-16,-2 3-2 0,-2 1-4 0,2 3-3 16,1 0 1-16,-1 2 3 0,1 1 6 15,5 0 5-15,0 2 6 0,-1 0 5 0,3 2 2 16,1 2 7-16,1-3 2 0,-1 0-5 0,0-1 0 16,6-2-12-16,-2-3-13 0,5-2 3 0,1 0 2 15,1-4 8-15,4-2 14 0,-1-3 6 0,4-1-1 16,-1 0 7-16,0-2 1 0,2-6 3 0,0-1 8 15,-1-3 5-15,-2-1 2 0,2-2 3 16,-1-2-2-16,-2 0 3 0,4-1-1 0,-3-1 2 16,0-1 1-16,1 0-3 0,-1-2 0 0,0 0-1 15,-3 0 2-15,1 0 3 0,-3-2 2 0,-4 1 5 16,0-2-2-16,-1 1-5 0,-3-3-5 16,2 3-11-16,-2 1-2 0,-2 3-6 0,0 0-1 15,-1 5 2-15,0 2 0 0,0 4 5 0,0 3 13 16,0 3 13-16,-2 2 1 0,-5 1-13 15,4 0-27-15,-4 2-36 0,2 5-12 0,-4 4 2 16,-1 3 12-16,1 6 15 0,-4 2 9 0,4 5 3 16,-1 2 6-16,0 3 6 0,2 0 2 0,1 1 4 15,3-1 4-15,2-3 1 0,-3-2 1 16,5 1-3-16,0-4-11 0,0-2-12 0,7-1-4 16,2-4-3-16,1-1 6 0,2-3 8 0,1-3-2 15,4-2 1-15,0-2 3 0,0-3-4 0,4-2 2 16,2-1 1-16,-1 0-2 0,1-4 5 0,0-2 1 15,1-3 6-15,-1-1 1 0,-2-1 2 0,-3-2 2 16,1 1-3-16,-4-2 1 0,4 0-1 16,-4-2-2-16,-2 2 0 0,-2 1 1 0,-1 0 3 15,-2 1 7-15,-3 0 9 0,0 0 6 0,-2 1 6 16,-2-2 4-16,-1 3-3 0,0-1 2 16,0 2 8-16,-3 1 4 0,-3 2 1 15,1 3-3-15,-2 1-15 0,-1 0-11 0,-3 2-14 0,2 0-4 16,-3 6-1-16,3 2 2 0,-2 1 12 15,0 2 4-15,2 1 3 0,0 5 0 0,5-1-2 16,-3 0 0-16,4 2-5 0,1 0-3 0,-1 1-7 16,3-3-6-16,0 0-8 0,4-3-14 0,0-2-34 15,6-1-48-15,0-2-52 0,-1-1-46 16,5-3-32-16,1 0 0 0,2-3 48 0,-4-1 31 16,-3 0-411-16</inkml:trace>
  <inkml:trace contextRef="#ctx0" brushRef="#br0" timeOffset="6569.69">5220 7773 716 0,'0'0'55'15,"0"0"29"-15,0 0 46 0,0 0 43 0,0 0 6 16,0 0-47-16,0 0-37 0,0 0-19 15,0 0-22-15,0 0-21 0,0 0-3 0,-59 121-6 16,54-103-1-16,1-2-6 0,0 1-4 0,2-2-7 16,0-1-4-16,2-1-3 0,2 0-6 0,0-2 1 15,2-2-3-15,0-1-1 0,2-1 0 0,1 0 0 16,-2-2-7-16,4-1-3 0,1 0-6 16,-2-2-6-16,3-1-4 0,-1-1-2 0,1 0 3 15,2-5 2-15,2-2 12 0,0-4 6 0,1 0 2 16,-1-5 3-16,3 2 0 0,-2-2-3 0,-2-2 1 15,3 1 0-15,-4-2 2 0,0 0 2 0,2 0 3 16,-3-2-4-16,0-2-6 0,1 0-3 16,-4-1-8-16,3-3-7 0,-2-2-5 0,1 1-8 15,-2-1-12-15,-1-1 2 0,0 2 6 0,0 2 7 16,-4-1 17-16,1 6 10 0,-4 2 11 0,0 6 11 16,0 5 23-16,-1 4 23 0,0 2 11 0,-1 2-16 15,-3 0-41-15,0 7-41 16,-4 4-15-16,-1 5 17 0,-1 4 28 0,0 7 34 15,-2 1 12-15,2 3 4 0,0 3 6 0,2 1 3 16,2 1 0-16,-1 1 2 0,5-3-6 0,1-1-20 16,1-4-8-16,0-3-13 0,0-2-9 0,5-4-2 15,2-1-6-15,2-4-5 0,1-4-10 0,-1 0 2 16,1-4-1-16,2-2-3 0,-1-1 7 16,0-2-4-16,0-2 3 0,3 0 6 0,0-1-2 15,-3-5 6-15,3-1 3 0,-1-2 4 0,-1-1 3 16,0-1 8-16,-1-1-1 0,2-4 3 0,-1 4 2 15,-4-2 0-15,2 1 4 0,-3 1 5 0,1 1 10 16,-3 0 2-16,1 0 3 0,-5 2-4 16,3 1-6-16,-2 2-5 0,-2 2 0 0,1-1-3 15,-1 3-4-15,0 1 5 0,0 0-1 0,0 1 5 16,0 0 0-16,0 0-10 0,0 0-18 0,0 0-24 16,-1 2-15-16,-4 1-7 0,4 3 13 15,0 1 12-15,-2 2 13 0,-2 1 5 0,4 0-4 16,-1-1-3-16,1 0-5 0,1 2 3 15,0-3 2-15,0 1 5 0,1-1 6 0,1 0-1 16,4 1 3-16,-2-2 0 0,4 1 3 0,0 0 0 16,-1 0 0-16,4-2-1 0,-1 0-3 0,0-1 5 15,3-2-2-15,-1 0 1 0,0-3 0 0,2 0-3 16,1 0-3-16,-2-2 0 0,3-2 0 0,-2-3 0 16,1-1 4-16,0 0 1 0,-2-3 0 15,3 2 1-15,-2-1 0 0,1-2-2 0,-2 1-2 16,0-3 0-16,2 0-1 0,-3 0-1 0,0-1 0 15,-2 1 1-15,0-1 1 0,0 1 2 0,-2-2 3 16,-3 1-4-16,-1 1-1 0,-1-1-6 0,-2 0-7 16,-1-1-1-16,0 4 1 0,0 3 2 15,0 2 10-15,-3 4 8 0,-2 0-1 0,-1 2 0 16,-2 1-5-16,-2 1 1 0,1 6 4 0,2 4 9 16,-4 2 9-16,3 2 6 0,-3 3 5 15,3 1 8-15,-2 1 3 0,2 0 7 0,0 0 5 16,4 1 1-16,-2-2-5 0,2 1-7 15,2-1-16-15,-1-1-12 0,1-3-5 0,2-1-11 16,0-1-3-16,2-2-11 0,2-3-12 0,1-2-15 16,3-1-14-16,1-3-14 0,0-1-14 0,2-1-5 15,0-1-26-15,1 1-38 0,2-5-56 0,-4 0-9 16,-4 2-560-16</inkml:trace>
  <inkml:trace contextRef="#ctx0" brushRef="#br0" timeOffset="6773.61">5833 7490 2090 0,'0'0'37'0,"0"0"-9"0,0 0 19 0,0 0 7 16,0 0 1-16,0 0-23 0,0 0-51 0,0 0-72 15,0 0-88-15,0 0-86 0,0 0-77 16,0 0-26-16,0 0-711 0</inkml:trace>
  <inkml:trace contextRef="#ctx0" brushRef="#br0" timeOffset="6989.22">5221 7784 2390 0,'0'0'-180'15,"0"0"63"-15,0 0 36 0,0 0 146 0,0 0 13 16,0 0-17-16,115-46-24 0,-84 35-14 0,6-1-8 16,0 2-10-16,3 1-14 0,1-1-31 0,-1 3-86 15,-3 2-138-15,0 2-134 0,-12 2-26 16,-6 1-611-16</inkml:trace>
  <inkml:trace contextRef="#ctx0" brushRef="#br0" timeOffset="7176.8">5613 8249 1953 0,'0'0'1'0,"0"0"-7"16,0 0 31-16,0 0 57 0,0 0 12 15,0 0-13-15,0 0-28 0,4 121-26 0,-2-107-14 16,-1 1-12-16,0-1-2 0,1-1-9 0,-2 3-33 16,0 0-65-16,1 2-134 0,-1-5-184 15,0-4-588-15</inkml:trace>
  <inkml:trace contextRef="#ctx0" brushRef="#br0" timeOffset="13678.78">6160 7850 279 0,'0'0'186'0,"0"0"-97"0,0 0 24 15,0 0 25-15,0 0 16 0,0 0-9 0,0 0-7 16,0 0-6-16,0 0-7 0,0 0-13 0,0 0-19 16,0 0-16-16,0-23-14 0,0 18-7 0,0 1-9 15,0-2 0-15,0-1-2 0,-2 0-1 16,2 0-2-16,0-1-4 0,0 2 0 15,0-1-3-15,0 1-3 0,-2 0-2 0,-2 1-3 16,-1 2-4-16,-1 0-3 0,-2 2-6 0,-1 0-5 16,-1 1-7-16,-4 0-6 0,1 5-3 0,-4 1-2 15,0 2 3-15,-2 0 0 0,0 2-1 16,-1-1 2-16,-1 3-2 0,2 0 2 0,-1 2 0 0,2 1-1 16,1 0 0-16,-1 1-1 0,1 1 0 15,3-1-1-15,0 1 4 0,2 0-7 0,3 0-2 16,3 2 0-16,0 0-1 0,5-2 6 0,1 2 7 15,0-3 4-15,3 0-1 0,4-2 5 16,3 0 0-16,1-3 1 0,2 0 1 0,2-4-5 0,-2-2 1 16,6-1 1-16,0-3 3 0,1-1-1 15,2-1 1-15,0-5-1 0,2-2-1 0,0-3 1 16,-2-1 0-16,-1-2 0 0,2 0-1 0,-2-1 2 16,-2-1 1-16,-2 0-4 0,-1-1 3 15,-2 1-2-15,-3 0 3 0,2-1 2 0,-3 2 3 16,-1-2-2-16,-1 2 0 0,-3 1 1 15,-1-1-5-15,-2-1 5 0,1 1-2 0,-3 2-2 16,0 0-1-16,0 4 0 0,0 1 0 0,-1 3 1 16,-1 2 4-16,-1 1-4 0,-1 2-5 0,0 0-4 15,-3 4-5-15,4 3 1 0,-3 3 5 0,1 3 1 16,-1 2 0-16,2 3 3 0,-3 1-3 0,5 0 1 16,-1 1 2-16,2 1 1 0,2-1 2 15,-1 0 2-15,0-3 2 0,1 0-4 0,3-1-1 16,3 0-4-16,1-5-4 0,1-1-3 0,1-1-3 15,4-2-4-15,-3 0-4 0,5-2-5 0,-2-2-13 16,3 0-16-16,-1-1-34 0,1-2-48 16,1 0-95-16,1 0-150 0,-7 0-61 0,-2 0-820 0</inkml:trace>
  <inkml:trace contextRef="#ctx0" brushRef="#br0" timeOffset="14936.72">6964 7882 1761 0,'0'0'-167'0,"0"0"55"15,0 0 64-15,0 0 128 0,0 0 13 16,60-119-35-16,-50 100-22 0,0 4-2 0,1 1 0 15,-1 4-2-15,0 1-17 0,-1 1-12 16,2 1-5-16,-3 3-5 0,0 3-6 0,-4 1-4 16,3 0 2-16,-3 1 8 0,1 6 16 0,-1 1 9 15,-3 3 6-15,2 0-2 0,-2 2-4 0,0 2 0 16,1 1-2-16,0 0 2 0,-2 2-4 0,0-2 2 16,0 2 5-16,1-4 2 0,-1 3 5 0,5-2-4 15,-2 1-4-15,1-1-9 0,2 0-5 16,1-1-3-16,0-1-6 0,1-4 1 0,2 1-1 15,0-2 2-15,1-2 2 0,1-2 2 0,4-1 1 16,-2-3 1-16,2 0-1 0,1-3-1 0,-1-4 1 16,1-1-1-16,1-2 2 0,-2-1-1 15,2-2-2-15,-3-1-1 0,3-3 0 0,-3 1 2 16,1-3 1-16,-1 1 1 0,-1 0-1 0,-2-3 3 16,-1 2-1-16,-3 1 4 0,-1 1 7 0,-3 0 1 15,-1 2 4-15,-3 3-1 0,0 2-2 16,0 0 1-16,-2 3 2 0,-1 0 0 0,-2 3 1 15,-2-1-6-15,0 1-6 0,-1 4-6 0,1-1-7 16,1 1-5-16,-3 0-3 0,0 1-3 16,2 5 0-16,0 0-2 0,0 2 0 0,1 3 0 15,1 0-1-15,4 3-1 0,-3 3 4 0,3 2 2 16,1 2-2-16,0-2 4 0,1 3-2 0,4-3 0 16,1 0 3-16,3-2-6 0,0-2-3 0,1-1-6 15,3 0-3-15,0-4 1 0,3-2 6 0,0-2 4 16,4-1 7-16,1-2 4 0,-1-3 3 15,2 0 1-15,2-1 0 0,-1-5 2 0,1-3-2 16,1 0 3-16,0-3 1 0,0-1 0 0,-2 0 1 16,0-2-2-16,-2-4-1 0,0 1 4 15,-3-2 2-15,-1 1 3 0,-4-2 0 0,-1 3 3 16,-2-1 2-16,-2 2 2 0,-2 1 6 0,-2-2-1 16,-4 2-1-16,0 2 0 0,0-2-5 15,-3 5 0-15,-4 0 0 0,0 3-3 0,0 3-6 16,-3 3-9-16,0 2-9 0,-2 1-9 0,-3 6-5 15,3 4 0-15,-2 4 3 0,1 2 5 0,1 3 5 16,2 5 3-16,2 1 3 0,3 5 0 16,4 2 3-16,-2 0 3 0,3 2 1 0,0 2-2 15,3-2-1-15,3 3 0 0,0-1 2 0,2-1 1 16,0-2 2-16,3 0-2 0,-3-3-1 0,1 0 3 16,1-4 2-16,-2 1 5 0,-1 0 0 0,-2-4 3 15,0 0 6-15,-3-2 2 0,-2 0 6 0,0-3 3 16,0-1-4-16,-6-2 1 0,1 0-2 0,-2-2 0 15,-2 1-4-15,-1-4-1 0,0 0-4 16,-1-2-2-16,0-2 3 0,2-3 0 0,0 0-1 16,0-4-4-16,0 0-3 0,0 0-9 0,0-1-2 15,1-4-4-15,-1-2-5 0,4-1-4 16,1-2-7-16,1-2-4 0,3-2 1 0,0-3 5 16,5 0 2-16,4-2 4 0,2 0 3 0,2-2 0 15,0-2 2-15,1-1 0 0,3-1 3 16,-1-3-5-16,1-2 1 0,3 2-1 0,1-5-2 15,0 1 5-15,3-1 0 0,1-1 2 0,1 0 2 16,1 1 1-16,2 0-3 0,2 2-1 0,-2-1-1 16,1 3 1-16,-5 3 3 0,-2 0 3 15,-2 4 2-15,-4 4-1 0,-4 4 2 0,-4 3-1 16,-4 6-1-16,-1 0 9 0,-2 5 14 0,-2 0 16 16,0 0-1-16,-2 5-15 0,-3 2-21 0,0 2-17 15,-3 4 5-15,1 2 7 0,-3 2 8 0,2 0 1 16,2 3-2-16,1-2-3 0,1 1 2 15,0-1 2-15,1 1-3 0,2-1 1 0,2-2-5 16,-1-3-4-16,4-1-4 0,3-1-8 0,2-5-14 16,-1-1-36-16,4-3-55 0,-1-2-116 0,2 0-132 15,-1-4-45-15,-6 0-734 0</inkml:trace>
  <inkml:trace contextRef="#ctx0" brushRef="#br0" timeOffset="15087.38">8364 7478 1199 0,'0'0'232'0,"0"0"-11"16,0 0-14-16,0 0-17 0,0 0-84 15,0 0-49-15,0 0-27 0,0 0-17 0,0 0-26 16,0 0-44-16,0 0-78 0,0 0-174 0,0 0-118 16,0 0-887-16</inkml:trace>
  <inkml:trace contextRef="#ctx0" brushRef="#br0" timeOffset="16525.91">8245 7994 1809 0,'0'0'-84'15,"0"0"48"-15,0 0 67 0,0 0 118 16,0 0-21-16,0 0-57 0,0 0-17 0,0 0-12 0,0 0-12 15,119-100-8-15,-104 81 1 0,1 1 3 16,-1-2 4-16,-1 1 1 0,-3 0 2 0,1 0 0 16,-2 0-6-16,-1 1-2 0,-1 2-8 0,-1 2-3 15,-2 3-1-15,-3 2-2 0,1 2-3 16,-3 3 3-16,0 1 1 0,0 3 0 0,0 0-2 16,-2 0-14-16,-2 3-12 0,-4 3-13 0,-1 4-1 15,0 2 9-15,-1 3 5 0,-1 3 11 0,1 2-2 16,3-1 2-16,0 1 1 0,-2-1 2 0,4-1 3 15,0 2 1-15,1-2 3 0,1-1-3 0,2-4 1 16,1 1-3-16,0-2 1 0,4 0-3 16,1-5-1-16,4 0 0 0,2-2-2 0,-2-2 5 15,2-2 0-15,2-1 4 0,2 0 2 0,-1-5 2 16,1-2 0-16,-1-2-1 0,-1 0 3 0,2-2-4 16,-1-1 2-16,1 0-1 15,-1-2-1-15,1-2-1 0,0 0-1 0,-3-1 2 16,2 2-3-16,-3-2 4 0,-2 0-1 0,1 0 2 15,-4 1 3-15,2 1-2 0,-5 1-2 0,1 3-3 16,-1 3-1-16,-2 2-1 0,-1 4 3 0,0 0 2 16,0 2-3-16,0 0-11 0,0 2-9 0,-4 3-8 15,-1 3 2-15,0 4 10 0,-1 0 4 0,1 3 2 16,-1 3 0-16,1 0-3 0,1 0 4 16,3 1-1-16,0-3 4 0,1 0-2 0,0-3-1 15,2 0 0-15,4-5-5 0,3-2 1 0,2-1 1 16,-1-2 3-16,3-2 4 0,-1 1 5 0,-2-2 0 15,3 0 6-15,0-4 1 0,1-2-2 0,-3 0 0 16,2-3-1-16,0-1-1 0,1 1-2 16,-1-1 0-16,1-1 0 0,0 1-7 0,-4 0 3 15,2-1-4-15,2 0 1 0,-1 0 3 0,-1 2-1 16,1 0 0-16,3 0-1 0,-4 2 3 0,3 1-6 16,-4 3 3-16,1 0-1 0,0 3-4 0,-5 0 1 15,1 1-3-15,-1 3-1 16,-2 3 1-16,-1 0-1 0,-2 2 0 0,-1 1 2 15,-1 1-1-15,0 1 2 0,-3 2 3 0,-2 2-1 16,-4 0 6-16,1 2 1 0,-1-2 5 0,0 1 5 16,-2-1 4-16,2-1 5 0,0-2 4 0,5-3 0 15,-3-2-2-15,5-1-9 0,-1-2-8 0,2-3-6 16,1 0-3-16,0-1-1 0,0-1-2 16,0 0 2-16,4 0 5 0,-2-2 3 0,5-2 5 15,0-3-3-15,0-2-4 0,2 0-1 0,1-1-2 16,0-1 0-16,1-1-2 0,0-1 0 0,3 1-1 15,-2-1 1-15,1 2 2 0,-1-1-3 16,4 1 3-16,-4 1-2 0,1 2-2 0,4 0 1 16,-2 0 0-16,1 1-1 0,4-1 2 0,-4 2 1 15,2 0-1-15,-1 3 1 0,-1 1 3 0,-3 1-3 16,-3 1-1-16,-5 0-2 0,1 0-3 0,-5 2 4 16,0 2 6-16,-1 2 6 0,0 2 9 0,0 0 1 15,-3 3 2-15,-4-1 2 0,0 1-5 16,0 2 0-16,-1 2-6 0,-1 0-4 15,0 0 2-15,2 1-4 0,0-1-3 0,-1 3-1 16,2-4-6-16,2 2 4 0,3-4-1 0,0 1 0 16,1-2 3-16,0 0-4 0,2-1 1 0,3-3-2 15,1 0-2-15,1-2 2 0,-2-2-3 16,3-1 3-16,2-2 4 0,0 0-1 0,0 0 2 0,2-3 1 16,1-3-3-16,1-3 2 0,-2 0 1 15,2-1-2-15,1 0 0 0,-4 0 0 0,2-2 0 16,0 2 2-16,-3-2 1 0,3-2 1 0,-3 3-3 15,-1-2 0-15,2 1-1 0,-1-1 0 16,-2-1 0-16,2 1 1 0,-2 1-2 0,-1 3 0 0,1-1 2 16,-1 3-2-16,-2 3 0 0,-2 1 0 15,0 0 0-15,-1 2 0 0,-1 0 0 0,-1 1 0 16,0 0-5-16,0 0-1 0,0 4 4 0,-4 1-3 16,0 2 5-16,-4 3 1 0,3 1-3 15,-3 2 2-15,3 0 1 0,0 0 1 0,0 1 1 16,0 0 6-16,0 0 0 0,0-1 1 15,4 2 0-15,0-3-3 0,1-1-4 0,0-1-3 16,1-2 0-16,-1-1-2 0,3 0 1 0,4-1-2 16,-3-1-1-16,3-1 1 0,0-1 0 0,0-2 3 15,2-1 0-15,0 0 3 0,1 0-4 0,1-5 1 16,0-1 3-16,1-1-3 0,3-1 0 0,-4-1 0 16,2 0-2-16,-1-1 3 0,0-3 3 0,0 1 0 15,-1 1-1-15,-1-1-3 0,1 0-1 16,-1 0 1-16,0 1-1 0,1-1 2 0,-2 2-1 15,0 2-1-15,0 1 2 0,-6 1-2 0,2 3 1 16,-2 2-1-16,-1-1 0 0,-2 2 0 16,0 0 2-16,0 0 2 0,0 0 0 0,0 5 4 15,0 1 2-15,0 2 2 0,0 0 2 0,-2 1 6 16,-1 2 1-16,0 2 3 0,1-1 0 0,1 2 0 16,-1-1-4-16,-2 0-5 0,4 1-4 15,0 0-9-15,0-3-1 0,6-1-4 0,2 0-8 16,0-2-7-16,5-1-14 0,-1-1-15 0,2-3-29 15,3-2-41-15,1-1-78 0,-4 0-168 16,-2 0-156-16,-4-2-882 0</inkml:trace>
  <inkml:trace contextRef="#ctx0" brushRef="#br0" timeOffset="16708.36">9616 7613 2617 0,'0'0'-5'0,"0"0"12"16,0 0 25-16,0 0 14 0,0 0-8 15,0 0-25-15,0 0-14 0,0 0-8 0,0 0-16 16,0 0-55-16,0 0-91 0,0 0-218 0,0 0-150 16,0 0-874-16</inkml:trace>
  <inkml:trace contextRef="#ctx0" brushRef="#br0" timeOffset="16876.98">9930 7653 2351 0,'0'0'198'0,"0"0"-105"16,0 0 10-16,0 0 14 0,0 0-38 0,0 0-37 16,0 0-18-16,0 0-15 0,0 0-5 0,0 0-5 15,0 0-5-15,0 0-13 0,0 0-25 0,0 0-75 16,80-31-134-16,-72 30-312 0,-5 1-951 0</inkml:trace>
  <inkml:trace contextRef="#ctx0" brushRef="#br0" timeOffset="17886.5">11054 7827 1945 0,'0'0'-15'0,"0"0"25"15,0 0 49-15,0 0 34 0,0 0-21 16,0 0-40-16,0 0-7 0,0 0 6 0,0 0 7 16,0 0 4-16,0 0-7 0,0 0 0 0,0 0-3 15,-42-87-5-15,32 84-6 0,-4 2-4 0,1 1-8 16,-5 0-5-16,3 0-3 0,-4 4-1 0,-2 5 3 15,2 0 4-15,-1 1-2 0,0 3 1 16,2-2-1-16,-1 3-5 0,4 0 1 0,-3 2-3 16,2 0-4-16,0 2 0 0,3-1-2 15,-2 0 0-15,6 0-2 0,4-2-3 0,2-1 1 0,3-3-8 16,0-2-1-16,7-4 1 0,7 0 4 16,0-3 11-16,0-2 7 0,4 0 7 0,2-7 2 15,2-4 0-15,4-4-1 0,-1-3 0 16,3-3-1-16,0-2-1 0,1-3-2 0,-4 1 0 15,4 0 1-15,-5-3 1 0,2 1 4 0,-4 0 1 16,-2 0 3-16,-2 1 3 0,-5 3 0 0,3-1-2 16,-6 3-2-16,-3 1-2 0,1-1-3 15,-2 0-1-15,-3 3 0 0,-2 0-3 0,0 2-3 16,0 1 1-16,-1 4 1 0,0 3 4 0,-2 2 2 16,-2 5-7-16,-3 1-10 0,-3 2-10 0,1 7-3 15,-1 4 5-15,-1 3 4 0,1 2 2 0,-2 3 1 16,2 3-1-16,1 1 0 0,0 0 5 0,5 1 0 15,-3 3 1-15,6-1 3 0,1 0 0 16,0-1 1-16,1-1 2 0,7-4-8 0,0 0 1 16,2-5-2-16,3-3 0 0,-1-2 2 0,0-2-3 15,5-3-7-15,-3-1-4 0,4-4-1 0,2-1-2 16,-2-1 1-16,1-1 0 0,0-4-2 16,-2-4 1-16,2-1 0 0,1-2-1 0,-3-1-1 15,-3-2 5-15,2-1 2 0,-3-1 4 16,-1 0 7-16,-2 0 1 0,-1 1 4 0,1 1 1 15,-6 1 6-15,2 0-1 0,-5 0 3 0,0 1 0 16,-1 2-4-16,0 2 7 0,-1 1 5 0,-2 3 3 16,-3 2 3-16,0 2-4 0,-1 1-9 0,-2 0-6 15,-1 7 0-15,-2 2 9 0,1 5 9 16,-1 3 4-16,-2 3-1 0,3 2-10 0,0 1-5 16,1 5-3-16,1-3-2 0,1 2 1 0,1-1-2 15,0 0-3-15,4-4-6 0,-1-1-12 0,4-2-51 16,0-5-99-16,7-2-225 0,1-5-118 0,-4-2-879 0</inkml:trace>
  <inkml:trace contextRef="#ctx0" brushRef="#br0" timeOffset="18368.54">11968 7834 1662 0,'0'0'10'0,"0"0"-131"0,0 0 43 0,0 0 194 15,0 0 24-15,0 0-19 0,0 0-28 0,0 0-9 16,0 0-16-16,0 0-24 0,0 0-12 0,0 0-4 16,0 0 2-16,126-136 2 0,-116 120 2 15,1-1 3-15,-2 4 5 0,-3 0 1 16,-3 4 1-16,-2 0 0 0,0 3-2 0,-1 1 3 15,0 3 2-15,0 1 7 0,0 1-2 0,0 0-7 0,0 0-15 16,0 1-19-16,-1 5-11 0,-1 3-7 16,-2 3-1-16,1 3 5 0,2 0 4 0,0 5 2 15,0-1 2-15,1 0 2 0,0 2-4 0,0 0 0 16,0-2-2-16,1-1-4 0,1-3 1 16,5-1-5-16,2-5-11 0,0 1-26 0,2-6-41 15,2 0-64-15,0-4-153 0,0 0-225 0,-6 0-895 0</inkml:trace>
  <inkml:trace contextRef="#ctx0" brushRef="#br0" timeOffset="18533.75">12254 7343 2391 0,'0'0'303'15,"0"0"-261"-15,0 0-8 0,0 0 5 16,0 0-7-16,0 0-25 0,0 0-15 0,0 0-12 15,0 0-25-15,0 0-61 0,0 0-113 16,0 0-273-16,0 0-700 0</inkml:trace>
  <inkml:trace contextRef="#ctx0" brushRef="#br0" timeOffset="20387.16">12277 7868 1819 0,'0'0'-12'0,"0"0"26"16,0 0 74-16,0 0 71 0,0 0-42 16,0 0-53-16,0 0-24 0,0 0-5 0,0 0 1 15,0 0 8-15,0 0 3 0,0 0 4 0,0 0 2 16,0 0-3-16,28-19-2 0,-18 7-13 15,2-3-9-15,-1-1-6 0,4-2-6 0,0-3 3 16,2 0-3-16,-2 2-1 0,3 0-1 0,-1 2-4 16,-2 3 0-16,2 2-4 0,-2 3 0 0,3 0-4 15,-1 2-1-15,-4 2-1 0,2 3-3 0,-3 2-4 16,-5 0-4-16,-1 5-1 0,-1 4 0 0,-3 3 6 16,-1 3 3-16,-1 2-1 0,0 3 4 0,0 2 0 15,-6 3 3-15,-2-1 1 0,1 1 3 16,-2-1-2-16,0-4 1 0,0-1 1 0,5-3-3 15,-1-3 1-15,4-2-4 0,2-4-1 0,-1-3-3 16,0 0 1-16,0-3 3 0,5-1-2 16,-1 0 4-16,3-2 4 0,-1-7 1 0,3 0 3 15,0-2-3-15,3-4-4 0,0 0-2 0,0-1 1 16,2-1-1-16,-3-4 5 0,3 1-2 0,0-1 1 16,-2 0 0-16,4 1 0 0,-3 2 4 15,-2 3-2-15,0 0 2 0,-1 2-3 0,2 1-3 16,-2 1 0-16,-1 3-2 0,1 2 1 0,-1 3-2 15,-4-1 1-15,1 2-1 0,-1 2 0 16,-2 0 0-16,-1 0-4 0,-1 0 1 0,-1 3-1 16,0 4 1-16,0 0 5 0,0 4-1 0,0 0-1 15,0 2 0-15,0 1-2 0,-2-2 1 0,1 3-1 16,0 0 0-16,1 0 4 0,0 3-5 0,0-4 4 16,0-2-4-16,3-1-5 0,1-1 3 0,2-2-1 15,2-2 1-15,1-2 2 0,1-1-1 16,0-3-2-16,3 0 5 0,-1 0 3 0,2-6 1 15,2-4 3-15,2 0-2 0,1-4-1 0,2-2 0 16,1-3 1-16,-2-1 2 0,1-1 1 0,-1-2 4 16,-1 1 2-16,0-1 2 0,1-1 1 15,-2-3-2-15,0-2 0 0,0-2-2 0,1-2 2 16,-5 0-5-16,3-1-2 0,-5 2-3 0,2 0-5 16,-4 3 1-16,0 3-2 0,-3 2 1 15,-3 5-1-15,-1 6 0 0,-2 4 0 0,-1 3 2 16,0 3-5-16,-5 3-8 0,0 0-7 0,-4 9-1 15,0 1 6-15,-1 5 6 0,0 2 7 16,2 4 1-16,1-1-1 0,-1 3 2 0,0 2 2 16,4 1 1-16,-2 1 1 0,2 1 2 0,-1 1-1 15,3 0 1-15,0-1 1 0,1-2-2 0,1-3-2 16,0-1-1-16,1-3-2 0,2-2-1 0,3-5 1 16,-1 0-2-16,3-2-1 0,0-1 2 0,-2-2 1 15,1 1 1-15,0-2 2 0,-2-3 0 0,4 1-2 16,-1-2 0-16,-1 0 0 0,1-2 0 15,-1 0 1-15,2 0-1 0,1 0 5 0,1-3-3 16,0-2 4-16,-1-2-1 0,3 0-4 0,-2-3 1 16,2 1 0-16,0-1 0 0,1-2 2 15,3 0-3-15,-2-2-2 0,0-1-1 0,-1 1 2 16,0-2 1-16,-2 1 1 0,0-3 0 0,-3 3 2 16,0-2-4-16,-3 4 1 0,0-1-1 15,-2 2-2-15,-2 3 2 0,-2 1-1 0,0 2 1 16,-5 2-2-16,0 1-4 0,-1 3-7 0,-1 0-3 15,0 1 2-15,-3 6 2 0,2 2 7 0,-2 0 5 16,1 3-1-16,-1 2 0 0,0 0 3 16,0 2-2-16,4 0 1 0,-1 3 0 0,-1-1 0 15,5 0 1-15,-3 1 2 0,5-1 1 0,1-1-2 16,0-2-2-16,0-1-1 0,4-1 0 0,2-3 0 16,1-1 0-16,1 1 2 0,1-3-2 0,0-3 3 15,2 1 3-15,3-3-2 0,-1-1 3 0,1-1 1 16,0 0 1-16,0-4 2 0,3-3-1 15,-2-3-3-15,2 1-1 0,1 0-4 0,-2-1 0 16,2-2 1-16,0 2-1 0,0-3 0 0,-4 3-2 16,5 0 3-16,-3-1-2 0,-1 1-2 0,-1 1 2 15,0-1-3-15,-2 0 1 0,0 2 0 16,-2 1 0-16,0 1-2 0,3 1-2 0,-5 0 0 16,3 0-4-16,-2 2 0 0,0 0-2 0,0 1-4 15,0 1-2-15,-2 1 2 0,-1 0-1 16,0 0 5-16,-2 0 5 0,0 3 0 0,-1 2 3 15,-1 1 3-15,-2 0 2 0,0 1 0 0,1 1 2 16,-1 1 2-16,0 0-4 0,0 1 2 0,0 0-1 16,0 0-1-16,0 1 1 0,0 0-1 15,0-1 0-15,0 3-2 0,0-1 2 0,3 3-3 16,0-3 1-16,1 2 0 0,2-1 0 0,-1-2-2 16,3 1-1-16,0-3 3 0,-1 0-6 0,3-2 5 15,1-1 0-15,-1-3-1 0,0-2 2 0,3 0 1 16,-1-1 2-16,1 0 1 0,0-2 1 0,3-3-3 15,-2-4 2-15,2 1-4 0,-4-1 0 16,5-1-1-16,-2-2-1 0,2 1 4 0,0-1-3 16,-2-1 1-16,1 2 2 0,-1-2-3 0,-2 2 3 15,2-1 1-15,-3 0-1 0,-2-2 3 16,4 1 2-16,-5 0-2 0,0 1 2 0,-1 1-4 16,-3-1 0-16,0 0 0 0,-2 3-2 0,-2 2 4 15,-1 2 0-15,0 2 1 0,0 1-3 16,-4 1-3-16,-2 1-7 0,-1 0-2 0,-1 2 3 15,-2 3-1-15,2 4 8 0,-3-1-4 0,3 3 1 16,0 0 0-16,1 0-4 0,-2 2 5 0,3 1-1 16,2 0 1-16,1 0-1 0,0-1 2 15,1 1-1-15,2-1 1 0,0-1 2 0,0 1-4 16,0-3 2-16,5 2-2 0,0-4 2 0,1-1-2 16,3-1 2-16,2-2 0 0,1-1 2 0,1-2 1 15,0-1 0-15,3 0 2 0,-1 0-1 0,2-5 2 16,1-2-2-16,1-1-2 0,-3-1 1 0,3-1-3 15,-3 1 1-15,-1 0 2 0,1 0-1 0,-2-1 1 16,0-2 3-16,-2-1-1 0,-1 2 1 16,-1-3 0-16,1-1-1 0,0 0-2 0,0-3-6 15,2 1 3-15,-3 0-4 0,3 3 1 0,-5 2 4 16,1 0-3-16,-2 6 3 0,2-1-3 16,-3 3 3-16,1 1-4 0,-1 1 1 0,-1 2 0 15,2 0-3-15,0 0 5 0,-1 3-3 16,1 1 2-16,1 2-2 0,-3 2 3 0,1 2-1 15,-1 1 2-15,1 0 3 0,0 1-4 0,-1 2 2 16,0-1-1-16,0 1 1 0,-1 0 1 0,0 4 3 16,2-2 0-16,-4 1-2 0,0-1 6 0,-2 0 1 15,0 1 6-15,0-2 2 0,-3 0 5 16,-2-1 1-16,0-1-4 0,0-2 3 0,-1-2-12 16,1 1-2-16,-1-2-3 0,-4-1-8 0,2-2 1 15,0 0-6-15,-3-1-14 0,-1 0-35 16,0-2-57-16,-2 2-88 0,-5-2-249 0,6 0-172 15,3 2-839-15</inkml:trace>
  <inkml:trace contextRef="#ctx0" brushRef="#br0" timeOffset="20793.79">13042 7369 1423 0,'0'0'11'0,"0"0"24"0,0 0 97 16,0 0 54-16,0 0-26 0,0 0-51 0,0 0-23 16,0 0-5-16,0 0 0 0,0 0-2 15,0 0-6-15,0 0-4 0,0 0-10 16,132-20-13-16,-105 18-7 0,4 0-9 0,6-2-8 15,-1 1-8-15,3-2-7 0,1 1-7 0,0 0-6 16,2 1-10-16,-2-2-36 0,0 2-71 0,-1-1-156 16,-11 2-268-16,-9 1-899 0</inkml:trace>
  <inkml:trace contextRef="#ctx0" brushRef="#br0" timeOffset="24671.75">2480 13488 151 0,'0'0'237'0,"0"0"-190"0,0 0-15 16,0 0 2-16,0 0 10 0,0 0 18 15,0 0 17-15,0 0 14 0,0 0 4 0,0 0 11 16,0 0 10-16,0 0 4 0,-30-30-6 0,28 27-11 16,-1 1-22-16,-1 0-18 0,3-1-16 0,-3 1-15 15,-1-1-10-15,3 1-5 0,-1 0-1 16,-2-2 1-16,3 2 1 0,-3-1 4 0,1 0-2 16,-1-1-2-16,-2 1-2 0,2-1-2 0,-2 1 2 15,-1-1-5-15,-3 2-7 0,0-1-7 0,-2 0-2 16,-2 1-2-16,-1 1 2 0,1-1 0 15,-4-1-2-15,1 1 4 0,2 0-1 0,-2 0 1 16,-2 1-4-16,1-1-1 0,2 1 2 0,-3-1 5 16,2 1 4-16,-4 0 1 0,3 1-1 0,-1-2 1 15,0 2 1-15,-3 0-1 0,3 0 6 0,-1 0-5 16,-2 0-1-16,0 0-1 0,3 2-4 0,-2 0 0 16,-2 0 1-16,-1 1 0 15,3 0 2-15,-4-1-1 0,3 1 3 0,2 1-2 16,-3-2-1-16,1 2-2 0,2-1-2 0,-1 1 1 15,1 0 0-15,0 2-1 0,-1 1-1 0,-1 2-1 16,-1 1-6-16,2 2-2 0,-3 1-2 0,1 1 1 16,0 1 0-16,-2 4 2 0,1 2 5 15,-3 2-3-15,3 0 4 0,0 0 3 0,0 1 1 0,1-1 1 16,1 2 1-16,3 0-1 0,-1 0-2 16,0 1 1-16,0 0-2 0,-3-1 0 0,0 0 2 15,1 0-3-15,0 1 3 0,1-1 2 0,-1-1 1 16,1 0 1-16,5 2-2 0,0-4-2 15,0 1 0-15,2-1 0 0,2 0 2 0,2-2 1 16,1 0-1-16,3-1 2 0,-1 2-3 0,0 0 0 16,7-1 4-16,-1 5-2 0,0-1 7 0,2 1 4 15,0 1 0-15,0-1-1 0,0-1-7 16,5-1-9-16,1-1-6 0,0-1-4 0,3-1-1 0,1 2-1 16,3 1 1-16,3-1 0 0,-1-2-1 15,4-1 1-15,4 1 0 0,3-3-3 16,0 1 0-16,2 0 1 0,4-1-2 0,-1 1 4 15,3-2 6-15,-2 2 0 0,1-1 1 0,1 0-1 16,1 2-4-16,3-2 0 0,0 0 0 16,-1 2 0-16,2-2-2 0,1 0-1 0,2-2 0 0,-2-1-2 15,3-3 1-15,-2-2 0 0,0-3-3 0,3-3 3 16,-2-1 4-16,1-2 2 0,-3 0 0 16,-1-4 2-16,-2-1-3 0,-1-2 1 0,1-2 3 15,-2 0 1-15,1-2 0 0,-1-2 4 0,-2 1 2 16,0-2 0-16,1-1 4 0,-2-1-2 0,0 0 3 15,3-3-2-15,-1 1 0 0,-3-1 2 16,2-3-3-16,0 1-1 0,0-1-1 0,-1-1-2 16,0 0 0-16,-1-1 2 0,0-1 1 0,-1 0 1 15,0 0 2-15,-2 0-1 0,-3-3 1 0,2 1 3 16,-4 0 3-16,3-1 6 0,-3-1 3 16,-2 0 4-16,1-3-1 0,-1 0 3 0,-2-2-4 15,0 0-1-15,-1 0 0 0,-5 0-4 0,4-1 3 16,-5 1 4-16,-1 2 3 0,-1 3 10 15,-3 1 9-15,-4 1 3 0,-1 3 6 0,-1 0-3 16,-1 1 0-16,0 1-3 0,-3 0-4 0,0 0 5 16,-4 3-1-16,-4-2 4 0,1 3-4 0,-1-1-5 15,-6 3-5-15,4 0-9 0,-7 2-2 0,1 0-11 16,-4 1-5-16,-4 2-4 0,1 0-6 0,-3 0-2 16,-2 1 0-16,-4 2-5 0,1 1-1 15,-5 1-3-15,-2 1-3 0,0 1 0 0,-1 1-5 16,-1 0-3-16,1 2-5 0,1 1-3 0,3 0-4 15,0 0-7-15,6 0-15 0,1 0-23 0,3 0-30 16,4 0-54-16,2 2-66 0,5 1-74 16,0 1-32-16,7-1 12 0,6-1-383 0</inkml:trace>
  <inkml:trace contextRef="#ctx0" brushRef="#br0" timeOffset="25853.52">3164 13919 464 0,'0'0'67'0,"0"0"6"0,0 0 48 15,0 0 44-15,0 0 19 0,0 0-10 0,0 0-32 16,0 0-31-16,0 0-19 0,0 0-16 15,0 0-13-15,0 0-18 0,0 0-16 0,-13 0-20 16,13 0-26-16,0 0-16 0,1 0 1 0,5 0 15 16,-2 2 26-16,5 0 21 0,2 1 0 15,6 1-1-15,2-1-5 0,4 0 1 0,1-2 1 16,4 0-3-16,2 0-2 0,2-1-10 0,-2 0-2 16,1 0-4-16,-1 0-1 0,1 0 2 15,-1 0-1-15,0 0-1 0,1 0-3 0,-1 0 1 16,0 0-1-16,-1 0 0 0,-1 0-1 0,-3-1-3 15,2 0 1-15,-4 0 0 0,-1-1 2 0,0 0 0 16,-3 1-1-16,1 0-1 0,-1 0-3 0,-3-1 2 16,-1 2-4-16,-3-1-3 0,3 0-2 15,-3 1-11-15,-2-1-12 0,1 1-19 0,-2-1-28 16,-1 0-28-16,-2 0-33 0,2-1-47 0,-5 1-43 16,3-1-9-16,-4 1 35 0,0 0-409 0</inkml:trace>
  <inkml:trace contextRef="#ctx0" brushRef="#br0" timeOffset="26236.73">3720 13746 836 0,'0'0'22'0,"0"0"33"15,0 0 44-15,0 0 30 0,0 0 11 16,0 0-21-16,0 0-33 0,0 0-34 15,0 0-35-15,0 0-26 0,0 0 0 0,0 0 12 0,0 0 26 16,0 0 20-16,11 0 6 0,4 6 3 0,-3 1-2 16,2 2-2-16,2 0-4 0,-1 0-8 0,3 1-8 15,0-1-9-15,2 2-7 0,-5-2-7 16,4 0-4-16,-3 1-3 0,-1-2-1 0,1 1-1 16,-2-1-3-16,1 0 1 0,-1 0-1 0,-2 0 1 15,-1 0 1-15,0 0 2 0,-3 0-2 16,1-1-2-16,-6 1 2 0,3-1 3 0,-4 0 9 0,-2 1 7 15,0 0 9-15,-1 0 3 0,-6 1 2 16,1 1 2-16,-2 1-4 0,-1 1 0 0,-2-2 0 16,0 0-3-16,2-1-3 0,-2 0-5 0,2-2-6 15,0 0-6-15,-2-3-2 0,3 1-7 16,3-1-12-16,-3-1-17 0,-2 1-29 0,6-2-47 16,-3 2-74-16,0-2-120 0,2 2-110 0,-1-2 16 15,1 0-534-15</inkml:trace>
  <inkml:trace contextRef="#ctx0" brushRef="#br0" timeOffset="44107.68">4836 14002 322 0,'0'0'122'0,"0"0"-38"0,0 0 57 0,0 0 41 16,0 0 15-16,0 0-35 0,0 0-43 16,0 0-19-16,0 0-5 0,0 0-5 0,0 0-4 15,0 0-1-15,12-43-1 0,-10 35 2 0,2-2 1 16,-2-1-8-16,0 0-4 0,-2-1-10 0,0 1-12 16,0 0-4-16,0-1-13 0,0 2-8 15,0 1-5-15,-2-1-6 0,-4 3 1 0,2-1-1 0,-6 1-3 16,1 1-1-16,-1 1-6 0,-2 1-6 15,2-1-6-15,-1 1-4 0,-5 3-3 0,4 1 0 16,-3 0-1-16,0 3 3 0,0 4-1 0,-1 2 2 16,3 1-1-16,-2 3-4 0,2 2 1 0,0 3-1 15,-1 3-1-15,2 2 0 0,2 2 1 16,1 3 1-16,4 0 2 0,-1 0 4 0,4-1-5 16,2-3 0-16,0-2-2 0,6-1-3 15,0-4 1-15,4-1 2 0,0-3 2 0,1-2-2 16,0-1 2-16,3-4 1 0,0-1 0 0,-3-2 5 15,5-3 3-15,-3 0 1 0,0-1 1 16,2-6 1-16,-3-1 2 0,0-1 2 0,1-1 3 0,0-2 1 16,-2-2-1-16,0 0 0 0,1-3 2 15,-2 1-3-15,-1-1 2 0,0 0 0 0,-1-2-3 16,-3 1 4-16,1 1 0 0,-3-2-3 0,4 3 0 16,-5 1-5-16,0 4 0 0,-1 1-1 0,2 4 0 15,-1 3 0-15,-2 2-4 0,0 1-5 0,0 0-7 16,0 0-6-16,0 3 4 0,0 7 4 15,0 4 9-15,1 1 7 0,-1 6-1 0,0 4 0 16,0-3-1-16,0 3 0 0,0-4-2 0,2 1 1 16,3-3 0-16,2-2-2 0,1-3 1 15,2-4-2-15,1-1 2 0,1-4 0 0,3-1 4 16,-1-4 1-16,-3 0 4 0,5-3 4 0,-4-4 2 16,0-1 4-16,0-2-1 0,2-3-1 0,-2 0-4 15,0-3 0-15,-1 0-3 0,0-1-3 16,0 0 1-16,-1-2-3 0,1 3 0 0,-2-1-2 15,0 1 0-15,0 2-1 0,-1 1-4 0,-3 2 0 16,3 3-7-16,0 2-8 0,-5 4-5 0,3 2-8 16,-2 0 1-16,-2 2 1 0,3 5 8 0,-3 4 8 15,-1 1 7-15,3 3 4 0,-2 3 1 16,1 1 1-16,-2 0 1 0,1 1 1 0,0-2-1 16,1 0 1-16,-1-1-2 0,0-2 1 0,4-2 0 15,-3-1 1-15,3-1-1 0,-1-3-1 0,3-3 3 16,-2-1 1-16,1-3 9 0,3-1 9 15,-1 0 7-15,-1-6 6 0,-2-1 3 0,1-1-7 16,0-3-6-16,-3-1-5 0,4 0-8 0,-1-2 0 16,-1 0-4-16,2-1-3 0,-2 0-2 0,-1-1-2 15,4 0-1-15,-4-2-1 0,1 2-1 0,2 0 0 16,-2 3-3-16,1 3 0 0,0 1-1 16,-4 2 0-16,4 3-4 0,-5 0-3 15,2 3-4-15,0 1-6 0,-1 0-2 0,1 0-2 16,-1 5 2-16,0 2 7 0,0 1 6 0,1 2 6 15,-1 1 4-15,-2 2 3 0,3 2 0 0,-1 0 1 16,0 0-1-16,0 0 0 0,0 0 0 0,0-2-1 16,1 0 0-16,2-1 0 0,2-2 0 0,2 0-3 15,0-3-4-15,4 0-4 0,-1-2-3 16,3-2-4-16,4-2 1 0,-1-1-2 0,-1 0-3 16,-2-1 7-16,3-5 0 0,-1-1 8 0,1-1 7 15,-4-3 0-15,5-2 1 0,-3 1 3 0,0-3-1 16,-1-1 0-16,-2 1 3 0,0-2 0 15,-2 2 2-15,-3-3 0 0,-2 3 4 0,-2-1 3 16,-3 1 1-16,-2 0 5 0,0 3 3 0,0-1 3 16,-2 3 2-16,-5 1 1 0,2 2 0 0,-3 2-3 15,-3 3-6-15,2 2-9 0,-2 0-8 0,-1 3-1 16,2 5-4-16,-2 3 2 0,-2 0 4 16,2 3-3-16,0 2-1 0,1 0 0 15,0 0-2-15,2 3 1 0,-1-1 0 0,2 0 0 16,5-2-1-16,2-2-4 0,1-1-8 0,0-4-3 15,3-1-6-15,3-2 2 0,-1-3 1 0,4 0 0 16,1-3 6-16,-2 0 0 0,1 0 6 0,1-3 7 16,-3-1-4-16,1-3 7 0,1-3 0 15,1 2-3-15,-3-3 5 0,-2 2-3 0,2 0 0 0,1-1 2 16,-4 1-1-16,2 1 0 0,-3 0-1 16,1 1-3-16,1 2-1 0,-3 0-6 0,3 1-6 15,-2 3-7-15,-1 0-11 0,0 1-4 0,0 0 0 16,1 1 6-16,-1 4 8 0,-1 1 11 15,0 2 9-15,0 2 2 0,3-1 5 0,-2 3 0 16,1 0-2-16,1 1 2 0,2 1 2 0,1-2 1 16,0 1 3-16,6 0 4 0,-1-3 3 0,-1 0 10 15,6-4 6-15,-3 0 5 0,4-4 5 16,1-2-2-16,-2 0-3 0,2-2-4 0,3-5-2 16,1-2-3-16,-1-2 1 0,-2-1-2 0,-3-2-1 15,0 2-4-15,-4-2 1 0,-3 0 0 16,-2 0-1-16,0 0 1 0,-3-3-2 0,0 0-6 15,-2-1-1-15,1 0-9 0,-1-2-3 0,-1 1 0 16,1-2-5-16,-2 0-1 0,2-1-3 0,-3 0-6 16,0 0-8-16,0 1 0 0,0 0-3 0,-1 3 4 15,-5 3 5-15,3 2 5 0,-3 4 7 0,1 4 1 16,-2 4 1-16,0 1-6 0,-1 6-2 16,-2 5-1-16,-1 4 3 0,0 2 2 0,0 2 1 15,1 3 1-15,0 2-2 0,3 3 2 0,1-2 1 16,2 2 1-16,1-1 3 0,4 1-1 0,-1-4 0 15,3-2-1-15,3 0-2 0,2-6-7 16,7-1-3-16,-2-4-6 0,3 0-5 0,3-5 2 16,-2 0 0-16,2-1 7 0,-1-3 4 0,2-1 4 15,-3 0 0-15,3-4 1 0,-2-2 3 16,-1-1 0-16,-3 0 4 0,2-1 0 0,-3-1 0 16,-2 0 1-16,-1-1 1 0,1-3 3 0,-3 0 1 15,0 2 3-15,-4-3 1 0,0 1 1 0,1-1 4 16,-4 3 1-16,-1-1-1 0,2 2-1 15,-2 3 1-15,0 2 3 0,0 0 7 0,0 4 1 16,0 1-5-16,0 0-8 0,0 0-6 0,0 4 1 16,0 3 0-16,1 3 6 0,-1 2-2 0,1 2-3 15,-1 0-2-15,2 0-4 0,-1-1-4 0,0 2-3 16,1-2-6-16,5 2-9 0,-1-4-24 16,4 1-53-16,3-3-49 0,0-1-66 0,5-2-84 15,2-2-113-15,-6-3-34 0,-4 0-512 0</inkml:trace>
  <inkml:trace contextRef="#ctx0" brushRef="#br0" timeOffset="44275.68">6460 13727 1430 0,'0'0'374'0,"0"0"-228"16,0 0 0-16,0 0-1 0,0 0-43 15,0 0-59-15,0 0-47 0,0 0-63 0,0 0-58 16,0 0-50-16,0 0-55 0,0 0-44 15,0 0-83-15,0 0-201 0,-39-48-38 0</inkml:trace>
  <inkml:trace contextRef="#ctx0" brushRef="#br0" timeOffset="44577.73">6615 13786 1345 0,'0'0'312'0,"0"0"-98"0,0 0-2 0,0 0-7 16,0 0-92-16,0 0-67 0,0 0-24 0,0 0-9 15,0 0-5-15,0 0 1 0,0 0-1 0,0 0-2 16,0 0 0-16,0 0-4 0,63 4-2 16,-51 2 1-16,1 2 1 0,0 2-2 0,0 0 1 15,-3 3-2-15,2-1-1 0,-1 2-1 0,-2 1-1 16,-1 1-2-16,-2 0-3 0,-3 3 2 0,-1-1 0 16,-2 0 3-16,0 1 4 0,-5 1 2 15,-4 0 3-15,1 0 1 0,1-2 1 0,-2 0 1 16,0 0-1-16,1-2-1 0,2 0-3 0,0-2-1 15,0-1-4-15,6-2-5 0,0-3-9 16,0 0-20-16,3-2-24 0,3 1-16 0,2-4-13 16,1-2-11-16,3 0-9 0,-1-1-17 0,2 0-28 15,0-4-40-15,-1-2-53 0,1-2-52 0,-3 1 24 16,-4 3-382-16,-2-1 576 0</inkml:trace>
  <inkml:trace contextRef="#ctx0" brushRef="#br0" timeOffset="45087.88">6503 14090 569 0,'0'0'103'0,"0"0"3"0,0 0 0 16,0 0 4-16,0 0-35 0,0 0-26 15,0 0-6-15,0 0-13 0,0 0-17 0,0 0-11 16,0 0-3-16,122-28-3 0,-94 23-4 0,1 0-1 16,-1-1-2-16,1 0 5 0,0 0 5 15,3 1 11-15,-1 0 13 0,0-1 12 0,0 2 21 16,-1-3 22-16,-1 2 15 0,-1 0 5 0,-2 0 0 15,0-1-10-15,-6 2-13 0,2-1-15 0,-6 1-13 16,-3 1-16-16,-4 1-3 0,-2-1 4 16,-1 1 3-16,-4 1 10 0,-1 1 17 0,-1 0 18 15,0 0 6-15,0 0-14 0,-2 0-29 0,-3 1-29 16,-4 2-17-16,0 4-2 0,-1 2 3 0,-3 0 1 16,-1 4 2-16,0 0-1 0,2 2 1 0,0 1 0 15,-1 1 2-15,2 0 1 0,-1 0 0 0,3 0 1 16,1-1-2-16,2 0 0 0,-2-2 1 15,8-2-6-15,0-4-2 0,0-1-7 0,9-3-6 16,0-2-1-16,1-2 0 0,4 0-1 0,-1-4 7 16,5-5 1-16,-2-1 4 0,3-2 5 15,-2-2-4-15,0 0 1 0,1 0 2 0,-4-2 2 16,-3 0 4-16,-1 2 0 0,-2-1 1 0,-2-1 4 16,-3 2 2-16,-1 2 1 0,1 1 4 15,-3 1 0-15,0 3 8 0,0 4 11 0,0 1 3 16,0 0-1-16,0 2-12 0,0 0-11 0,0 4-6 15,0 2 1-15,0 3 5 0,0 3 1 0,0 0 2 16,0 2 0-16,4 1 1 0,-2-1-2 16,1-1-2-16,2-1-4 0,0-1-5 0,4-1-6 15,2-1-11-15,1-2-13 0,6-2-22 0,2 0-56 16,3 0-67-16,5-3-76 0,-1 0-163 0,-5-2-285 16,-8 1-294-16</inkml:trace>
  <inkml:trace contextRef="#ctx0" brushRef="#br0" timeOffset="45567.18">7950 14082 1098 0,'0'0'330'0,"0"0"-318"0,0 0 40 0,0 0 54 15,0 0 28-15,0 0-19 0,0 0-38 0,0 0-24 16,0 0-10-16,0 0-6 0,0 0-6 0,119-118 1 16,-105 100 3-16,2-1 2 0,-3 1-1 0,-2 1-1 15,-1 0-6-15,0 1-1 16,-2 4-3-16,-3 1-2 0,-1 2 2 0,-3 5 6 0,-1 0 10 16,0 4 2-16,0 0-10 0,0 0-14 15,0 7-15-15,-4 5-8 0,-1 4 0 0,0 3 5 16,-1 5 0-16,0 1 3 0,2-1-1 0,3 1 0 15,1-2 3-15,0 1-5 0,1-2-1 0,5-2 0 16,1-4-8-16,2-2-7 0,0-4-25 0,5-2-46 16,0-4-64-16,1-3-87 0,2-1-168 15,0-4-329-15,-7 0-166 0</inkml:trace>
  <inkml:trace contextRef="#ctx0" brushRef="#br0" timeOffset="45721.75">8237 13601 2024 0,'0'0'155'0,"0"0"-95"0,0 0 8 0,0 0-1 15,0 0-24-15,0 0-35 0,0 0-35 0,0 0-22 0,0 0-53 16,0 0-71-16,0 0-87 0,0 0-108 16,0 0-24-16,0 0-629 0</inkml:trace>
  <inkml:trace contextRef="#ctx0" brushRef="#br0" timeOffset="47195.15">8298 14106 1529 0,'0'0'226'0,"0"0"-14"0,0 0-2 16,0 0-38-16,0 0-87 0,0 0-45 0,0 0-12 16,0 0-3-16,0 0-7 0,0 0-3 0,0 0-1 15,77-135 1-15,-57 114 5 0,0 1 0 16,-1 2-3-16,-1 5-1 0,-3 1-5 0,3 5-5 0,-7 3-3 15,2 1-3-15,-3 3-2 0,-1 0-2 16,1 5-1-16,-2 4 2 0,-4 2-3 0,0 3 3 16,-1 4 0-16,-2 2 1 0,-1 0 3 0,0 1-2 15,0 0 1-15,-4 0 0 0,-1 0 0 16,-1-2 1-16,1-2-1 0,-4-2 3 0,3-2 1 16,0-3 3-16,2-4 3 0,1-2-2 0,2-2-4 15,1-2-3-15,0 0-1 0,1 0 3 16,6-3 7-16,1-5 3 0,2-2-1 0,2-5-5 15,3-2-2-15,0-1-3 0,-2 0-2 0,2-2 0 16,-2 1-4-16,1-1 2 0,1 0-2 0,-2 2 1 16,1 0-1-16,0 1-3 0,-2 3 1 15,2 3 0-15,-1 3-1 0,0 4 2 0,-3 1-1 0,0 3 0 16,-4 0 1-16,-1 4 0 0,1 4 3 16,-3 2 3-16,-2 3-1 0,2 2 4 0,-3 2 1 15,0 1 1-15,0 2 0 0,0 0 1 0,0 0-2 16,0-1 0-16,0-2 3 0,0 0 0 15,0-3 1-15,2-1 2 0,-2-2 1 0,2-3-3 16,1-2 0-16,2-3-1 0,0-2-1 0,0 0 5 16,0-1 6-16,4 0 0 0,-2-2 3 0,2-4-6 15,2-4-4-15,0-1-4 0,1-2-3 0,-1-1-2 16,0 0 1-16,-2-3-4 0,3 0 1 0,-3-2-2 16,1-2-5-16,0-1 0 0,0 0-13 15,1-1-3-15,0 2-6 0,1 2-2 16,-1 2 4-16,1 5 2 0,-2 2 5 0,-2 3-1 15,0 2 0-15,0 4-3 0,-3 1-2 0,1 0 3 16,-3 6 5-16,2 1 5 0,-2 3 7 0,-2 1 6 16,-1 2 2-16,1 2 2 0,-1 1 0 0,1 1 0 15,1 1 1-15,3-3 0 0,-2 2 0 0,4-2-3 16,3-1 1-16,0-2-3 0,1 0-1 16,4-3 2-16,1 0-1 0,4-2 0 0,1-2 0 15,0-2 0-15,4 0 1 0,1-3-1 0,2 0 1 16,-2-3-1-16,0-1 1 0,-1-4 2 0,-1-1 1 15,-2 0 0-15,-1-1 3 0,-2-1 0 16,1-1 3-16,-5 2 4 0,-3-2 5 0,-3 0 3 16,-4 1 5-16,-2 0 2 0,-1-1-1 0,-2 0-3 15,0 0-6-15,-4-1-6 0,1 2-3 0,-4 0-3 16,2 1-4-16,-3 0 0 0,0 5 0 16,-2 1-1-16,0 0-2 0,-1 3 0 0,1 1-1 15,0 0-2-15,-2 1 0 0,0 4 3 16,1 0-2-16,1 2 4 0,0 0-2 0,1 1-2 15,1 0 2-15,1 0-2 0,3 1 0 0,-1-2-2 16,2 1-1-16,2 0-2 0,0-1-4 0,1 0-1 16,0-1-7-16,0-1-6 0,0-1-1 0,2 0-4 15,3-1-1-15,0 0 5 0,3-3-2 0,-3 0 3 16,3 0 5-16,1 0 3 0,0 0 7 0,0-1 4 16,-3-2 2-16,1 1 0 0,0 1 0 15,-4 0-1-15,1 1-1 0,3 0-3 0,-6 0-2 16,2 0 0-16,0 0-4 0,-2 0 3 0,1 1-1 15,-2 1-1-15,2 3 4 0,1-1 1 16,0 0 0-16,-2 3 3 0,5 0 2 0,-1 0 0 16,0 2 2-16,2-1 2 0,2-1-1 0,2 1 1 15,0-1 2-15,4 1 1 0,-2-2 1 0,4 1 5 16,-1-1-2-16,4-1 4 0,-1-2 5 16,2 0 1-16,1-2 6 0,0-1 2 0,2 0 1 15,-2-5-3-15,4-1 4 0,-2-2 2 0,-1-1-4 16,2-3 2-16,-2 0-2 0,-2 0-4 15,0-2-1-15,-1 0-1 0,-2-1-7 0,-3 0-3 16,1-2-1-16,-4 1-4 0,-2 2 2 0,-1-3-1 16,-1 1-1-16,-4 0-2 0,-4 1 0 0,0 1-2 15,0 0-2-15,-6 3 1 0,-2 0-7 0,-2 1-3 16,-2 2-4-16,-2 3-2 0,3 2 2 0,-3 3 1 16,0 0 6-16,2 2-2 0,2 5 3 0,3 3 3 15,2 1-3-15,0 1-4 0,0 4 3 16,3 1-1-16,2 2 1 0,0 4 5 0,0 2-2 15,0 1-1-15,3 2 1 0,7 0 0 0,-2 3 1 16,3-1-2-16,0 0 1 0,3-2-2 16,1 0 4-16,-2-1 3 0,1 0 0 0,-1-1 1 15,-2 0 0-15,-1-2 0 0,-1-2 1 16,-6-1 2-16,1-2 4 0,-4-1 4 0,0 1 6 16,-6-2 4-16,-4-2 5 0,-4-1 1 0,-1-1 1 15,-3-3 0-15,0-1-1 0,-2-2-1 0,-1 0-5 16,2-4-2-16,2 0-6 0,1-3-5 0,3 0-3 15,3-3-4-15,2-1-3 0,2-3-3 16,1 0-6-16,4-3-7 0,1-1 0 0,3-3-1 16,4-2 3-16,9-2 2 0,-2-4 2 0,6-2 0 15,3-1-4-15,3-3 0 0,-2-3-8 0,6-1-2 16,0 0 0-16,1 0 1 0,0 1 4 0,-1 1 5 16,-1 4 6-16,-1 0 4 0,-5 5 5 15,-1 3 1-15,-1 4 4 0,-2 4-1 0,-1 3 4 16,-7 3 3-16,0 1-1 0,-1 3 3 0,-4 0 0 15,-2 4 2-15,-2 2 1 0,2 1 0 0,-3 3-2 16,-1 1-5-16,0 1-4 0,0-1-10 0,0 2-11 16,0-3-26-16,0-1-47 0,-1 1-75 15,1-2-110-15,0-1-163 0,0-1-94 0,1-3-662 0</inkml:trace>
  <inkml:trace contextRef="#ctx0" brushRef="#br0" timeOffset="47353.81">10295 13727 2016 0,'0'0'201'15,"0"0"-107"-15,0 0-9 0,0 0 1 0,0 0-45 16,0 0-67-16,0 0-39 0,0 0-60 0,0 0-84 16,0 0-86-16,0 0-152 0,0 0-290 0,0 0 118 15</inkml:trace>
  <inkml:trace contextRef="#ctx0" brushRef="#br0" timeOffset="48237.8">10354 14085 2122 0,'0'0'170'0,"0"0"-10"0,0 0 1 16,0 0-60-16,0 0-59 0,0 0-17 0,0 0-4 15,0 0-1-15,0 0-6 0,0 0-1 16,0 0-1-16,0 0 0 0,0 0-1 0,127-124-3 15,-110 110 1-15,2 1-7 0,-3 1 0 0,0 1-1 16,-4 3-2-16,3 2 1 0,-4 1-2 16,-3 3 1-16,0 1-2 0,-1 1 0 0,-1 0-3 15,-3 4 1-15,-2 3 1 0,1 2 2 0,-2 3 1 16,0 0 0-16,0 2 2 0,-1 1-2 0,-1-1 0 16,-1 0 2-16,-2 0-3 0,3-1 2 15,-1 0 1-15,-1-2 2 0,3-1 1 0,1-2 0 0,0-2-1 16,0-3 0-16,0 0 0 0,0-1 3 15,2-2 1-15,3 0 2 0,-2 0 8 16,4 0 1-16,-2-1 1 0,4-6-1 0,1 0-10 0,1-3 0 16,3 0-3-16,-2-1-2 0,0 0 2 0,0 0-2 15,3-1-1-15,-1-1-2 0,2 1-3 16,-1-1 0-16,0 1-2 0,0 1-3 0,-2 1-1 16,3 2-4-16,-4 2-2 0,1 2-2 0,0 2-6 15,-3 2 2-15,-4 0-3 0,2 0 2 16,-2 5 4-16,-3 2 3 0,-1 2 4 0,-2 0 5 15,0 3 3-15,0-1 2 0,0 2 2 0,0-1 0 16,0 2-1-16,-2-1 1 0,1-2-2 0,1 1 2 16,0-3-1-16,0-1 0 0,2-1 1 15,4-1-3-15,-1-1 3 0,4-2 0 0,-1 0-2 16,1-3 3-16,-3 0 0 0,4 0 2 0,0-3 2 16,0-1 1-16,1-3 0 0,2-2-1 0,-1 0-2 15,-1-1 1-15,1-3-3 0,1 2 4 0,1-2-2 16,-1-1-1-16,-1 0-1 0,4 1 0 15,-3-4-1-15,-2 1-1 0,5-1-1 0,-4 1 1 16,0-1-2-16,-2 1 1 0,-2 4 0 0,-4 2-3 16,4 2 3-16,-6 2 2 0,-2 4 1 0,0 2 0 15,0 0-6-15,-3 1 1 0,-5 5-3 16,-2 3 2-16,0 2 4 0,-1 2-1 0,1 4 0 16,-2-1 2-16,0 2-1 0,-1 1 3 15,0 1 1-15,5-2 2 0,2-1 2 0,0 0-1 16,4-4-4-16,2-3-2 0,2 1-6 0,5-4-4 15,1-1 0-15,3-3-4 0,0 1 2 0,1-3 1 16,0-1 1-16,4 0 4 0,-2 0 1 0,3-4 2 16,-2-2 2-16,2-1-3 0,1 0 3 15,-4-1 3-15,-1 1-3 0,1-3 6 0,-2 1-3 16,-1 0 2-16,-1-3 1 0,2-1-2 0,-3 1 0 16,1-2-2-16,1 0 0 0,-1 0-3 0,0 2 0 15,-1 1 1-15,-2-1 0 0,-3 5 0 16,-1 1 2-16,1 4 2 0,-3 1 3 0,-1 1 6 15,0 0 3-15,0 0 2 0,-1 4 1 0,-5 3-2 16,2 4-2-16,-3 0-1 0,-2 2 3 0,3 1 0 16,-2-1 3-16,1 1 3 0,-2 0-1 0,4-1-3 15,-1-1-4-15,5-2-8 0,0-1-6 0,1-2-6 16,0 0-11-16,4-2-15 16,4 0-16-16,2-1-28 0,2-1-38 0,6-3-66 15,-1 0-108-15,0-1-180 0,-1-3-179 0,-6 0-589 0</inkml:trace>
  <inkml:trace contextRef="#ctx0" brushRef="#br0" timeOffset="48404.41">11337 13646 2023 0,'0'0'125'0,"0"0"-18"0,0 0-8 16,0 0-44-16,0 0-68 0,0 0-33 0,0 0-23 15,0 0-54-15,0 0-56 0,0 0-97 0,0 0-123 16,0 0 1-16,0 0-508 0</inkml:trace>
  <inkml:trace contextRef="#ctx0" brushRef="#br0" timeOffset="48555.02">11645 13664 1116 0,'0'0'495'0,"0"0"-145"0,0 0-20 16,0 0-46-16,0 0-101 0,0 0-57 0,0 0-46 15,0 0-38-15,0 0-18 0,0 0-11 0,0 0-4 16,0 0-4-16,0 0-12 0,52-16-21 0,-35 11-37 16,-3 1-77-16,3-1-169 0,-5 3-321 0,-5-1-881 15</inkml:trace>
  <inkml:trace contextRef="#ctx0" brushRef="#br0" timeOffset="50972.82">12541 13537 2204 0,'0'0'-51'16,"0"0"40"-16,0 0 15 0,0 0 22 0,0 0 9 16,0 0 1-16,0 0-9 0,-17 143-5 0,19-106-3 15,-1 1-6-15,-1-2-6 0,0 2-3 0,-1-2-2 16,-4 0 2-16,1-1-1 0,-3-3 1 0,-3 0 2 16,0-1 3-16,0-3 6 0,-1-2 7 15,0-4 12-15,0-3 8 0,0-4 5 16,3-3 2-16,-1-4-9 0,4-2 0 0,-1-3-3 15,4-1 3-15,0-2-1 0,-2-2-10 0,3-4-14 16,1-5-12-16,0-4-9 0,0-4 0 0,0-4 2 16,3-5 1-16,3-2 1 0,4-6-5 0,1 0 0 15,0-3-1-15,7-1-6 0,-1-1 2 0,-1-1 0 16,4 4 2-16,-1 1 3 0,1 8 2 16,-1 4 0-16,0 8 1 0,-3 5 2 0,1 5 0 15,-4 4-2-15,2 3 1 0,-4 3-1 0,1 5-2 16,-3 2-1-16,-1 3 0 0,-4 3-1 0,2 2 4 15,-5 3 1-15,-1 1 4 0,0-1 0 16,-3-1 2-16,-2-3 1 0,1 1 0 0,-1-3 2 16,1-3-1-16,-1 0 2 0,3-4 0 0,1-1-3 15,0-4 0-15,1 1-2 0,0-4 1 0,0 0 4 16,4 0 5-16,5-6 2 0,3-2 0 16,6-5-6-16,3-1-4 0,3-5-4 0,1-1-3 15,-2 0 4-15,2-2-3 0,-3-3 0 16,-2 0-2-16,1 1 0 0,-1 0-1 0,-1 0 0 15,-1 3 4-15,-1 2-3 0,1 3 3 0,-7 4 1 16,3 2-2-16,-6 5 3 0,0 2-2 0,-4 3-2 16,1 0 0-16,-3 0-1 0,-1 5 0 0,0 2 3 15,1 1 1-15,-2 2 0 0,0 3 3 0,2 2 0 16,-2 0 1-16,0 1-1 0,0 0-1 0,0 0-1 16,1-1 1-16,0 0-2 0,2-1 2 15,2-1 0-15,0-1-3 0,5-2 4 0,0-3-3 16,3-4 0-16,3-1 0 0,-1-2-2 0,2 0 1 15,2-4 2-15,-1-4 0 0,2 0 1 16,-4-4-1-16,3 1-3 0,0-1 2 0,-5-1-2 16,2 2 4-16,-4-1 0 0,-2 2 0 0,0 0 3 15,-1-2-3-15,-1 2 0 0,0 0-2 0,-2 2-4 16,1-2 3-16,-4 5 0 0,3 0 3 16,-4 1-2-16,0 3-3 0,-2 1-2 0,0 0-3 15,0 0 2-15,0 5 2 0,0 2 2 16,0 2 3-16,0 2 2 0,0 1-1 0,2 2 2 15,-1 0-2-15,1 0-2 0,2 3 1 0,0-2-1 16,2 0 1-16,1-3 1 0,0 1 1 0,4-3-1 16,1-2 2-16,2-1 3 0,1-2 5 0,2-3 3 15,3 0 1-15,0-2 0 0,1 0 3 0,-2-2 1 16,0-2 5-16,-2-2-1 0,-1-1 1 0,-1-1-2 16,-3-3-2-16,-1 2 1 0,-3-1-2 15,-1 0-1-15,-2-1-3 0,-3 0-2 0,-2 0-1 16,0 1-1-16,0 0-4 0,-7-1 0 0,0 0-5 15,-1-1-1-15,-1 0-3 0,-3 0-4 0,0 1-2 16,-3-1-5-16,0 0-3 0,-4 3-7 16,2 0-3-16,-2 1-1 0,1 4 1 0,1 0 7 15,0 2 7-15,4 2 3 0,-1 0 2 0,5 3-2 16,0 3 0-16,3 1-1 0,3 0-1 16,2 1 1-16,1 1-3 0,0 0 0 0,4-1 1 15,6 2-2-15,3-2 3 0,2-1 0 16,3-2 2-16,0-2 3 0,3 0 1 0,2-2 2 0,-1-1 0 15,0 0 2-15,-1-2-1 0,0-4 2 16,-2 2 2-16,2-4-2 0,-2 1 1 0,1 0-1 16,-2-2 1-16,-4 2-1 0,3 1 2 0,-5 0 0 15,-2 0-2-15,0 2 0 0,-2 1-1 0,-4 1-1 16,3 1-1-16,-5 1-1 0,2 0-2 0,-1 1 3 16,-1 5 1-16,0 3-1 0,0 2 2 0,0 4-2 15,0 4 2-15,0 1-2 0,0 5 2 16,3 0 0-16,-2 4-2 0,-1 2 2 0,6 1 0 15,-5 0-5-15,4 1 0 0,-2-1 0 0,0 1-2 16,-1-1 5-16,-1 0 2 0,-1 0 0 16,-2-3 4-16,0 2-1 0,-7-6 3 0,0-2 2 15,1-3 7-15,-3-6 7 0,-1-1 2 0,2-5 10 16,1-1 1-16,2-3-3 0,-2-3 2 0,3-1-4 16,3 0-5-16,0 0-4 0,-1-7-7 15,2-1-11-15,0-5-1 0,3-1-4 0,0-3-1 16,5-4 3-16,-1 0 1 0,1-5-2 0,3-4-1 15,0-1-3-15,2-3-6 0,3-5-3 16,2-2-4-16,4 0-3 0,2-2-1 0,0 0-3 16,-1 3 2-16,2 4 0 0,-3 4 4 0,1 5 6 15,-4 6 2-15,-1 7 4 0,-5 4 4 0,3 5-4 16,-4 3 0-16,-1 2 1 0,-3 2-3 0,-2 7 7 16,-1 3 1-16,-3 2 2 0,-1 2 0 0,-1 2-2 15,0 1-1-15,-6-1-1 0,0 1 0 0,0 0 0 16,-4 0 3-16,3-1-1 0,-5-1 4 15,1-3 0-15,0 0-2 0,1-4 5 0,-2-1-5 16,2-1 4-16,5-3 2 0,0 0 0 0,2-4 0 16,-1 0 2-16,4-1 1 0,0 0-2 15,0 0 1-15,5-5-1 0,2-2-3 0,3-2-3 16,4-3 2-16,0-1-4 0,3-3 0 0,1-3 0 16,1 0-4-16,-1-2 0 0,4-1 0 15,0-1-1-15,1 1-5 0,-1 1 1 16,1 1 0-16,2 4 2 0,-4 2 3 0,-2 3 0 0,1 3 0 15,-5 2 2-15,2 2 0 0,-4 3-1 16,2 1-1-16,-5 0-2 0,-1 5-5 0,-2 1-2 16,-1 2-3-16,-4-1-4 0,0 4 5 0,-1 0 4 15,-1 2 5-15,0 1 5 0,-1 1 1 0,-2 0 1 16,1-1 0-16,-2 0 1 0,3-1 4 0,-1 0-4 16,2 0 0-16,0-1 1 0,0-2-6 0,2 0 4 15,3-3 0-15,1-2-3 0,2-1 5 0,3 0-3 16,-1-1 3-16,1-2 2 0,3-1 0 15,-1 0 2-15,2-1-1 0,1-5 0 0,1 0 0 16,-2-2-1-16,2 0-2 0,-2-1 0 0,2-2-1 16,-3-1 3-16,1-1-2 0,-1 0 1 0,2 0 0 15,-2-2-1-15,-1-1 1 0,0-1-2 16,-1 2 0-16,-1-1-3 0,1 3 2 0,-6 2 0 16,0 3 1-16,-2 3 2 0,-3 1 5 0,-1 4 5 15,0 0 1-15,-1 0-4 0,-5 1-7 16,-2 5-4-16,-2 2-2 0,0 3 1 15,-1 3 1-15,0 3-1 0,1-2 2 0,-1 5-2 0,1-3 1 16,2 2 3-16,1-2 0 0,3-1 1 16,3-1-1-16,1-2-1 0,0-2-1 0,0-2 0 15,4 1-1-15,1-3-2 0,3-3 0 0,1 1 0 16,1-3 1-16,1 1 3 0,1-3 1 0,2 0 2 16,1 0 1-16,3-1-1 0,-2-3-2 0,2-2 0 15,0-1-2-15,-2-1 1 0,0 1 1 0,-2-2 0 16,0-2 2-16,-1-1-2 0,0-1 2 15,0-1-3-15,0-1-1 0,1 0-2 0,-2-2 0 16,1 0-1-16,-1 2 0 0,-3 1 2 0,-2 3-3 16,0 3 3-16,-1 2-2 0,-4 2-1 0,-1 2 4 15,-1 2-5-15,0 0-2 0,0 0-1 16,-2 6-1-16,-5 1 4 0,3 3 3 0,-4 2 1 16,1 2 2-16,-5 3-2 0,4-1 0 15,-2 0 3-15,1 1-5 0,3-2 6 0,1 0-2 16,4-2-2-16,1-2 5 0,0 0-6 0,2-3 2 15,6 1-2-15,0-3 1 0,2-1 0 0,0-2 0 16,3-2 1-16,-1 0-1 0,4-1 3 0,-1 0 0 16,3-3 0-16,1-2-1 0,-3-1 0 15,-1-2-3-15,-1 1 1 0,0-1 0 0,0-1 1 16,-4-1 2-16,2-2-2 0,1 0 1 0,-1-1-2 16,2 0-2-16,-3-2 0 0,0 2-3 0,0-1 2 15,-2 2 0-15,-2 2 3 0,-5 3 5 16,2 4-2-16,-2 0 1 0,-2 3 1 0,0 0-1 15,0 0-1-15,-6 3-1 0,1 5 0 0,-2 0 3 16,-4 5-2-16,-1 2 4 0,1 0 0 0,-1 1-2 16,0-1 4-16,3 2-2 0,1-2 0 0,0-2-3 15,2-1-4-15,5-2-8 0,0-1-10 0,1 0-8 16,0-2-20-16,3-1-32 16,5 0-53-16,4-2-80 0,1 0-96 0,-1-2-177 15,-4-2-621-15</inkml:trace>
  <inkml:trace contextRef="#ctx0" brushRef="#br0" timeOffset="51154.43">14884 13340 2274 0,'0'0'45'0,"0"0"-10"16,0 0-9-16,0 0-13 0,0 0-26 15,0 0-26-15,0 0-38 0,0 0-82 0,0 0-126 16,0 0-173-16,0 0-874 0</inkml:trace>
  <inkml:trace contextRef="#ctx0" brushRef="#br0" timeOffset="52455.78">15388 13526 2508 0,'0'0'56'0,"0"0"7"16,0 0 28-16,0 0 7 0,0 0-44 0,0 0-19 15,0 0-8-15,0 0-8 0,0 0-7 16,130-31-2-16,-112 31 1 0,1 2 1 0,-3 2 0 16,3 6 0-16,-3-2-6 0,-1 2 0 0,1 1-4 15,-1 0-2-15,-3 2 3 0,2 0-3 0,-1 3 0 16,-2 1 2-16,-2 0 0 0,-1 3 0 15,-2-1-1-15,0 1 0 0,-5-1 0 0,0 1-1 16,-1-2 6-16,0 2 0 0,-2 0-1 0,-5-3 4 16,0 1-2-16,-1-2-1 0,-2 0 0 15,3-2-2-15,-1-2-2 0,2-1-2 0,2-1 0 16,3-2-3-16,0-1-2 0,1-2-3 0,0 0-2 16,0-3-3-16,0 0-5 0,2-1-8 0,2-1-10 15,1 0-5-15,0 0-4 0,-1 0-9 16,2-5-15-16,-1-2-18 0,-1-1-17 0,-2-2-2 15,-2 0 5-15,-3 1 3 0,-6-1 14 0,-2-2 14 16,-4 0 13-16,0 0 19 0,-4-2 12 0,3-1 6 16,-5 0 6-16,1-1 12 0,1 0 7 0,0 2 12 15,1 2 17-15,3 3 9 0,4-1 6 16,1 4 9-16,5 2-4 0,1 1-26 0,4 2-13 16,0 1-9-16,6 0 4 0,4 1 22 0,4 3 11 15,1 1-5-15,3-1-13 0,5 1-6 0,-2-2-5 16,3 1 0-16,1-1 2 0,1 0-1 15,0-2 1-15,0 1 3 0,-1-1 5 0,0-1 7 16,0 0 12-16,-2 0 6 0,0 0-2 0,-2-1-4 16,0-2-3-16,-1 0-9 0,-1 1 3 0,0-1 0 15,-5-1-7-15,1-1 1 0,-2 1-1 0,-3-2-2 16,0 0 1-16,-3 0-4 0,-2 2-5 16,0-1-6-16,-1 0-3 0,-4 3-3 0,1 0-2 15,0 0 1-15,-1 2 4 0,0-1-6 16,0 1-3-16,0 0-2 0,0 0-10 0,-2 0 4 15,2 2-2-15,-5 1 2 0,0 3 4 0,0 1 2 16,-2 1 2-16,-1 1 1 0,4 1-1 0,-1-1 1 16,3 0 0-16,1 0 0 0,1-1 2 0,0-1-1 15,0 0 0-15,2-1 0 0,4 1-2 0,3-3 3 16,-2 1 1-16,2-3-1 0,1 0 2 0,1 0 1 16,0-2 1-16,3 0 0 0,0 0 3 15,1-1-2-15,0-3-1 0,2 0 1 0,-2-1-4 16,4-3 3-16,-4 1 2 0,1-3-2 0,0 1 2 15,0-2-2-15,1 0-1 0,-1-3-2 16,-1 0-1-16,-2-3-1 0,1 2 0 0,1-3-1 16,-4 2 3-16,2 0-6 0,-1 1-1 0,0 2-2 15,-4 3-1-15,-2 2 2 0,-1 2-1 0,-2 4 5 16,-2 1-5-16,-1 1 0 0,0 0-1 16,0 1 0-16,0 3 4 0,0 4 3 0,0 4 2 15,-1 2 0-15,-2 0 3 0,2 2-5 0,0 0 3 16,1 2-2-16,0 0-2 0,0 2 4 15,2 1-3-15,2-2 5 0,4 0-3 0,-2 0 6 16,2-1 1-16,1-2-2 0,0 0 4 0,2-1-5 16,-2-1 2-16,-3 0 0 0,-1-3 0 0,0 0 0 15,-1-2 5-15,-4 0 5 0,0-2 6 0,0-1 6 16,-8-2-3-16,-1 1-2 0,-2-2-6 0,-2 1-5 16,-5-3-2-16,-1 0-3 0,1-1-2 15,1 0-2-15,-2-2 0 0,2-2-6 0,2 0 1 16,3-1-2-16,2 0-2 0,3 0 2 0,2 1-4 15,1-2 0-15,4 3-3 0,0-1-5 0,0-1 2 16,5 2-1-16,2-2 3 0,4 0 4 16,1 2 0-16,3-1 0 0,0 2 1 0,1 0 1 15,-1-1 0-15,2 1 0 0,1 0 1 0,3-1 1 16,2 0-1-16,3 0 2 0,-3 1-1 0,5 0 0 16,0-2 2-16,1 3-1 0,-1-3 2 15,2-1-1-15,3 2 2 0,-2-3-3 0,0 2 0 16,-1-2 1-16,0-1-1 0,-3 0 1 15,-2-3 1-15,-3 2 1 0,1-5 0 0,-3 1 1 16,-5 0-2-16,-1-2-1 0,-4 0 1 0,-6-1 0 16,0 1 2-16,-4 0-1 0,0 3 0 0,-6-1-4 15,-4 4-3-15,-5 3-1 0,0 0-5 0,-6 3 4 16,1 0 3-16,0 2 2 0,-1 2 3 0,0 3-1 16,1 4 0-16,0 2-2 0,2 3 3 0,0 2-1 15,2 1 3-15,0 2 2 0,4-1 2 16,1 0 1-16,3-1-1 0,4 0-4 0,1-3-3 15,3-2 0-15,0 1-2 0,5-2 3 0,1-2-4 16,2 2 1-16,4-3-4 0,0 1-4 16,0-2-3-16,4 0-15 0,0-2-18 0,1-2-29 15,-5-2-42-15,3-1-74 0,-4 0-136 0,-1-1-275 16,-4 0-900-16</inkml:trace>
  <inkml:trace contextRef="#ctx0" brushRef="#br0" timeOffset="52656.31">16033 13373 2284 0,'0'0'241'0,"0"0"-197"0,0 0-9 0,0 0 10 0,0 0-19 16,0 0-11-16,0 0-7 0,0 0-12 15,0 0-9-15,0 0-15 0,0 0-34 0,0 0-66 16,0 0-119-16,0 0-250 0,61 21-918 0</inkml:trace>
  <inkml:trace contextRef="#ctx0" brushRef="#br0" timeOffset="53706.71">17644 13198 1001 0,'0'0'69'0,"0"0"41"16,0 0 42-16,0 0 19 0,0 0-16 0,0 0-54 15,0 0-29-15,0 0-1 0,0 0 2 0,0 0 4 16,0 0-2-16,0 0-1 0,-85 114 3 16,70-83 4-16,1 1-1 0,-3 4-4 0,4 0-11 15,-2 0-11-15,1-1-11 0,3 1-10 0,1-4-7 16,2-2-9-16,4 2-7 0,-2-4-3 15,5-1-10-15,1-4-2 0,1-3-8 0,7-3-11 16,1-2-7-16,2-2-23 0,4-2-19 0,0-3-23 16,3-1-37-16,-3-3-41 0,3-2-61 0,2-2-95 15,-1 0-78-15,-2-1-454 0,-7-2 533 0</inkml:trace>
  <inkml:trace contextRef="#ctx0" brushRef="#br0" timeOffset="54227.64">17917 13391 1464 0,'0'0'87'0,"0"0"21"0,0 0 13 0,0 0 10 16,0 0-13-16,0 0-22 0,0 0-14 16,0 0-7-16,0 0-16 0,0 0-14 0,0 0-14 15,0 0-10-15,0 0-10 0,0 0-4 0,140-11-4 16,-118 11-9-16,-1 0-15 0,2-1-35 16,3-1-51-16,-5 1-65 0,0 0-86 0,-1 0-138 15,-8 1-99-15,-3 0-453 0</inkml:trace>
  <inkml:trace contextRef="#ctx0" brushRef="#br0" timeOffset="54454.73">17796 13604 2287 0,'0'0'-30'16,"0"0"35"-16,0 0 35 0,0 0 40 0,0 0 15 15,0 0-17-15,0 0-5 0,0 0-6 0,0 0-15 16,128 22-19-16,-94-28-14 0,5 0-6 16,0-3-9-16,-5 1-6 0,3 1-8 0,-4 0-22 15,-2 1-30-15,-1 2-36 0,0-1-75 0,-6 3-98 16,1 0-156-16,-11 0-100 0,-3 2-687 0</inkml:trace>
  <inkml:trace contextRef="#ctx0" brushRef="#br0" timeOffset="56921.37">18618 13549 595 0,'0'0'103'0,"0"0"-22"0,0 0 23 0,0 0 26 16,0 0 5-16,0 0-16 0,0 0 0 0,0 0 18 15,0 0 7-15,0 0-3 0,0 0-15 16,0 0-26-16,0 0-16 0,0 0-8 0,64-53-5 16,-57 37-5-16,1-2-8 0,0 1-12 0,-4-2-9 15,-1 0-9-15,3 2-4 0,-4 0-5 0,-1-2-1 16,3 1-4-16,-2-3-2 0,-2 0-2 0,0-1-6 15,0 2-1-15,0-1 0 0,0 4-1 16,0 1 1-16,0 4 0 0,0 3-2 0,0 2-5 16,0 3-5-16,0 1-5 0,2 2-6 0,5 1-3 15,0 0 1-15,5 0-2 0,0 0 5 16,1 3-1-16,0 1 0 0,4 0 1 0,0 2 0 16,-2 1 5-16,4-1 3 0,-1 2 4 0,1-1 3 15,-3 1 0-15,4 0 0 0,-1-1 4 16,-2 0-1-16,-3 1 1 0,-4-1 1 0,-2 1-1 15,-5 0 4-15,2-1 5 0,-5 1 4 0,0 1 4 16,-6 0 2-16,2 2-1 0,-3-1 1 0,-1 1-1 16,-2 0-1-16,4-2-2 0,-3 2-2 0,1-2 3 15,-1 1-4-15,5 0-4 0,-2 2 1 0,2 1-6 16,-1-2-1-16,4 2 2 0,1-1-4 16,0 1 3-16,0-1-3 0,3 0-1 0,4-2 1 15,1 1-2-15,4-2 0 0,-1-1 2 0,6-2 1 16,-4 0 2-16,5-3-2 0,0-1-1 15,-1-2 1-15,2 0-2 0,1-2 0 0,1-3 0 16,4-4 2-16,-8 0-2 0,6-1 2 0,-6 0 1 16,2-2-2-16,-2-1 1 0,-4 1 2 0,2-1 1 15,-3-2 2-15,-2 1 5 0,0-1-5 0,-5 1 0 16,2 1 1-16,-4-2-6 0,2-2 5 0,-3 0 0 16,-2 1-2-16,0 1-1 0,0 0 0 15,0 3 3-15,-6 3 3 0,3-1 5 16,-1 4 1-16,-2 3 0 0,-3 1-3 0,4 2-1 15,-2 0-6-15,-1 1-4 0,-3 5-1 0,2 2-3 16,3 2 3-16,-2 2 2 0,0 2-2 0,-1 1 1 16,6 2 1-16,-2 0-1 0,3-1-2 0,2-1 1 15,0 0-3-15,8-4-3 0,2 1-4 0,2-3 2 16,5-1-2-16,3 0 1 0,1-3 3 16,2-2-5-16,3-1 2 0,-1-2-1 0,1 0 1 15,-1-3 3-15,3-4 5 0,-5-1 1 0,5 0 1 16,0-2 5-16,-3 0-3 0,1 0 2 0,-2 0 1 15,-3 0 2-15,0-2-4 0,-3 0 0 16,-1-2 0-16,-1 1-4 0,-6-1 6 0,0-2 0 16,-1 1 0-16,-1-1 2 0,-5 0-5 0,-2-2-1 15,-1 4 0-15,0 1 1 0,-5 2 3 0,-4 2 6 16,0 2-2-16,-2 4 2 0,-2 1-9 16,-2 2-7-16,3 2 1 0,-1 5-5 0,-2 1 5 15,4 1 3-15,1 3-1 0,2-1 0 0,3 3-4 16,-1 1-1-16,4 0 0 0,2 2 2 15,0 0 1-15,0 1 0 0,0 0 3 0,4 0 1 16,3 0-1-16,-1 0-1 0,0-1 0 0,2 3-2 16,3 0 5-16,0 1 3 0,4 0 0 0,-1 1 1 15,3 1-3-15,0-1 0 0,-1 2 0 0,3-3 1 16,-4 0-1-16,1 0-1 0,-3 0-1 0,-2-1-1 16,-1 0 2-16,-2-1-2 0,-1-2 0 15,-4-2 1-15,-3-2 1 0,0-2 1 0,0 0 2 16,-4-4 1-16,-4 0 2 0,-2-1 2 0,-2 0-1 15,-5-4 3-15,0-1-1 0,0-1 0 16,-4 0 2-16,4-3-2 0,-3-4 4 0,2 0-3 16,5-2-2-16,1 0-1 0,1 0-5 0,2-1-1 15,2 0-5-15,5-1-1 0,1 3-6 0,1-3-4 16,0 2 0-16,4-2-1 0,5 1 3 16,2-3 3-16,2 2 2 0,2 1 0 0,4-2 0 15,2-1-2-15,-1-1 1 0,3 0 1 0,-1-3 1 16,4-2 2-16,-3 0-2 0,1-2 4 15,0-3-2-15,0 2 0 0,1-5 2 0,-4 2-3 16,1-3 4-16,-1 1 1 0,-3-1 1 0,-2 3 1 16,-1 2 0-16,-3 3 1 0,-4 5 2 0,-4 4 3 15,1 4 10-15,-4 2 7 0,-1 3 6 0,0 2 2 16,0 0-9-16,-1 2-9 0,-4 5-11 0,0 5-3 16,-3 2-1-16,-2 4 2 0,0 1 3 0,2 2-2 15,-1 1-1-15,5-4-1 0,-2 0-2 16,5-1 0-16,0-2 0 0,1-1-5 0,0-3-7 15,1-1-14-15,6-2-23 0,2-2-26 0,1-3-36 16,1-2-53-16,3-1-73 0,2-4-144 16,-3 0-125-16,-4-1-854 0</inkml:trace>
  <inkml:trace contextRef="#ctx0" brushRef="#br0" timeOffset="57056.01">20088 13099 1119 0,'0'0'251'0,"0"0"12"0,0 0-25 0,0 0-35 15,0 0-77-15,0 0-67 0,0 0-38 16,0 0-49-16,0 0-28 0,0 0-30 0,0 0-42 16,0 0-44-16,0 0-98 0,0 0-97 0,-27-24 24 15,31 31-487-15</inkml:trace>
  <inkml:trace contextRef="#ctx0" brushRef="#br0" timeOffset="58537.1">20132 13407 973 0,'0'0'248'0,"0"0"-9"16,0 0-3-16,0 0-43 0,0 0-70 0,0 0-39 16,0 0-19-16,0 0-4 0,0 0-4 15,0 0-1-15,0 0-5 0,0 0 0 0,0 0 2 16,79-76 2-16,-70 64-3 0,0-2-7 0,-1 0-11 16,-1 0-9-16,0 2-5 0,-4 0-5 15,2 3 1-15,-4-1 0 0,0 5-3 0,-1 2 2 16,0 1-4-16,0 2-7 0,0 0-4 0,0 0-9 15,0 0-1-15,-1 5-1 0,-4 2 3 16,2 4 7-16,-3 1 1 0,2 1 0 0,-2 2 0 16,1 1-2-16,1 0 2 0,1-2-1 0,3 0 0 15,0 0 0-15,0-1-2 0,0-3 1 0,6-1 0 16,0-1-1-16,2-1 2 0,0-1-2 0,0-2 5 16,1-2 2-16,0-1 1 0,1-1 4 0,2 0 2 15,0-3-2-15,0-3 1 0,1-1-1 16,1-1-1-16,-2-2-3 0,-1 2 2 0,0-3 0 15,0 1 1-15,-1-4-1 0,1 1-1 0,-1 0-2 16,0-4-3-16,0 1 0 0,2-1 0 0,-2 1-5 16,2-2 0-16,-2 5 0 0,-3 1-1 15,3 4-1-15,-4 3-1 0,-1 1-2 0,-4 3-5 16,3 1-6-16,-3 0-1 0,-1 2 4 0,0 5 6 16,0 2 8-16,-1 3 3 0,-4 1 2 15,1 4 0-15,-2-2-2 0,4-1-1 0,-2 2 1 16,2-1 1-16,0-1 0 0,2-2 1 0,0 1-4 15,2-2 1-15,3-1 1 0,0-2-2 0,3-1 4 16,-1-2 1-16,1 0-3 0,-1-2 6 16,1-2 1-16,1-1 5 0,0 0 2 0,-1-1-1 15,2-5-1-15,-4-1-2 0,3 0 1 0,1-3 1 16,-2-2-2-16,0 0-1 0,-1-2 0 0,1 1-4 16,2-4 2-16,-1 0-3 0,2 0-1 0,4-4-1 15,-2 0-5-15,2 2 0 0,0 0-2 0,-2 3-1 16,2 2 3-16,-3 5 0 0,0 1 1 15,-4 4 0-15,2 1-3 0,-5 2-3 0,2 1-1 16,-5 0 0-16,1 2 4 0,-1 5 4 0,-2 4 3 16,0 1 2-16,0 4 1 0,0 2-1 0,0 0-2 15,0 0 0-15,0 3 0 0,0-1-1 16,0-2 1-16,0 0-2 0,0-2-2 0,1-2 4 16,2-1-2-16,4-1-1 0,-2-2 4 15,4-2-3-15,0-2 2 0,-2-2 3 0,-1-1 1 16,3-3 5-16,0 0 3 0,0 0 2 0,0-4 3 15,-2-2-4-15,3-1-2 0,-3-2 1 0,2-4-6 16,-1 1 4-16,1-1 0 0,1 0-5 0,-3-2 1 16,4 0-5-16,-1-3-1 0,2 0-2 15,0 1 2-15,-1-1-2 0,-1 4-2 0,3 0 1 16,-3 1-2-16,-1 4 2 0,1 1-1 0,-2 2 1 16,-1 3-4-16,-1 1 1 0,0 2 2 0,-2 0-3 15,-3 0 4-15,2 4-2 0,0 0 0 0,-2 3 3 16,-1 0-2-16,1 4 2 0,-1-1 1 15,0 2 0-15,0-1 3 0,0 1-3 0,0 0-1 16,0 1 0-16,0 0-5 0,0-2 4 0,2 1 2 16,3-2-1-16,1 0 4 0,2 1-3 0,1-1-3 15,2-1 0-15,1-1 1 0,3-1 1 0,0-2-1 16,-1 0 2-16,3-3 2 0,0-1-2 16,0-1 0-16,-1 0 2 0,4 0-6 0,-1-5 5 15,-1 0 0-15,0-2-1 0,-1-3 3 16,2 1-3-16,0-2 0 0,-4-1 1 0,3 0 0 15,-3-4-2-15,0 3-1 0,-1-4 3 0,-1 0-2 16,-2 0 1-16,-2 0-1 0,-3 0-1 0,-1-1-3 16,-1 2 5-16,-4 4 0 0,0 1 0 15,-1 3 3-15,-5 2 1 0,0 3 1 0,-2 2-3 16,0 1 2-16,-3 0-5 0,0 4-1 0,-3 4 3 16,0 2-4-16,1 2 4 0,0 4 0 0,1-1-2 15,-1 3-2-15,5 0 4 0,-1-1 1 0,2 1-1 16,3-1 4-16,1 0-8 0,3-2 0 15,3 0-1-15,5-1 1 0,4-2-2 0,1 0-2 16,0-2 2-16,7-1-4 0,0-4 5 0,6 1-1 16,-1-2 0-16,3-3 0 0,-1-1 0 0,3 0 2 15,0-1 0-15,1-4 3 0,-1 0-3 0,-1 1 1 16,-1-2 2-16,-1-1 0 0,-1-2 2 16,-4-3-1-16,3 0 1 0,-3-3-1 15,0-3-1-15,0-1 1 0,-3-1-2 0,-1 1-2 16,-3-1 4-16,-3 1 0 0,-5 1-2 0,-1 0 6 15,-3 4-3-15,-3 4 2 0,0 0 2 0,-6 5 2 16,-4 0 0-16,-4 1-1 0,0 4-2 0,-5 0-5 16,1 0 1-16,-6 6-2 0,2 1 0 0,2 4 2 15,0 1 0-15,-1 2-1 0,4 3 1 16,2 1 0-16,0 0 1 0,4 0 0 0,3 0-2 16,-1-3 2-16,8 1-3 0,1-2-1 0,0-3 1 15,6 0-4-15,4-2 3 0,0-2-2 16,0-3 0-16,1-1 2 0,3-1 2 0,-3-2 3 15,5 0 1-15,1-2 0 0,0-3-1 0,-2-1-4 16,1 1 1-16,-2-1 0 0,0-1 1 0,-1 1 2 16,-1-1 2-16,-1 1-1 0,-4 0 0 0,-1 3-2 15,0-2-1-15,0 4-3 0,-3-1 2 16,2 1 0-16,-1 1-2 0,-3 0 3 0,3 0-2 16,-2 3 0-16,6 1 1 0,-5 1-2 15,0 2 4-15,2 0-1 0,-1 0 1 0,1 0 0 16,0 1-3-16,3 1-2 0,1-2-5 0,2 0-14 15,6 1-20-15,1-2-34 0,5 1-67 0,3 0-109 16,1-1-209-16,-3-3-621 0,-10 1 27 0</inkml:trace>
  <inkml:trace contextRef="#ctx0" brushRef="#br0" timeOffset="59246.85">22876 13178 2298 0,'0'0'32'0,"0"0"23"0,0 0 18 0,0 0 3 0,0 0-33 16,0 0-24-16,0 0-7 0,0 0-3 16,0 0-7-16,0 0-7 0,0 0-1 0,0 0-3 15,0 0 1-15,-137-108 6 0,110 113-1 16,0 3 5-16,1 1 1 0,1 2 3 0,5 2 1 15,3 2-4-15,3 0 0 0,2 1-3 0,4 0-2 16,6 3 1-16,0-3-2 0,2-1-2 0,3 0-1 16,6-3-1-16,2-1-1 0,0-2 5 0,2-2-1 15,4-3 7-15,-1 0 2 0,3-4 6 16,1 0 2-16,-3-5 1 0,2-3 7 0,-4-1 1 16,0-2 6-16,-3-3-1 0,2-1 2 0,-4-2-3 15,-1-2-1-15,0-2-4 0,-1 0-4 0,-1-4-6 16,0 0-6-16,0-3-2 0,-1-1-3 0,0-5-2 15,2-3-2-15,1-1-4 0,2-2-6 16,-1 0-5-16,0 1-4 0,1 3 2 0,-2 4 3 16,-3 5 4-16,-2 7 10 0,-1 6 4 0,-1 4 7 15,-2 7-5-15,0 3-14 0,0 2-2 0,-6 10-4 16,-2 2 8-16,1 8 11 0,-4 5 2 16,2 3 1-16,0 4-2 0,0 0 0 15,2 2 3-15,3 2 1 0,2-3 1 0,2 1 1 16,0-4-2-16,6-2 1 0,4-3-4 0,0-2 2 15,1-3-2-15,4-1-1 0,0-5 2 0,2 0 1 16,0-2 1-16,0-4 3 0,3-3-3 0,0-3 2 16,-2-2-2-16,1-2-5 0,-2 0 0 0,3-2 0 15,-2-3-1-15,-3-3 5 0,1-2 0 0,-2-1 0 16,3-1-1-16,-6-1-1 0,3 0 0 0,-2-3-3 16,0-1 4-16,-4 2-2 0,3-3 0 15,-4 2 2-15,-2 2 0 0,-3 2 3 0,-1 3 4 16,-1 2 8-16,0 2 7 0,-2 1 4 0,-3 3-5 15,-1 1-3-15,-4 0-9 0,0 5-2 16,0 2 2-16,-2 3 0 0,-1 3 4 0,-2 2 2 16,4 2 2-16,-3 2 4 0,0-1 0 0,4 1-2 15,2 0-6-15,3-1-7 0,1 0-6 0,4-1-4 16,1-2-5-16,9 1-3 0,3-1-11 0,5 1-9 16,4-1-13-16,4-2-29 0,2-1-38 15,2-2-75-15,4-2-121 0,-3-4-211 0,-6-1-558 16,-8-2 244-16</inkml:trace>
  <inkml:trace contextRef="#ctx0" brushRef="#br0" timeOffset="59672.7">23147 13724 1557 0,'0'0'507'0,"0"0"-423"15,0 0 33-15,0 0 11 0,0 0-11 16,0 0-42-16,0 0-23 0,0 0-4 0,0 0-5 16,0 0-6-16,0 0-7 0,0 0-5 0,0 0-1 15,0 0 2-15,5-90-6 0,-5 90-3 0,-1 2-3 16,-2 6-4-16,-3 4 3 0,1 4 0 0,-5 2-2 16,3 4-3-16,-1 1-3 0,2-1-1 0,0 1-4 15,1-2 2-15,0 1-2 0,4-2 2 16,-2-4-3-16,2 1-1 0,1-3-13 0,0-1-23 15,2-2-35-15,3-3-61 0,4-3-74 0,5-2-102 16,-3-3-183-16,-4 0-581 0</inkml:trace>
  <inkml:trace contextRef="#ctx0" brushRef="#br0" timeOffset="59803.39">23252 13493 2001 0,'0'0'79'0,"0"0"-17"0,0 0-24 16,0 0-45-16,0 0-47 0,0 0-49 0,0 0-46 16,0 0-68-16,0 0-145 0,0 0-43 0,0 0-478 0</inkml:trace>
  <inkml:trace contextRef="#ctx0" brushRef="#br0" timeOffset="61339.71">23360 13893 1196 0,'0'0'452'0,"0"0"-159"0,0 0-14 16,0 0-44-16,0 0-82 0,0 0-45 0,0 0-25 16,0 0-22-16,0 0-13 0,0 0-15 15,0 0-8-15,0 0-8 0,0 0-4 0,0 0-4 16,66-109-3-16,-49 100-2 0,-2 0-2 0,3 5-2 16,-7 1-2-16,0 3 0 0,-1 0-4 15,-1 3 0-15,-3 1-1 0,-1 2 0 0,-1 1-2 16,1 2-1-16,-4 0-3 0,-1 3-1 0,0 0 3 15,0 1 2-15,0 0 3 0,-1-1 2 0,0 1 0 16,1-1 0-16,0-2 2 0,0-1 0 16,0-2 1-16,2-1 2 0,0-1 0 0,4-3 1 15,-3-1 1-15,2-1 6 0,0 0 4 0,4 0 2 16,-1-6 6-16,-1-1-6 0,3-1-4 0,1-1-2 16,0-2-5-16,3-1 0 0,-2-1-1 15,2 1 1-15,1-2-5 0,-2 1 4 0,2 1-1 16,-3 0-2-16,4 0 5 0,-2-1-5 0,1 0-2 15,-3 3-2-15,0 0-2 0,-1 3-2 0,-2 3-1 16,-3 2-2-16,-1 2-3 0,-2 0-1 0,0 1-3 16,-2 6 5-16,-1-2-4 0,0 4 10 0,0-1 3 15,0 2-1-15,-4 1 6 0,1 0-4 16,-1 0 1-16,0 0-1 0,2 0 1 0,2-1 1 16,0 0 1-16,0-2 0 0,2-1 2 0,3-2 0 15,2-1-1-15,1-2 5 16,0-1 0-16,0-1 10 0,4 0 3 0,-1-2 0 0,2-4 1 15,1 0-6-15,1-2-4 0,0 1-2 0,-1-4 1 16,-2 1-1-16,-1-1 3 0,3 1 0 0,-6-1 0 16,1-1-3-16,0-1 0 0,0 0-4 15,-2-4-2-15,-1-2 0 0,2-2-4 0,2 0 1 16,-1-3-2-16,0 0-6 0,-1 1-6 0,-1 1-5 16,1 3-2-16,-1 0 4 0,-3 5 6 0,0 2 5 15,-3 5 5-15,-1 4-2 0,0 2-2 16,0 1-3-16,0 1-6 0,-6 5 6 0,-2 5 1 15,1 3 5-15,0 1 5 0,-2 2-3 0,-1 3 2 16,1 3-1-16,1 2-2 0,2-1 4 0,0 1-1 16,5-1 0-16,0 0 0 0,1-3-1 0,0-2 0 15,5-2 2-15,1-1-2 0,4-2 1 16,1 0 2-16,5-1 2 0,-2-4 3 0,6 1 1 16,-1-2 0-16,3-2-3 0,0-2 1 15,1-2 3-15,-3-2 0 0,1 0 4 0,-4 0 0 16,2-3 0-16,-1-1 1 0,-2-3 0 0,2-2-2 15,-1 0 1-15,0-1-4 0,-2-3-1 0,3 1-2 16,-5-2-3-16,2-1 0 0,-2-1-2 0,-2 0 0 16,-1-1-2-16,-4 1-2 0,0 2-2 15,-5 1 1-15,-1 3 0 0,0 3-1 0,-1 4-1 16,-7 1-2-16,0 2-2 0,-6 0 1 0,2 5 4 16,-6 4 1-16,7 2 1 0,-2 2 0 0,-3 0 0 15,4 3 0-15,2-1 0 0,0 1 1 16,1 0 0-16,5-1 1 0,-3 1-1 0,6-1 1 15,1 0 1-15,0-3-2 0,1 1 1 0,8-1 0 16,-3-2 0-16,4-1 1 0,1-1 2 0,1-1 1 16,-1-2-1-16,1-2 2 0,0-2 0 0,4 1 0 15,-4-2 2-15,0 0 1 0,4-4 0 16,-3-2 1-16,2 1 0 0,-1-2 0 16,0 0-4-16,3-2-1 0,-2 0-2 0,1-1 0 15,0 0-3-15,-2-2 2 0,-1 2-3 0,0-3 0 0,1 3 4 16,-4 2-4-16,-1 1 1 0,-5 2 0 15,1 2-3-15,-2 2 3 0,-3 1-1 0,0 0-2 16,0 0-2-16,-2 3 2 0,-3 2 1 0,1 1 1 16,-4 1 4-16,2 0-1 0,0 2-1 0,-3 1 0 15,4-1-1-15,0 0 2 0,4 1-3 16,0 0 2-16,1-1 0 0,0 1-2 0,2-2 4 16,5 1-2-16,0 0-3 0,4-1 3 0,2-1 1 15,0 1 0-15,2-2 4 0,2-1-2 16,1-3-1-16,2 2 1 0,-4-3-1 0,2 0 0 15,0-1 0-15,0 0 0 0,-1 0-1 0,-1-3 1 16,-1-1 4-16,0-2-1 0,0-2-3 0,0 1 5 16,-2-1-3-16,0-3-2 0,1 1 5 0,-2-1-5 15,-1-2-1-15,0 0 0 0,-3 0 1 0,0 1-4 16,-5 0 1-16,0 2-2 0,-3 2-1 16,0 3 2-16,0 1 1 0,-4 1-2 15,-1 3-5-15,-2 0 1 0,-3 0 0 0,-1 6 1 16,-2 1 4-16,-1 2 1 0,3 2 0 0,0 0-2 15,2 2 3-15,0 1-2 0,2 1 0 0,-2-1 2 16,3 3-3-16,1-1 4 0,2 0-1 0,2-1 0 16,1 0-4-16,0-1 3 0,8 0 0 0,-1-2-1 15,4-1 7-15,-1 0-6 0,3-1 1 0,-1-3-2 16,2-1 3-16,2-2-2 0,-2-3 2 16,1-1 4-16,-2 0-2 0,2 0 2 0,-4-5 0 15,1-1-3-15,0-1-3 0,3-1 4 0,0 0 0 16,-3-1-2-16,4 0 6 0,-3-1-7 15,4-1-2-15,-1 1 2 0,0-2-5 0,-1 2 2 16,0 0-1-16,-3-2 0 0,-1 4 0 0,0 2 0 16,-3 3-1-16,-1 0 2 0,-3 2-3 0,0 1 4 15,-1 0 0-15,-2 2 0 0,0 4 2 0,-1 0-1 16,0 3 1-16,0 1 0 0,0-2 2 16,0 4 0-16,0 0-2 0,0 0 2 15,0 1-4-15,0 1 4 0,1-2 1 0,3 4-1 16,-1-2 6-16,-1-2-4 0,0 1 2 0,1-1-1 15,-1 0-3-15,-1-1 3 0,-1-1 1 0,0 0 2 16,-3-2 2-16,-2 0-1 0,-2-3-1 0,-1-2 1 16,-5-1-6-16,1 0 2 0,-2-1-2 0,-2-1-8 15,-1 0 1-15,1 0-23 0,-2 0-22 0,4 0-29 16,-3-1-52-16,4-1-65 0,-4 0-133 16,7 1-293-16,4 0-865 0</inkml:trace>
  <inkml:trace contextRef="#ctx0" brushRef="#br0" timeOffset="61638.92">23679 13579 2744 0,'0'0'-28'0,"0"0"15"0,0 0 22 15,0 0 30-15,0 0 5 0,0 0-16 0,0 0-12 16,155 2-4-16,-106 5-8 0,1 0-4 0,5 1-5 16,3 0-11-16,2 1-15 0,0 1-18 15,0 1-15-15,-2-1-24 0,-1 2-25 0,2 0-57 16,-3 2-70-16,1-1-96 0,-5 0-132 0,-11-4-313 15,-13-4 287-15</inkml:trace>
  <inkml:trace contextRef="#ctx0" brushRef="#br0" timeOffset="62102.8">25122 13290 1979 0,'0'0'-45'0,"0"0"53"16,0 0 15-16,0 0 20 0,0 0 19 16,0 0-12-16,0 0-8 0,0 0 3 0,0 0-11 15,0 0-4-15,0 0-1 0,0 0 2 0,0 0 10 16,134 90 11-16,-115-64 4 0,-1 4 1 16,-4 1-6-16,4 3-7 0,0 2-10 0,-3 1-6 15,3 1-8-15,0 2-6 0,-4 1-5 0,3-2-2 16,-5 2-3-16,3 0 1 0,-1 0-1 15,-1 2-1-15,2-1 1 0,-2 3-2 0,-2-4-2 16,-2 1 0-16,-5-4-1 0,2-1-2 0,-5 0-2 16,-2-4-6-16,-5-1-4 0,-2 0-13 0,-5-3-12 15,-1-2-20-15,-5-1-28 0,-4-2-26 0,-3 0-28 16,-1-4-27-16,0 0-45 0,-2-3-86 0,10-5-126 16,6-5-724-16</inkml:trace>
  <inkml:trace contextRef="#ctx0" brushRef="#br0" timeOffset="63074.53">23162 13529 724 0,'0'0'31'16,"0"0"23"-16,0 0 35 0,0 0 23 0,0 0 12 16,0 0-22-16,0 0-20 0,0 0-8 0,0 0-7 15,0 0-10-15,0 0-7 0,0 0-7 16,0 0-5-16,49-18 2 0,-49 18 4 0,0 0 2 16,0 0 0-16,0 0 1 0,0 3-1 0,0 1-2 15,0-1-2-15,0 2-6 0,0-1 3 16,-3 0 0-16,1-1 7 0,-1 1 1 0,2-2-3 15,0 1-1-15,-2-1-6 0,2-2-7 0,1 1-7 16,0-1-8-16,0 0-5 0,0 0-6 0,0 0-2 16,0 0-6-16,0 0-13 0,0 0-17 15,0 0-36-15,0 0-63 0,0 0-90 0,0 0-129 16,0-1-98-16,0 0-684 0</inkml:trace>
  <inkml:trace contextRef="#ctx0" brushRef="#br0" timeOffset="63466.43">23156 14036 776 0,'0'0'38'0,"0"0"22"16,0 0 41-16,0 0 20 0,0 0-19 15,0 0-38-15,0 0-13 0,0 0-4 0,0 0-8 16,0 0-7-16,0 0-6 0,126-27-4 0,-114 24-5 16,-2-1-5-16,2 1-7 0,0 0-7 15,-1-1-13-15,1 1-20 0,1-2-34 0,-2 1-56 0,4-1-75 16,0 0-54-16,-3 0 9 0,-3 3-323 16</inkml:trace>
  <inkml:trace contextRef="#ctx0" brushRef="#br0" timeOffset="48317.83">3638 16466 0 0,'0'0'0'0,"0"0"81"15,0 0 6-15,0 0-44 0,0 0-7 0,0 0-15 16,0 0-2-16,0 0-10 0,0 0 0 0,0 0-4 16,0 0-2-16,0 0-1 0,-28-21 1 15,25 19-1-15,2-1-3 0,-1 1 3 0,-2 1-1 16,2-2 3-16,2 2-4 0,-1 1 3 15,0 0-6-15,1 0-1 0,0 0 4 16,0 0-6-16,0 0 6 0,0 0-5 0,0 0-12 0,0 0-22 16,0 0 4-16,0 0-3 0,0 0 2 0,2 0 0 15,-2 1-74-15,1 1 110 0</inkml:trace>
  <inkml:trace contextRef="#ctx0" brushRef="#br0" timeOffset="48519.04">3638 16466 0 0</inkml:trace>
  <inkml:trace contextRef="#ctx0" brushRef="#br0" timeOffset="48920.3">3638 16466 0 0,'41'-37'139'0,"-41"35"-44"0,0 1-62 0,1-1-3 0,0 0-7 0,0-1-6 0,-1 2 6 0,0-1 4 0,3 1 12 15,-3 0 12-15,0-1 15 0,0 1 10 0,1-1 2 16,-1 2-2-16,0-1-11 0,0 0-4 16,0 0-14-16,0 0 1 0,0 0-5 0,1-2-5 15,-1 1 2-15,1 1-5 0,0-3 1 0,-1 2 0 16,1-3 8-16,0 2 0 0,3-2 8 15,-1 1 4-15,-2-1-6 0,2-1 0 0,1 2-6 16,-1-2-2-16,-2 0-3 0,1 2 2 0,2-1 1 16,-2 2-3-16,-1-1 0 0,0 2-5 0,-1-1-3 15,1 2-7-15,-1 0 1 0,1 1-5 16,-1 0 0-16,0 0 2 0,0 0-7 0,0 0 2 0,0 0-8 16,3 0-4-16,-3 0-3 0,0 0-3 15,0 0-1-15,0 0-2 0,0 2 3 0,0 1-3 16,0 0 7-16,0 2 3 0,0 1 2 0,0 1 5 15,0 1 1-15,0 1 3 0,0 1-5 16,0 2 2-16,-3-1-6 0,1 2-1 0,0-1 2 16,1 2-2-16,-4-1-1 0,3 1-1 0,-1-2 3 15,-2 2-7-15,2 0 5 0,-1-1-2 0,-1 0-1 16,3 0 0-16,0 0 1 0,-3-2 0 16,3 1-6-16,0-1 7 0,0-2-10 0,-2 1 3 15,1-1 3-15,2-1-6 0,-1 0 5 16,1-1-7-16,-2-2-1 0,2 2-5 0,0-2-5 15,1 0-17-15,0-2-44 0,0 0-67 0,0-2-96 16,0 0-70-16,0-1-31 0,2 0 47 0,4 0 72 16,-5 0-223-16</inkml:trace>
  <inkml:trace contextRef="#ctx0" brushRef="#br0" timeOffset="49388.15">3992 16304 294 0,'0'0'41'0,"0"0"-5"16,0 0 17-16,0 0 16 0,0 0 20 0,0 0 3 16,0 0 3-16,0 0-2 0,0 0-8 15,0 0-2-15,0 0-11 0,0 0-9 0,0 0-17 16,0 0-12-16,0 0 3 0,0 0 6 0,-10 42 15 15,3-28 5-15,4 2 0 0,-3 1-6 0,2 2-1 16,-3 1-4-16,2 1-3 0,-3 0 1 16,1 0-11-16,2 2 3 0,-3-2-5 0,-2 1-4 15,3 0-5-15,2 2-5 0,-3-1-6 0,-1 0-6 16,6-1 0-16,-5 0-4 0,5-1-5 16,-2-4-1-16,3-1-4 0,1-4-2 0,0-1-1 15,0-3 0-15,1-1-9 0,0-2-11 16,0-2-31-16,0 1-49 0,0-3-70 0,1 0-79 0,1-1-58 15,-1 0 1-15,1 0-432 0</inkml:trace>
  <inkml:trace contextRef="#ctx0" brushRef="#br0" timeOffset="50316.01">3679 16262 0 0,'0'0'223'0,"0"0"-175"0,0 0-8 0,0 0 10 15,0 0 10-15,0 0 17 0,0 0 16 16,0 0 6-16,0 0 7 0,0 0-6 0,0 0-9 16,0 0-15-16,0 0-27 0,0 0-31 0,3-3-20 15,-3 8-14-15,0 2-1 0,0 3 9 0,-1 6 2 16,-1 0 7-16,-1 4 0 0,-4 2-2 15,3 2 0-15,-3 3 2 0,-1 0-2 0,0 3-9 16,1 1-13-16,-2 2-26 0,0-1-25 0,-1 1-33 16,2 1-29-16,2-1 4 0,-1 2 11 15,0-11-308-15,4-8 429 0</inkml:trace>
  <inkml:trace contextRef="#ctx0" brushRef="#br0" timeOffset="51880.83">3964 16341 41 0,'0'0'215'0,"0"0"-171"0,0 0-21 15,0 0-7-15,0 0-9 0,0 0 9 0,0 0 7 16,0 0 10-16,0 0 9 0,0 0 1 16,0 0 7-16,0 0 0 0,0 0 10 15,0 0 1-15,18-37-2 0,-16 34 1 0,-2 1-2 0,1 0 8 16,-1-1 2-16,0 2 6 0,1 1-3 0,-1-1-2 15,0 1-2-15,0 0-6 0,0 0-4 0,0 0-6 16,0 0-5-16,0 0-7 0,0 0-2 16,0 0-8-16,0 0-10 0,0 1-9 0,0 1-14 15,-2 2-9-15,1 1-2 0,-6 1 4 0,4 2-1 16,-1 3 12-16,-1 0 1 0,-3 3-3 16,2 2 6-16,-3 1-8 0,0 3 5 0,0 0 0 15,-2 1 1-15,3 1 1 0,-1 0-7 0,3 0 6 16,-4-2-7-16,2 1 5 0,-1 0 2 0,1-2-4 15,3 0 0-15,-2 1-2 0,4-5 3 0,-3 3-3 16,4-2 4-16,0 2 1 0,-2-3-2 0,0 0 0 16,4-1 0-16,-4-1-3 0,0-3-2 15,2-1 5-15,1 0-8 0,-1-1 2 0,1-1 2 16,-2 0-12-16,3-2-8 0,-1 0-23 16,0 0-27-16,1-1-29 0,0 0-23 0,0 0-23 15,0-1-20-15,0 1-3 0,0-1 21 0,1 1 33 16,-1-1-285-16,0-1 404 0</inkml:trace>
  <inkml:trace contextRef="#ctx0" brushRef="#br0" timeOffset="64198.95">24713 9606 0 0,'0'0'143'0,"0"0"-100"0,0 0-9 16,0 0-4-16,0 0 18 0,0 0 9 0,0 0 18 15,0 0 5-15,0 0-3 0,0 0 1 0,0 0 0 16,0 0 6-16,0-17 4 0,0 15 1 0,0 0-1 15,0-1-8-15,0 0-5 0,0 0 2 16,0 0-11-16,0 1-1 0,-2-1 1 0,1 1-13 16,-2 0-3-16,2-2-7 0,-2 1-9 0,0-1-7 15,-1 0-4-15,-1 1-3 0,0-1-7 0,-3 1 0 16,2-1-4-16,-3 1-1 0,1-2 2 16,-2 2 3-16,-1-1-1 0,2 2-1 15,-1-1-1-15,-2 1-5 0,2 1 4 0,0 0-4 16,-2 0-2-16,-3-1 2 0,2 1-5 0,-2 1 2 15,0-1-2-15,0 1 0 0,-2 0-3 0,0 0 0 16,0 0 1-16,1 0 0 0,-4 0 3 0,1 0-2 16,3 1 2-16,-1 0-3 0,-2 1 2 0,-1 0 0 15,0-1-3-15,0 0 5 0,-1 0-3 0,0 1 3 16,-1-1 1-16,-2-1-1 0,1 1-2 16,2 0 0-16,0 0 0 0,1 0-1 0,1 1 4 15,1 0 1-15,3 1-1 0,-3 0-1 0,5 0 2 16,-5-1-3-16,4 1-1 0,-2 0 5 15,0 1-4-15,1-1 1 0,-1 0 2 0,2 2-2 16,1-2 2-16,-1 1-1 0,1-1 2 0,0 1-2 16,3 0 2-16,-2 1 0 0,0 1-1 0,1-1-1 15,-4 0 2-15,3 0 1 0,-3 1-1 16,1-1 8-16,2 2-3 0,-2 0 2 0,0 0 3 16,-1 1-4-16,1 0 1 0,1 3-1 0,-2-4-1 15,0 3-2-15,0-2 1 0,0 1-2 16,1 0 0-16,-2 1 2 0,4-1-3 0,-5 2 1 15,5-2-2-15,-3 2 5 0,0-2-5 0,4 2-1 16,-3-2 4-16,2 1-5 0,-2 1 5 0,2 0-1 16,-2-2 0-16,3 2 1 0,-1-2 1 0,2 2 2 15,-1 1-2-15,3-1 5 0,-2 1-5 0,2-1-1 16,0 0 0-16,0 2-1 0,-2-1 0 0,5 1-1 16,-1-2 1-16,0-1-3 0,2 1 2 15,-2-2-2-15,1 0 1 0,2 2-2 0,-1-3 1 16,2 3 0-16,0-1-5 0,0 0 7 0,0-1-4 15,0 0 1-15,2 0 4 0,-1 1-6 16,1 0 2-16,0 0-2 0,0 0 0 0,0-1-1 16,0 2 2-16,0-2 1 0,0 1-2 0,1-1 3 15,1-1-2-15,0 1-1 0,0 1 2 16,0-1 1-16,-1 0-3 0,2-1 1 0,1 0 1 16,-2 0-1-16,2 0 2 0,2-1-2 0,-2 1 1 15,2-1-1-15,0 1 2 0,-1 1 4 0,5-2-7 16,-1 0 3-16,-2 1-6 0,3-1 0 15,-1 0 2-15,0 1-1 0,1-1 2 0,1 1-2 16,1 0 5-16,1-1-3 0,-1 3 1 0,2-2-2 16,0 0 1-16,-2 1 0 0,3 1 1 0,-1-2-2 15,0 1 0-15,2-1-2 0,-3 0-1 0,2 0 1 16,0-1-1-16,3 2 4 0,-1-1-1 0,0 0 1 16,2 0 3-16,2-1-4 0,-2 0 1 15,0 0-1-15,0-1-4 0,-1 0 5 0,2-1-2 16,-4 1 0-16,3-1-1 0,-4 0-1 0,2 0-3 15,0 1 3-15,0-3 1 0,1 1-1 0,0-1 4 16,1-1-2-16,-3 3 2 0,1-4 0 16,2 2 1-16,-2-1-2 0,2-1 1 0,-2 1-2 15,2 0-2-15,-1-1 1 0,2 0 0 0,-2 0 3 16,1-1-2-16,-1 1 1 0,1 0 1 16,1 0-6-16,1-1 5 0,-2 0 0 0,0 0-1 15,-3-1 4-15,2 1-4 0,0 0-2 0,-3 0 2 16,1 0-5-16,-1 0 6 0,1 0-1 15,-1 0 2-15,0 0 3 0,-1 0-6 0,3-1 2 16,-5 1 0-16,5-1-4 0,-4 1 5 0,4 0-4 16,-4-1 3-16,4 1 2 0,-3-1-3 0,3 0 0 15,-3-1-1-15,4 1 0 0,-4 0 0 0,2 0 3 16,-1-1-1-16,3 0 0 0,-1 0 0 0,2 0 0 16,-4 1-1-16,5-2-2 0,-1 1 1 15,-1 0-2-15,1-1 3 0,-4 1 1 0,3 0-2 16,-3-1 4-16,1 1-4 0,-2-2 1 0,3 1 0 15,-3-1 3-15,1 0 0 0,-2 0 1 0,5-1 1 16,-5-1-1-16,3 2 0 0,-4-2-3 16,1 0 3-16,2-1-3 0,-5 1 0 0,3-2 4 15,-3 2-4-15,1-2 4 0,1 1 0 0,-2 1-1 16,-1-1 1-16,1-1 1 0,-1 1 1 16,-2-1 1-16,-2 0 2 0,3 0 1 0,-3-1 1 15,-1-1 2-15,-3 0 3 0,0 0-3 0,-1 2 3 16,1-3 0-16,-1 2-3 0,0-1 2 0,0-1-4 15,0-1 0-15,0 3-3 0,0-2-1 16,-1 1 3-16,0-2-7 0,1 2 7 0,-1-2-6 16,-1 1 3-16,0 0 3 0,0 0-4 0,2 0 1 15,0-1-2-15,0 0-2 0,0 1 2 0,0-3 1 16,0 2 0-16,0 1 1 0,0-2-2 0,0 1 2 16,0-1-1-16,0-2-1 0,0 3 4 0,-2-2-5 15,0 0 3-15,-2-2 1 0,-1 3-3 16,1-3 2-16,-2-2-5 0,2 2 2 0,-2-3-2 15,0 0 4-15,1 1 1 0,-2 0-4 0,4 0 2 16,-2 0-5-16,1 0 0 0,1 0 0 0,0 2 1 16,-1 0-2-16,1 0 2 0,2-2 3 15,-2 4-1-15,-1-1 3 0,1 1 0 0,-3 0 0 16,2 1 1-16,-4 0 0 0,0 0 0 16,-2 0-1-16,-1 0 0 0,0 4-3 0,-2-3 2 15,-4 1-3-15,4 1 1 0,-6 2-2 0,0 0-1 16,1 0 5-16,-1 2-9 0,-1-1 5 0,-2 3-4 15,1-1-6-15,0 2 3 0,0 0-5 0,-2 2-4 16,-1 0-5-16,2 1-16 0,0 0-17 16,1 1-27-16,1 3-34 0,-1 1-49 0,4 2-93 15,3 1-110-15,4-1-116 0,1-2-712 0</inkml:trace>
  <inkml:trace contextRef="#ctx0" brushRef="#br0" timeOffset="64919.63">23265 10603 128 0,'0'0'120'15,"0"0"8"-15,0 0 54 0,0 0 48 0,0 0 36 16,0 0-16-16,0 0-24 0,0 0-32 0,0 0-36 16,0 0-24-16,0 0-24 0,0 0-22 0,0 0-24 15,0 0-23-15,8-26-20 0,-21 32-9 16,-4 6-4-16,1 3 2 0,-4 0 2 0,-3 2-3 16,1 3 1-16,0 1-5 0,-5-1-1 15,3 2 1-15,-5-1-5 0,0 1 0 0,1-1-7 16,-1-2-10-16,2-1-13 0,3 2-17 0,0-4-18 15,7-2-25-15,2 0-35 0,4-3-68 0,5 1-93 16,2-1-108-16,4-6 13 0,0-2-399 0</inkml:trace>
  <inkml:trace contextRef="#ctx0" brushRef="#br0" timeOffset="65133.2">23523 10607 1131 0,'0'0'320'0,"0"0"-221"0,0 0 2 0,0 0 22 16,0 0-10-16,0 0-33 0,0 0-11 0,0 0-13 15,0 0-3-15,0 0-4 0,-118 123 1 0,97-99 9 16,-4 1 1-16,-1 1-2 0,-2-1-8 16,0-1-15-16,2 2-9 0,-3-2-11 15,6-2-13-15,1 2-15 0,2-5-32 0,5-2-51 16,4 1-77-16,5-3-206 0,2-4-152 0,4-2-781 0</inkml:trace>
  <inkml:trace contextRef="#ctx0" brushRef="#br0" timeOffset="66882.61">19655 11637 0 0,'0'0'307'0,"0"0"-228"0,0 0 36 15,0 0 31-15,0 0 42 0,0 0 14 0,0 0 9 16,0 0-5-16,0 0-21 0,0 0-30 0,0 0-30 16,0 0-18-16,-7-7-24 0,7 0-18 0,0-2-17 15,0-2-16-15,3-2-3 0,-1-1-5 16,2-2-1-16,3-1-7 0,0-1-1 0,-1-2-7 16,5 0-3-16,0-4-1 0,1 2-4 0,1-1 2 15,-1 1-2-15,0 0 0 0,0 4-1 16,2 3-1-16,-4 2 2 0,0 3-3 0,-2 3 1 15,-1 2-3-15,1 3-5 0,1 2-2 0,-1 0 1 16,1 1-1-16,-3 5 2 0,2 2 3 0,0 3-2 16,-1 4 2-16,-1 3-3 0,1 1 1 0,-4 3 0 15,4 0-1-15,-4 1 2 0,0 1 0 0,2 1 2 16,-4-4 1-16,-1 0 0 0,0-3-1 16,0-1 4-16,-2 1 4 0,-5-4 2 0,2-2 12 15,-2-1-5-15,-1-2 4 0,-2-1 3 0,2-1-3 16,-2-1 3-16,3-2-1 0,-2-1-3 0,2-1-5 15,3-1 1-15,0-1-2 0,2 0 1 16,2 0-6-16,0 0-14 0,0-2-11 0,1-3-7 16,6-3 6-16,1-1 6 0,3-4 9 0,1-2 3 15,4-1-6-15,0-2 3 0,2-3-1 16,-2-1 0-16,3-1-3 0,0-2-1 0,1-3 0 16,0 2-2-16,-2 1 3 0,0 3 2 0,-5 4 3 15,-1 4 5-15,-4 4 3 0,-4 2 2 16,1 2 5-16,-4 4 4 0,-1-1-1 0,0 3-7 15,0 0-13-15,0 3-9 0,-2 4-3 0,-4 2 8 16,0 5 11-16,-1 1 2 0,-1 4 3 0,-1 0-3 16,5-1 2-16,-2 0-2 0,3 1 2 0,1 1-2 15,2-5-2-15,0 2 2 0,0-4-8 0,1-2 3 16,4-1-2-16,3-2-1 0,0-1 5 0,2-1-3 16,0-1 4-16,1-3 2 0,1-2 4 15,-1 0 3-15,2 0-1 0,4-4 1 0,-1-3-1 16,-1 1 0-16,1-4-2 0,-2 0 2 0,4 0-2 15,-5-3 2-15,4 0 1 0,-4-1-3 16,2-1 4-16,-1 1-3 0,-2 0 1 0,-1 2-1 16,-2 1 5-16,-1 2-1 0,-4 2 1 0,2 0 4 15,-4 3 2-15,-1 3 8 0,-1 1 3 16,0 0-3-16,0 0-7 0,-1 5-10 0,-4 4-5 16,-1 0 1-16,-2 5 1 0,1 1 2 0,-2 1 1 15,1 3-2-15,-1-1 1 0,1 0-2 0,2 0 2 16,0-2 1-16,2 0-1 0,0-1 1 15,3 0-5-15,1-3-1 0,0-1-4 0,0-3-2 16,5-1 0-16,0-3-1 0,3 0 5 0,1-3 4 16,-2-1 6-16,5 0 6 0,-1-2-1 0,1-5-2 15,1-2-4-15,0-3-3 0,3 0-2 0,0-3-1 16,-1-1 0-16,-1 0 0 0,2 0 0 0,-2-2 1 16,2-5 1-16,1 0-2 0,-2-4 0 15,2-2-4-15,0-5-4 0,3 0-3 0,0-4-9 16,-2 1-1-16,1 1-2 0,-2 0 5 0,-3 6 5 15,-2 5 5-15,-1 2 4 0,-4 6 0 0,0 5 4 16,-5 4 2-16,0 4 5 0,-2 3-1 16,0 1-8-16,0 1-4 0,-3 8-4 0,-5 3 4 15,1 7 9-15,-5 4-1 0,1 2 3 16,-1 4 2-16,0 2-5 0,1 0 3 0,1 0-2 16,0 1-3-16,-1-1 5 0,0-3-4 0,2 2 2 15,0-5-1-15,2 0-1 0,1-4-2 0,3-5-2 16,2 0-1-16,1-6-3 0,0-2 0 0,0-2-2 15,0-2 1-15,2-2 4 0,3 0 4 16,-2-2 3-16,3 0 6 0,1 0-1 0,5-7 1 16,0-1-2-16,3-2-5 0,0-2-2 0,0-2-3 15,4 1-2-15,-1 0 2 0,-2 1-4 0,1 2 2 16,-3 2 1-16,3 3-3 0,-6 3 5 0,2 0-6 16,-3 2-2-16,-2 3 0 0,1 3-3 0,-1 3 7 15,-3 2 4-15,1 3 4 0,-2 1 3 16,0 1-1-16,-2 2-1 0,-1-1 0 0,0 0 2 15,-1 0 1-15,3 1 1 0,-3-1 1 0,0 0 3 16,0-2 2-16,-3-2 8 0,1-1 5 0,-3 0 6 16,0-3 4-16,-3-1 6 0,1-1 0 15,-6 0 0-15,1-2-5 0,-7-2-7 0,-1-1-7 16,-2-1-7-16,-1-1-1 0,-3 0-7 16,5 0-4-16,-1-3-3 0,3-1-7 0,2-3-6 15,1-1-19-15,4-3-21 0,2 1-29 0,3-2-65 16,4-1-131-16,2 2-250 0,-1 3-724 0</inkml:trace>
  <inkml:trace contextRef="#ctx0" brushRef="#br0" timeOffset="67349.89">20958 11647 1228 0,'0'0'192'0,"0"0"-19"15,0 0 16-15,0 0 2 0,0 0-59 0,0 0-58 16,0 0-13-16,0 0-4 0,0 0-11 16,0 0 0-16,0 0-6 0,0 0-2 0,0 0-5 15,65-64-7-15,-53 52-6 0,2-1-7 0,-1 1-1 16,-1-1-3-16,-1 2 2 0,-2 0 4 0,-3 1 4 16,1 2 3-16,-4 2 4 0,0 2 6 0,-3 1 2 15,0 2 1-15,0 1-5 0,0 0-12 0,-2 0-11 16,-1 5-9-16,-2 3-2 0,-3 3-1 15,0 3 4-15,-1 2 0 0,0 3 0 0,2-1 2 16,-1-1 0-16,0 3 0 0,4-2-1 0,-1 3 0 16,1-3-4-16,3-2 1 0,1 0-5 15,0-4-11-15,2 0-9 0,3-3-19 16,3 0-25-16,2-4-31 0,2-2-43 0,4-3-126 16,2 0-237-16,-5-2-391 0,-3-2 193 0</inkml:trace>
  <inkml:trace contextRef="#ctx0" brushRef="#br0" timeOffset="67486">21219 11249 1420 0,'0'0'132'0,"0"0"-3"16,0 0-17-16,0 0-52 0,0 0-76 0,0 0-51 16,0 0-33-16,0 0-80 0,0 0-149 0,0 0-145 15,0 0-213-15</inkml:trace>
  <inkml:trace contextRef="#ctx0" brushRef="#br0" timeOffset="69040.86">21197 11723 1815 0,'0'0'127'0,"0"0"-20"15,0 0 19-15,0 0-4 0,0 0-46 16,0 0-24-16,0 0-3 0,94-117-13 0,-74 98-11 15,2 1-1-15,-1 1 0 0,-1 4 3 0,0 4-7 16,-3 3-4-16,-5 3 0 0,2 3-5 0,-4 0-1 16,2 1-3-16,-3 5-2 0,-1 3-5 15,0 1 3-15,-2 1-1 0,-1 6-1 0,0-1 3 16,-2 0-6-16,-2 2-1 0,-1 1-1 0,0 1 2 16,0-4 2-16,0 1-2 0,0-2 4 0,0-2-4 15,-3-5 3-15,2 1 2 0,0-4 4 16,1-1 6-16,0-3 9 0,0 1 11 0,0-2 9 15,0 0 11-15,0 0-6 0,0-4-12 0,0-1-13 16,1-2-16-16,3-2-6 0,3-1-3 16,1-3 3-16,0-1-1 0,3 0 1 0,2 1-2 15,0-4 0-15,0 4-3 0,1-1-1 0,0 0-1 16,-1 3-3-16,2 0 0 0,-2 3-2 16,-2 0-1-16,1 3-2 0,-2 3-1 0,0 2-3 15,-3 0-2-15,0 1 1 0,-1 4-5 0,0 2 4 16,-2 2-1-16,-2-1 1 0,0 3 6 0,-2 0 3 15,0 1 5-15,0 2 5 0,-3-1 1 0,-1 0 5 16,0-1-2-16,-1 0 3 0,4-2-1 0,0-2-3 16,0-1 2-16,1-1-1 0,0-2 2 0,0-1 3 15,0-2 2-15,0-1 4 0,2 0 7 16,-1 0 5-16,5 0 4 0,1-1 0 0,0-4-5 16,2 0-7-16,0-2-8 0,3 0-2 0,-2-3-6 15,3 2 2-15,-3-1 0 0,2-1-3 0,1 1 2 16,-2-1-2-16,1 1 0 0,2-1-3 15,0-1 0-15,0 1-6 0,-1 0-2 0,2 2-1 16,-4-2-1-16,0 5 1 0,-2 0 4 0,-1 2-3 16,-1 1 0-16,1 2-2 0,-3 0-4 15,-1 0 0-15,-2 3-1 0,2 1 1 0,-2 1 2 16,-1 1-1-16,2 3 5 0,-2-1 2 0,2 2 2 16,0-2 6-16,0 2-5 0,4-1 4 15,-2 1-1-15,3 0-1 0,2-2 2 0,1 0-3 16,1 2 1-16,4-1-2 0,0-2 0 0,1 0 1 15,1-2 4-15,2-1 2 0,-1-1 6 0,-1-1-2 16,0-2 2-16,1 0 2 0,-5 0-3 0,1 0 5 16,-3-5 0-16,1 1 2 0,-1-2 1 15,-1-1-2-15,-1-2 1 0,0 0-6 0,0 0 3 0,-1-1-4 16,-3 0 0-16,4-1 0 0,-3 1-3 16,1-2 3-16,-3 0-2 0,3-1 2 0,-4 0 1 15,0 1-2-15,-2-1-1 0,0 2 1 0,-2 0 2 16,0 3 0-16,-5 0 2 0,-2 2 0 15,-1 2-7-15,2 2-2 0,-4 2-4 0,1 0-3 16,-2 0 4-16,1 5-2 0,-2 2-1 0,1-1 3 16,3 1-7-16,1 0 0 0,-1 1-5 15,5-2-8-15,2 0 0 0,0 0-6 0,1 0-1 16,0 0 1-16,0-2-1 0,0 1 5 0,0-3 6 16,0 1 3-16,1-2 4 0,1 1-1 0,0-1-3 15,-2 0 0-15,6-1 0 0,-4 2 6 16,1-2 5-16,2 0 3 0,-1 0 6 0,1 0-4 15,0 0 2-15,2 0-2 0,-3 0-3 0,1 0-1 16,0 0 0-16,-3 0 1 0,1 0-4 0,0 0 0 16,-1 3-1-16,-1 1 0 0,4 1 2 0,-1 0 2 15,-2-1 1-15,2 2-1 0,1 1 4 0,4 0 1 16,-1 0 1-16,1 1 2 0,2 0 0 16,2 0 0-16,-3-1 4 0,4 0 2 0,0-2 3 15,1 0 2-15,1 0 0 0,-1-1 2 0,3-1-1 16,-3-2 1-16,2-1 0 0,0 0 0 0,0 0 4 15,0-4 0-15,1-1 1 0,0-1 1 16,0-1-3-16,-2 0 2 0,0-1-1 0,2-1 0 16,-2 0-3-16,-3-3 0 0,1 0-5 0,0 0-4 15,-3-1-3-15,-1 1-2 0,-1-2-2 0,-3 1-1 16,-2-1-1-16,1 1-3 0,-3 0 1 16,-2 1-3-16,0 0-2 0,0 3-2 0,-5 0-2 15,0 4-2-15,-1 2-3 0,-2 3 0 16,-3 0-2-16,0 7 4 0,-2 4 2 0,-1 1 3 15,0 3 2-15,0 4-1 0,2 0 2 0,0 4 1 16,0 3 3-16,6 2 7 0,1 4 5 0,0 1 2 16,4 3 4-16,1 3 1 0,2 0-2 0,6 1 3 15,0-1-3-15,5 3 4 0,1-3 4 0,-1 1 1 16,5-3 4-16,-1-2-5 0,-1 0 1 0,1-4-5 16,-4-2 1-16,-1-3-2 0,-1-1-4 15,-4-5-1-15,1-4-2 0,-6-2 0 0,-1-2 2 16,-1-5 11-16,-1-3 2 0,-8-1 3 0,-1-3-2 15,-3 0-13-15,-5 0-2 0,0-6-6 16,-5-2-2-16,3-3-2 0,0 0-1 0,3-2-3 16,1-2-7-16,1-1-4 0,4-1-9 0,1-1-3 15,1 0-3-15,3 0 6 0,-1 0-7 16,4 1-3-16,3 1 0 0,0-1-8 0,0 1 7 16,0 1 4-16,5 1-2 0,1 0 3 0,4 0-2 15,0 1 1-15,5-2 2 0,0-1 4 0,6 1-2 16,-1-2-1-16,6 1-1 0,-1-2-1 15,3 0 5-15,1-2 3 0,0-1 7 0,3-1 0 16,-1-1 5-16,2 0 3 0,-2 0 3 0,-1-1 6 16,0 2 5-16,-4 1 8 0,-2 3 5 0,-3 2 12 15,-3 1 7-15,-4 4 5 0,-3 3 9 0,0 4-2 16,-3 1-4-16,-6 2-6 0,2-1-8 16,-4 2-8-16,0 0 3 0,0 0-1 0,0 4-3 0,-1 2 0 15,-3 1-11-15,2 3-7 0,-2 0-5 16,-1 0-2-16,1 1-6 0,-1-2-5 0,4-1-12 15,1 1-23-15,0-2-32 0,0 0-53 0,0-1-54 16,6 0-111-16,0-3-252 0,1-1-490 16,-2 0 319-16</inkml:trace>
  <inkml:trace contextRef="#ctx0" brushRef="#br0" timeOffset="69183.05">23169 11443 1769 0,'0'0'115'0,"0"0"-42"16,0 0-14-16,0 0-44 0,0 0-50 0,0 0-36 16,0 0-33-16,0 0-105 0,0 0-182 0,0 0-709 0</inkml:trace>
  <inkml:trace contextRef="#ctx0" brushRef="#br0" timeOffset="69879.84">23292 11772 2107 0,'0'0'189'0,"0"0"-10"0,0 0-16 0,0 0-75 15,0 0-44-15,0 0-12 0,0 0-10 16,0 0-9-16,0 0-3 0,0 0-3 0,0 0 3 16,129-93 0-16,-109 82 0 0,1 0-4 0,-4 0 0 15,0 3-2-15,-2 1-4 0,-3 2 3 0,-2 3-6 16,-1 1-1-16,-3 1-2 0,-1 0-3 0,0 3-3 15,-1 3-1-15,1 2 0 0,-4 2-2 16,1 0 3-16,-2 2-1 0,2 1 3 0,-2 1 0 16,0 0 3-16,1 0 2 0,0-2-5 0,2 0 5 15,-1-1-4-15,3-2 5 0,-1-4 1 0,1 0 0 16,1-3 6-16,0 0 3 0,0-2 8 0,2 0 4 16,2-2 4-16,0-3 1 0,0-2-6 0,1-2 0 15,-1-1-4-15,1 1-3 0,2-1 2 0,-2 0-2 16,0 0 1-16,-1 1 1 0,0-2-2 15,-1 1 0-15,2-2-2 0,0 1-4 0,1 1 0 16,0 0-4-16,-2 0 1 0,2 1-4 0,-2 1-4 16,0 1 3-16,0 2-3 0,-5 2 3 15,0 2-3-15,-3 1-1 0,1 0-3 0,-1 0-2 16,-1 1 4-16,-1 4-1 0,0 0 3 0,0 2 1 16,0 1 3-16,0 1 1 0,0 2 2 15,-1 0 0-15,1 1-1 0,0-2 0 0,0 3-2 16,2-3 0-16,4-1 0 0,3 1 1 0,-2-1 0 15,3-3 0-15,1 1 3 0,2-2-1 0,2 0 5 16,1-3-2-16,0-1 3 0,3-1 0 16,2 0-1-16,-1 0 0 0,0-5-3 0,1 1 2 15,-1-1-3-15,0-2 2 0,1 1 0 0,-2-1-3 16,2-1 4-16,-1-2 0 0,-2 0 0 0,0-2 2 16,-3 1-3-16,4 0-2 0,-7-2-1 0,4-1-6 15,-4 1 2-15,-2-1-3 0,-5 1-5 0,0 0 1 16,-4 3-7-16,-1 0-1 0,-4 3 4 15,-3 1-6-15,-5 2 7 0,-2 3 1 0,-3 1 5 16,1 4 5-16,-4 4 2 0,1 2 2 0,-2 2 0 16,4 4 3-16,3 2 4 0,2 1 3 0,4 2 0 15,3 0 1-15,5 1-6 16,0 2-2-16,7-2-3 0,9 1 0 0,-2-1-3 0,7 1-5 16,3-2-2-16,0-2-10 0,6-3-1 15,-4-1-10-15,2-2-22 0,0-3-47 0,-3-3-109 16,-8-4-345-16,-2 0-919 0</inkml:trace>
  <inkml:trace contextRef="#ctx0" brushRef="#br0" timeOffset="70601.08">21297 11227 697 0,'0'0'190'15,"0"0"3"-15,0 0 20 0,0 0-13 16,0 0-49-16,0 0-35 0,0 0-14 0,0 0-13 16,0 0-18-16,0 0-12 0,0 0-9 0,0 0-11 15,0 0-10-15,0 0-12 0,-60-12-1 16,60 12 3-16,0 0-2 0,0 0 6 0,0 0 1 15,0 0 1-15,0 0 1 0,0 0 1 0,0 0 1 16,0 0 0-16,0 2 7 0,0-2-2 0,0 0 1 16,-1 1-7-16,1-1-8 0,0 0-8 15,0 0-7-15,0 0-4 0,0 0-9 0,0 0-7 16,0 0-26-16,0 0-36 0,0 0-39 0,1 0-65 16,4 0-182-16,0 0-132 0,-2 0-812 0</inkml:trace>
  <inkml:trace contextRef="#ctx0" brushRef="#br0" timeOffset="71202.28">23295 11512 701 0,'0'0'217'0,"0"0"-5"15,0 0 9-15,0 0-43 0,0 0-37 0,0 0-21 16,0 0-17-16,0 0-26 0,0 0-27 0,0 0-15 16,0 0-9-16,0 0-10 0,0 0-13 0,11-52-14 15,-11 52-21-15,0-2-54 0,0 2-152 0,0 0-207 16,-1 0-843-16</inkml:trace>
  <inkml:trace contextRef="#ctx0" brushRef="#br0" timeOffset="72219.53">17590 12269 768 0,'0'0'242'0,"0"0"-178"0,0 0 27 0,0 0 28 16,0 0 9-16,0 0-14 0,0 0-9 0,0 0 5 16,0 0-1-16,0 0-3 0,0 0-4 0,0 0-1 15,63 36-3-15,-51-34-3 0,3-2-8 0,-1 0-7 16,0-5-6-16,2 0-9 0,4-5-12 15,-1 0-9-15,3-2-9 0,-2-2-7 0,3-1-8 16,2-2-1-16,-3-1-4 0,-3 0-1 16,2 0 2-16,0 2-2 0,-7-1-2 0,3 1 1 15,-6 0-1-15,-1-2-4 0,-1 2 3 0,-5 0-3 16,0 0 0-16,-4 2 0 0,0 1 0 0,-4 0-1 16,-1 4 2-16,-5 0 3 0,-1 5-1 15,-5 1-4-15,2 3-1 0,-6 0-3 0,2 7-3 16,-3 5 2-16,0 3 2 0,-1 3 1 0,1 4 2 15,0 4 0-15,3 0-2 0,0 3 2 0,4 1 1 16,-1 2-2-16,4-1-3 0,5-1 3 0,3-2-7 16,3-2 0-16,1-4-5 0,13-4-8 15,-1-2-5-15,8-4-13 0,1-1-16 0,5-4-30 16,1-2-48-16,-1-3-45 0,4-2-82 0,4-3-170 16,-2-5-114-16,-8 0-361 0,-10 2 386 0</inkml:trace>
  <inkml:trace contextRef="#ctx0" brushRef="#br0" timeOffset="72436.11">18377 12047 1141 0,'0'0'291'0,"0"0"-73"0,0 0 16 16,0 0-30-16,0 0-76 16,0 0-36-16,0 0-11 0,0 0-14 0,0 0-11 15,-105 130-4-15,85-106 2 0,-1 1 0 0,-2-1-8 16,-2-2-5-16,3 0-10 0,1-2-14 0,2-3-5 15,4-2-14-15,3-4-10 0,4-2-12 0,0 0-23 16,2-4-18-16,3-1-36 0,3-2-48 0,-1-1-77 16,1-1-146-16,0 0-108 0,0 0 35 15,0-1-451-15</inkml:trace>
  <inkml:trace contextRef="#ctx0" brushRef="#br0" timeOffset="72619.1">18132 12070 758 0,'0'0'431'15,"0"0"-102"-15,0 0-52 0,0 0-30 0,0 0-80 16,0 0-49-16,0 0 1 0,0 0-3 0,0 0-13 16,0 0-11-16,0 0-7 0,0 0-8 15,0 0-14-15,77 135-15 0,-64-115-13 0,3-1-12 16,-3 0-6-16,1-2-9 0,1 0-6 0,-2-3-6 16,3 1-8-16,-4-2-10 0,1-1-31 15,2-3-49-15,-2 0-87 0,-2-2-157 0,-2-1-288 16,-6-4-857-16</inkml:trace>
  <inkml:trace contextRef="#ctx0" brushRef="#br0" timeOffset="73217.59">18505 12301 2501 0,'0'0'-12'0,"0"0"23"15,0 0 54-15,0 0 15 0,0 0-26 16,0 0-26-16,0 0-2 0,0 0-5 0,0 0-9 16,0 0 0-16,120-121-1 0,-106 104 2 0,-2-2 1 15,3 0-2-15,-1-2-1 0,3 0-1 16,-4 2 0-16,2-3-2 0,-2 1-3 0,-1-3 0 15,-2 0-2-15,2 0 0 0,-1-2-2 0,-1 2 0 16,-2 4-1-16,-1 1 2 0,-4 5 0 0,-3 3-2 16,0 4 0-16,0 2-2 0,0 4-7 0,0 1-10 15,-3 4-4-15,-4 5-1 0,-4 4 4 0,-1 6 7 16,-4 3 5-16,2 4 2 0,-3 6-1 16,2 1 6-16,-1 1-1 0,4 3-1 0,-1-1 1 15,2 1 0-15,3-1 1 0,1-1 2 0,6-1-1 16,1-6-2-16,0-3-5 0,9-6-4 0,1-3-4 15,4-2 1-15,1-4 3 0,-1-4 6 16,3-2 7-16,-4-3 4 0,5-1 1 0,-4-5 4 16,3-4 0-16,1-4 0 0,-4-1 3 0,4-1-6 15,-2-3 0-15,1-2-1 0,1 0-2 16,-5-3 1-16,4 1-3 0,-4-1 1 0,-1 1-1 16,5 2-1-16,-7 2-1 0,2 4 1 0,-3 4-4 15,-2 3 2-15,-3 3 0 0,-2 3-2 16,3 1 5-16,-3 1 2 0,-2 6 7 0,0 2 8 15,0 5 0-15,0 4 2 0,-2 1-5 0,-5 3-3 16,5 0-3-16,-1 0-4 0,-2 0-1 0,5-1-1 16,-1-2-5-16,1-3 1 0,1-1-4 0,5-4-5 15,-1 1-3-15,6-4-15 0,-1-1-19 0,1 0-29 16,4-5-52-16,-4-2-76 0,2 0-224 0,-4-1-168 16,-3-3-826-16</inkml:trace>
  <inkml:trace contextRef="#ctx0" brushRef="#br0" timeOffset="73430.57">18512 11951 2385 0,'0'0'49'0,"0"0"-61"0,0 0 13 16,0 0 46-16,0 0 4 0,0 0-12 15,149 10-5-15,-99-10-14 0,6 0-16 0,-1 0-15 16,5 0-32-16,-1 1-40 0,2 3-56 0,-6-1-154 16,0 3-195-16,-18 0-37 0,-11-2-511 0</inkml:trace>
  <inkml:trace contextRef="#ctx0" brushRef="#br0" timeOffset="74451.12">19428 12103 1120 0,'0'0'405'0,"0"0"-129"0,0 0-6 16,0 0-62-16,0 0-91 0,0 0-39 16,0 0-19-16,0 0-15 0,0 0-13 15,0 0-7-15,-124 74 4 0,110-58 0 0,2 1 3 16,2 1-3-16,1-3-5 0,3 3-6 0,1-4-6 16,4 0-4-16,1-2-5 0,0-2 1 0,2 1-5 15,7-2 2-15,-1-2 0 0,1-2-3 0,1-2 6 16,0-3 1-16,2 0 5 0,1-1 3 0,3-6 3 15,-2-2-3-15,1-2-2 0,-1-2 1 16,-1 0-6-16,2-2 2 0,-1-2-2 0,-2-1-1 16,2 0-1-16,-3 2 1 0,-2-1 0 0,-2 3-2 15,1 0 1-15,-2 1-4 0,-2 3 1 0,-3 3-3 16,0 3 0-16,-1 3-9 0,0 1-11 0,0 0-6 16,-2 6-4-16,-1 3 7 0,-4 5 12 0,-1 2 9 15,1 4 4-15,-3 1 1 0,2 1 0 16,0 2-2-16,-1-4 0 0,8 2 0 0,1-2 1 15,0-3 0-15,8 1 3 0,2-3 1 0,2-2 2 16,5-4 2-16,-3 0 4 0,5-5 2 16,-1-1 2-16,-2-3 3 0,3 0 2 15,-1-4 3-15,1-3 0 0,-5-3-4 0,4-2 3 0,-6-3-2 16,4 1 2-16,-5-2 0 0,3 0-4 0,-4-2-1 16,5-2-3-16,-1-2-5 0,-2 2-1 15,5-2-7-15,-4-1 0 0,4 5-2 0,-5 1-4 16,-1 3 4-16,0 5-2 0,0 2-1 0,-2 4 1 15,1 2-5-15,-1 1 2 0,-1 1 0 16,-1 4 0-16,-2 4 4 0,-2 4 0 0,3 2 4 16,-4 5 3-16,0-1-2 0,3 2 0 0,-4 0-2 15,1-1-1-15,-1 0 1 0,4-1-1 0,-3-1 0 16,-1-3 0-16,0 0 1 0,-1-3-2 0,0 1 5 16,-1-4 1-16,-5 0 2 0,0-4 3 0,-4 0-1 15,-1-1 0-15,-5-3-3 0,4-1-4 0,-3 0-1 16,1 0-2-16,2-3-3 0,3-1 0 15,0-1-5-15,4 0-5 0,-1 0-13 0,5-2-14 16,1 0-11-16,0-2-18 0,8 1-12 0,2 2-13 16,2-1-11-16,1 0-11 0,3 0-22 15,3 1-24-15,2-1-41 0,0 1-53 0,2 2-1 16,0-1 39-16,5 1 48 0,-1-1 66 16,-4 2 40-16,7-2 13 0,-7 1 20 0,3-1 30 15,-4 0 39-15,0 1 53 0,-3 0 63 0,0 0 51 16,-6-1 20-16,0 0-5 0,0 1-33 0,-7 0-29 15,2 0-20-15,-4 1-7 0,0 0 1 0,-4 1-9 16,0 0-20-16,0 0-28 0,-7 2-27 16,-2 0-20-16,1 0-9 0,-6 2-5 0,3 2-4 15,-5 2 3-15,2 0-2 0,-3 4 1 0,2-1-3 16,-2 0 1-16,4 3-2 0,0 0-1 0,-2-1 0 16,4 0-3-16,0 2-1 0,5-3-2 15,1 1 1-15,3-2-4 0,2-1 0 0,0 0-3 16,4-1-2-16,4-2 0 0,1-2 3 0,0-1 3 15,1-2-1-15,1 0-1 0,0-1 1 0,1-5-1 16,1-2 1-16,3-1 4 0,-2-1-1 0,2 0 0 16,-2-3 1-16,2 0 0 0,-2 0 1 0,1 1-2 15,-2-1-1-15,-1 3 1 0,-2-1 0 16,-1 4 2-16,-2 2-1 0,-2 1 0 16,0 3-2-16,-3 1-1 0,0 0 4 0,-1 1 1 15,0 6 7-15,-1 2 6 0,0 4 4 0,0 3 2 16,-1 1 1-16,-2 1-1 0,1 0-3 0,-2 0-3 15,3 0-3-15,1 0-3 0,0-2-3 0,0-1-2 16,3-1-5-16,4-1-2 0,1-3 0 16,3-1-5-16,0-2-2 0,3-2-15 0,1-4-23 15,4-1-42-15,0 0-75 0,3-8-128 0,-5 1-289 16,-5 2-779-16</inkml:trace>
  <inkml:trace contextRef="#ctx0" brushRef="#br0" timeOffset="74635.62">20285 11874 2441 0,'0'0'116'16,"0"0"9"-16,0 0 8 0,0 0-20 16,0 0-45-16,0 0-34 0,0 0-14 0,-43 126-12 15,63-110-10-15,6 2-5 0,7-2-10 0,1-1-31 16,6-2-47-16,0-2-91 0,2 0-216 0,-11-4-242 15,-10-4-842-15</inkml:trace>
  <inkml:trace contextRef="#ctx0" brushRef="#br0" timeOffset="75849.67">21135 12369 2094 0,'0'0'98'16,"0"0"-86"-16,0 0 26 0,0 0 44 15,0 0 26-15,0 0-7 0,0 0-11 0,0 0-24 16,0 0-21-16,0 0-18 0,0 0-3 0,0 0-1 15,0 0-1-15,101-66 1 0,-92 56-1 0,-1-1 1 16,-1-1 0-16,-4 2 2 0,0-2-3 0,-2 1 1 16,-1-2-5-16,-1 1-3 0,-5 2-3 0,-4-1-7 15,-3 3-3-15,-2 1-5 0,-1 1-4 16,-3 1-1-16,-1 4 2 0,-1 1-4 0,0 0 1 16,1 4 2-16,-1 1-5 0,0 5 5 0,2 0 3 15,-1 2-1-15,0 4 0 0,0 0 0 16,2 1 2-16,5 0-2 0,-2 1 4 0,5-3-2 15,3 3 1-15,0-3-2 0,3-1 0 0,4-2 0 16,0-2-3-16,4 1 3 0,5-3 0 0,-1-2 4 16,3-1 6-16,2-3 2 0,1-1 7 0,3-1 2 15,3-1 1-15,1-5-3 0,2-2 4 16,1-3-5-16,-1 0 3 0,4-3 3 0,-3-1-4 16,5-2 5-16,-3-1-3 0,0 0-1 15,1-4-2-15,-5 0-4 0,1-5-1 0,-1 0-2 16,1-1-3-16,-2-3 0 0,0 2-3 0,-4 0-2 15,1 0 3-15,-4 1-4 0,-2 6 1 0,-6 1 2 16,-1 5-4-16,-3 6 4 0,-2 0-2 0,0 7 0 16,-2 2-4-16,-5 1-4 0,0 4-2 0,-6 9-1 15,0 3 3-15,-5 4 3 0,1 4 1 16,0 3-1-16,1 2 2 0,2 1 1 0,0 1 1 16,1 1 1-16,5-1-2 0,2-1 1 0,0 0-2 15,6-4 1-15,0-3-2 0,0-3 1 0,8-1 1 16,0-4-4-16,1-3 6 0,2-1-3 15,0-3 1-15,2-2 3 0,-2-3 0 0,1-3 3 16,2 0 3-16,-1-2 1 0,2-5 0 0,1-1-1 16,1-4-2-16,-1 0-1 0,1-2-1 0,0-4-1 15,1 2 2-15,-1-1-3 0,0-1 1 16,-1-1-1-16,-1-1-1 0,-1 1-1 0,1 0-1 16,-2 5 1-16,-1 1-2 0,-2 3 4 15,-1 3-1-15,0 2 0 0,-5 3-2 0,-2 2-4 16,0 0 3-16,-2 3-1 0,0 8 5 0,-4 3 0 15,-4 4 2-15,-3 4 0 0,1 2-1 0,0 1 1 16,-2 1-3-16,3-2 1 0,3-1-2 0,-1 0 2 16,3-3-1-16,-2 0 2 0,6-2-1 0,0-4-1 15,0-1 1-15,0-1-1 0,0-4 0 0,6-2-1 16,-4-3 4-16,4-1 1 0,0-2 5 16,1 0 8-16,3-3-3 0,1-5 2 0,1-3-2 15,5-1-6-15,-1-2 3 0,2-1-4 0,-1-1-3 16,4-1-3-16,0 1-3 0,0-4 1 15,3 2 0-15,-3 0-1 0,3 2 2 0,-4 1-2 16,0 2 0-16,-4 2 0 0,-3 3 0 0,-1 3 1 16,-3 2-3-16,-2 3 0 0,-1 0-2 0,-2 2-1 15,0 5 3-15,-3 2-3 0,-1 3 4 0,0 1 2 16,-5 3 2-16,0 0 2 0,-3 2-2 16,-1-1 0-16,5 1-1 0,-3-1 2 0,2-1 0 15,3-2-2-15,-2-1 0 0,2-1-2 16,0-2 0-16,2 1 3 0,0-4 0 0,0-3-1 15,0 0 3-15,0-2-5 0,0-2 1 0,3 0 2 16,-2 0 0-16,1 0 7 0,2-2 2 0,1-4 2 16,3-1-2-16,4-3-6 0,-1-1-2 0,1 1-2 15,1-1 1-15,0-1-1 0,2 0 1 0,1 0-1 16,0-2-2-16,2 0 0 0,0 2 0 0,0 1 0 16,-4 2 1-16,-1 2 0 0,-2 2 0 15,-3 2 1-15,0 2-3 0,-1 1 3 0,-4 0-3 16,0 2 0-16,1 4 2 0,-3 1 0 0,0 2 4 15,0 3-1-15,-1 0 2 0,0 3 0 16,0 0-1-16,0 0 1 0,0 1-1 0,0-1 0 16,0 0-2-16,0 0 0 0,3 1-1 0,3-2-2 15,-1-1-5-15,5-2-7 0,-1 0-14 16,-2-3-20-16,2-3-41 0,-2-1-78 0,1-3-134 16,-1-1-376-16,-3 0-867 0</inkml:trace>
  <inkml:trace contextRef="#ctx0" brushRef="#br0" timeOffset="76018.95">21896 12022 1965 0,'0'0'363'16,"0"0"-232"-16,0 0-7 0,0 0-12 15,0 0-52-15,0 0-32 0,0 0-10 0,0 0-9 16,0 0-10-16,0 0-24 0,0 0-42 0,0 0-68 15,0 0-127-15,0 0-323 0,115 81-873 0</inkml:trace>
  <inkml:trace contextRef="#ctx0" brushRef="#br0" timeOffset="77088.69">23391 12028 1142 0,'0'0'181'15,"0"0"-1"-15,0 0 46 0,0 0 7 0,0 0-42 16,0 0-40-16,0 0-16 0,0 0-26 15,0 0-22-15,0 0-9 0,0 0-5 0,0 0-10 16,0 0-16-16,0 0-12 0,37-39-7 16,-37 43 0-16,-2 0 2 0,-3 2 3 0,-1 2-7 15,-3 2 4-15,2 2 0 0,-2-1-4 0,0 1 5 16,-1 0-9-16,0 0-3 0,0 1-3 16,-2-1-2-16,1 2-3 0,-1 0 0 0,2 0-3 15,0 1-5-15,-1 0 5 0,1-1-3 0,3 2 3 16,-1-1-3-16,2-2-1 0,0-1 0 0,2-1-5 15,2 2 3-15,-1-1-2 0,2-1 1 0,1 2 0 16,0-2-1-16,0 1 0 0,0 1 0 16,3-2 1-16,-1 0-3 0,3 1 3 0,1-2-1 15,0 2 0-15,2 0 0 0,-1-2 0 0,1 0 0 16,3 0-2-16,-1 0 4 0,2-1-3 0,0 0 0 16,-1-1 1-16,1-2-2 0,1 0 3 0,-3-2-1 15,3-1 2-15,1-1-1 0,1-1 1 0,-1-1 1 16,3 0 0-16,1 0 0 0,0-5-1 15,0 0 3-15,0-2-4 0,1-2 4 0,0 1-4 16,0-3 0-16,-2 1 2 0,0-2-3 0,3-1 2 16,-1-2-1-16,0 1 1 0,-3-1-2 15,4-2 2-15,-2 0-2 0,0 0 1 16,2-4-1-16,-4 1 0 0,2-1 0 0,-1-1-4 16,-4-2 1-16,1 1-3 0,0 0 1 0,-4 2 6 15,-1 0-2-15,-1 1 3 0,-3 2-4 0,2 2 5 16,-5 3-4-16,-1 1 4 0,-1 0 1 0,0 4-3 15,0 1 4-15,-2 3-3 0,-1 0 0 0,-1 3 0 16,2 0-2-16,-2 1-1 0,2 0-1 16,-3 1 1-16,1 4-1 0,-2 2 1 0,1 1 0 15,-2 2 3-15,-2 3 0 0,0 0 0 0,1 1 2 16,1 1-1-16,-3 3 1 0,3 0-1 0,-1 4 1 16,-2-1-1-16,1 2 0 0,3 1 2 0,-1 0-1 15,-2-1 3-15,3 0-1 0,1-2-1 0,0 1 0 16,1-4-3-16,-1 0 1 0,1 0-1 15,3-1-1-15,-4-1 0 0,5-1-1 0,-4-2-3 16,3-3-2-16,1 0-4 0,-1 0-8 0,1-3-10 16,0-2-18-16,0 0-25 0,0-1-55 0,0-2-79 15,-2-1-107-15,0-1-333 16,0 1-895-16</inkml:trace>
  <inkml:trace contextRef="#ctx0" brushRef="#br0" timeOffset="77883.7">23475 12030 0 0,'0'0'78'15,"0"0"68"-15,0 0-105 0,0 0-15 0,0 0 14 16,0 0 25-16,0 0 33 0,0 0 40 15,0 0 30-15,0 0 22 0,0 0 13 0,0 0 3 16,0 0-13-16,0 0-15 0,26-32-18 0,-26 32-22 16,0 0-23-16,0 0-25 0,0 0-30 15,0 0-24-15,-3 5-15 0,1 2-6 0,-7 2-1 16,1 4 2-16,-1-1-2 0,-3 1-3 0,2 1-5 16,-2 0-2-16,1 1-4 0,1 1-2 15,0 1-3-15,0 0-11 0,4 3-25 0,-2-2-54 16,1 2-130-16,3-4-298 0,0-7-876 0</inkml:trace>
  <inkml:trace contextRef="#ctx0" brushRef="#br0" timeOffset="117617.95">1585 17544 60 0,'0'0'29'0,"0"0"3"0,0 0 29 15,0 0 12-15,0 0 20 0,0 0 4 0,0 0-8 16,0 0-16-16,0 0-1 0,0 0 6 16,0 0 7-16,0 0 15 0,-15 26 6 0,15-27 17 15,1-2 11-15,2-1 7 0,0-3-17 0,2-1-29 16,-1-4-18-16,4-1-28 0,-4-2-3 15,4 0-7-15,0-2-6 0,-1 0-10 0,-1 1-3 16,3 0-1-16,-3 1-9 0,1-2 4 0,0 3-3 16,-1 0-2-16,-1 2-8 0,0 2 8 0,-1 3-12 15,-3 1-4-15,-1 4 8 0,1 1-19 0,-1 1 0 16,0 0-19-16,0 0-22 0,0 2-7 0,0 4 4 16,0 3 19-16,0 5 11 0,0 1 21 15,-1 3-4-15,1 2 1 0,-1-2 5 0,-2 3-5 16,2-2 2-16,1 0-2 0,0-1 8 0,0-2-6 15,0-2 14-15,1-3 1 0,1-3-11 0,0-2 5 16,-1-3-13-16,3-2 2 0,-1 0-2 16,-1-1 11-16,1 0 14 0,3-1 17 15,-2-3 24-15,2-2-1 0,-1-3-3 0,3-4-15 16,0-1-8-16,2-2-11 0,-1 0-2 0,-1 0 1 16,2-1-10-16,-2 3 6 0,2-1-6 0,-1 2 3 15,2 0-6-15,-2 3 0 0,-2 2-4 0,4 2-4 16,-5 2 7-16,0 1-11 0,1 1 6 0,-3 2-12 15,4 0-7-15,-5 0-2 0,4 1 4 16,-2 5 10-16,-1 1-1 0,-1 1 14 0,2 1-8 0,-1 1 7 16,-3-1 9-16,1 2-3 0,0-1 5 15,-2 1-1-15,0 0 10 0,0 1 0 0,0-1 12 16,0 0 3-16,-2-2 5 0,1-3 2 0,0 0-2 16,0-2-5-16,1-3-13 0,0-1-2 0,0 0-14 15,0 0-5-15,0 0 0 0,0-3-1 16,0-1 10-16,2-1 7 0,1-2 5 0,2-3-6 15,2-1 4-15,2-2-6 0,0-1-7 0,2-1 3 16,2 3-9-16,-2 0 3 0,0 2-5 16,4 0 2-16,-2 3-4 0,0 0-3 15,-1 2 4-15,2 2-10 0,-2 0 1 0,-1 3-9 16,-1 0-3-16,-1 0-9 0,-2 3 4 0,-1 2 0 16,3 2 3-16,-6 1 12 0,1 1 4 0,-1 2 12 15,-3 0 3-15,0 2 7 0,0 0 4 0,1 1-5 16,-3-1 5-16,-4 1-1 0,4-1 2 0,-7-2 12 15,7-1-2-15,-3 0 2 0,1-3 2 16,-1-1-1-16,2-4-4 0,1 0 5 0,2-2-10 16,-1 0-9-16,1 0-3 0,0 0-11 0,0-1-10 0,0-2 1 15,1-2 3-15,0-3-3 0,3-3 13 16,1-1 0-16,2-3-7 0,0-2 3 0,4 1-5 16,-3 1 1-16,4 1-1 0,1 0 10 0,-2 2-11 15,1 1 4-15,-2 2 2 0,1 2-3 16,0 0 5-16,-1 2 6 0,1 1-3 0,2 0-2 15,-1 2 2-15,0 2-8 0,0 0 2 0,-2 0 3 16,2 1 0-16,-1 4 6 0,-1-1-1 0,0 3 5 16,-1 0-11-16,-1 1 2 15,-1 1 0-15,-2 2-15 0,1-1 2 0,-4 2-5 16,-1 2-6-16,-1-2-5 0,0 3 1 0,-5 1-19 16,0-1-15-16,-3 2-15 0,3-3-50 0,-2-1-49 15,0-1-99-15,3-5-59 0,-1-2-345 0</inkml:trace>
  <inkml:trace contextRef="#ctx0" brushRef="#br0" timeOffset="117912.01">1416 17204 2078 0,'0'0'-27'0,"0"0"103"16,0 0-1-16,0 0 2 0,0 0-30 16,0 0-29-16,0 0-11 0,0 0-5 0,0 0 1 0,0 0-4 15,0 0 2-15,44-127-3 0,-1 106 3 16,4 2-10-16,2 0-38 0,8 2-52 0,-2 3-87 15,3 1-143-15,-2 3-128 0,-13 3 5 16,-17 2-324-16</inkml:trace>
  <inkml:trace contextRef="#ctx0" brushRef="#br0" timeOffset="118419.14">2457 16988 1135 0,'0'0'221'0,"0"0"-81"0,0 0 32 16,0 0 22-16,0 0-48 0,0 0-53 16,0 0-13-16,0 0-3 0,0 0-30 0,0 0-11 15,0 0-7-15,0 0 1 0,0 0 1 0,0 0-5 0,9 57-9 16,-9-29-11-16,0 4 2 0,1 3-7 15,-1 2 2-15,-1 1-4 0,-1-1 1 0,-1-1-2 16,1-1-4-16,-1-2 8 0,-2-2-9 0,4-5 7 16,-4-1 0-16,2-4-7 0,1-3 3 15,1-3 0-15,-1-3 4 0,1-4-4 0,1-4 6 16,0 0-8-16,0-3-6 0,0-1-5 0,0 0-11 16,0 0-3-16,0-5 6 0,0-3 15 15,0-3 2-15,4-3 13 0,1-3-4 0,0 0-9 16,2 3 6-16,-2-1-4 0,4 1 1 0,0 2-5 15,-1 4-1-15,1 1-7 0,0 1-6 0,2 3 5 16,-2 3-5-16,3 0 8 0,-2 0 3 0,-1 3 3 16,2 3-2-16,-5-1 8 0,1 4-1 15,0 0-5-15,-4 4 12 0,0-1-5 0,-2 1 15 16,-1 0 10-16,0 1 12 0,0 0 0 16,-5 1-5-16,-4 1 3 0,0 0-12 0,-7 1 7 15,1 0 0-15,-5-3-3 0,1 0-2 0,-1-2-4 16,2-2-5-16,2-1-5 0,-2-2 1 0,5-1-8 15,-1-5-1-15,4 0-3 0,1-1-12 0,4-2-29 16,-2-5-53-16,6-3-61 0,1-4-153 0,0 2-217 16,1 3-780-16</inkml:trace>
  <inkml:trace contextRef="#ctx0" brushRef="#br0" timeOffset="119864.64">2714 17545 669 0,'0'0'182'16,"0"0"-104"-16,0 0 16 0,0 0 13 0,0 0-17 15,0 0-46-15,0 0-21 0,0 0-11 0,0 0 16 16,0 0 11-16,0 0 16 0,0 0 5 15,0 0 1-15,0-37-11 0,10 20-11 0,-2-1 6 16,-3-1-14-16,5 1 2 0,-2 1-4 16,0-1-2-16,-4 1-2 0,3 0 3 0,-6 2 1 15,2 0-7-15,-1 0 7 0,-2 5-4 0,-2-1 11 16,2 4 10-16,0 3 10 0,-4 0-8 0,4 3-12 16,-3 1-14-16,-2 0-37 0,3 1-17 15,0 5-23-15,-3 1-7 0,2 3 7 0,0 3 17 16,-4 2 19-16,5 3 0 0,-4 2 10 0,4 2-6 15,0 1-2-15,1 1 6 0,1 2-1 0,0 0 6 16,0-2 2-16,0-1 5 0,2-1-5 0,1-5 6 16,3-1-6-16,4-3-11 0,-5-3 5 0,3-1-2 15,1-4 13-15,2-3 6 0,-2-2 17 0,2-1-4 16,-1-7 1-16,-1-2 12 0,1 0-7 16,0-3 10-16,-1 0 1 0,-3-2 1 0,0-1-8 15,4-1 7-15,-6-2-1 0,2-1-12 0,-3-1 5 16,3 1-10-16,-4 1-2 0,0 1 0 15,3 1-1-15,-3 1-8 0,-1 2-4 0,0 3 4 16,-1 3-9-16,1 3 3 0,-1 3-8 0,0 2-6 16,1 0-11-16,-1 0 1 0,0 7-1 0,0 1 1 15,1 5 16-15,2 4-4 0,-2 2 5 16,1 2-2-16,-1 2-6 0,0 0 2 0,1-1-1 16,2-2 5-16,0-1-2 0,0-4 2 0,2-1-1 15,-2-5-2-15,1-2 1 0,0-2 0 16,0-3 0-16,-2-1-4 0,4-1 13 0,-5 0 3 15,3 0 9-15,-2-3 21 0,1-3 5 0,2-2-1 16,2-3-7-16,-2-2-9 0,2-2-15 0,1-3 4 16,3 2-7-16,0-1-2 0,3 1 5 0,-3 2-7 15,1 3 3-15,2 1-6 0,-3 3 2 0,-1 3-7 16,-1 1 3-16,-1 3-1 0,0 0-6 0,-3 3 4 16,1 4-3-16,-1 1 3 0,-2 1-3 15,0 3 6-15,0 4-1 0,-3 1-2 0,0 1 8 16,-1 1 0-16,0-2 2 0,0-1 4 0,-1-1 7 15,-4-1-5-15,1 0 8 0,1 1 6 16,-2-2-2-16,3-1 13 0,-1-3 2 0,-1-3-3 16,3-4-10-16,0 0-12 0,1-2-22 0,0 0-6 15,0 0 15-15,1-4 7 0,5-3 21 16,-4-5 2-16,6-3-3 0,0-2-6 0,3-2-7 16,-1-1 0-16,2-2-10 0,-1-1 3 0,1 0-3 15,3 0-4-15,-3 2 2 0,2 4 4 0,1 3-6 16,-1 2-1-16,-2 2 5 0,3 2-10 15,-3 3 0-15,-1 0 2 0,-1 3-6 0,-1 2-5 16,-1 0 4-16,-3 5-4 0,2 1-2 0,-3 3 11 16,2 2-5-16,-4 2 7 0,0 1 4 0,2 2-3 15,-3 3 6-15,0 2-8 0,0-1 4 0,0 1-12 16,0-2-5-16,1-2 0 0,2-2-10 0,-2 0 3 16,0-2-2-16,1 0-14 0,3-2-20 15,-2-3-2-15,3-2-17 0,1-4 17 0,1-1 21 16,-3-1 4-16,4 0 19 0,1-6 4 0,-1-3 15 15,0-2 5-15,4-1 12 0,-4-2 7 0,1 0-6 16,-1-1 9-16,-1 0-7 0,-2-2 5 16,0 0 5-16,1 1 4 0,-5-1 0 0,3 0 2 15,-2 1 9-15,-3 3-3 0,0 3 19 16,-1 3 18-16,0 3 23 0,0 0 6 0,-3 3-7 16,-4 1-19-16,2 0-36 0,-4 0-12 0,0 2-20 15,0 4-9-15,0 2-4 0,-1 2 1 0,4 1-2 16,-2 0 0-16,1 1 8 0,2 1-9 15,-2 0 5-15,4 2-2 0,-3 0-6 0,5-1 5 16,-1 0-3-16,1-3 1 0,1 0-13 0,0-3-6 16,1-1-13-16,2-2-3 0,3-2 11 0,-1-1 4 15,4 0 10-15,-2-1 3 0,1-1 11 0,-2 0 1 16,4-4 11-16,0-2 1 0,0-2-8 0,2-1 1 16,-2 1 2-16,-2-1 0 0,1 2-1 0,-1 0 8 15,-4 3-11-15,2-1-3 0,-3 1 4 16,3 3-5-16,-3 0 1 0,-2 1-2 0,3 0 2 15,1 0-9-15,-3 0 9 0,3 5 2 0,0 1-5 16,0-1 11-16,-1 3-4 0,5 1 5 16,-4 2-1-16,3 1 1 0,1 1-4 15,2 2-6-15,-1 0 3 0,3-1-7 0,1-3 3 16,-1 1-1-16,3-4-4 0,-3-3-8 0,5 0-11 16,-3-3-25-16,5-2-52 0,-2 0-45 0,0-2-175 15,-4-4-194-15,-5 3-646 0</inkml:trace>
  <inkml:trace contextRef="#ctx0" brushRef="#br0" timeOffset="120069.08">3481 17245 2331 0,'0'0'17'0,"0"0"-9"15,0 0-10-15,0 0 14 0,0 0-2 0,0 0-8 16,0 0 6-16,0 0-3 0,0 0-1 0,122 59-8 16,-87-61-32-16,5-2-61 0,0-1-78 15,-1 0-168-15,-9 2-169 0,-9 2-716 0</inkml:trace>
  <inkml:trace contextRef="#ctx0" brushRef="#br0" timeOffset="120850.08">4088 17066 2083 0,'0'0'61'0,"0"0"7"0,0 0 8 0,0 0 19 16,0 0-10-16,0 0-17 0,-44 128-8 0,41-99 4 15,-3 1-23-15,5 1-14 0,-1 1-2 0,0 3-15 16,-1-2 2-16,2 3-11 0,-1-2 0 15,1 0-6-15,0-5 0 0,2 1 3 0,-1-7-10 16,0-2 3-16,2-1-10 0,-1-4-4 0,-1 0-4 16,0 0-6-16,0-2-16 0,-3-1-9 15,-4-2-4-15,2-2-16 0,-3 0 12 16,0-4-9-16,3-1-7 0,-3-2-13 0,-2-2-19 16,-1 0-12-16,-4 0-5 0,2-1 25 0,-1-2 22 15,-4-3 41-15,0-1 31 0,6 2 25 0,-1-1 19 16,2 0 9-16,2 2 9 0,3-1-6 0,2 1-6 15,-1 1-28-15,5-3-29 0,0 0-17 0,2-1-9 16,5-2 11-16,2 2 12 0,2 0 16 16,-1 1 6-16,3 0-5 0,3 2 10 0,-2-2-6 15,5 0-4-15,0 1 6 0,2-1 2 0,0 0-5 16,1 0 10-16,3 0 2 0,-2-1-3 0,-1 2 13 16,3-2 0-16,-3 0 13 0,0 0 6 0,0 0 10 15,2-1-1-15,-2 0-3 0,-2 1 1 0,-4 0-6 16,2 2 0-16,-6 1-4 0,3 1-1 15,-5 0-7-15,-5 1 4 0,3 1 1 0,-6-1 2 16,-1 1 30-16,0 1 24 0,-1 0 25 0,0 0-1 16,0 0-13-16,-2 3-36 0,-2 0-31 15,-3 2-9-15,-1 3-23 0,2 2 5 16,-2 3-3-16,-2 1-2 0,1 1-3 0,1-2 2 16,1 3 0-16,1 0-5 0,-2 1 8 0,3 1-10 15,-1 1 3-15,2-2-1 0,-1-1 2 0,3-2-4 16,2-2-6-16,0-4-12 0,3-1-15 0,5-4 1 15,-1-1-1-15,-1-2 14 0,3 0 9 0,2-4 11 16,2-4 4-16,0-5-3 0,-1-3 5 0,-1-1-13 16,5-3 2-16,-4 0 0 0,0 1-3 15,-2-2 6-15,0 0 0 0,1 0 9 0,-4 0-2 16,1-1 6-16,-4 4-6 0,-1 3-1 0,2 3 5 16,-2 5 1-16,-3 2 11 0,0 3-4 0,1 1 9 15,-1 1-8-15,0 0 0 0,0 7 0 16,0 2-5-16,1 4 3 0,0 2 1 0,3 3 7 15,-2 2-12-15,0-2 7 0,3 0-6 0,-1-1-5 16,2-1 5-16,-2 0-4 0,2-1 3 16,-2-1-6-16,4-4 3 0,1-2-15 0,1-3-2 15,2-3-10-15,-1-2-17 0,2 0-10 0,1-7-36 16,1-4-65-16,0-6-192 0,-2 3-230 16,-5 5-743-16</inkml:trace>
  <inkml:trace contextRef="#ctx0" brushRef="#br0" timeOffset="121020.78">4288 17102 2443 0,'0'0'38'0,"0"0"19"0,0 0 8 0,0 0 5 15,-35 122-40-15,40-105-22 0,7-2-11 16,7-3-26-16,10-4-1 0,2-4-19 0,3-1-51 0,5-2-72 15,2-1-138-15,-10 0-271 0,-7-3-819 0</inkml:trace>
  <inkml:trace contextRef="#ctx0" brushRef="#br0" timeOffset="121605.89">4564 17698 1047 0,'0'0'243'0,"0"0"-216"16,0 0 33-16,0 0 31 0,0 0 32 0,0 0 17 16,0 0 3-16,0 0-7 0,0 0-34 0,0 0-27 15,0 0-21-15,0 0 3 0,87-117-1 0,-73 93-3 16,2-2-6-16,-2-2-3 0,2-3-8 15,-1-1-11-15,1-3 2 0,-2-1-10 0,2 0-4 16,-2 0-1-16,-3 0-2 0,-1 2-3 0,-2 4-5 16,-2 2 9-16,0 4-11 0,-4 6 2 15,3 6 4-15,-4 5-3 0,-1 4 12 0,0 3 4 16,0 0-12-16,0 7-14 0,-4 5 1 0,-1 5-11 16,-3 6 10-16,1 5 5 0,0 4-2 15,-2 3 1-15,0 3-5 0,-1 1 1 0,1 1-2 16,4 3 8-16,-2-2 2 0,-1 1 2 0,6-4-1 15,2-4 0-15,0-4 2 0,0-3-10 0,4-6 5 16,5-4-16-16,1-6 0 0,5-3 6 0,-2-2-7 16,-1-3 12-16,6-3-4 0,-5 0 6 0,6-3-1 15,-2-8 3-15,0-1 5 0,0-5-9 0,0-3 12 16,-2-1-5-16,2-1 0 0,0-1 1 16,-3-1-1-16,-2-3-1 0,-1 1 1 0,-2 0 10 15,1 2-5-15,-3 0 7 0,-3 6-5 0,1 5 3 16,-3 1-2-16,-2 5 11 0,0 3 14 15,0 3-2-15,0 1 8 0,0 0-18 0,-1 7-10 16,-1 4-5-16,-3 4-4 0,1 5 9 0,-2 3-9 16,4 1 8-16,-3 2-8 0,1-1 1 15,2 3 3-15,0-4-8 0,-2-2 3 0,3-1-5 16,2-5 3-16,-1 0-15 0,4-5-1 0,0-3-36 16,6-2-39-16,-1-4-49 0,2-2-71 0,2-1-137 15,-3-3-239-15,-2-1-627 0</inkml:trace>
  <inkml:trace contextRef="#ctx0" brushRef="#br0" timeOffset="121769.5">5123 17166 2329 0,'0'0'209'16,"0"0"-16"-16,0 0-29 0,0 0-83 0,0 0-33 15,0 0-31-15,0 0-8 0,0 0-25 0,0 0-20 16,0 0-31-16,0 0-44 0,0 0-89 0,0 0-243 15,0 0-417-15,6-14-457 0</inkml:trace>
  <inkml:trace contextRef="#ctx0" brushRef="#br0" timeOffset="121960.58">4685 17397 1794 0,'0'0'965'0,"0"0"-974"0,0 0-1 0,0 0 48 16,0 0-2-16,0 0-8 0,0 0-19 15,134-56-1-15,-99 45-19 0,-2 0-49 0,1-1-67 16,2 4-93-16,-3 2-199 0,-4 1-210 0,-12 4-764 16</inkml:trace>
  <inkml:trace contextRef="#ctx0" brushRef="#br0" timeOffset="131734.7">4711 17818 0 0,'0'0'0'16,"0"0"0"-16,0 0 0 0,0 0 0 0,0 0 0 16,0 0 0-16,0 0 0 0,0 0 0 15,0 0 0-15,0 0 0 0,0 0 3 0,0 0 6 16,-9 0-3-16,9 0 6 0,-1 0-7 0,1 0 6 15,-2 0-4-15,0 0-2 0,1 0-2 0,0 0-3 16,1 0 18-16,-1 0-2 0,0 0 14 0,0 0 4 16,0 0 1-16,-4 0 4 0,4 0 5 0,1 0 12 15,-1 0 2-15,-1 0 20 0,2 0 7 16,0 0 17-16,-1 0 33 0,0 0 7 16,-2 0-1-16,1 0-11 0,2 0-17 0,-2 0-13 0,1 0 1 15,0 0-1-15,-3 0-9 0,3 0-3 0,1 0 0 16,-1 0-7-16,1 0-16 0,0 0 0 15,0 0-19-15,0 0-5 0,0 0-10 0,0 0-1 16,0 0-3-16,0 0-7 0,0 0 14 0,0 0-18 16,0 0 6-16,0 2-6 0,0 0-18 15,0-2 10-15,0 1-7 0,0-1-1 0,0 0-1 16,0 2-1-16,0 0-6 0,0 3 2 0,1 1 11 16,-1 1-1-16,0-2 0 0,1 1 9 0,-1 1 10 15,0 1-19-15,0 0 21 0,0 1-6 16,0 1-29-16,0-2 11 0,-1 2-3 0,1-1 4 15,-1 0-5-15,-1-1 19 0,-2-1-28 0,0 0-8 16,3 0 21-16,-2-3-10 0,2 1 2 0,-3-1 5 16,2-2-1-16,2 0-19 0,-1-1 11 0,0 1-17 15,0-2-31-15,-3 1 0 0,3-1-20 16,0 1-15-16,0-1-11 0,0 1-19 0,1-1-87 0,-1 0-85 16,1 1-85-16,0-1-42 0,0 0 104 15,0 0 112-15,0 0 207 0</inkml:trace>
  <inkml:trace contextRef="#ctx0" brushRef="#br0" timeOffset="132649.94">5101 17749 0 0,'0'0'0'0,"0"0"15"15,0 0 23-15,0 0 8 0,0 0-11 0,0 0-1 16,0 0 8-16,0 0-4 0,0 0 2 15,0 0 14-15,0 0 53 0,0 0 39 0,0 0 43 16,0 0 18-16,14-15-25 0,-7 5-19 0,1-2-30 16,-2-2-34-16,0 0-21 0,3 1-13 0,-2-2-17 15,-1 0-2-15,2 1-13 0,0 0-9 0,-4 2-4 16,2 0-5-16,-2 2 7 0,1-1-11 16,-1 2 4-16,0 2-4 0,0 2-7 0,-2 1 0 15,-1 2 2-15,0 1-1 0,3-1-16 0,-3 2 12 16,1-1-16-16,0 1 5 0,1-1 9 0,0 1-6 15,0-1 7-15,-1 1-3 0,2 0-1 0,0 0-9 16,-2 0 6-16,-1 0-5 0,3 0-5 16,-3 2 11-16,0 2-1 0,1 0 4 15,-2 5 8-15,1-1 3 0,0 4-7 0,3 0 0 16,-3-1 4-16,1 2-10 0,0-2 6 0,3 1-5 16,-1-2 1-16,0 1-5 0,3-1 7 0,-1-2 5 15,-1 0-13-15,4-2 8 0,-1-2-11 0,1 1-1 16,0-3 3-16,1-1 1 0,0 0 3 0,0-1 1 15,2 0 10-15,-2-1-5 0,0-3 8 16,2-2-2-16,-2-1-4 0,0-1 4 0,1 0 2 16,-2-1 7-16,0 0-7 0,1-1 7 0,-1 0-8 15,-3 1-2-15,3-1 6 0,-2 0-2 0,-3 0-3 16,2 1 4-16,-3-2 10 0,-2 4-11 0,1-3 17 16,-2 3-3-16,0 1-4 0,0-1 4 15,0 2-5-15,0-1 10 0,-2 0-5 0,0 0 10 16,-1 3-2-16,-2 0-6 0,3 2 4 0,-3 1-10 15,-3 0 13-15,2 0-21 0,4 2-13 16,-3 1-1-16,2 0-3 0,-1 3-9 0,-1 0 8 16,2 2 0-16,-1 1 2 15,3 3 7-15,-2 0-2 0,3 2-8 0,2 0-1 16,-2-1 3-16,0 1-4 0,2-2 9 0,2 1-8 16,3 0 0-16,-2-2-3 0,3 0-3 0,1 1-1 15,2 0-12-15,1-2-12 0,2 1-19 0,1-2-28 16,0-2-35-16,2 0-77 0,1-1-107 0,1-2-89 15,-5-3-1-15,-4 0-123 0</inkml:trace>
  <inkml:trace contextRef="#ctx0" brushRef="#br0" timeOffset="133253.75">6420 17550 1750 0,'0'0'-93'0,"0"0"41"15,0 0 93-15,0 0 56 0,0 0-21 0,0 0-50 16,0 0-8-16,13-124 18 0,-11 107-5 0,-2 2 6 16,0 2-1-16,0 0-3 0,0 1 5 15,0 2 2-15,0 1 2 0,-3 1-13 0,-1 1 6 16,-3 1-5-16,-1 3 3 0,1 2-2 0,-1 1-10 15,-1 1-12-15,-2 6-16 0,0 2 0 16,1 1-7-16,-3 4 9 0,2 1 0 0,-1 1 0 0,1 2 0 16,1 1-2-16,1 1 4 15,0-1-11-15,3 0 10 0,0-3-10 0,5-4-1 16,-1 0 7-16,2-4-12 0,0-1-2 0,3-4-14 16,3 1 7-16,0-3-4 0,2-1 13 0,1 0 13 15,0-1-2-15,0-5 14 0,2-2-1 0,0-2 5 16,-1 0-7-16,2-1 6 0,-3 1-7 0,0-1 2 15,-2 2 7-15,-1 2-6 0,2 1 2 0,-3 1-7 16,2 2 5-16,-3 1-9 0,1 1 10 0,0 1 3 16,0 0-11-16,3 0 13 0,-2 0-10 15,2 0 2-15,1 3 0 0,3 1-1 0,-2 2-5 16,2 0 0-16,2 2 5 0,-1 2-10 0,2 0-2 16,0-1-23-16,3 0-76 0,-4-1-157 15,4 0-183-15,-7-1-45 0,-3-3-252 0</inkml:trace>
  <inkml:trace contextRef="#ctx0" brushRef="#br0" timeOffset="133646.28">7021 17322 1196 0,'0'0'383'0,"0"0"-412"0,0 0 33 15,0 0 63-15,0 0 15 0,0 0-16 16,0 0-14-16,0 0 15 0,0 0 18 0,0 0 10 15,0 0-17-15,0 0-3 0,0 0-8 0,0 0-15 16,-18-32-4-16,15 32-21 0,2 1-13 16,-3 3-10-16,3 3-2 0,-1 3-6 0,1 1 2 15,1 3 9-15,-1 2-5 0,0 3 6 0,1-1-6 16,0 1 3-16,1 0-10 0,0-2 6 0,6 1 7 16,-2-2-15-16,3-3 11 0,1 0-9 15,1-4-3-15,0 0-4 0,1-2-9 0,2-2-32 16,-2-2-49-16,6-3-58 0,-3 0-136 0,3 0-129 15,-5-4-73-15,-2 1-376 0</inkml:trace>
  <inkml:trace contextRef="#ctx0" brushRef="#br0" timeOffset="134984.04">7404 17277 50 0,'0'0'11'0,"0"0"11"0,0 0 11 0,0 0 15 15,0 0 21-15,0 0 1 0,0 0 22 0,0 0 19 16,0 0 9-16,0 0-2 0,0 0 1 0,0 0-1 16,0 0 5-16,0 0 10 0,-75 20-4 0,71-16-17 15,-1 1-22-15,3 1-9 0,-3 1-24 0,1 1 0 16,0 1-5-16,-2 2-11 0,2 1-5 16,-1 2-9-16,2 0-4 0,0 1-9 0,-2 4 1 15,1 0-5-15,-2 1-3 0,4 1 4 0,-1 0-4 16,2-3-1-16,0 0 0 0,1-2 0 15,0-2-9-15,0-1 0 0,2-4 3 0,2-1-6 16,3-2 6-16,-3-2 2 0,2-1-5 16,1-2-4-16,-1 0 7 0,2-1-5 0,0 0 1 15,0-2 13-15,0-5-3 0,1-2 8 0,0-5 1 16,-2-2 1-16,-1-1-7 0,2-2 7 0,-5 1-4 16,2-2-3-16,-2-2 6 0,-2 1-4 15,-1 1 4-15,0 0-4 0,-2 1 2 0,-3 2-7 16,-4 0 0-16,-3 2 5 0,-1 4-10 0,-2-1 9 15,-1 4-9-15,-1 3 3 0,0 1-1 0,0 4-2 16,3-1-1-16,-2 3-9 0,5 4 3 0,0 3-7 16,1-2 2-16,3 1 0 0,4 1-2 0,-1-1-6 15,2 0-5-15,2 1 5 0,0-1-5 16,4-1 11-16,4 1 2 0,1-4-1 0,3-1 6 16,1-1 4-16,2-2 7 0,5 0-4 0,1-4 8 15,2-2-7-15,0-4 3 0,-2 0 2 0,2 1-2 16,-1-2 0-16,0 2-7 0,0 0 9 0,1 2-11 15,-4 0 10-15,0 3-2 0,-1 1-6 16,-3 2 5-16,-3 1-3 0,2 1 3 0,-4 4-7 16,-1 2 6-16,1 1-6 0,-4 0 2 15,1 2 9-15,0 2-7 0,-4 0 1 0,1 2-7 16,-2 0 10-16,0 1-7 0,-2 1 13 0,0-1 2 16,0-1-9-16,0-2 4 0,0 1-8 0,0-4 2 15,0 2-6-15,0-5 6 0,0 0-8 0,0-2 1 16,1-3 4-16,2-1-7 0,-1 0 9 15,3 0 1-15,-1-5 9 0,3-3 1 0,-2-3 8 16,3-2 0-16,-2-3-11 0,0-2 4 0,2 2-11 16,2-2 4-16,-3 4-7 0,1 2 7 0,0 0-5 15,0 2-2-15,-1 1 13 0,1 0-10 16,0 1 5-16,-1 1-6 0,-2 2-2 0,1 2-1 0,-2 0 2 16,0 2 7-16,0 1-10 0,0 0 6 15,0 0-4-15,-2 1-5 0,1 4 5 0,0 1 0 16,-1 2-2-16,1 2-1 0,0 1 10 0,1 1-12 15,-1 1 10-15,2-1-2 0,0 1-11 16,2 0 6-16,-1 1-1 0,0-2 2 16,3-1-4-16,-2 0 6 0,1-2-9 0,-2-2 2 15,4-1 4-15,-4 0-3 0,0-5 3 0,0 0-2 16,4-1 10-16,-2 0-6 0,1-7 9 0,1-3-3 16,-2-5-3-16,1-2 3 0,0-1 0 0,1-2 6 15,-4 1-8-15,0-2 9 0,1 0-7 0,-1-1-1 16,-1-3 8-16,0 1-8 0,-2-1 5 15,0-2-5-15,-2 1 4 0,0 0-6 0,1 1 9 16,-2 2 0-16,0 3-8 0,0 5 11 0,0 2-15 16,0 2 8-16,0 7-3 0,-2 0 1 0,2 4 0 15,0 0-12-15,-1 2-1 0,0 4-12 0,0 7 3 16,-2 4 2-16,-1 3 9 0,2 4-1 0,1-1 5 16,-1 1-2-16,1-2-9 0,1 0 5 15,1 2-6-15,-1-1 5 0,3 2 3 0,2-2-1 16,0-1-3-16,0-1-3 0,1-3 11 15,3 0-7-15,2-4 3 0,-2-4 0 0,6-3-8 0,-3-3 4 16,2-3 6-16,-3-1 1 0,0-4-1 16,2-4 8-16,-3-3-4 0,0-1 4 15,1 0 6-15,-3 0-1 0,0-1 1 0,2 1-1 16,-4 0 4-16,-2 1-4 0,1 2 7 0,-1 0-1 16,-3 2 1-16,0 1-1 0,4 0 1 0,-2 1-1 15,-2 0-6-15,-1 1 6 0,1 1-14 0,1 2 0 16,0 1 0-16,-1 0-5 0,0 0 9 0,2 3 1 15,-1 1 8-15,2 2-5 0,1 2 3 16,2 3-7-16,1 0-2 0,1 1 8 0,2 2-4 16,3 0 2-16,-2 2-3 0,6-1 1 0,-5 1-10 15,3 1 0-15,-2-2 1 0,4 3-12 16,-4-4-4-16,4-3-14 0,-3-1-36 0,1-4-65 16,0-2-107-16,-2-2-177 0,-4-1-114 0,-4-1-209 0</inkml:trace>
  <inkml:trace contextRef="#ctx0" brushRef="#br0" timeOffset="135186.44">7803 17275 2075 0,'0'0'-100'0,"0"0"48"15,0 0 87-15,0 0 31 0,0 0 0 0,145-67-50 16,-108 50-13-16,2 0-11 0,1 3-40 16,0 0-97-16,3 1-153 0,-3 3-156 0,-10 3-119 15,-9 2-10-15</inkml:trace>
  <inkml:trace contextRef="#ctx0" brushRef="#br0" timeOffset="136630.24">8592 17411 1309 0,'0'0'95'16,"0"0"-14"-16,0 0 41 0,0 0 28 15,0 0-16-15,0 0-19 0,0 0-21 0,0 0-15 16,0 0-22-16,0 0-15 0,0 0-13 0,65-121 12 15,-60 107-2-15,2 1-4 0,-2 1 10 0,-1 0-10 16,-3 0 5-16,-1 2 0 0,0 2 3 16,-4 1 0-16,-2 2-4 0,-1 2 3 0,-1 2-14 15,-2 1-5-15,0 0-10 0,-4 6-4 0,2 3-11 16,-4 3 2-16,2 5-2 0,-2 0-6 0,2 1 6 16,3 1-5-16,-3 1 2 0,4 0-3 15,-2 3 2-15,6-1-6 0,-1 0-1 0,5 0 11 16,1 1-11-16,2-4 9 0,-1 0-1 0,3-4-7 15,4-4-6-15,0-1-3 0,2-3-2 16,-1-2-12-16,3-3 8 0,1-2-4 0,-1 0 5 16,1-4 8-16,0-4 7 0,-2-3 4 0,3-1 2 15,-1-4 12-15,-1-3-8 0,0 1 11 16,-2-2-2-16,-2 2-1 0,0 1 0 0,-4 2 2 16,0 3 5-16,-2 3-9 0,-1 1 12 0,0 3-9 15,0 0 0-15,-3 4 6 0,1-1-9 0,2 1 1 16,-3 1-5-16,1 0 1 0,0 1-10 0,0 2 2 15,1 2-4-15,0 2-7 0,1 0 6 0,0 1-1 16,0 3 4-16,0 0-9 0,0 1 9 0,1 1-10 16,3 1 0-16,2 0 11 0,-1 1-12 15,2-3 7-15,1 2-6 0,3-2 2 0,-1-3-5 16,3-1 5-16,0-3 12 0,0-2-4 0,1-1 12 16,1-1-2-16,-3-1 0 0,1 0-1 15,-1-3 9-15,0-5-3 0,-3-2-1 0,0-4 16 16,-2 0-13-16,2-3 7 0,-3 0 0 0,-1-1-3 15,4 0-2-15,-5 0 9 0,2-1 3 16,-1 0-12-16,0 3 5 0,0-1-12 0,1 3 0 16,3 2-2-16,-2 3 4 0,2 1-5 0,2 1-3 15,-1 1 11-15,0 2-13 0,1 2 6 0,2 1-2 16,-1 1-8-16,3 1 2 0,1 5 5 16,-1 1 3-16,-1 2-5 0,5 0 8 0,-7 1-12 15,7 2 0-15,-7 1 1 0,3 2 1 0,-2-2-2 16,-2 4-3-16,-4-2 18 0,-2 2-13 0,-3 0 15 15,-2 3-6-15,0 0-4 0,-3-1 0 0,-6-1-2 16,-2-1 11-16,-1-2-14 0,-1-1 12 0,-2-2-6 16,4-2-4-16,-1 0 9 0,2-3-5 15,0-2 3-15,0-4-1 0,1-1 6 0,2 0-8 16,3-2 5-16,0-4-5 0,1-2-13 0,3-2 5 16,0-1-3-16,3 0 6 0,2-1-4 0,4 0 8 15,0-2-10-15,2-1-2 0,0 0 12 16,-1 0-5-16,1 0 5 0,-1 0-2 0,0 1 5 15,1 0-7-15,-1-2 11 0,-1 1-3 0,1-1-8 16,-1-1 8-16,-1-1-9 0,-1-2 11 16,3-1-3-16,-2-1-2 0,1-2 5 0,0-3-6 15,-5 0 9-15,4 1-3 0,-5-1 1 0,3 3-4 16,-5 3-5-16,1 4 2 0,-2 3 5 0,0 4-2 16,0 2-1-16,0 1 5 0,0 2-6 15,-1 2 5-15,0 1 2 0,-1 2 2 0,-3 0-6 16,3 0-8-16,0 4 0 0,-4 4-11 0,3 4 8 15,-3 4 3-15,2 1 3 0,1 3 0 0,-2 1 3 16,4 0-4-16,1 2-8 0,0 2 5 0,1 2-11 16,-1 3 8-16,5 0 1 0,-3 0 3 15,0 0 0-15,6-2-5 0,-4 0 6 0,4-2-13 16,1 0 13-16,0-3-10 0,1-5 2 0,1-3 1 16,1-2-3-16,0-5 6 0,4-2-9 0,-4-4 8 15,-2-2-11-15,3 0 5 0,-3-3 6 16,-1-5 0-16,2-4 7 0,-3-3 1 0,1-2 7 15,-1-1-2-15,0-1 5 0,-2-1-1 0,2 1-3 16,-3-1-3-16,2 1 4 0,-5 2 5 0,3 2-8 16,-4 1 9-16,0 3-8 0,0 5-2 15,-1 1 7-15,0 3 2 0,0 2 10 0,0 0-5 16,0 1-3-16,-1 4-18 0,-1 2-4 0,-3 2 0 16,3 4-6-16,-2 1 10 0,1 1-4 15,0 1 0-15,2 0-1 0,1 1 3 0,0-1-8 16,0 1-2-16,1-1 8 0,2 0-4 0,2 0 5 15,-2-1 1-15,3-2-1 0,-2-2-9 0,4-3 11 16,-2-1-2-16,1-2-3 0,1-3 8 0,2-1-7 16,0-1 8-16,-1-3 0 0,1-4 6 0,2-3-2 15,-2-4-2-15,1-2 7 0,1-3-9 0,0 0 7 16,-1-3-3-16,-1 1 5 0,-2 2 1 16,0-1 6-16,0 1-1 0,-2-1-5 0,0 0 10 15,-4 3-8-15,1 2 6 0,0 2-1 0,-3 5 9 16,0 2-1-16,0 3 8 0,0 3 8 15,0 0-19-15,0 0-1 0,0 5-11 0,-1 3-6 16,-2 3-3-16,-1 4 1 0,3 2-7 0,0 3-1 16,1 0 7-16,0 1-12 0,0 3 7 15,2-1-7-15,5 4-1 0,-3-1 1 0,4 1 1 16,3 0 9-16,-1-1-11 0,2-3 10 0,5-1-14 16,2-6-16-16,-2-3-14 0,4-4-25 0,2-4-27 15,-1-3-70-15,-1-2-137 0,-3-1-227 16,-8-3-698-16</inkml:trace>
  <inkml:trace contextRef="#ctx0" brushRef="#br0" timeOffset="136891.57">8990 17205 2146 0,'0'0'-36'0,"0"0"14"0,0 0 89 0,0 0 20 16,0 0-3-16,127-56-29 0,-91 41-26 0,-1 0-12 15,1 1-15-15,1 0-4 0,1 2-26 16,1 1-30-16,-5 2-44 0,1 4-82 0,-1 0-125 15,-3 4-157-15,-6 0-20 0,-10 1-308 0</inkml:trace>
  <inkml:trace contextRef="#ctx0" brushRef="#br0" timeOffset="137952.53">9739 17594 1646 0,'0'0'76'0,"0"0"-4"16,0 0 27-16,0 0 41 0,0 0-11 0,0 0-54 15,0 0-29-15,0 0-2 0,0 0-12 0,75-131 0 16,-64 109-9-16,1-2 1 0,-1 1-10 15,4-2 1-15,-2 0-2 0,-1 0-7 0,0-1 7 16,-1 2-11-16,-2 0 6 0,1 1-4 0,-4 0-1 16,-3 0-2-16,0 1 0 0,-1 0 7 0,-2 3-9 15,0 4 8-15,0 2-5 0,-4 2 2 16,1 5-4-16,-5 0 7 0,-2 3 3 0,1 3-16 16,-1 0 9-16,-2 4-16 0,1 5-3 0,-2 5-1 15,-2 4 3-15,4 1 0 0,-2 3 3 0,4-1 10 16,-1 5-7-16,1-2 8 0,3 1-5 0,1 2-3 15,-1-1 8-15,3 3-6 0,3-1 7 16,-1 3-4-16,1-2 0 0,0 1-1 0,4-2-1 16,4 0 2-16,1-2-1 0,3-4-3 15,4-2 0-15,0-5 12 0,3-4-11 0,2-4 9 16,6-2-8-16,-4-5-3 0,4 0-1 0,-6-2 1 16,5-7 14-16,-1-1-12 0,-3-4 15 0,-3-2-9 15,2 0-1-15,-3 0 7 0,-4 0-3 0,2 0 3 16,-4-2-1-16,-2 1 8 0,0 1-6 0,-4 1 12 15,-1 1 1-15,-3 0-6 0,1 3 5 16,0 1-3-16,-3 2 6 0,0 2-3 0,0 1 10 16,0 2-9-16,0-1-1 0,-3 3 6 0,0 1-11 15,1 0 3-15,2 0-9 0,-1 1-1 0,0 4-11 16,-2 1 4-16,1 2-4 0,2 1-5 16,0 3 7-16,0 0-5 0,0 2 10 0,2 1-6 15,1 1 3-15,-1 0-2 0,3 0-5 0,1-1 3 16,2 0-6-16,0 0 6 0,-2-2-6 0,3 0 7 15,2-3-8-15,-1-2 7 0,2-3 0 16,-1 0-9-16,1-5 7 0,0 0-15 0,-2 0 12 16,-1-2 0-16,0-5 7 0,0-3 4 15,-2-2-4-15,2-2 9 0,0 1-7 0,-1 0 8 16,-2-1-3-16,1-2 1 0,3-2-1 0,-3 2 5 16,-3-3-1-16,4 0-7 0,-1 1 7 0,-2 2-13 15,2 1 6-15,-4 1 2 0,3 2 3 0,-3 1 0 16,-2 4-4-16,1 3 9 0,-2 3-3 0,0 1 12 15,0 0 0-15,0 0-8 0,0 3-7 16,-2 3-6-16,-2 3 3 0,-2 2-9 0,1 2 8 16,0 2-8-16,2 1-1 0,1 0 5 0,2 0-4 15,0 2 0-15,0-1-6 0,5 0 9 0,-2 1-10 16,4-2 6-16,-1 0-7 0,0-1-3 16,3 0-1-16,1-4 3 0,0-1 8 0,0-4-12 15,2-2 12-15,2-3-10 0,0-1 5 0,-1 0 8 16,3-1-3-16,-4-6 8 0,3-2-5 0,0-4 7 15,-1-1-7-15,1-1 5 0,-2-1 4 0,1-1-8 16,-1-1 6-16,-1 0-1 0,-1-1 4 16,-1 0-5-16,1 1 9 0,-2 1-12 15,-2-1 4-15,-3 2 7 0,3 1 1 0,-5 3 10 16,-1 0-7-16,-1 5 11 0,0 1-7 0,0 4 14 16,0 2 5-16,0 0-10 0,-2 1 0 0,-3 5-15 15,1 2-3-15,-3 4 2 0,3 1 4 0,-2 3-4 16,2 0 0-16,0 2-4 0,1 0-8 0,1 1 2 15,2 0-2-15,0 0 0 0,0 2-2 0,2 0 8 16,1-1-4-16,1-3-10 0,-2-1 5 16,4-1-13-16,-2-2-9 0,2-3-21 0,0-3-20 15,2-2-38-15,-1-2-34 0,-1-3-68 0,2 0-187 16,0 0-179-16,-5-1-632 0</inkml:trace>
  <inkml:trace contextRef="#ctx0" brushRef="#br0" timeOffset="138136.99">10772 17087 2278 0,'0'0'168'0,"0"0"-28"0,0 0 3 16,0 0-55-16,0 0-38 0,0 0-30 15,0 0-24-15,0 0-25 0,0 0-26 0,0 0-56 16,0 0-62-16,0 0-136 0,0 0-243 0,0 0-701 15</inkml:trace>
  <inkml:trace contextRef="#ctx0" brushRef="#br0" timeOffset="138343.65">11110 17219 2488 0,'0'0'213'0,"0"0"-95"0,0 0-9 0,0 0-15 15,0 0-60-15,0 0-28 0,0 0-18 0,0 0-2 16,0 0-28-16,0 0-56 0,0 0-77 16,0 0-158-16,0 0-251 0,0 0-806 0</inkml:trace>
  <inkml:trace contextRef="#ctx0" brushRef="#br0" timeOffset="138588.16">11090 17580 2536 0,'0'0'197'0,"0"0"-41"0,0 0-7 16,0 0-33-16,0 0-45 0,0 0-1 0,0 123-7 15,8-106-19-15,0 1-7 0,0 0-1 0,-2-1-10 16,3 1-21-16,-2-3 13 0,-3-1-22 16,2-2 7-16,-4-3 4 0,-2-1 18 0,0 0-29 15,0 1-23-15,0 2 8 0,-3 0-74 0,-4 3 0 16,-2 0-53-16,-2 0-115 0,-1 1-169 16,2-4-336-16,1-4-783 0</inkml:trace>
  <inkml:trace contextRef="#ctx0" brushRef="#br0" timeOffset="139773.04">11084 17236 79 0,'0'0'184'0,"0"0"-53"0,0 0 41 16,0 0 24-16,0 0 17 0,0 0-18 16,0 0-18-16,0 0-2 0,0 0-14 0,0 0-37 15,0 0-25-15,0 0-31 0,11-28-15 0,-10 28-5 16,-1 1-12-16,1 1 4 0,0-1-11 0,1 0 0 15,2 1 2-15,-2 0-3 0,-1 1 2 0,0 2 1 16,-1 1-1-16,1 1-2 0,-1 0 4 16,0 2-12-16,0 0 3 0,0 1-4 0,-1-2-5 15,-2 2-1-15,-1-2 3 0,1 0 3 0,3-2-9 16,-2-3 12-16,1 0-13 0,-4-3 3 0,3 0 4 16,2 0-9-16,0 0 0 0,0 0-8 15,-1-2 2-15,1 1-13 0,0-2-5 0,-1-1-15 16,1-1-27-16,0-2-26 0,0-2-48 0,0 0-71 15,0 0-102-15,2-1-93 0,4 2-64 0,-4 2-453 16</inkml:trace>
  <inkml:trace contextRef="#ctx0" brushRef="#br0" timeOffset="141435.41">11432 17543 168 0,'0'0'104'15,"0"0"63"-15,0 0 41 0,0 0 38 16,0 0-12-16,0 0-23 0,0 0-22 0,0 0-29 15,0 0-17-15,0 0-31 0,0 0-28 0,0 0-26 16,0 0-7-16,0 0-5 0,-3-3 3 0,13 3 14 16,-3 0-7-16,6 0-5 0,0 0-8 0,-1-5-2 15,5-2-8-15,-2-2 6 0,4-3-3 0,1-4-10 16,0-3 3-16,1-2-8 0,0-3-5 16,-2-1-5-16,1 2 0 0,-3-1-10 0,-3 2 0 15,-1 1 10-15,0 0-12 0,-6 0 8 0,1 2-5 16,-3-2-3-16,-2 2-4 0,-2-1-2 0,-1 1 1 15,0 2-7-15,-1 1 7 0,-5 4-2 16,1 2-2-16,-3 3-4 0,-2 3-3 16,0 3-11-16,-2 1-16 0,-4 3 1 0,2 6-9 15,-4 5 8-15,3 4 12 0,-2 5 9 0,0 5 8 16,3 4 10-16,2 5 4 0,0 6-6 0,3 4 6 16,2 3-10-16,1 7 4 0,5 4 3 0,1 6-3 15,0 2 2-15,4-6-6 0,0-4 12 0,1-7 15 16,-1-4 10-16,2 1 0 0,0 5 1 15,2 0-32-15,0 3 6 0,-3-1-3 0,4-3-35 16,1-5 12-16,-1-6-63 0,-1-6-49 0,1-8-93 16,-4-6-153-16,3-5-146 0,-4-7-5 0,-1-4 107 15</inkml:trace>
  <inkml:trace contextRef="#ctx0" brushRef="#br0" timeOffset="141805.31">11443 17758 1982 0,'0'0'11'0,"0"0"15"0,0 0 19 16,0 0 35-16,0 0 15 0,0 0 9 16,0 0-14-16,0 0-7 0,0 0-17 0,0 0-7 15,0 0-27-15,119-61-4 0,-99 50 0 0,3-1-13 16,-2 0 1-16,-1 2-17 0,0 0 5 0,1 1-9 15,-2 2 8-15,1-1 4 0,0 2-11 16,-2 0 11-16,-1 1-12 0,0 1 5 0,0 1-2 16,-5 0-2-16,3 3 1 0,-1-1-7 0,-2 1 9 15,-2 0-11-15,0 4 5 0,-1 1-3 16,-3 2 3-16,2 3 2 0,-2 1 3 0,-2 3 7 16,-3 2-12-16,0 1 9 0,-1 1-10 0,0 2 3 15,0 1 2-15,4 0-1 0,-8 1 2 0,2-1-4 16,2-1 11-16,-3-1-12 0,2-4 4 0,0-2-27 15,1-3-48-15,0-4-76 0,2-2-131 0,1-4-140 16,7 0-105-16,-4-4 19 0,-2 1-146 16</inkml:trace>
  <inkml:trace contextRef="#ctx0" brushRef="#br0" timeOffset="141923.25">12022 17409 495 0,'0'0'305'0,"0"0"50"0,0 0 8 16,0 0-65-16,0 0-109 0,0 0-84 0,0 0-48 15,-119-79-23-15,114 79-34 0,-3 0-44 16,6 3-44-16,1 3-79 0,1 2-87 0,0 5-108 16,3 2-56-16,3-3 46 0,-3-4-124 0</inkml:trace>
  <inkml:trace contextRef="#ctx0" brushRef="#br0" timeOffset="142671.34">12014 17771 332 0,'0'0'179'0,"0"0"14"15,0 0 30-15,0 0 4 0,0 0-24 0,0 0-7 16,0 0-10-16,0 0 0 0,0 0-38 0,0 0-27 16,0 0-21-16,119-77-12 15,-100 49-13-15,-3-1-15 0,1 0-2 0,0-2-18 16,-4 2 0-16,-1-3-7 0,-1 2-1 0,-1-2-6 16,-2 0 1-16,0 1-4 0,-5-1-11 0,-1 0 2 15,-2 0-9-15,0 3 0 0,-2 3-4 0,-7 5 4 16,4 4-5-16,-3 3 0 0,-1 7 12 0,-2 6-16 15,1 1 2-15,-2 6-14 0,-4 7-3 0,3 7 0 16,-5 2 6-16,4 6 11 0,-4 2-7 16,5 4 8-16,-2 1-9 0,5 3 1 0,4 4-1 15,-1 2 4-15,3 4-3 0,0-1-4 0,4-1 12 16,0 0-11-16,2-3 5 0,6-3-4 16,6-6-10-16,0-5-9 0,6-6-8 0,2-6-10 15,0-4-19-15,3-5 5 0,-1-3-3 0,0-5 9 16,0 0 23-16,-3-8 7 0,0-4 12 0,1-3 9 15,-3-2 5-15,1-4-5 0,-3-2 9 0,-2-1-2 16,1-3-1-16,-2 0 11 0,-4-2 2 16,1-3 6-16,-1-1 1 0,-2-2 10 0,-1-2-8 15,-1-2 1-15,0 0-3 0,-3 2-3 16,2 1-3-16,-3 6-5 0,-1 5 9 0,-1 7-13 16,-1 5 12-16,1 5 5 0,0 4-9 0,0 4 2 15,0 0-11-15,0 7-12 0,-2 6-3 0,-3 5 5 16,2 7-6-16,-4 2 9 0,2 5-1 0,-1 0-8 15,4 3 6-15,-2 1-2 0,1 0 4 0,3 3-8 16,-1-3 12-16,0 3-9 0,0-3-8 0,2-2 10 16,-1-4-10-16,1-5 2 0,6-3 0 15,0-6-10-15,4-5-17 0,1-3-4 0,0-3 1 16,1-4 1-16,-2-1 19 0,5-3 14 0,-3-7 9 16,6-3 6-16,-2-3 6 0,0-4-10 15,2-3-1-15,-1 0 9 0,-2 0-9 0,-1 0 6 16,-4 1 3-16,0-1 2 0,-2 0-2 0,0 0 9 15,-5 0-4-15,2 2-9 0,-4 4 13 16,-1 2-4-16,-1 5 12 0,2 3 7 0,-2 3 1 16,0 4-10-16,0 0-11 0,0 0-5 0,0 8-9 15,0 3 3-15,-2 4-4 0,1 4 0 0,-2 3 1 16,0 3 1-16,-2 1 1 0,5-2-7 16,-1 0 2-16,1-1-4 0,0 1 7 0,1 1-2 15,6-4 5-15,-2-3-4 0,4-4-12 0,1-3 8 16,2-2-16-16,0-2-4 0,2-4-21 0,-1-1-33 15,1-2-78-15,-1-4-141 0,0-4-163 0,-2 2-67 16,-4 0-215-16</inkml:trace>
  <inkml:trace contextRef="#ctx0" brushRef="#br0" timeOffset="142870.28">12206 17468 2118 0,'0'0'17'0,"0"0"-3"0,0 0-2 15,0 0 6-15,0 0 19 0,0 0 23 0,0 0-3 16,0 0 4-16,0 0-19 0,150-5-24 16,-107-4-9-16,4 0-13 0,-2 0-14 0,3 1-53 15,-2 1-77-15,0 2-146 0,-1 3-149 0,-12 2-75 16,-11 0-449-16</inkml:trace>
  <inkml:trace contextRef="#ctx0" brushRef="#br0" timeOffset="143703.41">13027 17731 596 0,'0'0'336'16,"0"0"5"-16,0 0 14 0,0 0-84 0,0 0-98 15,0 0-57-15,0 0-26 0,0 0-34 16,0 0-21-16,0 0-6 0,0 0-10 0,0 0 0 15,0 0 1-15,0 0 8 0,-36-18-6 0,33 18 6 16,0 0-10-16,-4 6-19 0,3 1 2 0,-4 3-10 16,-1 1 7-16,0 1 0 0,2 2 2 15,0 0-7-15,-1 1-6 0,2 1 5 0,2 2-9 16,1 0 9-16,0-2-4 0,3 0 4 0,0-1-5 16,3 0 1-16,1-2-6 0,3-2-18 15,-1-3 5-15,1-1-17 0,2-3 11 0,-1-3 2 16,-1-1 11-16,0 0 2 0,2-1 3 0,-1-4 16 15,-2-2-3-15,0-2 16 0,4-3-3 16,-3-1 2-16,-3 0 2 0,4-2-1 0,-2-1 3 16,1-1-7-16,-1 1 5 0,-2-3-6 0,1 1 4 0,-1 3 0 15,-3-2-1-15,6 2-6 0,-5 1-5 0,-1 3 12 16,-1 2-11-16,0 2 10 0,0 4-1 16,0-1-7-16,0 4-7 0,0 0-7 0,0 0-25 15,0 4-22-15,-1 1 7 0,1 6-10 0,0 1 22 16,-1 3 15-16,1 3-2 0,0-1 11 15,0 1 1-15,1 2 11 0,4-3 0 0,2 0 8 16,2-2 1-16,2-2-3 0,0-2 2 0,4-3 1 16,-1-2 3-16,1-2-6 0,1-4 13 15,2 0-8-15,-2-3 8 0,4-3 11 0,-3-1-3 16,2-4 5-16,-3-1-14 0,0-1 7 0,-1-2-15 16,0 0 13-16,-4 1 2 0,2 0-10 0,-3 0 10 15,-3 1-7-15,3-1 6 0,-4 0-1 16,-2 0-1-16,0 1-9 0,0 0 0 0,-2 2-1 15,-2 2-2-15,0 2 1 0,0 1-8 0,0 3 6 16,0 1-6-16,0 2 8 0,0 0 0 0,0 0-18 16,0 2-5-16,0 3-4 0,0 3 5 0,0 1 5 15,-2 3 13-15,1 2-8 0,1-1 0 0,0 3 6 16,0-1-4-16,1 0 7 0,1 0-8 16,5 0 5-16,-1 0 1 0,2-2-1 0,2-1 1 15,3-1-6-15,0-4 1 0,2 0 0 0,2-4 6 16,0-2-7-16,2-1 9 0,1 0-8 0,2-4 1 15,1-3 9-15,-1-1-6 0,2-4 3 16,1 0-1-16,-2-2 3 0,-2-1-4 0,0-1 11 16,-3 2 0-16,-2-2-9 0,0-1 9 15,-5 2-6-15,-2-3 3 0,-1 2 1 0,-2 0 1 16,-3 0 0-16,-3 0 0 0,-2 3 8 0,1 2-1 16,-5 2 9-16,-2 0-6 0,-1 4 8 0,-2 1-1 15,1 4 4-15,0 0 0 0,-2 7-12 16,1 2-2-16,-1 5-10 0,-2 2 3 0,2 3-4 15,1 0 1-15,2 3-7 0,1 0-5 0,2 1 5 16,-1 2-8-16,2-1 4 0,0 1-9 16,5-2-2-16,0-3-22 0,0-2-32 0,5-2-29 0,4-3-100 15,4-1-66-15,0-2-142 0,2-3-115 16,-6-2-292-16</inkml:trace>
  <inkml:trace contextRef="#ctx0" brushRef="#br0" timeOffset="144463.93">14324 17773 1844 0,'0'0'118'0,"0"0"1"0,0 0 17 16,0 0-4-16,0 0-40 0,0 0-21 15,0 0 4-15,0 0-20 0,0 0-3 0,0 0-2 16,0 0-9-16,3-117-4 0,-2 99-4 0,-1 1-8 16,0 2-16-16,-1 1 7 0,-6 3-11 0,-1-1 1 15,-2 5 4-15,-4 1-5 0,2 4-1 0,-5 2-14 16,-1 1 0-16,-3 7-16 0,-3 5 5 0,1 5-1 16,-4 5-2-16,2 0 7 0,-1 4-2 15,6 1 6-15,2 1-4 0,4 1 10 0,5 1-4 16,2-1-2-16,6-1 7 0,1-2-2 0,0-3-2 15,7-3 1-15,4-4 13 0,2-5-19 16,1-3 13-16,4-4 10 0,5-5-18 0,3 0 17 16,2-6 0-16,4-7-12 0,-4-4 2 15,0-4 6-15,-2-1-7 0,1-3 7 0,-2 0 6 16,-3-2-4-16,-1 2 6 0,-4 1-5 16,-5 2 9-16,-2 0-3 0,-1 0 9 0,-4 1 5 0,-3-2-10 15,0-2 4-15,-4-2-8 0,2-2-4 0,-1-1-6 16,-2-2 3-16,-1 0-8 0,-1 4 0 0,0 1 9 15,2 5-8-15,0 4 3 0,-1 3-2 16,2 4 3-16,1 5-3 0,0 4 7 0,1 2-5 16,-1 0-15-16,1 5 2 0,-1 4-4 0,-1 5 6 15,0 5 2-15,0 1 3 0,-1 6-3 16,1 0 0-16,0 4 6 0,2 1-5 0,0 0-3 16,0 4 2-16,3-2 2 0,1 0-6 0,-1-1 15 15,3 2-5-15,-1-4-10 0,1-4 12 0,4-2-11 16,-1-4-1-16,4-5-10 0,-1-3-6 15,2-3-6-15,1-4-1 0,0-2 9 0,-1-3 2 16,0 0 4-16,4-7 5 0,-4-3 9 0,0-4 0 16,3-2 7-16,-1-3-1 0,-2 0-5 15,-1-2 8-15,0-2-4 0,-3 0 4 0,-2 0 0 16,0 1 5-16,-3 0-4 0,-4 1 0 0,-1 2 12 16,0 0-9-16,-1 2 10 0,-5 0 2 0,-2 1-4 15,-1 3 7-15,1 4 6 0,-1 5 6 0,-1 4-7 16,1 1 1-16,-1 11-15 0,-3 2-3 0,3 5-3 15,-4 3 2-15,4 5-6 0,1 0-2 16,2 5 6-16,0-2-13 0,4 1 5 0,2-2-1 16,1 0-2-16,0-2-2 0,0-3 3 0,4-2-21 15,5-4-28-15,3-3-19 0,5-2-100 0,4-5-77 16,5-4-166-16,-3 0-222 0,-9-4-492 0</inkml:trace>
  <inkml:trace contextRef="#ctx0" brushRef="#br0" timeOffset="144830.97">14932 17536 1923 0,'0'0'135'0,"0"0"-39"16,0 0 37-16,0 0 17 0,0 0-14 0,0 0-38 15,119-81-10-15,-96 74-23 0,1 1-17 0,0-2-9 16,1 2-18-16,-3 2 4 0,-1 3-10 16,-2 2-5-16,-3 3-3 0,-4 5 2 0,-2 2 0 15,0 4-5-15,-2 3 0 0,-6 3-8 0,0 3-1 16,-2 5-9-16,-2 0 7 0,-4 4-10 16,-3 1 3-16,-2-1 11 0,0 2-11 0,-3-2 8 15,3 3-9-15,0 0 4 0,-2-2-4 0,5-4 10 16,-1-3 5-16,4-7 4 0,-1-3 0 0,5-3-7 15,-2 0-11-15,2-2-33 0,1-2 1 16,0-2-37-16,2-2-5 0,3-5 8 0,4-1-44 16,3-5-18-16,4-10-97 0,2-5-105 0,-2-2-72 15,-3 0-58-15,-5 1 74 0,-2 8 25 16,-3 4 357-16</inkml:trace>
  <inkml:trace contextRef="#ctx0" brushRef="#br0" timeOffset="145400.94">15042 17724 0 0,'0'0'261'15,"0"0"10"-15,0 0 23 0,0 0-16 0,0 0-19 16,0 0-52-16,0 0-55 0,0 0-45 16,0 0-26-16,0 0-18 0,0 0 21 0,0 0-1 15,0 0-14-15,0 0-12 0,0 21-21 0,27-24-3 16,2-2-15-16,3 0 3 0,-1 0-8 0,2 0-7 16,-2-1 4-16,0 1 3 0,4-1-1 15,-1 2 4-15,-1-2 3 0,2 0-11 0,0 0 10 16,-3 0-10-16,-2 1-5 0,-1-2-3 0,-4 3-3 15,0-1 10-15,-7 0-8 0,-2-1 12 16,-2-1-10-16,-1 0-2 0,-7 2 8 0,-2 0 2 16,-4 2 8-16,0 1-2 0,-4-2 3 0,-4 1-14 15,-3-1 3-15,-3 1-4 0,1 0-6 0,-7 0 2 16,2 3-3-16,1 0 6 0,-3-1-6 16,3 3 5-16,-3 6-9 0,2 0-4 0,5 1 0 15,-2 3-5-15,2 1 1 0,4 3-7 0,4 1 8 16,-1 1-9-16,5 3 13 0,1 1-1 0,3 1-5 15,4 0 9-15,2 2-9 0,1 1 10 0,1 2-3 16,-1-1 6-16,0-4-4 0,1 0 9 0,-2-2 11 16,1 2-11-16,2 2 0 0,1 4-17 15,0 1 20-15,2 4-11 0,0-1 27 0,0 2 5 16,0-2-7-16,-1 0 7 0,-3-2 9 0,0-1 8 16,-2 0-26-16,-2-4 36 0,-3-1-36 0,-1-1-4 15,-3-4 17-15,0 0-22 0,-4-3 6 16,-4-2-13-16,-2-3 19 0,-3-1-25 0,-1-3 21 15,-3-2 2-15,-2-3-19 0,0-1 12 0,-2-2-2 16,1 0 0-16,-2-3-31 0,1-3 33 16,1-3-25-16,-2-3-1 0,3-1 22 0,1-4-31 15,1-3-3-15,3-3-6 0,3-4 19 0,5-2-25 16,2-4 26-16,3 0 5 0,1-3-25 16,3-1 21-16,5 2-13 0,5-1 7 0,4 2-9 15,8-5 9-15,4-1-33 0,8 2-17 0,-2 4-5 16,-2 10-51-16,-3 4-32 0,-3 5-94 0,1 1-108 15,-7 3-118-15,-6 4-349 0</inkml:trace>
  <inkml:trace contextRef="#ctx0" brushRef="#br0" timeOffset="146362.79">15973 17740 369 0,'0'0'720'0,"0"0"-407"0,0 0-30 0,0 0-17 15,0 0-94-15,0 0-87 0,0 0-31 0,0 0-15 16,-123-42-14-16,102 42-9 0,2 0 5 0,1 7-6 16,-1 3 3-16,0 1-5 0,3 5-6 15,0 1-1-15,3 3-3 0,0 4 6 0,3-1-8 16,2 2 7-16,1 2-7 0,4-3 1 0,1-2 4 16,2-2 13-16,0-4-3 0,0 1-14 15,4 0 15-15,0 1-34 0,6-3 12 0,2 2-1 16,2-5 1-16,3-1-10 0,1-4 13 0,2-4 13 15,3-3-22-15,-1 0 24 0,0-2-11 0,0-6-8 16,-1-3-7-16,2-4 5 0,1-4 1 0,-1-4 0 16,-3-3 20-16,-9 5-9 0,-6 0 1 0,-3 2 14 15,-2 1-6-15,0 0 5 0,-5-1-1 16,-1 1 0-16,-1-2-14 0,-4-1 9 0,-3 3-15 16,-1 0-4-16,0-1 1 0,-3 7-12 0,1 0-2 15,1 5-3-15,1 3 6 0,0 4-5 0,2 0 6 16,2 1-3-16,0 6-3 0,2 2 0 15,2 0 3-15,1 2 0 0,1 1-5 0,2-2 9 16,3 2-7-16,0-1 3 0,4-3 7 16,4 0-5-16,2-1 1 0,4-1 1 0,2-2 9 15,2-3-3-15,1-1 10 0,2 0 7 0,0-4-8 16,0-3 9-16,0 0-1 0,-1-1 3 0,0 1-4 16,0-3 8-16,-2 2-8 0,0 0 3 0,-2 0 8 15,2 3 4-15,-2 1 6 0,-1 1 0 16,1 2-7-16,-1 1-14 0,-3 0-5 0,4 1-4 15,-4 4-1-15,-1 2 0 0,-1 2 6 0,-2 2-7 16,-4 3-11-16,1 0 9 0,-3 3-22 0,-2 1 4 16,0 0 6-16,-2 2-13 0,-6 0 13 0,1-1-3 15,1-3 11-15,0 0-1 0,-3-3 18 0,3-3 5 16,0 1 0-16,-3-1 1 0,0 1 3 16,3-2 7-16,0-2-17 0,-2 0 15 0,5-1-31 15,0-2 2-15,2-2 10 0,1-2 5 0,0 0 4 16,4-5-4-16,3-4 16 0,5-3-26 15,2-6 10-15,4-3-2 0,-2 2-17 0,-1-1 20 16,4 1-1-16,-4 2 2 0,2-2-5 0,1 2 1 16,-4 1-7-16,5 1 1 0,-3 3 14 15,0 4-4-15,2 4 13 0,-1 1-5 0,-4 3 3 16,3 0-3-16,-2 0-4 0,-2 6 7 0,0 1-14 16,0 1 1-16,-1 4 1 0,-2 1-2 0,-2 5-5 15,2 1 9-15,-6-1-14 0,1-2 1 16,-2-3 17-16,-1 0-16 0,-1 2 10 0,0 1-12 15,0 2 4-15,-4 0-7 0,-1 1 13 0,-1 1 7 16,0 0-12-16,-3-2 14 0,1-2-8 0,1-1 6 16,1-3-22-16,1-2 21 0,1-3-29 0,2-3 3 15,0-1 36-15,2-2-18 0,0-1 20 0,0-2-20 16,4-4 9-16,1-2-24 0,1-2 18 16,3-3 25-16,-3-2-33 0,2-1 21 0,3-6-12 15,3-5-12-15,0-5 0 0,4-1 3 0,-2 4-6 16,0 5 2-16,0 7 13 0,-2 4-5 0,1 5 11 15,0 2-7-15,-1 3 6 0,-2 1-7 16,0 1 4-16,-2 1-4 0,-2 3-10 0,-2 4 19 16,1 2-19-16,-5 3 7 0,0 0-4 15,1-1-5-15,-1 1-1 0,-1 1 5 0,0-1 13 16,-1 2-17-16,0 2 8 0,2 0-17 0,-1 0-30 16,0 2-30-16,1-2-49 0,-1 1-100 0,2-2-184 15,-2-5-194-15,-1-3-455 0</inkml:trace>
  <inkml:trace contextRef="#ctx0" brushRef="#br0" timeOffset="147098.77">17014 17925 1695 0,'0'0'214'16,"0"0"-42"-16,0 0-10 0,0 0-64 0,0 0-46 15,0 0-24-15,-118 16 5 0,105-8-16 16,1-1 11-16,3 1-8 0,-1 1 2 0,2 2 2 16,-1 0 5-16,3 3 15 0,-1 2-20 15,3-1 22-15,1 4-24 0,3-2-3 0,0-1-2 16,5 0-3-16,5-1-9 0,1-1-13 0,3-3 35 16,1 1-39-16,3-4 25 0,-1 0-5 0,2-2-20 15,0-1 7-15,2-3 1 0,-1-1 12 16,-3-1-28-16,0 0 26 0,-2 0-25 0,-3-3 6 15,-1-2 15-15,-3-1-1 0,1-1-1 0,-4-1-8 16,-1 0 26-16,-3-1-25 0,-1-1 25 0,0 0-12 16,-2 0-5-16,-5-2-1 0,1 1 3 0,-2-2 11 15,-1 1-26-15,0-2 23 0,-5-3-21 16,-1-2 20-16,-3-2-9 0,0 3-13 0,2 3 6 0,2 6-25 16,0 3 27-16,3 4-1 0,1 2 5 15,1 0 4-15,2 0-8 0,2 3 5 0,-1 2-10 16,1 0 17-16,4 0-22 0,-5 2 20 0,4 0-16 15,1 2-8-15,1 0 18 0,0 2-9 16,0-1 0-16,0 0-10 0,6 3 24 0,1-3-32 16,2 0 34-16,2-2 1 0,5-2-24 15,-4-3 21-15,6-1-16 0,-3-2 9 0,4 0-11 16,-1-2 19-16,3-4-16 0,-1-3 4 0,-1 0 18 16,4-5-10-16,5-4 10 0,-1-4-17 0,-1-3 7 15,-7 4-10-15,-5 0 19 0,-2 0 18 0,-4-1-15 16,1-2 13-16,0-2-16 0,-1-2 0 0,-1-1-3 15,1-2 0-15,0-3-4 0,2 0-4 16,-1-1 10-16,-3-1-12 0,-1 2 10 0,3 4-6 16,-5 0 0-16,4 9-2 0,-4 4 6 0,2 4 2 15,-1 6-9-15,-3 4 12 0,-1 3-5 16,0 6 2-16,-1 6 0 0,-6 5-2 0,3 5-12 0,-5 5-2 16,4 2 16-16,-1 5-11 0,0 0 13 15,2 5-5-15,-4 0-5 0,5 2 0 0,-4 0 8 16,4 2 8-16,-3-6-9 0,4-6 12 15,2-5 5-15,-2-4-23 0,1 2-2 0,1 1 9 16,0-3-33-16,0 2 21 0,0-2 12 0,0-1-25 0,1-2 4 16,1-2-11-16,2-5-11 15,1 0-34-15,-3-4 7 0,2-1-14 0,-1-2-16 16,-1-3 11-16,-1-1-53 0,2-1-78 0,0 0-134 16,-2-2-141-16,0-1-67 0,-1-1-138 0</inkml:trace>
  <inkml:trace contextRef="#ctx0" brushRef="#br0" timeOffset="147336.94">16931 17839 1668 0,'0'0'136'0,"0"0"-22"0,0 0 21 0,0 0 26 16,0 0-8-16,0 0-34 0,125 3-2 0,-97-3-15 15,2 0-30-15,5 0-18 0,-1-2-12 0,-1-2-21 16,-2-1 0-16,6 0-10 0,-6 1-5 16,0-2-3-16,-4 1 0 0,0 2-19 0,0-2-27 15,-4 0-17-15,-1 2-65 0,1 0-73 16,0 2-115-16,0 1-164 0,-9 0-146 0,-3 0-460 0</inkml:trace>
  <inkml:trace contextRef="#ctx0" brushRef="#br0" timeOffset="147604.46">17832 17874 2825 0,'0'0'78'0,"0"0"29"0,0 0 4 0,0 0 11 16,0 0-33-16,0 0-27 0,0 0-14 0,0 0-23 15,0 0-12-15,0 0-1 0,0 0-7 0,0 0-16 16,0 0 10-16,0 0-33 0,21-64-15 16,-21 63-24-16,0 1-57 0,1 0-66 0,-1 6-126 15,1-2-262-15,-1 0-599 0</inkml:trace>
  <inkml:trace contextRef="#ctx0" brushRef="#br0" timeOffset="147871.84">17769 18160 2361 0,'0'0'162'0,"0"0"1"0,0 0-9 16,0 0 15-16,0 0-30 0,0 0-51 0,0 0-4 15,0 0-34-15,0 0-19 0,0 0-25 0,0 0 27 16,0 0-53-16,0 0 12 0,0 0 36 16,48 116-28-16,-42-102 25 0,-3 2-24 0,-2 0-1 15,0 0-18-15,-1 2 19 0,0-1 5 0,-2 1-19 16,-6 1 1-16,0-1-15 0,-6 1-18 16,5-6-45-16,2-2 14 0,-6 1-79 0,7-4-57 15,-9 6-53-15,1 0-231 0,6-8-232 0,3 0-608 0</inkml:trace>
  <inkml:trace contextRef="#ctx0" brushRef="#br0" timeOffset="151571.41">18273 17805 1274 0,'0'0'54'0,"0"0"45"16,0 0 31-16,0 0 12 0,0 0-28 0,0 0-52 16,0 0-24-16,0 0 5 0,0 0-14 0,0 0 0 15,0 0-1-15,0 0-6 0,-71 65 8 0,70-54-12 16,1 0 20-16,0 2-20 0,0 0 7 15,0 3 1-15,1 2-18 0,6 0 4 0,-4 0-3 16,1 3-2-16,2-1-18 0,-2-1 21 0,2 0-29 16,1-1 13-16,-1-2 12 0,1 0-6 0,1 0 9 15,-3-3-5-15,4 0 5 0,0-3-34 16,1-2 35-16,1 0-7 0,-2-3-3 0,3-3 26 16,3-2-15-16,-2 0 2 0,4-1-14 0,-3-5 18 15,1-2-23-15,1 0 18 0,-3-2 11 0,3-1-12 16,-4 0 13-16,-1 0-24 0,-1-1 21 0,1 0-18 15,-3 0 19-15,-1-1 9 0,-3-1-21 0,2 2 17 16,-2-1-10-16,-2 1 5 0,2 1 4 16,-4 2 8-16,1 1-34 0,-1 2 13 15,0 1 1-15,0 3-12 0,0 0 19 0,0 2-46 16,0 0 13-16,0 0-19 0,-1 3 22 0,-3 3 26 16,3 2-20-16,0 2 19 0,-2 2-19 0,1 0-5 15,-2 3-14-15,2 1 15 0,2-1-19 0,0 0 9 16,0 2 26-16,0-2-25 0,4-1 15 15,3 0-14-15,1 1 6 0,2-2-7 0,3-3 17 16,2 1 15-16,0-5-31 0,3 0 33 0,2-1-18 16,-1-4 0-16,0-1 10 0,-2 0 2 0,1-1-5 15,1-5 4-15,-5-1 17 0,3-1-18 16,-6-2 18-16,1 0-16 0,-2-2 11 0,-1-1-14 16,-1-1 16-16,-3 1 8 0,0-5-24 0,-3 1 21 15,-2-1-21-15,0-2 4 0,-1-1-15 0,-9-4 15 16,0-5-23-16,-7-1-5 0,0 1 25 15,-4 7-28-15,2 7 26 0,0 6-6 0,0 2-10 0,0 2 4 16,0 3-6-16,0 3 5 0,3 3-8 16,-1 4 6-16,2 0-8 0,2 1 0 15,5 1 4-15,1-1 11 0,1 2-17 0,3-1 2 16,0 4 6-16,2 1-19 0,1 1 19 0,0 0-11 16,1 0 10-16,3-1-6 0,4 0 17 0,1-3 8 15,3-1-23-15,-1 0 29 0,1-3-19 0,4-3 15 16,0 0 4-16,1-3 6 0,0-1-6 0,-2 0-7 15,4-2 22-15,-2-4-20 0,-2-1 14 16,2-1-2-16,1-2 0 0,-4 0-9 0,2-1 19 16,-3-1 1-16,6-4-30 0,2-3 23 0,1-2-38 15,1-1 5-15,-3 4 10 0,-2 1-6 0,-5 6 9 16,0 2-6-16,-2 0 0 0,-1 4-3 0,-4 2 9 16,1 0-4-16,2 3 1 0,-5 0-4 15,2 0-5-15,-3 0 4 0,-1 1-13 0,2 3 13 16,0 0-9-16,-4 2 3 0,2 1 13 0,4 3-9 15,-4-2 0-15,-1 1-5 0,1-1 26 16,2-1-24-16,-2 0 23 0,0 3 2 0,3 0-28 16,0 0 11-16,1 3 0 0,-2-2-7 15,4 3-12-15,-1-1 21 0,-1 0-27 0,4 0 10 16,-1-1 12-16,1-1-3 0,0 1-3 0,0 0-8 16,0-3 17-16,2-1-19 0,-1-1 23 0,4-3 3 15,-2 1-2-15,-2-4-5 0,6 0 8 0,-4-1-12 16,0 0-23-16,2-2 37 0,-2-2-30 0,-1-1 19 15,3-1 22-15,-3-2-8 0,-1 0-1 0,1-1 8 16,-2-2-11-16,-1 1-29 0,0-3 35 16,-2 0-23-16,-2-1 14 0,1-1 12 0,-2-6-11 15,-2-2-6-15,2-4-16 0,-4 3 12 0,0 6-11 16,-4 4 28-16,0 6 3 0,-4 4-6 16,3 1 5-16,-3 3-8 0,-2 0 0 0,1 0-13 15,-3 5 13-15,1 4-5 0,1 0-4 0,2 1 8 16,-1 2 8-16,5-1-14 0,-2 2-11 0,2 1 20 15,-1 3-37-15,1 1 24 0,-2 0 11 16,5 0-14-16,1 1 5 0,0-2-9 0,0 0-8 16,1-3-40-16,6 0-5 0,-3-3-48 0,5 0-52 15,0-2-127-15,2-1-180 0,-3-2-158 16,-4-3-417-16</inkml:trace>
  <inkml:trace contextRef="#ctx0" brushRef="#br0" timeOffset="152418.01">19670 17949 1101 0,'0'0'194'0,"0"0"-6"0,0 0 20 0,0 0 11 16,0 0-58-16,0 0-43 0,0 0-26 15,0 0-14-15,0 0-20 0,0 0-22 0,0 0-18 16,0 0 16-16,0 0-18 0,0 0 1 0,-94 81 22 15,94-67-18-15,0 0 0 0,5 1-21 0,-1-3 1 16,5 2-14-16,1-1 24 0,1-2 8 16,4 0-17-16,-1-4 17 0,2 1-24 0,-1-1 6 15,4-1-13-15,-4-1 13 0,2-2-12 16,-1-3 0-16,0 0 22 0,1 0-16 0,0 0 12 16,-3-4-9-16,-1-3 12 0,2-1-14 0,-1-2 24 15,-3-1 1-15,4-2-16 0,-3 0 18 0,0-3-20 16,-1 1 14-16,0-5-13 0,4-6 15 0,-1-3-19 15,3-7-12-15,-3 0 21 0,0 3-22 0,-2 3 22 16,-6 5 0-16,1 0-2 0,0 4-1 0,-6 6 8 16,-1 2 1-16,0 5-7 0,-1 2 16 15,-6 4-13-15,4 1 6 0,-4 1-6 0,-1 0-8 16,-3 4-5-16,1 6-11 0,0 3 12 0,-1 4-11 16,1 1 8-16,1 2-1 0,4-1-2 15,-1 0 3-15,5 2 5 0,1-3 0 0,0-4-10 16,0 1 20-16,0-4-11 0,2 1 11 0,5-1-13 15,-3-1 0-15,3 2-10 0,1-1-11 16,1 2 36-16,1-3-29 0,0 0 21 0,2-1-2 16,0-2 4-16,-2-2-10 0,5 0 17 0,-1-3 5 15,-1 1-33-15,3-3 26 0,-1 0-23 0,0 0 17 16,0-4-4-16,1 0 18 0,-1-2-16 16,0 0-10-16,-1-2 27 0,-2 1-27 0,4-2 23 15,-5 1-8-15,1 0-1 0,-2 0-2 0,-2 0 3 16,-4 1 9-16,3 0-35 0,-5 1 35 0,3 1-24 15,-3 2 6-15,-2 2 38 0,0 1-33 0,0 0 9 16,0 0-15-16,-4 2 0 0,1 2-4 0,-1 2 20 16,-1 1-8-16,2 1 6 0,-3 1-9 15,4 0 4-15,-1 1 2 0,2-1-41 0,1 0 38 16,0 1-35-16,1-2 23 0,2 0 8 0,3-1-8 16,-1 1 4-16,4-4-19 0,0 1 24 0,0-3-23 15,1 0 26-15,0 0-8 0,-1-2 4 16,1 0-6-16,-1 0 10 0,-2-3 7 0,3-1-38 15,-1-1 38-15,0 0-32 0,-2-1 20 0,0-2 13 16,0 1-4-16,3-1-1 0,-1-3-26 16,-1 2 26-16,0 1-27 0,1-1 21 0,-2 2 12 15,1-1-18-15,0 2 9 0,-2 1 1 0,0 2-4 16,-3 1-10-16,3 0 18 0,-4 2-29 0,0 0 20 16,-2 3 11-16,2 3-2 0,-2 1 11 15,0 1-35-15,0 1 30 0,0 0-40 0,0 1 34 16,0 2 3-16,0-3-32 0,1 2 22 0,2-2-31 15,1-1-7-15,0-2-54 0,1 0-28 0,2 0-100 16,-3-2-211-16,3-2-275 0,-3-1-727 0</inkml:trace>
  <inkml:trace contextRef="#ctx0" brushRef="#br0" timeOffset="152601.57">20468 17709 1963 0,'0'0'114'0,"0"0"12"0,0 0 16 16,0 0-26-16,0 0-34 0,0 0-43 0,0 0-14 15,0 0-13-15,0 0-17 0,0 0-15 16,0 0-50-16,0 0-38 0,123 28-109 0,-103-22-176 16,-1 0-193-16,-2-1-128 0,-7-2 208 0</inkml:trace>
  <inkml:trace contextRef="#ctx0" brushRef="#br0" timeOffset="152752.62">20742 17787 607 0,'0'0'460'0,"0"0"-139"0,0 0-5 15,0 0-25-15,0 0-76 0,0 0-59 0,0 0-36 16,0 0-26-16,0 0-36 0,0 0-17 16,0 0-19-16,0 0-9 0,119-18-17 0,-106 18-17 15,1 0-43-15,-4 0-52 0,-1 2-98 0,-4 4-201 16,-2-3-207-16,2 1-636 0</inkml:trace>
  <inkml:trace contextRef="#ctx0" brushRef="#br0" timeOffset="152952.81">19929 17917 1966 0,'0'0'13'0,"0"0"29"0,0 0 30 0,0 0-6 16,0 0-20-16,0 0-38 0,144 35-6 0,-114-29-56 15,4 0-89-15,-5 2-147 0,0 1-271 0,-7-2-202 16,-7-1 359-16</inkml:trace>
  <inkml:trace contextRef="#ctx0" brushRef="#br0" timeOffset="153108.87">20132 18443 800 0,'0'0'272'16,"0"0"-13"-16,0 0-3 0,0 0-24 15,0 0-41-15,0 0-46 0,0 0-39 0,0 0-17 16,0 0-29-16,0 0-48 0,0 0-11 0,0 0-35 16,0 0-50-16,-82 114-131 0,81-107-199 0,-1-1-242 15,-1 1-364-15</inkml:trace>
  <inkml:trace contextRef="#ctx0" brushRef="#br0" timeOffset="153952.12">21439 18013 1722 0,'0'0'589'16,"0"0"-583"-16,0 0 36 0,0 0 6 16,0 0 4-16,0 0-9 0,0 0-33 0,0 0-10 15,0 0-8-15,0 0 12 0,0 0-25 0,0 0 17 16,0 0 3-16,-125-34-3 0,101 39 4 0,1 2 8 16,-1 1-10-16,1 0-17 0,3 1 25 0,1 0-27 15,5 0 22-15,2 2 1 0,3-2 1 0,2 0-3 16,5 2-13-16,2-4 21 0,0 3-20 15,1-3 20-15,6 0-2 0,0-3-7 0,6 2 1 16,-1-4 8-16,0 1 8 0,6-3-25 0,-1 0 22 16,-1 0-22-16,3-1 9 0,-1-4 9 0,-1 0 0 15,0 1 0-15,2-2-19 0,-2 0 8 16,-2 1-9-16,0 2 22 0,-1 1 6 0,-3-1 8 16,2 3-9-16,-2 0 0 0,-2 3 3 0,-1 2-21 15,0 4 20-15,-1 1-21 0,-3 3 4 0,2 2 3 16,-1 3 7-16,-1 2-13 0,1 2-12 15,-1 2 35-15,1 2-39 0,-1 2 42 0,1 0 1 0,1 0-13 16,0 0 7-16,-1 0-4 16,1 0 11-16,-1 0-32 0,-1-7 42 0,-1-9-40 15,0 3 18-15,-1-7 23 0,-1 0-23 0,1 10 23 16,-2-10-35-16,0-1 28 0,0 7-27 0,-1-8 21 16,-1 0 2-16,-1 1-30 0,-7-4 12 0,-1 2-10 15,-8-1 17-15,-6-2-36 0,-4-2 22 0,-1-5-35 16,1-4-7-16,-3-4 38 0,4-1-19 0,5 0 18 15,5-1-9-15,4-1 14 0,4-1-17 16,1 1-3-16,6 0 16 0,3-1-14 0,0 0 11 16,3-1 16-16,7 2 1 0,0 0-19 0,7 2 27 15,-1 0-21-15,5 2-13 0,2 0 25 16,1 2-15-16,3 0-4 0,-2-1 11 0,5 1 26 16,-2-1-35-16,-1 1 44 0,2-2-25 0,-1-1-23 15,-2-1 24-15,0 0-13 0,1-2 23 0,-3 0-24 16,-3-2 24-16,-1 0-24 0,0-1 4 0,-2-2 10 15,1-7-15-15,-1-4 3 0,-2-5-17 0,-4-1 20 16,-5 6-15-16,-2 5 20 16,-5 3 2-16,0 3-14 0,-2 2 13 0,-2 2-4 15,-2 3 2-15,-1 3 3 0,0 5 8 0,0 2-12 16,2 2 2-16,-1 2 3 0,-3 0-13 0,2 4 5 16,-2 4-2-16,-3 5 5 0,-1 5-3 0,2 4 8 15,-3 0-1-15,4 3-7 0,1-5 7 0,3-1-8 16,4-3 27-16,0-1-24 0,1 0 23 0,1 1-27 15,0 1-24-15,3 0 26 0,3 2-22 16,3-1 14-16,0-2-22 0,2 0 10 0,5-2-53 16,1-2 3-16,2-3-34 0,2-1-68 0,0-2-40 15,3-2-132-15,3-1-148 0,-2-2-135 0,-4 0 72 16,-7-1 153-16</inkml:trace>
  <inkml:trace contextRef="#ctx0" brushRef="#br0" timeOffset="155803.59">22309 17881 562 0,'0'0'577'0,"0"0"-257"0,0 0-38 0,0 0-24 15,0 0-77-15,0 0-55 0,0 0-38 16,0 0-15-16,0 0-18 0,0 0-14 0,0 0-15 16,0 0-11-16,-122-4 7 0,110 15-16 0,3 3 9 15,3-1-4-15,0-2-6 0,2 0 7 0,0-1 9 16,2 2-1-16,1-1-18 0,0 2 3 0,1 1-15 15,0 1 13-15,2-1 1 0,5 1 6 0,-1-1-9 16,3-2-9-16,0-1 23 0,2-2-12 16,-1-1 15-16,2-2-5 0,2-1 15 0,-3-3-16 15,1-1 18-15,0-1 4 0,-2 0-28 0,1-2 20 16,-2-4-19-16,-1-2 14 0,-1-1-13 16,-1-2 19-16,0-2-23 0,-2-2-17 0,-3 0 32 15,-1-6-33-15,0-3 18 0,-1-3-3 0,-4-2-12 16,-3 5 2-16,-2 2 4 0,2 3 0 0,-4 2-11 15,0 1 8-15,-2 3-11 0,1 3 6 0,1 4 0 16,-1 2 5-16,0 3-4 0,5 1-9 16,-1 0 11-16,0 5-13 0,3 2 14 0,2 3-5 15,0 1 1-15,3-1 2 0,1 1 1 16,0 1 8-16,4-2-12 0,1 1 13 0,4-2-11 16,0-1 7-16,0 0 8 0,2-2 0 0,2-2 5 15,1 0-3-15,0-3 6 0,-2-1-4 0,2 0 5 16,-1 0-5-16,0 0 2 0,-1-2-1 0,2-3 6 15,1-1 9-15,-4 1-14 0,3-3 12 0,-1 1-16 16,0-1-1-16,0 1 2 0,1-2-3 16,2 1 2-16,-1 0-5 0,0 1 9 0,-1 1-12 15,-2 0 6-15,-2 4-2 0,-2 1-8 0,-2 1 3 16,1 0-3-16,-4 0 2 0,-1 0-7 0,0 3 8 16,-2 3-9-16,0 0-2 0,0 1 7 15,0 3 0-15,0-1 0 0,0 0 3 0,-3 0 9 16,2 2-12-16,1-1 12 0,0 0-2 0,0-2-9 15,0-1 6-15,0-2 10 0,0-2 6 16,0 0-7-16,1 0 10 0,2 0-19 0,-2-1 8 16,0 0-1-16,2-1 26 0,-3-1-9 0,3 0 9 15,2 0 21-15,2-3-55 0,0-5 23 0,2-2-19 16,1 0-14-16,1-2 17 0,0 3-1 16,1-3-10-16,4-1 2 0,0 1 12 0,0 0-15 15,3-1 10-15,-3 2-4 0,1-1-7 0,-1 3 4 16,-2 1-8-16,-1 2 6 0,-5 4-10 0,1 0 4 15,-3 2-6-15,-2 2-5 0,0 3 1 0,-2 5 2 16,-2 0 4-16,0 2-3 0,0 2 19 0,-1 2-10 16,-3 0 6-16,2 1 3 0,2-2-7 15,-2-4 1-15,2 0 5 0,0-2 19 0,0-1-17 16,0 0 16-16,0 1-6 0,0-1-27 0,2 0 10 16,-1-2 1-16,0 0-12 0,2-1 24 0,-2-2 23 15,0 0-1-15,1-3 10 0,-1 0 2 16,1 0-16-16,3-4-26 0,1-3 18 0,2-3 2 15,2-3-29-15,5-2 32 0,-3 0-21 0,1 0-17 16,0 0 22-16,1 0-6 0,4-1-2 0,1-1 1 16,-1-1 5-16,2 0-7 0,-4 2 9 15,0 2-7-15,-2 2 0 0,-2 2-4 0,-5 2-2 16,-1 4 6-16,-4 1-9 0,1 3 5 16,-2 0-13-16,-1 0-2 0,1 3 5 0,-1 2-2 15,0 2 8-15,0 2-1 0,-1 0 10 0,0 3-4 16,-2 0 6-16,1 1-1 0,2-1-7 0,0-2 4 15,0 1 3-15,0-2 2 0,0 1-7 0,1 0-3 16,3-1-3-16,1 0 0 0,1-1 13 0,-1-1 5 16,0-1-3-16,0-2 4 0,0 1 13 0,0 0-9 15,4-2 14-15,-3 2-17 0,1-2 2 16,1 1-3-16,2-2 5 0,-2-1 12 0,5 0-30 16,-4-1 27-16,2 0-31 0,0 0 7 0,1-2 10 15,2-1-11-15,5-2 10 0,3-2-19 16,1-1 14-16,-2 0-13 0,0 0 4 0,-2 1 12 15,-1 0-9-15,-1-1 1 0,-2 0 6 0,-4-1 0 16,0-1-6-16,-4-1 11 0,0-2-12 0,-3 1-2 16,-3-1 7-16,-1 4-4 0,0-1 4 15,0 6-2-15,-4-1 4 0,-1 3-10 0,1 0 3 16,-2 2-2-16,-3 0-9 0,2 0 9 0,-2 6-2 16,-2 1 6-16,1 3-4 0,0 0 6 15,1 2-8-15,-1 0 4 0,2 0 3 0,0-1-7 16,4 2 5-16,-1 0-9 0,5-3 12 0,-2 0-6 15,2-2 19-15,0-1-7 0,0 1 3 0,4-1-6 16,2 1 0-16,0-1 11 0,3 3-22 0,3-3 26 16,2 0-26-16,1-1 13 0,1-1 8 0,4-1-11 15,-2-1 7-15,3-2-20 0,0-1 22 0,-2 0-19 16,2 0 19-16,-3-5 3 0,4 1-11 16,-3-3 4-16,4-4 4 0,0-3 3 0,4-3-27 15,-4-4 16-15,-3 0-21 0,-6-1 3 0,-1 0 20 16,-2 0-5-16,-3-2-2 0,-2 0-5 15,3 1 7-15,-4-2-10 0,0 1 11 0,-1 2 3 16,1 3-10-16,-3 1 10 0,1 1-8 0,0 6 6 16,-3 2-2-16,1 4 5 0,-1 3-6 15,0 1-7-15,0 1-3 0,0 0-15 0,-4 3 5 16,-1 5 0-16,-2 5 14 0,0 2-1 0,1 1 10 16,-3 3 1-16,3 0-11 0,1 1 8 0,3 1-8 15,-1-1 3-15,2 0-3 0,1-1 6 16,0-1-6-16,0 0-3 0,0-4 15 0,5 0-12 15,-2-1 12-15,3-1-6 0,-2-4 0 0,2 1 1 16,-2-5 19-16,3 0 1 0,-3-2-14 0,3-1 18 16,0 0-27-16,2-1 22 0,0 0-10 0,2-1-1 15,1-3-3-15,1-3-11 0,-1 0 28 0,1-1-13 16,1-2 4-16,0 0-11 0,3-1-1 16,0-1-3-16,1 0 6 0,0-1 3 0,2-1-12 15,0 0 3-15,-2 1-7 0,-5 5 0 0,1 1 0 16,-7 2 6-16,1 3-1 0,-6-1-3 0,0 3 8 15,0 0-13-15,-2 0 2 0,0 4-4 16,0 0 5-16,-5 5 0 0,2-1 13 0,-3 3 7 16,3 0-16-16,-1 1 9 0,0 1-14 15,4-1 4-15,0 0 0 0,0 2 4 0,5-5-1 16,0 0 0-16,2-1 18 0,-1-1-6 0,2 0 2 16,1 0-5-16,1-1-3 0,3 0-14 0,3 0 22 15,-2 0 4-15,3-1-17 0,-1-2 20 16,-1-2-12-16,1-1 3 0,0 0-10 0,-1 0 23 15,-1-1-31-15,-2-3 5 0,-1-1 27 0,5-1-34 16,-3-1 33-16,7-1-19 0,-1-2-6 0,-2 0 4 16,-2-1-2-16,3 2 12 0,-6-3-12 0,3 2 11 15,-2-2-8-15,0 1 2 0,-4 2-2 0,-1 0 3 16,-4 3-5-16,3 0 4 0,-6 5 18 16,-1 1-6-16,0 0 11 0,0 0-10 0,0 3-7 15,-5 2-4-15,-1 2 1 0,-2 1 5 0,-2 0-11 16,-1 1 9-16,1 0-14 0,1 0 0 0,1 2 1 15,2-1-7-15,1 0-9 0,3-2-20 16,1-2-2-16,0 0-36 0,1 0-40 0,0 0-59 16,0 1-119-16,3-2-246 0,3 1-123 15,-4-3-344-15</inkml:trace>
  <inkml:trace contextRef="#ctx0" brushRef="#br0" timeOffset="155973.47">24409 17521 2112 0,'0'0'70'0,"0"0"4"15,0 0 3-15,0 0 2 0,0 0-33 16,0 0-30-16,0 0-46 0,0 0-53 0,0 0-84 16,0 0-122-16,0 0-172 0,0 0-94 0,0 0-334 0</inkml:trace>
  <inkml:trace contextRef="#ctx0" brushRef="#br0" timeOffset="156173.47">23730 17555 2249 0,'0'0'-10'0,"0"0"26"16,0 0 42-16,0 0-5 0,0 0-21 0,128 64-17 15,-94-56-15-15,1 0-17 0,5 1-8 16,-2 1-28-16,2-2-32 0,-2 0-67 0,-3-1-131 16,4 3-188-16,-9-5-75 0,-12-1-235 0</inkml:trace>
  <inkml:trace contextRef="#ctx0" brushRef="#br0" timeOffset="156851.93">24759 17792 0 0,'0'0'0'0,"0"0"0"16,0 0 0-16,0 0 0 0,0 0 0 0,0 0 0 15,0 0 29-15,0 0 47 0,0 0 32 0,0 0 34 16,0 0 31-16,0 0 5 0,0 0-2 0,0 0 12 15,33 7-18-15,-33-7-11 0,0 0-12 16,-3 2-18-16,2-1-19 0,-2 0-17 0,0 0-12 16,-2 0-21-16,0-1 12 0,0 3-4 0,-5-2 2 15,2 2 5-15,0 1-6 0,-2-1-3 0,0 2-8 16,0 0-1-16,-3 0-14 0,5 2-2 0,-1 0-7 16,0 1-7-16,2 0-2 0,1-2-15 15,1 1 13-15,1-1-18 0,0-1 4 0,2 2 2 16,-1 3 7-16,2-2-13 0,-2 2 17 15,3 1-7-15,0 0-41 0,0 2 35 0,7-2-23 16,-2-1 18-16,1 2 5 0,3-2 1 0,2 1-11 16,-1-3-8-16,1 2 25 0,3-2-19 15,-1-1 15-15,1-1-7 0,2-2-15 0,-2 1 12 16,1-3 9-16,1 1 1 0,-2-2-3 0,0-1 0 16,2 0-24-16,-2 0 21 0,-1-3-5 0,1-1 11 15,1-1-14-15,-2-1-13 0,4 0 22 0,-4-1-24 16,4 1 22-16,-5-1-3 0,3-2 0 0,-2 1-4 15,-1-3 11-15,-1 2 3 0,-2 0-19 0,-1-1 18 16,-3 2-9-16,3-1 6 0,-5 1-5 16,2 1 10-16,-3 2-12 0,-2 0-6 0,0 0 29 15,0 2-30-15,0-1 22 0,0 2-12 0,-3 0-14 16,-3 0 14-16,2 2 6 0,-5 0 11 16,1 0-22-16,-1 0 19 0,-2 2-13 0,0 1 1 15,2 2 8-15,-3 1 2 0,1 1-21 0,1 1-2 16,0 0 27-16,1 2-28 0,1 0 22 0,3 2-13 15,-2-1 7-15,2 2-13 0,2 1 0 0,2 0 22 16,1-1-36-16,0 3 32 0,4-1-12 0,3 2-13 16,2-1 6-16,3 2-1 0,4 0-18 15,0 2-13-15,3 0 6 0,3-1-38 16,1 0-5-16,1-1-38 0,3-3-35 0,-3-1-72 16,0-2-190-16,-6-6-299 0,-5-1-490 0</inkml:trace>
  <inkml:trace contextRef="#ctx0" brushRef="#br0" timeOffset="157271.04">24554 17575 965 0,'0'0'240'0,"0"0"-76"0,0 0 25 15,0 0 35-15,0 0-2 0,0 0-75 0,0 0-35 16,0 0-21-16,0 0-4 0,0 0-16 16,0 0-5-16,0 0-23 0,0 0-26 0,0 0-9 15,0-25-11-15,0 25 5 0,0 0-12 0,0 0 4 16,0 0-7-16,-1 4 4 0,-2 1 9 0,-1 1 1 15,2-1 5-15,1-1-6 0,-1-1 9 0,-1 0-9 16,2-1 12-16,-2 0-6 0,2 0-5 0,1-2 4 16,0 1-3-16,0-1 15 0,0 0-1 15,0 0 17-15,0 0 1 0,0 0 3 0,0 0 4 16,0-1-10-16,0-2-8 0,0 1-12 0,-1-2 0 16,0 1-10-16,1-2 3 0,0 2-8 0,0-1-8 15,0 0-4-15,0 1-6 0,0 0-3 16,0 2-36-16,0 0-33 0,0 1-89 0,0 0-80 15,0 0-73-15,0 2-145 0,0 3-50 0,1 0-349 0</inkml:trace>
  <inkml:trace contextRef="#ctx0" brushRef="#br0" timeOffset="157685.91">24434 18077 130 0,'0'0'332'0,"0"0"41"15,0 0-15-15,0 0-87 0,0 0-63 0,0 0-55 16,0 0-22-16,0 0-33 0,0 0-3 0,0 0-30 16,0 0-7-16,0 0-4 0,0 0-5 15,0 0-3-15,56 8-17 0,-52-6 13 0,4-1-34 16,0 1 17-16,-3-1-5 0,4 0-14 0,0 0 0 15,-1 0-5-15,-1 0 0 0,1 1-30 0,0-2 1 16,1 0-60-16,-1 0-73 0,-1 0-107 16,0-2-180-16,2-1-150 0,-2 1 32 0,-3 0 193 0</inkml:trace>
  <inkml:trace contextRef="#ctx0" brushRef="#br0" timeOffset="158122.13">24463 17554 1024 0,'0'0'116'0,"0"0"32"0,0 0 27 16,0 0 14-16,0 0-16 0,0 0-81 0,0 0-49 16,0 0-21-16,0 0-17 0,0 0 2 0,0 0-6 15,0 0 7-15,0 0-5 0,0 0 8 0,3 5 5 16,-3-2-9-16,-3 2 6 0,2 0 2 0,-1-1 4 15,-2 0-3-15,0-1 16 0,2 0 1 16,-2-2 13-16,0-1 10 0,-1 0-7 0,0 0-7 16,2 0-12-16,-5 0 0 0,5-1-8 0,-2-3 9 15,3 2 0-15,1-1-6 0,0-1 0 16,1 1-9-16,0 0-9 0,0-1-16 0,0 3-5 16,1-2-16-16,1 1-11 0,4 0-17 0,-2 1-56 15,5 1-83-15,-3 0-155 0,3 0-184 16,-3 0-10-16,-1 0-135 0</inkml:trace>
  <inkml:trace contextRef="#ctx0" brushRef="#br0" timeOffset="163827.57">25165 18049 0 0,'0'0'11'0,"0"0"164"0,0 0 41 0,0 0 14 16,0 0-7-16,0 0-15 0,0 0-65 0,0 0-8 16,0 0-15-16,0 0-35 0,0 0-18 15,0 0-1-15,13-18 2 0,-10 17-20 0,-1 0 28 16,-1 1-9-16,2-2-3 0,-2 2-5 0,3-1 3 15,-3 1-19-15,-1 0-9 0,0 0 17 0,0 0-32 16,0 0 5-16,0 0-13 0,0 0-22 16,0 0-29-16,-1 0-21 0,-3 0-40 0,1 0-60 15,0 0-27-15,-3 0-117 0,3 1-94 0,-6 1-62 16,6 0-117-16,-1-1 578 0</inkml:trace>
  <inkml:trace contextRef="#ctx0" brushRef="#br0" timeOffset="164120.37">25114 18241 989 0,'0'0'90'0,"0"0"6"0,0 0 85 15,0 0 37-15,0 0-35 0,0 0-28 16,0 0-33-16,0 0-10 0,0 0-42 0,0 0-10 15,0 0-23-15,0 0 7 0,0 0-1 0,0 0 1 16,99 42-2-16,-94-36-19 0,0 1 18 16,-3-1-35-16,4 0 13 0,-5 2-2 0,-1 0-12 15,0 1-4-15,0 0 6 0,0 0-4 0,-6 3-23 16,2 0 20-16,-4 1-24 0,0 1 1 16,-3 1-6-16,-1-1-23 0,0 2-46 0,-5-1-49 15,1 0-17-15,2-5-91 0,7-3-67 0,-8 1-136 16,7-2-112-16,2-1 124 0</inkml:trace>
  <inkml:trace contextRef="#ctx0" brushRef="#br0" timeOffset="196930.75">12652 18397 827 0,'0'0'38'16,"0"0"65"-16,0 0 50 0,0 0 29 0,0 0-10 15,0 0-53-15,0 0-32 0,0 0-10 0,0 0 15 16,0 0-30-16,0 0 12 0,0 0-12 0,-33-84-7 15,27 77-3-15,2 0 11 0,-3 0 2 0,2 2-31 16,-2 0 23-16,0-1-45 0,3 2-4 16,-3-2 23-16,1 1-25 0,1 0 21 0,0 1-3 15,-1-1 1-15,-1 0-11 0,1 0 1 0,-2 1-2 16,0-2-5-16,1 2-1 0,-1 1 7 16,0 0-1-16,0 1-27 0,-2 1 27 0,0 1-30 15,0 0 12-15,0 0 8 0,-1 5-3 0,0 0-5 16,-2 4-10-16,0-1 27 0,0 2-27 15,0 2 22-15,1 1-4 0,0 2-14 0,-1 0 2 16,3 1 5-16,0 0 1 0,5 1-19 16,-2 0 25-16,1 0-29 0,2-1 10 0,4 0 13 15,-1-3-3-15,1-6 1 0,0 3 1 0,0-4 36 16,0 0-45-16,0 0 44 0,1 1-23 0,5-1-29 16,-2 1 27-16,0 0-16 0,2-2 24 0,4-1-22 15,6 2 32-15,5-1-24 0,-2-5-15 0,6 0 30 16,-4-3-27-16,0-6 11 0,-2-3-4 0,-2-1 16 15,-5-1-20-15,0-1 25 0,-3 1 14 0,-1-2-22 16,-3 1 15-16,2-1-2 0,-3 1-8 16,0 1-20-16,-2 2 35 0,-1-1-45 0,0 4 20 15,-1-1 29-15,0 4-21 0,0 2 24 0,0 2-36 16,0 1 18-16,-1 1-44 0,0 0 21 0,-1 2 17 16,0 5-25-16,0 2 19 0,1 3-32 15,0 0 22-15,1 3-24 0,0 1 34 0,0 0-5 16,0 2-12-16,1-2 21 0,2-4-25 0,0-5 15 15,0 4 5-15,-2-5 15 0,3-1-23 16,1 8 30-16,0-6-9 0,-2-2-45 0,8 8 50 16,-6-7-41-16,1 0-7 0,6 4 16 0,-4-3 8 15,-1-3-6-15,8 6 12 0,-7-7 26 16,4 2-31-16,4-1 25 0,-4-4-10 0,2 0-3 16,3 0-10-16,5-6 0 0,-3-6-3 0,2 0-14 15,0-5 15-15,-2 2-8 0,0-1 18 0,-2 3-24 16,-1-1 29-16,0 0-26 0,-2 2 13 15,4 1 26-15,-2-1-40 0,1 1 37 0,-1 0-42 16,-1 1 18-16,0 2-10 0,0 0 9 0,-5 2 23 0,0 1-32 16,1 0 28-16,-1 1-20 0,-3 1-10 15,-1 1 4-15,0-1 5 0,-2 2-19 0,-1 0 22 16,-1 0 21-16,-1 0-17 0,-1 1 34 0,1 0-25 16,-1 0 2-16,0-2-12 0,0 2 10 15,0 0 11-15,0-1-16 0,0 1 20 0,-1-1-36 16,0 1 7-16,-1 0-9 0,0 0 15 0,-1 0 0 15,1 0-6-15,0 0 26 0,-5 0-29 16,6 0 21-16,-3 0-16 0,-1 1-2 0,1 2-5 16,-2-1 4-16,2 1 21 0,-3 0-19 0,1 0 15 15,1 1-15-15,-1-1-3 0,0 1-12 0,-2-1 19 16,5 2-25-16,-3-1 2 0,2 2 38 16,-2 0-34-16,3 1 40 0,-4-1-19 0,3 3-13 15,-2-1 3-15,4 0-5 0,-1 1 20 0,-2 1-24 16,4-1 24-16,0 1-19 0,0-3 1 0,1-3-2 15,0 0 24-15,0 2-13 0,0-1-7 16,1 1 36-16,-1-1-54 0,1 2 27 0,0 0-10 16,2 0-8-16,0 2 1 0,0-2 7 0,1 1-5 15,1-2-11-15,-1 2 32 0,4-2-28 0,0 0 27 16,-1 0-5-16,8 3-6 0,-7-6 12 0,4 0-22 16,4 0 29-16,-3-3-24 0,0 0 22 0,6-3 12 15,8-7-19-15,0-1-10 0,7-5 3 16,-6-1-8-16,-2 0-21 0,-2 0 47 0,-6 2-35 15,1 3 17-15,-6 0 11 0,2 2-8 0,-5 0 0 16,-1 1-14-16,1 1 26 0,-5 0-31 16,3 1 28-16,-3 0 6 0,2 1-24 15,-1 1 14-15,-2-1-10 0,2 1-1 0,-2-1-8 0,1 3 20 16,0-1-28-16,-1 2 10 0,1-2 22 0,0 2-18 16,0-1 9-16,0 2-18 0,1-1 4 15,-2 1-11-15,2 1 40 0,-4-1-3 0,4 1-11 16,-3 0 5-16,-2 0-15 0,2 0 13 0,-1 0-25 15,-1 0 21-15,-1 0-26 0,1 0 11 0,-1 0 19 16,0 0-9-16,0 0 12 0,0 0-18 0,0 0 23 16,0 0-25-16,0 0 25 0,0 0 5 15,0 0-23-15,0 0 25 0,0 1-12 0,0 0-6 16,0 0-19-16,-2 0 22 0,0 3-35 0,-2-2 22 16,3 2 27-16,-4 0-18 0,1 0 23 0,0 1-41 15,-2 0 20-15,1 0-33 0,-1 1 25 16,0 1 29-16,1-1-36 0,-3 1 24 15,3 0-23-15,-2 0-3 0,1-1-6 0,1 1 19 16,0 1-18-16,1 1 1 0,0-2 27 0,-1 1-23 16,4-3 11-16,0-1-24 0,1-2 42 15,0-2-24-15,0 6 11 0,0 0 42 0,0 0-80 0,0 1 50 16,0 0-29-16,0 0-14 0,1 0 6 16,5 6-1-16,-2-8-3 0,-2 1 6 0,8 5 31 15,-3-6-31-15,5 5 28 0,1-1-11 0,0-4-8 16,0 0 1-16,0-1 8 0,4-1 13 0,-2-2-9 15,3-1 12-15,0 0-19 0,1 0 4 0,5-4-7 16,9-5 23-16,-1-4-43 0,5-3 2 0,-7-1 23 16,-2 0-24-16,-6 1 55 0,-4-1-13 15,-4 1-6-15,-2 2-19 0,-5 1 11 0,2 0 21 16,-5 3-28-16,0 0 37 0,-3 0-25 0,-1 1-28 16,0 1 19-16,-3 3 0 0,-1-1-14 0,-2 2 26 15,-1 1 1-15,-1 2-26 0,-1 1 20 0,1 0-12 16,-2 3-3-16,0 3-10 0,1 2 20 15,-2 1-23-15,3 2-7 0,0 0 45 16,-1 3-38-16,2-5 40 0,4-2-21 0,0 4 1 16,1-5 7-16,0 0-20 0,0 8 36 0,1-6-45 15,0-1 18-15,1 8-9 0,0-7-21 16,0 1 21-16,1 6-1 0,2-7 4 0,-1 0 9 0,6 6 10 16,-2-7-17-16,0 0-4 0,7 3 16 0,-6-5-1 15,8-1-4-15,-3 2 25 0,2-6 4 16,0 0-28-16,-2 0 34 0,3-3-22 0,-1-4-15 15,7-2 23-15,0-4-33 0,6-4-11 0,-5-1 3 16,0 3 14-16,-3-1 6 0,-5 4 15 16,-1 2-9-16,-2 3 1 0,-4 3-15 0,0 1 10 15,0 2 16-15,-3-1-36 0,0 2 28 0,0 0-6 16,-2 0-8-16,0 2-1 0,-1 0 10 0,0-1 6 16,-1-1-6-16,0 0 36 0,0 0-38 0,3 5 6 15,0 2-6-15,-1 0-14 0,3 0 29 16,-3-1-30-16,0 1 13 0,0 0-19 0,2 5 2 15,-2-6 4-15,0 0 11 0,1 7 10 16,0-6-18-16,-1-2 9 0,0 2 2 0,1-1 7 16,2 1-14-16,-1 0 24 0,-2 0-21 0,-2-7 12 15,0 0 10-15,0 0-2 0,6 1 12 0,1 1-34 16,-1 0 33-16,2 1-34 0,-3-4 2 0,2-10 21 16,3-2-12-16,5-5-19 0,-4 1-12 0,0 1 22 15,0 1-30-15,-1 2 48 0,-1 4-2 16,-1 2-12-16,-2 2 5 0,0 3-7 0,-2 1 12 15,2 0-37-15,-3 1 41 0,0 0-35 0,0 0 7 16,-2 0 26-16,0 0-1 0,-1 0 25 0,0 0-31 16,0 0 27-16,3 5-49 0,-2 1 20 15,2 0-2-15,-1 1-23 0,0 0 23 0,0 1-20 16,2 0 18-16,1 7-15 0,-2-8 17 0,0 0-18 16,3 8 0-16,-2-7 21 0,-1 0-17 15,7 8 11-15,-6-8-14 0,1-1 21 0,5 7-36 16,-5-7 47-16,2-2 10 0,4 4-37 0,-3-5 45 15,-1-1-39-15,7 1 16 0,-6-4-10 0,-2 0 16 16,10 0-15-16,-8 0 6 0,-2-4 27 16,10-5-23-16,-7-1 19 0,5-7-26 0,3-9-11 15,-4 0-12-15,0-5 7 0,1-1 13 0,-4-2 6 16,-2 1 5-16,-1 2 5 0,0 0-6 0,-1 3-25 16,-1 3 35-16,-1 0-41 0,-1 5 15 15,-1 1 38-15,0 5-33 0,-2 3 23 0,0 4-27 0,0 4 8 16,0 1-23-16,0 2 15 0,0 0 12 15,-2 2-31-15,0 6 27 0,-2 1-13 0,1 4 1 16,-2 2-5-16,0 3 6 0,1 1-17 0,0 2 9 16,0 1 15-16,0 1-13 0,1-1 20 0,0-6-27 15,0 0 18-15,2-4 6 0,0-1-5 16,-1 2 35-16,2-1-56 0,-2 1 18 0,2 0-20 16,0 0-16-16,0-1 13 0,0 1-22 0,2-7 22 15,2 8-3-15,0-6 39 0,-2 1-8 16,9 4 17-16,-5-7-16 0,0 0-4 0,10 1 2 15,-7-6 3-15,6-1 24 0,1 1-23 0,-2-1 25 16,3-7-27-16,2-3 12 0,4-5-36 16,-2-2 14-16,2-4-17 0,-2 2-12 0,-6-1 73 15,-2 4-42-15,-6 2 43 0,-2 4-23 0,-2 3-9 16,0 0-1-16,-3 2 5 0,0 1 26 0,0 1-33 16,0 2 25-16,0 1-26 0,0 0-19 0,-4 0 3 15,1 3 9-15,0 1-18 0,-2 3 18 0,3-2 21 16,1-2-28-16,-1 0 52 0,-1 2-23 0,0 1-7 15,0-1-8-15,-2 7-16 0,2-6 15 16,2 0-28-16,-3 9 38 0,3-7-36 0,-2-2-2 16,1 10 28-16,2-8-13 0,0-1 8 0,0 8-6 15,0-7 8-15,0-1-17 0,0 2 25 16,5-4-4-16,0 2 2 0,-1 0 4 0,8 0 5 16,-6-6 17-16,2 1-26 0,7-2 22 0,-7 0-24 15,8-6 4-15,4-6 19 0,-1-2-9 16,5-5-34-16,-2-2-4 0,-3 0 18 0,-3 1-23 15,-4 2 55-15,-4 3-7 0,-3 5-10 0,-2 2 8 16,-2 2 8-16,-1 3 0 0,0-1-30 16,0 3 23-16,0 1-38 0,-1 0 12 0,-2 1 10 15,2 4-4-15,-2 0-1 0,1-3-18 0,2 0 49 16,0-2-35-16,-4 7 32 0,3 0-11 0,-3 0-34 16,-2 7 5-16,5-7-1 0,1 0 19 15,-3 6-37-15,3-5 18 0,-1 0-19 0,1 9 2 0,0-9 21 16,0 0-7-16,1 8 2 0,2-9-22 15,-2 0 8-15,2 1-23 0,2-2-3 0,0-1-24 16,2 1-68-16,-2 0-62 0,1-6-180 0,3 0-172 16,-3 0-305-16,0 0 714 0</inkml:trace>
  <inkml:trace contextRef="#ctx0" brushRef="#br0" timeOffset="197140.8">14398 18428 1340 0,'0'0'-27'0,"0"0"59"0,0 0 87 16,0 0 28-16,0 0-6 0,0 0-54 0,133-17-38 15,-99 11 8-15,1 0-29 0,2 2-21 16,-1-1-21-16,-1 3-66 0,0 1-130 0,-1 1-102 0,-1 0-126 15,-8 2-68-15,-9 0 86 0</inkml:trace>
  <inkml:trace contextRef="#ctx0" brushRef="#br0" timeOffset="198202.45">15437 18700 609 0,'0'0'172'0,"0"0"5"0,0 0 50 16,0 0 11-16,0 0-48 0,0 0-78 0,0 0-19 16,0 0-49-16,0 0 21 0,0 0-41 0,0 0-9 15,0 0 23-15,0 0-9 0,0 0 13 0,-11-7-3 16,5 1 19-16,3 0-14 0,3 6 8 0,0 0 4 15,0 0-23-15,-2-7-10 0,1 0 3 0,0 0-6 16,0 2-4-16,1 5 16 0,-7-6-9 16,0 1-9-16,1-1-8 0,-7-2 7 0,8 5-11 15,-3 1-6-15,-5-1 32 0,6 1-41 0,-9 1 10 16,2 0 9-16,1 1-13 0,1 0 2 0,0 2 4 16,-1 2 3-16,2 1-26 0,-2 0 23 15,7-1-18-15,-6 5-9 0,2-2 12 0,-1 5 6 16,-2 1 1-16,3 0-6 0,3-2 12 0,0 1-26 15,1-1 14-15,1 1 3 0,2 1 2 16,1-8-6-16,1 8 19 0,1-5 6 16,0 0-36-16,0 6 41 0,3-8-39 0,-2-1 8 15,10 4 36-15,-5-7-10 0,-1 0 10 0,11-2-7 16,-7 0 9-16,5 0-21 0,2-3 19 0,-4-4 6 16,1 1-3-16,1-2 9 0,0 0-2 0,-2-2-4 15,-1 2-34-15,-4 4 16 0,6-9-16 0,-4 5 7 16,-1 0 13-16,5-6 0 0,-8 7-5 0,0 0-12 15,1 1 22-15,-1 0-34 0,-3 0 29 16,2-1-11-16,0 1-21 0,-4 6 13 0,0 0-9 16,0 0 19-16,0 0-21 0,0 0 22 0,0 0-20 15,0 0-4-15,0 0 21 0,0 2-6 0,1 3-5 16,0 1-12-16,1 6 30 0,-1-5-47 0,0 0 47 16,2 7-3-16,-2-6-28 0,1-1 29 0,6 7-20 15,-6-7 18-15,2 0-27 0,0 0 33 16,5-1-26-16,-3-1 13 0,1 1 22 0,8 2-12 15,-9-7 14-15,3 1-17 0,6-2 24 16,-8 0-21-16,2 0 24 0,7-5 3 16,-8 1-15-16,0 0 13 0,8-5-22 0,-9 3 15 15,-1 0-26-15,7-5 30 0,-6 6-26 0,-1-1 2 16,7-5 21-16,-8 5-21 0,0 0 17 0,0 0-31 16,-5 6 22-16,6-7-32 0,-1 0 20 0,0 0 12 15,0 2-17-15,-5 5 7 0,0 0-5 0,0 0 2 16,0 0-15-16,0 0 24 0,0 0-24 0,0 0 5 15,0 0 16-15,0 0-17 0,0 0 17 16,0 0 0-16,0 0 0 0,4 1-36 0,-1 5 39 16,2-1-18-16,3 8-18 0,-6-6 41 0,1-1-40 15,4 8 13-15,-3-7-6 0,2-1 22 0,5 9-20 16,-4-8 15-16,6 4 13 0,1 0-23 0,1-2 28 16,0-3-32-16,1 0 22 0,1-2-12 0,2 0 18 15,0-1 7-15,2-3-28 0,1 2 26 16,-2-2-16-16,3 0 19 0,-1-3 7 0,0-1 3 15,0-2-39-15,-1 0-3 0,-1-2 27 0,0 0-20 16,-1-2 43-16,-3-1-20 0,-1 0-1 16,-3-1-13-16,-3 0 14 0,4-1 13 0,-5-1-24 15,0-7 24-15,-5 2-16 0,-2-5-16 0,-1 3-16 16,-3 4-1-16,-4 5-7 0,5 5 32 16,0 5 34-16,-6 1-1 0,3 0 3 0,-1-1-40 15,0 2 7-15,-1 2-30 0,1 3 17 0,0 1 15 16,-5 9-46-16,7-7 37 0,-5 8-36 0,2-1 13 15,0 2 5-15,0-2 0 0,2 2-7 16,0 0-14-16,3 0 17 0,-2 0-30 0,1-2-9 16,3 2-29-16,0-3-29 0,3-1-99 0,-1-7-84 15,8 7-174-15,-2-6-220 0,-1-2 130 0</inkml:trace>
  <inkml:trace contextRef="#ctx0" brushRef="#br0" timeOffset="200408.7">16967 18612 1272 0,'0'0'-21'0,"0"0"46"0,0 0 118 16,0 0 20-16,0 0-34 0,0 0-30 15,0 0-3-15,0 0 12 0,0 0-48 16,0 0 9-16,0 0-53 0,0 0-1 0,0 0 7 16,0 0-9-16,3-43 5 0,-11 43-5 0,3 0 13 15,-1 0-24-15,-6 8 19 0,5-1-6 0,-3 4-14 16,0 2-4-16,4-1 18 0,-1 1-9 0,0 2-32 16,1 0 32-16,0 0-40 0,5 0 27 15,-3 0 14-15,2 1 2 0,2-2-13 0,2 0-20 16,2-8 36-16,5 7-34 0,-4-5 26 0,12 3 13 15,-5-1-17-15,5-7 15 0,-2 2 9 0,4-5-1 16,2 1-26-16,0-1 29 0,2 0-26 0,-1-3 6 16,0-1 18-16,-1-3 3 0,0 2-9 15,0-4-9-15,-1 1 39 0,-2-1-49 0,0 0 52 16,-3 0 3-16,2 0-37 0,-12 4 23 0,12-7-21 16,-10 5-1-16,-1 0-13 0,3 1 18 0,-2-1-20 15,-3 0 2-15,2 0 4 0,-2 1-8 0,-4 6-9 16,0 0-12-16,0 0 16 0,0 0-24 15,0 0 28-15,0 0-2 0,0 0-13 16,0 0 2-16,0 3 4 0,1 5 17 0,-1 0-42 16,3 8 51-16,-1-8-55 0,-1 0-11 0,1 8 58 15,2-8-39-15,0 0 39 0,3 8-9 0,-2-9 7 16,-2 0-20-16,9 6 21 0,-5-9 18 0,1 1-18 16,4 3 16-16,-2-5 0 0,-2-1-15 15,8 0-7-15,-8-2 28 0,0 0-34 0,7 0 33 0,-8-2 4 16,1-2-4-16,4-5 0 0,-4 4-20 15,-4 1 9-15,6-8-26 0,-5 5 44 0,-2-6-7 16,5 1-11-16,-7-1 6 0,0 1-22 0,-1-1-9 16,0-1-7-16,-2 2 18 0,-2-2-24 15,-3 1 12-15,-1 0 0 0,5 8-33 0,-12-9 19 16,9 6-4-16,-10-3 16 0,-2 1-4 0,5 5 8 16,-1 1-12-16,-1 2-2 0,2 2 6 0,-1 0-3 15,0 0-8-15,8 0-15 0,-7 6 30 16,8-1-34-16,-3 0 27 0,0 0 25 0,6 2-23 15,0 0 30-15,-1 0-9 0,0 1-2 0,4-3-8 16,6 0 22-16,3 2 3 0,2 3-16 16,-1-9 16-16,4 1 3 0,-2-2-7 0,1 0 3 15,2 0 25-15,-1 0-39 0,2-1 16 0,1-1 7 16,-2-3-21-16,0 1 10 0,1 0 5 16,-2 0-7-16,1 0-24 0,-1 1 23 0,1-1-33 0,-1 1 0 15,0-1 31-15,-2 2-25 0,-1 0 24 0,3 1-13 16,-10 1-6-16,11 0-13 0,-9 0 11 0,1 0 4 15,8 1-6-15,-10 2 8 0,1-1-21 16,3 2 30-16,-4 3-31 0,-1-1 34 0,3 1-27 16,2 6-11-16,-9-6 29 0,1 0-20 0,3 7 17 15,-4-8-18-15,-1 1 29 0,0 7-31 16,0-7 38-16,0 0 6 0,0 7-35 0,-1-8 28 16,0-1-29-16,-1 2 8 0,2-7-9 0,-4 6 24 15,3 0-20-15,-1 0 1 0,-2 1 23 0,4-7-26 16,0 0 18-16,0 0 1 0,0 0 8 15,0 0-22-15,0 0 30 0,0 0-4 0,0 0-31 16,0-3 30-16,5-2-27 0,-2-1 24 0,6-7-1 16,-3 7 9-16,-2 0-18 0,8-8-12 15,-4 7 22-15,-3 0-19 0,10-7 22 0,-7 7-18 16,-1 0 10-16,10-5-14 0,-8 6 13 0,0 0 5 16,4-2-22-16,-4 4 12 0,-2 1-4 0,7-1 15 15,-7 4-29-15,-2 0 42 0,2 0-53 0,1 0-7 16,-3 3 40-16,3 0-37 0,-1 1 38 0,-4 2-5 15,4 1 13-15,-3-2-24 0,4 8 11 16,-6-8-2-16,0 1-22 0,5 6 19 0,-5-6-13 16,3-1 20-16,-2 1-19 0,0 0 33 0,3 2-22 15,-3-2-12-15,4 0 38 0,-3-2-30 0,5-1 37 16,-3 1-16-16,6 1 11 0,-8-4-28 16,4 0 30-16,2-1 4 0,-2 0-39 0,-1 0 42 15,7-4-42-15,-7 2 20 0,-3-1-5 0,9-6 15 16,-5 5-17-16,-2 0-10 0,7-8 24 15,-9 5-20-15,6-7 18 0,-1 1 2 0,0 0 7 16,-1 0-22-16,-2-2 29 0,2-8-6 16,1 0-30-16,1-7 17 0,-1 1-31 0,0 4 24 15,-6 3-6-15,0 5 38 0,-1 4-29 0,-2 5-17 16,0 4 37-16,-6 3-46 0,2 1 31 0,-3 0-4 16,-1 0-2-16,5 2-4 0,-3 0 11 0,5-1-6 15,1-1-24-15,-4 7 12 0,-4 0-23 0,5 0 23 16,-5 8-13-16,5-8 22 0,-3 6-16 15,2 1-25-15,-3-1 36 0,5 0-36 0,-3 1 27 16,3-1 3-16,1 1 7 0,0 1-16 0,1-1 24 16,0 1-7-16,0-1-45 0,1 0 50 0,2-2-41 15,3 2 28-15,-3-8 8 0,6 5-3 0,-1-4-4 16,4 3-13-16,0-1 30 0,2-5-21 16,-1 1 20-16,-1-3-6 0,-1 0 5 0,4-2-13 15,-3 0 23-15,0 0-2 0,-1 0-31 0,-4-1 31 16,7-5-33-16,-5 2 24 0,0 0-1 0,4-7 17 15,-5 5-11-15,-1 0-21 0,5-7 27 16,-8 6-28-16,3 0 25 0,2-7 4 16,-7 7 1-16,2 0-12 0,3-6 7 0,-5 8 6 15,2-1-28-15,-2 0 15 0,-2 6-18 0,0 0 3 16,0 0-2-16,0 0 10 0,0 0-23 0,0 0-4 16,0 0 26-16,0 0-28 0,0 0 30 0,0 0-14 15,0 1 3-15,-6 5-10 0,3 0 18 0,-5 8 7 16,6-7-38-16,1 0 23 0,-1 8-28 15,2-8 17-15,-1 0 16 0,1 7 4 0,0-7-3 0,0 0-20 16,1 0 29-16,3 0-20 0,5 0 20 0,-2 0-8 16,7 2 2-16,-5-7-10 0,3 1 16 15,6 0 14-15,-6-3-40 0,3 0 42 0,0 0-44 16,-1 0 19-16,2-2 8 0,-3-2 2 0,4-2 2 16,0 1-20-16,-5-4 31 0,1 2-32 15,-7 2 12-15,8-6 17 0,-6 4-11 0,-1 0 6 16,7-8 14-16,-11 8-5 0,3 0-34 0,-2-7 26 15,0 8-26-15,-4 1 1 0,3-1 9 16,-3 6-3-16,0 0-7 0,0 0-12 0,0 0 40 16,-3-4-37-16,-2 2 32 0,0-2-20 15,-1 2-12-15,-1 3 7 0,3 5-4 0,0 0 30 0,-3 7-29 16,5-7 19-16,-2-1-21 0,2 8-7 16,2-8 13-16,-1 1-4 0,1 1 5 0,0-1-4 15,0 1 24-15,1 0-24 0,0 0 33 0,-1-7-14 16,7 5-4-16,0 0 0 0,-1-1 2 0,2 2 24 15,-1-6-48-15,-1 1 38 0,2 1-35 0,5-2-6 16,-5 0 37-16,0 0-11 0,5 0 7 16,-5-3-5-16,-1 1 18 0,8-4-23 0,-6 3 19 15,0 0-7-15,5-5-13 0,-5 3 5 0,8-4 5 16,-4 0 19-16,3 1-30 0,-3 1 32 0,-1 0-36 16,4-1 2-16,-3 1 11 0,-1-1-7 0,0 1-4 15,3 1-14-15,-11 2 45 0,10-2-39 16,-8 3 36-16,3 0-3 0,-2-1-25 0,-7 4 7 15,4-1-2-15,3 1 10 0,-3 0-22 0,5 0 23 16,-9 0-22-16,0 1-8 0,0 6 5 16,0 0 10-16,-1 6-17 0,0-7-5 15,-1-1 41-15,-4 9-49 0,4-7 56 0,2 0-20 16,-2 8-20-16,2-7 7 0,-1-1-8 0,1 9 32 16,0-9-57-16,0 0 52 0,1 5-61 0,1-6-8 15,0 0 40-15,4 0-44 0,-1 0 21 0,3-1-12 16,-1 1-15-16,6 1-17 0,-6-5-14 0,-2-1-27 15,6 0-44-15,-2-1-50 0,-3 0-102 16,-1 0-111-16,-5 0-126 0,0 0 126 0</inkml:trace>
  <inkml:trace contextRef="#ctx0" brushRef="#br0" timeOffset="200738.05">17946 18594 1426 0,'0'0'447'0,"0"0"-453"0,0 0 69 0,0 0 36 15,0 0 27-15,0 0-25 0,0 0-34 0,0 0-11 16,0 0-32-16,119-20 19 0,-78 18-16 16,3 1-24-16,-4 1 17 0,-2 0 14 0,-7 0-19 15,-5 0 17-15,2 0-19 0,3 0-45 0,0 0-35 16,0 1-57-16,1 0-63 0,3 2-107 0,-3-1-90 16,0 0-155-16,-9-1-49 15,-5 1 213-15</inkml:trace>
  <inkml:trace contextRef="#ctx0" brushRef="#br0" timeOffset="-173160.8">10223 15859 0 0,'0'0'0'0,"0"0"0"0,0 0 21 0,0 0 11 16,0 0-13-16,0 0-1 0,0 0-2 0,0 0 4 15,0 0 11-15,0 0 5 0,0 0 15 0,0 0 12 16,9 4 7-16,-9-4 8 0,0 0 5 0,1 0-1 15,-1 0-1-15,0 0 1 0,0 0-4 0,0 0-9 16,0 0-10-16,0-1-5 0,0 0-9 16,0-1 6-16,0-1 6 0,0 2-4 0,-2-2-3 15,-1 1-7-15,2-1-10 0,-2 0-8 0,2 1-3 16,-1-3-5-16,-1 3-3 0,-1 0 1 0,1-2-3 16,-3 2-1-16,3 0-3 0,-5-1 0 15,2 1-6-15,0 1-2 0,-2-2 0 0,-2 2-3 16,5 0 2-16,-3-1 3 0,0 1-4 15,-3-1 1-15,3 1 4 0,3-1-7 0,-3 1 3 16,-1-2 2-16,0 2-3 0,2-1 1 16,0 0 2-16,-3-1 2 0,1 1-3 0,0 0 4 0,-2 0-2 15,1 0-5-15,-1-1 3 0,-3 1-2 16,1 0 0-16,-2 0 3 0,-2 1-2 0,-1 0-2 16,4 0 1-16,-5-1 1 0,2 0-2 0,0 1 5 15,-2 0-1-15,2-1-1 0,-2-1-1 0,1 2 2 16,1-1 0-16,-2 0-4 0,0-1 4 0,0 1-2 15,2 0-2-15,0-1 5 0,0 1-2 16,2 0-2-16,-1-1 2 0,0 0 1 0,1 1-3 16,2-1 7-16,-3 2-3 0,1-1-4 0,-2 1 3 15,-2 0-3-15,1 1 1 0,2 0 1 0,-3 0 1 16,-1 0-3-16,1 0 1 0,1 0-2 0,0 0 2 16,1 1-2-16,-1 0 4 0,1 0 0 15,1 0-2-15,-2-1 1 0,4 1 1 0,-4-1-2 16,0 1 2-16,4-1 2 0,-4 0-3 15,3 0 1-15,-1 0 2 0,3 0-5 0,-4 0-1 16,4 0 6-16,-3 0-6 0,3 0 6 0,-1 0 0 16,-1-2-1-16,2 1 2 0,-4-2-2 0,4 1 4 15,-4-1-4-15,3 0 2 0,-3-1-1 0,2 2 1 16,-1 0 3-16,3-2 1 0,-5 2-3 16,4 0 0-16,-3-2 1 0,2 1-4 0,0 0 6 15,1 1 1-15,0-2-3 0,1 2 3 0,-2-1 2 16,1 0-1-16,0 1 1 0,-3 0 3 15,2 0-6-15,-1 0 1 0,-3-1 3 0,4 1-2 0,-2 0 4 16,2-1-6-16,-1 1 0 0,1 1-6 16,-1-2 0-16,0 2 1 0,2-1-1 0,0 0 1 15,-1 1 0-15,3-2-1 0,-5 1 0 0,4 1 2 16,-1-2-5-16,-2 2 4 0,0 0 3 0,1 0-2 16,-4 0 5-16,4 1-5 0,-2-1 1 15,0-1-4-15,0 2 2 0,1 0 2 0,-4 0-2 16,1 0 2-16,2 0-1 0,-2 3-2 15,0-2 2-15,-2 1 1 0,2 1-3 0,-3 0 2 16,1 1 3-16,-1-1-3 0,1 2 6 0,-2-2-5 16,2 1 1-16,0-1-3 0,0 1 0 0,-1 0 3 15,0 0-4-15,2 1 8 0,0 0-9 0,2-1 7 16,-1 0 1-16,1 0-1 0,3 0 3 0,-2-1-4 16,2 2 4-16,-2-1-5 0,-1 0 5 15,5 1-1-15,-3-1-3 0,2 2 0 0,-2 1-3 16,2-1 2-16,0 0 3 0,-1 1 4 0,1-1-1 15,-2 1-2-15,2 0-1 0,-2 1-4 0,3 0 0 16,-5 1-1-16,3 1 3 0,-2 0-3 16,-2 3 8-16,0-2-5 0,1 2-1 0,-1-1 6 15,2 1-5-15,-2 0 6 0,3-1-1 0,-2 0 3 16,2 1-2-16,0 1-4 0,1-1 3 0,0 1-4 16,1-1-1-16,2-1 6 0,-1 1-3 0,1-2 2 15,0 1 5-15,2 0-3 0,1-2-2 16,1 1 2-16,1-2-7 0,3 1 0 0,1-2 0 15,0 1-1-15,2-2-2 0,1 1 1 16,0 1 2-16,0 1-6 0,4 1 8 0,2-1-5 16,0 2-1-16,1 0-1 0,3 0 3 0,-2 1 0 15,2-1-2-15,0 2 6 0,0-1-8 0,1 1 4 16,0-2 0-16,3 1-1 0,1-1 4 0,5 1-3 16,-4 0 3-16,2 0-3 0,1-1 5 15,2 0-1-15,-1 0-2 0,-1-1 1 0,2 0 0 16,-1 0-1-16,-1-1 0 0,1 0 7 0,0 0-8 15,1-1 1-15,0 0 1 0,4-1-4 0,-4 0 3 16,3-1 4-16,-2 1 2 0,2 0-7 16,-2-1 9-16,2 0-9 0,-1-1-3 0,1 0 5 15,0-1-7-15,-3 1 1 0,4 1 2 0,0 0 3 16,-1-2-4-16,2 0 4 0,1 0 0 0,-1-2-3 16,3 1 1-16,-1-1-1 0,1 1 0 15,1 0-4-15,0 0 8 0,2-1-9 0,-2 0 0 16,1 1 6-16,0-2-5 0,1 2 2 15,0-1 2-15,1-1 1 0,-2 2-3 0,1-2 6 16,-1 1-5-16,-1-2-6 0,1 0 6 0,1 1-3 16,1-2 4-16,-2 1 0 0,1 0 1 0,2 1-3 15,1-1-3-15,-4-1 3 0,5 1 0 16,-1 1 1-16,-2-1-1 0,4 2 4 0,-4-2-6 16,5 0 4-16,-5 1 2 0,6 0-6 0,-3-2 6 15,0 1-2-15,-1 0-1 0,0 0 0 0,-4 0 1 16,1 0-2-16,-1-1-2 0,0 0 7 0,0 0-8 15,3 0 7-15,-5 0 1 0,4 0-4 0,-4-1 4 16,1-1-4-16,0-2 2 0,-2 1-5 16,2-1 3-16,-1 1 1 0,-1-1-3 0,-2 1 1 15,2 1 2-15,-3-2-5 0,0 0 0 0,2 0 7 16,-3-1-8-16,4 2 6 0,-4-2 1 0,3 1-5 16,-5 0 4-16,3-1-2 0,-1 0 1 15,-1-1-5-15,-3 1 5 0,2-1-4 0,3 1-1 16,-3-1 6-16,-1 1-4 0,0 0 1 0,0 0-1 15,-2-1 2-15,1 0-3 0,-2 0 5 16,-1 0 1-16,1 1-7 0,-1-1 6 0,-2-2-10 16,1 2 8-16,-1-1-2 0,0 0 2 0,-2 0 4 15,0 0-8-15,0 0 4 0,-1-1-4 16,-3 0-5-16,1-1 7 0,-3 0 4 0,2-1-2 16,-1-1 12-16,0 0-9 0,-1 0-7 0,-1 1 6 15,2 0-6-15,-2-2 3 0,0 2 4 0,1-1-2 16,-4 1 0-16,0 1-1 0,1 0 1 0,-2 1 2 15,-2-2 1-15,0 2 5 0,0-1 1 0,0 0-4 16,0-1 6-16,-7 0-3 0,4 1-7 0,-4 0 7 16,1 0-6-16,-2-1 3 0,-1 0 3 15,0 1-6-15,-2 0 1 0,1-2-5 0,-1 1 6 16,0 0-2-16,-1-1 0 0,-4 0 2 0,5-2-2 16,-2 0-1-16,-2 1 2 0,3-2-3 15,-1 0-1-15,0-1 2 0,-2 0-3 0,2 0 1 16,-2-1 3-16,2 0-3 0,-1 0-1 15,-2 0-1-15,3 1 3 0,-5 1-3 0,5 0 1 0,-4 0 5 16,1 3-9-16,1-1 5 0,-4 0 0 16,4 1-12-16,-4 2-6 0,-2 0-15 0,-1 0-31 15,1 0-36-15,1 2-49 0,-3 0-73 0,3 1-153 16,7 3-217-16,1 0-826 0</inkml:trace>
  <inkml:trace contextRef="#ctx0" brushRef="#br0" timeOffset="-171768.72">7387 16203 116 0,'0'0'7'0,"0"0"-7"0,0 0 4 0,0 0 5 16,0 0-5-16,0 0 1 0,0 0-3 0,0 0 0 16,0 0 2-16,0 0 2 0,0 0 3 15,0 0-2-15,-3 2 9 0,3-1 11 0,0-1 19 16,0 0 24-16,0 0 21 0,0 0 14 15,0 0 9-15,0 0-1 0,0 0-15 0,0 2-16 16,-1-1-17-16,1-1-11 0,-2 1-9 0,1 0 1 16,0-1 1-16,-1 1-8 0,1-1 7 15,0 1-4-15,-2-1-1 0,2 0 0 0,0 0-6 16,0 2 0-16,-3-1 1 0,3-1 9 0,-2 0 3 16,2 0 2-16,0 0 1 0,0 0-8 0,-1 0-3 15,1 0-3-15,1 0-6 0,0 0-4 0,0 0-4 16,0 0-6-16,0 0-2 0,0 0-6 0,0 0-3 15,0 0-3-15,0 0-8 0,0 0 1 16,0 0-7-16,0 0 1 0,0 0 2 0,0 0-2 16,0 0 1-16,0 0 4 0,0 0-7 0,0 0-6 15,0 0-8-15,0 0-31 0,0 0-45 16,0 0-63-16,0 0-76 0,0 0-70 0,0 0-8 16,1 0 50-16,-1 0-103 0</inkml:trace>
  <inkml:trace contextRef="#ctx0" brushRef="#br0" timeOffset="-169208.29">7191 16227 615 0,'0'0'90'0,"0"0"-154"0,0 0-9 0,0 0 72 16,0 0 59-16,0 0 16 0,0 0-4 0,0 0-29 16,0 0-10-16,0 0 10 0,0 0 12 0,0 0-1 15,-56-36 5-15,52 35-4 0,-1-1-2 0,2 0 5 16,-5 1-1-16,4-3-10 0,-1 2-7 16,0-1-1-16,-1-1-9 0,-1 1 1 0,1-2-2 15,-2 0-5-15,1 0 1 0,0-1-2 16,-3 0 0-16,1-1-2 0,0 2 0 0,-2-1 0 15,0 0 2-15,1 0-1 0,-2-1 1 16,-1 0-4-16,1-1-4 0,1-1 1 0,0-1-9 16,-2-2 1-16,2 1 1 0,-3-2-4 0,2-1 4 15,0 1 0-15,-4-4 0 0,4 1-3 0,-2-1 1 16,2-1 0-16,-6-1 1 0,7 0 2 0,-5-1 0 16,3 0-3-16,0 1-4 0,-2-2 4 0,2 0-4 15,-2 1 4-15,1-3 0 0,0-1-3 0,0 2 2 16,0-4 0-16,1 1-1 0,-1-2-1 15,0 2 0-15,1-1-2 0,-1-2-2 0,1 0 2 16,-1-1-2-16,1-3-3 0,1 0 2 0,1-1 0 16,0-2-1-16,-1 0 3 0,2-3 0 0,0-1-3 15,-1-5 2-15,1 0-3 0,0-1 3 0,0 0-2 16,0-1 3-16,1-3 1 0,0-1-1 0,-2-1 3 16,2 1 1-16,1-3-5 0,-4 1 4 15,2 0 0-15,0-1-2 0,-3-2 2 0,2 1 0 16,-3-2-3-16,0 1 1 0,0-3 0 15,-2 2-2-15,0-1 2 0,-2-2-1 0,-1 2-1 16,1-1 0-16,-2 0 1 0,3-1-1 16,-1-1 1-16,-1-2 1 0,1 0 0 0,-2-2-1 15,3 0 2-15,-2-1-1 0,2 0 0 0,-2-1 0 16,0 0 0-16,1 0 0 0,1-3-2 0,-1 2 0 16,0-3 1-16,1 1 1 0,1-1 1 0,-2-1-1 15,0 1-1-15,3-2 1 0,-3 0 0 0,-1-2-1 16,1 2 2-16,2-2-3 0,-4 1 2 15,1-3-2-15,-1 1 0 0,-2-1 2 0,2 0-4 16,-2 0 2-16,-1 1-1 0,-2-1 0 0,1 0 2 16,-1 0-2-16,-1 0 2 0,-1-2-2 0,-2 0 1 15,2 1 1-15,-1-2 1 0,-1 2 0 0,1 0-4 16,1 1 5-16,3 0-3 0,-3 2 2 16,1-2 0-16,1-2 0 0,1 4-1 0,3-4 1 15,-1 3 0-15,2 0 0 0,2 0 3 0,1 0-3 16,2 1 4-16,-3 2-4 0,5-1 3 15,-4 1 1-15,5 0-4 0,-2 0 8 0,2 0-7 16,-2 1 5-16,9-1-1 0,-3 4-1 16,1-2-2-16,4 2-4 0,-1-2 1 0,0 2-1 15,4-1 2-15,0-2 0 0,2 1-2 0,6-1-2 16,-5-1-1-16,5 1 2 0,2-1-2 0,0 0 5 16,1 0-2-16,-1 0 0 0,6-1 1 0,-4 1 0 15,-1 2 1-15,0 1 0 0,-2 2 2 0,0 2 0 16,-5 2 2-16,3 2 1 0,-5 2-3 0,4 2-1 15,-3 0-1-15,-2 2 0 0,4-2 0 16,-2 0 2-16,-1-2-3 0,0 2 1 0,3-2 0 16,-2-1-2-16,1 2 0 0,1-2 0 0,-2-1-3 15,6 2 1-15,-2 0 2 0,1-1-2 0,-3 0 2 16,5 0-1-16,-1 1 1 0,-2 3 2 16,1 1-3-16,0 3 4 0,1-1-2 0,-1 2-2 15,2 3 5-15,-1-1-5 0,0 5 3 0,-2-2 2 16,2 4-7-16,0-1 4 0,0 4 0 15,2 0 0-15,-2 0 2 0,0 0-3 0,2 2-1 16,0 0-2-16,0 3 0 0,3-1 1 0,1-2-2 16,0 3 0-16,1-3-1 0,4 1-1 15,-1 0 1-15,1 1 1 0,0-2-1 0,0 2 1 16,1 0 1-16,0 2 0 0,-1 0 3 0,0 2 0 0,-1 3 1 16,0 1 2-16,-3 2-1 0,3 1 0 15,0-1 1-15,-1 2 0 0,-1 0 0 0,1 0-3 16,2 2-1-16,0 1 1 0,0 0-8 0,1 1 8 15,-1-1 0-15,5 1-1 0,0 0 9 16,0 0-6-16,3-1-4 0,1 1 2 0,1-2-3 16,0 2-1-16,0 2 1 0,2 0-1 0,-1 2 2 15,1 1 2-15,-1 1 2 0,0 1-2 0,2 0-3 16,-5 2 5-16,0 0 0 0,1 2 2 0,-1-2 5 16,0 1-2-16,1 1-2 0,-1 0 2 15,3 1 1-15,-2-1-2 0,0 1 0 0,2-2 2 16,-1 2-1-16,1-1 0 0,1 0 1 0,2-1-3 15,0 0 3-15,-1 0-2 0,1 0-1 16,3 0 0-16,-1 0 0 0,0-1-1 0,1 0 0 16,-1 2 0-16,-3 0-1 0,1 1-1 0,-2 1 3 15,0 0 0-15,-1 3 3 0,-1-3 1 0,-2 3 3 16,2 0-2-16,-4 1 0 0,2 0-2 0,-5-1-5 16,4 2 0-16,-3-2 4 0,2 2-1 15,-1-1 1-15,3-1 3 0,-1 2-5 0,-2 0 2 16,0-1 0-16,-1 2-2 0,-2 0 3 0,0 0-2 15,-2 0 1-15,2 0-1 0,-3 0 1 0,1 1 1 16,2 0 0-16,-4 1 0 0,0 0 1 16,0 0 0-16,-1-1-1 0,1 0 2 0,0 0-1 15,-2 1-2-15,0-2 3 0,3 0-3 0,-2 0 1 16,-1 0 0-16,4 0-1 0,-2 0-1 16,-1-3-1-16,-2 1 0 0,1 0-1 0,-2-1-2 15,-5 1-1-15,-2-1-2 0,-1 0-4 0,-2 2-3 16,-1-1-18-16,-3 1-31 0,0-2-44 0,0 1-79 15,-2-3-76-15,-1 1-42 0,-2-1-5 16,-3 0 74-16,1 2 85 0,-1-1-96 0,2 2 221 0</inkml:trace>
  <inkml:trace contextRef="#ctx0" brushRef="#br0" timeOffset="-168925.72">7836 4787 0 0,'0'0'75'0,"0"0"5"0,0 0-30 15,0 0-2-15,0 0 10 0,0 0 16 0,0 0 12 16,0 0-3-16,0 0-11 0,0 0-18 0,0 0-16 15,0 0-9-15,0 0-1 0,0 0 2 0,-38-85-1 16,47 82-1-16,2 2 0 0,3 0 0 0,0 1 2 16,2 0 3-16,-1 1 4 0,5 3 1 15,-3 1-1-15,2 4-2 0,-2-1-5 0,3 2-4 16,0 2 2-16,-2 2 7 0,2 0 0 0,-5 3 5 16,1-3 0-16,-4 2-4 0,-3 1 10 15,-2-1 6-15,-4 0 5 0,-2 0 8 0,-1 0 0 16,-1 0-2-16,-7 1-1 0,-3 0-3 0,-3 0-9 15,-4 0-4-15,-2 1-7 0,-5-1-9 16,-1-2-5-16,-2 2-10 0,2-2-3 0,-3-1-9 16,6-1-9-16,-1 0-29 0,3 0-59 0,3-4-103 15,4 0-166-15,4-3-65 0,2-3-536 0</inkml:trace>
  <inkml:trace contextRef="#ctx0" brushRef="#br0" timeOffset="-168256.37">8706 4667 1914 0,'0'0'-12'0,"0"0"15"0,0 0 24 0,0 0 30 16,0 0 9-16,0 0-14 0,0 0-17 0,-67 135-1 16,60-107 2-16,3-1-2 0,-1-2-7 0,2 1-7 15,1-1-5-15,2-2-5 0,0 0-2 16,0 0-8-16,0-3-8 0,0-2-11 0,0-2-23 16,2-2-32-16,2 0-59 0,0-4-86 0,-2-1-124 15,0-1-91-15,1-3 26 0,-1-1-238 16</inkml:trace>
  <inkml:trace contextRef="#ctx0" brushRef="#br0" timeOffset="-168039.44">8324 4700 2478 0,'0'0'6'0,"0"0"-9"0,0 0-3 0,0 0 17 15,0 0 26-15,0 0 6 0,0 0 5 0,0 0-1 16,0 0-6-16,0 0-6 0,128-32-13 0,-93 28-9 16,1 0-11-16,0 2-6 0,1 1-17 0,-3 0-26 15,4 0-38-15,-4-1-58 0,4 2-80 0,-2 0-125 16,-1-1-144-16,-8 1 5 0,-10 0-437 0</inkml:trace>
  <inkml:trace contextRef="#ctx0" brushRef="#br0" timeOffset="-167311.26">8787 5010 1520 0,'0'0'284'0,"0"0"-346"0,0 0 38 15,0 0 78-15,0 0 50 0,0 0-33 0,0 0-37 16,0 0-18-16,0 0-2 0,122-99-7 0,-103 90-7 16,-1-1 3-16,-1 4-1 0,-1 1-2 15,-3 3-2-15,0 1-7 0,-4 1-11 0,0 0-14 16,-2 2-15-16,-2 4-9 0,-3 2-3 0,1 0 6 0,-3 5 10 16,0-2 5-16,0 3 5 0,1 1 4 15,-1 0 6-15,-1 2 9 0,-2 0 10 0,2 2 4 16,0-1 4-16,1 2-5 0,0-2-4 0,0 1 2 15,0-2 1-15,6-2 1 0,0 0 0 16,4-5 11-16,3-1-1 0,0 0 3 16,1-4 6-16,3-1 1 0,1-3 7 0,3-1 10 15,1-2 1-15,1-5-2 0,-1-1-1 0,-2-3-4 16,4 1 5-16,-4-1 9 0,-4-2 11 0,2-1 10 16,-6 0 7-16,0 2-1 0,-2-2-5 0,-1 0-7 15,0-1-3-15,-4-2-6 0,1 0-7 0,-4 0-5 16,0 0-7-16,-1-1-6 0,-1-1-1 15,0 2-4-15,0 2 0 0,-4-1 3 0,0 4 1 16,-2 2 6-16,1 3 0 0,-2 3-2 0,3 1-7 16,-2 3-17-16,1 0-15 0,0 0-15 0,-4 6-2 15,2 2 7-15,0 3 11 0,-2 3 6 16,0 1 2-16,1 2 1 0,2-2-3 0,0 4 1 16,1-2-1-16,2-1 2 0,1-1 0 0,2-1-1 15,0-2-2-15,0-4-4 0,4-2-1 0,2-1-3 16,-3-3 2-16,4-1 7 0,-4-1 6 15,4 0 14-15,-2-3 7 0,1-3 5 0,-1-1-3 16,0-2-5-16,2-2-6 0,-3-1-5 16,3 2-1-16,-4-2-2 0,2 2 0 0,-1 1-4 15,-1-2 1-15,2 3-4 0,-3 1 0 0,1 2-3 16,1 1-6-16,-1 3-8 0,-2 0-9 0,0 1-7 16,2 0-8-16,0 3 4 0,-1 3 5 0,0 3 13 15,4 1 11-15,-4 2 7 0,1 1 5 0,2 1-2 16,-1-2 3-16,0 1-4 0,1 0-2 0,2-1 2 15,-3-1-7-15,6-2-2 0,-2-2-16 16,2-1-12-16,2-3-20 0,-1-2-30 0,5-1-43 16,-1-2-109-16,2-6-119 0,-5 2-49 0,-2-1-509 0</inkml:trace>
  <inkml:trace contextRef="#ctx0" brushRef="#br0" timeOffset="-167121.76">9325 4474 2270 0,'0'0'90'0,"0"0"-118"16,0 0 31-16,0 0 44 0,0 0 8 16,0 0-22-16,0 0-22 0,30 129-29 0,-6-116-36 15,6-3-42-15,2-1-69 0,2-1-121 0,5-1-178 16,-10-1-19-16,-9-3-432 0</inkml:trace>
  <inkml:trace contextRef="#ctx0" brushRef="#br0" timeOffset="-166342.08">9606 5011 2391 0,'0'0'39'0,"0"0"25"16,0 0 23-16,0 0 5 15,0 0-35-15,0 0-35 0,0 0-11 0,0 0-12 16,0 0-2-16,0 0-2 0,0 0-1 0,0 0 7 0,0 0-8 16,49-119-1-16,-34 114-1 0,2 2-11 15,1 1 1-15,0 2-7 0,-2 0-13 0,1 3-6 16,-1 3-9-16,-1 2-12 0,0 1-10 0,-2 1-17 15,-3 3-17-15,1-1-25 0,-4 4-16 0,-1-2-7 16,0-2-3-16,-3 2 25 0,-3 0 40 16,0-2 40-16,-2 2 47 0,-6-1 22 0,-2-1 14 15,-3-1 9-15,-4-1 5 0,-2 0 24 0,2-2 23 16,-1-1 21-16,0-2 0 0,5 0-7 16,-1-3-13-16,3-1-15 0,6-1-16 0,-1 0-21 15,5 0-42-15,1-1-45 0,0-3-13 0,1 0-4 16,6-2 15-16,1-1 17 0,4-1 0 0,0 0-7 15,7-2-21-15,-3 2-7 0,3-2-10 16,1 1 4-16,0 0 22 0,1 1 13 0,2-1 15 16,1 0 13-16,-1-1 5 0,5 1 3 0,0 0 10 15,-3-1 12-15,3-2 21 0,-5 2 24 16,5 0 20-16,-6 1 16 0,0 1 3 0,-4-1 4 0,1 2-4 16,-8 2-5-16,0 1 1 0,-4 1 7 0,-5 0 13 15,-2 2 5-15,0 0-10 0,0 1-21 16,-2-1-28-16,-6 1-37 0,-3 0-21 0,-1 0-17 15,-5 0-9-15,3 6 5 0,-5 3 3 0,1 2 0 16,-1 1-4-16,2 1 2 0,0 1-2 0,0 3 3 16,5 0 3-16,2 0 2 0,-1-1 1 15,7-1-1-15,1 0-1 0,3-2-7 0,0-2-3 16,3 0-8-16,3-4-7 0,4 0 0 0,-2-1 3 16,0-2 8-16,-2-2 5 0,3-2 11 15,0 0 7-15,2-2 0 0,-1-4 6 0,0-1-3 16,1-2-3-16,2 0 1 0,0-2-1 0,0-1 0 15,-2 0 1-15,1-1 2 0,2 1 0 16,-2 0 2-16,0 0 0 0,-2 1-2 0,0 2 1 16,0 1 0-16,-2 1 0 0,-3 4-3 0,2 0 0 15,-3 3-5-15,2 0 1 0,-3 0 2 0,2 2 2 16,-1 2 2-16,0 3 5 0,0 1 0 0,-3 2 0 16,1 1 3-16,2 1-3 0,-2 1-1 15,0-1 0-15,-1 1-3 0,1-1-1 0,3 0-1 16,-2-2-9-16,3-1-13 0,0-3-20 0,5-2-36 15,-1-2-46-15,3-2-99 0,0 0-215 0,-3-2-70 16,-4-1-506-16</inkml:trace>
  <inkml:trace contextRef="#ctx0" brushRef="#br0" timeOffset="-166137.29">10192 4448 2675 0,'0'0'6'0,"0"0"24"0,0 0 21 0,0 0 16 15,0 0-19-15,0 0-21 0,-28 118-11 0,44-100-15 16,5 1-13-16,2-3-14 0,7-1-19 16,3-1-31-16,5-1-42 0,0 0-76 0,-2 1-123 0,3 0-198 15,-10-4-15-15,-10-3-558 0</inkml:trace>
  <inkml:trace contextRef="#ctx0" brushRef="#br0" timeOffset="-164897.31">10378 5154 1706 0,'0'0'176'0,"0"0"-176"16,0 0 41-16,0 0 83 0,0 0 37 15,0 0-42-15,0 0-44 0,0 0-24 0,0 0-7 16,0 0-6-16,89-129 4 0,-70 105 0 0,-1-2-1 16,1-2-3-16,-2-1-9 0,2-3-10 15,1-1-8-15,-2-4-6 0,1-2-3 0,-3-3 0 16,2 0-3-16,-4 5-2 0,1 1 1 0,-4 4-1 15,-1 4 3-15,-6 6-1 0,2 6 4 16,-4 6-2-16,-2 3 0 0,0 5 3 0,0 2-11 0,-1 0-10 16,-2 4-21-16,-3 6-3 0,-2 3 6 0,-2 8 12 15,3 5 20-15,-3 4 1 0,-1 2 4 16,3 3-2-16,0 1-2 0,1-1 2 0,2 1-2 16,-1-1 1-16,4-2-3 0,0-1 2 0,1-3-5 15,1 0-2-15,0-4-3 0,1-3-4 0,3 0-4 16,2-5-4-16,-2-2-7 0,2-2-4 15,-3-3 3-15,4 0-2 0,-2-6 4 16,2-3 0-16,3-1 1 0,0 0 9 0,1-3 9 16,2-6 7-16,1-2 4 0,1-1 5 0,0-1 2 15,-1-2 1-15,-3-2 1 0,2-2-1 0,1 0 3 16,-2-2-2-16,-2 2 3 0,-1 0 0 0,-1 0-1 16,-4 1 0-16,3 4-2 0,-4 3 0 0,-2 2-1 15,-1 3 6-15,0 3 4 0,0 2 5 0,0 1-8 16,0 0-26-16,-2 5-27 0,-5 2-13 15,2 3 2-15,-3 3 16 0,0 4 16 0,-3 2 4 16,3 0 2-16,3 2 5 0,-2 0 2 0,4-2 4 16,-2 1 2-16,2-2 4 0,3 1-2 0,0-5-1 15,1 0-4-15,9-2-3 0,-2-3 1 16,1-2 3-16,1-2 15 0,1-2 4 0,1-2 10 16,0-2 6-16,3 0-5 0,0-6 6 0,1-1-6 15,-2-4-1-15,3 0-6 0,-3-2-2 0,2-1-4 16,-2 0-1-16,1-1-1 0,-1-1-2 15,-2-2-4-15,5 1-2 0,-4 0 3 16,-3 0-6-16,2 1 2 0,-3 0-1 0,0 5-9 16,-1 1 4-16,-5 1-1 0,0 6-2 0,1 1-6 0,-3 3-12 15,-1 0-19-15,0 2-11 0,0 4 8 16,-1 5 9-16,-4 1 14 0,3 1 8 0,-2 3-5 16,-3 2-4-16,5-1 5 0,-3 0 4 0,3-2 2 15,1 1 8-15,1-1 1 0,0-1 4 16,0 0 2-16,2-3 2 0,4-1-2 0,-1 0 0 15,3-3 7-15,0 0-2 0,1-3 9 0,1 0 3 16,0-3 2-16,-1-1 0 0,2 0 4 0,-1 0 2 16,1-6-8-16,-1-1 4 0,0 0-8 0,-4-1-1 15,3 0 1-15,0-2-3 0,1 1 1 16,-1-3-5-16,2 0 0 0,-1 0-5 0,1-1-2 16,1 1-4-16,1-2 0 0,-2 3-2 0,2 1 0 15,-4 2 2-15,0 2-7 0,1 1 3 0,-4 0-3 16,2 1-3-16,1 2 4 0,-2 1-8 0,-2 1-3 15,1 0-2-15,-2 0-2 0,1 3-4 16,0 1 2-16,-3 1-3 0,2-1-3 16,-2 3 6-16,0 0 5 0,-2 0 6 0,0 2 6 15,0 0 4-15,0-1-2 0,0 3 2 0,0-2 2 0,0 0 3 16,0 0 5-16,0-1 3 0,0 1 10 16,0-2-5-16,0 2 3 0,0-4-3 0,1 2-10 15,4-1 4-15,-1-3-6 0,1 2 0 0,1-3 1 16,1 0 1-16,1 0 1 0,-2-1 4 15,5-1 2-15,-1 0-3 0,2-3 0 0,1-1-4 16,-2-2 1-16,2 0-4 0,-1-1 0 0,1-3 0 16,2 1-3-16,-2 0 3 0,2-3-2 15,-3 0 2-15,1-2-1 0,2 0-2 0,-2-1-1 0,0-2-2 16,1 0 2-16,0-2-2 0,-2 2 2 0,4 0 0 16,-5 0-1-16,-1 3 2 0,-2 3 0 15,-3 2 3-15,0 2 1 0,-4 5 7 0,-1 1 0 16,0 1 3-16,0 0-5 0,-5 5-4 0,2 6-3 15,-6 0 0-15,1 4 5 0,-2 1 1 16,0 5 3-16,0-2 6 0,0 4 2 16,3-2 9-16,-1 0 3 0,0 0-3 0,5-2-7 0,1 0-13 15,3-3-12-15,-1-2-14 0,2-1-15 16,5-1-20-16,0-2-34 0,2-3-42 0,2-3-70 16,6-3-220-16,-6-1-122 0,-2 0-764 0</inkml:trace>
  <inkml:trace contextRef="#ctx0" brushRef="#br0" timeOffset="-164724.75">11851 4606 2625 0,'0'0'66'0,"0"0"5"16,0 0 24-16,0 0 2 0,0 0-33 0,0 0-35 15,0 0-30-15,0 0-19 0,0 0-16 0,0 0-29 16,0 0-49-16,0 0-67 0,0 0-98 15,30-13-207-15,-23 17-86 0,-4-1-721 0</inkml:trace>
  <inkml:trace contextRef="#ctx0" brushRef="#br0" timeOffset="-164473.87">10631 4633 2831 0,'0'0'-22'0,"0"0"14"0,0 0 3 16,0 0 6-16,0 0 1 0,0 0-3 16,0 0 4-16,0 0 2 0,0 0 5 0,0 0 2 15,0 0-7-15,144-7-3 0,-106 7-7 0,3 2-17 16,0 2-30-16,0-1-55 0,5 1-75 15,-3 2-106-15,2 0-180 0,-9-2-62 0,-13-1-651 16</inkml:trace>
  <inkml:trace contextRef="#ctx0" brushRef="#br0" timeOffset="-164126.05">12311 4826 2547 0,'0'0'199'0,"0"0"-231"15,0 0 25-15,0 0 58 0,0 0 19 16,0 0-13-16,0 0-19 0,0 0-9 0,0 0-13 0,0 0-11 16,130 8-7-16,-105-8-15 0,-3 0-35 0,0 0-77 15,-2 1-128-15,-2 0-337 0,-9-1-875 0</inkml:trace>
  <inkml:trace contextRef="#ctx0" brushRef="#br0" timeOffset="-163938.48">12254 5069 2067 0,'0'0'830'16,"0"0"-851"-16,0 0 15 0,0 0 64 0,0 0 8 15,0 0-15-15,0 0-12 0,0 0-11 16,145-1-14-16,-117-4-4 0,1 2-9 0,-1-2-14 16,-1 0-21-16,-1 1-54 0,-2-1-94 0,0 0-170 15,-7 3-327-15,-7 0-846 0</inkml:trace>
  <inkml:trace contextRef="#ctx0" brushRef="#br0" timeOffset="-163537.68">11870 4660 2394 0,'0'0'-3'0,"0"0"27"16,0 0 24-16,0 0 19 0,0 0-9 0,0 0-36 16,0 0-20-16,0 0-17 0,0 0-9 0,0 0-2 15,0 0 9-15,0 0 3 0,0 0 2 0,0 0 12 16,-12-3 0-16,11 5 9 0,0 0 4 16,0 2 5-16,1-3 2 0,-3 0 3 0,1-1 2 15,2 1 8-15,-2-1 6 0,1 0 4 0,-1 0 5 0,-2 0-4 16,3 0 3-16,0-2-4 0,-1-1-6 15,1-2-3-15,0 2-14 0,1-1-4 0,-4-1-7 16,4 1-6-16,0 0-2 0,0 0-2 0,0 1-2 16,0-1-4-16,0 2 0 0,0 1-6 0,0 0-12 15,0 1-23-15,-1 0-46 0,0 0-81 16,1 0-149-16,0 0-211 0,-2 2-63 0,2 0-601 0</inkml:trace>
  <inkml:trace contextRef="#ctx0" brushRef="#br0" timeOffset="-160876.37">13249 4770 1699 0,'0'0'99'0,"0"0"28"0,0 0 17 0,0 0 15 15,0 0-31-15,0 0-38 0,0 0-24 0,0 0-18 16,0 0-19-16,0 0-17 0,0 0-4 0,-80-35-4 16,64 42 1-16,1 4 6 0,-3 2-1 15,1 3 0-15,0 2 4 0,0 0 0 0,3 3-4 16,1-1 0-16,2 0-3 0,4 3-3 0,1-2 0 15,2-1 0-15,2 4-3 0,2-5-1 16,0 2-6-16,4-3-2 0,5 2-3 0,2-3-2 16,0-2-2-16,1 0-9 0,8-1-5 0,0-2-13 15,1-1-17-15,6-3-17 0,3-2-27 16,1-4-20-16,3-1-25 0,5-1-24 0,-3-3-36 16,1-3-33-16,0-3-33 0,-3-2-13 0,4 0 43 0,-5-4 60 15,-8 5 60-15,-6 2-202 0</inkml:trace>
  <inkml:trace contextRef="#ctx0" brushRef="#br0" timeOffset="-159972.48">13769 4884 399 0,'0'0'249'0,"0"0"47"16,0 0 34-16,0 0-45 0,0 0-69 15,0 0-54-15,0 0-44 0,0 0-23 0,-121-18-14 16,100 27-16-16,0 2-11 0,-1 2-6 0,1 2-5 16,0-2-2-16,0 3 2 0,5 0-6 15,0 0-4-15,5-3-5 0,2 0-8 0,2-1-6 16,1-1-13-16,5-1-7 0,1-4-10 0,0 1-6 15,3-2 1-15,4-2 3 0,1-1 3 0,0 0 9 16,3-2 12-16,1 0 4 0,0-6 8 16,4-1-2-16,-3-1-4 0,-1-1 0 0,-1 1-2 15,0 0 1-15,-2 1-1 0,0-1 0 0,-1 2-4 16,-2-1-3-16,0 2 0 0,2 1-5 16,-3 1 0-16,0 0-4 0,0 2-5 0,1 1-6 15,-4 0-5-15,5 0-4 0,-3 2-2 0,2 2 5 0,-2 1 3 16,2 4 7-16,2 0 5 0,-2 1 4 15,3 0 4-15,0 2-2 0,0 0 2 0,0 1 0 16,-1 1 0-16,2-2 0 0,0-1 1 0,2-2-1 16,0 0-1-16,0-2 3 0,-3-1-1 0,4-1 3 15,-3-3 3-15,0-1 3 0,1-1 7 16,0 0 5-16,-1-3 6 0,2-3-2 0,-3-2 2 16,1-2-4-16,1 0 2 0,-1-2 2 15,0-1 2-15,0-1 1 0,0 0-1 0,-3 0-4 16,5-3-6-16,0 1-8 0,2 0-6 0,-2 0-2 15,1-3-4-15,2 3 1 0,-1 0 0 16,0 0-6-16,0 3 4 0,-1 2-6 0,-3 3 2 16,-1 2-2-16,-4 3-7 0,1 1-6 0,-5 2-5 15,1 0-6-15,-2 0-3 0,0 3 7 0,0 4 6 16,0 1 13-16,0 2 9 0,0 3 1 0,0 2 1 16,-2-2-5-16,2 4 2 0,-1-1 1 15,1 0-3-15,0 1 4 0,0-2-3 0,0 1-1 16,1 0 0-16,6-2 3 0,-1 0-7 0,4-1 1 15,3-3 0-15,-1-1-7 0,3-2 6 0,2-2 2 16,2-2 3-16,1-3 1 0,-1 0 4 0,1 0-3 16,0-7 2-16,1 0 6 0,-3-2-4 0,1-2 5 15,0-2 0-15,-1 0 2 0,0-1 0 16,-2 1 2-16,0-3 2 0,0 1-3 0,-2 0 4 16,0-2-3-16,0-1 0 0,-3 2-4 0,-3 0 4 15,-2 1 0-15,0 0 7 0,-4 3 10 0,-2 2 0 16,0 2 4-16,-4 1-4 15,-1 3-5-15,-4 0-7 0,-3 3-7 0,0 1-8 16,-4 0-5-16,-1 3-3 0,-1 6-3 0,-2 1 3 0,2 2-1 16,0 3 3-16,0 1 2 0,2-1-2 15,2 0 6-15,1 2-4 0,4-3 1 0,2 0-4 16,2-3-3-16,3-1-4 0,2 0-4 0,0-3 1 16,0 0-10-16,4 0 7 0,2-2-1 15,2-1 4-15,-2-3 5 0,2 2 3 0,0-3 0 16,1 0 3-16,0 0 6 0,1-4-4 0,0 0 5 15,0-2-2-15,1 0 2 0,0 1-2 0,-2-2 1 16,1 1-2-16,-2-1-6 0,0 1 6 0,1 0-4 16,1 1 1-16,1 0 2 0,0 2-5 0,-4-1-3 15,2 3-2-15,-3 0-5 0,1 1-8 16,0 0 0-16,-2 2-6 0,0 2 0 0,0 2 1 16,1-1 0-16,2 3 3 0,-2 0 2 0,0 0 3 15,2 0-8-15,0 1-14 0,0 0-20 0,2 0-29 16,3-1-43-16,1 0-75 15,1-2-108-15,4-2-137 0,-4 0 15 0,-5-3-449 0</inkml:trace>
  <inkml:trace contextRef="#ctx0" brushRef="#br0" timeOffset="-158627.91">14891 4845 1869 0,'0'0'113'15,"0"0"6"-15,0 0 21 0,0 0-5 0,0 0-46 16,0 0-33-16,0 0-19 0,0 0-15 0,0 0-7 16,0 0 2-16,0 0 6 0,0 0 2 0,0 0-3 15,0 0-2-15,-88 86-6 0,85-72-8 0,2 1-5 16,1-1-3-16,0-2-3 0,5 1-2 16,0-3 3-16,3-1-2 0,-1 0 2 0,0-4 0 15,1 1-2-15,-2-3 2 0,5-1 2 0,-2 0 5 16,1-2 5-16,4 0 7 0,0-6 2 15,0-1-1-15,0-1 4 0,2-2-4 16,-1-2 2-16,1 1 0 0,1-3-1 0,-1-1 1 16,0-2-4-16,0-1 2 0,3-1-4 0,-4-4-3 15,2 0 4-15,2-4-6 0,-1-3-3 0,0-1-2 16,2-3-8-16,-3 0 2 0,1 2-1 0,-2 3 1 16,-5 5 5-16,-2 5 0 0,-4 2 4 0,-1 5 1 15,-2 4 4-15,-2 3 6 0,0 3 0 0,0 2-2 16,-2 0-14-16,-2 0-19 0,1 3-14 15,-4 4-1-15,-1 6 3 0,-3 4 13 0,-4 4 11 16,3 4 0-16,-3 2 2 0,5 0-3 0,-1 5 0 16,2-4 0-16,3 2 2 0,1-2 1 15,1-1-1-15,0-3 3 0,4-2-3 0,0 0-5 0,3-3-4 16,2-2-4-16,1-2-2 0,2-1 3 16,2-3 5-16,2-2-2 0,-1-1-1 0,3-1 6 15,2-2 1-15,-1-1 5 0,2-3 11 16,-1-1 2-16,0 0 3 0,1-6 4 0,-2-2-2 15,5-1-2-15,-3-3 1 0,-2 1-1 0,3-2 1 16,-5-1 4-16,3-2 2 0,-3 0-2 16,-1-1 1-16,2-2-4 0,-4-1-4 0,0 1-1 15,-1-1-1-15,-3 2 2 0,-1 3 2 0,-1 2 9 16,-4 4 2-16,0 2 4 0,0 4 0 0,-4 0-9 16,-1 3-11-16,0 0-13 0,-4 0-11 0,1 6-6 15,-5 3 3-15,-2 4 5 0,0 4 2 0,-1 1 4 16,5 0 0-16,1 2-4 0,-1-1 0 15,4 0 3-15,4-1 0 0,0-1 1 0,2 1 1 16,1-2-7-16,0 0 2 0,4-2-1 0,2 1 1 16,0-3 2-16,3 0 3 0,0-2 2 0,1-2 0 15,-3-2 4-15,3-1 3 0,-1-2-1 0,-1-2 3 16,4-1 7-16,-2 0-2 0,1-3 6 16,2-2 3-16,-1-3-4 0,1 0 1 0,0-2-3 15,2-4-2-15,-4 2-2 0,4-2-1 16,-1 0-1-16,-3-2-4 0,2-1-1 0,0 0 0 15,-2 0-6-15,3-2-4 0,-3 3-1 0,1 2-3 16,-2 1 1-16,-2 1 5 0,0 4 2 16,-4 2 2-16,-1 4-1 0,-2 1-8 0,-1 1-14 15,0 0-17-15,0 0-14 0,0 4 4 0,0 3 15 16,-2 1 20-16,0 4 16 0,0 0 5 0,-2 0-2 16,2 1-4-16,0 0 0 0,2 2 0 0,0-2-3 15,0 2 3-15,4-1-1 0,1 0 1 0,3 1 3 16,-1-3-2-16,2 0 4 0,2 0 0 0,-1-3 2 15,0-2 4-15,4-1 0 0,-3-2 6 16,1-1 6-16,-1-3 3 0,2 0 8 0,-2 0 8 16,1-1 3-16,-2-5 1 0,1-1-3 0,-3 0-8 15,2-3-5-15,1 0-4 0,0-3-1 0,-2 2-7 16,3-2-2-16,-2 1-3 0,-1-1-5 0,4-3-1 16,-3 2-1-16,3 0 0 0,0 0-3 15,-3-1 2-15,-1 2-3 0,-3 0 1 0,-1 2 1 16,-1 3 0-16,-3 3 2 0,-1 1 3 15,0 1 5-15,0 3-7 0,0 0-11 0,-1 0-17 16,-2 2-14-16,-2 4 2 0,0 1 9 0,-2 2 13 16,-3 4 7-16,0-1 5 0,0 3-5 15,4-1-3-15,1 0 1 0,1-2-6 0,3 2 3 16,-1-1 0-16,2-1 2 0,0-2 2 0,2-2 1 0,2 0 1 16,-1-1-1-16,4 0 6 0,1-3 1 15,-1 1 3-15,1-3 3 0,1-1 6 0,0-1 4 16,-2 0 9-16,2 0 9 0,3-5-1 0,-2-1-2 15,3-1-8-15,-1-1-1 0,0-2-6 16,1-1 0-16,-1-1-1 0,1-2-9 0,2 0 0 16,0 0-4-16,-1-2 1 0,3 2-2 0,-4 1 2 15,3 1-3-15,-3 0 0 0,-2 4 0 0,-2 1-2 16,2 3 1-16,-2 0-5 0,-4 3 2 16,-1 1-10-16,-1 0-5 0,3 1 1 0,-4 4-6 15,-1 2 11-15,1 1 3 0,1 2 7 0,0 4 3 16,-1 0 4-16,2 1-1 0,1 1-2 15,0 1 5-15,1 0-5 0,3 1 4 0,-2-1-2 16,1 0 1-16,0-1 0 0,0 0 1 0,1-3 2 16,-4 0-1-16,0-2 4 0,-3-1 0 0,-1-3 4 15,-1-3 4-15,0 0 11 0,0-2 10 16,-3-1-5-16,-6-1-6 0,-2 0-33 0,-5 0-35 0,-1 0-31 16,-2-2-57-16,0-4-97 0,-4-1-202 15,7 1-169-15,9 3-841 0</inkml:trace>
  <inkml:trace contextRef="#ctx0" brushRef="#br0" timeOffset="-158475.28">16098 4552 2489 0,'0'0'89'16,"0"0"-7"-16,0 0-9 0,0 0-20 15,0 0-30-15,0 0-39 0,0 0-34 0,0 0-31 16,0 0-26-16,0 0-37 0,0 0-63 0,0 0-141 15,0 0-165-15,0 0-531 0</inkml:trace>
  <inkml:trace contextRef="#ctx0" brushRef="#br0" timeOffset="-158287.91">15125 4631 2872 0,'0'0'-68'16,"0"0"-50"-16,0 0 10 0,0 0 60 0,0 0 67 16,0 0 5-16,0 0-11 0,151-1-11 15,-96-2-21-15,1 1-30 0,2 1-43 0,2 0-64 16,1-1-152-16,0 2-201 0,-17 0-15 0,-13 3-407 0</inkml:trace>
  <inkml:trace contextRef="#ctx0" brushRef="#br0" timeOffset="-157685.76">16415 4879 2261 0,'0'0'33'0,"0"0"-23"0,0 0 36 0,0 0 41 16,0 0-5-16,0 0-23 0,0 0-21 0,0 0-12 15,0 0 6-15,0 0 5 0,0 0 1 0,0 0-2 16,0 0-10-16,0 0-13 0,42-45-3 0,-34 35-1 16,1-1-4-16,2 0 3 0,-2-2 0 15,0 1 0-15,2-4-4 0,0 0 0 0,0-3-1 16,1-2-7-16,0-2 4 0,1 1-6 0,0-1-4 16,-2 0-2-16,1 1-2 0,-2 4 3 0,0 0 2 15,-2 4 8-15,-3 4 1 0,-2 3 0 16,-3 4 0-16,0 3-11 0,0 0-24 0,0 0-23 15,-3 3-17-15,-2 4 4 0,-6 5 27 16,2 4 24-16,-4 5 19 0,0 3 6 0,-1 3 3 16,2 0 4-16,2 2 3 0,0 2 6 0,0-1-2 15,2 0 1-15,5-3-5 0,-1 0-5 0,4-4-6 16,1-2-4-16,-1 0 0 0,4-3-3 0,1-3 4 16,0-1-4-16,3-2-3 0,-1-1-1 0,-1-3-2 15,3-3 1-15,1-1 5 0,-1-2 3 16,2-2 4-16,0 0 8 0,0 0 3 0,-1-3 2 15,2-3 1-15,1-2 0 0,0-2 0 0,0-1-2 16,1 0-1-16,2-2-4 0,-2-1-4 16,2-2-1-16,-3 1 0 0,3 0-2 0,-5-1 1 0,-1 3 3 15,0 3 1-15,-4 2 4 0,-1 2 5 16,-3 3 5-16,-1 1 5 0,1 2 7 0,-2 0-7 16,0 0-10-16,0 3-14 0,-2 0-11 0,-1 4 2 15,2 3 8-15,-3 0 8 0,0 4 4 16,-1-1-4-16,1 1-5 0,1 0-3 0,2 0-1 15,-2 0-7-15,3-2-14 0,0 0-19 16,3 0-37-16,-1-2-45 0,6 0-69 0,-1 0-97 16,1-3-202-16,2-1-68 0,-2-4-655 0</inkml:trace>
  <inkml:trace contextRef="#ctx0" brushRef="#br0" timeOffset="-157517.51">16994 4521 2826 0,'0'0'71'16,"0"0"8"-16,0 0 4 0,0 0-21 0,0 0-27 15,0 0-20-15,0 0-19 0,0 0-18 0,0 0-19 16,0 0-20-16,0 0-32 0,0 0-49 16,0 0-76-16,0 0-80 0,-16-32-131 0,15 36-115 15,1 0-566-15</inkml:trace>
  <inkml:trace contextRef="#ctx0" brushRef="#br0" timeOffset="-157325.01">16230 4599 2539 0,'0'0'206'16,"0"0"-294"-16,0 0 24 0,0 0 75 0,0 0 40 15,0 0-5-15,0 0-13 0,143 32-7 0,-99-29-11 16,4 0-9-16,4-1-11 0,2 2-7 15,-3-1-19-15,-1 1-31 0,0 2-44 0,-3 1-51 16,-4 1-74-16,1 0-129 0,-7 2-138 0,-8-3-7 16,-10-1-309-16</inkml:trace>
  <inkml:trace contextRef="#ctx0" brushRef="#br0" timeOffset="-156903.96">17107 4760 1618 0,'0'0'76'0,"0"0"18"0,0 0 41 16,0 0-22-16,0 0-41 0,0 0-27 0,0 0-13 15,0 0 8-15,0 0 0 0,0 0 11 0,0 0 2 16,0 0-5-16,0 0-9 0,0 0-5 0,-58 99-8 16,57-87-7-16,-1 1-3 0,2-1-6 0,0 1-3 15,5-2-4-15,-1 1 1 0,3-2-4 0,0-2 2 16,0 1 1-16,1-4 0 0,1 0 4 15,2-1 2-15,-1-3 8 0,4-1 4 0,2 0 13 16,-3-1 4-16,5-5-1 0,-2-1 2 0,0-3-12 16,2 1 0-16,-4-1-7 0,4-1-1 0,-3-2-5 15,3-1 0-15,-2 1-1 0,-2-2-7 16,1-1 4-16,-2 1-1 0,-1-1-1 0,0 1 2 16,-1-1-1-16,-5 3 0 0,0 3 1 0,-4 2 7 15,-1 2 3-15,-1 4 2 0,0 1 0 0,0 1-1 16,-1 0-14-16,-1 0-9 0,-4 5-9 15,1 2-10-15,-2 4 12 0,-5 1 9 0,2 4 6 16,0-2 4-16,0 1-2 0,3-1-4 0,1 0-3 16,2 1 0-16,3-3-5 0,0 1-5 15,1-1-5-15,0-2-6 0,2 1-20 0,2-1-22 16,2-2-25-16,4-1-58 0,2-3-60 0,5-1-172 16,-5-3-227-16,-2 0-830 0</inkml:trace>
  <inkml:trace contextRef="#ctx0" brushRef="#br0" timeOffset="-156737.3">17538 4488 2852 0,'0'0'73'0,"0"0"6"0,0 0-1 16,0 0-11-16,0 0-29 0,0 0-21 0,0 0-24 15,0 0-34-15,0 0-39 0,0 0-45 0,0 0-28 16,0 0-77-16,0 0-142 0,0 0-226 0,11-15-860 15</inkml:trace>
  <inkml:trace contextRef="#ctx0" brushRef="#br0" timeOffset="-156541.82">17907 4655 2844 0,'0'0'58'15,"0"0"-70"-15,0 0 24 0,0 0 24 16,0 0-15-16,0 0-12 0,0 0-5 0,0 0-9 16,123-37-7-16,-102 35-11 0,0 2-24 0,-1 0-37 15,-1 0-75-15,1 2-138 0,0 4-277 0,-9-2-327 16,-2 0 31-16</inkml:trace>
  <inkml:trace contextRef="#ctx0" brushRef="#br0" timeOffset="-156369.68">17968 4861 2866 0,'0'0'26'0,"0"0"-14"0,0 0 32 0,0 0 3 16,0 0-3-16,0 0-6 0,0 0-7 16,0 0-7-16,0 0-4 0,0 0-12 0,0 0-10 15,120-9-8-15,-102 7-22 0,2 2-43 0,-3 0-70 16,2 0-121-16,-2 0-330 0,-6 0-938 0</inkml:trace>
  <inkml:trace contextRef="#ctx0" brushRef="#br0" timeOffset="-154940.96">18941 4628 1470 0,'0'0'367'0,"0"0"-269"16,0 0 13-16,0 0 40 0,0 0-2 0,0 0-41 16,0 0-24-16,0 0-8 0,0 0-13 0,0 0-9 15,0 0-8-15,0 0 4 0,58-123 2 0,-58 115-4 16,0 0-8-16,-5 2-10 0,-2 3-8 0,0-1-19 15,-4 3-9-15,-4 1-14 0,-1 0-11 0,-6 2-1 16,-1 7 1-16,-5 3 2 0,1 3 7 0,-3 2 9 16,2 3 2-16,-1 0 2 0,6 0 3 15,3 0-6-15,0 0 2 0,3 0-3 0,5-2 1 16,2 1-5-16,6-1-6 0,-1-2-8 0,5-2-10 16,0-1-6-16,6-4-1 0,2-1 9 15,2-1 11-15,5-5 21 0,0-2 13 0,2-1 10 16,3-5 8-16,-2-3-2 0,2-2 3 15,-2-2-4-15,2-3 1 0,-6 1-1 0,3 1 1 16,-4-1 1-16,-1 0-5 0,2 0-2 0,-2 2-5 16,-2-1-5-16,-1 0-3 0,-1 2 3 0,0 2-5 15,0 2 1-15,-5 1 1 0,2 4-7 0,-2 0-3 16,-3 2-15-16,0 1-21 0,0 0-18 16,0 4 1-16,1 3 12 0,4 0 20 0,-3 4 22 15,1 1 4-15,-1 2 5 0,3 4-2 0,-2-2 2 16,3-1-1-16,-4 1-1 0,7 0 3 0,-4-2-3 15,4-2 5-15,0-1 0 0,2-3 3 0,0-1 5 16,6-3 3-16,-3-3 11 0,5-1 7 0,0 0 11 16,2-5 3-16,1-6-1 0,3 0-2 15,-3-4-7-15,1-3-2 0,-1 0 1 0,-3 0 1 16,3-3 2-16,-2 0-1 0,-2-1-3 0,-2 1-1 16,-3-4-9-16,-1 0-3 0,0-1-5 0,1-6-14 15,1 0 3-15,-2-4-9 0,4-4-2 16,-2 1 0-16,-3 0-5 0,-1 3 2 15,-3 8 3-15,-5 4 7 0,-1 8-3 0,-1 5 5 16,0 5-6-16,0 4-9 0,0 2-20 0,-1 0-23 16,-1 3-26-16,-4 7-3 0,1 5 22 0,-4 8 21 15,-2 4 29-15,0 7 5 0,0 1 1 0,2 2 0 16,2 2-2-16,-1-1 4 0,5 3-3 16,-1-1 1-16,1-2 0 0,3-2-2 0,0-4-4 15,8-2-4-15,1-6-4 0,2 0-9 0,1-6 4 16,4-2 3-16,-3-3 5 0,-1-5 8 0,2-2 5 15,-2-4 5-15,0-2 13 0,-1 0 20 0,-1-3 11 16,0-5 5-16,3-3-7 0,2-3-16 0,0-1-11 16,1-2-2-16,-1-1-5 0,2-1-3 0,2-2 3 15,0-1-6-15,0-2-2 0,2-1-1 16,1 3-6-16,-1 1 1 0,-2 4-1 0,-4 5 1 16,0 0-4-16,-4 7 1 0,0 0-11 0,-3 4-9 15,-4 1-7-15,0 0-15 0,-1 4 3 16,-1 1 3-16,-1 3 13 0,-1 2 16 0,0 2 8 15,0 1 7-15,-2 3 0 0,-2 2-1 0,0 0-1 16,2-1 2-16,0 0-4 0,-2 0 4 16,2-2-1-16,2-1-3 0,0 0 3 0,0 0-1 15,0-3 0-15,4-1-4 0,1-2-1 0,0 0-2 16,1-2-2-16,3 0 4 0,2-2 3 0,-2-2 5 16,0-2 8-16,3 0 8 0,0-1 3 0,4-5 2 15,-1-2-6-15,3-2-6 0,-1 1-3 0,-1-4-3 16,1 0 4-16,2 0-2 0,-5 0 2 15,4-3-5-15,0-1 0 0,-4 1 0 0,2-3-6 16,-3 1 2-16,0 1 1 0,2-2-1 0,-4 4 0 16,1 1 4-16,-4 2 5 0,-4 4 6 0,2 2 16 15,-4 3 6-15,-2 3 7 0,0 0-3 0,0 0-10 16,0 0-17-16,-2 4-17 0,-3 1-9 16,2 2-4-16,-4 2 6 0,3 4 5 0,-4 2 8 15,0 2-1-15,3 0 0 0,-2 0 1 16,4-1-5-16,-3 0 2 0,4-1-3 15,2 0-4-15,0-2-7 0,2 0-9 0,5-1-11 16,1-3-16-16,2 0-20 0,3-3-28 0,0 0-28 16,5-3-43-16,2-1-89 0,0-2-232 0,-6 0-75 15,-4-3-669-15</inkml:trace>
  <inkml:trace contextRef="#ctx0" brushRef="#br0" timeOffset="-154771.41">20254 4192 2782 0,'0'0'82'0,"0"0"-7"0,0 0 3 0,0 0-20 16,0 0-36-16,0 0-28 0,0 0-35 0,0 0-33 15,0 0-17-15,0 0-4 0,0 0-1 16,0 0-7-16,0 0-38 0,0 0-63 0,32-14-87 16,-23 21-127-16,-1-1-50 0,-6-3-601 0</inkml:trace>
  <inkml:trace contextRef="#ctx0" brushRef="#br0" timeOffset="-154574.41">19047 4295 3018 0,'0'0'-152'0,"0"0"20"16,0 0 84-16,0 0 81 0,167 4-3 0,-101-5-15 15,14-6-13-15,8 1-19 0,4 1-20 0,1-1-41 16,-1-1-54-16,-3 2-100 0,-7 3-262 0,-22-1-173 16,-19 2-442-16</inkml:trace>
  <inkml:trace contextRef="#ctx0" brushRef="#br0" timeOffset="-154122.92">20707 4035 2112 0,'0'0'-109'0,"0"0"-27"0,0 0 90 0,0 0 119 16,0 0-12-16,0 0-15 0,-65 139 2 16,53-107 6-16,2 3 0 0,0 2 2 0,-2-1-5 15,1 0 0-15,-1-2-5 0,1 0-7 0,0-2-5 16,0-4-6-16,4 1-7 0,0-6-5 0,-1-2 0 15,5-2-3-15,-1-6 2 0,0-3 4 16,3 0 1-16,1-6 2 0,0 0 3 0,0-3 3 16,0-1 3-16,0 0 8 0,1 0 7 0,3-1 8 15,0-3 5-15,-1-1-10 0,6-2-10 16,3-4-19-16,4 0-14 0,-1-1-8 0,2 3-7 16,-2 1 0-16,-1 3-8 0,-4 3-5 0,-3 1-8 15,2 1-7-15,-2 0-8 0,0 5-1 16,-1 0 2-16,-1 4 8 0,0 0 12 0,-1 1 11 15,-2 4 7-15,-1-2 0 0,-1 2 5 0,0 0 4 16,-1 0 3-16,-3 0 9 0,-4-3 5 16,-1 1 8-16,0-3 14 0,-3 0 7 0,-1 0 3 15,-4-2-4-15,-2-1-7 0,-2-1-12 0,-2-2-1 16,-3-3-2-16,4 0-5 0,-2 0-3 0,-1-1-4 16,7-4-9-16,2 1-3 0,4-1-9 0,0-2-17 15,5 0-23-15,0 0-40 0,4-3-58 0,-3 1-106 16,5 1-271-16,0 3-604 0</inkml:trace>
  <inkml:trace contextRef="#ctx0" brushRef="#br0" timeOffset="-153045.78">20775 4670 2963 0,'0'0'65'0,"0"0"-30"0,0 0 12 16,0 0 3-16,0 0-22 0,0 0-12 0,0 0-10 16,0 0-2-16,0 0 1 0,0 0-5 0,0 0 5 15,0 0-1-15,125-119 8 0,-113 105-5 16,1 1 1-16,2 1 0 0,-3-1-11 0,-1-2 7 16,-1 0-5-16,1 2-1 0,-1-2-2 0,-1 1-5 15,-2 2-3-15,-2 4-7 0,-3 3-4 0,1 1-7 16,-3 2-14-16,0 2-22 0,0 0-14 0,0 0-28 15,-3 2-14-15,0 4 16 0,-3 3 14 16,1 3 34-16,-2 5 29 0,2 1 9 0,0 2 9 16,2 0 3-16,-1 1 4 0,0 0 5 0,4 0 3 15,0-2 3-15,0-1 3 0,0-1 0 0,4-1 7 16,2-4-4-16,1 0 3 0,-1-2 0 0,2-2-5 16,3-2 12-16,-2-2 7 0,0-3 13 15,1-1 17-15,0 0 6 0,0 0-3 0,2-5-8 16,-1-2-13-16,1-1-12 0,3 0-7 15,-3-2-6-15,3-1 1 0,-2 0-3 0,1-1 0 16,-2-2-1-16,4 0-12 0,-1-1 1 0,1-3-7 16,-1 0-5-16,1-1-6 0,-1-1-7 15,-1 0-9-15,-2 3-2 0,-3 2 6 0,0 2 0 16,-4 5 6-16,-1 0 3 0,-1 4-3 0,-2 4-8 16,-1 0-21-16,0 0-29 0,0 0-34 0,-1 5 6 15,-2 2 27-15,0 4 39 0,0 0 39 0,0 4 12 16,-4 1-2-16,5 3-4 0,-1-2 4 0,0 0 3 15,3 2 9-15,0-4 6 0,0-1 0 0,4 0 0 16,0 0-3-16,6-2-4 0,-2-2-1 16,2-2 4-16,0-2 4 0,-1-2 13 0,1-3 20 15,0-1 10-15,2 0 6 0,0-1-3 0,5-3-15 16,-3-3-16-16,2-1-6 0,-2-2-5 16,4-1 0-16,-4 1 0 0,-1-3-1 0,1 1-4 15,1-5-7-15,-1 0-1 0,0-2-8 0,2-5-4 16,-1 0-1-16,2-3-2 0,0-2-4 15,1-3-2-15,2-1 0 0,-2-4-9 0,-1 1 3 16,-1 0-2-16,-5 2-8 0,-2 4 5 0,-2 1 2 16,-2 7 8-16,-4 4 6 0,-1 5 11 0,0 4-5 15,-2 2-1-15,-2 3-8 0,1 3-17 16,-1 1-8-16,1 0-15 0,-2 2-7 0,-1 8 2 0,-3 1 10 16,-1 8 11-16,0 0 14 0,-1 4 11 15,2 3 1-15,1 2 2 0,3 1-2 0,-1 1 1 16,2 0-2-16,0-1 0 0,1-1 5 0,3-1-5 15,0 0 1-15,0-1-2 0,5-1-2 0,1-3 2 16,2-1 0-16,0-1 2 0,1-2-2 16,3-3 3-16,-1-2-3 0,0-2 2 0,2-2 4 15,1-2 3-15,0-4 6 0,2 0 7 0,1-2 4 16,-2-1 1-16,5 0 1 0,-2-4-4 0,1-1-2 16,2-1-1-16,-1-2 1 0,0-1-1 15,3-2-1-15,-2-4-3 0,-1 1-4 0,1-2-3 16,-1-4-2-16,-4 0-3 0,4 0-5 15,-6-4-1-15,-1 3-2 0,-3 1-3 0,-2 4 1 16,-4 1 1-16,-4 3 4 0,0 2-3 0,-1 2-1 16,-6 2-7-16,1 3-8 0,-2 0 0 0,-3 3-3 15,1 0 2-15,-1 3-1 0,-4 5 4 0,1 1 3 16,-1 3 6-16,3 4 4 0,-4 2 2 16,2 2 6-16,0 1 3 0,3 3-1 0,1-2 6 15,0 2-1-15,2-3-3 0,4-1-2 0,1 1-3 16,3-3 0-16,0-1 1 0,1 0 1 0,5 0-3 15,1-4-2-15,4 1-2 0,0-1 2 0,2-2-1 16,0-1 1-16,1-4-1 0,2 0-12 0,-2-1-12 16,1-4-16-16,0-1-19 0,0 0-16 15,-1 0-47-15,-1-3-87 0,-2-6-229 0,-2 4-145 16,-4 2-774-16</inkml:trace>
  <inkml:trace contextRef="#ctx0" brushRef="#br0" timeOffset="-152775.42">21484 4128 2582 0,'0'0'49'0,"0"0"-163"0,0 0 51 16,0 0 127-16,0 0 41 0,0 0-1 0,0 0-22 15,121 14-25-15,-90-13-21 0,5 1-20 0,-1-1-5 16,1 0-3-16,1 0-1 0,-5 0-2 0,3 0-2 16,-2 1-2-16,1-1-4 0,1 0-15 0,0 0-20 15,-1 0-33-15,-1 0-57 0,-2 1-75 16,0-1-168-16,-9-2-211 0,-6 2-849 0</inkml:trace>
  <inkml:trace contextRef="#ctx0" brushRef="#br0" timeOffset="-149797.91">10845 5230 292 0,'0'0'115'0,"0"0"34"0,0 0 72 15,0 0 65-15,0 0 13 0,0 0-32 0,0 0-43 16,0 0-39-16,0 0-34 0,0 0-31 0,0 0-25 16,-5-35-25-16,-1 35-16 0,2 2-10 15,-3 3-4-15,-2 1-3 0,4 3-1 0,-3 3 1 16,0 3-4-16,-2 0 0 0,1 2 0 0,3 3-5 16,-3 1-3-16,-1-1 1 0,3 3-4 0,-2 0 2 15,1 1-2-15,1 1-3 0,1 1-3 16,2 0-4-16,0-3 0 0,2 3-4 0,2-5-1 15,1 0-3-15,2-1-3 0,3-3-3 0,2-1-1 16,2-2-5-16,1-1-4 0,0-3-6 0,7 0-16 16,-3-3-15-16,3-2-25 0,2-3-34 0,0 0-43 15,2-2-65-15,-1-2-161 0,-4 2-175 0,-6-1-842 16</inkml:trace>
  <inkml:trace contextRef="#ctx0" brushRef="#br0" timeOffset="-149438.97">11197 5385 1988 0,'0'0'102'0,"0"0"22"0,0 0 12 0,0 0-6 15,0 0-50-15,0 0-45 0,0 0-13 0,0 0-2 16,0 0 5-16,0 0 5 0,0 0-1 15,0 0-7-15,0 0-7 0,0 0-12 0,115 15-3 16,-89-18-13-16,3 1-17 0,-3-2-24 0,3 1-41 16,-1 0-53-16,-3 2-116 0,0 0-221 15,-10 1-238-15,-4 0-226 0</inkml:trace>
  <inkml:trace contextRef="#ctx0" brushRef="#br0" timeOffset="-149224.26">11240 5558 2438 0,'0'0'-8'0,"0"0"11"16,0 0 24-16,0 0 35 0,0 0 10 0,0 0-15 16,0 0-14-16,0 0-12 0,0 0-12 0,120-18-12 15,-90 11-2-15,2 1-6 0,-1 0-11 0,-1 2-19 16,1-1-35-16,-4 2-46 0,-3 0-81 0,-1 2-172 15,-5 0-178-15,-7 1-850 0</inkml:trace>
  <inkml:trace contextRef="#ctx0" brushRef="#br0" timeOffset="-148711.47">11878 5521 1973 0,'0'0'117'16,"0"0"-147"-16,0 0 32 0,0 0 74 0,0 0 38 15,0 0-19-15,0 0-20 0,0 0-6 0,0 0-6 16,0 0-10-16,0 0-2 0,0 0-5 15,0 0-4-15,123 6-8 0,-102-9-8 0,-1-4-4 16,5-3-4-16,1 0-2 0,-1-3-4 16,1-1-2-16,-2-2-4 0,2 0-3 0,-4-1 2 0,-1 1-3 15,-3 0-1-15,-5 0 0 0,-3-1 0 16,-1 0-4-16,-1 1 1 0,-6 0-6 0,0-3-6 16,-2 0-5-16,0 1-6 0,0 1-1 0,-1-3-4 15,-4 4 0-15,-2 2 0 0,-2 3 4 0,-1 1 5 16,-1 4 1-16,2 3-6 0,-1 3-6 0,0 0-3 15,0 7-1-15,-1 7 9 0,0 3 8 16,-1 8 8-16,2 3 11 0,-2 6 8 0,3 5 5 16,-1 4 3-16,0 5 1 0,0 2 3 0,-1 4 5 15,0 1 4-15,0-2 8 0,-3 1 3 16,3-2 0-16,0-1-4 0,0-2-3 0,1-4-5 16,1-3-6-16,-1-3-9 0,6-6-3 0,-2-3-5 15,5-5-5-15,1-5 3 0,0-3-12 0,0-4-7 16,0-2-7-16,0-3-16 0,2-4-12 15,0-1-35-15,0-3-48 0,-1 0-84 0,0-1-185 16,0-4-136-16,1 1-801 0</inkml:trace>
  <inkml:trace contextRef="#ctx0" brushRef="#br0" timeOffset="-148259.35">11858 5675 2136 0,'0'0'-15'0,"0"0"18"16,0 0 32-16,0 0 59 0,0 0 9 0,0 0-20 15,0 0-6-15,120-5-20 0,-88 0-22 0,2 1-11 16,1-2-10-16,-1 1 2 0,0 1 1 16,1-1 0-16,-3-1 2 0,0 0-1 0,-3 2-2 15,-3-2 1-15,0 0 0 0,-5 0 2 16,-1 0 2-16,0 0 2 0,-4-2 2 0,-1 1-4 15,0 0-2-15,-2 0-3 0,0-1-2 0,-2 0-1 16,4-1-2-16,-3-3 0 0,1 1-4 0,-3-1 1 16,1 2 0-16,0-1-3 0,-3 1 2 0,-1 0 2 15,-4 2 3-15,2 2 1 0,-5 0 1 16,0 2 3-16,0-1-2 0,0 2-1 0,-5 1 0 16,-3-1-10-16,2 2-5 0,-4 1-5 0,-1 0-5 0,1 4 4 15,-4 1 4-15,3 1 1 0,0 2 2 16,0 2 0-16,2 1-2 0,-1 2 2 0,-1 1-2 15,1 1 5-15,0 4-1 0,-1-3 1 0,3 1 4 16,2 0-3-16,0 3 1 0,-2-3 0 16,6 0-5-16,2 0-2 0,0-3-4 0,0-2-11 15,10-2-7-15,1 0-15 0,2-3-19 0,4-2-22 16,3 0-31-16,0-4-39 0,6-1-53 0,-1 0-109 16,2-1-110-16,1-4-70 0,-8 1 43 15,-5 1-304-15</inkml:trace>
  <inkml:trace contextRef="#ctx0" brushRef="#br0" timeOffset="-147223.84">12960 5507 1436 0,'0'0'266'0,"0"0"-30"0,0 0 0 16,0 0-41-16,0 0-63 0,0 0-34 0,0 0-23 15,0 0-28-15,0 0-22 0,0 0-11 0,0 0-6 16,0 0-2-16,-121-4 0 0,107 20 1 0,0 0 3 15,-2 1 4-15,2 1 7 0,1-1 4 0,1 0 3 16,1 0 3-16,6-2-8 0,-1 1-5 0,4-4-8 16,1-2-9-16,1-2-5 0,0-1-5 15,4-2 0-15,3-1 1 0,2-3 4 0,2-1 3 16,1 0 2-16,-1-4-1 0,5-2-1 0,-3-2-3 16,-1 0 0-16,1-1 4 0,0-1-3 15,-3 1 4-15,0-1 2 0,0 1-1 0,-2-1 1 16,-2 0 1-16,3 2-3 0,-3-4-1 0,0 3 1 15,1-1-3-15,-4 3 2 0,3 0-2 16,-2 2 0-16,-3 2-1 0,4 0-6 0,-4 2 3 16,-1 1-13-16,0 0-6 0,0 0-3 0,0 4 2 15,0 1 9-15,0 3 9 0,-3 2 6 0,-1 2-2 16,1 1 2-16,-1 1-1 0,1 0 3 16,1-1-2-16,0 1 2 0,2-2 0 0,0 0 0 0,0-2 5 15,2 0-3-15,3-1 2 0,3-2 1 0,5-1 0 16,-1-3 2-16,3 0 8 0,0-3 6 15,1 0 0-15,3 0 0 0,0-4-4 0,0-4-4 16,-2 0-4-16,3-3 2 0,-1-1-1 0,3-1 0 16,-4 1 7-16,1-2-2 0,-1-3 4 15,-4 2 0-15,3 0 1 0,-2-3-1 0,1-3-1 16,0 1-4-16,0-5-6 0,2-1-2 0,-3-2-3 16,2 1-1-16,-1-1-3 0,-3 3 1 0,-3 1 0 15,-1 3-1-15,-5 5 7 0,0 3-4 16,-3 4 3-16,-1 4 3 0,0 2-1 0,0 3-2 15,-5 0-10-15,2 2-10 0,-4 6-9 16,-1 5 4-16,-5 4 5 0,2 3 8 0,-3 4 3 16,-1 1-2-16,3 3 1 0,-2 3 3 0,-1 0 5 15,2 4-2-15,1-4 3 0,-1 0-1 0,6-3-3 16,1-5 4-16,3 1-3 0,3-5 0 0,0-2-9 16,1 0 1-16,4-5-5 0,2-1 1 0,3-2 4 15,0-2 3-15,4-4 1 0,1-2-1 0,-3-1 10 16,5 0-6-16,-3-4 5 0,4-5 0 15,-3 0-5-15,2-2 3 0,-1-2 0 0,-1 1 2 16,1-4-2-16,-2 1 2 0,2-2-1 0,-1 1-2 16,-1-1 0-16,2-2-1 0,-1 0-1 0,-1-1-1 15,-2 3 5-15,-2 1-4 0,-3 3 3 16,-4 3-1-16,0 5-1 0,-2 1 4 0,-1 2 0 16,0 2 0-16,-1 0-10 0,-2 1-6 15,-3 5-8-15,-2 2 1 0,-1 5 5 0,-2 3 3 16,-3 1 5-16,1 0-2 0,3 0 1 0,0 2 0 15,2-2 4-15,2 0-1 0,0-2 3 16,1 1 0-16,0-3-4 0,4-1-1 0,1-1-7 16,0-1 2-16,0-2-6 0,6 0 0 0,1-2 3 15,1-3 0-15,2 1 6 0,3-4 5 0,0 0 5 16,1 0 3-16,-1-4 2 0,1-3-1 0,0-1 0 16,1-1 0-16,-1-1 0 0,-2 0 3 0,2-2-3 15,0 0 3-15,-2 1-1 0,1 0-2 16,1-2 2-16,0-1-3 0,-4 2 0 0,3 0-1 15,-5 3-1-15,0 1-1 0,-4 2 2 0,0 2-2 16,-2 3-1-16,-2 1-1 0,0 0-6 0,0 0 1 16,0 2 1-16,0 4 3 0,-3 1 4 0,-2 4 1 15,2-1-1-15,-4 2-2 0,2 2-1 0,-3-1-1 16,0 0 2-16,5-2-3 0,-1 2 1 16,3-3-3-16,1 3-4 0,0-4-1 0,6 1-5 15,2-3-5-15,3 0-7 0,0-1-9 16,4 0-14-16,0-3-17 0,1-2-42 15,0-1-52-15,0 0-107 0,-3 0-259 0,-5-1-784 0</inkml:trace>
  <inkml:trace contextRef="#ctx0" brushRef="#br0" timeOffset="-146967.58">13140 5297 2458 0,'0'0'-9'16,"0"0"-6"-16,0 0 52 0,0 0 59 0,0 0-2 16,0 0-19-16,121 26-5 0,-96-21-15 0,3-2-16 15,1 2-13-15,-2-2-14 0,3 0-2 0,-2-1-6 16,0-1-4-16,2 0-8 0,-1 1-20 15,-2-2-28-15,-2 0-45 0,-4 1-81 0,-2-1-129 16,-4 0-283-16,-7 0-860 0</inkml:trace>
  <inkml:trace contextRef="#ctx0" brushRef="#br0" timeOffset="-146290.8">12297 5591 480 0,'0'0'91'0,"0"0"-4"0,0 0 41 15,0 0 33-15,0 0-4 0,0 0-32 0,0 0-4 16,0 0 1-16,0 0 4 0,0 0 9 15,0 0 8-15,0 0-11 0,0 0-13 0,0 0-18 16,82-5-24-16,-70-1-17 0,1-1-18 16,-2-1-6-16,1-1-10 0,-1 0 0 0,1 0-5 15,-2-3-5-15,-1 0 0 0,1 2-3 0,-3-2-1 16,-2 1-1-16,2 0 2 0,-4-1-1 0,3 0 2 16,-3 2-3-16,-2 1 1 0,-1 0 5 0,0 1 2 15,0 1 8-15,-4 1-4 0,-3 1-4 0,-1 1-7 16,0 1-13-16,-6 2-6 0,2 1-6 0,-6 2-1 15,3 4 2-15,-5 2 6 0,0 4 1 16,0 0 3-16,1 1-1 0,1 3-2 0,1 2 1 16,2-1-3-16,-1 4 2 0,3-2-6 0,1 1-6 15,3-1-15-15,1 1-28 0,5-1-41 0,2 0-57 16,1-2-144-16,0-2-217 0,2-7-857 0</inkml:trace>
  <inkml:trace contextRef="#ctx0" brushRef="#br0" timeOffset="-144991.55">13800 5718 344 0,'0'0'101'0,"0"0"76"0,0 0 87 15,0 0 54-15,0 0-6 0,0 0-54 16,0 0-63-16,0 0-44 0,0 0-20 0,0 0-10 16,0 0-13-16,0 0-14 0,0 0-15 0,0 0-16 15,61-80-11-15,-51 67-11 0,1-1-8 16,1 1-5-16,3-3-8 0,-3 0-5 0,7 1-3 16,0-2-2-16,-3 1-4 0,3 0 0 0,0 1-3 15,1 2-4-15,0 4 2 0,-2 1-5 0,-1 1 1 16,-1 2 0-16,-1 4-4 0,-2 1-1 0,-2 0-2 15,-1 0-6-15,-4 2 1 0,-1 4-2 0,-3 0-5 16,1 2 5-16,-2 4 0 0,-1-1 9 0,0 2 4 16,0 1-4-16,-1-1 5 0,-2 3-2 15,1-3 3-15,0 1 7 0,-1 0-5 0,2-1 1 16,-1 1-1-16,2-2-4 0,0-1 4 0,3-1-1 16,4-1 0-16,1-2 0 0,1-2-1 15,2 0 3-15,2-2 3 0,0-1 1 0,4-2 6 16,0 0 3-16,4-3-3 0,1-3 2 0,-2 0-4 15,2-3-6-15,0-1 2 0,-2 0-1 16,-1 0 1-16,-2-1 3 0,-1 2 1 0,-2-1 1 16,-1-1 1-16,-1 0 1 0,-1 0-3 0,-1 0 0 15,0-2-2-15,-1 1-2 0,0-5 1 0,-1 2 0 16,-1 1-2-16,1-1-2 0,-6 2 2 16,2-1-3-16,-3 4 4 0,-1 2 1 0,0 2 3 15,0 1 0-15,-3 3-5 0,-1 1-8 0,-3 1-15 16,1 0-14-16,-3 2 4 0,1 5 4 0,-3 1 9 15,1 4 14-15,-4 3-6 0,4 1 1 0,0 1-1 16,2 1-3-16,0 2 4 0,3-1 0 0,3-4 0 16,0 2-2-16,2-2-2 0,2-2-2 15,4-2-2-15,3-1 2 0,1-2 6 0,2-2 7 16,2-1 7-16,-1-2 8 0,1-2 0 0,1-1 0 16,2 0 2-16,-1-3-4 0,-1-3 0 15,2-1-4-15,-2 0-1 0,-1-1 1 0,3-1-2 16,-4-1 4-16,1 0-2 0,1-1-1 0,-2-1-1 15,1 0-2-15,4-3 0 0,-2 0-3 16,0-3-1-16,2 4-2 0,0-3-1 0,-3 3 0 16,3 3-5-16,-3 1 1 0,-1 3-4 0,-2 4-2 15,-2-1-3-15,1 3-2 0,-2 1-5 0,1 0 1 16,-1 5 1-16,-1 3 3 0,-2 0 3 16,1 3 3-16,-1 2 3 0,-1-1 1 0,-2 2 4 15,2 1 2-15,-2-1 1 0,1 0 1 0,1 0 1 16,0-2-1-16,1 0 0 0,-2 2 3 0,-1-4 2 15,1 2 6-15,-1-4 5 0,-1 1 6 0,-1-3 8 16,-1 0 8-16,0-1 12 0,-1-2 4 0,-4 1 2 16,1-2-5-16,-3 1-9 0,-3-2-9 0,1-1-10 15,-3 1-8-15,1-1-6 0,-2 0-1 16,-1 0-5-16,1 0-4 0,1 0-5 0,-2 0-10 16,4-1-12-16,0 0-15 0,2-1-16 0,1 1-22 15,4 0-16-15,-1 0-32 0,3 0-64 16,0-2-155-16,1 2-242 0,0 1-295 15,0 0 135-15</inkml:trace>
  <inkml:trace contextRef="#ctx0" brushRef="#br0" timeOffset="-144556.19">15288 5144 2092 0,'0'0'22'0,"0"0"20"0,0 0 35 16,0 0 21-16,0 0-20 0,0 0-25 0,0 0-1 16,0 0 13-16,0 0 14 0,0 0 3 15,0 0-2-15,0 0-15 0,0 0-8 0,74 122-3 16,-64-97-9-16,1 0-6 0,-2 0-7 0,0 1-7 16,-2-2 0-16,0 2-2 0,-3 0-1 0,0-1-1 15,-4 2-7-15,0-3 2 0,-3-2-3 16,-3 0-1-16,-5-4 4 0,-1 1-6 0,-3-1-1 15,-4-1-4-15,-2 1-5 0,1-4-4 0,-4 4-7 16,-2-4-15-16,4 0-27 0,-1-1-34 0,2 0-53 16,0 0-66-16,5-2-169 0,3-3-287 0,6-3-841 15</inkml:trace>
  <inkml:trace contextRef="#ctx0" brushRef="#br0" timeOffset="3496.52">22497 4135 1429 0,'0'0'16'0,"0"0"-32"0,0 0 33 15,0 0 49-15,0 0 36 0,0 0-12 16,0 0-18-16,0 0-19 0,0 0-20 0,0 0-14 16,0 0-5-16,0 0 3 0,71-5-7 0,-60 5-4 15,2 0 0-15,-3 0-6 0,5 0 0 16,-3 0-3-16,-1 2-6 0,2 0-5 0,-1 1-10 16,3-1-15-16,-2 0-19 0,-1 2-26 0,0-2-45 15,0 0-78-15,1 2-105 0,-6-3-6 0,-1 0-419 0</inkml:trace>
  <inkml:trace contextRef="#ctx0" brushRef="#br0" timeOffset="3728.92">22522 4363 2143 0,'0'0'-94'0,"0"0"26"0,0 0 71 15,0 0 72-15,0 0 15 0,0 0-2 16,0 0 0-16,0 0-15 0,0 0-14 0,0 0-18 16,0 0-14-16,132 8-11 0,-105-8-8 0,1 0-11 15,-2-3-5-15,-1 1-12 0,0-2-25 0,0-2-31 16,-2 3-48-16,-1-1-64 0,0 1-104 0,4 0-137 16,-7 1-19-16,-8-1-468 0</inkml:trace>
  <inkml:trace contextRef="#ctx0" brushRef="#br0" timeOffset="4430.24">23624 3741 1135 0,'0'0'325'0,"0"0"-345"0,0 0-14 16,0 0-19-16,0 0 8 0,0 0 40 0,0 0 44 15,0 0 46-15,0 0 24 0,0 0-10 0,0 0-20 16,-72 129-17-16,57-90-9 0,-4 2 1 0,3 2 4 16,1 1 2-16,-4-3-8 0,4 1-8 15,-1 2-12-15,3-1-9 0,1-4-3 0,0 1-5 16,3-2 2-16,-1-3-8 0,3-1-6 0,-1-3-2 15,2 1-7-15,1-5 6 0,3-1-1 0,-3-5-2 16,2-1 0-16,2-5-1 0,1-3-4 0,0-1 4 16,0-4-2-16,0-3 3 0,0 0 10 15,0-2 8-15,0-2 19 0,0 0 14 0,0 0 12 16,1 0 8-16,2-2-6 0,-2-2-5 16,-1-2-15-16,2-2-14 0,-2-1-6 0,0-2-3 15,0-1 6-15,0 0 6 0,-3 0-1 0,-2 0-6 16,-4 0-8-16,0 0-11 0,-3 1-9 0,-2-1-9 15,-2 2 1-15,-4 3 0 0,-1 2 1 0,0 2 9 16,-1 3-2-16,3 0 2 0,1 5 2 16,-2 3-4-16,5 4-3 0,1 0 3 0,-9 16 4 15,10-13 8-15,2 1-1 0,2 0-1 16,2 1 1-16,-2 0-1 0,5 1-2 0,1 0-3 16,-1-2-1-16,4-1-7 0,0-2-3 0,0 0 3 15,1-2-6-15,7-1-2 0,-1-2-5 0,2-1-8 16,2-1-1-16,3-2-1 0,1-2-8 15,6-2-15-15,1 0-38 0,2-1-52 0,5-5-95 16,-1-1-165-16,-4 2-85 0,-9-1-543 0</inkml:trace>
  <inkml:trace contextRef="#ctx0" brushRef="#br0" timeOffset="5811.99">23491 4673 2068 0,'0'0'-173'0,"0"0"30"15,0 0 89-15,0 0 86 0,0 0 36 0,0 0-7 16,0 0-5-16,0 0-3 0,0 0-2 0,0 0 5 16,0 0 6-16,0 0-5 0,0 0-14 0,0 0-20 15,116-14-7-15,-95 8-8 0,-1-1-6 16,2-1 1-16,-2 1-6 0,0-1 5 16,0-2 0-16,-3 0-1 0,-3-2-1 0,1 2-3 15,0 1 2-15,-5-2-3 0,-2 2 6 0,-3 0-5 16,-1-2-7-16,-2 3-1 0,-2 1-2 0,0 1 4 15,-3 0-6-15,-3 1-9 0,-2 3-25 0,1 0-23 16,-3 2-9-16,-5 0 2 0,0 1 20 0,-2 5 26 16,-2 3 24-16,-2 2 13 0,0 4 10 15,0 2 7-15,1 0 8 0,1 2 9 0,2 2 7 16,2 1-4-16,1 0-3 0,1 0-5 0,6-1-15 16,1 0 1-16,2-2-10 0,4-1-10 0,0-2-1 15,2-1-8-15,6-3 3 0,0-1 6 0,4-4 6 16,-1-1 13-16,0-3 6 0,4 0 12 15,-2-3 6-15,4 0 1 0,1 0 0 0,0-5-4 16,3-3-7-16,-1 1 2 0,-1-2 3 0,3-1-2 16,-3-2 5-16,4-1-13 0,0 2-11 0,-2-2-9 15,-1 3-8-15,1-2 1 0,0 3 1 16,-1 1 1-16,-1 2-1 0,-2 1-2 0,-1 4-1 16,1-1-4-16,-4 2-3 0,0 0-2 15,-2 3-3-15,-4 2-3 0,2 2 2 0,-3 1 2 16,-3 1 0-16,1 1 5 0,-4 0 2 0,0 1-1 15,0 1 4-15,-5-1 3 0,-4 0 1 0,0 1 2 16,-2-1 1-16,0-2-2 0,0 0 1 0,-5 0 2 16,2 0-1-16,-2-2 2 0,1 1 3 15,-3-3 2-15,4 0-2 0,-3-1 6 0,6 1-5 16,-4-3 1-16,7 1 4 0,1-2-7 0,4-1 3 16,1 1-5-16,1-1 3 0,1 0-3 0,0 0 3 15,0 0-3-15,0 0-13 0,3-1-3 16,0-3-7-16,5 0 3 0,2-2 6 0,4 0 6 15,2 0-1-15,2-3-2 0,3 2 4 0,-1-1-4 16,0 1 1-16,3 0 3 0,-4 0 0 0,2 0-2 16,1 0 2-16,-1 0 0 0,0 0-3 0,4 0 2 15,-1 1-2-15,-2 0-1 0,0 2 2 0,1 0 0 16,1 2-1-16,-4 1-1 0,1 0 1 16,0 1-4-16,-3 0 1 0,0 0 3 15,-2 0-1-15,1 2 1 0,-5 1 4 0,-1 0 1 16,-5-1 1-16,-2 0 2 0,-2-1 0 0,0 2 2 15,-2-2 9-15,0 0 11 0,-2 1 10 0,-2 1 6 16,-4 0-2-16,-2 1-7 0,0 2-8 0,-2-2-5 16,-5 1-4-16,4 0 0 0,-4 1-3 0,4 1-2 15,-3 0-3-15,2 2-1 0,-1 0-2 16,0 1-1-16,-1 0 3 0,2 1-1 0,1 2 0 16,2-1-2-16,-1-1 0 0,2-1 1 0,4 1-5 15,1-1 4-15,0-1-5 0,4 1-2 16,0-2-2-16,1-1-3 0,0-1-2 0,0 0-2 15,1 0-3-15,1-1-5 0,5 0 3 0,0-1 1 16,4-1 6-16,1 0 6 0,2-2 0 0,3-1 2 16,-1 0-2-16,2 0 3 0,2-4-6 0,-1 0 1 15,2-1 0-15,-1 0-5 0,0 0 3 0,1-2 1 16,-1 0 2-16,-1 1 1 0,-2-2 0 16,-1 1-3-16,1 0 1 0,-5 1-2 15,-1 3 5-15,-4-1 1 0,-2 2-2 0,0 1 5 16,-4 1-11-16,0 0-4 0,-1 0-9 0,0 0-20 15,0 0 1-15,-1 1 3 0,-3 3 13 0,-1 1 18 16,-2 2 10-16,2 2 3 0,-5 1-3 0,2 1-1 16,-2 1-2-16,1-1 2 0,0 1 0 0,4 0-1 15,-2 0 3-15,1-2 5 0,2 2 6 0,3-2-3 16,1 0 1-16,0-2-7 0,0-1-7 16,5-1 7-16,2-1-4 0,2-1 5 0,2 0 3 15,6-2 1-15,-1-1 1 0,3-1-1 0,4 0-3 16,1-1-6-16,-3-2-4 0,1-1-1 0,-1-2 2 15,-2 1 2-15,2-1 6 0,-1 1-2 16,-3-1-1-16,-4 0 5 0,1 1-3 0,-6 1 7 16,1-1-1-16,-2 2 3 0,-4 1-4 0,-2 1-1 15,0 1-1-15,-1 0-12 0,0 0-1 16,0 0-9-16,-1 1-1 0,-1 4 9 0,-2 2 12 16,-1 0 7-16,-5 3 5 0,3 0 0 0,-3 2-9 15,0 0 3-15,1 2 0 0,-1-2 1 16,1 2 9-16,1-1-3 0,-1 2 0 0,3-4-8 15,2-1-7-15,3 1-12 0,1-3-19 0,0-2-22 16,2 1-36-16,6-4-35 0,2-2-54 0,4-1-153 16,-1 0-221-16,-6 0-852 0</inkml:trace>
  <inkml:trace contextRef="#ctx0" brushRef="#br0" timeOffset="5948.64">24930 4884 2255 0,'0'0'56'0,"0"0"-1"0,0 0 21 0,0 0-18 16,0 0-32-16,0 0-27 0,0 0-50 0,0 0-105 15,0 0-137-15,0 0-185 0,0 0-56 16,0 0-479-16</inkml:trace>
  <inkml:trace contextRef="#ctx0" brushRef="#br0" timeOffset="6664.72">24858 5337 1899 0,'0'0'299'0,"0"0"-127"15,0 0 26-15,0 0-27 0,0 0-68 0,-130 131-16 16,105-106-15-16,-2 1-23 0,1 1-11 16,1-1-7-16,2 2-14 0,-2-2-4 0,4 1-6 15,0-1-5-15,-1-2 0 0,3-1-2 0,-2-2 1 16,2-2-2-16,5-3-1 0,-4-3-4 0,3-1 1 15,3-5-3-15,2-1 3 0,3-2 2 16,0-3-4-16,5-1-2 0,-2 0-6 16,4-2-5-16,0-6-4 0,0 0-1 0,5-4 4 0,1-3 4 15,4-2 7-15,5-5 3 0,4-2-3 0,4-5-4 16,8-3-3-16,5-5-12 0,7-2-16 16,2 0-13-16,2-3-11 0,1 3 4 0,-3 4 13 15,-2 5 13-15,-6 5 12 0,-3 6 2 0,-3 5 7 16,-5 5 3-16,2 3 1 0,-6 4 6 15,-5 2 0-15,-2 0 5 0,-6 3 3 0,-2 5 1 16,-4 2 9-16,-3 0 4 0,0 2 7 0,0 0 7 16,-8 1 0-16,-3 2 1 0,0-1 0 0,-4-2 0 15,-1-2-2-15,-2 0-2 0,4-1 1 0,-4-2-4 16,4-2 0-16,0-1-1 0,3 0-6 0,0-2-2 16,5-1-2-16,1 0-3 0,2-1-3 0,0 2-1 15,3-2-5-15,0 0-8 0,0 0-2 16,3 0-2-16,0-2 3 0,6-1 10 0,1-3 5 15,4-1-2-15,6-2 1 0,2-4-2 0,4 1-4 16,0-4 4-16,1-2 0 0,3-3-4 16,1 0 0-16,0-4 0 0,4 1-1 0,-3-2-2 15,1 1 2-15,-2-2 2 0,-1 3 0 0,-1 1 4 16,-7 3 0-16,-3 6 4 0,-4 2 4 16,-7 1 8-16,-1 7 4 0,-6 1 6 0,-1 2 2 15,0 1-6-15,0 0-8 0,0 3-11 0,-2 4-5 16,-6 4 3-16,-2 4 9 0,-5 5 5 0,-3 4-1 15,-4 1 0-15,-1 3-4 0,0-1-1 16,1 3 4-16,-3 1 0 0,0 2 1 0,-1 0 3 16,1 0-3-16,2 0-4 0,-2-5-3 0,3 0-7 15,1-4 0-15,3-1-2 0,4-1-5 0,-1-3-4 16,3 0-9-16,6-2-3 0,1-1-7 0,4-2-7 16,1-2 1-16,0-1-9 0,2-4-2 0,4-1-4 15,-5-2-11-15,4-4-10 0,-1 0-14 16,-1 0-16-16,3-3-29 0,-3-3-38 0,1-3-60 15,-2-1-75-15,-2-3-79 0,-4-1-53 0,-4-2 65 16,2 2-164-16,-2 6 467 0</inkml:trace>
  <inkml:trace contextRef="#ctx0" brushRef="#br0" timeOffset="6801.77">24869 5513 388 0,'0'0'374'0,"0"0"-2"0,0 0-34 16,0 0-114-16,0 0-110 0,0 0-67 0,0 0-24 16,0 0-1-16,0 0 5 0,0 0-2 15,0 0-12-15,0 0-7 0,122-2-8 0,-95 10-6 16,-4 2-8-16,0 1-12 0,4 0-16 0,-3 1-33 15,2-1-43-15,-5 2-48 0,4-1-42 16,-1 1-48-16,-3-1-27 0,-2-1 41 0,-1 1 51 16,0 0 53-16,-7-5-40 0,-3-2 180 0</inkml:trace>
  <inkml:trace contextRef="#ctx0" brushRef="#br0" timeOffset="7655.91">25361 5722 0 0,'0'0'523'0,"0"0"-145"0,0 0 32 0,0 0-51 15,0 0-45-15,0 0-55 0,0 0-61 16,0 0-49-16,0 0-46 0,0 0-24 0,-125-2-16 15,111 6-12-15,0 1-7 0,-1 2-11 0,4 2-4 16,-3 1-2-16,-1 2 2 0,3 2-2 0,-3 1 1 16,2 2-1-16,0 1-3 0,1 1-3 15,0 1-6-15,-1 1-4 0,3 1-4 0,0-1 1 16,5-2-3-16,-2 3-1 0,5-2 1 16,1-1-5-16,1 1-1 0,0-3-2 0,0-2-1 15,3 1-3-15,5-2 2 0,1-3-1 0,1 0-4 16,0-4 3-16,3-1 1 0,-2-1 3 0,6-2 1 15,-4-3 4-15,2 0-2 0,0 0 2 0,-2-4 3 16,2-3-4-16,-3 0 3 0,0-1-1 16,-3-2 5-16,0-3 0 0,0-1 1 0,-5-1 0 15,4-2-8-15,-5-3 2 0,3 1-4 0,-4-1-1 16,-2-1 4-16,2 4-3 0,-2 0 0 0,-3 1 0 16,-4 3 0-16,2 2-3 0,-1 3-1 0,-3 1 0 15,4 3-5-15,-2 2 1 0,1 0 0 16,1 2-1-16,-1 0-6 0,2 0 1 0,-1 3-2 15,1 2-2-15,1 1 4 0,2-1-5 0,-1 1-3 16,2-1-4-16,0 1 0 0,2 1 1 0,1 0 10 16,1-1 5-16,2 1 2 0,3-1 7 0,-1-1 0 15,-2-1 5-15,3 0 0 16,2 1 0-16,2 0 1 0,2-1-4 0,-2 2 4 16,4-1-2-16,-4 0 1 0,2 2 0 0,-2-1 0 15,-2 0 1-15,-1 1 2 0,-1-2 1 0,0 2 0 16,-3 1 4-16,1-1-5 0,1 2 3 0,-5-1-1 15,2 1-1-15,-2 0 1 0,-2 1 1 0,-1 2 2 16,0-2 1-16,0 2 2 0,-1-1-1 0,-7 1-1 16,1-1 0-16,-1 1-3 0,-5 1 1 15,1-1-5-15,-2-1 2 0,0 2-3 0,-1-1-2 16,0 1 3-16,-2 0 0 0,0 0 5 0,4 1 4 16,-3 0 6-16,4 0 3 0,1 0-2 0,1 1-6 15,-1-1-3-15,3 2-7 0,5-2-1 16,1 1 0-16,2-2-1 0,0 1-1 0,2-2-2 15,3 0-1-15,1-3 3 0,5 0-2 0,-1-1 3 16,1-2 2-16,1-2-7 0,3 0 5 0,-1-3 1 16,4-1-2-16,-2 0 7 0,0-1-6 15,4-4-1-15,0-1-1 0,-2 1-4 0,3-3 3 16,-2 1 0-16,0 0-1 0,2-2 1 16,-3 2-2-16,-1 0 0 0,0 1 2 0,-5 2-2 15,-2-1 3-15,-5 2-2 0,1 1 0 0,-5 1 2 16,-1 1-3-16,0 0-4 0,0 0-3 0,-5 3 0 15,-3 2 1-15,-1 2 5 0,-5 1 3 0,-1 1 2 16,0 2-2-16,-1 3 4 0,-3-2 0 0,5 2 1 16,-4 1 2-16,2 1 2 0,1 1 7 15,0 2 4-15,0 2 3 0,-1-1-1 0,2 0-3 16,3 2 0-16,1-3-8 0,0-2-1 0,4 1-3 16,2-4-7-16,2-1 1 0,1-1-4 0,1-3-6 15,0-2-2-15,2 0-13 0,1-3-12 16,5-3-12-16,0-1-19 0,2 0-26 0,2 0-39 15,0-7-44-15,4 0-83 0,-2-2-172 0,1 3-210 16,-8 1-829-16</inkml:trace>
  <inkml:trace contextRef="#ctx0" brushRef="#br0" timeOffset="-119948.64">22026 14351 59 0,'0'0'83'16,"0"0"-31"-16,0 0 3 0,0 0 7 0,0 0 8 16,0 0 14-16,0 0 3 0,0 0 15 15,0 0 21-15,0 0 7 0,0 0 11 0,0 0-6 16,-8-43-14-16,5 39-13 0,1 0-17 0,-1-1-9 16,0 0-10-16,-1-1-9 0,-1 1-11 0,-3-1-11 15,6 0-11-15,-6 1-6 0,2 0-8 0,-1-1-2 16,-3 0 2-16,1 1-6 0,-1-1 3 15,-2 0-3-15,0 0-7 0,-1 0 2 0,0-1 1 16,-2 2-2-16,0-2 3 0,0 0-3 0,-2 1 0 16,-1-1-1-16,0 0 0 0,-4 2 1 15,1-2-1-15,-1 1 0 0,-3 1-2 0,0 1-2 0,-1-1-1 16,-1 1 2-16,-2 0-5 0,1 0 5 16,-2-1 2-16,-1-1-2 0,1 2 3 15,-1-1-3-15,1-1-2 0,-1 2 0 0,-1-2 3 16,0 0-1-16,-3 0-1 0,0 1 1 0,-2-1-4 15,0-1 2-15,-1 0 3 0,-1 1-3 0,1-2 2 16,3 1-2-16,-3 1 1 0,3 1 0 0,-2-1 2 16,0 0-1-16,3 2 1 0,1-1 2 15,-2 1-1-15,2 0 1 0,-1 1-2 0,2-1 0 16,2 1 0-16,0 0-3 0,4 0-39 0,2 0 45 16,2 1 2-16,-2-1 3 0,3-1 40 0,0 1-46 15,1 0-1-15,-1 0-2 0,0 1-1 16,1 1 2-16,0-1-3 0,0 0 3 0,0 0 1 15,-1 0-1-15,1-1-1 0,0 1 0 0,-1 1-1 16,-1-1 0-16,1-1 3 0,-1 2-2 0,-3-1-1 16,2-1 0-16,1 0-4 0,-2 1 3 0,0-1 0 15,0 0 1-15,-1 1 0 0,4-1-1 0,0 1-1 16,0 1-1-16,2 0 2 0,1-1-1 0,1 1 0 16,-2 1 1-16,-2 0 3 15,4 0-1-15,-2 0 0 0,1 0 1 0,0 0-5 16,-3 0 7-16,2 0-1 0,-2-1-1 0,-2 0 4 15,0 1-5-15,-2 0 1 0,-1 0-1 0,1 0 0 16,-2 0 0-16,-1 0-1 0,3 0 2 0,-2 2-2 16,-2-1 1-16,3 1-1 0,-2-1 1 15,-1 1 0-15,0-1 4 0,3 0-1 0,-1 1 0 16,-2-1 2-16,5 0-3 0,-3-1-1 0,3 1 0 16,-3-1 0-16,4 0 0 0,1 1-1 0,-3-1 1 15,2 0-1-15,0 0 1 0,-3 0 0 0,5 0 1 16,-4 0 1-16,-2 0 0 0,2 0 0 0,-3 0 0 15,0 3 0-15,1-1-2 0,1 0-1 16,-3 2-1-16,0 0-2 0,0 1 2 0,2-2 1 16,-3 2 0-16,2 0 0 0,0-1 1 0,4 0 0 15,-2 1 0-15,4 0 0 0,-1-2 0 0,-1 2 0 16,1 0 1-16,1-2 1 0,0 2-2 16,0-1 2-16,0 1-1 0,0 0 0 0,1-1 3 15,1 1 2-15,-1 0 3 0,-1 1 3 16,3 0-3-16,-2 2 0 0,0 1-1 0,1 1-2 15,-3-1 0-15,1 0-2 0,2 0 3 0,0 0-3 16,0 3 3-16,2-1-5 0,-2 1-3 0,-1 1-1 16,3 1 0-16,-1 3 0 0,4-3 2 0,-5 0 0 15,1 0-3-15,2 0 0 0,2 0 1 0,-2-1-1 16,2 2 3-16,-1-2 0 0,1 0 0 16,-1 0 2-16,2-1-2 0,-2 1 0 0,-1-2 0 15,1 1 0-15,-2-1 1 0,-1 2 2 0,1 0 2 16,-1 1 1-16,1-1 0 0,-1 2 2 0,0-1 1 15,-1 0-1-15,1-1 4 0,4 1 2 16,-3 2-3-16,0-1 4 0,3-1-7 0,-2 2-2 16,-1 2-1-16,4-2-7 0,-4 0 4 0,5 0-1 15,-4 0 0-15,6-1 0 0,-1 1 1 0,3-1-3 16,0 0 2-16,2 1-2 0,0-1 1 16,1 0 1-16,3 2-1 0,-1-2 6 0,1 1-7 15,2 0 1-15,1-2-1 0,0 1-6 16,0 3 5-16,0-2-2 0,7 0 3 0,-4-1 2 15,4 1 1-15,-2-1 1 0,5 1-2 0,-1 0 4 16,2 1-3-16,3-2 1 0,0 2 2 0,-1-2-3 16,4-1 1-16,-4-2 2 0,3-1-1 0,-2 2 1 15,3-2 0-15,-2 0-1 0,4-2-1 0,0 2 1 16,1-2-1-16,0 0 0 0,1-2 2 0,4 0-2 16,0-1 2-16,2-2 1 0,-1 1 1 15,5-3 0-15,0 0-1 0,4-1 1 0,-2-1-2 16,5 2 1-16,-4-2-1 0,4 0-1 0,-3 0-4 15,2 0 4-15,0 0-5 0,-1 0 2 16,2 0 4-16,1 0-4 0,-5-2 4 0,4 0-5 16,-3 1 4-16,1-1-4 0,-2-2 4 0,2 2 2 15,-3 0-4-15,-1 0 5 0,-1-1-3 0,-1 1-4 16,0 0 1-16,-3 1-1 0,-3-1-1 16,0 2 4-16,0 0-1 0,-2 0 1 0,-1 0 0 15,0 0-2-15,-1 0-1 0,1 2 0 0,-1-1 1 16,1 0 0-16,1 0 0 0,3 0 3 15,-2 0-3-15,4 1-2 0,0-2 2 0,1 1-3 16,0-1 0-16,-2 0 3 0,4 0 1 0,-1 0 0 16,1 0 3-16,0 0-3 0,0 0-4 0,-1 0 4 15,-2 1-2-15,-1 0 1 0,0 1 0 0,-4 0 1 16,-1 0-2-16,-2 2 1 0,2-2 1 0,-2 1-2 16,1-1 2-16,0 0-1 0,-4 1-1 15,4-1 0-15,0 0-2 0,-2-1 1 0,1 2-1 16,-2-2 1-16,2 0 1 0,1-1 0 0,4 0 0 15,-2 0 0-15,1 0-4 0,5 0 3 0,-3 0 0 16,1 0-1-16,-2 0 6 0,4-1-2 16,-3 0-3-16,0 0 3 0,-2-1-3 0,4 1-1 15,-4 0 2-15,-2 1-1 0,-1 0 0 0,1 0 2 16,-2 0 1-16,-1 1-2 0,-2 2 0 16,0-2 3-16,-1 2-4 0,2-2 2 0,-2 2 2 15,-1-2-1-15,4 0-3 0,1 0 3 0,2-1-2 16,2 1-1-16,-1-1 2 0,4 0-3 0,-4 0 0 15,2 2 0-15,1-2 2 0,-1 0-1 16,-1 1 2-16,5-1 1 0,0 1-3 0,-2-1 3 16,2 1 0-16,0 1-3 0,-4 0 3 0,4 0-2 15,-1 0-4-15,-3 0 5 0,3 1 1 0,-2-2-2 16,5 1 6-16,0 0-3 0,0 0-2 0,2 1 0 16,-2-1 0-16,3 0-1 0,1 1 0 0,-3-2 1 15,1 1 1-15,-1 0-3 0,-1 1 4 16,-2-1-2-16,0 0-2 0,-1 1 4 0,-1-1 1 15,0 0-3-15,1 2 5 0,-1-2-3 0,1 2-4 16,1-2 4-16,-2 0-4 0,0 2 2 16,-1-2 1-16,2 0 0 0,0-1-3 0,-3 1 0 15,4 2 3-15,-2-2-4 0,-2 1 4 0,1-1 0 16,1-1-2-16,-2 0-1 0,0 2-2 0,-1-3 0 16,2 2 0-16,-1-1 3 15,0 0-2-15,-3 0 2 0,3 1 0 0,-3-2-1 16,-1 1 3-16,-3-1-2 0,1 0 0 0,-2 1-2 0,0-1 3 15,-2 0 2-15,1 0-4 0,-1 0 6 16,1 0-7-16,0 0-1 0,1 0 3 0,-1 0-2 16,1 0 1-16,-1 0 2 0,1-1 3 0,-1 0-4 15,0-1 3-15,-1 1-1 0,1 0-5 0,-1 1 3 16,1-1-2-16,2 0 1 0,0-2 2 0,-1 1-3 16,3 0 2-16,-1-2-1 0,6 1 0 0,0-1 0 15,-1 0 0-15,0 0 0 0,1-1 1 0,-3 0-1 16,-3 2 2-16,0-3-2 0,-2 2-1 15,-1 2 1-15,0-1-3 0,-3 0 4 0,0 0 2 16,-1-2 0-16,-1 2 0 0,-1-1-1 0,2 0 0 16,-4 1-2-16,0-1 4 0,-1 0 3 15,0-1-3-15,0-1 2 0,-1 0-2 0,0 0-2 16,0 1 3-16,0-2 0 0,2 0-3 0,-1 0 2 16,0 0-1-16,1 0 0 0,1 1 0 15,-2 0 0-15,1-1 0 0,-3-3-2 0,1 3 6 16,-2 1-1-16,2-1 2 0,-4 1 5 0,0 0-3 15,1 0 1-15,-2 1 0 0,2-2-2 0,-2 1-2 16,1-1-2-16,-1 0 2 0,0 0-4 16,0 1 8-16,0-3-3 0,0 1-5 0,0 0 5 15,-1 0-12-15,1-3 7 0,-4 3 1 0,2-2-2 16,-1 2 9-16,1-1-7 0,0 0 0 0,0-1-3 16,-1 1 0-16,1-2 0 0,1-1 0 0,-2 1 0 15,-1-2 2-15,1 0-4 0,-3 0 3 0,1 0 6 16,-3-1-3-16,2 1 4 0,-4-1 0 15,1 0-3-15,-2 0-1 0,0 1 0 0,0-4 2 16,1 3-4-16,-3 0 3 0,2 2-3 0,1-1-2 16,-1 2 2-16,1-1-3 0,-2 2 3 0,1-1-1 15,3-2 1-15,-1 1-1 0,-2 1 2 16,1 0-3-16,0 2-1 0,-1-1 3 16,1 1-2-16,-2-1 3 0,0 0 1 0,1 2-3 0,-1-2 0 15,0 3 0-15,1-1 1 0,-3-2-2 16,1 2 3-16,-4-1-3 0,2 0 1 0,0 0-1 15,1-2 1-15,-2 0 1 0,2 0-3 0,-1 0 4 16,1 1-4-16,1-1 1 0,0 0 3 16,0 0-8-16,0 1 7 0,0-1-3 0,-2 0 0 15,0 0 3-15,-1-1-2 0,1 0 2 0,1 1-1 16,-2 0 1-16,3-1-3 0,-2 0-2 0,1 1 1 16,1 0-3-16,0 0 2 0,-2 0-2 0,2 0-1 15,-5 0-5-15,2-1-5 0,-3 1-12 0,-1-1-8 16,0 1-11-16,-2 1-10 0,1 2-17 15,-1 1-32-15,-2 3-35 0,1 2-68 0,-2 2-118 16,1 0-147-16,5 1-28 0,4 1-592 0</inkml:trace>
  <inkml:trace contextRef="#ctx0" brushRef="#br0" timeOffset="-116962.14">17640 15248 189 0,'0'0'94'0,"0"0"-30"0,0 0 20 0,0 0 26 16,0 0 11-16,0 0 20 0,0 0-3 0,0 0-1 15,0 0-1-15,0 0-12 0,0 0-11 16,0 0-5-16,-7-53-10 0,3 52-15 0,-1 0-4 16,0-1-17-16,-1 2 1 0,2 0-10 0,-3 0-8 15,2 2-6-15,-2 1-10 0,0 1-1 0,3 0-5 16,-3 1-1-16,1 1-7 0,1-1-4 0,-1 1-1 16,2 2-7-16,-1 0 3 0,0 1 0 15,2 2 2-15,-4 2 3 0,-2 1 2 0,2 2 2 16,-1 2-2-16,-4 0 3 0,0 2-4 0,0-1 1 15,0 2 0-15,-3 0-4 0,-1 2 2 0,-1-2-2 16,1 4 3-16,-1-1-3 0,-3 1 2 0,0 1 0 16,2 3 0-16,2-1-1 0,-2 1 1 15,0 0 1-15,6 1-5 0,-3-1 6 0,1 1-6 16,2-1 1-16,1 0 1 0,0-2-4 0,0 2 1 16,1 0-4-16,1 0 5 0,-1-2-5 15,1 1 3-15,-2 0 1 0,1-2-4 0,0 2 5 16,0-3-1-16,0 2 0 0,1-2-1 15,0 0 1-15,-1 0-4 0,3 1 2 0,1 0 4 0,-2 0-3 16,3-2 7-16,-1 0-6 0,1-1 1 16,0 0-3-16,-1 0 0 0,1 0 5 0,-3 2-5 15,4-1 7-15,-3-2-5 0,4 2-3 0,-4-2 8 16,2 2-7-16,-1-1 3 0,0 1 0 0,1-2 3 16,0-1-4-16,1 1 5 0,1-1-1 15,0 1-11-15,-1-1 7 0,3 0-7 0,1-3 2 16,0 0 3-16,0 0-1 0,0-3-2 0,0 2-4 15,0 0 6-15,2-1-7 0,4 1 9 0,-3 1 0 16,1-1-5-16,1-1 3 0,-2 0-2 0,3 0 1 16,1-1-5-16,-1 0 5 0,2 0-7 0,0-1 4 15,0 1 6-15,-1 0-4 0,1 0 0 16,0 0-3-16,1-3 4 0,0 2-10 0,1-1 12 16,1 1 0-16,1 0-10 0,-1-2 14 15,2 1-12-15,1-1 3 0,0-1 4 0,-2 0-1 16,0 2-2-16,4 1-4 0,-2-1 9 0,0 1-6 15,1 0 7-15,-2 1-2 0,2-2-3 0,-2 1-1 16,1-2 0-16,2 1 4 0,-1 0-6 0,1 0 8 16,2-3-8-16,-1-1 0 0,0-1 3 15,2 0-3-15,1-1 2 0,-2-1-3 0,2 0 9 16,-4-2-10-16,3-2 11 0,0-1 1 0,1-1-11 16,0 0 12-16,2 0-15 0,1-1 5 0,0-1 4 15,-3 1-1-15,-2-1 4 0,0 1-9 0,1-2 7 16,-2 1-9-16,-5 0 8 0,1 1-1 15,-3-2-5-15,-2 1 0 0,1 0-5 0,-6-1 4 16,2 1-6-16,-3 1 7 0,-1 0-5 0,-1-1 2 16,0 2 12-16,0 0 2 0,0 0 1 0,0 0-4 15,0-1 5-15,0 0-9 0,0 0 5 16,0 0-4-16,-2-1-10 0,-1-2 3 0,0 1-7 16,1-2 7-16,-1 0-4 0,-4 2 2 15,3 0-6-15,-2 1-8 0,-2-2 10 0,3 2-9 16,-3-3 12-16,-1 2 0 0,1-2-8 0,0 0 7 15,0 2 0-15,-1-1 0 0,1 1 0 0,-2-1 8 16,1 0-10-16,2 0 7 0,1 1 9 0,-1 0-10 16,2 2 9-16,-1-2-3 0,4 2-1 15,-2-1-3-15,1-1 5 0,1 1 0 0,1 0-5 16,0-2 6-16,-2 1-8 0,1 1-1 0,2-1 0 16,-1 1 5-16,1 0-4 0,0-1 2 0,0 1 9 15,0-2-11-15,0 2 12 0,0-1-2 16,3-3-8-16,1 1 9 0,-2 1-7 0,4 1 4 15,-3 0 0-15,2 2 1 0,1 1-2 0,1 0-1 16,-3 0 8-16,4 0-7 0,0 1 7 0,2 3 0 16,0 0-3-16,0 0-1 0,2 1 3 15,0 1-3-15,1-1-10 0,1-2 8 0,-3 2-11 0,2-1 0 16,-3 2 9-16,1 0-2 0,0-1 1 16,-1 0-5-16,1 0 8 0,-2 0-12 15,0 0 11-15,-1 1 3 0,-6-2-9 0,1 0 10 16,1 1-5-16,-3-3 4 0,-1 1-3 0,0 1 6 15,0 2-6-15,0 0 0 0,0 0 6 0,-6 3-6 16,2 1 4-16,-4-1-4 0,0 0 0 0,-2 0-3 16,1 1 2-16,1 1 3 0,-3 0-5 15,-2-1 13-15,2 1-10 0,-1-1 2 0,1 1 0 16,-3 0-8-16,0 2 0 0,2 1-3 0,-1-1 9 16,-2 0-8-16,4-1 11 0,0-1 0 0,1-2-13 15,2-1 8-15,2-2-9 0,-1 1-1 16,4-1-2-16,-2-1-5 0,3-2-14 0,-1-2-16 15,-1 0-15-15,3-1-30 0,0 0-36 0,0 0-69 16,1-3-52-16,0-4-32 0,0-2-11 0,0-1 18 16,0-1 0-16,3 0 42 0,3-1 54 0,-4-1 65 15,2 2 69-15,-1-2 10 0,-1-2-52 0,-1 0 62 16,0-1 24-16,1 1 0 0,-1-2 0 16,-1 3 0-16,0-1 0 0,0 1 0 15,0 2 0-15,0-2 60 0,-1 3 29 0,-2 0 15 16,2 2 34-16,-1 2 42 0,-1 0 28 0,-1 2-8 15,3 2 6-15,-2-1-7 0,-2 3-12 0,3-1-14 16,-2 1-23-16,-1 1-30 0,3 0-29 0,0 0-9 16,-4 4-30-16,5 2-12 0,-2 2-9 0,0 3-10 15,1 0 2-15,1 3 0 0,1 0 8 0,0 0-15 16,0-2 9-16,3 1-6 0,0-1-7 16,-1-1 8-16,0 2-9 0,3-1-1 0,-2 0-8 15,-2 1 1-15,0 0-6 0,0 0 2 0,-1-1 8 16,2-2-7-16,-2-2 5 0,0 0 1 15,0-3-3-15,0-1-5 0,0 0 3 0,0-2-5 16,0-1-4-16,-2 0 14 0,2 0-9 0,-1-1 7 16,1 0-2-16,0 0-8 0,0 0-2 0,0-3-7 15,0-3 7-15,0-3-8 0,0-4 16 0,0-1-6 16,0-6-7-16,0 0 13 0,0 0-7 16,1-4 4-16,-1 2 6 0,2 2 2 0,-2-2-5 15,0 3 9-15,0 0-3 0,0 3-10 16,-2 1 11-16,1 1-11 0,0 3 7 0,-2 1 1 15,0 5 0-15,0 0 1 0,2 0-1 0,0 4 12 16,0 0-9-16,-1 1 11 0,0 0-4 0,0 0-5 16,1 0 0-16,1 0-4 0,0 0 3 15,0 0-12-15,0 0 11 0,0 0-11 0,0 0-1 0,0 1 6 16,0 4-3-16,3-2 2 0,0 2-2 16,0-2 8-16,3 2-8 0,-2 0 10 0,4 0 2 15,-1 2-12-15,0-1 11 0,2 0-9 0,1-1-1 16,0 0 5-16,0 2-1 0,1-1 0 0,0 0-3 15,4 1 7-15,-4 0-8 0,2-2 5 16,-1 2 0-16,0-1-5 0,0-2 3 0,0 2-8 16,-2-1 5-16,-1-2-9 0,3 1 8 0,-3 0-2 15,0-1-1-15,3 0 2 0,-5 1-1 16,1-1-2-16,0-1-2 0,1 2 9 0,-2-2-9 16,-3 2 11-16,0-4 1 0,-1 3-9 0,0-2 9 15,-2 1-5-15,1 0 0 0,0 1-2 16,0 0 3-16,-2 0-6 0,1-1 6 0,-1 1 9 15,0 1-14-15,0-1 11 0,0 2-7 0,-3 0-3 16,-1-1 6-16,0 1-3 0,-1 0 8 0,1 0-8 16,-4 1 5-16,0 1-2 0,-2 1-2 0,2 1 4 15,-4-1-3-15,0 0-2 0,1 1-5 0,-1-2 14 16,1 1-4-16,-4 0 10 0,2 0 1 0,0 1-15 16,-4-2 9-16,5 1-8 0,-3-2 5 15,1 1 5-15,1 1-4 0,0-1 2 0,1-1-10 16,3-1 5-16,2-2-7 0,0 1 5 0,5-1 4 15,-1-2-7-15,1 0-1 0,2-1-9 16,0 0-8-16,0 0-3 0,2 0 7 0,2 0-5 16,-1 0 5-16,4-1 8 0,-1-1-7 0,2-3 5 15,1-2-4-15,1-1 4 0,1-1-4 0,-1 0 11 16,2 0 4-16,-1 1-13 0,-3 0 7 16,2 1-3-16,0 0-2 0,-2 1 7 0,2 1 3 15,-4 1-9-15,3-2 0 0,-3 1 10 0,2 0-8 16,-2-2 12-16,1 2-3 0,1-1-7 15,-3 3 6-15,-1 1-4 0,-3 0 18 0,-1 2 6 16,0 0 7-16,-1 0-3 0,-6 3-14 0,-1 4-5 16,-1 1-9-16,-1 1 7 0,-3 2-2 0,0 1 2 15,-4 1-2-15,2 1-7 0,-2-1 8 0,-3 2-12 16,5-2 11-16,-1 1-5 0,2-4 1 0,1 0 1 16,1 1 0-16,1-3-2 0,6-1-8 15,-1-1 12-15,2-2-16 0,0-1-1 0,4-1-18 16,0-2-38-16,0 0-23 0,0 0-32 0,7-4-26 15,1-3-48-15,1-2-64 0,3-3-96 0,-3 2-57 16,-4 4-404-16</inkml:trace>
  <inkml:trace contextRef="#ctx0" brushRef="#br0" timeOffset="-102827.91">18306 16990 0 0,'0'0'0'16,"0"0"0"-16,0 0 0 0,0 0 0 0,0 0 0 16,0 0 0-16,0 0 0 0,0 0 0 0,-116-99 43 15,101 92-13-15,1 0-11 0,0 0-2 0,-3 1-8 16,4 1 3-16,-4 3 2 0,4 0-3 16,-2-1-1-16,4 2-2 0,-2 1-2 0,4-1-4 15,-1 0 2-15,-2 0-2 0,4 0 1 0,0-1 5 16,0 1-4-16,0 1 4 0,-1 0-3 15,0 0 4-15,-1 0-2 0,0 0 7 0,-1 1 3 16,-2 2-4-16,-1 0 8 0,1 1-1 0,2 0 1 16,-1 1-4-16,-5 2-1 0,5-2-6 0,-2 3-4 15,0-2 7-15,1 0-6 0,-1-1 4 16,1 2-3-16,0-2-5 0,1 2 8 0,-3 0-2 16,3 1-1-16,0 0-2 0,-2 1-6 0,1 2-3 15,1-1 2-15,0 2 2 0,0 0-1 16,0 1 2-16,0 1-4 0,0 0 4 0,1-1-4 15,1 0 2-15,0 1 4 0,1 0-1 0,2 0 9 16,0 0 1-16,1 2 4 0,3-1 1 0,2 0-3 16,1 2-7-16,0 0-5 0,2 0 1 0,6 3-9 15,1-2 5-15,1 2-6 0,4 0-4 0,-3-1 0 16,5 0 0-16,0-3 6 0,2 2-7 16,1-1 9-16,-1 1-5 0,0 1-3 0,-1 1 1 15,1 0-4-15,0 1 0 0,-2-2 2 0,2-3 8 16,3 2-4-16,-3-3 7 0,0 1 1 0,-1-1-5 15,2 1 4-15,0 0-4 0,1-3 0 16,0 1-3-16,0-4 4 0,-1 1-5 0,1-1 0 16,1-1 8-16,0-1-8 0,0-1 8 0,1 0-1 15,2-1-2-15,-1-1 6 0,0 2-4 16,-1 0 3-16,-1 1-6 0,4 1 6 0,-2 1-6 16,0-2-1-16,2 1 9 0,-3 1-7 15,1 0 5-15,4-3-1 0,0 3 0 0,0-2-6 0,3-1 8 16,0 0-1-16,1-1-5 0,0-2 10 15,-1 1-5-15,3-2 1 0,3 1-3 0,-2 1 4 16,3 0-8-16,3-2 1 0,-1-2 12 0,-2 0-8 16,7 1 6-16,-2-2-2 0,-1 1-6 0,2-1-2 15,0 1 5-15,3-1 1 0,-2 0-6 0,1 0 9 16,1 0-10-16,-3 0-5 0,4 0 8 0,-3 0-7 16,1 0 10-16,-1 0 0 0,-3 0 0 15,0 0-2-15,-1 0-1 0,-2 0 5 0,-3 0-11 16,3 0 9-16,-5 2-3 0,-1-2 1 0,3 3 0 15,-3-2 2-15,0 0-6 0,-2 0-3 16,3 0 15-16,-1 0-16 0,-3-1 15 0,5 0 1 16,-3 0-12-16,1 0 11 0,-1 0-8 0,1 0 2 15,0 0-4-15,-1 2 4 0,4-2-6 0,-2-3 2 16,-1 1 6-16,4 0-1 0,-1-1 4 16,-1 1 1-16,0 0-5 0,0-2-3 0,-3 2 3 15,4 0 0-15,-1-1-3 0,0 1 6 16,-1 1-7-16,1 0 2 0,-1 1 0 0,-2 0-1 15,1 0-2-15,-1 2 0 0,0 1 8 0,1 0-9 16,-1-1 12-16,-1 0-4 0,-1-1-9 0,-2 2 6 16,3-1-6-16,1 0 7 0,-3 1-5 0,2-2 7 15,-2 0-7-15,0 0-4 0,0-1 13 0,2 0-11 16,0 0 8-16,1 0-1 0,2 0-4 0,2-3 1 16,-1-1 2-16,6 0 3 0,-2-2-6 0,1 0 6 15,0 0-7-15,4 0 1 0,-2-1 5 16,-2 1-1-16,3 1 0 0,-2 0-4 0,-3 1 7 15,1 2-8-15,2-2 7 0,-5 2-3 0,1 0-6 16,-3-2 4-16,-4 3-1 0,1-3 3 16,0 2-5-16,-2 0 4 0,-1-1-6 0,2 2-2 15,-4-2 8-15,-2 1-4 0,1-1 8 0,1-1-3 16,-2-2-1-16,-1-1-3 0,4-1 0 16,0-1 4-16,1-2-8 0,0 0 8 0,0-1-4 15,0-2-3-15,0 0 7 0,0-2-3 0,3-1-5 16,0-3-1-16,-2-1 4 0,1-1-10 0,-3 0 11 15,-1 1-1-15,-4-3-9 0,2 3 4 16,-7-1-4-16,-3 2 4 0,-2 2 0 0,-3 3 12 16,-4 1-1-16,0 1 3 0,-4 2 12 0,0 1-4 15,-2 0 6-15,-1 0-4 0,-2-1-1 0,-3 2-1 16,2-1 1-16,0-1 4 0,-1-1-9 0,0 0 8 16,-2 1-10-16,2 0-1 0,-2-1 1 0,2 0-2 15,-3 0-3-15,0 0 0 0,1-1 7 16,-2 1-6-16,1-1 10 0,0 2-2 0,-4-2-7 15,0 1 3-15,1 0 4 0,-3 0 6 0,-1 2-5 16,0 1 13-16,-2 0-4 0,1 1-3 0,0 1 7 16,-3 0-9-16,-1 1-3 0,0 3-3 15,0-1-1-15,0 2-2 0,-4-1 0 0,2 1-1 16,0 0-4-16,1 1 0 0,-2-1-2 16,3 0 6-16,-2 1-2 0,-1 0 1 0,-3 0-2 15,3 1-6-15,-2-1 4 0,2 1-2 0,-4-1 4 16,2 1 1-16,1 0-4 0,-2-1 3 0,0 0-4 15,-1-1 3-15,1 1-5 0,-2 0 5 16,0-1-7-16,2 1 3 0,-2-2 5 0,3 1-6 16,0-2 9-16,-1 1-2 0,-2-2-5 0,2 1 1 15,1-1-3-15,-1-1 2 0,0 0-1 0,0 2 8 16,2 0-2-16,-2-1 0 0,-1 0 0 0,4 1-4 16,-4 0 0-16,0 1 0 0,0-1 3 0,0 2-4 15,0 0 2-15,-2 0-2 0,1 0-1 16,-1 1 2-16,-3 1 0 0,1 0-2 0,-2-1 0 15,0 1 4-15,0 0-8 0,-1 0 5 0,1 0 1 16,1 0-3-16,1 0 5 0,0 0-3 0,0 0 1 16,0 0 0-16,2 0 3 0,0 0-4 15,1-1 0-15,-1-1 0 0,1 1-6 0,0 0 6 16,0 0 0-16,-1-3-1 0,4 2 3 0,-1 0-1 16,-3-2 0-16,1 1-1 0,-3 1 4 15,0 0-4-15,1-1 0 0,-1 2 2 16,1 0 0-16,-4 1 1 0,4-1-3 0,-4 1 4 0,3 0-7 15,-3 0 5-15,0 0 1 0,2 0-5 0,-2 0 5 16,3 1-2-16,-5 1 1 0,6 0-4 16,0-1 3-16,-5-1-4 0,5 1 0 0,1-1 6 15,1 1-4-15,-1-1 1 0,0 0 1 0,-1 0-3 16,1 0 0-16,1 0 3 0,0 0-1 0,1 0-4 16,0 0 2-16,3-1-5 0,-1-1 2 15,-2 0 3-15,1 0 0 0,4 1 1 0,-3-1-1 16,3 0 2-16,-3 0-8 0,4 1 5 0,-5-1 4 15,4 0-4-15,-4 0 7 0,4 1-4 0,-3-1-1 16,5-2-1-16,-2 2 2 0,-2-2-3 0,2 1 1 16,-2-1 4-16,4 2-4 0,-6-1 7 0,4 0-4 15,-4 0 2-15,3-1-1 0,-2-1 1 16,3-1 1-16,-2 2-4 0,2 0 5 16,-2 1-4-16,2 0 0 0,-1 0 2 0,2-1-3 0,-1 2 1 15,-2-2-1-15,4 2 3 0,-1 0-3 16,-2-1 4-16,2 2 1 0,0-1-6 15,-3 1 5-15,4 0-3 0,-1-3 2 0,-2 3-1 0,3 1 2 16,0 0-3-16,0-1-2 0,2 1 4 0,-1 0-6 16,1 0 7-16,0 0 1 0,1 0-4 15,0-1 4-15,0 1-2 0,0 0 0 0,3 0-4 16,-4 0 2-16,1 0-3 0,1 0 3 0,3 0 1 16,-2 0 1-16,0 0 0 0,3 0-2 0,-4 0 0 15,6 0-2-15,-5 0 5 0,5 0 1 0,-3 0-1 16,-1 0 1-16,0 0-3 0,2 0 1 15,-5 0-2-15,5 2 2 0,-4 0 0 0,2-1-3 16,-1 2 5-16,-2-2-4 0,2 1 8 0,0 1 3 16,0-1-2-16,-2 1 2 0,3 2-3 0,-1 0-1 15,0 1-4-15,2 2 4 16,-1 0-6-16,3-1-1 0,0 2 1 0,0 0-3 0,3-1-2 16,0 4-2-16,1 0 3 0,2 1-7 15,0 1 1-15,0 1 2 0,3 0-5 0,-3-2 0 16,5 3 0-16,0 0-9 0,0-1-8 0,0-1-4 15,0 1-21-15,2-1-13 0,0 0-18 0,0 1-11 16,0-1 18-16,0-5 6 0,0-2-101 0</inkml:trace>
  <inkml:trace contextRef="#ctx0" brushRef="#br0" timeOffset="-91708.04">22434 17172 286 0,'0'0'136'0,"0"0"80"0,0 0 20 0,0 0 20 15,0 0-37-15,0 0-70 0,0 0-72 16,0 0-44-16,0 0-11 0,0 0-11 0,0 0 10 16,0 0 0-16,-2-9-2 0,11 7 3 0,5 1-3 0,1-1-1 15,0-2-5-15,3 2 1 0,2-1-10 16,3 0-1-16,-1 1-5 0,0-1-13 0,1 0-7 15,-1-1-37-15,-1 0-54 0,-1 0-100 0,-2 1-104 16,-1 0-42-16,-6 2 38 0,-4 0-53 0</inkml:trace>
  <inkml:trace contextRef="#ctx0" brushRef="#br0" timeOffset="-91491.57">22405 17333 1008 0,'0'0'-38'0,"0"0"57"0,0 0 36 0,0 0 100 16,0 0 21-16,0 0-25 0,0 0-43 0,0 0-33 15,133-41-19-15,-102 29-26 0,0 1 2 0,1-2-18 16,-3 2-10-16,-2-1 0 0,-1 1-12 16,-1 1-7-16,0-1-20 0,-3 2-38 0,2 0-46 15,-2-1-40-15,-2 2-58 0,0 1-58 0,-2-2-25 16,-1 4 30-16,-4 0 52 0,-4 2 58 0</inkml:trace>
  <inkml:trace contextRef="#ctx0" brushRef="#br0" timeOffset="-90143.6">23111 16976 696 0,'0'0'231'0,"0"0"-227"16,0 0 34-16,0 0 36 0,0 0 28 0,0 0 13 16,0 0-25-16,0 0-15 0,0 0-12 15,0 0-11-15,0 0 13 0,0 0 10 0,0 0 8 16,0 0 0-16,7-41-17 0,-7 41-11 0,0 0-9 15,0 1-12-15,0 5-4 0,-3 1-10 0,-1 3-5 16,-5 2 11-16,2 2-2 16,-3 0 0-16,2 5 3 0,-3-1-19 0,2 1 2 0,1 0-9 15,-2 2-6-15,1-1 2 0,4-2 0 0,-1 1 8 16,2-2-7-16,3 0 0 0,1-2-5 16,0-1-6-16,2-2 9 0,5 0-7 0,1-3-1 15,2-2-2-15,5 0-3 0,-1-3-1 0,3-2 0 16,2-2 7-16,1 0-5 0,4-7 8 15,-1-2 2-15,3-4-1 0,-1-1 7 0,3-2 1 0,-3-1 0 16,2-3-2-16,-2 2 8 0,-3 0-7 16,-2 0 9-16,-1 0 10 0,-4-1-5 0,0 0 8 15,-1-3-5-15,-2-1-7 0,-2-3-8 0,1 0 1 16,-1-1-5-16,-2 1 2 0,-2-2 7 0,-1 3-7 16,0 0 5-16,-3 0-2 0,1 5-2 15,-3 3 5-15,0 6 8 0,-7 1 3 0,3 6 3 16,-3 2-2-16,1 2-12 0,-1 2-10 0,-4 5-10 15,-1 4-3-15,-1 4 0 0,-1 2 6 0,-2 4 6 16,2 3-2-16,4-1 2 0,-2 2 0 16,4 0-4-16,-1 0 1 0,6 0 0 0,-2 3 2 15,2-3-4-15,2 0 6 0,1-3-7 0,0-1-5 16,5-2 7-16,2 0-10 0,2-3 7 0,2 2-2 16,7-6-5-16,2-1 5 0,1-2 0 15,2-4 10-15,5-1-2 0,1-4 5 0,-1 0-5 16,2-2-5-16,0-4 7 0,-2-1-3 0,0-3 1 15,-3-1 3-15,-3 0 2 0,-1-3-7 16,-3 0 9-16,0 0 0 0,-1-2 6 0,-4 0 9 16,-1-1-2-16,-1 1 6 0,-3-2-12 0,0 2 6 15,0 1-1-15,-4 0-5 0,-1 4 9 0,-2 0 1 16,-1 3 5-16,0 1 14 0,-4 4 3 0,-2 3-7 16,-1 0-3-16,-3 2-19 0,-4 6-13 0,0 3 2 15,0 3-5-15,-2 0 7 0,2 2 6 16,-2 1 2-16,5 0-1 0,1-1-5 0,3 0 2 15,1 0-14-15,-1 0 7 0,5-2-1 0,-1-1-5 16,0 0 9-16,3-3-3 0,0-1-1 0,0-1-10 16,6-2 6-16,-2-3-8 0,2-2-6 15,-1-1 15-15,1 0-8 0,4-1 9 0,-2-5 4 16,1-2 7-16,1 0 2 0,1-4 1 0,0 0 7 16,-1 0-10-16,0-2 6 0,-1 0 3 15,-1 0-4-15,-1 0 9 0,1 3-7 0,-4 1-2 16,1 1 3-16,-4 2-1 0,3 0-5 0,-2 2 3 15,0 1-3-15,-2 2-7 0,0 1 1 16,1 1-3-16,-1 0-11 0,0 0 6 0,0 5 7 0,0 2-3 16,0 2 7-16,0 3 0 0,-1 0-8 0,1 2 3 15,-2 0-4-15,0-2-3 0,0 1-1 16,2-3 2-16,0-1 3 0,0 0-8 0,4-4 8 16,1 1-10-16,3-2 7 0,-1-3 8 0,1 0-3 15,1-1 11-15,1 0-4 0,0-6 6 0,3-1-1 16,-3-1 4-16,1-1 4 0,0-2-4 15,2 0 12-15,-2-2-4 0,0-2-2 0,0 3 0 16,2-1-7-16,-1-1-4 0,2 2-3 0,1 0 1 16,0 0-5-16,-2 2-1 0,2 2 1 15,-2 1-1-15,-2 2-3 0,-1 1 5 0,0 2-2 16,-2 1-7-16,-2 1 4 0,-1 0-7 0,2 0 2 16,-3 3 5-16,-1 3-1 0,2 1 3 15,-4 1-2-15,-1 1 0 0,0 0 1 0,0 1-2 16,0 1 2-16,0-2-6 0,0-1 2 0,-1 1 1 15,-2-2 0-15,1 4 0 0,0-5 4 0,1 1 0 16,-1 0-11-16,-1-2 12 0,-1-1-7 16,2-2 3-16,1 0 10 0,0-2 0 0,1 0-1 15,0 0 2-15,0 0 2 0,0-3-7 0,1-2 9 0,2-2-11 16,5-2-1-16,-1-3 2 0,2 1-6 16,3 0 5-16,0-1-2 0,1-1 2 0,-2 1-3 15,2 1 3-15,1 0 0 0,-3 1-7 0,0 2 6 16,0 1-4-16,-2 3 2 0,-1 1 0 15,-5 3 2-15,4 0 0 0,-5 0-6 0,-1 3 8 16,1 3-6-16,0 1 4 0,-1 1 2 0,-1-1-2 16,2 1-3-16,-2 0 4 0,0-1-2 0,0 2-10 15,0-2 9-15,0-2-17 0,1 1 2 16,1-2-7-16,-2-2-28 0,4-1-34 0,0-1-74 16,0 0-122-16,4-2-244 0,-3-3-51 15,-1 2-351-15</inkml:trace>
  <inkml:trace contextRef="#ctx0" brushRef="#br0" timeOffset="-89977">24357 16789 637 0,'0'0'276'0,"0"0"-32"0,0 0-13 0,0 0-2 16,0 0-72-16,0 0-88 0,0 0-71 0,0 0-19 15,0 0-18-15,0 0 7 0,0 0-31 0,0 0-92 16,0 0-127-16,0 0-100 0,6 4 31 0,2-1 79 15,-3 0 28-15</inkml:trace>
  <inkml:trace contextRef="#ctx0" brushRef="#br0" timeOffset="-89413.99">24442 16920 223 0,'0'0'253'0,"0"0"67"16,0 0 36-16,0 0-34 0,0 0-77 0,0 0-72 15,0 0-55-15,0 0-39 0,0 0-15 0,0 0 3 16,0 0 5-16,0 0-10 0,0 0-7 15,30-15-19-15,-18 5-8 0,4-4-3 0,-3 2-4 16,2-1 10-16,-1 0-9 0,-2-1 3 0,2 1-10 16,-1-4-4-16,-2 2 1 0,0-2-5 15,-3 1 1-15,-2-1-5 0,1 1 2 0,-4 2-6 0,2 3 8 16,-4 1 2-16,-1 6-5 0,0 1 9 16,-1 3-13-16,-5 1 0 0,2 8 0 0,-5 3-2 15,-2 4 2-15,-2 3 2 0,-2 3 1 0,4-1-4 16,-2 1 2-16,1 0-1 0,2 0-4 0,0 1 1 15,4 2 0-15,-1 0 0 0,4 0-1 16,1 1 7-16,2 1-10 0,0 2 5 0,1 0 6 16,3 1-7-16,3-1 5 0,3 0 0 0,-2-1 4 15,0 3-8-15,0-4 13 0,2 0-7 0,-2-2-4 16,0 0 10-16,-4 0-11 16,1-4 8-16,-2-1-4 0,-3-2-2 0,0-3 2 15,-4-2-4-15,-3-1 5 0,-2-3-6 0,-1-2 6 16,-1-2 1-16,0-4-3 0,1 0 10 0,-1 1-5 15,3-2 4-15,2 0-2 0,2-3 0 0,2-3-7 16,1-1-3-16,1-1 6 0,0-3-7 0,5-1 7 16,4-2-4-16,2-2 0 0,6-2-4 0,-1-1 8 15,2-2-3-15,2 2-6 0,2-2 10 16,0 3-10-16,1-1 3 0,-4 3 4 0,2 4-3 16,-6 0 0-16,1 5 7 0,-5 3-1 0,-2 3-6 15,-4 1 8-15,0 0-7 0,-3 4-2 0,-2 2 8 16,0 1-5-16,0 2 2 0,-5 1-4 0,-2 1 3 15,-3 2-5-15,0-1 5 0,1-2-2 16,0-1-12-16,0-2-3 0,6 0-15 0,-3-2-15 16,4-2-27-16,2 1-38 0,0-4-65 0,0 0-72 15,0 0-88-15,4 0-135 0,4-6-27 16,0 1-323-16,-4 2 804 0</inkml:trace>
  <inkml:trace contextRef="#ctx0" brushRef="#br0" timeOffset="-89274.69">24842 17037 521 0,'0'0'354'0,"0"0"12"0,0 0-39 16,0 0-82-16,0 0-81 0,0 0-57 0,0 0-51 15,0 0-28-15,0 0-26 0,0 0-36 16,0 0-54-16,0 0-100 0,0 0-171 0,0 0-133 0,-87-14-167 16,87 18 309-16</inkml:trace>
  <inkml:trace contextRef="#ctx0" brushRef="#br0" timeOffset="-88343.7">24998 17297 292 0,'0'0'247'0,"0"0"39"16,0 0 3-16,0 0-22 0,0 0-70 0,0 0-47 16,0 0-41-16,0 0-12 0,0 0-10 15,0 0-9-15,0 0-2 0,0 0-16 0,0 0 3 16,0 0-9-16,-54 31-6 0,48-25-1 0,-2 0-13 15,0 1-4-15,0 0-5 0,0 2-2 0,0 1-9 16,-2 0 5-16,0 1-13 0,1 2 4 0,-2 1 7 16,1 1-11-16,0-2 8 0,-2 5-12 15,0-2 0-15,3 3 3 0,0-1 4 0,2 3 6 16,5-3-12-16,2-2 6 0,0 0-15 0,0-1-1 16,5 0 1-16,3 0-6 0,4-2-6 15,3-1-13-15,3-3-1 0,2-2-20 0,0-1-18 16,4-2-31-16,1-2-66 0,2-2-91 15,3 0-178-15,-2-1-103 0,-6-1-20 0,-9 0 163 0</inkml:trace>
  <inkml:trace contextRef="#ctx0" brushRef="#br0" timeOffset="-87443.45">25168 17590 558 0,'0'0'348'0,"0"0"-32"0,0 0-29 0,0 0-48 15,0 0-60-15,0 0-59 0,0 0-30 0,0 0-19 16,0 0-22-16,0 0 1 0,0 0-3 16,0 0 3-16,0 0-4 0,-126 23 3 0,113-13-5 15,-4 1-20-15,5 0 2 0,0 1-15 0,0-3-4 16,3 2-1-16,0-1-1 0,-1 1-6 0,1 0-5 16,1 0 8-16,4 0-13 0,-4-2 7 15,6-1 4-15,-1-1-14 0,2-3 6 0,1 1-9 16,0-2-9-16,0-1-2 0,4 0 1 0,-2-2-2 15,7 0 0-15,-1-1 15 0,0-5-3 16,6-1 5-16,-2 0 1 0,3-3 0 0,-1 1-5 16,-2 0 14-16,5-1 1 0,-4 0-2 0,0-1 16 15,-1 2-11-15,1-1 7 0,-2 1-5 0,-2 1-1 16,-1 0-1-16,-1 1-1 0,-1 0 11 0,-3 2-10 16,0-1 8-16,-2 5 3 0,-1 1-4 0,0 0 6 15,0 3-6-15,-1 3-4 0,-3 1-5 16,-3 0 3-16,1 3-5 0,-1-1 3 0,-3 0 0 15,4 1-8-15,-1 0 2 0,-1 1 2 0,1-1 1 16,3 1 0-16,-2-3 4 0,4 2-2 0,0-3-8 16,-2 0 8-16,4-1-11 0,0-2 3 15,0 2 5-15,0-2-2 0,4-1 1 0,2-1 0 16,-1 0 4-16,3-2-9 0,-1 0 12 0,-1 0-1 16,2-4-1-16,0 1 7 0,1-2-4 15,-2 0-4-15,2 0 4 0,1 0 3 0,0 1-3 16,0 0 11-16,-1 0-6 0,2 1-6 0,-3-1 4 15,-2 2-3-15,-1 1 0 0,-2-1-5 0,2 2 5 16,-2 0-12-16,-2 0 5 0,0 0 7 16,0 2-8-16,1 2 3 0,-2 2-2 0,0 0 1 15,0 1-3-15,0 1 8 0,-2 1 3 0,0 3-12 16,0-2 15-16,-5 2-12 0,4-2-2 0,-1 3 7 16,-1 0-5-16,3 0 1 0,-4 1-2 0,4 2 9 15,-3-2-9-15,-1 1 8 0,5-4 1 0,-1 1-11 16,0-3 2-16,0-1 3 0,2 1 6 15,0 7-2-15,0-7-17 0,2-1-4 16,1 0 18-16,-1-1-15 0,4-3 13 0,-2 1 10 16,-1-2-3-16,3-1-18 0,-4 0 23 15,3-2-8-15,0 0-9 0,2 0 24 0,-3 0-18 16,2-4-4-16,-2 1 9 0,3-2-2 0,-2 1-9 16,4-1 4-16,-2-1 19 0,3-1-10 15,3-2 10-15,1-1-10 0,0-1-21 0,-2 1 8 16,-3 2-1-16,0 0 11 0,-4 1-3 0,2 1 4 15,-4 2 0-15,3-1-9 0,-4 1 14 0,-1 3-9 16,-1 0 6-16,0 1 11 0,0 0 0 16,0 0-6-16,-1 0 4 0,-3 0-9 0,-2 1-10 15,2 4 15-15,-3 1-11 0,-2 0 12 0,6 2-3 0,-4-1-3 16,4-2-1-16,-2 1-14 0,3 1 18 16,-2 0-22-16,-1 0 22 0,1 2 10 0,-2 0-21 15,2 2 17-15,-2-1-9 0,3 2-6 0,0 2 5 16,-2 0 29-16,3 0-27 0,1 0 10 15,1 0 3-15,0-2-31 0,0 1 7 0,1-2-25 16,7-3-24-16,-3-1-54 0,3-2-49 0,1-4-98 16,2-1-263-16,-4 0-78 0,-2 0-339 0</inkml:trace>
  <inkml:trace contextRef="#ctx0" brushRef="#br0" timeOffset="-68022.45">11586 16446 0 0,'0'0'119'0,"0"0"-14"16,0 0-46-16,0 0 1 0,0 0 5 0,0 0 7 15,0 0 8-15,0 0 3 0,0 0 3 0,0 0 5 16,0 0-13-16,0 0-4 0,29-47-11 16,-17 39-3-16,3 0-8 0,0-2 0 0,5 0 3 15,0-1-5-15,3-2 4 0,3-1-8 0,-1 1-3 16,3-1-4-16,0 0 1 0,1-1 2 0,1 0-3 15,2 0 2-15,0 1-4 0,-1 0-2 16,1 0-7-16,-3 1 0 0,2 0-8 0,-1 1-3 16,0 1 4-16,-2 0-7 0,-4 1 8 0,2 1-4 15,-6 0-4-15,-1 1 2 0,-2 0-9 16,-1-1 6-16,-2 1-5 0,-3 3 2 0,-1-1-2 16,0 2-5-16,-4 1 1 0,-2 1-2 15,-1 0 0-15,-1 0 1 0,-1 2-1 0,-1 0 0 16,1 0 4-16,-1 0-5 0,0 0-5 0,0 0 0 15,0 0-11-15,0 0 2 0,0 0-7 0,0 0-8 16,0 0-10-16,0 0-15 0,0 0-13 0,0 0-17 16,0 0-8-16,0 0-23 0,0 0-14 0,0 0-17 15,-1 0-25-15,1 0-18 0,-1 0-15 16,-3 0 35-16,3 0 26 0,1 0-174 0</inkml:trace>
  <inkml:trace contextRef="#ctx0" brushRef="#br0" timeOffset="-67533.48">11680 16521 195 0,'0'0'14'0,"0"0"-12"16,0 0 7-16,0 0 0 0,0 0 4 0,0 0 2 15,0 0 15-15,0 0 17 0,0 0 25 0,0 0 19 16,0 0 7-16,0 0 5 0,0 0 1 0,119-98-3 15,-93 82 1-15,-2-1-7 0,0 0-9 0,4 0-6 16,2 1-8-16,1-1-6 16,-1-1-6-16,3 1-12 0,2-1-7 0,-1 0-13 15,0 2-4-15,1-1-5 0,-3 1-8 0,-2 1 2 16,0 2-6-16,-2-1 2 0,-4 0 0 0,-2 2 1 16,-3 2 3-16,1 1 3 0,-4 1 5 15,-1 0 1-15,-5 1 0 0,1 2-1 0,-2 0-6 16,-3 2 0-16,-2 0-7 0,-2 2-3 0,2 0-1 0,-2 1-1 15,-2 0 0-15,0 0 4 0,0 0 4 16,0 0 0-16,0 0 0 0,0 0-11 0,0 0-20 16,-1 0-36-16,-4 1-31 0,1 2-39 0,-3 1-36 15,2 1-17-15,-5 1-38 0,0 0-24 16,0 0 20-16,2 0 33 0,0-2-206 0</inkml:trace>
  <inkml:trace contextRef="#ctx0" brushRef="#br0" timeOffset="-67035.02">11391 16318 920 0,'0'0'-70'15,"0"0"45"-15,0 0 42 0,0 0 10 0,0 0-3 16,0 0-14-16,0 0-19 0,0 0 0 0,0 0 11 15,0 0 6-15,0 0 4 0,0 0 5 16,0 0 6-16,0 0 2 0,-29 75 5 0,27-63 0 0,-1 1-1 16,-2-1 4-16,-2 1-3 0,3 0-1 15,-4 0-4-15,4 1 0 0,-4-2-5 0,1 1 4 16,3 0 0-16,-5-1-7 0,5-1 5 0,-2-2-7 16,3 0 3-16,-2-1-3 0,3 1-1 15,2-2-4-15,0-2-4 0,0 1 3 16,0-2-8-16,0 1 3 0,3 0-5 0,4-1 1 15,-1 0 0-15,0-1 4 0,3-1 4 0,1 1-7 16,2-2 6-16,4 0-6 0,-2-1 1 0,4 1-1 16,2-1-3-16,-1 0-8 0,2 1-14 0,-2-1-18 15,1 0-48-15,-1 0-58 0,-4 3-78 0,3-1-27 16,-8 0 10-16,-3 1-144 0</inkml:trace>
  <inkml:trace contextRef="#ctx0" brushRef="#br0" timeOffset="-65073.51">11120 16733 432 0,'0'0'11'0,"0"0"30"0,0 0 44 0,0 0 16 16,0 0 8-16,0 0-28 0,0 0-38 0,0 0-4 16,0 0-3-16,0 0-1 0,0 0-7 15,0 0-11-15,0 0-4 0,0 0-12 0,-42-15 5 16,41 24-6-16,-2 2 0 0,-2 2 8 16,4-1-2-16,-1 2 5 0,0-1-1 0,1 1 3 15,2-1-4-15,-1 0 1 0,0 1-3 0,1 1-6 16,2-2 0-16,2 2-2 0,-1-1 0 0,3 0 0 15,-1-2 2-15,3-1-2 0,1-1-3 16,1-2 3-16,3-2-4 0,-1-2 2 0,0 1 4 16,1-3 0-16,-2 1 0 0,-1-3 5 0,-1 0 3 0,1 0-3 15,-2 0 8-15,0-5 1 0,-3 0 5 16,2 0 3-16,-2-2 5 0,-2-2-3 0,-2 0-4 16,-1-1 5-16,2 0-5 0,-3-1 3 0,0 2 2 15,-5 0-7-15,1-2-1 0,-3 1-4 16,-3-1-5-16,2-1-4 0,-1-1-3 0,1 1-2 15,-1 0 1-15,0 0 3 0,0-1 0 0,-1 1 1 16,0 1-4-16,0 0 0 0,0 0 1 0,1 3 2 16,1 2 4-16,4 2-3 0,-3 2 0 15,4 1-3-15,1 1-8 0,0 0-9 0,2 0-8 16,0 1-3-16,0 5 3 0,0 2 16 0,3 4 3 16,-1 0 7-16,4 1-2 0,-1 0-8 15,0-2 7-15,-1 2-6 0,4-1 3 0,-3-1 0 16,4-1-1-16,0 0-5 0,0-2-2 0,1-1 4 15,0-1-2-15,1-3 4 0,0 0 1 16,1-1-1-16,3-2 1 0,-3 0 0 0,-1 0 3 0,2-5-1 16,1-1 3-16,-1-1 0 0,-2-1 1 0,1-2 0 15,3 1 0-15,-4 0-2 0,-1 2 0 16,0 0 4-16,-4 1-6 0,1 0 7 0,0 1-2 16,-3 2-4-16,2-1 6 0,-2 2-5 0,-2 0 0 15,3-1-1-15,-3 2-2 0,-1 1 0 0,1 0-2 16,2 0 7-16,-1 0-6 0,-1 0 3 15,0 0 2-15,4 4 0 0,-3 0 2 0,3 2 3 16,-2 1 2-16,4 1-4 0,-5 3 4 0,4 0-4 16,-4 2-2-16,4-1 1 0,-2 2-1 15,2 2-3-15,0 0 1 0,-2 2-1 0,2 0-3 16,1 0 2-16,-3 1 2 0,2-2 2 0,-1 0 2 16,-2 1 3-16,-2-2-5 0,2 1-4 15,1 0 5-15,-4-2-8 0,1-1 5 0,1-1 7 16,-2-2-3-16,0 0 10 0,1-1-8 0,-2-2 2 15,1-2-4-15,-1-1 3 0,1-1 14 0,-1-2-4 16,0 0 25-16,0-2 7 0,0 0 6 16,0 0 13-16,0 0-15 0,-1 0-19 0,-1 0-13 0,-4-3-7 15,4-3-15-15,-7-1 8 0,6-4-8 16,0-2-12-16,-3-3 8 0,5-3-6 0,-1-3 7 16,1-5 2-16,-2 1 1 0,3-5-3 0,0 0-4 15,0-1 6-15,-1 1-1 0,1 4 4 0,6 3 3 16,-4 2-7-16,5 4 4 0,-3 3-2 15,3 4-3-15,1 4-2 0,-3 2-6 0,4 4 2 16,-1 1 1-16,2 0 5 0,-1 5 2 0,2 2-1 16,-1 1-1-16,0 2 4 0,-1 3-4 0,1-1 4 15,-4 1-1-15,2 0-4 0,-2-1 3 16,-2-2-5-16,0-1 1 0,0 0 5 0,-3-1 2 16,-1 0 2-16,0 1 4 0,0-1 6 0,-6-1-2 15,2-2 4-15,-4 1-5 0,4-3-4 16,-3 0 3-16,-1-1-2 0,2 0 3 0,-1-2-4 15,0 0 2-15,4 0-7 0,0 0-4 0,-1 0-1 16,3-2-4-16,-2 1-4 0,3-2-9 0,-1 1-5 16,1 1-5-16,0-3 5 0,1 0 7 15,2-1 5-15,4-2 6 0,-2-2 2 0,4 1 4 16,-1 1 0-16,3 0 3 0,-1-1-4 0,0 1 2 16,2-4 3-16,-1 1-1 0,4-1 5 0,-2 0-2 15,0-1-2-15,3 0 4 0,-2-2 0 0,1-2 4 16,-2-1-3-16,-1-1 8 0,-1-2-2 0,4 0 1 15,-4 0 4-15,-1-1-4 0,2 1-1 16,-3 0 1-16,0 2 3 0,-1 0-6 0,-3 1 5 16,0 2-1-16,-2 3-2 0,-2 0 10 0,-1 5 3 15,0 1 10-15,0 2 1 0,0 2 7 16,-2 1-8-16,0 1-10 0,-3 0-3 0,2 0-22 16,-4 4-2-16,4 4-5 0,-4 0 0 0,2 4 3 15,-1 0 1-15,-1 1 2 0,2 2-6 16,3-1 4-16,-3 2-3 0,4 1 3 0,1 1 0 15,0 2 0-15,0 1 2 0,0-1-4 0,0 2 3 16,5-1-4-16,-2-1 4 0,7-1-1 0,-5-4-5 16,4-1 2-16,1-1-4 0,4-3-3 15,-1-2-1-15,-1 0 1 0,2-2-8 0,1-2 3 0,-3-3 9 16,4-1-3-16,-2 0 11 0,-2-2-3 16,4-3 3-16,-4-2 2 0,0-2 2 0,-1-1 9 15,3-1-5-15,-4-2 4 0,-3-2-4 0,3 0-4 16,-1-2 5-16,0 1-2 0,-2-3 2 15,-4 3 2-15,2 2 2 0,-1 0-2 0,-3 3 8 0,-1 3 1 16,0 2 3-16,0 3 12 0,0 2 1 16,0 1 3-16,-2 0-11 0,-1 0-13 0,-1 7-13 15,2 2-7-15,-1 6 7 0,-3 3-1 0,4 3 10 16,-2 3-2-16,1-1-2 0,2-1 0 16,1-1-1-16,0-1 1 0,0-1-7 0,0 0 7 15,2 0-10-15,3 1 5 0,-2-2 4 0,4-2-6 16,-3-2 3-16,6-1-12 0,-2-5-6 15,1-2-10-15,3-2-13 0,-2-3-31 0,0-1-54 16,1-1-71-16,0-7-128 0,-2 0-120 0,0 2-613 0</inkml:trace>
  <inkml:trace contextRef="#ctx0" brushRef="#br0" timeOffset="-64895.48">12304 16494 2101 0,'0'0'2'16,"0"0"61"-16,0 0 27 0,0 0 27 0,0 0-29 16,0 0-62-16,0 0-31 0,0 0-19 0,0 0-2 15,0 0-6-15,0 0-14 0,0 0-36 0,0 0-61 16,0 0-77-16,-11-17-101 0,21 17-124 16,-5 0-172-16,1 0 91 0</inkml:trace>
  <inkml:trace contextRef="#ctx0" brushRef="#br0" timeOffset="-64707.98">11799 16675 2057 0,'0'0'-133'0,"0"0"88"0,0 0 81 0,0 0 59 16,0 0-11-16,132-35-47 0,-91 24-25 0,8 2-10 15,0-2-29-15,-1 4-63 0,-2 2-89 16,-2 1-131-16,-12 3-134 0,-14 0-651 0</inkml:trace>
  <inkml:trace contextRef="#ctx0" brushRef="#br0" timeOffset="-64459.4">12030 17016 2183 0,'0'0'-104'0,"0"0"55"15,0 0 33-15,0 0 96 0,0 0-18 0,0 0-46 16,0 0-20-16,-68 139-4 0,56-114-20 0,3 2-16 15,-1-1-37-15,0 2-64 0,5-5-50 0,-1-2-92 16,4-6-126-16,1-6-414 0</inkml:trace>
  <inkml:trace contextRef="#ctx0" brushRef="#br0" timeOffset="-62883.8">12395 16768 542 0,'0'0'-16'0,"0"0"40"0,0 0 60 0,0 0 10 15,0 0-36-15,0 0-39 0,0 0 1 0,0 0 15 16,0 0 12-16,0 0 17 0,0 0 13 16,0 0 17-16,0 0 9 0,0 0-7 0,-88 37-4 15,82-29-10-15,1 0-11 0,-3 1-13 0,6 2-11 16,-1 0-17-16,0 1-9 0,1 1 1 16,2 1-11-16,0 1 3 0,0-1-6 0,4 1-3 15,0-1-3-15,3-1 0 0,-1-3 3 0,2 1-8 16,1-4 6-16,1 0-4 0,2-2-2 0,-2-1 6 15,2-1 4-15,3-3 5 0,-1 0 8 16,-1-1 6-16,1-5 0 0,-1-3 4 0,1-1 1 16,1-3-2-16,-4-1 3 0,0-1-2 0,-1-2-2 15,-3-2 0-15,-2 1-2 0,1 1-6 0,-3 1-2 16,-3 0-1-16,0 2-2 0,-1 0 0 0,-9-1-4 16,1 0-5-16,-2 0-4 0,-2 0-4 15,-4 1-6-15,2 1-8 0,-1 3 4 0,-1 0-2 16,0 4 4-16,1 3 7 0,3 3-2 0,1 0 0 15,2 1-5-15,1 5 0 0,1 1-6 0,5 4-2 16,-2-2 0-16,4 3-3 0,1-1 5 16,0 0 1-16,3 1 1 0,3 0-4 0,3-2 6 15,-1 0-3-15,2 0 1 0,2-4 9 0,0 0-4 16,3-3 7-16,1 0 0 0,3-2 5 16,-1-1 0-16,1 0 4 0,-1-1 3 0,0-5-2 15,2 0 5-15,-1 0-5 0,-2-2-1 0,-2-1 4 16,3 0-3-16,-5 1 1 0,6 1-2 15,-4 0 1-15,-1 1-5 0,-3 3 1 0,1 2 0 16,-3 0-6-16,1 1 2 0,-2 0 0 0,0 1 3 16,-3 4-3-16,0 4 10 0,-1 0-4 0,-3 1 3 15,0 3 9-15,-1 0-10 0,0 0 3 0,0 2-1 16,-2 2-4-16,1-2-3 0,-2 4 2 0,-2-3-1 16,4-2-6-16,0-3 6 0,0 0-8 0,1-4 1 15,0 0 2-15,1-3-2 0,1 0 2 16,4-3 0-16,-3-1 10 0,4 0 3 0,-1-2 13 15,2-4 4-15,1-2-6 0,1-4 2 0,1-1-9 16,-1-4-3-16,1 1-2 0,4-2 1 16,-3 0-9-16,1 0 0 0,-1 2 5 0,3 1-8 15,-4 1 6-15,0 3-3 0,1 1-3 0,-2 3 0 16,-1 3-2-16,3 0 4 0,-3 3-13 0,-2-1 8 16,-3 2-12-16,2 0 4 0,-2 3 6 15,-2 3 2-15,3 1 7 0,-2 4-2 0,-2 0 6 16,4 2-6-16,-3 0 5 0,1 2-1 0,-1 1-6 15,4 1 4-15,-1-1-6 0,2 0 0 16,1 0-1-16,4-1 0 0,-2 0-5 0,0-1 4 0,4 0 5 16,0-1-4-16,-1-4 7 0,3 0-7 15,-1-4-1-15,1-2-4 0,-1-2 1 0,2-1 8 16,-4 0-4-16,2-5 11 0,-3-2-4 0,-1-2-1 16,-1-2 8-16,0-1-5 0,-1-2 1 0,-2-1 2 15,0 0 2-15,2-3-4 0,-4 1 6 0,1-1-4 16,0 1-4-16,-3 1 3 0,-2 1-4 15,0 2 5-15,-1 1-3 0,0 2 8 0,0 3-1 16,-2 0 5-16,-6 3 7 0,3 2-5 0,-4 2-3 16,-2 0-10-16,-4 2-3 0,2 6-8 15,0 2 4-15,-3 1-2 0,3 2-1 0,0-2 5 16,1 3-10-16,2 0 8 0,0 0-2 16,4 0-3-16,-1 1 4 0,3 1-7 0,-1-4 3 15,4 1-5-15,1-4-2 0,0 0-2 0,0-2-7 16,6-2-2-16,-1-2 1 0,3-2 0 0,1-1 5 15,0 0 10-15,1-3 1 0,0-3 7 0,-1-2 9 16,1 0-5-16,0-1 6 0,-1 0-1 16,0 0-6-16,-1 0 2 0,2 1-5 0,-1 0 3 0,0 1-4 15,1 0 2-15,-2 3 0 0,0-2-5 0,-2 3 3 16,3 2-2-16,-4 0-1 0,0 1-1 16,-1 0 0-16,1 0-7 0,-2 1 7 0,3 3-2 15,-2-1-1-15,0 2 6 0,1 1-6 0,-1 0 4 16,1 0 0-16,-2 0 3 0,2-1-3 15,-1 0 5-15,-2-1-1 0,4 1-2 0,-3-2 1 16,3 0-2-16,-2-1 3 0,2-1-6 0,1-1 11 16,0 0 1-16,1 0 0 0,1-4 10 0,1-2-5 15,0-2 4-15,1-3-3 16,1-2-1-16,-1 1 2 0,3-2-4 0,0 0 15 0,-1 0-2 16,3-1 1-16,-2-1 0 0,-1-2-11 15,1-3-4-15,0 1 1 0,1-4-7 0,-1-1 3 16,-2-3 2-16,2-1-4 0,-1-3 1 0,-4 2-3 15,1-1-2-15,-6 3-2 0,-4 1 7 0,0 4 1 16,-6 2-2-16,-5 3 9 0,1 5-6 16,-2 3 4-16,0 3 6 0,-1 6-7 0,-4 1 0 0,4 2-2 15,-2 7-3-15,2 2-5 0,0 3 6 16,0 2-4-16,3 1-9 0,0 1 6 0,4 3-6 16,0 0 5-16,2 2 2 0,1 1 0 0,0 2 0 15,1 1 0-15,2-1 4 0,0 2-3 0,0 0 7 16,6-2 1-16,-2-1-1 0,5-4 1 0,0 2-3 15,3-3-2-15,-2-1-7 0,4 1 3 16,0-2-3-16,-1 0 3 0,5-2 5 0,2-2-4 16,1-4 1-16,1-1-9 0,4-2 2 15,-1-1-4-15,-1-1 6 0,-1-2 0 0,0-1-16 16,-3-2-5-16,-2 0-29 0,-2 0-27 0,-3-3-45 16,-1-2-70-16,-5-2-129 0,-2 3-197 15,-2 1-800-15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55:43.45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8366 5893 9 0,'0'0'104'16,"0"0"-63"-16,0 0-9 0,0 0-15 0,0 0-5 16,0 0-5-16,0 0 1 0,0 0 2 0,0 0-2 15,0 0 3-15,0 0-2 0,0 0 0 0,-27-40 1 16,23 35 0-16,3 2 0 0,-3-1-1 0,0 2 1 16,2-2 3-16,-4 3-1 0,1-2 2 15,1 1 2-15,-1 1-3 0,-1 0 5 0,-1-1 2 16,-1 1-4-16,0 1 3 0,1 0-10 0,-1 0-4 15,-1 0-2-15,0 3-3 0,-1 0 1 16,0-1-1-16,0 1-1 0,0 0-1 0,-1-1-1 16,2 1 2-16,-1 0 1 0,-2 0-2 0,3 1 3 15,-1 0-3-15,-1 0 0 0,2-1 0 16,-1 1 0-16,1 0 0 0,-1 0 1 0,0-1 1 16,0 1-1-16,2-2 3 0,-2 2-2 0,1-2 0 15,-2-1 1-15,2 1-1 0,-2 0-2 0,0 1 4 16,2-2-3-16,0 1-1 0,-1-2 2 0,2 0-2 15,-1 0 4-15,-1 0-2 0,0 0 2 0,1 0 1 16,-1-1-2-16,0 0 2 0,-1-2-2 16,1 1 1-16,0 1 1 0,0-2 1 0,-2 1-1 15,2-2 5-15,0 1-2 0,-3-2 1 0,3-1-1 16,0 1-4-16,1-2 0 0,1 0 0 16,2-2-2-16,1 1 2 0,-2 1 0 0,2-3 1 15,-3 1 0-15,2 1 1 0,-1-2 1 0,-1 0 0 16,-1 0 1-16,1 1-1 0,0 0 0 0,-2-2 0 15,0 2 2-15,1 1 2 0,-2-1 2 0,1 2 3 16,1-1-1-16,-1 2-1 0,-1 0-1 0,1 2-1 16,-2-1 2-16,0 0 2 0,0 2 1 15,-3 1-2-15,0 0-2 0,-1 2-4 16,0 0 1-16,-3 0 2 0,0 0-3 0,2 3-1 16,-3 0-3-16,0 3-3 0,1 0 0 0,-1 0-1 15,2 0-1-15,-3-1 2 0,1 2 1 0,0-1 0 16,-1-1 2-16,2 1-1 0,1 0 0 0,0-1-1 15,0-1-3-15,0 2 2 0,-3-1 1 0,4 1-1 16,-1-1 2-16,0 1 0 0,-1 0-1 16,0 0 0-16,0 3-1 0,0-1 1 0,1 1 2 15,-1 1 0-15,-1 2-1 0,1 0 2 0,1 2-3 16,-2 0 1-16,5 0-1 0,-1 1-2 0,-1-1 2 16,3 3 0-16,1-1-2 0,-1 0-2 15,0 3-2-15,2 0 0 0,-1 1-2 0,0-2 2 16,1 2-2-16,1 1-1 0,0-1 2 0,1 0-2 15,-1-2 0-15,2 3-1 0,-1-2 1 0,0-1 1 16,2 1 3-16,-1 3 1 0,1-1 2 0,1 0 1 16,0-1-1-16,2 2 0 0,-2-1-2 15,6-3-2-15,-1 1-4 0,4-1 0 16,-2-1 0-16,0-2-1 0,1 0 4 0,3 1 0 16,0-1 2-16,0-1 0 0,-2-1 0 0,2-1-1 15,-2-1-1-15,2-2 3 0,0 1 1 0,-2 0 2 16,1 0 1-16,-2 1 0 0,-1 0 2 0,0 0 0 15,1 2 3-15,-1 1-4 0,0-1 0 0,2-2-1 16,0 2-6-16,0-3 4 0,1-1-2 0,1 1 1 16,1-3 0-16,0 1-2 0,1-1 1 15,0 2-1-15,1-1 3 0,-1 1 0 0,2 1 3 16,0-1-2-16,-1 2 1 0,-1 0 1 0,5 1 1 16,-5 1 2-16,-1 0-2 0,0 1 5 15,-2 2-3-15,3-1 3 0,-3 1 3 0,1-1-2 16,3 2 3-16,-3-3 0 0,1 1 1 0,0-1-2 15,3-1-3-15,0-1-2 0,0-3-5 0,1 1 2 16,3-1 0-16,-1-2-1 0,2 0 3 16,2-1 0-16,-1 0 0 0,5-3-1 0,0-1 1 15,1 0-3-15,-2 0 0 0,1-2-1 16,-2 2-4-16,3-1 3 0,-2-1-3 0,1 0 1 16,-3 0 2-16,4 0 0 0,-2-3 0 0,0 0 1 15,2-1 1-15,0-2-2 0,1 0 0 0,1-1-1 16,-1 2 1-16,-1 0 1 0,0-1 1 0,-1 0-2 15,-2 2-2-15,1-1 3 0,-2 1-1 0,1 0 5 16,0 2 4-16,-3 0-3 0,0 1 2 0,0 1 0 16,-3 0-2-16,-1 0 4 0,0 2 2 15,-1 1-1-15,-3 1 3 0,0 1 0 0,2 0-1 16,-5-1 2-16,2 1-4 0,-1 1 0 0,1 1-1 16,0 0 1-16,0 2 2 0,1-2-3 0,-1-1-1 15,0 1-1-15,3 0-2 0,-3-1 0 16,5-1 1-16,-3 0 0 0,2-2 1 0,1-1 1 15,1 1-3-15,0-2 3 0,2 0 2 0,0-1-1 16,1 0 3-16,1 0-1 0,2 0 0 16,-2 1-1-16,-2-1 2 0,1 0 3 15,-4 1 2-15,1 1 2 0,-1-1-2 0,-2 0-3 0,2 0-1 16,0 0 0-16,2-1 2 0,-1 0 1 0,-1 0 2 16,0 0-4-16,1 0 0 0,-1 0-4 15,-1 0-3-15,2 0-1 0,-3 0-2 0,2 0 3 16,2-1 1-16,0 0 2 0,-1 1 1 0,2-1-3 15,-3 0 0-15,2-1 2 0,3 0 0 0,-2 1 1 16,0-1 0-16,1 0-4 0,1 1 1 0,-1-1-2 16,1 1-1-16,-4-2 2 0,1 2-2 0,3-1 2 15,-2 1 3-15,1 0-3 0,-1-1 1 16,2 2 0-16,-5 0-7 0,1 0 4 0,-1 0 0 16,-2 3 1-16,-2 0 4 0,-1 1-4 0,2-1-1 15,-3 1-2-15,1-1-3 0,0 0 1 16,0-1-2-16,-1 0-2 0,2-1 1 0,0 0-4 15,0 1 1-15,-1-2 0 0,2 0 0 0,-4 0 5 16,6 0 0-16,-5 0 4 0,2 0 5 0,-2 0-5 16,1 0-2-16,-2 0-2 0,1 0-5 15,0 0 4-15,-2 0 2 0,1 0-1 0,1-2 2 16,-1 1 0-16,4-1 1 0,-3 0 2 0,5-3 1 16,-1 0-1-16,2 1 0 0,1-3 1 15,0 0-2-15,3 0 0 0,-2-4-2 0,1 4 0 16,3-3-1-16,-2 2 1 0,-2 0-1 0,-3 1 0 15,1 1-1-15,-3 2 0 0,0-1-1 0,0 0 0 16,-1 1 1-16,-1 0-1 0,2-1 1 0,0 2-2 16,-2-3 2-16,2 1 1 0,-1-1 2 0,2 0 2 15,-3 0-3-15,0 0 4 0,3-2-1 0,-4 1-2 16,5 0 2-16,-4-2-1 0,1 2-1 16,2-1 0-16,-2 0 0 0,1-1 3 0,1 1-1 15,0-3 4-15,-2 1 0 0,2-3 2 0,0 1 0 16,-2 1 1-16,0 0 2 0,1-1 0 15,1 3-3-15,-3 0 2 0,2 0 0 16,-4 1-1-16,4 1 0 0,-3 1 0 0,1 0-3 0,-1 1-6 16,1 0 2-16,-1 0-5 0,1 0-1 15,0 1 0-15,-1 0-2 0,2 1 0 16,-3 0 2-16,1 0-1 0,0 1-2 0,-2 0 2 0,3 1-2 16,-2-2-1-16,3 2 2 0,-2-2 1 0,2 1-1 15,-2 1 1-15,2 0 0 0,-2-1 0 16,3 1 2-16,-3-3 0 0,1 2-1 0,0-2 1 15,0 0 2-15,1-2 1 0,2-1 1 0,-1-1 0 16,-1-1-1-16,2 0 0 0,2-3 3 16,-3 3-1-16,-1-2 3 0,2 1 2 0,0-1 0 0,-3-1 0 15,2-1 3-15,-4-2-1 0,3 2-1 0,-3-3-1 16,4-1 1-16,-5-1-3 0,-1 0 3 16,-1-1 1-16,0 1-1 0,0 0 5 0,-2-1-2 15,-5 1 0-15,2 0 1 0,-3 1-2 0,-2 0-1 16,0-1 1-16,1 1-4 0,-2 2 2 0,0 1-1 15,0-1 1-15,-2 2 1 0,1-2-1 16,-2 2 2-16,-1 1-2 0,-1 0-1 0,-3 0 3 16,3 1-4-16,-1 1 2 0,-2-2-2 15,3 2-3-15,-1-3 0 0,1 0-3 0,2 2-2 16,0-1-2-16,-1 0 2 0,2-1-2 0,1 1 2 16,-1 1 0-16,1-2 1 0,0 2 0 15,0 0 0-15,-2 1 4 0,1 0-2 0,0 2 2 16,-3-1 0-16,3 0-2 0,-6 2-1 0,1 0 1 15,0 2-3-15,-2-2-4 0,1 1 0 0,-2 2-7 16,-2-1-1-16,2 2-6 0,-2 0-10 0,-2 1-12 16,-1 1-17-16,0 2-21 0,2-1-32 0,1 0-44 15,1 0-72-15,3 1-90 0,3 1-63 0,6-2 11 16,5 2-270-16</inkml:trace>
  <inkml:trace contextRef="#ctx0" brushRef="#br0" timeOffset="2801.95">10728 5738 305 0,'0'0'9'16,"0"0"1"-16,0 0 5 0,0 0 9 15,0 0 13-15,0 0 13 0,0 0 7 0,0 0 7 16,0 0-1-16,0 0-16 0,0 0-10 0,-127-34-13 15,114 34-14-15,-1 0 0 0,-1 0-1 0,1 4-3 16,-2-2 4-16,0 2-2 0,0 2-2 0,-1-2 3 16,1 0-3-16,-1 1 1 0,-3 0-1 0,2-1 1 15,2 2 4-15,-2 1 3 0,-1 0 3 16,0 2 3-16,-1 0-2 0,3 2-4 0,-2-1 0 16,1 0-2-16,-1 2 3 0,2 0 9 0,2 0 3 15,-1 0 4-15,2-1-1 0,2 1-3 0,1-1-3 16,3 2-5-16,0-3-5 0,5 2-11 15,-4-1 0-15,6-1-6 0,-1 2-2 0,1 2 4 16,-3-3-3-16,3 1 1 0,0-1 2 0,0 1-2 16,1-2 1-16,-2 1 2 0,1 0-1 15,-4 0 2-15,3 0 2 0,0 0 0 0,-4 0 1 16,3-1 0-16,-2 1 2 0,0 0 0 0,-3 1 1 16,2-1 4-16,-3 1-2 0,0-1 2 0,0 2-1 15,-2 2-2-15,2-1 2 0,-1 2-2 16,-1-2 0-16,0 3 0 0,0 1 0 0,-4-3-1 15,3 1-1-15,-2-1 1 0,-2 2-1 0,2-4-1 16,-1 2 1-16,2 0 3 0,0 0-3 0,-2 1 1 16,3-2 2-16,2 1-5 0,-1-1 6 0,1 1-1 15,1 1-2-15,-2 0 0 0,2-1-3 16,1 0 0-16,2 1-1 0,-3 1 1 0,1-1-1 16,5 0 0-16,-3 2 1 0,4-1-1 0,0-1 2 15,3 1 0-15,-1 1 0 0,0-1-5 0,2 1 2 16,5-1-1-16,-3-2 1 0,4 0 5 0,3 1-1 15,-1 0 2-15,3 0 0 16,1-1 0-16,-1-1-1 0,1 0 0 0,1-1 0 0,0 0-3 16,0 2 2-16,-2-1-3 0,-2-1 1 15,0 1 1-15,-1 0-1 0,0 0 1 16,-1 1 0-16,1 1 0 0,-3-1 1 0,-2-1 1 0,2-1-1 16,-4 0 3-16,4 0 2 0,-5 1-3 0,4-2 3 15,-3 0-3-15,-2 0 2 0,3 1 1 16,1 0-1-16,-3-1 4 0,5 2-3 0,-4-2 1 15,3 1 0-15,-2 0-2 0,2 0 0 0,-1 0-1 16,2-2-1-16,-3 2-3 0,3-2 3 0,-2-1-3 16,0 2 1-16,3-3 2 0,-4 1-3 15,3-2 3-15,-1 1-6 0,0-1 2 0,2-1 0 0,-3 1 2 16,2-1-1-16,2-1-1 0,0-1 1 16,0 1-1-16,-3-1 1 0,3 0 1 0,3 1 0 15,0-1 1-15,-2 0 1 0,3 0 1 0,-2 1-1 16,1 1 0-16,0 0-2 0,2 0-4 15,-1-1 3-15,0 1-1 0,1 0 3 0,0 2 3 16,-1-2-5-16,2 0-2 0,-1 2-1 0,-1-3-3 16,4 1 6-16,-2 0 0 0,1 0 1 15,0 0-1-15,-2 0 0 0,-1 0 3 0,1-1 0 16,-1-2 4-16,-2 2-1 0,1-3-3 0,1 2 3 16,-1-3 0-16,1 0-1 0,0-2 1 0,3 0-1 15,-3 0 1-15,6 0 3 0,-2 0-1 0,0-1 0 16,3 0-2-16,-2 0-2 0,-1 1-1 15,-3 0-1-15,4 0-2 0,-6 0 0 0,3 0-3 16,-1 0-1-16,-3 0 2 0,2 0-3 0,1 0 1 16,-1 0 1-16,-1 0-5 0,-1 0 3 0,1 0 1 15,2 0-2-15,0-1 4 0,-3-3 0 0,6 0-2 16,-3-1 4-16,4-2-1 0,0-1 1 16,1 0 0-16,2-1-1 0,-2 1 1 0,2-3-1 15,-1 3 1-15,-4-1 0 0,3 2-3 0,-3 0 0 16,-1 3-2-16,-4 0-2 0,0 2 2 0,-2 1-1 15,-1 0-3-15,-1 1 0 0,-3 0 2 0,4 0-3 16,-5 0 3-16,2 0-1 0,-1 0-4 16,-2 0 3-16,4 0-1 0,-4 0 3 15,4 1 2-15,-1 0-1 0,1 1-1 0,-2-1-1 16,6 2 2-16,-1-2 0 0,1 0 3 0,0 0 0 16,2 0-1-16,0 1-1 0,4-1 1 0,-2-1-1 15,5 0 2-15,-2 0 2 0,3 0-4 0,0 0 2 16,2 0 0-16,1 0-2 0,0 0 2 0,0 0-3 15,-2-3 1-15,-1 2 0 0,-4 0 2 16,2-1 0-16,-6 1-1 0,4-1 1 0,-4 1-3 16,0 0 1-16,-2 0 1 0,0 1 2 0,-1-1-2 15,2 1 0-15,-2 0 2 0,-2 0-3 0,-1-2 4 16,2 0-2-16,-1 1 1 0,-2 0 1 0,3 0-1 16,2-1 0-16,-2-1 0 0,1 2 1 15,1-2-1-15,0 1 2 0,1-2-1 0,2 0 3 16,-1 0-2-16,5-2-1 0,-3 2-1 0,4-1-5 15,-1-1 2-15,3-1 3 0,-4 0-5 0,4 0 5 16,-1 0-3-16,0 0-1 0,-1 0 4 0,-5-1-3 16,6 1-1-16,-6-1 1 15,2-3 0-15,-4 2 3 0,1-2 3 0,-2-1 2 16,0-2 1-16,1 0 2 0,-2-1 1 0,0-2 2 16,1 0 1-16,-2-1 1 0,-1-2-3 0,3-2 0 15,0 0-4-15,1-2-3 0,1-1 0 0,2 1-3 16,-3-2 1-16,1 1-2 0,-1 2 2 0,-2 1-1 15,1 1 1-15,-2 2 2 0,-3 2 0 16,2-1 2-16,-4 1 1 0,3 0 0 0,-3 1 1 16,-3-1 2-16,2 1-1 0,1-1 0 0,-2 2 0 15,0 0 0-15,-2 0 0 0,1 0 2 0,1 0-2 16,-1 0 1-16,0 3 0 0,0 0 2 16,0 2 0-16,0-1-1 0,-1 2 1 0,0-3-2 15,-4 3 0-15,4-2 2 0,-1-1-3 0,-4 1-2 16,4-2 1-16,-1 1-3 0,-3-3 1 0,3 1 0 15,-4-1-1-15,3 0 0 0,-4-1 2 0,1 1 0 16,2-1-1-16,-3 1 4 0,-2 1-3 0,0 1-2 16,0 0 2-16,-1 0-3 0,2-1 0 15,0 2 1-15,2 1-3 0,-1 0 1 16,-1 0 1-16,1 1-1 0,-3-2-2 0,2-1 0 16,1 2-2-16,1-1 0 0,-3-2 3 0,1 1-2 15,-1 0 1-15,-5 2-1 0,4-2 2 0,0 2-2 16,-2 0 1-16,-3 2 0 0,4 0-2 0,-3 1 1 15,-1 1 0-15,3 0 0 0,-4 0-2 0,4 1 1 16,-3 2-2-16,3-2-3 0,-1 2 4 16,-1-1-3-16,2 2 2 0,-3 0 0 0,1 1-2 15,-2 1 2-15,2 2-2 0,-1-1 3 0,2 0-3 16,-1 0 1-16,2 0 0 0,-4 2-3 16,4 1 1-16,-4 1-1 0,3 0 0 0,-4 2 0 15,4 1 1-15,-4 1 0 0,-1 1 1 0,4 1 4 16,-2-1-2-16,1-1 1 0,2-1-1 0,-3 0-1 15,3-2 1-15,-4 2 0 0,2-1 1 0,0 0-2 16,-2 0 3-16,5-3-1 0,-1 0 0 16,0-1 2-16,2-2-1 0,2 0 0 0,0 0 1 15,0 0-2-15,1-2 0 0,-1-2 1 16,0-1-2-16,0 1 0 0,-1-2 0 0,-2-1-3 16,1 0 3-16,0-2-2 0,-2-1 1 0,4 2 1 15,-1-3-1-15,2 0 4 0,3-1-4 0,-2 0 0 16,0-1-2-16,4-2-3 0,-2 0 3 0,3 0 1 15,-2-1 2-15,3 0-2 0,1-1 3 0,-1 2-2 16,1-2 0-16,-3 2 2 0,4-1 0 0,-2-1 1 16,1 2 1-16,1-1-1 0,-1 1 0 15,0-2 0-15,0 2 0 0,0 1-2 0,-2 0 3 16,0 0 0-16,2 2 0 0,-2-2 2 0,-2 1-3 16,0 2 2-16,-2-1-2 0,0 1 3 15,1 0-1-15,-2 2 1 0,-2-1 1 0,0 2-6 16,-1 1 4-16,-6 0-2 0,5 1 0 0,-5 0-1 15,3 2 2-15,-5-1-3 0,1 1 2 0,2 2 1 16,-4 0-4-16,2 1 2 0,-3 0 0 0,0 0-1 16,1 0 2-16,-1 0-1 0,0-1 2 15,0 1-2-15,-4 0 2 0,2 1-4 0,-1-1 1 16,-2 1 2-16,-1 0-2 0,3 0 3 16,0 2 0-16,-2 2 0 0,3-1-2 0,1 1 1 15,-3 0-2-15,3 0-2 0,1 1 4 0,-4 0-2 16,2-1 2-16,1 2-1 0,2 1 0 0,-1 0 0 15,0 0-2-15,2 1 4 0,-3 0-5 0,1 2 3 16,1 1-2-16,-1 2-2 0,-1-1 2 0,0 2-1 16,2 1-2-16,1 2 0 0,-3 0 0 15,4 3-3-15,-2 1 0 0,1 0-3 0,-2 1-4 16,2 2-1-16,1-2-8 0,1 0 1 0,3 0-15 16,1 0-14-16,3-2-17 0,2-2-39 0,3-1-34 15,1 2-59-15,4-5-78 0,1 0-66 16,7-1-51-16,1-4 27 0,-6-3-282 0</inkml:trace>
  <inkml:trace contextRef="#ctx0" brushRef="#br0" timeOffset="3918.37">8310 5999 720 0,'0'0'-14'0,"0"0"9"0,0 0-17 0,0 0 1 15,0 0 17-15,0 0 19 0,0 0 32 0,0 0 15 16,0 0-5-16,0 0-2 0,0 0-6 0,0 0-5 15,115-97 4-15,-84 72-3 0,0-2-5 16,4-1-3-16,0-1-2 0,0 0 1 0,3-1 0 16,2 0 1-16,4-1-5 0,3-1-1 0,-1-3-4 15,5 0-4-15,2-2-7 0,-2-1-4 16,3 1-3-16,2 1 3 0,-1-1 13 0,2 0 2 16,-3 2 2-16,-3-1 0 0,1 3-6 0,-3 2-3 15,0 1-6-15,-2 2-1 0,0 2-6 0,-2-1-3 16,2 2 1-16,-3 0-3 0,2 2-1 0,-3 0-2 15,2 1 3-15,0 1-7 0,-3 0 5 0,4 1-2 16,-3 0-2-16,-1-2 6 0,-2 3-6 16,3-3 2-16,2 1 4 0,-2 2 0 0,1-3 4 15,3 1 6-15,-3 2 0 0,5-1 2 0,-1 2 5 16,0 2 2-16,3-2 8 0,2 1 3 0,-3-1 3 16,3 1 1-16,-2 0-5 0,-2 0 9 15,-2 2-3-15,1 0 2 0,1 1 0 0,-5-1-6 16,3 3 2-16,-5 0-2 0,0-1 1 0,-4 4-5 15,-5 1 3-15,3 0-9 0,-9 1-3 0,1 1 3 16,-7 1-9-16,-1 1 2 0,-1 1-1 0,-8 0-3 16,1 1-1-16,-3 0-2 0,-1 0-1 15,-4 0-7-15,4 1 5 0,-5 0-4 16,4 0-2-16,-1-1 2 0,-2 1-12 0,2 0-8 16,-1 0-16-16,2 1-21 0,-2-1-29 0,2 0-33 15,-1 1-74-15,-1 0-139 0,-2 0-106 0,1 0-19 16,-3 2-223-16</inkml:trace>
  <inkml:trace contextRef="#ctx0" brushRef="#br0" timeOffset="4504.14">10944 5710 627 0,'0'0'63'0,"0"0"13"0,0 0 31 0,0 0 49 16,0 0 28-16,0 0 8 0,0 0-15 0,0 0-40 16,0 0-30-16,0 0-16 0,0 0-11 15,0 0-3-15,82-132-2 0,-64 108 0 0,1 1-8 16,-2-4-5-16,7-3-13 0,1-1-14 0,3-2-7 16,1-2-9-16,0-3-4 0,3-1-2 15,0-2-2-15,1-2-6 0,4 0-3 0,-3 0-2 16,4-1-2-16,-5 2 2 0,1 0 0 0,-3 3 1 15,-4 5-1-15,-1 3 1 0,-4 7-2 0,-5 5 1 16,-2 1-1-16,-4 6-2 0,-2 2-3 0,-1 3-10 16,-5 3-15-16,2 2-26 0,-4 1-29 0,0 1-40 15,-1 0-71-15,0 0-93 0,0 0-88 16,0 4-39-16,0 0-271 0,0 0 455 0</inkml:trace>
  <inkml:trace contextRef="#ctx0" brushRef="#br0" timeOffset="4883.34">11333 4915 1956 0,'0'0'207'0,"0"0"-321"0,0 0 12 0,0 0-9 16,0 0 26-16,0 0 35 0,0 0 32 0,0 0 52 15,0 0 29-15,0 0 4 0,0 0-6 0,0 0-10 16,143-61-16-16,-107 45-6 0,-2-2-8 16,2 3-3-16,-5 2-2 0,-2 1-1 0,-3 0 1 15,0 5-3-15,-4 2 0 0,-2 2-3 0,-5 3-1 16,1 0 5-16,-6 0 3 0,-1 6 7 0,-5 1 6 15,2 1 3-15,-3 2-4 0,0-1-1 16,1 3-4-16,-3 1-8 0,-1 1-4 16,1 1-12-16,-1 1-18 0,-6 2-28 0,2 0-21 15,-3-1-35-15,3-1-49 0,-3 0-60 0,4-2-94 16,1-1-102-16,-2-4 6 0,4-5-272 0</inkml:trace>
  <inkml:trace contextRef="#ctx0" brushRef="#br0" timeOffset="5327.69">10956 4203 2002 0,'0'0'-67'0,"0"0"31"0,0 0-1 0,0 0-15 15,0 0-21-15,0 0-16 0,0 0 4 0,0 0 40 16,0 0 54-16,0 0 30 0,0 0 1 15,0 0-4-15,0 0-10 0,107-57-9 0,-75 42-2 16,2 2-3-16,-1 1 4 0,1 1-2 0,-1 1 0 16,-3 3-1-16,-2 2-8 0,-3 3-4 0,-6 2-7 15,-2 0-2-15,-6 0 2 0,-3 2 9 0,-2 4 18 16,0 1 21-16,-3 2 14 0,-2 2 6 16,0 3 2-16,0 1-12 0,-1 3-5 0,-3 3-10 15,-6 0-14-15,0 2-15 0,-1 0-18 0,0 2-21 16,-1-2-30-16,2-2-36 0,3 3-53 0,1-4-82 15,4 1-116-15,0-6-28 0,1-5-489 0</inkml:trace>
  <inkml:trace contextRef="#ctx0" brushRef="#br0" timeOffset="7677.05">12250 3926 2523 0,'0'0'-121'0,"0"0"73"0,0 0 24 0,0 0 72 15,0 0-8-15,0 0-24 0,0 0-8 16,0 0 1-16,0 0-10 0,0 0-14 0,0 0-17 15,-134-51-12-15,119 61-8 0,-2 1 4 0,-3 3 16 16,5 3 6-16,-1 3 12 0,4-1 4 16,2 2-8-16,1 2-1 0,7-3-9 15,1-1-2-15,1-2-5 0,1 1-2 0,3-3 4 16,5-1 2-16,2-3 7 0,0-1 1 0,3-1 3 16,-1-3-1-16,0-1 2 0,3-4 1 0,-3-1 5 15,5 0 9-15,-5-1 2 0,4-4 8 0,-4-1 3 16,4 0 1-16,-4-3 5 0,0 1-5 0,1 0-2 15,-3-1-3-15,-2 1-1 0,-1 2 0 0,0 1 3 16,1 2 1-16,-2 1 1 0,-3 2 4 16,2 0 2-16,-2 5 5 0,5 4 4 0,-2 4 5 15,-2 4-3-15,3 2-4 0,0 3 0 0,-3 2-10 16,3 3 1-16,-1 0 1 0,-3 4-5 0,3-2 1 16,-4 1-1-16,3-1-6 0,-3-1 2 15,-2-1 0-15,4-2 3 0,-5-2 8 0,0-1 8 16,0 1 9-16,-4-2 9 0,1 0 4 0,-4-2 2 15,1-4-1-15,-1 0 1 0,-1-3-5 0,3-3-5 16,-2-3-1-16,-1-1-2 0,3-2 1 16,-2-2-2-16,3-1 1 0,-2 0-2 0,-3 0-2 15,5-4-8-15,-3-4-21 0,2-3-18 16,0-4-17-16,0-6-9 0,0-3 6 0,4-5 4 16,1-5 6-16,1-1 5 0,7-5 0 0,0 0-3 15,2 0 6-15,2 0 3 0,-1 2-2 0,1 3 5 16,5 1-1-16,0 2-1 0,1 1 2 0,2 0 0 15,0 3-1-15,4 2-2 0,-2 3 1 0,-1 4-1 16,2 3 0-16,-2 5 5 0,-1 3 0 16,-2 2 3-16,0 2 3 0,-3 1-6 0,3 3-5 15,-3 0 0-15,0 3-5 0,-3 3 1 0,-2 2 3 16,1 0 0-16,-4 2 9 0,-4 0 6 0,3 2 8 16,-4 2 5-16,0 3 7 0,-2-2 0 15,2-1-6-15,-2 1 2 0,0-1-4 0,0 2-1 16,0-5 1-16,2-2-5 0,1-1-4 0,-1-2-4 15,0-2-10-15,5 0-10 0,-4-3-1 0,5-1 4 16,1 0 15-16,1 0 18 0,0-2 9 16,3-5 6-16,-1-2-4 0,3-2-1 0,-2-2-3 15,-1-1-2-15,1 0-1 0,-1-3 0 16,-3-1 0-16,2 0-1 0,-5-3 0 0,3 1-5 16,0 0-2-16,-4 1 0 0,1 4-3 0,-2-2 2 15,0 4 0-15,-3 3-2 0,1 2 0 0,1 1 1 16,-3 4 3-16,0 1 4 0,0 2-4 0,0 0-14 15,0 0-10-15,0 1-14 0,-3 3 1 0,1 4 10 16,0 4 7-16,-4 3 9 0,4 3 1 0,-1 0 1 16,1 1-4-16,0-2-3 0,2 3-1 15,0-4-7-15,2-2-2 0,3-3-9 0,2 0-7 16,1-2-8-16,0-4-1 0,1 0 3 0,1-3 9 16,0 0 14-16,0-2 8 0,1 0 11 15,0 0 5-15,1-5 3 0,-2-2 5 0,1 0 4 16,-1-1-1-16,0-1-2 0,0-2 0 0,0-1-5 15,0-4-4-15,1 1-3 0,-1-1-2 0,3-2-6 16,-1 0 1-16,0 1 1 0,-2 1-5 0,1-1 5 16,-1 3-5-16,1 0-7 0,-2 1 0 15,1 3-13-15,-2 0-5 0,-2 3-13 16,-1 3-8-16,-4 3-7 0,2 1-7 0,-2 0 8 16,-1 1 11-16,2 4 22 0,-2 2 25 0,0 0 16 15,0 4 8-15,1-1-1 0,-1 2-9 0,-1 0-10 16,-1-1-3-16,1 1-6 0,1 0-1 0,0 0-3 15,0-2-5-15,3-2-3 0,1-1-5 0,1-1 0 16,0-3-3-16,-1 0 7 0,1-1 8 0,-2-2 10 16,3 0 17-16,-3 0 13 0,2-2 10 0,0-2 10 15,3-2-2-15,0-1-6 0,1-2-14 16,2-2-11-16,-1-3-14 0,1 1-7 0,2-1 1 16,1 2-5-16,2-1 2 0,-2-1 2 0,4 4-6 15,-5 1-5-15,1 4-3 0,-3 1-4 16,-1 2-3-16,1 2 3 0,-2 0 0 0,0 2 7 15,2 5 8-15,-4 1 12 0,0 4 15 0,3 3 8 16,-1 4 6-16,-2 2 0 0,-1 4-2 0,3 2-5 16,-3 2 0-16,-2 2 0 0,2 2-5 15,-3 2-2-15,0 0 0 0,1 4-1 16,-3-3-2-16,-1 4 1 0,-1 0 10 0,-5-1 6 0,-4 1 4 16,-1-3 6-16,-3 0 2 0,-5-4-3 15,0-1-4-15,-1-3-5 0,1-2-11 0,-1-5-4 16,5-5-5-16,2-3-2 0,1-5-2 0,6-3 0 15,1-3 3-15,3-3 3 0,1 0 4 0,1 0-3 16,0-2-6-16,0-5-15 0,0-4-9 16,0-6-6-16,0-3-1 0,3-7 5 0,7-6-6 0,0-8 0 15,3-6-8-15,5-8-12 0,2-9-15 16,3-3-19-16,5-3-8 0,-1-1 3 0,-1 6 15 16,0 6 16-16,-3 11 14 0,0 9 8 0,1 10 1 15,-3 7 4-15,-2 6-8 0,-2 5-5 0,-1 5-3 16,-1 5-1-16,-3 1 8 0,-3 6 14 15,-1 3 19-15,-3 5 16 0,-2 2 15 0,-1 4 4 16,-2 1-2-16,0-1-2 0,-2 3-4 0,-4-2-3 16,-1 0-7-16,-1 0 0 0,1-4-9 15,0 0-4-15,0-3-2 0,-2 0-13 0,5-4-5 16,-2-2-13-16,3-1-11 0,-1-3-15 0,3-1-24 16,1-2-43-16,0-1-60 0,0 0-41 15,6 0-25-15,2-4 24 0,5-3 51 0,5-1 45 16,6-5 50-16,3 0 30 0,4-1 20 0,2 0 17 15,0-1 15-15,2 1 6 0,1 0 9 0,0-2 14 16,-1 2 8-16,0-1 8 0,-1 0 4 0,0 0 6 16,-1 2 11-16,-3 2 16 0,-5 0 16 0,-4 4 9 15,-6 3 10-15,-8 0 44 0,-3 3 61 0,-4 1 39 16,0 0-2-16,-4 0-68 0,-1 0-97 16,-6 0-62-16,-6 4-42 0,-3 1-4 0,-7 5 5 15,0 0-4-15,-2 2 4 0,0 0-2 0,2 3 2 16,3 0-1-16,3 0 4 0,0 0 1 15,2 1-4-15,6-1-1 0,-1 0-6 0,6-2-2 16,1 1-6-16,4-4-3 0,0-2-12 0,1-2-15 16,2-1-13-16,0-3-14 0,6 0-3 15,-2-1 8-15,5-1 13 0,6 0 22 16,1-2 14-16,5-5 6 0,1-2 1 0,-2-3-2 0,2-2-3 16,-2 1 3-16,0-1 8 0,-2-2 1 15,0 2 4-15,-4 1 0 0,-2 3 3 0,0 0 0 16,-2 1 1-16,-4 2 3 0,0 4-7 0,-3 1 2 15,-1 0-6-15,-1 2-8 0,0 0-12 0,-1 0-4 16,2 4 3-16,-1 3 12 0,1 2 24 0,-1 2 4 16,2 1 5-16,-2 2-2 0,2 0-8 0,-1 2-2 15,1-1-1-15,1-1-3 0,1-2-6 16,1 0 1-16,0-2-8 0,3-1-5 0,0-4 9 16,0-2-2-16,1 0 9 0,2-3 13 0,1 0 6 15,4-2 7-15,-1-5 2 0,1-2-2 0,0-2-8 16,1 0 2-16,-5-3 1 0,5-2 4 0,-6 1 4 15,1-2 1-15,-3-1-6 0,1 0-8 16,0-2-1-16,1-1-11 0,-1 2-2 0,1 0 0 16,1 2-9-16,-5 2 5 0,1 4-2 15,-4 3-2-15,1 2 0 0,-2 1-5 0,-1 3-8 16,1 2-4-16,-1 0-6 0,-1 0-5 0,0 1 7 16,0 2 5-16,-1 3 14 0,1 2 9 0,0 1 11 15,-1 1 7-15,1 1-7 0,-1 3 3 0,0-2-10 16,-1 0-3-16,1 0 0 0,1 0-4 15,2 1 0-15,0-1-4 0,1-3-1 0,0-1-12 16,2-1-4-16,-1 0-5 0,2-3-5 0,2 0 8 16,0-3 4-16,-1-1 8 0,3 0 6 0,-2 0 9 15,1-6 3-15,1 0 5 0,1-1 3 0,0-3-4 16,-1 1 5-16,2-1-2 0,-1-2 0 0,-2 0 1 16,0-1-4-16,0-3-1 0,0-1-5 15,1-1 1-15,0-1 3 0,3 0-5 0,-2 1 6 16,-3 2-5-16,-1 1 2 0,-1 3 3 0,-3 5 1 15,-1 3 1-15,-2 3 4 0,-2 1 3 16,0 0-1-16,0 0 0 0,0 1-9 0,0 3 2 16,0 2 15-16,-1 3 8 0,-1 4 9 15,-2 3-4-15,1 0-14 0,-2 1-11 0,3 1-4 16,-3 0-6-16,2-3-8 0,1-1-6 0,2-1-21 16,0-1-29-16,6-1-28 0,1-1-27 0,4-3-47 15,3-3-40-15,-1-1-81 0,4-3-170 0,-4 0-8 16,-5-1-427-16</inkml:trace>
  <inkml:trace contextRef="#ctx0" brushRef="#br0" timeOffset="7849.33">15163 3393 2686 0,'0'0'-5'16,"0"0"6"-16,0 0 20 0,0 0-43 0,0 0-57 15,0 0-23-15,0 0-18 0,0 0-7 0,0 0-17 16,0 0-35-16,0 0-59 0,0 0-117 16,0 0-40-16,0 0-547 0</inkml:trace>
  <inkml:trace contextRef="#ctx0" brushRef="#br0" timeOffset="8068.18">14135 3563 3002 0,'0'0'-90'0,"0"0"9"16,0 0 44-16,0 0 25 0,0 0-4 0,0 0-2 16,0 0 9-16,98 127-6 0,-61-119-5 15,3-1-16-15,5-5-43 0,3-2-73 0,0 0-102 16,1-7-225-16,-14 0-188 15,-10 3-370-15</inkml:trace>
  <inkml:trace contextRef="#ctx0" brushRef="#br0" timeOffset="9135.33">12739 4811 1885 0,'0'0'-7'0,"0"0"54"16,0 0 39-16,0 0 25 0,0 0-15 15,0 0-39-15,0 0-23 0,0 0-22 0,0 0-18 16,0 0-7-16,0 0 0 0,0 0 5 0,-26 46 2 16,22-24-5-16,-2 1-14 0,0 1-21 15,0-2-25-15,1-1-30 0,2-3-33 0,0 1-51 16,2-3-69-16,1-4-83 0,0 0-1 0,0-5-205 16,0-3 313-16</inkml:trace>
  <inkml:trace contextRef="#ctx0" brushRef="#br0" timeOffset="9332.5">12905 4763 1633 0,'0'0'152'0,"0"0"-38"0,0 0 51 15,0 0 39-15,0 0-35 0,0 0-51 16,0 0-31-16,0 0-29 0,0 0-26 0,0 0-22 16,0 0-7-16,0 0-1 0,0 0-5 0,-20 78 5 15,11-51-10-15,5 3-16 0,-2-2-28 0,2 2-48 16,-1-2-57-16,4-2-76 0,1 0-94 15,1-2-108-15,4-7-10 0,-1-5-520 0</inkml:trace>
  <inkml:trace contextRef="#ctx0" brushRef="#br0" timeOffset="10998.04">13108 5123 2385 0,'0'0'29'16,"0"0"-41"-16,0 0 29 0,0 0 43 0,0 0-21 15,0 0-32-15,0 0-2 0,0 0 2 0,0 0 0 16,0 0 1-16,0 0-1 0,0 0-2 16,63-122 0-16,-52 112-5 0,5 0-1 0,-4 4-2 15,0 2-2-15,-2 1-3 0,0 3-3 0,0 0-10 16,-2 0-5-16,0 5 1 0,-3 2 1 0,4 4 11 15,-5 2 5-15,3 4 5 0,-4 2 2 16,0 2 2-16,-1 2 4 0,-1 0 1 0,-1-1 3 16,0-1-4-16,0-1-1 0,0-4-1 15,0-2 1-15,0-3 3 0,1 1 2 0,-1-5-1 16,0-2 0-16,0-3 0 0,2-2 1 0,-2 0 0 16,3 0 8-16,0-1 5 0,-1-5 10 0,2-3-1 15,2-6-4-15,4-3-7 0,1-4-13 0,1-3-1 16,1-2-6-16,0 2 0 0,-2-3 1 15,1 5-1-15,-2 0-3 0,0 3-1 0,0 5 3 16,0 2-5-16,-2 3 0 0,1 1-9 0,-2 3-9 16,0 3-7-16,0 2-10 0,-4 1-6 0,1 0-6 15,0 0 6-15,1 4 5 0,0 4 12 0,-2 4 12 16,4 0 2-16,-3 1 7 0,2 2 0 0,-1 1-1 16,0 1-1-16,0 1-5 0,1-1-5 15,2-1-8-15,-3-1 0 0,4 0-8 0,1-2-3 16,1-4-8-16,1-1 1 0,4-2 8 0,0-3 5 15,3-2 16-15,-1-1-1 0,5 0 3 16,-2-4 5-16,-1-3-1 0,1-2 5 0,-1-4 3 16,0-1 6-16,-3 0 2 0,1 0 5 15,-3-4-2-15,-1 3 4 0,-1-1 6 0,-3 0 0 16,1-1 7-16,-2 0 2 0,-2 2 9 0,-3 0 8 16,-1-3 7-16,-2 2 2 0,-1 0-9 0,-1 0-4 15,0 0-7-15,-3 2 7 0,-3 4 9 0,-2 2 0 16,0 3-7-16,-1 3-22 0,0 2-22 15,-2 0-22-15,1 7-3 0,-2 2 5 0,2 3 3 16,0 1 13-16,-2 2-2 0,5 1-1 0,-1 1-2 16,1-1-5-16,2 1-4 0,3-1-1 0,2-3 1 15,1 1-3-15,0-3 2 0,1-3-2 0,4-1 3 16,-1-1 6-16,1-3 6 0,0 0 7 0,0-2 5 16,0-1 13-16,0 0 6 0,3 0 7 15,1-1 7-15,-1-3-1 0,1-2-2 0,1 0-8 16,-1-1-4-16,1-1-11 0,-1 3-4 0,0-1-4 15,1 0-5-15,4 0 1 0,-3 2-4 0,0-2 0 16,3 2-5-16,-1 0-2 0,0 2-4 16,-2 1-7-16,0 1 4 0,0 0-9 15,-1-2 2-15,1 2 4 0,1 3 2 0,1 1 10 16,1 0 7-16,-1-1 2 0,4 0 0 0,-4 0 2 16,2-1-2-16,-2 0 2 0,0 1 3 0,-2-2-2 15,2-1 2-15,-2 0 1 0,-2 0 9 0,-2-4 1 16,0 0 7-16,-1 0 7 0,1-2 0 0,-3-2 15 15,-1-3 0-15,1-1 3 0,0-1 1 16,-1-3-3-16,-1 0-3 0,4-3-6 0,-3-4-3 16,2-2-13-16,-1-4-4 0,2-8-9 0,0-3-4 15,5-4-2-15,-3-3-5 0,1-2-1 16,1 3-4-16,-2 4 4 0,-3 7 2 0,-1 8 7 16,-2 8 7-16,-2 6 1 0,0 5 1 0,0 4 2 15,0 3 0-15,-1 1-13 0,-2 1-10 0,-1 8-12 16,0 4-10-16,-4 6 12 0,0 7 5 0,-2 5 6 15,4 3 5-15,0 1 0 0,-1 3 1 0,4-1 2 16,2 1 3-16,1-2-6 0,0 2 3 0,1-5-3 16,3-2-5-16,7-5-4 15,-2-4-8-15,1-2-6 0,2-6-1 0,0-3 3 16,1-3 1-16,-1-1 6 0,-2-3 6 0,2-3 2 16,-2-1 11-16,1 0 9 0,1-4 7 0,1-4 6 15,0-1 3-15,0-4-3 0,-2-2-5 0,2-2 1 16,-3-2-3-16,0-6-2 0,0 0 0 15,-2-3-7-15,1-3-4 0,-1 1-2 0,1 0-1 0,-2 4-2 16,-2 2 4-16,-3 4 0 0,0 4 3 16,0 5 2-16,-2 4 3 0,0 2 6 0,0 4 6 15,-2 1 0-15,1 0-9 0,-2 0-14 0,0 7-12 16,-3 2-10-16,0 4 5 0,-3 4 3 16,1 3 3-16,0 2 2 0,3 2-2 0,0 0 2 15,1-1-2-15,2 0 1 0,2 0-5 0,0-4-2 16,1-1-1-16,4-2-6 0,1-2-3 0,0-3-4 15,2 0-1-15,1-3 3 0,0-2 2 0,0-3 6 16,0-2 4-16,1-1 8 0,-1 0 8 0,1-6 7 16,1-1 9-16,0-3-1 0,1-3 0 15,1 0 0-15,-3-1-6 0,2-5 1 16,-1-2-1-16,1 1-3 0,0-3 1 0,-2-2-4 16,1 3-2-16,0-4-2 0,-1 2-4 0,0 1 2 15,-1 0-3-15,-4 2 3 0,1 5 3 0,-3 3-4 16,-1 5 2-16,0 3 1 0,-2 4-9 0,0 1-5 15,0 0-9-15,0 3-4 0,-2 5 14 0,0 5 7 16,-4 2 12-16,-1 3 5 0,0 4-5 16,-3 0 2-16,4 0-4 0,1 0 2 0,1-2 1 15,1 0-3-15,2-1-1 0,1-2-5 0,1-3-6 16,4-2-2-16,0-2 5 0,3 0 5 0,2-2 5 16,0-4 7-16,0 0 2 0,1-3 8 15,0-1 6-15,2 0 4 0,-1-6 3 0,-1-1 0 16,1-2-3-16,0-3 0 0,-1-1 0 0,2-1-6 15,-2-3-2-15,1-1-5 0,1 1-7 0,-3-4-2 16,1-1 0-16,1 1-3 0,0-4-3 16,-1 1 2-16,0 0-6 0,-1 2 2 0,0 2 1 15,0 2-3-15,-4 3 3 0,1 5-3 16,-3 3 0-16,1 4-2 0,-2 0-5 0,-2 3-3 16,-1 0-7-16,1 2 2 0,0 2 9 0,1 3 10 15,-1 3 12-15,1 2 5 0,0 4-4 0,0-1-4 16,3 1-3-16,0 1-6 0,4 2 0 0,2-2 0 15,4-1-2-15,-1-1 0 0,6-1-2 0,0-1-3 16,2-2-3-16,4-2-7 0,-2-1-18 16,3-2-15-16,-4-2-20 0,-2-3-44 0,1-1-54 15,-4 0-152-15,-7-1-189 0,-2-1-799 0</inkml:trace>
  <inkml:trace contextRef="#ctx0" brushRef="#br0" timeOffset="11224.49">14042 4577 2333 0,'0'0'-264'0,"0"0"97"0,0 0 230 0,0 0 29 16,142-39-36-16,-91 22-36 0,4-4-14 0,6 2-10 15,1-2-13-15,4 3-18 0,1 0-26 0,0 2-27 16,1 1-67-16,0 2-119 0,4 0-123 16,-18 5 1-16,-20 3-316 0</inkml:trace>
  <inkml:trace contextRef="#ctx0" brushRef="#br0" timeOffset="12049.69">15481 4321 1629 0,'0'0'112'0,"0"0"-11"0,0 0 14 0,0 0-10 16,0 0-58-16,0 0-14 0,0 0 9 0,0 0 9 16,0 0 1-16,0 0-2 0,-125 121-6 15,116-106-2-15,-1 2-7 0,3-2-7 0,2-2-8 16,1-1-11-16,1-2-13 0,3 0-18 0,0-3-11 16,0-3-14-16,3 1-6 0,2-2 4 15,2 0 7-15,1-2 13 0,3-1 12 0,1 0 4 16,2-4 2-16,0-3 1 0,1-3 2 0,-2-2 1 15,4 1 6-15,-4-3 0 0,5-1-1 0,-6-1 3 16,2 0-1-16,-2 2 1 0,-2 0 2 0,-1 1 0 16,-2 5-2-16,-1 1 1 0,-4 1-2 0,0 4-1 15,0 0 1-15,-2 2-7 0,0 0-10 16,0 0-16-16,0 5 1 0,0 1 13 0,0 3 18 16,0 3 26-16,0 6 3 0,-3 1-2 0,2 0-6 15,0 2-8-15,0-3-3 0,-1 0-4 16,4-1-2-16,-2-1-1 0,1-4 1 0,4 0-2 15,1-3 0-15,4-2 0 0,0-2 7 0,1-4 7 16,3-1 12-16,1 0 18 0,2-7-2 0,-1-3 5 16,3-3-4-16,2-3-12 0,-1-2 5 15,0 0 2-15,-2-3 6 0,-2 0 6 0,-1-1 2 16,-2-3-8-16,2-1-4 0,-1-5-10 0,1-3-13 16,0-8-6-16,2-3-9 0,2-5-2 15,-1 0-4-15,0-5-3 0,0-1 0 0,-6 2-6 16,-2 4 7-16,-1 4 1 0,-6 10 2 0,0 4 6 15,-3 7 1-15,0 7 5 0,-2 4 9 0,-1 6 11 16,-6 4-7-16,2 3-9 0,-3 1-17 0,-3 2-17 16,0 9-2-16,-6 6 5 0,1 5 8 0,-3 5 3 15,5 3 6-15,-1 3-1 0,3 3 0 0,1 1 9 16,5 2-7-16,3-2 1 0,0-1-5 16,5 0-7-16,0-1-2 0,2-4-4 0,6 0 0 15,3-3-5-15,4-1-1 0,1-3-6 0,1-2 2 16,3-2 1-16,2-4 4 0,0-4 0 15,2-1-7-15,-3-3 4 0,2-2-4 0,1-2 13 16,1-1 6-16,1-3-2 0,-1 0 5 16,4-4-1-16,-2-3 3 0,-1-1 3 0,3-3 1 15,-1-1-4-15,-3-1 0 0,2 1 3 0,-6-3-3 16,-1 2 7-16,-6-1 5 0,1 1 8 0,-5-2 7 16,-2-1 4-16,-2 1-1 0,-2 0-4 15,-3-3 5-15,-1 3-5 0,0 2 6 0,-5 0 13 16,-3 4 2-16,0 2-3 0,0 2-10 0,-2 3-13 15,-2 2-16-15,2 0-2 0,-2 0 4 0,1 7-5 16,0 1 6-16,0 2-2 0,0 4-4 0,1 3-2 16,-1 3 2-16,4-1 0 0,-1 2 3 0,2 2 3 15,3-1-7-15,0 1-4 0,3-1-10 16,0-3-13-16,6-1-11 0,0-2-9 0,3-4-7 16,1-1-5-16,2-3-7 0,1-4-19 0,0 0-22 15,0-3-29-15,3-1-26 0,-1-2-69 0,0-3-223 16,-5 0-796-16</inkml:trace>
  <inkml:trace contextRef="#ctx0" brushRef="#br0" timeOffset="12268.09">16861 3550 2573 0,'0'0'-60'16,"0"0"12"-16,0 0 25 0,0 0 52 0,0 0 0 16,0 0-8-16,0 0 1 0,0 0-13 0,0 0-12 15,-17 139-10-15,15-117-13 0,2-1-24 0,0 0-40 16,0 1-56-16,5-4-88 0,3 0-153 0,-2-5-98 16,-2-5-633-16</inkml:trace>
  <inkml:trace contextRef="#ctx0" brushRef="#br0" timeOffset="12455.34">17150 3556 2002 0,'0'0'409'16,"0"0"-384"-16,0 0 6 0,0 0 17 16,0 0-11-16,0 0-9 0,0 0 4 0,0 0 7 15,0 0 7-15,0 0-7 0,0 0-7 0,-34 125-6 16,29-107-13-16,-2 1-8 0,3-2-10 15,-3 1-19-15,0 1-38 0,3-1-60 0,-4 3-109 16,-1-2-209-16,6-5-165 0,-1-5-718 0</inkml:trace>
  <inkml:trace contextRef="#ctx0" brushRef="#br0" timeOffset="19894.43">8517 7796 181 0,'0'0'32'0,"0"0"-7"0,0 0 26 0,0 0 12 15,0 0 10-15,0 0-2 0,0 0-17 0,0 0-6 16,0 0-5-16,0 0-9 0,0 0-3 15,0 0 2-15,-50 0 3 0,48 0 12 0,-2 0 11 16,-1-1 10-16,2-1 4 0,-2 1-6 0,2-1-1 16,-4 1-9-16,4-2-4 0,-2 2 1 15,0-1-6-15,0-1 3 0,1 1-1 0,-2-2-1 16,1 1-4-16,1-1-11 0,0 0-7 16,2 0-8-16,-2-1-10 0,0 1-5 0,3 0-10 0,0 1-12 15,0-1-6-15,1 0-9 0,0-2-1 0,0-1 3 16,0 0 0-16,0-1 6 0,1 0 1 15,2-1-1-15,3 1 3 0,-3-2 3 0,2 1 1 16,-1-1 4-16,1 1 6 0,0-2 4 0,-1 1 6 16,1 1 7-16,-4-1 0 0,3-2 4 15,-2 2 4-15,0-3 2 0,-1 2 8 0,0 0 0 16,-1 1 0-16,1 0 5 0,-1 0 0 0,0 1 0 16,0 0-1-16,0 0-3 0,-2-2-5 0,-2 2-2 15,1 0-1-15,1 0-6 0,0 0-4 0,-2 1 0 16,0-2-1-16,2 1-2 0,-5 1-1 0,4 0-6 15,-1-3-6-15,-1 3-4 0,1 1-3 16,-2-2-10-16,0 2-5 0,0 1-8 0,-1-1-6 16,0 0 0-16,-2 1 4 0,0 0 4 15,-1 2 3-15,-1 0 7 0,-1 1 2 0,-2 1 3 16,-1-1 6-16,-1 1 0 0,-2 0 3 16,2 0-3-16,-4 1 0 0,1 0 2 0,1 0 3 15,-3 1 1-15,0-1 1 0,2 1-1 0,-2 0-1 16,-1 0 0-16,-1 0-1 0,2 0 0 0,0 0-2 15,1 2-2-15,0-1-2 0,1 2-13 0,3-1-8 16,-4 0-13-16,5 1-14 0,-1-2 3 0,3 0 10 16,-2 0 15-16,3 0 18 0,0-1 7 0,2 1 4 15,-2-1 4-15,-1 2 0 0,0-1 5 16,0-1 1-16,0 0 4 0,-1 1 1 0,-1-1 0 16,2 2 4-16,-2 1 0 0,1 2-2 0,-2 1-1 15,1 2-5-15,-1 1-3 0,2 1 0 0,-3 3-2 16,3 2-2-16,-2-1 2 0,2 1 0 15,-1-1 0-15,3 3 2 0,-2-1-1 0,3-1 1 16,1-2-1-16,0 3 1 0,0-2-1 0,1-1-1 16,2 2 0-16,-3-2-3 0,4 0 3 15,-1-2 1-15,0 0 2 0,-1-3 2 0,2-1 3 16,-1 0 2-16,2 0 0 0,0-2 3 0,-3 1 0 16,3-2-2-16,-1 1-1 0,0-1-2 15,-1-1-2-15,-2 1-3 0,1-2 1 0,-1 1-2 16,0-1 0-16,0 0 4 0,-4 1 0 0,1-2 4 15,1 0 0-15,-4-1-3 0,2 0-3 0,-1 1 1 16,0-1 0-16,-2 0-1 0,1 0 2 0,-2 1-2 16,0-1-2-16,0 0 2 0,1 0 1 0,-2 0 2 15,0 0 2-15,1 2 1 0,-2-2-1 16,-2-2 5-16,0 1 2 0,0 0 1 0,0 0 4 16,-1 1-2-16,1 0-1 0,3 0-2 0,-1 0-3 15,2 0-4-15,-2 0-1 0,3 2 3 0,-2 2-4 16,1-1 1-16,2 1 0 0,-1-1-5 15,2 1 3-15,0-1-3 0,0 2 1 0,3-1 0 16,-1 1 1-16,-1 0-4 0,2 1 0 0,-1 0 1 16,2 1-2-16,-5 1 0 15,5 0 1-15,-4 2 0 0,0 0-1 0,1-1 4 0,-2 1 1 16,2 2-1-16,-3-1 3 0,3 1-5 0,-2 0 0 16,2 2 1-16,-2 0-2 0,2 0 0 0,-2 2-2 15,1-1-1-15,1 1 1 0,-1 1 0 16,3-2-1-16,-1 3 3 0,3-2-4 0,0 0 1 0,1-1-2 15,2 0-4-15,0-1 3 0,3 0-5 16,1-1 2-16,-1 0 1 0,1 0-3 0,2 0 3 16,0-1-4-16,0 1 2 0,0 2-3 0,0-1 3 15,0 0 1-15,3 2-2 0,2 1 5 0,0-1-5 16,4 1-3-16,-2 0-4 0,1 1 0 16,-1-4 1-16,2 3 4 0,-1-2 4 0,2-1-3 15,0-1 3-15,0 2 0 0,0-2 1 0,3 1 1 16,-2-1 1-16,1 1-1 0,2 0 2 0,-3 1 3 15,3 0-3-15,0-2 3 0,-2 0-2 16,2 0-1-16,1-2 4 0,-2 1-3 0,-1-3 2 16,2 1-4-16,-3-2 0 0,1-2-3 0,2-1-1 15,3-1 7-15,0-2 0 0,1 1 3 16,1-2 1-16,2 2 0 0,0-1 0 0,-1-1 2 16,1 0-2-16,1 0-2 0,-4-1 2 0,2 0-2 15,-1 0 2-15,2 0 2 0,-1 0 1 0,4 0-1 16,-4-2-1-16,2-1 2 0,0 0-2 15,-2 0 3-15,0-1 3 0,0-1 2 0,0-1 6 0,-1 0 0 16,-3-2 1-16,5 0-5 0,-2 1-1 16,-1 0-3-16,1 0-1 0,-1 1 1 0,-2 1-6 15,-1 2 0-15,0 0-3 0,-3 2-3 0,-1 1 3 16,-2 0-1-16,0 1 3 0,-3 4 1 0,1 0 4 16,0 0 0-16,-2-1 1 0,0 1-3 15,1 0-3-15,1-1-1 0,-1 2-3 0,1-2 1 16,0 0-1-16,2-1 2 0,0-1 5 0,-1 0 1 15,2 0 4-15,3-2-1 0,1 0 0 16,3 0-1-16,-1 0 2 0,2-3 2 0,1-1 3 16,-1-1 5-16,2-1 1 0,-1 0 2 15,2-1-2-15,0-1-1 0,1-1 0 0,1-2-4 16,3 0 1-16,-1 0-4 0,1 0-2 0,0 1-3 16,-2 1-1-16,-2 0 2 0,0-1-1 0,-3 0 0 15,2 2 4-15,-3-1 3 0,-2 1-4 0,1-1 2 16,-2 1-4-16,0 1-4 0,-1 0 3 15,0 0 3-15,-3 0 8 0,-2 3 1 0,4-1 0 0,-4 0-5 16,0 3-6-16,2 0-2 0,-4-1-4 16,0 3 1-16,0 0-1 0,-1 0-2 0,-1 0 0 15,3 0 0-15,-2 1 0 0,2 1-1 0,1 0 2 16,0 0-3-16,2 1 1 0,-1-1 3 0,1 0-1 16,4 1 2-16,-2-1-1 0,1-1 0 15,2 1 1-15,1-1 3 0,-2-1 2 0,4 0 2 16,-3 0 4-16,4 0-2 0,-3-1 2 0,2-2-2 15,1-1 0-15,-2 1-4 0,-1-2-1 0,-1 1 2 16,2-1-4-16,-1 0 4 0,-1 0-1 16,1-4-2-16,-2 4 2 0,3-2-2 0,-3 0 0 15,1 1 0-15,-4-1-1 0,2 2-1 16,-1-1-2-16,-2 0-1 0,2 1 3 0,-1-1-2 16,-1 2 1-16,2-3-1 0,-3 2 1 0,0-1 2 15,2 0-3-15,-2 0 3 0,0 0-1 0,1 1-1 16,-2-2 5-16,0 1-1 0,-1 0 5 0,-2-2 0 15,2 1 2-15,-5-2 5 0,3-3 1 16,-2 2 1-16,-1-3-1 0,0 0-5 0,-1-2 3 16,-2-2-1-16,0-2 1 0,0 0-1 0,0-4-1 15,0 2-2-15,0-5-2 0,0 1 4 0,0 0 1 16,-1-1 4-16,-2-1 4 0,-1 1 1 0,0 0 4 16,-3-2 5-16,-2 2-2 0,2-1 0 0,-4 3-2 15,0 0-7-15,-2 3-2 0,-2 2-8 16,0 0-2-16,-1 2-3 0,-1 0-4 0,0 2 0 15,-1 1-2-15,3 1-2 0,-1 2-1 0,1-1-4 16,-1 2 1-16,-1 1 0 0,0-1-3 16,3 2 1-16,-2 1-5 0,2 0-5 15,-1 2-2-15,2 0-7 0,3 1-12 0,-3 1-14 0,2 2-26 16,0 0-43-16,1 1-54 0,0 0-92 16,-1 2-108-16,3 2-78 0,3-2-480 0</inkml:trace>
  <inkml:trace contextRef="#ctx0" brushRef="#br0" timeOffset="25217.91">10966 7819 19 0,'0'0'74'0,"0"0"-70"0,0 0 0 15,0 0 0-15,0 0 0 0,0 0 3 16,0 0 8-16,0 0 5 0,0 0 2 0,0 0 3 15,0 0-9-15,0 0-1 0,0 1-4 0,0-1-2 16,0 0-2-16,0 0 1 0,0 0 2 0,0 0 2 16,0 0 4-16,0 1 0 0,-2-1 1 0,0 1 3 15,-2 1 7-15,2-2 13 0,0 1 5 16,-4-1 0-16,3 0-1 0,-1 0-1 0,-3 0 0 16,0 0 3-16,2 0 0 0,-2 0 2 0,-2 0-3 15,4 0-1-15,-3-1-2 0,0-1-7 0,-2 1-2 16,3-1-2-16,0 1-4 0,-2-2 1 15,0 2-6-15,-2-1-1 0,1 1-1 0,-2 1-2 16,2-1 0-16,-1 1-5 0,-4-2 0 0,4 2-5 16,0 0-1-16,-1 0 1 0,-3 0-2 15,2 0-1-15,-1 0 1 0,-3 0-1 0,6 0-1 16,-6 0 2-16,5 2 2 0,-1-1-3 16,-2 0 1-16,1 1-2 0,2-1 0 0,-4 3 0 15,2-2 4-15,-3 2 1 0,3 0-3 0,-3 2 2 16,3-2-3-16,-3 2-3 0,1 0 0 0,2 0-1 15,-4 1-1-15,4 0 2 0,-3 0-2 0,4 0-2 16,-1 1 5-16,-1-1 0 0,4 0 2 0,-1 0 1 16,2-1 0-16,-1-1-4 0,2 1 0 15,0-3 3-15,-1 2-1 0,2-3-1 0,2 2 3 16,-2-2-1-16,-1-1 3 0,-1 1 1 0,1 0 3 16,-1-1-3-16,0 0 0 0,-1 2-5 0,0-1-4 15,-1 0 3-15,-5 3-4 0,4-1 5 16,-5-1-1-16,5 2 1 0,-5-1 0 0,3 1 1 15,-1 0 0-15,1 0 0 0,-1 0 3 0,-1 0-2 16,3 0 4-16,-2 0-1 0,2-2-2 16,-2 2 2-16,3-3-3 0,-1 3 2 0,-1-3-1 15,3-1 2-15,0 2 0 0,0-2 1 0,0-1 3 16,-1 1-1-16,1-1 2 0,2 0-1 0,-3 1 2 16,2 0 2-16,-3 0 3 0,2 2 0 15,0 0 0-15,1-1 3 0,-1 2-2 0,0 1 2 16,1-2-6-16,2 1-4 0,1 1-4 0,-3-1-5 15,3 1 5-15,0 0-1 0,-3 1-1 0,2-1 2 16,1 1-2-16,0-1-1 0,0 1 0 0,0 0 3 16,0-1-2-16,1-1 3 0,0 2 0 0,-1-2-3 15,3 0-2-15,0 1-4 0,2 0 2 16,-3-1-8-16,2 2 8 0,-2 1-1 0,3 0-1 16,-1-1 8-16,0 3-8 0,1-1 2 0,-3 1-1 15,3 2-1-15,1-2 2 0,-3 1 1 16,3-1 0-16,0 3-2 0,-3-2 3 0,2 1-2 0,0 0 1 15,-2 0 0-15,1 2 0 0,-2-1 0 16,2 0-1-16,-2 1 4 0,3-1-1 0,-2-1 2 16,1 1-1-16,-1-2-1 0,-1 0 0 0,4-1-2 15,-1 0 2-15,-1 2-3 0,2-2 2 16,-1-1-3-16,-1 2 0 0,2-2 4 0,-1 3-3 16,1 1 5-16,-3-1-1 0,4 1 2 15,0-1-3-15,0-1-1 0,1 1 0 0,0-1-4 0,0 1 3 16,0-1-2-16,0 0 2 0,2 2 3 15,-1-1-4-15,4 2 3 0,0-2-2 0,-2 1 1 16,4-1 0-16,-2 0 2 0,0 0 0 0,2 1 0 16,-2 0 1-16,2 1-2 0,-3 0 1 0,3 0-2 15,-2 0 3-15,1 0 1 0,1 1-1 0,-2 1 3 16,2-2-5-16,1 4 3 0,0-2-3 16,0-1-3-16,1 0 3 0,2-1 3 0,-2 0 3 15,2 0 0-15,2-1 0 0,-2-1-7 0,1 2-2 16,0-1 2-16,-1-2-1 0,5 1 3 15,-2 1 2-15,-1-2-1 0,3 0-2 0,-2-1 3 16,3-1-3-16,0 1 2 0,-1-2 1 16,2 1-4-16,-4-2 4 0,4 1-3 0,-1-1 0 15,-1-1-1-15,1 1-1 0,-1-1 2 0,-1 1-1 16,3-2 1-16,-4 0-1 0,5 1-1 0,-1 0 2 16,-3-2-1-16,3 1 0 0,-2-2-2 0,-1 0 4 15,4 1-3-15,0-2 3 0,1-1 6 0,-1 0-4 16,2 0 3-16,1-1-3 0,-1-3-4 0,4 2 2 15,-1-1 3-15,-1 2-1 0,-1 0 2 0,3 0-2 16,-1 0-2-16,-3 0 2 0,4 0-2 16,-1-2 3-16,3 0-1 0,-1-3 0 0,3 1 2 15,-2 1-5-15,-2 0 1 0,2 0-3 0,-3-1-1 16,1 2 2-16,-3-1 0 0,-2 2 2 16,0 0-1-16,-4 1 0 0,2 1-2 0,-1-2-2 15,-4 2-1-15,-3 0 0 0,3-1 2 0,0 1-1 16,-1-1 3-16,-1-1-2 0,0 1 3 0,1-3 0 15,0 2 1-15,2-1 0 0,-2-1-4 16,0 0-1-16,1 0 1 0,2 0 3 0,-1-3-1 16,3 0 1-16,-2-3 0 0,3 1-5 15,-1-1 5-15,-3 0-2 0,3-1-1 0,-5 1 1 16,5 2-1-16,-5-2 1 0,1 2-2 0,-3 1 4 16,0 1-5-16,1 0-2 0,-1 0 5 0,1 0-8 15,-2 1 6-15,1-1 0 0,0-1-3 16,1 0 2-16,0 0 0 0,-2 0 1 0,3-1 2 15,-2 0-1-15,-1-1-2 0,6 0 2 0,-4-1-3 0,2 1 2 16,-2-2-1-16,4 0-1 0,-1 1 1 0,-3-2-1 16,5 1 3-16,-4 1-1 0,1-2 1 15,2-1-2-15,-3 1 1 0,0 0 1 0,-1 1-2 16,0-1 2-16,-1 2-4 0,0-1 3 0,2-1 2 16,-3 1-1-16,0-2 1 0,2-1 0 15,-2-1-1-15,-2 0 1 0,-2-1 4 0,4 0 1 16,-6-1 0-16,3 0 0 0,-5 1-3 0,1 0-1 15,2 0 2-15,-4 1 1 0,0 1-2 16,0 0 1-16,0 1-1 0,0 0-2 16,0 0 3-16,0 0-1 0,-3 2-1 0,1 1 1 15,1-1 0-15,-1 1 2 0,-4 1-1 0,4-1 1 16,-6 1-4-16,5-1-2 0,-1 1 1 0,-1-2-1 16,-3 2 0-16,5-1 1 0,-4-1 2 0,3 0-3 15,-4 0 2-15,4 0-1 0,-3-1-1 0,-2 3 7 16,4 0-3-16,-2 1 2 0,-1 0 2 15,-2 1-3-15,5-1-1 0,-3 1-1 0,-1-1-2 0,-1 0 0 16,0 0 3-16,0 0-1 0,-2-1 1 16,0 1-2-16,0-1 0 0,-1 1-1 0,1 1 0 15,-1-1 2-15,-2 0-3 0,2 1 1 0,-1-2 2 16,-1 1-4-16,4 0 3 0,0 1-2 0,-1-3-3 16,1 0 2-16,0 1 0 0,-3-1 2 0,7 2 1 15,-2-1-1-15,-1 2-3 0,1 0 2 16,0 2-3-16,-1-2 1 0,0 1 1 15,1 1-3-15,-2-1 4 0,1 2-1 0,0-1 3 16,-1 0-1-16,1 0 0 0,1-1-1 0,-1 1 0 16,-1 0 1-16,2 0-1 0,-2 1 1 15,1-1-3-15,1 1 1 0,-2 1 1 0,2 1-2 16,-1-2 1-16,-1 2 0 0,1-1 0 0,-1 1-1 16,-2 1 2-16,4 0 0 0,-2 1-3 0,-1 0 2 15,-2 0-3-15,1 0-2 0,0 0 3 0,-2 0-4 16,1 1-2-16,-4 2-2 0,4 1-8 0,-4 1-8 15,0-1-8-15,2 0-18 0,-1 0-22 16,3 0-22-16,-1-2-41 0,5 2-57 0,1-2-126 16,5-1-212-16,2 0-565 0</inkml:trace>
  <inkml:trace contextRef="#ctx0" brushRef="#br0" timeOffset="26919.05">11200 8498 355 0,'0'0'2'0,"0"0"-5"16,0 0 1-16,0 0 22 0,0 0 36 0,0 0 26 15,0 0 20-15,0 0 7 0,0 0-7 0,0 0-4 16,0 0-1-16,0 0 2 0,109 69 0 16,-88-68 2-16,3-1-8 0,4 0-2 0,0-7-1 15,2-2-1-15,1-4 4 0,2-2-4 0,-2-4-6 16,1-2-7-16,3-3-11 0,-1-1-6 0,-1-1-10 16,2-1-7-16,-3 0-8 0,-1 0-2 15,-3-1-2-15,-3 3-1 0,2-1-1 0,-4 1-2 16,3 1 0-16,-4 0-9 0,1-1 3 0,-2 2-1 15,-2 2-6-15,1-5 6 0,-1 3-7 0,-1-1-2 16,-1-2-1-16,3 0-2 0,-1-2 0 16,5 1-1-16,1-5 0 0,-3-2-4 15,4-1 3-15,-1-3 1 0,1-1 0 0,-2 0 2 16,-2-1-1-16,5 2 2 0,-4-1 1 0,1 1 4 16,1-2-2-16,-2 1 2 0,5-2 0 0,-1 0-2 15,-1 0-1-15,0 3-2 0,-4 0 3 0,-1 2-2 16,-1-1 6-16,-1 1-3 0,1 1-2 15,-1-1 1-15,-1-2-2 0,-1 1 1 0,3-1 1 16,-2 1-2-16,-3 0-1 0,2 1 0 0,-2 0-2 0,0 2-4 16,-3-2 4-16,4 2-3 0,-3-1-1 15,-2 1 1-15,-1 3 0 0,-2-4 0 0,2 4 2 16,-6-2 3-16,2 4-4 0,-3-2 4 0,0 3-5 16,1 0 1-16,-3 1 1 0,1-1-1 15,4 0 0-15,-2-1-3 0,2 1 1 0,1-2-1 16,-1 0 1-16,6-1 0 0,1 0-1 0,1-2-1 15,-1 0 0-15,6-1-1 0,-1-1 0 0,2-1 0 16,1 2 0-16,0 0-2 0,1 2 2 16,-2 5-1-16,-2 2 0 0,-4 4 1 15,-1 3-1-15,-6 4-1 0,2 3 1 0,-7 2-5 16,-1 2-8-16,1 1-7 0,-2 3-20 0,0-1-11 16,0 1-20-16,-2-1-28 0,1 2-29 0,-2-1-44 15,0 0-59-15,-2 1-74 0,4-1-80 0,-2 2-25 16,0 1 66-16,0-2-326 0</inkml:trace>
  <inkml:trace contextRef="#ctx0" brushRef="#br0" timeOffset="27234.95">12823 5903 818 0,'0'0'137'0,"0"0"34"0,0 0-5 16,0 0-3-16,0 0-34 0,0 0-53 15,0 0-19-15,0 0 0 0,0 0 9 16,0 0 0-16,0 0-6 0,0 0-5 0,0 0-3 16,0 0-4-16,125-110 0 0,-98 89 1 15,-5 1-4-15,5-1 1 0,-6 3-5 0,0 0-4 0,-2 2-3 16,-1 1-2-16,-1 1-4 0,2 3-5 16,-7 0-4-16,3 3-5 0,-7 2-4 0,-1 4 1 15,-4 2-2-15,2 0 8 0,-4 6 9 0,-1 5 7 16,0 5 4-16,0 5-4 0,0 6-9 0,-4 4-11 15,-1 2-4-15,1 3-6 0,-2-1-3 0,3 0-1 16,-1-2-9-16,1 1-15 0,3-4-22 16,0-2-33-16,0-1-48 0,3-3-79 0,2 0-160 15,-3-8-149-15,1-5-605 0</inkml:trace>
  <inkml:trace contextRef="#ctx0" brushRef="#br0" timeOffset="28744.12">8568 7577 270 0,'0'0'15'0,"0"0"-9"0,0 0 6 15,0 0 22-15,0 0 22 0,0 0 22 0,0 0 23 16,0 0 3-16,0 0-9 0,0 0-7 0,0 0-8 16,0 0 5-16,-25 0 17 0,28-5 10 0,0 0-3 15,2-4-8-15,-1 0-12 0,4-3-13 0,0-2-6 16,0 0-5-16,0-2-4 0,2 0-2 0,0-1-5 15,0-2-2-15,2-1-5 16,0 0-2-16,1-1-6 0,-1-1-6 0,0-1-1 16,2 2-4-16,-1-1-1 0,-1-2 0 0,-1 1 0 15,1-1-4-15,2 0 1 0,-2-1 0 16,0 1-4-16,-1-2-1 0,1 1-3 0,2 0-4 16,-2-2-1-16,0 0 0 0,0 1 1 0,1 1 2 15,2 1-2-15,-3 0-1 0,3 2-1 0,-1 0-4 16,-3-1 5-16,4 1-3 0,-4 0 1 0,3 0 2 15,-4-2-2-15,1 2 1 0,1-1-3 0,1-1-4 16,1 1 3-16,-2-1 0 0,3-1 1 0,-1-1 1 16,-1 0-4-16,3-2-2 0,-3 2 1 15,3-1 1-15,-2 1-2 0,2-1 0 0,-1 1 0 16,4-1-3-16,-4 1 3 0,1-1 0 0,0-2 0 16,0 2 2-16,1-2-2 0,-3 2 1 0,4-1 2 15,-3 0-1-15,3 3 1 0,-1 1 0 16,0 0-1-16,-2 0 0 0,3 2 2 0,-4-2 3 15,4 3 1-15,-2-1 2 0,1 0-3 0,3 0 1 16,-1-1 0-16,2-2-4 0,0-1 2 16,0 1-3-16,5-3-2 0,-3 3 5 0,-1 0-4 15,2-2-1-15,1 2 1 0,2 0-4 0,-2 2 2 16,4 0 2-16,-1-2-3 0,2 1 3 16,1-1-2-16,1-1 1 0,1 1 1 0,3 0 0 15,-4 2 0-15,-2 3-3 0,0 1 1 0,0 2 1 16,-4-1 0-16,2 4 2 0,0-4 0 0,-3 4-2 15,1 0 2-15,-3 1-1 0,3-1-1 0,-2 1 2 16,-3-1 0-16,6 1-2 0,-4-3 1 0,2 0 1 16,1 1-1-16,-3 2 0 0,5-2 0 15,-1 1 0-15,-2-1 0 0,4 0 1 0,0-1-1 16,0 1-2-16,1-1 2 0,2 1-1 0,0-1-1 16,-1 1-1-16,0 1 1 0,-1-1-3 0,1 0 2 15,0 0 2-15,1-1-4 0,2 0 3 16,-1 2 0-16,-2 1-2 0,-1 1 1 0,-1-1-1 15,-5 2 0-15,-2-1 0 0,1 1 4 0,-2 0-3 16,1 0 3-16,-4 1 2 0,-1 1-4 16,1 0 3-16,-1 0 0 0,-3 1 1 0,-1 0-1 15,2-1 2-15,-3 0-2 0,-1 1-2 0,-1 0 1 16,2-1-2-16,2 0 1 0,0 0 3 0,-3 0-5 16,1 0 0-16,2 2 1 0,-2 0-3 15,-1 0 1-15,-3 3 3 0,-2 0-2 0,1 0-1 16,-1 1 1-16,-2 0 0 0,-2 0-1 0,0 2-1 0,2 0 1 15,-3-1-6-15,-1 2-1 0,1-1-2 16,-1 0-10-16,0 0-10 0,0 0-9 0,0 0-12 16,0-2-11-16,-2 1-12 0,-2 0-21 0,1-2-14 15,-5 0-9-15,2-1-19 0,-3 0-27 16,-6 1-36-16,2 1-35 0,-5-1-1 0,2 2 45 16,-4 0 59-16,1-1 68 0,0 1 47 0,1 0 14 15,5 0 10-15,-1 0 1 0,0 1 4 16,3 0 3-16,2 1 11 0,3-1 11 0,0 1 17 15,2-2 27-15,-1 2 21 0,4 0 21 0,0 0 3 16,0-1-7-16,1 1-23 0,0 0-30 0,0-1-27 16,0 1-23-16,1-1-8 0,1-1 3 15,5-1 7-15,2 0 10 0,2-2 5 0,2 0-2 16,6 1-4-16,-1-3-3 0,2 3-10 0,0 0 0 16,1 1 2-16,1 2 0 0,0 1 3 0,-2 0-5 15,1 1 0-15,0 5-3 0,-2 1 1 0,-1 1 2 16,-5 3 0-16,0-1 0 0,-3 3 3 15,-3 1-2-15,-2 1 4 0,-2 3 0 0,-3 3-4 16,-3 5-9-16,-5 2-9 0,-3 2-19 0,-6 1-14 16,-2-1-14-16,-1-1-17 0,-1-2-25 0,1 0-60 15,0-1-101-15,4 2-113 0,1-9-40 0,7-5-566 0</inkml:trace>
  <inkml:trace contextRef="#ctx0" brushRef="#br0" timeOffset="40060.28">8828 8275 351 0,'0'0'-198'0,"0"0"45"0</inkml:trace>
  <inkml:trace contextRef="#ctx0" brushRef="#br0" timeOffset="41412.83">8828 8275 0 0,'0'0'0'0,"0"0"0"0,0 0 0 16,0 0 9-16,0 0 8 0,13 40-9 0,-13-30-6 15,0 1 1-15,0-1 0 0,0-1-3 16,0 1 2-16,0 0-1 0,-4-2-1 0,-1 1 1 16,1 0 2-16,-2-1 1 0,-2-1-1 0,-2 1 1 15,2-2-2-15,-1 1 3 0,-3-1 0 0,-1 1 4 16,0-1 2-16,-1 1-1 0,-3-2 3 0,0 1 2 15,0-2 8-15,-1 1 5 0,1-3 7 0,-1 1 7 16,0-1-3-16,1-1 5 0,-2-1-1 16,0 1 4-16,1 0 9 0,0 1 7 0,-1 0 5 15,1 1 1-15,-3 3-3 0,-1-1-12 0,2 2-10 16,-1-1-11-16,0-1-6 0,2 1-7 0,-1-1-1 16,2 2-3-16,-2-1-8 0,-1 0 1 0,2 1-3 15,-1-1-1-15,-1 1-1 0,1-2-2 0,0 1 0 16,-1-1-2-16,1-1 2 0,0 0 1 15,1-1 2-15,0-1 0 0,-3 2 2 0,0-3-1 16,2 1-1-16,-6 1 3 0,2-1-5 16,-1 0 1-16,-1 1 3 0,2 0 1 0,-3 3 2 15,-2-2 3-15,2 2 2 0,-2 1 4 16,-1 0 6-16,-1 1 2 0,-1 1-1 0,2-1-5 16,1 1-8-16,1 0-3 0,0 0-5 0,2 0 1 15,0 0-3-15,1 1-1 0,-1-1 0 0,2 0-4 16,0 1 5-16,3 3-1 0,0 0-2 0,0 1 3 15,1 0-4-15,-2 1 1 0,2 0-1 0,1 2 2 16,1-2-1-16,1 0 0 0,0 1 2 0,1-1 1 16,1 0-2-16,-1 3-3 0,2-1 2 0,1-1-5 15,0 3 6-15,0-1 2 0,0 2-2 16,1 0 4-16,1 1-3 0,-1-2-1 0,2 2 2 16,1 1 5-16,0-2 1 0,0 0 4 15,3 1 2-15,1 1-4 0,-1 0 2 0,5 0-2 16,-4 0 1-16,2-1 1 0,3-1-3 0,0 1 2 0,0-2-8 15,0 0 2-15,4 0-5 0,4 1-3 16,-2 1 4-16,1-2-1 0,1 0-1 16,2 0 2-16,0-2-2 0,2 0-7 0,2 2 6 15,0-3-2-15,2-1-1 0,-1-1 6 0,3-1-5 16,2-3 1-16,2-1 1 0,1-2-1 16,1-2-1-16,2-2 3 0,3-1 1 0,-2-2-2 15,2 0 5-15,2-2-4 0,-1-2 3 0,1-2-3 16,1-1 2-16,3 0 2 0,0-2-6 0,-2-2 5 15,4 0-6-15,-3-2 0 0,3 1 5 0,-1-2-1 16,-1 0 3-16,3 0-3 0,-3 0 0 0,-1 4-5 16,-2 1 4-16,-1 0 0 0,2 4-2 15,-2 1 4-15,-1 0-3 0,-2 3 0 0,1 0-2 16,-2 1 3-16,1 0-2 0,-3 0 1 0,1 0 2 16,1 2-7-16,-1 0 7 0,0 1-2 0,-2-1 1 15,-2 1 0-15,3-2 2 0,-2 1-4 16,0 0 2-16,0-1 2 0,2 0-3 0,-3 0 3 15,2 0-1-15,-2 0 3 0,0-1-1 0,-1-1 0 16,-3 1 2-16,0 0-3 0,0-3 3 16,0-2-1-16,3 1 1 0,-2-2 5 0,1 0-1 15,1 1 3-15,-1-2-2 0,1 0-1 0,0-3 0 16,-1 0 0-16,5 0 1 0,-1-4-2 0,-2 0-1 16,0-1-2-16,3-1-2 0,-1 0-1 15,2-3 1-15,-1 1-1 0,-2 0 0 0,6-3 0 16,-7 1-4-16,4-3 1 0,-3 2-2 0,-1 2 1 0,1-2 0 15,0 0 1-15,-1 2 3 0,-2-1-4 16,1 2 2-16,-1 0 0 0,-4-2-2 0,1 3 2 16,-1-1 0-16,-3 0 0 0,1 0 0 0,-3-2 2 15,2 2-4-15,-3-2 3 0,-1 2-2 16,0-1 0-16,-3 0 2 0,1-1 1 0,-4 1 3 16,-1-1-3-16,4 0 4 0,-5 2-4 0,-1 2 2 15,0 0 2-15,0 2-1 0,-3-1 4 16,-3 2 0-16,3-1 0 0,-4 1 0 0,3 1-2 15,-3 1 2-15,-3 0-4 0,4 1 4 0,-1-1-1 16,-1 0 0-16,-1-2 2 0,2 2-3 16,0 0 1-16,-1-1-3 0,-2 1 3 0,0-2-2 15,1 0-1-15,-2 0 3 0,2-1-4 0,-2 0 1 16,0 1 0-16,-1 1-1 0,-5-1-1 0,5 1 3 16,-3 1-4-16,0-2 2 0,-1 2 0 15,0-2-4-15,-2 1 3 0,2 2-4 0,-2-1 3 16,0 2-2-16,-2-2 0 0,-1 2 1 0,1-2-4 15,-1 2 3-15,-2 0-3 0,-1 0 0 0,2 0 3 16,1-1 0-16,0 1 0 0,-2 2 1 0,-2 0 0 16,2 0-1-16,-1 2 2 0,0 0-1 0,0 3 0 15,-3 0 3-15,4-1-1 0,-5 2 2 0,4 1-4 16,-4 0 0-16,2 0-3 0,0 0-1 16,-3 1 1-16,-1 3 0 0,0-2 0 0,2 2 2 15,-2 0 2-15,0 0-4 0,-1 2 2 0,1 0 0 16,-1 1-4-16,0 0 3 0,-2 1-3 15,1 3 2-15,1-2 4 0,0 2-2 0,0 2 2 16,-1-1-1-16,-1 4-2 0,2 0 1 0,-2 3 2 16,1 2-2-16,1 0 0 0,0 5-2 0,1-1 0 15,-1 2-1-15,1 1-3 0,0-1-5 16,0 0-11-16,3 0-11 0,2-1-19 0,0 0-34 16,3 1-52-16,1 1-81 0,0 0-111 0,9-8 1 15,2-6-179-15</inkml:trace>
  <inkml:trace contextRef="#ctx0" brushRef="#br0" timeOffset="43130.97">8579 8418 1228 0,'0'0'-159'16,"0"0"-75"-16,0 0 7 0,0 0 132 16,0 0 121-16,0 0 70 0,0 0-13 0,0 0-51 15,0 0-22-15,0 0 3 0,0 0 6 0,0 0-1 16,-44-42-5-16,42 29-9 0,2 0 1 16,5-2 11-16,-1-3 22 0,1 0 22 0,0-2 12 15,1-2 3-15,4-3-12 0,-1 0-13 0,0-1-12 16,1-4-1-16,1 0-2 0,0-2 0 0,2 0-1 15,1-4-3-15,1 3-3 0,-1-3-4 0,1 2 4 16,2-2-3-16,-1-1 1 0,2 0-4 0,1-1-2 16,-3-1-3-16,2-1-3 0,0 2-3 15,1-4-4-15,-1 2-1 0,2-3 0 0,3-1 1 16,-1-1-1-16,0 0 1 0,3-1-1 0,0 1 1 16,1-1 7-16,-1 1-5 0,3 1 3 0,-6 0 0 15,7 0-7-15,-3-1 7 0,0 2-1 0,2 2 0 16,-4 1 0-16,0-1-2 0,0 2-3 15,-2 0-3-15,-1 1 1 0,-1 0-2 0,1 1 1 16,-1 0-1-16,-1 3 1 0,1 0 0 16,-5 1 1-16,2 1 1 0,0 3-1 0,-2 1 5 15,1-2 0-15,-3 4 2 0,1 1 3 0,2-3 0 16,-2 3 1-16,1-1 0 0,-3 0 1 16,5 2-4-16,-3 0 1 0,5-1-4 0,-1 4-3 0,-2-1-1 15,3-1-2-15,0 1-1 0,1 1-4 16,0-2 3-16,1 3-2 0,0-3 1 0,1 2 5 15,0 0-5-15,4-1 0 0,-3-1-2 0,4 2-1 16,-4 0 1-16,4-2 2 0,-3 0 1 0,2 1-2 16,-1-2 1-16,1 2-1 0,-4-1 0 0,3-1 0 15,0 3 1-15,-2-1 0 0,4 0-1 16,-5 1 4-16,1 2-4 0,2-2 3 0,-3 1 0 16,0 2-2-16,-1 0 1 0,1-1 1 0,0 2 2 15,2 2-2-15,-1 0 2 0,-2 0-2 16,1 1 1-16,4 1 5 0,-4 1-4 0,3-1 2 15,-2 2-2-15,0-1 1 0,4-1-2 0,-3 1 1 16,4-2-1-16,-2 0-3 0,1-1 3 0,0 2-1 16,-1-3 3-16,2 2 1 0,-1 2 1 15,-1-1 0-15,1 2-5 0,-3-2 3 0,2 3-5 16,-3 0 2-16,4 4 2 0,-4-1-2 0,-1 0 3 16,0 0 1-16,3 2 0 0,-3 0-3 15,-1-1 5-15,2 0-5 0,2-1 3 0,-1 1 1 16,-3-3-3-16,5 1-1 0,-3 1-2 0,0-1 0 0,-3 0-2 15,1 1-1-15,-1 0 1 0,-1-2-4 16,1 2 5-16,0 0-4 0,-3 0-2 0,-2 2 2 16,1-1-1-16,-3 1 2 0,-3 2-2 0,-2-1 0 15,-4 2-2-15,1 1 2 0,-2-1 0 16,-2 2 3-16,-1-1 5 0,0 1 3 0,0 0 1 16,0-1-11-16,-1-2-7 0,-3 1-12 0,-2 0-7 15,2-3 3-15,-4 0-3 0,-1 1-5 0,-2-3-5 16,0 0-7-16,-4-1 4 0,2-1 11 0,2 2 9 15,-1 0 6-15,-2 0 2 0,1 1 2 16,2 1 7-16,-1 2 2 0,-1-1 5 0,-1 3-2 16,2 0-3-16,2 1 1 0,-1 0-1 15,-1 0 4-15,1 4 3 0,0-2 8 0,1 1 6 16,2 1 2-16,0-1 3 0,-1 1-6 0,6-2 1 16,-3 1-1-16,4-1-2 0,1-1 1 0,0-1-3 15,1 0-2-15,0 0-7 0,0 0-3 0,0 0-9 16,0 0-2-16,0 0 1 0,0 0-5 15,0 0 10-15,2 0 5 0,-1 0 4 0,4 0 8 0,-2 0 1 16,-1 0 3-16,6-1 0 0,-4 0 3 16,3 0 0-16,-1-1 0 0,0 1-3 0,2 0 1 15,-4 1-6-15,2 0 0 0,0 0-3 0,-3 0-6 16,0 0 6-16,1 0 0 0,0 0 4 16,-3 2 6-16,0 1 2 0,0 0 4 0,-1 1 4 15,0 0 3-15,0 2-6 0,0 2-1 0,-1 0-6 16,-1 3-7-16,-5 1-4 0,2-1-6 0,-2 3-5 15,-1 0-11-15,1 3-1 0,-1-2-10 16,-1 2-10-16,1 1-3 0,-3 1-16 0,3-1-11 16,2 0-26-16,-2 1-32 0,-1 0-44 0,5-2-51 15,-2 0-58-15,5-2-46 0,0 0 48 16,1-4-210-16,0-5 485 0</inkml:trace>
  <inkml:trace contextRef="#ctx0" brushRef="#br1" timeOffset="198838.71">10281 5879 0 0,'0'0'110'0,"0"0"-58"0,0 0-13 0,0 0-13 0,0 0-6 16,0 0-13-16,0 0 5 0,0 0-2 15,0 0 0-15,0 0 2 0,0 0-5 0,0 0-4 16,-26-5 0-16,25 5-5 0,-1 0 2 15,-3 0-4-15,2 1 2 0,-2 2-3 0,0 3-5 16,-4 0-4-16,2 0-16 0,1 0-165 16,2-1 146-16</inkml:trace>
  <inkml:trace contextRef="#ctx0" brushRef="#br1" timeOffset="199116.29">9927 6204 19 0,'0'0'144'16,"0"0"-117"-16,0 0-16 0,0 0-4 16,0 0 7-16,0 0 4 0,0 0 8 0,0 0-6 15,0 0-4-15,0 0-4 0,0 0-6 16,0 0-1-16,0 0-2 0,-98 120-3 0,96-112 0 15,0-1 1-15,1 0-3 0,-3-1 1 0,2 1 0 16,1 0-4-16,0 0-2 0,1 0-19 0,0-1-32 16,0 1-171-16,0-3 229 0,0 0 0 15</inkml:trace>
  <inkml:trace contextRef="#ctx0" brushRef="#br1" timeOffset="-135845.96">7122 6562 0 0,'0'0'61'0,"0"0"22"16,0 0-55-16,0 0-14 0,0 0-2 0,0 0-1 16,0 0-2-16,0 0-6 0,0 0 1 15,0 0 0-15,0 0 0 0,0 0 1 0,-20-10 1 16,18 10 1-16,1 0-1 0,-2-2 1 0,2 2 1 15,-2 0 1-15,1-1 4 0,-4 1 2 16,4 0 7-16,-2 0 1 0,0 0 8 0,-1 0 0 16,0 0 3-16,-3 0 0 0,2 0-7 0,-2 0 4 0,1 0-4 15,0 0-1-15,-1 0-4 0,1 0-1 16,-2 0-1-16,0 0 2 0,3 0 3 0,-2 0-3 16,2 0 2-16,1-1-2 0,-4 0-1 0,5 0 1 15,-1 0-3-15,-2-1-1 0,3 1 2 0,0 1-1 16,-1 0 2-16,2-1-1 0,-3 1-3 15,3 0-4-15,1-1-2 0,-2 1-2 0,2 0-3 16,-1-1 3-16,1 1-1 0,-2 0-1 0,2 0-2 16,-2 0 2-16,0 0 0 0,0 0 3 15,-1 0 3-15,1 1-4 0,-4 2 0 0,2 2-1 16,-1 0 0-16,-1 1-2 0,-2-1 1 0,0 2-1 16,0-1 0-16,-4 3 3 0,5-2-1 15,-1 1-1-15,-2 1-1 0,2-1-1 0,0 2 3 16,-1-2 0-16,2-1 7 0,0 2-1 0,-1 0 4 15,3-2 0-15,1 1-7 0,-1 1 4 0,1 0-7 16,-1 0 0-16,2 1 1 0,0-1-5 16,-1 1-1-16,2 0-1 0,-1-2 0 0,-1 2-2 0,5-1 3 15,-3 0-1-15,1 2-2 0,1-1 2 0,-2 0 0 16,1 2 1-16,2-2-1 0,-1 1 2 16,-1-2 1-16,1 1-1 0,-1 0 6 0,2 1-5 15,1-1 3-15,0 1-1 0,0-1 1 0,0 0 1 16,0 1 0-16,0-2 2 0,1 1-3 15,2 0 3-15,-1-1-2 0,3 0 0 0,-2 1 4 16,-1-1-2-16,1 0 3 0,0 0 0 0,-1-1 1 16,3 0-4-16,-2-2 2 0,4 1-1 0,-2 2-3 15,0-4 4-15,0 2-3 0,1-1 0 16,3 0 1-16,-3 0-2 0,2 1-1 0,1-2 0 16,1 0 1-16,-1 1-4 0,1-3 1 0,1 2-1 15,0-2-1-15,1 1 4 0,1-1-3 16,-1 2 1-16,1-2-3 0,-2 2-1 0,1-2-1 15,-1 1 0-15,-1-1 1 0,0 0-2 0,1 0 1 16,0 0 0-16,-2-1-1 0,2 1 2 0,-2-1-2 16,1 0 0-16,-1 1-3 0,2-2 0 0,-2 1 0 15,1-1-1-15,0-1 4 0,-1 0-1 0,2 0 1 16,1 0-1-16,-1 0 1 0,-3-1 0 0,2-1 2 16,0-3 0-16,2 1-1 0,-2-2 2 15,0 0-1-15,2 0-1 0,-2-3 3 0,-1 2-4 16,3 0 0-16,-2 0 0 0,-1 2 1 0,1-1-1 15,-2 0 2-15,0 1-1 0,0 0-1 16,-1-1 3-16,0 1-3 0,1-1 4 0,0-1-1 16,-1 0 2-16,0 0 0 0,-2 1 0 0,2-2 3 15,-5 1-1-15,5-1 5 0,-3 0 2 16,0 1-1-16,0-1 4 0,-2 0-2 16,0-1 0-16,1 1 0 0,0 0-1 0,-2 0-1 15,2 1 0-15,1-1 4 0,-1 1 0 0,-2 0 1 16,0 0 1-16,2 1-2 0,-1 0 1 0,0 0 0 15,-2-1-1-15,1 0-2 0,0 1-1 0,0 0-2 16,1 1 1-16,-1 0-1 0,0-1 1 0,-1-1 0 16,1 2-2-16,-1-2 0 0,0 0-2 0,0 1 1 15,0-2 0-15,0 0-2 0,0 1 3 0,0-1-3 16,-1 1 4-16,0-1 0 0,-2 0-1 0,1 1 0 16,1 0-4-16,-1 0 4 0,-1 0-1 15,0 2 3-15,2-2 0 0,-4 1 0 0,3 0 1 16,-2 0 0-16,1 0 1 0,0 2-2 0,-1-2-1 15,1 1-4-15,-1 0 1 0,1-1 1 16,-2 0-1-16,0 2 1 0,2-1-2 0,-2-1 0 16,2 2-1-16,-5-2-1 0,4-1 0 0,-1 1-1 15,-1 0 0-15,0-1-3 0,1 0-1 0,0 0 1 16,0 1-1-16,-1-1 2 0,1 1 0 16,0 0-1-16,0 2 2 0,0-1 1 15,-5 1 3-15,6-1-2 0,-2 2 1 0,0 0-3 16,-1 1-2-16,-2 0 2 0,0 0-5 0,1-1 2 15,-1 2-3-15,-1 0-2 0,1 0 2 0,-1 0 0 16,-1 1 1-16,-1 0-1 0,1 0 0 0,1 0-5 16,0 0 0-16,-3 0-3 0,4 0-3 0,0 1-3 15,-1 0-5-15,3 1-5 0,-1-1-11 16,2-1-9-16,1 2-23 0,0-2-28 0,2 0-41 16,2 0-87-16,0 0-115 0,1 0-75 0,0 0-590 0</inkml:trace>
  <inkml:trace contextRef="#ctx0" brushRef="#br1" timeOffset="-131022.31">7183 6280 0 0,'0'0'0'0,"0"0"0"0,0 0 28 0,0 0 53 15,0 0-33-15,0 0-22 0,0 0-5 0,0 0-7 16,0 0-3-16,0 0 2 0,0 0-2 16,0 0-1-16,0 0-1 0,0 0-1 0,0 0-1 15,0 0 0-15,0 0 1 0,0 0-3 0,0 0-3 16,0 0 0-16,0 0-3 0,0 0-2 16,1 0 3-16,-1 0 0 0,2 0-1 0,-1-1 3 15,1 0-1-15,1-2-3 0,-1 2 3 0,1-1-2 16,1 1 0-16,-2-2 0 0,1 2 1 0,-2 0-2 15,2 0 2-15,0 0 0 0,-1 0-1 0,0-1 2 16,0 1-2-16,2 0 1 0,-1 0-2 0,-1-1 2 16,2 0-1-16,-2 1 0 0,0 0 2 0,0-1-1 15,2 1 1-15,-1 1 0 0,-1-2-2 16,-1 1 1-16,1 1 0 0,0-1 0 0,-2 1 0 16,1 0 4-16,-1 0-1 0,0 0 2 0,0 0 1 15,0 0 2-15,0 0 6 0,0 0 5 16,0 0 7-16,0 0 2 0,0 0-1 0,0 0 0 15,0 0-5-15,0 0 4 0,0 0 1 0,0 0-2 16,0 0-1-16,0 0-3 0,0 0-2 0,0 0 4 16,0 0 2-16,0 0-2 0,0 0-2 15,-1 1-4-15,-1 2-5 0,1-2 9 0,0 1-2 16,0 0 0-16,-1 1-3 0,-1-1-6 0,2 0-3 16,-2 1 0-16,1 0 0 0,2 1-3 15,-3-1 2-15,1 2-3 0,-1-2-1 0,1 1 1 16,0-1 0-16,-1 1 1 0,0 1-2 0,2-1 3 15,-3 0 2-15,1 0-1 0,-1 0 2 16,1 1-2-16,0 0-3 0,-1-1 2 0,1 1 2 0,-2 1-2 16,1-2 1-16,0 1-2 0,-1 0-7 0,2 1 4 15,-2-1 0-15,2 1-1 0,1-1 4 16,0 0-2-16,-1 0-1 0,0-2-1 0,1 2 1 16,-1-1 0-16,-1 0 1 0,2-1 0 0,0 2-3 15,-2-2 2-15,2 2-1 0,-1-1 2 0,1 0-2 16,-2 0 0-16,3 1 2 0,-3-1-1 15,-2 0 3-15,5 0-2 0,-3 2 2 0,0-2-2 16,1 1-2-16,-3 0 3 0,4 1-3 0,-3-1 2 16,-1 0-4-16,4 0 4 0,-1 0 0 15,-1-1-1-15,1 1 5 0,0-2-6 0,0 2 2 16,1 0 1-16,-1-2-2 0,-2 1 3 0,4 2-2 16,-2-1 0-16,0-1-2 0,0 2 3 15,-1-1-1-15,3 0 1 0,-2 0 3 0,0 0-5 16,2 0 2-16,-2-2-2 0,1 2 1 0,-2-2-1 15,4-1 3-15,-1 2-1 0,1-2-1 0,-3-1 3 16,2 1-1-16,1 1 1 0,-1-2 2 16,1 0-1-16,-1 0-1 0,1 0 0 0,0-1 1 15,-2 0-3-15,2 1 1 0,0-1-2 0,0 0-3 0,0 2 2 16,0-2-1-16,0 0 3 0,0 0 0 16,0 0 1-16,0 0-2 0,0 0-2 0,0 0 1 15,0 0-3-15,0 0 1 0,0 0 0 0,0 0-5 16,0 0-2-16,0 0-5 0,0 0-7 15,0 0-7-15,0 0-9 0,0 0-13 0,0 0-18 16,-1 0-30-16,1 0-40 0,0 0 5 0,0 0 18 16,0 0 24-16,0 0-210 0</inkml:trace>
  <inkml:trace contextRef="#ctx0" brushRef="#br1" timeOffset="-127388.52">7300 6863 0 0,'0'0'0'16,"0"0"0"-16,0 0 0 0,0 0 0 0,0 0 16 16,0 0 23-16,0 0-6 0,0 0-9 0,0 0-9 15,0 0-3-15,0 0-4 0,0 0 0 16,2-2-1-16,-1 2-1 0,-1 0 0 0,2 0-1 15,-1-1 0-15,1 1 1 0,-2 0 2 0,2-1 1 16,1 1 0-16,-1-1 0 0,1 0-3 0,1 0 0 16,0-1-1-16,0 2 3 0,2-1 1 15,-1 0 3-15,3 0 2 0,1 0-3 0,-2 0 2 16,3-2 0-16,-1 2 1 0,-2-1-4 0,3-1 5 16,-1 1-3-16,0 0 4 0,2-3 7 15,-1 3-2-15,0 0 5 0,1-2-5 0,0 1-1 16,0 0-3-16,3 1-4 0,-1 0-1 0,-2-1-7 15,0 2 5-15,0-1-1 0,1 0 0 0,0 0 5 16,0-1-6-16,-1 1-2 0,1 1 0 16,-4 0-3-16,2-2 0 0,0 2 4 0,-2 0-1 0,-1 0-1 15,1 0-1-15,-1 0-2 0,1-1-1 16,-1 0 2-16,2 1-1 0,-3-3-2 0,2 3 0 16,-2 0 2-16,4 0-2 0,-4 0 2 0,1 0 0 15,3 1-4-15,-2-2 4 0,2 1-4 16,0 0 3-16,0 0-2 0,0 0 2 0,-1 0 0 15,0-2-2-15,0 2 2 0,-1 0-1 0,-1 0-1 16,2 0 0-16,-2 0 2 0,1-1-2 0,-2 2 0 16,3-1 2-16,-3 0-5 0,0 0 6 15,0 0-2-15,2 1 0 0,-3-1 4 0,0 1-2 16,0 0-1-16,-3 0-1 0,3-2 0 0,-1 2 0 16,1 0 0-16,0 0 2 0,-1 0-4 15,-1 0 4-15,0 0-2 0,2 0-1 0,0 0 0 16,0 0 1-16,0 0 1 0,1-1 0 0,-1 1 3 15,1 0-4-15,-1-2 0 0,3 2 0 0,-3-1-4 16,1 1 4-16,-1-1-1 0,2 1 1 0,1-1 0 16,-2-1 1-16,0 2-1 0,2-2-1 15,-1 2 3-15,1 0-4 0,-2 0 3 0,2-1-1 0,0 1-2 16,-3 0 2-16,3 0-1 0,-4 0 0 16,3 0 1-16,-1 0-1 0,-1 0-1 0,0 0 2 15,0 0-2-15,-1 0 2 0,1 0 0 0,-2 0-2 16,2 0 2-16,-2 0-1 0,-1 0 1 15,1 0 2-15,-2 0-5 0,2 0 4 0,-2 0-1 16,-1 0-3-16,1 0 4 0,0 0-2 0,0 0 0 16,1 0-1-16,-1 0 2 0,0 0-1 15,2 0 2-15,-3 0-1 0,1 0-2 0,3 0 2 16,-1 0-1-16,0 0 2 0,-2 0-2 16,2 0 3-16,0 0-3 0,0 0 1 0,-1 0 3 0,2 0-4 15,-1 0 1-15,-1 0 0 0,4 0-2 16,-3 0-1-16,-2 0 2 0,3 0-1 0,-3 0-1 15,2 0 1-15,-2 0-5 0,-1 0-1 0,0 0 0 16,0 0-4-16,0 0-11 0,0 0-23 16,0 0-32-16,0 0-11 0,0 1 0 0,0-1-176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39:05.1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1765 744 1275 0,'0'0'15'0,"0"0"72"0,0 0 67 0,0 0 43 15,0 0-2-15,0 0-17 0,0 0-50 0,0 0-2 16,0 0-59-16,0 0-37 0,0 0 10 0,0 0-27 16,-75-65 19-16,51 64-39 0,-3 1 7 15,-3 2-11-15,-2 8 17 0,1 5 29 0,-1 3-30 16,5 3 21-16,0 6-22 0,2 1-5 0,2 3 15 15,1 2-11-15,1 2-7 0,2 1-1 0,3 1 7 16,2 1-12-16,1 0 19 0,3 0 6 0,4 0-28 16,5 0 20-16,1 8-28 0,2 3-10 15,14-2 10-15,0-4-8 0,7-12-2 0,-1-7 6 16,2-7 7-16,2-2-13 0,-1-4 11 0,5-2 0 16,0-3-11-16,1-2 6 0,0-3-12 15,1-1 0-15,-1-1-10 0,-2-6 1 0,-1-1-13 16,-3-3-19-16,0 0 0 0,-3-2-36 0,-3 1-32 15,-2-5-84-15,-6 6-131 0,-2 1-47 16,-5 2 32-16,-2 4 84 0</inkml:trace>
  <inkml:trace contextRef="#ctx0" brushRef="#br0" timeOffset="213.13">1426 1215 1050 0,'0'0'411'0,"0"0"-384"0,0 0-17 0,0 0 1 16,0 0-13-16,0 0-16 0,0 0 13 15,0 0 49-15,0 0 15 0,0 0 8 0,0 0 7 16,0 0-8-16,0 0-6 0,74-2-8 0,-56-1 2 16,1 2-26-16,0 0 6 0,0 1-6 15,-2 0-28-15,0 0 16 0,-2 0-16 0,-3 4 0 16,-2-1 9-16,-3 1 2 0,-2 0-11 0,0 1-7 16,-2 1-1-16,-2-2-47 0,-1 3-21 0,0-1-55 15,0 0-98-15,0-1-93 0,1 0-119 16,-1-2-376-16</inkml:trace>
  <inkml:trace contextRef="#ctx0" brushRef="#br0" timeOffset="877.58">2076 1181 890 0,'0'0'154'0,"0"0"-48"0,0 0 103 15,0 0 33-15,0 0-64 0,0 0-52 0,0 0-17 16,0 0 2-16,0 0-47 0,0 0-22 0,0 0-14 15,0 0-35-15,0 0-16 0,0 0-6 0,-94-86 12 16,73 90-2-16,-3 3 20 0,-1 3 8 0,3 3-22 16,-3 4 22-16,1 1-14 0,1 2-4 0,3 2 10 15,1 1-5-15,-2 7-6 0,2 1-19 16,5 3-1-16,5-3-18 0,4-8 5 0,5-3 7 16,3-6-28-16,4-2-1 0,5-5-2 0,2-1 6 15,3-4 27-15,-1-2 18 0,4-1 17 0,-2-6 10 16,4-3 15-16,-2-3-5 0,1-3 5 15,-6 2 1-15,1 2-6 0,-6-2 32 0,-1 4-1 16,0-3 16-16,1 0 10 0,-3 0-11 16,0-2-1-16,1 1-9 0,0 1 11 0,-5 1-18 15,1 1 18-15,0 2-2 0,-3 3-19 0,-1 3 10 16,0 2-20-16,0-1-3 0,0 2-14 0,0 0-10 16,0 0-31-16,0 5-4 0,0 1 15 0,0 2-12 15,0 1 31-15,0 2-4 0,0 2-1 16,0 6 0-16,5 5-16 0,0-1-11 0,4-1-35 15,-2-4-16-15,2-6-26 0,1-4-38 0,5-2-47 16,-3-3-100-16,5-3-185 0,-6 0-39 0,-1-1-262 0</inkml:trace>
  <inkml:trace contextRef="#ctx0" brushRef="#br0" timeOffset="1059.79">1866 848 2337 0,'0'0'-170'16,"0"0"82"-16,0 0 92 0,0 0 55 15,0 0-32-15,0 0-35 0,0 0-15 0,0 0-42 16,0 0-12-16,6 128-24 0,13-111-47 0,6-2-66 16,0-1-178-16,-3-3-65 0,-4-5-227 0</inkml:trace>
  <inkml:trace contextRef="#ctx0" brushRef="#br0" timeOffset="1527.03">2226 1188 2451 0,'0'0'-26'0,"0"0"33"0,0 0 44 0,0 0-14 0,0 0-68 16,0 0-17-16,0 0 15 0,0 0-18 0,0 0 18 15,0 0 5-15,0 0-18 0,0 0 0 16,0 0-1-16,0 0 2 0,92-82 8 0,-77 82 14 16,2 1-17-16,0 6-6 0,-3 1 8 0,3 3-21 15,-4 0 4-15,0 3-7 0,-3 1 1 16,-3 2 11-16,0 0 35 0,-5 4 35 0,-2 7 12 16,-3 1 23-16,-12 5 0 0,2-3 9 0,-5-6 22 15,4-5 7-15,-3-5 10 0,5-2 13 0,-1-2 6 16,3-3-5-16,2-4-7 0,1-1-24 0,5-2-31 15,2-1-7-15,0 0-24 0,0-2-13 16,0-7-20-16,0 0-9 0,2-7-10 0,3 0-9 16,-2-1 17-16,4 1 1 0,-3-3 13 0,5 0 5 15,1-2-17-15,0-2 1 0,2 1-8 0,2-2 0 16,1 2-1-16,-2 4 9 0,4 1-8 16,-4 4-3-16,3 4 24 0,-3 2-23 0,1 3 22 15,2 3 1-15,-6 1-1 0,2 0 9 16,-2 5 7-16,0 3 10 0,-2 1-17 0,0 1 27 15,-4 3-23-15,3 1 4 0,-5 2 19 0,0-2-24 16,0 2 10-16,-2 2-12 0,0 3-41 16,-3-1-18-16,1-4-64 0,0-6-96 0,1-4-125 15,-1-5-204-15,2 0-109 0,0-1-2 0</inkml:trace>
  <inkml:trace contextRef="#ctx0" brushRef="#br0" timeOffset="1668.48">2520 809 2118 0,'0'0'-60'16,"0"0"8"-16,0 0-18 0,0 0-45 0,0 0-22 15,0 0-8-15,0 0-36 0,0 0-32 16,0 0-170-16,0 0-48 0,0 0 100 0</inkml:trace>
  <inkml:trace contextRef="#ctx0" brushRef="#br0" timeOffset="2547.79">2602 1499 1922 0,'0'0'193'0,"0"0"-86"0,0 0 44 0,0 0 19 15,0 0-62-15,0 0-44 0,0 0-41 16,0 0-11-16,0 0-12 0,23-125 10 0,-16 104 9 16,1-4-8-16,-1-1 3 0,2-5-17 0,3 3-2 15,-1-3-14-15,1 2 7 0,0 0-1 0,-2 6-23 16,2 4 11-16,-1 1-25 0,2 7-7 0,-3 2 7 15,-2 3-19-15,3 3-1 0,-3 1-3 16,1 2 12-16,1 2-2 0,-2 3 27 0,-3 3 4 16,2 2-11-16,-2 2 27 0,-1 1-9 0,3 3 6 15,-2-1 10-15,-2 1 5 0,2 0-3 0,-3 2 5 16,-1-3 17-16,1 2-11 0,2 0 29 16,-3 4 14-16,0 2-18 0,1 0 7 0,2-2-17 15,-1-4-15-15,-1-7-2 0,0-2-2 0,4-1-18 16,-2-2-8-16,4 0 10 0,1-1-16 15,-1-2 20-15,-1-2 5 0,7 0-3 0,-3 0 24 16,1-1 0-16,0-4 10 0,3-2-3 0,0-2 3 16,-4 1-13-16,0-2-7 0,0 2 23 15,-2 0-19-15,0-3 14 0,3 0 5 0,2-2-26 16,-2-2 8-16,0-1-5 0,1-1 2 0,1-4-5 16,-3 1 14-16,0 1-14 0,-3-3-2 0,-3 1 29 15,1 2-5-15,-4-1 29 0,-2 4 5 0,0 1-3 16,-2 4-15-16,-5 3-8 0,-1 2-16 0,-3 1-27 15,5 5 16-15,-4 0-18 0,1 1 5 0,-2 5 9 16,1 2-7-16,1 3-2 0,-1 1-1 16,1 5 6-16,1 2-14 0,1 2 20 0,2 3 5 15,2 7-11-15,-1 7 15 0,4 1-29 0,1 1-10 16,7-9 0-16,4-6-12 0,3-7 13 16,-1-4 5-16,5-2 5 0,1-2 2 0,0-4 13 15,1-1 2-15,1-3 7 0,4-2 9 0,-3 0-2 16,-1-3 5-16,3-6 0 0,-2-2 2 15,-1-2-2-15,3-1-5 0,-7 1 2 0,0 1-1 16,-3-2 20-16,-3 2 3 0,0-1 6 0,-1 0-5 16,1-3-4-16,-1-2-1 0,-1 0-14 0,1-3 18 15,-3 1-22-15,-1 1 7 0,-5-1 17 16,-2 1-19-16,0 2 17 0,0 2-12 0,-3 2-3 16,-4 1-10-16,-4 6-2 0,1 2 4 0,-3 4-30 15,-3 0 18-15,3 3-23 0,-5 8-10 0,0 0 30 16,2 3-18-16,-2 2 16 0,-1 4 1 0,1-2 0 15,5 3-6-15,0 0 7 0,3-3-9 0,2 5-24 16,1-1 8-16,5 0-19 0,2-4 11 16,1-3 9-16,6-7 0 0,-3-2 1 0,4-2-11 15,2-2 9-15,-1-1-2 0,1-1 20 0,2 0 12 16,-1-3-5-16,4-4 14 0,-3-1-17 0,-2 2-1 16,-1-1 8-16,1 1 2 0,-4-1-2 15,2 1 1-15,2 0 5 0,-3 0-20 0,-1 1 26 16,1 0-8-16,0 1-20 0,-3 2 15 0,3-1-12 15,-4 3 5-15,3 0 6 0,-2 0 4 16,3 2-10-16,-1 1 9 0,3 3 1 0,1 2-19 16,2 4 13-16,2-1-13 0,-3 0-2 0,0 1 5 15,0-2-15-15,2 1-40 0,4-2-69 0,2-1-93 16,-6-2-292-16,-3-2-670 0</inkml:trace>
  <inkml:trace contextRef="#ctx0" brushRef="#br0" timeOffset="2825.67">4204 883 1665 0,'0'0'647'0,"0"0"-767"0,0 0 138 16,0 0 142-16,0 0-2 0,0 0-48 0,0 0-35 15,0 0 8-15,54 134-35 0,-43-109-23 0,5 3-13 16,-2-4-3-16,-2 1-22 0,6-1 4 16,-6-4 4-16,3 0-48 0,-4-1-15 0,2-2-68 15,-4-3-122-15,1-2-143 0,-4-4-250 0,0-3-645 0</inkml:trace>
  <inkml:trace contextRef="#ctx0" brushRef="#br0" timeOffset="3039.92">4589 842 2315 0,'0'0'185'0,"0"0"-149"0,0 0 17 15,0 0 37-15,0 0-7 0,0 0-30 16,0 0 4-16,0 0-1 0,0 0-16 0,0 0-13 15,0 0 9-15,0 0-13 0,-75 132-21 0,64-110 19 16,0 2-25-16,0 0 7 0,-1-2 2 16,1 2-17-16,2-2-17 0,-2 0-30 0,2-1-7 15,0 0-59-15,0-2-53 0,-1 0-140 0,6-5-307 16,-1-6-850-16</inkml:trace>
  <inkml:trace contextRef="#ctx0" brushRef="#br0" timeOffset="3634.99">4811 1401 2130 0,'0'0'68'0,"0"0"19"16,0 0 36-16,0 0 38 0,0 0-34 15,0 0-57-15,0 0-14 0,0 0-23 0,0 0-11 16,0 0-13-16,0 0 17 0,0 0-19 0,0 0 11 16,0 0 0-16,20-91-31 0,-16 78 25 0,-3 3-21 15,2-1 6-15,2 5-5 0,-4 3-16 0,-1 2-23 16,1 1-43-16,-1 4 25 0,0 11-5 16,1 8 13-16,1 6 43 0,3 7-11 15,-2 2 13-15,-1 2 18 0,4 3 2 0,-4 0-2 16,-2-1 4-16,7 2 1 0,-7-2-5 0,0 0 6 15,0-1-4-15,-5-3 3 0,0-1 11 16,-3-5 8-16,-3 1 11 0,-1-6 13 0,-2 0 15 16,0-2-11-16,2-3 0 0,-4 1-7 0,2-5-12 15,-3 0 5-15,1-4-1 0,1-2 5 0,1-3-3 16,-1-5 5-16,4-2-9 0,0-2-8 0,-2 0 8 16,3-5-20-16,0-2 10 0,1-2-7 0,-1-2-18 15,2-2 1-15,0-3-10 0,3-2-3 0,3-1-8 16,2-4 4-16,0-3-12 0,4-3-6 15,8-4 5-15,5-6-29 0,2-2-9 0,5-5-35 16,5-2-49-16,2 0-53 0,1-2-91 0,-3 13-283 16,-12 12-590-16</inkml:trace>
  <inkml:trace contextRef="#ctx0" brushRef="#br0" timeOffset="3784.96">5021 1033 2672 0,'0'0'75'0,"0"0"7"15,0 0 32-15,0 0-25 0,0 0-20 16,0 0-51-16,0 0-30 0,0 0-6 0,0 0-45 16,0 0-36-16,0 0-83 0,0 0-54 0,0 0-75 15,0 0-167-15,-62-1-220 0,69 1-324 0</inkml:trace>
  <inkml:trace contextRef="#ctx0" brushRef="#br0" timeOffset="5011.58">5657 987 2549 0,'0'0'-77'0,"0"0"70"16,0 0 52-16,0 0 42 0,0 0-31 15,0 0-27-15,0 0 4 0,0 0-4 0,0 0-30 16,0 0 7-16,0 0-20 0,0 0-21 0,0 0 15 16,-30-2-14-16,24 12 10 0,4 3 8 15,-3 2 1-15,0 3 1 0,2 2-7 0,2 0 19 16,2 1-18-16,-1 0 17 0,0-1 0 0,3-1-10 16,5 1 17-16,-2-3-17 0,1-2 4 0,3-2-5 15,1-3 7-15,-2-2 2 0,1-3 17 0,4-3 20 16,-2-2-10-16,1 0 25 0,-1-8-8 15,3-2-22-15,-1-2 3 0,-2-3-11 0,1-2-12 16,-2-2 9-16,-1 0 15 0,-3-4-24 0,1 2 16 16,-6-2-2-16,-2 0-32 0,0 0 16 0,0 1-12 15,-7 0-14-15,-2 3-11 0,-5 1-14 0,2 2-4 16,-4 2-14-16,2 5 19 0,-3 3-15 16,1 3-4-16,0 3 27 0,4 3-8 0,1 3 25 15,0 6 4-15,4 2-17 0,2 0-6 0,-1 0 8 16,6 4 2-16,0-2 8 0,2-1 28 15,7-3-19-15,0 2 8 0,2-3 0 0,3-2-8 16,1-3 23-16,2-3 10 0,2-2 13 16,-2-1-3-16,3 0-5 0,0-5-13 0,0-5-11 0,0 1 12 15,1-1-11-15,-3-2 5 0,0 0 5 16,-4 0-5-16,0 2 1 0,0 0-1 0,-4 3-9 16,1 2-22-16,-2 1 10 0,-2 4-9 0,-1 0 6 15,4 5 24-15,-3 5-8 0,-1 3 5 0,2 3 0 16,0 5-6-16,-3 3-8 0,2 3-15 0,-1 6 4 15,-2 8-12-15,-1 13 28 0,1 5-2 16,-3 4 0-16,-1-7 21 0,1-9-6 0,-7-5 25 16,0-5 22-16,-2 0 27 0,-2-3 16 0,-2-5 33 15,-1-2 10-15,1-4-9 0,0-4-4 16,4-2-26-16,1-6-19 0,0-3-6 0,3-3 4 0,-1-3 0 16,4-2 7-16,-4-2 2 0,1-8-30 15,0-1-11-15,-3-3-22 0,1-4-20 0,1-5 0 16,0-5-3-16,2-6-2 0,3-6-16 15,0-7 0-15,2 1-23 0,4 3-17 0,1 0 20 16,-3 5-26-16,8-1 14 0,-1-2 1 0,3-1-16 16,-2 2 14-16,3 2 0 0,2 3-1 15,0 6-10-15,-3 6 6 0,3 6-5 0,-3 7 11 16,2 5 31-16,-4 4-1 0,-1 1 13 0,0 6 2 16,-3 4-17-16,0 4 5 0,-3 1 0 0,0 2 10 15,-1 1 1-15,-3 0 17 0,0 2-9 0,1-5 1 16,-2 0 17-16,0-2-7 0,0-1 19 0,0-3 8 15,0-3 18-15,0-1 6 0,0-3 21 0,1 0 3 16,1-2-16-16,0 0 17 0,1-3-25 16,2-3-7-16,-1 0-13 0,5-6-22 0,-1 0-10 15,2-3-14-15,2-2 16 0,0-4-20 0,4 0 17 16,-1-3 3-16,0-2-24 0,0-2 15 0,2-1-18 16,-1-4 2-16,-1 0-4 0,0-2 1 15,-1-2-12-15,-1 2-2 0,-4 9 21 0,-2 0-16 16,-1 10 59-16,-2 0 8 0,1 1 4 15,-4 3 28-15,2-2-42 0,-2 8-20 0,-1-8-47 16,0 7-19-16,0 0-45 0,-5 4 18 0,-4 5 40 16,-2 12 10-16,0 8 47 0,-1 2 1 0,2 5 1 15,0 1-2-15,3 1 14 0,0 1 4 16,4 0-16-16,3 0 4 0,0-2-24 0,2 0-16 16,6-3 2-16,0-4-13 0,2-3-1 0,3 0 0 15,-1-5 9-15,0-3 1 0,3-4 16 0,-1-4 15 16,2-2-16-16,-2-2 27 0,2 0-16 0,-2-4-1 15,2-4 21-15,-2-2-14 0,2-3 6 0,-3-1 3 16,0-1-3-16,-2-1-7 0,-1-2 16 16,1-1-1-16,-5 1-13 0,2-1 18 0,-4 2-8 15,0 4 12-15,-1-1 16 0,-2 3 9 0,-1 4-6 16,0 3-8-16,0 1-2 0,0 3-37 0,0 0 14 16,0 6-1-16,-2 2-16 0,-2 5 24 15,2 0-11-15,-1 1 3 0,1 4-10 0,1 2 13 16,-1-2-23-16,1 0-16 0,1 2 25 0,0-3-39 15,1-1 7-15,4-2-22 0,0 0-58 16,1-3-36-16,2-3-52 0,1-2-55 0,1-3-190 16,-2-1-112-16,-2-2-410 0</inkml:trace>
  <inkml:trace contextRef="#ctx0" brushRef="#br0" timeOffset="5172.95">6666 550 2711 0,'0'0'146'0,"0"0"-138"0,0 0 37 16,0 0-1-16,0 0-17 0,0 0-34 0,0 0-41 16,0 0 11-16,0 0-56 0,0 0 22 15,0 0-12-15,0 0-76 0,0 0-78 0,0 0-277 16,0 0-203-16,0 0-298 0</inkml:trace>
  <inkml:trace contextRef="#ctx0" brushRef="#br0" timeOffset="5353.92">5973 838 2000 0,'0'0'682'0,"0"0"-824"16,0 0 72-16,0 0 134 0,0 0-12 15,0 0-53-15,135-27 13 0,-91 20-32 0,4-2-12 16,4 1-11-16,3-2-88 0,-2 2-99 0,2 1-230 15,-17 2-186-15,-10 1-389 0</inkml:trace>
  <inkml:trace contextRef="#ctx0" brushRef="#br0" timeOffset="6235.28">6606 1140 2569 0,'0'0'-63'0,"0"0"61"16,0 0 55-16,0 0 43 0,0 0-26 16,0 0-46-16,0 0 7 0,0 0-23 0,0 0-10 15,0 0-3-15,34-125 3 0,-25 108 4 0,2 0-17 16,1 3 10-16,-1 1-27 0,1 3-3 0,-1 3 6 16,-1 1-15-16,1 3 7 0,-1 2-6 15,0 1-5-15,-1 3-6 0,1 2 17 0,-2 2 7 0,3 3 4 16,-4 1 23-16,-1 2-8 0,2-1 9 15,-3 3 7-15,1 1-1 0,-2-3 2 0,0 1 3 16,-1-1 17-16,-2-2 2 0,2 0 30 0,-2-5 13 16,-1 1 2-16,0-3 5 0,2-2-9 0,-2 0-5 15,0-2-11-15,1 0 6 16,-1 0-23-16,1 0-14 0,0 0 8 0,1-2-34 0,-1-2 10 16,3 0 7-16,-2-3-23 0,2 0 3 0,-2-2-6 15,4-1-17-15,1-2-10 0,1 2 9 0,1-1-37 16,1 0 3-16,3 2-2 15,-2 1-19-15,1 2 16 0,2 2-10 0,0 1 9 16,0 3-5-16,-2 0 12 0,0 0 2 0,1 2-6 16,-3 4 30-16,0 1-6 0,-3 2 22 0,0 2 19 15,-3-1 2-15,0 4 19 0,-2-3 8 0,-2 3 13 16,0-1-7-16,0-2 22 0,0 2 4 0,-1-3 3 16,-1-2 40-16,-1-1-14 0,1-1 9 15,0-2 0-15,2-2-24 0,0-1-5 0,0 0-10 0,0-1-6 16,0 0-28-16,0 0 8 0,0-1-20 0,0-1-13 15,0-2 18-15,3 1-26 0,0-3 2 16,-1-2-2-16,0 0-6 0,5-3-2 16,-2-1 1-16,1-2 9 0,2-1-23 0,0-1 10 15,3-1-23-15,-1 2-17 0,0 0 7 0,3-2-11 16,-2 5-8-16,0 1 1 0,0 1 5 0,-1 2-24 16,0 2 18-16,-1 2 5 0,-3 2-12 0,2 2 35 15,-3 0 8-15,-1 3 8 0,-1 4 21 16,0 1 10-16,-1 2-2 0,-1 1 2 0,1 0 9 15,-2 2-14-15,1-1 16 0,3 4 0 16,-2-4-17-16,2 1 8 0,1-1-10 0,1 1-4 16,1 1 6-16,1-4 5 0,1 0-7 0,3 1 5 0,-1-3 11 15,2-1-12-15,-2-1 20 0,3-1-3 16,1-3 5-16,-2 0 16 0,3-2 3 0,-2 0 9 16,2-1-11-16,-3-2 6 0,2-3-9 0,-2-1 6 15,0-1 18-15,1-3-11 0,-3 1 4 16,0-1-11-16,-1-1-15 0,0-2-10 0,-1-1 5 15,-2-1 0-15,1 1-9 0,-3-2 17 0,1 2-13 16,-5 1 6-16,-1 1 19 0,0 3 6 0,0-1 0 16,-4 4-17-16,-1 3 1 0,-1 0-38 0,-1 4 20 15,-1 0-5-15,-2 1-24 0,2 5 26 16,-1 5-19-16,-1 0 16 0,-1 5 4 0,-1-1 11 16,1 6-8-16,1-1-10 0,1 1 9 0,1-1-42 15,2 1-1-15,1-2-26 0,1 0-49 0,4-3-21 16,0-1-42-16,2 0-26 0,6-2-45 15,7-3-160-15,-5-3-153 0,-1-3-495 0</inkml:trace>
  <inkml:trace contextRef="#ctx0" brushRef="#br0" timeOffset="6968.73">8377 1126 2645 0,'0'0'-75'0,"0"0"44"0,0 0 43 15,0 0 17-15,0 0-6 0,0 0-17 16,0 0 6-16,0 0-16 0,0 0-3 0,0 0 13 16,0 0-11-16,0 0 8 0,0 0-4 0,108-142-3 15,-86 117-8-15,0 1 6 0,1 3 1 0,-1 2-30 16,-3 5 11-16,-1 3-30 0,-2 4-23 16,-3 4 21-16,-2 3-16 0,-1 2 23 0,-2 7 15 15,1 4 2-15,-6 2 4 0,3 2 16 0,-4 1 11 16,0 4-1-16,-1-1 19 0,-1 0-15 15,0 1 0-15,0-3 7 0,1-2-3 0,-1 0-4 16,0-3 0-16,0-5 10 0,0 1-14 0,0-4 21 16,2-3 9-16,1-1-4 0,-2-2 27 0,0 0-7 15,0 0 0-15,3-1-1 0,1-3-17 0,0-5-10 16,3 0-14-16,1-2 9 0,4-4-17 16,3-1 11-16,-2-1 4 0,3-2-21 0,2 3 2 15,0 0-2-15,-1 0-11 0,-2 3-7 16,2 3 17-16,-5 2-21 0,3 3 0 0,-4 0 18 15,-1 5-28-15,0 0 23 0,-2 4 4 0,-1 4-5 16,-4 2 26-16,2 2-4 0,-4 1 13 16,0 3-9-16,1 1 9 0,-3 0-11 0,0-1-6 15,0 0 24-15,0 1-15 0,0-3 14 0,0-2 2 16,-2-2 2-16,1-2 2 0,0-1 16 0,0-2 14 16,1-1-8-16,0-3 27 0,0-1-16 0,0 0-7 15,0 0 1-15,0-1-27 0,1-4-5 0,0-2-16 16,3-2 6-16,-1-3-19 0,0-1 16 0,4-1 0 15,-3-4-22-15,6 1 23 0,-1-2-22 16,2-1 0-16,2 2 3 0,0 2-2 0,0-2-6 16,-2 5-5-16,4 3 13 0,-1 2-21 0,-3 5 25 15,3 0-2-15,0 3-12 0,-2 3 17 0,0 3-7 16,-1 2 9-16,4 3 1 0,-3 0 4 0,-1 3-17 16,-1-1-12-16,0 3-3 15,1-2-41-15,-2 1-19 0,-1-2-48 0,-3 2-104 0,3 1-180 16,-6-6-184-16,-1-3-341 0</inkml:trace>
  <inkml:trace contextRef="#ctx0" brushRef="#br0" timeOffset="7155.92">8202 725 2529 0,'0'0'-131'0,"0"0"89"16,0 0 86-16,0 0 25 0,0 0 3 0,0 0-38 16,118-51 5-16,-83 41-41 0,0 1-4 0,2 2-61 15,4 1-85-15,5 0-111 0,-13 3-339 0,-10-1-765 0</inkml:trace>
  <inkml:trace contextRef="#ctx0" brushRef="#br0" timeOffset="9044.62">10008 945 2759 0,'0'0'-71'0,"0"0"39"0,0 0 60 15,0 0 24-15,0 0-36 0,0 0 9 0,0 0-6 16,0 0-13-16,0 0 21 0,20-122-6 0,-20 109 0 15,-2 4 6-15,-3 1 1 0,-3 2-24 0,-2 3-7 16,-1 2 5-16,-3 1-24 0,-3 3 20 16,0 5 3-16,0 4-13 0,-4 2 11 0,3 1-5 15,0 4-11-15,4-1 4 0,1 1 9 0,5 2-20 16,0-5 13-16,3 2-8 0,2-1-12 0,2-3 16 16,1-1-4-16,0-4-3 0,2-1-8 15,3-1 11-15,-1-4 2 0,4 0 6 0,-4-3 30 16,4 0-18-16,1 0 10 0,0-6 5 0,0 0-17 15,0-2 4-15,0-2-5 0,1-1 8 16,0-1-13-16,2-1 16 0,-1 0-7 0,-1-1-17 16,2 1 22-16,-2 1-20 0,0 2-5 0,1 2 12 15,-2 0-22-15,0 2-6 0,-1 1 1 16,-2 4-11-16,3 1-8 0,-3 0 23 0,-1 1-8 0,4 5 10 16,-4 1 31-16,1 5-14 0,2-2 18 15,-4 3-1-15,4 1-3 0,-1 1-2 0,-2 2 9 16,3-3 1-16,0 1-17 0,1-1 26 0,-3 0-20 15,2-2 10-15,3-3 18 0,0-2-3 0,1-2 11 16,2-1 2-16,-2-2 24 0,5-2-17 16,-3 0 25-16,6-6-5 0,-2-2-34 0,2-3 21 15,-2 0-16-15,-1-3 3 0,2-3 2 0,1-1 3 16,-3 0-23-16,-1-4-17 0,2 1 21 0,-1-2-33 16,-3-1 21-16,3-3 8 0,-3-2-23 15,-2 9 4-15,1-4-7 0,-8 7 12 0,4-2-11 16,-2-1 13-16,-3-1-26 0,0-1-22 0,0 0 13 15,-2 0-22-15,-2 0 19 0,0 1-16 16,0 3-8-16,-1 0 2 0,-1 9 10 0,-9-6 15 16,4 9-7-16,-10-2 32 0,1 3-20 0,-2 9 12 15,-11 12-5-15,4 15-17 0,-4 10 15 0,3 5-3 16,8 5 27-16,4 1-13 0,10-5 6 16,4-4 0-16,3-4-26 0,9-5 14 0,4-2-23 15,4-5-3-15,3-3 28 0,0-3-2 0,5-5 14 16,2-4 2-16,0-3-2 0,1-3-6 0,0-2 13 15,0-4-4-15,0 0-1 0,-1-3 18 0,-1-4-11 16,-1-2 11-16,-4-1-1 0,-1-3-2 16,-3-1 0-16,0-1 0 0,-3 0 16 0,-6-2-19 15,-2-2 17-15,-2 2-4 0,-3-2-19 0,-4 1 12 16,0 0-4-16,-3 2-3 0,-6 1-18 0,-1 3 5 16,-5 2-31-16,2 4-4 0,-6 2 35 0,2 3-27 15,0 1 29-15,-2 2-5 0,2 7-21 16,2 4 5-16,0 2-3 0,3 4 15 15,2 3-9-15,3 3 23 0,3 3-18 0,1 3-5 16,0 1 26-16,3 1-19 0,0 4 21 0,0-1 4 16,6 3-2-16,4 9-2 0,3 7-3 0,4 3 3 15,2-3-19-15,-5-9 19 0,3-8-5 0,-6-4-1 16,-1-5 10-16,0-2-3 0,-4-3 1 0,-3-3-3 16,-1-3 9-16,-2-1-5 0,0-2 16 15,-9-3 12-15,-2 0-11 0,-4-2 6 0,-5-4-18 16,-7-1-13-16,0-1-4 0,-2-4 1 0,0 0-6 15,0-7 4-15,2-2 9 0,6-2-17 0,2 0 11 16,6-2-8-16,4 1-15 0,5-1 6 16,1 0-12-16,3-1 3 0,7-1 0 0,5-3 3 15,8 1-7-15,7-2-4 0,3-1 11 0,3 0-10 16,5-1 12-16,3 1-6 0,1-4-8 0,-5 4 5 16,-5-1-1-16,-6 4 8 0,0-1-8 0,2-6 6 15,-3 0-10-15,4-3-1 0,3-4 15 16,0-1-6-16,-1-1 14 0,-3 0 12 15,-1 1-6-15,-5 0-2 0,-8 5 15 0,0 1 2 16,-8 5-4-16,-1 3 25 0,-5 2-22 0,0 4-19 16,-8 3 10-16,-2 4-19 0,-4 1-2 0,-2 3 5 15,-4 1-8-15,0 0-3 0,0 7 13 0,-1 3 2 16,2 1-8-16,1 3 12 0,3 2-19 0,2 1 7 16,3 1 11-16,1 0-4 0,2 0-3 15,6 0-6-15,1 0 15 0,1 0-16 0,5-2 28 16,0-1 5-16,5 0-27 0,3 0 21 0,0-2-8 15,5-3 6-15,-1-2-3 0,-2-1 14 0,4-2-16 16,1-3 1-16,-3-2 27 0,2 0-8 0,0-2 14 16,-1-5 0-16,-4-1-10 0,2-3-11 0,-4 0 11 15,2-1 5-15,-3-1-18 0,-2-2 25 16,-2-1-35-16,-4 0-5 0,2-1 25 0,-5 1-25 16,-1-1 11-16,0-1-14 0,-8-1-15 0,-2 2-18 15,-1 1 8-15,-6 1 4 0,3 1-23 0,-5 3 33 16,1 3-25-16,1 4 1 0,-1 1 18 15,1 3-17-15,4 0 3 0,1 0-4 16,2 5-3-16,0 2-19 0,4 1 17 0,4 1 1 16,2-1-14-16,1 1 30 0,0 0-5 0,6-3 3 15,2 2 24-15,0-1 7 0,2-2 4 0,2-2 9 16,0 0 14-16,5-2-17 0,-1-1 17 0,-1-1-1 16,2 0-18-16,3-4 17 0,-1-1-15 0,0 0-2 15,0-2-3-15,-1 0-1 0,0-2-7 16,0 1 1-16,-3 0 16 0,3 0-21 0,-3 2 16 15,-1 1-8-15,1 1-17 0,-2 2 13 0,-3 1-11 16,1 0 4-16,-3 2-2 0,-1 0-3 16,2 2-11-16,-3 2 3 0,-3 3 18 0,2 0-2 15,-2 2 16-15,-3 1-1 0,2 2-3 0,0 0-5 16,-2-1 7-16,1 2 2 0,-1-1-12 0,-1 1 15 16,0-2-15-16,1 0 1 0,0-2 7 0,2-1-8 15,-2 0 4-15,1-3 0 0,0-1 10 16,0 0-10-16,3-2 18 0,-3-1-2 0,3-1-11 15,1 0 26-15,1 0-9 0,-2 0 4 16,3-3 1-16,3-2-10 0,-2-3-10 0,1 1-14 16,2-1 16-16,2-2-19 0,-2 0 19 0,1-3 1 15,-2 0-23-15,5 0 11 0,-3-2-6 0,0 0-1 16,2-1-4-16,-2 1 5 0,0 1-14 0,-3 2 6 16,0 1 19-16,-2 2-15 0,-2 4 15 0,-3 0-11 15,-2 4-13-15,-1 1-10 0,0 0 7 16,0 1 17-16,-1 5-4 0,-5 1 19 0,3 2-12 15,0 1-2-15,-4 3 17 0,3 1 4 0,-2 1-1 16,3-1-9-16,-2 0 1 0,3 3-12 0,0-5 13 16,2 1-3-16,0-1-25 0,0-2 20 15,0-2-29-15,0-2 8 0,2-2 20 0,3-1-8 16,0-1 12-16,0-2 0 0,0 0 5 0,3 0-9 16,1-2 16-16,-3-4-11 0,4 0-14 0,0-2 22 15,0 0-22-15,1-2 19 0,-1-1-4 0,3-2-4 16,-1-3-12-16,-1 2 7 0,1-3 5 15,1-2-18-15,1 1 26 0,-1-1-11 0,-2-2-11 16,1 4 13-16,2 1-7 0,-6 0-1 16,-1 4 5-16,1 2 1 0,-6 2-26 0,0 3-26 15,-2 1-60-15,0 3-130 0,0 1-94 0,-4 1-164 16,-3 3-155-16,4-1-359 0</inkml:trace>
  <inkml:trace contextRef="#ctx0" brushRef="#br0" timeOffset="9239.15">11891 658 2287 0,'0'0'117'0,"0"0"25"0,0 0 49 16,0 0-26-16,0 0-37 0,0 0-32 0,0 0-43 15,0 0 1-15,0 0-59 0,0 0-16 0,0 0-4 16,0 0-47-16,0 0-40 0,-11-69-59 15,9 63-52-15,0 6-76 0,-2 0-92 0,2 5-204 16,2-1-554-16</inkml:trace>
  <inkml:trace contextRef="#ctx0" brushRef="#br0" timeOffset="9621.98">11847 1019 1502 0,'0'0'-9'0,"0"0"-48"0,0 0 267 16,0 0 94-16,0 0-93 0,0 0-63 0,0 0-34 15,0 0-33-15,0 0-15 0,0 0-17 16,0 0 14-16,124-72-14 0,-106 58-2 0,-3-1 10 16,4-2-29-16,-1 0-1 0,0-3-13 0,-2-3-2 15,2 0-12-15,-7 4 10 0,1-3-2 16,-3 8-9-16,0-5 23 0,1 0-33 0,-1-2-7 15,1-7-3-15,1 4-1 0,-3 0 6 0,-1 1 7 16,-1 5 21-16,1-3-28 0,-3 0 13 0,2 2-22 16,-2 1-48-16,-3 2 27 0,3 0-8 15,-4 10 32-15,0 1 27 0,-3 5 5 0,-9 9-5 16,-3 14-29-16,-9 11 19 0,2 12-16 0,-2 6 21 16,-1 5 28-16,4-1-19 0,7-4 11 0,2-4-9 15,3-5-10-15,2-5-13 0,6-5-1 0,1-1-25 16,0-5-15-16,1-2-8 0,5-4-38 0,-1-4-9 15,3-3-43-15,-1-4-42 0,-1-3-88 16,2-3-191-16,-1-3-27 0,-4-1-191 0</inkml:trace>
  <inkml:trace contextRef="#ctx0" brushRef="#br0" timeOffset="9773.6">11991 763 2317 0,'0'0'11'0,"0"0"31"16,0 0-11-16,0 0 22 0,0 0-26 0,0 0-37 15,0 0 13-15,0 0-6 0,0 0 12 16,0 0-7-16,0 0 5 0,0 0-23 0,0 0-26 16,0 0-11-16,133-13-83 0,-104 8-83 15,-8 2-282-15,-8 1-810 0</inkml:trace>
  <inkml:trace contextRef="#ctx0" brushRef="#br0" timeOffset="11203.11">12481 1075 1346 0,'0'0'403'0,"0"0"-377"15,0 0 59-15,0 0 32 0,0 0-23 0,0 0-32 16,0 0-25-16,0 0-10 0,0 0-24 0,0 0 2 15,0 0-10-15,-12-135-18 0,18 114 16 16,1 2-15-16,2-1 4 0,1 3 2 0,1 2-14 0,3 2-17 16,-3 4-8-16,0 2 5 0,0 5-18 15,-1 2 30-15,1 0 4 0,-1 6-6 0,2 5 15 16,-3 3-9-16,-1 2 9 0,-2 3 4 0,0 3 23 16,-3-1-9-16,1 2 4 0,-3 0 22 15,-1-1-10-15,1 0 28 0,-2-4 12 0,-4-1 11 16,2-1 18-16,1-5 21 0,-4-2 13 15,5-3-9-15,-1-3 23 0,1 0-21 0,1-3-1 16,0 0 1-16,0 0-42 0,0-4-12 0,0-3-39 16,0-1-7-16,3-3-9 0,2-4-3 0,1-1-2 15,1-1-29-15,1-5 19 0,4 1-24 0,0-1 5 16,2-1 9-16,4 2-22 0,-2 1 2 16,4 2-9-16,0 4 5 0,-2 3-11 0,0 6 13 15,0 1-8-15,2 4-18 0,-2 1 22 0,-4 7-12 16,3 3 14-16,-4 3 14 0,1 4 8 0,-4-1 7 15,-2 2 12-15,1 2 20 0,-3 0-17 16,-2-1 26-16,0 0-4 0,-1-2-8 0,-2-2 21 0,0-1 3 16,-1-4 34-16,1-3 27 0,-1-1 40 15,0-2 4-15,0-2-6 0,0-2 3 0,0-1-33 16,0 0-16-16,0 0-29 0,0-4-33 0,0-2-20 16,0-2-3-16,1-1 0 0,1-5-11 0,2 0 7 15,0-3-15-15,3-3 8 0,-1-1 3 16,4 0-15-16,3-1 4 0,-2 0-23 15,2 1 5-15,1 3-9 0,1 3 8 0,-3 2-3 16,2 2-17-16,-1 5 8 0,-2 2-14 0,-1 3 1 16,0 1 21-16,-1 0 8 0,-2 7 9 0,0 1 19 15,-2 3 0-15,0 3-8 0,-4 0 19 0,2 3 1 16,0 1-10-16,-2 0 16 0,-1 1-15 16,1-1-1-16,0 1-1 0,0-2-2 0,4-1-13 15,-2-1 0-15,0-2 7 0,4-3-19 0,-2-1 24 16,0-1-2-16,0-3 9 0,2-1 17 0,1-3 7 15,-2-1 13-15,1 0-6 0,3 0 10 0,0-5-19 16,0-2-1-16,1-2 3 0,2-2-12 16,0-1 16-16,0-2-15 0,-2-1 6 0,0-2-11 15,2 0 2-15,-1-1-10 0,-1 0-14 0,0-1 21 16,-2 1-24-16,1 0 8 0,-2 2 5 0,-1 2-13 16,0 3 16-16,-4 2 3 0,0 3-20 0,-1 3-34 15,-2 2 4-15,0 1 0 0,0 3 11 16,-5 5 49-16,0 4-6 0,-2 0 0 0,-1 2 2 15,0 3-13-15,2 3 1 0,-1-2-1 16,3 1 12-16,-1 0-18 0,4-1 4 0,1-2-23 16,0 0-13-16,0-4 22 0,4-1-13 0,2-2 20 15,2-3 25-15,3-1 8 0,-2-3 14 0,2-2 17 16,1 0-12-16,1-2-14 0,1-4 11 0,2-2-14 16,-1-1 12-16,-1-1 25 0,0-2-2 15,0 0 0-15,-2 0-7 0,-1 0-14 0,2-3-20 16,-2 2 15-16,-2-1-14 0,0 0-17 0,-2 2 12 15,1-1-20-15,-2 3 7 0,-1 2 0 0,-3 0-8 16,1 3-23-16,-2 2-14 0,-1 3 7 16,0 0-12-16,0 1 41 0,-2 6 5 0,-2 2-4 15,0 3 20-15,-2-1-14 0,1 3 10 0,1 2 0 16,1 0 1-16,0 0-7 0,2 0-4 0,1 0 9 16,0 0-13-16,1-4 8 0,5 1 0 0,0-2 2 15,5-1 8-15,0-4 18 0,1 0 19 16,2-2 2-16,0-2 24 0,4-2-9 15,2 0-4-15,-1-1 6 0,2-5-11 0,0-3 7 16,1 0 3-16,-1-2 10 0,0-1-10 0,-2-2 9 16,3 0-6-16,-2-2-31 0,0-3 12 0,0 1-25 15,2-3-2-15,-2-3 3 0,2-1-6 0,1-4-11 16,-5 5-8-16,0-2 12 0,-5 2-1 0,0 2 21 16,2-7-1-16,-3 2-39 0,-1 0-5 0,1-3-17 15,-2 2 1-15,-3-1 13 0,1 2 21 16,-5 0-24-16,1 7-4 0,-1-3 22 0,-2 7-44 15,-1-2 46-15,0 1-1 0,-1 10-12 0,-9-1 28 16,-1 8 1-16,-8 10 15 0,-11 16-41 0,1 15 14 16,-4 13-30-16,-1 6-11 0,2 4 52 15,5 0-31-15,4-4 0 0,8-7-8 0,5-5-26 16,4-7-21-16,4-3-23 0,2-6-22 16,8-2-22-16,2-6-23 0,1-4-120 0,6-3-151 15,-5-5-46-15,-3-6-316 0</inkml:trace>
  <inkml:trace contextRef="#ctx0" brushRef="#br0" timeOffset="11570.87">12092 692 1985 0,'0'0'83'0,"0"0"-87"16,0 0 15-16,0 0 45 0,0 0-29 16,0 0-14-16,0 0 3 0,0 0 27 0,0 0-10 15,0 0-2-15,0 0 15 0,0 0-27 0,0 0 7 16,133 52-3-16,-97-48-24 0,0-2-26 0,2-1-49 16,1-1-95-16,-1 0-209 0,-9 0-227 0,-9-1-539 15</inkml:trace>
  <inkml:trace contextRef="#ctx0" brushRef="#br0" timeOffset="11846.87">11941 1141 1714 0,'0'0'389'0,"0"0"-478"16,0 0 61-16,0 0 141 0,0 0-19 0,0 0-31 16,0 0 1-16,0 0 11 0,0 0-5 0,0 0-9 15,0 0-23-15,0 0-40 0,0 0-17 0,0 0-78 16,97-12-128-16,-83 9-359 0,-4 0-881 0</inkml:trace>
  <inkml:trace contextRef="#ctx0" brushRef="#br0" timeOffset="12403.84">15799 599 2658 0,'0'0'-14'0,"0"0"22"0,0 0 39 16,0 0-22-16,0 0-12 0,0 0-2 0,0 0-32 15,0 0 9-15,0 0-3 0,0 0 9 0,0 0 6 16,0 0 14-16,-76 149-24 0,60-113-41 0,2-1-32 16,3 0-74-16,-3 1-69 0,4-2-136 15,3-2-133-15,-1-7-33 0,6-10-268 0</inkml:trace>
  <inkml:trace contextRef="#ctx0" brushRef="#br0" timeOffset="12685.55">16124 598 1870 0,'0'0'244'0,"0"0"-116"16,0 0 34-16,0 0 8 0,0 0-57 15,0 0-81-15,0 0-10 0,0 0-38 0,0 0 25 16,0 0-25-16,0 0-20 0,0 0 16 0,-141 29-20 16,104 0 37-16,-5 2 6 0,-1-1 2 0,2 1-3 15,4-2-3-15,2-3 15 0,2 1-15 0,4-2 19 16,3-1-2-16,2-2-22 0,3 0 8 15,6-5-10-15,5-1-10 0,1 0-8 0,7-4 5 16,2-2-17-16,0-1 11 0,5 0 32 0,4-1-12 16,5-2 22-16,4-2-1 0,2 1-12 15,3-1-5-15,5 1 2 0,-1-1-13 0,5 0-38 16,-1 0-7-16,2 0-61 0,2-1-45 0,-2 1-88 16,2-1-237-16,-10 1-42 0,-6-2-341 0</inkml:trace>
  <inkml:trace contextRef="#ctx0" brushRef="#br0" timeOffset="12911.98">16347 865 2257 0,'0'0'424'0,"0"0"-473"15,0 0 54-15,0 0 37 0,0 0 4 0,0 0-16 16,0 0-3-16,0 0-17 0,0 0-14 0,0 0 14 16,126-30-34-16,-95 27-5 0,0-3-48 0,2 3-94 15,-1-1-82-15,1 2-246 0,-10 1-157 16,-10 0-433-16</inkml:trace>
  <inkml:trace contextRef="#ctx0" brushRef="#br0" timeOffset="14780.07">16956 793 2400 0,'0'0'-22'0,"0"0"59"0,0 0 39 16,0 0-9-16,0 0-36 0,0 0-4 0,0 0-24 16,0 0 20-16,0 0-5 0,123-121-14 0,-109 119 4 15,6 2-11-15,-9 0-2 0,4 8-13 0,-4 1 19 16,-1 5-15-16,-2 3 0 0,-1 0 20 0,-5 4-27 15,-1 1 23-15,-1 0-6 0,0 1-2 16,0-2 0-16,-1-1 4 0,-1 0 6 0,1-3-16 16,-3-2 25-16,1-4-15 0,1 1-2 0,1-4 25 15,0-2-13-15,-1-3 15 0,2-1 13 0,0-2 3 16,0 0-13-16,0-2 5 0,2-5-13 16,1-1-29-16,4-2 24 0,-2-4-25 0,4-1-1 15,2-1 15-15,2-3-16 0,2 1 6 16,-2 1-7-16,4 0 6 0,-2 2-14 0,1 1 12 15,-1 2-13-15,-1 3-18 0,-2 4 13 0,-2 2-16 16,0 3 10-16,0 0 3 0,-2 2 16 0,-4 6 1 16,3 2 5-16,-5 1 25 0,-1 3-20 15,-1 0 15-15,0 0 3 0,0 1-18 0,0 0 12 16,0-1-5-16,0 0 8 0,0-1-8 0,0-1 13 16,0-4-11-16,0 1 0 0,0-4 35 0,0 0-11 15,0-1 24-15,3-2 5 0,0-2-12 0,-1 0-3 16,0 0-3-16,5-4-9 0,-3-1-24 0,6-2 10 15,0-3-21-15,3-1 2 0,1-2 13 16,-2 0-12-16,5-3 2 0,-3 0-7 0,5-1 5 16,-3-1-14-16,-1 1 17 0,-1 1 2 0,3-1-22 15,-6 3 13-15,1 3-18 0,-1 3-10 0,-4 1-1 16,0 5 2-16,-3 1-9 0,-1 1 2 16,0 2 31-16,-3 5-12 0,0 1 28 0,0 1 6 15,0 1-17-15,0 2 12 0,0 2-13 0,-1-1 5 16,1 0-8-16,1 0 10 0,-1 1-14 15,0-3-7-15,3 0 19 0,4 1-22 0,-2-1 26 16,5-2 1-16,0 0-15 0,5-2 16 0,-2-1-5 16,0-3 3-16,4 0-5 0,0-2 12 0,0-1-15 15,2 0-2-15,0-1 15 0,1-4-15 16,-1-1 7-16,0 0 1 0,-3-1 6 0,2-1-7 16,0 0 17-16,-5-2-3 0,1 0-24 0,-1 1 21 15,-3-3-20-15,2-1-1 0,-5 0 10 0,-2 0-6 16,0-1-4-16,-3-1 20 0,-2 1 0 15,0 1-22-15,-4 1 31 0,-2 0-14 0,-2 4-14 16,-3 2 26-16,-1 4-26 0,1 1-5 0,-4 1 16 16,3 1-4-16,-1 6-5 0,3 3-1 0,-1 1 18 15,0 1-20-15,2 1 17 0,2 3 1 0,0 1-35 16,3-2-1-16,3 3-22 0,1-1-21 0,0-1-29 16,2 0-13-16,8 0-37 0,1-2-24 15,7-1-22-15,1-2-70 0,4 0-19 0,2-3-28 16,5-2-26-16,-1-3 80 0,7-1 62 0,-4 0 142 15,6-4 54-15,-5 2 0 0,2-3 0 16,0-2 0-16,-3-2 0 0,-3-3 0 16,-2-1 0-16,-3 0 0 0,-3-3 0 0,-1-2 0 0,-6 0 190 15,1-1 98-15,-5-3 78 0,-5 2 8 0,0-2-65 16,-4 4-60-16,-1 0-68 0,-7 2-65 16,-2 2-42-16,-4 2-32 0,1 3-14 0,-7 4-22 15,0 1 16-15,-1 2 5 0,0 1-13 0,-1 6 18 16,-1 4 5-16,0 1 9 0,1 1 13 0,1 4 15 15,1-2-26-15,1 2-16 0,6 0-5 0,3-1-33 16,1-1 8-16,6 1-6 0,2-3-10 0,0 0 0 16,1-3 10-16,6-2 2 0,1 0-4 15,3-2 24-15,2-3-17 0,-2-2 3 0,7-1 13 16,-5 0-16-16,7 0 8 0,-1-6 4 0,-2 1-3 16,-1-3-7-16,2 0 11 0,-1-1-9 15,-3-4-13-15,1 2 15 0,0 0-20 0,-2 0 5 16,1-2 2-16,-2 2-7 0,-2 2-5 0,-1 1-16 15,-4 2 4-15,4 0-35 0,-6 2-3 16,1 3-23-16,-2 1-24 0,-2 0 20 0,0 0 6 16,0 5 20-16,0 3 13 0,0-2 22 0,-3 4-8 15,-1 0 14-15,3 2 23 0,-1 1-22 0,1-4 23 16,-1 3-1-16,2-3-12 0,0 1 13 16,0-1 10-16,3-1 13 0,-1-2 27 0,4-2 37 15,-3-2 15-15,0 1 19 0,3-3 21 0,0 0-26 16,0 0-8-16,1-4-20 0,1 0-29 0,-2-4-10 15,6 1 2-15,-2-2 1 0,1-1-23 0,3-1 8 16,-2-1-28-16,2 0-14 0,2-2 12 0,-2-1-11 16,4 0 5-16,2 0 0 0,-2 0-5 15,1 1-12-15,1 2 9 0,-4 1-10 0,3 2-5 16,-4 4 0-16,-1 3-28 0,-2 2 11 16,-1 0 1-16,-2 5 5 0,-1 2 13 0,-4 3 2 15,2 2 18-15,-5 0-8 0,0 2 20 0,-1 0-2 16,0 1-15-16,0-2 27 0,-2 3-20 15,-4-2 9-15,4-1-1 0,-2-1-2 0,-1-1 3 16,3-2 1-16,0 2 16 0,0-4-3 0,-2-2 23 16,2 0 2-16,2-3 10 0,0 0 15 0,0 0-14 15,0-2 5-15,0 0-27 0,0 0-6 0,0 0-13 16,2-3-15-16,4 0 14 0,-3-3-18 0,3 1 4 16,-1-2 12-16,3-4-9 0,3 1-11 15,1-2 14-15,4-1-27 0,-3-2-7 0,6-2 12 16,1-2-31-16,0 1 7 0,1-1 5 0,0-1-4 15,-1 3 6-15,-2 2 5 0,-3 1 1 0,2 4-18 16,-7 3 8-16,-1 3-7 0,-5 2-8 0,3 2 23 16,-5 0 3-16,0 0 9 0,-2 5 9 15,0 2 15-15,0 1-5 0,0 2 9 0,-1 1 10 16,0 3-21-16,-2-2 15 0,-3 1-7 0,5 1-14 16,-2 1 7-16,1-3-5 0,2 2-2 0,0 1-2 15,0-2 7-15,0-1-16 0,5 0 4 16,1-1 12-16,-1 0-12 0,4-2 18 0,-1-1 6 15,3-2 1-15,-1-2 4 0,1-2 11 16,0 1-4-16,0-3-10 0,5 0 18 0,-3-1-18 16,-1-4 3-16,4 0 18 0,-3-3-16 0,3-2 3 15,-2 0 6-15,2-2-29 0,-2-2 7 0,4 0 13 16,-3-4-19-16,4-1 2 0,0-1 5 0,0-2-27 16,1 0 10-16,-1-2-2 0,2 2-5 15,-2 2 2-15,-4 2 16 0,2 3 8 0,-5 4-21 16,-1 3 15-16,-4 3-37 0,-3 3 3 0,-2 2 21 15,1 0-6-15,-3 1 19 0,0 5 5 0,0 1 8 16,0 3-11-16,0 0 21 0,0 2-6 16,0 1-27-16,0 1 26 0,0 2-28 0,0 0 7 15,0 0 15-15,0 1-11 0,0-2-1 0,0 1-4 16,2 0 9-16,0-2-12 0,-1-1 19 0,0 0 9 16,0-2-11-16,-1-1 18 0,0-2 4 15,0-1 6-15,0-1 7 0,0-1 12 0,-3-2-22 0,-1 1-13 16,-3-1 2-16,-1-2-25 0,-3-1 6 15,1 1-2-15,-2-1-9 0,-1 0-18 16,-1 0-1-16,2 0-11 0,3-1-36 0,-1-1 4 16,0-2-49-16,6 2-55 0,-2 0-104 0,5-2-362 15,1 1-380-15,-1 2 421 0</inkml:trace>
  <inkml:trace contextRef="#ctx0" brushRef="#br0" timeOffset="14969.07">20002 642 2677 0,'0'0'81'0,"0"0"30"0,0 0 27 16,0 0-61-16,0 0-29 0,0 0-61 0,0 0-15 16,0 0 13-16,0 0-34 0,0 0 8 0,0 0-39 15,0 0-43-15,0 0-59 0,0 0-100 0,6-4-135 16,-4 4-272-16,-1 0-524 0</inkml:trace>
  <inkml:trace contextRef="#ctx0" brushRef="#br0" timeOffset="15734.44">19939 881 2278 0,'0'0'88'16,"0"0"-83"-16,0 0 72 0,0 0 78 0,0 0-51 16,0 0-67-16,0 0 1 0,0 0-21 0,0 0-4 15,0 0 4-15,0 0-10 0,0 0-5 0,0 0-11 16,0 0-9-16,16-1-49 0,-12 0-61 15,-4 1-157-15,2-1-332 0,2 1-803 0</inkml:trace>
  <inkml:trace contextRef="#ctx0" brushRef="#br0" timeOffset="16150.88">19998 644 811 0,'0'0'169'0,"0"0"59"0,0 0 24 16,0 0-27-16,0 0-99 0,0 0-29 0,0 0-26 15,0 0-1-15,0 0-17 0,0 0-46 0,0 0-4 16,0 0-38-16,0 0-27 0,0 0-16 16,3-1-67-16,0 0-103 0,0 1-189 0,-2-1-58 15,1 1-117-15</inkml:trace>
  <inkml:trace contextRef="#ctx0" brushRef="#br0" timeOffset="16401.99">19929 881 1601 0,'0'0'312'0,"0"0"-379"0,0 0 83 0,0 0 143 15,0 0-32-15,0 0-61 0,0 0-32 0,0 0-30 16,0 0 5-16,0 0-31 0,0 0 0 0,0 0 5 16,0 0-24-16,0 0-28 0,17 0-100 15,-14 0-199-15,3 0-211 0,-2 0-395 0</inkml:trace>
  <inkml:trace contextRef="#ctx0" brushRef="#br0" timeOffset="19367.09">1374 1963 504 0,'0'0'44'0,"0"0"49"16,0 0 37-16,0 0 23 0,0 0 3 0,0 0-37 16,0 0-22-16,0 0-27 0,0 0-18 0,0 0-14 15,0 0-6-15,0 0 0 0,-31-54-1 0,43 53 5 16,4 0-9-16,1 1 4 0,-1 0 7 0,4 0 6 15,2 0 12-15,5 0 8 0,0 2 2 16,6-1-12-16,1 1 5 0,4-1-10 0,3-2-7 16,1 1 3-16,7 0-9 0,-4 0 1 0,5 0-7 15,-1 0-1-15,1 0-12 0,3 0 4 0,-2-2 0 16,6 0-7-16,-2 0 7 0,4-1-10 0,2 0 0 16,2-2 3-16,5-1-1 0,2 1 0 15,3-2-5-15,0-2 3 0,4 1-10 0,1-1 6 16,1-2 5-16,5 1-10 0,2-3 8 15,2 2-9-15,3-3-1 0,2-1 6 0,0-2 1 16,1-2-3-16,4 2-3 0,-4 0 5 0,8 1-9 16,-3-2 6-16,1 3 5 0,-4-2-10 15,4 3 6-15,-5-1-2 0,2 3 1 0,-3-3-1 0,1 2 7 16,1-2-7-16,-3 2 0 0,2-1 6 16,-6 1-12-16,1 1 9 0,0 2-1 0,-5 1-4 15,3 0 0-15,-5 2 4 0,2 0-2 0,1 0-7 16,-4 1 11-16,-2 0-13 0,1 1 6 0,-2 1 3 15,-2-1-6-15,1 1 6 0,2-3-5 0,-2 2 7 16,0 2-5-16,-1-3 3 0,-2 3 2 0,1-1-9 16,-2 1 9-16,-1-3-5 0,-2 4-1 15,4-3 3-15,-3 0-7 0,3 0 6 0,-2 0-3 16,-2 1 5-16,3-2-1 0,-2 2 6 0,-8 0 1 16,-7 0-7-16,-4 1 9 0,-6-2-10 15,6 2 8-15,2-1-5 0,5 1 4 0,3-3-8 16,2 1-3-16,3 0 14 0,3 0-14 0,-2 0 14 15,3-1-7-15,-1 1-6 0,3 2 0 16,-5-3 6-16,4 1 4 0,0 2-13 0,0-3 15 16,0 1-18-16,4 1 2 0,-1-2 15 0,1-1-11 15,1 0 6-15,4 2-1 0,-1-4 4 0,1 2-11 16,1 0 16-16,3-2-1 0,0 3-18 16,-2-1 19-16,4-1-16 0,-3 1 2 0,3 0 7 15,-4 0 0-15,3 2-7 0,-3-1 0 0,0 2 13 16,0 0-20-16,-1 0 23 0,0 1-6 0,-1 0-14 15,-2 1 11-15,1-2-6 0,0 3 4 16,0-1-7-16,0 1 16 0,-1-2-22 0,-2 2 5 16,1 0 16-16,0 1-21 0,-4-1 21 0,3 0-10 0,-5 1-2 15,4 0 4-15,-5 0-4 0,-2-1 14 16,-2 2-15-16,0 0 13 0,0 1-14 0,-5-1-10 16,-1 2 21-16,-3-2-12 0,-3-1 13 0,2 2-2 15,-5-1-9-15,2 1-3 0,-2-1 11 16,-2 0 1-16,-2 0-8 0,1 0 13 15,-4-2-18-15,3 2-1 0,-4-1 14 0,2 0-12 16,0 0 1-16,-4 0 9 0,0 0 0 0,3-1-8 16,-3-2 15-16,-1 1-8 0,0 0-14 0,1 1 21 15,1-1-16-15,-2 0 5 0,-1 0 2 0,1 0-3 16,-3-1-5-16,2 2 4 0,-2-1 15 0,1 1-16 16,-3-2 20-16,1 1-11 0,1 1-17 15,0 0 10-15,-3 0-5 0,2 1 2 0,2-2 5 16,-2 2 7-16,-1 0-13 0,3 0 12 0,-1-1 1 15,1 1-10-15,0 0 7 0,1 0-8 16,0 0 3-16,0 0-6 0,2 3 12 0,1-2-6 16,-1 1-3-16,0 0 15 0,2 0-10 0,-1 1 4 15,0-1-1-15,-2 2-2 0,4-1-7 0,-2 2 4 16,1 0 8-16,-1-1-18 0,3 2 22 0,-3 0-5 16,1-1-13-16,0 1 20 0,0 0-17 0,1 0 7 15,-3 1 0-15,4-2-2 0,-3 2-9 16,0 0 1-16,2 0 11 0,-1 0-13 15,1 0 25-15,0 0-16 0,-1 0-1 0,2 0 3 16,-1 0-6-16,-1 0 6 0,1-2-6 0,-1 2 12 16,-1 0-12-16,10 0 1 0,5 2 13 0,3 0-18 15,-1 1 10-15,-10-3-5 0,-7-2-6 0,-4 0 3 16,-2-2 4-16,1 1 3 0,-1-2-7 0,1 1 15 16,0 0-15-16,0-2 9 0,-1 1 1 15,0 0-9-15,0 1 6 0,-1-2 1 0,-2 1 4 16,-2-1-9-16,1 1 10 0,0-1-13 0,-2 0-3 15,3 0 15-15,-1 0-12 0,0-1 10 0,-1 1-2 16,2-1 0-16,-4 2-5 0,2-1 6 16,1 0 2-16,0 0-13 0,1 0 12 0,0 0-11 15,-1 1 4-15,5-2 9 0,-1 1-4 0,0-1-2 16,0 1-6-16,2-2 9 0,-1 1-8 0,0 0 12 16,-2 0 5-16,3 0-14 0,-1 0 8 15,0 0-8-15,1 0-1 0,0 0 0 0,1-1 4 0,-1 1-6 16,1 0-2-16,0 0 16 0,-1 0-16 15,1 0 16-15,0 0-4 0,-1 0-14 16,2 0 11-16,-2-2-5 0,0 2 6 0,1 0-3 16,-2 0 3-16,1 0-7 0,-3 2-3 0,4-2 13 15,-1 0-12-15,-1 1 8 0,4-1 1 0,-1-1-2 16,-1 1-1-16,2 0 4 0,-1 0 0 16,0 0-10-16,3 0 11 0,-3 0-9 0,2 0 0 0,-4-2 8 15,0 2-5-15,-3 0 2 0,-1-1-4 16,-2 1 10-16,1-1-5 0,-4 1 5 0,0 0 11 15,-2-1-17-15,0 1 4 0,-5 0-3 0,2-1-8 16,-5 1 11-16,1 0-1 0,-1-1-3 16,0 1 3-16,0 0 3 0,-2 0-8 0,2 0 8 15,-1 0-3-15,-3 0-6 0,0 0 5 0,-1 0-3 16,-3 0 4-16,2 0-6 0,-3 0 7 0,0 0-7 16,-2 0-8-16,1 0 15 0,-1 0-6 15,0 0 6-15,6 0 5 0,-4 0-8 0,2-2-5 0,1 2 7 16,-2 0 2-16,0 2-6 0,2-2 11 15,-2 1-14-15,-2-1-3 0,6 1 13 16,-3-1-7-16,3 0 5 0,-5 0-1 0,8 0 3 16,-1 0-8-16,-4 0 9 0,3 0 0 0,-1 0-15 15,-2 0 13-15,0 0-8 0,-2 0 3 0,-3-1 3 16,-1-2-1-16,1 2-9 0,-2-1-4 0,-3 1 8 16,4-2-15-16,-2 2 10 0,-2 0-5 0,2 1-15 15,0-1 0-15,-2 0-16 0,2 1-15 0,-2-1-36 16,1-1-46-16,-3 1-98 0,3 1-116 15,-4-1-184-15,-1 1-717 0</inkml:trace>
  <inkml:trace contextRef="#ctx0" brushRef="#br0" timeOffset="20830">4102 2747 925 0,'0'0'56'16,"0"0"43"-16,0 0 80 0,0 0 58 0,0 0 6 15,0 0-44-15,0 0-31 0,0 0-30 0,0 0-25 16,0 0 1-16,0 0-10 0,0 0-15 16,0 0-15-16,0 0-14 0,22-10-16 0,-19 2-6 15,4-2-5-15,-3-1-17 0,1-1 3 0,-2 3-7 16,-1-2-3-16,-1 2 7 0,-1-2-1 0,0 2-4 16,0 1 0-16,-2-1-1 0,-3 1-10 15,-2 1 0-15,-3 1-8 0,0 0-14 16,-2 3-8-16,-4 2-10 0,2 0-2 0,-6 1 3 0,0 0 9 15,1 5 0-15,-1 4-1 0,1 0 6 16,3 2-4-16,-1 1 2 0,1 0-1 0,2 2-3 16,2 0-1-16,-3 0 4 0,4 1 7 0,0 1-2 15,0-1 8-15,2-2-2 0,3 0-8 16,1-2 7-16,1-1-5 0,1-1 3 0,3-2 4 16,0 0-5-16,0-1-3 0,0-2-2 0,5 1-1 15,-2-3-4-15,3 1 5 0,-1-2 2 0,3-1 12 16,0 0 16-16,1 0 13 0,1-5 13 15,0-1 2-15,-1 1 8 0,-3-2 1 0,2-2 6 0,2 1 7 16,-3-2-11-16,-1 1-4 0,2-1-12 16,1-2-4-16,0-3-3 0,0-1 2 0,3-1-3 15,-1-1-6-15,0-4 9 0,2 0-9 0,2-3 6 16,-1-3-1-16,1-1-6 0,-1-1 1 0,-4 0 3 16,0-1 4-16,0 1-4 0,-2-2 2 15,-4 1-12-15,-2-2-4 0,3 1 7 0,-4 0-3 16,-1 3 5-16,0 1 0 0,-3 1 3 15,-5 5-1-15,0 4 14 0,-3 2 2 0,-1 4-12 16,-5 4 1-16,3 3-21 0,-5 3-1 16,0 2 5-16,-2 0-2 0,-1 6-3 0,1 4-9 0,-3 3 0 15,2 2-8-15,1 4 8 0,1 0 3 0,0 2-12 16,2 1-8-16,3 1-13 0,-3 0-13 16,7 2-16-16,0-1-25 0,1 2-25 0,2 0-49 15,4-1-78-15,-1 5-116 0,3-8-134 0,1-7-686 0</inkml:trace>
  <inkml:trace contextRef="#ctx0" brushRef="#br0" timeOffset="28114.24">4391 2311 692 0,'0'0'-1'0,"0"0"46"15,0 0 58-15,0 0 38 0,0 0 19 0,0 0-17 16,0 0-12-16,0 0-9 0,0 0-25 16,0 0-24-16,0 0-36 0,0 0-22 0,-54-13-13 15,54 13-7-15,0 0 6 0,2 0 1 0,4 1 10 16,-1 3 0-16,4 0-1 0,0 1 5 0,3 0-6 16,-2 1 4-16,1-2 0 0,2 1 2 15,2 1 2-15,0-3 3 0,2 0 1 0,3-2-6 16,-2-1 1-16,1 0-1 0,-2 0 4 15,1 0 3-15,1 0-2 0,0-4-1 0,-2-2-7 16,-1 2 1-16,1-3-3 0,-1 0-1 0,0 0-2 16,-1-2-6-16,0 3 1 0,-3 0-4 0,-1 2 0 15,-2 1-6-15,-2 1-3 0,-2 2-7 0,1 0-7 16,-4 0 3-16,0 4-3 0,1 2 11 16,1 3 7-16,-2 3 3 0,2 5 7 0,0 0 2 15,-2 4 1-15,0 4-1 0,1 2 4 0,-1 2-2 16,-2 3 0-16,1 2 4 0,0 2-4 0,0 2 0 15,-1 2-2-15,1-3-1 0,0 5-1 0,-1-2 1 16,0 1-1-16,0-1 5 0,1 0 6 16,-1-1-1-16,0-1 3 0,0-2-7 0,-1-4 1 15,0-2 0-15,1-2 4 0,-3-2 7 0,-3-4-3 16,4 0 5-16,-4-4 0 0,0 2-5 0,-1-4 7 16,2-4-2-16,-2 0 3 0,-2-2 4 15,1-3 4-15,2-1 3 0,-4-2 4 0,1-3 4 16,-1 0-5-16,-2-1-4 0,-2 0-5 15,1-3-5-15,-1-3-2 0,-3-1 0 0,-1-3-3 16,2 1-3-16,-1-2 0 0,-2-3-4 0,1 1 2 16,4-2 3-16,-2 1-7 0,3-3-1 0,3-1-4 15,1-1-2-15,4-1-8 0,0-2 1 0,5-3-4 16,0-1-11-16,7-1 8 0,4-6-4 16,5 1 1-16,2-4 5 0,6-2-3 0,1 3-1 15,4-3 1-15,1 2-2 0,1 1-15 0,1 0-8 16,2 3-24-16,-2-1-30 0,0 4-29 0,-5 0-60 15,-2 4-95-15,-2 0-139 0,-4 8-119 0,-9 7-566 16</inkml:trace>
  <inkml:trace contextRef="#ctx0" brushRef="#br0" timeOffset="28320.75">5072 2001 2248 0,'0'0'271'0,"0"0"-264"0,0 0 16 15,0 0 10-15,0 0-1 0,0 0-23 0,0 0-11 16,0 0-9-16,0 0-26 0,0 0-17 0,0 0-49 16,0 0-71-16,0 0-123 0,0 0-169 15,13 4-210-15,-8-2-127 0</inkml:trace>
  <inkml:trace contextRef="#ctx0" brushRef="#br0" timeOffset="29088.1">3386 3439 953 0,'0'0'-27'15,"0"0"-116"-15,0 0 50 0,0 0 150 0,0 0 50 16,0 0 15-16,0 0 6 0,0 0 11 0,120 1 6 16,-82-1-8-16,5-1-23 0,5-1-21 15,5-3-19-15,1 2-9 0,7-4-8 0,1 1-10 16,4 0-6-16,-2 1-8 0,4-4-5 0,-4 4-6 16,4 0-3-16,-5 0 8 0,0 2-5 15,-2-1-2-15,0 0-4 0,-4 1-7 0,-3 2 1 16,-2-2-3-16,-4 2 8 0,2 0-2 0,-7 1 2 15,1 0 2-15,-6 0-4 0,-2 0-4 16,-5 0-3-16,-3 0 0 0,-4 0-1 0,-2 0-1 16,-5 0-1-16,-3 0-4 0,-3 0 0 0,1 0 1 15,-4 0 0-15,0 0 0 0,-1 0 0 0,-4 0-3 16,5 0-3-16,-5 0-5 0,3 0-10 0,-2-1-8 16,3-2-21-16,-1 1-15 0,2-3-18 0,0 1-29 15,1 0-52-15,-1 0-82 0,-1-1-123 0,0 2-52 16,-5 0-332-16</inkml:trace>
  <inkml:trace contextRef="#ctx0" brushRef="#br0" timeOffset="29707.8">4936 2001 528 0,'0'0'79'0,"0"0"46"16,0 0 54-16,0 0 27 0,0 0-44 15,0 0-35-15,0 0-17 0,0 0-13 0,0 0-9 16,0 0-4-16,0 0-9 0,0 0-25 0,0 0-6 16,0 0-18-16,3-18-12 0,-3 18 7 0,0 0-1 15,1 0 10-15,-1 0 4 0,0 0 3 0,0 1-4 16,0 0-1-16,0 1 5 0,-1-1-7 0,0 0 6 15,0 0 0-15,0 1-11 0,-3 1-5 16,2 0 1-16,-1 1-10 0,0 1-4 0,-2 0 10 16,3-1-9-16,-1-1 3 0,-1-1 1 0,3-1-8 15,0 1 0-15,0 0 2 0,0-1-1 16,0 0-7-16,-1 0 4 0,2-1-10 0,0 0-11 16,0 0-16-16,0 0-44 0,0 0-49 0,0 0-65 15,0 0-72-15,2 2-65 0,1-1-59 0,-1 2 3 16,2-2-273-16</inkml:trace>
  <inkml:trace contextRef="#ctx0" brushRef="#br0" timeOffset="36996.91">3821 4461 744 0,'0'0'25'0,"0"0"-26"16,0 0 61-16,0 0 64 0,0 0 21 0,0 0-17 15,0 0-13-15,0 0 0 0,0 0 3 16,0 0 3-16,0 0 1 0,0 0-8 0,0-2-9 15,0 0-10-15,0 1-14 0,0-3-16 0,0 1-18 16,0-1-14-16,0 0-9 0,0-2 0 16,-3 0-5-16,-2 0 2 0,2 0-1 0,-3-2 2 15,1 3 2-15,-5-2-6 0,2 0-2 0,-1 1-8 16,-3 0 0-16,2 3-1 0,-1 1-6 16,-3-1-2-16,-1 3-6 0,1 0-5 0,-3 0 1 15,3 6-4-15,-3 1 3 0,-1 5-1 0,4-2 2 0,-4 1 1 16,4 2-1-16,-3 0 2 0,5 3-4 15,-1-3 2-15,3 4-3 0,1-1 2 16,0 1 2-16,2 1 5 0,5-1 5 0,0-1-2 16,1-2 2-16,1-1-4 0,0 0-5 0,4-4 0 15,4 0-6-15,1-4 0 0,0-1 4 0,3 0 8 16,1-3 9-16,0-1 11 0,5-1 8 0,1-5 7 16,1-4 6-16,1-5-4 0,2-1-3 0,1-3-5 15,-1 0-5-15,-1-3 1 0,-4 3 0 0,1-2 5 16,-7 0 0-16,2 1 2 0,-3-1-2 15,-2-3-7-15,1 0-1 0,-2-2-5 0,-2-3-1 16,-1-2-3-16,-4-1-2 0,4-3-3 0,-9 1-4 16,4-4 0-16,0 1-5 0,-4-1 0 15,-5 2 2-15,-2 0 0 0,-2 6 3 0,-3 3 2 16,1 4 1-16,-2 6 0 0,-2 4-3 0,-2 5-6 16,2 3-1-16,-1 4-4 0,-1 1-1 0,2 1-1 15,-2 7-7-15,-1 3-1 0,2 4-10 0,-2 0-3 16,1 3-18-16,2 2-34 0,0 2-45 15,7 2-82-15,2 0-116 0,3 2-141 0,4-6-76 16,1-7-288-16</inkml:trace>
  <inkml:trace contextRef="#ctx0" brushRef="#br0" timeOffset="39894.11">4173 4133 2095 0,'0'0'12'15,"0"0"52"-15,0 0 23 0,0 0 18 0,0 0-22 16,0 0-48-16,0 0-25 0,0 0-7 0,0 0 2 16,0 0 2-16,0 0 10 0,0 0 3 0,10 53 4 15,-4-36-4-15,3 1-9 0,0 0-3 0,2 2-6 16,-1-2-1-16,0 0-1 0,0 0-2 15,1 0-1-15,-1 0-10 0,0 0-18 0,1-2-33 16,0-1-33-16,2-2-43 0,1 3-61 0,-2-5-70 16,4 0-78-16,-3-2-74 0,-2-4 38 15,-4-1-245-15</inkml:trace>
  <inkml:trace contextRef="#ctx0" brushRef="#br0" timeOffset="40120.99">4602 4079 2247 0,'0'0'1'0,"0"0"20"0,0 0 16 0,0 0 17 16,0 0-15-16,0 0-25 0,0 0-5 0,0 0 1 16,0 0-3-16,0 0-1 0,0 0-1 15,-114 128-3-15,96-101 0 0,-1 1 2 0,5 1-3 0,-2-2-1 16,3 1-2-16,2-1-5 0,2-2-8 15,1-2-15-15,-1 0-29 0,5-5-50 0,-2 0-90 16,4-2-133-16,1-5-145 0,0-2-692 0</inkml:trace>
  <inkml:trace contextRef="#ctx0" brushRef="#br0" timeOffset="40787.58">4669 4555 2277 0,'0'0'4'0,"0"0"15"16,0 0 33-16,0 0 32 0,0 0-12 15,0 0-34-15,0 0-19 0,0 0-12 0,0 0-6 16,0 0-5-16,0 0 3 0,0 0 0 0,0 0 1 16,0 0 0-16,13-107 0 0,-10 98 3 15,-2 4-7-15,4 2 7 0,-4 2-5 0,-1 1-14 16,1 0-17-16,0 4-20 0,1 4 5 0,5 3 16 16,-1 6 23-16,3 6 20 0,0 5-1 0,1 4-2 15,0 5-1-15,0 1-2 0,0 4 0 0,-1 0-3 16,2 2-3-16,-3 0-1 0,0-2-2 0,-3-3-1 15,2 1 4-15,-3-2-5 0,0-2 3 16,-3 0 3-16,-1 0-3 0,0-2 15 0,-7 0 2 16,-3-2 8-16,0-2 7 0,-1-2-3 0,-3-1 0 15,-2-4 0-15,2-1 1 0,-3-3 2 0,-1-5 3 16,4-2-1-16,-4-1 0 0,4-4 8 16,-3-4 6-16,3-3 3 0,-2 0-3 15,2-5-8-15,-2-4-12 0,5-4-6 0,-1-3-5 16,1-2-3-16,1-5-2 0,2 1-2 0,4-5-2 15,0 2-2-15,4-1-1 0,0-1-2 0,4 2-1 16,3-3 1-16,2-1-5 0,2 1-1 0,4 1-4 16,-2-2-12-16,6 2-14 0,-1-2-31 0,3 1-37 15,2-1-61-15,1-2-94 0,3 0-136 16,-6 6-194-16,-4 7-765 0</inkml:trace>
  <inkml:trace contextRef="#ctx0" brushRef="#br0" timeOffset="40952.14">4838 4100 2821 0,'0'0'-53'16,"0"0"12"-16,0 0 39 0,0 0 8 16,0 0-35-16,0 0-63 0,0 0-64 0,0 0-75 15,0 0-109-15,0 0-128 0,0 0-574 0</inkml:trace>
  <inkml:trace contextRef="#ctx0" brushRef="#br0" timeOffset="41972.96">4863 1948 213 0,'0'0'20'15,"0"0"13"-15,0 0 25 0,0 0 11 0,0 0-19 16,0 0-23-16,0 0-13 0,0 0 0 0,0 0 2 16,0 0-3-16,0 0 16 0,0 0 7 15,0 0 13-15,-3 1 15 0,3-1 8 0,3 0-7 16,-3 0-7-16,0 2-3 0,0 0-12 0,1 1 16 15,-1 1 14-15,1 0 3 0,-1 1 6 0,1 1-9 16,-1 1-9-16,0-1-10 0,0 0 4 16,0-1 0-16,0 1-2 0,0-1 8 0,-1 0-5 0,0-1 0 15,0-1-4-15,1-2-4 0,-3 2-9 16,3-2-4-16,-1-1-8 0,1 0-9 0,0 0 2 16,0 0-11-16,0 0-2 0,0 0-7 0,0 0-16 15,0-1-22-15,0-1-32 0,0 0-41 0,1 1-61 16,2-1-36-16,1-1-51 15,-2 0-120-15,4 0-509 0</inkml:trace>
  <inkml:trace contextRef="#ctx0" brushRef="#br0" timeOffset="43836.81">20569 802 2203 0,'0'0'-71'0,"0"0"-5"0,0 0 41 15,0 0 32-15,0 0 41 0,0 0 9 16,0 0 0-16,0 0 19 0,0 0-25 0,0 0-17 16,0 0-3-16,0 0-4 0,29 128-5 0,-27-103-2 15,1 3 7-15,-3 1-14 0,0-2 11 0,-3 2-7 16,-2-2-13-16,-5 2-2 0,-9 6-15 16,-5 3-15-16,-5 2-35 0,-1-2-29 0,1-7-73 15,8-7-101-15,2-4-112 0,2 0-77 0,6-7 65 16,6-4-28-16</inkml:trace>
  <inkml:trace contextRef="#ctx0" brushRef="#br0" timeOffset="44544.97">21106 483 1611 0,'0'0'-284'0,"0"0"45"15,0 0 110-15,0 0 208 0,0 0 59 16,0 0-61-16,0 0-65 0,0 0 5 15,-11 130-17-15,9-90 22 0,-1 3 1 0,0-1-10 16,3 0 17-16,0-4-23 0,-1 0 15 0,-1 0-14 16,1-1-16-16,-4-2 21 0,3-1-28 0,-4-2 0 15,2-2-39-15,-2-1-62 0,1-5-94 0,-3 1-69 16,3-4-11-16,0-5-13 0,0-5 173 0</inkml:trace>
  <inkml:trace contextRef="#ctx0" brushRef="#br0" timeOffset="45017.68">21008 648 1217 0,'0'0'95'0,"0"0"-78"0,0 0 16 16,0 0 47-16,0 0-4 0,0 0-50 0,0 0 0 16,0 0-9-16,0 0 11 0,0 0-9 0,0 0-36 15,0 0-15-15,0 0 2 0,128-44 0 0,-108 53 16 16,-1 3 12-16,-5 1-21 0,-3 1 0 15,-5 0 13-15,-4-1 2 0,-2 2 18 16,0-3 1-16,-6 2 17 0,-1 0-10 0,-4-2 10 16,1 0 3-16,1 0-33 0,0-2 10 0,1-2-24 15,5-1-30-15,-3-2-22 0,6-2-28 0,0-2-6 16,0-1 33-16,0 0 63 0,8-1 25 0,1-6 24 16,4-1-21-16,2-4-29 0,4-4-13 0,2 0-9 15,-5 0 9-15,4 0-8 0,-8 3 49 0,1-2-14 16,1 0-1-16,1-5 21 0,0-1-42 15,-3-1 20-15,8-7 11 0,-9 4 18 0,6-4 21 16,-7 5 50-16,-2 7 17 0,3-6-10 0,-6 6 12 16,2-4-68-16,0-1-41 0,-3 6-11 15,-2-1-24-15,-2 9 20 0,2 1 30 0,-2 7 7 16,-2 0-5-16,-6 0 16 0,-4 3-10 0,0 11-24 16,1 9 21-16,-3 14-61 0,0 4 9 0,2 7 10 15,1 2-15-15,3 0 35 0,6-5-15 16,2-8 9-16,0-2-22 0,4-6 1 0,5-5-21 15,1-1-50-15,2-5-43 0,0-1-90 0,1-4-91 16,1 0-81-16,-4-6 2 0,-3-4-38 16</inkml:trace>
  <inkml:trace contextRef="#ctx0" brushRef="#br0" timeOffset="45158.71">21277 542 2164 0,'0'0'58'0,"0"0"-104"0,0 0 18 0,0 0 5 16,0 0 18-16,0 0-10 0,0 0 24 0,0 0-2 16,0 0 4-16,0 0 8 0,0 0-45 0,0 0-24 15,0 0-107-15,0 0-204 0,128-20-187 16,-112 20-461-16</inkml:trace>
  <inkml:trace contextRef="#ctx0" brushRef="#br0" timeOffset="45307.99">21880 802 2184 0,'0'0'-55'0,"0"0"0"16,0 0 41-16,0 0-135 0,0 0-125 16,0 0-137-16,0 0-110 0,0 0-184 0</inkml:trace>
  <inkml:trace contextRef="#ctx0" brushRef="#br0" timeOffset="45678.25">22201 803 2406 0,'0'0'16'0,"0"0"30"0,0 0 36 16,0 0-39-16,0 0-16 0,0 0-16 15,0 0-22-15,0 0 14 0,0 0-15 0,0 0 6 16,0 0 4-16,0 0-2 0,117-126 17 0,-107 111-11 16,1 1 12-16,-1-5-25 0,0 2-28 15,1-4-7-15,-1 1-28 0,-1-1 27 0,-1-1 8 16,-3 2 4-16,2-3-7 0,-5 4-30 0,3-2-55 16,-5 4-3-16,3 1 24 0,-3 7 17 15,0 2 76-15,-7 3 26 0,-5 4 13 0,-8 13 9 0,-6 11-33 16,0 20-2-16,0 9-12 0,2 9 16 0,3 3 11 15,0 3 2-15,3 1 20 0,2-5-16 0,4-3 12 16,-1-2-4-16,2 13-2 0,-2 2-11 16,3-2-5-16,3-5-9 0,4-18-23 0,3-14-25 15,0-11-67-15,3-4-105 0,1-5-139 0,0-5-99 16,-2-3 30-16,2-3 29 0</inkml:trace>
  <inkml:trace contextRef="#ctx0" brushRef="#br0" timeOffset="46219.78">22068 888 1643 0,'0'0'-228'0,"0"0"84"0,0 0 233 0,0 0 72 16,0 0-47-16,0 0-67 0,0 0 10 0,0 0-21 15,143-22-2-15,-114 15 12 0,2 1-13 0,2-2 8 16,-1-2-2-16,-1 1-1 0,1 1-16 0,-4 0 12 15,-1-1-8-15,-1 1-14 0,-4 1 13 16,-1 0-11-16,-3-1-7 0,-3 1 9 0,-2 2 13 16,-4-1-6-16,0 3 29 0,-4-1 14 0,-2 2-11 15,0 2 20-15,-3-2-15 0,0 2-30 0,0 0-11 16,0 0-13-16,-1 0-26 0,-3 2 3 0,1 0 7 16,-3 3-10-16,0 1 24 0,0 2 5 15,0 0-9-15,-1 4 4 0,0 1-5 0,1-1 0 16,1 3-1-16,3 0 12 0,0 1-13 15,2-1-2-15,0 2 10 0,4-3-15 0,1 0 15 16,3 0-2-16,1-4 1 0,3-1 7 0,3 0 4 16,-1-4 0-16,5-1-10 0,1-3 12 0,-2-1-9 15,5 0-3-15,-2-2 8 0,0-5-13 16,3-4 0-16,-2 2 6 0,-2-3 3 0,1 0-11 16,-2-3 12-16,-1-1-1 0,1-3-22 0,-2 1 18 15,-1-3-19-15,-1-1-3 0,-3 1 15 0,-2-2-4 16,-1 5 1-16,-3 0 3 0,-2 3 16 0,-4 3-15 15,0 3 18-15,-1 4-2 0,-6 0-26 16,-1 6 13-16,-2-1-8 0,-4 5 2 0,3 3 5 0,-6 4 9 16,4 2-11-16,-2 2-2 0,0 2 15 15,2 3-14-15,2-1 13 0,1 2-6 0,4-3-5 16,4 1-7-16,0-2-6 0,2 0-21 0,0-3-18 16,5-2-5-16,3-3-40 15,3 0-13-15,-1-4-31 0,3-3-100 0,3-1-128 0,-4-2-160 16,0 0-282-16,-5 0 614 0</inkml:trace>
  <inkml:trace contextRef="#ctx0" brushRef="#br0" timeOffset="46386.84">22737 397 2656 0,'0'0'-63'0,"0"0"47"16,0 0 28-16,0 0-6 0,0 0-45 0,0 0-26 15,0 0-72-15,0 0-41 0,0 0-29 0,0 0-141 16,0 0-94-16,0 0-66 0,0 0-163 16</inkml:trace>
  <inkml:trace contextRef="#ctx0" brushRef="#br0" timeOffset="47378.17">23364 670 2380 0,'0'0'36'0,"0"0"22"0,0 0 32 16,0 0-9-16,0 0-56 0,0 0-10 0,0 0-15 15,0 0-5-15,0 0 13 0,0 0-20 0,0 0 19 16,0 0-11-16,0 0-6 0,0 0 3 0,-109 38 3 16,96-27 13-16,0 4-14 0,1 0 18 15,2 2-21-15,2 1-10 0,0 0 23 0,4 3-14 16,1-2 7-16,3 3 4 0,0-2-4 0,2-2-18 15,3 1 14-15,3-2-2 0,1-2-23 16,4-1 7-16,-1-1-20 0,4-2-5 0,2-3 10 16,2-4 10-16,2 0-1 0,3-3 8 0,2-1 15 15,2 0-9-15,-1-6 22 0,2-1 4 0,-1-1-11 16,1-1 13-16,-4-1-9 0,0-3 3 0,-1 0-3 16,-2-1 18-16,-1 0-9 0,-4-1 4 0,-1 0 26 15,-2 0-20-15,-4 1 26 0,-1 1 5 16,-5 1-18-16,-1 2 1 0,-4 2-10 15,0 1-19-15,-3 3-27 0,-3 1 10 0,-4-1-25 16,-4 3 0-16,-1 0 33 0,-3 1-21 0,-1 0 24 16,-1 0 0-16,-1 4 4 0,0 2-7 0,2 1 10 15,1 2-7-15,1 0-12 0,4-1 24 0,-1 1-28 16,4-1 5-16,3-1-5 0,1 0-23 0,4-2 4 16,2 0-6-16,0-3 9 0,2 0 0 15,6 1 20-15,-2-2-2 0,4-1-4 0,0 0 24 16,4 0-16-16,-3 0 17 0,0-1-10 0,3-3 4 15,0 1-6-15,-2-1-7 0,-1 2 18 0,-1-3-23 16,1 3 23-16,-2-1-9 0,-1 3-27 0,-3 0-7 16,3 0-27-16,-1 0-12 0,-3 0-14 15,2 4 20-15,-2-1-11 0,4 3 16 0,-3 0 33 16,2 2-9-16,0 0 33 0,-2 0-2 0,2 1-3 16,-2 0 10-16,0 1-1 0,1 1 9 0,0-1-6 15,2 0 13-15,-3-2-9 0,2 1 1 16,1-1 21-16,-3-1 2 0,2-1 22 15,1-3 26-15,-2 1 27 0,1-2 21 0,2-2 11 16,-1 0-12-16,2 0-31 0,-3-1-15 0,2-4-25 16,-1-2-13-16,1 1-9 0,1-3-3 0,0 1-15 15,-1 0-4-15,1-4 4 0,1 0-20 0,0-1 11 16,4-1-12-16,-1 0-13 0,-1-1-5 16,4-1-3-16,-3 2 4 0,2-1-12 0,-4 2 14 0,3 1-27 15,-3 2-11-15,-1 4 7 0,-3 1-25 16,-2 2 10-16,2 3 6 0,-2 0 3 0,-2 0 20 15,-3 4 24-15,0 2 16 0,-1 2 8 0,0 0 11 16,0 2-17-16,0 3 3 0,-1 0 5 0,0-2-8 16,-2 2 10-16,2 1-4 0,1-3 4 15,0 1-6-15,0-3 17 0,1 0-4 0,3-1-9 16,2-1 23-16,-1-1 0 0,4-1 11 0,1-3 7 16,1 0-4-16,4-2-24 0,0 0-3 15,4 0 3-15,-2 0-18 0,3-4 18 0,0-2-3 16,-1 0-12-16,2-1 12 0,-5 0-9 0,4-1-6 15,0-2 4-15,-4-1 3 0,1-1-24 16,2-3-7-16,1-1-4 0,-1 0-38 0,-3-3 8 16,0-1-7-16,-2 1-4 0,1 0 24 0,-6 2 15 15,-6 1 19-15,-2 3 0 0,-1 3 20 0,-2 2-18 16,-7 2 10-16,-2 4 2 0,0 2-15 0,-7 0 11 16,4 6-2-16,-4 3-3 0,0 4 10 0,0 4 14 15,2 1 1-15,-3 4 1 0,6 0-2 16,-1 3-22-16,2 0-11 0,6 1-2 0,0-2-20 15,6 1-18-15,0-1-19 0,4-3-47 0,5-1-132 16,4-2-115-16,-1-2-149 0,-7-9-340 0</inkml:trace>
  <inkml:trace contextRef="#ctx0" brushRef="#br0" timeOffset="47977.91">20937 2080 2501 0,'0'0'-110'0,"0"0"63"0,0 0 122 0,0 0 37 16,0 0-11-16,0 0-27 0,0 0 5 0,0 0 0 16,0 0-21-16,0 0-21 0,0 0-13 0,0 0-8 15,0 0-15-15,89-129 12 0,-78 106-9 16,-1 2-1-16,-2 3 10 0,-4 6-5 0,0 3-1 15,-3 4-6-15,-1 4 1 0,0 1-17 0,0 0-10 16,0 1-19-16,-1 6-19 0,0 6 21 16,-2 4 9-16,1 9 19 0,0 3 13 0,-1 7 1 15,-2 2-4-15,1 3 4 0,-2 3 2 0,2 0-11 16,-2 1 11-16,2-4-2 0,-2 0-7 0,2-2 6 16,-3-1-2-16,-3-4 4 0,0 2 2 0,-1-4 5 15,-1-2 0-15,-2-3 4 0,-2-2 15 0,1-3 4 16,1-3 10-16,1-3 5 0,-1 0 0 15,2-6-2-15,4-4 2 0,1-1-1 0,0-3-5 16,5-2 6-16,-3 0-11 0,1 0-5 0,-1-5-6 16,-1-5-14-16,-2-2-6 0,4-5-9 0,-4-1 5 15,0 0-2-15,4 0 8 0,1-1 1 16,0 3-6-16,2 0 1 0,1-1-5 0,0 1-2 16,4 0-3-16,3-4-1 0,6 1-10 15,2-2-6-15,1 0-3 0,6-2-17 0,2-1-14 16,5-2-29-16,2-1-55 0,5-2-100 0,2-2-228 15,-9 6-235-15,-9 10-792 0</inkml:trace>
  <inkml:trace contextRef="#ctx0" brushRef="#br0" timeOffset="48136.88">21360 1620 2983 0,'0'0'-11'0,"0"0"-36"0,0 0 49 0,0 0 0 16,0 0-70-16,0 0-55 0,0 0-67 0,0 0-136 16,0 0-194-16,0 0-110 0,0 0-442 0</inkml:trace>
  <inkml:trace contextRef="#ctx0" brushRef="#br0" timeOffset="48339.75">21642 1834 2955 0,'0'0'-68'15,"0"0"29"-15,0 0 73 0,0 0-11 16,0 0 0-16,0 0-3 0,0 0-14 0,125-17 1 16,-94 14-23-16,-3-2-18 0,-2 3-37 0,0 0-66 15,-1 2-114-15,-2 0-226 0,-7 0-178 0,-5 0-665 16</inkml:trace>
  <inkml:trace contextRef="#ctx0" brushRef="#br0" timeOffset="48519.94">21583 2098 2851 0,'0'0'14'0,"0"0"-18"15,0 0 2-15,0 0-9 0,0 0-4 0,0 0-1 16,0 0 16-16,0 0 14 0,0 0-15 15,0 0-9-15,151-48-25 0,-115 34-29 0,-1 0-43 16,0 2-66-16,-2 4-108 0,0 1-212 0,-9 1-105 16,-7 2-471-16</inkml:trace>
  <inkml:trace contextRef="#ctx0" brushRef="#br0" timeOffset="48812.5">22132 1930 2840 0,'0'0'-18'0,"0"0"36"16,0 0 38-16,0 0 7 0,0 0-37 15,0 0-8-15,0 0-2 0,55-130-6 0,-40 103 7 16,0-2-15-16,-3-3 13 0,2 1-2 0,-3 1-6 16,-1 3 10-16,-1 5-2 0,-3 6 8 15,-2 4-5-15,0 5 2 0,-4 4-9 0,1 1-8 16,-1 2 4-16,0 0-16 0,0 0-5 15,0 5-9-15,0 4 1 0,-1 6 9 0,1 5 14 16,-2 8 6-16,2 5-6 0,-1 1 6 0,1 2-8 16,0 1 6-16,-1-1 2 0,1 0-3 0,-1-2-1 15,-2-3-12-15,2 1 5 0,-6 0-26 0,3-2-12 16,0-1-45-16,-1-4-71 0,1-1-65 16,2-1-135-16,-1-8-231 0,3-5-686 0</inkml:trace>
  <inkml:trace contextRef="#ctx0" brushRef="#br0" timeOffset="48973.12">22548 2073 2882 0,'0'0'85'0,"0"0"-72"16,0 0 35-16,0 0 4 0,0 0-38 0,0 0-13 15,0 0-18-15,0 0-5 0,0 0-43 16,0 0-54-16,0 0-72 0,0 0-160 15,0 0-227-15,0 0-503 0</inkml:trace>
  <inkml:trace contextRef="#ctx0" brushRef="#br0" timeOffset="49141.32">22970 2073 2400 0,'0'0'249'16,"0"0"-208"-16,0 0 41 0,0 0-8 0,0 0-75 15,0 0-34-15,0 0-23 0,0 0-46 0,0 0-79 16,0 0-139-16,0 0-201 0,0 0-90 16,0 0-394-16</inkml:trace>
  <inkml:trace contextRef="#ctx0" brushRef="#br0" timeOffset="49303.11">23239 2042 2423 0,'0'0'129'0,"0"0"-10"15,0 0 42-15,0 0-39 0,0 0-61 16,0 0-21-16,0 0-21 0,0 0-10 0,0 0-22 16,0 0-2-16,0 0-8 0,0 0-31 0,0 0-19 15,5-19-45-15,2 15-77 0,-3-1-132 0,4 0-207 16,-3 2-112-16,-1 0-439 0</inkml:trace>
  <inkml:trace contextRef="#ctx0" brushRef="#br0" timeOffset="49744.89">23814 1505 2675 0,'0'0'-78'0,"0"0"46"0,0 0 100 16,0 0 2-16,-32 121-3 0,23-83-26 0,6 0 0 16,-2 1 6-16,1-1-14 0,0-2-1 0,-1 1-13 15,2-2-4-15,-1-3-4 0,-1-2-7 0,3-2-7 16,-1-3-31-16,0-3-25 0,2-2-44 15,1-3-69-15,0-4-85 0,1 0-182 16,5-6-191-16,-4-4-686 0</inkml:trace>
  <inkml:trace contextRef="#ctx0" brushRef="#br0" timeOffset="50053.94">24138 1654 1670 0,'0'0'933'0,"0"0"-963"0,0 0 27 0,0 0 48 16,0 0-10-16,0 0-16 0,0 0-4 0,0 0-5 16,-133 71 5-16,107-58-8 0,0 1 2 15,-2-2-1-15,1-2-7 0,3 3 7 0,1-1-4 16,2-2 10-16,2 3-4 0,1-1 1 0,5 0 2 16,3 0-9-16,2 0 6 0,3 0-7 15,3-1 0-15,0-1-5 0,2 1 4 0,0 2-4 16,0-2 2-16,2-1 8 0,3 2-8 0,0-2 8 15,5 2-3-15,1-2-1 0,3 0 1 16,0 0-1-16,4-1-4 0,1-2-7 0,0-1 3 16,0-1-17-16,5 0-5 0,-4 0-8 0,3-3-26 15,1 2-30-15,-1-2-49 0,-1 0-61 0,-2 1-122 16,1-1-146-16,-4 1-78 0,-6-1-383 0</inkml:trace>
  <inkml:trace contextRef="#ctx0" brushRef="#br0" timeOffset="51687.66">5408 3211 1117 0,'0'0'678'0,"0"0"-569"15,0 0 23-15,0 0 30 0,0 0 0 0,0 0-59 16,0 0-40-16,0 0-24 0,0 0-22 0,0 0-11 15,0 0-2-15,0 0 1 0,2 8 8 0,8-7 4 16,5-1-1-16,1 0 6 0,8 0-6 16,-1 0-6-16,3-2-5 0,-3-2-10 0,2 1-18 15,0 1-30-15,-3-2-32 0,-1 3-49 0,-1 0-57 16,2 0-93-16,-2 1-146 16,-2 0-60-16,-9 0-511 0</inkml:trace>
  <inkml:trace contextRef="#ctx0" brushRef="#br0" timeOffset="51980.32">5362 3521 2019 0,'0'0'-87'0,"0"0"22"0,0 0 99 0,0 0 73 15,0 0 10-15,0 0-18 0,0 0-6 0,0 0-18 16,0 0-22-16,0 0-12 0,116-11-17 0,-89 7-8 16,-3 0-4-16,3-2-9 0,-4 2-3 15,4 1-4-15,-2-1-8 0,0 1-19 0,-2 1-31 16,-1 0-55-16,-2 2-108 0,2 0-159 0,-3 2-116 15,-5 0-356-15,-5 0 506 0</inkml:trace>
  <inkml:trace contextRef="#ctx0" brushRef="#br0" timeOffset="57037.13">6503 3181 359 0,'0'0'37'16,"0"0"34"-16,0 0 89 0,0 0 66 15,0 0 1-15,0 0-41 0,0 0-19 0,0 0-21 0,0 0-15 16,0 0-16-16,0 0-9 0,0 0-5 0,21-28-9 16,-19 24-6-16,-1 0-14 0,-1-1-6 15,0 0-1-15,0 1-6 0,0-1-3 0,0 0-6 16,-3 0-7-16,1-1-8 0,-4 0-2 0,2 0-10 16,-2-1-4-16,-1 1-4 0,0 0-6 0,-2-1-1 15,0 1-3-15,-2 2 2 0,0-1-5 16,-2 1-2-16,0 1-2 0,0 2-9 0,0 1 5 15,-1 0-1-15,-1 0-3 0,1 1 2 16,-2 4-5-16,-3 2-5 0,1 2 2 0,0 1 1 16,-1 1 2-16,-2 3 4 0,2 1 2 0,-1 1-4 15,2-1 1-15,2 4 1 0,1 2 0 0,2 1 0 16,-1 3 4-16,1 1-2 0,3 1 0 16,0 0 7-16,5-2-6 0,-1-1 2 0,3 0-1 15,2 0 0-15,1-2 1 0,0 2 3 0,4-3-2 16,4-3-5-16,3 1 3 0,1-5-5 0,5-2 0 15,2-2 7-15,3-3-4 0,2-3 5 0,5-3 2 16,2-1 2-16,-1-1 0 0,-2-7 3 0,1-3 1 16,-2 0-3-16,-1-2 9 0,-1-1-2 15,-1-3 2-15,-3 2 3 0,-1-1 0 0,-2 0 4 16,-3 0 8-16,-3 2 11 0,-2-1 1 0,-1-1 7 16,-3-2-5-16,-2-1-6 0,-4-2-2 15,0-3-7-15,0 0-3 0,0-2-6 0,-7-2 0 16,-3 3-8-16,-2-1-10 0,0 1 5 15,-1 4-8-15,-4 5 1 0,4 3 0 0,-2 5-10 16,2 4-9-16,-3 2-12 0,2 2-30 0,-2 2-49 16,2 7-51-16,-3 4-99 0,3 3-167 0,1 0-132 15,5-6-720-15</inkml:trace>
  <inkml:trace contextRef="#ctx0" brushRef="#br0" timeOffset="57865.95">7463 3199 1624 0,'0'0'706'0,"0"0"-644"0,0 0 28 16,0 0 26-16,0 0-9 0,0 0-53 15,0 0-34-15,0 0-11 0,0 0-11 0,0 0-4 16,0 0 1-16,0 0 4 0,0 0 10 0,28 13 0 16,-2-12 2-16,3 0 0 0,2-1-6 15,5 0-2-15,-4-1-14 0,2-2-12 0,-1 0-21 0,0 1-29 16,-1 0-44-16,-2 0-72 0,0 1-130 15,-1 1-227-15,-11 0-294 0,-5 0 180 0</inkml:trace>
  <inkml:trace contextRef="#ctx0" brushRef="#br0" timeOffset="58057.6">7541 3420 2362 0,'0'0'-168'0,"0"0"33"0,0 0 138 16,0 0 96-16,0 0 1 0,0 0-21 16,0 0-13-16,123-10-20 0,-91 5-19 0,3-2-13 15,-2 0-7-15,-1-2-4 0,-2 2-10 0,0-1-22 16,-3 1-45-16,-3 0-57 0,-1 0-129 0,0 0-189 16,-8 2-74-16,-4 3-507 0</inkml:trace>
  <inkml:trace contextRef="#ctx0" brushRef="#br0" timeOffset="58305.94">7999 3032 1813 0,'0'0'262'0,"0"0"-399"0,0 0 139 0,0 0 83 15,0 0 28-15,0 0-7 0,122 43-2 16,-100-27-7-16,3 2-24 0,-2-1-23 0,-1 2-12 15,-1 1-14-15,-2 0-10 0,-2 0-5 0,-4 2-1 16,-2 3-4-16,-1-2-5 0,-8 1-5 0,-2 1-11 16,-1-1-5-16,-9 1-9 0,-3 0-3 15,-6-1-4-15,-1 1-7 0,-2-2-21 0,0-1-42 16,-1 0-57-16,-2-4-113 0,3-1-141 0,4-3-52 16,7-7-493-16</inkml:trace>
  <inkml:trace contextRef="#ctx0" brushRef="#br0" timeOffset="58731.18">7146 3095 1880 0,'0'0'67'0,"0"0"29"0,0 0 21 0,0 0 6 15,0 0-41-15,0 0-25 0,-117 60-4 0,104-45-11 16,5 1-12-16,0-1-4 0,0 0-11 0,6 1-7 15,0 2 2-15,1 3-6 0,-1 2 0 0,2 1 1 16,0 2-3-16,0-2-1 0,0 0 1 16,4-1-3-16,-2-1 1 0,-1 0 1 0,5-1-2 15,-4-3 1-15,1-1-6 0,2 0 4 0,0-1-6 16,2-2-6-16,1 0-1 0,2-2-24 16,1-1-20-16,4-2-23 0,0-2-36 0,5-1-29 15,2-3-52-15,2 0-71 0,4-2-73 0,5 0-41 16,2-1 38-16,3-1 93 0,-7 1-85 15,-11 0 338-15</inkml:trace>
  <inkml:trace contextRef="#ctx0" brushRef="#br0" timeOffset="60369.06">3344 6013 1956 0,'0'0'-8'0,"0"0"39"0,0 0 35 16,0 0 22-16,0 0-5 0,0 0-26 0,0 0-21 16,0 0-15-16,0 0-17 0,0 0-13 15,0 0-5-15,0 0 5 0,-42 29 10 0,53-25-3 16,2 1 7-16,5-2-2 0,2 0 1 15,1-2 4-15,1 0-4 0,5-1 3 0,-4 0-4 16,1 0 2-16,1 0-5 0,1 0 1 0,-3 0 0 16,-1 0-11-16,-1-1 8 0,-1-1-5 0,-4-2-2 15,-1 1 7-15,-5-1-10 0,-1 1 2 16,-1-2 4-16,-5 3 10 0,-3-2 11 0,0 0 4 16,0-1 1-16,-3-1-10 0,-4 1-2 0,2 1-5 15,-1 1 3-15,-2 2-3 0,4 1-1 0,-4 0-5 16,5 0-9-16,-3 3-4 0,5 2-11 15,-1 5 3-15,1 3 6 0,0 0 3 0,1 4 10 16,0 2 2-16,4 2 2 0,3 4 0 0,4 2 2 16,-1 3-2-16,2 6 0 0,2 2 4 0,2 5-3 15,1 4 2-15,-3 0-1 0,4 4 0 0,-5 2-1 16,0 0 1-16,1 2 1 0,-4 1 3 0,-6 2 1 16,2 0-1-16,-5-2 4 0,0 2-3 15,-3-3 10-15,-5 1 10 0,-2-1 4 16,0-4 2-16,-1-4-3 0,-2-4-1 0,2-5 5 15,-1-6 5-15,-2-3 11 0,-2-5 7 0,3-3 5 16,2-6 6-16,-1-6 0 0,1-3-3 0,1-5-6 16,0-1-11-16,1-7-17 0,0-6-12 0,-2-5-10 15,1-6-6-15,-2-6 0 0,1-6-1 0,0-4 0 16,1-4-1-16,1 0 0 0,1 0-1 16,4 0-2-16,3 2 1 0,-1 3 1 0,1-1 1 15,2 2-1-15,7 0-2 0,-1 0-12 0,5 3-9 16,-2 0-9-16,5 1-14 0,-3 1-12 15,5-3-34-15,-3 0-59 0,5-3-94 0,2 0-164 0,-5 8-163 16,-6 12-505-16</inkml:trace>
  <inkml:trace contextRef="#ctx0" brushRef="#br0" timeOffset="60522.68">3788 5709 2751 0,'0'0'8'0,"0"0"2"0,0 0 5 16,0 0-9-16,0 0-31 0,0 0-27 0,0 0-29 16,0 0-43-16,0 0-40 0,0 0-88 0,0 0-208 15,0 0-66-15,0 0-580 0</inkml:trace>
  <inkml:trace contextRef="#ctx0" brushRef="#br0" timeOffset="60831.06">4462 5653 2753 0,'0'0'-54'0,"0"0"37"0,0 0 36 15,0 0 37-15,0 0-12 0,0 0-28 0,0 0-2 16,0 0 3-16,0 0 0 0,0 0-3 0,-43 139 1 16,36-99 0-16,3 3-2 0,-1 2 0 0,2 1-4 15,-1 1-3-15,-1-1-4 0,4 0-1 0,1-2-5 16,0-3-6-16,0-2-9 0,8-1-17 0,-1-2-19 16,1-1-28-16,2-6-51 0,5-2-57 15,-2-4-93-15,4-2-190 0,-6-7-67 0,-2-6-581 0</inkml:trace>
  <inkml:trace contextRef="#ctx0" brushRef="#br0" timeOffset="62647.94">4867 5857 861 0,'0'0'72'0,"0"0"62"0,0 0 66 16,0 0 45-16,0 0-2 0,0 0-55 0,0 0-41 15,0 0-34-15,0 0-40 0,0 0-34 0,0 0-23 16,0 0-12-16,0 0-1 0,-13-14 3 15,12 32 4-15,2 3 1 0,-2-1-4 0,1 2-2 0,0 0 0 16,0 2-2-16,0 1 3 0,0-2-2 16,3 3-3-16,-1-1 3 0,5-1-3 0,-3 0 2 15,5-2 0-15,1-2-2 0,1-1-3 0,-1-4-2 16,1-1 1-16,5-2-3 0,-3-3 5 0,5-2-2 16,-4-5-1-16,4-1 3 0,-1-2-2 15,-1-1 3-15,1-4 2 0,-3-3 2 0,2-1 2 16,-3-3-3-16,-3-1 1 0,0-1-3 0,1-4-3 15,-2 0 3-15,1-2-2 0,0-3 0 16,-2-1 2-16,-2 0-1 0,0-3 1 0,-3-1 1 16,0 0 1-16,-1-4-2 0,-2 2 1 0,0 1-2 15,-6 2-2-15,2 3 5 0,-3 5 1 16,2 7 4-16,-1 5 1 0,0 4 0 0,2 3-7 16,1 1-5-16,-2 8-2 0,3 6-1 0,-1 5 6 15,0 6 5-15,0 5-2 0,4 1 3 0,-1 2-3 16,4 0-2-16,0-1 4 0,6 0-5 0,-1 0-2 15,1-2 0-15,-1-1-5 0,3-3 0 16,-1-3-7-16,-1-1-10 0,2-2-29 0,2-4-58 0,0-2-120 16,-2-3-228-16,-2-4-57 0,-1-3-508 0</inkml:trace>
  <inkml:trace contextRef="#ctx0" brushRef="#br0" timeOffset="62888.57">5529 6134 2632 0,'0'0'-24'0,"0"0"26"0,0 0 48 0,0 0 11 15,0 0-8-15,0 0-11 0,0 0-3 0,48 120-10 16,-42-101-8-16,1-1-10 0,-2 0-7 0,-2 0 3 15,-2-2-5-15,-1 0-3 0,0 0-11 16,0 0-28-16,0-1-51 0,0-1-93 0,1-1-144 16,-1-4-278-16,0-3-545 0</inkml:trace>
  <inkml:trace contextRef="#ctx0" brushRef="#br0" timeOffset="63138.77">5647 5742 2620 0,'0'0'-42'0,"0"0"26"16,0 0 29-16,0 0 48 0,0 0 18 0,0 0-13 16,0 0-13-16,0 0-6 0,63 125-10 15,-51-98-7-15,5 2 0 0,-4-2-10 0,3 1 0 16,-2 0-8-16,1-2-5 0,-1-2 2 0,-2-3-6 15,1-2-3-15,1-1-10 0,-2-3-16 16,-1-2-27-16,-1-3-33 0,2-2-39 0,-2-2-68 0,2-2-82 16,2-3-174-16,-7-1-131 0,-2 0-672 0</inkml:trace>
  <inkml:trace contextRef="#ctx0" brushRef="#br0" timeOffset="63372.53">6152 5638 2497 0,'0'0'120'16,"0"0"-61"-16,0 0 11 0,0 0 9 15,0 0-12-15,0 0-20 0,0 0-6 0,0 0-1 16,0 0-10-16,0 0-15 0,-75 130 3 0,65-106-3 16,0 1 0-16,-1 1 1 0,-3 1-7 15,-1 2-4-15,1-1 0 0,-3-1-1 0,3 2-6 16,0-2-5-16,-1 2-18 0,3-4-21 0,-2 1-30 15,2-2-39-15,4-3-54 0,1-3-70 0,0-1-133 16,4-4-191-16,0-3-250 0,1-4 88 0</inkml:trace>
  <inkml:trace contextRef="#ctx0" brushRef="#br0" timeOffset="63725.39">6187 5285 2185 0,'0'0'-27'0,"0"0"26"0,0 0 47 0,0 0 48 16,0 0 22-16,0 0-8 0,0 0-12 0,121 83-12 16,-98-54-23-16,6 5-21 0,-3 3-15 0,1 4-10 15,-4 2-4-15,2 4-7 0,-6 2 2 16,-4 1-7-16,-4 0 1 0,-5 3 0 0,-6-1-9 16,1 2 3-16,-11-1-9 0,-3 0-12 0,-6 0-9 15,0-1-17-15,-4-4-18 16,2 0-27-16,-1-3-48 0,1-2-111 0,3-7-224 15,4-10-80-15,5-10-541 0</inkml:trace>
  <inkml:trace contextRef="#ctx0" brushRef="#br0" timeOffset="63973">6835 5721 2482 0,'0'0'-104'0,"0"0"26"0,0 0 59 16,0 0 53-16,0 0-5 0,0 0-21 0,0 0-5 15,126-15-2-15,-93 10-5 0,-2-2-8 0,0 2-38 16,-1 2-94-16,-1-1-185 0,-5 3-200 15,-10 0-638-15</inkml:trace>
  <inkml:trace contextRef="#ctx0" brushRef="#br0" timeOffset="64155.11">6880 6022 2584 0,'0'0'-8'0,"0"0"-10"15,0 0 14-15,0 0 18 0,0 0 0 0,0 0-3 16,0 0 2-16,0 0-5 0,124-25-3 0,-94 14-10 16,1 0-21-16,-1 0-60 0,1 0-92 0,1 3-89 15,3 1-218-15,-9 3-414 0,-8 1 226 0</inkml:trace>
  <inkml:trace contextRef="#ctx0" brushRef="#br0" timeOffset="64978.21">9006 5304 2023 0,'0'0'149'0,"0"0"-153"0,0 0 29 15,0 0 55-15,0 0 16 0,0 0-10 0,0 0-18 16,0 0-12-16,0 0-14 0,0 0-12 0,0 0-13 16,0 0-9-16,0 0-3 0,-125-38-4 0,86 46 1 15,-2 2-1-15,-10 3-2 0,1 3 1 0,-5-1-1 16,-2 2 3-16,-2 1 0 0,-2 1-1 0,3-1 1 15,-5 3-2-15,5 0 4 0,2 1-1 16,2 1 5-16,5 0 3 0,6-1 2 0,8-2 2 16,9-2-4-16,8-6-5 0,9 0-7 0,9 0-3 15,5-4-4-15,11 3 2 0,9-2 3 0,7 0-3 16,4-2 3-16,9 0-4 0,5-1 1 16,5-1 1-16,-2 0 0 0,5 1-1 0,-1-1-2 15,-2 0 4-15,-4 2-3 0,-5 1 5 16,-5 2 1-16,-3 1-2 0,-4 2 3 0,-7 1-1 15,-7 1 3-15,-3 3-2 0,-11 0 3 0,-6 3-2 16,-4 0 0-16,-9 3 3 0,-6 0-6 0,-7 1 4 16,-3 3-4-16,-6-2 0 0,2 4 1 0,-5-3-2 15,-2 2 1-15,0-2-8 0,-3 0 7 16,1 0-2-16,-1-1 3 0,0-1 7 0,1 1-6 16,5-3 5-16,1-1-1 0,4 2-1 0,2-5 4 15,5-1 1-15,5-1 2 0,6-4 0 0,7 0 3 16,3-4-3-16,4 1-1 0,5-2 3 0,6-3-4 15,8 0 5-15,1-1 7 0,5-3 10 0,6-1 4 16,2 0 4-16,6-4 1 0,5-2-11 16,2 0 3-16,2-1-4 0,1-2-5 0,2 2-5 15,-3 0-4-15,0 0-7 0,-1 2-3 0,-2-1 3 16,2-1-4-16,-2 3 4 0,3-1-4 16,-6 3-3-16,0-1-4 0,0 1-7 0,-2 2-6 15,-2 0-16-15,-4 0-10 0,2 0-24 16,-5-1-36-16,-1 1-55 0,-5-2-104 0,-2 2-258 15,-7 0-216-15,-6 0-350 0</inkml:trace>
  <inkml:trace contextRef="#ctx0" brushRef="#br0" timeOffset="66770.87">8039 7292 563 0,'0'0'93'0,"0"0"72"15,0 0 105-15,0 0 46 0,0 0-45 0,0 0-61 16,0 0-48-16,0 0-35 0,0 0-29 0,0 0-18 16,0 0-16-16,0 0-19 0,0 0-12 0,0 0-9 15,18 5 7-15,-16-9 7 0,0-4-3 0,3-3-4 16,0-3-12-16,1-1-10 0,0-3-2 15,1 1-3-15,-4 1 0 0,3-1-2 0,-3 1 0 16,-1 2-1-16,1-1 1 0,-3-2-3 0,0 1-1 16,0-1 0-16,0 3 1 0,0 3 1 15,0 1 1-15,-3 6 1 0,1 1-3 0,2 3-4 16,0 0-11-16,-2 4-4 0,2 4 1 0,-1 4 5 16,-2 5 11-16,2 4 3 0,-1 2 3 0,2 2-1 15,0 0-2-15,0 4 1 0,2-1-2 16,-2 1 1-16,2-1 3 0,3-2-4 0,0-2-4 15,-1 0-5-15,3-6-15 0,2-2-16 0,1-3-31 16,0-3-45-16,1-5-49 0,2-2-74 16,-2-3-113-16,0-4-93 0,0-2 5 0,-3 1-275 0</inkml:trace>
  <inkml:trace contextRef="#ctx0" brushRef="#br0" timeOffset="66944.77">8178 6872 770 0,'0'0'378'0,"0"0"10"0,0 0-30 0,0 0-56 16,0 0-107-16,0 0-69 0,0 0-42 0,0 0-33 16,0 0-35-16,0 0-22 0,0 0-20 0,0 0-9 15,0 0 2-15,0 0-13 0,-36-61-41 16,45 68-70-16,2 0-178 0,-1-1-205 0,-3-1-556 0</inkml:trace>
  <inkml:trace contextRef="#ctx0" brushRef="#br0" timeOffset="67113.98">8421 7006 2277 0,'0'0'14'0,"0"0"10"16,0 0 20-16,0 0 30 0,0 0 6 0,0 0-12 16,0 0-12-16,0 0-18 0,129-38-21 0,-101 26-14 15,2-1-5-15,-3 0-18 0,-1 4-38 16,-2 1-72-16,0 4-112 0,-3 4-230 0,-6 0-99 15,-6 0-629-15</inkml:trace>
  <inkml:trace contextRef="#ctx0" brushRef="#br0" timeOffset="67274.92">8583 7271 2080 0,'0'0'157'0,"0"0"-74"0,0 0-3 16,0 0 0-16,0 0-44 0,0 0-7 0,0 0 8 15,0 0-2-15,0 0-7 0,0 0-16 0,0 0-9 16,0 0-8-16,127-65-25 0,-105 51-48 0,0 0-82 16,-1 3-137-16,-2 2-227 0,-4 2-256 15,-6 4-6-15</inkml:trace>
  <inkml:trace contextRef="#ctx0" brushRef="#br0" timeOffset="67579.73">8980 7293 2143 0,'0'0'88'0,"0"0"-22"0,0 0 14 0,0 0 17 15,0 0-18-15,0 0-18 0,0 0-6 0,43-128-10 16,-31 104-9-16,1-4-8 0,1 2-3 16,-2-2-4-16,-1-2-1 0,0 1-5 15,-1 3 1-15,-2 2-1 0,-5 5-3 0,3 6 4 16,-3 5 1-16,-2 3 3 0,-1 3 5 0,0 2-1 15,0 0-5-15,0 6-8 0,0 4-3 0,-5 5-9 16,-1 5 1-16,1 8 0 0,-1 2-2 16,-1 2 2-16,4 5 1 0,-2-1 0 0,1 1-3 15,3 2 2-15,-1 0-4 0,0-3 0 0,1 0-2 16,1-2-8-16,1-5-14 0,-1-4-27 0,0-4-42 16,3-4-83-16,-1-4-133 0,2-3-274 0,0-6-620 0</inkml:trace>
  <inkml:trace contextRef="#ctx0" brushRef="#br0" timeOffset="68042.52">8096 4641 1371 0,'0'0'471'0,"0"0"-390"0,0 0 35 15,0 0 16-15,0 0 1 0,0 0-42 0,0 0-33 16,0 0-5-16,0 0-1 0,0 0-5 15,0 0-14-15,-27 139-8 0,26-107-6 0,-2 2-9 16,0-3-1-16,1 0-5 0,1 0-5 0,-2-1-4 16,2-1-7-16,1-2-11 0,-1 0-31 0,1-2-49 15,0-3-58-15,1-4-84 0,3-1-170 16,-1-5-103-16,1-5-352 0,-1-4 572 0</inkml:trace>
  <inkml:trace contextRef="#ctx0" brushRef="#br0" timeOffset="68269.88">8401 4495 2313 0,'0'0'124'0,"0"0"-116"0,0 0 24 16,0 0 45-16,0 0 18 0,0 0-16 16,0 0-15-16,0 0-19 0,0 0-17 0,27 126-10 15,-27-97-3-15,0 2-2 0,-2 1-4 0,-3 3-3 16,-2-1-6-16,-2 2-4 0,-1-2-7 15,2-4-6-15,0 2-9 0,3-6-11 0,1 0-20 16,3-6-31-16,-1-2-43 0,2-2-59 0,2-5-119 16,-2-1-192-16,0-4-34 0,0-3-485 0</inkml:trace>
  <inkml:trace contextRef="#ctx0" brushRef="#br0" timeOffset="68502.98">7928 4534 2242 0,'0'0'128'0,"0"0"-102"15,0 0 12-15,0 0 28 0,0 0 11 0,0 0-4 16,0 0-5-16,0 0-1 0,0 0-9 0,29 131-15 16,-6-103-3-16,5 0-18 0,3 2-3 15,1 1-5-15,-3-2-10 0,1 0 2 0,1-1-4 16,-1-2-3-16,-2 0-5 0,0 1-1 15,-2-1-15-15,1-1-27 0,-2-1-36 0,-1 1-74 16,0-1-101-16,-2 0-245 0,-7-6-126 0,-5-4-637 0</inkml:trace>
  <inkml:trace contextRef="#ctx0" brushRef="#br0" timeOffset="69122.82">10521 4971 478 0,'0'0'69'0,"0"0"25"0,0 0 109 0,0 0 72 16,0 0 7-16,0 0-64 0,0 0-48 0,0 0-41 15,0 0-33-15,0 0-20 0,0 0-19 0,0 0-1 16,-132-77-6-16,98 79-11 0,-5 4-14 0,0 2-4 16,-4 2 1-16,0 0 7 0,-3 0 13 0,5 2 1 15,5-2 5-15,-1 2-5 0,7-1-7 16,4-1-7-16,2 1-4 0,5-2-5 0,3 1-3 15,6 3-3-15,3-3-10 0,6 2-4 0,1 1-2 16,8-1-1-16,5 2-1 0,5 1 0 16,3-2-5-16,3 1-4 0,4-2-1 0,2-1-7 15,3 2-9-15,3-1-5 0,-2-1-8 0,4 2 1 16,-3 2 6-16,2 0-4 0,-5 0-2 0,-3 1-2 16,-6 1-9-16,-4 2-2 0,-7 1 4 15,-5 1 6-15,-6 2 14 0,-1 1 21 0,-10-1 11 16,-6 4 6-16,-4 0 8 0,-5 1 1 15,-4 3 7-15,-2-1 15 0,-2 0 12 0,-4 0 18 16,5-2 14-16,-1 0 4 0,4-1-3 0,1-2-8 16,6-1-12-16,1-1-13 0,6-1-12 0,2-2-8 15,8-2-11-15,-1-2-4 0,6-2-4 0,0-1-4 16,6-2-2-16,2-3 0 0,2 0-3 0,4-2 0 16,3-1 0-16,6-2-2 0,1-3 2 0,7 0 1 15,2 0-3-15,4-6 0 0,3-1-4 0,-1-2-3 16,3 1-5-16,-1-2-13 0,1 1-27 15,4-2-55-15,-5 0-89 0,3-1-194 16,-13 4-240-16,-11 4-821 0</inkml:trace>
  <inkml:trace contextRef="#ctx0" brushRef="#br0" timeOffset="69623.87">10121 6897 2158 0,'0'0'28'16,"0"0"13"-16,0 0 12 0,0 0 12 15,0 0-6-15,0 0-16 0,0 0 5 0,0 0 7 16,0 0 6-16,0 0-4 0,9-140-6 0,-4 119-8 16,2 1-13-16,-5 4-2 0,3 4-8 0,-4 5-7 15,0 3-7-15,1 4-8 0,0 2-2 16,3 10-1-16,-1 5 8 0,5 6-2 0,-1 5 0 16,-3 5-2-16,3 4-3 0,2 2 3 0,-3 2-1 15,-2 2 1-15,3 2-1 0,2 1-2 16,-5-2 0-16,0 2 1 0,-2-4 2 15,1 2 0-15,-3-1 3 0,-1-1-1 0,-5 0 2 0,0-3 4 16,-4-3 4-16,-3-1 6 0,2-3 5 16,-3-4 2-16,1 0 4 0,1-4 2 0,-1-4 5 15,2-3-1-15,0-5 3 0,-1-4-2 0,4-4-7 16,3-4 0-16,-3-1-8 0,4-10-5 0,-4-6-6 16,3-5-4-16,0-5-6 0,1-9-1 0,3-3-3 15,0-7-7-15,6-3-6 0,-3-4-10 0,6-2-11 16,-1 0-12-16,0 1-20 0,2 3-27 0,3 3-57 15,-1 3-98-15,1 3-203 0,-2 11-174 16,-1 12-771-16</inkml:trace>
  <inkml:trace contextRef="#ctx0" brushRef="#br0" timeOffset="69752.92">10367 6513 2504 0,'0'0'74'0,"0"0"-16"0,0 0 9 16,0 0 2-16,0 0-27 0,0 0-31 15,0 0-18-15,0 0-19 0,0 0-58 0,0 0-103 16,0 0-216-16,0 0-238 0,0 0-823 0</inkml:trace>
  <inkml:trace contextRef="#ctx0" brushRef="#br0" timeOffset="69928.92">10455 6710 2603 0,'0'0'264'16,"0"0"-261"-16,0 0 10 0,0 0 9 0,0 0 1 16,0 0-4-16,0 0-5 0,0 0-10 0,0 0-12 15,140-71-22-15,-106 56-46 0,-3 4-70 16,0 1-105-16,-2 2-210 0,-8 5-170 0,-10 0-731 0</inkml:trace>
  <inkml:trace contextRef="#ctx0" brushRef="#br0" timeOffset="70104.81">10589 6964 2642 0,'0'0'89'0,"0"0"-87"0,0 0 3 0,0 0 1 16,0 0 0-16,0 0-2 0,0 0 1 0,0 0 0 15,0 0-15-15,0 0-24 0,132-69-48 0,-101 52-69 16,-3 2-101-16,-2-2-204 0,-6 7-115 15,-6 3-637-15</inkml:trace>
  <inkml:trace contextRef="#ctx0" brushRef="#br0" timeOffset="70439.92">11056 6904 2779 0,'0'0'20'16,"0"0"-4"-16,0 0 9 0,0 0 11 0,0 0-6 0,0 0 0 16,0 0 2-16,52-132-2 0,-35 107 0 0,-4-1-5 15,5-1-2-15,-5 0-2 0,-2-4-7 0,5 1-4 16,-5-5-4-16,0 3 0 0,-3 1-2 16,-2 2 0-16,1 7 1 0,-5 6 3 0,2 3 1 15,-2 7 3-15,-2 4 2 0,0 2-4 0,0 2-1 16,0 9-5-16,-6 5-4 0,3 5 1 15,-4 6-2-15,3 7 3 0,-3 2-1 0,4 1 0 16,-4 4 0-16,6 0-3 0,-1 1 1 0,-3-1-3 16,3-1-4-16,1 1-1 0,-1-5-7 0,1-1-10 15,1-4-8-15,0-4-27 0,3-3-53 0,4-5-66 16,-2-3-87-16,4-2-210 0,-6-6-159 0,2-3-746 16</inkml:trace>
  <inkml:trace contextRef="#ctx0" brushRef="#br0" timeOffset="70920.73">10099 4186 2359 0,'0'0'-4'16,"0"0"19"-16,0 0 37 0,0 0 34 0,0 0 10 16,0 0-17-16,0 0-16 0,0 0-10 15,0 0-4-15,0 0-5 0,0 0-10 0,0 0-10 16,0 0-11-16,0 0-7 0,-20 77-1 0,4-51-1 15,5-1-3-15,-3 0-2 0,0-1-3 16,0-1-7-16,6-1-9 0,1-3-7 0,2-2-19 16,2-2-20-16,1-3-20 0,2-1-39 0,0-3-41 15,4-2-50-15,2-3-102 0,2-2-117 0,2-1-37 16,0 0-17-16,-2-2-8 0</inkml:trace>
  <inkml:trace contextRef="#ctx0" brushRef="#br0" timeOffset="71237.92">10317 4117 1583 0,'0'0'180'16,"0"0"-35"-16,0 0 43 0,0 0 22 0,0 0-52 15,0 0-55-15,0 0-39 0,0 0-38 16,0 0-21-16,0 0-10 0,0 0-1 0,0 0 4 0,0 0 5 16,0 0 0-16,-119 76 0 0,95-60 7 15,-1 4-8-15,-4-1-1 0,1 2 4 0,-1 1-4 16,3-3 12-16,-1 2 4 0,2-2 2 0,2-1 6 15,3-1-9-15,7 0 0 0,1-4-3 0,4-1-6 16,3-1 1-16,5 0-5 0,0-1 3 16,7 0 2-16,9 1 4 15,1-1 6-15,7-1 3 0,1-1 6 0,8-1-3 0,1-1 0 0,2-1-11 16,1-1-3-16,3-1-4 0,0 1-3 0,-4-1 0 16,0 0-2-16,-3 0 2 0,1 1-6 15,-4-1-1-15,0 2-13 0,-5 1-20 0,-2-1-19 16,-3 2-30-16,-2 0-35 0,-1 2-46 15,-7 0-60-15,-2 2-225 0,-2-1-118 0,-4-3-683 0</inkml:trace>
  <inkml:trace contextRef="#ctx0" brushRef="#br0" timeOffset="71740.25">9962 4003 348 0,'0'0'130'0,"0"0"84"15,0 0 69-15,0 0 36 0,0 0-48 0,0 0-69 16,0 0-41-16,0 0-27 0,0 0-20 15,0 0-22-15,0 0-17 0,0 0-18 0,0 0-10 16,0 0-4-16,-2 27-3 0,-3-10 2 16,0 1-2-16,-4 3 5 0,4 3-6 0,-3 1-5 15,-1 2-2-15,0 3-9 0,1 0 6 0,0 1 1 16,0-1-2-16,0 2 0 0,0-1-7 0,4-1-6 16,-4 0-8-16,6-4-1 0,1 0-7 0,1-4 0 15,0-3-2-15,1 0-2 0,3-1-3 16,3-3-9-16,-4-2-11 0,2-3-23 15,-2-1-30-15,4-2-50 0,-4 1-73 0,6-3-133 0,-7-2-225 16,1 0-671-16</inkml:trace>
  <inkml:trace contextRef="#ctx0" brushRef="#br0" timeOffset="72580.95">9824 4293 231 0,'0'0'7'0,"0"0"-1"0,0 0 8 0,0 0 9 15,0 0 15-15,0 0 17 0,0 0 26 0,0 0 30 16,0 0 24-16,0 0 16 0,0 0 0 16,0 0-3-16,0 0-9 0,0 0-7 0,-70-23 4 15,63 22 0-15,5 1-2 0,-4 0-9 0,3 0-21 16,3 0-23-16,-1 0-27 0,0 0-19 15,1 4-14-15,0 0-12 0,0 4 2 0,0 3-1 16,-3 3 3-16,3 4 1 0,-1 0 0 0,1 5 2 16,0-1-5-16,-2 2 4 0,1 2-3 15,0-1-4-15,0-1 2 0,-1 3-6 0,0-3-2 16,-1-2 0-16,1 0-4 0,0-2-4 0,-3-1-9 16,1-4-17-16,1 2-34 0,1-5-64 0,0 0-121 15,2-3-189-15,0-3-45 0,0-3-487 0</inkml:trace>
  <inkml:trace contextRef="#ctx0" brushRef="#br0" timeOffset="73601.14">9807 4180 107 0,'0'0'211'0,"0"0"-115"0,0 0 57 16,0 0 46-16,0 0 24 0,0 0-19 15,0 0-19-15,0 0-8 0,0 0-13 16,0 0-16-16,0 0-20 0,0 0-15 0,-25-128-10 15,25 114-7-15,0 1 0 0,0 0-2 0,0 3-1 16,0 3-10-16,0 3-2 0,0 0-8 0,0 3-12 16,0 1-6-16,0 0-19 0,0 3-13 0,-2 7-16 15,0 4-5-15,1 8-1 0,-4 4-1 0,0 5 9 16,3 1-8-16,-5 3 3 0,4 0 0 0,-1 4-6 16,0-1 5-16,-2 4-2 0,-1-3 2 15,-1 0-3-15,1-3 2 0,2-2-2 0,-4-3 2 16,4-1 5-16,0-4-6 0,0-2 4 0,1-5-4 15,3-3 0-15,0-3 0 0,0-5 0 16,2-2 1-16,-1-3-1 0,0-1 1 0,0-2-2 16,0 0 2-16,0 0 2 0,0-6 4 0,-1-3 1 15,2-6-3-15,1-6 2 0,0-4-8 16,4-4 0-16,-3-2 2 0,2-3-9 0,-2 0 9 16,1-5-3-16,0-2 1 0,-2 0 1 0,-1-2-2 15,-1 3-2-15,1 2-1 0,0 6 6 16,-1 3-3-16,1 9 4 0,-1 4-2 0,2 6-1 15,-2 5 1-15,0 3-2 0,2 2 2 0,-2 0-10 16,1 6 5-16,0 5 1 0,0 8 2 0,0 4 10 16,0 7-3-16,-1 2-2 0,0 3 1 15,2 3 0-15,-2 2-4 0,0 0 3 0,-2 3-3 0,0-1-2 16,-3 0 6-16,-1-2-5 0,-1-2 2 0,1-1-1 16,0-6-2-16,1-2-3 0,2-5-7 15,1-6-16-15,2-3-28 0,0-4-39 0,1-3-64 16,3-5-91-16,0-3-170 0,1 0-203 0,-3 0-824 0</inkml:trace>
  <inkml:trace contextRef="#ctx0" brushRef="#br0" timeOffset="74174.89">10237 4118 2069 0,'0'0'117'0,"0"0"-124"15,0 0 56-15,0 0 60 0,0 0-5 0,0 0-45 16,0 0-15-16,0 0-4 0,0 0-8 0,0 0-5 16,0 0 1-16,0 0-1 0,0 0 0 0,0 0 1 15,-63 53-3-15,52-40-5 0,-2 1-5 16,-5 3-4-16,3 0-6 0,-2 3-1 0,-1 2 1 15,-2-2-3-15,0 2 2 0,-1 0-1 0,-1 0 0 16,-3-1-1-16,1 2 2 0,-2-4-2 16,1 1 1-16,1-1 0 0,-1-1 0 0,3-3 2 15,4-3-1-15,4 0-1 0,-3-3 1 0,4-2 1 16,3-3 1-16,1-1 1 0,0-1 7 0,5-2 0 16,-3 0 2-16,5 0 7 0,0-2-12 15,0-3-6-15,0 0-2 0,2-2-9 0,0 1 8 16,0-1 2-16,0-1 1 0,0 0 4 0,5 0-2 15,-3 0 0-15,0 1 0 0,4 0-1 16,-4 1 1-16,0 2-1 0,1 0 0 0,0 3-1 16,-1 0 1-16,-1 0-2 0,-1 1 2 0,1 0-2 15,0 0 0-15,1 0-1 0,0 0-2 0,0 0 4 16,1 3 0-16,2 1 0 0,-1 0 5 0,4 2-4 16,-1 2 5-16,0 0 1 0,6 2 1 0,-1 1 1 15,1-1-4-15,5 2 1 0,-4 0-2 0,5-1-1 16,2 0 1-16,-1 1-2 0,1-2-1 15,1 1 1-15,3 0-1 0,-2-2-2 0,0 2 1 16,3-2-6-16,-1-3 2 0,1 1 1 0,-4-1-1 16,3 0 0-16,0 0-5 0,-3-2-3 15,-2 2-10-15,0-2-16 0,-1 0-30 0,-6 1-57 16,2 0-82-16,-4-1-160 0,-6-1-326 16,0-1-833-16</inkml:trace>
  <inkml:trace contextRef="#ctx0" brushRef="#br0" timeOffset="75013.85">11613 5391 1290 0,'0'0'131'15,"0"0"53"-15,0 0 56 0,0 0 35 16,0 0-65-16,0 0-51 0,0 0-28 0,0 0-24 15,0 0-28-15,0 0-20 0,0 0-19 0,0 0-20 16,0 0-12-16,0 0-10 0,-30-38-1 0,29 57 3 16,-3 2 3-16,2 5-1 0,2 1-1 15,0 1 1-15,0 1-1 0,0 0 1 0,6-2 0 16,0 1-2-16,2-4 0 0,1-2 0 0,0 0 1 16,2-4-1-16,0-2 0 0,2-2-2 15,1-2-2-15,0-2 2 0,3-6-3 0,-1-1 2 16,2-3 2-16,1-3 1 0,-2-5 0 0,-1-3 2 0,0-3 0 15,-1-3-2-15,0-2 4 0,-1-2-4 16,1-1 3-16,-2-3 0 0,-2 0 0 0,-2-1 1 16,0-2-1-16,-4 1 2 0,1-1-3 0,-3 1 0 15,-3 1 1-15,0 3-2 0,0 4 4 0,0 2 0 16,0 6 4-16,-1 3 4 0,-2 4 2 16,-2 3 3-16,4 1-5 0,-2 1-5 0,-4 6-9 15,3 5-2-15,-3 3-1 0,0 5 1 16,1 3 2-16,-3 3 1 0,7 1 0 0,-3 2 1 15,4 1-2-15,0 3-6 0,1-4-10 16,0 3-24-16,1-5-36 0,5 0-62 0,1-2-88 0,3-2-153 16,-1-7-219-16,-1-7-583 0</inkml:trace>
  <inkml:trace contextRef="#ctx0" brushRef="#br0" timeOffset="75407.17">12171 5720 1768 0,'0'0'547'0,"0"0"-501"15,0 0 25-15,0 0 13 0,0 0-5 0,0 0-27 16,0 0-8-16,0 0-2 0,0 0-2 16,0 0-8-16,0 0-7 0,0 0-4 0,0 0-2 15,0 0-4-15,18-87 0 0,-12 104 2 16,2 4-5-16,0 6-2 0,-3 4-4 0,2 4-7 15,-3 4 3-15,4 3 0 0,0 3-1 0,-3-1 2 16,3 1-3-16,-2 3 2 0,0-4-1 16,3 2 1-16,-3-3 0 0,-2 1 0 0,4-3 0 0,-6 2 3 15,2-5 1-15,-1-3 6 0,-3-3 2 16,0-5 4-16,0-2 0 0,-6-6 2 0,0-2 2 16,-1-1 0-16,-1-5 4 0,0-3-3 0,1-3-1 15,-1-4 1-15,-2-1-5 0,1 0 0 0,-1-5-3 16,1-4-7-16,-1-3-3 0,-1-3-1 15,1-3-4-15,2-2 0 0,3-3-2 0,-2-2-4 16,6-6-6-16,1-1-9 0,0-7-11 0,4-1-20 16,3-3-24-16,1-2-35 0,1-1-66 0,2-3-99 15,0 3-228-15,-2 11-143 0,-5 12-699 0</inkml:trace>
  <inkml:trace contextRef="#ctx0" brushRef="#br0" timeOffset="75559.45">12327 5502 2147 0,'0'0'545'0,"0"0"-469"16,0 0 15-16,0 0 9 0,0 0-17 0,0 0-49 15,0 0-21-15,0 0-13 0,0 0-11 0,0 0-13 16,0 0-17-16,0 0-34 0,0 0-61 16,0 0-113-16,-23 9-285 0,28-8-595 0</inkml:trace>
  <inkml:trace contextRef="#ctx0" brushRef="#br0" timeOffset="75768.92">12518 5652 2625 0,'0'0'52'0,"0"0"14"0,0 0 18 0,0 0 14 15,0 0-27-15,0 0-21 0,0 0-9 0,3 132-9 16,5-109-10-16,1 0-8 0,-2 1-5 15,-1-3-6-15,0-1-3 0,-2 0 0 0,4-1-5 16,0-4-11-16,-3-1-20 0,4-2-33 16,0-3-45-16,2-3-67 0,0-4-109 0,-2-1-246 0,-1-1-630 15</inkml:trace>
  <inkml:trace contextRef="#ctx0" brushRef="#br0" timeOffset="75942.07">12713 5378 2741 0,'0'0'79'0,"0"0"8"16,0 0 3-16,0 0-7 0,0 0-55 0,0 0-32 15,0 0-11-15,0 0-9 0,0 0-16 0,0 0-22 16,0 0-59-16,0 0-117 0,0 0-269 16,21 5-581-16,-14-3 79 0</inkml:trace>
  <inkml:trace contextRef="#ctx0" brushRef="#br0" timeOffset="78386.98">13329 4805 1405 0,'0'0'128'16,"0"0"50"-16,0 0 33 16,0 0 17-16,0 0-54 0,0 0-74 0,0 0-39 0,0 0-14 15,0 0-2-15,0 0-5 0,0 0-1 0,-3 120-7 16,3-84-4-16,5 2 0 0,-2 3-7 16,5 3-4-16,-3 1 0 0,1 1-5 0,-3 0-3 15,2-1-2-15,-2 0-7 0,0-4-2 0,4 0-7 16,-4-2-9-16,3-1-17 0,-2-3-14 0,3-1-25 15,0-5-28-15,0-2-28 0,2-6-48 16,-1-4-71-16,2-3-119 0,0-5-94 0,-3-2 45 16,-4-5-317-16</inkml:trace>
  <inkml:trace contextRef="#ctx0" brushRef="#br0" timeOffset="78638.89">13595 4771 2409 0,'0'0'-6'0,"0"0"10"0,0 0 32 15,0 0 14-15,0 0-7 0,0 0-10 0,0 0-6 16,3 118-4-16,2-82-5 0,-1 0 1 0,0 4 0 16,1-1 0-16,0 4-4 0,0 1-1 15,-3-1-7-15,0 1-6 0,0 1 0 0,0-2-10 16,0-2-7-16,-1-2-13 0,3 0-27 0,-1-3-32 15,0-1-66-15,1-3-78 0,1-2-129 16,-2-2-148-16,0-8 25 0,0-9-310 0</inkml:trace>
  <inkml:trace contextRef="#ctx0" brushRef="#br0" timeOffset="79143.28">14392 4979 1371 0,'0'0'180'0,"0"0"19"0,0 0 46 16,0 0-8-16,0 0-108 0,0 0-60 0,0 0-25 16,0 0-8-16,0 0-8 0,0 0 1 15,0 0-4-15,-86 129-1 0,58-100-4 0,4-2-5 16,-3 1-1-16,0 1-5 0,0-2 0 0,2-2-4 15,0-1-6-15,3-1-5 0,2-4-9 0,2-1-10 16,3-3-21-16,5-2-31 0,3-3-58 0,2-3-84 16,5-3-130-16,0-1-152 0,0-3 32 15,0 0-376-15</inkml:trace>
  <inkml:trace contextRef="#ctx0" brushRef="#br0" timeOffset="79372.42">13936 5041 2021 0,'0'0'166'15,"0"0"-293"-15,0 0 60 0,0 0 155 0,0 0 73 16,0 0-39-16,0 0-30 0,0 0-9 0,0 0-12 16,132 119-20-16,-105-102-9 0,4 2-16 15,-1-2-4-15,-1 0-7 0,0 1-11 0,-2-3 0 0,2 3-5 16,-2-2-8-16,-3-1-13 0,4-2-19 15,-2 3-25-15,-1-4-39 0,1 3-52 0,-5-2-104 16,0-1-184-16,-6-2-87 0,-7-4-603 0</inkml:trace>
  <inkml:trace contextRef="#ctx0" brushRef="#br0" timeOffset="79603.95">14657 5396 2509 0,'0'0'-22'0,"0"0"7"0,0 0 45 15,0 0 47-15,0 0-22 0,0 0-22 0,0 0 1 16,0 0-2-16,0 0-8 0,0 0-4 0,0 0-6 16,30 125-5-16,-24-108-4 0,-1-2-1 0,0-1-6 15,0 1-12-15,3-2-20 0,-2-2-37 0,4 1-61 16,-3-4-97-16,2-2-212 0,-1-2-146 15,-2-2-712-15</inkml:trace>
  <inkml:trace contextRef="#ctx0" brushRef="#br0" timeOffset="79760.59">14751 5143 2654 0,'0'0'2'0,"0"0"5"15,0 0 16-15,0 0-5 0,0 0-59 0,0 0-40 16,0 0-39-16,0 0-53 0,0 0-108 0,0 0-226 16,0 0-127-16,0 0-233 0</inkml:trace>
  <inkml:trace contextRef="#ctx0" brushRef="#br0" timeOffset="79991.89">15120 5117 2898 0,'0'0'-68'16,"0"0"20"-16,0 0 53 0,0 0 38 0,0 0-11 16,0 0-7-16,0 0-1 0,0 0-2 0,0 0-10 15,137-10-11-15,-108 7-6 0,1 1-11 0,-2 0-20 16,0 1-38-16,-1 0-64 0,1-1-91 15,-3 1-194-15,-4 1-198 0,-10 0-783 0</inkml:trace>
  <inkml:trace contextRef="#ctx0" brushRef="#br0" timeOffset="80220.05">15622 4810 2710 0,'0'0'-2'0,"0"0"20"0,0 0 17 16,0 0 16-16,0 0-19 0,0 0-21 0,0 0 5 15,0 0 6-15,0 0-1 0,0 0 2 0,0 0 0 16,61 132 0-16,-43-107-4 0,2 0-5 16,-3-1-6-16,3-1-4 0,0-1-7 0,0-2-10 15,0-3-15-15,-1-1-19 0,0-1-33 16,1-2-49-16,-1-3-78 0,-2-2-176 0,-4-2-251 15,-6-3-826-15</inkml:trace>
  <inkml:trace contextRef="#ctx0" brushRef="#br0" timeOffset="80430">15995 4850 2476 0,'0'0'107'0,"0"0"-53"16,0 0 19-16,0 0 24 0,0 0-25 0,0 0-44 15,0 0-13-15,0 0-4 0,0 0-7 16,0 0 0-16,0 0 1 0,0 0-5 0,0 0 5 16,0 0 0-16,-100 139-3 0,85-113 3 15,-1-2-12-15,3-1-21 0,1 1-26 0,1-3-40 0,3-1-33 16,2-1-55-16,0-2-86 0,1-1-157 0,5-3-140 16,-1-5-648-16</inkml:trace>
  <inkml:trace contextRef="#ctx0" brushRef="#br0" timeOffset="80947.16">16141 5335 2185 0,'0'0'21'0,"0"0"-41"0,0 0 60 0,0 0 64 16,0 0-57-16,0 0-41 0,0 0-3 0,0 0 4 16,0 0 0-16,0 0 5 0,0 0 7 0,0 0 2 15,0 0 3-15,65-111-5 0,-59 101-7 0,1 0-7 16,-2 3-2-16,0 1-5 0,-3 1 1 16,1 4 0-16,0 0-8 0,-3 1-7 0,2 1-7 15,-2 5 3-15,2 5 5 0,-2 2 11 16,5 4 8-16,-2 7-6 0,-1-1 2 0,3 3-9 15,-1 4-7-15,-1 1 2 0,4 3 0 0,-4 3 7 16,1 3 6-16,0 0 1 0,0-1 0 16,-2-1 2-16,-2 0 3 0,0 0 2 0,-1-2 4 0,-5-1 5 15,-3 0 8-15,-2-2 7 0,1-1 39 16,0-1 18-16,-1-3-3 0,0 0-4 0,-1-3-38 16,-2-2-19-16,2-2-3 0,-3-3-3 0,-1-4 0 15,4-5 2-15,0-4 10 0,2-3 2 0,2-2 5 16,0-3-4-16,2-5-5 0,1-3-5 0,1-3-6 15,-1-2-3-15,3-2-6 0,2-2 1 16,0 0-4-16,0-2 1 0,7 0-1 0,0-1-5 16,4-3 2-16,2 1 0 0,1 0 0 0,2-1 0 15,0 0-2-15,3-1-4 0,0 1-7 0,1 0-11 16,0-3-26-16,1-1-34 0,0-2-52 16,4 0-86-16,-1-6-125 0,-2 1-242 15,-2 9-48-15,-9 10-461 0</inkml:trace>
  <inkml:trace contextRef="#ctx0" brushRef="#br0" timeOffset="81102.5">16459 4961 2514 0,'0'0'89'0,"0"0"-78"0,0 0 8 16,0 0 19-16,0 0-15 0,0 0-39 15,0 0-41-15,0 0-78 0,0 0-104 0,0 0-212 16,0 0-136-16,0 0-622 0</inkml:trace>
  <inkml:trace contextRef="#ctx0" brushRef="#br0" timeOffset="81352.97">16807 4653 2796 0,'0'0'-122'0,"0"0"68"0,0 0 109 16,0 0 56-16,0 0-36 0,0 0-40 0,3 154-9 15,1-112-4-15,0 3 2 0,-3 1-6 0,3 0-6 16,-4 2-2-16,0 1-7 0,0-2 1 0,0-1-4 16,-3-2-4-16,2-3-2 0,0-5-10 0,1-2-11 15,0-4-19-15,1-3-28 0,3-2-34 16,2-4-73-16,-1-4-124 0,1-2-247 0,1-7-60 15,-2-3-472-15</inkml:trace>
  <inkml:trace contextRef="#ctx0" brushRef="#br0" timeOffset="81612.02">17024 4611 2118 0,'0'0'504'0,"0"0"-478"0,0 0 25 16,0 0 25-16,0 0 6 0,0 0-14 0,0 0-21 16,0 0-6-16,0 0-1 0,-11 152-1 0,12-113-3 15,2 4-2-15,1 3-8 0,-3 1-8 0,0 2-3 16,0 0-6-16,-1-1-3 0,1-3-5 0,-1-3 2 16,2-4-6-16,1-1-2 0,-2-5-2 0,1-1-11 15,-1-6-8-15,4-2-16 0,-1-3-25 16,-3-2-18-16,1-2-37 0,0-2-61 0,-1-4-123 15,1-3-301-15,-1-4-188 0,-1-2-179 0</inkml:trace>
  <inkml:trace contextRef="#ctx0" brushRef="#br0" timeOffset="82036.95">17160 4305 2248 0,'0'0'505'0,"0"0"-511"0,0 0 34 16,0 0 47-16,0 0 6 0,0 0-29 0,0 0-28 16,0 0-5-16,0 0 0 0,0 0-5 0,0 0 1 15,0 0-6-15,0 0-5 0,127-77 0 0,-115 77-4 16,5 0 0-16,-5 1-2 0,6 3-3 15,-5 2-3-15,4 1 1 0,-4 1-4 0,1 1-4 16,1 2-5-16,-4 0-3 0,0 3-7 0,-3-2-2 16,-5 0 1-16,2 1-2 0,-4-1 7 15,-1 2 12-15,0 0 6 0,-6 0 10 0,0 0 7 16,-3 0 1-16,-3 4 2 0,-2-2 3 0,2-1-5 16,0 1 5-16,2-1 1 0,1-1-5 0,2-1 1 15,5 3-8-15,1-4-2 0,1 0 0 16,2-2-2-16,7 0 6 0,3 0-5 15,6-1-1-15,2 0-4 0,1-2-9 0,1-1-3 0,2 0-12 16,1-3-16-16,-2-1-22 0,-1-1-34 16,2-1-44-16,-2 0-72 0,0 0-163 0,-4-1-200 15,-8-1-785-15</inkml:trace>
  <inkml:trace contextRef="#ctx0" brushRef="#br0" timeOffset="82638.19">16093 4756 1412 0,'0'0'169'15,"0"0"-55"-15,0 0 54 0,0 0 31 0,0 0-69 16,0 0-52-16,0 0-4 0,0 0 5 0,0 0 5 16,0 0-11-16,0 0-17 0,0 0-17 0,0 0-12 15,1-9-8-15,-5 12-11 0,2 3-7 16,-7 3-10-16,0 0 1 0,-3 4 0 0,-3 1 4 15,1 1-1-15,-2 3-7 0,0 0-15 0,0-2-26 16,0 4-33-16,-3-2-73 0,0 0-126 0,4 1-224 16,3-6-173-16,3-3-201 0</inkml:trace>
  <inkml:trace contextRef="#ctx0" brushRef="#br0" timeOffset="108296.35">10153 2806 1089 0,'0'0'-126'0,"0"0"25"0,0 0 116 0,0 0 119 16,0 0-2-16,0 0-41 0,0 0-21 0,0 0 20 16,0 0 15-16,0 0 5 0,0 0 8 15,0 0-6-15,32-103-11 0,-32 93-13 0,-1 0-8 16,-1-2-16-16,-4 3-6 0,1-1-4 0,-3 0-12 15,-2 0-3-15,-1 1-9 0,-4 1-9 16,0 0-7-16,-4 0-2 0,-1 3-4 0,-1 3 1 16,-1 3 1-16,-5-1-6 0,-1 5-1 0,3 3-3 15,-4 3-4-15,7 2-2 0,-2 3-1 0,1 2-2 16,4 2-6-16,1 2 2 0,0 0-5 16,5 0-3-16,1 1 3 0,5-2-7 0,0 1-4 0,6-2-1 15,1 0-1-15,0-1-10 0,8-4-2 16,2-2-7-16,2-5-3 0,4-2 15 0,3-4 14 15,5-2 22-15,0-3 9 0,6-10 12 0,1-5 1 16,1-4-1-16,4-4 7 0,-5-1-6 0,-1-1 12 16,-4 0 5-16,-3-1 8 0,-7 3 10 15,1 0 3-15,-6-2-1 0,-1 0-9 0,-2-1-7 16,-5 0-11-16,-1-5-9 0,-2-2-6 0,0-2-10 16,0-3-5-16,-3 1-5 0,-7 0 0 15,2-1-2-15,-2 2 5 0,-3 1 2 0,-2 3 1 16,-1 1 6-16,-3 5-7 0,-2 2-5 15,-1 4-3-15,-4 7-3 0,2 4-6 0,-5 5 0 16,0 6-1-16,-2 1-17 0,1 11 7 0,-2 7-6 16,0 2-10-16,0 5 7 0,2 1-28 0,2 1-20 15,3-1-60-15,7-2-107 0,2 2-117 0,7-9-72 16,5-6-410-16</inkml:trace>
  <inkml:trace contextRef="#ctx0" brushRef="#br0" timeOffset="108736.92">9561 3232 1440 0,'0'0'-368'0,"0"0"65"0,0 0 335 16,0 0 74-16,0 0 24 0,119-2 1 0,-82-4-6 15,7-2-4-15,9-3-21 0,2 0-27 0,6-2-23 16,2-1-7-16,3 0 2 0,2 0-7 0,1-1-4 16,4 0-9-16,-2 0-8 0,3 0-2 0,0 1 0 15,-2 0 5-15,1 1 1 0,0 3 1 16,-5-1-7-16,-3 3-6 0,-7-1-6 0,-3 3-6 16,-10-1-3-16,-6 3-10 0,-8 2-16 15,-10 1-17-15,-1 1-30 0,-8 0-49 0,-3 0-68 16,-7 0-76-16,-2 2-53 0,0 0 12 15,-1 1-227-15</inkml:trace>
  <inkml:trace contextRef="#ctx0" brushRef="#br0" timeOffset="109365.11">10141 3605 1132 0,'0'0'43'0,"0"0"1"15,0 0 79-15,0 0 37 0,0 0-1 0,0 0-34 16,0 0-8-16,0 0-4 0,0 0-4 0,0 0-15 16,0 0 0-16,0 0-12 0,0 0-19 15,0 0-9-15,-10-104-23 0,-1 96-9 0,-3 2-8 16,0-3-11-16,-5 2-2 0,0 0-4 0,-3 0-4 16,0 3-2-16,-1 0 1 0,-4 3-3 0,-2 1 0 15,4 0 2-15,-3 0-3 0,2 5 1 0,-1 1 0 16,2 1 1-16,1 3-1 0,-3-1 2 0,5 2 0 15,1 1-4-15,2 0 4 0,3 0-3 16,2 1 0-16,3-2-5 0,1 1-1 0,4 0-7 16,1 0-4-16,2 1 4 0,0-1-8 0,1 1 0 15,2 0-5-15,2 0-15 0,3-5-5 16,3 1-3-16,2-2 4 0,2-3 13 0,-1-1 15 0,7-3 11 16,-3 0 13-16,3-3 11 0,2-4 5 15,0-4 9-15,0 0 4 0,0-5-1 16,-1 0 0-16,-3-3 1 0,1 0 5 0,-2 1 6 15,-2-3 12-15,-3 2 2 0,0-1 0 0,-5-2 1 16,0 1-6-16,-3-1-6 0,-2-1-8 0,0-4-8 16,-1-2-13-16,-7-2-3 0,-1 0-5 0,-1-3-2 15,-1 4 1-15,-6-2 1 0,1 5-1 16,-4 1-1-16,-2 4 7 0,0 4 3 0,-2 5 11 16,2 5 2-16,1 5-16 0,1 3-12 0,0 3-16 15,-1 6-11-15,3 8 0 0,0 1-2 0,1 5-6 16,-1 6-7-16,6 2-23 0,-1 3-47 15,7 0-82-15,5-1-120 0,1 0-88 0,3-10 8 16,4-7-330-16</inkml:trace>
  <inkml:trace contextRef="#ctx0" brushRef="#br0" timeOffset="109741.93">10346 3308 2090 0,'0'0'575'0,"0"0"-612"15,0 0 30-15,0 0 63 0,0 0-7 0,0 0-35 16,0 0-24-16,0 0 3 0,0 0 4 16,0 0 8-16,0 0 3 0,0 0-2 0,0 0 2 15,0 0-7-15,71 132 3 0,-53-112-5 16,1 0-4-16,-3-4-4 0,5 3-21 0,-2-3-32 15,0-1-55-15,-1-2-90 0,-3-2-163 0,3 0-161 16,-7-4-287-16,-3-4 216 0</inkml:trace>
  <inkml:trace contextRef="#ctx0" brushRef="#br0" timeOffset="109939.92">10745 3177 2670 0,'0'0'-12'0,"0"0"14"16,0 0 46-16,0 0 5 0,0 0-26 0,0 0-6 16,0 0-3-16,0 0-5 0,-55 129 0 0,45-103-1 15,-1 2-5-15,0-2 4 0,-2 1-6 0,1-3-6 16,1 0-9-16,2-1-26 0,2-1-46 0,-1 0-86 16,2-3-113-16,3 0-199 0,2-7-111 15,0-2-648-15</inkml:trace>
  <inkml:trace contextRef="#ctx0" brushRef="#br0" timeOffset="110423.99">10882 3524 1899 0,'0'0'412'16,"0"0"-463"-16,0 0 63 0,0 0 103 16,0 0-12-16,0 0-65 0,0 0-24 0,0 0-5 15,0 0 3-15,0 0 0 0,0 0-1 0,0 0 4 16,0 0 0-16,0 0-4 0,31-76-21 0,-30 82-10 16,0 2-7-16,1 5 5 0,3 5 19 15,-2 9 7-15,1 3 1 0,1 7-3 0,-2 1-3 16,3 4-1-16,-4 0-2 0,0 1-3 0,4 1-6 15,-3-2 3-15,2 1-1 0,-2-3-1 16,0-1 5-16,4 1-1 0,-5-3 5 0,-1-3 3 16,-1-4 3-16,0-3 3 0,0-2 3 0,-1-5 5 15,-2-2 8-15,-4-2 15 0,2-3 13 16,-2-2 12-16,-1-3 9 0,-4-1-2 0,3-1-3 0,-1-2-9 16,-3-3-8-16,1-1-12 0,-4 0-4 0,3-4 1 15,-3-3-4-15,4-4 2 0,-1 1-5 16,-3-1-3-16,5-2-7 0,-2 0 3 0,5 1 0 15,0 0-2-15,4 0 3 0,-1-1-13 0,3 0-6 16,2 0-9-16,0-4-1 0,8-4-2 0,1 0 1 16,3-6 0-16,7-4-14 0,2-2-9 15,0-2-24-15,7-3-36 0,-2-1-50 0,4-5-121 16,-4 11-276-16,-12 11-930 0</inkml:trace>
  <inkml:trace contextRef="#ctx0" brushRef="#br0" timeOffset="110584.87">11240 3148 2994 0,'0'0'-7'0,"0"0"14"16,0 0 34-16,0 0-7 0,0 0-38 0,0 0-33 16,0 0-43-16,0 0-35 0,0 0-52 0,0 0-65 15,0 0-134-15,0 0-196 0,0 0-862 0</inkml:trace>
  <inkml:trace contextRef="#ctx0" brushRef="#br0" timeOffset="112047.11">13062 2274 146 0,'0'0'415'16,"0"0"-275"-16,0 0 84 0,0 0 76 0,0 0 15 0,0 0-66 15,0 0-77-15,0 0-49 0,0 0-39 16,0 0-28-16,0 0-16 0,0 0-12 0,0 0 4 16,-67-11-8-16,46 11-2 0,-2 0-1 0,-1 0-8 15,-1 0 4-15,-3 0-1 0,-1 2-3 16,-2 3-6-16,-3 1-1 0,-3-1-5 0,-2 2-5 16,-3 1 5-16,1 1-6 0,0-1 7 15,-2 2 0-15,3-1 0 0,2 1 1 0,6-1-3 16,4-1 6-16,4 0-8 0,5 1 4 0,4 0-3 15,4-2-7-15,6 0-4 0,-1-1-14 0,5 2-8 16,1 0-10-16,0 2-8 0,10 0-3 0,0 2 2 16,5-1 7-16,6 2 5 0,3 1 4 0,4-2 1 15,5 2-9-15,0 0-7 0,5-3-14 16,-2 3-19-16,0-1-11 0,-4 0-1 0,-1 3-5 16,-1 0 0-16,-3 1 1 0,-5 0-5 0,-3 2 6 15,-7-1 5-15,-3 2 10 0,-5 0 12 0,-4 1 27 16,-4 0 30-16,-6 0 27 0,-8-1 30 15,-3 1 7-15,-3-2 17 0,-5-1 20 0,-1 1 23 16,-2-2 28-16,-1 0 22 0,-2-2 3 0,4-1-1 16,0-3-6-16,2 2-15 0,6-3-9 0,4-2-26 15,5-1-25-15,4-2-29 0,5-2-32 0,5-1-22 16,0 0-15-16,7-1 0 0,3 1 18 0,3 0 18 16,5 2 14-16,5-2 3 0,6 1-5 15,3-1-6-15,4-1-5 0,-2 0-11 16,3 0-5-16,-4 1 0 0,0-1-5 0,2 0 5 15,-4-1-1-15,-1 2-1 0,1-1-1 0,-3 1-3 16,-1-1 2-16,6 2-6 0,-5-2-5 0,2 0-10 16,1-1-20-16,-2-1-20 0,2 1-36 0,-2 0-49 15,-1 0-65-15,2-1-87 0,0-3-62 0,-7 1-62 16,-10 1-399-16</inkml:trace>
  <inkml:trace contextRef="#ctx0" brushRef="#br0" timeOffset="112325.89">12073 3615 2505 0,'0'0'-148'16,"0"0"58"-16,0 0 86 0,0 0 108 16,0 0 2-16,0 0-33 0,0 0-3 0,0 0-14 15,0 0-11-15,0 0-15 0,49 127-17 0,-43-107-9 16,0-2-7-16,3-1-4 0,-2 0-19 16,-1 1-29-16,2-5-52 0,1 0-83 0,1-4-143 15,0-1-162-15,0-3-67 0,-6-3-424 0</inkml:trace>
  <inkml:trace contextRef="#ctx0" brushRef="#br0" timeOffset="112474.19">12296 3312 2638 0,'0'0'50'0,"0"0"-44"0,0 0 16 15,0 0 9-15,0 0-14 0,0 0-41 0,0 0-61 16,0 0-81-16,0 0-138 0,0 0-177 15,0 0-89-15,0 0-564 0</inkml:trace>
  <inkml:trace contextRef="#ctx0" brushRef="#br0" timeOffset="112662.9">12428 3491 2792 0,'0'0'13'16,"0"0"26"-16,0 0 26 0,0 0 6 0,0 0-39 15,0 0-17-15,0 0-6 0,0 0-8 0,0 0 1 16,0 0-4-16,0 0-11 0,0 0-22 16,120-17-34-16,-99 14-49 0,-1 3-65 0,-1 0-113 15,-2 2-213-15,-3 2-127 0,-7 0-542 0</inkml:trace>
  <inkml:trace contextRef="#ctx0" brushRef="#br0" timeOffset="112820.98">12469 3735 2762 0,'0'0'26'0,"0"0"-33"0,0 0 7 15,0 0 13-15,0 0-9 0,0 0-3 0,0 0-1 16,0 0-5-16,0 0-9 0,0 0-17 0,122-31-25 16,-99 24-44-16,3 0-80 0,-2 1-156 0,-5 3-226 15,-9 0-871-15</inkml:trace>
  <inkml:trace contextRef="#ctx0" brushRef="#br0" timeOffset="113112.4">13040 3736 2814 0,'0'0'-36'0,"0"0"19"16,0 0 33-16,0 0 35 0,0 0-26 0,0 0-6 15,0 0-4-15,0 0 0 0,30-124-5 16,-22 103-7-16,-1-1 3 0,-3 0-4 0,4 3 3 16,-5 4 1-16,2 3-1 0,-3 5 2 0,-2 4-1 15,1 3-3-15,-1 0-3 0,0 0-9 0,0 1-14 16,0 3-15-16,0 6 6 0,0 1 4 0,0 7 18 16,2 3 12-16,-1 7-1 0,3 1 1 0,-3 3 0 15,1-1-5-15,-1 2-4 0,0-3-11 0,-1 2-47 16,3-3-57-16,2-1-76 0,-2-1-212 15,2-8-194-15,-3-7-791 0</inkml:trace>
  <inkml:trace contextRef="#ctx0" brushRef="#br0" timeOffset="113691.68">12313 1559 2380 0,'0'0'-40'0,"0"0"52"0,0 0 44 0,0 0 48 15,0 0-32-15,0 0-51 0,0 0-8 0,0 0-19 16,0 0 10-16,0 0 9 0,0 0 7 0,0 0 6 16,0 0 0-16,0 0-11 0,-7 143-11 0,4-111 6 15,-2 0-16-15,2 0 2 0,-4 1-4 16,3-2-23-16,-3 0-26 0,4-1-54 16,-2 0-65-16,3-3-103 0,2-4-124 0,0 0-112 15,0-8-103-15,0-6 96 0</inkml:trace>
  <inkml:trace contextRef="#ctx0" brushRef="#br0" timeOffset="113922.03">12575 1498 2545 0,'0'0'-187'0,"0"0"71"0,0 0 110 16,0 0 95-16,0 0-5 0,0 0-44 15,0 0-8-15,2 135-13 0,-2-105 2 0,2 0 5 16,1 2-3-16,2-1 1 0,-1 1-8 0,-2 0-6 16,4-4-9-16,-1-1-2 0,0-1-4 15,-2-1-27-15,2-2-36 0,-1-2-56 0,-2-1-121 0,4-1-169 16,-2-4-133-16,-3-3-368 0,3-5 645 0</inkml:trace>
  <inkml:trace contextRef="#ctx0" brushRef="#br0" timeOffset="114162.17">12120 1645 2230 0,'0'0'-134'16,"0"0"86"-16,0 0 176 0,0 0 16 0,126 44-19 0,-88-28-40 15,3 0-12-15,-2 0-20 0,1 0-21 16,-5-1-13-16,1-2-4 0,-5 2-4 0,0 2-13 16,-7-2 5-16,-3 1-21 0,-1 1-18 0,-3 0-32 15,-5 1-71-15,0 2-118 0,-3 0-236 0,0-4-247 16,-6-6-243-16</inkml:trace>
  <inkml:trace contextRef="#ctx0" brushRef="#br0" timeOffset="115296.01">13394 2432 2215 0,'0'0'-26'0,"0"0"47"0,0 0 48 16,0 0 25-16,0 0-40 0,0 0-44 0,0 0-21 15,0 0-6-15,0 0 1 0,0 0 10 0,0 0 7 16,0 0 4-16,-43 134 6 0,36-106-4 0,5 2 3 16,-1-2-4-16,2 1-1 0,1-4-2 0,0 0 1 15,4-3-1-15,-1-2-10 0,3-2 4 16,2-4-7-16,-1-3-2 0,4-2-1 0,-1-2-5 15,0-3 1-15,3-2 3 0,-3-2 17 0,2 0 7 16,-1-3 14-16,-2-4 10 0,0-2 5 16,1-2 9-16,-3-3 0 0,1-2-5 15,0-2-10-15,1-3-5 0,-2-1-9 0,-1-1-5 0,2-2 1 16,0-2-7-16,-4 0 1 0,2-1-1 0,-3 0-5 16,1 3 0-16,0 4 2 0,-3 2 4 15,2 6-3-15,-3 5 4 0,0 4-6 0,0 4-2 16,0 0 0-16,0 0-13 0,0 3-11 0,0 4-7 15,0 5 9-15,-2 5 7 0,0 3 18 16,-1 4 4-16,0 2-9 0,2 1 2 0,0-1-5 16,0 0-2-16,2 0-3 0,-1 0-11 0,2 0-38 15,5-2-45-15,0-2-65 0,3-1-123 0,3-1-131 16,-3-7-91-16,-4-4-495 0</inkml:trace>
  <inkml:trace contextRef="#ctx0" brushRef="#br0" timeOffset="115641.27">13881 2729 2484 0,'0'0'-95'16,"0"0"46"-16,0 0 74 0,0 0 18 0,0 0-25 15,0 0-5-15,0 0 9 0,0 0-2 16,0 0 3-16,0 0-1 0,31 128 3 0,-23-104-7 15,-1 1-7-15,-1 4 8 0,2 0-10 0,-3 2 2 16,0 1 1-16,-1 1-11 0,0-1-1 16,-3 3-2-16,-1-3-5 0,0 2-1 0,0-2-1 15,-5 2-2-15,2-5 1 0,-1 0 4 0,-1-6 2 16,1-2 4-16,-2-4 1 0,3-3 3 0,-2-3 7 16,0-2 12-16,0-4 18 0,0-1 11 0,-2-2 8 15,0-2-2-15,-1 0-11 0,-1 1-6 0,-1-6-10 16,-1-2-10-16,0-5-14 0,1-3-14 15,0-6-22-15,1-6-16 0,1-7-20 0,2-5-18 16,2-2-18-16,4-2-31 0,0 1-67 0,8 2-132 16,1 0-193-16,-3 9-430 0,-1 11 452 0</inkml:trace>
  <inkml:trace contextRef="#ctx0" brushRef="#br0" timeOffset="115802.93">13981 2509 2987 0,'0'0'5'0,"0"0"35"16,0 0 13-16,0 0-6 0,0 0-32 0,0 0-34 15,0 0-18-15,0 0-37 0,0 0-70 0,0 0-65 16,0 0-70-16,0 0-171 0,0 0-143 0,0 0-749 0</inkml:trace>
  <inkml:trace contextRef="#ctx0" brushRef="#br0" timeOffset="116042.82">14236 2678 2859 0,'0'0'-58'0,"0"0"-10"0,0 0 45 16,0 0 50-16,0 0-1 0,0 0-14 15,0 0 5-15,0 0 2 0,0 0-1 0,0 0-5 16,10 124 0-16,-6-101 5 0,1 2-9 0,-1-1 3 16,-3-1-13-16,5 0-9 0,-2-1-11 15,0-1-36-15,0-2-68 0,2-3-101 0,0-3-177 16,0-4-202-16,-3-3-774 0</inkml:trace>
  <inkml:trace contextRef="#ctx0" brushRef="#br0" timeOffset="116204.99">14368 2396 2773 0,'0'0'103'0,"0"0"-122"0,0 0 10 16,0 0 18-16,0 0-28 0,0 0-62 16,0 0 1-16,0 0-5 0,0 0-21 0,0 0-34 15,0 0-183-15,0 0-242 0,0 0-858 0</inkml:trace>
  <inkml:trace contextRef="#ctx0" brushRef="#br0" timeOffset="116658.17">14861 2232 1919 0,'0'0'82'16,"0"0"32"-16,0 0 25 0,0 0-12 0,0 0-89 15,0 0-51-15,0 0-20 0,0 0 8 0,0 0 21 16,0 0 23-16,0 0 19 0,0 0-13 0,8 142-6 15,-3-105-9-15,-1 1-4 0,2 2 2 16,-3 1-7-16,1-3-2 0,-1 0-8 0,0-5-8 16,-1 1-22-16,3-4-43 0,0 1-57 0,0-5-100 15,1-1-126-15,4-4-95 0,-5-7 20 0,-1-6-239 16</inkml:trace>
  <inkml:trace contextRef="#ctx0" brushRef="#br0" timeOffset="116864.04">15117 2211 2378 0,'0'0'63'15,"0"0"-26"-15,0 0 10 0,0 0 5 0,0 0-30 16,0 0-28-16,0 0 9 0,0 0 5 16,0 0 9-16,-31 141-2 0,28-102-8 0,2-2 3 15,1 6-5-15,0 0-4 0,0-3-3 0,0-2 0 16,0-2-17-16,0-3-14 0,2 0-32 15,2-2-71-15,1 1-98 0,1-1-193 0,-2-9-133 16,-3-7-621-16</inkml:trace>
  <inkml:trace contextRef="#ctx0" brushRef="#br0" timeOffset="117122.17">15702 2324 2413 0,'0'0'-72'0,"0"0"32"0,0 0 59 0,0 0 54 16,0 0-53-16,0 0-35 0,0 0 13 0,0 0 3 16,0 0 1-16,0 0 0 0,-127 115-3 15,103-91 1-15,2-1 3 0,-4 3 2 0,-1-4-11 16,1 3-5-16,3-5-22 0,3 1-27 0,0-4-31 15,3-2-55-15,3-1-84 0,4-1-129 16,0-4-93-16,4-2-45 0,2-4-26 0</inkml:trace>
  <inkml:trace contextRef="#ctx0" brushRef="#br0" timeOffset="117331.83">15361 2388 2690 0,'0'0'-137'0,"0"0"27"16,0 0 84-16,0 0 93 0,0 0 0 0,0 0-4 16,0 0-16-16,0 0-8 0,0 0-8 0,0 0-7 15,102 133-6-15,-84-116-8 0,4 1 0 0,-1-1-9 16,-1-3-8-16,1 2-20 0,-2-2-49 0,-2 1-65 16,3-2-114-16,0 1-157 0,0-2-114 15,-5-2-38-15,-4-3-222 0</inkml:trace>
  <inkml:trace contextRef="#ctx0" brushRef="#br0" timeOffset="117537.9">15941 2666 2603 0,'0'0'-28'0,"0"0"31"0,0 0 39 0,0 0-4 16,0 0-28-16,0 0-1 0,0 0-2 15,0 0 4-15,0 0-2 0,0 0-8 0,0 0 8 16,0 0-11-16,0 0 2 0,-5 112-1 0,7-99-13 16,2-1-15-16,0 1-31 0,1-1-54 0,0-1-82 15,5 0-116-15,0-1-136 0,-3-4-77 0,-2-3-488 16</inkml:trace>
  <inkml:trace contextRef="#ctx0" brushRef="#br0" timeOffset="117704">16074 2455 2703 0,'0'0'-61'16,"0"0"-12"-16,0 0 34 0,0 0 47 0,0 0-59 16,0 0-89-16,0 0-42 0,0 0-80 15,0 0-110-15,0 0-49 0,0 0-14 16,0 0-240-16</inkml:trace>
  <inkml:trace contextRef="#ctx0" brushRef="#br0" timeOffset="117937.9">16382 2384 2474 0,'0'0'-63'0,"0"0"33"0,0 0 76 0,0 0 8 16,0 0-33-16,0 0-21 0,0 0 4 15,0 0 2-15,0 0-3 0,0 0-1 0,0 0-4 16,0 0-3-16,133 12-25 0,-113-10-33 0,1-2-112 16,0 1-224-16,-4 0-178 0,-7-1-689 15</inkml:trace>
  <inkml:trace contextRef="#ctx0" brushRef="#br0" timeOffset="118173.89">16923 2218 2465 0,'0'0'-103'0,"0"0"40"16,0 0 104-16,0 0 23 0,0 0-12 15,0 0-9-15,0 0-2 0,0 0-3 0,18 122-11 16,-9-102 0-16,1-1-11 0,0 0-2 0,2-1-5 16,-2-1-9-16,1-1-8 0,3 0-26 15,-3 1-28-15,4-1-47 0,-3-4-58 16,4 1-95-16,-3-3-130 0,2-2-93 0,-2-2-9 16,-8-1-164-16</inkml:trace>
  <inkml:trace contextRef="#ctx0" brushRef="#br0" timeOffset="118391.18">17225 2220 2273 0,'0'0'14'16,"0"0"13"-16,0 0 32 0,0 0 12 0,0 0-30 16,0 0-26-16,0 0-6 0,0 0 1 0,0 0 2 15,0 0 6-15,0 0-2 0,-114 121 3 16,91-100-2-16,-1 2-3 0,3-1-2 0,-4 2-8 15,1-1 1-15,3 0-10 0,2-4-3 0,4 0-7 16,0-2-31-16,5-3-43 0,4 0-73 0,1-1-109 16,5-1-138-16,0-3-89 0,7-2 18 0,-5-3-173 15</inkml:trace>
  <inkml:trace contextRef="#ctx0" brushRef="#br0" timeOffset="118913.79">17246 2632 1619 0,'0'0'-9'0,"0"0"58"0,0 0 98 0,0 0-20 16,0 0-65-16,0 0-19 0,0 0 0 0,0 0-4 15,0 0-15-15,0 0 0 0,0 0-4 16,0 0-3-16,0 0-8 0,87-97-17 0,-87 101-8 16,0 4 3-16,2 5 4 0,-1 4 15 0,1 7 9 15,-2 4-3-15,0 5-2 0,0 6 3 16,0 2 2-16,0 4 0 0,0 0 1 0,0 0-3 15,0-1-8-15,-1-1-4 0,-1-4 3 0,-1-3 1 16,-1-1 3-16,1-5 5 0,-3 0 10 0,-1-6 10 16,2 0 16-16,-4-3 20 0,3-4 6 15,0 1 0-15,-2-7-12 0,2-3-9 0,0-2-4 16,-3-4-1-16,-1-2-2 0,0 0-9 0,-2-6-7 16,-5-4-10-16,3-2 2 0,-6-4-3 0,1-1 4 15,6 1 0-15,-5-1 0 0,7 1 2 0,2-1-6 16,-2 0 1-16,7 1-8 0,1 0-5 15,2-1-2-15,1-2-4 0,1 1-1 0,6-1-5 16,3-1 1-16,1-1-6 0,7-1 3 0,2 0-4 16,3 0-8-16,6-3-8 0,2 1-16 15,0-4-20-15,0-1-33 0,2-3-55 0,0-1-127 16,-7 9-282-16,-8 5-815 0</inkml:trace>
  <inkml:trace contextRef="#ctx0" brushRef="#br0" timeOffset="119125.85">17439 2262 2804 0,'0'0'42'15,"0"0"19"-15,0 0 8 0,0 0-10 0,0 0-35 16,0 0-29-16,0 0-10 0,0 0-13 0,0 0-8 15,0 0-13-15,0 0-27 0,0 0-54 16,0 0-111-16,0 0-193 0,53-4-208 0,-46 4-761 0</inkml:trace>
  <inkml:trace contextRef="#ctx0" brushRef="#br0" timeOffset="119958.65">16798 2231 883 0,'0'0'138'16,"0"0"99"-16,0 0 47 0,0 0 24 15,0 0-44-15,0 0-133 0,0 0-13 0,0 0-1 16,0 0-5-16,0 0-19 0,0 0-17 0,0 0-19 16,0 0-16-16,-24-47-19 0,24 54-11 15,0 3 6-15,0 3 2 0,4 4 9 0,2 0 3 0,2 2-2 16,1 3-4-16,4-1-6 0,1 0-4 16,0 1-10-16,3-1 2 0,-4 1-8 0,4 0 0 15,-4 0 3-15,2-2-3 0,-3 0 5 0,-2-1-5 16,0-2 1-16,-3-1-4 0,0-2 1 0,-1-1 5 15,-3-3-3-15,-1-1 4 0,1-1 0 16,-3 0-5-16,1-3 0 0,-1-2 4 0,0-2-3 16,0 1 4-16,0-2 5 0,0 0 5 0,0 0 16 15,0 0 5-15,-1-4-2 0,-3-1-12 16,1-3-13-16,-1-3-2 0,0-2-5 0,-4-3 6 0,3-2-5 16,-3-4-1-16,0-2 1 0,1-5-2 15,0 1 4-15,-1-1-5 0,0 0 6 0,1 0-4 16,1 2 2-16,-3 3 2 0,4-1-4 15,-1 4 7-15,-1 3 2 0,3 2 6 0,-3 5 4 16,2 3 3-16,0 3 1 0,3 2-6 0,1 2 2 16,0 1-7-16,1 0-5 0,0 0-9 0,-1 1-11 15,1 5-6-15,-2 5 3 0,2 6 10 0,0 6 2 16,0 4 10-16,4 3-5 0,2 0-2 0,1 1 5 16,2 1-2-16,0 0 5 0,1 0-9 15,0-3 3-15,0-2-6 0,0-3-2 0,-3-3 8 16,2-2-7-16,-2-3 4 0,1 0-3 0,0-5 1 15,-3 0-1-15,1-5 6 0,-4-1 0 16,2-2-4-16,-3-2 6 0,1-1-2 0,-2 0 2 16,1 0 8-16,-1 0 2 0,0-2 0 0,0-1 4 15,2-3-4-15,-2-2-9 0,0-3 0 0,0-3-12 16,0-3-13-16,-2 2-11 0,1 0-32 0,-1 1-37 16,1-2-43-16,1 3-62 0,0 0-122 15,0 2-218-15,4 1-235 0,-2 3-399 0</inkml:trace>
  <inkml:trace contextRef="#ctx0" brushRef="#br0" timeOffset="120430.77">17218 2262 2249 0,'0'0'-4'0,"0"0"38"15,0 0 69-15,0 0 13 0,0 0-41 0,0 0-18 16,0 0-5-16,0 0 8 0,0 0-2 16,0 0-3-16,0 0-9 0,0 0-16 0,0 0-13 15,0 0-13-15,8-18-2 0,-18 29-4 0,0 3 2 16,-2 2 5-16,-5 0-2 0,5 0-1 16,-4 1 3-16,2 0 1 0,0 1-5 0,-2 1 7 15,2-2-3-15,-3 2-6 0,3 1 9 0,-2-4-7 16,-1 3 1-16,3-2 1 0,1 0 0 0,0-3-4 15,0 4 6-15,3-4 1 0,2 0-5 16,1-2 2-16,0-3-6 0,6-4-4 0,1-2-4 16,0-3-2-16,0 0-9 0,1 0 0 0,6 0 14 15,0-2 2-15,1-4 13 0,5-4 6 0,1 0-12 16,-2-1-3-16,3-1-1 0,-2-1 4 0,0-2 0 16,-3-2 6-16,4-3-6 0,0-3-10 0,-3 0 9 15,2-1-2-15,2 2 4 0,-4 2 4 16,-1 5 3-16,-5 4-1 0,2 4 7 15,-6 3 3-15,4 2-11 0,-5 2 3 0,0 0-6 0,0 0-5 16,0 0 4-16,0 2-4 0,-3 2-5 0,1 1 3 16,-4 6 5-16,0 4-1 0,-2 4 7 15,-3 0-6-15,0 2-6 0,-3 2-5 16,-1-1-26-16,3 1-39 0,-2-2-93 0,2-1-156 0,5-6-294 16,1-6-881-16</inkml:trace>
  <inkml:trace contextRef="#ctx0" brushRef="#br0" timeOffset="120904.85">17734 2090 827 0,'0'0'329'0,"0"0"-123"0,0 0 54 16,0 0 53-16,0 0-49 0,0 0-96 0,0 0-27 15,0 0-20-15,0 0-34 0,0 0-42 0,0 0-21 16,0 0-27-16,0 0 10 0,0 0 9 0,-32 8-4 16,28 22 11-16,1 1-6 0,2 5-4 0,1 0 0 15,0 0 1-15,0 3-9 0,0 0-2 0,0 1 5 16,1 0-8-16,0 0 3 0,-1-3-1 15,0-1 2-15,0-3-6 16,0-2 4-16,0-4-6 0,0-1-15 0,0-4-12 0,0-3-29 0,0-1-33 16,0-4-43-16,0-3-52 0,0-4-101 15,2-1-117-15,2-5-67 0,-2 0-23 0,0-1-231 0</inkml:trace>
  <inkml:trace contextRef="#ctx0" brushRef="#br0" timeOffset="121169.01">17947 1938 2592 0,'0'0'-3'16,"0"0"18"-16,0 0 19 0,0 0 15 0,0 0-13 16,0 0 5-16,0 0-6 0,-60 143-3 0,56-108 3 15,-2 4-7-15,3 0 0 0,0 2-4 0,-1 2-1 16,4 0-10-16,0-1 1 0,0-1-4 0,0 0-9 15,0-4 3-15,6-2-6 0,-2-3 2 16,-2-4-1-16,3-2-9 0,-4-2-11 0,0-4-17 16,-1 1-14-16,0-4-26 0,0-2-28 0,0-1-43 15,-2-1-57-15,-1-4-106 0,1-2-175 0,1-3-63 16,0-2-449-16</inkml:trace>
  <inkml:trace contextRef="#ctx0" brushRef="#br0" timeOffset="121647.99">18108 1753 2424 0,'0'0'76'0,"0"0"-60"0,0 0 44 0,0 0 42 16,0 0-19-16,0 0-33 0,0 0-39 0,0 0-4 15,0 0-5-15,0 0-6 0,0 0 1 0,0 0-4 16,0 0 12-16,0 0-6 16,51-19 9-16,-37 24 1 0,5 1-7 0,0 1-2 15,-2 0-1-15,-2 1-2 0,3-2-7 0,-5 2 10 16,3 0-11-16,-2 1 3 0,-3-1 8 0,6 1-6 15,-6-1 4-15,-1-2-2 0,-1-1 1 0,-4 0-8 16,0 0 5-16,-4-2 0 0,-1-1-10 0,0 2 15 16,-2-2-3-16,-4 3 7 0,-3 1 16 0,-1 2-4 15,-2 1-2-15,-1 1-2 0,-4-1-1 16,4 2-10-16,1 0 9 0,-2-1-10 0,8 0-2 16,-1-1 8-16,3 1-7 0,-1 3 8 0,4-1-8 15,1-1 4-15,1 2-5 0,5-2-3 16,0 1 7-16,4-1-10 0,4 0 2 0,-1-4 0 15,0 3-5-15,4-3-1 0,-3 0 2 0,2 1-12 16,-2-1-17-16,2-1-2 0,-2-1-26 0,1 0-23 16,0-3-45-16,-3 1-102 0,5 0-151 0,-7-1-161 15,-3-1-639-15</inkml:trace>
  <inkml:trace contextRef="#ctx0" brushRef="#br0" timeOffset="122141.1">17632 1984 1078 0,'0'0'83'0,"0"0"14"16,0 0 49-16,0 0 37 0,0 0-51 16,0 0-66-16,0 0-5 0,0 0-11 0,0 0-8 15,0 0-7-15,0 0-19 0,0 0-9 0,0 0 9 16,0 0 21-16,8 17 6 0,-3-4 7 0,4 2-12 15,0 4-21-15,0 1-6 0,-1-1-16 16,-2 0-22-16,2 1-17 0,-4-2-32 0,0 2-63 16,-3-1-116-16,-1 1-166 0,0-5-394 0,0-6 389 0</inkml:trace>
  <inkml:trace contextRef="#ctx0" brushRef="#br0" timeOffset="125074.96">18604 2671 2014 0,'0'0'76'0,"0"0"34"0,0 0 23 0,0 0 8 16,0 0-50-16,0 0-35 0,0 0-13 0,0 0-12 15,0 0-16-15,0 0-7 0,0 0-8 16,0 0-17-16,4 3-5 0,-2-2-3 0,4 1 4 16,-1 2 9-16,7 0 11 0,3 2-1 0,1-1-2 15,6 1 4-15,0-1-9 0,-1 0-1 0,0-1-5 16,1 1-21-16,-1-1-18 0,-3 2-25 0,3-1-28 16,-3 0-50-16,-5-1-69 0,2 1-86 15,-4 1-110-15,-5-2-7 0,-1-1-329 0</inkml:trace>
  <inkml:trace contextRef="#ctx0" brushRef="#br0" timeOffset="125322.48">18406 2916 1960 0,'0'0'457'0,"0"0"-551"0,0 0 39 0,0 0 87 15,0 0 26-15,0 0-18 0,0 0-6 0,0 0 11 16,0 0 3-16,0 0-8 0,0 0-7 16,0 0-10-16,130 15-10 0,-107-11-2 0,2 0-13 15,-3 1 2-15,0 1 0 0,0 0-7 0,0 0 1 16,3-1-16-16,-3 1-17 0,-1-1-27 0,5 2-33 16,-5 0-48-16,0 1-78 0,0 2-88 0,-6-2-108 15,0-1-44-15,-9-1-368 0</inkml:trace>
  <inkml:trace contextRef="#ctx0" brushRef="#br0" timeOffset="170962.69">20517 3333 73 0,'0'0'30'0,"0"0"-11"15,0 0 10-15,0 0 19 0,0 0 21 16,0 0 31-16,0 0 38 0,0 0 25 0,0 0 21 16,0 0 8-16,0 0 4 0,0 0-14 0,47-27-13 15,-47 24-12-15,0 1-27 0,0 1-15 0,-2-3-23 16,-2 2-33-16,-4-3-16 0,0 2-17 0,-4-3-17 15,-1 1-8-15,-7 1-5 0,-2-1-5 16,-6 1 5-16,-2 1 0 0,-2-1 2 0,-6 2 2 16,2-1-1-16,-4 2 4 0,-2 0-4 0,2 1 7 15,-1 0-4-15,0 0 1 0,1 1 3 0,1-1-7 16,1 3 0-16,3-1-2 0,2 1-3 16,1 2-5-16,6 0-1 0,2 1-5 0,2 0-2 15,6-1 7-15,1-1-2 0,6-1-5 0,5-1-17 16,-2 0-24-16,4 1-18 0,2-1-5 0,0 1 15 15,0 2 9-15,0 1 15 0,1 0 9 0,6 4-6 16,-3-1 13-16,5 1 4 0,1 1 9 0,2-1 7 16,3 1-3-16,-2 3-1 0,4-2 0 15,-3 1 4-15,2 0 1 0,-2 1 6 0,4 1 0 16,-5 0-2-16,4 0-1 0,-4 0-3 16,3 0-1-16,-5 0-4 0,1 0 4 0,-3-1-7 15,-1-2-4-15,-4 3-2 0,4-2-6 16,-5-2-2-16,-2 1 3 0,0-2 5 0,-1 1 4 15,0-1 17-15,-2 0 10 0,-6 0 12 0,1 0 13 16,-6 0 2-16,-1 2 2 0,1-3 0 0,-7 0-6 16,2 0-3-16,-1 0-6 0,-3 0-5 0,4-1-5 15,3 0-2-15,0-1-5 0,4 0-3 0,1-2-4 16,4 0-11-16,2 0-11 0,2-1-5 0,1 0-5 16,1-1 3-16,0 2 12 0,1 1 11 15,2 0 13-15,5 0 10 0,3 2 9 0,1 0 7 16,4 0 8-16,4 0 8 0,2 1-2 0,0-2-14 15,4-1-8-15,0 0-17 0,1-2-5 16,-3 1 7-16,5 0 1 0,-3-1 1 0,0 0 0 16,0 1-3-16,1-1-6 0,1 0-1 0,1-1-3 15,0 1-4-15,-3 0 2 0,1 0-6 16,2-1-2-16,-6 0-4 0,5 2-13 0,-3-2-22 16,-1 1-28-16,-1-2-48 0,-4 2-53 0,0-2-55 15,-5 1-61-15,4 0 35 0,-8-1 20 16,-5-1-11-16</inkml:trace>
  <inkml:trace contextRef="#ctx0" brushRef="#br0" timeOffset="171338.66">19542 4344 1515 0,'0'0'-225'16,"0"0"80"-16,0 0 211 0,0 0 123 16,0 0-21-16,0 0-60 0,0 0-28 0,0 0-9 15,0 0-16-15,0 0-4 0,1 136-7 0,-5-113-15 16,-2-2-1-16,1 0-11 0,-1 1-5 0,-2-3-5 16,4-1-9-16,-3 1-10 0,3-5-24 15,-1 0-31-15,3-2-49 0,1-2-82 0,1 2-136 16,0-5-73-16,1-2 13 0,0-2-110 0</inkml:trace>
  <inkml:trace contextRef="#ctx0" brushRef="#br0" timeOffset="171567.9">19660 4154 2262 0,'0'0'-35'0,"0"0"52"16,0 0 19-16,0 0 15 0,0 0-23 0,0 0-63 16,0 0-52-16,0 0-43 0,0 0-36 15,0 0 8-15,0 0 27 0,0 0 30 0,0 0 3 16,0 0-73-16,26 8-124 0,-10-1-25 0,-4-1-19 16,-3-3 11-16</inkml:trace>
  <inkml:trace contextRef="#ctx0" brushRef="#br0" timeOffset="171755.36">19890 4274 2403 0,'0'0'-51'0,"0"0"29"15,0 0 38-15,0 0 7 0,0 0-52 0,0 0-25 16,0 0-5-16,0 0 5 0,0 0 17 0,0 0-2 15,0 0-7-15,0 0-22 0,0 0-36 0,0 0-90 16,110 69-153-16,-93-59-77 0,-4-2-325 16,-6-2 584-16</inkml:trace>
  <inkml:trace contextRef="#ctx0" brushRef="#br0" timeOffset="171942.92">19880 4571 2361 0,'0'0'-46'16,"0"0"12"-16,0 0 25 0,0 0-2 15,0 0-23-15,0 0 3 0,0 0 16 0,0 0 18 16,0 0-1-16,0 0-13 0,0 0-33 0,0 0-40 16,127 26-75-16,-103-26-115 0,4 0-126 15,-10 0-31-15,-5 0-352 0</inkml:trace>
  <inkml:trace contextRef="#ctx0" brushRef="#br0" timeOffset="172297.15">20454 4650 1839 0,'0'0'3'0,"0"0"37"16,0 0 38-16,0 0 2 0,0 0-49 0,0 0-20 16,0 0 8-16,0 0 11 0,0 0 5 15,0 0 4-15,0 0 2 0,0 0 3 0,0 0-5 16,101-130-3-16,-89 109-3 0,0-1-4 0,-1 0-4 16,-1-2 1-16,0 3 2 0,-2 3 6 0,-5 3 10 15,2 5 0-15,-4 3 2 0,-1 2-2 16,0 3-5-16,0 2-8 0,0 0-16 0,0 0-20 15,-1 6-21-15,-4 4 1 0,1 6 14 0,-3 10 13 16,-4 7 13-16,1 5-1 0,0 3-9 16,-1 1-4-16,3-1-1 0,3-1-9 0,0 0-5 0,4 0-24 15,1-5-40-15,0-2-53 0,0-3-76 16,3-5-118-16,0-8-232 0,-1-5-672 0</inkml:trace>
  <inkml:trace contextRef="#ctx0" brushRef="#br0" timeOffset="173055.52">20031 2517 1575 0,'0'0'-28'0,"0"0"26"0,0 0 65 0,0 0 42 16,0 0-23-16,0 0-23 0,0 0 6 0,0 0 6 15,0 0 0-15,0 0-22 0,0 0-13 16,-35 139-5-16,26-113-9 0,2-2-3 0,-2 0-12 16,-1-1-1-16,5 1-6 0,-3-2-5 0,-1 0-5 15,3 0-31-15,-2-2-37 0,1 1-46 0,0-2-83 16,5-1-120-16,0-1-99 0,2-5 28 0,0-4-217 16</inkml:trace>
  <inkml:trace contextRef="#ctx0" brushRef="#br0" timeOffset="173317.11">20307 2472 2084 0,'0'0'-87'0,"0"0"44"15,0 0 13-15,0 0 47 0,0 0 16 0,0 0-4 16,0 0 16-16,0 0 7 0,0 0-1 0,-11 122-3 15,9-94-6-15,-2 1 0 0,-1 0-12 16,3 0-3-16,0-1-14 0,-3 2-5 0,3-1 0 16,0-1-9-16,-3-1-3 0,2-1-9 0,2-3-8 15,-1-1-18-15,1 0-20 0,0-3-38 0,-3-2-38 16,3-1-70-16,-2-2-115 0,-2-1-108 16,3-4 18-16,1-4-227 0</inkml:trace>
  <inkml:trace contextRef="#ctx0" brushRef="#br0" timeOffset="173557.05">19949 2631 1470 0,'0'0'39'0,"0"0"-217"16,0 0 75-16,0 0 200 0,0 0 68 0,0 0-18 15,0 0-39-15,0 0-18 0,0 0-2 0,0 0-16 16,79 137-7-16,-61-113-13 0,-2-1-16 16,2 0-9-16,0 1-12 0,2-2-5 0,-5 0-9 15,5 0-5-15,-1-1-12 0,-1-3-19 0,1 0-30 16,-4 0-61-16,3-3-80 0,-5-1-180 16,-3-1-64-16,0-5-463 0</inkml:trace>
  <inkml:trace contextRef="#ctx0" brushRef="#br0" timeOffset="188139.81">19148 3538 1396 0,'0'0'44'0,"0"0"-60"15,0 0 42-15,0 0 70 0,0 0-2 0,0 0-45 16,0 0-31-16,0 0-14 0,0 0-6 0,0 0-3 16,0 0 8-16,0 0 22 0,16 4 26 0,-11-3 16 15,4 1 2-15,0-1-2 0,3 1-13 0,-1 0-5 16,5 1 4-16,-4-2-8 0,3 1-3 0,-1 1-10 16,-2-2-9-16,6 1-5 0,-6 0-11 15,1 0 2-15,1 0-3 0,-1 0 0 0,-1 1 0 16,-1-1-6-16,4 0-3 0,-2 1-8 0,-1-1-12 15,3 0-20-15,0 1-27 0,0 0-35 0,0-1-28 16,1 1-65-16,4-1-91 0,-2 0-105 16,-1-1 6-16,-7-1-291 0</inkml:trace>
  <inkml:trace contextRef="#ctx0" brushRef="#br0" timeOffset="189780.57">20883 3514 674 0,'0'0'70'0,"0"0"40"16,0 0 53-16,0 0 21 0,0 0-29 0,0 0-49 16,0 0-20-16,0 0-6 0,0 0 6 0,0 0-3 15,0 0-5-15,0 0-9 0,0-6-9 16,0 6-8-16,0 0-3 0,1 0-6 0,-1 0-6 16,0 0-6-16,0 0-5 0,0 0-1 0,0 0 1 15,0 0 0-15,0 0-4 0,0 0 0 0,0 0-3 16,0 0-1-16,0 0 5 0,0 0-8 15,0 0-1-15,0 0-5 0,0 0-6 0,0 0 8 16,0 0-2-16,3 0 4 0,-3 0 2 0,0 0-7 16,0 0 0-16,0 0-2 0,1 0-3 0,-1-1 5 15,0 1 1-15,0 0-1 0,0 0 3 16,0 0-2-16,0 0-3 0,0 0 3 0,0 0-5 16,0 0 0-16,0 0 2 0,0 0-1 0,0 0 5 15,0 0-4-15,0 0 2 0,0 0-2 0,0 0 1 16,0 0 2-16,0 0-3 0,0 0 1 0,0 0-4 15,0 0-2-15,0 0-3 0,0 0-5 16,0 0-1-16,0 0-3 0,0 0 3 0,0 0 0 16,0 0 0-16,0 0-5 0,0 0-4 0,0 0-3 15,0 0-6-15,0 1 3 0,0-1-2 16,0 1 0-16,-1-1-1 0,1 1-6 0,-3 2 5 16,2 0 4-16,-1 4 10 0,0 2 11 0,-3 2 3 15,3 0-1-15,-1 2 1 0,-2 0 2 16,2 2-3-16,-1-1 3 0,0 1-6 0,3 0 4 15,1 2 0-15,-2-3-2 0,2 3 1 0,0-1-7 16,0-1-1-16,0-1-5 0,2 2-1 0,-1-2 5 16,6-2-5-16,-3-1 5 0,3 1-2 0,-1-3-4 15,1 1 6-15,2-3 0 0,-1 1 5 16,2-4-4-16,1-1 1 0,-2 1-1 0,2-3 5 0,0 0 7 16,-1-1 1-16,0 0 3 0,2 0-1 15,-2-1 2-15,-1-3 0 0,1 0 4 0,0-1 2 16,-1-2-2-16,2 0 1 0,-1-3-6 0,0 1 1 15,1-4-3-15,-1 2 1 0,1-3-2 16,1 0 2-16,-2-3 0 0,-1 1 3 0,1 0 3 16,-2-2 2-16,-4 3 5 0,2 2-2 0,-3 0 5 15,-1 3 1-15,-1-2-3 0,-1 4 3 16,0 3-3-16,0 0 4 0,0 1 1 0,0 4-5 16,0 0-13-16,-1 0-19 0,-1 0-14 0,2 0-14 15,-1 3-7-15,-1 0-1 0,-1 3 4 0,-1 2 12 16,0 4 13-16,-3 2 9 0,0 2 0 15,1 0 1-15,0 3-7 0,2 1-7 0,-2-2-9 16,4 3-25-16,-4-2-31 0,3 1-39 0,3-1-50 16,0 1-86-16,0-2-102 0,6 1-16 0,-3-5 29 15,-1-5-121-15</inkml:trace>
  <inkml:trace contextRef="#ctx0" brushRef="#br0" timeOffset="190152.01">21410 3856 1525 0,'0'0'-151'0,"0"0"74"15,0 0 182-15,0 0 38 0,0 0-51 0,0 0-33 16,0 0 12-16,0 0 7 0,-13 132 5 0,10-104-5 15,0-1-12-15,1 2-17 0,-1-1-15 16,1 2-1-16,-4-3-6 0,2 2-4 0,0-1-8 16,-1-2-5-16,2 1-2 0,-1-3-1 0,-2-2 3 15,3-1-4-15,-5-3 4 0,4-1 0 0,-4-2-2 16,-1 0 5-16,-1-4 4 0,0 2 2 0,-1-1 2 16,-1-3 4-16,-1-1 0 0,-2-1 6 0,2-3 1 15,-3 1-2-15,4-4 2 0,-4-1-5 16,3 0 5-16,3-5-3 0,-1-3-18 0,2-4-21 15,4-3-23-15,-1-4-16 0,3-3-13 0,2-4-9 16,1-1-10-16,2-5-19 0,8 0-29 0,2-1-41 16,9-2-79-16,3 2-109 0,2-3-53 15,-5 11 30-15,-7 8-181 0</inkml:trace>
  <inkml:trace contextRef="#ctx0" brushRef="#br0" timeOffset="190324.93">21522 3728 1555 0,'0'0'590'0,"0"0"-487"16,0 0 26-16,0 0 22 0,0 0-20 0,0 0-60 16,0 0-35-16,0 0-19 0,0 0-21 0,0 0-16 15,0 0-10-15,0 0-17 0,0 0-27 0,0 0-53 16,18-90-79-16,-13 90-159 0,2 0-186 0,-1 0-378 16,-2 0 499-16</inkml:trace>
  <inkml:trace contextRef="#ctx0" brushRef="#br0" timeOffset="190688.34">21831 3814 2374 0,'0'0'29'0,"0"0"18"0,0 0 26 0,0 0-11 15,0 0-47-15,0 0-29 0,0 0 1 0,0 0 13 16,0 0 13-16,0 0 15 0,0 0 2 0,0 0-2 16,0 0-6-16,-45 141-6 0,39-118-1 0,-3 0-9 15,2-3-11-15,1 0-4 0,3 0-15 16,0-4-26-16,2 0-37 0,1-2-80 16,0-1-116-16,4-2-238 0,-1-3-53 0,2-4-437 0</inkml:trace>
  <inkml:trace contextRef="#ctx0" brushRef="#br0" timeOffset="190862.95">22028 3564 2926 0,'0'0'-11'0,"0"0"12"0,0 0 16 15,0 0-14-15,0 0-42 0,0 0-41 0,0 0-32 16,0 0-31-16,0 0-13 0,0 0-47 15,0 0-133-15,0 0-188 0,0 0-819 0</inkml:trace>
  <inkml:trace contextRef="#ctx0" brushRef="#br0" timeOffset="192164.8">22537 3224 739 0,'0'0'177'16,"0"0"54"-16,0 0 27 0,0 0-15 0,0 0-97 15,0 0-72-15,0 0-35 0,0 0-19 0,0 0-26 16,0 0 6-16,0 0 32 0,0 0 26 0,0 0 25 16,0 0-6-16,-24 109-16 0,19-78-15 15,-2 0-12-15,-1-1-4 0,1 2-7 0,-1 0-4 16,0 0-4-16,-1 0-2 0,-2 3-4 0,-1-2-4 15,2-1-5-15,-1-2-4 0,3-2-2 16,-1-2-7-16,1-3-5 0,2 0-15 16,1-3-20-16,3-3-24 0,-1-1-36 0,3 0-50 0,0-3-100 15,0-3-135-15,1 0-29 0,2-6-90 16,0-1 176-16</inkml:trace>
  <inkml:trace contextRef="#ctx0" brushRef="#br0" timeOffset="192438.8">22762 3281 2170 0,'0'0'18'0,"0"0"36"0,0 0 32 0,0 0-4 16,0 0-33-16,0 0-40 0,0 0-14 15,0 0-8-15,0 0-9 0,0 0 9 0,0 0 13 16,0 0 10-16,0 0 16 0,0 59 4 0,-2-38-3 15,-2 3 8-15,2 0-5 0,-3 4-3 0,0-2-1 16,-3 4-14-16,0 0 3 0,-1 0-9 16,0 0-3-16,-1 1-3 0,-1-2-13 15,2 2-7-15,-1 0-21 0,1-1-21 0,1 0-27 16,-1-4-40-16,3 2-43 0,-2-4-78 0,1-2-109 16,3 1-105-16,2-8 37 0,-1-5-209 0</inkml:trace>
  <inkml:trace contextRef="#ctx0" brushRef="#br0" timeOffset="192777.65">23426 3494 2116 0,'0'0'-19'0,"0"0"5"0,0 0 62 16,0 0 16-16,0 0-26 0,0 0-39 15,0 0-5-15,0 0 10 0,0 0 8 0,0 0 9 16,0 0 1-16,0 0 4 0,0 0-9 0,-124 91-5 15,101-77-3-15,-2 1-6 0,4-1-4 16,-5 1-10-16,0 1-16 0,1-1-25 0,0 0-32 16,4 0-29-16,1-3-66 0,0-1-83 0,6-2-88 15,2-1-64-15,3-1 44 0,3-3-119 0</inkml:trace>
  <inkml:trace contextRef="#ctx0" brushRef="#br0" timeOffset="192989.1">23126 3484 2242 0,'0'0'-14'0,"0"0"5"0,0 0 21 15,0 0 20-15,0 0-20 0,0 0-30 0,0 0 14 16,0 0 13-16,0 0 18 0,0 0 12 16,0 0 0-16,0 0-2 0,0 0-7 0,0 0-6 15,71 126-12-15,-56-107-5 0,0 0-7 0,0 0-10 16,-2-1-6-16,5 0-20 0,-4-1-35 0,2 1-69 15,-3-1-88-15,2-1-154 0,2 0-124 0,-4-6 4 16,-5-3-84-16</inkml:trace>
  <inkml:trace contextRef="#ctx0" brushRef="#br0" timeOffset="193192.72">23586 3828 2038 0,'0'0'-35'0,"0"0"-47"0,0 0 86 0,0 0 92 16,0 0-24-16,0 0-21 0,0 0-8 0,0 0-10 16,0 0-6-16,0 0-2 0,0 0 1 0,-28 120-7 15,27-105-7-15,0 0-4 0,-2 0-14 16,2-3-5-16,1 0-19 0,0-2-39 16,0 0-58-16,0-1-109 0,0-3-202 0,0-3-54 15,2-1-436-15</inkml:trace>
  <inkml:trace contextRef="#ctx0" brushRef="#br0" timeOffset="193372.27">23708 3628 2341 0,'0'0'183'0,"0"0"-120"16,0 0 19-16,0 0 0 0,0 0-34 0,0 0-38 15,0 0-14-15,0 0-11 0,0 0-11 16,0 0-16-16,0 0-16 0,0 0-26 0,0 0-6 15,0 0-26-15,-4 0-48 0,8 7-79 0,-1 0-198 16,2 0-77-16,-3-3-490 0</inkml:trace>
  <inkml:trace contextRef="#ctx0" brushRef="#br0" timeOffset="193629.68">24050 3600 2460 0,'0'0'-126'0,"0"0"21"0,0 0 89 15,0 0 89-15,0 0-28 0,0 0-17 16,0 0 9-16,0 0 8 0,0 0-11 0,0 0-15 0,0 0-4 15,0 0-12-15,129 39-15 0,-106-33-23 16,-2-1-50-16,2 1-71 0,-6-1-158 0,-2-2-241 16,-6 0-800-16</inkml:trace>
  <inkml:trace contextRef="#ctx0" brushRef="#br0" timeOffset="193877.1">24469 3470 2276 0,'0'0'-106'0,"0"0"32"0,0 0 111 16,0 0 39-16,0 0-39 0,0 0-2 0,0 0 8 16,0 0 6-16,0 0-12 0,0 0-6 0,7 138-4 15,-3-115-9-15,-2 3-4 0,0-2-6 16,1 0-4-16,2-1-5 0,-4-2-13 0,1 1-18 15,1-4-20-15,0 0-26 0,-2 2-43 0,0-3-74 16,3-2-176-16,-1-4-149 0,-1-3-608 0</inkml:trace>
  <inkml:trace contextRef="#ctx0" brushRef="#br0" timeOffset="194154.92">24814 3571 1228 0,'0'0'37'0,"0"0"45"16,0 0 104-16,0 0-52 0,0 0-45 0,0 0 22 16,0 0 11-16,0 0 1 0,0 0-11 0,0 0-14 15,0 0-17-15,0 0-17 0,0 0-5 0,-69 120-12 16,50-106-3-16,0 1-10 0,0 0-12 15,2-1-7-15,-1 0-11 0,0-1-1 0,3 1-6 16,-1 0-3-16,3 1-11 0,-4 1-17 16,5-1-27-16,-4 0-48 0,5 0-69 0,3 0-145 15,2-5-247-15,0-3-820 0</inkml:trace>
  <inkml:trace contextRef="#ctx0" brushRef="#br0" timeOffset="194676.36">24796 3949 1052 0,'0'0'229'0,"0"0"-138"0,0 0 79 16,0 0 58-16,0 0-81 0,0 0-60 0,0 0-12 16,0 0-11-16,0 0-14 0,0 0-6 0,0 0-12 15,0 0-7-15,0 0-2 0,74-65 0 16,-73 63 6-16,1 2 1 0,-2 0-10 0,0 0-31 16,0 3-37-16,-3 2-14 0,1 4 6 0,-3 5 27 15,-1 6 28-15,-1 2 9 0,2 5-2 16,-3 2 2-16,-2 3-1 0,1 2 2 0,-1 2 2 15,1-1-9-15,-2 1 6 0,0 0-3 0,-1-1 0 16,0-2 5-16,-2-1-3 0,0-4 0 0,2 1 1 16,-4-3 0-16,3-1-3 0,0-3 7 0,-2-2 6 15,4-4-1-15,-2 0 11 0,3-5 3 0,-1-1 4 16,2-4 6-16,1-1 6 0,-1-3 4 0,-1-2-3 16,3 0 6-16,1 0-5 0,-1-4-1 15,4-3-5-15,-4-2-12 0,5-4-10 0,0-2-8 16,-1-3-4-16,3 0-2 0,0-2 6 0,0 2-3 15,0 1 2-15,5 0 1 0,2 0-9 16,2 2-4-16,3-1-6 0,0 0-1 0,0 0-6 16,6-3-4-16,-1 0-14 0,5-1-28 0,2 0-26 15,2-1-46-15,2-1-64 0,1 0-114 0,6-1-217 16,-11 7-49-16,-6 5-452 0</inkml:trace>
  <inkml:trace contextRef="#ctx0" brushRef="#br0" timeOffset="194824">25081 3744 2441 0,'0'0'113'0,"0"0"2"0,0 0 8 15,0 0-29-15,0 0-62 0,0 0-25 0,0 0-17 16,0 0-13-16,0 0-19 0,0 0-22 0,0 0-48 16,0 0-60-16,0 0-76 0,0 0-113 15,-1-9-206-15,3 11-748 0</inkml:trace>
  <inkml:trace contextRef="#ctx0" brushRef="#br0" timeOffset="195316.5">25357 3729 94 0,'0'0'258'15,"0"0"18"-15,0 0 50 0,0 0 6 0,0 0-42 16,0 0-48-16,0 0-32 0,0 0-36 16,0 0-32-16,0 0-32 0,0 0-33 0,0 0-29 15,0 0-21-15,2 5-12 0,-2-3-13 0,-1 1 0 16,0 3 5-16,-1 5 11 0,-6 0 14 0,5 4 6 15,-5 3-5-15,-2 2-11 0,-1 1-3 16,-1 3-8-16,-2 0 3 0,-2 4 3 0,-1 0-3 16,0 0-4-16,-2-1-3 0,0-1-2 0,-2 0-3 15,1-3 1-15,1 1-7 0,-1-2-15 0,1 0-17 16,6-2-33-16,-4 1-47 0,5-3-65 0,1 1-99 16,-1-2-212-16,5-6-92 0,0-3-512 0</inkml:trace>
  <inkml:trace contextRef="#ctx0" brushRef="#br0" timeOffset="195604.86">25387 3941 1394 0,'0'0'108'16,"0"0"23"-16,0 0 77 0,0 0-19 0,0 0-89 15,0 0-26-15,0 0 3 0,0 0-7 0,0 0-13 16,0 0-15-16,0 0-18 0,0 0-14 16,0 0-5-16,0 0 10 0,0 9 7 15,-7 4 13-15,0 3 3 0,-2 3-4 0,-2 0 0 0,-2 4-2 16,-1-1-4-16,0 3-8 0,-3 1-1 0,-1 0-9 16,4 1-2-16,-5-1-2 0,4-1-6 0,0-2-4 15,2 0-17-15,-1-2-26 0,2-2-54 0,1-1-90 16,1-2-148-16,5-5-281 0,-1-3-822 0</inkml:trace>
  <inkml:trace contextRef="#ctx0" brushRef="#br0" timeOffset="197490.74">21501 5507 2701 0,'0'0'-160'16,"0"0"-4"-16,0 0 47 0,0 0 122 16,0 0 59-16,0 0-19 0,0 0-6 0,0 0 2 15,0 0-5-15,0 0-10 0,145 2-19 0,-109-6-13 16,1 2-18-16,-6 1-23 0,-1-1-34 15,-5 2-49-15,0 0-72 0,-4 0-133 0,-3 0-156 16,-5 0 20-16,-6 3-265 0</inkml:trace>
  <inkml:trace contextRef="#ctx0" brushRef="#br0" timeOffset="197688.03">21686 5629 2133 0,'0'0'-2'15,"0"0"-27"-15,0 0 24 0,0 0 32 0,0 0 6 16,0 0 2-16,0 0 15 0,0 0 7 16,0 0-3-16,0 0-16 0,125 13-18 0,-94-13-10 15,1 0-14-15,1 0-22 0,-1 0-47 0,-1 0-62 16,-1 0-110-16,-2-1-160 0,-10 0-89 16,-5 0-545-16</inkml:trace>
  <inkml:trace contextRef="#ctx0" brushRef="#br0" timeOffset="198171.94">22862 5319 2295 0,'0'0'-59'0,"0"0"61"0,0 0 75 16,0 0-18-16,0 0-57 0,0 0-35 0,0 0 1 16,0 0 8-16,0 0 7 0,-129 3 3 15,108 6 6-15,0 1 5 0,4 0 2 16,-3 2 9-16,4 2 0 0,2-1-2 0,3 2 2 16,0 4-3-16,2 0 3 0,3 2 1 0,-2 1-3 15,6 1 1-15,2-1-4 0,0 0 2 0,1 2-2 16,5-2-5-16,3-2 2 0,1 2-3 0,1-2-1 15,0-2 6-15,2 1-2 0,2-3 1 16,-3-2 2-16,7-1-7 0,-3-1 6 0,-1-2 4 16,3-2 3-16,0-2 7 0,-1-3 3 0,0-2 1 15,1-1 2-15,-1 0 0 0,0-1 1 0,0-4 0 16,0-2 1-16,-1-1 5 0,0-2 4 0,-1-1 9 16,2-1 6-16,-2-2 0 0,-2-1 2 0,-1-3-1 15,1-1-5-15,-2-1-3 0,-2-2-5 0,-1-2-7 16,-3-1-7-16,0-4-2 0,-3 1-6 15,-2 0-2-15,0 0 6 0,-4 4 1 0,-4 3 4 16,0 5 1-16,-5 3-8 0,1 3-10 0,-3 3-9 16,-3 1-11-16,1 3-13 0,-2 2-9 15,-1 1-27-15,2 0-34 0,-2 3-51 16,1 3-101-16,-1 1-227 0,8-1-167 0,3-1-723 0</inkml:trace>
  <inkml:trace contextRef="#ctx0" brushRef="#br0" timeOffset="203002.92">19467 3429 0 0,'0'0'47'0,"0"0"3"16,0 0-22-16,0 0-7 0,0 0-3 15,0 0 1-15,0 0-3 0,0 0-3 0,0 0 3 16,0 0 4-16,0 0 13 0,0 0 16 0,-3-9 16 15,3 9 14-15,0-1 9 0,0 1 7 0,0-2 5 16,0 1 4-16,0 0 1 0,0 0-10 0,-1 1-15 16,0 0-8-16,0-1-8 0,1 1-7 15,-1 0 5-15,0-1 0 0,0-1 0 0,0 1 4 16,-2 1-1-16,3-1-3 0,0 0-1 0,-1 1 4 16,1-1-7-16,0 1-1 0,-1-1-8 0,1 1-8 15,0 0-1-15,0-2-4 0,0 2-2 0,-1 0-5 16,1-1-3-16,0 1-5 0,0 0-3 0,0-1 2 15,0 1-4-15,0 0 2 0,0-1 1 16,0 1 0-16,0 0 0 0,0 0 0 0,0-2-2 16,0 2-3-16,0-2 1 0,0 2-2 15,0-1-1-15,0 1 1 0,0-1-1 0,0 0-2 16,0 0-1-16,1 0-2 0,-1-1-4 0,1 2 1 16,0-1-5-16,2 1-1 0,-2-1 3 15,0 1-2-15,1-1 2 0,-1 0-2 0,1 0 1 16,4-1-4-16,-4 1 1 0,4 1 3 0,-2-1-4 15,2 0 4-15,-2 1 0 0,3 0-1 0,-2 0 0 16,2 0 1-16,-3 0-4 0,2 0-1 0,-3 0 1 16,3 1-4-16,-3 1 4 0,-1 1-3 0,2-2-1 15,-2 1 0-15,0 1-2 0,-1-1 3 16,0 0-2-16,3 2 3 0,-2 0 0 0,-1 0-1 16,0-1 4-16,-1 2-2 0,1-1 3 0,0 0-4 15,1 1 1-15,0-1-2 0,-1 1 0 16,-1 0 2-16,1 0-5 0,-1 2 2 0,0-2-4 15,0 0 2-15,0 2 3 0,0 0 1 0,0 0 4 16,-4 0-3-16,1 0 3 0,1-1-3 0,-2 1 1 16,-1-1 2-16,1 3-2 0,-2-1 2 15,-1-1 1-15,2 0-2 0,-2 0 0 0,3 0 2 16,-3 0-5-16,2 0 1 0,-1 1 3 0,2-1-2 16,-1 0 7-16,2 0-4 0,0 0 0 15,-2-2-1-15,4 1-4 0,-2 0 6 0,-1 0-3 16,2-1 3-16,1-1 1 0,0 0-3 0,-1 0 3 15,1 0-1-15,-3-1 1 0,3 0 0 0,0 1 0 16,-1-2-1-16,0 2 1 0,-2-2 1 0,3 0-2 16,-1 1 2-16,1 0-1 0,-2 1-2 0,-1-2 0 15,3 1 1-15,-1 1-1 0,-1-1 1 0,-1 0 2 16,3-1-3-16,0 1 2 0,-1 0 0 16,1 0-2-16,-3 0 3 0,2-1-3 0,1 1 1 15,-2-1 0-15,-1 0 0 0,1 2 2 0,2-2 0 16,-1 2 4-16,-3-1-2 0,3 0 1 15,-1 0 2-15,-3 2-4 0,3-3 2 0,-4 2-2 16,4 0 3-16,-4 0-2 0,2 0 2 0,-1 0-4 16,1 0-3-16,-1 1 2 0,-2-1-2 0,3 1 3 15,-2-1-1-15,-2 0 1 0,5 2-1 16,-2-3 1-16,3 0 1 0,-3-1-3 0,4 0 0 16,0 1-1-16,0-1 1 0,-3-1 0 0,4-1 1 15,1 1-1-15,-1-1-3 0,1 0 3 0,0 0-4 16,0 1 3-16,0-1 0 0,0 0-3 0,0 0 0 15,0 0-2-15,0 0 3 0,0 0-1 16,0 0 2-16,0 0 1 0,1 0-4 0,-1 0 2 16,1 0-1-16,-1 0 3 0,5 0 9 0,-1 2 8 15,-2-1 8-15,5 0 6 0,-1 1 3 0,0-1-2 16,4 1-4-16,-1-2-5 0,0 1-1 16,1-1-7-16,0 0 2 0,0 0 1 0,2 1-6 15,-1-1 5-15,0 0-5 0,3 0 0 0,-2 0 0 16,-1 0-5-16,-1 0 0 0,0 0-1 0,1 0 7 15,-1 0-2-15,1 0 2 0,1 0-1 16,-2 0-9-16,1 0 1 0,-1 0 1 0,-1 0 0 16,0 2-1-16,-2-2 1 0,0 1-2 0,1 0-4 15,-2-1 8-15,-2 1-6 0,2-1 2 0,-1 0 1 16,0 1-2-16,-1-1 1 0,-2 0 1 16,3 1-1-16,-3-1-6 0,-1 0 6 0,-1 0-3 15,1 2 0-15,-1-2 4 0,1 0-10 16,-1 0-3-16,0 0-10 0,0 0-11 0,0 0-15 15,0 0-17-15,-1 0-27 0,0 0-35 0,0 0-46 16,-1 0-133-16,0-2-144 0,-2 1-30 0,3 0-420 0</inkml:trace>
  <inkml:trace contextRef="#ctx0" brushRef="#br0" timeOffset="203931.56">18984 3627 285 0,'0'0'77'16,"0"0"46"-16,0 0 44 0,0 0 34 16,0 0-15-16,0 0-36 0,0 0-10 0,0 0-10 15,0 0-9-15,0 0-1 0,0 0-5 0,0 0-18 16,0 0-19-16,0 0-23 0,-2-3-24 0,2 3-15 15,0 0-12-15,0 0-6 0,0 0-6 16,2 0-5-16,-1 0 5 0,5 0 6 0,-2 0 13 16,5 0 9-16,2 0 4 0,0 1-4 0,0 1-3 15,3 0-1-15,-2-1-1 0,1 0 6 0,3 0 2 16,-2 1 6-16,3-2-2 0,-2 1-4 16,3-1 0-16,-2 0-3 0,-2 0-1 0,-1 0-3 15,1 0-2-15,-2 0-6 0,-4 0 2 0,-3 0-2 16,0 0-5-16,-2 0 1 0,-1 0-3 0,-2 0 3 15,0 0 2-15,0 0 6 0,0 0-1 0,0 0 3 16,0 0 7-16,0 0-3 0,0 0 2 0,0 0-5 16,0 0-7-16,0 0-4 15,0 0-4-15,0 0 2 0,0 0-3 0,0 0 2 16,0 0-1-16,0 0-1 0,0 0 2 0,0 0 0 16,0 0 3-16,0 0-2 0,0 0 4 0,0 0 2 15,0 0 7-15,0 0 8 0,0 0 4 0,0 0 4 16,-1 0 0-16,0 0-10 0,-2 0-11 0,-2 0-8 15,2-1-14-15,-4-2-2 0,-4 1-1 16,2 0-2-16,-1 0 3 0,-3 2 1 0,0-1 2 16,-3 1 1-16,-1 0 5 0,3 0 1 0,0 0 1 15,-3 0 2-15,0 0-3 0,2 1 2 0,0 2 3 16,3-2-3-16,1 0 2 0,0-1 0 0,2 1 0 16,4-1-1-16,0 0 3 0,2 1 2 15,-2-1-2-15,4 0 2 0,1 0-4 0,0 0-3 0,0 0-2 16,0 0-2-16,0 0-7 0,0 0-3 15,0 0-7-15,1 0-8 0,0 0-2 0,2 0-7 16,-1 0 9-16,1 0 9 0,4 0 9 0,1 0 9 16,3 0-2-16,1-1 0 0,1 0-5 15,4 1-3-15,1-1 0 0,-1 1-12 16,3-1-24-16,1 1-45 0,3-1-62 0,-3 1-65 16,1-2-87-16,-3 1-117 0,-8 1-610 0</inkml:trace>
  <inkml:trace contextRef="#ctx0" brushRef="#br0" timeOffset="204497.73">19268 3434 251 0,'0'0'50'0,"0"0"31"16,0 0 39-16,0 0 19 0,0 0-11 15,0 0-28-15,0 0-22 0,0 0-5 0,0 0 6 16,0 0 13-16,0 0 5 0,0 0 3 0,0 0-7 16,0 0-8-16,10-5-6 0,-8 3-6 0,5 0-6 15,-4-1-9-15,5 1-4 0,-1-1-10 16,-2 0-8-16,4-1-4 0,-2 2-7 16,-3-1-1-16,3 0 2 0,-3 1-5 0,5 0-2 15,-2-1-7-15,3 2-8 0,-1-1-4 0,2-1-1 16,0 1-5-16,2 0-6 0,-2-1-8 0,6 2-20 15,-4 0-33-15,-2 1-55 0,3 0-84 0,-3 0-138 16,-6 0-60-16,4 0-478 0</inkml:trace>
  <inkml:trace contextRef="#ctx0" brushRef="#br0" timeOffset="205514.46">19055 3642 760 0,'0'0'164'0,"0"0"-75"15,0 0 30-15,0 0 14 0,0 0-30 0,0 0-68 16,0 0-42-16,0 0-12 0,0 0 8 0,0 0 15 16,0 0 22-16,0 0 5 0,0 0-10 0,0 0 1 15,62-7-3-15,-47 6 4 0,-4-2 8 16,1 2-2-16,0 0 3 0,-2 0 2 0,0 1-2 16,1-1 2-16,-1-1 3 0,-1 1-9 0,-1 1-5 15,-5 0-5-15,2 0-6 0,-4 0 13 0,-1 0 17 16,0 0 21-16,0 0 13 0,0 0 8 15,0 0-6-15,-1 0-9 0,-3 0-7 0,3 0-24 16,-3 0-17-16,-5 0-16 0,0 0-14 0,-1 0 0 16,-3 0-2-16,-3 1 5 0,3 1-1 15,-4-2 2-15,1 1 4 0,0-1-1 16,-3 1 4-16,0-1 1 0,5 0 1 0,-4 0 0 0,6 0 5 16,-1-1 0-16,2 0 1 0,3-1 7 0,2 1-1 15,5 0 2-15,0 0-4 0,1 1-8 16,0 0-8-16,0 0-8 0,0 0-9 0,0-1-16 15,0 1-11-15,1-1-15 0,1 1 1 0,4-2 17 16,1 1 16-16,0-1 17 0,8 1 6 0,-3-1 0 16,1-1-2-16,2 1 3 0,0 0 0 0,0 0-1 15,0-1 4-15,-3 1 0 0,4 1 0 0,-4-1 0 16,0-1 0-16,3 2-1 0,-6 0 2 16,-2 1-1-16,0 0-1 0,-5 0 1 0,-1 0 5 15,-1 0 14-15,0 0 16 0,0 0 19 0,0 0 15 16,-1 0-3-16,-3 0-12 0,-3 0-25 0,-2 0-19 15,-1 2-12-15,-2-1-1 0,-2 3 3 16,-2-3 2-16,3 1 3 0,-3 0-1 16,4-1 3-16,-1 0-1 0,-2-1-1 0,4 1 0 0,0 0 0 15,0-1-1-15,0 1-3 0,0 0 1 16,3-1-4-16,1 1 1 0,4-1 2 0,1 0-3 16,1 0-4-16,1 0-8 0,0 0-14 0,0 0-21 15,0 0-26-15,0 0-35 0,0 0-24 16,1 0-1-16,1 0 30 0,-1 3 45 0,5-1 30 15,-3 1 16-15,4 0-12 0,-3 0-20 0,4-1-19 16,0 2-45-16,-4-1-66 0,6 0-116 0,-8-1-31 16,5 0-366-16</inkml:trace>
  <inkml:trace contextRef="#ctx0" brushRef="#br0" timeOffset="-213681.72">22423 4175 552 0,'0'0'-74'0,"0"0"58"16,0 0 21-16,0 0 27 0,0 0 35 0,0 0 1 15,0 0-6-15,0 0-13 0,0 0-11 0,0 0-8 16,0 0-5-16,0 0 0 0,87 46 4 15,-70-37 8-15,2 2-1 0,4 1 6 0,1 2 1 16,6 3-4-16,0 0-2 0,3 0-11 0,5 3-8 16,2 1-8-16,-2-2-5 0,2 3 1 0,0 0-1 15,5 1 3-15,-2 0 5 0,2 0-5 0,1 2-6 16,4-2-2-16,-1 1-8 0,0-2 4 0,5 2 2 16,-1-1-3-16,2-2 2 0,0 3-2 15,1-4 1-15,-2 0 3 0,-3-2-7 0,1-3 4 16,-1 0 1-16,-2-2 2 0,0-3 1 0,-1 0 5 15,-1-2 1-15,0-1 8 0,0-1 10 16,1 0-2-16,-2-1 0 0,-2-1-4 0,4 1-6 16,-2-1 1-16,-2 0 5 0,-2-1 2 0,1 0 0 15,-2 0-1-15,-2 0-4 0,3-2-1 16,0 1-1-16,-1-2-1 0,0 1-1 0,1 0-4 16,1-1 1-16,2 0-1 0,-2 0-1 0,2 0 0 15,1 0-3-15,3 0 2 0,-4 0 1 0,1-1 2 16,-6 0 5-16,-6-2 1 0,-4 1 5 15,-5 1 5-15,-5 0 6 0,-4-1 1 0,-5 1 8 16,0-2 4-16,-4 1 5 0,-4 0 17 0,0 0 15 16,-3 1 13-16,0-1-5 0,0 0-16 0,0-1-35 15,0-1-40-15,-4 0-35 0,2-2-47 0,-5 1-57 16,3 0-75-16,-5-1-67 0,-2 3-76 16,0 1-17-16,1 0-255 0,3 2 561 0</inkml:trace>
  <inkml:trace contextRef="#ctx0" brushRef="#br0" timeOffset="-212907.81">24376 5232 261 0,'0'0'17'0,"0"0"40"0,0 0 34 16,0 0 28-16,0 0 7 0,0 0-22 0,0 0-31 15,0 0-23-15,0 0-6 0,0 0 6 0,0 0 17 16,0 0 25-16,0 0 0 0,0 0-1 0,-33 116-7 15,22-82-9-15,1 4-5 0,-1 2-9 0,-1 0-11 16,2 2-15-16,-2 1-9 0,-5 0-12 16,5 0-6-16,-6 2-6 0,2-1 2 0,-1 0-4 15,-2-1 2-15,1-1-3 0,3-1-5 0,-2-3 3 16,3-1-9-16,1-4-7 0,3-2-7 0,3-3-22 16,0-1-19-16,2-2-24 0,3-1-22 0,0-4-30 15,2 0-47-15,0-4-51 0,0-2-20 0,2-5 33 16,0-4-88-16</inkml:trace>
  <inkml:trace contextRef="#ctx0" brushRef="#br0" timeOffset="-212573.94">24545 5251 996 0,'0'0'44'16,"0"0"-77"-16,0 0 30 0,0 0 36 0,0 0 21 15,0 0-4-15,0 0-17 0,0 0 1 0,0 0 12 16,0 0 11-16,0 0 3 0,0 0 12 0,0 0 7 16,-10 120 7-16,2-88-3 0,-4 3-14 0,1 2-12 15,0 0-10-15,-2 1-1 0,-1 1-7 0,-2-1-4 16,-1 2-9-16,2 1-6 0,-2-2-3 15,2 1-7-15,2-2-2 0,1-1-3 0,3 0-5 16,5-2-6-16,-2-3-6 0,4-1-11 0,2-3-13 16,0-2-14-16,0-2-16 0,1-2-22 0,3-2-22 15,-1-2-35-15,-1-2-59 16,-1-2-98-16,2-4-37 0,-3-4-350 0</inkml:trace>
  <inkml:trace contextRef="#ctx0" brushRef="#br0" timeOffset="-210923.37">23731 6746 1095 0,'0'0'31'0,"0"0"19"0,0 0 26 0,0 0 8 16,0 0-18-16,0 0-29 0,-130 67-8 0,107-51-6 16,-6 1-8-16,3 1-3 0,-2-1 0 0,-1 1 8 15,-2 0 4-15,4-3 2 0,3 3 0 0,-3-3-10 16,5-1-9-16,3-1-17 0,3-1-26 0,1-1-27 16,3-1-46-16,2-1-75 0,1-1-95 0,2-3-32 15,3-1-346-15</inkml:trace>
  <inkml:trace contextRef="#ctx0" brushRef="#br0" timeOffset="-210694.56">23331 6706 2055 0,'0'0'-53'0,"0"0"28"0,0 0 29 16,0 0 45-16,0 0 18 0,0 0-9 0,0 0 0 15,0 0 0-15,0 0-1 0,0 0-7 16,59 140-8-16,-48-116-6 0,3 3-11 0,-3-2-8 16,3-1-11-16,1 2-5 0,-4-3-9 0,2-1-21 15,-3-1-23-15,0-1-41 0,2-1-57 0,-4-3-66 16,1 2-74-16,1-3-110 0,-4-3-29 0,-2-5-409 16</inkml:trace>
  <inkml:trace contextRef="#ctx0" brushRef="#br0" timeOffset="-210487.59">23739 7134 1973 0,'0'0'-60'0,"0"0"33"16,0 0 79-16,0 0 38 0,0 0-19 15,0 0-23-15,0 0-5 0,0 0-4 0,0 0-7 16,-29 128-9-16,25-110-2 0,-1 1 1 0,2 0-9 15,-3-2-8-15,3 0 0 0,-5-2-9 0,6-1-12 16,1 1-27-16,1-3-55 0,0 0-90 16,1-3-122-16,1-3-192 0,1-3-687 0</inkml:trace>
  <inkml:trace contextRef="#ctx0" brushRef="#br0" timeOffset="-210294.55">23857 6929 2315 0,'0'0'36'0,"0"0"8"0,0 0 7 15,0 0-15-15,0 0-37 0,0 0-27 0,0 0-10 16,0 0-12-16,0 0-27 0,0 0-40 16,0 0-59-16,0 0-60 0,0 0-91 0,0 0-102 15,7 52-114-15,-1-49 83 0</inkml:trace>
  <inkml:trace contextRef="#ctx0" brushRef="#br0" timeOffset="-210047.78">24179 7007 2539 0,'0'0'-31'0,"0"0"22"0,0 0 44 0,0 0 19 15,0 0-19-15,0 0-20 0,0 0 1 0,0 0-8 16,0 0-8-16,0 0-6 0,0 0-15 0,135 39-27 16,-119-34-54-16,2 0-76 0,-3-1-111 0,1 1-169 15,-5-2-78-15,-2 1-488 0</inkml:trace>
  <inkml:trace contextRef="#ctx0" brushRef="#br0" timeOffset="-209838.78">24566 6872 2109 0,'0'0'-23'0,"0"0"22"16,0 0 41-16,0 0 32 0,0 0 7 0,0 0-3 0,0 0 10 15,0 0-11-15,0 0-15 0,-20 126-16 16,19-103-10-16,1-1-14 0,0 1-10 0,0-1-12 16,3-1-21-16,3-1-16 0,-2 1-48 0,1-3-69 15,-2 0-106-15,3-1-150 0,-4-5-132 0,0-5-612 16</inkml:trace>
  <inkml:trace contextRef="#ctx0" brushRef="#br0" timeOffset="-209587.76">24948 7018 1867 0,'0'0'44'0,"0"0"24"16,0 0 45-16,0 0-7 0,0 0-54 0,0 0-23 15,0 0-2-15,0 0-3 0,-126 46-4 0,106-35 6 16,-1 4 3-16,-3-1 8 0,1 1 3 15,-1 1-3-15,0 1-4 0,2 1-8 0,-1-1-8 16,4 2-8-16,0-3-8 0,0 2-8 0,4-2-11 16,1 1-17-16,2-2-35 0,2-2-49 15,1-1-88-15,3-3-115 0,3 1-164 0,2-6-237 16,0 0 106-16</inkml:trace>
  <inkml:trace contextRef="#ctx0" brushRef="#br0" timeOffset="-209057.69">24845 7386 1531 0,'0'0'41'0,"0"0"37"0,0 0 43 0,0 0-23 0,0 0-44 15,0 0-16-15,0 0-6 0,0 0-9 16,0 0 1-16,0 0 6 0,0 0 9 0,0 0-2 16,0 0-11-16,0 0-11 0,103-59-10 15,-97 58-7-15,0 1 2 0,-1 0-7 0,0 0-4 16,-4 5-1-16,2 3-1 0,-3 2 9 0,0 4 7 16,0 3 3-16,-4 3 4 0,-2 2-3 15,0 4 2-15,-4 3 0 0,-1 3 3 0,0 2 5 16,-4 4 1-16,2 1 3 0,0 1 2 0,-2 0 9 15,2 2 2-15,1-2-3 0,0-1-6 0,-2 0-9 16,1-1-2-16,-2-1 1 0,0 0 0 0,-4-3 1 16,3-1 8-16,-1-5 7 0,-3-1 3 0,2-1 9 15,-3-6-6-15,2-3 0 0,2 0 1 0,-1-8-5 16,0 0 3-16,0-5 4 0,4-1 6 16,-2-3-2-16,4 0 3 0,1-7-6 0,2-2-5 15,1-2-1-15,5-3-7 0,-1-4 0 0,3 0-2 16,1-3-1-16,0-4-1 0,3 2-6 0,5-4 2 15,2-2-9-15,5 0 1 0,0 1-3 16,3 1-8-16,1 3-1 0,1-1-2 0,2 3-1 16,3 1 0-16,0 0 0 0,1 2-10 0,-1 2-9 15,4-1-15-15,-1 2-30 0,1 1-26 16,-4 0-45-16,5-1-58 0,-3 1-104 0,-6 5-248 16,-8 3-584-16</inkml:trace>
  <inkml:trace contextRef="#ctx0" brushRef="#br0" timeOffset="-208888.73">25221 7207 2707 0,'0'0'39'0,"0"0"20"0,0 0 7 16,0 0 0-16,0 0-35 0,0 0-26 0,0 0-15 15,0 0-11-15,0 0-8 0,0 0-14 0,0 0-13 16,0 0-24-16,0 0-39 0,0 0-57 0,-30-3-91 15,32 11-164-15,6-1-151 0,-6-2-577 0</inkml:trace>
  <inkml:trace contextRef="#ctx0" brushRef="#br0" timeOffset="-206946.69">23639 6100 1570 0,'0'0'-11'0,"0"0"15"0,0 0 12 0,0 0 29 16,0 0 2-16,0 0-16 0,0 0-1 0,0 0 4 16,0 0 13-16,0 0 9 0,0 0 3 15,0 0 7-15,66 83 6 0,-51-57 0 0,-2-1 0 0,5 2-8 16,1 1-12-16,2 0-11 0,-1 0-8 15,2-2-9-15,3 0-2 0,0 1-1 0,3-3-2 16,0-1 1-16,2 0-5 0,0-2-2 0,-1-3-2 16,-1-2 0-16,2-1 7 15,-1-4 1-15,1-5 4 0,-2-2 1 0,1-4 0 16,-3 0 1-16,-3-1 4 0,3-6 4 0,-6-3 6 16,0-2 3-16,-1-2-2 0,-3-1 1 0,2-3-8 15,-2-2-3-15,-1-2-4 0,2-2-5 0,-1 0-1 16,0-1-4-16,-2-1-1 0,1 1-1 0,-1 0-4 15,0 0 0-15,-3 3-3 0,2-1-8 0,-2 4 4 16,-1 1 1-16,-3 3-4 0,-1 3 0 16,1 4-2-16,-5 1-7 0,1 3-9 0,1 0-15 15,-2 3-32-15,-1-1-40 0,-1 2-51 0,1 0-68 16,2 0-94-16,0 6-144 0,-2-4-112 0,0 0-581 0</inkml:trace>
  <inkml:trace contextRef="#ctx0" brushRef="#br0" timeOffset="-206055.75">24491 5025 1138 0,'0'0'373'0,"0"0"-308"0,0 0 26 16,0 0 29-16,0 0 2 0,0 0-46 0,0 0-25 15,0 0-9-15,0 0-7 0,0 0-8 0,0 0 5 16,0 0 1-16,0 0-3 0,0 0 2 15,-65 24-6-15,50-13 0 0,-4-1 1 0,3 3-6 16,-3-1-2-16,-4 1-7 0,3 1-3 0,-3 0-3 16,1-2 0-16,1 1-1 0,-1 0 1 15,-2-1-1-15,4-1-1 0,0-1 1 0,4-1-1 16,4-2 0-16,3-1-1 0,-1-1-3 16,9-2 1-16,-2-2-2 0,2 0 0 0,1-1 0 15,0 0-2-15,0 0 1 0,0 0 0 0,0 0 3 0,1-1-1 16,2-3 1-16,-2-2-2 0,6-1-4 15,-1-1 1-15,3-2 0 0,0-2 3 0,3-2 0 16,5-1 3-16,-2 1-1 0,4-4-1 0,1-1 2 16,1 2-5-16,0 0 1 0,3-3 2 0,-1 3-4 15,-1 1 3-15,-1 0 2 0,0 3-1 16,2 0 0-16,-5 4 1 0,2-2-1 0,1 4 1 16,-3 1 1-16,1 2-2 0,-3 2-2 0,-1 1-2 15,-4 1-2-15,0 0-5 0,-3 4 4 16,-1 3 3-16,0 1 7 0,1 1 7 0,0 3 5 15,-1 4 0-15,2 0 2 0,0 1-1 0,1 0-1 16,-1 3-2-16,4 0 0 0,-3-2-4 0,2 3-2 16,0-3-2-16,0 1-2 0,0 0-2 0,2 0-2 15,2-4 0-15,-4 2-14 0,3-3-19 16,-2 1-33-16,-1-3-49 0,2-2-70 0,-3 1-147 16,-6-3-191-16,1-3-739 0</inkml:trace>
  <inkml:trace contextRef="#ctx0" brushRef="#br0" timeOffset="-204914.73">24391 5527 101 0,'0'0'41'0,"0"0"-14"0,0 0 18 16,0 0 22-16,0 0 12 0,0 0-6 0,0 0-8 16,0 0-7-16,0 0 7 0,0 0 11 15,0 0 15-15,0 0 13 0,0 0 5 0,0 0 3 16,10-69 0-16,-9 61-3 0,2 1-8 0,-1-1-7 15,0-1-5-15,0 1-10 0,-2 0-8 16,1-2-8-16,0 0-4 0,-1 1-8 0,0 0-2 16,0 0-1-16,0-1-2 0,0 2 7 0,0 0 3 15,0 2-3-15,0 0-5 0,0 3-9 16,0 0-11-16,0 1-5 0,0-1-6 0,0 2-3 16,0 1-2-16,0 0-3 0,0 0 0 0,0 0-2 15,0 0 2-15,0-1 3 0,0 1 2 0,0 0 4 16,0-1 2-16,0 1-1 0,0 0 5 15,0 0-2-15,0 0-4 0,0 0 2 0,0 0-8 16,0 0-3-16,0 0 0 0,-1 0-5 0,1 2-2 16,-1 1-4-16,1 1-1 0,-1 4 6 0,-2 5 5 15,1 2 8-15,-2 2 1 0,-1 5 0 0,0 0-1 16,2 2-1-16,-3 1 0 0,2 1 3 0,-3 2-1 16,1 0 2-16,1 1 1 0,-3-2-3 15,2 2 0-15,-1-1-5 0,-2-2-5 0,1 3 0 16,1-4 2-16,1 2-5 0,-4-2 1 0,2 0-3 15,2-2-2-15,0 0 5 0,-2 1-1 0,4-3 4 16,-2 1 1-16,3 1 0 0,-1-1-3 16,-1 1 1-16,3-2-3 0,-3-2 2 15,1 1-1-15,2-2 0 0,-2 1 0 0,0-3-2 0,-1 1 1 16,0-2 0-16,1 0-2 0,-1-2 3 16,-1 0-1-16,1-1 3 0,2-2 3 0,-4-1 3 15,3-3-2-15,-2 0-1 0,4 0-2 0,-3-2-4 16,1 1 0-16,2-3-1 0,-3 0-1 0,3 1-2 15,1-2 1-15,-3 0-3 0,3 0 1 16,-3 0 1-16,2-1-3 0,2 2 0 0,0-2-3 16,0 1-2-16,0-1-4 0,0 0-4 0,-1 0-7 15,1 0-7-15,0 0-4 0,0 0-10 0,0 0-9 16,0 0-13-16,0 0-14 0,0-1-11 0,0-1-18 16,0-1-34-16,0-1-62 0,1-1-97 0,5-5-120 15,1-1-61-15,0 2-317 0,-4 3 648 0</inkml:trace>
  <inkml:trace contextRef="#ctx0" brushRef="#br0" timeOffset="-203722.98">24562 5517 0 0,'0'0'91'16,"0"0"-55"-16,0 0-12 0,0 0 10 0,0 0 21 15,0 0 30-15,0 0 33 0,0 0 31 0,0 0 21 16,0 0 7-16,0 0-8 0,0 0-20 0,0 0-17 16,0 0-17-16,30-99-11 0,-28 92-6 15,-1 1-12-15,2 0-6 0,0 0-7 0,-1 1-5 16,0 0-4-16,1-1-6 0,2 1-5 16,-3-1-3-16,0 0-9 0,3-1-5 0,-2 2-5 15,-1-1-3-15,3 0 0 0,-2 1 2 0,-2-1 2 16,4 2-1-16,-2 0 0 0,-2-1-3 0,0 0-2 15,2 1-1-15,-3 0 2 0,1 1 3 0,-1 2 0 16,0-1 3-16,0 2-5 0,0 0-5 16,0 0-6-16,0 0-11 0,-1 0-8 0,-1 2-7 15,1 2-4-15,-1 2 0 0,-2 3 6 0,-1 5 4 16,-1 2 4-16,1 5 4 0,-4 0 0 0,2 4 2 16,3 2 2-16,-1 1 0 0,0 2 0 15,0-1-1-15,0 0 2 0,-3-1-4 0,3 2 3 0,-2-2 0 16,2 2-2-16,-1-2 4 0,-3 1-2 15,2-1 1-15,1 1-3 0,-1-3 0 0,0 0-3 16,1-1-1-16,-2-2 3 0,2 1-3 0,2-2 0 16,-2-2-2-16,1 4 0 0,3-5 2 0,-2 1 1 15,0-2 0-15,3-2-4 16,-1 0 0-16,0-4-2 0,1 1 2 0,1-3-1 16,0-2 0-16,-2-1-1 0,2-1-1 0,0-3 5 15,0-1-3-15,0-1 5 0,0-1 3 0,0 0 1 16,0 0 6-16,0 0-1 0,0-1 0 0,0-2-5 15,0-2-1-15,-1-2-5 0,0-3-3 0,1 0 5 16,-1-4-8-16,0 2 4 0,1-5-2 0,0 0-3 16,0-3 3-16,0 0-1 0,0-1 2 15,0-2-1-15,0 2 3 0,0 0-3 0,1 0-1 16,0 0 1-16,1 0-1 0,3-1 1 0,-2 0-1 16,4 2 2-16,-2-3-4 0,4 1 0 0,-1-1 0 15,-1 0 1-15,2 2 1 0,-1-2 0 0,2 2 2 16,-2 2-3-16,2 0 4 0,-5 3 1 0,1 0-2 15,-1 2 7-15,-1-1-7 0,0 3 3 16,2 1 1-16,-5 1-2 0,0 2-1 16,0-1 0-16,-1 3 4 0,2 1-4 15,-2 3 10-15,0 1-6 0,0 1-3 0,0 0-5 0,0 0-9 16,-4 6 4-16,1 5-4 0,-4 2 12 16,-3 4 0-16,1 3 5 0,-1 3 0 0,2 0-4 15,-1 2 2-15,-1 1-1 0,3 2 2 0,-1 0 0 16,-2 2 2-16,1-1-3 0,-1 2 0 0,2-2 4 15,-1 2-5-15,1-2 3 0,-1 1-1 0,-1 0-5 16,1-3 4-16,0-1-1 0,3-3 1 0,1 0 2 16,-1-4-3-16,3-3-1 0,0-2-1 15,2-3-1-15,-2-2 2 0,1-1-1 0,1-2 1 16,1-2 0-16,-1-3-1 0,1 0 2 0,0-1 2 16,0 0 4-16,1-2 4 0,3-5-3 0,1-3-3 15,4-5-3-15,0-2-2 0,2-5-2 0,1-4 0 16,3-2-3-16,0-4 1 0,0-3 3 15,1-3-3-15,-1-2 1 0,0-1-2 0,0-2 0 16,1 2 3-16,-5 2-2 0,-1 5 3 0,-1 4 0 16,-1 4-2-16,-5 4 4 0,1 4 1 15,-1 1-1-15,-2 7 3 0,0 3 0 0,-1 2 2 16,0 3-1-16,0 1-6 0,0 1-8 0,0 0-6 16,-1 7-4-16,-3 2 6 0,-1 6 9 15,0 6 8-15,-4 3 0 0,1 4-1 0,-2 0-1 16,1 4-2-16,-1 0 1 0,0 1 0 0,4-2-3 15,0 1 0-15,-2-3-5 0,5-1-15 0,-3-3-19 16,4-2-32-16,-5-1-38 0,4-2-43 0,-3-3-60 16,2 0-80-16,-2-3-116 0,2-5-107 0,3-3-569 0</inkml:trace>
  <inkml:trace contextRef="#ctx0" brushRef="#br0" timeOffset="-203306.23">24391 5351 601 0,'0'0'162'0,"0"0"-81"16,0 0 47-16,0 0 29 0,0 0 5 0,0 0-47 15,0 0-51-15,0 0-25 0,0 0-12 0,0 0 18 16,0 0 24-16,0 0 20 0,0 0 13 0,-19 73-3 15,17-46-13-15,-3 2-7 0,1 1-13 16,3 0-18-16,-1 2-13 0,-2-1-14 0,1 2-9 16,1-1-3-16,-5 2-3 0,4-1-1 0,-4 1-8 15,0-3-7-15,1 0-10 0,-2-3-17 16,-3-1-21-16,4-2-28 0,-1 1-41 0,1-4-42 16,-2-2-62-16,1 0-82 0,3-6-76 0,0-5-403 15</inkml:trace>
  <inkml:trace contextRef="#ctx0" brushRef="#br0" timeOffset="-202635.61">24601 6183 121 0,'0'0'66'0,"0"0"62"0,0 0 60 0,0 0 51 16,0 0 7-16,0 0-35 0,0 0-24 0,0 0-22 15,0 0-22-15,0 0-20 0,0 0-9 16,0 0-18-16,0 0-11 0,0 0-12 0,19-23-19 16,-19 23-4-16,0 3-11 0,0-1-2 0,-1 1 1 15,-2 1 0-15,1 2 2 0,-4-1 2 0,2 2 1 16,-5 1-1-16,0 1 1 0,-1 2-4 15,-2 2-7-15,0-3-1 0,-7 1-5 0,1 2-4 16,0 1-3-16,-5-1-4 0,1 1-2 0,1 0-1 16,-4 1 1-16,1 0-2 0,1 0-1 0,2 0-2 15,-2 2-1-15,1-2-2 0,0-1 1 0,2 0 0 16,1 1-4-16,1-4 0 0,1 1-3 0,2-3-2 16,1 0-5-16,5-1-9 0,3-2-18 15,-1-1-25-15,7-2-34 0,0 0-41 0,0-3-36 16,2 0-38-16,7 0-43 0,1-3-74 0,1-4-107 15,-1 2 7-15,-2 1-334 0</inkml:trace>
  <inkml:trace contextRef="#ctx0" brushRef="#br0" timeOffset="-202145.82">23791 6042 1538 0,'0'0'13'16,"0"0"30"-16,0 0 24 0,0 0 14 0,0 0-7 15,0 0-29-15,0 0-16 0,0 0-7 16,0 0 11-16,0 0 22 0,0 0 24 0,0 0 16 15,0 0-1-15,0 0-3 0,8 43-7 0,-4-29-10 16,4 0-6-16,-1 2-6 0,2 1-14 16,0 0-5-16,2-1-5 0,-1 3-3 0,3 1 4 15,0-2-1-15,-1 0-4 0,5 0-2 16,-5 1-5-16,4-3-2 0,-2 1-3 0,1 0-2 0,0 0-1 16,-2 0 0-16,0 0-1 0,1-2 1 15,-3 4-2-15,0-2-1 0,3 1-2 0,-4-2-4 16,0 1-1-16,1-1-4 0,-3-2 0 0,3 0-1 15,-3 0-1-15,3-1 0 0,-3-2-2 16,1-1-1-16,1-1 2 0,-4-2 4 0,1-1-1 16,0-1 1-16,0-1 0 0,-2 0-5 0,2-2 3 15,-4 0 1-15,1 0-3 0,-1-2-1 0,-1 0-4 16,0 0-3-16,-2 0-2 0,0 0-3 0,0 0-10 16,0-2-20-16,1 0-28 0,3-1-33 0,-1-2-41 15,-1-1-39-15,3 0-60 0,-1-1-120 0,0 1-160 16,0 1-36-16,-2 1-420 0</inkml:trace>
  <inkml:trace contextRef="#ctx0" brushRef="#br0" timeOffset="-201855.8">24606 6312 1576 0,'0'0'100'15,"0"0"14"-15,0 0 47 0,0 0 34 0,0 0-19 16,0 0-48-16,0 0-20 0,0 0-18 16,0 0-23-16,0 0-20 0,0 0-14 0,0 0-8 15,0 0-3-15,0 0 4 0,-65-5 5 0,47 16-1 16,-2 0 0-16,-1 3-4 0,1 0-4 0,0 0-1 16,-1 0-5-16,2 2-1 0,-1-1-3 0,-1 0-2 15,1 0-2-15,0 1-2 0,-1-3-1 16,2 1 1-16,-2-1-3 0,-1 2-2 0,3-4-1 15,-2 1-6-15,1-2-7 0,1 0-9 0,4-1-14 16,0-2-16-16,3-2-29 0,5-1-46 0,2-2-56 16,1-2-139-16,4 0-246 0,0 0-73 0,0 0-418 15</inkml:trace>
  <inkml:trace contextRef="#ctx0" brushRef="#br0" timeOffset="-200946.55">24403 5017 0 0,'0'0'203'0,"0"0"-175"0,0 0 33 16,0 0 39-16,0 0 30 0,0 0 10 15,0 0-5-15,0 0 0 0,0 0 13 0,0 0 16 16,0 0 13-16,0 0-2 0,0 0-24 0,6-36-32 16,-10 36-38-16,0 0-32 0,-5 1-20 15,0 4-13-15,-2 2-4 0,-2 2 6 0,-4 4 6 0,-1 1 5 16,2 1 8-16,-3 1 0 0,-1 0 4 15,8 0 0-15,-5-1-1 0,5-1-4 0,0 0-10 16,1-2-6-16,3-3-8 0,0 1-2 0,5-1-2 16,-1-1-3-16,1-3-1 0,2-2-2 0,1 0-2 15,0-2-4-15,0 0-1 0,1-1 0 16,3 0 6-16,0 0 14 0,-1 0 16 0,5-4 10 16,3 0 0-16,-1-3 0 0,4-1-17 0,0-2-4 15,-3 0-2-15,0-1-6 0,2-2 7 16,0-1-6-16,2-1-3 0,-1-1-2 0,3-3-4 15,2-2-1-15,0-2-3 0,3 0 4 0,-3 0-3 16,1-1 2-16,0 3 1 0,-6 1-5 0,3 3 4 16,-4 2-1-16,0 2 2 0,-2 1-3 15,-1 4 3-15,-3 2-4 0,1 2 0 0,-5 2 2 16,0 2-4-16,-1 0-4 0,-2 0-5 0,0 0-1 16,1 5 1-16,0 2 9 0,0 2 9 15,3 4-2-15,1 1 6 0,-1 4-6 0,3-1-2 16,1 2 0-16,-1 0-1 0,2 0 0 0,3 1 0 15,1 1 4-15,1-1-6 0,2 2 3 0,-1-2-3 16,2 1-3-16,-1-2 3 0,1 2-3 0,2-2 0 16,-1 1-7-16,-1-1-9 0,1-4-23 0,-1 1-32 15,1-1-44-15,-5-3-88 0,6 0-140 16,-8-4-209-16,-4-3-805 0</inkml:trace>
  <inkml:trace contextRef="#ctx0" brushRef="#br0" timeOffset="-187355.41">4595 9473 2019 0,'0'0'75'0,"0"0"-62"0,0 0 25 0,0 0 17 16,0 0-8-16,0 0-17 0,0 0-20 0,0 0 1 15,0 0 11-15,0 0 15 0,0 0 12 16,0 0 5-16,89 2-3 0,-58-3-10 0,6-2-18 15,-2-1-12-15,-3 1-9 0,2-1-12 0,-5 2-15 16,-2 1-38-16,0 0-70 0,-4 1-115 16,-1 0-135-16,-3 0-169 0,-9 1-622 0</inkml:trace>
  <inkml:trace contextRef="#ctx0" brushRef="#br0" timeOffset="-187172.53">4737 9696 1808 0,'0'0'350'16,"0"0"-413"-16,0 0 33 0,0 0 60 0,0 0 44 15,0 0 4-15,0 0-18 0,0 0-8 0,0 0-13 16,0 0-21-16,0 0-5 0,140-52-17 0,-114 41-21 16,-1-1-42-16,2 0-82 0,-2-1-117 0,1 0-127 15,-8 3-127-15,-5 2-485 0</inkml:trace>
  <inkml:trace contextRef="#ctx0" brushRef="#br0" timeOffset="-186923.3">5001 9243 2159 0,'0'0'-22'15,"0"0"26"-15,0 0 69 0,0 0 26 0,0 0-9 16,0 0-8-16,0 0-3 0,120 2-4 0,-98 9-13 15,5 0-11-15,0 3-11 0,1 1-9 0,2 2-10 16,0 2-8-16,-1 3-6 0,-6 2-5 16,-3 2-4-16,-1 1-9 0,-9 1-15 0,-3 1-18 15,-7 3-13-15,-1 1-9 0,-9-1-11 0,-7 0-4 16,-4 0-15-16,-2-2-23 0,-4 0-44 0,0-2-58 16,0-1-94-16,1-4-117 0,1-3-2 0,6-5-150 15,8-7 446-15</inkml:trace>
  <inkml:trace contextRef="#ctx0" brushRef="#br0" timeOffset="-184755.96">7065 8858 260 0,'0'0'546'15,"0"0"-521"-15,0 0 57 0,0 0 35 0,0 0 7 16,0 0-15-16,0 0-38 0,-125-16-5 16,97 16 0-16,-4 4-1 0,1 0-1 0,-3 2-4 0,-5 1 7 15,3 1 0-15,-4 0 0 0,2 1-1 16,-2 3-7-16,2-1-1 0,-1 1-7 0,4 1-1 15,-1 1-5-15,5 0-3 0,1 3-3 0,5-3-1 16,-1 1-6-16,4 0-9 0,3 0-4 16,-1-1-12-16,6 1-1 0,3-2-6 0,2-2-5 15,5-1-4-15,5 0-9 0,-1-2-8 16,8 0-11-16,5 0 4 0,3 1-2 0,4-1 8 16,4 0 7-16,5-1-5 0,1 1 0 0,5-1-7 15,-2-1 0-15,7-2-4 0,-2 2 2 0,-1 0 8 16,1 1 3-16,-1 1 13 0,-3-1 2 0,-1 1 5 15,-2 1 3-15,-3 2-3 0,-5-1 2 0,-3 1-2 16,-3 1 1-16,-6 0 2 0,-3 1 5 0,-5-1 5 16,-3 6 3-16,-8-2 2 0,-3 4-4 15,-11 0-8-15,-2 2-7 0,-6 3 0 0,-2 1-1 16,-4-2 6-16,1 1 7 0,-3 1 7 0,2-2 8 16,1-1 4-16,2 0 5 0,4-1 3 15,2-2 3-15,6-2 6 0,3-2-5 0,6-1 0 16,4-1-8-16,6-4-5 0,2-2 1 0,5-1 4 15,6-1 7-15,6-3 4 0,4-2 1 0,7-1-9 16,4 0-7-16,3 0-11 0,2-5-8 0,4-2-1 16,-1-4-3-16,3 2 2 0,-4-1 1 0,3-2-3 15,0 2-1-15,-5 1-2 16,0 0-1-16,1 1-1 0,-4 2 4 0,2 2-2 16,-5 2 0-16,-4 2-1 0,-1 0-4 0,-2 0-2 15,0 2-15-15,-4 4-7 0,-2 1-26 0,1 1-27 16,-3 0-33-16,-2 2-36 0,0 1-34 0,-3-1-41 15,-1 0-49-15,-2 1-67 0,-1-4-70 0,-4-2-318 16</inkml:trace>
  <inkml:trace contextRef="#ctx0" brushRef="#br0" timeOffset="-184304.93">6136 10526 2649 0,'0'0'-121'0,"0"0"49"0,0 0 70 0,0 0 58 16,0 0-6-16,0 0-26 0,0 0-8 0,0 0-15 16,0 0 4-16,-16 135-2 0,20-116-8 15,0 0 6-15,1 0-18 0,-1-1-15 0,0 0-30 16,1-2-69-16,-2-3-83 0,5-2-109 0,-1-4-152 16,-2-2-53-16,1-3-295 0</inkml:trace>
  <inkml:trace contextRef="#ctx0" brushRef="#br0" timeOffset="-184134.79">6151 10051 2393 0,'0'0'14'0,"0"0"18"0,0 0 6 15,0 0 3-15,0 0-16 0,0 0-19 0,0 0-11 16,0 0-10-16,0 0-26 0,0 0-60 15,0 0-98-15,0 0-135 0,0 0-212 0,0 0-762 0</inkml:trace>
  <inkml:trace contextRef="#ctx0" brushRef="#br0" timeOffset="-183940.28">6480 10171 2198 0,'0'0'280'0,"0"0"-304"0,0 0 46 0,0 0 28 16,0 0 2-16,0 0-26 0,0 0-18 0,0 0-8 15,0 0-13-15,121-27-22 0,-94 20-55 16,-2 1-105-16,1 1-168 0,-6 1-249 0,-6 2-692 16</inkml:trace>
  <inkml:trace contextRef="#ctx0" brushRef="#br0" timeOffset="-183765.7">6532 10425 2773 0,'0'0'8'0,"0"0"8"0,0 0 7 0,0 0-1 0,0 0-7 15,0 0-6-15,0 0 1 0,0 0-12 16,0 0-15-16,121-28-33 0,-91 16-69 0,3-1-111 15,-2 0-188-15,-7 4-250 0,-8 2-704 0</inkml:trace>
  <inkml:trace contextRef="#ctx0" brushRef="#br0" timeOffset="-183472.87">7044 10473 2484 0,'0'0'-26'0,"0"0"27"16,0 0 61-16,0 0 24 0,0 0-37 0,55-125-14 15,-42 99-4-15,1 2-4 0,0-2-3 16,-1-1-7-16,-2 1-5 0,0 0-1 0,0 5 0 16,-4 2 0-16,0 6 2 0,-3 3 0 0,-2 5-2 15,-1 4 0-15,-1 1 3 0,0 0 0 0,0 6-3 16,-3 8-1-16,-3 3-8 0,1 7 0 15,-2 4-1-15,-4 3-1 0,4 5 1 0,1-1-5 16,0 3-4-16,3-1-20 0,2-1-9 0,1-1-21 16,0-1-43-16,2-4-41 0,6-4-105 0,-2-7-245 15,1-7-837-15</inkml:trace>
  <inkml:trace contextRef="#ctx0" brushRef="#br0" timeOffset="-182990.17">6355 8228 2288 0,'0'0'-1'16,"0"0"28"-16,0 0 34 0,0 0 34 16,0 0-2-16,0 0-22 0,0 0-17 0,0 0-14 15,-20 121-14-15,15-92-11 0,-1-1-9 0,2 1-5 16,-2 0-4-16,2-2-8 0,2 0-18 0,-2-3-40 15,3 0-54-15,-1-4-70 0,2-2-68 16,0-2-66-16,6-2-125 0,-2-5-29 0,-1-2-346 0</inkml:trace>
  <inkml:trace contextRef="#ctx0" brushRef="#br0" timeOffset="-182772.64">6633 8181 1433 0,'0'0'932'0,"0"0"-901"0,0 0 22 0,0 0 19 16,0 0 16-16,0 0-18 0,0 0-16 15,0 0-7-15,0 0-16 0,0 0-8 0,0 0-11 16,15 128-7-16,-15-101 0 0,0-1-6 0,0 0-2 16,-2 1-7-16,1 0-25 0,-1-2-26 0,-1 0-35 15,3-3-47-15,0-1-49 0,0-2-60 0,3-1-59 16,0-1-91-16,-1-7-67 0,0-3-412 0</inkml:trace>
  <inkml:trace contextRef="#ctx0" brushRef="#br0" timeOffset="-182555.95">6225 8250 1847 0,'0'0'258'15,"0"0"-237"-15,0 0 25 0,0 0 26 0,0 0 30 16,0 0 11-16,0 0-9 0,0 0-12 0,0 0-22 16,0 0-16-16,88 126-13 0,-60-103-15 15,1 0-6-15,3 0-12 0,1 0-6 16,3-1-14-16,1 0-17 0,-2-3-33 0,0 1-41 16,-2 0-57-16,-4-1-101 0,4 1-141 0,-11-6-202 15,-8-5-639-15</inkml:trace>
  <inkml:trace contextRef="#ctx0" brushRef="#br0" timeOffset="-181893.09">7461 9051 2064 0,'0'0'65'0,"0"0"-6"15,0 0 31-15,0 0 21 0,0 0-10 0,0 0-46 16,0 0-19-16,0 0-14 0,0 0-6 0,0 0 2 15,0 0-6-15,0 0 1 0,0 0-2 0,0 0 1 16,-52 123-5-16,52-94 0 0,0-2-1 16,0 2-2-16,2-3-1 0,6 1-2 0,-4-4 3 15,4-4-7-15,1-1 5 0,-1-4-1 0,4-1-4 16,-2-4 4-16,1-2-6 0,2-4 3 16,1-3-3-16,1 0 5 0,0-7 0 0,1-5 0 15,1-1 5-15,0-2-7 0,-2-4 4 0,2-2 0 16,-3-3-4-16,2 0 4 0,-3-1 2 0,-1-1 0 15,-1-1 1-15,-2 1 3 0,0 1-2 0,1 1 0 16,-5 3 2-16,0 4 1 0,-4 3 9 0,-1 5 7 16,0 4 10-16,0 3 2 0,0 2-2 0,-1 0-3 15,-3 8-9-15,-2 4-9 0,-1 3-3 16,0 6-5-16,-2 1-2 0,2 1 5 0,-1 2-9 16,3 2-1-16,-2 0 1 0,4-1-14 15,1-2-6-15,2-1-29 0,0-3-49 0,5-2-74 16,4-2-140-16,-2-4-223 0,-3-5-698 0</inkml:trace>
  <inkml:trace contextRef="#ctx0" brushRef="#br0" timeOffset="-181506.52">7888 9464 2191 0,'0'0'48'0,"0"0"16"0,0 0 21 16,0 0 3-16,0 0-29 0,0 0-12 0,0 0-1 15,0 0-6-15,0 0-5 0,0 0-7 16,0 0 2-16,0 0 0 0,0 0-9 0,37-81 3 16,-30 79-10-16,-1 2-3 0,1 0 1 0,1 3-6 15,-1 6-1-15,1 3-3 0,-2 3-1 0,0 4 1 16,3 6 1-16,-3 1 1 0,-1 3-3 15,1 3 3-15,-1 2-2 0,3-2-2 16,-3 1 2-16,0-1-2 0,-4 1-3 0,1-1 2 16,-2 0 0-16,2-1 1 0,-2 0 1 0,0-2-2 15,-2 0 4-15,-1-2-3 0,-4-2 5 16,1-2 0-16,-2-3 2 0,-1-3 9 0,0-4 1 0,3-4 8 16,1-3 4-16,-1-3-1 0,1-2-2 15,1-1-10-15,0-3-7 0,2-6-11 0,1-3-6 16,-1-2-10-16,2-5-20 0,0-3-27 0,3 0-47 15,3-3-85-15,0 0-160 0,1 4-311 0,-4 7-837 0</inkml:trace>
  <inkml:trace contextRef="#ctx0" brushRef="#br0" timeOffset="-180973.62">7998 9222 2150 0,'0'0'300'16,"0"0"-147"-16,0 0 27 0,0 0 2 0,0 0-52 15,0 0-47-15,0 0-27 0,0 0-23 0,0 0-18 16,0 0-6-16,0 0-11 0,0 0 4 15,0 0-7-15,0 0-14 0,-4-53-13 0,14 53-31 16,2 0-39-16,0 2-56 0,-1 4-112 0,2 1-200 16,-5 0-242-16,-2-2-748 0</inkml:trace>
  <inkml:trace contextRef="#ctx0" brushRef="#br0" timeOffset="-180666.66">8335 9375 2621 0,'0'0'38'0,"0"0"29"15,0 0 20-15,0 0 8 0,0 0-13 0,0 0-30 16,0 0-12-16,0 0-5 0,0 0-20 0,0 0 7 16,0 0-3-16,0 0-3 0,0 0 2 0,0 0-7 15,-23 119-1-15,24-100-4 0,4 1-2 0,0-2-6 16,-1 0-4-16,2-1-10 0,-3 0-10 0,2-3-17 16,0-3-26-16,3 0-26 0,-2-3-53 15,0-4-92-15,2-1-148 0,-1-3-260 0,-2 0-838 0</inkml:trace>
  <inkml:trace contextRef="#ctx0" brushRef="#br0" timeOffset="-180487.6">8326 9115 2702 0,'0'0'109'0,"0"0"0"15,0 0 7-15,0 0 11 0,0 0-41 0,0 0-32 16,0 0-22-16,0 0-10 0,0 0-17 0,0 0-8 15,0 0-3-15,0 0-24 0,0 0-18 16,-13-27-54-16,31 32-67 0,6 2-142 0,-6-3-273 16,-6 0-939-16</inkml:trace>
  <inkml:trace contextRef="#ctx0" brushRef="#br0" timeOffset="-180039.83">8901 8865 1728 0,'0'0'712'0,"0"0"-654"0,0 0 15 0,0 0 8 16,0 0-8-16,0 0-30 0,0 0-17 0,0 0-6 16,0 0 3-16,0 0-10 0,-128 92-4 15,109-71-2-15,0 2-7 0,-1 1-4 16,4-2-10-16,-2 0-20 0,6-2-18 0,-2-3-30 16,6 1-49-16,0-3-49 0,1-2-58 0,3-2-72 15,0 0-114-15,3-6-77 0,1-1-395 0</inkml:trace>
  <inkml:trace contextRef="#ctx0" brushRef="#br0" timeOffset="-179836.72">8596 8841 2155 0,'0'0'50'0,"0"0"15"15,0 0 25-15,0 0 21 0,0 0 2 0,0 0-2 16,0 0-17-16,0 0-11 0,0 0-25 0,0 0-16 15,0 0-12-15,123 126-8 0,-95-105-7 0,2 0-11 16,2 1-6-16,0-2-22 0,-3 1-23 0,2-1-22 16,-4 1-32-16,0-2-56 0,1 2-101 15,-6-3-171-15,-4-3-215 0,-7-5-668 0</inkml:trace>
  <inkml:trace contextRef="#ctx0" brushRef="#br0" timeOffset="-179604.4">9226 9171 1816 0,'0'0'558'0,"0"0"-513"0,0 0 38 0,0 0 35 16,0 0 4-16,0 0-26 0,0 0-23 0,0 0-23 15,0 0-11-15,0 0-18 0,-26 125-8 16,26-106-4-16,3 2-6 0,1-3 3 0,-2 2-5 15,7-3 1-15,-3 0-6 0,0-1-11 0,2-1-20 16,1-3-29-16,-3-2-29 0,0-2-51 16,1-2-65-16,-2-2-106 0,3-3-181 0,-2-1-132 15,-2 0-424-15</inkml:trace>
  <inkml:trace contextRef="#ctx0" brushRef="#br0" timeOffset="-179420.57">9289 8936 2724 0,'0'0'79'0,"0"0"-12"0,0 0 13 0,0 0 7 15,0 0-20-15,0 0-28 0,0 0-17 16,0 0-14-16,0 0-14 0,0 0-5 0,0 0-10 16,0 0-25-16,0 0-52 0,0 0-114 0,42-18-200 15,-30 22-315-15,-5-2-810 0</inkml:trace>
  <inkml:trace contextRef="#ctx0" brushRef="#br0" timeOffset="-178988.33">9751 8944 2218 0,'0'0'533'16,"0"0"-525"-16,0 0 21 0,0 0 12 15,0 0 18-15,0 0-4 0,0 0-9 0,0 0-5 16,0 0-12-16,118 20-8 0,-81-20-19 0,1-4 0 15,3-2-7-15,0 1-20 0,2-1-9 0,-1 1-30 16,-2 0-42-16,1-1-83 0,-5 2-128 0,0 0-214 16,-14 1-274-16,-4 2-203 0</inkml:trace>
  <inkml:trace contextRef="#ctx0" brushRef="#br0" timeOffset="-178091.49">10609 8718 1810 0,'0'0'55'0,"0"0"27"0,0 0 18 0,0 0 2 0,0 0-20 16,0 0-46-16,0 0-16 0,0 0 4 16,0 0 5-16,0 0 3 0,0 0 4 15,0 0-2-15,-58 128-3 0,58-102-2 0,1 1-7 16,6 0-8-16,1-2-3 0,3 0-5 0,0-4-2 16,3 0 0-16,3-2-1 0,2-5-2 0,0-2 3 15,1-4-1-15,3-2 0 0,-3-5 1 0,2-1 0 16,0-2 1-16,-1-5-3 0,-1-4 3 15,0-3-4-15,-2 0 0 0,0-2 4 0,-5-3-3 16,4 1 7-16,-6-4-2 0,1 1 1 0,-2 1 2 16,-1-2 1-16,1-3 3 0,-3-1-1 0,-2-1 1 15,1 1-4-15,-2-2-1 0,-2 4 7 16,3 2 1-16,-5 5 5 0,-1 3 6 0,1 5 5 16,0 6 6-16,-4 3 2 0,2 0-9 0,-6 7-9 15,3 8-9-15,-5 4-4 0,-1 4 2 16,0 5-2-16,1 2 1 0,0-1-6 0,3 3-3 0,0-3 1 15,5 1-1-15,2-4-2 0,0-1-3 0,0-2-6 16,6-4-21-16,0-2-30 0,4-2-51 16,5-2-83-16,-1 1-100 0,3-2-146 15,-4-3-181-15,-5-4-648 0</inkml:trace>
  <inkml:trace contextRef="#ctx0" brushRef="#br0" timeOffset="-177664.06">11230 9035 2224 0,'0'0'12'0,"0"0"21"0,0 0 39 0,0 0 16 15,0 0-8-15,0 0-9 0,0 0 0 0,0 0-8 16,0 0-17-16,0 0-14 0,0 0-13 0,0 0 3 15,0 0-2-15,0 0 3 0,9-9 1 0,-9 32-13 16,0 6 0-16,0 4-7 0,0 3 0 0,1 3 3 16,0 3-2-16,7 0 1 0,-1 2-4 15,-2-1 0-15,5-1-3 0,0-1 7 16,-2 2 0-16,0-4 3 0,1-1 4 0,-3-1-2 16,2-2 6-16,-1-4-3 0,-2-1 8 0,3-4 6 15,-5-1 8-15,5 0 5 0,-6-4-13 0,3-2-7 16,-3-3-12-16,-2-2 0 0,0-4 0 0,0-2 4 15,-7-3 0-15,2-3-6 0,-5-2 8 0,0 0-5 16,-1 0 3-16,-4-4 3 0,2-6-2 16,-2 0-3-16,1-5-5 0,-1-2 1 0,0-5-13 15,3-4 7-15,0-2-4 0,3-2-7 0,1-3 3 16,3 0-10-16,0 1-12 0,4-1-19 16,1-3-26-16,1 2-36 0,7 1-27 0,1 1-51 15,3 3-76-15,2 1-146 0,0 6-227 0,-5 8-779 0</inkml:trace>
  <inkml:trace contextRef="#ctx0" brushRef="#br0" timeOffset="-177521.41">11434 8892 2201 0,'0'0'347'0,"0"0"-237"0,0 0 9 0,0 0 4 16,0 0-41-16,0 0-47 0,0 0-18 15,0 0-16-15,0 0-22 0,0 0-35 0,0 0-40 16,0 0-65-16,0 0-100 0,0 0-131 0,-60-56-238 15,67 59-788-15</inkml:trace>
  <inkml:trace contextRef="#ctx0" brushRef="#br0" timeOffset="-177305.79">11586 8940 2792 0,'0'0'46'15,"0"0"22"-15,0 0 13 0,0 0 8 0,0 0-18 16,0 0-21-16,0 0 0 0,-22 123-10 16,25-103-18-16,5-1-3 0,-1 1-12 0,3 0-3 15,0-4-7-15,1 1-4 0,0-2-12 16,1-1-20-16,0-2-22 0,2 1-41 0,-3-4-36 16,2-2-75-16,-2-3-126 0,-2-2-256 0,-2-1-925 0</inkml:trace>
  <inkml:trace contextRef="#ctx0" brushRef="#br0" timeOffset="-177138.11">11726 8722 2684 0,'0'0'96'0,"0"0"-52"16,0 0 0-16,0 0 6 0,0 0-19 15,0 0-19-15,0 0-7 0,0 0-8 0,0 0-10 16,0 0-14-16,0 0-40 0,0 0-62 0,0 0-101 15,15 73-164-15,0-68-245 0,-6-3-814 0</inkml:trace>
  <inkml:trace contextRef="#ctx0" brushRef="#br0" timeOffset="-176766.84">12114 8447 2207 0,'0'0'665'0,"0"0"-628"16,0 0 12-16,0 0 21 0,0 0-1 15,0 0-12-15,0 0-1 0,0 0-4 0,0 0-3 16,0 0-10-16,0 0-8 0,0 0-12 0,0 0-5 16,75 121-8-16,-52-100-5 0,-2 0-6 15,-1 0-12-15,1-1-21 0,-2-1-20 0,-4-1-30 16,2-1-46-16,-5-1-71 0,-2-2-143 0,1-2-245 15,-5-6-608-15</inkml:trace>
  <inkml:trace contextRef="#ctx0" brushRef="#br0" timeOffset="-176535.91">12522 8415 2236 0,'0'0'146'0,"0"0"13"0,0 0 18 0,0 0-14 15,0 0-53-15,0 0-24 0,0 0-15 0,0 0-20 16,0 0-22-16,0 0-5 0,0 0-11 0,0 0-1 16,0 0 0-16,0 0-7 0,-116 109 0 15,99-81-3-15,3 2-5 0,-2-1 1 0,2-2 1 16,2 2-7-16,1-2-12 0,2-3-24 0,2-1-29 16,2-3-34-16,1 0-47 0,3-1-78 15,-2-1-139-15,2-4-239 0,1-6-879 0</inkml:trace>
  <inkml:trace contextRef="#ctx0" brushRef="#br0" timeOffset="-175956.44">12570 8938 2645 0,'0'0'25'0,"0"0"10"0,0 0 28 15,0 0 2-15,0 0-15 0,0 0-11 16,0 0-16-16,0 0-9 0,0 0-10 0,0 0 1 15,0 0-7-15,76-126 3 0,-61 111-1 0,-2 3 0 16,-3 0 1-16,-1 5-2 0,0 4 3 16,-4 1-5-16,0 2 3 0,-4 6-1 0,0 8-4 0,-1 5 3 15,0 5-2-15,0 5 3 0,0 5 0 0,-2 5 3 16,-1 5-4-16,-1 3 0 0,2 4 0 16,-1 2-2-16,-2 2 3 0,1 0-3 0,-1 2 3 15,0-2 0-15,-2-2 3 0,4 0 2 0,1-4-3 16,-2-1 7-16,1-5-2 0,3-1 8 0,0-5 4 15,0-4 3-15,0-2 7 0,0-3-2 16,0-6 7-16,0-4-9 0,0-3-3 0,0-6-3 16,0-3-6-16,-1-4 7 0,-4-2 0 0,1 0 0 15,-2-6-2-15,-1-4 2 16,-3-3-6-16,-2-3-4 0,-3-1 4 0,1-2-6 0,-4-1 8 16,1-2 4-16,1-2 2 0,0 2-1 0,-4-1 2 15,7 2-5-15,-4-1-1 0,5 0 5 16,0 0-6-16,2 2-1 0,1-1-2 0,2-1-8 15,5 1-3-15,2-1-5 0,1-1 5 0,8-2-3 16,3-2 2-16,7-2-2 0,2-2-15 0,6-5-16 16,4-2-21-16,3-3-33 0,4-3-40 0,2-1-43 15,2-1-102-15,2-2-200 0,-11 12-235 0,-11 12-812 16</inkml:trace>
  <inkml:trace contextRef="#ctx0" brushRef="#br0" timeOffset="-175821.77">13050 8536 2084 0,'0'0'636'0,"0"0"-557"0,0 0 5 0,0 0 5 16,0 0-20-16,0 0-38 0,0 0-19 0,-124 29-12 15,118-22-12-15,3 0-25 0,3-1-41 16,0 1-72-16,3 0-132 0,3-1-229 0,-2-3-894 16</inkml:trace>
  <inkml:trace contextRef="#ctx0" brushRef="#br0" timeOffset="-175401.88">13815 8457 2741 0,'0'0'37'0,"0"0"3"16,0 0 13-16,0 0 15 0,0 0-9 16,0 0-24-16,0 0-13 0,0 0-8 0,0 0-9 15,123-11-10-15,-98 10-13 0,0 1-31 0,-1-1-50 16,1 1-103-16,1 0-187 0,-8 0-303 0,-7 0-825 0</inkml:trace>
  <inkml:trace contextRef="#ctx0" brushRef="#br0" timeOffset="-175220.25">13729 8699 2925 0,'0'0'9'0,"0"0"-18"15,0 0 19-15,0 0 20 0,0 0-19 16,132-6-4-16,-97 1-7 0,2-1-7 0,3 0-14 16,0 1-26-16,0-1-50 0,-4 0-72 0,1 0-80 15,-4 4-96-15,-8 0-189 0,-11 2-880 0</inkml:trace>
  <inkml:trace contextRef="#ctx0" brushRef="#br0" timeOffset="-174713.16">14747 8401 2435 0,'0'0'45'0,"0"0"27"16,0 0 19-16,0 0 4 0,0 0-24 16,0 0-22-16,0 0-5 0,0 0-13 0,0 0-17 15,0 0-6-15,0 0-7 0,0 0-2 0,0 0 4 16,0 0-2-16,-130-73-1 0,108 82-2 0,-1 4-2 16,5 1 2-16,-2 4-2 0,4 1 3 15,1 3 1-15,1 2-4 0,2 1 4 0,3 1-3 16,2 0-3-16,7-3 4 0,0 2-3 0,4-4 2 15,8 3 3-15,2-3-3 0,4-3-2 16,2-1-2-16,1-2-5 0,1-3 2 0,6 1 3 0,-2-5-2 16,3-3 1-16,2-2 1 0,-3-1 1 15,2-2 3-15,0 0 4 0,-4-5 0 16,0-2 1-16,-4 0 4 0,1-1 3 0,-4-1 8 16,-3-1 12-16,-2-1 4 0,-3-2 8 0,-1-1 0 15,-1 2 4-15,-4-2-1 0,-2 0 2 0,-1-2-2 16,-2-2-8-16,0-3-4 0,-7 0-10 0,-1-2-7 15,-3-1-10-15,-2-1-3 0,-4 2-2 16,0 2-4-16,-1 4 1 0,-3 1-12 0,1 4-14 0,0 0-22 16,-1 5-36-16,1 0-43 0,-2 2-72 15,4 3-160-15,3 0-346 0,6 2-823 0</inkml:trace>
  <inkml:trace contextRef="#ctx0" brushRef="#br0" timeOffset="-169515.61">15901 8659 1631 0,'0'0'124'0,"0"0"44"0,0 0 16 16,0 0 13-16,0 0-44 0,0 0-54 0,0 0-38 15,0 0-20-15,0 0-15 0,0 0-8 0,0 0 6 16,0 0 3-16,4-3 1 0,9 5-4 16,5 0-4-16,2-1-10 0,2 1-6 0,5 0-3 15,-2-1-8-15,2 1-7 0,0 1-15 0,-3-1-21 16,5 0-38-16,-2 1-51 0,0 0-76 0,1-1-109 15,-2 1-147-15,-6-1-68 0,-6-1-425 0</inkml:trace>
  <inkml:trace contextRef="#ctx0" brushRef="#br0" timeOffset="-169287.89">15844 8824 2128 0,'0'0'-1'0,"0"0"26"0,0 0 34 16,0 0 20-16,0 0 7 0,0 0-3 0,0 0-3 15,0 0-1-15,0 0-17 0,0 0-22 0,128 45-5 16,-92-45-21-16,2-1-7 0,3-4-6 16,-3-1-18-16,1-2-9 0,-3 1-33 0,3-1-46 15,-6 0-69-15,-2 1-102 0,-1 0-153 0,-10 3-132 16,-6 0-569-16</inkml:trace>
  <inkml:trace contextRef="#ctx0" brushRef="#br0" timeOffset="-169053.86">16263 8496 2167 0,'0'0'-58'16,"0"0"20"-16,0 0 50 0,0 0 93 0,0 0 16 15,0 0-8-15,0 0-7 0,0 0-15 0,0 0-16 16,130 74-23-16,-110-59-13 0,0 4-9 0,-1-1-13 16,-6 5-6-16,-2 0-7 15,-2 2-7-15,-5 0-9 0,-4 4-15 0,-3 0-30 0,-9 2-42 16,-3-2-46-16,-5 0-45 0,-2-1-30 0,-2-3-18 16,3-3-32-16,1 1-73 0,5-7-62 15,5-7-433-15</inkml:trace>
  <inkml:trace contextRef="#ctx0" brushRef="#br0" timeOffset="-168604.78">15864 8535 1174 0,'0'0'773'16,"0"0"-746"-16,0 0 44 0,0 0 20 0,0 0 2 15,0 0-18-15,0 0-39 0,0 0-12 0,0 0-6 16,0 0-4-16,-122 7 1 0,101 5 3 0,-3 5 3 16,-1-2 1-16,-1 4 1 0,3 0 3 0,-1 2-1 15,0 1-1-15,0 0-5 0,3 1-9 16,-1 0-5-16,1-1 0 0,3-1-4 0,2 1 5 16,2-2-5-16,2-1-2 0,3-2 1 0,3 0-4 15,2-2 0-15,4-2-6 0,0 0-1 0,0-2-5 16,6 0-2-16,3 0 1 0,5-2-7 0,-1 2 2 15,6-4-7-15,3 0-9 16,5-2-18-16,1-1-30 0,3 2-47 0,2 0-53 0,-2 0-58 16,4 1-90-16,-9-1-96 0,-10-3-484 0</inkml:trace>
  <inkml:trace contextRef="#ctx0" brushRef="#br0" timeOffset="-167012.68">17975 8324 1788 0,'0'0'27'0,"0"0"49"15,0 0 48-15,0 0 27 0,0 0-11 0,0 0-37 16,0 0-15-16,0 0-20 0,0 0-25 0,0 0-13 16,0 0-11-16,0 0-3 0,0 0-3 15,-121-55 1-15,89 56 0 0,-5 3-5 0,-4 3 1 16,-1 0-6-16,-4 1-1 0,1 2 1 0,-4 1-3 15,0 2 1-15,2-1 0 0,0-1 2 0,-2 1-5 16,7 2 3-16,1 2-3 16,5-3-4-16,5 0 4 0,7-1-3 0,4 0-1 15,9 1-2-15,1-2-7 0,9 1-7 0,1-1-5 16,6 1-1-16,7-2 1 0,5 0 6 0,5-1 1 16,6 3 4-16,2-3-5 0,2 2-5 0,2-2-3 15,2 1-8-15,0 1 1 0,-2-1 4 0,4 0 8 16,-3 1 6-16,-1-2 5 0,-2 1 7 0,-3 1 0 15,-1 1 5-15,-2 0 2 0,-9 0 0 0,-3-3 1 16,-2 3-1-16,-6 0 6 0,-6-2 1 16,-1 2 2-16,-6 1 6 0,-9 0-2 0,0 0-3 15,-3 1 0-15,-8-1-3 0,1 3 1 0,-4-2 0 16,-1 0-1-16,-2-2 1 0,-3 2-1 0,2 0 4 16,1-2 1-16,2 0 1 0,1-1 1 15,1-1-2-15,5 1 3 0,2-1 1 0,4 2 0 16,3-2 2-16,2-1-7 0,5 0 0 0,1 1-6 15,5-1-1-15,1 0 0 0,4 0-6 16,1 1 3-16,7 0-3 0,2-1 0 0,0-2 2 16,6 0-2-16,3 0 0 0,4-1-1 0,3-2-1 15,3 0-3-15,7 1 5 0,-1-3-3 0,1 1 1 16,2-1-1-16,0 0 0 0,3-1 1 16,-1 1 0-16,1 0 1 0,2 0-7 0,0 1-4 15,-1 0-13-15,2 1-21 0,-5 0-25 0,2 1-31 16,-4 1-41-16,-4-1-52 0,-1 2-86 0,-5-1-106 15,-9 0-91-15,-8-3-421 0</inkml:trace>
  <inkml:trace contextRef="#ctx0" brushRef="#br0" timeOffset="-166705.62">17137 9807 2404 0,'0'0'-26'0,"0"0"28"16,0 0 36-16,0 0 39 0,0 0-11 0,0 0-19 15,0 0-2-15,0 0-4 0,13 125-6 0,-3-105-11 16,0 2-10-16,2 1-11 0,-1-4-2 0,-4 1-4 16,1-2-17-16,0-2-25 0,0-2-41 0,-1 0-62 15,0-4-92-15,1-3-139 0,1-1-213 16,-6-3-666-16</inkml:trace>
  <inkml:trace contextRef="#ctx0" brushRef="#br0" timeOffset="-166538.99">17276 9503 2723 0,'0'0'0'0,"0"0"1"16,0 0 6-16,0 0 8 0,0 0-10 0,0 0-10 16,0 0-25-16,0 0-44 0,0 0-89 15,0 0-137-15,0 0-209 0,0 0-222 0,0 0-208 0</inkml:trace>
  <inkml:trace contextRef="#ctx0" brushRef="#br0" timeOffset="-166363.81">17421 9632 2428 0,'0'0'81'15,"0"0"-67"-15,0 0 30 0,0 0 18 0,0 0-12 16,0 0-25-16,0 0-6 0,0 0-11 15,0 0-1-15,145-18-12 0,-116 18-30 0,-1 0-56 16,-4 0-95-16,1 4-143 0,-7-1-226 16,-8 1-732-16</inkml:trace>
  <inkml:trace contextRef="#ctx0" brushRef="#br0" timeOffset="-166189.22">17576 9886 2523 0,'0'0'18'0,"0"0"14"0,0 0 13 16,0 0 1-16,0 0-26 0,0 0-8 0,0 0-3 15,140-37-6-15,-112 31-10 0,-1 1-21 16,-3 0-36-16,-2 2-69 0,-1 1-119 0,-2 2-188 16,-3 0-172-16,-8 0-560 0</inkml:trace>
  <inkml:trace contextRef="#ctx0" brushRef="#br0" timeOffset="-165863.83">17976 9958 2409 0,'0'0'13'0,"0"0"7"0,0 0 48 0,0 0 14 16,0 0-20-16,0 0-9 0,0 0 2 0,110-117-4 15,-96 99-13-15,3-3-6 0,-4 0-4 0,0-4 2 16,2 0-3-16,-4-2-6 0,1 4 7 0,-3 2 2 16,-2 3 1-16,-4 3 1 0,-2 6-4 0,-1 2-8 15,0 4 0-15,0 2 3 0,0 1-9 0,-2 1 0 16,-6 6-7-16,-1 6 0 0,-3 7-1 16,1 1 3-16,0 5 1 0,0 2-5 0,4 0 4 15,0 3-8-15,5 1 0 0,1 0-1 0,1-1-2 16,0 1-1-16,0 1-5 0,3-3-5 0,3 2-24 15,-3-4-28-15,5-1-40 0,-1-2-56 16,-3-3-76-16,4-2-206 0,-6-4-265 0,0-6-793 16</inkml:trace>
  <inkml:trace contextRef="#ctx0" brushRef="#br0" timeOffset="-165254.02">17225 7521 1681 0,'0'0'65'0,"0"0"65"0,0 0 42 15,0 0 19-15,0 0-33 0,0 0-65 0,0 0-25 16,0 0-10-16,0 0-4 0,0 0-4 0,0 0-9 16,0 0-8-16,-19 123-13 0,16-90-1 0,-4 1-6 15,4 1-9-15,-5 1 0 0,0-3-8 0,3 2-11 16,-2-4-16-16,-3-1-29 0,8-3-41 0,-2-4-43 15,2-1-66-15,2-3-99 0,0-3-157 16,3-6-118-16,0-3-346 0</inkml:trace>
  <inkml:trace contextRef="#ctx0" brushRef="#br0" timeOffset="-165014.62">17526 7394 2654 0,'0'0'-15'0,"0"0"25"0,0 0 32 0,0 0 20 15,0 0-9-15,0 0-9 0,-7 133-3 0,7-100-6 16,0-1-10-16,0 3-11 0,0-2-3 0,0 0-6 16,1 2-5-16,-1-3 2 0,1-1-9 0,0-3-8 15,3-3-16-15,-2-1-22 0,1-2-31 0,0-4-49 16,-1 0-66-16,1-1-95 0,-3-4-135 0,1-5-136 15,-1-4-608-15</inkml:trace>
  <inkml:trace contextRef="#ctx0" brushRef="#br0" timeOffset="-164814.52">17126 7558 2541 0,'0'0'-15'0,"0"0"10"0,0 0 27 0,0 0 48 16,0 0 12-16,0 0-8 0,0 0-5 0,0 0-6 16,107 123-9-16,-75-101-15 0,1 0-15 0,4 2-11 15,-3-1-11-15,5-3-8 0,-5 0-19 16,3 0-27-16,-6-1-44 0,0 1-74 0,-6-1-105 16,-1 1-129-16,-7-4-210 0,-4-6-777 0</inkml:trace>
  <inkml:trace contextRef="#ctx0" brushRef="#br0" timeOffset="-163995.89">18405 8593 998 0,'0'0'700'0,"0"0"-583"16,0 0 49-16,0 0 24 0,0 0-11 15,0 0-73-15,0 0-56 0,0 0-14 0,0 0-9 16,0 0 9-16,0 0 7 0,0 0 0 0,0 0-2 16,0 0-9-16,-46 106-1 0,46-84-4 0,0 2-6 15,5-4-4-15,-2 0-6 0,5-3-6 16,1 1-5-16,2-3 0 0,0-1-7 0,0-3 2 16,3-3-3-16,-2-2 0 0,1-2 4 0,2-3-2 15,1-1 4-15,1 0-4 0,2-6-1 16,-3-2 0-16,3-3-1 0,0-3 4 0,-3-2-1 15,-1 0 4-15,-3-2-2 0,1 0 1 0,-1-1 5 16,-6-2-3-16,2 1 3 0,-3 0 1 16,-1-1 1-16,-2 2 2 0,-2 5 9 0,0 1 3 15,-2 3 8-15,-2 5 10 0,-1 2 1 0,3 3 1 16,-5 0-13-16,2 5-6 0,-3 5-11 0,-1 6-4 16,1 0 1-16,2 5-4 0,-3 1 2 15,3 0-4-15,4 1 2 0,1 1-4 0,1-1 0 16,0 0-3-16,2 1-16 0,6-3-13 0,1 0-30 15,1-3-36-15,1 1-55 0,1-2-88 0,-1-1-129 16,-2-4-192-16,-1-4-590 0</inkml:trace>
  <inkml:trace contextRef="#ctx0" brushRef="#br0" timeOffset="-163639.29">18828 8846 1889 0,'0'0'53'0,"0"0"26"0,0 0 28 0,0 0 7 0,0 0-4 16,0 0-4-16,0 0-8 0,0 0-18 0,0 0-22 16,0 0-9-16,0 0-8 0,0 0-6 15,34 130-3-15,-26-109-13 0,0 3-3 0,2 1-8 16,-4 1-3-16,2 3 3 0,-1 1 4 0,-3 1-2 15,3 3 0-15,-4-2-2 0,-1 1-6 0,-1 2 6 16,2-3-1-16,-3 0 0 0,0-3 2 0,-3 1-4 16,-1-2 4-16,-6-1-1 0,1-3 2 0,-2-2-3 15,-2 0 0-15,-1-5 1 0,0-2-2 16,1-2 4-16,-3-3-1 0,5-3 4 0,0-3-3 16,1-3 0-16,1-1-2 0,4-3-11 0,0-8-5 15,4-1-19-15,0-5-15 0,1-2-24 0,1-6-40 16,5-3-47-16,1-3-85 0,3-5-188 15,-1 8-213-15,-2 9-753 0</inkml:trace>
  <inkml:trace contextRef="#ctx0" brushRef="#br0" timeOffset="-163485.72">18879 8722 2725 0,'0'0'59'15,"0"0"36"-15,0 0 5 0,0 0-6 0,0 0-38 16,0 0-36-16,0 0-15 0,0 0-2 15,0 0-10-15,0 0-5 0,0 0-13 0,0 0-32 16,0 0-41-16,0 0-61 0,74-18-89 0,-55 26-139 16,-7-2-209-16,-2-3-681 0</inkml:trace>
  <inkml:trace contextRef="#ctx0" brushRef="#br0" timeOffset="-163239.22">19195 8817 2267 0,'0'0'196'15,"0"0"-127"-15,0 0 28 0,0 0 16 0,0 0-11 16,0 0-21-16,0 0-10 0,0 0-9 0,0 0-10 16,3 117-10-16,-2-91-3 0,3 0-13 0,-2-2-6 15,0 2-1-15,-1-1-14 0,0-2 4 0,0-3-4 16,3 0-9-16,-2 0-3 0,-1-4-13 15,0-1-11-15,5-1-19 0,-3-3-13 0,-1-1-29 16,5-2-42-16,-3-3-70 0,4-4-105 0,3-1-209 16,-4 0-151-16,-3-1-505 0</inkml:trace>
  <inkml:trace contextRef="#ctx0" brushRef="#br0" timeOffset="-163072.6">19296 8666 2523 0,'0'0'70'0,"0"0"5"16,0 0 12-16,0 0 2 0,0 0-34 16,0 0-36-16,0 0-11 0,0 0-15 0,0 0-22 15,0 0-19-15,0 0-47 0,0 0-77 16,0 0-127-16,0 0-227 0,-21-6-562 0</inkml:trace>
  <inkml:trace contextRef="#ctx0" brushRef="#br0" timeOffset="-162807.83">19859 8503 2557 0,'0'0'27'0,"0"0"32"0,0 0 22 0,0 0-4 15,0 0-30-15,0 0-18 0,0 0-10 0,0 0-7 16,0 0-2-16,0 0-3 0,0 0-5 16,0 0 4-16,-97 128-7 0,82-106-2 0,-1 3-4 15,-1-2-7-15,4 0-15 0,-2-2-22 16,5-2-36-16,1-1-61 0,5-1-63 0,-3-4-91 16,4-1-138-16,1-4-105 0,2-2-550 0</inkml:trace>
  <inkml:trace contextRef="#ctx0" brushRef="#br0" timeOffset="-162603.84">19593 8488 2320 0,'0'0'47'0,"0"0"29"0,0 0 14 0,0 0 20 15,0 0-19-15,0 0-8 0,0 0 3 0,0 0-15 16,0 0-10-16,0 0-18 0,120 64-14 0,-97-45-13 15,3 0-6-15,-1 2-10 0,1 1-13 0,-5-2-22 16,3 2-32-16,-3 1-48 0,-2 0-74 16,1 1-113-16,0-3-215 0,-9-6-389 15,-1-4-83-15</inkml:trace>
  <inkml:trace contextRef="#ctx0" brushRef="#br0" timeOffset="-162381.62">20111 8800 2218 0,'0'0'212'15,"0"0"-216"-15,0 0 49 0,0 0 36 0,0 0-3 16,0 0-13-16,0 0-20 0,0 0-12 16,0 0-6-16,0 0 0 0,0 0 1 0,-20 128-9 15,18-106-7-15,-4 2-8 0,5-2-8 0,1 0-3 16,0 1-10-16,0 1-31 0,0-1-32 0,0-4-47 15,0-2-72-15,0-1-116 0,1-3-185 16,4-4-91-16,-2-4-411 0</inkml:trace>
  <inkml:trace contextRef="#ctx0" brushRef="#br0" timeOffset="-162188.75">20189 8610 2694 0,'0'0'36'0,"0"0"22"0,0 0 5 16,0 0-5-16,0 0-23 0,0 0-25 0,0 0-12 15,0 0-11-15,0 0-16 0,0 0-20 0,0 0-35 16,0 0-61-16,0 0-98 0,0 0-148 0,-5 28-220 16,11-23-776-16</inkml:trace>
  <inkml:trace contextRef="#ctx0" brushRef="#br0" timeOffset="-161887.58">20606 8606 2074 0,'0'0'821'0,"0"0"-840"0,0 0 28 15,0 0 26-15,0 0 1 0,0 0-18 0,0 0-15 16,131-1-5-16,-107 4-5 0,1 1-19 0,0-1-38 15,-2 2-72-15,-3 1-125 0,-3-3-262 0,-7 1-898 0</inkml:trace>
  <inkml:trace contextRef="#ctx0" brushRef="#br0" timeOffset="-161682.52">20619 8844 2814 0,'0'0'0'0,"0"0"32"0,0 0 18 16,0 0-2-16,0 0-24 0,0 0-10 0,0 0-5 15,139-11-6-15,-115 9-5 0,3 0-16 0,-4 2-12 16,-2 0-28-16,2 0-43 0,-2 0-50 0,0 0-78 16,1 4-160-16,-1 1-183 0,-7-1-124 0,-3-2-52 0</inkml:trace>
  <inkml:trace contextRef="#ctx0" brushRef="#br0" timeOffset="-161011.65">22265 8435 2762 0,'0'0'-28'0,"0"0"22"0,0 0 27 0,0 0 17 16,0 0 13-16,0 0-10 0,0 0-2 0,0 0-6 15,0 0-16-15,0 0-9 0,0 0-8 16,0 0 4-16,0 0-5 0,0 0 1 0,-71-54 1 15,39 52-1-15,-4 4 0 0,-4-2 0 0,0 0 0 16,-3 0-4-16,-4 0 1 0,3 0-5 16,-3 2 2-16,3 0 2 0,3 2 1 0,2 0 4 15,5 1-2-15,5 1 7 0,2 1-6 0,9 2 2 16,3 1 1-16,5 0-12 0,6 2 9 0,3 1-4 16,1 0 2-16,4 2 5 0,6-1-4 15,6 1 1-15,4-1 0 0,7 1-2 0,2-1-4 16,5 2-3-16,3-2-6 0,0-1-1 0,4 3-7 15,0-2-9-15,0 1-5 0,-1 3-13 0,-6-2 4 16,-3 0-2-16,-2 0 2 0,-8 0 10 0,-6 0-1 16,-4 1 9-16,-5 1 11 0,-3-2 7 0,-3 1 6 15,-3-1 3-15,-8 0-2 0,-3 0 0 0,-7-3 9 16,-6 0 2-16,-1-2 7 0,-8-1 8 16,0-2 8-16,-2-2 13 0,-1 1 9 0,2-1 5 15,2 0-1-15,6 0 0 0,3 2-3 0,7-2-2 16,7-1-6-16,0 2-12 0,10-1-8 15,2 1-14-15,0 1-2 0,4 0 0 0,7 1 1 16,3 0 4-16,4 2-3 0,4-1-1 0,4-1-5 16,1 0-2-16,3 2-3 0,0-2 0 0,1 0 2 15,1 1-7-15,1 0 6 16,-2 0-4-16,0 3-1 0,0-1 2 0,0 0-4 16,-1 1-2-16,0-1-4 0,-1 1-8 0,-2-2-9 0,1-2-5 15,-1 1-17-15,0-1-17 0,0-1-23 16,-1 0-30-16,0 1-38 0,2-3-74 0,0 1-139 15,0 0-190-15,-8-2-338 0,-7-3 417 0</inkml:trace>
  <inkml:trace contextRef="#ctx0" brushRef="#br0" timeOffset="-160256.55">21423 10011 274 0,'0'0'202'0,"0"0"50"0,0 0 23 15,0 0-9-15,0 0-34 0,0 0-29 0,0 0-21 16,0 0-23-16,0 0-18 0,0 0-18 16,0 0-11-16,0 0-20 0,0 0-9 0,0 0-11 15,46-76-11-15,-41 60-11 0,2 0-14 0,-1-1-3 16,2 0-15-16,-2-1 1 0,3 3-4 15,-3-2-4-15,2 1 0 0,-2 2-2 0,-1 2-1 0,-3 2-2 16,1 3 7-16,-2 3-4 0,-1 2 1 16,0 2 0-16,0 0-10 0,0 2-1 15,-1 5-4-15,-4 5 0 0,2 1 0 0,-3 5 6 0,0 1-1 16,0 0-1-16,2 2 6 0,0 0-8 16,2 0 2-16,-1 0-3 0,3-3-1 0,0-1-2 15,0 1-1-15,0-6-3 0,5-1-13 0,1-3-12 16,1-1-23-16,0-1-25 0,2-2-38 0,1-2-52 15,1-2-75-15,0 0-160 0,-3 0-165 16,-2 0-632-16</inkml:trace>
  <inkml:trace contextRef="#ctx0" brushRef="#br0" timeOffset="-159987.8">21595 9586 2658 0,'0'0'19'16,"0"0"31"-16,0 0 1 0,0 0-5 0,0 0-25 15,0 0-39-15,0 0-13 0,0 0-19 16,0 0-27-16,0 0-56 0,0 0-110 0,0 0-248 16,0 0-443-16,22-1 66 0</inkml:trace>
  <inkml:trace contextRef="#ctx0" brushRef="#br0" timeOffset="-159783.89">21908 9760 2683 0,'0'0'-32'0,"0"0"26"16,0 0 31-16,0 0 23 0,0 0-14 0,0 0-22 16,0 0-7-16,124-5-6 0,-99 5-13 0,-1 0-23 15,0 3-46-15,-2 1-76 0,2 1-101 0,-4 0-190 16,-5 1-159-16,-5-2-547 0</inkml:trace>
  <inkml:trace contextRef="#ctx0" brushRef="#br0" timeOffset="-159610.68">21981 9964 2404 0,'0'0'41'15,"0"0"16"-15,0 0 5 0,0 0-20 0,0 0-17 16,0 0-11-16,0 0-4 0,0 0-10 0,0 0-20 15,141-1-28-15,-109-4-53 0,-2 2-80 0,-1 0-145 16,-2 0-204-16,-9 1-222 0,-5 2 55 16</inkml:trace>
  <inkml:trace contextRef="#ctx0" brushRef="#br0" timeOffset="-159339.72">22396 9955 2180 0,'0'0'40'0,"0"0"13"0,0 0 20 16,0 0-11-16,0 0-17 0,0 0-5 15,0 0 6-15,0 0-5 0,0 0-2 0,125-127-3 16,-115 113 0-16,-3-3 0 0,1 3 0 0,-4 2 7 16,-1 2-2-16,-2 2 5 0,-1 3-2 15,0 3-7-15,0 2-9 0,0 0-9 0,-2 1-8 16,-3 7-5-16,-1 4-3 0,-2 3-5 0,2 5 0 15,-2 3-2-15,0 2 3 0,2 2-2 0,0 2-1 16,2 1-4-16,0-1-16 0,1 2-10 16,1-4-24-16,2 1-32 0,0-4-36 15,0-1-78-15,5-1-164 0,0-6-275 0,-3-6-820 0</inkml:trace>
  <inkml:trace contextRef="#ctx0" brushRef="#br0" timeOffset="-158754.93">21851 7761 1329 0,'0'0'106'0,"0"0"61"16,0 0 39-16,0 0 18 0,0 0-25 15,0 0-47-15,0 0-38 0,0 0-29 0,0 0-18 16,0 0-9-16,0 0-1 0,0 0-4 0,0 0-20 16,0 0-15-16,-44 98-7 0,37-71-5 15,-1 1-6-15,2-1-2 0,0-1-5 0,-1 0-9 16,1-2-15-16,2-1-34 0,-1-1-52 0,2-3-67 15,-1-1-89-15,3-2-128 0,-2-4-152 0,3-5-683 0</inkml:trace>
  <inkml:trace contextRef="#ctx0" brushRef="#br0" timeOffset="-158520.89">22076 7729 2253 0,'0'0'26'0,"0"0"39"0,0 0 22 16,0 0 8-16,0 0-17 0,0 0-27 0,0 0 3 15,0 0-3-15,0 0-5 0,0 0-5 0,0 0-8 16,0 0-3-16,0 0-5 0,47 139-8 0,-49-112-9 16,-3-2-5-16,2 3-5 0,0-2-7 0,-2 1-11 15,2-1-16-15,-2-2-24 0,1-2-33 16,1-1-46-16,-1-5-77 0,2-1-101 0,0-2-152 15,1-5-93-15,1-3-478 0</inkml:trace>
  <inkml:trace contextRef="#ctx0" brushRef="#br0" timeOffset="-158273.83">21710 7725 2214 0,'0'0'211'0,"0"0"-217"0,0 0 36 0,0 0 33 16,0 0 23-16,0 0-3 0,0 0-5 15,0 0-3-15,0 0-11 0,0 0-11 0,0 0-16 16,130 125-11-16,-104-105-7 0,1 0-11 0,2 1-4 16,-2 1-6-16,1-2-10 0,-2 2-19 0,-5 0-19 15,0 2-37-15,-2 0-47 0,-3-2-60 16,-1 3-102-16,-1-1-110 0,-4-6-137 0,-4-5-450 0</inkml:trace>
  <inkml:trace contextRef="#ctx0" brushRef="#br0" timeOffset="-157412.72">22818 8758 1215 0,'0'0'664'0,"0"0"-575"0,0 0 52 16,0 0 24-16,0 0 0 0,0 0-48 0,0 0-51 15,0 0-22-15,0 0-16 0,0 0-15 0,0 0 0 16,0 0 1-16,0 0 1 0,0 0-5 0,-36 24-2 15,30 0-1-15,1-1-5 0,0 2 3 0,1-3-5 16,2 2 0-16,1-2-2 0,1-3-1 16,1 0 1-16,6-3-6 0,1-3 2 0,2 0-7 15,2-2-3-15,3-5 1 0,0 0 0 16,3-3 2-16,0-3 2 0,1 0 3 0,2-6-1 16,-1-3 1-16,0-3 0 0,1-1 2 0,-2-3 3 15,-3 0 0-15,3-1 6 0,-7-1-1 0,-1-3 3 16,2 1-2-16,-6 0 0 0,0-1 4 0,-3-3-2 15,3 4 4-15,-6-1 4 0,-1 1 1 16,0 5 8-16,-1 3 9 0,-3 3 2 0,-1 3 1 16,-1 4 1-16,1 2-13 0,-3 1-7 0,2 7-5 15,-4 4-9-15,1 4-2 0,2 4 0 0,-2 2-4 16,7 2 2-16,-5 3 5 0,6 0-6 16,1 0-6-16,0 2-16 0,0-3-31 0,4 1-37 15,2-1-67-15,3-2-88 0,3-1-117 0,-4-5-163 16,0-7-771-16</inkml:trace>
  <inkml:trace contextRef="#ctx0" brushRef="#br0" timeOffset="-157001.54">23300 9031 1425 0,'0'0'554'0,"0"0"-474"0,0 0 49 0,0 0 13 15,0 0-29-15,0 0-50 0,0 0-29 0,0 0 1 16,0 0-6-16,0 0 1 0,0 0 2 16,0 0 1-16,0 0 0 0,55-37-6 0,-55 58-5 15,2 1-9-15,0 1-2 0,0 2-4 0,0 3-1 16,0-1-4-16,-2 3 0 0,1 0-2 0,0-1-2 16,-1 2 3-16,0 0-3 0,3 2 3 15,0-1-1-15,0 0 1 0,3 1 1 0,-1-2-3 16,2 0 5-16,-5-3-3 0,-1-3 7 0,-1 0 1 15,0-3-2-15,-1-3 9 0,-5-2 1 16,-2-1 7-16,-4-4 2 0,-1-3 7 0,0-1-3 16,2-4 2-16,-2-1 10 0,1-3-5 0,-1 0 7 15,3-3-2-15,2-4-7 0,1-4-4 16,0 0-1-16,3-6-4 0,-1-3-7 0,5-2 0 16,0-5-13-16,1-2-2 0,7-3-2 0,1-3-4 15,2 2 0-15,0-5-10 0,1 4-7 0,3 0-23 16,-1-1-17-16,5 2-26 0,-3-2-40 0,1 5-44 15,2 0-61-15,1 5-113 0,0 3-138 0,-8 6-126 16,-2 7-583-16</inkml:trace>
  <inkml:trace contextRef="#ctx0" brushRef="#br0" timeOffset="-156871.89">23573 8924 1832 0,'0'0'234'15,"0"0"-12"-15,0 0-20 0,0 0-34 0,0 0-72 16,0 0-43-16,0 0-18 0,0 0-25 0,0 0-14 15,0 0-28-15,0 0-38 0,0 0-82 0,0 0-158 16,0 0-313-16,20-43-869 0</inkml:trace>
  <inkml:trace contextRef="#ctx0" brushRef="#br0" timeOffset="-156655.36">23809 8951 2580 0,'0'0'40'16,"0"0"23"-16,0 0 15 0,0 0 3 0,0 0-30 15,0 0-11-15,0 0-10 0,0 0-5 0,-43 137-10 16,43-117-5-16,0 3-4 0,0-1-6 0,0 0-6 16,4 0-19-16,1-4-13 0,2 0-23 0,2-2-44 15,1-2-49-15,-1-3-75 0,2 0-125 16,-4-5-203-16,-3-3-543 0</inkml:trace>
  <inkml:trace contextRef="#ctx0" brushRef="#br0" timeOffset="-156486.78">23915 8785 2355 0,'0'0'92'0,"0"0"17"0,0 0 9 16,0 0-16-16,0 0-55 0,0 0-27 0,0 0-13 15,0 0-4-15,0 0-5 0,0 0-9 0,0 0-22 16,0 0-41-16,0 0-80 0,0 0-121 0,27 42-180 16,-24-30-171-16,0-5-597 0</inkml:trace>
  <inkml:trace contextRef="#ctx0" brushRef="#br0" timeOffset="-156180.98">24127 8600 2358 0,'0'0'65'0,"0"0"40"0,0 0 23 0,0 0 12 15,0 0-37-15,0 0-26 0,0 0-8 0,38 132-12 16,-25-113-16-16,6 2-11 0,-3-1-7 0,0-2-8 16,3-1-7-16,-3-1 1 0,1-1-8 0,0 1-6 15,-3-2-11-15,-1-1-27 0,0-1-22 16,-5-3-37-16,-2 0-53 0,1-4-95 0,-5 0-185 16,1 0-254-16,1-4-780 0</inkml:trace>
  <inkml:trace contextRef="#ctx0" brushRef="#br0" timeOffset="-155951.75">24493 8501 2617 0,'0'0'42'0,"0"0"19"0,0 0 11 0,0 0-1 15,0 0-16-15,0 0-4 0,0 0 2 16,0 0-2-16,0 0-11 0,0 0-8 0,0 0-6 15,-13 128-7-15,5-103-7 0,-1 2-5 0,-2-1-4 16,0 2-3-16,-1-3 1 0,-4 0-9 0,3 0-10 16,-4-3-21-16,5 1-26 0,-1-2-29 0,3-1-43 15,-2-1-60-15,4-3-104 0,1 0-164 16,4-6-171-16,0-4-617 0</inkml:trace>
  <inkml:trace contextRef="#ctx0" brushRef="#br0" timeOffset="-155333.9">24640 9001 2231 0,'0'0'169'0,"0"0"-120"0,0 0 41 0,0 0 13 0,0 0-21 16,0 0-27-16,0 0-10 0,0 0-8 0,0 0-15 16,0 0-6-16,121-113-5 0,-108 100-1 15,-2 2 3-15,-2 0 3 0,-3 1 2 0,0 3 6 16,-4 3 3-16,0-1-5 0,-2 4-1 0,0 1-10 15,0 0-7-15,0 8-6 0,0 4 1 16,-2 5 2-16,0 3-1 0,-2 6 2 0,0 3-6 16,2 2 2-16,-2 4-2 0,1 2 2 15,1 4 0-15,-1 0-1 0,0 0 7 0,0 2-6 16,2-4 5-16,0 1-2 0,-1-2-5 0,0-3 4 16,-1-1-3-16,2 1 3 0,0-3 0 15,-2-2 3-15,0 1-3 0,-1-3 0 0,2-3 1 0,-5 0-2 16,1-6 4-16,-1-2 4 0,-3-2 3 15,0-3 6-15,-1-5-3 0,-2-1 0 0,0-3-2 16,0-3 2-16,-2 0 1 0,0-2 9 0,4-5-1 16,-2-1 4-16,3-4 5 0,1-2-6 15,-2 0 5-15,2 0-8 0,1-3 0 0,-2-1-3 0,0-1-5 16,4 0 1-16,0 0-1 0,-1 1 4 0,5-1-4 16,-3 1 2-16,4 1-7 0,-1 0-5 15,2-1 1-15,2 0-4 0,4 1 1 0,4 0-2 16,0-2 1-16,3 0-7 0,3 0 0 0,1 1-6 15,5-3-10-15,1 4-3 0,5-1-13 16,1 1-13-16,4-2-30 0,0 0-30 0,1 1-48 16,1-1-59-16,0-1-129 0,-9 6-293 15,-9 5-879-15</inkml:trace>
  <inkml:trace contextRef="#ctx0" brushRef="#br0" timeOffset="-155195.22">25063 8629 2649 0,'0'0'62'0,"0"0"28"0,0 0 7 0,0 0-1 16,0 0-47-16,0 0-31 0,0 0-25 0,0 0-16 15,0 0-18-15,0 0-18 0,0 0-34 0,0 0-81 16,0 0-132-16,0 0-276 0,8 7-925 0</inkml:trace>
  <inkml:trace contextRef="#ctx0" brushRef="#br0" timeOffset="-153216.49">24918 8253 597 0,'0'0'-2'0,"0"0"61"0,0 0 26 15,0 0 11-15,0 0 4 0,0 0-15 16,0 0-20-16,0 0-26 0,0 0-15 0,-129-122-8 15,105 116-12-15,-3 2 10 0,-3-1-5 0,2 3-4 16,0 2-2-16,-2 0-12 0,2 0-3 0,-2 1-10 16,3 2-12-16,-2 3-23 0,3 1-49 0,-3 1-75 15,2 1-39-15,7 0-280 0,5-3 442 0</inkml:trace>
  <inkml:trace contextRef="#ctx0" brushRef="#br0" timeOffset="-153006.89">24006 8407 597 0,'0'0'58'0,"0"0"29"16,0 0 9-16,0 0-1 0,0 0-4 0,0 0-24 16,-12 135-6-16,12-116-2 0,0 1-6 0,0-2-5 15,0 3-10-15,0-2-13 0,0 3-15 16,0 2-4-16,0-1-10 0,0 3-3 0,0 0-4 16,1 2-9-16,3-2-6 0,0 4-19 0,0-1-18 15,3 1-22-15,1 2-26 0,0 1-15 16,0 1-17-16,3 1-10 0,0 0-8 0,-1 0 16 15,-2 2 32-15,2 1 32 0,-2-10-16 0,-3-8 97 0</inkml:trace>
  <inkml:trace contextRef="#ctx0" brushRef="#br0" timeOffset="-152563.72">24209 9578 0 0,'0'0'120'16,"0"0"43"-16,0 0 40 0,0 0 36 0,0 0 0 0,0 0-23 16,133 101-29-16,-110-93-40 0,4-1-38 15,2-1-29-15,2-2-16 0,0 0-11 0,-1-3-10 16,1 0-3-16,-1-1-13 0,-2 0-8 0,-3 0-9 15,3-2-5-15,-2 0-3 0,-1-1-4 16,0 1 0-16,1 0-9 0,1 0-6 16,-3 1-14-16,3 1-19 0,-4-1-25 0,4 0-34 15,-3 0-29-15,-3-2-29 0,1 1-13 0,-3-1 3 16,0-2 21-16,-4 0 33 0,1-2 33 0,-2 1 29 16,0-1 20-16,-2-1 18 0,0 0 14 0,1-2 5 15,-1 0 8-15,0-1 1 0,0-2 3 0,3-1 0 16,0-1 1-16,1-1-1 0,-1-2-3 15,6 0-1-15,-2-1-1 0,1 0 3 0,1-1 1 16,-1 0 1-16,1-1-3 0,0-1-5 0,-1 0-4 16,-1 0-1-16,-4-2 5 0,-1 2 0 0,-3-3 7 15,-1 1 3-15,-1-4-3 0,-4 2 3 0,2-3-5 16,-4 3 0-16,3-1 1 0,-5 1 2 16,-1 1 5-16,0 0 3 0,-5-1 8 0,0 0 0 15,-4 1 1-15,0-2-2 0,-3-1-5 0,-1 0-6 16,-4 0-2-16,0-2-9 0,-2-2-2 15,1-1 2-15,-4 1 0 0,-1-3 4 0,0 1 3 0,3 0 3 16,-1 0 3-16,1 1 0 0,1 0 4 16,0-2-3-16,5 2 4 0,-1-2-1 15,2 3-6-15,2 0-5 0,1 3-11 0,6 4-10 16,-1 4-15-16,4 2-14 0,1 5-42 0,0 6-87 16,4 4-9-16,-1 2-228 0</inkml:trace>
  <inkml:trace contextRef="#ctx0" brushRef="#br0" timeOffset="-151456.78">24776 9962 154 0,'0'0'175'15,"0"0"63"-15,0 0 51 0,0 0 9 0,0 0-39 16,0 0-39-16,0 0-25 0,0 0-22 0,0 0-27 15,0 0-25-15,0 0-31 0,0 0-24 0,0 0-29 16,0 0-18-16,-11-17-9 0,3 26-5 16,-3 6-1-16,-2 1-4 0,-3 4 1 15,-1-1-14-15,2 4 7 0,-4-1-8 0,3 1-8 16,-2 3 5-16,1-2-14 0,-3 2 1 0,0 2 0 16,3 1-3-16,-4-2-1 0,-3 2 5 0,2-2 1 15,-7 0 6-15,1 2 11 0,-4-1 1 0,1-1 7 16,-4 1-1-16,-2-1 2 0,-3 0 3 0,1-2-2 15,-3-1 4-15,-5 1-3 0,0-1 1 0,-1 1 1 16,-2 0-1-16,4 0 3 0,-2-2-1 16,-1-3 4-16,5 1 1 0,-3-3 2 0,4 0 3 15,0-3-3-15,1 2 1 0,2-2-3 0,-1 0-3 16,-1 0 0-16,-1-1 0 0,1 0 0 16,-3-1 3-16,-1-1 1 0,0-2-1 0,0 0-1 15,-3-3-2-15,1 1 1 0,-2-2 0 0,-2-1 3 16,-3-2 1-16,3-1-5 0,-6 1 4 0,-1-3-7 15,-2 0 3-15,-2 0 0 0,-1 0-4 0,-5-1 5 16,1-3 1-16,0 0 6 0,1-2 1 16,2-1 1-16,2-1-3 0,1-3-2 0,3-1-2 15,2-2 0-15,3-1-2 0,4-2 0 16,-2 0 1-16,4-3-3 0,3-1-1 0,1-1 1 16,0-3-6-16,5-1 4 0,1-2-2 0,4-2 2 15,3 0 1-15,1 0-1 0,6 0 2 16,0-1-6-16,3-1 2 0,5 0-3 0,-1-4 0 0,5 2 2 15,-1-1 1-15,2 1 0 0,-1-1 1 0,1-1 2 16,5 1-7-16,-1-4 4 0,0 3-2 0,0-4-2 16,1 4 3-16,0-4-2 0,0 2-2 15,0-2 0-15,-6-1 2 0,4 1-4 0,-4-1 5 16,0 2 0-16,0-1 2 0,-4 3 4 0,5-1 0 16,0 4 1-16,0 2 1 0,1 3 1 15,2 3-3-15,-3 2-2 0,8 1 0 0,-2 3-2 16,3 3 2-16,2 0-2 0,0 0 4 0,0 1-5 15,6 2-2-15,-2 0 5 0,7-1-9 16,-3-1 8-16,0 1 1 0,2-1-2 0,-1-1 4 16,1 1-3-16,1-4-1 0,1 1-1 0,-1 1 4 15,1-2-3-15,-2-2 3 0,0 1 2 0,2 0-2 16,-4 0-1-16,2 1 1 0,-1 2-1 16,-1 2-4-16,-2 1 5 0,1 0-1 0,-1 2 0 15,-1 2 2-15,-2 2-3 0,0 2 2 0,-3 1-2 16,0 3 5-16,0 0-2 0,0 1 1 0,0 2-3 15,0 0-10-15,0 0-4 0,0 0-12 0,0 0-7 16,0 0-4-16,0 0-6 0,0 0-6 0,0 0-10 16,-2 0-12-16,1 0-33 0,0 0-67 15,-2 4-88-15,-1 0-103 0,-1 2-64 0,2-1-33 16,1-3 12-16</inkml:trace>
  <inkml:trace contextRef="#ctx0" brushRef="#br0" timeOffset="-151019.72">21267 9018 755 0,'0'0'59'0,"0"0"30"0,0 0 10 15,0 0 3-15,0 0 8 0,0 0-7 0,0 0-8 16,0 0-8-16,0 0-11 0,0 0-1 16,0 0-1-16,0 0-3 0,0 0-4 0,60-119-13 15,-54 113-9-15,0 2-13 0,-4 4 1 0,-2 0 12 16,0 3 13-16,0 5 12 0,-6 6-6 0,-4 6-18 15,-5 6-15-15,-2 2-15 0,-3 3-7 0,-2 0 0 16,1 0-1-16,-1-5 2 0,0-1 2 0,0-1 3 16,2-2 1-16,1-1 2 0,4-3 3 0,2-2-3 15,4-3-3-15,7-3-6 0,1-5-10 16,1-1-1-16,1-3-4 0,6-1 9 0,4 0 6 16,3-6 3-16,4-4 6 0,2-4-7 0,3-6-2 15,1 1-1-15,0-2-5 0,-3 0 2 16,1-1-2-16,-4 0 2 0,-3 0-1 0,1-3 3 15,-2 1-3-15,-4 1 1 0,2 1 1 0,-5 4-2 16,0 3 5-16,-4 3 0 0,-1 6 3 0,-2 3 0 16,3 2-4-16,-3 1-6 0,1 1-7 15,1 5 2-15,0 2 0 0,2 4 3 0,1 2 0 16,3 1 1-16,3 4-3 0,1-1 1 0,3 2 4 16,3 1-6-16,4 1 2 0,2-2-6 15,1 2-12-15,2 1-18 0,1 2-33 0,-2 0-41 16,-3 0-83-16,0 2-174 0,-7-9-184 0,-6-7-751 0</inkml:trace>
  <inkml:trace contextRef="#ctx0" brushRef="#br0" timeOffset="-148338.75">5331 12151 1553 0,'0'0'229'0,"0"0"-125"0,0 0 28 0,0 0 33 15,0 0-20-15,0 0-54 0,0 0-36 0,0 0-9 16,0 0 5-16,0 0 9 0,0 0 11 0,0 0 2 15,83-2-9-15,-50-3-19 0,6 0-18 16,3-1-18-16,0 1-4 0,2-1-10 0,-2 1-15 16,-4 2-27-16,-3 0-45 0,2 2-63 15,-4 1-110-15,-2 0-155 0,-10 0-171 0,-7 1-739 0</inkml:trace>
  <inkml:trace contextRef="#ctx0" brushRef="#br0" timeOffset="-148145.75">5596 12307 2150 0,'0'0'103'0,"0"0"7"0,0 0 3 0,0 0-12 16,0 0-50-16,0 0-24 0,0 0 5 0,0 0-1 16,0 0-6-16,0 0-9 0,0 0-6 15,0 0-13-15,129-10-17 0,-97 5-34 0,-4 0-54 16,1 0-81-16,0 0-133 0,-1-1-135 0,-7 1-92 15,-9 3-518-15</inkml:trace>
  <inkml:trace contextRef="#ctx0" brushRef="#br0" timeOffset="-147889.08">5833 11967 2053 0,'0'0'44'0,"0"0"8"15,0 0 16-15,0 0 26 0,0 0 12 0,0 0-16 16,0 0 1-16,0 0-12 0,0 0-16 0,131 69-15 16,-108-49-12-16,5 2-8 0,-6 0-12 0,4 2-5 15,-4 1-7-15,-6 2-6 0,-2 1-5 0,-6 3-8 16,-5-3-11-16,-2 1-16 0,-8 0-11 16,-5 1-15-16,-6 1-13 0,-5-1-13 0,1-1-19 15,-4 1-33-15,0-3-46 0,-2 0-65 0,5-4-90 16,-2 0-91-16,9-8-346 0,5-4 566 0</inkml:trace>
  <inkml:trace contextRef="#ctx0" brushRef="#br0" timeOffset="-147129.72">5331 12457 170 0,'0'0'57'0,"0"0"30"0,0 0 34 16,0 0 36-16,0 0 12 0,0 0-7 0,0 0 1 15,0 0 2-15,-122 28 8 0,116-28-4 0,5 0-16 16,1 0-24-16,0 0-32 0,0-2-22 0,2-2-12 16,8 1-10-16,0-2-5 0,5-1-8 15,2-1-15-15,9 0-9 0,-1 1-7 0,7-1-5 16,3 0-5-16,1 1-12 0,1 3-25 0,4-1-76 15,-1 4-126-15,-10 0-178 0,-10 0-584 0</inkml:trace>
  <inkml:trace contextRef="#ctx0" brushRef="#br0" timeOffset="-146605.56">6794 12134 1243 0,'0'0'327'15,"0"0"-151"-15,0 0 39 0,0 0 12 0,0 0-47 16,0 0-57-16,0 0-39 0,0 0-7 0,0 0-6 16,0 0 3-16,0 0-5 0,0 0-18 0,0 0-7 15,0 0-16-15,86 98-8 0,-65-72-8 16,-2 0-2-16,2-2-5 0,-1-1-4 0,3-1-1 15,-1-2-11-15,1 0-8 0,-2 0-20 0,3-4-30 16,-3 0-44-16,-2-1-64 0,2-3-102 16,-2-1-160-16,-6-4-148 0,-4-4-717 0</inkml:trace>
  <inkml:trace contextRef="#ctx0" brushRef="#br0" timeOffset="-146398.45">7297 12027 2233 0,'0'0'73'0,"0"0"24"16,0 0 12-16,0 0 0 0,0 0-44 0,0 0-31 15,0 0-10-15,0 0-6 0,0 0-4 16,0 0-4-16,-106 133-4 0,90-100-2 0,1 2-4 16,-2-2-3-16,4 2-5 0,-2-5-11 0,7 1-9 15,2-5-17-15,4 1-31 0,2-4-44 16,0-1-89-16,4-1-132 0,7-4-151 0,-2-5-108 15,-2-4-255-15</inkml:trace>
  <inkml:trace contextRef="#ctx0" brushRef="#br0" timeOffset="-145896.15">7399 12645 2042 0,'0'0'21'0,"0"0"19"16,0 0 25-16,0 0 17 0,0 0-19 16,0 0-9-16,0 0-4 0,0 0-5 0,0 0-10 15,0 0-14-15,0 0-6 0,0 0-1 0,76-127-1 16,-68 115-4-16,0 3-1 0,-2 3-2 15,-2 4-2-15,0 0 0 0,-1 2 2 0,0 3 2 16,1 5 4-16,3 6 1 0,-1 5 0 0,2 5 1 16,-2 6-2-16,4 1-4 0,0 5-2 15,0 1-1-15,-1 3-3 0,3 0 3 0,2 2 0 16,-1 1-2-16,0 0 4 0,-2-1 1 0,1-1 1 16,-2 0 4-16,0-3 2 0,-2-1 3 0,1-4 4 15,-6-3 4-15,1 2 2 0,-1-5 2 16,-3 0 0-16,0-3-2 0,1-2 0 0,-5-2-2 15,-1-4 1-15,0-3-2 0,-1-1-2 0,-1-4-1 16,-1-3 0-16,0-1 0 0,0-2 0 0,-3-2 2 16,-2 0-5-16,-1-5-3 0,1-3-5 0,-1-3 0 15,-2-5-3-15,3-1-2 0,-2-4-2 0,2-1-4 16,0-6-2-16,2-2 0 0,2-1-2 16,2-1-3-16,-2-1-8 0,7 0-10 0,2-1-19 15,0 0-17-15,2-2-25 0,9 0-32 0,2 2-50 16,5-1-88-16,4 0-130 0,4 3-157 0,-6 7-38 15,-8 9-374-15</inkml:trace>
  <inkml:trace contextRef="#ctx0" brushRef="#br0" timeOffset="-145750.58">7904 12302 2133 0,'0'0'287'0,"0"0"-121"0,0 0-6 15,0 0-12-15,0 0-74 0,0 0-41 0,-118-37-17 16,107 36-11-16,0 0-8 0,3 1-17 15,6 0-39-15,-1 0-52 0,3 0-82 0,0 5-176 16,4-2-229-16,-2-1-881 0</inkml:trace>
  <inkml:trace contextRef="#ctx0" brushRef="#br0" timeOffset="-145155.72">9173 11662 2128 0,'0'0'467'16,"0"0"-475"-16,0 0 26 0,0 0 53 0,0 0 5 15,0 0-12-15,0 0-10 0,0 0-2 0,0 0-7 16,0 0-14-16,0 0-3 0,0 0-8 15,0 0-7-15,-44-45-3 0,31 46-8 0,-5 5 0 16,-3 1-3-16,-2 1 0 0,-5 1-1 0,-3 2-1 16,-1 1-2-16,-5 1-1 0,-1 2-3 0,-5 3-6 15,-1-2 0-15,0 3 0 0,-3 0 0 16,3-3 7-16,-1 3 2 0,6 0 5 0,3-3 2 16,3 0 2-16,6-2-4 0,7-2-1 0,7-1-2 15,6-2-7-15,6-1-2 0,1 0-1 0,4 0 0 16,12-1 3-16,2 1 6 0,7-2-2 0,5-1-4 15,5-2-1-15,1-1-9 0,3 1-3 0,-2 1 0 16,1 0-4-16,1 1 6 0,-1 0-1 16,-4 2 0-16,0 1-3 0,-7 1-6 15,-3 3 4-15,-7 2-1 0,-1 1 0 0,-9 2 4 16,-3-2 4-16,-4 4 7 0,-8 1 15 0,-5 0 0 16,-8 2 3-16,-5 1 4 0,-5 0-2 0,-1 2 11 15,-1-3 4-15,-4 0 8 0,2-2 6 0,0-1 4 16,3 0 6-16,0-2 0 0,3 0 2 0,4-3-4 15,4-1-6-15,6-3-9 0,4 0-7 16,7-3-11-16,3 0-7 0,1 0 0 0,6 0-7 16,5 0 6-16,7-1 0 0,3-3-1 0,5 1 0 15,7-3 0-15,2-1 0 0,9 0-3 0,3-1 2 16,2-3-5-16,2 2-1 0,0-1-1 16,-2 1-1-16,1 0-5 0,-1 1-13 0,-3 1-26 15,2 0-48-15,-4 0-65 0,0 0-108 0,-3 5-143 16,-9-1-173-16,-15-1-697 0</inkml:trace>
  <inkml:trace contextRef="#ctx0" brushRef="#br0" timeOffset="-144852.62">8584 13231 2135 0,'0'0'435'0,"0"0"-399"0,0 0 3 0,0 0 6 16,0 0 1-16,0 0-14 0,0 0-6 0,0 0-3 15,0 0-9-15,0 0-5 0,0 0-9 0,0 0-3 16,0 0-7-16,4 116-24 0,0-102-38 16,1 0-67-16,1-3-99 0,0 0-159 0,0-3-197 15,-2-4-759-15</inkml:trace>
  <inkml:trace contextRef="#ctx0" brushRef="#br0" timeOffset="-144695.25">8609 12979 2473 0,'0'0'128'16,"0"0"-41"-16,0 0 3 0,0 0-2 0,0 0-36 15,0 0-45-15,0 0-28 0,0 0-17 0,0 0-34 16,0 0-67-16,0 0-138 0,0 0-234 0,0 0-680 16</inkml:trace>
  <inkml:trace contextRef="#ctx0" brushRef="#br0" timeOffset="-144522.15">8855 13104 2541 0,'0'0'58'0,"0"0"-4"0,0 0 3 16,0 0-6-16,0 0-33 0,0 0-5 0,0 0-7 15,0 0-4-15,0 0-17 0,125-50-29 0,-99 43-39 16,1 3-62-16,-5 1-93 0,3 2-130 0,-8 1-175 15,-7 0-612-15</inkml:trace>
  <inkml:trace contextRef="#ctx0" brushRef="#br0" timeOffset="-144354.02">8955 13272 2075 0,'0'0'154'0,"0"0"-37"0,0 0-9 0,0 0-18 16,0 0-46-16,0 0-3 0,0 0-1 0,0 0-14 15,0 0-15-15,0 0-17 0,121-28-17 0,-91 18-35 16,0 0-75-16,-3 2-137 0,2 3-146 16,-9 0-167-16,-5 3-634 0</inkml:trace>
  <inkml:trace contextRef="#ctx0" brushRef="#br0" timeOffset="-144063.72">9348 13327 1735 0,'0'0'687'16,"0"0"-649"-16,0 0 1 0,0 0 14 15,0 0 3-15,0 0-15 0,0 0-6 0,0 0-1 16,73-128-6-16,-57 111-5 0,-1-2-2 0,3 1 5 16,-5-1 1-16,1 2 2 0,-3-1 0 0,-2 0-7 15,-2 4-3-15,0 3-1 0,-5 2 2 16,-1 3 5-16,-1 4 7 0,0 2-3 0,0 0-8 15,0 0-8-15,0 3-14 0,-1 6 1 0,-2 2-1 16,-3 5 0-16,-1 4 3 0,2 4-1 16,0 1 1-16,1 2 1 0,-1 4-2 0,2 0-3 15,1 2-1-15,1-1-11 0,-1 1-17 0,4-2-23 16,-2-2-34-16,0-2-46 0,0-1-91 0,0-4-162 16,1-4-241-16,-1-8-839 0</inkml:trace>
  <inkml:trace contextRef="#ctx0" brushRef="#br0" timeOffset="-143588.75">8416 10990 1687 0,'0'0'109'0,"0"0"49"15,0 0 3-15,0 0 1 0,0 0-45 0,0 0-44 16,0 0-12-16,0 0-1 0,0 0-20 15,0 0-15-15,-24 146-10 0,23-111-6 0,-2 3-4 16,1-4-5-16,1 2-6 0,-3 1-12 0,2-4-14 16,-1 0-23-16,3-5-42 0,-1 0-70 15,1-4-122-15,0-3-131 0,0-7-111 0,2-6-536 16</inkml:trace>
  <inkml:trace contextRef="#ctx0" brushRef="#br0" timeOffset="-143376.22">8716 10887 2406 0,'0'0'45'15,"0"0"14"-15,0 0 16 0,0 0 11 16,0 0-13-16,0 0-23 0,0 0-11 0,-31 139-9 16,30-107-6-16,1 2-11 0,0-1-5 0,0 0-3 15,1 1-6-15,-1 0 3 0,3-3-6 0,-2-1-8 16,2-1-13-16,0-3-29 0,2-1-34 0,-3-4-58 15,2-1-79-15,-1-3-130 0,-2-3-151 16,1-4-264-16,-2-4 41 0</inkml:trace>
  <inkml:trace contextRef="#ctx0" brushRef="#br0" timeOffset="-143171.22">8190 11058 2044 0,'0'0'50'0,"0"0"32"0,0 0 21 16,0 0 27-16,0 0-5 0,0 0-33 0,0 0-18 15,0 0-15-15,146 116-11 0,-98-97-18 0,-2-1-8 16,2 3-14-16,1 2-9 0,-2 1-8 0,-3 1-16 16,-2 3-26-16,-6 0-44 0,-1 0-68 15,-3 2-146-15,-7-7-202 0,-10-6-629 0</inkml:trace>
  <inkml:trace contextRef="#ctx0" brushRef="#br0" timeOffset="-142694.41">9613 11814 2500 0,'0'0'48'0,"0"0"27"16,0 0 3-16,0 0-1 0,0 0-37 0,0 0-33 15,0 0-3-15,0 0 1 0,0 0 1 0,0 0-5 16,0 0 3-16,0 0-4 0,-9 118 1 0,11-94 3 15,5 0-6-15,-1 0 3 0,0 0-3 0,1-2-1 16,-2-2 3-16,4-4-10 0,0-1-4 16,1-5-7-16,2-2-8 0,1-4 1 15,-1-3 1-15,2-1 4 0,1-3 8 0,1-7 0 16,0-3 2-16,-1-3 3 0,1-2 0 0,-2-3 5 16,-3-2 4-16,1-2 3 0,-3-2 0 0,-1 0 3 15,0-2 1-15,-4-2-2 0,3 1 3 0,-5 0-2 16,0 3 3-16,0 6 10 0,-4 3 5 0,2 7 8 15,0 5 2-15,0 4-4 0,0 2-9 16,0 0-12-16,0 3-3 0,-1 8-4 0,0 3 2 16,-1 5 1-16,-1 2-1 0,-1 2-3 0,2 0-5 15,2 2-4-15,-2 1-18 0,1 1-32 16,-1 1-63-16,2-1-123 0,0 2-191 0,0-7-182 0,2-8-701 16</inkml:trace>
  <inkml:trace contextRef="#ctx0" brushRef="#br0" timeOffset="-142313.33">10145 12102 2216 0,'0'0'53'0,"0"0"-48"0,0 0 25 16,0 0 36-16,0 0-15 0,0 0-29 0,0 0-11 15,0 0-3-15,0 0-2 0,0 0 4 16,0 0-1-16,0 0 1 0,0 0-1 0,0 0-3 16,48 63-2-16,-38-33 0 0,-1 1 0 0,0 3 2 15,1-1 1-15,-4 0-1 0,4-1 0 0,-3 1-1 16,1-1 0-16,-5 0 0 0,1-1-1 16,-1-1 3-16,-2-1 1 0,0 0 10 0,-1-4 10 15,-5-1 6-15,-1-2 0 0,-3-1 3 0,-1-3 2 16,-1-1 2-16,-4-2 11 0,1-3-2 0,1-4 0 15,0-1 3-15,-2-3 0 0,5-3-2 16,2-1-6-16,0 0-8 0,3-5-16 0,-2-3-6 16,4-1-8-16,0-3-10 0,-1-2-6 15,3-3-15-15,1-2-21 0,0-3-30 0,5-5-39 16,3-3-66-16,5-4-129 0,-2-4-201 0,0 9-257 16,-3 9-445-16</inkml:trace>
  <inkml:trace contextRef="#ctx0" brushRef="#br0" timeOffset="-142167.68">10213 11881 2686 0,'0'0'104'0,"0"0"15"15,0 0 0-15,0 0-14 0,0 0-50 0,0 0-32 16,0 0-24-16,0 0-5 0,0 0-18 16,0 0-24-16,0 0-44 0,0 0-85 0,0 0-160 15,0 0-262-15,-38 44-946 0</inkml:trace>
  <inkml:trace contextRef="#ctx0" brushRef="#br0" timeOffset="-141954.22">10487 12035 2859 0,'0'0'35'0,"0"0"10"16,0 0 0-16,0 0 6 0,0 0-12 0,0 0-7 15,0 0 1-15,0 0-9 0,-17 136-7 0,25-109-10 16,-2 1-2-16,-2 0-4 0,4-2-6 0,0-1-12 16,1 0-26-16,-1-4-27 0,6-2-37 15,-2-3-51-15,0-1-77 0,1-3-117 0,2-3-139 16,-4-3-115-16,-3-4-503 0</inkml:trace>
  <inkml:trace contextRef="#ctx0" brushRef="#br0" timeOffset="-141799.55">10577 11875 2397 0,'0'0'181'0,"0"0"-50"15,0 0-19-15,0 0-10 0,0 0-52 0,0 0-24 16,0 0-19-16,0 0-13 0,0 0-13 16,0 0-15-16,0 0-24 0,0 0-55 0,0 0-120 15,-29-2-220-15,38 10-223 0,-5-3-738 0</inkml:trace>
  <inkml:trace contextRef="#ctx0" brushRef="#br0" timeOffset="-141529.78">11831 11631 2526 0,'0'0'49'0,"0"0"14"0,0 0 2 15,0 0 4-15,0 0-28 0,0 0-16 0,0 0 2 16,0 0 0-16,0 0-2 0,0 0-5 16,0 0-9-16,0 0-6 0,0 0-8 0,131 29-13 15,-98-29-24-15,5 0-42 0,-4 2-74 0,0 1-122 16,-1-1-146-16,-10 2-193 0,-6-2-720 0</inkml:trace>
  <inkml:trace contextRef="#ctx0" brushRef="#br0" timeOffset="-141356.22">11642 11864 2693 0,'0'0'21'16,"0"0"-7"-16,0 0 4 0,0 0 6 0,0 0 0 15,0 0-7-15,0 0-6 0,0 0-8 0,0 0-14 16,139 29-30-16,-99-29-61 0,-1 0-96 0,2 0-174 16,-11-2-216-16,-11 1-834 0</inkml:trace>
  <inkml:trace contextRef="#ctx0" brushRef="#br0" timeOffset="-140721">13695 11254 2487 0,'0'0'-12'16,"0"0"14"-16,0 0 1 0,0 0 12 15,0 0-4-15,0 0-9 0,0 0-6 0,0 0 1 16,0 0-1-16,-141-33-6 0,106 33-1 0,-2 0-4 16,-7 0 1-16,-1 2 4 0,-4 2 2 0,-2 1 5 15,-2 0 1-15,-5 2 1 0,5 2 2 16,-4 0-1-16,3 0 5 0,0 3-1 0,6 0 2 15,3 1 2-15,3 0 1 0,8 0 4 0,7 0-3 16,6 0 1-16,8-1-5 0,5 1-3 0,6-2 2 16,2 2-5-16,10 1 1 0,6 1 0 0,5 0-3 15,6 1 0-15,8 0 1 0,3-3-3 16,7 1-2-16,2 0-9 0,4 0-7 0,-6 0-6 16,5 1-10-16,-6 1-1 0,-5 0 0 0,-2 1 6 15,-7 3 10-15,-6-1 5 0,-6 0 5 0,-6 1-2 16,-8-1 1-16,-4 2 8 0,-12 1 3 15,-4-1 6-15,-11-1 2 0,-4 2-1 0,-5-2 5 16,-2 3 9-16,-8-2 7 0,4-2 13 16,-1 0 7-16,-2 0 6 0,1 1 7 0,4-1 4 15,4 0 9-15,-1-1 3 0,6-2 3 0,3-1-8 16,8 0-14-16,8-4-14 0,2 2-15 0,10-1-9 16,0-1-5-16,9 1 1 0,4-2 0 0,8 0 5 15,8 0-4-15,7-3-4 0,5-2-1 16,5 0-7-16,8-2 0 0,0 1-3 0,3-2-4 15,-1-1 2-15,2 2-4 0,-3-1 1 0,5 0-2 16,-3 0-8-16,1 2-18 0,-1 0-11 0,-2 2-25 16,-4 0-41-16,-3 0-61 0,-4 0-103 0,-6 1-123 15,-8-3-191-15,-13-1-697 0</inkml:trace>
  <inkml:trace contextRef="#ctx0" brushRef="#br0" timeOffset="-140196.1">12566 13002 2086 0,'0'0'200'0,"0"0"-119"0,0 0 15 15,0 0 11-15,0 0-28 0,0 0-31 0,0 0-14 16,0 0-7-16,0 0 0 0,0 0-5 0,11-133-7 16,-6 117-5-16,2 2-4 0,-4 2 4 0,2 4 0 15,-3 3 5-15,-1 0 4 0,-1 3-1 0,2 2 1 16,-2 0-8-16,0 0-5 0,0 7 0 0,0 2-4 15,-2 8 3-15,-1 2 1 0,-3 4-2 16,2 4 1-16,-1 0 0 0,1 0-3 0,-1-2 0 16,4-1-2-16,1-2 2 0,0-1-2 0,0-4-4 15,6-2-11-15,-1-1-22 0,5-3-32 0,1-2-58 16,5-5-102-16,2-3-173 0,-6-1-238 0,-2 0-814 16</inkml:trace>
  <inkml:trace contextRef="#ctx0" brushRef="#br0" timeOffset="-140038.49">12671 12559 2321 0,'0'0'101'0,"0"0"5"16,0 0-13-16,0 0-10 0,0 0-43 16,0 0-44-16,0 0-16 0,0 0-8 0,0 0-19 15,0 0-62-15,0 0-148 0,0 0-210 0,0 0-203 16,0 0-472-16</inkml:trace>
  <inkml:trace contextRef="#ctx0" brushRef="#br0" timeOffset="-139855.58">13019 12812 2708 0,'0'0'106'0,"0"0"-33"0,0 0-1 16,0 0-14-16,0 0-35 0,0 0-11 0,0 0 0 15,0 0-4-15,0 0-8 0,0 0-18 0,121-44-28 16,-90 41-37-16,-3 0-68 0,1 2-89 0,-2 1-143 16,-9 0-202-16,-2 0-641 0</inkml:trace>
  <inkml:trace contextRef="#ctx0" brushRef="#br0" timeOffset="-139687.65">13028 12993 2453 0,'0'0'78'0,"0"0"-18"16,0 0-2-16,0 0-25 0,0 0-22 0,0 0 3 15,0 0-2-15,0 0-11 0,0 0-23 0,0 0-41 16,133-9-63-16,-102 7-100 0,0-1-138 16,-9 1-198-16,-5 2-795 0</inkml:trace>
  <inkml:trace contextRef="#ctx0" brushRef="#br0" timeOffset="-139392.28">13510 12989 2252 0,'0'0'97'16,"0"0"-28"-16,0 0 9 0,0 0 13 15,0 0-27-15,0 0-8 0,0 0-1 0,0 0-10 16,0 0-11-16,56-117-7 0,-45 103-1 0,0 0-7 15,-1-1 1-15,0 0-1 0,-1 2-6 0,2 1 3 16,-4 4-2-16,-2 1 0 0,-1 4 3 16,-4 1 5-16,0 1 2 0,0 1 2 0,0 0-3 15,0 6-7-15,-4 2-6 0,-2 5-5 0,-2 3 0 16,-2 3-2-16,1 2 3 0,0 2-1 0,1 1-3 16,0 2 0-16,2-1-5 0,1 2 0 15,1-3-4-15,3-1-10 0,0 0-16 0,1-1-29 16,0 0-39-16,0-2-66 0,2 0-131 0,6-2-200 15,-6-3-187-15,3-6-616 0</inkml:trace>
  <inkml:trace contextRef="#ctx0" brushRef="#br0" timeOffset="-138889.86">12865 10357 2104 0,'0'0'8'0,"0"0"15"0,0 0 18 15,0 0 36-15,0 0 24 0,0 0 2 16,0 0-22-16,0 0-31 0,-39 138-17 0,28-103-18 16,1 2-11-16,0-2-4 0,0 1-5 0,0 0-7 15,0-3-18-15,1 3-29 0,0-4-51 16,2-2-72-16,1-2-86 0,3-3-83 0,3-4-106 15,0-4 14-15,0-8-280 0</inkml:trace>
  <inkml:trace contextRef="#ctx0" brushRef="#br0" timeOffset="-138677.53">13181 10404 2371 0,'0'0'27'0,"0"0"10"16,0 0 16-16,0 0 14 0,0 0 3 0,0 0-21 16,0 0-12-16,0 0-14 0,-2 131-10 0,0-101-9 15,-1 0-6-15,-1-1-4 0,-2 1-14 16,1-1-15-16,-3-2-37 0,6 2-47 0,-1 0-76 16,0-4-134-16,0-1-145 0,2-6-96 15,0-8-359-15</inkml:trace>
  <inkml:trace contextRef="#ctx0" brushRef="#br0" timeOffset="-138436.58">12775 10495 1883 0,'0'0'51'0,"0"0"37"0,0 0 51 0,0 0 28 15,0 0-27-15,0 0-27 0,0 0-21 0,0 0-28 16,141 134-16-16,-119-112-21 0,6 2-10 0,-3 0-9 16,0 0-3-16,-2 2-3 0,-3-3-2 0,0 1 0 15,-1-3-13-15,-1 0-18 0,0 0-49 0,-1-2-93 16,2 0-202-16,-8-5-267 16,-2-4-830-16</inkml:trace>
  <inkml:trace contextRef="#ctx0" brushRef="#br0" timeOffset="-137737.52">14064 11575 2008 0,'0'0'50'0,"0"0"41"0,0 0 19 16,0 0 1-16,0 0-21 0,0 0-40 16,0 0-20-16,0 0-3 0,0 0 1 0,0 0-6 15,0 0-7-15,0 0-4 0,-17 98-6 0,17-73 0 16,0-1-5-16,0 0 2 0,1-2-4 0,4 0-1 16,2-2 3-16,1-4-5 0,2-1 3 15,4-4-1-15,-1-3-2 0,4-4-3 0,-1-3 2 16,4-1 1-16,2-7-1 0,2-4 4 0,-2-2 0 15,1-3-1-15,-1-2 3 0,-1-1 0 0,-1-1 0 16,-1-2 3-16,-5 1-2 0,0-3 0 16,-2-2 4-16,-2 1-1 0,-1-1 2 0,-2 2 3 15,-4 1 2-15,0 4 10 0,-3 5 12 16,0 3 13-16,0 7 3 0,-3 1-5 0,-1 3-11 16,-2 3-13-16,-2 6-9 0,-1 5-6 0,-1 4-1 15,-4 5-2-15,3 2 3 0,1 1-1 0,0 2-5 16,2 1 1-16,0 0-8 0,2 1-9 0,0-1-19 15,3 2-24-15,4-3-45 0,-1-3-64 0,9 0-120 16,2-1-167-16,-1-7-140 0,-1-6-587 0</inkml:trace>
  <inkml:trace contextRef="#ctx0" brushRef="#br0" timeOffset="-137372.93">14681 11868 1783 0,'0'0'532'0,"0"0"-509"0,0 0 24 15,0 0 16-15,0 0-8 0,0 0-19 0,0 0-8 16,0 0 0-16,0 0-2 0,0 0-6 16,0 0-13-16,0 0 1 0,0 0 0 0,0 0-4 15,67 130-1-15,-53-98-3 0,-3 6 0 0,3-1-1 16,-2 4 4-16,1 1-2 0,0 2 1 0,0 0-1 15,-2-2-3-15,1-2 3 0,-4 1-3 16,-1-3 1-16,-1-3 2 0,-3-2 0 0,-3-1 3 0,-1-5-2 16,-8-5 4-16,-2-2 4 0,-5-4 6 15,-1-2 5-15,-2-5 5 0,0-2 2 0,-2-5 2 16,-2-2 6-16,6 0 3 0,-3-6 6 0,3-3 0 16,-1-4 0-16,3-5-1 0,0 1-6 15,1-3-7-15,6-4-11 0,3 0-9 0,1-5-10 16,4 1-9-16,0-3-9 0,7-1-15 0,3-3-23 15,5 0-32-15,4 0-47 0,0-2-91 0,6 1-147 16,-7 9-238-16,-4 9-874 0</inkml:trace>
  <inkml:trace contextRef="#ctx0" brushRef="#br0" timeOffset="-137222.33">14882 11782 1806 0,'0'0'639'0,"0"0"-498"0,0 0 7 0,0 0-7 15,0 0-45-15,0 0-52 0,0 0-36 0,0 0-25 16,0 0-26-16,0 0-26 0,0 0-39 0,0 0-66 16,0 0-137-16,0 0-216 0,-42-28-435 0,47 31 150 15</inkml:trace>
  <inkml:trace contextRef="#ctx0" brushRef="#br0" timeOffset="-137013.62">14992 11718 1980 0,'0'0'338'0,"0"0"-254"0,0 0 3 0,0 0-3 15,0 0-26-15,0 0-13 0,0 0 11 0,0 0 3 16,0 0-4-16,0 0-11 0,0 0-11 0,3 142-9 16,3-113-8-16,2 2-9 0,0 2-7 15,0-4-9-15,-1 1-12 0,3-3-23 0,-1-2-30 16,2-3-38-16,-1-3-63 0,1-2-106 0,4-4-141 15,-5-5-167-15,-4-2-654 0</inkml:trace>
  <inkml:trace contextRef="#ctx0" brushRef="#br0" timeOffset="-136853.54">15225 11604 2116 0,'0'0'152'16,"0"0"0"-16,0 0-5 0,0 0-12 15,0 0-68-15,0 0-40 0,0 0-12 0,0 0-19 16,0 0-18-16,0 0-19 0,0 0-27 16,0 0-39-16,0 0-77 0,0 0-156 0,-41-19-204 15,46 24-869-15</inkml:trace>
  <inkml:trace contextRef="#ctx0" brushRef="#br0" timeOffset="-136605.25">15998 11400 2493 0,'0'0'0'0,"0"0"13"15,0 0 15-15,0 0 6 0,0 0-14 0,0 0-14 16,0 0-5-16,-123 108-2 0,99-85-3 15,-3 1-7-15,-2 0-4 0,1 1-10 0,-1-1-20 16,0 0-22-16,2 0-28 0,3-1-38 16,3-2-42-16,5-3-67 0,0-1-93 0,7-4-118 15,3-5-541-15</inkml:trace>
  <inkml:trace contextRef="#ctx0" brushRef="#br0" timeOffset="-136386.87">15562 11405 2227 0,'0'0'102'0,"0"0"-62"15,0 0 14-15,0 0 21 0,0 0 11 0,0 0 5 16,0 0-4-16,0 0-10 0,37 118-12 0,-17-91-23 16,3-1-18-16,5 1-9 0,1-1-6 15,4 0-3-15,-1 1-6 0,2-3-11 0,2-1-22 16,-5-1-33-16,4-2-47 0,-4-1-70 0,-1-2-112 15,0-1-125-15,-10-3-188 16,-5-6-663-16</inkml:trace>
  <inkml:trace contextRef="#ctx0" brushRef="#br0" timeOffset="-136182.93">16200 11754 1381 0,'0'0'621'0,"0"0"-565"0,0 0 25 0,0 0 48 16,0 0 4-16,0 0-39 0,0 0-24 0,0 0-13 16,0 0-19-16,21 122-12 0,-17-100-13 0,1 0-7 15,-1-1-3-15,2-1-5 0,-3 2-9 0,5-2-13 16,-2 2-39-16,6-4-93 0,-2-1-150 16,1-4-169-16,-1-4-124 0,-4-3-473 0</inkml:trace>
  <inkml:trace contextRef="#ctx0" brushRef="#br0" timeOffset="-136004.68">16317 11560 2554 0,'0'0'97'0,"0"0"0"0,0 0 3 0,0 0-16 15,0 0-40-15,0 0-24 0,0 0-11 0,0 0-10 16,0 0-10-16,0 0-14 0,0 0-33 15,0 0-66-15,0 0-115 0,0 0-203 0,30 76-230 16,-25-68-761-16</inkml:trace>
  <inkml:trace contextRef="#ctx0" brushRef="#br0" timeOffset="-134816.87">17170 11761 2188 0,'0'0'168'0,"0"0"-165"16,0 0 21-16,0 0 15 0,0 0-1 0,0 0-9 0,0 0-21 16,0 0-1-16,0 0 0 0,0 0 3 15,0 0 5-15,0 0-9 0,31 11-13 0,4-11-26 16,4 0-46-16,1-1-80 0,-4 1-84 0,2 0-115 16,-13 0-158-16,-9 0-631 0</inkml:trace>
  <inkml:trace contextRef="#ctx0" brushRef="#br0" timeOffset="-134605.48">17068 11928 2502 0,'0'0'-34'0,"0"0"31"15,0 0 26-15,0 0 8 0,0 0 6 0,0 0-8 16,0 0-5-16,0 0-6 0,130-1-5 0,-92 0-10 15,3 0-8-15,0-1-16 0,-2 1-34 0,-3-1-51 16,-3 1-76-16,-3 1-86 16,-5 0-122-16,-6 0-125 0,-8 0-494 0</inkml:trace>
  <inkml:trace contextRef="#ctx0" brushRef="#br0" timeOffset="-134361.37">17390 11601 1997 0,'0'0'48'16,"0"0"29"-16,0 0 25 0,0 0 14 0,0 0-10 15,121-1-10-15,-94 13-8 0,-3 4-16 0,4 3-17 16,-1 4-11-16,-1 3-8 0,2 1-7 0,-4 3-10 16,-2 2-6-16,-3 1-6 0,-2 0-4 15,-5 3-2-15,-6-2-6 0,-6 0-5 0,0 0-8 16,-9-2-10-16,-7 0-8 0,-5-4-7 0,-1-4-4 15,-4-1-11-15,0-3-24 0,0-2-42 0,3 1-91 16,1-3-149-16,6-6-201 16,5-2-749-16</inkml:trace>
  <inkml:trace contextRef="#ctx0" brushRef="#br0" timeOffset="-133581.46">16936 11836 1410 0,'0'0'80'0,"0"0"-10"16,0 0 1-16,0 0 4 0,0 0 1 0,0 0 21 15,0 0 7-15,0 0-4 0,0 0-11 0,0 0-21 16,0 0-12-16,0 0-12 0,124 5-17 16,-96-5-12-16,-1 0-9 0,3 0-13 0,0 0-26 15,2 0-40-15,-1 3-85 0,2-1-119 0,0 2-179 16,-11-2-367-16,-9 0 262 0</inkml:trace>
  <inkml:trace contextRef="#ctx0" brushRef="#br0" timeOffset="-132475.83">17419 11603 1557 0,'0'0'105'0,"0"0"-43"0,0 0 55 16,0 0 0-16,0 0-23 0,0 0-42 0,0 0-21 15,0 0 18-15,0 0 13 0,0 0 14 0,0 0-5 16,0 0-14-16,0 0-8 0,0 0-9 0,72 66-5 16,-46-51-5-16,-2 0-5 0,3 1-3 0,-1-1-5 15,3 0-3-15,-2 1-1 0,4 1-3 0,0-3-1 16,1 2-5-16,4 1 1 0,0-2-3 16,-2 0-4-16,3 1 0 0,-5-1-3 0,3-2 2 15,-7 1 2-15,-2-2 1 0,-5-1 0 0,-3 0 0 16,-5-2 0-16,-4-1 0 0,-2 0 0 15,-4-1 2-15,-3-1 2 0,0 2 2 0,0-1 1 16,-9 1 1-16,0-1 2 0,-4 1-2 0,0 1 3 16,-5-2-2-16,0 1-1 0,-2-1 2 15,-1 0-4-15,1 1 4 0,-4-1-2 0,-3 4-1 16,3-3 4-16,-1 1 1 0,0-1 0 0,-2 2-2 16,4-2-2-16,-4 3-4 0,4-2 1 0,1 2-1 15,-2 0 0-15,1 2-1 0,2-1-3 16,-1 2-1-16,1 0-1 0,0 0-1 0,2-2-4 15,0 1-8-15,3-1-10 0,1-1-20 0,5-1-25 16,1-3-42-16,4 0-58 0,1-1-90 0,4-2-95 16,6-4-110-16,-1 0-29 0,1 0-381 0</inkml:trace>
  <inkml:trace contextRef="#ctx0" brushRef="#br0" timeOffset="-132221.59">17549 11654 1884 0,'0'0'21'16,"0"0"1"-16,0 0 21 0,0 0 24 0,0 0 13 16,0 0 14-16,0 0 10 0,0 0 0 0,0 0-8 15,-8 120-16-15,17-89-15 0,2 1-18 0,-1 2-15 16,-1 0-12-16,-1 1-8 0,-1 1-8 15,0-1-7-15,-3-2-6 0,0 1-17 0,-2-4-20 16,2-1-35-16,0-1-52 0,-1 1-78 0,4-4-101 16,-2-1-144-16,2-7-73 0,-4-7-440 0</inkml:trace>
  <inkml:trace contextRef="#ctx0" brushRef="#br0" timeOffset="-131687.66">18628 11995 2056 0,'0'0'99'0,"0"0"43"0,0 0-5 16,0 0-19-16,0 0-43 0,0 0-14 0,0 0 11 15,0 0 5-15,0 0-9 0,0 0-16 16,0 0-13-16,33 133-13 0,-19-105-11 0,0 0-7 16,-1 0-7-16,2 1-4 0,-1-2-11 0,2-2-15 15,-1-3-18-15,4 0-22 0,-1-4-30 16,1-2-46-16,1-2-71 0,3-2-96 0,-2-3-127 16,-3-3-113-16,-6-3-569 0</inkml:trace>
  <inkml:trace contextRef="#ctx0" brushRef="#br0" timeOffset="-131470.89">19121 11974 1569 0,'0'0'660'0,"0"0"-583"0,0 0 32 0,0 0-3 16,0 0-18-16,0 0-37 0,0 0-18 15,0 0 6-15,0 0 1 0,0 0 0 0,0 0-8 16,-109 117-4-16,96-89 3 0,-2 3-6 0,0-1-5 15,-2 2-7-15,0 2-11 0,4-3-10 0,1-1-16 16,2-1-18-16,1-1-27 0,1-1-31 16,6-2-47-16,-1-1-54 0,3 0-74 0,0-4-120 15,3-5-139-15,-1-6-634 0</inkml:trace>
  <inkml:trace contextRef="#ctx0" brushRef="#br0" timeOffset="-130913.27">19168 12664 2083 0,'0'0'51'0,"0"0"22"0,0 0 26 0,0 0-9 15,0 0-33-15,0 0-14 0,0 0 2 0,0 0-12 16,0 0-4-16,0 0-5 0,0 0 0 0,0 0 9 16,72-119 4-16,-65 111 6 0,-5 2-2 15,4 3-11-15,-4 2-14 0,-1 1-6 0,1 1-7 16,2 8 0-16,0 4 1 0,2 8-1 0,-2 1 1 15,4 7-3-15,-4 4 2 0,2 6-1 0,-2 1-1 16,2 4 2-16,-3 1-4 0,5 2 4 16,-5 1-3-16,2 0 0 0,-3 1 2 0,-1-3-4 15,-1-3 2-15,0 1 2 0,-1-3-2 16,-5-2 3-16,1-3 2 0,-3-3 1 0,-2-2 6 16,1-2 7-16,-2-5 9 0,1-1 1 0,-1-4-1 15,-1-2-7-15,2-3-10 0,-1-2-1 0,-3-4-3 16,3-2 0-16,1-3 4 0,3-3-2 0,0 0 8 15,-1-4 3-15,4-6-3 0,-3-2-3 16,5-6-6-16,0-2 0 0,-1-3-4 0,3-2-1 0,0-3 1 16,0-3-3-16,0-2-2 0,3-1 1 15,-1 0-2-15,0-1-3 0,0 0-1 0,5 2-12 16,-3-3-5-16,4 2-9 0,2-1-9 0,2 0-13 16,3 1-24-16,1 2-40 0,2-1-73 15,3 0-168-15,-4 9-252 0,-6 8-782 0</inkml:trace>
  <inkml:trace contextRef="#ctx0" brushRef="#br0" timeOffset="-130754.77">19564 12310 2580 0,'0'0'89'0,"0"0"28"0,0 0 0 0,0 0-20 15,0 0-49-15,0 0-32 0,0 0-22 0,0 0-22 16,0 0-15-16,0 0-27 0,0 0-38 15,0 0-64-15,0 0-112 0,0 0-168 0,11-21-161 16,-3 25-675-16</inkml:trace>
  <inkml:trace contextRef="#ctx0" brushRef="#br0" timeOffset="-130520.09">19911 12214 2946 0,'0'0'-16'0,"0"0"26"0,0 0 25 0,0 0-3 0,0 0-8 16,0 0-14-16,0 0-5 0,0 0-4 15,0 0-3-15,131-9-8 0,-104 16-15 0,-3 0-28 16,1 0-47-16,-3 2-61 0,-2-2-106 0,-4 2-167 15,-2-2-193-15,-6-2-741 0</inkml:trace>
  <inkml:trace contextRef="#ctx0" brushRef="#br0" timeOffset="-130333.52">19899 12530 2558 0,'0'0'4'0,"0"0"-19"0,0 0 50 0,0 0 12 16,0 0-16-16,0 0-14 0,0 0-10 0,127 18-4 16,-98-16-8-16,-2-1-13 0,2 0-17 15,-1-1-33-15,-3 1-63 0,2 0-112 0,-4 0-196 16,-3 1-145-16,-9-1-580 0</inkml:trace>
  <inkml:trace contextRef="#ctx0" brushRef="#br0" timeOffset="-128721.03">19494 12458 708 0,'0'0'92'0,"0"0"31"0,0 0 37 0,0 0 18 15,0 0-37-15,0 0-51 0,0 0-26 0,0 0-15 16,0 0-14-16,0 0-8 0,0 0-8 16,0 0-7-16,11-23 0 0,-8 23-2 0,-3 0 4 15,1 0 0-15,-1 0 1 0,1 0-2 0,-1 0 1 16,0 0 2-16,1 0-5 0,-1 0 0 0,0 0-8 15,0 0-6-15,0 0-2 0,0 0-7 0,0 0-7 16,0 0-8-16,0 0-14 0,0 0-20 0,0 0-33 16,2 1-70-16,-1 0-120 0,3-1-62 15,-3 1-429-15</inkml:trace>
  <inkml:trace contextRef="#ctx0" brushRef="#br0" timeOffset="-127551.83">20822 12523 0 0,'0'0'144'0,"0"0"-53"16,0 0 29-16,0 0 33 0,0 0 22 0,0 0 9 15,0 0 5-15,0 0-6 0,0 0-27 0,0 0-27 16,0 0-22-16,0 0-10 0,0 0 4 0,0 0 0 15,-40-5-4-15,50 2-10 16,2 2-10-16,2 1-7 0,0 0-11 0,1-1-5 16,2 1-2-16,2 0 0 0,2 0-4 0,3 1-1 15,1 0-3-15,1 2-8 0,3-2-7 0,2 0-3 16,4-1-8-16,1 0-4 0,2 1-2 0,5-1-5 16,1 2-2-16,-1 0-1 0,-1 1-2 0,0-1 1 15,0 3-3-15,3-2 2 0,-3 0-2 16,2 2 1-16,-2 0 2 0,4 1-1 0,1-1 2 15,4 1-3-15,1 0-1 0,2 0 0 0,1 0 0 16,2 0-2-16,2 0-1 0,0-1 1 0,3 0-4 16,0 0 7-16,2 0 0 0,4-1-2 0,0 0 4 15,2-2-3-15,2-1 2 0,3-1-2 0,1 0 1 16,0 0-2-16,2 0 1 0,1 0 0 0,-1-1 1 16,1-1-3-16,-1 1-1 0,1-2 3 15,0 2-6-15,-3 0 9 0,1 0-2 0,-2 1-1 16,0 0 4-16,-3 0-4 0,1 0 3 0,-3 0-3 15,-3 0 1-15,-2 0-2 0,-2 0-1 16,-6 2 3-16,-1-1-2 0,-9 2 0 16,-1-2 2-16,-6 0-2 0,-4 0-2 0,-6 0-2 15,-4 0-6-15,-6-1-9 0,-3 0-8 0,-4 2-13 16,-5-2-12-16,-2 0-21 0,-1 0-37 0,-3 0-96 16,5 0-180-16,-6 0-198 0,-1 0-667 0</inkml:trace>
  <inkml:trace contextRef="#ctx0" brushRef="#br0" timeOffset="-126596.13">22092 11285 1089 0,'0'0'268'0,"0"0"-225"0,0 0 47 0,0 0 19 16,0 0 6-16,0 0-29 0,0 0-43 0,0 0-20 15,0 0-14-15,0 0-3 0,0 0-3 16,-119-62 4-16,89 58 2 0,-3 0 1 0,0 2 5 16,-6 0 2-16,1 0 5 0,-4 1 4 0,3 0 3 15,-6 2 2-15,3-1-2 0,-5 0 2 0,6 0-5 16,-4 0 2-16,1 1 0 0,2 2 0 0,1 0 3 16,2 2-1-16,6 0 1 0,2 0-2 15,7 2-3-15,5-1-6 0,4 1-8 0,7 0-10 16,5 0-6-16,2 2-6 0,2-1-1 0,8 1 2 15,4 1-3-15,4 0 4 0,4 2-2 16,4-1-2-16,1 0-1 0,6 1-5 0,3 1-2 16,0 2-7-16,-1-3-2 0,1 3-4 15,-1-1-1-15,0 2 3 0,-3-1-1 0,-3 0 1 16,-1 1-3-16,-3-1 2 0,-5 0 8 0,-2 1-3 16,-6-1-9-16,-3-1-12 0,-4-1-3 0,-4-1 11 15,-7-1 19-15,-8-2 15 0,-2 0 11 0,-4-1 0 16,-5-1 6-16,-3 0 6 0,-2 0 4 0,-4-1 12 15,1 0 15-15,0 1 8 0,1-2 11 0,1-1-1 16,1 1 0-16,6 0-4 0,0-2 0 16,4 1-6-16,3-1-6 0,6 1-8 0,5-1-12 15,2 0-11-15,4 0-12 0,1 2-6 0,1-1 0 16,8 2 2-16,6 0 5 0,3 0 1 0,7 0-5 16,2 2 2-16,4-2-2 0,5 0-6 15,0 1 2-15,1-1-4 0,-1 1-3 0,0-1 1 16,-1-1 1-16,-2 1 2 0,2-1 0 0,-1 0-2 15,1 1-8-15,0-1-10 0,-1-1-13 16,-2 1-18-16,1 1-13 0,-2-2-10 0,-3 1-33 16,2 1-86-16,-4-1-138 0,-3 0-140 0,-6-1-4 15,-9-1-122-15</inkml:trace>
  <inkml:trace contextRef="#ctx0" brushRef="#br0" timeOffset="-126303.8">20984 12286 1641 0,'0'0'462'16,"0"0"-477"-16,0 0 32 0,0 0 36 16,0 0 9-16,0 0-14 0,0 0-19 0,0 0-13 15,0 0-7-15,0 0-6 0,0 0-4 0,0 0-7 16,0 0-12-16,0 0-21 0,53 105-30 16,-46-98-59-16,-1-1-120 0,1-3-181 0,1 0-68 15,-4-2-375-15</inkml:trace>
  <inkml:trace contextRef="#ctx0" brushRef="#br0" timeOffset="-126137.23">21017 11930 2046 0,'0'0'192'0,"0"0"-127"0,0 0 17 15,0 0 0-15,0 0-18 0,0 0-43 16,0 0-38-16,0 0-14 0,0 0-27 0,0 0-34 15,0 0-48-15,0 0-116 0,0 0-219 0,0 0-487 0</inkml:trace>
  <inkml:trace contextRef="#ctx0" brushRef="#br0" timeOffset="-125945.74">21120 12081 2467 0,'0'0'43'0,"0"0"12"0,0 0 1 0,0 0-15 0,0 0-22 16,0 0-17-16,0 0-2 0,0 0-12 0,0 0-21 15,139-15-35-15,-110 22-53 0,-3 0-78 16,1 2-142-16,-4 0-182 0,-5-2-339 0,-8-2 338 0</inkml:trace>
  <inkml:trace contextRef="#ctx0" brushRef="#br0" timeOffset="-125765.64">21369 12310 1342 0,'0'0'1021'16,"0"0"-968"-16,0 0 9 0,0 0-6 0,0 0-15 16,0 0-14-16,0 0-11 0,0 0 0 0,0 0-14 15,117-24-8-15,-89 24-16 0,-4 0-30 16,-3 0-45-16,1 1-81 0,-1 2-160 0,-5 0-199 15,-2 1-232-15,-7-2 132 0</inkml:trace>
  <inkml:trace contextRef="#ctx0" brushRef="#br0" timeOffset="-125362.71">21832 12331 2523 0,'0'0'130'0,"0"0"-66"15,0 0 26-15,0 0 10 0,0 0-20 0,25-119-19 16,-17 96-21-16,3 2-11 0,0-3-13 0,1 3-6 16,2-1-5-16,-1 2-3 0,0 4 4 0,-4 1 1 15,-4 6 6-15,0 2 6 0,-4 5 1 0,-1 0 1 16,0 2-7-16,0 3-6 0,-1 6-6 16,-5 6-2-16,-3 7 2 0,-2 7 0 0,1 3 0 15,-2 5 1-15,1 0-1 0,1-1-3 0,1 1 0 16,-2-1-9-16,5-2-4 15,0 0-15-15,1-3-16 0,1-1-22 0,2-4-44 16,1 0-47-16,1-4-76 0,0-4-208 0,1-4-229 16,0-6-808-16</inkml:trace>
  <inkml:trace contextRef="#ctx0" brushRef="#br0" timeOffset="-124798.05">20989 10630 1469 0,'0'0'480'0,"0"0"-359"15,0 0 30-15,0 0 9 0,0 0-13 0,0 0-61 16,0 0-41-16,0 0-10 0,0 0-9 0,0 0 1 16,0 0 3-16,0 0-8 0,0 0-3 15,-25 67-10-15,19-39-4 0,1 1-3 0,-5 0-12 16,0 3-11-16,1-2-18 0,-3 1-27 0,2 0-37 16,2-3-48-16,-2-2-56 0,7-1-84 15,-1-3-117-15,3-6-104 0,1-7-514 0</inkml:trace>
  <inkml:trace contextRef="#ctx0" brushRef="#br0" timeOffset="-124565.68">21218 10607 1611 0,'0'0'686'15,"0"0"-621"-15,0 0 18 0,0 0 0 16,0 0-3-16,0 0-26 0,0 0-11 0,0 0 5 15,0 0-2-15,0 0-10 0,0 0-7 0,0 0-1 16,-7 124-4-16,5-97-1 0,2 2-6 0,-1-2-7 16,0 2-5-16,-1-3-7 0,0-1-7 15,2 1-12-15,-1-3-18 0,1 0-13 0,0-3-25 16,0 1-35-16,3-3-62 0,-1-2-137 0,0-6-247 16,0-3-706-16</inkml:trace>
  <inkml:trace contextRef="#ctx0" brushRef="#br0" timeOffset="-124320.78">20852 10628 2166 0,'0'0'22'0,"0"0"16"15,0 0 23-15,0 0 28 0,0 0 19 0,0 0 0 16,0 0-2-16,0 0-11 0,0 0-9 15,78 127-17-15,-52-103-7 0,1 4-10 0,0-3-8 16,0 2-6-16,0-1-14 0,0 2-4 16,2-3-15-16,-2-1-7 0,0-1-6 0,-3 3-14 15,-3-4-16-15,-3 0-24 0,-5-1-32 0,0 0-59 16,-4-3-94-16,-1 0-240 0,-5-7-222 0,1-2-662 0</inkml:trace>
  <inkml:trace contextRef="#ctx0" brushRef="#br0" timeOffset="-123222.13">22693 11714 531 0,'0'0'291'0,"0"0"-149"0,0 0 78 16,0 0 42-16,0 0 11 0,0 0-59 0,0 0-60 15,0 0-30-15,0 0-37 0,0 0-33 0,0 0-26 16,0 0-12-16,0 0 4 0,0 0 7 0,-55-41 6 16,55 61 0-16,-3 4-9 0,3-2-8 15,0 0-6-15,0 0-2 0,0-1-4 0,3 1-1 16,3-4-5-16,0-1-5 0,3 0 0 0,2-2-2 15,3-3-2-15,-2-2-2 0,4-4 0 0,-2-2 3 16,2-3 4-16,-3-1 1 0,3-1 4 16,-2-6-1-16,2-1 1 0,-2-4 1 0,-2 1 0 15,0-2 1-15,1-1 0 0,-2 0 1 16,-1-2 2-16,-2-1 0 0,0-2 3 0,-1 1 1 0,-2 0 0 16,-2 2 3-16,0 2 3 0,-3 1 8 15,0 5 6-15,0 4 6 0,0 1 2 0,0 3-6 16,-3 0-11-16,-2 6-9 0,0 3-9 0,-2 5-1 15,1 2 0-15,1 1 1 0,0 1 0 16,1 1-3-16,0 1-7 0,0 0-15 0,3-1-26 16,1-1-41-16,0 1-51 0,0 0-83 0,5-3-168 0,-1-3-177 15,-3-6-653-15</inkml:trace>
  <inkml:trace contextRef="#ctx0" brushRef="#br0" timeOffset="-122919.75">23155 11850 2099 0,'0'0'95'15,"0"0"0"-15,0 0 5 0,0 0-18 0,0 0-51 16,0 0-5-16,0 0 3 0,0 0 0 0,0 0 1 16,0 0-9-16,5 117-3 0,-3-90-5 0,4 2-4 15,-3 2-1-15,-2 1-2 0,1 1 0 16,0 2-3-16,-1-1 2 0,-1 1-3 0,0-2-1 15,0 0-2-15,0-1-2 0,-1-3-1 0,-3-2-6 16,-1 0 2-16,-2-3-7 0,-2-4-5 16,-1 0 1-16,0-4-1 0,-4-2 9 0,2-4 5 15,-2-3 9-15,2-3-4 0,-2-3 3 0,1-1-7 16,2-2-14-16,3-6-17 0,1-3-47 0,2-5-67 16,4-1-126-16,1-4-221 0,0 5-171 15,1 3-193-15</inkml:trace>
  <inkml:trace contextRef="#ctx0" brushRef="#br0" timeOffset="-122760.77">23254 11793 2538 0,'0'0'70'0,"0"0"25"0,0 0 2 0,0 0-1 16,0 0-48-16,0 0-45 0,0 0-17 0,0 0-16 15,0 0-20-15,0 0-35 0,0 0-66 16,0 0-131-16,0 0-250 0,0 0-141 0,40-8-457 15</inkml:trace>
  <inkml:trace contextRef="#ctx0" brushRef="#br0" timeOffset="-122554.58">23465 11829 2371 0,'0'0'58'16,"0"0"12"-16,0 0 8 0,0 0-2 0,0 0-13 16,0 0-8-16,0 0-2 0,0 0-5 0,0 0-14 15,0 0-9-15,26 137-8 0,-21-113-8 0,2-1-3 16,-1 0-12-16,1-2-12 0,-4-2-24 16,3 0-41-16,-3-3-73 0,1 1-118 0,1-5-226 15,-3-3-160-15,1-4-564 0</inkml:trace>
  <inkml:trace contextRef="#ctx0" brushRef="#br0" timeOffset="-122376.5">23653 11645 2447 0,'0'0'67'0,"0"0"23"0,0 0-6 15,0 0-7-15,0 0-51 0,0 0-32 0,0 0-20 16,0 0-36-16,0 0-42 0,0 0-70 15,0 0-118-15,0 0-206 0,0 0-106 0,0 0-421 16</inkml:trace>
  <inkml:trace contextRef="#ctx0" brushRef="#br0" timeOffset="-122155.52">24198 11537 2617 0,'0'0'20'16,"0"0"-21"-16,0 0 15 0,0 0 8 0,0 0-8 15,0 0-5-15,0 0-7 0,0 0-2 16,0 0 0-16,-134 122-2 0,108-101 0 0,3 3-4 16,-3-5-7-16,2 1-18 0,5-2-26 0,3 1-45 15,2-5-63-15,7-1-103 0,0-1-157 0,3-4-132 16,1-2-512-16</inkml:trace>
  <inkml:trace contextRef="#ctx0" brushRef="#br0" timeOffset="-121955.79">23853 11503 2252 0,'0'0'20'0,"0"0"34"0,0 0 14 0,0 0 26 16,0 0 7-16,0 0-15 0,0 0-12 15,0 0-12-15,0 0-22 0,0 0-19 0,119 140-3 16,-97-116-13-16,3 2 1 0,-1 0-6 0,-1-2-11 16,-2 1-7-16,0 0-29 0,-1-1-31 0,-2-1-49 15,-1-3-74-15,-1 1-147 0,-3-7-235 16,-6-6-666-16</inkml:trace>
  <inkml:trace contextRef="#ctx0" brushRef="#br0" timeOffset="-121754.96">24440 11774 1767 0,'0'0'475'0,"0"0"-430"0,0 0 20 0,0 0 13 16,0 0 1-16,0 0-11 0,0 0-15 16,0 0-4-16,0 0-3 0,0 0-6 0,0 0-4 15,-57 137-9-15,55-114-10 0,1 0-13 16,0-1-7-16,1-1-14 0,0-3-26 0,0-2-33 0,0-1-59 15,0-2-100-15,2-2-205 0,0-4-192 0,1-2-636 16</inkml:trace>
  <inkml:trace contextRef="#ctx0" brushRef="#br0" timeOffset="-121584.86">24571 11614 2499 0,'0'0'74'0,"0"0"17"16,0 0-2-16,0 0-9 0,0 0-45 0,0 0-26 16,0 0-9-16,0 0-8 0,0 0-8 0,0 0-18 15,0 0-38-15,0 0-67 0,0 0-127 16,0 0-318-16,14 62-911 0</inkml:trace>
  <inkml:trace contextRef="#ctx0" brushRef="#br0" timeOffset="-120668.95">21790 13377 1815 0,'0'0'34'16,"0"0"13"-16,0 0 55 0,0 0 35 15,0 0-7-15,0 0-26 0,0 0-14 0,0 0-10 0,0 0 4 16,0 0 2-16,0 0-8 0,0 0-12 16,0 0-27-16,0 0-11 0,46 2-5 0,-63 2-7 15,-2-1 1-15,-7 0-8 0,-5 1 0 0,-3 0-3 16,-3 0-2-16,-6 1 1 0,-2 0-1 15,-4-1 1-15,-3 1-3 0,1 0 1 0,-1-1-3 16,1 2 1-16,0-1-1 0,3-1 1 0,-1 2 1 16,7-1-1-16,2 2 4 0,7 0-5 0,10-1 0 15,5 2-1-15,8-2-8 0,9 1-1 0,2 1 0 16,13 1 1-16,10 0 4 0,6 1 3 0,8 0-2 16,10 0-4-16,2 0 1 0,5 2-7 0,2 0 1 15,-2 2 0-15,2 0 0 0,-5-1 5 16,-2 1 3-16,-2 2 2 0,-6 0 0 0,-5 0 3 15,-5 2 1-15,-7 0 0 0,-9-1 2 0,-9-1-1 16,-7-1-2-16,-5-1 1 0,-9-1 0 16,-9-1 0-16,-5 1 4 0,-5-1-3 15,-2 0 3-15,-5 0 2 0,0-2-3 0,-2 1 6 0,1-1-3 16,0 0 3-16,2 0 0 0,2 2-1 0,4 0 5 16,2-1-5-16,1 0 0 0,7 1 0 15,3 0-2-15,2 0 0 0,6 2 0 0,2-1-4 16,5 0-1-16,5 1-1 0,2-1-3 0,8 1 3 15,3-2-3-15,6 1 3 0,2 1 0 0,5-1-2 16,4-1 3-16,4 0-4 0,0-2 4 0,6 2-3 16,-1-3 1-16,1 1 0 0,1-1-2 15,1 2 2-15,-2-1-1 0,0 1-5 0,1-2-4 16,-1-1-9-16,-1-1-16 0,-1 0-18 0,-2-3-33 16,-2 1-34-16,-2-3-49 0,-1 2-102 15,-3-2-163-15,-8 0-151 0,-9-2-666 0</inkml:trace>
  <inkml:trace contextRef="#ctx0" brushRef="#br0" timeOffset="-120280.93">21020 14890 2487 0,'0'0'114'0,"0"0"-77"16,0 0 25-16,0 0 10 0,0 0-8 16,0 0-26-16,0 0-18 0,0 0-8 0,0 0-7 15,0 0 2-15,0 0-2 0,0 0-2 0,0 0-1 16,0 0-2-16,-95 98 0 0,95-81-3 0,0-2-6 16,0 0-7-16,1-3-18 0,6-1-26 0,2-2-45 15,2-3-59-15,1-3-111 0,4-3-216 16,-4 0-98-16,-3 0-593 0</inkml:trace>
  <inkml:trace contextRef="#ctx0" brushRef="#br0" timeOffset="-120129.31">21056 14490 1447 0,'0'0'603'0,"0"0"-563"15,0 0-1-15,0 0-19 0,0 0-19 16,0 0-26-16,0 0-29 0,0 0-27 0,0 0-86 15,0 0-203-15,0 0-98 0,0 0-517 16</inkml:trace>
  <inkml:trace contextRef="#ctx0" brushRef="#br0" timeOffset="-119964">21372 14744 2387 0,'0'0'28'0,"0"0"5"0,0 0 14 0,0 0-2 16,0 0-12-16,0 0-9 0,0 0-7 0,0 0-21 16,138-13-25-16,-113 13-38 0,2 0-48 15,-2 0-110-15,-3 0-217 0,-5 0-116 0,-7 0-616 0</inkml:trace>
  <inkml:trace contextRef="#ctx0" brushRef="#br0" timeOffset="-119793.8">21346 14960 1915 0,'0'0'370'16,"0"0"-255"-16,0 0-3 0,0 0-1 0,0 0-51 15,0 0-29-15,0 0-2 0,0 0-4 16,0 0-16-16,0 0-1 0,0 0-12 0,0 0-13 16,0 0-24-16,141 14-66 0,-107-18-121 15,-4 1-244-15,-7 2-156 0,-10 0-660 0</inkml:trace>
  <inkml:trace contextRef="#ctx0" brushRef="#br0" timeOffset="-119463.59">21737 14983 1898 0,'0'0'217'0,"0"0"-155"0,0 0 7 16,0 0 7-16,0 0-27 0,0 0-5 0,0 0 1 15,0 0-8-15,0 0-15 0,0 0-9 16,0 0-6-16,0 0-1 0,0 0 0 0,0 0-5 16,129-82 8-16,-113 71-4 0,-2-3 4 0,-1 0 2 15,-2 2-6-15,-1-2 8 0,-2 0-1 0,0 1 4 16,-4 3 12-16,-1 2 5 0,-2 2 8 0,1 3 3 16,-2 0-4-16,0 3-5 0,-2 0-11 0,0 0-11 15,-2 5-6-15,-1 3-9 0,0 2 2 0,-3 3 0 16,1 2-2-16,0 3 2 0,-2 2-2 15,1 2-2-15,-2 0-2 0,1 0 0 0,-2 3-5 16,3-1-11-16,-1 1-8 0,0 2-22 0,1-2-21 16,0-2-37-16,0-1-72 0,2-2-158 0,1-1-219 15,2-6-350-15,3-7 322 0</inkml:trace>
  <inkml:trace contextRef="#ctx0" brushRef="#br0" timeOffset="-118950.8">21264 12741 2383 0,'0'0'-35'0,"0"0"36"0,0 0 18 0,0 0 28 15,0 0-4-15,0 0-21 0,2 135-6 0,-4-107-7 16,-1 1-4-16,-1 0-2 0,-3-2-4 16,2-1-9-16,-3-2-12 0,-1 0-26 0,-2-2-39 15,-1-2-42-15,2 0-65 0,0-2-93 0,3-3-119 16,3-3-46-16,1-6-425 0</inkml:trace>
  <inkml:trace contextRef="#ctx0" brushRef="#br0" timeOffset="-118714.45">21524 12771 1921 0,'0'0'91'0,"0"0"10"0,0 0 19 0,0 0 10 16,0 0-30-16,0 0-8 0,0 0-10 0,0 0-13 15,0 0-14-15,0 0-14 0,27 118-7 0,-24-92-10 16,1 0-7-16,0 2-5 0,1-2-5 0,-1 0-1 15,-1-3-6-15,-2 2-1 0,2-2-7 0,-1 0-15 16,-1-1-19-16,0-2-38 0,1-1-48 0,-1-3-66 16,-1-2-123-16,0-4-186 0,0-2-86 15,2-4-428-15</inkml:trace>
  <inkml:trace contextRef="#ctx0" brushRef="#br0" timeOffset="-118504.86">21197 12851 1990 0,'0'0'357'0,"0"0"-335"0,0 0 23 0,0 0 25 16,0 0 28-16,0 0-7 0,0 0-20 16,0 0-16-16,127 127-13 0,-91-103-11 0,2 2-11 15,-3 0-7-15,5-2-8 0,-6 0-8 0,-3 0-8 16,0 0-20-16,-4-1-27 0,-5 2-44 15,1-1-60-15,-2 2-178 0,-9-7-295 0,-4-4-829 0</inkml:trace>
  <inkml:trace contextRef="#ctx0" brushRef="#br0" timeOffset="-117736.8">22308 13690 1544 0,'0'0'110'0,"0"0"28"0,0 0 40 0,0 0 21 15,0 0-22-15,0 0-50 0,0 0-33 0,0 0-25 16,0 0-25-16,0 0-20 0,0 0-10 0,0 0-4 16,0 0-2-16,0 0 1 0,-41 53-1 15,37-27-2-15,-1-2-1 0,2-1 0 0,3 1-2 16,0-3-4-16,0 0 1 0,6-3-4 16,0-1 0-16,5-2 0 0,-2-1-6 0,1-2 3 15,1-5-6-15,1-1 0 0,3-2 2 0,-2-4-4 0,4 0 7 16,-1-4 2-16,3-5 3 0,-2-1 4 15,1-4-2-15,-2-1-1 0,1-1 0 0,-2 0 2 16,-1-3 3-16,-1 1 3 0,-2-3 1 16,-3-2 0-16,0 0 0 0,-2-2-1 0,3 0 2 15,-7 2 2-15,1 2 9 0,-3 4 12 16,0 6 11-16,0 4 7 0,-4 3 2 0,3 2-11 0,-4 2-14 16,0 0-7-16,0 9-13 0,-1 3-4 15,-1 5-1-15,0 5-4 0,1 3 3 0,-2 1-1 16,3 0 2-16,-1 1-5 0,3 1-4 0,0-1-10 15,2 1-17-15,1-3-20 0,1 2-45 0,6-3-50 16,5-1-65-16,2 0-135 0,-2-6-242 16,-4-4-827-16</inkml:trace>
  <inkml:trace contextRef="#ctx0" brushRef="#br0" timeOffset="-117292.68">22978 14004 2253 0,'0'0'6'0,"0"0"10"15,0 0 22-15,0 0 6 0,0 0-3 0,0 0-13 16,0 0 2-16,0 0 0 0,0 0-3 0,0 0-5 16,0 0-4-16,0 0 3 0,0 0 13 0,0 0 10 15,5-82 2-15,-4 98-2 0,0 5-13 0,0 5-10 16,2 3-6-16,-2 2-3 0,3 3-3 15,1 0-4-15,0 1-2 0,0 4-1 0,2-3-2 16,-3 2 0-16,1-1 1 0,-1-1-2 16,-2-2 0-16,1 2 2 0,-2-3 1 0,0 0 7 15,-1-3 2-15,0-1 1 0,0-4 0 0,0-2 4 16,-6-4 5-16,0-1 0 0,-3-2 11 0,-2-3-4 16,0-5 2-16,-4 0 3 0,2-1-6 0,-1-2 1 15,1-1 1-15,-1-4-2 0,-1 0-3 16,3-2-5-16,-2-5-8 0,4-3-2 0,0-3-3 15,-1-6 0-15,4-1 1 0,-1-4-5 0,3-4 1 16,1-2-4-16,3-8-3 0,1 2 0 16,0-2-4-16,1-2 0 0,4 4 0 0,0 2-1 15,3 0-2-15,2 3-6 0,1 2-9 0,-1 2-16 16,6 0-13-16,0 3-26 0,5 1-34 16,0 3-41-16,0 4-99 0,1 2-178 0,0 3-191 15,-7 4-287-15,-5 2 414 0</inkml:trace>
  <inkml:trace contextRef="#ctx0" brushRef="#br0" timeOffset="-117162.74">23247 13810 1400 0,'0'0'240'15,"0"0"-31"-15,0 0 8 0,0 0-15 16,0 0-68-16,0 0-65 0,0 0-26 0,0 0-21 16,0 0-22-16,0 0-35 0,0 0-51 0,0 0-73 15,0 0-146-15,0 0-254 0,-40-81-833 0</inkml:trace>
  <inkml:trace contextRef="#ctx0" brushRef="#br0" timeOffset="-116928.53">23451 13883 2017 0,'0'0'540'0,"0"0"-541"0,0 0 19 0,0 0 13 16,0 0 16-16,0 0 2 0,0 0-3 0,0 0 1 16,0 0-6-16,17 132-9 0,-9-108-1 0,-5 3-8 15,1-3-5-15,-1 0-5 0,-2-2-11 16,3-1-6-16,0-2-15 0,-2-4-23 0,2-1-44 16,2-3-61-16,-1-2-91 0,0-5-203 0,1-1-184 15,-2-2-727-15</inkml:trace>
  <inkml:trace contextRef="#ctx0" brushRef="#br0" timeOffset="-116747.58">23661 13651 2611 0,'0'0'84'16,"0"0"7"-16,0 0 2 0,0 0 0 0,0 0-41 15,0 0-35-15,0 0-10 0,0 0-7 0,0 0-5 16,0 0-5-16,0 0-15 0,0 0-24 0,0 0-42 15,0 0-77-15,-27 78-146 0,31-68-332 16,-3-3-867-16</inkml:trace>
  <inkml:trace contextRef="#ctx0" brushRef="#br0" timeOffset="-111985.89">19493 12386 846 0,'0'0'295'0,"0"0"-188"0,0 0 35 16,0 0 23-16,0 0 1 0,0 0-40 0,0 0-35 15,0 0-18-15,0 0-18 0,0 0-16 0,0 0-14 16,0 0-11-16,12-28-7 0,-12 28-4 16,0 0-2-16,0 0 1 0,0 0 2 0,0 5 4 15,3 0 1-15,-3 0 0 0,0 1-2 0,0 1-3 16,0 0 0-16,0-1-1 0,-4 1 2 16,1 0 0-16,-4-2 1 0,4 1 4 0,-5-1-1 0,3-1 2 15,-5 0 1-15,1-2 1 0,-1 0 3 0,1 1 4 16,-1-3 1-16,1 0-4 0,4 0 3 15,-4 0-3-15,2 0-1 0,0 0-1 0,4-1 0 16,-4-3-1-16,5 2-2 0,-1-2 2 0,0 1-3 16,0-1-1-16,3 1-4 0,0-1-3 0,0 0-4 15,8 0 1-15,0-1-1 0,2-1 0 16,3 2 1-16,2-1 1 0,-1 1 0 0,-2 3 1 16,-1 0 0-16,4 1 0 0,-4 0 0 0,-1 0 0 15,2 0 1-15,-3 0 1 0,-1 0-1 0,-3 2 0 16,1 1-3-16,-3 0 0 0,-2 0 1 0,-1 0 2 15,0 2 6-15,0 1 1 0,0-1 0 16,-3 1 0-16,-3 1-1 0,0 0 0 0,-1-2-2 16,-2 1 3-16,0-1-3 0,-2-1 2 15,1 1 3-15,0-1-1 0,-1-1 1 0,2-1-2 16,0 0 1-16,3-1-2 0,-1-1 8 0,3 0-4 16,-1 0 4-16,4 0 0 0,0 0-7 15,0-1 2-15,0-1-3 0,0 0-3 0,1 0-1 0,-3-2-2 16,2 1-2-16,0-1-3 0,0 1-4 0,1-1-7 15,0 1-13-15,0-1-29 0,0 1-51 16,0-1-81-16,2 0-113 0,4 0-190 0,-3 1-300 16,-1 0-29-16</inkml:trace>
  <inkml:trace contextRef="#ctx0" brushRef="#br1" timeOffset="-69174.74">24698 11403 0 0,'0'0'0'0,"0"0"13"15,0 0 17-15,0 0 15 0,0 0 16 16,0 0 12-16,0 0-1 0,0 0-6 0,0 0-9 16,0 0 3-16,0 0-8 0,0 0-10 0,-44-110-8 15,36 102-16-15,2-3-3 0,-2 2-4 16,1 0-5-16,-2 0 1 0,1-1 2 0,1 1 4 15,-1 0 2-15,-1 0 5 0,1 0 0 0,0-2-3 16,-1 0-3-16,-2 0-7 0,-2 2 0 0,2 0-5 16,-1 0 4-16,-3 1-4 0,0 0 2 15,-1 0 5-15,0-1 2 0,-2 2 2 0,-2 1-1 16,0-2 1-16,1 1-7 0,-3 0 2 0,1 0-3 16,0 1-2-16,-3-1 3 0,-1 1-5 0,1 0-1 15,-3 0-1-15,1 0 0 0,0-1-1 16,-2 2 2-16,3-1 0 0,-2-1-2 15,3 0 3-15,-4 0-2 0,3-1 2 0,-3 1 0 16,0 0 0-16,0 0 3 0,0 0-2 0,0 0 4 16,-1 0-1-16,-3 2-1 0,-2-1 5 0,-1 1-2 15,-1 0 0-15,-5 0-2 0,5 1 2 0,-3-1-4 16,0 1 4-16,-2 1-1 0,4 1-4 0,-3-1 5 16,3 1-7-16,-3 0 0 0,4-1-1 0,-2 2-2 15,2 0-2-15,-1 1 0 0,2-1 2 0,-5 0-4 16,5-1 8-16,-2 2 2 0,-1-1-1 15,-1 1 3-15,0-1-5 0,-1 1 1 0,0-1-2 16,-2 0 3-16,1 0 0 0,-4-2 1 0,3 1 2 16,-3 0-4-16,3-1 3 0,-1 0-1 15,1 0-1-15,2-1 2 0,0 0 1 0,2-1 4 16,2-1-1-16,1 1 7 0,1-2-1 0,0 1 3 16,1-1 6-16,-1 2-3 0,2-1 0 0,-1-1-3 15,2 0-6-15,1-1-7 0,-2 0 3 16,2-1-3-16,-1 0-2 0,1 0 6 0,1-1-5 15,1-2 4-15,3 1-4 0,-1-2-2 0,0 1 0 16,5-2-2-16,-5 1 2 0,3 0 0 16,-3 1 3-16,3-2 1 0,-22-13 5 15,26 11-5-15,-1 3 2 0,2-4 0 0,1 1 9 16,-2 0-4-16,1 0 1 0,1-1 2 0,-3 1-5 16,0 3 8-16,0-1-1 0,-1 1-1 0,1 2-3 15,-3 0-3-15,1 0-3 0,-2 0-2 0,4 2-2 16,-6 1-4-16,-1 2-1 0,-1 1-6 0,-3 1 3 15,-1-1-4-15,-1 1 3 0,-2 1 2 16,1-1-3-16,-4 2 7 0,3 0 0 0,-4 1 1 16,5-1 4-16,-2 2-4 0,2 0 5 0,-1 0-3 15,1 2 2-15,0 1-2 0,-2 3-3 16,3 1 5-16,-3 0-5 0,2 3 4 0,-2 0 0 16,1 3 3-16,-4 1-1 0,4 2 0 0,-2 0 0 15,0 1-7-15,1 1 2 0,-2 2-2 16,5 1 1-16,-1-1 0 0,-1 1 2 0,4 2 0 0,0 0 0 15,1 1 5-15,3 1-1 0,4 1 5 16,0 1 1-16,2 0 1 0,1 1 2 0,2-3-3 16,4 1-1-16,0-2-4 0,2 1-2 15,3 0-2-15,3 0 0 0,-2 2 4 0,0-1-1 16,4-1 5-16,-2 1-3 0,4 1-2 0,-1-3 1 16,-1 2-1-16,4-1-1 0,0-2-2 0,0-1 0 15,1 2-1-15,5 0-1 0,-3-1 3 0,5 0-1 16,-3-1 0-16,1 2 0 0,4-3 1 0,-2 0 0 15,2-1-1-15,-1 1 0 0,0-1-1 16,2 0 0-16,-3 0 0 0,0-2 0 0,1-1-1 16,2 2 1-16,-2-2 1 0,-1-1 0 0,1-1 2 15,-4 1 0-15,3-1-2 0,-2 3 0 0,-1-3 1 16,1 0-1-16,-2 2 0 16,2-1 0-16,-1 0-1 0,3-1-1 0,2 1 0 0,0-1 2 15,0-1 0-15,2 1-2 0,-1-3 3 0,4 2-1 16,-2 0-1-16,-1 1 3 0,5-1-1 15,-4 0-2-15,1-1-3 0,0-1 0 0,-1 1 1 16,2 1 1-16,0 1 4 0,-2-2 2 0,3 1-3 16,-1 0 3-16,2 0 0 0,0-1-1 15,0 0 5-15,0 1 0 0,1 0 1 0,-1-1 0 16,-1 0-2-16,1-1-2 0,1 1-1 0,-2-3-1 16,1 1 0-16,0 0-1 0,0-1 1 0,1 2-3 15,-3-3-1-15,1 1-1 0,-2 0 0 0,2 1-1 16,-4-1 3-16,1 1-2 0,-3 0-2 0,-2 0 2 15,2 2-3-15,-3 1 2 0,-1-1 0 0,-1-1 0 16,-1 1 2-16,1-2 0 0,-3 2 0 16,2 0 0-16,-1-1 1 0,0 3-4 0,-2-2 1 15,0 0 0-15,1-1-1 0,1 1 2 0,-1-1-1 16,0 0 1-16,-1 1-1 0,3-1 2 16,-3 0 0-16,3-2-2 0,-1 0 4 0,1-1-4 15,-1 0 1-15,0-1-1 0,2-1 0 0,-2 0 0 16,3 1-1-16,-2-2 3 0,5 1-3 0,-1 0 4 15,0-3 2-15,1 2 0 0,1-2 0 16,0 2 2-16,3-1-1 0,-2-1-1 0,1 2 6 16,0-1-8-16,0 0 1 0,2-2 0 15,0 2-3-15,-2-1 5 0,3 0 0 0,-2-1 1 16,3 0-5-16,-1 1 0 0,1-2 1 0,-1 2-3 16,1-1 5-16,0-1-4 0,2 2 3 0,3-2 0 15,0-1 1-15,1 2 1 0,2-2-1 0,1-1 3 16,-1 0-3-16,0 1 3 0,0-1 0 0,0 0-3 15,-2 0 2-15,0 0-3 0,0 0-1 0,4 0 0 16,-3 0 0-16,1 0-1 0,3 0 0 16,0 0 2-16,0 0-4 0,1 0 3 0,-1 0-3 15,-2 0 2-15,5-1 2 0,-2 0 0 0,2 1 0 16,1 0-1-16,-1 0 0 0,1 0-2 0,-2 0 1 16,1 0 0-16,2 0 3 0,-2 1-1 15,0 1 0-15,1 2 2 0,-2-1-3 0,-3 1 2 16,1 0-1-16,-2 1-3 0,0 0 2 0,-2-1-3 15,0 1 0-15,1 1 1 0,-1 1-2 16,1-1 3-16,1-1-4 0,0 1 3 16,3-2-2-16,0 1 2 0,-1-2 1 0,3 1-1 15,0-1 0-15,0 0-2 0,2 0 1 0,-1 0 0 16,0 0 0-16,1 1 0 0,-3-1 0 0,4 1 0 16,-2-1 0-16,0 1 0 0,3-1-1 0,-3 1 2 15,0-2-3-15,1 1 3 0,1 0 0 0,0-1 0 16,0 1 2-16,0-2-2 0,4 1 1 0,-4 1-2 15,4-2-2-15,-3 0 1 0,3 0-1 0,0-1 3 16,1 0 1-16,2 0 0 0,0 0 0 0,0 0-1 16,2 0 1-16,-2-3-1 0,2 0 0 15,-1 0 0-15,0-2 0 0,-2 0 1 0,2 0 0 16,-2-2 0-16,-1 1-2 0,-2-1 2 0,3 0-2 16,-4 2 0-16,1-1 0 0,-4 0 1 15,2 0 0-15,0 2-1 0,-3-1 0 16,0 0 0-16,-1 3-2 0,-4 0 4 0,1 0-1 0,0 2-1 15,-6 0 0-15,5 0 2 0,-2 0-2 16,-1 0 2-16,-2 0-2 0,0 0-2 0,-1 0 4 16,-2 0-4-16,-1 2 2 0,-2-1-1 0,3 1-4 15,-6-1 4-15,3 0-2 0,0 1 1 0,-4-1 5 16,0 0-5-16,-1-1 3 0,3 0 0 16,-5 0-1-16,2 0 1 0,3-1 0 0,-3-2 2 15,1 1-2-15,3-1 1 0,-3-1 0 0,2-1-1 16,3 1 3-16,-4-1 0 0,2 1-3 0,-3-2 5 15,2-2-8-15,-3 1 6 0,2 0 1 16,-1-1-3-16,-1-1 11 0,3-1-5 0,2 1-1 0,-1-3 1 16,0-2-5-16,2-1 1 0,-2-1 0 15,2-1 0-15,2-1 0 0,-1-1-1 0,-1-2-2 16,4 0-2-16,-1 0 1 0,1-3 0 0,1-1 1 16,0 1-1-16,2-2 0 0,3-1-2 0,-3-1 1 15,-3 1 0-15,1-2 1 0,-1 0 2 16,-1 3-1-16,-1 1 1 0,-7-1 3 0,2 4 3 15,-5 3 6-15,-5-1 0 0,3 2-1 16,-4-2-5-16,-2 2-2 0,0 0 0 0,1 0-2 16,-1-1 1-16,-1 1 0 0,-1 1 0 0,-3 0-2 15,2-2 1-15,1 1 0 0,-1-2-1 0,-1 0-1 16,4 0-1-16,-1 0-2 0,1-1 1 0,0 0-2 16,0-1 1-16,0 0 2 0,0-2 0 15,0 2 0-15,0 1 1 0,0 0-3 0,0 0 2 16,0 1-1-16,0 0 4 0,0 1 0 0,0-1-3 15,0 1 5-15,0 1-3 0,-1 0 1 16,-1 1 0-16,-5 2-1 0,3-2 0 0,-3 2-3 16,-2 0 0-16,-2 0-4 0,0 1-3 0,-3 0-4 15,-1-1-6-15,-6 2-8 0,2 0-13 0,-2 1-18 16,0 2-31-16,0-2-40 0,-1 2-60 0,-3-3-90 16,1 1-72-16,-1 0-37 0,5 2-329 0,7 4 673 15</inkml:trace>
  <inkml:trace contextRef="#ctx0" brushRef="#br1" timeOffset="-67729.64">20725 12237 162 0,'0'0'33'0,"0"0"-17"16,0 0 25-16,0 0 27 0,0 0 5 15,0 0-9-15,0 0-23 0,0 0-10 0,0 0 2 16,0 0 4-16,0 0 9 0,0 0 3 0,0 0 5 16,0 0-3-16,50 48-8 0,-50-36-10 15,0 0-7-15,0 0-2 0,0 0-3 0,0 1 0 16,0 1-3-16,-3-1-1 0,1 3-1 0,-2-1-4 16,-1 2 1-16,1-1-1 0,-1 1 0 0,0 0-4 15,-2-1-2-15,0 3 0 0,3 0-5 16,-4-3 4-16,2 2 0 0,0-2-1 0,-1 0 0 15,1 0-1-15,-1 2 0 0,-1-2-1 0,-1 0 3 16,-2 0-3-16,1 0 0 0,0 0 2 16,-1 1-1-16,1-2 2 0,0 2-1 0,-1-3 0 15,-1 1-2-15,-3 2 0 0,2-3 0 0,0 4-2 16,-1-2 2-16,1 0-1 0,-3 1 1 0,-2 2-1 16,0-1 1-16,-2 4-1 0,0-1 0 0,-1 1 4 15,0-2-2-15,1 1 4 0,-2-1 1 0,1-1-3 16,-3 1 4-16,1-2-3 0,1 2 0 15,-2 0-3-15,-2 0-4 0,3-1 2 0,-4 1 0 16,3-2 0-16,-3 1 3 0,3-1 0 0,-4 0 0 16,-1 1 1-16,2-2-1 0,-2 0 1 0,-3-2 0 15,0 1-2-15,-1-1 2 0,1-3-2 16,1 2 2-16,-7-1-1 0,4-2-1 0,-4 1 0 16,-2-2-2-16,1 1 2 0,3-2-1 0,-1-2 0 15,-1-2 3-15,1 1-3 0,0 0 4 0,-1 1-2 16,3-1 2-16,-3 2 1 0,-2 1-3 15,3-1 5-15,-2 1-1 0,1-1 1 0,-2 0 4 16,1 0-4-16,3 1-1 0,-4-1-2 0,-2-1-3 16,-1 1 1-16,0-1-1 0,2 2 1 15,0-1-2-15,0-1-1 0,0 1 0 0,-1-1-1 16,1 0-2-16,1-1 4 0,0 0 0 0,0 0 0 16,0-2 3-16,0 2-3 0,0 1-1 0,-1 0-1 15,1 0-1-15,-1 0 1 0,-1 0-1 0,0 1 3 16,1 0 1-16,-2-1 0 0,2 2 1 0,2-2 0 15,-2-1 0-15,3 1 0 0,0-1 3 16,4-1 1-16,2 0 4 0,1-1 5 0,-1 0 3 16,4-2-3-16,-1 2-1 0,0-2-5 0,3 1-4 15,1 0 1-15,1 0 0 0,-1-1 1 16,3 1 3-16,-1 1 2 0,1-2 3 0,0 2 2 16,-2-2 0-16,3-1-3 0,1 2-2 0,0-1-2 15,1-1-1-15,2 1 2 0,1-1-4 16,1 2 2-16,0-2-3 0,3 0 2 0,-2 0 1 15,2 2 2-15,2-1 3 0,1 0-1 0,-3-1 2 16,5 2-4-16,-1-3-1 0,-1 2-2 0,0 0-1 16,0 0-1-16,0 0 1 0,1 2-1 15,-1 1 0-15,-3-1 0 0,0 2-2 0,0 1 1 16,0 1 1-16,1 2 1 0,-3 1-1 0,2 3-1 16,0 1 0-16,1 0-2 0,-1 0 0 0,-1 2 0 15,0 0-3-15,2 0 1 0,0 0-1 0,1 1 0 16,1-2-2-16,2-1-2 0,0-1-3 0,0-3-5 15,4 0-4-15,-2-2-10 0,3-1-16 16,2-3-34-16,0 0-56 0,0-3-54 0,0 0-42 16,2-2-60-16,5 0 3 0,-4 0-113 0,3-3 86 0</inkml:trace>
  <inkml:trace contextRef="#ctx0" brushRef="#br1" timeOffset="-67440.24">16963 13836 882 0,'0'0'173'0,"0"0"-156"15,0 0 36-15,0 0 43 0,0 0 21 16,0 0 12-16,-78 118-20 0,72-95-23 0,2 1-9 16,1 0-10-16,2 2-6 0,1-2-10 0,0-1-8 15,0-1-7-15,0-2-8 0,1 1-3 0,6-1-8 16,-5-3-4-16,6-2-1 0,-2-2-7 0,0-3 2 15,4-1-1-15,1-2-4 0,-2-1 5 0,3-3 0 16,2 0 1-16,1-3 5 0,3 0-5 16,-1-4-4-16,0-3-3 0,3-2-13 0,-2 0-8 15,1 0-16-15,0-2-34 0,3 0-41 0,1-1-60 16,2 0-75-16,1-2-105 0,-6 5-18 0,-5 2-405 16</inkml:trace>
  <inkml:trace contextRef="#ctx0" brushRef="#br1" timeOffset="-65319.75">14410 15058 970 0,'0'0'80'0,"0"0"-60"15,0 0 22-15,0 0 35 0,0 0 17 0,0 0 5 16,0 0-3-16,0 0-18 0,0 0 1 0,0 0-12 16,0 0-17-16,0 0-15 0,0 0-18 15,0 0-8-15,-18-54 1 0,28 27-1 0,0-3-2 16,2-2-1-16,2-1 0 0,-1-2 0 15,-1 1 0-15,-1-2 0 0,-1 0 0 0,-1 3 1 16,-5 2 8-16,0 3 1 0,-2 6 7 0,-1 7 7 16,-2 5-8-16,2 4-5 0,-1 6-16 0,1 0-8 15,3 2 0-15,-1 7 3 0,3 6 8 0,0 3 1 16,3 5 0-16,-1 4-4 0,2 1-1 0,1 2-1 16,-1 1-4-16,5-1 0 0,-2-1-6 15,-1-2 0-15,-1-2-3 0,-1 0 3 0,2-2 1 16,-4-1 1-16,1-2 4 0,-5-3 0 0,-2-2 4 15,0-1 1-15,-2-3 5 0,0-1 3 0,-4-2 7 16,-2-1 1-16,-2 0-1 0,-1-2-1 16,-3 0-5-16,0-3 1 0,0-1-5 0,-1 0 0 15,1-1-3-15,0 0-3 0,2-2 2 0,0-3-4 16,1 2-2-16,2-3 0 0,3 1-2 0,0 2-6 16,3-1-11-16,1 1-6 0,0-1-3 0,5 1 7 15,1-1 11-15,4-2 6 0,2 0 5 16,0-1-2-16,3-1 2 0,0 0 3 0,2-1 0 15,-1 0 0-15,4-3 1 0,0 2 1 16,-2-3-2-16,-1 1 4 0,2 0-1 0,-3-2-2 16,-1-2 3-16,1 1 2 0,-3-3 3 0,2-1-1 15,-4-2-2-15,2 0-2 0,-1-1-2 0,-2 0-1 16,-2 1 4-16,-3 4-1 0,-1 1 4 0,-3 3 5 16,1 3 5-16,-2 3 6 0,0 2 4 15,0 3 2-15,-3 1-4 0,1 1-11 0,-4 2-8 16,0 7-8-16,0 5-3 0,-1 3 3 0,0 5 2 15,1 4 0-15,-2-1 2 0,4 2 0 0,-1-1-2 16,2-1-2-16,1 0 1 0,2 1 0 0,0-2 0 16,0-2-2-16,3-2 2 0,1-4-3 15,3 0 2-15,1-4 2 0,1 0-5 0,0-4 2 16,3-3-2-16,1-1-1 0,-2-3 0 0,5-1 5 16,-2-1 1-16,1-6 5 0,0-2 5 15,-1-4-2-15,3-1 1 0,-2-3-4 0,-2-1-2 16,1-3-1-16,-1-1 1 0,-1-2 2 0,-2-1-1 15,-1 0 1-15,-3-1-2 0,1 2 1 16,-3 2 0-16,-3 1 0 0,-1 4 5 0,0 3 2 16,-1 5 9-16,-2 3 0 0,-3 3 2 0,4 3-6 15,-6 0-12-15,5 2-6 0,-5 7-5 16,2 5 2-16,-3 4 2 0,2 2 3 0,-1 1 0 0,2 0-1 16,0 2-2-16,3-1-2 0,2-3 0 0,1 3 2 15,0-2-1-15,2-3-1 0,7 0 2 16,-1-2-1-16,2-2-3 0,2 0 2 0,1-3-2 15,-2-2-2-15,4-2 1 0,1-4-1 0,-1-1 0 16,-1-1 3-16,5-2 3 0,1-5 3 0,-3-3 2 16,-1 0 1-16,0-2 1 0,-1-3-5 15,-4-2 4-15,0 0 1 0,0-2-3 0,0-2 7 16,-1-1-1-16,1 1-5 0,-1 0 3 0,-3 2-4 16,4 2-1-16,-2 1 2 0,0 3-2 0,-1 3-1 15,-1 3-2-15,-2 2 0 0,2 3 0 0,0 2-2 16,0 0 1-16,-1 2 0 0,-1 6 3 15,1 2-1-15,-2 3 2 0,1 2 0 16,0 1 0-16,-3 1-2 0,0 1-2 0,-1-1 0 16,-1 0-1-16,0 3 3 0,0-3-1 0,1 1 1 15,-2 0 1-15,-3-2 1 0,2-1 6 16,-4-3-1-16,2-1 3 0,3-2-2 0,-2-3-6 0,2-1 2 16,-2-3-3-16,3-2-4 0,0 0 5 0,0 0 5 15,0-6-1-15,3-2 6 0,1-4-2 0,2-1-7 16,1-5 0-16,1 0-2 0,2-2 1 15,-3 0 0-15,3-1 0 0,-1 2 3 0,1 2-2 16,1 2 1-16,-1 2-1 0,0 2-4 0,0 3 1 16,0 2 0-16,0 2-2 0,1 3 0 15,-1 1-4-15,0 0-4 0,-1 4 1 0,-3 3 1 16,1 3 3-16,-2 1 3 0,3 1 0 0,-5 1-3 16,1 1 3-16,-1 2 2 0,-1 1 0 0,-1 1 6 15,-1-1-1-15,0-1-6 0,0 0 6 16,0-1-6-16,0-1 3 0,0-2 3 0,-1 0-2 15,-1-3 4-15,2 1-2 0,-1-5 0 0,-1 0-1 16,2-3-4-16,0-1 0 0,0-1-1 16,0 0 1-16,0 0 6 0,0-3 4 0,3-5 2 15,0-5 0-15,4-1-5 0,2-4-5 0,0-2 0 16,0 0-1-16,0-3 0 0,6 1 0 0,-5-2 2 16,2 0-1-16,-1 1 2 0,1 4 0 15,-3 2-1-15,0 2 0 0,0 3 1 0,0 2-3 16,-2 3 1-16,-1 3-3 0,2 1-5 0,-4 3 3 15,2 0-1-15,-3 4 3 0,3 2 4 0,-5 3 1 16,1 3 1-16,1 2 0 0,-2 1-2 0,0 0 0 16,2 0-6-16,-2 1 1 0,3-1 3 15,0 2-6-15,0-1 7 0,3 2-2 0,-1-3 0 16,1 2 2-16,4-2-3 0,2-1-3 0,1-1-5 16,6-1 2-16,1-2-7 0,-1 0 0 0,5-5-6 15,1 0-6-15,1-3 2 0,0-2-2 16,1 0-2-16,2-4 2 0,0-4 1 0,1-4 1 15,0-1 9-15,0-2 0 0,1 0 4 16,-3-2 9-16,-1 0 2 0,-6-1 6 0,-1 0 4 16,-2-1-2-16,-4 3 5 0,-5-2 4 0,-3 1 8 15,-3 0 8-15,-4 2 9 0,0 1 9 0,-5 1 7 16,-7 3 0-16,-2 3-3 0,-2 3-13 0,-3 2-10 16,-2 2-1-16,-4 2-6 0,-1 5 2 15,-3 4 2-15,7 0 1 0,-2 3-2 0,0 2 0 16,3-1-7-16,5 2-12 0,0 2 0 0,2 1-7 15,4 1-3-15,2 0 4 0,1 0-6 0,6-4-2 16,1-2-3-16,0-2-8 0,2-2-6 16,5-3-8-16,4-1-5 0,-2-2-2 0,2-3 6 15,2-2 3-15,0 0 6 0,2-3 7 0,-3-6 4 16,3 0 6-16,-1 1 3 0,-4 0 4 0,3 1-1 16,-1 2 7-16,-3-1 9 0,3 1 2 0,-3 0 9 15,1 1-7-15,-1 2-7 0,-1 0-7 0,1 2-6 16,-4 0-1-16,1 4 3 15,-2 2 7-15,0 2-2 0,-2 0 3 0,2 2-1 16,0 0-3-16,-2 1 1 0,2 2-4 0,1-4-4 16,-2 1-7-16,3-2-19 0,-2-2-47 0,4-1-83 15,1 0-111-15,-1-3-169 0,1 0-138 0,-4-1-52 16</inkml:trace>
  <inkml:trace contextRef="#ctx0" brushRef="#br1" timeOffset="-63303.54">17093 14912 1202 0,'0'0'27'0,"0"0"24"0,0 0 16 16,0 0 9-16,0 0-2 0,0 0-20 16,0 0-11-16,0 0-12 0,0 0-9 0,0 0-9 15,0 0-5-15,0 0-2 0,21-113-6 0,-13 111 0 16,-4 0 0-16,5 2-2 0,-4 0 2 0,1 4-1 15,1 4 4-15,0 1 1 0,-2 4 2 0,3 2 0 16,-5 5-4-16,4-1 2 0,-3 3-3 16,2 1 2-16,-3 0 1 0,2 1-1 0,0 0 2 15,3-2-2-15,-2-1-4 0,2-3-2 0,1-1 1 16,0-3-2-16,1-1 1 0,-2-3-1 0,-1-1-1 16,-1-3-2-16,4-1-1 0,-3-3 4 15,-2-2 0-15,3 0 7 0,0-2 7 0,-1-4 4 16,-1-3 11-16,2-2-8 0,-3 0 0 0,1-3-1 15,-3 0-7-15,2-1 3 0,-3 1 1 16,-1-4-3-16,1 0 0 0,-1-2-1 0,1 2-5 16,-2-2-2-16,0 1-2 0,0-1-1 0,0 3 3 15,0 3-1-15,0 2 8 0,-2 3 1 16,2 4-2-16,-1 0-2 0,1 4-10 0,0 0-8 16,0 1-18-16,0 0-10 0,0 0 3 0,0 2 15 15,0 5 12-15,5 0 13 0,-2 2 4 0,1 1-7 16,2 3 2-16,0-2 0 0,0 2-4 0,3-1 1 15,1-2-1-15,0-1 0 0,2-1-2 0,2-2 2 16,0-1-1-16,0-2-2 0,3-2 4 16,2-1-4-16,-1 0 1 0,-1-3 2 0,3-3-4 15,-1-2 4-15,1-1-1 0,0-2 3 0,-3 0 2 16,-3-1 3-16,-1 0 1 0,0-1 2 0,-7 2 2 16,2-2 5-16,-2 1 4 0,-4 0 1 15,-1 0 6-15,-1 2-4 0,-1 0 3 0,-5 0 1 16,1 3-1-16,-4 3 4 0,0 1-2 0,-2 2-1 15,-1 1-5-15,-3 4-4 0,3 5 1 16,-1 3-1-16,-3 0 2 0,4 4-1 0,0 3-5 16,3 0-4-16,-1 2-4 0,3 2-4 0,3 0 1 15,0 1 0-15,2 1-3 0,2-4-2 0,0 0-7 16,6-3-16-16,2-1-29 0,2-1-52 16,3-4-58-16,2-1-62 0,3-1-78 0,-3-4-52 15,-3-3-511-15</inkml:trace>
  <inkml:trace contextRef="#ctx0" brushRef="#br1" timeOffset="-61953.74">17945 14887 1616 0,'0'0'24'0,"0"0"15"0,0 0 23 15,0 0 9-15,0 0-12 0,0 0-7 0,0 0-1 16,0 0-9-16,-68 125-1 0,68-103-2 0,-1-2-6 15,1 2 1-15,0-1-5 0,0 1-8 0,1-4-10 16,7 0-9-16,0-4-8 0,4-1-6 16,-1-1 0-16,0-2-6 0,6-3 3 0,-4-3 1 15,6-4 3-15,-2 0 7 0,4-8 1 0,-4-4-2 16,0-1-2-16,4-2 0 0,-2-1-2 16,-5-2 4-16,3-2 1 0,-3-3 4 0,2-1 0 0,-4-4 0 15,-2-2 2-15,3-4-6 0,-4-6-4 16,0-1-3-16,1-2-14 0,-2-5-8 0,-4 4-5 15,2 0 2-15,-4 2 12 0,-1 8 16 0,-1 7 13 16,0 6 13-16,0 8 19 0,-1 4 9 0,-2 5 6 16,-2 4-14-16,2 1-22 0,-2 10-12 0,-1 6-9 15,-4 7 5-15,1 4 6 0,0 7 2 16,-2 3 0-16,3 2 0 0,3 0-1 0,-2 2-2 16,3 0 0-16,-1 1 1 0,2-2 0 0,2 0 0 15,1-4-1-15,0-4-5 0,2-4-6 16,8-2-8-16,-1-6-7 0,2-5-6 0,1 0-2 15,0-4-4-15,3-3-9 0,-2-3-5 16,-2-3-1-16,1-3-7 0,1 0-2 0,-6-6 9 16,3-3 7-16,-2-3 15 0,-1-1 17 0,-3-2-12 15,2-1-22-15,-3-2-30 0,-2-1-36 0,-1-1-13 16,0-2-4-16,-3-1 11 0,-5-1 17 0,-1-2 8 16,2 0 9-16,-5-2 12 0,2 4 24 15,0 3 29-15,-3 4 32 0,3 2 26 0,0 5 10 16,-1 1 8-16,2 3 15 0,1 1-3 0,3 0 10 15,-3 4 6-15,6 0-9 0,1 1-18 0,0 0-33 16,1 0-33-16,0 0-21 0,0 2 5 0,3 3 16 16,2-1 12-16,2 0 4 0,2 0 2 0,0-1-2 15,3 0-1-15,2-2 6 0,2 0 1 16,1 0 1-16,-1-1 4 0,2 0-3 0,0 0 5 16,0 0 8-16,-1 0 9 0,7 0 5 0,-4 0 6 15,3-1 12-15,1-1 14 0,5 0-3 16,-1 1-8-16,0 0-29 0,-2 0-25 15,-1 1-6-15,-4 0-7 0,-4 0 6 0,-2 1-3 16,-5 3-4-16,-2-1 12 0,-6 3 20 0,-2 1 20 16,-2 2 11-16,-6 2 4 0,-2 3-14 0,-2 1-6 15,-3 1 2-15,3 1-8 0,-1 2-2 0,-1-2-5 16,2 1-6-16,1 2-3 0,1-1-4 0,0-1-3 16,1 0-8-16,5-1 1 0,-1 0-8 15,3-1-1-15,1-1 1 0,1 0-2 0,0-2 0 16,0 1-4-16,2-2 1 0,5-1-3 0,-2-3 0 15,3-2 0-15,2 0 1 0,1-3 0 0,4-1 1 16,-2-2 2-16,3 0-1 0,-1-4 4 0,1-4-2 16,-2-1-1-16,-1-2 2 0,2-3-4 0,-4 0 3 15,0 0-1-15,-4-1-1 0,-3 0 4 0,1 0-2 16,-3 0 5-16,-2-3 0 0,0 1-1 16,-5-1-3-16,1 0-4 0,-4-1 1 0,-1 3-2 15,-2 1 5-15,-1 4 1 0,0 0 3 0,1 4 1 16,-2 3-1-16,2 3 2 0,4 1-8 15,-1 0-2-15,1 1-5 0,2 3-5 16,-1 2-1-16,4 2 2 0,-3 0-2 0,4 1 0 16,1-1 0-16,0-1-8 0,1 0 3 0,6 1-3 15,0-1-2-15,2-1 4 0,-2 0 1 0,3-2 6 16,5-1 2-16,-2-1 6 0,0-1 1 0,4-1-1 16,-3 0 6-16,2 0 0 0,-2 0 2 0,3 0 8 15,-3-1-1-15,2 0 1 0,1 0 1 16,-5 0-6-16,0 0-1 0,-1 1 0 0,-1-1-3 15,0 1 2-15,-2 0-2 0,-3 0-2 0,0 0 0 16,-2 0-1-16,-1 2 4 0,1 0-1 0,0 2 7 16,-3 0-4-16,1 0 2 0,-1 3 2 0,1 1-5 15,-1 1 7-15,0-1-3 0,0 3 2 0,0 0 0 16,0-1-4-16,0 1 0 0,0-1-5 0,-1-1 0 16,1-1-2-16,0-1 0 0,0-1 0 15,3 1 0-15,3-1 0 0,-2 0 1 0,4 0 0 16,2-3-2-16,2 1 0 0,3-3-1 0,-1-1 1 15,2 0 1-15,-1-2 2 16,0-3 0-16,-2-1-1 0,-2-1 4 0,0 0-4 0,-2 0 2 16,0 0 2-16,0-1-6 0,-3-1 5 15,4 0-3-15,-2 0 2 0,1-2-1 0,0 3 2 16,-4 0 1-16,2 2-3 0,-5 0 2 0,3 2 0 16,-4 3 2-16,-1 1 5 0,1 0-2 0,-1 0-2 15,0 0-1-15,0 3 5 0,0 1 4 0,0 2 8 16,0 2 2-16,0 0-1 0,0 2-3 0,0 1 0 15,-1 0-1-15,0 1-5 0,-3-1 5 16,4 3-9-16,0 0-3 0,0 0 1 0,3 0-12 16,1-1-1-16,6-1-13 0,-1-4-20 0,0-1-32 15,3-1-49-15,-1-3-67 0,1-2-86 16,-1-1-174-16,-3 0-568 0</inkml:trace>
  <inkml:trace contextRef="#ctx0" brushRef="#br1" timeOffset="-61786.71">19087 14836 1878 0,'0'0'154'0,"0"0"16"15,0 0 4-15,0 0-47 0,0 0-77 0,0 0-51 16,0 0-21-16,0 0-9 0,0 0 0 16,0 0-15-16,0 0-43 0,0 0-87 0,0 0-110 15,0 0-140-15,20 11-71 0,-16-5-451 0</inkml:trace>
  <inkml:trace contextRef="#ctx0" brushRef="#br1" timeOffset="-60827.77">19147 15286 2324 0,'0'0'22'16,"0"0"-4"-16,0 0 20 0,0 0 18 15,0 0 5-15,0 0-3 0,0 0-9 0,0 0-18 16,0 0-9-16,0 0-3 0,0 0 4 0,132-129 2 16,-113 109-2-16,-3 1 0 0,0-2-6 15,3-1-8-15,-3-3-2 0,0 1-3 0,1-2-3 0,-4 0-2 16,-1-1 3-16,1 2-2 0,-6 3 4 16,0 2-1-16,-4 6-4 0,-2 3 6 0,2 4-3 15,-3 4 2-15,0 1-2 0,-4 2-10 0,-1 0-9 16,-3 4-7-16,-4 6 2 0,-4 3 3 0,2 3 8 15,-3 4 4-15,-3 2 0 0,6 2 1 16,-3 1-1-16,5 2 2 0,0 2 0 0,2 0 5 16,2 3-1-16,-1-3 2 0,6 2-1 0,1-1 0 15,-2 2 0-15,4-3-2 0,0-1 3 0,0-5-2 16,7-2 2-16,1-3-1 0,1-3 0 0,2 0 7 16,3-1 4-16,-2-3 0 0,6-1-2 15,-5-2-3-15,6-3-4 0,-4-1 4 0,-1-4 1 16,-2 0-2-16,-1-1 3 0,3-6-3 15,-4 0-1-15,-3-4 0 0,6 2-2 0,-6-2 1 16,1-1 1-16,1 2 0 0,-5-2 1 0,2 4-1 16,-4 1 3-16,3 0 1 0,-4 2-3 15,0 2 1-15,0 0 2 0,-1 2-5 0,0 1 3 16,0 0-2-16,0 0-9 0,0 0 4 0,0 5-1 16,-1 2-1-16,-4 1 4 0,2 2 0 0,0 0-1 15,-2 3-1-15,3-1 1 0,-1-1-1 0,2 0-1 16,0 1 0-16,1-2 0 0,0 0 0 0,0-1-2 15,0-2 1-15,1 0-1 0,2-1 0 0,0-1 4 16,4-2-4-16,0 1 2 0,-2-4 1 16,5 0-1-16,0 0 7 0,0-4 2 0,1-1 1 15,0-2 7-15,1-2-1 0,-3 0-4 0,0-2 6 16,-1 1 0-16,0-1 0 0,-3 0 4 0,2 1-3 16,-2-3-7-16,-1 1 1 0,-3-3 0 15,-1 2-5-15,0-2 0 0,-1-2-5 0,-6 1-7 16,-2-1-3-16,-3 1-2 0,1 1 2 15,-4 1 1-15,-1 2 6 0,-1 2 5 0,4 5-1 16,0 1 0-16,2 2-1 0,1 2-7 0,0 0 1 16,3 0-1-16,0 4-4 0,4 2 2 0,0 1 0 15,-1 1-5-15,3 2 1 0,1-3 0 16,0 0-4-16,6 0 5 0,-2-1-1 0,4-1-2 16,2-2 7-16,0 1 2 0,1-3 1 0,5 0 9 15,-2-1-4-15,3 0 1 0,-1 0 4 0,4-1-1 16,0-3 5-16,0 1 3 0,0-1 1 0,1 2 3 15,-2 1-4-15,0 1 1 0,-2 0-3 0,-2 0-5 16,-4 1 0-16,0 1-2 0,-2 1-2 16,-2 0 2-16,-4 1-2 0,2-1-2 0,-2 1 1 15,-1 0 1-15,0 1 0 0,-2 0 2 0,0 1 3 16,0 2-3-16,0 0 0 0,0 2 4 0,-2-1-5 16,0 1 6-16,-1 1-2 0,-2 0 1 15,3 0 1-15,0 0-1 0,-2 1-1 0,3-1-3 16,1 1-1-16,0 1-3 0,0 0 0 0,8 0 4 15,1 0-2-15,4 1 3 0,6 2-3 16,2-2-2-16,5 0-2 0,0-2 2 0,3-1 2 16,0-3-6-16,0-2 0 0,-7-1-19 0,1-2-23 15,-3-1-40-15,0-2-98 0,-5 0-176 16,-5 0-315-16,-4-1-834 0</inkml:trace>
  <inkml:trace contextRef="#ctx0" brushRef="#br1" timeOffset="-60031.64">14716 15769 1966 0,'0'0'51'16,"0"0"34"-16,0 0 4 0,0 0-10 0,0 0-34 16,0 0-27-16,0 0-10 0,0 0 3 0,0 0 0 15,0 0-4-15,0 0 3 0,-131 113-12 16,108-88 0-16,-3 2-3 0,-2 0-4 0,-1 0 1 16,1-2-5-16,0-2-10 0,2-2-23 0,2-3-20 15,6-3-35-15,2-2-33 0,5-3-37 0,3-3-61 16,3-1-91-16,2-2-58 0,2-3-483 0</inkml:trace>
  <inkml:trace contextRef="#ctx0" brushRef="#br1" timeOffset="-59797.15">14305 15792 1619 0,'0'0'112'16,"0"0"15"-16,0 0-19 0,0 0-7 0,0 0-4 15,0 0 0-15,0 0 7 0,0 0 3 16,0 0-10-16,0 0-11 0,0 0-10 0,0 0-9 16,84 128-14-16,-64-101-6 0,0-2-14 0,-2 0-9 15,0 0-8-15,0-2-6 0,-2 1-6 0,-1-4-2 16,1 1-5-16,0-4-19 0,2-1-15 16,-1-1-40-16,3-2-46 0,0-3-66 0,2 0-113 0,1-1-123 15,-7-4-150-15,-5-1-659 0</inkml:trace>
  <inkml:trace contextRef="#ctx0" brushRef="#br1" timeOffset="-59554.75">15003 16179 2669 0,'0'0'-5'0,"0"0"26"0,0 0 17 16,0 0 20-16,0 0-12 0,0 0-7 16,0 0-14-16,0 0-6 0,0 0-4 0,0 0-2 15,0 0-3-15,-1 119-10 0,0-106-4 0,-1 1-24 16,-1-1-31-16,-1-1-45 0,3-1-84 0,0-2-112 16,1-1-142-16,0-3-147 0,0-2-645 0</inkml:trace>
  <inkml:trace contextRef="#ctx0" brushRef="#br1" timeOffset="-59368.09">14987 15916 2768 0,'0'0'26'0,"0"0"33"0,0 0 13 0,0 0-1 15,0 0-13-15,0 0-38 0,0 0-21 16,0 0-5-16,0 0-5 0,0 0-12 0,0 0-19 15,0 0-31-15,0 0-55 0,0 0-76 0,16 51-131 16,-8-42-184-16,-3-3-748 0</inkml:trace>
  <inkml:trace contextRef="#ctx0" brushRef="#br1" timeOffset="-58737.38">14446 16064 635 0,'0'0'117'0,"0"0"-5"0,0 0 37 16,0 0 15-16,0 0-19 0,0 0-58 0,0 0-44 16,0 0-22-16,0 0 1 0,0 0 0 0,0 0 2 15,0 0 3-15,0 0-12 0,0 0 1 0,-108 58-9 16,88-49-4-16,1 0 1 0,0 1-4 15,-1 1-5-15,5 0-3 0,-3 1-11 0,2-1-25 16,1 0-49-16,3 1-85 0,1-1-106 0,2-3-28 16,3-2-358-16</inkml:trace>
  <inkml:trace contextRef="#ctx0" brushRef="#br1" timeOffset="-57420.89">15599 16169 776 0,'0'0'130'0,"0"0"34"16,0 0 33-16,0 0 6 0,0 0-3 15,0 0-23-15,0 0-24 0,0 0-15 0,0 0-11 16,0 0-19-16,0 0-16 0,0 0-22 0,0 0-32 16,37-40-13-16,-31 24-9 0,3 1-7 0,-6-1-1 15,3 0-1-15,-5 2 0 0,0 0-4 0,-1 2 3 16,0 1-5-16,-4-1-1 0,-2 3 3 0,-5 1-8 15,1-1-3-15,-6 4-8 0,2 0-5 16,-3 4-7-16,2 1 6 0,-5 0 3 0,1 6-3 16,0 4 4-16,0 2-5 0,5 3 0 0,-4 1-2 15,5 1 6-15,-1 2 1 0,3 0 4 0,2 1 8 16,4-1-3-16,0-1 4 16,4 1 0-16,1-2 2 0,1-2 0 0,6 0 3 0,3-1 2 15,2-4-1-15,4-1 7 0,-1-5 0 0,2-1 5 16,4-3 5-16,-2-2-1 0,2-5 5 15,2-3 3-15,-3-4 3 0,3-2-1 0,-2-5 3 16,2 0-2-16,-4 0-5 0,-1-4 0 0,-3 0-1 16,0-1-5-16,-2-3-4 0,-2-2 2 15,-1-2-9-15,-4 1-1 0,-1-2 4 0,-1-1-8 16,-2-1 2-16,0 0-4 0,-2-1 0 0,0 3-4 16,-6 2 6-16,0 4 1 0,-3 6-6 0,0 5 9 15,-1 6-3-15,1 5 1 0,0 5-3 0,-1 1-10 16,3 11-9-16,-2 4 0 0,0 9 6 0,2 4 4 15,0 5 9-15,4 0-2 0,2 3-1 16,1 1-1-16,0 0-1 0,1 2 3 0,6-2-3 16,1 0 4-16,5-2-3 0,0-3-4 0,4-5 4 15,1-3-7-15,2-5 4 0,-1-2-1 0,3-6 1 16,0-2 0-16,-1-3 4 0,-1-4 2 16,2-2-1-16,-1-1 9 0,-3-6-4 0,0-2 0 15,-4-2 6-15,1-2-3 0,-2-2 1 0,0-3-1 16,-3 0 1-16,-2-4-3 0,1-1 3 15,-2-1-1-15,1-4-3 0,-3 2 1 0,-1 2-1 16,-1 2-2-16,2 5-3 0,-2 4 3 0,-2 5-2 16,1 3 1-16,0 5 0 0,0 0-1 0,1 2 2 15,-2 9 2-15,1 3 4 0,1 6-2 16,0 2 1-16,-2 6-3 0,-1 1-4 0,0 2 2 16,0 0-2-16,0-2-1 0,3-1 4 0,1-1-6 15,-1-3 1-15,-1-1 2 0,3-3 0 0,-1-5 0 16,1-3 3-16,0-2-1 0,2-3-4 0,-2-3 3 15,0-1 2-15,-1-3 2 0,4 0 13 0,-5-3 5 16,6-5 0-16,-3-2-1 0,0-3-3 16,2-2-9-16,3-2-3 0,-2-2 0 0,0-2-1 15,0-1-3-15,0-3 5 0,0 1-2 0,1-1-8 16,1 3 6-16,-2 3-1 0,-1 5-4 16,0 3 2-16,-2 4-3 0,-2 4-5 0,1 3 1 15,-1 0 4-15,-3 5-3 0,2 8 9 0,-1 4-1 16,0 3-4-16,-2 4 3 0,0 2-4 0,-2-1 1 15,-2 0 1-15,3 2-2 0,-1-3 0 16,-1-2 1-16,3-3-1 0,0 0-2 0,0-3-1 16,0-4-1-16,0-1 0 0,3-4 0 0,-1-2 4 15,2-3 0-15,1-1-5 0,-3-1 7 16,3 0 1-16,1-6 4 0,2-4 7 0,3-4-1 16,-1-1-5-16,0-2-3 0,2-2 4 0,-1 1-6 15,-1-2 9-15,4-2-1 0,-2 1-7 0,1-1 5 16,-2 3-5-16,2 0 0 0,-1 5 2 0,-2 2-2 15,-1 4-2-15,-1 4 1 0,0 2 0 0,-4 2 1 16,1 0 4-16,-1 3 3 0,3 5-1 0,-2 2 0 16,-1 3 1-16,-2 0 0 0,3 1 0 15,-1 2-2-15,-3-3-6 0,2 3-3 0,1-3 1 16,-1 0-4-16,-2 0 0 0,3-2-9 0,-1-3-21 16,-1 0-37-16,0-2-55 0,3-3-96 15,-3 2-105-15,-1-3-140 0,0 0-517 0</inkml:trace>
  <inkml:trace contextRef="#ctx0" brushRef="#br1" timeOffset="-57255.32">16184 15641 2762 0,'0'0'-13'15,"0"0"22"-15,0 0 5 0,0 0 0 16,0 0-18-16,0 0-27 0,0 0-20 0,0 0-57 15,0 0-91-15,0 0-164 0,0 0-231 0,0 0-828 0</inkml:trace>
  <inkml:trace contextRef="#ctx0" brushRef="#br1" timeOffset="-55570.8">17440 16019 928 0,'0'0'63'0,"0"0"69"0,0 0 43 15,0 0 24-15,0 0-22 0,0 0-15 16,0 0 0-16,0 0-18 0,0 0-17 0,0 0-37 16,0 0-31-16,0 0-21 0,0 0-16 0,0 0-2 15,-63-3-6-15,47 18 5 0,4 3 1 16,0 3-5-16,1 0 7 0,2 1-5 0,-1 2 1 15,5 3 5-15,1-1-1 0,4 2-6 0,0 2-1 16,4-3-6-16,3-2-7 0,6-2 2 16,3-3-6-16,2-4 0 0,2-3-4 0,2-2 0 15,1-4-5-15,6-4-4 0,-2-3 5 0,1-2-4 16,0-9 10-16,5-3 7 0,-4-4-3 0,3-3 9 16,-3-4-4-16,0-1 0 0,-1-3-2 15,-1-1 1-15,-2-2 0 0,-3-1 1 0,-1 0 7 16,1-4-4-16,-4-2 2 0,0-4-2 0,-1-3-4 15,-6-2-1-15,0 1 2 0,-5 6-1 0,-2 3 0 16,-4 5 4-16,0 8 2 0,-2 4 5 0,-4 8 8 16,-3 5 4-16,2 5-4 0,-3 3-5 0,-4 4-8 15,1 9-10-15,-5 7 0 0,2 3-3 16,-1 5 4-16,1 2 0 0,3 5 3 0,1 3 2 16,1 2-6-16,0 2 5 0,4 1-7 0,0-2 1 15,5 0 2-15,0-3-6 0,2-3 5 0,1-2-4 16,6-2 1-16,3-5-5 15,3-3-8-15,0-4-7 0,6-2-12 0,1-6-2 16,1-1 0-16,-1-4 2 0,1-3 7 0,3-3 4 16,0 0 1-16,-2-3 5 0,-2-6 7 0,2-2 2 15,-1-2 6-15,-2-2 5 0,2-2 1 0,-1 1 1 16,-2-3 2-16,1 1 1 0,-5 0-3 0,3-1 5 16,-3 1 0-16,1 1 1 0,-5 0 5 0,-4 0 0 15,2-1-2-15,-5 5 5 0,0-1 5 16,-3 3 1-16,0 4 6 0,-6 0-1 0,-4 4-4 0,-2 1 0 15,-5 2-8-15,1 0-6 0,-3 6-5 16,-1 5-2-16,0 2-1 0,-2 2-2 0,4 2 4 16,-1 0-3-16,1 3 0 0,5-1-1 0,1 2-1 15,0 0-1-15,4-2 2 0,1 0 0 0,5-2-5 16,2-2 4-16,0-2-6 0,2-2 0 16,4 0 3-16,0-4-6 0,5-2 5 0,3-2-7 15,-1-2 7-15,0-1-2 0,3-4 3 0,3-4 3 16,-1-2-2-16,-1-2 6 0,2-1-2 15,0 1-1-15,-2 1-4 0,-3-1 1 16,-2 1 1-16,-3 2 1 0,0 0 2 0,-1 1-2 16,-4 2-1-16,-2 1 1 0,2 2-1 0,-4 1 0 15,1 2 0-15,-1 0-1 0,0 0-9 0,0 0 1 16,0 4-2-16,0 1-3 0,0 2 10 0,-1 1-2 16,0 1 1-16,-3 2 6 0,3-2 1 0,1 0-2 15,0 2 3-15,0-4-4 0,0 3-12 0,0-3 0 16,5 0-13-16,-1-3-5 0,2 1 0 15,-1-3 2-15,4-1 3 0,-2-1 6 0,-1 0 10 16,3 0 4-16,1-4 7 0,-1-3 2 0,2-3 0 16,-1 0 0-16,0 0 1 0,0-3 1 15,2 0-3-15,-1-1 3 0,4 1 0 0,-4-2 0 16,1 0 3-16,1-3-1 0,2 3-5 0,-2-3 5 16,-1 2 3-16,1 1-1 0,-1 3 9 0,-2 2-2 15,-1 3-7-15,-2 3 6 0,0 1-8 0,-1 3 1 16,-2 0 8-16,-2 2-2 0,3 3 5 15,-2 4 1-15,-1 1 3 0,3 1-2 16,-1 3 4-16,-2 2 2 0,5 1-1 0,-2-1 0 16,3 2-2-16,1 0-2 0,1-1-3 0,3 2 3 15,1 0-5-15,0-3-4 0,-3 2-1 0,5-2-3 16,-4 2-4-16,-2-3-2 0,-4-1 7 0,0-1-12 16,-4-1 10-16,-2-2 1 0,0 0-8 0,-5-1 12 15,-4-1-6-15,-2-1 0 0,-1-2 2 0,-2-1 1 16,3-2-2-16,0-2-3 0,3 0 4 15,2 0-8-15,-1-2 3 0,-1-3-5 0,4-1-8 16,1 0-9-16,-2-1-12 0,5-1-9 0,0 1-12 16,0-1-1-16,5 2-13 0,0 0-8 0,5 1-9 15,-1 2-21-15,1-1-20 0,1 2-21 16,1-2-18-16,3 1-16 0,-1-1 11 0,1 1 10 16,1-2 21-16,1 1 52 0,3-2 31 0,1-1 37 15,0-1 26-15,2-1 0 0,3 0 7 0,-1-1 5 16,4 0 12-16,-2-1 16 0,-3 0 24 0,-1 0 29 15,1-1 20-15,-4 2 15 0,-6-1 1 16,-3 0-4-16,-1 2-5 0,-2 0-4 16,-5 0-10-16,-2 2-12 0,-1 0-16 0,0 3-17 15,-3 1-11-15,-5 2-16 0,-3 0-11 0,1 1-15 16,-4 0-4-16,-3 1-6 0,-4 3-9 0,2 4 5 16,-2 0-9-16,0 3 0 0,2 0 1 0,-1 3 0 15,5 1 2-15,-2 2-1 0,4 1 8 0,-2-2-6 16,6 3 6-16,3 1-5 0,0-2-6 0,3-1-2 15,2-2-12-15,1-2-5 0,4-3-12 16,4-3 2-16,2-2-3 0,1-3 5 0,2-2 8 16,3 0 3-16,-2-7 6 0,4-3 8 0,1-1 5 15,-1-5 2-15,-2 0 7 0,2-1-2 16,-2-1-1-16,-1-1 9 0,-4 2-3 0,0 1 8 16,0 1 1-16,-3 3 1 0,-1 2 3 0,-3 3-6 15,2 3 6-15,-4 1-7 0,-1 2-2 0,-1 1-2 16,0 0-6-16,0 1 5 0,0 4 0 15,1 3 2-15,-1 1-1 0,1 1-1 0,0 2-5 16,-1 0 1-16,3-1-1 0,-1-1-3 0,0 2 0 16,3-3-7-16,0-2-7 0,1-2-19 15,-1-2-26-15,4-2-41 0,0-1-57 0,1 0-76 16,-2 0-96-16,-2-2-160 0,1 0-411 0,-5 0 299 0</inkml:trace>
  <inkml:trace contextRef="#ctx0" brushRef="#br1" timeOffset="-54970.74">19401 16331 2292 0,'0'0'-25'0,"0"0"32"0,0 0 37 16,0 0 36-16,0 0 4 0,0 0-27 16,0 0-10-16,0 0-20 0,0 0-8 0,0 0 4 15,0 0-9-15,132-105 2 0,-116 90 5 0,-4 1 6 16,0 3 2-16,-3 2 2 0,-3 2 1 0,0 2-11 15,-1 3-3-15,-2 2-6 0,-1 0-7 0,0 5 1 16,4 5 0-16,-2 5-2 0,4 5 0 16,-1 8 0-16,-2 1-5 0,2 1 2 0,-4 1-3 15,3 0-1-15,-2 2-6 0,1-1 1 0,-3 0-5 16,0 0-6-16,-2-2 10 0,1 2-6 16,0-2 10-16,5 1 5 0,-3 0 2 0,3-1-2 15,0 2 1-15,1-3 7 0,1-2-6 0,0 0 11 16,-2-4-5-16,2-1-5 0,-1-2 2 0,-3 1-1 15,-2-4 4-15,1 0-2 0,-3-2 2 16,0-2-6-16,-7-1 0 0,-3-1 4 0,-3-2-3 16,-3-1 6-16,1-1 1 0,-3-2 10 0,0-4 7 15,1-1 11-15,3 0 8 0,2-3-8 16,-1-5 3-16,4-2-9 0,1-4-12 0,1-2-2 16,2-4-6-16,0-2-7 0,5-3 0 0,0 1 3 15,3-1-8-15,5 2 8 0,2-2-3 16,2 4-6-16,2-3 6 0,-1 2-7 0,6 1 2 15,-1-1 0-15,3 3 1 0,0-2-2 0,0-1-11 0,1 0-4 16,2-1-25-16,1-3-32 0,-3-1-34 0,0-2-65 16,3-1-93-16,-3-1-158 0,-5 6-236 15,-6 9-797-15</inkml:trace>
  <inkml:trace contextRef="#ctx0" brushRef="#br1" timeOffset="-54618.89">19888 16049 2556 0,'0'0'15'16,"0"0"30"-16,0 0 15 0,0 0 13 16,0 0-16-16,0 0-13 0,0 0-8 0,0 0-10 0,0 0-1 15,0 0-5-15,0 0-1 0,119-7-8 16,-115 13 2-16,2-2-7 0,-4 1 0 0,-2 0 7 15,0 1-2-15,0 1 3 0,0-2 4 0,0 1-1 16,-1-1 0-16,-2 0 2 0,-2 0-4 0,1-2-4 16,-1-2 4-16,2 0-4 0,-1-1 2 15,-2 0 0-15,3 0-3 0,-4 0-4 0,-1-2-3 16,4-2 3-16,-3-1-5 0,-2-1 2 0,4 1 2 16,-1 0-7-16,0-1 7 0,1 2-3 0,1 0-2 15,-1 1 0-15,4 0-2 0,0 2-1 16,1 1-7-16,-1 0-5 0,1 0-22 0,-1 0-26 15,1 0-39-15,0 0-44 0,0 0-74 0,0 5-116 16,0 0-157-16,3-1-446 0,-2-1 67 0</inkml:trace>
  <inkml:trace contextRef="#ctx0" brushRef="#br1" timeOffset="-50955.92">24452 13488 0 0,'0'0'0'0,"0"0"92"15,0 0-44-15,0 0-11 0,0 0 16 16,0 0 18-16,0 0 26 0,0 0 18 0,0 0-5 15,0 0-2-15,0 0-17 0,0 0-23 0,-11-11-19 16,7 10-21-16,1 0-19 0,1 0-11 0,-1 0-16 16,-3 1-22-16,3 0-29 0,-2 0-33 15,1 0-33-15,-4 0-20 0,4 0 21 0,-4 0 20 16,6 0-93-16</inkml:trace>
  <inkml:trace contextRef="#ctx0" brushRef="#br1" timeOffset="-50701.65">24126 13386 62 0,'0'0'90'0,"0"0"-9"0,0 0 21 0,0 0 34 16,0 0 21-16,0 0-3 0,0 0-10 0,-120-78-11 16,102 67-21-16,-1 0-20 0,0 1-13 15,-2 1-21-15,1 0-7 0,-4 1-14 0,1-1-14 16,1 1-12-16,-1 1-11 0,-2 2-6 0,0-1-3 15,0 2-12-15,-1 0-12 0,2 1-27 0,0 2-40 16,-4-1-54-16,3 2-55 0,-2 0-29 0,-3 0 15 16,1 2 58-16,2-2 68 0,2 0 53 15,0 0 19-15,3 0-34 0,1 0-20 16,7 0 79-16,4 0 0 0</inkml:trace>
  <inkml:trace contextRef="#ctx0" brushRef="#br1" timeOffset="-48935.71">23169 13170 0 0,'0'0'16'15,"0"0"60"-15,0 0-43 0,0 0-4 0,0 0 9 16,0 0 29-16,0 0 23 0,0 0 18 0,-135-114 11 16,119 99-9-16,-3-1-15 0,-1 1-15 15,1-1-30-15,-1-1-17 0,3-1-17 0,-3 1-4 16,-1-1-2-16,-2 1-6 0,0-1 2 0,0 0 0 16,-4 1-4-16,1-1 3 0,-3 1-2 15,-2 0-2-15,-4 1 1 0,2-3-1 0,-5 3-2 0,1 1-1 16,-4 0 1-16,0 1 2 0,-3 1 2 15,-2-1 1-15,-1-2 4 0,-3 2 7 0,-2-1 10 16,2 1 5-16,-1 1-1 0,-2 2-1 0,5-1-6 16,-3 2-4-16,0 0 0 0,5-2-6 0,-4 0-5 15,8 1-3-15,-2 0-2 0,1 0 2 16,5 0 4-16,2 0 2 0,-1 2 5 0,0 0 2 16,2 1 1-16,0 1 5 0,-1 1-1 0,1 3 3 15,-1 0-1-15,0 2-4 0,-1 1-3 16,1 0-7-16,-1 3-6 0,-1 2-2 0,-2 1-6 15,3 2 1-15,0 1 0 0,2-1 0 0,3 3 1 16,1 0-1-16,1 1-4 0,6 1-1 16,-1-2-9-16,5 2-4 0,3 1-10 0,0 0-19 15,7 0-11-15,-2 2-21 0,2 3-18 0,0-1-10 16,1 2-14-16,-1 1 6 0,3-1 8 0,1 3 12 16,0-1 22-16,3-1 20 0,1 1 18 15,-1-2 21-15,0 1 6 0,2-1 5 0,-5-2 2 16,1 2 3-16,-4 1 2 0,-3-1 1 0,0 1 2 15,-3 0 3-15,0-1-1 0,-4 1 1 0,2 1 0 16,1-2-1-16,-1 1-1 0,-1 0 0 0,3 0 0 16,-2 0 3-16,-2-2 3 0,2 1 15 0,-1-1 26 15,-1 1 25-15,0-3 22 0,2 3 8 0,2-3-8 16,-1 1-13-16,4 1-22 0,0 0-20 16,2 2-21-16,1 1-16 0,1 0-10 0,4-2-4 15,1 3-6-15,0-3-8 0,3 3-9 16,0 0-8-16,2-1-7 0,3 1-6 0,-2 0-11 15,4 1-10-15,-1-1-12 0,1 1-7 16,0 2 12-16,-3 0 18 0,4 1 22 0,-3-1 21 16,-1 1 9-16,-1-1 3 0,-1 2 2 0,-1-2-1 15,-1 1-2-15,2-1-1 0,-2 1-1 0,-2-2 1 16,2 1 1-16,0 0 3 0,0-1 2 0,-4 3 2 16,3-3 0-16,-3 2 2 0,-1-2-4 0,3 2 1 15,-1 0 1-15,-1-1 0 0,3 1 2 0,-1-1 3 16,1 2-1-16,1-3 1 0,0 1 2 15,0-1-1-15,0 2 2 0,1 1 1 0,2-1 4 16,3 0 6-16,-3 0 5 0,6-1-1 0,-1 1-1 16,0-2-4-16,2 1-5 0,1 1-2 15,-1 1-5-15,0-3-1 0,1-1-4 0,0-1-2 0,1 0 1 16,0 0-2-16,1-1-1 0,3-1-3 16,-2 1 2-16,3-2 1 0,-2 2 1 0,1 3 2 15,2-4-4-15,2 0 1 0,-1-1-3 0,0-2 0 16,0-2-1-16,3-1 1 0,-1 1 2 15,0-2 0-15,0 0 2 0,-2 0 2 16,1 0-2-16,2 1 3 0,-3 2 1 0,2 1 1 16,0 1 0-16,-1 0 0 0,2-2-5 0,-1-2 0 15,0-2 1-15,0-2 0 0,5 1 1 0,-3-2 1 16,-2 2 2-16,6 0-3 0,-2 1 6 0,3-1 0 16,-2 0 1-16,0 0 2 0,1-2 0 0,-4-1 3 15,1 1-3-15,1-1 4 0,-1-1-4 0,-2 1-6 16,3-1 1-16,-1 2-9 0,-1-1 1 15,0-1 1-15,-2 0-5 0,0 1 4 0,-1-2-6 16,-1 0 0-16,-1-4 4 0,-1 1-1 0,1-1 5 16,1-2 3-16,0 2 2 0,-1-2-1 0,1-1 2 15,0 0-1-15,3 1 3 0,-2-1-4 0,1 0 4 16,1 0 2-16,-2 0 0 0,3-4 4 16,-1 2-3-16,0-1-2 0,1-1-6 0,3 1-2 15,-2 0-2-15,-1 1-4 0,-3 1-5 0,2 1-5 16,-5 0-3-16,0 0 1 0,-1 1 0 15,-1 1-5-15,-1-1-5 0,2 2-3 0,-3-2 3 16,2 0 9-16,-1 0 6 0,2 0 6 16,-1 1 4-16,1 0 4 0,0 0-1 0,0-1 1 15,1-1 1-15,0 0 1 0,4 0 11 0,-1-3 5 16,4-3 2-16,-1-1 9 0,3 1-3 0,0-1 3 16,1 1-4-16,1 2-10 0,0 0-8 0,0 0-7 15,0 1 0-15,-1-1-3 0,0 2 6 0,0-2 2 16,1 2 1-16,1-1 5 0,-3-1 1 15,3 1 3-15,-1-1 2 0,1 0 8 0,1-1 3 16,0-1-1-16,1 0 4 0,0 0 4 0,0-1 23 16,2-1 22-16,0 0 14 0,-1-1-6 0,1 0-16 15,-1 2-26-15,3-2-18 0,-1 2-9 16,-3 2-6-16,-3-1-2 0,1 0-1 0,-3 0 4 16,-2 0-2-16,1 1 0 0,0-1 2 0,-2-1-4 15,0 0 7-15,0 0-2 0,0-1 0 16,-4-1 0-16,-2-1-5 0,2-3-1 0,-6 1-1 15,1-2 2-15,1 0 6 0,1-1 12 0,3 0 9 16,1-1 17-16,5-1 4 0,0 3-10 16,3-4-7-16,0 4-20 0,-4 1-6 0,-4-1 5 15,-2 3 11-15,-3-1 12 0,-2 1-1 0,1 1-3 16,-3 0-15-16,1 1-8 0,0-2-5 0,-2 3 0 16,-1 1 6-16,1 0-1 0,0-1 4 0,-2 2 3 15,2-2 5-15,-1-1-5 0,0 0 1 0,2 0-4 16,1 0-11-16,2-1 4 0,1-2-5 0,-1 0 1 15,2-2 2-15,1 2-5 0,-1-2 3 16,1 0-1-16,-2 0-2 0,1 0 1 0,0 1-2 16,-3 0-2-16,4 2 1 0,-3-3-1 0,0 2 0 15,1 1 1-15,-2-2 1 0,-3-1 2 16,1 0-3-16,-2 1 5 0,1-1 1 0,-2-1-3 0,-2-1 4 16,3 0-3-16,0-2 2 0,0 1-2 15,1-3 1-15,-1-1 1 0,1-4-2 0,2 0 3 16,-2-1-2-16,2-3-3 0,2-1 1 0,0 0 0 15,5 0 1-15,-6 0 4 0,6 0-1 16,-4 2 1-16,1 0-1 0,-1 2 0 0,0-1 1 16,-5 4 2-16,3 1 5 0,-5 3 4 15,1 1 0-15,-4 0 1 0,1 2-1 0,-2 0-1 16,0 1-2-16,-2 0-1 0,-2 1 0 0,0 0-5 16,0-2 1-16,0 2-5 0,-2-1-1 0,-1 0-3 15,-1-1-1-15,2 0 4 0,-5-1-5 0,4 0 3 16,-2-1-3-16,1 0-1 0,-2 1-2 0,2-3-1 15,1 1 0-15,-4 0-2 0,5 0 3 16,-2 2-2-16,-1 1-1 0,2 2 1 0,-3 0-5 16,-1-1-5-16,1 3-8 0,-3-1-10 0,0 2-18 15,-3 0-21-15,-1 1-31 0,-2 0-46 0,5 2-63 16,-1 1-106-16,0 2-122 0,3 3-12 16,5 1-394-16</inkml:trace>
  <inkml:trace contextRef="#ctx0" brushRef="#br1" timeOffset="-19436.73">22756 15193 787 0,'0'0'352'16,"0"0"-305"-16,0 0-14 0,0 0-23 15,0 0-6-15,0 0 3 0,0 0 0 0,0 0 6 16,0 0 18-16,0 0 8 0,0 0 10 0,0 0-5 15,-32 80-8-15,24-37-8 0,-2 3-3 16,-1 5-2-16,0 1-7 0,-3 2-8 0,0-2-10 16,2 0-6-16,0-1-6 0,3-5-3 0,0-1-7 15,3-8-30-15,2-2-35 0,3-5-45 0,1-3-46 16,0-3-36-16,3-4 3 0,1-3 35 16,0-6-30-16,-1-4-14 0</inkml:trace>
  <inkml:trace contextRef="#ctx0" brushRef="#br1" timeOffset="-19203.29">22902 15323 1422 0,'0'0'203'0,"0"0"-117"0,0 0 1 0,0 0 30 15,0 0 21-15,0 0-3 0,-87 142-27 16,78-109-32-16,0-1-18 0,2 2-26 0,1 2-10 15,-3 1-11-15,2 0-6 0,-1-2 5 0,0 1-5 16,1 0-5-16,2-3-2 0,0-1-12 16,-1-2-20-16,2 1-32 0,3-2-52 0,1-4-82 15,0 0-132-15,2-5-141 0,3-6-191 0,0-4 52 0</inkml:trace>
  <inkml:trace contextRef="#ctx0" brushRef="#br1" timeOffset="-17509.86">21808 16527 1187 0,'0'0'-61'0,"0"0"82"0,0 0 6 16,0 0 3-16,0 0 10 0,0 0 11 15,48-120-7-15,-26 101-3 0,1 2-8 0,0 0-4 16,1 3 0-16,-1 1 2 0,0 4-4 0,0 2-3 16,-2 2-5-16,-4 4-8 0,3 1 0 15,-4 3 2-15,-2 5 4 0,-6 3-1 0,4 5 7 16,-5 2 2-16,-2 2-7 0,-1 3 5 0,-2 0-10 16,-2 3-6-16,0-1 0 0,-1 2-5 0,-5-2 3 15,1-2 0-15,-3 0 2 16,-2-2 1-16,3-2-5 0,-2 0 6 0,2-2-5 0,1-4 6 15,0-2-2-15,2-4-1 0,2-1 1 16,1-4-10-16,1 0 0 0,0-2-2 0,0 0 8 16,3-6 6-16,1-4 9 0,2-1 2 0,2-6-6 15,0-2-1-15,3-2-9 0,0-1 0 0,0-3-4 16,0 1 2-16,5 0-2 0,-3-2 0 0,1 5 3 16,0 1-4-16,-2 3 1 0,-2 3-2 0,0 3 2 15,1 0-4-15,-1 4 3 0,0 1 4 0,2 3-8 16,-1 2 6-16,-3 1-4 0,1 0-2 15,-1 2 4-15,-2 6 3 0,-4 2 3 0,2 1 5 16,-2 3 3-16,0 1-6 0,-2 1 2 16,0 1-5-16,0 0-3 0,0 1 3 0,0-1-2 15,0-1-3-15,0 0 1 0,1 0 0 0,4 0-6 16,-1-3 2-16,-2 0 3 0,2-3-5 0,1 2 5 16,0-4-4-16,2-3 0 0,-1 0-3 0,1-4 3 15,-1-1 2-15,3 0-4 0,2-5 10 16,-2-3-2-16,3-5 0 0,2-5 3 15,0 0-3-15,-1-3-1 0,3-1 0 0,-1-2 4 16,-1-1-4-16,1 0 6 0,-4-3-2 0,2 4-4 16,-1 0 6-16,-4 4-5 0,-2 4 6 0,-3 2 1 15,-1 6 9-15,-2 1 7 0,0 4 8 0,-2 3 4 16,-1 0-13-16,-3 2-5 0,-1 7-8 0,0 4-7 16,-4 3 1-16,3 4 0 0,-1 2-2 0,1 0-5 15,0 4 5-15,2-1-6 0,1 1 1 0,1-3 6 16,3 3-7-16,0-3 3 0,1 0-2 15,0 0 1-15,4-5-2 0,2 0 4 0,1-4 0 16,2-2-6-16,2-4 5 0,2-2-7 0,-1-5 2 16,2-1 1-16,1-1 4 0,-3-6 0 0,0-3 2 15,2-2 7-15,-4-3-5 0,3-2 5 0,-5-1-5 16,1-2-2-16,4-2 0 0,-6 0 0 16,2-1 5-16,-3 0-4 0,3 0 3 15,-3 2-5-15,-2 0 0 0,-1 3 1 0,0 5-1 16,-3 5 5-16,0 2 4 0,0 4 6 0,0 2-4 15,-3 0-3-15,0 3-4 0,-1 6-12 16,-1 4 7-16,0 4-1 0,-1 3 0 0,1 0 2 0,0 1-2 16,1 0-4-16,2-1 1 0,0 0 3 15,2-1-4-15,0-1 7 0,0-2-2 0,2-1-6 16,3-3 5-16,0-1-9 0,1-3 3 0,0-2-2 16,3-3 2-16,-1 0 3 0,0-3-2 0,2 0 6 15,0-2 0-15,0-5-2 0,1-1 3 16,-1-3 3-16,0 0-3 0,2-3 7 0,0-1-3 15,-1-2-6-15,1-1 5 0,0 1-5 0,1-2 2 16,1 1 2-16,-3 2-2 0,4 0-3 0,-1 2 0 16,1 1 6-16,-2 2-3 0,1 3 3 0,-3 1 0 15,-2 2-9-15,0 4 4 0,-3 1 2 0,-1 0-3 16,0 5 3-16,-3 2 1 0,1 2-2 16,1 1 2-16,-4 3 5 0,0 2-5 0,0 0 4 15,0 1-2-15,0 1-4 0,-5 0 0 16,1 1 0-16,1-1 3 0,1-1-5 0,-1 0 7 15,1-1-7-15,2-1 0 0,-3-2 4 16,1 0-6-16,1-1 4 0,-3-2 4 0,3-5-1 16,1 0-4-16,0-4 3 0,0 0-6 0,0-2-2 15,0-6 10-15,6-4-4 0,-1-3 7 0,4-3-2 16,-2-1-2-16,4-3-3 0,1-1-2 0,0-1 4 16,0 0-5-16,1 1 6 0,1 1-1 0,-3 3-4 15,-1 2 5-15,1 3-3 0,-1 4 1 16,0 1-3-16,-4 3 1 0,0 4-2 0,2 2-1 15,-4 0 5-15,1 8-2 0,-3 2 2 0,-1 3 1 16,2 2 0-16,-3 2-2 0,0 0 4 0,0 3 0 16,0-1-6-16,-3-1 7 0,2 0-9 0,1-1 1 15,-4-2 4-15,2 0-3 0,-1 0 4 16,1-1-1-16,2-3 5 0,-3 0-4 0,2-3 3 16,0-2-5-16,1-3-6 0,0-1 1 0,0-2-1 15,0 0 7-15,4-7 5 0,2-5 5 0,1-2-2 16,3-4-4-16,1-3-1 0,3-1-4 15,0-2 2-15,1-1-1 0,-1-2 1 0,-1 2-2 16,0 1 3-16,-1 2 0 0,-1 4-5 16,-2 7 7-16,-4 2-6 0,-1 4 3 0,-2 3 6 15,1 2 0-15,-2 0 12 0,1 5 0 0,-2 4 8 0,0 2-5 16,0 4-2-16,0 3-1 0,0 0-8 16,0 0 2-16,0 1-8 0,0-2-2 0,0-1-3 15,0 3-1-15,5-3-3 0,0-2-1 0,3 3-2 16,2-2-18-16,1-1-30 0,-1-2-61 0,4 1-96 15,-1-3-142-15,-2-2-177 0,-4-2-683 0</inkml:trace>
  <inkml:trace contextRef="#ctx0" brushRef="#br1" timeOffset="-16949.87">23660 16528 402 0,'0'0'214'0,"0"0"-153"15,0 0 35-15,0 0 33 0,0 0 32 16,0 0 5-16,0 0-14 0,0 0 1 0,0 0-24 16,0 0-21-16,0 0-14 0,0 0-21 0,0 0-1 15,120-97-9-15,-118 84 2 0,-1 1-10 0,-1 0-8 16,-1 2 0-16,-9 2-10 0,1 1-4 16,-1 3-7-16,-3 4-9 0,-4 0-11 0,0 1 1 15,-2 8-7-15,-3 1-6 0,-3 4 8 0,3 1-9 16,1 2 6-16,0 3 7 15,2-1-5-15,4 2 3 0,1-1-3 0,7 0-4 0,2 0-1 16,2-2 1-16,3-1-1 0,0-3-4 0,5-1 0 16,4-3-1-16,4-2 0 0,1-3 1 15,1-1 3-15,2-4-4 0,1 0 4 0,0-4 7 16,0-4-6-16,2-2 9 0,-2-2-3 0,0-1-3 16,-3 0 0-16,1 0 0 0,-3 0 2 0,-2 2-2 15,-1 1 5-15,-1 3-4 0,-4 1 3 0,0 2 0 16,-2 3-6-16,1 1 4 0,-1 0-2 0,-1 8 3 15,-1 2-1-15,2 4 3 0,-2 4-2 16,-1 1-2-16,0 2 0 0,0 2-2 0,0-2-4 16,2 2-2-16,-1-4-7 0,1-3-30 0,3-2-32 15,1-4-62-15,3-4-100 0,-1-2-77 0,0-4-116 16,1 0 11-16,-4 0-235 0</inkml:trace>
  <inkml:trace contextRef="#ctx0" brushRef="#br1" timeOffset="-16752.41">23687 16051 2027 0,'0'0'-4'0,"0"0"58"16,0 0-6-16,0 0 23 0,0 0 3 0,0 0-24 15,0 0-14-15,-72 139-22 0,88-118-14 16,3 0-6-16,7-1-10 0,6-2-26 0,1-2-45 15,5-2-79-15,4-2-127 0,-1 0-136 0,-10-3-34 16,-9-4-405-16</inkml:trace>
  <inkml:trace contextRef="#ctx0" brushRef="#br1" timeOffset="-15744.01">23923 16728 1116 0,'0'0'58'0,"0"0"36"0,0 0 18 16,0 0 14-16,0 0-7 0,0 0-24 16,0 0-20-16,0 0-2 0,0 0-4 0,107-133-3 0,-88 108 0 15,-1 1 0-15,-1 0-3 0,0 2-2 16,-3 2-2-16,2 6-14 0,-6 2-6 0,-2 4-10 15,0 3-16-15,-2 3-1 0,-2 2-3 0,-2 0-2 16,0 4 2-16,-1 5 1 0,-1 2-6 0,0 4 3 16,-3 4 1-16,0 0-4 0,-3 2 3 15,2 1-4-15,-3 0-2 0,4-2-1 0,-2 2 0 16,1 2 1-16,3-4-4 0,0 1 4 0,1-1 0 16,0-1-4-16,2-2 2 0,2-3-3 15,1-4-7-15,4-2 4 0,-1-4 3 16,1-2-5-16,2-2 8 0,-2 0-3 0,1-5-5 15,1-5 8-15,0-1-3 0,1-4 6 0,1-3 0 16,2 0 0-16,2-3 0 0,2 0-2 0,9-1 5 16,1-1-6-16,-1-2 4 0,-1 2 1 0,-2 1-4 15,-5 2 0-15,-1 3 0 0,-4 1-3 0,-5 6-4 16,-3 2 9-16,-2 3-6 0,-3 3 10 16,0 2 9-16,-2 0 0 0,-2 6-4 0,-1 4-9 0,-6 5 1 15,0 4-9-15,-3 1 13 0,1 1 5 16,0 1-12-16,-2 0 8 0,2 1-7 0,0-2-6 15,2 3 2-15,0-1 1 0,2-1-3 0,-1 0 4 16,7-3 6-16,0-4-9 0,1-3 4 0,0-4-8 16,1-3-8-16,7-2 2 0,-4-2-4 15,4-1 8-15,0 0 2 0,3-7 6 0,-1-2 0 16,0-4-1-16,1 0 0 0,0-5-3 16,-1 1 4-16,1-1-1 0,1 1 4 0,-2 0-1 0,3 1 1 15,-4 0 1-15,-2 3-5 0,2 2 6 16,-4 0-4-16,0 2 4 0,-3 3 3 15,4 3 0-15,-5 0 0 0,-1 1-3 0,0 2 10 0,0 0-9 16,0 0 5-16,0 5 1 0,-6 1-10 16,2 7 3-16,-3 0-1 0,2 1-4 0,-1 0 2 15,3 3 0-15,-1-2-2 0,1 1 1 0,2-1 2 16,1 1-3-16,0-2 1 0,0 0-1 16,0-4 2-16,4-1-4 0,2-2 2 0,-1-1 0 15,3-1-5-15,0-2 5 0,2-3-4 0,1 0 2 0,2-1 4 16,3-5 0-16,-3-2 2 0,5-1 4 15,-1-5 3-15,-1-1-2 0,2-2 7 0,1-1-5 16,-4 1-3-16,2 0 5 0,1-1-8 0,-1 0 3 16,-1 1-1-16,1 0-2 0,0 0 1 0,-2-2-3 15,-2 0 3-15,0 1-4 0,-1 1 4 16,-1-2 0-16,-1 2-1 0,-3 0 2 0,-1-1 1 16,4-2 3-16,-5 1-3 0,1-1 10 0,2 0-4 15,-2 0 0-15,0 1 2 0,-2 0-10 16,-1 3-1-16,-1 2 5 0,-2 1 7 15,0 4 1-15,0 2 16 0,-5 4 4 0,1 2-3 0,-1 1 4 16,-1 0-14-16,-1 3-5 0,-1 5-6 0,1 3-4 16,-3 4-3-16,1 3-4 0,-1 3 6 15,-3 1-7-15,4 2-1 0,-2 2 0 0,0 1-4 16,4 0 2-16,-2 0 6 0,3 0-2 0,1 0-2 16,0-1 2-16,1-1-6 0,2 0 3 15,1-1 5-15,1-1-6 0,0 0 5 0,3 0-8 16,5 0 3-16,3 0-5 0,1-2 7 0,6-1 2 0,-2-1-18 15,2-3-3-15,3-4-44 0,1-1-60 16,3-3-108-16,-3-2-201 0,-3-5-206 0,-8 0-713 0</inkml:trace>
  <inkml:trace contextRef="#ctx0" brushRef="#br1" timeOffset="-14720.21">21493 17558 1916 0,'0'0'24'0,"0"0"-1"0,0 0 0 0,0 0 16 16,0 0-4-16,0 0 7 0,0 0-17 15,0 0-12-15,0 0-5 0,0 0 0 0,48-117-2 16,-42 97-6-16,-1-1 13 0,-1 1-8 0,1-1 8 16,-2 0 5-16,-3-1-7 0,0 3 2 0,0 0 0 15,-6 1-2-15,0 0-5 0,-3 2 6 16,-3 5-4-16,-2 2 0 0,-3 5 5 0,0 4-6 16,-3 0-1-16,-1 6-7 0,0 3-1 0,-1 4-5 15,1 2 1-15,0 3 8 0,2 4-9 0,4 1 7 16,-1 3-5-16,3-1-5 15,2 3 5-15,5-1-4 0,1 1 5 0,3-2-3 16,2-3 6-16,3-1-8 0,7-5 0 0,3 0 3 16,-1-5-11-16,4-3 12 0,1-2-3 0,3-5 8 15,3-2 0-15,-2-7 6 0,3-5-1 0,0-4-6 16,0-4 10-16,2-3-7 0,-5-2-2 0,0-2 11 16,-4-3 2-16,1 1 1 0,-6-1 7 0,-1-2-4 15,-2-1-6-15,-4 0 3 0,0-2-7 16,-4-2 5-16,-1 0 0 0,0-4 2 0,0 1 1 15,-1 1-9-15,-4 2 7 0,-1 6-11 0,-1 5 10 16,1 7 9-16,-1 6 4 0,0 6 14 0,1 5-6 16,1 2-11-16,0 6-12 0,1 8-8 0,-2 7-5 15,2 7 3-15,0 6 8 0,-1 7-14 0,3 2 6 16,1 3-4-16,1 2-3 0,0-1 5 16,0 2 0-16,3-1-2 0,4 0-8 15,-1-3 8-15,3-1-9 0,1-5 2 0,5-3 9 16,0-7-6-16,4-3 3 0,0-6-2 0,4-5 1 15,0-4-7-15,5-5 3 0,-4-5 2 16,1-1-7-16,2-7 7 0,-1-5 2 0,-1-2-1 16,-2-6 1-16,3-5 7 0,-4-2-8 0,-4-4 6 15,-1-4 10-15,-4-1-10 0,0-1 13 0,-7 0-8 16,-1-1-4-16,-4 0 4 0,-1 2 0 0,0 4 3 16,-6 6 0-16,-3 6 9 0,-1 9-6 0,-3 4 0 15,-2 7 5-15,-2 2-12 0,0 9 1 0,-1 8-4 16,-2 5-2-16,2 4-4 0,2 4 5 15,4 0-3-15,1 4-15 0,4-3 1 0,3 3-29 16,2-1-21-16,2 0-30 0,0-1-48 0,6-2-67 16,6-5-73-16,2-5-60 0,5-3-70 0,-4-8 62 15,-4-5-128-15</inkml:trace>
  <inkml:trace contextRef="#ctx0" brushRef="#br1" timeOffset="-13236.95">22643 17481 802 0,'0'0'34'0,"0"0"14"15,0 0 35-15,0 0 35 0,0 0 5 0,0 0-25 16,0 0-22-16,0 0-12 0,81-135-15 0,-77 115 13 16,-3 0 3-16,-1 1-3 0,-1 2 10 15,-6 1-9-15,-3 2-4 0,-5 1-14 0,0 3-5 16,-5 2-15-16,-3 3-5 0,-2 2 1 15,-3 3-10-15,1 1 4 0,-3 6-2 0,3 3-2 16,3 2-2-16,2 3 1 0,2-1-1 0,4 2-7 16,6-1 4-16,1 2-3 0,5 1 2 15,4 0 3-15,0 1 1 0,5 0-3 0,6-1-6 16,4-2 8-16,0-1-8 0,6-2 6 0,2-3-1 16,2-2-8-16,3-4 5 0,1-4-4 0,1 0 5 15,-3-7 0-15,1-4 4 0,-2-1-1 0,-5-3-4 16,0-1 11-16,-1-2-4 0,-5-4 8 0,2 1 5 15,-5-3-1-15,-3-1 1 0,-3 0 0 16,-3-1 4-16,-3-3-9 0,0-3 5 0,0 0-11 16,-3-4-2-16,-3 0 6 0,-2-2-5 0,3 2-1 15,-1 2-5-15,-1 3 3 0,1 4-9 16,1 5 12-16,2 7 2 0,0 5-3 0,1 5 12 16,-1 2-8-16,2 3-3 0,1 6-8 0,0 10-3 15,-1 7-4-15,1 6 5 0,0 5 6 0,0 3-7 16,0 1 3-16,0 5-7 0,2-2-5 15,4 0 3-15,1 4 0 0,1-3 5 16,2-2-4-16,3-2 6 0,0-1-11 0,0-5 0 0,2-3 5 16,0-3-8-16,2-4 6 0,1-4-6 15,0-6 2-15,1-2-6 0,1-5 5 0,0-3-1 16,-1-2-13-16,-1-2 12 0,-1-5-6 0,0-5 15 0,0-5 5 16,-1-4 8-16,1-2-4 0,-5-4-8 15,2-1 11-15,-4 0-12 0,-2-2 14 0,1 0 0 16,-3 1-6-16,-3 0 6 0,-3 3-5 0,0 3 6 15,-1 4-3-15,-7 2 7 0,1 7-1 16,-1 2 1-16,-2 4 7 0,0 4-8 0,-1 0 0 16,0 9-7-16,-4 3-2 0,2 4-3 0,-1 5 2 15,0 2 2-15,0 1-7 0,4 0 6 0,1 0-7 16,1 0 0-16,4-4 2 0,2 3 1 16,0-3-1-16,2-2-4 0,0-1 8 0,2-2-11 0,4-3 11 15,1-3-5-15,1-5-7 0,2-1 6 16,2-2-8-16,-1-1 9 0,2 0-4 15,0-6 7-15,3-5-4 0,-3-1-3 0,1-1 11 16,2-3-8-16,-4 2 5 0,2 0-1 0,-1 0 0 16,-5 3-2-16,0 3 5 0,-3 1 1 15,-3 2-8-15,1-1 8 0,-2 5-9 0,0 0 2 0,1 1 1 16,-1 0-2-16,0 0 0 0,1 0-4 16,1 2 10-16,0 6-9 0,-2 2 9 0,2 2 0 0,2 2-8 15,-1 1 6-15,0 0-6 0,0 1 6 16,-1 0-1-16,1 2 2 0,0-3-4 0,4 2-4 15,-1-2 7-15,-1-3-7 0,3-3 8 0,2-1-1 16,0-1-6-16,0-3 2 0,4-2-3 16,-1-2 0-16,2 0 0 0,-1-3 7 0,4-6-3 15,-2-1 4-15,-2-3 4 0,4-4-1 0,-4-2 0 16,2-2-2-16,-2 0 6 0,0 0-9 0,-1-1 12 16,1-2 2-16,-3-1-7 15,2-1 7-15,1-4-8 0,-4-1-3 0,1-1-3 16,1-2 6-16,-3 2-4 0,-2-1 5 0,0 4 9 15,-3 2-8-15,-2 4 8 0,-2 4 0 0,-1 4-5 16,0 5 6-16,-4 3 5 0,-1 4-2 0,-1 3 0 16,0 0-3-16,-3 11-13 0,-1 2-4 0,0 6 0 15,-1 2-2-15,1 3-3 0,1 0 6 16,-1 2 0-16,5 1-8 0,-1-2 14 0,5 2-8 16,-2-2-5-16,2-1 9 0,1 2-11 0,0-1 6 0,0-2 0 15,4 0 5-15,1-3-10 0,1 0-1 16,0-2 5-16,1-1-16 0,1-2 14 0,1 2-4 15,1-4-5-15,-1 0 3 0,-1-2-10 0,2-3 3 16,4-4-5-16,-3-1 6 0,5-3-2 0,-2 0 4 16,2-5 9-16,-1-2-1 0,3-4 5 15,-4-2 5-15,5-2-2 0,-5-1-1 0,1 0 7 16,-4 1-6-16,1 0 5 0,-2 1 6 0,0-1-3 16,-2 0 7-16,-1 0-6 0,-1-2-1 15,0-1-2-15,-2 2 1 0,0-1 5 0,1 1-9 16,-4 1 8-16,-1 4 0 0,0 2 8 0,0 2 16 15,-1 3-2-15,-4 3 0 0,-1 1-8 16,1 0-7-16,-4 5-14 0,0 4-1 0,-3 4-2 16,-1 1-9-16,0 4 7 0,1 3-2 0,0-2 0 15,1 3-1-15,2-1 4 0,2 3-1 0,-2-1-6 16,3-2 9-16,1 3-7 0,1-3-2 0,2-1 0 16,0-1-3-16,2-3-5 0,2-4-4 15,4-2 3-15,3 0-11 0,3-1 17 0,7 0 4 16,3 0 2-16,8-2 8 0,1 2-7 0,8-6-8 15,2-1 2-15,5-2-5 0,0-1-19 0,5-3-20 16,0 0-51-16,-2 0-84 0,2-2-109 0,-16 4-225 16,-11-2-642-16</inkml:trace>
  <inkml:trace contextRef="#ctx0" brushRef="#br1" timeOffset="-12806.56">23324 17095 1490 0,'0'0'57'0,"0"0"-18"15,0 0 12-15,0 0 34 0,0 0 30 0,0 0 1 16,0 0-25-16,146 4-21 0,-105-2-16 0,1-1-4 16,4-1-15-16,3 0-4 0,2 0-12 15,-1 0-13-15,2-3-5 0,1 1-13 0,-4-3-25 16,2 1-62-16,-6 1-82 0,-3-1-124 0,-6 1-152 16,-9-1-130-16,-10 2-45 0</inkml:trace>
  <inkml:trace contextRef="#ctx0" brushRef="#br1" timeOffset="-11202.33">20525 18590 188 0,'0'0'11'0,"0"0"-14"15,0 0 16-15,0 0 25 0,0 0 48 0,0 0-2 16,0 0-14-16,0 0 16 0,0 0-24 0,0 0-8 0,0 0-16 16,0 0 18-16,28-64-23 0,-22 41 34 15,-3-2 17-15,-1-1-34 0,-2 2 25 0,0-1-23 16,-2 1-7-16,-2 1-7 0,-4 0 6 0,0-1-22 15,1 3 8-15,-3 0 28 0,-2 3-29 16,0 0 23-16,-1 3-9 0,1 4-13 0,1 3 1 16,-1 3-9-16,1 5-5 0,0 0-21 0,3 7 9 15,0 4-17-15,1 5-10 0,3 2 18 0,0 1-12 16,1 2 1-16,1 2 10 0,2 0 10 0,0-1-24 16,0 0 36-16,1-1-19 0,5-3-31 15,-1-1 33-15,3 0-34 0,2-6 33 0,-1 0 2 16,1-3 11-16,2-4-9 0,0-1-25 15,-2-3 48-15,4 0-38 0,-1-5 45 0,1-4 5 16,-1-4-25-16,1-3 16 0,-1-3-9 0,3-4 2 16,-4-1-12-16,-1-2 25 0,-1-4-19 15,0-1 10-15,-2-3 6 0,-3-1-6 0,2-4 3 16,-3-1-18-16,2-2 17 0,-3-9-26 0,-1-8 6 0,-2 2 9 16,0 5-20-16,-2 17 18 0,-3 11 0 15,-3 10 10-15,1 7 17 0,4 7-9 0,-2 0-14 16,1 13-14-16,1 5-11 0,-2 0-7 0,4 4 27 15,-1 2-11-15,2 5-14 0,0 4 13 0,0 5-19 16,2 5 16-16,4 3-6 0,1 2 7 16,3 0-16-16,3 0-11 0,0-5 27 0,2-3-17 15,2-3 19-15,0-7 0 0,-1-3 2 0,2-5-7 16,1-6 14-16,0-3 6 0,1-4-23 0,-2-4 25 16,0-4-16-16,-2-1 9 0,2-1 7 15,-4-6 9-15,-1-5-7 0,1-2-7 0,-2-4 25 16,-3-3-35-16,-1-3 27 0,-3-2-7 0,2-4-24 15,-4 1 15-15,-2-1-20 0,-1 1 19 16,0 1-3-16,0 4 17 0,0 3-9 0,0 4-7 16,0 5 24-16,-3 5-28 0,1 4 17 0,-4 3-17 15,4 6-11-15,0 8-3 0,-2 4 4 16,2 6 5-16,1 1-23 0,0 4 27 0,1 1-23 0,0 2 6 16,2-1 15-16,4 0-9 0,0-4-7 0,3-2-19 15,0-3 31-15,-1-6-37 0,-2-6 51 16,-2-5 18-16,2 2-42 0,6 2 38 0,4 1-32 15,4 1-10-15,-2-7-6 0,-3-4 15 0,2 0-11 16,0-6 9-16,-4-3 38 0,0-5-28 16,-2-2 22-16,-1-2-12 0,-3-3-14 0,2-2-1 15,-2-1 8-15,-2 0 8 0,1-1-14 0,-2 1 20 16,-1 5-26-16,1 1 3 0,-2 5 14 0,-1 4-15 16,-1 3 13-16,0 2-5 0,0 3 1 15,0 1-9-15,0 4 21 0,0 4-18 0,0 3-17 16,0 3 13-16,0 2-29 0,-1 4 31 0,1-1 0 15,0 3 17-15,0-2-18 0,0 1-26 16,1-2 35-16,2-2-41 0,3-1 35 0,-1-2 6 16,2-2-18-16,3-4 12 0,0-1-5 0,-1-4 7 15,1-1-20-15,-1-2 26 0,1 0-18 16,1-4 7-16,-1-5 18 0,0-2-13 0,1-3 10 0,-2-2-16 16,1-2 14-16,1-3-15 0,-3 0 14 0,1 1 9 15,-2-1-15-15,1 2 12 0,-1 2-13 16,-2 2 3-16,0 5-7 0,-2 0 12 0,0 6-14 15,0 4 4-15,0 0 31 0,-3 4-36 0,1 8 37 16,-1 2-20-16,0 2-23 0,0 1 15 0,0 3-25 16,1 0 25-16,-1 0-26 0,2 0 11 15,2-3-34-15,0-1-44 0,2-1-19 0,2-3-131 16,0-2-131-16,0-4-184 0,-3-3-382 0</inkml:trace>
  <inkml:trace contextRef="#ctx0" brushRef="#br1" timeOffset="-11026.56">21037 17979 2098 0,'0'0'-77'0,"0"0"7"0,0 0-28 0,0 0 14 15,0 0-2-15,0 0-172 0,0 0-158 0,0 0-593 16</inkml:trace>
  <inkml:trace contextRef="#ctx0" brushRef="#br1" timeOffset="-10442.07">22273 18188 513 0,'0'0'32'0,"0"0"19"0,0 0 47 16,0 0 57-16,0 0 14 0,0 0 8 0,0 0-20 15,0 0-12-15,0 0-34 0,0 0-10 0,0 0-13 16,0 0-42-16,0 0 2 0,0 0-29 15,-121-50-20-15,113 65 7 0,0 1 14 16,2 5-16-16,-2 2 15 0,-1 5 26 0,3 0-34 0,1 5 34 16,-1-1-15-16,3-7-29 0,1 0 8 0,2-8 2 15,0 0-3-15,0-1-4 0,0 1 14 16,4-1-39-16,1 0 10 0,1 0 9 0,3 0-17 16,2-1 16-16,3-4 0 0,0 0 9 0,3-3-5 15,8 1 18-15,-2-7-7 0,13-1-11 16,3-2 1-16,7-12-8 0,6-7 4 0,-3-6 0 15,-4-5 25-15,-4-5-19 0,-9 0 14 0,-4 0 8 16,-7-1-24-16,-4-1 25 0,1-1-19 0,-6-3-2 16,2 0 8-16,-3-3-3 0,-2-9 3 15,-2-8-7-15,-3 1 6 0,-3 6-9 0,-1 14 6 16,-5 17 11-16,-1 10-1 0,-1 6 12 0,-2 6-4 16,-2 2 1-16,-1 6-13 0,-1 8-5 15,2 2-4-15,-2 2-14 0,3 2 15 0,1 2-7 16,2 2-6-16,-2 2 9 0,2 5 12 0,1 3-22 15,1 2 14-15,1 5 4 0,4-3-39 0,-1 2 33 16,2-2-11-16,4-2-3 0,5 0 3 0,2-5 0 16,2-3-20-16,1-4-18 0,2-3 20 0,1-4-53 15,1-3 6-15,2-3 0 0,1-2-55 16,-1-6-48-16,2-2-129 0,-2-1-133 0,-4-1-84 16,-4-2-70-16</inkml:trace>
  <inkml:trace contextRef="#ctx0" brushRef="#br1" timeOffset="-9703.09">23115 18283 1124 0,'0'0'387'0,"0"0"-262"0,0 0 33 16,0 0 12-16,0 0-36 0,0 0-35 15,0 0-50-15,0 0 9 0,0 0 0 0,0 0-12 16,0 0-10-16,0 0-32 0,0 0 17 0,-40-114-39 16,24 119 27-16,-4 4 6 0,0 1-30 0,-1 4 24 15,0 1-24-15,-2 3-2 0,2 0-2 0,1 3 14 16,3 1-12-16,-2-1 3 0,5 1 17 16,1 0-24-16,4-1 11 0,4 0-18 0,3-3 3 15,2-1-10-15,2-3 17 0,5-1 12 0,4-4-24 16,2-1 26-16,1-3-20 0,2-1 5 15,0-3 11-15,1-1 0 0,1-2-1 16,1-6-7-16,-2-2 30 0,-1-3-26 0,2-2 30 16,-5-3 5-16,2 0-27 0,-2-1 26 0,-4-1-19 15,2 0 7-15,-3 1-3 0,-3 1 7 0,0 4-5 16,-2 1-6-16,-1 2 27 0,1 2-20 0,-3 2 13 16,1 4-13-16,-1 2-14 0,0 1-9 0,0 0 5 15,0 6 14-15,0 1-23 0,0 3 28 0,0 2-25 16,0 0-4-16,1 2 24 0,2 1-20 15,-2-1 9-15,4 0-7 0,0-1 16 0,-1-1-17 16,2-3 23-16,3-1-2 0,-2-1-34 0,2-2 24 16,-2-3-17-16,3-1 25 0,-1-1 1 0,0-1-8 15,3-6 9-15,-2-1-22 0,-1-2 31 0,4-3 0 16,-1-2 0-16,0-1 5 0,1-1-6 16,-2-3-1-16,1 1 0 0,1-2 2 0,-1 1-21 15,-2 2 17-15,0 0-4 0,1 3-9 0,-2 3 13 16,-3 2-14-16,2 4-6 0,-6 1-4 15,6 4 20-15,-7 1-16 0,1 2 28 0,1 4 9 16,-3 3-34-16,1 3 32 0,-1 1-39 0,0 3 6 16,0 0-4-16,0 1 4 0,0 0-6 15,0 2-3-15,0-1 34 0,0-1-30 0,0 0 40 16,0-1-8-16,1 1-8 0,2-1 10 0,2-1-16 16,0 1 15-16,2-1-21 0,-1-1 12 0,2-1-15 15,-2-2-3-15,-1 0 12 0,1-3-7 0,-3-1 16 16,-2-1-2-16,-1-1 22 0,0 0-22 0,-2-2 15 15,-8 1-11-15,1-2-38 0,-1 1 23 16,-3-1-33-16,-3 0 23 0,2 1-6 0,-2-1 2 16,3-1-16-16,0 0-61 0,2 1-5 0,0-1-107 15,2-1-104-15,3 0-146 0,5 0-158 0,0 0-202 16,-1 0 809-16</inkml:trace>
  <inkml:trace contextRef="#ctx0" brushRef="#br1" timeOffset="-9275.75">23770 18249 516 0,'0'0'176'0,"0"0"40"15,0 0 11-15,0 0 34 0,0 0-61 0,0 0-22 16,0 0-21-16,0 0-9 0,0 0-33 16,0 0-37-16,0 0-2 0,0 0-36 0,0 0 2 15,0 0-12-15,-25-82-1 0,11 88-20 0,-1 1 14 16,-1 1 1-16,0 1-28 0,2 2 28 0,-3 2-34 15,2 2 2-15,-3 1 5 0,5 1 0 16,-1 4 4-16,0-2-17 0,3 2 32 0,0-1-39 16,4-1 25-16,4 0-6 0,0-2-26 0,3-2 21 15,0-2-17-15,4-2 27 0,2-1-26 16,3-2 17-16,2-4-14 0,1 0-19 0,1-4 33 16,-1 0-19-16,3-1 23 0,-2-5 5 0,-1-3-3 15,3-3-4-15,-3-1 12 0,0-1-2 0,-1-3-15 16,-2 1 26-16,2-1-25 0,-2 0 12 15,-3-1 14-15,-1 3-7 0,2 1 5 0,-4 2-11 16,1 3 27-16,-2 2-34 0,0 2 28 0,-2 3 8 16,1 2-36-16,-1 0 28 0,0 2-21 0,0 4-6 15,0 3-6-15,0 2 17 0,0 1-20 16,0 2 10-16,-1 1 26 0,1 1-31 0,1-1 20 0,0-1-22 16,1 0-8-16,1-3-17 0,2 1-26 15,0-2-36-15,1-3-112 0,0 0-97 0,0-3-76 16,3 0-4-16,-1-2-89 0,-1-2-33 0</inkml:trace>
  <inkml:trace contextRef="#ctx0" brushRef="#br1" timeOffset="-8672.89">24157 18354 744 0,'0'0'21'15,"0"0"21"-15,0 0 26 0,0 0 45 16,0 0 12-16,0 0-26 0,0 0-39 0,0 0-5 15,0 0-20-15,0 0-3 0,122-131 32 0,-111 116-3 16,-1 2 29-16,1 5 1 0,-3 0 1 16,-5 3-25-16,0 3-22 0,0 2 15 0,-2 0-26 15,0 7 23-15,-1 3-14 0,0 5-17 0,2 3-2 16,-2 7-11-16,2 1-8 0,2 5-7 16,-2 5 20-16,-1-2-25 0,3 2 13 0,-3-10 0 15,3 1-27-15,-3-10 27 0,2 1 0 0,0 2 1 16,0-1-7-16,0 1 3 0,2 0-18 15,-2 0-14-15,1 1 31 0,0 1-23 0,-1-2 19 16,3 3 10-16,-3-1-10 0,2-1-13 0,0-1 30 16,0 0-9-16,-1-1-42 0,-1-1 72 0,2-2-54 15,-2-1 20-15,-3-8 51 0,0 6-50 16,0-6 14-16,0 0-9 0,0 0 3 0,-2-6-13 0,-6 1 35 16,-4-2-1-16,-4 0-22 0,3 0 32 15,-3-4-14-15,-2-2 5 0,-1 0 7 0,-3-2 2 16,-4-1-13-16,8 2 3 0,-10-5 18 0,12 6-23 15,-4-5 21-15,0 1-18 0,1-1-6 0,3 1-8 16,2-2 5-16,4 1 9 0,7-2-32 0,2-6 31 16,3 1-39-16,18-8-2 0,7-1 8 15,9 2-7-15,9 0 3 0,3-1-2 0,2 0 24 16,-1 2-64-16,-4 0 3 0,-1-1-71 0,-4 0-98 16,-5 1-83-16,-3 0-163 0,-7 5-151 15,-12 8-344-15</inkml:trace>
  <inkml:trace contextRef="#ctx0" brushRef="#br1" timeOffset="-8412.57">24615 17892 2238 0,'0'0'110'0,"0"0"3"16,0 0 17-16,0 0 8 0,0 0-47 0,0 0-45 15,0 0-18-15,0 0-12 0,0 0-13 0,0 0 9 16,0 0-8-16,0 0 5 0,0 0 5 0,0 0-3 16,-1 13-9-16,1-5-2 0,0 3 7 15,-6-1-11-15,4 0 12 0,0-2 5 0,0 0-19 16,-2-1 8-16,1 0-4 0,2 2-12 0,-1-1-17 16,-1-1-15-16,2 0-48 0,1-2-36 0,0 1-30 15,0-2-117-15,0 1-130 0,0-3-198 16,1 1-614-16</inkml:trace>
  <inkml:trace contextRef="#ctx0" brushRef="#br1" timeOffset="8006.25">18319 11648 296 0,'0'0'9'0,"0"0"8"0,0 0 9 0,0 0 20 16,0 0 32-16,0 0 19 0,0 0-2 0,0 0-15 15,0 0-19-15,0 0-8 0,0 0 7 16,0 0 14-16,-13 20 6 0,11-6 6 0,1 7-10 16,-1 1-1-16,-1 5 2 0,1 4-1 0,2 6-1 15,0 2-13-15,0 6-9 0,5 4-16 0,-2 2-7 16,3 3-3-16,-2 4-10 0,1 1-6 0,-1 1-5 16,-2-3-4-16,5-1-4 0,-5-1 1 0,2 0-1 15,-1-3 1-15,-2 0 1 0,0-2 4 16,0-1-2-16,0-3 0 0,0 0 1 0,2-6-3 15,-2-1 4-15,-1-1 3 0,1-1-1 0,-1-3 2 16,0 1 0-16,0-3-1 0,0-2 3 0,0-3-3 16,0 1 2-16,1-4 0 0,-1-2 0 15,0 0 8-15,0-1-6 0,2 0 2 0,3-5-3 16,0 1-4-16,1-2 2 0,-1-4 1 0,4-1 0 16,3-2 1-16,-1-1-3 0,5 0 2 15,-3-2 4-15,7 0 0 0,-2-1 8 0,2-1 4 16,3-1 2-16,4 0 0 0,2-1-5 0,2-1-4 15,1 2-5-15,2-2-1 0,4 0 3 16,1 0-1-16,0 0 0 0,-1 0 3 0,3 0-4 16,-2 0-2-16,2 1 0 0,-1 1-3 0,0 0 4 15,-1 2 1-15,0-1-1 0,1 0 1 0,-4 0-3 16,3-1-3-16,1 1-2 0,-4 1-5 0,-4 1-3 16,-3-1 0-16,-5 0-3 0,-3-1 0 0,0 0-3 15,-6 0-3-15,-2 1-4 0,-3-2-7 0,-2 0-16 16,-3-1-15-16,1-1-25 0,-2 0-44 15,1 0-54-15,-1 0-69 0,4-1-76 0,-3-2-51 16,2 0 50-16,-5 1-209 0</inkml:trace>
  <inkml:trace contextRef="#ctx0" brushRef="#br1" timeOffset="8774.14">18310 11539 912 0,'0'0'338'0,"0"0"-415"0,0 0 15 15,0 0 32-15,0 0 53 0,0 0 48 16,0 0 18-16,0 0-21 0,0 0-11 0,0 0-13 16,142-13-7-16,-109 19 6 0,0-1 0 0,6 0 1 15,1-1 0-15,2 2-10 0,1-1-6 16,6 1-5-16,-2-1-4 0,4 0-2 0,-2-1 0 15,3 1-1-15,0-2-5 0,-2 1-1 0,1 0-1 16,-2 0-3-16,-3 0-1 0,1 1-2 0,-4 0-1 16,-3-1-2-16,-3 0-1 0,-3 2 1 15,-7 0 0-15,-2 1 1 0,-3 0-2 0,-3 2-1 16,-3-1 0-16,-3 1-2 0,-3-1 3 0,-2 3 1 16,-4-1 4-16,2 2 5 0,-2 2 1 0,-2 0 2 15,3 5 0-15,-4 0-2 0,1 0 0 0,0 3-1 16,3 0-3-16,-2 3 1 0,3 2 0 0,-1 0-1 15,2 2 3-15,-2 2 0 0,2 1 1 16,3 0 0-16,-1 3 2 0,0 1 3 0,0-1 2 16,-3 4 5-16,3 0 6 0,0-1 6 0,2 1 0 15,-2 0 3-15,1-1-7 0,2-1-7 0,-2 1-1 16,0 1-6-16,2-3 0 0,-3 0-1 16,1 0-5-16,0-3-2 0,-2 1 1 0,-1-1 1 15,-2-1 4-15,4 0 5 0,-2 2-3 16,-3-3-1-16,2-2 0 0,-2-1 6 0,4 3-3 15,-4-5 2-15,3 2-1 0,-5-2-7 0,1 2 5 16,-1-3-1-16,-2 1-3 0,0-1 4 0,0 1-7 16,-4-2-2-16,2-1 1 0,-2-1-4 15,-2 0 2-15,1 1-4 0,-2-1 2 0,-1 0 0 16,0 0-2-16,-1-3-1 0,2 1 0 0,0-5-4 16,4-3 2-16,-2-2-2 0,2 0-1 0,2-3 2 15,-1 0-2-15,2-2 1 0,0 1 0 0,0-2-3 16,0-2 1-16,0-1-3 0,0 0 1 15,0-1-3-15,0 0-3 0,0 0-1 0,0 0-7 0,0 0-8 16,0 0-14-16,0 0-24 0,0-2-39 16,-1 0-76-16,-2-2-162 0,1 1-168 0,2 2-735 0</inkml:trace>
  <inkml:trace contextRef="#ctx0" brushRef="#br1" timeOffset="9873.63">18137 12739 324 0,'0'0'32'0,"0"0"-7"15,0 0 29-15,0 0 48 0,0 0 24 16,0 0 8-16,0 0 13 0,0 0 20 0,0 0 17 16,0 0-3-16,0 0-33 0,0 0-46 0,0 0-46 15,0 0-24-15,-6-18 2 0,-14 23 2 0,-1 1 8 16,-9-1 1-16,0 4-5 0,-1-2-4 16,-4-1-8-16,-4 2-4 0,1 0-5 0,-3 0-5 15,-4 0-6-15,-2 1-2 0,-4-1-3 0,-5-2-1 16,-2 2 0-16,-5-1 1 0,-5 3 0 0,-2-2-2 15,-3 0 0-15,-6 1 0 0,-2-1 0 0,0 1-2 16,-3 0 1-16,-5 2 2 0,-2-1 0 16,-1 2 3-16,-1 0-2 0,-3 1-1 0,1 1 1 15,3-1-1-15,-4 0 2 0,-1 1-2 0,0 0-1 16,-7 1 0-16,1-2-4 0,-4 1 2 0,0 0-1 16,-4 1 0-16,1 0 2 0,-3 1 0 0,-1 0 2 15,-2 2-2-15,-1-2 2 16,-3 2-2-16,2 2 0 0,-3 0 1 0,-1 2 2 15,1-1 1-15,-1 1-1 0,1-1-1 0,2 0-1 16,3 1 1-16,-2 0 2 0,2-1-1 0,-1 1 3 16,5 1 0-16,0 0-1 0,5 0 1 0,-2 0-2 15,4-1-1-15,0 0-1 0,2-2 2 0,7 4-2 16,-1-4 2-16,5 1 1 0,5 0-1 0,-1 0 4 16,3 0-3-16,-1 0 3 0,6 1 1 15,4-3 0-15,3 0 3 0,-2-1-2 0,9-2 2 16,-1 2-4-16,5-4 0 0,0 1-1 0,2 2 0 15,2-3-1-15,5 0-3 0,1 0-1 0,2 0-2 16,2 0-1-16,3-2-1 0,2 0-2 16,-2 0 1-16,4-1 3 0,2 1-5 0,3 0 1 0,-2 0-4 15,5-1-7-15,-4 1 5 0,5 0-2 16,-3-1 3-16,-1 1-1 0,0 0-3 0,0 0-3 16,-1-1-2-16,4 0 2 0,2 2 2 0,0-2 1 15,1 0 0-15,2 0 0 0,2-3-6 16,2 0-9-16,2-1-12 0,2-1-27 15,6-1-21-15,-2-3-41 0,5 1-64 0,4-2-74 16,3-1-116-16,2 0 22 0,2 0-240 0</inkml:trace>
  <inkml:trace contextRef="#ctx0" brushRef="#br1" timeOffset="10990.28">10576 14509 955 0,'0'0'-22'0,"0"0"24"0,0 0 0 0,0 0-4 16,0 0-1-16,0 0 17 0,0 0 29 15,0 0 37-15,0 0 23 0,0 0 4 0,0 0-7 16,0 0-13-16,0 0-6 0,0 0-15 16,148-30-12-16,-112 21-12 0,-1-2-8 0,4 0-3 15,-1-1-1-15,3 2-4 0,0-1-4 0,0-2-4 16,3 1-3-16,3-1 2 0,-2 0-5 0,3 0 1 15,3-2-4-15,1 2-3 0,-1-2 5 16,6 2-6-16,-3-3 3 0,4-1-3 0,-3 0-1 16,1 0 1-16,-1 1 0 0,3-2 5 0,-3 0 3 15,4 1 6-15,2-1 1 0,0 2-3 0,0-2-4 16,2 2-4-16,2 0-4 0,0 0-2 0,-3 0 1 16,3-2-3-16,-1 2 2 0,-2 1 0 15,3 0-2-15,0 0 2 0,0 2-2 0,2-1 2 0,-2 0 0 16,2 1-1-16,-3 1 0 0,3 0 0 15,-4-1-1-15,0 3 1 0,-1 1 0 0,5-1-3 16,-4 2 2-16,0-1-2 0,3 1 0 0,-1 0 2 16,0 0-3-16,2-1 4 0,-1 1-3 15,0-1 2-15,2 0 2 0,-3-2-3 0,3 0 2 16,-1-1-2-16,0 1 0 0,4-1-1 0,-4 3 0 16,1-2 1-16,-1 2-2 0,-1 1 2 0,-2 0 0 15,-1 0 1-15,-3 1 1 0,0 0-1 16,0 0-1-16,-1 0-1 0,0-1-2 0,-1 2 3 15,-2 1 1-15,3-1-1 0,-4-1 2 0,1 2-3 16,1-1-1-16,-1 0 2 0,0 0-3 16,-1 0 4-16,-3-2-1 0,2 2 1 0,-1-1 4 15,1-1-4-15,-3 0-2 0,0-1-1 0,-1 1-4 16,2-1 4-16,0 0 2 0,-2 1 0 0,2-1 1 16,-1 0 0-16,-2-2-1 0,1 1 0 0,0 0 2 15,-3-1-4-15,0 1 2 0,1-1-3 0,-3 2 1 16,2-3 2-16,-3 4 0 0,2-2 3 15,-1 2 0-15,-1-1-1 0,2 1 1 0,-2 1 1 16,0 0-1-16,0 0 0 0,-4 0-2 0,1 0 1 16,0 2-2-16,-1-2 2 0,0 1 1 0,2-1 0 15,-2 0 4-15,2 2-2 0,2-1-1 16,1 0 0-16,-1-1-3 0,4 0 3 0,-2 0 0 16,1 0-2-16,3 0 5 0,-1 0-6 0,-4 2-1 15,0-1 1-15,-1 0-5 0,-4 2 4 16,1-1 0-16,-3 0-1 0,-4 0 2 0,2 1-2 15,-4 1 1-15,-2-1 1 0,-1-1-3 0,-3 2 3 16,2-1 0-16,-7 2 1 0,1-1 3 0,-2 0-1 16,-1 0 0-16,-6 1 2 0,1 0-1 15,-2-1 4-15,-3 1 3 0,0 0 0 0,0 1 2 16,2-3-3-16,-4 2-2 0,2-2-3 0,4 0-4 16,-1 0 0-16,2 0-2 0,-1-1-4 0,5 0 0 15,2 1-5-15,-1-2-8 0,0 1-12 0,-4 0-24 16,2-2-49-16,-3 2-111 0,2 1-179 0,-7 0-85 15,-5 2-512-15</inkml:trace>
  <inkml:trace contextRef="#ctx0" brushRef="#br1" timeOffset="12607.56">5872 14968 679 0,'0'0'163'0,"0"0"-95"0,0 0 46 0,0 0 32 15,0 0 2-15,0 0-21 0,0 0-43 16,0 0-20-16,0 0-9 0,-41-132-13 0,46 112-9 16,2-2-6-16,2 4-8 0,3 0-4 0,-1 3-3 15,5 1-7-15,-3 2-3 0,5 2 1 0,-2 3-1 16,1 4-1-16,3 3 3 0,1 0 2 0,-1 8 1 16,0 5 4-16,-1 5-3 0,0 4-2 0,-5 2-1 15,4 3-3-15,-7 2 0 0,-1 1 0 16,-1 0 1-16,-3 0 0 0,-2 0 2 0,-2-1 1 15,-2-1 3-15,0-3 4 0,0-3 4 0,-3-2 6 16,-3-2 5-16,5-5 6 0,-2-3 8 0,-1-1 7 16,1-5 8-16,2-3 8 0,0-1-2 0,1 0-7 15,0-2-19-15,0-6-19 0,0-5-12 16,-1-3-4-16,2-5-4 0,4-2 5 0,1-2-4 16,2-3-7-16,1 1 2 0,1 0-4 15,2 2-1-15,-1 2 3 0,1 4-3 0,-2 5 3 16,3 2-1-16,-1 5-1 0,2 3-2 0,-1 4-3 15,2 0 0-15,-2 4-1 0,-1 6 3 0,0 3 3 16,0 5-1-16,-2 3 0 0,-1 2 2 16,2 2-2-16,-4 0 2 0,0 1 3 0,-4-1 0 15,4-4 1-15,-4 1 3 0,4-1 2 0,-4-2-2 16,-1 0 7-16,0-3 1 0,1-2-2 0,-2-4 7 16,0-2-1-16,0-2-3 0,-1-4 5 0,0-2 4 15,2 0 4-15,-1-2 12 0,2-6 1 0,1-5-6 16,-1-4-6-16,2-4-13 0,0-3-5 15,1-1 0-15,-1-2-5 0,0 0 2 0,0-5 3 16,1 3-4-16,-1 0 4 0,1 1-5 0,-1 4 1 16,3 4 1-16,-1 2-4 0,-1 5 4 0,-2 3-3 15,0 2-5-15,1 5-2 0,0 2-10 16,-1 1-7-16,-1 2 5 0,3 6 3 0,-3 3 12 16,-2 4 6-16,2 3 0 0,-2 1-2 0,1 2-2 15,-2 1 3-15,0 0-1 0,2-2 4 0,3 0-1 16,0 1-2-16,0-4 3 0,4-2-2 15,-1 0 1-15,3-1-2 0,1-3 0 16,3 0-2-16,0-3 1 0,2-3-2 0,-1 0-3 16,3-4 3-16,1-1 0 0,0 0 1 0,2-6 5 15,1-1 0-15,-2-4 3 0,2-2 0 0,-2-1 4 16,1-2-3-16,0-3-2 0,-1-2 5 0,1-1-6 16,-2-2 5-16,-1 1 1 0,-3-1 1 0,2-1 1 15,-6 3 3-15,-2 1 1 0,-6 1-2 0,-1 3 4 16,-3 1-1-16,-4 2 6 0,-6 0 3 0,-1 5 5 15,-1 4-1-15,-4 2 0 0,1 3-4 16,-3 3-3-16,-1 6-1 0,2 3 2 0,-2 4 3 16,3 3-3-16,0 0-3 0,3 3-10 0,2 1-6 15,4 2 0-15,1 1-3 0,6 1 5 16,0-1 0-16,0 0-3 0,9-3-3 0,2-3-12 16,2-3-18-16,7-2-24 0,0-2-30 0,6-4-31 15,3-1-6-15,5-4-10 0,4-2-87 16,2-2-127-16,2-2-106 0,0-5 12 0,-11 2-206 15,-12 1 646-15</inkml:trace>
  <inkml:trace contextRef="#ctx0" brushRef="#br1" timeOffset="13192.14">7369 14806 699 0,'0'0'288'0,"0"0"-16"0,0 0 0 0,0 0-44 15,0 0-88-15,0 0-54 0,-127-8-19 0,112 16-8 16,2 2-2-16,0 4-9 0,0 1-1 0,3 2-8 15,3 3-4-15,2 0-5 0,3 1-12 16,2 1-1-16,0 0-10 0,8-1-5 0,4-2-5 16,0-3-6-16,5-3-6 0,1-3 1 0,1-3-4 15,2-3-1-15,0-3 11 0,0-1-2 0,-1-4 4 16,-2-5 4-16,0-2 0 0,-3-3 4 16,1-2 4-16,-5-1 9 0,1-4-2 15,0-2 8-15,-1-2 1 0,-3-1-1 0,3-1 3 16,-4-2-5-16,1-3-2 0,-5-3-7 0,2-4-3 15,-2-1-5-15,-1-5 0 0,-1 0-1 0,-1-4-2 16,0 2-1-16,-1 1-2 0,-1 4 2 0,-2 7 4 16,0 5 2-16,1 9 5 0,-1 7 6 0,1 7 11 15,1 5-1-15,1 2-10 0,-2 4-12 16,1 8-10-16,-1 8-4 0,2 4 6 0,-3 9 7 16,3 2-6-16,1 3 6 0,0 3-2 0,1-1-2 15,3 2 4-15,0 1-4 0,1-3 2 0,3-1-3 16,0-3-3-16,3-3-6 0,0-4-6 0,2-4-6 15,2-4-5-15,-2-4 2 0,2-2 0 16,-2-2 3-16,0-4 0 0,-1-2-3 0,0-2 1 16,-2-4 1-16,1-1 6 0,0-1 8 0,1-8 9 15,-1-3 4-15,3-3 1 0,-3-2 1 0,2-4 0 16,0-3 0-16,0-1-2 0,-1-3 1 16,-2-2-1-16,-1 0 2 0,0 0 5 0,-4 1-2 15,2 4 1-15,-4 2 3 0,-1 4 4 16,0 5 7-16,-2 5 8 0,0 3 14 0,0 5 8 15,0 1-2-15,0 0-10 0,0 8-14 0,-2 3-10 16,-2 5 2-16,3 4 2 0,-4 3 2 0,1 0 0 16,1 1-6-16,1 1-2 0,-1 0-6 0,2 0-5 15,-1-3-1-15,2-3-7 0,0-2-9 16,7-2-23-16,-2-3-35 0,3-3-49 0,1 0-40 16,3-5-46-16,0-3-207 0,1-1-173 0,-5 0-526 0</inkml:trace>
  <inkml:trace contextRef="#ctx0" brushRef="#br1" timeOffset="13347.25">7898 14314 2489 0,'0'0'3'0,"0"0"7"16,0 0 11-16,0 0-12 0,0 0-46 15,0 0-39-15,0 0-53 0,0 0-91 0,0 0-186 16,0 0-130-16,0 0-592 0</inkml:trace>
  <inkml:trace contextRef="#ctx0" brushRef="#br1" timeOffset="13897.12">8252 14780 2141 0,'0'0'130'0,"0"0"-106"16,0 0 42-16,0 0 34 0,0 0-11 15,0 0-26-15,0 0-15 0,0 0-8 0,0 0-3 16,0 0-1-16,0 0 4 0,52-121-2 0,-47 107-1 16,-1 3-4-16,-4 0-7 0,0 0-2 15,0 2-3-15,-7 1-2 0,-1 2-1 0,-3 2-5 16,-2 2-6-16,-3 2-7 0,-1 0-5 15,-6 2-4-15,-2 6-1 0,3 4 3 0,-7 2-3 16,4 4-1-16,-1 0 4 0,4 3-2 0,0 1 3 16,4 3 2-16,0 2-3 0,6-1 1 0,2 2-1 15,1-2-4-15,6-1 0 0,0-1-3 0,3-2 1 16,0-3 0-16,5-3-2 0,5-2 2 16,0-5-4-16,6-3-4 0,3-3 8 0,3-3 1 15,1-1 2-15,0-8 14 0,1-4-5 0,0-3-1 16,-2-1 6-16,-3-2-11 0,2-1 11 0,0-2 6 15,-5 0-2-15,1-2 7 0,-1 1-7 0,-3 0 0 16,-2-3 0-16,-2 3 1 0,0 2 1 0,-2 0-2 16,-3 1 2-16,1 5 1 0,-4 2-1 15,2 4 3-15,-3 3-1 0,1 4-2 0,-1 2-1 16,0 0 0-16,0 2-3 0,1 5 5 0,0 6-2 16,-1 2 0-16,2 4-1 0,-2 4 0 15,1 0 1-15,3 2-1 0,-2 0 4 0,3 0 0 16,3-1-5-16,0-4-1 0,5 0-9 15,1-4-4-15,6-3 0 0,3-1-1 0,8-4 0 16,4-1 1-16,2-5-23 0,5-2-47 0,1 0-80 16,1-4-218-16,-12-2-726 0,-11 1-183 0</inkml:trace>
  <inkml:trace contextRef="#ctx0" brushRef="#br1" timeOffset="14869.17">5755 16313 1362 0,'0'0'76'0,"0"0"49"0,0 0 25 15,0 0 2-15,0 0-32 0,0 0-39 0,0 0-13 16,0 0-4-16,0 0-12 0,0 0-11 0,-28-119-1 15,30 93-10-15,0-2 4 0,-1 1-5 16,2 0-4-16,-6-1-5 0,3 1 0 0,-1 0-2 16,-6 2-3-16,-3 1-1 0,-3 2 0 0,0 2 0 15,-4 7 0-15,2 2 3 0,-5 6-6 0,1 5 1 16,-3 0-5-16,-3 11-5 0,2 5-2 0,0 6-6 16,-2 3 1-16,3 4-1 0,3 2 1 15,1 1 3-15,5 2-5 0,2-1 6 16,3-1-6-16,5 2 1 0,2-2 6 0,1-1-5 15,2-2 4-15,7-3-3 0,3-4-4 0,4-4-1 16,2-3 1-16,2-6 1 0,4-4 1 0,0-4 10 16,2-1 5-16,-4-5 5 0,0-6 4 0,-1-5 1 15,-2-4-3-15,0-4 0 0,-6-2 5 0,4-3-4 16,-4-1 5-16,-2-2-1 0,-2-2-3 16,-2 1-1-16,-4-3-1 0,-3-2-3 0,0-3-5 15,0-3 1-15,0-3-11 0,-4-3 4 0,-3-1 0 16,-1-6-5-16,-2 1 6 0,4-1-7 0,-5 3 0 15,4 3 1-15,-2 5 1 0,-1 8 4 16,1 10 0-16,1 9 7 0,4 8 3 0,-3 8 2 0,5 3-3 16,-1 9-5-16,0 8-7 0,0 11-3 0,3 7 6 15,0 9 1-15,0 3 4 0,0 4-1 16,9 2 0-16,0 2 1 0,2 2-4 0,3-2 2 16,2 0-3-16,2-2 2 0,2-2-6 15,-1-3 0-15,4-7 0 0,0-5-12 16,2-4-5-16,1-5-28 0,2-3-40 0,-3-4-60 15,2-4-87-15,1-5-168 0,0-3-174 0,-3-4-372 16,-11-3 551-16</inkml:trace>
  <inkml:trace contextRef="#ctx0" brushRef="#br1" timeOffset="15690.13">6101 15912 2040 0,'0'0'51'0,"0"0"39"15,0 0 23-15,0 0 6 0,0 0-24 16,0 0-32-16,0 0-7 0,-127 110-1 0,116-87-6 16,1 1-12-16,1-2-9 0,3 2-3 0,3-2-6 15,1 0-3-15,2-1-5 0,1-3-8 0,6-1-7 16,4-5-6-16,2-1 4 0,4-3-6 0,-1-4 7 16,5 0 4-16,-1-4-2 0,0-2 6 0,1-4-2 15,-4-6-1-15,3-2-1 0,-4-3 0 16,-1-1 1-16,-3-3 1 0,-1 0 6 15,-4 0-2-15,-1-3 2 0,-3 1-1 0,-2-3-3 16,-1-2 1-16,0 1-1 0,-3-1 2 0,-5 3-3 16,0 3 5-16,1 4-2 0,2 4 2 0,-1 3 3 15,2 7 2-15,1 1 2 0,-2 3-2 0,4 3-3 16,1 7-7-16,-1 5 0 0,1 6-1 0,0 3-3 16,0 3 4-16,2 4-2 0,5-3 2 0,-2 1-2 15,2 0 2-15,3-2-4 0,0 0 0 16,0-2 7-16,1 0-8 0,3-3 7 0,3-2-2 15,0-1-5-15,4-4 2 0,-2-3-1 0,1-3 2 16,0-4-4-16,-2-2 4 0,1-3-3 0,-1 0 1 16,0-5 4-16,0-6-1 0,-3-3 3 15,3-3 0-15,-2-5 4 0,1-2-7 0,-2-1 5 16,0-3-2-16,-5-1-5 0,1-2 5 0,-4-2-3 16,-2-3 1-16,-1-4-2 0,-4-4 3 15,0-3-5-15,-3-2-3 0,-1-1 8 0,-3 1-11 16,-2 2 6-16,2 5 2 0,-1 5-3 0,-2 6 6 15,3 6 1-15,-2 6-2 0,3 6 0 16,-1 6 4-16,1 4-2 0,1 3 0 0,1 2-3 16,0 10-3-16,0 4-1 0,0 7 0 0,3 6 2 15,-2 2 0-15,3 4 0 0,0 2 1 0,2 0-1 16,5 1 1-16,1 0-1 0,0 0-1 0,4-1 1 16,1 0 1-16,1-1-4 0,1-3 2 0,3-2 4 15,-1-4-6-15,1-4 4 0,2-2-4 16,2-3-3-16,1-3 5 0,2-5-1 0,3-2 1 15,-4-2-4-15,4-4 2 0,-2-2-7 0,0 0 0 16,-1-5 9-16,-1-4-7 0,-4-2 7 0,-2-4 2 16,-1-1 0-16,-2-3 1 0,-4 0 3 0,-5-2 0 15,1-1-4-15,-6-1 4 0,-1 0-1 16,0-3 2-16,-7-1-2 0,1-1 1 0,-2 0-3 16,-2 1-3-16,-2 3 4 0,0 3-2 15,-2 5 1-15,3 6 9 0,-1 4 0 0,1 6 1 16,1 0-1-16,0 9-7 0,-1 5-5 0,2 7 0 15,2 3 1-15,2 5-1 0,1 3 6 16,2 4-4-16,2-1-2 0,0 1 5 0,0-3-4 16,7 0 1-16,1-6 3 0,2-2-6 0,2-5-5 15,2-4-3-15,3-1-6 0,2-4 1 0,5-4-1 16,-1-3-17-16,3-2-16 0,1-2-32 0,-3-5-62 16,1-5-166-16,-6 1-330 0,-9 4-841 0</inkml:trace>
  <inkml:trace contextRef="#ctx0" brushRef="#br1" timeOffset="15909.34">6142 15737 2530 0,'0'0'-33'0,"0"0"23"0,0 0 16 0,0 0 18 15,0 0 27-15,0 0-6 0,137-32-14 0,-81 17-11 16,4-1-5-16,4-2-15 0,1 3-24 16,4 0-31-16,-2 3-71 0,-1 3-140 0,-2-1-264 15,-19 5-473-15,-14 1 328 0</inkml:trace>
  <inkml:trace contextRef="#ctx0" brushRef="#br1" timeOffset="16823.72">7255 16120 1806 0,'0'0'-62'0,"0"0"60"16,0 0 60-16,0 0 65 0,0 0-15 0,0 0-29 15,0 0-12-15,0 0-7 0,0 0-12 0,96-139-9 16,-78 109-12-16,-3-2 0 0,1-3 6 0,-2 1-4 16,-1-3 1-16,0 0-7 0,-3 0-7 15,-6 0-4-15,2 1-5 0,-6 1-3 0,-4 1-5 16,-4 2-1-16,-4 7-1 0,-4 3 2 0,3 7 1 16,-4 6 3-16,3 5-5 0,-4 4-2 0,3 3-3 15,-4 8 0-15,3 7-1 0,-3 4 5 0,5 5 2 16,0 3-1-16,2 6 5 0,4 3 0 0,3 4 1 15,2 1 6-15,2 2-1 0,1 1 1 16,4 2 9-16,4-4-1 0,3-2 2 0,3-5-4 16,7-5-6-16,2-6-8 0,1-3 1 0,2-6-1 15,1-3-3-15,2-4 5 0,0-2-5 16,0-6 5-16,0-3-2 0,-2 0 3 0,0-5 1 16,-2-5-2-16,-3-3 10 0,-1-3-2 0,-3-3 7 15,-1-2 0-15,-1-4-3 0,-2-1 0 16,-4-1-2-16,-1-1 0 0,-2-1-7 0,-5 0 7 15,-1 2-13-15,-1-1 3 0,-1 3 5 0,-4 1-5 16,1 4 9-16,-2 5-1 0,0 4 3 0,2 5 0 16,1 4 1-16,-2 2-4 0,1 2-12 15,1 8-2-15,-2 5 1 0,2 4-3 0,-1 4 2 16,1 1 1-16,3 1-5 0,0 1 2 0,3 1 3 16,1-1-1-16,6-1 1 0,-2-2-2 0,4-4 0 15,1 0-1-15,4-4-4 0,-3-2 4 0,3-2-5 16,-1-4 6-16,-1-3-5 0,1-1 4 0,-2-3 7 15,-1 0-3-15,-2-3 14 0,2-4-3 0,-3-3 2 16,0-1-1-16,-3-4 0 0,2-3 0 16,-3 1-2-16,-3-1 7 0,-1-2-4 0,-2-1 0 15,0 1-3-15,-2-1-4 0,-7-1-5 0,-1-1 0 16,-1 0 1-16,-3-2-5 16,-3-3 3-16,-3 3-8 0,0-1-3 0,-4 5-2 0,-1 3 1 15,1 4 2-15,0 6 0 0,-1 4 8 0,4 4-5 16,2 0 4-16,4 4 4 0,4 3-6 15,2 4 5-15,2-1-3 0,5 2-4 0,2-1-2 16,0-1-4-16,5 1 0 0,8-2-4 0,-1-2 5 16,4-2-3-16,2-2 5 0,3-2 7 0,1-1 1 15,1 0 5-15,1-2 3 0,-3-4-1 16,0-2 1-16,0-1 4 0,-1-3 0 0,1 1 2 16,3 0-1-16,0-2 0 0,-2-1-4 0,3 1 3 15,-1 1 4-15,-1 1-2 0,-1 2 4 0,1 1-3 16,-4 3-3-16,-2 1-1 0,-1 2-5 0,-3 2 2 15,-3 0-6-15,-3 7 6 0,-1 2 2 0,1 1 5 16,-4 4 9-16,0 2-2 0,-2 2-1 16,-1 1-6-16,0 1-4 0,0 1-6 0,1 1 0 15,1-1-1-15,0-2-5 0,3 2 0 0,6-3-11 16,-1 1-9-16,3-3-13 0,5 0-26 0,0-2-35 16,4-3-64-16,2 0-101 0,-3-4-310 15,-10-2-818-15</inkml:trace>
  <inkml:trace contextRef="#ctx0" brushRef="#br1" timeOffset="17948.49">9126 15636 2395 0,'0'0'7'0,"0"0"34"0,0 0 26 0,0 0 16 0,0 0-14 16,0 0-29-16,0 0-12 0,0 0-7 15,0 0 2-15,0 0 7 0,0 0-4 0,0 0-6 16,0 0-5-16,0 0-4 0,9-89 0 0,-2 67 2 16,0-1 2-16,-1 1 1 0,-4 3 5 15,-2 2-5-15,0 0 3 0,-8 2-3 0,1 3-2 16,-3 0-3-16,-5 4-4 0,4 3 1 15,-7 1-8-15,1 4-2 0,-4 0-4 0,-2 6-1 16,2 4-2-16,-1 4 3 0,0 2 3 0,4 3-3 16,-1 2 3-16,7 4 0 0,0 0-2 0,4 4 1 15,3-1 2-15,2 0-4 0,3-1 1 0,4 0 3 16,5-1-4-16,6-6 0 0,4-1-1 16,3-3-3-16,0-6 4 0,5-2 2 0,-3-3 2 15,4-5-2-15,0 0 6 0,-4-5-1 0,2-6-2 16,-2-1 6-16,-4-4-3 0,1-4 1 0,-3 0 4 15,-5-3 1-15,-2-2 2 0,-1 0-1 0,-3-3-2 16,-4 0-4-16,-3-2 1 0,0-2-2 16,0 0-2-16,-1-1 3 0,-7 0-4 0,-3-2-2 15,1 1 0-15,-1-3 1 0,-1 3-2 0,1 4 4 16,-1 2-1-16,-2 8 1 0,6 5 5 0,2 8 1 16,-3 5-4-16,6 2-8 0,-2 8 0 15,3 8-6-15,2 7 4 0,0 5 8 16,0 3-3-16,5 1 2 0,2 3 1 0,7-3 1 15,1-1 0-15,6 0 4 0,1-1-3 0,4-1-2 16,-3 0 1-16,6-6-4 0,-1 0 2 0,-2-4 4 16,2-3-1-16,0-3 2 0,-5-4-2 0,-1-3 1 15,-2-3 2-15,-1-3 2 0,-4 0 7 0,0-3 0 16,-4-6 2-16,0-3 2 0,0-4-8 0,-1-3-2 16,-1-2-1-16,1-3-5 0,-2-2 1 15,-4-2 2-15,2 0-5 0,-3-1 3 0,0 0 2 16,0 0-2-16,-2 1-3 0,1 1 2 0,-2 2-1 15,1 6-4-15,-1 7 8 0,1 5-5 16,-1 4-1-16,0 3 2 0,0 2-6 0,0 8-1 0,0 6 4 16,0 4 4-16,0 5 2 0,2 1 1 0,1 0-3 15,0 2-4-15,1-2 1 0,1 2 0 16,4-3 1-16,0 0 2 0,1-3-3 16,-1-1 1-16,3-4-1 0,-1-1 1 0,-1-3-1 0,0-3 1 15,-1-2 1-15,-2-3 0 16,-1-4 1-16,3 0 3 0,-5-1 8 0,3-2-2 15,-2-5 9-15,1-3-4 0,3-4-7 0,-1-2 2 16,-3-2-7-16,3-2-2 0,1-1 0 0,-5-2 1 16,3 0-3-16,1 1 5 0,-4 3-1 15,4 1-4-15,-4 4 2 0,3 3-6 0,-3 4 1 0,0 3 0 16,-1 3 0-16,2 1 2 0,-1 0-2 0,-2 5 1 16,3 4 1-16,-2 2-4 0,0 1 4 15,4 4 1-15,-6-2-1 0,7 2 7 0,-6 2-4 16,3-1-4-16,0 0 3 0,0-1-6 0,0-2 1 15,4-1 4-15,-1-2-4 0,-2-2 1 0,3-2 1 16,1-1 0-16,-1-2-1 0,0-3 5 0,-1-1-4 16,-3 0 0-16,3-4 4 0,0-4-2 15,2-3 3-15,-2-2 0 0,1-3-2 0,-1-1 0 16,2-2-1-16,-1-1 2 0,0-2-1 16,1 0 2-16,-4-1-3 0,1-3 1 0,1 2-3 15,1 2 6-15,-3 3-1 0,0 5-4 0,1 4 7 16,-4 3-7-16,1 3 2 0,1 4 3 0,-4 0-1 15,3 6 6-15,1 3 1 0,-2 2 4 16,4 1-2-16,-2 1 4 0,1 1-1 0,-1 2-6 16,0-1 4-16,0 0-8 0,0 0 0 0,4-1-2 15,-3-2-3-15,0 1 0 0,3-2-2 0,1 2 1 16,-1-3-8-16,1-3-3 0,0 0-15 0,-3-2-25 16,0-3-29-16,0-1-66 0,-4-1-99 0,0 0-258 15,-1 0-579-15,0-1-61 0</inkml:trace>
  <inkml:trace contextRef="#ctx0" brushRef="#br1" timeOffset="18131.16">9748 14791 2703 0,'0'0'18'0,"0"0"16"0,0 0-11 16,0 0-7-16,0 0-17 0,0 0-9 0,0 0-11 15,0 0-20-15,0 0-48 0,0 0-80 16,0 0-160-16,0 0-272 0,0 0-838 0</inkml:trace>
  <inkml:trace contextRef="#ctx0" brushRef="#br1" timeOffset="19797.98">7642 16683 1535 0,'0'0'544'0,"0"0"-503"16,0 0 38-16,0 0 21 0,0 0 1 0,0 0-17 15,0 0-29-15,-119-20-7 0,104 31-12 0,0 2-5 16,2 1-1-16,3 1-6 0,1 2 5 15,0 0-2-15,4 1 2 0,0 2-4 0,4 0 3 16,1 1 2-16,0 2-11 0,4 1 6 0,3-1-10 16,2 1-6-16,2-2-1 0,3 1-5 15,2-5-3-15,5 0 2 0,2-2 6 0,5-3-9 16,2-2 8-16,4-5-4 0,3-1-8 0,2-5 6 16,1 0-2-16,-2-3 4 0,-3-3-3 15,1-3 5-15,-4-4-6 0,-2-3 1 0,-2-2 7 16,-2-2-4-16,-5-5 5 0,0 0-2 0,-3-1 0 15,2-3-1-15,-8-1-1 0,2-1 3 0,-4-1-7 16,-3-4 4-16,1-2-2 0,-5-4 1 16,1 1 1-16,-3 1 0 0,-1-2-4 0,-1 3-3 15,1 4 8-15,-5 3-9 0,0 6 12 0,-2 5 0 16,-2 7-5-16,1 6 8 0,-3 5-5 0,4 3 0 16,-1 4-4-16,0 7-3 0,-2 6-2 0,2 7-1 15,1 3 5-15,-1 4-1 0,2 1-2 0,2 1 1 16,3 5 2-16,1-2-4 0,1 3 5 15,1 0 1-15,5-1-5 0,0 0 2 0,2-3-1 16,5-2 1-16,0-4-3 0,3-4 4 0,0-1-6 16,6-6-5-16,2-3 8 0,0-4-10 0,2-2 3 15,2-4 2-15,2-2-3 0,0-3 4 16,1-1 4-16,-1-8-2 0,-1-2-1 0,-1-4 6 16,0-3-12-16,-5-3 7 0,-1-2 8 0,-4-1-8 15,-3 0 10-15,-4-1-6 0,-1 0 0 0,-4-3 2 16,-4-2 2-16,-1 1 3 0,-2-2-6 15,-3 3 6-15,-4 1-3 0,-2 4-1 0,-6 4 2 16,0 5 4-16,-2 4-7 0,-3 6 2 16,0 4 9-16,-2 0-14 0,-1 8 8 0,1 6-6 15,2 2-6-15,0 3 5 0,4 2-2 0,1 4 6 16,2 0-5-16,2 3 3 0,3 1-2 0,5-1-6 16,0-1 6-16,5 1-6 0,-1-6 4 0,5 0 2 15,6-5-1-15,1 0 0 0,1-5 3 0,2-3-2 16,-3-2-6-16,4-5 8 0,-1-2-7 0,-1 0 4 15,1-4 3-15,-1-5 2 0,0-3-2 16,-1-4-4-16,-2 0 10 0,0-3-10 0,-2 1 8 16,-3 1 3-16,0-2-8 0,-1 1 3 0,-2 0 2 15,-1 0-2-15,-2 3-5 0,0 2 3 16,0 2-5-16,-1 2 1 0,1 3 6 0,-1 1-4 16,0 4 1-16,0 0-4 0,0 1-1 0,0 0-4 15,2 5 2-15,-1 3 2 0,2 5 0 16,-2 2 6-16,0 1-4 0,2 2 3 0,1 1-1 15,0-2-3-15,0 0 1 0,1-1-4 0,1-1 7 16,2-1-4-16,1 0 5 0,2-3-2 0,0 0-3 16,4-5 1-16,-2 0-1 0,5-4 6 15,-3-2-5-15,1 0 7 0,-1-4-5 0,-1-5-3 16,-3 0 6-16,-1-2-4 0,1-2 4 0,-2-1 3 16,-3-1 1-16,-1-4-4 0,1-2 5 15,-2-1-4-15,-2-3-4 0,1-2 5 0,1 0-5 0,-3 1 1 16,3 0 1-16,-2 3 0 0,2 2-4 0,-1 3 0 15,3 3 4-15,-2 4-6 0,3 3 7 16,1 3-5-16,0 3-2 0,2 1 2 0,0 1-3 16,4 2 6-16,-2 5-7 0,6 2 6 0,-1 2-5 15,3 3 0-15,2 0 8 0,-3 3-4 0,1-1 6 16,-3 2-4-16,2 0 0 0,0 0-4 16,-3 3 3-16,0-1 5 0,-4 1-6 0,0-3 6 15,-1 1-1-15,-4-2 2 0,0-1-1 16,-5-1 5-16,0-2-4 0,1-2-1 0,-3-1 10 15,-5 1-8-15,2-3 8 0,-5-1-2 0,-2-1-3 16,0-3-2-16,0 1-1 0,0-4 0 0,-1 0-8 16,3 0 5-16,4-2-14 0,-1-3-6 0,3-3-8 15,1 1-16-15,1-4-5 0,2 2-20 16,6-3-15-16,2 0-25 0,3 0-22 0,2 0-16 16,-1-1-32-16,3 1-25 0,-2-2-26 0,3 1-10 15,0-1 36-15,1 0 58 0,2-1 62 0,-2 0 45 16,0 0 29-16,1 1 9 0,-4 0 24 0,0 0 25 15,-1 1 36-15,-3 0 47 0,1 1 28 0,0-2 17 16,-1 0-15-16,-1 0-13 0,-1 2-23 16,-2 0-10-16,-4 1 8 0,3 2-15 0,-6 2-2 15,-1 3-18-15,0-1-18 0,-8 3-19 0,3 1-15 16,-4 1-12-16,-5 0-17 0,0 4-2 0,-2 4-9 16,0 3-2-16,-3 1 3 0,1 1 1 15,2 2-2-15,-1 1-5 0,-1 2 6 16,5-1-7-16,-2 0 8 0,5-1-1 0,4 1-4 0,-1-2 2 15,5 0-5-15,2-2 4 0,0-2-11 16,2-2 6-16,7-3-13 0,1-1 5 0,3-4 11 16,3-1-5-16,3-1 12 0,0-7-6 0,0-4 2 15,0-3-3-15,2-3 5 0,-3 0 5 16,-1 1-6-16,1-3 9 0,-6 3-6 0,0 1-1 16,-2 1 6-16,-2 3-2 0,-3 4-3 0,1 1 8 15,-5 3 2-15,3 1-7 0,-1 2 5 0,-1 1-6 16,0 0-7-16,4 3 6 0,-3 4-4 0,4 1 8 15,-1 5-1-15,1 2 6 0,1 2-4 0,0-1-4 16,-1 4 5-16,2-2-10 0,-1-3 4 0,3 0-2 16,-2-1-6-16,0-2-11 0,-2-2-11 15,1-3-25-15,0-1-39 0,-4-3-68 0,1-1-133 16,-3-2-372-16,-1 2-866 0</inkml:trace>
  <inkml:trace contextRef="#ctx0" brushRef="#br1" timeOffset="20402.3">10102 16561 2046 0,'0'0'121'0,"0"0"-57"0,0 0 27 0,0 0 31 16,0 0-19-16,0 0-33 0,0 0-17 0,7-130-15 15,-4 106-8-15,-2 1-8 0,1 1-1 16,2 1-4-16,-4 3 9 0,1 3 5 0,0 4-1 15,-1 4 7-15,0 2-13 0,1 5-7 16,0 0-10-16,3 8 1 0,1 4-2 0,6 6 1 16,-1 4 6-16,1 4-13 0,7 4 7 0,-4 3 0 15,8 2-5-15,1 2 4 0,-1 2-3 0,0-1-2 16,5 2-5-16,-5 2 2 0,0 0-3 0,-3 2 3 16,-1-2 1-16,-5-1 1 0,-2-2 1 15,-3-1-5-15,-3-1 6 0,-1 0-2 0,-2-3 11 16,-2-2 9-16,0 0 3 0,0-6 1 0,-3-3-4 15,-3-3-3-15,-3-5-15 0,0-1 7 0,-1-2-9 16,-1-1 2-16,-1-2 13 0,-1-2-14 0,-4 0 13 16,3-2-9-16,-4 0 2 0,-1-4 2 15,-1-1 7-15,0 0 5 0,1-1-10 0,-1-6 13 16,0-3-13-16,2-1 0 0,0-1 0 0,1-2-5 16,1-2-1-16,1 2-3 0,3-2 11 15,2-1-13-15,1-2 0 0,1-1 2 0,6-3-7 16,2-4 6-16,2 0 8 0,7 0-5 15,1-2-4-15,2-1 0 0,4 0-11 0,-1-3 2 16,5-3-2-16,0-1-13 0,1-3-12 0,-3 0-26 16,1-2-33-16,-5 1-55 0,3 1-73 0,-6-1-232 15,-2 11-244-15,-4 8-798 0</inkml:trace>
  <inkml:trace contextRef="#ctx0" brushRef="#br1" timeOffset="20601.48">10296 16100 2728 0,'0'0'28'0,"0"0"25"15,0 0 14-15,0 0 16 0,0 0-11 0,0 0-23 16,0 0-16-16,0 0-14 0,0 0-8 16,0 0-11-16,0 0-6 0,0 0-10 0,0 0-14 15,47-52-14-15,-47 58-23 0,0 2-41 16,0 0-48-16,-5 1-87 0,3-1-136 15,0-1-195-15,1-4-815 0</inkml:trace>
  <inkml:trace contextRef="#ctx0" brushRef="#br1" timeOffset="21351.07">9708 14829 661 0,'0'0'66'16,"0"0"-14"-16,0 0 24 0,0 0 22 16,0 0 6-16,0 0-11 0,0 0-15 0,0 0-17 15,0 0-14-15,0 0 1 0,0 0 21 0,0 0 14 16,0 0 6-16,0 0-5 0,-20-23-8 0,27 14-8 16,2 1 0-16,-4 1 4 0,1 1 3 0,-3 2 4 15,0 2 2-15,-1 0-3 0,-2 2-3 0,0 0-10 16,0 0-9-16,0 0-9 0,0 1-14 15,-4 3-15-15,0 3-10 0,-3 3-6 0,1-1-4 16,-2 0 5-16,0 0 1 0,0-1 2 0,3-1 0 16,-2-2 3-16,4-1 2 0,-3 1 2 0,3-1 0 15,-1-2 0-15,-2 0 0 0,4-1-1 16,-1-1 0-16,0 2-4 0,1-2-3 0,2 0-3 16,-1 0-6-16,0 0-9 0,-1 0-11 0,1-2-16 15,-1 0-12-15,1 0-23 0,0-1-42 16,1 3-80-16,-1-1-134 0,0 1-181 0,1 0-816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3:21:00.81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8172 1776 0 0,'0'0'44'0,"0"0"59"0,0 0-38 15,0 0-29-15,0 0-11 0,0 0-3 0,0 0-6 16,0 0 10-16,0 0 1 0,0 0 22 0,-10-17 10 16,10 16 9-16,0-1 4 0,0 1-10 0,0 0-7 15,0 0-17-15,0 1-4 0,3-1-4 16,0 0 7-16,1-1 10 0,2 0 3 0,2 0 8 16,-1-1-1-16,4 1-3 0,2 0-14 0,0-1-6 15,0 2-10-15,1-1-6 0,2 0 6 16,-1-1-3-16,1 1-1 0,3 0 4 0,-3-1 7 15,1 1-2-15,1 0 4 0,2 0-3 0,-3 0-8 16,4 0 3-16,0 0-7 0,-2 0-1 0,2-1-7 16,0 1 0-16,-2 1-3 0,-3 0-3 0,3 0 6 15,-4 1-5-15,1-2 7 0,2 2-4 16,-3 0 0-16,2 0-3 0,-2 0-5 0,0 0 6 16,1 0-7-16,-1 2 4 0,0-1 2 0,-1 0-4 15,-3 1-2-15,4 1-1 0,-2-1 3 0,2 1-4 16,-1 0 8-16,1-1-3 0,-1 0-1 0,1-1 1 15,-3 0 2-15,3 1-2 0,-1 1 4 16,-2-1 1-16,2 0-8 0,0 1 6 0,-2-2-2 16,3 1-1-16,-1 1 1 0,-3-1 2 0,1 0-5 15,3-1 2-15,0 2 9 0,-3-2-5 0,3-1 3 16,-2 1 1-16,-1 0-2 0,2-2-2 16,-2 2 5-16,0 0 0 0,-1 1-11 0,1-2 8 15,0 1-9-15,0 0-1 0,0-1 6 16,0 0-4-16,-1 0 2 0,0 0-2 0,1 0 6 15,1 1-8-15,0-1 8 0,-4 0-2 0,-2 0-9 16,0 1 0-16,1-1-7 0,-4 1-19 0,2-1-29 16,-2 2-38-16,1-2-53 0,-3 1-53 0,2 0-70 15,-3 0 14-15,2-1-417 0</inkml:trace>
  <inkml:trace contextRef="#ctx0" brushRef="#br0" timeOffset="573.33">8222 1939 185 0,'0'0'63'0,"0"0"-30"16,0 0 1-16,0 0 24 0,0 0-4 0,0 0 4 15,0 0-12-15,0 0-19 0,0 0 1 0,0 0 14 16,0 0 22-16,0 0 3 0,0 0 2 0,0 0-5 16,0 0-6-16,0 0-2 0,112-23 1 0,-92 22-5 15,0 0-1-15,1 0 13 0,6 0-4 16,-1-1 5-16,3 0-4 0,1 1-15 15,1-3-7-15,-1 3-4 0,-1-1-5 0,2 1-4 16,-1-2 4-16,1 2-9 0,0-1-3 0,0 0-1 16,2-1-4-16,0 2-6 0,-3-2-5 0,-3 2 5 15,2 1-11-15,-4 0 7 0,-1 0 0 0,-4 0-6 16,-3 0 4-16,1 0-1 0,-1 0 2 0,-3 0-5 16,1 1 4-16,-2 0-5 0,-2 1-3 15,2-1 4-15,-1-1-10 0,-3 1-13 0,2 1-13 16,-4 0-19-16,2 0-31 0,-1 1-30 0,-1-1-44 15,-1-1-62-15,1 3-7 0,-4-2 21 0,0-1-307 0</inkml:trace>
  <inkml:trace contextRef="#ctx0" brushRef="#br0" timeOffset="2146.42">8984 1902 171 0,'0'0'36'0,"0"0"-16"0,0 0 11 0,0 0 18 16,0 0 13-16,0 0 16 0,0 0-9 0,0 0-18 15,0 0-29-15,0 0-19 0,0 0-2 0,0 0 1 16,0 0 15-16,-9 6 4 0,13-2 13 0,0 0 4 16,-1 2-1-16,4 0-3 0,-3 0-7 0,5-1 3 15,0 2-9-15,0-1 3 0,2 1-4 16,-1 0-5-16,2 0 0 0,2 0-2 0,0 1 0 15,-1-1-4-15,3 0 2 0,1 0-6 0,-1 0 0 16,2 0 6-16,1 0-1 0,2-1 8 0,0 0 2 16,1 0 2-16,-1-1-7 0,4 0 8 15,-1-1 2-15,-1 0 2 0,3-1 4 16,0 1-2-16,3-1-2 0,0-1-4 0,4 1 9 16,0-2-4-16,4 1-1 0,1-1 4 0,-1 2-15 15,4-3-2-15,2 1-5 0,0 1-4 0,1 1 0 16,3-2 1-16,0 1 0 0,1-2-4 0,1 0 4 15,2 0-3-15,-2 0 10 0,0-1 1 0,-3 1 3 16,3 0-4-16,1-2-7 0,0 0 9 16,-2 0-9-16,-1 0 10 0,2-2 3 0,0 2-8 15,-3 0-1-15,0-1 1 0,-2 2-8 0,2-1-2 16,-4-2 7-16,2 1-12 0,-1 0 7 0,-6 1 2 16,5-1-2-16,-3 1 0 0,1-2 0 0,0 0 5 15,1 0-7-15,-2 1 11 0,2-2-6 0,-2 0-1 16,1-1 1-16,-1 1 2 0,2 0-2 15,-4 1-9-15,2-2 10 0,2 2-15 0,-1-2 10 16,0 1 8-16,1 1-12 0,-1 0 9 0,-1-1-9 16,0 0 2-16,3 0-4 0,0 1 5 0,-3 0-4 15,2 0-6-15,-1 2 11 0,-4-1-9 16,4 0 7-16,0 1 0 0,0 0 0 16,0 0-1-16,1 1 0 0,-2-1 7 0,2 1-10 0,0-1 6 15,-1 2-2-15,-1 0-1 0,1 0-1 16,-3 0 3-16,3 0-1 0,-1 0 0 0,3 0 6 15,-3 0-8-15,1-1-2 0,0 1 2 0,2 1 2 16,-2 0-3-16,1-1 8 0,3 0-1 16,0 0-7-16,0 0 8 0,4 0-7 0,-1-1-1 15,-1 1 3-15,2-2-1 0,-3 0-1 0,3 0 0 0,-4 0 7 16,6-2-11-16,-1 1 11 0,-3 1 1 16,2-1-8-16,1 1 4 0,1 0-2 0,-1-2 1 15,1 1-2-15,1 0 4 0,2 1-5 0,-3 1 0 16,3 0 4-16,-2-2-2 0,-1 1 0 15,2 1-3-15,-2-2 8 0,-1 2-10 0,1 1 10 16,-4 0 1-16,2-3-14 0,-1 3 11 16,-2 0-8-16,-1 0 5 0,0 0 1 0,0 0 1 0,0 0-4 15,-2 0-3-15,0 0 9 0,-4-1-5 16,3 1 7-16,-2 1-5 0,1 1-3 16,-2-1 0-16,0 0 2 0,-2 2 6 0,1 0-9 0,-1 1 5 15,2-2-6-15,0 3 0 0,1-2 4 16,-3 0 2-16,5 0-4 0,-4 1-4 0,2-1 8 15,0 1-8-15,0-1 8 0,0-2 3 0,-2 3-8 16,1-1 5-16,-2 1-3 0,5-2 1 0,-5 0-3 16,3 0 3-16,-3-1-7 0,5 0 1 15,-5 1 3-15,2-2 1 0,1 0 0 0,0 0-5 16,2 0 10-16,-4-2-10 0,0 2 8 0,2-1 7 16,0 0-15-16,-2-1 7 0,0 1-2 0,-1 0 0 15,-4-1 2-15,5-2 4 0,-3 3-4 0,-1-1-3 16,-1-1 7-16,4 1-5 0,-4 1-1 15,1-1 0-15,0-2 2 0,1 1-2 0,-2-1 5 16,0 2 3-16,2-2-7 0,-1 2 2 16,1 1-5-16,-3-3 1 0,3 2 2 0,1-3 6 0,-1 2-7 15,3-1-4-15,-3 0 10 0,2 0-8 16,-4 0 8-16,-1-2 1 0,0 3-5 16,-1-1-3-16,-4 0 5 0,0-1-5 0,-1 0-3 15,-2 0 11-15,-1 0-7 0,-4 1 4 0,0 1 2 16,-2-1-2-16,2-1-2 0,-4 1 0 0,4-1 7 15,-3-1-9-15,2 1 10 0,1 0-1 0,0-1-6 16,2 1 3-16,-2-1-7 0,3-1 5 0,2 0-4 16,-1 0 6-16,0 0-5 0,0 0-3 0,4 0 7 15,-5-2-6-15,0 2 7 0,1-1-6 16,-1 0-1-16,-1 1 1 0,0-2 5 0,-1 1 6 16,-4 1-6-16,-1 0 4 0,-1 1-5 0,2-1-3 15,-1 2 2-15,-3-2-3 0,2 2-7 0,0 1-1 16,-2 0 5-16,0 0-2 0,1 1 3 0,-2-1-5 15,2 1-5-15,-1-1-8 0,1 0 0 16,1 1 1-16,-4 1-8 0,-1 0 7 0,1 0-8 16,-1 0-3-16,0-1-3 0,0 1-14 0,-2 1-7 15,1-2-20-15,0 2-21 0,-3-1-41 16,0 1-36-16,0 0-18 0,-2 1 22 0,-2-1 18 16,2 1-144-16</inkml:trace>
  <inkml:trace contextRef="#ctx0" brushRef="#br0" timeOffset="2600.32">17407 1359 284 0,'0'0'-5'16,"0"0"10"-16,0 0 9 0,0 0 42 15,0 0 25-15,0 0 14 0,0 0-8 0,0 0-35 0,0 0-39 16,0 0-31-16,0 0 5 0,0 0 19 16,0 0 33-16,0 0 29 0,19 1 6 15,-5 4 8-15,0-1 0 0,5 0-2 0,-1 0-6 16,3 1 0-16,1-2-9 0,-1 2-4 0,3-1 3 16,-1 0-5-16,4 0-1 0,-3-1-8 0,4 0-2 15,-1-2-14-15,1 1-5 0,1 0 1 16,0 1-8-16,2-1 0 0,-1 1-7 0,2 1 0 15,-2 1-13-15,0 0 2 0,-5-1 1 0,-2 0-10 16,-7-1 9-16,-1 1-8 0,-4-1 0 0,-3 2 2 16,-3 0 0-16,3-1-3 0,-5 1-4 0,2 0 7 15,-4-1-1-15,-1 1 14 0,0 0 17 0,0 5 17 16,-7-1 24-16,1 2 5 0,-7 5-2 16,1 0-5-16,-3 2-9 0,-2 2-8 0,-5 1-1 15,1 1-17-15,-3 0-9 0,1 0-12 0,1 0-6 16,0-3 6-16,2 2-14 0,-1 1 8 15,2-4-12-15,0 2-17 0,-1-3-8 0,5-1-30 16,0 2-48-16,5-5-74 0,-1 1-58 0,2 0-91 16,3-4-50-16,2-2 39 0,3-3-323 0</inkml:trace>
  <inkml:trace contextRef="#ctx0" brushRef="#br0" timeOffset="6588.61">18416 1358 336 0,'0'0'47'0,"0"0"8"16,0 0 50-16,0 0 48 0,0 0-21 15,0 0-57-15,0 0-17 0,0 0-10 0,0 0-7 16,0 0-21-16,0 0-1 0,0 0-2 0,-32 12 7 16,32-12 10-16,0 0 2 0,0 0 3 0,0 0 4 15,0 0 7-15,0 0-11 0,0 0 4 16,0 0-7-16,0 0-8 0,0-1 4 0,0 1-2 15,0 0 2-15,0 0-8 0,0 0 1 0,1 0-11 16,-1 0-2-16,1 0 8 0,1 0-5 16,-2-2 7-16,2 1 0 0,0 0 4 0,-1 0-6 15,0 0 5-15,0-2-5 0,0 2-6 0,0 0 0 16,3-1-3-16,-1 1 2 0,-2-2-4 0,1 0 6 16,2 0-8-16,-2 0-3 0,0-1 7 15,0 0-7-15,4-2 6 0,-3 1 0 0,-1 0 4 16,4 0 0-16,-4 0 6 0,0 0-2 0,3-1 4 15,-3 2 1-15,0-3 2 0,3-2 1 0,-1 0-18 16,3-1 10-16,-3-1-22 0,5-3-6 16,0-1 14-16,-1 1-18 0,1-1 13 0,-1 0-1 15,1 2-8-15,0 0-3 0,0 4-2 0,2-2-5 16,-2 3-19-16,-1 3 5 0,0 1-20 0,-3 1 1 16,3 3 8-16,-4 0 9 0,2 3 20 0,-2 4 16 15,1 3 20-15,0 5-9 0,0 2 4 0,-3 3-9 16,-1 8-8-16,-1 7-10 0,0 4-7 15,0-1 7-15,-3-6-5 0,-2-4 21 0,1-5-3 16,2-2-6-16,-4-4 5 0,3-2-4 0,1-1 9 16,-2-5 3-16,3-2 10 0,0-3-3 15,1-1 19-15,0-3 16 0,0 0 22 0,0 0 30 16,0 0 9-16,0 0 3 0,0-2-42 16,-1-3-37-16,1-3-49 0,-1-2-25 0,0-4 9 15,1 0-8-15,0-1 10 0,0-2-7 0,1-1-6 16,2 1-1-16,2-2 6 0,0 1-5 0,2 4-5 15,-3 4 11-15,1 0-4 0,-1 3 13 0,-2 0-21 16,5-1-3-16,-4 1-18 0,4 0-8 16,1 1 33-16,-3-2-19 0,3 3 27 0,0 0 9 15,3 0-1-15,-3 1 19 0,3-1 10 0,-1 0-4 0,1 1-9 16,1-3 20-16,1 2-22 0,1-1 4 16,0 2 16-16,-3-2-20 0,2 2 1 0,1 0-3 15,-4 1-2-15,1 0-20 0,-2 2 13 0,-4 0-7 16,3 1-1-16,-4 0 41 0,3 1 13 15,-5 5 32-15,5 2 5 0,-6 3 13 0,1 9-5 16,1 9-13-16,-3 5 9 0,-3 5-20 0,-2 3-2 16,-5 0-6-16,-2 0-8 0,-2 3-7 0,-1 2 4 15,-2 3-7-15,-4 0-8 0,1 0 1 16,0-3-2-16,0-3 3 0,0-3 2 16,1-5 8-16,2-2-9 0,2-5 4 0,3-5 6 0,3-5-13 15,2-4 11-15,4-6-6 0,3-3-1 16,0-4 13-16,0-2 15 0,0 0 14 0,0-1-1 15,2-8 6-15,5-4-23 0,2-8-17 0,5-5-3 16,3-8-9-16,2-6-3 0,1-8-3 16,2-6-6-16,0-9-29 0,6-5-18 0,3-5-27 15,-3 9-22-15,-2 7-2 0,0 10 2 0,-6 9 20 16,3 1 13-16,-1 1 24 0,-2 3-2 0,2 5-1 16,-3 3-5-16,-2 6-13 0,-4 6 10 0,-3 5 25 15,1 7 55-15,-5 1 33 0,-3 4 39 0,-2 5-10 16,0 11-21-16,-1 6-10 0,-1 4-33 15,-3 3-2-15,-2-3-9 0,0-7-3 0,-1-3 1 16,0-4 6-16,3 1 14 0,-3-5 4 0,-1 1 16 16,3-4 4-16,-2 0-10 0,2-1-9 0,-1-3-9 15,3-3-13-15,2 0-19 0,1-2-15 16,0 0-31-16,0 0-40 0,0-2-49 16,2-1-1-16,1-3-1 0,7-2 3 0,0-1-10 0,6-4-58 15,3 0-40-15,2-3-10 0,0 2 58 16,2-1 71-16,-2 0 69 0,-2 4 40 0,-2 1 18 15,-1 2 4-15,1-3-3 0,1 1 10 0,-2 0-6 16,4-1 1-16,0-1 29 0,-2 1 58 0,1 2 83 16,-6-1 64-16,-1 3 57 0,-3 0 4 15,-1 2-20-15,-4 2-29 0,2 0-29 0,-5 2-53 16,-1 1-47-16,0 0-19 0,0 0-64 0,-4 0-12 16,-2 0-23-16,-2 0-21 0,2 3 7 0,-8 0 5 15,3 3 10-15,-5 2-19 0,0 0 20 0,-3 2-20 16,-1 5-5-16,-4 5 9 0,-1 0-10 0,4 4 0 15,7-7-6-15,5-2 3 0,2-3-29 16,6-1-8-16,1-2-16 0,0-1-20 16,8-1 12-16,0-3 12 0,2 0 19 0,3-3 22 0,-2-1 22 15,6 0 3-15,-4-5 8 0,5-1 13 16,-5-3-4-16,5-1 6 0,-5 0-1 16,3-1-3-16,-3 1-7 0,-2 0 10 0,-1 1 3 15,-1 1-12-15,-3 1 22 0,-2 1-16 0,2 0-6 16,-1 0 2-16,1 1-13 0,-2 1-12 0,-1-1-1 15,1 1 1-15,-1 1-27 0,-3 1 2 0,1 1-28 16,0 1-13-16,-1 0 27 0,0 3 27 0,0 2 39 16,0 6-6-16,0 2 9 0,0 1-16 0,0 0-2 15,-1 1 21-15,1-1-6 0,0-2-2 16,0 0-13-16,0 1-1 0,2-4-23 0,5-2 4 16,0-2 5-16,-1 0-3 0,3-3 29 0,2-2 21 15,4 0 24-15,-2-2 16 0,0-5 8 0,5-2-11 16,0-2-10-16,-3-2 4 0,2-1-5 0,-3-1 5 15,0 3-4-15,-3 0-2 0,-2 0-8 16,0-2 5-16,-2 0-11 0,4-2-26 0,3-6-3 16,0-3-27-16,1-6-7 0,1-2-18 15,0-3-8-15,3-2-29 0,-4-1-23 0,2 1 8 16,-4 3-24-16,-1 2 30 0,-3 5 24 0,-1 5 21 16,-5 8 20-16,1 2-10 0,-4 6-18 15,0 5-2-15,0 2 25 0,-5 4 45 0,0 9 46 16,-2 0 15-16,-3 6-4 0,0 4-22 0,0 2-13 15,-1 6 8-15,1-2-6 0,1 5 12 0,-1 0-6 16,6 1-17-16,-2 8-14 0,6 2-10 0,0 1-19 16,4-2-20-16,5-13 2 0,1-8-15 0,0-6 9 15,1-4 10-15,2-2-1 0,-1-2 5 16,0-4 3-16,-2 0 12 0,0-4 8 0,1-1 20 16,-2 0 20-16,1-2 8 0,1-5 3 0,0-2-3 15,-1-3-11-15,2-3-18 0,1-1 1 0,-1 2-18 16,-6-2-9-16,2-1-1 0,2 0-33 15,0-4-18-15,-2-2-16 0,1 1 1 0,1-2 18 16,-4 4 39-16,1 2 29 0,-3 3 5 0,0 5 9 16,-3 3-36-16,-1 3-12 0,0 4-9 0,0 0 24 15,0 4 23-15,-3 4 12 0,-2 3 23 16,-3 3-18-16,3 2 6 0,-3 1 2 0,-2 6-5 16,1 3-18-16,-1 5-4 0,4 0-15 0,1-1-23 15,5-7 4-15,0-5-17 0,3-4-6 16,4-2-1-16,2-2 2 0,-1-1 0 0,1-4 7 15,2 0 23-15,-2-3 9 0,-3-1 29 0,3-1 14 16,2 0 4-16,-2-6 5 0,3 0-2 0,2-3-3 16,-2-1-12-16,1-4 0 0,-1-2-16 0,2 0-12 15,-4 1-10-15,-4-2-1 0,4 2-21 0,-1-2-8 16,0-2 3-16,1-1-24 0,1-1 19 16,-1 2 9-16,-1 1-3 0,0 0 18 0,-5 6 3 15,3 3-4-15,-5 2-11 0,-1 2 0 0,0 4-8 16,-1 1 22-16,0 0 41 0,0 6 6 15,-2 2 16-15,-2 2-8 0,-3 3-12 0,-2 3-12 0,5 1 8 16,-4 5-2-16,0 6-24 0,-3 0 3 16,9-2-20-16,1-6-11 0,1-6 2 0,1-3 4 15,4-2-9-15,3-1 5 0,-1-2 14 0,-1-2-3 16,1-1 20-16,2-1 10 0,-1-1 12 16,0-1 9-16,3 0 11 0,0-2 1 0,0-3-12 15,1-3 5-15,-1 0-21 0,4-4-4 0,-2 1-2 16,-2-1-7-16,-1 0-7 0,-1-2-10 15,1-2-4-15,1-1-35 0,2-5-2 0,-2 1-10 16,5-3 0-16,-4 2 27 0,1 3 11 0,-3 0 17 16,-1 5-7-16,1 4 23 0,-6 3-10 0,0 3 0 15,-2 2 17-15,-2 2 7 0,0 0 20 0,0 8 8 16,-1 2 8-16,-4 2-11 0,1 2 4 16,-1 4 0-16,-1 1-17 0,0 2-3 0,2 5-19 15,0 2-18-15,-1 0-7 0,5-2-7 0,0-7-15 16,5-5 1-16,0-5-3 0,2-1-18 0,0-2-10 15,0 0-30-15,0-4-34 0,0-1-96 16,-2-1-147-16,1 0-46 0,-2-2-348 0</inkml:trace>
  <inkml:trace contextRef="#ctx0" brushRef="#br0" timeOffset="6749.94">20193 918 2409 0,'0'0'33'0,"0"0"-34"0,0 0 59 0,0 0 42 16,0 0-49-16,0 0-52 0,0 0-40 0,0 0-13 15,0 0-41-15,0 0-88 0,0 0-95 0,0 0-242 16,0 0-330-16,0 0 222 0</inkml:trace>
  <inkml:trace contextRef="#ctx0" brushRef="#br0" timeOffset="6953.24">19453 998 2769 0,'0'0'-193'0,"0"0"12"0,0 0 120 0,0 0 102 16,0 0 11-16,0 0-10 0,0 0-13 15,0 0-13-15,0 0-41 0,157-11-28 0,-111 8-92 16,4-3-191-16,-11 4-242 0,-10-1-799 0</inkml:trace>
  <inkml:trace contextRef="#ctx0" brushRef="#br0" timeOffset="7138.12">19850 1567 2225 0,'0'0'427'0,"0"0"-450"0,0 0 98 16,0 0 32-16,-108 122-54 0,92-99-39 0,5-4-7 15,2-1-26-15,5-1-18 0,4-3-45 0,0 0-76 16,3-2-91-16,7-2-213 0,0-3-115 16,-4-3-724-16</inkml:trace>
  <inkml:trace contextRef="#ctx0" brushRef="#br0" timeOffset="7660.22">20692 1373 1702 0,'0'0'507'0,"0"0"-559"0,0 0 50 0,0 0 122 16,0 0-26-16,0 0-64 0,0 0-18 15,0 0 3-15,0 0-9 0,0 0 5 0,0 0 6 16,0 0 4-16,0 0-5 0,29-13 8 0,-19 6 0 15,4-3-17-15,2-2 7 0,-1 2-16 0,-2 0-2 16,1-2 7-16,-3 1-1 0,5-2-9 0,-2-2-12 16,5-4 3-16,-1-3-33 0,4-3 1 15,0-3-13-15,-2-3-17 0,4-1 3 16,-2 2 12-16,-5-2 20 0,0 1-5 0,-5 4 29 0,-3-1-6 16,-5 6 23-16,-2 2 35 0,-2 3 10 0,-2 5 4 15,-4 2-23-15,-4 5 1 0,-1 3-21 0,-4 2 22 16,-1 4 12-16,-3 6-16 0,1 4 15 15,-3 5 2-15,1 1 14 0,1 5 4 0,-2 2 21 16,6 3-24-16,-2 2-14 0,4 2 18 0,2 1-36 16,2 9 5-16,3 4-21 0,6 2-17 0,3-3 0 15,7-12-2-15,5-7 4 16,3-8-20-16,0-1 0 0,3-3-22 0,3-4-18 0,-1-3-22 16,0-3-37-16,2-4-60 0,-2-2-137 0,-5 0-182 15,-5 0-702-15</inkml:trace>
  <inkml:trace contextRef="#ctx0" brushRef="#br0" timeOffset="8452.29">21761 1398 1969 0,'0'0'-198'0,"0"0"129"0,0 0 117 0,0 0 98 0,0 0-52 16,0 0-71-16,0 0-7 0,0 0 19 0,0 0 4 15,51-127 5-15,-39 109-19 0,-2-5-5 16,3-1-23-16,-1-4-5 0,3-1 8 0,-2-1-17 16,1-2 9-16,-2 3-2 0,1-1 5 0,-2 4 0 15,-2 2 15-15,-2 4 1 0,-1 2 0 0,-2 6 8 16,0 3-6-16,-2 5-8 0,-2 1-34 16,0 3-15-16,0 0-20 0,-1 3 9 15,-5 5 40-15,2 2 11 0,-2 5 22 0,0 3-3 16,-2 2-4-16,0 4-4 0,-2 3 4 0,3 2 3 15,1-1-23-15,0 1 14 0,1 1-32 0,2 2-11 16,3 3-7-16,0-3-19 0,6-4 7 0,2-11 1 16,-1-4 20-16,2-7 6 0,0 0 19 0,2-2 16 15,-2-3 18-15,1-1 21 0,1 0 19 16,-1-3 4-16,0-1-12 0,4-4-2 0,-4 1-23 16,1 0-6-16,-3-1 4 0,1 1-4 0,3-1-8 15,-1-3-6-15,0 3 0 0,0-2-15 16,0 0 18-16,0 1-4 0,2-2-14 0,-3 3 3 0,-2 1-10 15,3 3-9-15,-2-1 4 0,3 2 13 0,-4 1-10 16,1 0 11-16,-1 1 14 0,-1 1-4 16,0 7 13-16,-2 0 1 0,3 4 8 15,-1 6-17-15,2 3 5 0,-3 2-2 0,0-1-17 16,-3-1 15-16,0-5-7 0,0 2 0 0,-2-1-4 16,1-2-4-16,0-3-22 0,2-1-12 0,-1-1-20 15,-1-2-42-15,2-2-24 0,-1-2-42 0,0-1-39 16,3-2-47-16,1 0-51 0,1-5-14 0,-1 0 43 15,-3 1-135-15</inkml:trace>
  <inkml:trace contextRef="#ctx0" brushRef="#br0" timeOffset="8637.24">21785 995 2264 0,'0'0'-9'0,"0"0"48"0,0 0 52 0,0 0-27 16,0 0-68-16,0 0-49 0,0 0-9 16,0 0 37-16,0 0 30 0,0 0 15 0,0 0-12 15,0 0-16-15,0 0-35 0,0 0-43 0,162 7-48 16,-105-8-85-16,5 0-118 0,5 0-136 16,-16 0-7-16,-16 1-78 0</inkml:trace>
  <inkml:trace contextRef="#ctx0" brushRef="#br0" timeOffset="9122.84">22683 1226 754 0,'0'0'-23'0,"0"0"-35"16,0 0 196-16,0 0 97 0,0 0-42 0,0 0-40 15,0 0 30-15,0 0 5 0,0 0-3 0,0 0-21 16,0 0-10-16,0 0-24 0,0 0-36 16,0 0-28-16,56-62-22 0,-62 61-22 0,-2 0-30 15,-1 1 17-15,-1 0-26 0,-2 0 1 16,-2 1 17-16,-1 5-3 0,1 0 0 0,-2 2 4 16,3 3 13-16,-3 0-26 0,-1 4 24 0,-3 6-22 15,3 0-21-15,1 0 1 0,6-2-29 16,6-5 0-16,4-4-15 0,0 0 11 0,5-1 0 15,2-1 14-15,5-2 28 0,1-1 5 0,0-3 17 16,2-2-4-16,0 0-1 0,-2 0 2 0,0-3 9 16,-1-3 20-16,1-2-9 0,3 0 2 0,-2-2-5 15,-2 1-4-15,2-1 7 0,-2 0 8 0,-4 2-9 16,0 1 3-16,-3 0 9 0,0 1-15 0,0-1 14 16,-2 0-7-16,1 3-2 0,-1-1-4 15,1 2-1-15,-3 1-11 0,-1 1-29 0,0 1 9 16,0 0-22-16,0 3 20 0,-1 5 20 15,-1 2-6-15,-2 2 10 0,1 1-15 0,1 0 6 16,2 0-1-16,0 1 2 0,0-1-7 0,0-1-27 16,5 1-29-16,6-2-29 0,3-2-42 0,3-1-74 15,2-2-108-15,6-4-129 0,-8-1 9 0,-3-1-176 16</inkml:trace>
  <inkml:trace contextRef="#ctx0" brushRef="#br0" timeOffset="9316.45">22715 771 2506 0,'0'0'-141'0,"0"0"81"0,0 0 72 16,0 0 51-16,0 0-22 0,0 0-44 15,0 0 1-15,0 0 6 0,0 0-24 0,0 0 5 16,0 0-27-16,35 127-43 0,0-113-55 0,3-3-137 15,6-1-227-15,-10-2-385 0,-10-3 441 0</inkml:trace>
  <inkml:trace contextRef="#ctx0" brushRef="#br0" timeOffset="10068.03">22958 1345 1483 0,'0'0'540'0,"0"0"-586"16,0 0 98-16,0 0 98 0,0 0-87 0,0 0-44 15,0 0-1-15,0 0 5 0,0 0 3 0,0 0 0 16,0 0 1-16,0 0 3 0,118-118-9 0,-104 106-6 16,-3-1-6-16,5 2 7 0,-2 1-14 0,0 0 10 15,-1 2-2-15,1 3-24 0,-4 2 8 16,-1 2-22-16,2 1-2 0,-1 0 5 0,-3 2 9 15,3 5-1-15,-4 1 3 0,1 6 15 0,-1 2-24 16,-2 4 1-16,-1 2-9 0,-3-4-9 16,0-1 7-16,0 0 16 0,-3-2 7 0,-2-3-1 15,-3 2 12-15,2-2-3 0,-5-2 13 0,2-2 7 16,0-1 14-16,-2-2-5 0,0-1 3 16,3-3 1-16,2 0-22 0,0-1 2 0,4 0-31 15,0-1-22-15,2-2-35 0,0-3-39 0,0-2-21 16,4-1-36-16,3-2-11 0,4-1-26 0,3-2-12 15,4 2-5-15,3-1-15 0,-2 2 33 16,1 0 41-16,-3 2 66 0,-1 2 54 0,3 0 43 16,1-2 5-16,5-1-12 0,1 2 16 0,3 0-6 15,-2 0 9-15,3-1 5 0,-4 2 36 0,3 1 51 16,-8 2 95-16,1-1 91 0,-3-1 38 0,-7 3 6 16,-2 0-42-16,0 1-17 0,-2 0-46 15,-6 2-13-15,1-1-38 0,-3 1-57 0,0 0-14 16,0 0-48-16,0 0-24 0,-4 0-37 0,-1 0-10 15,-5 2-17-15,1 0-3 0,-1 2 21 0,-5-1-23 16,1 4 17-16,-5 1-7 0,-2 5-2 16,-8 4-1-16,0 3 5 0,2 0 3 0,7-2-16 15,6-3 0-15,6-4-20 0,4 0-16 0,4-2-7 16,0-4-5-16,1 1-6 0,8-1 13 16,2-4 18-16,2-1 11 0,4 0 25 0,2-1 2 15,-1-5 6-15,1-1 14 0,-3-3 5 0,4 1 14 16,-5-2-5-16,0 2 10 0,-4 0-5 0,-1 1 4 15,0 0 10-15,-2-1-6 0,3-1-7 0,-2-1-5 16,2 0 5-16,-2 1-7 0,0 2 19 16,-3 0 7-16,1 1 10 0,-5 4 12 0,1 2-4 15,-3 1-19-15,0 0 0 0,0 2 15 0,0 5-7 16,-5 3 25-16,0 5-15 0,-3 2-30 0,-1 4 0 16,1-4-16-16,2 1-2 0,2-4-3 0,4-1-7 15,0-1-20-15,0 0-34 0,5-1-29 0,4-4-48 16,4-1-51-16,0-4-83 0,3-2-151 15,-3 0-41-15,-3 0-404 0</inkml:trace>
  <inkml:trace contextRef="#ctx0" brushRef="#br0" timeOffset="10266.23">23670 744 2618 0,'0'0'-12'0,"0"0"2"0,0 0 88 16,0 0-15-16,0 0-44 0,0 0-18 0,0 0 4 15,0 0-21-15,0 0-10 0,0 0 3 0,-31 123-42 16,45-105-26-16,7-1-79 0,1 0-125 0,-4-4-276 16,-3-3-839-16</inkml:trace>
  <inkml:trace contextRef="#ctx0" brushRef="#br0" timeOffset="11489.1">23811 1402 1315 0,'0'0'402'0,"0"0"-376"0,0 0 111 15,0 0 92-15,0 0-98 0,0 0-53 0,0 0-27 16,0 0 4-16,0 0-23 0,0 0-17 0,0 0-6 16,0 0-2-16,0 0 10 0,0 0-16 0,111-99 11 15,-94 85-16-15,-3-1 1 0,-2 1 13 0,2 0-7 16,1-4-9-16,1-2-19 0,2-5-7 15,3-2-32-15,1-2 1 0,2-4-2 0,-4 0-14 16,4 0 23-16,-4 1 15 0,-1 5 24 0,-2 0 13 16,-5 8 27-16,-1 1 6 0,-6 6 5 0,0 4 11 15,-5 2-23-15,0 5-16 0,0 1-14 16,0 0 0-16,-8 5 3 0,1 4 15 0,-3 1 8 16,-1 5-12-16,-3 1 4 0,2 5-1 0,-1-1-2 15,-1 5-3-15,3-2 6 0,1 3-11 16,4-1-3-16,0 0 15 0,4-1-11 0,0 6 0 15,2 0-1-15,0 1-19 0,0-3-8 0,4-8 1 16,2-6-3-16,-1-4 0 0,3-1 12 0,-4-5 0 16,3 1 8-16,-4-3 11 0,3-2 11 15,-2 0 7-15,5-1 4 0,1-5 8 0,1-1-10 16,3-1-2-16,-1-1-4 0,-1-1-7 0,-2 1-4 16,-1-1-1-16,1-1-7 0,0-2-19 0,1-2-3 15,0 1-7-15,-1-1 6 0,-1-1 10 0,1 3 7 16,-4 2 11-16,0 2 13 0,-1 0 29 15,-2 4-2-15,-2 3-4 0,-1 0-15 0,0 2-25 16,-1 0-4-16,-5 5 4 0,1 1 4 0,-3 3-4 16,-2 2 9-16,1 0-10 0,-1 6 5 0,-2 4 3 15,0 2-11-15,2 2-3 0,1-3-5 16,4-2 9-16,2-4-1 0,3 0 7 0,0 0-2 16,0-2-13-16,3 0 0 0,2-3-2 0,0-2 4 15,2-2 1-15,1-2 20 0,-2-2 0 16,2-2 12-16,1-1 16 0,2 0-5 0,-2 0 4 0,2-2-5 15,0-4-1-15,-1-2-6 0,4-1 3 16,-2-1-5-16,0-3-6 0,-1-1-4 0,3 0-5 16,-3 1-6-16,-1-1-24 0,-1 0 2 0,0 2-37 15,1-1-8-15,-1-1 19 0,0 0 0 16,0 1 27-16,-1 3 18 0,-4 0 12 0,3 4-12 16,-4 1-1-16,-3 4-9 0,0 1-20 0,0 0 25 15,-3 5 2-15,-6 3 14 0,0 5 10 0,-3 4-11 16,-4 1 2-16,4 2-8 0,1-4 8 0,3 0-9 15,4-1 4-15,-3-1-4 0,5 0-6 16,1 1-1-16,-2-1-1 0,2-3-5 0,1-1-7 16,0 1 7-16,5-4-4 0,0-2 12 0,0 0 6 15,0-3 12-15,1 1 8 16,3-3 10-16,-3 0 24 0,1 0-7 0,2-4 9 0,2 0-8 16,-1-2-15-16,1-2-5 0,2-1-5 15,0-1-4-15,2-1-17 0,1-3 3 0,-2 0-15 16,4 1-8-16,-3-1 3 0,-1 1-6 0,0 1-3 0,-3 3 1 15,-1 2 7-15,-1 1-17 0,-2 4 6 16,-5 0-13-16,2 2-18 0,-3 0-6 0,-1 0-8 16,2 2 15-16,-2 2 13 0,0 1 31 0,0 2 11 15,-2 1 10-15,-2 0 14 0,1 2-8 0,-3 0 1 16,1 1-4-16,-2 1-2 0,4 1-9 16,-3-2 8-16,3 2-10 0,-1-3-4 0,2 0 5 15,2 0-9-15,0-2 7 0,0 0-9 0,0-1 9 16,5-2-5-16,-3-1 5 0,0-1 15 0,2-2 3 15,1 2 14-15,0-3 8 0,0 0 14 0,0 0 1 16,2 0 7-16,2-4-8 0,1 0-11 16,2-3-4-16,0 0-9 0,1 0-5 0,-1-1-11 15,1-2-3-15,3-2-10 0,-3 1-3 16,1-1 4-16,0 1-7 0,-1-1 3 0,-4 4 0 16,0 2-2-16,-3 3-3 0,-1 0-1 0,-4 3-6 15,0 0-15-15,-1 0 2 0,0 0 2 16,0 5 21-16,-1 2 18 0,0 0 14 0,-3 3-1 0,0 1-8 15,0-2 4-15,-2 0-13 0,4 0 0 16,-1 2-13-16,-2-2-21 0,4-1-29 0,1 0-42 16,0-1-56-16,1 0-92 0,6-3-138 0,-4 0-96 15,3-3-502-15</inkml:trace>
  <inkml:trace contextRef="#ctx0" brushRef="#br0" timeOffset="11652.9">24937 1058 2175 0,'0'0'62'16,"0"0"27"-16,0 0 22 0,0 0-18 0,0 0-47 15,0 0-7-15,0 0-48 0,0 0-12 0,0 0-4 16,0 0-25-16,0 0 18 0,0 0-18 16,0 0-25-16,22-16-71 0,-14 16-101 0,-1 2-186 15,0-1-107-15,0 0-447 0</inkml:trace>
  <inkml:trace contextRef="#ctx0" brushRef="#br0" timeOffset="11849.23">23872 991 1694 0,'0'0'-347'0,"0"0"102"0,0 0 420 15,0 0 13-15,0 0-127 0,0 0-37 16,152 0-43-16,-109 0-5 0,8-1-84 0,7 1-121 16,0 0-99-16,-12 0-45 0,-15 0-96 0</inkml:trace>
  <inkml:trace contextRef="#ctx0" brushRef="#br0" timeOffset="12947.97">24995 1428 1212 0,'0'0'226'0,"0"0"-7"0,0 0 71 16,0 0-29-16,0 0-117 0,0 0-40 16,0 0-21-16,0 0-14 0,0 0-13 0,0 0-22 15,0 0 0-15,0 0-16 0,0 0-4 0,0 0-4 16,15 2-9-16,-9-7-3 0,3-2 5 16,1 0-3-16,4-1-7 0,-1-1 8 0,5-1-9 15,-4-1 7-15,5 1-3 0,-1-3 0 0,0-2-6 16,-2 1-10-16,3-2 7 0,0-1-15 0,-6 0 0 15,2 4-9-15,-5-2-9 0,-3 3-4 0,-1-2-8 16,3-1 20-16,-6 0-2 0,2-2 27 16,-3 2 11-16,-2 1-5 0,0 1 4 0,-2 2-11 15,-5 3-6-15,-3 2-3 0,1 3 14 0,-1-1-2 16,0 6 23-16,-4-2 6 0,-2 2-14 0,3 5 6 16,-1 1-9-16,-1 3 1 0,-4 6-6 0,2 4 7 15,-2 6-15-15,2 3 1 0,4-1 14 16,-1-1-6-16,6 0 11 0,0 0 2 0,1-2 3 15,-1 2-8-15,3-5 7 0,-2 0-2 0,6-4-10 16,-1 1 4-16,1-4-9 0,1-1-2 0,0-2-6 16,0-2 3-16,0-1-6 0,3-4 3 15,-1-1 10-15,5-2-1 0,-3-2 15 0,3 1 7 16,1-2 15-16,2 0-3 0,0 0 5 16,3-2-7-16,-2-2-12 0,5-1 3 0,-1 0-6 15,-2-3 1-15,2 0-3 0,-3-2 4 0,-3 2-9 16,3 0-6-16,-5 1 6 0,-3 3-11 0,1 1 7 15,-4 1 0-15,-1 1-1 0,0 1-9 16,0 0-3-16,0 0-8 0,-3 1-10 0,-1 4 20 16,1 0-2-16,-4 5 16 0,1-2 5 0,-2 2 1 15,-1 1-2-15,0 0-6 0,0 0 9 0,2 1-12 16,1 2 8-16,-1 0 1 0,3-1-4 16,-2 2-3-16,3-2 6 0,1 1-4 0,2-3-10 15,0-3 12-15,0 0-15 0,0-1 12 0,1-1 10 16,2-2 6-16,2-2 10 0,0-1 1 0,2-1 17 15,0 0 0-15,0 0 0 0,4 0-3 0,0-2-19 16,-1-2-4-16,5 0 2 0,-5-1 3 0,1-2-5 16,-1 0 3-16,1-3-13 0,0-1-7 15,-2-3 5-15,1-3-9 0,1-2-2 0,0-1-1 16,-3-2-3-16,-3 3-10 0,2 0 12 16,-5 0-4-16,-2 4-5 0,0 4 13 0,0-1-6 15,-3 5 2-15,-3 2-3 0,3 2 7 0,-2-1-3 16,2 3 5-16,1 0 9 0,0 0-10 0,1 1 5 15,-1-1-2-15,0 1-4 0,1 0-6 0,0 0 3 16,1 0-11-16,0 0-10 0,0 0-2 16,0 0-14-16,0 0-1 0,0 0-4 0,1 0 10 15,2 0 1-15,2 1 14 0,0 0 18 0,1 1-3 16,5 2 12-16,-1-2-5 0,0 0-2 0,4 2 0 16,-4-2 4-16,-3 2 3 0,5-1-8 15,-1 1 10-15,-1-2-11 0,-1 0 2 0,0 1 3 16,0-2-2-16,1 1 1 0,-3 2-5 0,-4-2 9 15,1 0-6-15,-2 2 10 0,-2-1 6 0,1 0-5 16,-1 3 4-16,0 2 7 0,0 0-2 0,-1 3 2 16,-3 0 5-16,0-1-10 0,-2 2 3 0,3 0-1 15,-5 0-5-15,3 0 0 0,-2-1-3 16,-2 3 11-16,-2 1-4 0,2 0 7 0,-1-1-3 16,0 0-11-16,1-2-5 0,-1 0 0 0,4 0-7 15,-3-1-2-15,3-3 2 0,3 0-21 16,1-1-2-16,0-2-27 0,2-3-31 0,0 0-32 15,0-2-64-15,3 0-75 0,1 0-178 0,3 0-150 16,-5 0-703-16</inkml:trace>
  <inkml:trace contextRef="#ctx0" brushRef="#br0" timeOffset="13683.31">20853 2071 2807 0,'0'0'-72'0,"0"0"77"0,0 0 27 0,0 0 46 15,0 0 2-15,0 0-45 0,0 0-7 0,0 0 5 16,0 0-8-16,-19 124 0 0,11-93-4 16,-2-1-5-16,0 2-8 0,-4-1-3 0,3 1-11 15,-4 3-16-15,-1-3-22 0,-3 3-37 16,0-1-58-16,3-4-91 0,1 0-170 0,3-9-212 0,4-10-829 15</inkml:trace>
  <inkml:trace contextRef="#ctx0" brushRef="#br0" timeOffset="13915.54">21093 2109 2921 0,'0'0'-39'16,"0"0"33"-16,0 0 41 0,0 0 43 15,0 0-24-15,0 0-34 0,0 0-9 0,0 0 0 0,0 0-3 16,0 0 3-16,0 0 0 0,0 0 6 16,0 0-1-16,0 0 2 0,-39 140-6 0,28-110-6 15,-3 1 5-15,1-1-6 0,-1 3 0 0,-2-2-2 16,3 2-9-16,2-1-21 0,0-6-24 16,2-1-41-16,2-4-57 0,2-2-61 0,3-3-109 15,2-4-196-15,0-2-57 0,2-6-695 0</inkml:trace>
  <inkml:trace contextRef="#ctx0" brushRef="#br0" timeOffset="14377.34">20766 2036 2363 0,'0'0'-43'16,"0"0"1"-16,0 0 68 0,0 0 87 0,0 0-10 15,0 0-53-15,0 0-1 0,0 0-1 0,0 0-3 16,124-97 4-16,-96 89-9 0,-1 1 2 16,3 4-12-16,-2 1-1 0,-4 0-16 0,4 4-2 15,-5 3 6-15,2 6-7 0,-2 1 5 16,-1 4 3-16,4 4 2 0,-4 4-9 0,-2 1 4 16,1 3-11-16,-7-1-14 0,1 0 6 0,-4 1-10 15,-3-1 0-15,-2 0-2 0,-1-3 1 16,-3 1-9-16,-2-3 0 0,0 0 3 0,-4-4-1 15,-1 0 8-15,-4-1 3 0,-1-2 0 0,-2-1 0 16,-4-3 4-16,1 1 1 0,-3-3 2 0,1-1 5 16,0-2-2-16,0 0 2 0,3-3 1 0,-1-1 0 15,-1 1 1-15,2-3 0 0,2 1 2 0,3-1-7 16,0 1 2-16,3 0-2 0,2-1-2 0,1 1-7 16,2 1-11-16,1 0-10 0,0 3 2 15,0 0 12-15,1 5 12 0,3 1 15 0,2 3 1 16,2-2 1-16,-1 2 6 0,5-1-1 0,1 1 9 15,1-3-7-15,5 2 4 0,0-1-4 16,2-1-5-16,6 1-2 0,-3 0-4 0,4-1-8 16,-3-3-5-16,0-1-4 0,-2-1-18 15,0-1-13-15,-3-1-40 0,3-2-56 0,-4-2-81 0,-2 0-204 16,1 0-142-16,-9-3-802 0</inkml:trace>
  <inkml:trace contextRef="#ctx0" brushRef="#br0" timeOffset="15105.59">21612 1635 2385 0,'0'0'92'0,"0"0"-70"0,0 0 32 0,0 0 29 15,0 0-24-15,0 0-47 0,0 0-25 16,0 0 12-16,0 0-6 0,0 0 0 0,0 0 9 16,0 0-1-16,0 0 3 0,0 0-7 0,107-10 9 15,-87 13-13-15,-1 1 0 0,0 2 0 0,-4-2-8 16,-3 3 2-16,-1 2 0 0,-5-2 3 0,0 1-3 16,-3 0 10-16,-2 0-5 0,-1 1 7 0,0 0 9 15,-3 1 9-15,-6 0 8 0,-5 1-7 16,-1 0 8-16,-5 2-20 0,0-2 1 0,-1 1 4 15,-1-2-9-15,4 2 6 0,1-4-2 0,0-1 4 16,6-2-6-16,2-1 5 0,3-2-7 0,3-1-10 16,3 0 2-16,0-1-15 0,0 0-18 15,0 0-17-15,2 0-7 0,4-1 7 0,1 0 28 16,3 0 24-16,7-1 6 0,-3 1 2 0,6 0-9 16,-2 1 2-16,1 0-2 0,-1 0 7 15,-1 0 4-15,1 2-13 0,-2 2 14 0,1 2-8 16,-2 0 2-16,-2 1 9 0,0 0 0 0,-2 0 1 15,-2 0 7-15,-2 2 2 0,1-1-4 16,-3 0 10-16,-1-1 3 0,-2 1 10 0,-2 1 11 16,0-1 10-16,0 3-6 0,-4-1-2 0,-3-1 1 15,-1 1-8-15,0 1-2 0,-4 1 0 0,-2-1-5 16,0 0-7-16,-1 0 4 0,0 1-2 0,-3-1-16 16,-2-2 7-16,1-1-8 0,0 1 2 0,0-3 0 15,-1-1 0-15,2-1-9 0,0 0-12 0,0-2 13 16,4-1-14-16,-1 0 4 0,1-1 4 15,2 2-16-15,-1-2-2 0,2 0-7 0,-2 2-17 16,2-2-31-16,-1 0-39 0,2 0-83 0,1 2-168 16,1-1-314-16,4 0-863 0</inkml:trace>
  <inkml:trace contextRef="#ctx0" brushRef="#br0" timeOffset="21239.55">10952 1194 49 0,'0'0'88'0,"0"0"-37"15,0 0 22-15,0 0 51 0,0 0 25 16,0 0 6-16,0 0 4 0,0 0-23 0,0 0-25 0,0 0-1 15,0 0-26-15,0 0-17 0,-16-7-11 16,16 7-15-16,0-2-15 0,0 2-6 0,0 0-3 16,0 0-11-16,0-1-5 0,0 1-10 0,0 0-10 15,1 0-12-15,4 0 18 0,-3 0 8 0,1 0 21 16,4-1 26-16,1 1-1 0,3 0 3 16,2-1-13-16,3 1 1 0,-1-1-10 0,5 1 5 15,-1 0-2-15,2-1-7 0,0 1 3 0,-1 0 1 16,1 0 4-16,1 0-2 0,-3-2 4 0,6 2-9 15,-3 0-8-15,1 0 6 0,-3 0-10 16,2 3 1-16,4-2 4 0,-3 0 4 0,-1 1-7 16,4 1-1-16,-2-2 6 0,3 1-13 0,-3 1 12 15,2-2 1-15,-2 0-6 0,-1 0 3 0,4 0 2 16,-4 0-3-16,1-1-9 0,0 2 11 16,-2-2-13-16,0-2-2 0,2 2 12 0,-1 0-2 15,-2 2-2-15,-1-2 5 0,0 0 1 16,0 0-9-16,-2 0 11 0,-2 0-5 0,1 0-7 15,2 0-2-15,-5 1 9 0,3 0-12 0,-3 1 6 0,3-1 11 16,-3 0-17-16,4 1 12 0,-5 1-6 16,4-1-4-16,-4 0 0 0,5 1 7 0,-5 0 2 15,5-1-14-15,-1 2 17 0,-3-1-14 0,5 1 4 16,-2-1 8-16,-1 1-4 0,2-1-3 0,3 1-2 16,-1-1 6-16,-2 1-12 0,2-2 14 15,-5 1-1-15,5-1-2 0,-1 1-3 0,-1-1 5 16,0-1 5-16,1 1-18 0,-2 0 20 0,3-1-17 15,-1 0-4-15,2 0 13 0,0 0-10 16,0-1 3-16,0 1 0 0,3-1 9 0,-3 0-12 16,-1 2 15-16,1 0-1 0,-4-1-20 0,1 1 16 15,2 1-10-15,-2-2 7 0,-2 1-4 0,0-1 13 16,2 2-16-16,-4-2-3 0,5 0 18 16,-2 0-15-16,-2 0 8 0,2 1 0 0,0-1 7 15,-2-1-15-15,4 0 18 0,-3 1-4 0,0-1-16 16,4 0 13-16,-3 0-7 0,2 0 6 0,-3 0-5 15,3 0 0-15,2 0 8 0,-3 0-16 0,0-1 16 16,-1 1 1-16,1-3-13 0,1 2 8 16,-2 0 4-16,-1-1-16 0,3 1 20 0,0-1-3 15,-1 1-14-15,-3 0 15 0,4 0-12 0,1 0 2 16,-1 0 9-16,0-1-1 0,-2 1-18 0,3 0 5 16,-3-2 10-16,3 0-14 0,1 2 22 0,-1-1-7 15,1-1-8-15,1 1 2 0,-2 1 2 16,2 0-8-16,-2 0-5 0,0-1 22 0,-2 0-18 15,2 2 18-15,-1-2 0 0,-2 1-7 0,-1 0 7 16,2 0-8-16,-2-1 13 0,-1-1-13 0,1 2 3 16,2-2 10-16,2 0-10 0,-3 1 0 15,4-2 10-15,1 0-6 0,-1 0-14 0,3 1 17 16,-1-2-19-16,1 2-2 0,0-2 16 16,0 2-10-16,4-3 4 0,-3 2-6 0,0 0 9 15,0 1-12-15,-1-1 16 0,-1 1 6 0,0-1-12 16,-3 2 8-16,3-3-6 0,-3 3-2 0,1 0-4 15,-1-1 7-15,-2 1-9 0,1 0 1 16,2-1 9-16,-2 0-5 0,-2 1 1 0,1-1-8 16,1 0 10-16,-1 2-14 0,1-2 18 0,-3 1 5 15,3 0-22-15,-2 1 17 0,1-1-18 0,-2-1 5 16,1 2 0-16,0-1 4 0,-1 1-3 0,-1 0 8 16,0-1 6-16,0 0-16 0,-2 1 12 0,0 1-18 15,1-1 10-15,-2 1-4 0,0-1 9 16,2 1 9-16,-2-2-19 0,1 2 16 0,-1-1-14 15,2 1 0-15,0-1 6 0,1 0 0 0,0 0-6 16,-1 1-3-16,2-1 16 0,0-2-18 0,1 2 16 16,-2 0 2-16,1-1-13 0,-1 0 7 15,-1 1-12-15,-1 0 10 0,0 0-10 0,0 1 11 16,-2-1 0-16,0 1-8 0,-1 0 10 16,1 0-2-16,-1 0-6 0,0 0-1 0,1 0 10 15,-2 0-10-15,1 0 11 0,0 0-1 0,0 0-7 16,0 0 1-16,0 0 7 0,-1 0-1 0,1 0-8 15,-2 1 7-15,1 0-12 0,0 0 1 16,0 0 7-16,0-1-1 0,-2 2-8 0,-1-2-14 0,-2 1-16 16,2 0-49-16,-6-1-39 0,2 1-71 15,1 0-97-15,-3 0-80 0,0 1-67 0,0-1-426 0</inkml:trace>
  <inkml:trace contextRef="#ctx0" brushRef="#br0" timeOffset="22422.55">14508 1167 364 0,'0'0'26'16,"0"0"9"-16,0 0 40 0,0 0 37 0,0 0-5 15,0 0-11-15,0 0-23 0,0 0-8 0,0 0 6 16,0 0 0-16,0 0-16 0,0 0-5 0,0 0-3 16,50-11-14-16,-38 11 23 0,4-1-2 0,-1 0 5 15,3 1 17-15,0-1 1 0,2 0-5 16,3 1-22-16,0 0-7 0,1 0-16 0,1 0 11 16,0 0 8-16,3 0 2 0,0 0-7 0,0 0 2 15,3 2-6-15,1 0-11 0,1 2 10 16,1-2-16-16,2 3 2 0,-1-1-1 0,3 2 0 15,-2 0-7-15,2 1-9 0,-2 1 12 0,1 0-14 16,-2 0 13-16,0 1-1 0,1 1-6 16,7 1-1-16,4 2-7 0,0 0 7 0,1 0-14 0,-12-1 12 15,-5-3-4-15,-5-1-3 0,0 0 9 0,-1 0 3 16,-4 0-3-16,4 0-1 0,-3 0 5 16,-1 0-13-16,0 1 7 0,-3-2-1 0,0 0-6 15,-1 2 2-15,1-2 1 0,-1 2 1 16,-2-3-6-16,2 1 8 0,1 0-6 0,-2 0-1 15,0 1 5-15,-1 0-2 0,3 0 4 0,-6 0-7 16,4 2 7-16,-2-2-9 0,-2 1 3 0,6 0 7 16,-2 0-7-16,-1 2 4 0,4-1-2 15,-1 1 2-15,2 1-5 0,1 1 2 0,2-2 0 16,-2 2-4-16,4-1 9 0,1 2-3 0,-1 2-3 16,0 1 3-16,4 0 4 0,-2 0-6 0,3 2 10 15,-2-3-4-15,3 2-9 0,-1 1 5 0,3 0-1 16,-2 0 2-16,1 2-3 0,3-1 7 0,4 3-10 15,-2-1-1-15,1-1 9 0,0 4-5 16,2-2 3-16,-3 0-2 0,0 0 3 0,1 2-5 16,-3-1 8-16,0 1-1 0,-2 1-12 0,2-2 4 15,-5 4-7-15,1-3 5 0,-4 2 2 16,1 0 6-16,2 0-5 0,-2-1-1 0,-2 0 6 16,1 1-5-16,-3 1 4 0,4 1-3 15,-4 1 1-15,3 1-1 0,0-1 2 0,-2 0 5 16,4-2-7-16,-4 2 4 0,1-1-5 0,-2 0 2 0,2-2 1 15,0 2 0-15,0 0-1 0,2-1-4 16,-3 1 7-16,2 1-5 0,3 0 5 0,-2-1 3 16,2 1-5-16,-4-2 0 0,3 3 0 0,1-3 0 15,-2 1-3-15,2 1 2 0,-2-1-2 16,0-1 0-16,1 1 2 0,-2-1-1 0,-4 2-1 16,4 0-1-16,-3 0 3 0,3 0-2 0,-2-1 1 15,1-2 2-15,-2 1-3 0,-1-1 0 0,1 0 1 16,-3-1 0-16,0 0-2 0,-1-1 4 0,-1 0-4 15,1 0 0-15,2 0 2 0,-3-3-2 16,1 0 0-16,1 0-1 0,-5-2 1 16,3 1-4-16,1-3 2 0,-1 2-4 0,0-3-4 0,-1-1-1 15,-3-2-7-15,5 1-13 0,-4-4-12 0,0 0-13 16,1-2-11-16,1-1-27 0,-4-2-29 16,-1-4-61-16,1-1-20 0,-3-1-11 15,2 0-51-15,-3-2 19 0,-1-3 23 0,-2 3-359 0</inkml:trace>
  <inkml:trace contextRef="#ctx0" brushRef="#br0" timeOffset="22698.91">18736 3419 1511 0,'0'0'-181'0,"0"0"-9"0,0 0 21 0,0 0 75 16,0 0 104-16,0 0 38 0,0 0-2 0,0 0-3 15,0 0-2-15,0 0-15 0,0 0 1 0,0 0 0 16,0 0-1-16,102 138 3 0,-96-112-6 16,1 1-3-16,-4 2-3 0,2-1-4 15,-4 1-2-15,-1-3-2 0,0 1 8 0,-1-3 7 16,-7-1 15-16,-1 0 0 0,-2-3 9 0,-3 1 5 16,-3-2-2-16,-4-1 7 0,0-1-7 0,-5 0-6 15,0-1-5-15,-1 0-3 0,-3-2-6 16,2 0-10-16,2-2-6 0,-2 1-14 0,4-3-23 15,4-2-50-15,-1 1-94 0,5-2-157 0,5-1-48 16,3-2-538-16</inkml:trace>
  <inkml:trace contextRef="#ctx0" brushRef="#br0" timeOffset="23439.65">19464 3659 2023 0,'0'0'-15'0,"0"0"30"0,0 0 52 16,0 0 64-16,0 0-6 0,0 0-62 0,0 0-40 16,0 0-11-16,0 0-15 0,0 0-16 0,0 0-10 15,0 0 5-15,0 0 11 0,-11 19 18 0,10-2 14 16,0 2-5-16,-1 2 6 0,0 1-5 0,-3-1 2 16,2 1 6-16,-4 3-3 0,2-4-1 15,-2 0-5-15,-1 1-1 0,2-1-6 0,0-1 0 16,-1-1-2-16,4-1-1 0,-1-1-1 0,-1-1-1 15,4-4 0-15,0-1-8 0,0-3 9 0,1-2-2 16,0-1-1-16,0-1 10 0,0 0-8 16,1 0 0-16,1-1 1 0,3 1-1 0,0-1-1 15,1 0 4-15,3 1 4 0,2-1 0 0,2 0 2 16,1-1-2-16,4-1-5 0,4-1-12 16,6 0 2-16,-1 0-11 0,0-5-8 0,1 1-2 15,-2-1-20-15,-1 2-8 0,0 1-21 0,-4 0-30 16,-5-1-45-16,2 1-85 0,-7 1-119 0,0 0-64 15,-5-1-515-15</inkml:trace>
  <inkml:trace contextRef="#ctx0" brushRef="#br0" timeOffset="23655.21">19725 3973 2320 0,'0'0'-35'0,"0"0"20"16,0 0 34-16,0 0 40 0,0 0-16 0,0 0-19 15,0 0 17-15,0 0 13 0,0 0 19 0,0 0-6 16,0 0-9-16,0 0-6 0,0 0-20 16,1 122-10-16,-6-100-8 0,-3 0-6 0,0 2-9 15,-2-1-9-15,3-1-13 0,1 1-19 0,-1-1-15 16,3 0-21-16,-2-1-26 0,3 1-33 0,-2 1-53 16,4-2-78-16,1-1-81 0,0 0-77 15,4-9-25-15,-1-3-249 0</inkml:trace>
  <inkml:trace contextRef="#ctx0" brushRef="#br0" timeOffset="24248.31">20569 4037 1495 0,'0'0'810'0,"0"0"-909"16,0 0 102-16,0 0 201 0,0 0-24 16,0 0-130-16,0 0-35 0,0 0 1 0,0 0 4 0,0 0-5 15,0 0 1-15,0 0 6 0,0 0 0 16,10-46 3-16,-12 41-1 0,-3 0-13 0,-2 1-11 15,-3 1-20-15,-3 1-8 0,-1 2-4 0,-6 0-2 16,0 2 6-16,-2 6-2 0,-4 3 5 16,0 2 4-16,-2 1 2 0,3 3 1 0,0 2-1 0,2-1 1 15,1 2-4-15,4 1 0 0,0-3-3 0,6-1-6 16,3 1-9-16,5-4-14 0,4-1-10 16,0-1 1-16,7-3-1 0,8-1 19 0,-2-3 24 15,7-3 20-15,1-2 23 0,4-3 13 0,0-5 2 16,4-4 0-16,-1-2 8 0,-3-2 7 15,3 0 7-15,-6-1 10 0,-2-3-4 0,0 0-11 16,-4-4-9-16,-1-3-13 0,1-4-9 0,-1-6-8 16,2-4-6-16,-1-6-9 0,0-5-5 15,3-2-9-15,-1-2-4 0,-3 0-3 0,3 3 3 16,-6 3 7-16,0 7 4 0,-3 7 9 0,-2 9-1 16,-4 5 10-16,-2 10 5 0,-1 4 3 15,0 4 1-15,0 3-22 0,-1 1-15 0,0 1-24 16,-2 6-6-16,-3 6 12 0,1 6 12 0,-5 6 18 15,1 9 14-15,1 3 10 0,-2 5-4 0,4 0 2 16,3 1-6-16,1-2-6 0,2 2-3 0,0-3-6 16,2-2-14-16,9-2-32 0,5-3-45 15,1-1-58-15,5-3-75 0,2-3-113 0,-4-8-107 16,-8-8-782-16</inkml:trace>
  <inkml:trace contextRef="#ctx0" brushRef="#br0" timeOffset="25148.24">21115 3812 2344 0,'0'0'-74'0,"0"0"46"16,0 0 124-16,0 0 5 0,0 0-62 0,0 0-24 16,-129 59 5-16,111-42 0 0,5 2-7 0,0 0-4 15,3-2-8-15,2 2-5 0,2-4-6 16,0-3-7-16,6 0-9 0,0-3-8 0,3-2-10 15,6-1-7-15,-1-3 7 0,0 1 5 0,1-2 13 16,1-2 10-16,-1 0 10 0,2 0 14 0,1-5 11 16,-2-1 11-16,2-3 1 0,-1-1 0 15,2-3-3-15,-1-1-2 0,-1-2 3 0,-2 2-3 16,0 0-1-16,-2 0-2 0,-4 0-5 16,3 2-4-16,-3 3-4 0,0 1 0 0,0 4 7 15,-2 1 4-15,-1 2 3 0,0 1-11 0,0 0-15 0,0 0-17 16,0 0-17-16,-1 2-8 0,-2 2 5 0,2 1 10 15,-1 2 15-15,2 1 9 0,-1 3 3 0,1 3-4 16,0-1-2-16,0 0-4 0,0 1-6 16,4 1-5-16,2 0-9 0,-1-1-6 0,4-1-8 15,1-1-5-15,2 0 1 0,1-4 2 16,3-2 11-16,1-3 13 0,2-1 13 16,0-2 12-16,-2 0 18 0,4-3 7 0,-2-5 13 15,-1 0 11-15,1-2 3 0,-2-2 8 0,-2-1 1 0,1-4 1 16,0 1-8-16,-3-4-7 0,1-3-11 15,-2-1-15-15,4-6-6 0,-2-2-7 0,1-6-2 16,-1-1-2-16,-1-3-4 0,0 1-7 0,-1-1-4 16,-1 3-4-16,-1 3 3 0,-3 4 7 0,1 6 7 15,-6 5 19-15,-1 7 6 0,-1 5 10 16,0 3-5-16,-2 4-9 0,1 1-11 0,-2 1-11 16,1 0-11-16,-1 0-12 0,0 2-8 0,0 4-3 15,-4 4 8-15,-1 3 14 0,1 5 10 16,-2 3 5-16,-1 2 0 0,4 2 2 0,-3 2-5 15,4 0 6-15,0 1-1 0,3 3-9 0,1-2 6 16,1 2-5-16,0 0 1 0,1-1 1 0,5-3-1 16,-2 1-3-16,5-3-3 0,2-3 1 0,-2-2-7 15,2-1 1-15,2-3-4 0,0-1 7 16,-1-3 1-16,1-2 5 0,-1-4 2 0,-1-1-1 16,0-3 11-16,2-1 5 0,-2-1 11 15,2 0 3-15,0-4-2 0,2-3-5 0,0-2-5 16,2-5-1-16,0 0-8 0,-1 0 0 0,2-2-4 15,1-2-3-15,-4-2 1 0,2-2-5 0,1-2-6 16,-4-1-10-16,2-1 1 0,-3 2 2 0,-2 3 7 16,-3 4 11-16,-5 3 3 0,-2 4 2 0,-1 2-5 15,-1 2-5-15,-7 3-12 0,-2 1-5 16,-1 2 2-16,0 0 0 0,-4 2 11 0,1 7 1 16,-3 3-1-16,0 4 0 0,-3 2 10 0,2 4 4 15,1 0 6-15,0 1 5 0,3 0-6 0,1 0-2 16,3 0-4-16,5-1-1 15,3 0-7-15,2-3-5 0,1-2-3 0,6 0-3 0,3-4 3 16,4-2 0-16,-2-1 2 0,3-2-1 0,1-2 3 16,2-1-1-16,2-2-6 0,-4-1-1 0,2 0-13 15,-1-1-10-15,0-1-13 0,-3 0-20 0,1 0-26 16,-2 0-38-16,0-1-62 0,-2-1-66 16,0-1-63-16,-1 0-54 0,-3-1 62 0,-2 2-362 0</inkml:trace>
  <inkml:trace contextRef="#ctx0" brushRef="#br0" timeOffset="25522.5">21259 3534 2323 0,'0'0'-75'15,"0"0"86"-15,0 0 63 0,0 0 38 0,0 0-30 16,0 0-60-16,0 0-33 0,0 0-18 15,0 0 4-15,0 0 6 0,0 0 21 0,0 0 18 16,0 0 4-16,0 0-1 0,113-10-1 0,-72 11-7 16,1-1-6-16,0 0-1 0,1 0-6 0,-2 3-1 15,-3-2-2-15,0 2-4 0,2 1-9 0,-3-1-17 16,-1 1-38-16,-2-1-59 0,-3 0-104 0,-5 2-170 16,-8-3-100-16,-8 1-705 0</inkml:trace>
  <inkml:trace contextRef="#ctx0" brushRef="#br0" timeOffset="26156.5">21609 3306 429 0,'0'0'57'0,"0"0"77"0,0 0 68 15,0 0 39-15,0 0-20 0,0 0-58 16,0 0-33-16,0 0-17 0,0 0-10 0,0 0-18 15,0 0-9-15,0 0-12 0,0 0-11 0,-1-22-8 16,1 22-5-16,0 0-7 0,0 0-11 16,0 1-22-16,0 1-34 0,0 2-26 0,-1 0 2 15,1 4 17-15,-2 4 24 0,-1 1 22 16,0 5-2-16,0 0-9 0,2 2-7 0,-2 1-30 0,2 1-51 16,-3 1-63-16,0 3-90 0,1-1-110 15,-2-4-5-15,4-7-368 0</inkml:trace>
  <inkml:trace contextRef="#ctx0" brushRef="#br0" timeOffset="34039.44">20087 4812 1830 0,'0'0'-15'16,"0"0"59"-16,0 0 52 0,0 0 13 16,0 0-25-16,0 0-54 0,0 0-33 0,0 0 2 0,0 0 11 15,0 0 20-15,0 0 4 0,0 0-8 16,74 2-17-16,-37-2-13 0,-1 0-12 0,4 3-18 16,-5-2-16-16,1 1-32 0,-5 2-39 0,0-1-55 15,-3 2-76-15,-6 1-110 0,-6-2-20 0,-9 0-422 16</inkml:trace>
  <inkml:trace contextRef="#ctx0" brushRef="#br0" timeOffset="34207.1">20199 5031 1400 0,'0'0'90'0,"0"0"-72"0,0 0 41 16,0 0 38-16,0 0-33 0,0 0-55 0,0 0-14 15,0 0 13-15,0 0 11 0,0 0 8 16,0 0-6-16,0 0-10 0,0 0-9 0,117-7-37 15,-87-1-47-15,0-1-75 0,-2 1-107 0,-9 2-83 16,-7 0-561-16</inkml:trace>
  <inkml:trace contextRef="#ctx0" brushRef="#br0" timeOffset="34433.89">20613 4663 1919 0,'0'0'-197'0,"0"0"93"0,0 0 204 16,0 0 58-16,0 0-32 0,0 0-30 0,0 0-9 16,136 67-15-16,-113-47-11 0,-4 2-23 0,-1 2-16 15,-6-1-4-15,-4 1-1 0,-5 3-2 16,-3-2-2-16,-2 3-5 0,-10-1-4 16,-5 2-5-16,-5-1-7 0,-5 3-2 0,-4-2-9 0,1-1-4 15,-2 0-11-15,2-3-20 0,0-2-28 0,6-3-46 16,4-2-65-16,1-3-123 0,7-5-113 15,5-5-727-15</inkml:trace>
  <inkml:trace contextRef="#ctx0" brushRef="#br0" timeOffset="34840.92">19757 4761 2331 0,'0'0'-129'0,"0"0"76"0,0 0 76 0,0 0 59 16,0 0 7-16,-122 46-43 0,103-34-27 0,7 4-8 15,-1 1-1-15,2-1-1 0,2 4-4 16,-2-1-1-16,2 1-1 0,1 3 1 0,-1 0 0 16,3-2-1-16,-1 3-2 0,0-3-3 0,5-1-4 15,0-1-3-15,2-2-3 0,0-1-4 0,0 0-1 16,3 0-9-16,5-4-13 0,3 2-13 0,0-1-24 15,7-2-17-15,4-1-20 0,5-2-22 0,6-1-48 16,4-2-71-16,5-1-107 0,-11-1-265 16,-10-2 184-16</inkml:trace>
  <inkml:trace contextRef="#ctx0" brushRef="#br0" timeOffset="35255.66">21350 4636 2346 0,'0'0'-43'15,"0"0"-75"-15,0 0 83 0,0 0 126 16,0 0 19-16,0 0-95 0,0 0-49 0,0 0 5 0,0 0 22 15,0 0 22-15,0 0 15 0,0 0-1 16,0 0-13-16,-19 148-6 0,15-113-7 0,-2 1 0 16,-1-2-3-16,0 3-2 0,0-1-11 0,-2 1-14 15,1-2-18-15,2-1-43 0,1-2-59 0,2-3-87 16,2-2-120-16,1-8-76 0,0-6-632 0</inkml:trace>
  <inkml:trace contextRef="#ctx0" brushRef="#br0" timeOffset="35490.87">21751 4523 2390 0,'0'0'-187'0,"0"0"86"15,0 0 159-15,0 0 79 0,0 0-62 0,0 0-38 16,0 0-4-16,-32 149 3 0,25-116-10 0,2 4-2 15,0 1-6-15,-1-1-6 0,1 0-2 0,0 0-10 16,-1-5-8-16,4 0-12 0,-1-3-20 16,3-4-23-16,0 0-31 0,0-4-45 0,0 0-52 15,0-4-78-15,0-3-100 0,1-4-41 0,-1-4-463 0</inkml:trace>
  <inkml:trace contextRef="#ctx0" brushRef="#br0" timeOffset="35749.62">21276 4678 2268 0,'0'0'-160'0,"0"0"66"0,0 0 88 15,0 0 81-15,0 0-15 0,0 0 4 0,0 0 27 16,0 0 18-16,0 0-5 0,0 0-28 15,124 134-17-15,-92-113-21 0,-1 0-14 0,1-1-5 16,-5 0-10-16,-1-1-3 0,-1-1-4 0,-6 3-2 16,0-3-11-16,-2-1-17 0,-3 2-26 0,-2-1-46 15,-2 0-49-15,-2 0-96 0,-2 0-151 0,-2-5-131 16,-2-5-707-16</inkml:trace>
  <inkml:trace contextRef="#ctx0" brushRef="#br0" timeOffset="36035.07">22167 4651 2820 0,'0'0'-157'0,"0"0"90"0,0 0 73 16,0 0 73-16,0 0-12 0,0 0-53 15,0 0-12-15,0 0 3 0,0 0 2 0,0 0-5 16,137-20-2-16,-107 17-5 0,-5 1-12 0,0 2-22 16,0 0-46-16,-6 0-86 0,-1 0-118 0,-3 0-211 15,-6 0-718-15</inkml:trace>
  <inkml:trace contextRef="#ctx0" brushRef="#br0" timeOffset="36237.66">22233 4880 2478 0,'0'0'-211'16,"0"0"84"-16,0 0 150 0,0 0 142 0,0 0-32 15,0 0-62-15,0 0-28 0,0 0-21 16,136-12-16-16,-105 9-6 0,-3-1-2 0,-2-1-4 16,-3 2-13-16,-2-1-41 0,-6 2-67 0,0 1-124 15,-4 0-207-15,-7 1-637 0</inkml:trace>
  <inkml:trace contextRef="#ctx0" brushRef="#br0" timeOffset="36690.32">22950 4385 1541 0,'0'0'640'0,"0"0"-677"16,0 0 84-16,0 0 93 0,0 0-22 0,0 0-78 15,0 0-16-15,0 0 2 0,0 0 2 0,0 0 4 16,0 0 0-16,0 0 1 0,0 0 2 16,-20 31-5-16,18-18-4 0,-4 2 3 0,1 0-6 15,-1 2 0-15,1 4-1 0,-2-1-5 0,1 0-3 16,-1 1-3-16,0-2-2 0,4 0-1 0,-2 1-2 16,1-4-1-16,1 0-2 0,1-3 0 0,-1 3 1 15,0-4 0-15,2 1-2 0,0-2 1 0,1 0-2 16,0-2 0-16,0-1 4 0,0-1-2 15,0-3 1-15,0 1 1 0,2-2 2 0,0 1-1 16,2-2 1-16,1 0 0 0,0 1-1 0,1 0 0 16,3 0 4-16,2-2-4 0,2 1 0 15,1-1-2-15,0-1-4 0,4 0-2 0,-3 0 1 16,3 0-2-16,1 0-4 0,-2 0-7 0,1 0-10 16,-2-2-14-16,-1 1-14 0,0-2-14 0,-3 1-17 15,6 0-20-15,-6-1-32 0,3 2-44 16,0-1-64-16,-4 1-102 0,-2-2-153 0,-4 2-670 0</inkml:trace>
  <inkml:trace contextRef="#ctx0" brushRef="#br0" timeOffset="36922.8">23260 4644 2586 0,'0'0'46'0,"0"0"23"16,0 0 46-16,0 0 2 0,0 0-47 15,0 0-38-15,0 0-9 0,0 0 0 0,0 0-4 16,0 0 2-16,0 0 0 0,0 0 2 0,0 0-6 16,0 0 1-16,-46 83-1 0,38-64-7 0,-1-1 0 15,-4 3-6-15,1-1-1 0,0 0-2 16,0 1-1-16,1-1-4 0,0 2-8 0,2-2-11 16,3-2-18-16,2 2-18 0,3-4-29 15,1 0-34-15,0-2-54 0,2 0-77 0,6-4-105 16,-2-3-227-16,1-2-846 0</inkml:trace>
  <inkml:trace contextRef="#ctx0" brushRef="#br0" timeOffset="38440.17">19795 4653 597 0,'0'0'78'0,"0"0"22"0,0 0 66 0,0 0 14 16,0 0-52-16,0 0-50 0,0 0-11 0,0 0 3 15,0 0-1-15,0 0-4 0,0 0-6 0,0 0-5 16,50-34-2-16,-46 33-2 0,3 0-4 15,-3 0-4-15,3-1-5 0,-2 2-5 16,0 0-3-16,-4 0-5 0,1 0 1 0,2 0-5 16,-3 0 0-16,-1 0-2 0,1 0-1 0,-1 0 7 15,0 2 5-15,0-2 12 0,0 1 8 0,0 0 10 16,0 0 3-16,0 1 1 0,-2 1-3 0,-3 0-7 16,2 3-9-16,-5-1-11 0,-2 3-8 0,0 2-8 15,-2 1-1-15,-1 1 0 0,-3-2-5 16,2 1 0-16,-3 1 1 0,-2 1 0 0,0-2-3 15,-1 2 2-15,-3-1-3 0,0 2-4 0,-3-1 4 16,2-1-2-16,4-3 0 0,1 0 1 16,5-1 3-16,-2-1-3 0,7-2 1 0,5 0-4 15,-3-1-4-15,4 1 1 0,-1-2-2 0,1 1 0 16,2-1-2-16,-1 0 0 0,1 0 0 0,0 2 0 16,-2 0 3-16,2-2-3 0,0 2 2 0,1 0-1 15,-1-1 4-15,-1 1-2 0,1-2 0 0,0 2 1 16,1-2-7-16,-3 0 5 0,3-1-3 0,0 0-3 15,0 0 1-15,0-1-1 0,0 1 3 16,0-1 1-16,0 1 3 0,0-1 0 0,0 0 0 16,0 2 1-16,0-2 3 0,0 1-4 0,0-1 0 15,0 3 0-15,0-3-6 0,0 1 7 16,0-1-1-16,0 2 1 0,0-1 2 0,-1-1-1 16,1 2-1-16,-1-2 0 0,1 1-1 15,-2-1-1-15,0 0 1 0,1 1 0 0,0-1 6 16,-2 0-6-16,1-1 2 0,2 1 1 0,-2 0-6 15,0 0 5-15,1-1-1 0,-4 2 0 0,4-2 0 16,-1 1 0-16,1-1-1 0,1 0 0 0,0 1 5 16,0-1-5-16,-1 0 1 0,1 0 0 15,0 0-2-15,0 1 0 0,0-1 2 0,0 0 1 16,0 0-7-16,0 0 6 0,0 0-2 0,0 0-1 16,0 0 2-16,0 0-2 0,0 0-1 0,0 1-1 15,0 0 4-15,0 1-2 0,0 0 2 0,0 0 0 16,0 1 0-16,0 1-2 0,0-1 0 15,1 1-2-15,1-1-2 0,0 3 3 0,3 0 1 16,-1-1 4-16,2 2 2 0,0 2 1 16,2-2-1-16,1 2 1 0,0 1 1 0,2 0-2 15,0 1 1-15,2-1-2 0,3 0-2 0,-1-1 0 16,3 1-3-16,1-2-1 0,0 0-4 0,3-1-2 16,0 0-1-16,1-2-3 0,1 1-4 0,0 0-9 15,2 1-14-15,-2-1-19 0,0-1-26 16,1 0-33-16,-2 1-56 0,3 0-86 0,-3 1-173 15,-9-3-267-15,-4-1-170 0</inkml:trace>
  <inkml:trace contextRef="#ctx0" brushRef="#br0" timeOffset="39327.08">20595 4619 275 0,'0'0'43'0,"0"0"-24"0,0 0 53 0,0 0 28 16,0 0 23-16,0 0 9 0,0 0-2 0,0 0 16 15,0 0 18-15,0 0 0 0,0 0-15 16,0 0-14-16,0 0-22 0,-5-3-16 0,5 3-11 16,0 0-16-16,0 0-16 0,0 1-12 0,1 0-14 15,1 0-4-15,2 1-3 0,-2 2 1 0,5-1-4 16,0 2 1-16,1 3 0 0,4-1-4 16,3 1 3-16,-2 1-1 0,7 3-2 0,1-1-1 15,-1 0-2-15,5 2-4 0,-1 1 0 0,-3-1 0 16,6-2-3-16,-4 0 0 0,0 0-3 15,2-1 0-15,-5 0-1 0,-2 0 0 0,-3-2 1 16,0 0-1-16,-5-1-1 0,-3 0 1 0,2-1 3 16,-5-2 0-16,-1 1 7 0,-1 0 2 0,-1-2 2 15,-1 1 3-15,1-2-1 0,-1 0 1 16,0 1 2-16,0-2 0 0,0 3-2 0,0-2-1 16,0 0 0-16,-1 2-1 0,-1-1 2 0,-4 1 0 15,2 2 0-15,-5 1-2 0,-1 0-3 16,-1 1-1-16,-6 1-3 0,5 0 0 0,-4 0 0 0,1 0-1 15,-3 0-1-15,1 0 0 0,-1 1 0 16,0-1-4-16,-2 2 5 0,0 0-3 0,0 0 1 16,0 1 1-16,1-3-3 0,5 0 0 0,-2 1-2 15,5-2 2-15,1-1-3 0,2 1 0 0,2 0-1 16,-1-3-1-16,1 2 0 0,0 0-1 16,1-1-2-16,1 0-6 0,0-1 1 0,-1-1-9 15,2 3-10-15,1-3-17 0,-2 0-23 0,3-1-25 16,1 0-34-16,0 0-29 0,-3-2-39 0,3 2-38 15,0-1-58-15,0-1-85 0,0-1 9 16,0 1-413-16</inkml:trace>
  <inkml:trace contextRef="#ctx0" brushRef="#br0" timeOffset="61485.63">7971 3658 0 0,'0'0'59'0,"0"0"41"16,0 0-43-16,0 0-5 0,0 0-18 0,0 0-9 15,0 0-8-15,0 0 0 0,0 0-5 0,0 0-2 16,0 0 0-16,0 0-3 0,-37 1 0 16,35-1-1-16,-1 0 3 0,2 0-3 0,0 1 3 15,-1-1 4-15,1 0 2 0,0 0 15 0,0 0 8 16,1 0 7-16,-3 0 7 0,3 0-3 15,0 0-3-15,0 0-4 0,0 0-7 0,0 0-2 16,0 0-3-16,0 0-2 0,0 0 3 0,0 0-11 16,0 0 0-16,0 0-4 0,0 0-7 15,3 0 4-15,-1 0 0 0,1 0-2 16,-1 0 0-16,2 0 6 0,1 0-4 0,1 0 4 0,3 0-1 16,-2 0-2-16,2 0-2 0,1 0-3 0,0 0 5 15,2 0-3-15,1 0 2 0,-1 0-2 16,0 0-7-16,0 0 1 0,-2 0-2 0,1 0-2 15,0 0-1-15,0 0 4 0,3 0 0 0,-3 0 4 16,1 0 2-16,1 1-3 0,1 0-3 0,1 1 1 16,-1 0-1-16,2-1-2 0,-1 0 4 15,1 1 0-15,0 1 4 0,1-2 4 0,1 1-1 16,2-1-1-16,0 2-2 0,-1-1 1 0,1 0-1 16,1 1 2-16,0 0-1 0,0-1-2 0,1 1 1 15,2 0-4-15,1-1 0 0,1 1-3 0,-2-1 1 16,-1 2 2-16,3-1-2 0,-3-1 3 0,2 1-3 15,0 0-2-15,1-1 0 0,-1 0-2 16,1 1 1-16,0 0 0 0,3-2 1 0,-3 0 0 16,0 1 2-16,3-1-2 0,-3 0 1 15,0 0 1-15,2 0 0 0,-1 0 0 0,-1 1-1 16,0-1 3-16,-1 0-1 0,-3-1 0 0,1 1 1 16,-2-1-4-16,0 1 0 0,-1 0 2 0,0 1-2 15,-1-1 0-15,-1 0 1 0,1 0-1 16,0 1 1-16,0 0-1 0,-3-1 1 0,1 1-1 15,1-1 1-15,-1 0 0 0,1 1-1 0,0-1 0 16,2-1 1-16,0 1 0 0,0-1-1 0,1 1 0 16,1-2 1-16,1 1 1 0,2 0 0 15,-1 0-1-15,3 0-1 0,-3 0 1 0,3 0 0 16,-2-2-1-16,1 0 2 0,3 1-1 0,1-1 3 16,-2 1 1-16,0-2 1 0,2 1-1 0,-1-1-4 15,0 1-1-15,0 1-2 0,2-1 1 0,-1 1 2 16,0-2-1-16,0 2 2 0,-1 0 0 15,-2 0-2-15,2 0 0 0,1 0-1 0,0-3 1 16,-1 3 1-16,0-1-1 0,-3 0 4 0,2 0-4 16,1 1-2-16,-5 0 4 0,1 0-6 0,-2-1 4 15,1 2 1-15,1 0-2 0,-2-1 1 16,-2 0-1-16,3-2 2 0,0 2-2 0,-3-1 1 16,0 1 0-16,0-1-1 0,0 1 0 0,-3 0 3 15,1 0-3-15,-4 0-3 0,4 0 2 16,-3-1-5-16,0 1 5 0,-1 0 3 0,0 1 4 15,1-1 3-15,-2 1-1 0,1-1 0 0,0 1-4 16,-3-3 2-16,3 2-3 0,-3 0-3 0,-1 1 2 16,0 0-4-16,1 0 3 0,-2 0 0 0,1 0 0 15,2 0 0-15,-1 0-1 0,-1 0 0 0,1 0-1 16,1 0 1-16,2 0-1 0,-1 0 2 16,2 0-2-16,-2 0 0 0,3 0 2 0,-2 0-2 15,1 0 0-15,-3 0 2 0,1 0-2 0,-2 0-1 16,-1 0 2-16,0 0-3 0,1 0 1 15,-1 0 3-15,-1 0 1 0,6 0 2 0,-4 0-3 16,1 0 4-16,1 0-4 0,-1-2 0 0,-1 1 2 16,-2 0-3-16,1-1 1 0,-1 1 0 0,-2 1 0 15,0-1-2-15,-2 1 2 0,2-1-2 16,-2 1-2-16,-2 0 3 0,2 0-1 0,-1 0 2 16,-2 0 0-16,2 0 0 0,-3 0 0 15,-1 0 1-15,3 0 0 0,-3 0-1 0,0 0 1 0,-1 0-2 16,0 0 0-16,1 0 0 0,-1 0 0 15,0 0-2-15,0 0-2 0,0 0 0 0,0 0-5 16,0 0-5-16,0 0-6 0,0 0-13 0,0 0-19 16,0 0-22-16,0 0-30 0,0 0-37 0,0 0-41 15,0 2-53-15,0 1 14 0,0-1-466 0</inkml:trace>
  <inkml:trace contextRef="#ctx0" brushRef="#br0" timeOffset="98924.72">10570 5967 38 0,'0'0'199'0,"0"0"-129"15,0 0-10-15,0 0 23 0,0 0 45 0,0 0 47 16,0 0 31-16,0 0 19 0,0 0-8 0,0 0-27 15,0 0-36-15,0 0-32 0,-21 9-23 16,21-8-9-16,3 0 8 0,2-1-4 16,-2 1-4-16,4-1-9 0,2 0-15 0,-1 0-13 15,3 0-11-15,4 0-11 0,-2 0-10 0,5 0-7 16,1 0-5-16,2-1-4 0,0-1-5 0,-2 1-7 16,1 0-14-16,-1-1-34 0,-5 2-48 0,4 0-80 15,-5 0-110-15,4 0-163 0,-6 0-47 16,-4 0-536-16</inkml:trace>
  <inkml:trace contextRef="#ctx0" brushRef="#br0" timeOffset="99922.4">7402 6403 807 0,'0'0'174'0,"0"0"-196"0,0 0 14 15,0 0 21-15,0 0 6 0,0 0-25 0,0 0-25 16,0 0-6-16,0 0 12 0,0 0 24 0,0 0 2 16,0 0-6-16,0 0-13 0,0 0-20 0,94-37-30 15,-69 34-37-15,0-2-19 0,1 1 7 0,1 2 17 16,-6-1-209-16,-8 2 309 0</inkml:trace>
  <inkml:trace contextRef="#ctx0" brushRef="#br0" timeOffset="100102.22">8160 6364 298 0,'0'0'79'0,"0"0"43"0,0 0 39 0,0 0 20 16,0 0-26-16,0 0-39 0,0 0-35 0,0 0-25 15,0 0-25-15,0 0-19 0,0 0-16 0,0 0-20 16,119 6-25-16,-103-6-47 0,-1 0-48 16,2 1-47-16,0-1-12 0,2 1 36 0,-7-2-10 15,-2 1-60-15</inkml:trace>
  <inkml:trace contextRef="#ctx0" brushRef="#br0" timeOffset="100290.93">8781 6343 20 0,'0'0'205'15,"0"0"-99"-15,0 0 43 0,0 0 39 0,0 0 15 16,0 0-18-16,0 0-33 0,0 0-26 0,0 0-36 16,0 0-32-16,0 0-25 0,0 0-28 15,0 0-5-15,118-7-13 0,-109 7-16 0,1 0-18 16,-2 0-26-16,1 0-27 0,4 0-10 0,-2 0 2 16,3 2-5-16,0-1-16 0,4 0-24 0,1 0 6 15,1-1 21-15,1 0 39 0,-8 1-60 0,-1-1 9 16</inkml:trace>
  <inkml:trace contextRef="#ctx0" brushRef="#br0" timeOffset="100452.32">9547 6322 0 0,'0'0'201'0,"0"0"-158"16,0 0-4-16,0 0 6 0,0 0 14 16,0 0 15-16,0 0 3 0,0 0-7 0,0 0-13 15,0 0-17-15,0 0-18 0,0 0-9 0,0 0-15 16,0 0-9-16,101 10-6 0,-87-13-12 0,-1 2-28 15,5 0-31-15,-2-1-8 0,2-1 1 0,2 2 26 16,-2-1-48-16,-8 1-42 0</inkml:trace>
  <inkml:trace contextRef="#ctx0" brushRef="#br0" timeOffset="100657.87">10018 6309 0 0,'0'0'129'0,"0"0"-51"15,0 0-37-15,0 0-11 0,0 0 1 16,0 0 8-16,0 0 4 0,0 0 9 0,0 0 8 15,0 0 4-15,0 0 6 0,0 0-4 0,0 0-5 16,0 0-1-16,126 12 1 0,-109-12 2 16,0 0 4-16,1 0 3 0,1 0 1 0,1 0-2 15,-1 0-10-15,2 0-12 0,-1 1-18 0,0 1-13 16,0 0-14-16,-3-1-14 0,0 1-17 16,1 1-26-16,-2-2-51 0,-1 1-76 0,0 2-59 15,-5-2-293-15,-4-1 315 0</inkml:trace>
  <inkml:trace contextRef="#ctx0" brushRef="#br0" timeOffset="102325.2">11076 5863 293 0,'0'0'50'0,"0"0"46"15,0 0 57-15,0 0 53 0,0 0 24 0,0 0-20 16,0 0-20-16,0 0-27 0,0 0-27 16,0 0-23-16,0 0-23 0,0 0-19 0,0 0-21 15,-31-32-12-15,24 33-7 0,-2 2-6 0,2 2 0 16,-2 1 0-16,-1 1-3 0,-1 1 0 15,2 0-1-15,0 1-6 0,1 1-4 0,0-1-3 16,3 3-4-16,-2 0 2 0,3 1-3 16,-4-1 3-16,7 2-2 0,-3 0-2 0,2 1 2 15,1 1-3-15,1-1-1 0,0 0 1 0,6 0-4 16,-1-1-2-16,5-1-1 0,1 0-3 0,4-3-3 16,-1-1 0-16,6-2 0 0,-1-3-1 0,1-1 2 15,1-3 5-15,-1 0 0 0,2 0 2 16,3-5 5-16,-2-3-2 0,-2-4 1 0,1-1 2 15,0-1 1-15,-2 0 0 0,-1-4 3 0,1 1 2 16,-3-1-1-16,-2-2 1 0,1-2-3 0,-3 1-4 16,2-6-2-16,-4-2-8 0,2-3-10 15,-2-4-12-15,0 0-14 0,-1 0-15 0,-1 0-5 16,-1 1 0-16,-3 4 5 0,0 2 11 0,-4 6 11 0,-1 3 14 16,0 5 12-16,0 4 15 0,-1 2 14 15,-4 7 5-15,3 2-6 0,-6 0-15 0,4 8-1 16,-4 3 6-16,-2 7 11 0,0 2 8 0,-1 5-4 15,2 0-11-15,-2 2-6 0,1 4-1 16,2-2 0-16,2 3 2 0,-1-1 3 0,4-1 0 16,-2-1 1-16,3 0-3 0,2-2-4 15,0-2-4-15,0-2-5 0,6-2-5 0,-2 0-1 16,6-4-7-16,-2-1-6 0,1-1-4 0,1-3-3 16,2-1-3-16,-1-3-4 0,1-2-1 0,3-2-8 15,-3-1 2-15,1-3 2 0,-1 0 5 0,4-2 9 16,-5-3 3-16,2-4 4 0,-3 1-4 15,1-2-2-15,5-2-5 0,-4-1-1 0,1-2 2 16,1-3-2-16,-2-1 8 0,1-1 4 0,-3-1 5 16,1 1 7-16,-2 1 7 0,-2 3 4 15,-4 2 4-15,-2 2 9 0,-1 4 12 0,0 2 8 0,0 3 10 16,-2 1-3-16,-5 2-9 0,1 0-1 0,-5 6 1 16,1 2 7-16,-4 4 8 0,0 1 4 15,-1 1 1-15,2 1-6 0,1 2-3 0,0 0-2 16,2 0-6-16,1-1 4 0,1 1-5 15,-2-1-5-15,6-2-6 0,-2 0-9 0,4-1-7 16,0 0-3-16,-1-2-3 0,3 1-5 16,0-4-5-16,0-2-5 0,4-2-4 0,-1 0-8 15,2-3-1-15,-1-1-1 0,-1 0 2 0,6 0 10 16,-2-6 0-16,1-1 4 0,-2-1-2 0,3-3 3 16,0 0 2-16,0 0 2 0,-2-2 5 0,1-1-5 15,-1 1 0-15,1-1 0 0,-3 1 4 0,1 0 1 16,-3 3 2-16,1-1-2 0,-2 5-8 15,-1-2 1-15,0 4-3 0,-1 2-4 0,1 1-8 16,-1 1-7-16,0 0 10 0,0 2 19 0,0 3 23 16,0 2 14-16,0 0-2 0,0 4-10 0,0 0-4 15,-2 1-4-15,1 1-2 0,0 0 1 0,1 1-7 16,0-1 1-16,1 0-3 0,2-1 0 0,2 1 1 16,0-2-2-16,3 1-2 0,0-3-2 0,-2-1-1 15,3-2-1-15,0-2 2 0,3-1 6 16,-1-2 8-16,3-1 6 0,-1 0 6 0,-3-4 3 15,2-1-2-15,-2-3 6 0,0-4 0 0,0 1 0 16,0-3-3-16,0-2-4 0,1 0-8 16,-1-4-5-16,0 1-1 0,1-1-7 15,-2-2 1-15,1 2-4 0,-1 1 0 0,0 0-5 16,-1 2-1-16,-2 5 0 0,4 1-4 0,-2 3 2 16,-5 5-6-16,5 0-2 0,-7 3-1 0,6 0 5 15,-4 1 10-15,2 6 11 0,-1 2 15 0,-1 1 2 16,2 3 2-16,-2 0-5 0,-2 3-6 0,5 1-5 15,-3 0-3-15,5 0-4 0,-2 0-2 16,2 1 4-16,3-2 3 0,-1-1 4 0,4 0 3 16,-2-1 3-16,-1 0 1 0,-1-1 3 0,-2-1 2 15,-4-3 1-15,1-1 6 0,-3-3 11 0,-2 0 15 16,0 0 7-16,-2-2-6 0,-5 1-11 0,-2-1-23 16,-4-1-13-16,-3 0-7 0,3-2-12 15,-4 0-9-15,4 0-18 0,3-2-20 0,1-1-20 16,-1 0-26-16,6-2-49 0,-1 0-69 0,4-2-73 15,1 1-77-15,0-1 9 0,0 2 52 0,0 1-204 0</inkml:trace>
  <inkml:trace contextRef="#ctx0" brushRef="#br0" timeOffset="102742.3">12323 5939 414 0,'0'0'207'0,"0"0"57"15,0 0 54-15,0 0 8 0,0 0-66 0,0 0-53 16,0 0-37-16,0 0-36 0,0 0-46 16,0 0-30-16,0 0-30 0,0 0-16 0,0 0-6 15,0 0-4-15,-77-44-2 0,60 50-2 0,2 0-6 16,-3 2 0-16,5 0-1 0,-3 1-1 16,3 3 1-16,1 0 1 0,0 1 0 0,3 1 2 15,0 0-3-15,0 0-4 0,7-2-8 0,2-1-12 16,1-2-9-16,-1-2-14 0,8-1-4 0,-2-2 3 15,3-1 8-15,5-2 15 0,0-1 8 0,-2 0 7 16,6-4 4-16,-1-2-2 0,-2-2 1 0,1-1 3 16,-1-1 0-16,0-2 8 0,0 0 5 15,-3 0 2-15,4 0 9 0,-4 2 1 16,-2 1 8-16,-2 1 14 0,-4 3 14 0,-1 2 17 16,0 2 6-16,-3 1-3 0,1 0-16 0,-1 0-12 15,0 2-4-15,0 2 1 0,0 3 8 0,0 4-2 16,0 0-6-16,0 2-8 0,0 1-5 0,0-1-8 15,0 1-5-15,0 0-8 0,0 0-9 0,2-3-3 16,4 0-7-16,-1-2-13 0,4-2-13 16,2-1-32-16,0-3-45 0,2-1-72 0,3-2-94 15,0 0-173-15,-4-3-84 0,-2 1-319 0</inkml:trace>
  <inkml:trace contextRef="#ctx0" brushRef="#br0" timeOffset="103441.95">12957 5938 709 0,'0'0'51'0,"0"0"31"15,0 0 51-15,0 0 49 0,0 0-11 0,0 0-10 16,0 0-6-16,0 0-20 0,0 0-21 0,0 0-10 16,0 0-18-16,0 0-18 0,0 0-14 0,0 0-13 15,37-46-1-15,-27 33-6 0,-2-2-4 16,1-1-4-16,-2-1-6 0,5-3-7 0,0 0-2 16,1-2-3-16,-1-2-6 0,0-1 1 0,-1-1-1 15,-1-1 0-15,0 2 1 0,0 3 0 16,-4 1 2-16,-2 4 2 0,0 5 4 0,-1 3 1 15,-2 5 1-15,0 1 2 0,-1 3-2 16,0 0-7-16,0 2-8 0,0 5-2 0,-1 3-2 16,-3 5 6-16,0 4 5 0,1 5-1 0,0 0 0 15,0 1 0-15,1 2 2 0,1-1-4 0,0 2 3 16,1-1-3-16,0 1-2 0,0 1 2 0,0-4-3 16,0 0-6-16,0 0-8 0,1-3-10 0,0-2-13 15,0 0-21-15,0-2-24 0,4-2-22 16,-4 0-23-16,0-1-37 0,-1 1-65 0,0-3-94 15,0-1-57-15,0-3 30 0,-2-4-284 0</inkml:trace>
  <inkml:trace contextRef="#ctx0" brushRef="#br0" timeOffset="103670.21">12922 6183 2221 0,'0'0'-33'16,"0"0"43"-16,0 0 84 0,0 0 29 16,0 0-29-16,0 0-23 0,0 0-4 0,0 0-13 0,132-44-9 15,-106 37-14-15,4-1-11 0,1 2-8 16,0-1-6-16,2 0-4 0,-5 1-9 0,1 0-9 16,-3 0-19-16,-3-1-25 0,-3 4-36 0,-1-1-51 15,-5 3-82-15,3 1-94 0,-4 0-132 16,-3 0-25-16,-4 0-489 0</inkml:trace>
  <inkml:trace contextRef="#ctx0" brushRef="#br0" timeOffset="105153.51">10455 6892 576 0,'0'0'91'0,"0"0"52"0,0 0 63 16,0 0 36-16,0 0-30 0,0 0-93 16,0 0-73-16,0 0-35 0,0 0-2 0,0 0 14 15,0 0 10-15,0 0-5 0,0 0-11 16,41 1-8-16,-18-1-11 0,4 0-16 0,-2-1-40 16,1 0-60-16,0 1-91 0,1 0-97 0,-7 0-5 15,-9 0-432-15</inkml:trace>
  <inkml:trace contextRef="#ctx0" brushRef="#br0" timeOffset="106541.4">11069 6804 613 0,'0'0'227'15,"0"0"-239"-15,0 0 53 0,0 0 79 0,0 0 28 16,0 0-22-16,0 0-23 0,0 0-23 0,0 0-14 15,0 0-8-15,0 0-2 0,0 0-1 0,0 0-3 16,0 0-5-16,-102 20-3 0,92-9 4 16,1-1-5-16,3 1-7 0,-3 0-7 0,2 1-10 0,2 0-10 15,-1 2-1-15,-2-1-4 0,4 0-3 16,4 1-1-16,-1 2-2 0,1-2-3 16,0 0-3-16,1 1-5 0,7-2-1 0,2-1-7 15,1-1 1-15,3-2 1 0,1-2 2 0,2-3 3 16,2-1 4-16,2-2 1 0,0-1 2 0,3 0 5 15,-3-6 2-15,0-3 4 0,-1-2 1 0,-1 0 0 16,-1-3 0-16,0-2 2 0,4-2 0 0,-2 0 2 16,-2 0-1-16,2-3 0 0,-2-1 1 15,-3-1-2-15,2-2 2 0,-5-3-6 0,4-1-4 16,-2-4-3-16,-3 0-12 0,4-1-5 0,-4 2-6 16,-2 4-1-16,-3 2 7 0,1 4 8 0,-5 5 9 15,-2 3 10-15,0 5 13 0,-1 3 5 16,-6 4 0-16,0 2-7 0,-3 0-12 0,-3 7-2 15,0 3 7-15,-1 4 10 0,-3 2 7 16,3 4-4-16,-2 1-4 0,4 0-4 0,-1 6-5 0,0-1 2 16,3 2 1-16,2 3 7 0,0 0 4 15,1-1 0-15,4 1-3 0,-1-2-8 0,4-1-6 16,3-2-10-16,1-2-6 0,6-4-4 0,2 1-10 16,3-4-5-16,0-5-3 0,4-2-4 0,-1 0 1 15,1-5 1-15,1-1-1 0,2-2 0 16,0-2 0-16,-1 0 3 0,2-6 6 0,1-2 9 15,-3-1 9-15,-1-2 6 0,-3-4 7 0,1 0 1 16,1-2 0-16,-1-1 1 0,-3-1 0 0,1 0 2 16,-4 1 4-16,-2-1 2 0,0 1 5 0,-3 1 2 15,-6 3 4-15,0 1 6 0,-1 3 6 16,0 3 6-16,-7 2 7 0,1 2-6 0,-2 3-7 16,-2 0-8-16,-1 3-8 0,-4 3-4 0,3 3 0 15,-2 2-1-15,-1 1-6 0,1 2-1 0,2 2-4 16,-3 0-3-16,4 1-2 0,1 0-3 15,1-1 1-15,5 0-2 0,-2-3-2 0,5-3-8 16,1-2-6-16,0-1-7 0,1-1-5 0,4-3 0 16,-2 0 2-16,4-3 4 0,-2 0 5 15,3 0 5-15,0-3 2 0,-1-3 2 0,0-1-2 16,2 0 0-16,-2 0 2 0,1-1 2 0,-2 1 5 16,1-1 0-16,-3-1 2 0,2 1 0 15,-3 3-3-15,3-1-2 0,-2 3-3 0,1-1-3 16,-1 2-8-16,-1 1 0 0,3 0-4 0,-3 1-2 15,3 0-2-15,-2 0-2 0,1 0 1 0,-1 3 5 16,-1 3 11-16,2 0 5 0,-3 3 10 0,0-1 3 16,2 1-1-16,0 0 4 0,2 1-1 0,-1-2 0 15,1-1-1-15,-1 0 0 0,4-1-2 0,0-1 5 16,1-3 15-16,1-1 17 0,2-1 9 16,3 0 2-16,-1-4-5 0,2-2-15 0,1-2-1 15,-5-1-2-15,5-3-5 0,-6 1 6 0,1-2-2 16,1-1 4-16,-3-1-1 0,-1-2 0 15,-1-1-5-15,1 2-6 0,-4-4-7 0,3-1-5 16,-2 4-3-16,-3 1-4 0,4 3 6 0,-5 4-9 16,2 2 2-16,-2 3-3 0,-2 1-10 15,2 3 1-15,0 0-3 0,-2 0 4 0,0 7 6 16,-1 0 7-16,0 2 4 0,0 4 1 0,0 1-2 16,0 0 0-16,0 5-1 0,0-2 2 0,0 0 4 15,0 2-3-15,3-2 2 0,3 2-1 16,-3-1-2-16,-1 0 5 0,3 0-1 0,-2-1 0 15,-1 0-3-15,3-2 0 0,-3-4-1 0,1 0-2 16,2-3 5-16,-5-2 1 0,0-3 1 0,0 1 7 16,0-3 7-16,0-1 1 0,-1 0 0 15,-4 0-10-15,2-1-15 0,-4-2-15 0,4-1-16 0,-4-1-18 16,4-1-19-16,-4 2-12 0,4-1-31 16,0-1-48-16,-1 2-61 0,2-1-72 0,2 0-75 15,0-2-1-15,0 2 48 0,0 2-235 0</inkml:trace>
  <inkml:trace contextRef="#ctx0" brushRef="#br0" timeOffset="106924.91">12155 6919 0 0,'0'0'401'0,"0"0"-175"15,0 0 11-15,0 0 19 0,0 0-12 16,119-44-5-16,-106 34-16 0,1 4-25 0,-2-1-39 16,-3 1-29-16,-3 0-26 0,0 3-22 0,-4 0-4 15,-1 1-6-15,-1 1-7 0,-1 1-14 0,-6 0-28 16,-3 1-25-16,-2 5-15 0,-6 2-11 15,1 2-1-15,-8 1-2 0,1 1-9 0,-1 0-8 16,1 2-11-16,0 0 2 0,-2 1 8 0,5 1 14 16,2 0 17-16,2 0 8 0,4 0 2 0,3-1-6 15,7-2-12-15,2-3-15 0,1-2-11 0,1-2-1 16,8-3 5-16,0-2 14 0,2-1 16 0,4-1 11 16,2-5 5-16,2-3 3 0,1-2-3 15,-1-4 0-15,0 1 1 0,0 0 2 0,0 0 4 16,0-2 2-16,-3 1 5 0,-1 3 2 0,-4 0 8 15,0 2 8-15,-1 3 7 0,-2 1 6 16,-1 2 0-16,-4 1-5 0,3 2-5 0,-2 1-5 16,-3 0 0-16,5 0 3 0,-5 2 2 15,1 4 1-15,-1 2-2 0,0 2-5 0,1 1-3 16,-2 2-4-16,2 2-4 0,-2 1-7 0,0-2-5 16,0 2-8-16,0-2-9 0,1-2-20 0,2-1-41 15,-1-3-59-15,6-1-89 0,-1-2-112 0,-2-3-153 16,1 0-677-16</inkml:trace>
  <inkml:trace contextRef="#ctx0" brushRef="#br0" timeOffset="107341.58">12792 6791 2255 0,'0'0'212'0,"0"0"-182"15,0 0 29-15,0 0 46 0,0 0-11 0,0 0-20 16,0 0-7-16,0 0-11 0,0 0-4 16,0 0-9-16,0 0-7 0,0 0-4 0,132-52-10 15,-112 52-10-15,0 0-4 0,-3 1-5 16,-1 3-1-16,1 1-1 0,-3 0-2 0,2 2 0 16,-4 0-4-16,-1 0-1 0,-3 0-3 0,-4 1-7 15,0 1 2-15,-4 0 0 0,0 3-2 0,-4-1 2 16,-6 1-3-16,-2 1-6 0,-6 0-4 0,-3 1-11 15,-3 1-13-15,-2 0-5 0,1-1 4 16,-1 1 8-16,2 1 14 0,2 0 8 0,4-1 5 16,0 1 4-16,5 0 5 0,1-3 6 0,2-1 3 15,2-1 1-15,1-2 1 0,6-1-1 0,1 0 2 16,0-1 2-16,1-1 3 0,8-1 1 0,-1-1 0 16,1-2 0-16,2 1-2 0,0-3 0 0,1 0-1 15,2 0-4-15,0 0-2 0,-1 0-3 16,1-2-1-16,1 2-3 0,-3-1-5 0,5 0-8 15,-3 1-13-15,3 0-18 0,-3-1-16 0,5 1-21 16,1 0-79-16,1-1-131 0,-2 0-232 0,-8 1-875 16</inkml:trace>
  <inkml:trace contextRef="#ctx0" brushRef="#br0" timeOffset="107868.1">13889 5527 1054 0,'0'0'96'0,"0"0"48"0,0 0 33 16,0 0 14-16,0 0-23 0,0 0-63 0,0 0-28 0,0 0 2 15,0 0-1-15,0 0-1 0,-66 132-3 16,61-100-1-16,-2 3-8 0,5 0-6 0,0 1-9 15,2 1-13-15,0-3-11 0,1-3-14 16,5-1-9-16,1-5-12 0,6-2-10 0,-2-2-10 16,5-3-22-16,-2-2-30 0,1-1-48 0,1-3-83 15,2-2-95-15,-2-2-156 0,-7-4-545 0</inkml:trace>
  <inkml:trace contextRef="#ctx0" brushRef="#br0" timeOffset="108324.81">14278 5894 1923 0,'0'0'269'0,"0"0"-262"0,0 0 34 0,0 0 38 16,0 0-11-16,0 0-42 0,0 0-11 0,0 0-3 15,0 0 1-15,0 0 1 0,0 0-1 16,0 0 3-16,0 0-1 0,68-123-2 0,-65 120-5 15,3 1-6-15,-3 0-9 0,0 2-10 0,-3 3 1 16,1 5 3-16,0 5 6 0,2 5 8 16,-1 4 3-16,1 4-2 0,-2 2 1 0,3 3 3 15,-2 1-1-15,1 1 0 0,2 3 0 0,-1-1-1 16,-2 0-2-16,0 0-1 0,1-2 1 16,-2-1-3-16,-1 0 4 0,0-2 0 0,0-1-1 15,-1-2-2-15,-4-3 5 0,-1-2 2 0,-2-3 4 16,-1 0 7-16,-1-4-2 0,-3 0 4 0,-1-3-1 15,-1 1 0-15,-3-2 3 0,-1-3 1 0,-2-1-5 16,-1-1 3-16,-2-2-8 0,-2-2-1 0,5-2 0 16,1 0-5-16,0-2 6 0,3-5-2 15,3-2 1-15,4-3 7 0,0 1-7 0,3-3-3 16,3-1-5-16,3-2-6 0,1-1-3 0,0 0 1 16,8-2-3-16,3-3-3 0,2 2 2 0,7-3-1 15,0-2 3-15,5 2-4 0,2-3 0 16,3 3-6-16,2-1-14 0,-1-1-20 0,1 0-39 15,2-3-55-15,1 2-85 0,-3-2-115 0,-6 6-173 16,-10 8-758-16</inkml:trace>
  <inkml:trace contextRef="#ctx0" brushRef="#br0" timeOffset="108484.29">14490 5548 2414 0,'0'0'58'0,"0"0"6"15,0 0 4-15,0 0-9 0,0 0-38 16,0 0-22-16,0 0-25 0,0 0-19 0,0 0-23 16,0 0-49-16,0 0-101 0,0 0-180 0,0 0-152 15,0 0-711-15</inkml:trace>
  <inkml:trace contextRef="#ctx0" brushRef="#br0" timeOffset="108734.49">14818 5770 2577 0,'0'0'-21'0,"0"0"33"16,0 0 30-16,0 0 33 0,0 0-21 0,0 0-19 15,0 0-12-15,0 0-8 0,0 0-5 0,0 0-7 16,0 0-3-16,0 0-13 0,132-30-20 0,-107 29-38 16,-2 0-68-16,0 1-117 0,0 0-160 0,-5 0-151 15,-8 2-763-15</inkml:trace>
  <inkml:trace contextRef="#ctx0" brushRef="#br0" timeOffset="108924.15">14808 5982 2568 0,'0'0'-52'0,"0"0"22"0,0 0 31 16,0 0 57-16,0 0-10 0,0 0-19 0,0 0-11 16,0 0-11-16,0 0-13 0,0 0-11 0,131-38-18 15,-104 32-33-15,-1 2-75 0,3-1-116 16,-6 3-180-16,-5-1-112 0,-8 3-578 0</inkml:trace>
  <inkml:trace contextRef="#ctx0" brushRef="#br0" timeOffset="109257.85">15225 5915 1561 0,'0'0'70'0,"0"0"15"0,0 0 57 16,0 0 16-16,0 0-33 0,0 0-18 0,0 0-22 16,0 0-19-16,91-119-17 0,-81 102-13 0,0 0-8 15,1-3-6-15,-4 2-3 0,1 2-1 16,-3 1 3-16,4 1 6 0,-7 5 5 0,1 3 4 16,-2 2 4-16,-1 1-3 0,0 3-2 0,0 0 3 15,0 0-11-15,0 0-9 0,0 4-8 16,-4 2-8-16,0 4 1 0,0 4 3 0,0 4 2 15,-1 0-1-15,0 4-2 0,1 1 0 0,0 0-2 16,2 2-2-16,-1 0 0 0,0-2-5 0,0 0-7 16,2 0-8-16,-2-3-19 0,1-1-29 0,-2 0-32 15,3-2-44-15,-3-1-57 0,0-1-100 0,1-1-163 16,-2-4-61-16,2-4-541 0</inkml:trace>
  <inkml:trace contextRef="#ctx0" brushRef="#br0" timeOffset="109542.12">15455 5313 2188 0,'0'0'-44'16,"0"0"44"-16,0 0 85 0,0 0 41 15,0 0-16-15,0 0-11 0,0 0-5 0,0 0-8 16,76 139-14-16,-63-106-19 0,2 0-13 0,-3 1-16 16,1 1-8-16,-1-2-2 0,-2 2-5 15,-3-3-3-15,2 1 1 0,-4 0-1 0,-5-1-3 16,0-1 0-16,-5-1-6 0,-6 0-5 0,0-4-14 16,-9 1-31-16,1 0-47 0,-3-1-68 0,-3 0-92 0,-4 0-170 15,8-8-154-15,6-4-785 0</inkml:trace>
  <inkml:trace contextRef="#ctx0" brushRef="#br0" timeOffset="110234.28">13619 6686 1755 0,'0'0'263'0,"0"0"-277"0,0 0 47 16,0 0 43-16,0 0 11 0,0 0-22 0,0 0-21 16,0 0-5-16,0 0 2 0,0 0 1 0,0 0 0 15,0 0 0-15,-95 142-8 0,94-116-5 0,1 4-7 16,0 1-12-16,0 3-4 0,0-2-4 0,0 0-6 15,0 0-11-15,3-4-20 0,1-4-35 0,3-2-47 16,5-3-55-16,3-4-73 0,3-2-71 16,4-2-89-16,-4-4 5 0,-5-4-439 15</inkml:trace>
  <inkml:trace contextRef="#ctx0" brushRef="#br0" timeOffset="110725.99">13935 7026 1884 0,'0'0'80'0,"0"0"28"0,0 0 36 16,0 0-1-16,0 0-60 0,0 0-31 0,0 0-11 15,0 0-6-15,0 0-9 0,0 0-7 0,0 0-7 16,0 0-5-16,0 0 3 0,0 0 3 0,77-115 1 15,-67 101 0-15,0 1-5 0,-1 3-1 0,-3 0-2 16,1 5-4-16,-3-1 1 0,0 4-3 0,-2 2-2 16,-1 0 5-16,2 5 0 0,0 6 1 15,-1 3 2-15,0 4-4 0,4 5 0 0,0 4-1 16,-1 1-2-16,0 2 2 0,1 2-4 0,-1 0 3 16,2 0 0-16,-3-1-3 0,2-1 3 15,-3 1-1-15,2 0 1 0,0-1 4 0,-4 0-2 16,3 0 0-16,-4-1-1 0,0-2 1 0,0 0 2 15,-5-1 5-15,-1-2 3 0,-3-1 3 16,-1 0 1-16,-4-2 2 0,0-2 3 0,-1-2 0 16,-4-1 1-16,-1-2-4 0,-1-3-4 0,-3-2 0 15,2-4 1-15,1-2 2 0,-1-3 4 0,6 0 4 16,0-6-1-16,1-5-2 0,2-4-4 16,2-2-6-16,3-4-6 0,1-3-2 0,3-1-3 15,4-1-4-15,0-1 2 0,9 2-4 0,2-1 0 16,4 1 0-16,4-1 0 0,4 1-2 0,1-3 1 15,6 2-5-15,1-3-7 0,2 2-15 0,2-1-28 16,-2 0-45-16,-1 0-55 0,2-1-85 0,-2 1-113 16,-9 8-201-16,-11 6-841 0</inkml:trace>
  <inkml:trace contextRef="#ctx0" brushRef="#br0" timeOffset="110876.01">14233 6649 2403 0,'0'0'105'0,"0"0"22"0,0 0 11 16,0 0-11-16,0 0-59 0,0 0-36 16,0 0-19-16,0 0-15 0,0 0-13 0,0 0-9 15,0 0-23-15,0 0-41 0,0 0-85 0,0 0-167 16,21 21-269-16,-12-19-877 0</inkml:trace>
  <inkml:trace contextRef="#ctx0" brushRef="#br0" timeOffset="111084.14">14619 6906 2918 0,'0'0'3'0,"0"0"-20"0,0 0 20 15,0 0 25-15,0 0 2 0,0 0-16 16,0 0-3-16,0 0-5 0,0 0-4 0,0 0-4 15,139-38-10-15,-115 35-21 0,-2 1-49 0,-2 0-71 16,-1 2-133-16,-3 0-194 0,-6 0-164 0,-4 2-662 0</inkml:trace>
  <inkml:trace contextRef="#ctx0" brushRef="#br0" timeOffset="111267.1">14611 7085 2703 0,'0'0'6'0,"0"0"0"0,0 0 17 0,0 0 34 16,0 0-21-16,0 0-27 0,0 0-4 0,0 0-6 15,0 0-6-15,128-65-8 0,-103 55-16 16,-2 2-42-16,-2 2-82 0,-1 1-140 0,-8 2-238 16,-3 1-754-16</inkml:trace>
  <inkml:trace contextRef="#ctx0" brushRef="#br0" timeOffset="111675.01">14964 6817 2259 0,'0'0'22'0,"0"0"31"0,0 0 43 15,0 0 31-15,0 0-22 0,0 0-17 16,119-52-9-16,-98 51-23 0,0 1-16 0,2 0-17 15,-1 0-8-15,0 3-6 0,-3 1-1 0,-1 2-5 0,-3 1-1 16,-4 1-4-16,-1 2 1 0,-3-2-2 16,-3 4-2-16,-1 0 3 0,-2-1-4 0,-1 4-1 15,-8 0-1-15,1 0-2 0,-5 0-4 0,-1 2 0 16,-1-2 0-16,-2 1-2 0,0 2 7 16,-2-1 0-16,2 0 5 0,-1-1 2 0,2 0 2 15,0-1 0-15,1-1 2 0,1-1 5 0,2-2 1 16,3-1 4-16,-1 0 1 0,3-2 2 0,5-2-1 15,1-1 1-15,0-2 0 16,0-1-3-16,2 0 1 0,7 0-2 0,-3-2-3 16,3 0-1-16,1 0 1 0,3-3-2 0,0-1-1 15,-2-1-2-15,4 1-2 0,-1 2-2 0,1-1-4 16,-2 0-3-16,2 1-8 0,2 0-7 0,-1-1-10 16,2 1-11-16,1 1-5 0,1-1-25 0,-1 0-34 15,3 2-50-15,-2 0-91 0,-3 0-122 16,-3 0-173-16,-5 0-807 0</inkml:trace>
  <inkml:trace contextRef="#ctx0" brushRef="#br0" timeOffset="111992.06">15415 6570 2127 0,'0'0'-15'0,"0"0"42"0,0 0 65 16,0 0 36-16,0 0-11 0,0 0-22 16,0 0-20-16,0 0-15 0,124 119-21 0,-112-97-15 15,3 5-3-15,-5-2-7 0,-2 2-3 0,1 3-1 16,-2-1-2-16,-6 1-3 0,0 4-4 15,-1-2-2-15,0 2 3 0,-5 1-2 0,-1 0-2 16,-5-2-5-16,1 0-13 0,-1-1-6 0,-7-2-19 16,1 0-38-16,-3-3-58 0,-3 0-105 0,0-3-161 15,8-7-146-15,2-5-757 0</inkml:trace>
  <inkml:trace contextRef="#ctx0" brushRef="#br0" timeOffset="112734.09">14328 5612 480 0,'0'0'119'0,"0"0"-34"15,0 0 19-15,0 0 13 0,0 0-20 0,0 0-32 16,0 0-5-16,0 0-5 0,0 0 5 16,0 0 4-16,0 0 3 0,0 0 7 0,0 0 0 15,53-24-3-15,-49 24-7 0,1 0-6 16,-2 0-5-16,0 0-1 0,-2 0 7 0,0 3 4 16,0-2 3-16,-1 1 0 0,0 0-2 0,0 1-3 15,0-1-6-15,0 0-1 0,-2 1-7 0,-1-2-8 16,2 2-10-16,0-2-9 0,-1 0-5 0,2-1-3 15,-1 0-2-15,1 1-4 0,0-1-7 0,0 0-10 16,0 0-17-16,0 0-22 0,0 0-38 16,0 0-67-16,0-1-104 0,0 1-135 0,0-1-67 15,0 1-577-15</inkml:trace>
  <inkml:trace contextRef="#ctx0" brushRef="#br0" timeOffset="113916.37">14150 6668 112 0,'0'0'113'0,"0"0"-66"16,0 0 36-16,0 0 28 0,0 0 15 0,0 0-4 15,0 0-3-15,0 0 9 0,0 0 14 16,0 0 20-16,0 0 6 0,0 0-1 0,0 0-3 16,0 0-13-16,-2-3-19 0,2 3-23 0,0 0-26 15,-2 0-21-15,1 0-15 0,-1 0-15 0,-3 0-10 16,2 3-11-16,0-1-5 0,-3 0-4 15,3 2-4-15,-2-1 2 0,1 1-4 0,-2-1-2 16,3 1 1-16,1-2-1 0,1 0-4 0,0 0-1 16,1-1-6-16,0-1-3 0,0 2-3 15,0-2 0-15,0 0 5 0,0 0-1 0,1 0 2 16,1-2 4-16,-1 1-5 0,2-1-1 0,1 0-12 16,-2 0-23-16,0 0-33 0,-2 0-40 0,2 1-69 15,-2 0-114-15,0 1-79 0,0 0-607 0</inkml:trace>
  <inkml:trace contextRef="#ctx0" brushRef="#br0" timeOffset="115706.2">7646 4935 159 0,'0'0'59'0,"0"0"17"0,0 0 82 0,0 0 48 0,0 0 13 15,0 0-10-15,0 0-35 0,0 0-10 16,0 0-5-16,0 0-23 0,0 0-26 0,0 0-23 15,2 0-15-15,-2-1-19 0,-2-1-19 0,1-2-15 16,-2 3-4-16,3-1-5 0,-2 0 3 16,-1-1 3-16,0 1-3 0,2 0 2 0,-3 0-1 15,-1-1-1-15,1 2-5 0,-2 0-5 16,-1 0-7-16,0 1-3 0,-1 0-3 0,0 0 2 16,0 0 1-16,0 1-3 0,0 3 8 0,-3 1-2 15,3 0 5-15,0 2 2 0,1-2 0 0,-2 3 2 16,2 1-4-16,-1-1 7 0,2 1-8 0,-2 0 0 15,1 2 1-15,1 0-4 0,1-1 3 16,0 1-2-16,1-2 0 0,-1 1-5 0,3-2 0 16,2 1-7-16,0 0-4 0,0-2-7 0,6-2-6 15,-1 1-5-15,1-1-6 0,3-1 3 0,2-1 0 16,-1 1 8-16,0 0 6 0,3 0 7 16,-1-1 1-16,-2 1 4 0,4-1 3 0,-3 1 0 15,-1-1 7-15,-1 1 0 0,-1-1 1 0,-2 1 2 16,3-1 0-16,-4 1 2 0,0 1-1 0,-3-1 7 15,1-1 2-15,-1 3 6 0,-2-3 7 0,0 2 2 16,0 0 6-16,0-1 3 0,2 1-2 0,-4 1-3 16,-3 0 0-16,2-2-3 0,-5 2 1 15,1-2 2-15,0 1-6 0,-1 1-2 16,-1-2-3-16,-1 2-4 0,1-1-1 0,0-3-2 16,-2 2-1-16,3-2 0 0,-2-1-4 0,-1 1 0 15,1 0-4-15,-1-1-6 0,0 0-6 0,1 0-7 16,3 0-8-16,-2-1-14 0,3 1-29 0,2-1-43 15,2 0-73-15,1 0-114 0,1 0-94 16,0 0 22-16,0 0-355 0,0 0 725 0</inkml:trace>
  <inkml:trace contextRef="#ctx0" brushRef="#br0" timeOffset="116075.7">7726 5257 441 0,'0'0'145'0,"0"0"7"0,0 0 89 16,0 0 40-16,0 0-52 0,0 0-63 0,0 0-40 15,0 0-21-15,0 0-13 0,0 0-14 0,0 0-11 16,0 0-15-16,0 0-9 0,44-83-7 0,-41 72-11 15,0 0-8-15,1 0-4 0,1-1-4 0,-3 0-3 16,3 1 3-16,-2 0 1 0,1 2 1 16,-1 4 5-16,1-1 1 0,-4 2 0 0,2 2 2 15,-2 1-1-15,2 1-1 0,-2 0-2 0,0 0-7 16,0 1-5-16,0 4-3 0,0 2 3 0,0 2 2 16,0 3 0-16,0 6-1 0,0-2-5 0,-2 2 1 15,2 1-2-15,0 1-8 0,0-2-15 16,0 2-32-16,3 0-47 0,2 0-45 0,0-1-85 15,-1 0-142-15,2-6-78 0,-4-4-635 0</inkml:trace>
  <inkml:trace contextRef="#ctx0" brushRef="#br0" timeOffset="116928.71">8574 4994 244 0,'0'0'97'16,"0"0"54"-16,0 0 57 0,0 0 38 0,0 0-26 15,0 0-27-15,0 0-27 0,0 0-26 0,0 0-20 16,0 0-16-16,0 0-11 0,0 0-8 0,0 0-3 16,-4-51-5-16,2 49-5 0,-2 0-6 15,-1-1-10-15,3 3-7 0,-5 0-13 0,3 0-12 16,-4 0-10-16,-2 0-9 0,1 3-4 0,-2 1 0 16,0 1-1-16,0 1-3 0,-1 1 2 15,0 0-1-15,-1 1 1 0,0 0-1 0,2 0 0 16,2-1-2-16,-2 1-3 0,2-1 2 0,3 1-4 15,1-2-1-15,1 0-6 0,3 1-5 0,0-2-7 16,1 1-4-16,0-2-3 0,2 0 0 0,4 0 0 16,2 1 0-16,1-1 0 0,2-1-4 0,0-1 1 15,1 2 0-15,3-1 2 0,-2 0 6 16,0 0 2-16,-1 1 3 0,-2 0 3 0,-1 0 3 16,0 1 5-16,-1 0 4 0,-2-1 4 0,1 2 2 15,-3-1 2-15,-1 1 2 0,-1 2 3 16,-1-2 1-16,-1 0 6 0,0 1 6 0,0 0 1 15,-2 0 8-15,-2 1-1 0,-2 0 1 0,-1 0 5 16,-1 0 0-16,1 1 4 0,-3 0 3 16,-3 0-1-16,1 0-1 0,-3-1-3 0,0 0-6 15,-1 0 0-15,-2 1-9 0,2-2 4 0,0-1-4 16,2-2-4-16,2 1 1 0,0-3-8 0,2 1-4 16,2-2-4-16,2 0-3 0,-1-1-9 15,4 0-11-15,0 0-32 0,3 0-61 0,0-1-64 16,0-3-67-16,3 0-93 0,2-1-72 0,1 3-599 0</inkml:trace>
  <inkml:trace contextRef="#ctx0" brushRef="#br0" timeOffset="117358.67">8597 5222 600 0,'0'0'120'0,"0"0"41"16,0 0 77-16,0 0 23 0,0 0-54 0,0 0-43 16,0 0-26-16,0 0-27 0,0 0-20 15,0 0-13-15,0 0-12 0,0 0-9 0,0 0-9 16,0 0-10-16,95-34-8 0,-87 32-6 0,2 1-8 16,-2 1-6-16,0 0-2 0,-3 0-8 0,1 0 0 15,-2 1-5-15,0 3-2 0,-2-1-3 16,1 2-2-16,-2 1 1 0,2-1-4 0,-3 3 2 15,0-1-1-15,0 0-1 0,0 1 0 0,-4 1 0 16,1-1 0-16,-2-1 3 0,0 1 2 0,-2 0 3 16,0 2 3-16,0-1 0 0,0 2 6 0,-2-1-1 15,1-1 2-15,1 1 2 0,1-2-3 0,-1 2 3 16,4-3-1-16,-1 0-2 0,1-2 1 16,2 1-3-16,1-2-2 0,0 1 2 0,0 0 0 15,0-1 0-15,4 1 0 0,0 0-2 0,-1-2-1 16,4 2-4-16,1-2-3 0,1 0-5 0,4-1-6 15,-2 0-10-15,0-1-10 0,3 0-14 16,1 1-18-16,-2-2-11 0,5 0-25 0,-2 0-60 16,4-3-110-16,0 0-108 0,-6 1-43 15,-3-1-161-15</inkml:trace>
  <inkml:trace contextRef="#ctx0" brushRef="#br0" timeOffset="118091.69">9441 4931 558 0,'0'0'146'16,"0"0"51"-16,0 0 72 0,0 0 28 0,0 0-57 16,0 0-47-16,0 0-36 0,0 0-24 0,0 0-18 15,0 0-14-15,0 0-16 0,0 0-15 0,0 0-19 16,0 0-18-16,-22-51-11 0,14 51-15 16,0 1-2-16,-2 3 0 0,2 3-1 0,-1-1 1 15,2 1-3-15,-4 1 0 0,3-1-3 0,-1 3 2 16,-1 0-1-16,3 2 0 0,0-1-1 15,0 0 1-15,0 0-2 0,2-1-3 0,1-1-1 16,0 2-7-16,3-2 3 0,0 1-1 16,0-3 0-16,1 1 0 0,0-1-6 0,0 0-2 15,0 0-5-15,0-1-7 0,0-1-4 0,2-1-7 16,0 0-6-16,2-1-1 0,0-1-2 0,4 3-5 16,-4-3 2-16,4 0 1 0,0 1 8 0,0-2 13 15,2 1 9-15,-3 0 8 0,2 1 3 0,1-1 6 16,0 0 1-16,-3 2 3 0,-2-2 3 0,3 1 0 15,-3 0 1-15,0-1 3 0,-3 1 3 16,1 0 2-16,-1 0 7 0,-1 0 4 0,0-1 3 16,-1 1 2-16,0 1 0 0,0 0 0 0,0 1-6 15,0 1 1-15,-2 1-3 0,-3 0-4 0,1 1 0 16,-3-1-4-16,-1 1 1 0,2-2 0 0,-2 1 1 16,-1 0-1-16,-1 0 1 0,1-1-4 15,0 0-2-15,0 1-4 0,0-2-1 0,-1-1-4 16,-1 2-3-16,2-2-5 0,1 1-6 0,-1-1-12 15,-1 1-22-15,1 0-33 0,3-2-63 16,2 2-100-16,-2-2-146 0,2 1-39 0,3-3-494 0</inkml:trace>
  <inkml:trace contextRef="#ctx0" brushRef="#br0" timeOffset="118682.12">9543 5202 1039 0,'0'0'278'0,"0"0"-177"16,0 0 51-16,0 0 52 0,0 0-39 0,0 0-41 15,0 0-17-15,0 0-16 0,0 0-14 16,0 0-11-16,0 0-18 0,0 0-12 0,0 0-9 15,77-42-10-15,-70 39 3 0,2 1-7 0,1 0-4 16,-1 1-5-16,1 1-2 0,-1 0-3 0,0 0-4 16,-5 0 0-16,0 1-6 0,0 1 0 15,-3 2 3-15,0 0 3 0,-1 0 1 0,0 2 1 16,0-1-2-16,-1 1-4 0,-2 1 3 16,-3 0-1-16,-1 0 3 0,-2-1-2 0,1 3 2 15,-2-1-2-15,0-1-1 0,1 0 1 0,1 0-3 16,1-3-2-16,1 1-5 0,-1 0-5 0,5-2-10 15,-3-1-7-15,2 0-17 0,2-1-24 0,1 1-21 16,0-2-32-16,0 0-5 0,0 0 4 16,4 0 21-16,1 0 21 0,-1 0 5 0,1 0 12 15,2-2 3-15,-2 2 8 0,3 0 14 0,-4 0 9 16,3 0 6-16,2 0 12 0,-5 0 5 0,3 3 6 16,-2 0 9-16,0 1 4 0,-1-1 11 15,2 2 9-15,-4-2 23 0,0 2 24 0,1 1 33 16,-3-2 24-16,2 2 14 0,-2 0 1 0,0-1-10 15,1 2-11-15,-7 0-13 0,3 0-11 0,-4 0-15 16,0 0-11-16,-1 0-12 0,-1 1-13 0,-2 0-5 16,0-1-6-16,-1-1 1 0,1 1-2 15,-1-2-4-15,1 1-4 0,-2 0-6 16,3-1-6-16,-3-2-6 0,-1 2-7 0,3-3-6 16,0 0-9-16,2-1-16 0,2-1-23 0,1 0-26 15,-2 0-50-15,5-1-80 0,-3-1-131 0,4 1-164 16,1 0-759-16</inkml:trace>
  <inkml:trace contextRef="#ctx0" brushRef="#br0" timeOffset="119870.29">10252 4899 224 0,'0'0'71'0,"0"0"49"0,0 0 50 0,0 0 33 16,0 0-13-16,0 0-14 0,0 0-7 0,0 0-7 15,0 0-1-15,0 0-9 0,0 0-13 0,0 0-15 16,0 0-21-16,0 0-17 0,20-51-16 15,-25 50-20-15,1 1-16 0,-4 0-17 0,0 0-12 16,0 2-10-16,-3 3-6 0,-2 0 3 0,1 1-1 16,-1 0 2-16,-3 0 4 0,4 1 0 15,0 1-2-15,-3-1 2 0,4 2-1 0,1-1-2 16,2 1 1-16,1-1-4 0,1-1-5 0,3 0-6 16,2-1-5-16,-1 0-1 0,2-2-2 0,0 1 2 15,2 1-3-15,1-2-3 0,4 0 1 16,-2 2-2-16,5 0 0 0,1-1 2 0,4-1 0 15,-2 1 3-15,-2 0 4 0,6 0 2 0,-4 0 2 16,1 1 0-16,1 0 1 0,-3 0 2 0,-1 1 1 16,-1 0 6-16,0 0 3 0,-2 0 4 0,-5 0 6 15,2-1 8-15,-4 1 9 0,-1-2 14 0,0 0 12 16,0 0 6-16,-2 1 3 0,-4 1-7 16,-2-1-2-16,1 1-5 0,-2-1-1 0,0 0 0 15,-1-2-3-15,-1 3-4 0,0-4-1 0,-1 2-6 16,2 0-9-16,0-2-2 0,-1 2-9 0,1-2-5 15,2-1-3-15,0 2-7 0,-1-2-7 16,1-1-10-16,5 2-10 0,-4-2-26 0,5-1-28 16,-4 1-50-16,2-1-70 0,3 1-65 15,-1-1-93-15,1 1-2 0,1-1-432 0</inkml:trace>
  <inkml:trace contextRef="#ctx0" brushRef="#br0" timeOffset="120275.31">10401 5104 1616 0,'0'0'112'0,"0"0"-84"0,0 0 92 16,0 0 70-16,0 0-43 0,0 0-55 15,0 0-17-15,0 0-25 0,0 0-12 0,0 0-6 16,0 0-6-16,0 0-3 0,0 0-3 0,24-18-1 15,-24 21-3-15,0 0 1 0,-1 1-4 16,-3 2-2-16,1 3-5 0,0 1 1 0,-4 0-1 16,3 1-2-16,-2 0 5 0,0 0-8 15,1 2 2-15,-4-2-3 0,5 0 1 0,-3-1 1 16,4 2 0-16,-4-2 3 0,1 1-2 0,2-1 4 16,0 1-1-16,0-4-2 0,2 2 0 0,1 0 1 15,1-2-1-15,0 0 2 0,0-2 4 0,0 1-3 16,1 1 1-16,1-4-1 0,3 1-1 15,-2-2 0-15,5-1 2 0,-4-1 1 0,4 0-2 16,0 0 1-16,1 0-3 0,2-2-3 0,0-2-2 16,1 1 0-16,-2 0-4 0,0-1-6 0,2 0-7 15,-2 0-18-15,1 0-18 0,3 0-31 0,-3 1-31 16,-1 0-40-16,2 1-61 0,-3 0-58 0,-2-1-84 16,1 2-67-16,-2 0 48 0,-4 1-313 0</inkml:trace>
  <inkml:trace contextRef="#ctx0" brushRef="#br0" timeOffset="120492.82">10571 5249 408 0,'0'0'266'0,"0"0"76"0,0 0 52 16,0 0-18-16,0 0-74 0,0 0-74 0,0 0-49 16,0 0-41-16,0 0-35 0,0 0-28 0,0 0-25 15,0 0-19-15,0 0-9 0,-24 25-6 0,19-18-2 16,2 1-3-16,-3 0-2 0,2 1-1 0,1 1-4 15,-3-1-4-15,3 3-2 0,-3 0-9 0,3-1-6 16,-4 2-4-16,3-1-14 0,-3 2-19 16,3 0-31-16,-3 0-32 0,3-2-36 0,-2 0-35 15,4 1-61-15,-1-2-111 0,-1-1-124 0,2-4-639 0</inkml:trace>
  <inkml:trace contextRef="#ctx0" brushRef="#br0" timeOffset="127092.25">16098 5892 1117 0,'0'0'63'0,"0"0"54"0,0 0 57 16,0 0 39-16,0 0-8 0,0 0-56 0,0 0-41 16,0 0-34-16,0 0-29 0,0 0-23 15,0 0-15-15,0 0-6 0,-10-24 5 0,20 24 5 16,5 0 3-16,1 0 1 0,4 0-2 0,4 0-4 16,1 2 0-16,-1 0-1 0,5 1-1 15,0 0-1-15,-2 1-3 0,3-1-3 0,-2 1-3 16,1-2-1-16,1 1-5 0,-1-2-9 0,-3 1-11 15,-1 2-29-15,-2 2-44 0,-2-2-48 0,-3 1-65 16,0 0-56-16,-6-1-58 0,-1 1-27 16,-4 0 55-16,-4-3-250 0</inkml:trace>
  <inkml:trace contextRef="#ctx0" brushRef="#br0" timeOffset="127352.25">16185 6051 1481 0,'0'0'-45'0,"0"0"52"16,0 0 83-16,0 0 40 0,0 0-22 0,0 0-28 16,0 0-12-16,0 0-2 0,0 0-9 0,0 0-13 15,133-6-7-15,-108 8-13 0,3 2-7 16,0-2-6-16,-1 1-5 0,2 0-2 0,1-2-4 15,-5 2-3-15,0-2-4 0,-2 1-9 0,-2-1-19 16,-3 0-40-16,0 0-50 0,-5-1-54 16,4 1-71-16,-6-1-71 0,1 0-26 0,-4 0-210 15,-5 0 287-15</inkml:trace>
  <inkml:trace contextRef="#ctx0" brushRef="#br0" timeOffset="127674.79">16575 5838 1056 0,'0'0'-113'16,"0"0"64"-16,0 0 118 0,0 0 31 0,0 0-14 16,0 0-21-16,0 0-8 0,0 0-4 0,139 48-4 15,-114-40-6-15,-3 0 3 0,0 1-1 16,-3 2-4-16,1 1 3 0,-3 1-5 0,-4 0-4 15,-2-1-2-15,-2 2 5 0,-1-1 10 0,-2-1 12 16,-4 2 11-16,-2-1 7 0,0 0 3 0,-3-1-1 16,-3-1-5-16,-5 3-10 0,1-3-10 15,-4 1-10-15,1-2-9 0,0 1-9 0,-3 1-8 16,1 1-8-16,-3-2-7 0,-2 0-3 0,0 1-7 16,-1 0-4-16,-1 2-9 0,2-3-23 15,1 2-30-15,3-2-51 0,2 1-61 0,3-1-92 16,1-2-132-16,4-2-36 0,3-5-465 0</inkml:trace>
  <inkml:trace contextRef="#ctx0" brushRef="#br0" timeOffset="128196.03">17139 6018 1943 0,'0'0'65'16,"0"0"37"-16,0 0 36 0,0 0 11 0,0 0-34 15,0 0-47-15,0 0-19 0,0 0-22 16,0 0-12-16,0 0-4 0,0 0 6 0,0 0 15 16,0 0 1-16,0 0 4 0,35 46-1 0,-22-31-5 15,6 1-7-15,-2-1-1 0,-3 0-5 16,3 2-9-16,-2-1 1 0,1-1-5 0,-4 1-1 16,2 1-1-16,-2 1-4 0,0-3-7 0,-1 2-12 15,-2-2-14-15,-3-2-26 0,1-1-35 16,2-2-56-16,-3 0-89 0,0-2-103 0,1-3-148 15,-4 0-70-15,1-3-399 0</inkml:trace>
  <inkml:trace contextRef="#ctx0" brushRef="#br0" timeOffset="128466.87">17517 5970 1780 0,'0'0'25'0,"0"0"10"16,0 0 66-16,0 0 32 0,0 0-26 0,0 0-46 16,0 0-8-16,0 0-2 0,0 0 3 0,0 0 5 15,0 0-8-15,0 0-5 0,0 0-8 16,0 0-5-16,4 76-4 0,-8-61-1 0,-3 1-4 16,-2 3-6-16,-2-2-5 0,-1 1-3 0,-4 0-4 15,4 0-3-15,-4-1 1 0,2 1-4 0,2-2-3 16,0 1-4-16,2-2-9 0,0-1-6 15,2-1-11-15,1-2-19 0,4-2-33 0,3-1-58 16,0-2-86-16,0 0-94 0,5-2-123 0,0-3-41 16,-1 1-429-16</inkml:trace>
  <inkml:trace contextRef="#ctx0" brushRef="#br0" timeOffset="128976.69">17595 6465 0 0,'0'0'297'0,"0"0"-199"0,0 0 53 0,0 0 40 16,0 0 3-16,0 0-42 0,0 0-22 0,0 0-8 16,0 0-3-16,0 0 1 0,0 0-3 0,0 0-2 15,0 0-11-15,0 0-17 0,12 5-15 16,-7-11-20-16,3-3-14 0,1 0-8 0,-3-2-6 15,4 0-2-15,0-1 3 0,-1 0 0 16,1-2 1-16,0 0-3 0,0-1-3 0,-2 1-4 16,1 0-1-16,-1 1 1 0,-1 1 2 0,1 3 2 15,-4 1 8-15,0 3 4 0,-2 3 1 16,0 1-2-16,-2 1-2 0,0 0-4 0,0 0-5 16,0 3 0-16,0 4-3 0,0 2-1 0,0 3 4 15,-2 3 0-15,-2 3 0 0,0 2 0 0,2 1-4 16,0 2-6-16,-2-1-2 0,1 1-3 0,2 0-3 15,1-2-1-15,-1-1-10 0,1-2-11 16,0 1-20-16,0-4-34 0,0-1-44 0,-1-1-75 16,0 0-84-16,-1-1-160 0,0-5-122 0,1-4-526 0</inkml:trace>
  <inkml:trace contextRef="#ctx0" brushRef="#br0" timeOffset="131059.29">17877 5505 945 0,'0'0'82'0,"0"0"7"0,0 0 67 0,0 0 33 16,0 0-4-16,0 0-64 0,0 0-49 15,0 0-25-15,0 0-13 0,0 0-9 0,0 0-1 16,0 0 2-16,0 0 3 0,-42 26 9 0,41-15 4 16,-1 1 6-16,-2 1 1 0,3 2-4 15,0 2-2-15,0-2-7 0,0 2-8 0,0 0-9 16,0 0-6-16,-1 0-4 0,0 1-5 0,1 0-4 16,0 0-1-16,1 1-10 0,0-2-12 0,0 3-18 15,0-3-44-15,0 1-49 0,4-3-52 0,1 2-49 16,2-4-49-16,-3 0-60 0,4-4 6 0,-6-3-378 15</inkml:trace>
  <inkml:trace contextRef="#ctx0" brushRef="#br0" timeOffset="131559.69">18287 5641 933 0,'0'0'65'0,"0"0"56"0,0 0 57 0,0 0 8 16,0 0-59-16,0 0-48 0,0 0-12 0,0 0-4 15,0 0-6-15,0 0-7 0,0 0-9 16,0 0-7-16,0 0-7 0,0 0-4 0,-109 25-4 16,102-20-9-16,-1 2 0 0,4 0-4 15,-3 2-1-15,4 0 0 0,-4 2-1 0,3-1 0 16,2 0-2-16,-2 1 6 0,2 1-7 0,2-1-1 16,0 0 0-16,0 1-6 0,0 0 1 0,6 0-1 15,0 0-5-15,3-1-2 0,-1-2-3 0,2-1-3 16,3-1 3-16,-2-1-1 0,5-3 7 0,-2 0 5 15,2-3 4-15,-4 0 12 0,-1 0-3 16,0-5 5-16,-1-1 5 0,1 0-2 0,-1-2 6 16,-2-1 2-16,-4 1 2 0,2 0 3 0,-4-1 4 15,-1 0 0-15,-1-1 1 0,0 1-7 16,0-3-2-16,-2 1-7 0,-5-1-7 0,2 0-4 16,-3 0-12-16,-3 1-5 0,2-2-11 0,0 3-8 15,0 1-16-15,3 2-21 0,-2 1-30 0,0 2-49 16,4 2-67-16,-3 0-113 0,4 1-87 15,0 1-577-15</inkml:trace>
  <inkml:trace contextRef="#ctx0" brushRef="#br0" timeOffset="131902.1">18377 5506 1252 0,'0'0'4'0,"0"0"-66"0,0 0 104 16,0 0 118-16,0 0 8 0,0 0-49 0,0 0-22 15,0 0-8-15,0 0-15 0,0 0-14 16,58 133-10-16,-49-112-9 0,1-2-13 0,-2 1-8 16,-3 1-11-16,1-1-2 0,-3-1 0 0,-2 0-2 15,-1-2-1-15,0 2-6 0,0-2-9 16,-3 0-16-16,-5 1-31 0,-1-3-46 0,-1-1-73 16,-2 1-100-16,1 2-118 0,1-7-6 0,2-2-321 0</inkml:trace>
  <inkml:trace contextRef="#ctx0" brushRef="#br0" timeOffset="132485.65">18446 6131 2072 0,'0'0'-132'16,"0"0"20"-16,0 0 91 0,0 0 77 0,0 0 4 15,0 0-23-15,0 0-7 0,0 0-7 0,0 0-7 16,0 0-5-16,138-21-13 0,-112 21-13 0,1 0-31 16,0 1-69-16,-3 4-126 0,-2 1-181 15,-5-1-353-15,-5-2 351 0</inkml:trace>
  <inkml:trace contextRef="#ctx0" brushRef="#br0" timeOffset="132684.16">18488 6332 1513 0,'0'0'443'0,"0"0"-538"0,0 0 44 16,0 0 81-16,0 0 36 0,0 0-23 0,0 0-12 16,0 0-8-16,0 0-7 0,0 0-12 15,0 0-8-15,140-29-15 0,-109 22-29 0,-4 3-50 16,-3-1-75-16,3 2-116 0,-13-1-114 0,-3 2-438 0</inkml:trace>
  <inkml:trace contextRef="#ctx0" brushRef="#br0" timeOffset="133028.21">18945 5847 2112 0,'0'0'-48'0,"0"0"58"0,0 0 67 0,0 0 22 16,0 0-23-16,0 0-42 0,0 0-9 15,0 0-4-15,0 0-1 0,121-50-5 0,-101 50-3 16,0 0-4-16,0 4-6 0,-1 2 2 0,-1 2-2 16,-4 1 2-16,2 1 0 0,-4-1 6 15,-3 3 3-15,-5 0 5 0,5 0 9 0,-8 3 2 16,0-1 3-16,-1 1 0 0,-1 1-2 0,-3 2-4 15,-6 0-3-15,1-1-2 0,-2 0-2 0,-1 1 1 16,-1-1-2-16,2-1 3 0,0 0-5 0,1 3 0 16,-2-3-1-16,1 0-2 0,0 2 0 0,-1 0-2 15,3-3-3-15,0 3-4 0,2-3-6 16,3-1-15-16,3-3-18 0,1 0-34 0,0 0-41 16,1-2-52-16,3 1-91 0,5-2-120 0,-3-4-178 15,-2-1-755-15</inkml:trace>
  <inkml:trace contextRef="#ctx0" brushRef="#br0" timeOffset="133218.06">19006 6563 2395 0,'0'0'74'0,"0"0"26"0,0 0 22 0,0 0-10 16,0 0-47-16,0 0-30 0,0 0-16 0,0 0-12 15,0 0-7-15,0 0-4 0,0 0-5 0,0 0-20 16,0 0-42-16,0 0-88 0,15 13-154 0,-6-15-269 16,-4-1-917-16</inkml:trace>
  <inkml:trace contextRef="#ctx0" brushRef="#br0" timeOffset="134910.93">6460 6817 349 0,'0'0'136'0,"0"0"45"0,0 0 62 16,0 0 37-16,0 0-40 0,0 0-54 0,0 0-32 16,0 0-25-16,0 0-15 0,0 0-10 15,0 0-4-15,0 0-3 0,31-52-12 0,-31 52-10 16,0 0-18-16,-4 2-32 0,0 2-20 0,-3 2-18 15,-3 2-6-15,0 4 6 0,-3-1 2 0,1 1 2 16,0-1-3-16,-2 2-8 0,3-1-4 16,-1 1-12-16,-1-1-19 0,1-1-13 0,-1 1-27 15,3-2-34-15,0-1-34 0,2 0-47 16,2-2-46-16,3 0-60 0,0-3-23 0,2-2-377 16,1-1 660-16</inkml:trace>
  <inkml:trace contextRef="#ctx0" brushRef="#br0" timeOffset="135104.07">6639 6745 1418 0,'0'0'155'0,"0"0"-133"16,0 0 72-16,0 0 87 0,0 0 12 0,0 0-54 15,0 0-52-15,0 0-41 0,0 0-25 16,0 0-9-16,0 0 0 0,0 0-1 0,0 0-4 15,0 0 2-15,-83 84-6 0,67-68-6 0,-3 2-2 16,1-2-11-16,1 2-11 0,-1-1-31 16,3-1-56-16,-2 1-94 0,3 0-126 0,2-4-140 15,4-7-697-15</inkml:trace>
  <inkml:trace contextRef="#ctx0" brushRef="#br0" timeOffset="136092">4438 7093 287 0,'0'0'41'0,"0"0"24"0,0 0 44 0,0 0 46 15,0 0 17-15,0 0-7 0,0 0-3 16,0 0-4-16,0 0-2 0,0 0-2 0,0 0-2 15,0 0-13-15,0 0-10 0,0 0-18 0,16-71-22 16,-16 74-25-16,-1 1-21 0,-1 3-16 0,-1 3-10 16,-3 4 1-16,2 1 0 0,-2 2 1 0,3 0-1 15,-3 1 0-15,3 3-5 0,0-2-1 0,0 3 2 16,1 1-7-16,1 1 0 0,-2 2-3 16,2 0 0-16,-1 1-2 0,2-1-2 0,0 0 0 15,0-3-7-15,3 1 3 0,3-2-6 16,2-3-2-16,3 0-2 0,3-3-8 0,0-3-4 15,1-1-5-15,1-3 2 0,4-2 2 16,0-1 7-16,1-4 5 0,0-3 2 0,0 1 2 16,-1-1 5-16,1-5 3 0,0-2-1 0,-2-1 6 15,1-3-3-15,-1 1-1 0,-2-1 7 0,-3-2 0 16,-2 1 2-16,2-1 0 0,-3-1-1 0,-1-1-3 16,0-1 0-16,-2-2-2 0,-1 1 3 0,2-4-2 15,0-1 1-15,-1-3-2 0,-3 0-5 0,3-2 5 16,-5-1-3-16,3 1-1 0,-5 0 5 15,-1 4-4-15,0 1 2 0,0 5 2 0,0 1-1 16,0 3 3-16,-1 4 2 0,-1 4 5 0,-3 1 8 16,3 3 5-16,0 2 0 0,-3 0-5 15,3 3-14-15,-2 5-3 0,-4 2-4 0,5 4-1 16,-3 4 4-16,2 0 0 0,-2 4-1 0,3 0 1 16,0 2 1-16,-1 1-1 0,2 5 2 0,2 1-3 15,-2 1 4-15,1 3-6 0,-2-3 0 16,3 1-1-16,3-4-11 0,-3-3-13 0,2-6-33 0,2-1-46 15,4-3-54-15,-1-4-59 0,-2-1-68 16,3-4-85-16,-2-1-15 0,-2-4-432 0</inkml:trace>
  <inkml:trace contextRef="#ctx0" brushRef="#br0" timeOffset="136518.99">5071 6620 1830 0,'0'0'5'0,"0"0"42"0,0 0 55 0,0 0 20 16,0 0-33-16,0 0-45 0,0 0-28 0,0 0-12 15,0 0 1-15,0 0 1 0,0 0 5 16,0 0 0-16,-60 122 4 0,57-101 2 0,-1 2-1 16,0 0-2-16,3-1-7 0,2 3-4 0,-1-5-4 15,0 0-12-15,0-3-17 0,1 0-31 16,6-2-49-16,-1 1-68 0,0-3-97 0,5-2-150 16,-2-3-223-16,-5-2 25 0</inkml:trace>
  <inkml:trace contextRef="#ctx0" brushRef="#br0" timeOffset="136899.75">5286 6752 1144 0,'0'0'240'0,"0"0"-240"16,0 0 42-16,0 0 45 0,0 0-8 0,0 0-38 15,0 0-26-15,0 0-14 0,0 0-7 16,0 0 4-16,0 0 5 0,0 0 4 0,0 0 3 16,0 0-1-16,-103 82 1 0,93-67 0 0,6-1-4 15,-1 1 0-15,3-1-2 0,2 0-1 0,0-1-1 16,0-2-3-16,1 1-7 0,5-2-5 16,0-2-5-16,4-2-3 0,0-1 1 0,4-3 4 15,-1-1 5-15,-1-1 8 0,4-2 7 0,-4-4 8 16,1-1 7-16,-3-2 7 0,-1 1 6 0,1-3 10 15,-2 1 9-15,-4-1 11 0,3-3 5 16,-5 2 10-16,1-1 5 0,-2 1-3 0,-1-2-6 16,0 1-15-16,-4 1-16 0,0-2-14 0,-2 3-11 15,-4-2-10-15,0 1-11 0,3 2-14 16,-1 0-29-16,-2 3-29 0,2 0-37 0,-1 3-56 16,1 2-86-16,2 1-140 0,0 1-42 0,4 0-427 0</inkml:trace>
  <inkml:trace contextRef="#ctx0" brushRef="#br0" timeOffset="137201.1">5363 6590 671 0,'0'0'326'0,"0"0"-286"16,0 0 62-16,0 0 62 0,0 0 10 0,0 0-25 15,0 0-17-15,0 0-13 0,0 0-19 16,0 0-13-16,0 0-17 0,0 0-12 0,0 0-6 16,115 125-5-16,-107-104-11 0,0 3-8 0,-5-1-4 15,-2 1-8-15,-1 1-4 0,0 2-5 0,-3-2-8 16,-6 0-17-16,0 1-27 0,-1-2-57 0,-1 0-66 15,0 0-94-15,1 0-146 0,2-9-44 0,2-3-506 16</inkml:trace>
  <inkml:trace contextRef="#ctx0" brushRef="#br0" timeOffset="138517.85">19948 6113 2057 0,'0'0'-110'16,"0"0"57"-16,0 0 72 0,0 0 41 0,0 0-17 15,0 0-73-15,0 0-50 0,0 0-20 16,0 0-10-16,0 0-16 0,0 0-41 0,0 0-80 16,-9 0-69-16,15 0-524 0</inkml:trace>
  <inkml:trace contextRef="#ctx0" brushRef="#br0" timeOffset="138742.29">19956 6264 2523 0,'0'0'-62'16,"0"0"-36"-16,0 0 87 0,0 0 70 15,0 0 17-15,0 0-27 0,0 0-10 0,0 0 2 0,0 0-5 16,0 0-6-16,0 0-9 0,42 132-4 0,-38-114-6 15,1 1-2-15,-4 1-7 0,-1-1-2 16,-1 2-4-16,-6 1-9 0,-2 1-10 0,-1-1-21 16,0-2-37-16,-1 2-79 0,0-3-107 0,1-2-203 15,1-3-227-15,5-6-286 0</inkml:trace>
  <inkml:trace contextRef="#ctx0" brushRef="#br0" timeOffset="139069.09">20514 6035 2224 0,'0'0'16'0,"0"0"48"15,0 0 39-15,0 0 15 0,0 0-31 0,0 0-50 16,0 0-8-16,0 0 1 0,0 0 2 16,0 0 3-16,0 0-6 0,0 0-6 0,0 0-4 15,28 89-4-15,-17-74 0 0,3 0 1 0,-1 2-3 16,-2-2 4-16,4 2-9 0,-2-2-3 16,-1 0 1-16,3-2-8 0,-4 1 2 0,-1-2-6 15,-1-3-9-15,-3-1-14 0,2-1-24 0,0-3-30 16,-4 1-42-16,2-3-79 0,0 1-84 0,0-3-107 15,-4 0-130-15,3 0-454 0</inkml:trace>
  <inkml:trace contextRef="#ctx0" brushRef="#br0" timeOffset="139286.07">20834 6056 1685 0,'0'0'184'16,"0"0"-71"-16,0 0 50 0,0 0 33 0,0 0-29 0,0 0-69 15,0 0-33-15,0 0-12 0,0 0-6 0,0 0-4 16,0 0-2-16,0 0-6 0,0 0-5 16,-15 44-9-16,7-30-3 0,-2 0-3 0,-2 2-6 15,-4-1-3-15,4 1-4 0,0-1-7 0,0 1-9 16,-1 0-19-16,3 0-23 0,-2 0-27 0,1 3-38 16,1-3-50-16,3 0-87 0,0 1-147 15,1-6-142-15,4-3-751 0</inkml:trace>
  <inkml:trace contextRef="#ctx0" brushRef="#br0" timeOffset="139771.6">20869 6353 1664 0,'0'0'417'0,"0"0"-388"15,0 0 65-15,0 0 54 0,0 0-16 0,0 0-58 16,0 0-11-16,0 0-2 0,0 0-9 0,0 0-9 16,0 0-7-16,129-22-6 0,-115 25-5 15,-2 2-4-15,-1 1-5 0,-1-1-3 0,-2 2-3 16,-4 1 1-16,2 0-3 0,-3-1 0 0,0 1 0 15,-3 0 2-15,0 0-3 0,0 1 0 16,-4 0-3-16,-2 3-3 0,-1-1 1 0,-3 0-3 16,-5-1 1-16,2 1-1 0,-6-1-2 0,0 3-1 15,2-3 1-15,-2 1-2 0,1-1-2 0,0-1 2 16,6-1 1-16,0-1 2 0,4-2-1 16,0-2 1-16,6-1-3 0,-1 0-1 0,1-2 4 15,2 0-10-15,0 0-4 0,0 0-7 0,0 0-10 16,2 0 8-16,3 0 10 0,2 0 8 0,2 1 9 15,3 1 2-15,0 0 0 0,-1 2 3 0,6-1-1 16,-6 2-2-16,4-2-2 0,0 2-1 0,0-2 1 16,1 1-2-16,0-1-1 0,-1 1-4 15,0-2-14-15,0 0-27 0,3-1-39 0,-4 1-55 16,0-1-63-16,0 0-66 0,-1 0-90 0,-3 0-138 16,-4 0-721-16</inkml:trace>
  <inkml:trace contextRef="#ctx0" brushRef="#br0" timeOffset="140101.88">21242 5686 2230 0,'0'0'31'0,"0"0"48"16,0 0 29-16,0 0 18 0,0 0-43 0,0 0-33 15,0 0-6-15,0 0-9 0,0 0-5 0,0 0-9 16,0 0-7-16,0 0-4 0,-98 134-6 15,91-118-4-15,0 2-6 0,4-2-21 0,1-2-24 16,1 1-40-16,1 1-50 0,0-1-73 0,5 1-85 16,2 0-119-16,-2-3-85 15,-1-5-612-15</inkml:trace>
  <inkml:trace contextRef="#ctx0" brushRef="#br0" timeOffset="140475.66">21477 5794 2113 0,'0'0'-31'16,"0"0"46"-16,0 0 75 0,0 0 15 0,0 0-59 16,0 0-29-16,0 0-6 0,0 0-1 0,0 0-1 15,0 0-6-15,0 0-4 0,0 0-3 0,0 0-1 16,0 0-1-16,-93 72-1 0,93-61-2 15,0 0 0-15,1 0-1 0,3-1 2 0,1 2-4 16,2-1 0-16,2 1-1 0,1-3 0 16,0 0 2-16,2-1 5 0,-1-2 3 0,4-1 5 15,-3-3 5-15,-2-1 2 0,-1-1 5 0,0 0 5 16,-3 0 7-16,2-2 6 0,-2-3 5 0,1-1 6 16,-1 1 0-16,-3-2 0 0,0-3-2 0,-2 3-5 15,-1-1-4-15,0-1-2 0,0 0-7 16,0 1-6-16,-3 0-7 0,-1 0-6 0,0 0-4 15,-1 1-9-15,-1 1-7 0,2 1-15 0,-1 0-21 16,2 1-26-16,0 1-45 0,-1 1-76 0,1 0-145 16,-1 2-180-16,3 0-827 0</inkml:trace>
  <inkml:trace contextRef="#ctx0" brushRef="#br0" timeOffset="140756.03">21561 5703 1717 0,'0'0'166'0,"0"0"-158"0,0 0 70 0,0 0 52 15,0 0-11-15,0 0-45 0,0 0-2 0,0 0 5 16,0 0-4-16,0 0-7 0,0 0-12 15,0 0-9-15,0 0-8 0,108 90-6 0,-99-73-5 16,-1 2-7-16,1 0-2 0,-4 0-7 0,-1-1-4 16,-1-1-4-16,-3 1-6 0,0-2-9 15,0 0-16-15,-2-1-16 0,-3 2-30 0,-1-1-47 16,-2 0-93-16,0 0-130 0,2-2-211 0,2-6-850 0</inkml:trace>
  <inkml:trace contextRef="#ctx0" brushRef="#br0" timeOffset="141167.93">21910 6204 2260 0,'0'0'-82'0,"0"0"51"15,0 0 108-15,0 0 25 0,0 0-46 16,0 0-34-16,0 0-6 0,0 0-4 0,128-16-9 16,-106 16-3-16,-1 0-13 0,1 0-30 0,0 0-60 15,-3 0-113-15,0 0-148 0,-7 1-150 0,-1 0-668 16</inkml:trace>
  <inkml:trace contextRef="#ctx0" brushRef="#br0" timeOffset="141355.95">21908 6332 2279 0,'0'0'-46'16,"0"0"35"-16,0 0 51 0,0 0 16 0,0 0-21 15,0 0-6-15,0 0-2 0,0 0-10 0,0 0-13 16,120 8-15-16,-94-8-17 16,1-4-41-16,1 2-61 0,-2 0-96 0,0-2-133 15,-5 2-122-15,-10 1-645 0</inkml:trace>
  <inkml:trace contextRef="#ctx0" brushRef="#br0" timeOffset="141780.38">22458 5949 2227 0,'0'0'67'0,"0"0"-13"15,0 0 50-15,0 0 26 0,0 0-19 0,0 0-53 16,0 0-17-16,0 0-6 0,0 0-2 0,0 0-3 15,0 0-5-15,134-85-5 0,-116 84-6 0,4 1 0 16,-3 0-3-16,0 0-3 0,1 0 0 16,-4 6-4-16,-2 1-1 0,-3 1 0 0,-1 2 1 15,-1 0-5-15,-3 2 2 0,0 1-1 16,-1 0-2-16,-1 1 3 0,-2 2 0 0,0 1 0 16,-2-1-3-16,0 0 4 0,0 2-2 0,-3-1 2 15,-2-2 0-15,-2 4 0 0,1-3 0 0,-3-1 1 16,1 1 1-16,-3 0-3 0,0-1 2 0,-3 0-3 15,2-1-1-15,-2 2 0 0,0-2 0 16,2 0-1-16,-3-2-2 0,4 1 2 0,1-1-3 16,0-3-3-16,2 0-7 0,2-2-9 0,0 1-18 15,0-2-19-15,2 1-25 0,3 0-36 0,1-2-49 16,0 1-60-16,0-1-76 0,0 0-158 0,0-1-110 16,0-1-326-16</inkml:trace>
  <inkml:trace contextRef="#ctx0" brushRef="#br0" timeOffset="141971.14">22522 6629 2509 0,'0'0'83'0,"0"0"-17"15,0 0 29-15,0 0 10 0,0 0-41 0,0 0-30 16,0 0-12-16,0 0-8 0,0 0-4 0,0 0-1 15,0 0-3-15,0 0-8 0,0 0-11 0,0 0-28 16,73-8-37-16,-66 5-77 0,-1 1-114 0,-1 0-184 16,-4 1-291-16,-1-1-518 0</inkml:trace>
  <inkml:trace contextRef="#ctx0" brushRef="#br0" timeOffset="143900.93">17250 8047 1929 0,'0'0'-6'0,"0"0"60"0,0 0 57 15,0 0 23-15,0 0-21 0,0 0-55 0,0 0-40 16,0 0-4-16,0 0-1 0,0 0 7 0,0 0 6 16,0 0 2-16,9 31 1 0,6-19 1 15,-1 2-1-15,2 0-3 0,-1 0 2 0,2 0-3 16,2 2-1-16,-4-1-8 0,4 0 0 0,-3 0-2 15,-1 0-5-15,3 0 5 0,-6-1-9 0,-1 0 4 16,0 0 0-16,-2-2-2 0,-1-2 1 0,-2-1-2 16,2-1 1-16,-1-2 3 0,-5-2 2 0,3-2 2 15,-2-3 6-15,-2 1 1 0,1 0 10 16,2-3 6-16,0-3-4 0,-2-3-2 0,3-2-10 16,-2-3-5-16,2-1-3 0,-1-1 2 0,-1-1-5 15,2 0 2-15,-1-2-3 0,-3 0-4 0,2-1 2 16,0-1-4-16,-1 2 2 0,-1-1-4 15,0 0 4-15,2 3-3 0,-1 2-1 0,-2 3 7 16,0 1-6-16,0 1 2 0,0 2-1 16,0 2-3-16,0 1-1 0,0 1 2 0,0 1-1 15,0 0-5-15,0 2-4 0,0 1-12 0,-2-1-11 16,2 1-21-16,0 0-19 0,0-1-24 0,0 0-32 16,0 1-46-16,0 0-97 0,5 0-138 0,-4 0-166 15,1 0-754-15</inkml:trace>
  <inkml:trace contextRef="#ctx0" brushRef="#br0" timeOffset="144325.31">17690 8513 1755 0,'0'0'-36'0,"0"0"63"15,0 0 87-15,0 0 32 0,0 0-23 16,0 0-32-16,0 0-4 0,0 0-3 0,0 0-8 16,0 0-14-16,0 0-13 0,0 0-12 0,0 0-7 15,90-57-4-15,-81 43-2 0,-2-2-7 0,2 0-4 16,1 1-2-16,-2-2-1 0,-1 0 1 15,2-1-2-15,-2 0-1 0,1 2-2 0,-4 2 3 16,1 5 3-16,-2 1 4 0,-2 6 13 0,1 1 4 16,-2 1 2-16,0 0-3 0,0 3-12 15,-2 8-9-15,-2 1-5 0,-1 3-2 0,1 2-2 16,-3 3 0-16,3 2-1 0,-4 0 0 0,5 2-2 16,-3 1 2-16,3 0 0 0,0 1-4 0,0 1 2 15,2-5-6-15,0 2-6 0,1-4-11 0,-1 0-16 16,1-3-26-16,0-4-34 0,1 0-47 0,-1-2-81 15,0-2-103-15,0-3-199 16,0-3-787-16</inkml:trace>
  <inkml:trace contextRef="#ctx0" brushRef="#br0" timeOffset="144712.14">17978 7554 1936 0,'0'0'-54'15,"0"0"61"-15,0 0 58 0,0 0 43 16,0 0-6-16,0 0-37 0,0 0-18 0,0 0-2 16,0 0 2-16,0 0-3 0,0 0-6 0,-75 136-6 15,69-112-8-15,5 0-8 0,1 1-4 16,0-5-8-16,0 0-8 0,0-2-2 0,2-2-7 0,5-2-16 15,-1 0-22-15,1-1-49 0,2-2-63 16,2-2-89-16,1 0-134 0,-1-3-98 0,-4-4-566 0</inkml:trace>
  <inkml:trace contextRef="#ctx0" brushRef="#br0" timeOffset="145110.03">18202 7712 1720 0,'0'0'104'0,"0"0"-62"15,0 0 56-15,0 0 37 0,0 0-10 16,0 0-46-16,0 0-22 0,0 0-15 0,0 0-12 16,0 0-11-16,0 0-9 0,0 0-2 0,0 0-2 15,-42 26-2-15,35-14 1 0,5-1-5 16,0 1-1-16,0-1 1 0,2 1-1 0,0-1-1 15,0 0-2-15,1 0-1 0,3-1-3 0,5 2 3 16,0-3-1-16,3-1 0 0,0-2 1 0,2 0 1 16,-2-3 3-16,-1-1 0 0,1-2 7 0,-2 0 2 15,2 0 4-15,0-5 3 0,-4-2 2 0,1 0 2 16,1-2 7-16,-3 1 9 0,-4-2 6 16,2 2 4-16,-3-2-1 0,-2 0-5 0,0-1-6 15,0 0-3-15,0-1-5 0,-5 0-5 0,1 0-2 16,-4 2-7-16,0-1-1 0,-1 3-2 0,-1 2-2 15,2 0-4-15,-2 1-6 0,2 0-7 16,0 1-12-16,-2 2-15 0,6-1-19 0,-3 1-32 16,5 1-45-16,-2 0-78 0,2 1-163 0,2 0-175 15,0 0-560-15</inkml:trace>
  <inkml:trace contextRef="#ctx0" brushRef="#br0" timeOffset="145476.13">18374 7524 1417 0,'0'0'55'16,"0"0"-59"-16,0 0 43 0,0 0 44 0,0 0 10 15,0 0-30-15,0 0 3 0,0 0 11 16,0 0 7-16,0 0-2 0,0 0-13 0,0 0-16 16,0 0-13-16,0 0-7 0,108 129-11 0,-98-108-3 15,-5 1-6-15,2 0 0 0,-5-1-4 0,-2-1-1 16,0 0-6-16,0-2-12 0,-7 2-16 0,1-2-30 15,-5-1-31-15,-3 3-39 0,2 1-32 0,-3-2-57 16,0 1-90-16,3 0-70 0,3-7-64 0,6-5-100 16</inkml:trace>
  <inkml:trace contextRef="#ctx0" brushRef="#br0" timeOffset="146086.18">18811 8211 2079 0,'0'0'34'0,"0"0"59"0,0 0 51 16,0 0 9-16,0 0-48 0,0 0-57 0,0 0-26 16,0 0-6-16,0 0-2 0,0 0-1 0,0 0 1 15,0 0-2-15,0 0-4 0,0 0-1 0,122-21-3 16,-95 19-3-16,0 0-1 0,0 1-10 15,-4-2-16-15,4 2-30 0,-5-1-48 16,-2 1-58-16,-1 1-90 0,-5 0-121 0,0 0-157 16,-9 0-724-16</inkml:trace>
  <inkml:trace contextRef="#ctx0" brushRef="#br0" timeOffset="146373.18">18762 8403 1723 0,'0'0'-22'0,"0"0"-8"15,0 0 118-15,0 0 56 0,0 0-17 0,0 0-52 16,0 0-12-16,0 0-5 0,128-25-4 15,-108 24-14-15,-1 1-11 0,-3 0-9 0,3 0-11 16,0 0-2-16,-3 0-5 0,-1-1-2 0,-3 1-5 16,4-1-10-16,-4 0-21 0,0-2-29 15,3 2-40-15,-4-1-59 0,2-1-66 0,-2 1-120 16,-1 0-85-16,-2 1-547 0</inkml:trace>
  <inkml:trace contextRef="#ctx0" brushRef="#br0" timeOffset="186414.49">20102 7646 64 0,'0'0'122'0,"0"0"-55"0,0 0-6 0,0 0 37 15,0 0 39-15,0 0 45 0,0 0 29 0,0 0 9 16,0 0-7-16,0 0-18 0,0 0-26 0,0 0-20 15,3 0-18-15,-3 0-16 0,2 0-16 0,-2 0-13 16,0 0-14-16,0 0-7 0,0 0-4 0,0 0-12 16,0 0-5-16,0 0-6 0,0 0-6 15,0 0-2-15,0 0-4 0,0-1-6 0,0 0-4 16,-4-1-4-16,3 0 0 0,-1 0-2 0,-3-1-4 16,1 0 2-16,-4 1-5 0,3 1-1 15,-5 0-3-15,0 1-3 0,-4 0-1 0,1 0 0 16,-2 0 2-16,-1 3 1 0,-3 1 2 0,4 0-1 15,-2 2 0-15,1 1-1 0,0 0 1 0,0-1-1 16,3 1-1-16,3 0 2 0,0 2-3 16,2-2 0-16,3 0 2 0,-2-1-3 0,2 3-1 15,-1-3-1-15,3 1 0 0,2 0 0 0,-1 1 1 16,2-1-1-16,0 1 2 0,0-2-2 16,2 1 0-16,2-1 0 0,2-1-3 0,-1 2 2 15,2-1 0-15,-2-1 2 0,3-1 2 0,2 2 2 16,0-1 0-16,-2 0-1 0,4 1 1 0,-2 0 0 15,0-1 0-15,0 1 0 0,-1 0 1 0,0 1-1 16,1-1 1-16,-4 1-1 0,2 1-1 0,0-1 1 16,3 1-3-16,-2-2-1 0,-1 2 1 0,-2 1 0 15,3-2-2-15,-2 1 0 0,-1 0-2 16,0-1 0-16,-1 0 1 0,0 2 0 0,-4-1 2 16,0-1 1-16,-1 0 5 0,0 1 3 0,0 1 4 15,-3 0 3-15,-6 0 0 0,3-1 2 16,-1 3 4-16,-2-4 0 0,-2 1-1 0,0-1 2 15,-4-1-4-15,4 0 0 0,-1-1 3 16,-1-1-1-16,1 0 0 0,-2-2-5 0,3 0 1 16,0 1-2-16,0-3-3 0,1 1-1 0,1-1-2 15,-1 0-2-15,1 0 1 0,4-1-1 0,-2-4-6 16,4 3-7-16,-2-2-14 0,4 1-25 0,0-2-35 16,-1 1-60-16,2-2-94 0,0-1-129 15,3 3-156-15,-2 0-553 0</inkml:trace>
  <inkml:trace contextRef="#ctx0" brushRef="#br0" timeOffset="186975.95">20225 8172 984 0,'0'0'64'0,"0"0"48"16,0 0 42-16,0 0 6 0,0 0-47 0,0 0-17 0,0 0 11 15,0 0 15-15,0 0 4 0,0 0 2 0,0 0-9 16,0 0-17-16,0 0-18 0,20-8-20 16,-14 2-15-16,-2 1-14 0,3-3-3 0,-2-1-4 15,2 0-2-15,-1-1 0 0,-2 0-3 0,2-2-1 16,-2-1-6-16,0-1-1 0,2-1-5 15,1-2-3-15,-3 1 1 0,3 2-6 0,-3 0 1 16,3 2 1-16,-4 4 3 0,0 2 0 0,0 3 4 16,-2 0-1-16,-1 3-5 0,0 0-2 15,0 0-6-15,0 0-4 0,0 4 0 0,0 2 4 16,0 2 5-16,0 3 4 0,0 2 3 0,0 2 0 16,0 2-1-16,0 3-1 0,0 0 2 0,0 1-4 15,-1 1 2-15,0 1 0 0,-3-1-6 16,3-1 2-16,1 0-8 0,0 1-6 0,0-3-10 15,0-1-19-15,0-2-23 0,0 1-26 0,0-3-40 16,1-2-63-16,3-2-79 0,-2-2-146 0,-1-2-100 16,0-2-665-16</inkml:trace>
  <inkml:trace contextRef="#ctx0" brushRef="#br0" timeOffset="187503.37">21056 7690 776 0,'0'0'133'0,"0"0"24"0,0 0 63 16,0 0 34-16,0 0-39 0,0 0-55 0,0 0-27 15,0 0-15-15,0 0-24 0,0 0-19 0,0 0-13 16,0 0-3-16,0 0 0 0,0 0 6 0,-6 0 6 16,6 9-4-16,0 3-6 0,2 1-7 0,0 3-10 15,0 2-8-15,-1 1-5 0,2-3-8 0,1 3-4 16,-2-2-5-16,2 3-5 0,0-3-1 15,-2 0-7-15,0-1 2 0,-2 3-3 0,2-4-7 16,-1 1 0-16,-1-1-6 0,0 0-11 0,0 0-14 16,0-1-21-16,0-2-28 0,0 0-35 0,0-1-51 15,0-1-68-15,0-1-125 0,0-4-163 16,0-2-826-16</inkml:trace>
  <inkml:trace contextRef="#ctx0" brushRef="#br0" timeOffset="187802.38">20822 7854 1935 0,'0'0'-6'16,"0"0"46"-16,0 0 79 0,0 0 34 0,0 0-44 15,0 0-27-15,0 0-2 0,0 0 1 16,134-7-11-16,-105 5-12 0,1 1-12 0,0-1-8 16,1 0-9-16,-1 0-4 0,1 1-3 0,-2 0-8 15,-3 0-4-15,1 1-4 0,-6 0-4 16,0 0 0-16,-3 0-2 0,-6 0-3 0,0 0-8 16,-4 2-10-16,-1 0-20 0,-2-1-22 15,-1 2-34-15,-1-1-45 0,0-1-63 0,1 2-104 0,0-1-165 16,1-1-58-16,-2 0-485 0</inkml:trace>
  <inkml:trace contextRef="#ctx0" brushRef="#br0" timeOffset="188713.83">21952 7645 62 0,'0'0'552'0,"0"0"-324"0,0 0 55 0,0 0 33 16,0 0-58-16,0 0-73 0,0 0-16 0,0 0-7 15,0 0-13-15,0 0-22 0,0 0-27 16,0 0-22-16,0 0-24 0,1-38-18 0,-10 38-14 16,-3 0-9-16,-1 0-6 0,-5 0-1 0,2 1 3 0,-3 2-2 15,0 2-1-15,-1 2 0 0,1 0-3 16,2 0-1-16,2 1 0 0,-1-1-1 0,3 1-2 15,3-1 3-15,0 0-4 0,3 2 3 16,0-2-4-16,4 0-2 0,0 0-3 0,3 1-3 16,0 0 2-16,0 1-3 0,6-1 3 0,2-1 0 15,1 1 0-15,4 0-2 0,1-1 1 0,0 0 3 16,5 0-1-16,-4 0 3 0,2 0 0 0,1-2-1 16,-1 2-2-16,-2 0 2 0,-1 1-2 15,-1-1 1-15,-2 0 2 0,-1 1-1 0,0 0 1 16,-1-2 1-16,-1 1 1 0,-3 0 3 0,1 0-1 15,-2 0 1-15,2-1-1 0,-3 0-1 16,-1 1 2-16,0 1 2 0,-2-1 2 0,0 2 1 16,0 0 5-16,-4 0-1 0,-2-2 6 0,-5 2 1 15,0-2 1-15,-5 1 3 0,-2-1-2 0,0 1 0 16,-4-2 2-16,2-1-1 0,-1-1-2 16,1 0-3-16,0-1-3 0,0 0-1 0,3-1-3 15,1-1-1-15,1 0-5 0,2-1-3 0,3 0 1 16,4 0-8-16,1 0-9 0,3-1-16 0,2-1-24 15,0 1-24-15,0-2-29 0,0 1-38 0,1 0-67 16,5-1-109-16,-1 2-190 0,-2 0-470 0</inkml:trace>
  <inkml:trace contextRef="#ctx0" brushRef="#br0" timeOffset="189268.16">22308 7875 1192 0,'0'0'293'0,"0"0"22"0,0 0 26 0,0 0-78 16,0 0-98-16,0 0-36 0,0 0-20 0,0 0-19 16,0 0-17-16,0 0-21 0,0 0-12 0,0 0-9 15,0 0-12-15,0 0 3 0,-34 3-6 0,31 4-1 16,-1 0 0-16,2 0-6 0,-1 1-4 15,0 3-4-15,1-1-1 0,0 1 0 0,0 2 2 16,-2-4-2-16,2 3 0 0,-1 0-1 0,-1-1 2 16,0 1-1-16,1-1 1 0,-1 1 0 15,2-3-2-15,-3-1 0 0,1 0 0 0,1-1 2 16,0 0-4-16,2-1 2 0,-2-1 4 0,3 1-6 16,0-1 4-16,0-1-4 0,0 0-3 15,5-1 3-15,0 1 3 0,3-2 1 0,0 2 2 16,3-2-1-16,-1 1-2 0,2 0-1 0,3 0-2 15,0-2 4-15,1 1-6 0,-1 0 1 0,1 1-2 16,1-1-6-16,1-1-3 0,0 2-9 0,-3-2-5 16,1 0-18-16,-4 0-18 0,2 0-28 0,-3 0-41 15,-1 1-51-15,-3-1-84 0,2 0-113 0,-4-1-173 16,0 0-112-16,-4 1-26 0</inkml:trace>
  <inkml:trace contextRef="#ctx0" brushRef="#br0" timeOffset="189526.11">22485 8017 1559 0,'0'0'466'0,"0"0"-341"16,0 0 25-16,0 0 14 0,0 0-38 0,0 0-63 16,0 0-19-16,0 0-3 0,0 0-5 0,0 0-3 15,0 0 2-15,0 0 2 0,0 0 0 16,-9 5 2-16,10 2-1 0,-1 0-1 0,0 4-5 15,0-1-5-15,-1 0-3 0,-4 2-5 0,1 1-2 16,-2-1 1-16,-1 5-9 0,2-3 0 0,-4 2-5 16,4 0-6-16,0-2 2 0,-1 2-5 15,2-2-2-15,1 0-15 0,2-1-12 0,1-2-18 16,0 3-12-16,0-1-34 0,0-1-52 0,3-1-105 16,-2-1-207-16,0-3-192 0,1-2-730 0</inkml:trace>
  <inkml:trace contextRef="#ctx0" brushRef="#br0" timeOffset="190693.71">20173 8652 482 0,'0'0'44'0,"0"0"61"16,0 0 38-16,0 0 5 0,0 0-40 0,0 0-39 15,0 0 2-15,0 0 6 0,0 0 6 0,0 0-4 16,0 0-6-16,0 0-2 0,0 0 5 16,0 0-1-16,-90-12-10 0,90 11-6 0,0 1-18 15,0 0-8-15,0 0-1 0,0 0 0 0,7-1 10 16,-2 1 13-16,3 0 11 0,4 0 10 15,4-2-2-15,2 1-5 0,2 0-8 0,1 0-12 16,3 0-3-16,-1-2-6 0,4 2-2 0,0-1 5 16,0 1 2-16,1 0 1 0,0-1-2 15,2 1-6-15,0 1-10 0,-1-1-2 0,0 1-1 0,-1 0-6 16,1 0-2-16,-1-1-3 0,-1 0-6 16,2-2 0-16,-1 2 1 0,2-1-6 0,0 0 1 15,0-1 0-15,1 2 0 0,0-1 2 0,-1 1 1 16,3-1-3-16,1 1-1 0,1 1-3 0,4 0 0 15,2 0 2-15,0 0-1 0,9 0 1 16,1 0 4-16,-1 0-5 0,3 1 3 0,2 2-3 16,-2-1-3-16,2 0 4 0,1 1-1 0,-1-1-1 15,-1-1 2-15,-1 0-4 0,1 1 0 0,-2-1 2 16,-4-1-1-16,4 1 2 0,-3-1-1 16,-5 0 3-16,2 0 1 0,-3 0-2 0,-1 0 3 15,-1 0-7-15,-2 0 3 0,1 0 0 0,-3 0 2 16,3-1 2-16,-2-2-2 0,0 2-1 15,-3 0-2-15,3 1 0 0,-3-1-1 0,0 1 2 16,-1-1-1-16,-2 0 0 0,0-1 1 0,2 2-1 16,-3-1 1-16,0 1 0 0,0 0 2 0,-2 0-1 15,-3-1 1-15,-1 1 1 0,-4 0-3 16,-2-1 3-16,-3 1-2 0,-3 0 2 0,-3 0-1 16,-2 0-1-16,0 0-1 0,-6 0-2 0,2 0 2 15,-1 0-6-15,-3 0-6 0,0 0-16 0,0 0-22 16,0 0-25-16,0 1-32 0,-4 0-45 0,-1 2-79 15,-2-1-130-15,3-1-231 0,0 0-836 0</inkml:trace>
  <inkml:trace contextRef="#ctx0" brushRef="#br0" timeOffset="195560.61">21237 8967 0 0,'0'0'331'0,"0"0"-125"0,0 0 52 0,0 0 46 16,0 0-21-16,0 0-20 0,0 0-33 0,0 0-35 15,0 0-25-15,0 0-31 0,0 0-24 0,0 0-18 16,-22-6-22-16,19 5-15 0,2-1-11 15,-1 2-13-15,2-1-7 0,0 0-13 0,0 0-9 16,2 0-3-16,2-3 0 0,0 2 3 16,6-3 0-16,-2 1 0 0,3-2-4 0,1 1 0 15,-2 1 3-15,3-1-3 0,1 1 3 0,-3-1-1 16,1 2-1-16,-1 0-1 0,-1 1 2 0,1 2-2 16,-2 0-4-16,-2 0 3 0,-1 0 0 0,2 0 1 15,-2 1 3-15,0 3-2 0,1-1-4 0,0 2 0 16,-2 1-3-16,2 0 4 0,-2 1 0 15,0 1-2-15,-2 0 6 0,2 2-7 0,-2 0 1 16,-2 1 2-16,-1 0-8 0,0 0 6 0,0 2 1 16,-1 0 0-16,-5 0 2 0,1 0 0 0,-3 1-4 15,-1 1 1-15,-3-3-1 0,1 1 0 16,-2 0 2-16,-2 1 0 0,0-1 2 0,-3 1-3 16,-1-1 0-16,0 1 0 0,-2-1-1 15,-2 0 1-15,0 1 1 0,-1-1 2 0,-1 0-1 16,1-2 0-16,2-1-3 0,3 1-2 0,-3-2 1 15,7-2 2-15,-1 0-2 0,3-3 3 0,1 0-1 16,5-2-2-16,2-1 0 0,2-1-10 16,3 0-4-16,0 0-4 0,3 0 4 0,3-3 7 0,5-2 5 15,1-1 6-15,2-1-5 0,1 2 4 16,3-2 0-16,0 1-2 0,-2 1 0 0,1 3 1 16,-3 1 2-16,2 1-1 0,-2 0 4 0,1 4-1 15,-4 2-2-15,1 1 2 0,-2 0 2 0,-1 1 1 16,2 0 1-16,0 1 0 0,-2-1-3 15,2 0 1-15,-2 2-1 0,0-2 0 0,2 1-1 16,-1 0-2-16,1-1 3 0,1 2-3 0,1-1 4 16,2 0-1-16,-1-1-2 0,3 0 1 0,0-2-1 15,1-1 3-15,-1-1-4 0,3-2 2 16,1-1-1-16,-1-1-2 0,0 0 0 0,-2-1-3 16,1-4-8-16,-4 0-6 0,-2-2-6 0,1 0-14 15,-1-2-18-15,-1 0-33 0,2-2-42 0,-2 1-59 16,-2 0-65-16,1-1-98 0,-4 4-160 15,-3 3-604-15</inkml:trace>
  <inkml:trace contextRef="#ctx0" brushRef="#br0" timeOffset="200737.39">23292 8520 837 0,'0'0'254'0,"0"0"-148"16,0 0 45-16,0 0 19 0,0 0-8 0,0 0-73 16,0 0-37-16,0 0-2 0,0 0-2 0,0 0-3 15,0 0-9-15,0 0-7 0,38-17-13 0,-25 14-6 16,0 2-4-16,4 0-3 0,-1-1 0 0,3 1-3 15,-1-3 0-15,2 3-1 0,-2 0-7 0,1 0-3 16,-4-1-20-16,4 1-32 0,-6 0-40 16,5 1-63-16,-3-1-63 0,-1 1-78 0,-3 0-38 15,-2 0 24-15,-6 0-161 0</inkml:trace>
  <inkml:trace contextRef="#ctx0" brushRef="#br0" timeOffset="200995.95">23268 8710 1364 0,'0'0'-32'0,"0"0"4"0,0 0 152 0,0 0 42 16,0 0-5-16,0 0-60 0,0 0-11 0,0 0-6 15,119 12-10-15,-98-12-17 0,2 2-17 0,1-1-13 16,-3-1-9-16,-1 0-10 0,1 0-9 16,-5-1-5-16,-1 1-10 0,0 0-18 0,-2 0-32 15,-5 0-57-15,1 0-92 0,-3 0-121 0,-1 0-108 16,-2 0-569-16</inkml:trace>
  <inkml:trace contextRef="#ctx0" brushRef="#br0" timeOffset="202036.93">18471 10313 1888 0,'0'0'78'15,"0"0"24"-15,0 0 30 0,0 0 10 0,0 0-41 16,0 0-42-16,0 0-18 0,0 0-5 0,0 0-8 16,0 0-1-16,0 0 0 0,0 0-3 0,0 0-5 15,0 0-9-15,57 1-2 0,-39-1-5 16,-1 0-9-16,0 0-10 0,1 0-16 0,1 0-26 16,-1 0-38-16,-2 0-48 0,4 0-91 0,-2 0-125 15,2 1-158-15,-8-1-155 0,-2 0 86 0</inkml:trace>
  <inkml:trace contextRef="#ctx0" brushRef="#br0" timeOffset="202292.13">18415 10508 1357 0,'0'0'-89'0,"0"0"56"0,0 0 157 16,0 0 52-16,0 0-22 0,0 0-59 0,0 0-19 15,0 0-4-15,123-16-11 0,-104 13-12 0,1 2-14 16,-2-1-13-16,1-1-7 0,-3 1-9 16,3 0-8-16,-1 1-12 0,-4-1-28 0,1 2-45 15,-4 0-86-15,-1 0-96 0,0 0-140 0,-5 0-3 16,1 2-300-16</inkml:trace>
  <inkml:trace contextRef="#ctx0" brushRef="#br0" timeOffset="-208219.97">19275 10289 289 0,'0'0'38'0,"0"0"29"0,0 0 54 0,0 0 48 15,0 0 26-15,0 0-24 0,0 0-24 0,0 0-8 16,0 0-5-16,0 0-6 0,0 0-7 16,0 0-9-16,1-47-9 0,1 38-10 0,-1 0-10 15,6-3-13-15,-4-1-13 0,3-1-11 0,-1 0-13 16,3-4-4-16,1 0-4 0,0 0-2 0,-3-2-4 16,2-1 1-16,2-1-4 0,0-1-4 0,0 2 2 15,-1-3-8-15,0 6 2 0,-4 2-1 16,2 4 6-16,-5 5-1 0,2 3 1 0,-4 3 6 0,0 1-11 15,0 0-1-15,0 1-5 0,0 7-7 16,-5 4 3-16,2 4 5 0,-4 6 0 0,-1 5 0 16,1 2 1-16,-2-1-5 0,1 2 0 0,-1-2-6 15,0 0-3-15,5 0-13 0,-2-2-17 16,5-2-21-16,0 0-31 0,1-3-30 0,0-1-41 16,6-1-48-16,-1-2-64 0,4 1-83 0,-2-8-18 15,-3-3-459-15</inkml:trace>
  <inkml:trace contextRef="#ctx0" brushRef="#br0" timeOffset="-207920.18">19126 10631 1603 0,'0'0'313'0,"0"0"-412"0,0 0 105 0,0 0 106 0,0 0 26 16,0 0-50-16,0 0-40 0,0 0-13 16,0 0-5-16,134-16-5 0,-108 15-6 0,-3 1-9 15,3 0-6-15,-1 0-3 0,2-2-7 0,-3 1-12 16,4 1-25-16,-6 0-32 0,0 0-47 15,-1 0-68-15,-2 0-67 0,-1 3-93 0,-6 1-50 16,-2 0-287-16,-4-1 502 0</inkml:trace>
  <inkml:trace contextRef="#ctx0" brushRef="#br0" timeOffset="-207467.21">19137 10942 2188 0,'0'0'-122'0,"0"0"15"0,0 0 115 16,0 0 54-16,0 0 10 0,0 0-28 0,0 0-21 15,0 0-3-15,0 0 1 0,0 0 3 0,0 0-4 16,0 0-4-16,134-20-4 0,-114 20-1 15,-1 0-3-15,1 2-3 0,-2 2-5 0,-6 1 0 16,-1 2-1-16,-1 0-3 0,-2 1 0 0,-6 1 1 16,0 0 1-16,-2 2 2 0,0-1-2 0,-3 2 2 15,-5 1-2-15,2-2-2 0,-2 2 6 16,-1-2-1-16,0 1 0 0,-2 1 2 0,0 0-2 16,0-2-2-16,-2 0 4 0,-2 0 2 0,2-1-1 15,-2 1 1-15,2-2-1 0,3 2 0 0,0-2-1 16,2-2 1-16,5 0 0 0,0-1-4 0,2 0 0 15,1-2-1-15,0 2 0 0,1-2 0 16,3 1 0-16,4 0 0 0,0-2 2 0,2 1-2 16,4-3-2-16,-2 1 2 0,7-1-6 0,0 0 1 15,3-1-2-15,4 0-1 0,-1 0-8 0,5 0-13 16,1-1-17-16,-1 1-42 0,-1 0-68 0,2 0-97 16,-3 0-170-16,-7 0-25 15,-8 0-371-15</inkml:trace>
  <inkml:trace contextRef="#ctx0" brushRef="#br0" timeOffset="-206536.09">20230 9851 0 0,'0'0'0'0,"0"0"22"16,0 0 72-16,0 0 3 0,0 0 6 15,0 0 9-15,0 0 18 0,0 0 2 0,0 0-19 16,0 0-11-16,0 0-4 0,0 0-1 0,-28-20-2 16,19 26-2-16,0-1-4 0,-2 3-3 15,2 3-10-15,-1 2-3 0,-2 2-12 0,3 2-6 16,-1 2-3-16,0 5-6 0,-1 2 0 0,1 2 0 16,0 1 0-16,1 5-3 0,1 0 7 0,0 3-2 15,-3 2-2-15,1 4-1 0,1 0-9 16,-2 5-3-16,4-1-4 0,-1 3-1 0,3-1 1 15,-1 3 1-15,3 0 2 0,-1 0 0 0,1 3-7 16,3-1-1-16,0 1-3 0,0-2-7 16,0 1 0-16,0-1-5 0,3-3-1 0,0 3 3 15,-1-3-4-15,1 0-1 0,3-3-4 0,-4 0-2 16,0-2 2-16,-1-1 0 0,3-2 1 16,-3-1-1-16,0 0-3 0,0-1-1 0,0 0-4 0,-1-2 0 15,1 1-3-15,0-5-6 0,2 0-6 0,-2 0-10 16,0-3-17-16,-1-2-20 0,1-2-39 15,0-4-53-15,-1-3-75 0,3-7-115 0,2-4-107 16,-3-5-622-16</inkml:trace>
  <inkml:trace contextRef="#ctx0" brushRef="#br0" timeOffset="-205693.66">20568 10104 2098 0,'0'0'-33'0,"0"0"46"0,0 0 40 16,0 0 31-16,0 0-18 0,0 0-21 0,0 0-4 15,0 0-3-15,0 0-4 0,0 0-6 0,0 0-11 16,0 0-8-16,121-6-2 0,-101 6-10 0,0-1-11 16,0 1-13-16,-4 0-31 0,-2-1-33 15,-4 1-46-15,-1 0-57 0,-4-2-58 0,0 2-64 16,-2 0-94-16,-1 0 48 0,-2 0-274 0</inkml:trace>
  <inkml:trace contextRef="#ctx0" brushRef="#br0" timeOffset="-204986.04">20569 10161 1557 0,'0'0'-39'16,"0"0"60"-16,0 0 60 0,0 0 31 0,0 0-26 16,0 0-22-16,0 0 0 0,0 0 11 0,0 0-1 15,0 0 2-15,0 0-9 0,0 0-3 0,0 0-6 16,29 132-10-16,-28-115 0 0,2 1-9 0,-3 2-1 16,0 0-4-16,0 2-2 0,-4 1-7 15,-3 3-6-15,3-1 3 0,-3 1-7 16,2 3 4-16,-3 1 2 0,0 0 0 0,2 2-2 15,1 1 0-15,-1 2-6 0,2 3-3 0,0-1 0 16,-1 2-4-16,3-2 1 0,-1 2-1 0,1-2-2 16,0-1-2-16,1 2-4 0,1-3 2 15,0 2-2-15,0-3 2 0,0-3 2 0,0 0-1 16,1-4 1-16,3 1 0 0,-2-2-2 0,1 1-1 16,-2-3 0-16,3-1 1 0,-2 2 2 0,-1-2 2 15,0 1-2-15,-1-1 0 0,0 2 1 0,0-2 1 16,0 1 2-16,0 2 1 0,0-1-1 0,-1-1 3 15,-2 1-3-15,-2-1 3 0,2 0 0 16,-1 0-3-16,1-1 3 0,1-2-1 0,-2 1 1 16,-1-1 0-16,4-2-3 0,-1 0 0 0,0-1-2 15,-2-4 0-15,3 0-3 0,1-2 2 0,0-2-2 16,0-2 0-16,0-1 5 0,0-2-5 0,0-1-1 16,0-1-2-16,0-1-5 0,0-1 3 0,0 1 5 15,0 0 0-15,0 2 2 0,0 2 0 16,-1 0-3-16,0 0 2 0,-1 2 1 15,0-1 0-15,-1 0 1 0,2-1-2 0,1 1 1 16,0-3-2-16,0 1 0 0,0-1 0 0,0-1 1 16,0 1 2-16,0-2 1 0,0 0 1 0,0-1 4 15,0-1-1-15,4 2 5 0,0-2 2 0,1 0 1 16,1 0 4-16,2-2 0 0,2 0 0 0,0-3-1 16,0 2 0-16,3-2-5 0,-2 1-2 15,0 0-1-15,0-1-4 0,1 2 2 0,1 1-3 16,-2-1-1-16,0 1-3 0,0 1-1 15,-2 0 1-15,0 1-2 0,0 0 2 0,-4 0-3 16,4 2 0-16,-1 0 1 0,-1 1-3 0,0-2-3 16,2 1-12-16,1 0-13 0,1 0-20 0,-1-2-20 15,0 1-21-15,1-1-27 0,-1 1-42 0,-1 0-68 16,2 0-153-16,-2 0-238 0,-5 1-828 0</inkml:trace>
  <inkml:trace contextRef="#ctx0" brushRef="#br0" timeOffset="-201035.9">20914 10205 1117 0,'0'0'30'0,"0"0"19"0,0 0 37 16,0 0 13-16,0 0-21 0,0 0-29 0,0 0 0 15,0 0 7-15,0 0-4 0,0 0-8 16,0 0-12-16,0 0-2 0,82-43 3 0,-63 39-1 16,-2 0 4-16,0 2-7 0,0 1-2 0,0 0-8 15,-3 1-4-15,-1 0 2 0,-2 0-6 16,-2 0 4-16,0 3-1 0,-3 1 1 0,-3-1 8 16,0 3 6-16,-3 0 8 0,0 2 4 0,0 2-2 15,-4 1-3-15,-4 2-6 0,-1 0-7 0,-1 0-2 16,0 0-8-16,-3 0-1 0,3 0-1 15,1 0-4-15,-3-1 2 0,6-1-2 0,0 1 2 16,-1 1-3-16,4-3 3 0,-4 1 2 16,7 0-5-16,-3-1 3 0,1-2-1 0,2 2 1 15,0-2 0-15,0-1 3 0,0 0-7 0,2 0-1 16,1 0 1-16,3-1-6 0,-2 0 4 0,4-1-3 16,1-2 2-16,1 1-4 0,2-2 0 0,1-2-3 15,2 0-8-15,0-1-6 0,2 1-18 16,-2 0-20-16,1 0-20 0,-2 0-25 0,0 0-40 15,-2-1-54-15,1-1-73 0,2 1-118 0,-4-1-6 16,-6 1-384-16</inkml:trace>
  <inkml:trace contextRef="#ctx0" brushRef="#br0" timeOffset="-200685.73">21567 10214 1259 0,'0'0'565'0,"0"0"-587"0,0 0 77 0,0 0 59 16,0 0 0-16,0 0-67 0,0 0-31 0,0 0-3 15,0 0 4-15,0 0-3 0,0 0 1 16,-118 18-4-16,112-10 0 0,1 3-3 0,0-1-3 16,2 1 0-16,-1 0-4 0,1 1 4 0,3-1-1 15,0 3-1-15,0-2-5 0,0-1 3 16,0 0-5-16,5 1 1 0,0-3 4 0,3 1-5 15,0-2 3-15,2 0-3 0,1-4 1 0,3 0 4 16,2-3 1-16,-2-1 9 0,2 0 1 0,-3 0 9 16,0-5 6-16,-1-1 6 0,-3 0 7 0,-1-1 6 15,-2-1 2-15,-2 1-4 0,-3 0 7 0,1-2-12 16,-2 2-5-16,-2-2-6 0,-2-1-16 16,-3 0-7-16,3-1-10 0,-3 0-11 0,1 0-18 15,0-1-23-15,1-1-46 0,2 1-59 16,0 0-86-16,2 0-125 0,-1 5-141 0,2 2-535 0</inkml:trace>
  <inkml:trace contextRef="#ctx0" brushRef="#br0" timeOffset="-200169.19">21888 10286 482 0,'0'0'165'15,"0"0"-63"-15,0 0 85 0,0 0 35 0,0 0-33 16,0 0-55-16,0 0 1 0,0 0 25 0,0 0-1 16,0 0-11-16,0 0-18 0,0 0-22 15,0 0-15-15,54-46-14 0,-57 43-10 0,-2-1-16 16,-1 0-5-16,0 2-10 0,-3 0-8 15,2 1-6-15,-2-1-9 0,0 2-4 0,0 0-8 16,-1 0 1-16,0 3-4 0,-1 1-1 0,1 3 2 16,2 0-1-16,-1 1 0 0,1 2 0 0,0 1 0 15,3 0-6-15,0 1 3 0,0 1-4 0,3 1 0 16,0 3 3-16,-2-2-2 0,4-2 2 16,0 2-1-16,0-1-2 0,0 0 1 0,4 1 1 15,0-1-2-15,3-2 5 0,0 1-1 0,0-2-2 16,1 0 4-16,3-2-2 0,-3-1-1 15,3-2 0-15,1 1-1 0,-4-4 5 0,8-1-2 16,-4-2 4-16,3 0 1 0,-3-2 3 0,3-5 0 16,-2 2 6-16,-2-3 1 0,1-1 0 0,-3 0 5 15,0 0-1-15,1-2 4 0,-4-1 0 16,-1-1-1-16,0-2-4 0,-1 2-4 0,-3-1-5 16,-1-2-1-16,0 0-1 0,0 0-4 0,-3 0 2 0,-1 1-8 15,-4 3-9-15,0 1-10 16,-3 1-23-16,4 2-24 0,-3 0-32 0,-1 1-52 15,1 2-73-15,-3 2-139 0,2 2-197 0,5 1-752 16</inkml:trace>
  <inkml:trace contextRef="#ctx0" brushRef="#br0" timeOffset="-198235.85">20955 11119 805 0,'0'0'70'0,"0"0"49"0,0 0 61 0,0 0 17 16,0 0-24-16,0 0-62 0,0 0-24 15,0 0-11-15,0 0-12 0,0 0-21 16,0 0-11-16,0 0-5 0,0 0-2 0,0 0 4 0,1-67-3 16,8 54 0-16,1-2-6 0,1-1 0 15,1-1-4-15,3-2-2 0,-2 0-2 0,-2-1-1 16,4 1 0-16,-4 1 2 0,0 1 7 0,-5 4 6 16,0 4 9-16,-4 2 12 0,1 3 3 0,-3 2 1 15,0 2-8-15,0 0-14 0,0 0-16 0,-3 7-6 16,0 4-5-16,-4 4 0 0,-1 4 2 0,1 3-1 15,0 0 3-15,0 2-4 0,1-2 3 16,0 3-5-16,-1-1 0 0,1-2 0 0,1 1-4 16,1-4-4-16,1-1-9 0,1-2-16 0,0-1-25 15,2-3-37-15,0 1-56 0,0-3-79 0,6-1-115 16,-3-3-133-16,3-2-261 0,-3-2 345 0</inkml:trace>
  <inkml:trace contextRef="#ctx0" brushRef="#br0" timeOffset="-197847.76">21301 10933 1319 0,'0'0'1'0,"0"0"-17"15,0 0 84-15,0 0 60 0,0 0-10 0,0 0-48 16,0 0 0-16,0 0 5 0,0 0 0 0,0 0-3 15,0 0-10-15,0 0-7 0,0 0-8 16,0 0-6-16,0 81-6 0,-1-73-6 0,1-1 0 16,0 1-7-16,0-2 1 0,0 1 2 0,1 0-3 15,4-2 1-15,-1 1-5 0,0 0-1 0,5 0-5 16,-3 0 0-16,2-2-2 0,2 1-5 0,3 0 1 16,-2-1 0-16,2-1 2 0,1 1-2 15,-1-2-1-15,-1 2-3 0,3-1-2 16,-2 0-1-16,-2 3 0 0,1 0 0 0,-2 0-1 15,-2 1 4-15,0 0-2 0,-2 2 2 0,-1 0 0 16,-4 0-1-16,-1 2 1 0,-1 1 0 0,-7 0 0 16,-3-1-2-16,-1 2 3 0,-5-1-10 0,1-1-3 15,-3 1-7-15,-1 1-17 0,0 0-18 0,-1-3-33 16,-3 1-36-16,6-4-48 0,1-1-58 16,2-1-85-16,2-4-112 0,5-1 25 0,4 0-255 0</inkml:trace>
  <inkml:trace contextRef="#ctx0" brushRef="#br0" timeOffset="-197640.95">21308 10957 1906 0,'0'0'4'0,"0"0"22"16,0 0 58-16,0 0 23 0,0 0-23 15,0 0-30-15,0 0-5 0,0 0 7 0,0 0-4 16,0 0-13-16,120-6-14 0,-95 6-12 15,3 0-4-15,1 0-8 0,-2 0 0 0,-2 0-5 16,1 0-16-16,-1 0-28 0,-2 0-36 0,-2 0-55 16,0 0-80-16,-2 0-97 0,0 0-149 0,-6 0 3 15,-5 0-291-15</inkml:trace>
  <inkml:trace contextRef="#ctx0" brushRef="#br0" timeOffset="-197219.59">21952 11005 1801 0,'0'0'99'0,"0"0"25"16,0 0 47-16,0 0-11 0,0 0-89 0,0 0-34 0,0 0-6 15,0 0-2-15,0 0-10 0,0 0-8 16,0 0-1-16,0 0-2 0,0 0 1 15,-70 15 0-15,57-5 0 0,5 5-3 0,-4-1-4 16,1 1 2-16,0 1-6 0,2 0 2 0,-1 3-2 16,3-1-1-16,1 0 4 0,1 2-4 0,0-1-1 15,2 0-2-15,2-2-7 0,1-2 0 0,1-1-2 16,5-1-1-16,3-4 1 0,1-1 2 0,2-2 6 16,1-3 7-16,2-2 1 0,0-1 8 15,2 0 1-15,0-5 1 0,0-1 6 0,0-2 1 16,2-2 5-16,-3 1 5 0,-1-2 5 0,-2-2 6 15,2 2 5-15,-5-4-1 0,1 1-3 16,-2 0-7-16,-2-1-6 0,-1-1-3 0,-3 1-3 16,-2-2-2-16,-1 1-6 0,0 1-4 0,-2-1-4 15,-6 2-3-15,-1 1-2 0,-3 1-7 0,1 4-7 16,-4 0-17-16,-2 2-25 0,1 1-38 0,0 2-51 16,-3 3-87-16,5 0-143 0,-1 0-218 0,7 1-824 15</inkml:trace>
  <inkml:trace contextRef="#ctx0" brushRef="#br0" timeOffset="-196569.51">20914 11673 1670 0,'0'0'21'0,"0"0"51"16,0 0 94-16,0 0 8 0,0 0-60 0,0 0-67 15,0 0-34-15,0 0-4 0,0 0-1 0,0 0 7 16,0 0-2-16,0 0-2 0,0 0 1 16,0 0-5-16,80-31 3 0,-61 31-2 0,-2 0-2 15,0 0-3-15,0 3-2 0,-3 2 1 0,-4-1-3 16,-1 2 1-16,-1 1-1 0,-5-1 1 0,-1 1 5 16,-2 0 4-16,-2 3 0 0,-2-2-1 0,-5 2-1 15,-1 1-2-15,-2 0 2 0,-2-1-2 16,0 3 1-16,-1-1 1 0,2-1 3 0,2 0 1 15,0 0 3-15,2-2 0 0,2 0 1 16,1 2 0-16,2-4-2 0,1-1-1 0,2 1-1 16,1-2-2-16,0 1 0 0,4-2-2 0,2 1 1 15,3 0-1-15,-1-1-2 0,2 1-2 0,1 0 0 16,1-2-1-16,0 0-4 0,4 1 3 16,0-1-10-16,1 1-7 0,0-1-14 0,-2 0-23 0,5 0-25 15,-2-1-31-15,0 0-41 0,-3 0-62 0,1-1-90 16,-6 0-174-16,-6-1-704 0</inkml:trace>
  <inkml:trace contextRef="#ctx0" brushRef="#br0" timeOffset="-196169.55">21506 11742 1717 0,'0'0'-114'0,"0"0"61"0,0 0 164 16,0 0 30-16,0 0-68 0,0 0-64 0,0 0-11 15,0 0 2-15,0 0 6 0,0 0-6 0,0 0 7 16,-125-27 4-16,113 31 6 0,2 0 8 0,-2 1 6 16,0 0 4-16,2 2-2 0,-1 3 2 0,0-2-7 15,2 2-2-15,2 1-4 0,-1-1-6 16,3 1-1-16,3 0-3 0,0 0 0 0,2 0-5 15,2 0 2-15,4-1 0 0,1 1-2 0,2-2 1 16,1 2 0-16,5-3 1 0,-3-1-3 0,6 0 5 16,-2-1-2-16,4-1 0 0,-1-2 2 0,0-1-5 15,1 0 3-15,-2-2 1 0,0 0 6 16,-2-2 10-16,-4-2 4 0,0-2 5 0,-4-1 0 16,0 1-4-16,-2 0-4 0,-2 0-6 0,-2-1-8 15,1 1-4-15,-1-1-6 0,-2-2-4 16,1-2-16-16,-1 0-30 0,0 0-43 0,0-2-77 15,0 1-104-15,0 1-164 0,0 3-90 0,-1 2-509 0</inkml:trace>
  <inkml:trace contextRef="#ctx0" brushRef="#br0" timeOffset="-195693.95">21852 11826 1384 0,'0'0'115'16,"0"0"-56"-16,0 0 118 0,0 0 30 0,0 0-78 15,0 0-47-15,0 0-7 0,0 0 2 16,0 0 1-16,0 0-11 0,0 0-9 0,0 0-9 15,0 0-8-15,-6-60-8 0,0 60-11 0,-2 0-9 16,2 0-4-16,-2 1-6 0,-2 4 0 0,2-1-1 16,-2 2 0-16,1-1 1 0,1 4-4 15,1-1-2-15,-1 2-2 0,4 1-3 0,-3-1 1 16,5 1-1-16,-2 1-1 0,3 2 0 0,0-1-1 16,1 0-1-16,0 1 2 0,0 0-2 0,4 0 0 15,0-1-6-15,1 0 1 0,1-1 0 16,2-3-2-16,2 0 3 0,-1-2-2 0,2-1 1 15,0-2 5-15,3-1 4 0,-1-1 4 0,0-2 3 16,-2 0 2-16,0 0 4 0,3-4 5 0,-1-1 4 16,0-1 5-16,-3-2 2 0,1 0 3 0,-3-1 1 15,0-2 1-15,-2 0-1 0,0-2 1 0,-2 0-5 16,1-1-2-16,-3-1-3 0,2-1-6 16,-2-4-3-16,1 0-10 0,-2 0-10 15,0 0-15-15,-1 1-31 0,0 4-48 0,-3 3-101 16,-4 4-173-16,0 2-213 0,2 4-757 0</inkml:trace>
  <inkml:trace contextRef="#ctx0" brushRef="#br0" timeOffset="-194651.8">22034 9972 1362 0,'0'0'-69'0,"0"0"9"0,0 0 102 16,0 0 22-16,0 0 18 0,0 0-30 0,0 0-5 15,0 0 18-15,0 0 12 0,0 0 0 0,0 0-13 16,131-9-14-16,-99 10-8 0,3 3-5 0,-3-1-2 15,1 1-3-15,-4-1-3 0,-1 1-6 16,-2-1-2-16,-1 2-1 0,-6-1-2 0,-2 0-3 16,-2 1-5-16,-3-2-1 0,-3-1-4 0,-4 1 3 15,-1-2-2-15,1 2-3 0,-4-1 3 0,0 0-3 16,2 2-1-16,-1-1 2 0,1 2-4 16,-1 1-1-16,3 2 1 0,-2 3-3 0,2 0 2 15,1 3 2-15,-1 2-3 0,1 1 5 0,2 4-3 16,-2 3 3-16,0 1 1 0,0 5-1 0,-3 3 3 15,-1 2 1-15,0 4 10 0,-2 0 5 0,0 4 6 16,0 1-2-16,-5 3-7 0,1-1 1 16,-1 2 1-16,0 0 2 0,1 1 0 0,2 1-1 15,-1-1-5-15,2-1 0 0,0-1 0 0,-1 2-2 16,2-4 2-16,-1 1 0 0,1-3 2 0,3 0-2 16,0-1 3-16,-1-1-1 0,0-2 0 15,1 2 2-15,-1-4 2 0,0 0 0 0,-2 1 3 16,2-1 3-16,-2 2-3 0,1-1-4 0,0 1-7 15,-1-2-5-15,2-1-5 0,-2-2 3 16,0-2 0-16,0 0-1 0,1 0 6 0,-1-2-6 16,1-2 1-16,-1 3-1 0,0-4-4 0,0 1 3 15,0-1-2-15,0-1 1 0,0-1-1 0,0-2 3 16,-1-1-2-16,1-4 0 0,0-3 2 0,0-1-2 16,0-1 3-16,0-4-3 0,1-1 3 15,0-1-2-15,1-3 1 0,-1 0 6 0,-1-2 2 16,1 1 7-16,-1-2 4 0,0-1 4 0,0 1-2 15,0 0 2-15,0 0-4 0,0 0-4 16,0 1-1-16,-1-1-4 0,1 0-3 0,-1 0-1 16,-2 0-1-16,1-1-4 0,0 1 1 0,0-1-1 15,0 0-1-15,0 0 0 0,0 0-1 0,-2 0 2 16,1 0-3-16,0 0 1 0,-2-2 0 0,-3-1-3 16,1-1 2-16,-2 1-1 0,0 0 0 15,-1 1 2-15,-2 1 0 0,-1 0-3 0,1 1 1 16,1 0 0-16,1 0-5 0,-4 0 2 15,3 0-3-15,-2 1 0 0,4 0-5 0,0 1-10 16,1-1-20-16,1 1-31 0,3-1-47 0,2 0-71 16,2-1-123-16,0 1-265 0,0-1-896 0</inkml:trace>
  <inkml:trace contextRef="#ctx0" brushRef="#br0" timeOffset="-194199.64">22947 10786 1210 0,'0'0'104'0,"0"0"80"15,0 0 55-15,0 0 32 0,0 0-50 0,0 0-93 16,0 0-41-16,0 0-17 0,0 0-6 0,0 0-2 16,0 0-3-16,0 0-9 0,0 0-13 15,-8 100-5-15,8-75-8 0,1 0-7 0,5 0-6 16,-4-1-4-16,4-1-6 0,-2 3-2 16,-2-5-8-16,1 0-16 0,-3 0-22 0,0-3-34 15,0 0-38-15,-1-3-61 0,-2-3-79 0,1 0-123 16,-1-5-174-16,0-3-663 0</inkml:trace>
  <inkml:trace contextRef="#ctx0" brushRef="#br0" timeOffset="-193977.03">22789 10998 1452 0,'0'0'452'0,"0"0"-430"16,0 0 56-16,0 0 59 0,0 0 15 15,0 0-62-15,0 0-13 0,0 0-3 0,136 3-13 16,-104 0-19-16,0-3-17 0,0 0-11 0,-1 0-2 16,-1 0-9-16,-1-1 0 0,-4-3-3 15,-1 1-12-15,-3-1-13 0,-3-1-28 0,-3 2-38 16,0 1-50-16,-3 0-83 0,-5 0-100 0,-1-2-138 16,-1 3-44-16,-2-1-350 0</inkml:trace>
  <inkml:trace contextRef="#ctx0" brushRef="#br0" timeOffset="-193526.04">23367 10072 872 0,'0'0'349'0,"0"0"-243"0,0 0 40 0,0 0 33 16,0 0 6-16,0 0-58 0,0 0-29 0,0 0-18 16,0 0-15-16,0 0-18 0,0 0-7 15,141-29-10-15,-116 26-7 0,0 2-3 0,1-1-11 0,-1 1-5 16,-1 0-4-16,0-1-8 0,-2 1-16 15,-2 0-22-15,-3 0-37 0,-1 1-40 0,0 0-59 16,-3 0-68-16,-2 0-102 0,1 0-70 0,-4 0-287 16,-6 0 528-16</inkml:trace>
  <inkml:trace contextRef="#ctx0" brushRef="#br0" timeOffset="-192765.67">23475 10050 1020 0,'0'0'95'15,"0"0"10"-15,0 0 45 0,0 0 37 0,0 0 2 16,0 0-46-16,0 0-13 0,0 0-7 0,0 0-10 16,0 0-16-16,-19 136-10 0,28-110-10 0,-2 2-9 15,2 0-5-15,-2 4-5 0,1 1 1 0,-2-1-5 16,0 3-9-16,-1-1-8 0,-1 1-6 15,-3 0-7-15,-1 1 4 0,0 0-5 0,0 0-5 16,-1 3 1-16,-3 1-4 0,-2 0 2 0,-4 0-1 16,4 1-1-16,-2-2-6 0,2 1-1 0,-4-1-3 15,1 0 2-15,1 0-3 0,-2 0 0 0,1 0 3 16,0 1-8-16,3-1 11 0,-2 0-1 16,4 3-2-16,1-3 7 0,2 1-8 0,1-1 1 15,0 1-2-15,0-2-1 0,0 0-1 0,1-1 0 16,1-2 2-16,0-2-3 0,-1-1 2 15,1-2 1-15,0 1 1 0,2-2-1 0,-3-1 0 16,0-1-2-16,-1-2-1 0,0 0-2 0,0-3 0 16,0-2 4-16,0-2-4 0,0-1 5 0,-2-1-1 15,-3-1-2-15,1 1 4 0,2-3-3 16,-2-2 3-16,0 0-1 0,1-2 3 0,0-2 1 16,-1-1 1-16,1-2-1 0,0 1 0 0,0-2-2 15,2 0-1-15,0 0 1 0,1-1-4 0,0-1 1 16,-1 1-1-16,1 0-3 0,-2 0 2 15,2-1-1-15,-1 1 0 0,1 1-1 0,-1-1 3 16,1-1-3-16,-2 2 2 0,2-2 0 0,0 1-2 16,-1-1 1-16,0 2 0 0,1 0-2 0,-1 1 1 15,0-1 0-15,-2 1 0 0,2-1 1 0,-1 1 0 16,1-1-2-16,0 0 1 0,1 0-2 0,0 0 2 16,0 0 0-16,0 1 0 0,0-1 2 15,0 1-3-15,0-2 2 0,0 0-2 16,2 2 1-16,1-3-3 0,1 1 1 0,-1-1-1 15,3 1 1-15,0-2 3 0,0 1-4 0,3-1 5 16,-3 0 0-16,2 0-1 0,0 0 4 0,0 1-2 16,-2-1-1-16,0 1 0 0,1-1-2 0,0 1 3 15,-1 2 1-15,3-2-2 0,1 0 5 16,0 1-3-16,1-1 0 0,2 2 0 0,0-1-4 16,3-1 1-16,-1 2-1 0,2-1 0 0,2 0 4 15,1 1-2-15,0-1 0 0,0 2-1 0,2-2 0 16,-2 2-3-16,-1-1 0 0,0 2-4 0,-3 0-5 15,-1-2-7-15,-4 1-12 0,-3-2-12 16,-1 0-17-16,-1-2-14 0,-4 0-22 0,1 0-30 16,-1 0-27-16,-2 0-75 0,0 0-141 0,0-2-278 15,0 1-836-15</inkml:trace>
  <inkml:trace contextRef="#ctx0" brushRef="#br0" timeOffset="-190113.18">24040 10128 517 0,'0'0'11'0,"0"0"19"0,0 0 65 0,0 0 49 16,0 0 17-16,0 0-25 0,0 0-5 0,0 0 7 15,0 0-5-15,0 0-11 0,0 0-8 0,0 0-9 16,0 0-5-16,0 0-6 0,61-99-7 0,-60 98-8 15,-1 1-10-15,0 0-11 0,0 0-12 16,0 0-14-16,0 2-6 0,0 3-1 16,-1 2 6-16,-2 2 4 0,1 2-3 0,-2 3-8 0,-2 3-6 15,4 0-3-15,-4-2 0 0,3 2 5 0,-1 1-1 16,-1 1-3-16,0-2 2 0,-1 1-2 0,1-1 1 16,0-1-1-16,0-1-2 0,0-2-2 15,3 0-2-15,-5-2-3 0,6-2 0 0,0 2-3 16,1-4 0-16,0-1 0 0,0-2-2 15,0 0 2-15,1-1-3 0,0 0 2 0,4-1 0 16,-2-1-2-16,0 0 7 0,4-1-5 0,-2 1 3 16,1-1-1-16,4 0-4 0,-1 0 2 0,1 0-2 15,1 0-3-15,-1 0 0 0,0 0-7 16,2 0-8-16,-2 0-5 0,-1-1-11 0,2 0-8 16,-1-1-11-16,1 1-10 0,0 1-11 0,-2-2-17 15,0 1-14-15,-2 0-19 0,-1 0-14 0,1 1-10 16,-4-1-13-16,3 0-1 0,-4-1 1 15,2 1 16-15,1-1 37 0,-3-2 35 0,3 1 37 16,-1 0 23-16,-3-1 11 0,1 1 13 0,1-2 13 16,-1 0 13-16,-1 2 24 0,0-2 13 0,0 1 26 15,-1 1 31-15,0-1 18 0,0 2 24 0,0 1 0 16,0 1-7-16,0 0-22 0,0 0-22 16,0 0-25-16,0 0-28 0,0 0-17 0,0 0-22 15,0 2-7-15,-1 3-5 0,-3 1 1 16,-1 2 1-16,0 3-3 0,-1 1 4 0,-2 2-3 15,2 1-4-15,0 1-3 0,-1 2-4 0,2 0-6 16,-2 1 2-16,0 1-3 0,1 0-2 0,0-2-1 16,3 3-9-16,-1-4-9 0,3 0-18 0,1-1-23 15,0-2-33-15,2 0-46 0,2-3-65 0,3-1-102 16,-3-2-164-16,2-2-140 0,-2-4-325 0</inkml:trace>
  <inkml:trace contextRef="#ctx0" brushRef="#br0" timeOffset="-189619.13">24640 10300 1377 0,'0'0'4'0,"0"0"45"0,0 0 108 16,0 0 45-16,0 0-52 0,0 0-44 0,0 0-5 15,0 0-8-15,0 0-15 0,0 0-23 0,0 0-16 16,0 0-22-16,0 0-8 0,0 0-7 0,-42-20 2 16,35 28-2-16,-3 2-2 0,3 0 3 15,-1 3-6-15,3 0 8 0,-2 1-2 0,3 0-6 16,-3 2 3-16,5 0-6 0,-1 0-1 0,3 0 1 15,0 1-2-15,0-2-3 0,2 1-1 16,1-2-1-16,4-1 1 0,-1 0 1 0,2-3 2 16,2-1 5-16,1-2-2 0,0-1 7 0,1-3 1 15,0-1 4-15,1-2 4 0,0 0 4 0,0 0 9 16,0-4 2-16,0-3 7 0,-1 0 1 16,4-3 1-16,-4 1 3 0,0-2 2 0,-2 0-2 15,-2-2 2-15,-2-1-4 0,0-1-11 0,-1-2 0 16,-2-2-9-16,-1 1-4 0,-2-2-4 15,0 1-2-15,0 2 0 0,0 2-3 0,-6 1 2 16,0 3-4-16,-2 3 0 0,-1-1-4 0,0 5-3 16,-2 0-15-16,1 3-16 0,0 1-19 0,-1 0-40 15,0 1-39-15,1 5-72 0,-1 1-113 0,1 1-182 16,4-3-73-16,2 0-264 0</inkml:trace>
  <inkml:trace contextRef="#ctx0" brushRef="#br0" timeOffset="-188785.51">24210 10876 1618 0,'0'0'-9'0,"0"0"76"0,0 0 81 15,0 0 3-15,0 0-79 0,0 0-38 0,0 0-1 16,0 0 4-16,0 0 2 0,0 0 0 0,0 0 0 16,0 0 0-16,0 0-4 0,-14-41-5 0,7 39-7 15,0 2-9-15,-6 0-4 0,1 0-5 16,-1 0-3-16,-3 5 2 0,3 1-2 0,-4 1 0 15,3 1 0-15,1 0-1 0,2 1-3 16,1 1 2-16,4 0-2 0,-1 1-1 0,4 0 3 16,0-1-4-16,2 1 1 0,1 0-4 0,1 0-2 15,3 1 1-15,4-1 0 0,2 2 3 0,-1-3 2 16,3 2 0-16,0-1 0 0,3 0 2 0,-1-1-4 16,5 0 7-16,-4 1 1 0,3-1-1 0,-3 1 6 15,-1-3-5-15,-3 2-1 0,-1-1-4 16,-6-1 1-16,1 0 5 0,-4-1 4 0,-1 0 9 15,0 0 3-15,0-2 2 0,-3 4 3 0,-3-5 0 16,-2 2-2-16,3-2 1 0,-2 0-4 0,-3 0-6 16,0-1-3-16,-1 1-3 0,0-2-3 15,-6 1-1-15,5 0-2 0,-3-1-1 0,0-1 0 16,2-1 0-16,-1 0-1 0,-1 0 0 0,5 0 0 16,0-1 1-16,0-1-2 0,2-3 2 0,2 0-3 15,1 1 2-15,2-2-1 0,-5 0-1 16,7 0-2-16,-1 1-3 0,2-2 0 0,0 1 1 15,0-1 3-15,0 3 1 0,3-2 1 0,1 1-3 16,0 1 1-16,-2-1 2 0,4 0-3 16,2 1 4-16,1-2-4 0,3-1 0 0,3-1 4 15,-2-1-1-15,3 1 1 0,1-4-2 0,-3 3 0 16,7-1 1-16,-4 0 0 0,-1-2 3 0,1 0-2 16,-3 1 0-16,-1-3 1 0,-2 3-1 0,-3 1-1 15,-2 1 1-15,2 3-7 0,-5 2-9 0,-2 0-17 16,2 2-28-16,0 0-45 0,-1-1-61 15,-1 1-66-15,4 0-95 0,-1 0-146 0,-3 2-76 16,1 0-39-16</inkml:trace>
  <inkml:trace contextRef="#ctx0" brushRef="#br0" timeOffset="-188218.92">24611 11006 1093 0,'0'0'286'16,"0"0"-268"-16,0 0 77 0,0 0 54 0,0 0-25 15,0 0-65-15,0 0-14 0,0 0 2 16,0 0 9-16,0 0 5 0,0 0 6 0,0 0 1 16,0 0 1-16,0 0 0 0,65-70-10 0,-68 66-7 15,-4 2-15-15,0 1-12 0,-2 1-13 0,-1 0-3 16,-4 0-3-16,1 1-6 0,-5 5 2 15,4 0-5-15,-3 1 0 0,-1 1-1 0,5 2 5 16,-3 2-5-16,2 0 1 0,1 3 2 0,0 1-7 16,3 2 5-16,3 0-3 0,-2 2 1 15,2 0 1-15,4 0 1 0,-1-2 0 0,1 0-2 16,3-1-2-16,3-2-2 0,3-1 2 0,4-4 0 16,3-1 5-16,0-2-1 0,1-1 3 0,-2-3 4 15,5-1-1-15,-4-2 6 0,2 0 2 0,-1-1 2 16,-1-5 2-16,4-1 8 0,0-1 4 0,-3-2 3 15,2-1 7-15,-2-2-1 0,-2 0-3 16,1 0-4-16,-3 0-4 0,0-1-6 0,0-3-6 16,-3-2-2-16,2-1-8 0,-4 0-2 0,-1 0-3 15,-2-2-4-15,-2 3-9 0,0 2-9 0,0 3-10 16,-6 5-23-16,1 2-25 0,-4 2-49 16,-1 5-72-16,-1 1-113 0,1-1-196 0,4 3-497 15</inkml:trace>
  <inkml:trace contextRef="#ctx0" brushRef="#br0" timeOffset="-187652.86">24009 11578 1611 0,'0'0'-19'0,"0"0"59"0,0 0 83 0,0 0 4 16,0 0-73-16,0 0-42 0,0 0 7 0,0 0 6 15,0 0 2-15,0 0-3 0,0 0 1 16,0 0 0-16,0 0 4 0,-15 81 2 0,15-73 0 16,0 1 3-16,0 1-4 0,0-2-1 0,0 1-2 15,1-2-7-15,4 0 1 0,0-1-2 0,1 0-3 16,0 0-1-16,2-2-1 0,2 2 2 0,-1-1 0 15,2-1-1-15,-1 1 2 0,1-2-5 16,0 1 2-16,0 1-3 0,-1-2 2 0,-1 2-2 16,1 1-2-16,-2-1 5 0,-4 1-4 0,1 1 5 15,-3 1-2-15,-2 0-3 0,0 1 2 0,0-1-1 16,-1 1 0-16,-6-1 1 0,3 0-4 0,-3-1-2 16,-3 3 0-16,0-2-1 0,0 0-2 15,-1 1 0-15,-1-1-3 0,0 0 0 16,0 0 0-16,0-1-4 0,2-1-8 0,-1 0-12 15,3-2-21-15,2-1-25 0,-2-2-33 0,5-1-53 16,-1 0-80-16,0-1-147 0,4-3-142 16,-1 2-599-16</inkml:trace>
  <inkml:trace contextRef="#ctx0" brushRef="#br0" timeOffset="-187444.98">23990 11636 2121 0,'0'0'38'0,"0"0"53"0,0 0 49 0,0 0 4 16,0 0-58-16,0 0-29 0,0 0-1 0,0 0-2 15,0 0-15-15,0 0-13 0,121-66-8 0,-95 63-5 16,-5 0-3-16,0 1-4 0,-1 1-7 0,-1 0-7 16,-5 1-12-16,1 0-24 0,-3 0-35 15,-2 2-49-15,1 1-73 0,-2 2-99 16,0 0-131-16,-4-2-135 0,0-1-555 0</inkml:trace>
  <inkml:trace contextRef="#ctx0" brushRef="#br0" timeOffset="-186918.85">24527 11693 1589 0,'0'0'65'0,"0"0"3"0,0 0 91 0,0 0 14 15,0 0-63-15,0 0-50 0,0 0-5 0,0 0 3 16,0 0-10-16,0 0-17 0,0 0-13 15,0 0-5-15,0 0-4 0,0 0-1 0,-47-10-3 16,36 18-1-16,-1 1-3 0,-1 3-1 0,1 1 2 16,1-1-4-16,0 3 4 0,0 0-3 0,0 1 1 15,-1 2 0-15,5 1 1 0,-3 0 1 0,2-1-2 16,2 0 0-16,1 2-1 0,3-2-2 0,0 1 1 16,2-2 5-16,0-1-5 0,0 1-2 15,3-3 2-15,-1 0-11 0,3-2 9 0,-1-1 2 16,3-1 0-16,-1-2 3 0,2-1-2 0,-1-2 0 15,1 0 0-15,1-4 5 0,1-1 2 16,1 0 6-16,3-6 4 0,-3 0 10 0,0-1 0 16,3-1 0-16,0 0 2 0,-1-3-6 0,-1 1 4 15,0-2 2-15,1-1-2 0,-3-1 1 0,-2 1-2 16,5 0-1-16,-6-1-2 0,1-2-1 16,1-1-7-16,-1 1-3 0,-3-3-4 0,1 0 0 15,-4 1-6-15,0-1-2 0,-2-1-1 0,0 2-11 16,-4 0-8-16,-2 3-18 0,-4 3-31 15,-2 2-51-15,0 0-82 0,0 4-134 0,0 3-257 16,4 1-801-16</inkml:trace>
  <inkml:trace contextRef="#ctx0" brushRef="#br0" timeOffset="-185635.73">24744 10024 273 0,'0'0'62'0,"0"0"-64"0,0 0 32 0,0 0 29 15,0 0 10-15,0 0-20 0,0 0-16 0,0 0 2 16,0 0 16-16,0 0 7 0,0 0 14 15,0 0 5-15,0 0 5 0,104-18 3 0,-86 19 2 16,-3 0 6-16,4 2-1 0,0-3 1 0,1 3-8 16,-2-2-12-16,-4 1-14 0,3-1-6 15,-4 2-6-15,2-2-5 0,-2-1-2 0,-3 1-9 16,1 0-5-16,-5 0-8 0,0 0-4 0,0 2-5 16,-3-2-5-16,-3 1 0 0,2 1 0 0,1-1 3 15,-2 1 0-15,1 2 2 0,-1 0-7 16,1 1 2-16,-2-1 2 0,2 3 0 0,0 1 12 15,0 0 2-15,-2 4 3 0,0 1 4 0,0 1 1 16,0 1 0-16,-2 3 4 0,-2 0 4 16,1 3 2-16,0 4 3 0,-2 0-2 0,3 2-2 15,-1 4-7-15,-1 1 1 0,3 2-1 0,0 2-1 16,1 2-1-16,-1 1-2 0,1-1-4 0,2 3-5 16,1-3-1-16,4 2-5 0,-5-1-2 0,6 2 1 15,-5-3-6-15,3 0 4 0,-4-1 1 0,0 1 0 16,2-1 3-16,-3 0-3 0,0 0-1 15,-1-1-1-15,2-1-4 0,-2-2 5 0,0 1 2 16,0-3 0-16,-2 0 5 0,-4-2-2 0,2-1 0 16,-4 1 4-16,-2-3-4 0,0 0 5 0,-1 1-3 15,-1-1 4-15,-1 0-2 0,2 2-2 16,-4-1-1-16,5 0-4 0,-1-3-1 0,0 1-1 16,1-1-1-16,-2-2-2 0,2 2-2 0,0-2-2 15,1 0 1-15,-1 0-1 0,2-1 0 16,-3-1 1-16,4-1-3 0,1 0 2 0,0 0-1 15,2-2 1-15,-3 0 1 0,5 0-1 0,-1-2 1 16,2 1-2-16,-1-2-1 0,0-1-1 0,2 0 3 16,0-2-2-16,0 1 4 0,0-2 0 15,0 1-1-15,0-2 1 0,1-2 1 0,0-1 0 16,1-1 0-16,-1 0 3 0,-1-2-1 0,1 1 1 16,-1 0 0-16,0-2 2 0,0 2-1 15,0-2-2-15,0 1 4 0,0-1-4 0,0-1 2 0,0 2 2 16,0-3-3-16,-1 1-1 0,1-1 1 0,0-1-2 15,0 0 1-15,0 0 6 0,0 0 2 16,0 0 5-16,0 0 5 0,0 0 2 0,0 0 0 16,0-1 1-16,0-1 2 0,0-1-4 0,0 0 3 15,-1 1-4-15,-2 0-2 0,1-1-2 16,-3 2 1-16,1 0-2 0,-4 0-6 0,3 1 4 16,-3 0-10-16,-1 0 0 0,0 0 0 0,-1 2-2 15,5-1-2-15,-2 1-3 0,2-1 1 16,1 0-4-16,1 0 4 0,-1 0 0 0,2 0-1 15,0 0-4-15,2 0-5 0,0-1-7 0,-1 0-8 16,1 0-5-16,0 0-19 0,-1 0-16 0,1 0-26 16,-1 0-39-16,0 0-61 0,-3 0-125 15,2 0-243-15,0 0-507 0,1 0 181 0</inkml:trace>
  <inkml:trace contextRef="#ctx0" brushRef="#br0" timeOffset="-184519.2">25037 9473 1187 0,'0'0'-29'0,"0"0"88"16,0 0 36-16,0 0 16 0,0 0-8 16,0 0-40-16,0 0-42 0,0 0-13 0,0 0 7 15,0 0 22-15,0 0 22 0,0 0 14 0,0 0 7 16,0 0-4-16,22 24 4 0,-10-15-8 0,-1 2-7 15,1 1-9-15,4 1-9 0,-4-1-3 0,3 3-5 16,-1 2-1-16,-3 0-6 0,1 2-4 16,1 1-5-16,0 1-1 0,-2 2-1 0,3 3 2 15,-4-1 2-15,1 3-6 0,4 0 2 0,-4 0-7 16,0 0-3-16,1-1 0 0,-2 0 0 0,0 2-2 16,1-1 1-16,-1-1 5 0,0 2-4 0,1-2 2 15,0-2 0-15,1 1-3 0,1 0 1 16,-2-1 3-16,1 3 3 0,-1-2-1 15,-1 1 4-15,1 1-5 0,-1 1 1 0,-1 0-4 16,-2 1 5-16,-1 1-3 0,0 0 0 0,-4 4 5 16,0-1-9-16,-2 1 7 0,0 0-5 0,-1 1-2 15,0-1 4-15,-2-1 0 0,-2 2 2 0,4-3-3 16,-1 2 2-16,1-2-4 0,1 0 0 16,0 0 2-16,-2-2 3 0,2 1-3 0,0-2-2 15,0 0-3-15,0 1-3 0,0-2 1 0,0-1-1 16,0 3 1-16,-2-3-3 0,0 2 2 0,0-1 0 15,-1 1-5-15,-4 2 5 0,3-2-6 0,-3 1 0 16,-3 0 1-16,1-1-1 0,-1 1 4 16,-1 0 1-16,-1 0 2 0,0 1-1 0,-3-3 0 15,3 0-2-15,-1 0-1 0,0-1-1 0,-1-1 2 16,3 1 1-16,2-1-1 0,-3 1 4 0,2-2-5 16,-2 1 2-16,2-2-2 0,1 0-1 0,0-2 3 15,0-2-2-15,0-1 4 0,1 0-2 16,0 2 0-16,-1-2 0 0,-1 1-2 15,1 0 3-15,-3-2-4 0,-1 3 1 0,0-1 0 16,1 0-3-16,-1-1 4 0,-4 2-3 0,4 0 1 16,-4 1 0-16,3 0 0 0,-4 2 3 0,-1 0 0 15,5-2 2-15,-4 2 0 0,0-3-3 0,3-2 2 16,-1 0-2-16,-1-1 2 0,3-1 1 0,0-2-3 16,2 0 3-16,2-2-5 0,-3-2 0 15,3 0 1-15,2 0-5 0,1-2 2 0,-1 0-1 16,-1-1-1-16,3 1 0 0,-1-1-5 0,-1-2-5 15,0-1-5-15,4-1-9 0,-2-1-7 16,2-3-20-16,1 0-28 0,0-1-47 0,2 0-67 16,1 0-98-16,0-4-171 0,0 0-177 0,0 1-702 0</inkml:trace>
  <inkml:trace contextRef="#ctx0" brushRef="#br0" timeOffset="-183509.85">17826 13267 2453 0,'0'0'-83'15,"0"0"35"-15,0 0 26 0,0 0 50 0,0 0 18 16,0 0 1-16,0 0-3 0,0 0-3 15,0 0-7-15,0 0-8 0,0 0-9 0,128 12-10 16,-97-9-5-16,0-2-8 0,1 1-20 0,-2 0-32 16,0 1-61-16,0 0-89 0,-1 0-121 0,-5 0-184 15,-5 1-375-15,-9-2 443 0</inkml:trace>
  <inkml:trace contextRef="#ctx0" brushRef="#br0" timeOffset="-183300.31">17913 13522 2402 0,'0'0'-89'0,"0"0"52"16,0 0 50-16,0 0 79 0,0 0 11 0,0 0-35 16,0 0-19-16,0 0-7 0,125-2-13 0,-94-2-9 15,1 1-8-15,4 1-8 0,-4-1-3 0,-2 1-11 16,-5 1-17-16,1-2-30 0,-5 3-50 0,-3 0-84 15,-3 0-136-15,-6 0-229 0,-2 0-843 0</inkml:trace>
  <inkml:trace contextRef="#ctx0" brushRef="#br0" timeOffset="-169960.42">18782 12719 1697 0,'0'0'256'0,"0"0"-222"16,0 0 36-16,0 0 15 0,0 0 0 15,0 0-33-15,0 0-15 0,0 0 4 0,0 0 6 16,0 0-1-16,0 0-3 0,50-15-10 0,-32 11-12 16,1-2-10-16,0 2-8 0,-4 1-9 0,2 0-6 15,-4 2-10-15,-2 0-16 0,1 1-23 16,-2 0-30-16,-1 0-39 0,0 0-37 0,0 0-41 16,-3 0-42-16,-1 1-31 0,1-1-32 0,-3 0 19 15,-1 0 47-15,-1 0-194 0</inkml:trace>
  <inkml:trace contextRef="#ctx0" brushRef="#br0" timeOffset="-169219.22">18729 12781 263 0,'0'0'26'0,"0"0"-1"0,0 0 28 0,0 0 19 16,0 0 19-16,0 0 19 0,0 0 21 0,0 0 40 15,0 0 21-15,0 0 5 0,0 0-3 0,0 0-18 16,0 0-13-16,0 0-18 0,-4 102-25 16,6-87-16-16,-2 3-15 0,0 1-11 0,0 3-5 15,0 1-13-15,0 4-9 0,0-1-8 16,-5 0-6-16,3 4-6 0,1 0-5 0,-1 2-2 15,0 1-4-15,-2 2-4 0,3 1-3 0,1 0 1 16,0 1-9-16,0-1 6 0,0-3-3 0,2 2-3 16,3 0 4-16,-2 0-5 0,4 0 0 0,-3 2 1 15,2 0 0-15,-3 0 1 0,3 1 1 16,-2 0 2-16,1-1-2 0,-1-2 3 0,0 1 0 16,2-2-1-16,-4 0 0 0,3 0 1 0,-1-2 0 15,-2 2-2-15,3-2 2 0,-2 3-1 0,0-1-6 16,2-1 1-16,-3 5-2 0,-1-3 0 15,0 1 3-15,0 1 1 0,-1-1-4 0,0 3 3 16,0-3-1-16,0 5-2 0,-2-2 5 0,0-1-4 16,-3 1 0-16,1-1 0 0,0 0-3 15,-3-1 0-15,-1 2-1 0,3-1 2 0,-3-1 2 16,1 0-3-16,2-1 3 0,-2 0-1 0,0-1-2 0,3-1 4 16,1 0 0-16,-2-5-2 0,5-1 7 15,-1-3-7-15,1 0 1 0,0-5 1 16,1 0-1-16,1-2 1 0,3-2 0 0,-1-1 5 15,1-1-7-15,-2-2 6 0,-1-2-1 0,0-2-3 16,3-1 0-16,-4-4-3 0,1 0-1 0,-1-2 0 16,-1-1 3-16,0 0 0 0,3 0 4 0,-3 0 3 15,0 0-1-15,0 0 2 0,0 0-5 0,0 0 1 16,0 0-3-16,0 0 2 0,0 0 2 16,0 0 0-16,0 0-3 0,0 0 1 0,0 0-1 15,0 0-6-15,0 0 3 0,0 0-3 0,1 0 0 16,-1-1 1-16,2 1 0 0,0-2-1 15,1 0 0-15,3 0 1 0,-2-3-2 0,4 2 3 16,0-1-1-16,1 1 1 0,0 0-2 0,0-2 0 0,2 2-2 16,-1 0-7-16,1 0 1 0,3-1-11 15,-2 1-5-15,4 1-8 0,-3-1-14 0,4 1-15 16,-3 0-22-16,4 0-21 0,-1 0-38 0,-3 1-63 16,-2-1-95-16,-1 0-167 0,-1 1-86 15,-4 0-580-15</inkml:trace>
  <inkml:trace contextRef="#ctx0" brushRef="#br0" timeOffset="-168365.72">19295 12722 1231 0,'0'0'444'0,"0"0"-411"0,0 0 69 16,0 0 39-16,0 0 8 0,0 0-46 15,0 0-51-15,0 0-15 0,0 0-7 0,0 0 1 16,0 0-2-16,0 0-3 0,0 0-4 0,35-54-2 16,-24 52 3-16,4 0-1 0,-3 0 0 0,0 2-3 15,-1 0-5-15,-1 0-3 0,5 4-3 16,-8 1-2-16,2 0-3 0,1 1-3 0,-2 0-1 15,-1 1-2-15,-2-2-3 0,3 2 1 0,-5-1-3 16,2 1 2-16,-4 0 4 0,-1 0 3 16,0 1 3-16,0 0 2 0,-6 1 0 0,1 1 0 15,-3 1 0-15,-1 2 0 0,-1-2-2 0,-1 0 0 16,0 2-1-16,1-1 1 0,-3-1 1 0,0 2 3 16,2-1 0-16,5 2 2 0,-1-1 0 15,3-1 0-15,-1-2 0 0,5 0-1 0,-1 1 1 16,1-2-1-16,0 1 2 0,0 1-1 0,1-2-1 15,5 0-5-15,-1 0-3 0,4-2-1 16,2 0-3-16,-1-1 3 0,8-1-4 0,-4-2-2 16,5-1-7-16,0-2-14 0,1 0-22 0,2 0-39 15,-3-4-60-15,3-1-80 0,-1-1-120 0,-1-1-140 16,-1 0-125-16,-9 3-93 0</inkml:trace>
  <inkml:trace contextRef="#ctx0" brushRef="#br0" timeOffset="-167889.67">19834 12667 1994 0,'0'0'59'0,"0"0"17"0,0 0 50 16,0 0 16-16,0 0-34 0,0 0-63 15,0 0-17-15,0 0 4 0,0 0 7 0,0 0 6 16,0 0-2-16,0 0-10 0,0 0-9 0,0 0-2 15,-29 80-3-15,23-67-6 0,3 1-1 16,-1 1-2-16,-1 0-4 0,1 0 1 0,-3-1 1 16,1 1-1-16,2 0 4 0,0 0-4 0,-1 0-2 15,3 1 0-15,1-2-1 0,0-1-1 0,1 0 0 16,0-1-1-16,0-3-3 0,3-1-1 0,1-2 1 16,1-2-2-16,0-1-3 0,3 0 1 0,0-3-2 15,0 0 1-15,1 0 4 0,2-1-3 0,-1-5 2 16,0-1-1-16,4-1 0 0,-4 0 0 15,1-1 2-15,2 1 3 0,-2 1 2 0,-3 0-2 16,0 2 0-16,0-1-1 0,-3 0-6 0,1 2 6 16,1 0 2-16,-4 0-2 0,-1 3 6 15,1 0-6-15,0 1-1 0,-2 0 0 0,-1 0 0 16,1 1 0-16,0 4 3 0,-1-1 1 0,0 3 2 16,0 3 0-16,0 0-4 0,0 2 2 0,0 2-7 15,0 1 5-15,-3 0 1 0,-2 0-5 16,1 1 3-16,-3-1-8 0,5 0-1 0,-6 0-2 15,4 0 0-15,-2 0-11 0,2-1-13 0,-1 0-17 16,2-3-26-16,0 1-27 0,1-2-38 16,-1-1-48-16,3 0-81 0,0-2-117 0,0-2-83 15,0-1-632-15</inkml:trace>
  <inkml:trace contextRef="#ctx0" brushRef="#br0" timeOffset="-167467.93">20302 12803 1614 0,'0'0'82'0,"0"0"21"0,0 0 44 16,0 0-2-16,0 0-55 0,0 0-50 15,0 0-11-15,0 0 3 0,0 0-1 0,0 0 2 16,0 0-2-16,0 0-2 0,0 0 0 0,-91 72-6 15,83-58 1-15,3 0-4 0,0 1-6 0,2 0-2 16,0 1-4-16,3 0-3 0,0 1-1 0,0-2 2 16,0 0-3-16,5 1 1 0,-2-4 0 15,5-1-1-15,0 1 1 0,0-2-1 0,0-1 0 16,5-2 0-16,-3-3 1 0,2-1 0 0,1-2 4 16,0-1 2-16,3-1 5 0,1-5 0 15,-2-1 0-15,1-1 4 0,-2-2-1 0,2 0 6 0,-2-2 2 16,-2 1 2-16,1-2 1 0,-4-1 0 15,-2-1 1-15,-1 1-2 0,-3-4-3 0,-2 1-4 16,-1-1-6-16,0-1-4 0,-2 3-4 0,-6 1 1 16,-3 3-3-16,-5 1-3 0,-2 3-2 0,-1 3-5 15,-3 4-9-15,-2 1-9 0,3 0-17 16,0 0-21-16,1 5-26 0,6 0-43 16,-3 0-47-16,4 3-91 0,2 1-142 0,2-2-112 15,3-2-715-15</inkml:trace>
  <inkml:trace contextRef="#ctx0" brushRef="#br0" timeOffset="-166939.03">20892 12614 1331 0,'0'0'408'0,"0"0"-328"0,0 0 50 15,0 0 31-15,0 0-5 0,0 0-65 16,0 0-31-16,0 0-3 0,0 0 3 0,0 0-4 15,0 0-2-15,0 0-9 0,0 0-6 0,-16 81 1 16,11-53-3-16,-2 2-4 0,3-1-9 16,-4 3-6-16,-1 1-7 0,2 0-5 0,-2 2 0 15,-2 0 0-15,-2-1 1 0,1-3-3 0,-1 0-4 0,-3-4-7 16,3 0-9-16,1-2-11 0,2 0-20 16,1-4-27-16,3-1-30 0,3-2-42 0,2-2-46 15,1-1-64-15,0-1-91 0,2-3-101 16,0-4-1-16,1-3-358 0</inkml:trace>
  <inkml:trace contextRef="#ctx0" brushRef="#br0" timeOffset="-166499.81">20971 12856 1887 0,'0'0'-16'0,"0"0"53"0,0 0 82 0,0 0 18 16,0 0-34-16,0 0-32 0,0 0-5 15,0 0-4-15,0 0-9 0,122-37-11 0,-109 41-11 16,1 1-5-16,1 2-3 0,-2-1-6 0,0 1 1 16,2 1-2-16,-3 1 0 0,0 0 0 0,-4 1-2 15,-4 1-3-15,0 1-2 0,-2-1-3 16,-2 0 0-16,0 3-1 0,0-2-1 0,-3 1-2 15,-3-2-4-15,-1 0-1 0,0 1 0 0,-3-3-2 16,0 2 1-16,0-2-3 0,-3 0 0 16,0 0 1-16,3 0 1 0,-3 1 2 0,3-2 0 15,-1 0 2-15,1 0-1 0,2-1 3 0,-3-1-3 16,8-1 0-16,-3 0 0 0,3-2 2 0,1 1-2 16,-1-1-1-16,1 0-1 0,2 0-9 0,0-2 3 15,0 1-2-15,0 1-2 0,3-2 3 0,3 0-3 16,1-1 2-16,3 0-1 0,1 0 4 0,1 0 0 15,3 0 3-15,3 0 3 0,1 0-3 16,5 0 3-16,0 0-7 0,0 0-24 0,4 0-46 16,0 0-75-16,2 0-107 0,-2 0-184 0,-5 0-91 15,-9 0-520-15</inkml:trace>
  <inkml:trace contextRef="#ctx0" brushRef="#br0" timeOffset="-165289.67">21591 12506 827 0,'0'0'115'16,"0"0"21"-16,0 0 64 0,0 0 33 15,0 0-17-15,0 0-61 0,0 0-47 0,0 0-24 16,0 0-20-16,0 0-1 0,0 0-4 0,0 0-1 16,0 0-1-16,0 0-11 0,54-34-6 15,-42 34-10-15,1 3-8 0,2-1-10 0,0 0-1 0,0 2-4 16,3-1-3-16,-4 2 3 0,4-2-3 16,-2 1 2-16,-1-1 0 0,-3 2 4 0,4-1 0 15,-5-1 0-15,1 2 2 0,0-2-5 0,-4 1 1 16,3-1-4-16,-2-1 1 0,-1 0-5 0,-2 1 2 15,1-2 2-15,-1 0-3 0,0 0 4 0,2 0-4 16,-1 1 0-16,2 1 1 0,-1-1-1 16,-3 0 0-16,0 1-1 0,-2 0 1 0,1 1 2 15,-3 0 3-15,0 1 1 0,-1 1 5 0,0 1-3 16,0-1 2-16,0 1 2 0,-1 3-5 16,-2-1 4-16,-2 1-1 0,1 3-3 0,-1 0 3 15,1 3-4-15,-2 0 1 0,2 0 1 0,0 2 2 16,3 1 2-16,-1 1-3 0,2 1 0 15,0 1 0-15,3 1 1 0,1 1 3 0,0 2 0 16,1 0-1-16,0 2 0 0,1 2-4 0,3 1 0 16,-2-3-1-16,1 3 1 0,-1-1 1 0,3 0 0 15,-2 1 2-15,-2 0-3 0,3 3 1 16,-2-2-1-16,-1 2-1 0,2 0 3 0,-1 0 0 16,-1 0 1-16,1 0 2 0,-1 1 0 0,-1 0-1 15,1 1 0-15,-1 0-2 0,0 1-1 0,-1 2 3 16,-3 0-2-16,2 1 1 0,-2 2-3 0,0 0 1 15,0-3 0-15,-1 2-1 0,1-3 2 0,1 2-3 16,-2-1 1-16,1 0-2 0,2 2 1 16,-1-1-5-16,0-1 3 0,5 3-2 0,-2-3-1 15,0-3 3-15,0 2 1 0,2-4-1 16,-2-2 1-16,4 0-3 0,-3 0 0 0,-1 1 0 16,3-3-1-16,-1 0 3 0,-2-3-1 0,2 0-2 15,-1-2 2-15,-2-1-4 0,0 0 0 0,1-3 1 16,-3 0-3-16,0-2 2 0,0 1-1 0,0 0 2 15,-2-1-1-15,1-2 0 0,0 2 1 16,0-2-2-16,1 0-1 0,-1 0 1 0,1-2-2 16,1 0-2-16,-1 0 3 0,0-1-3 0,2-1 2 15,-1 1 2-15,1-2 0 0,-3 1 4 0,3 0-5 16,-1-1 4-16,0 0-5 0,1 2-2 0,-2 0 6 16,1-2-2-16,1 1-2 0,0-1 9 15,0 1-7-15,0 1-5 0,0 0 5 0,2-2-9 16,-2 5 5-16,3-3 4 0,-2-1-6 0,2 1 6 15,0 0-4-15,-1-1 1 0,1-2 1 16,1-1-2-16,-3-2 4 0,1-1-2 0,-2-1 3 16,0-1 0-16,-1 1-1 0,0-4-1 0,-3 0 3 15,1 1 1-15,-1-3-1 0,0 1 2 0,0-1-1 16,0 0-5-16,0 1 5 0,0-1 7 0,0 0-6 16,0 0 7-16,0 0-1 0,0 0-7 15,0 0 5-15,-1 0-1 0,-1 1 0 0,-2 0-3 16,0 0-2-16,0 1 2 0,-1-1-2 0,-2-1 5 15,0 1 3-15,-1 0-5 0,-2 0-1 16,1 0 2-16,-2 0-4 0,0 0 2 0,-1 0 5 16,-4 0-4-16,0 2 4 0,0-2 4 0,-4 0-2 15,3 1-4-15,-5 1 5 0,0-1-9 0,1 0 2 16,1 0 6-16,-3-1-6 0,2 0 4 16,2-1-2-16,3 1-10 0,1-1 1 0,2 0-5 15,-1 0-3-15,3 0-4 0,0 0-9 0,2 0-12 16,3 0-19-16,1 0-29 0,2-1-33 0,-1 0-63 15,-1-2-118-15,5 2-319 0,-3 0-949 0</inkml:trace>
  <inkml:trace contextRef="#ctx0" brushRef="#br0" timeOffset="-161497.79">19220 13826 47 0,'0'0'401'0,"0"0"-172"16,0 0 52-16,0 0 28 0,0 0-38 15,0 0-44-15,0 0-36 0,0 0-28 0,0 0-27 16,0 0-16-16,0 0-23 0,0 0-17 0,-53-17-16 16,53 17-17-16,0 0-13 0,0-1-13 15,0 0-11-15,0-1-5 0,1 0-2 0,6 1-3 16,2-4 2-16,4 2-3 0,4-2 4 0,2 0-1 16,-3-1 0-16,6 1 3 0,1 1-3 0,-3 1-2 15,-4 1 1-15,2 1-4 0,-5 1 3 16,-2 0-2-16,0 1 1 0,-2 4 0 0,-2-1 1 15,-4 3 0-15,1 1-1 0,-3 0 2 0,-1 4 0 16,0-2 0-16,-4 2 1 0,1-1-1 16,-4 2-1-16,2-1-1 0,-2 1 1 0,-2 0-1 0,4-1 2 15,-2 0-1-15,2 2 3 0,-1-3-2 16,-2 2 1-16,4-1 1 0,-2 1-4 0,3 0 4 16,0-3-3-16,-1 2 1 0,3-1 2 0,1 0-1 15,0-1-1-15,0 1 1 0,0-3-1 0,5 0-1 16,-2-2 2-16,0 1-3 0,4-2 0 15,0 1-3-15,0-3 4 0,3 2-5 0,3-3-1 16,2 0 3-16,-2 1-7 0,5-2 4 0,0-1-5 16,-3 0-8-16,4 0-17 0,0-1-33 0,1-3-46 15,-2 1-68-15,1-1-77 0,1 0-135 0,-6-1-89 16,-4 3-680-16</inkml:trace>
  <inkml:trace contextRef="#ctx0" brushRef="#br0" timeOffset="-160902.1">19722 13758 2325 0,'0'0'-84'16,"0"0"52"-16,0 0 90 0,0 0 36 0,0 0-19 15,0 0-33-15,0 0-5 0,0 0 0 16,0 0 1-16,0 0-11 0,0 0-5 0,0 0-3 16,126-18-2-16,-111 20-1 0,0 2-3 0,-3 0-4 15,3 2 0-15,-5 0-3 0,-3 0-3 0,0 1 2 16,0 0-6-16,-4 0 6 0,-3 2 0 16,0 2-1-16,0-2 9 0,0 0-7 0,-6 1 0 15,-3 0-1-15,-1 0-6 0,-5 1 4 0,4-2-1 16,-2 1 1-16,-3 0-1 0,5-3 0 15,0 3-2-15,1-2 0 0,1-1-2 0,2-2 1 16,2-1-1-16,1-2 0 0,0 1 1 0,3-3-8 16,1 1-4-16,0-1-13 0,0 0-13 15,0 0-3-15,1 0 2 0,6 0 8 0,-1 0 13 16,4-3 2-16,2 1 0 0,1 0-3 0,-1-1-8 16,5 2 0-16,-4 1-2 0,3 0 3 0,-2 0 2 15,1 0 4-15,0 0 4 0,3 1 2 0,-4 3 6 16,3-1 1-16,-4 2 0 0,-1 0 2 0,0-1 1 15,-4 0 3-15,-2 2 5 0,-4 1 8 16,-2-1 9-16,0 2 10 0,0 0 9 0,-3 2 4 16,-5-1 4-16,-2 0 3 0,-2 0-1 0,-1 1 0 15,-1 3-5-15,2-2-7 0,-5-1-5 0,5 0-8 16,0-1-8-16,0-1-4 0,1-1-4 16,-2-1 2-16,2 0-1 0,1-1 1 0,-1-2-5 15,0-1-3-15,1 0-1 0,-1 1 0 0,0-2-2 16,1-1-5-16,0 0-4 0,1 0-14 15,5 0-19-15,-2 0-26 0,4-3-41 0,0 1-50 16,-2 0-66-16,3-1-91 0,1-1-160 0,0 2-85 16,0 0-264-16</inkml:trace>
  <inkml:trace contextRef="#ctx0" brushRef="#br0" timeOffset="-160451.68">20356 13858 2227 0,'0'0'1'0,"0"0"46"0,0 0 50 0,0 0-1 15,0 0-43-15,0 0-22 0,0 0-5 0,0 0-5 16,0 0-8-16,0 0-7 0,0 0-3 0,0 0-3 15,0 0-1-15,0 0 2 0,-97-9-3 16,84 16-1-16,1 1-2 0,2 1-3 0,0 2-4 16,-1 1 0-16,1 0-3 0,2 1-2 0,4 2-4 15,-4 0-3-15,5-1 2 0,1 4 2 16,-2-1 5-16,3 1 2 0,1 1-2 0,0 1-3 16,5-4-4-16,0-2-5 0,5-1-3 0,0-2 2 0,3-2 0 15,2-2 6-15,-2-2 7 0,6-3 10 16,-5 0 9-16,1-2 10 0,-2 0 11 0,3-5 15 15,-3 0 16-15,-1-3 9 0,3-2 3 0,-3 1-2 16,-2-3-4-16,-1 1-5 0,-1-1-9 0,-1-1-5 16,-1-2-8-16,-2 1-7 0,-3 0-5 15,1 0-7-15,-2 0-9 0,0 0-1 0,-5 2-4 16,-3-1-5-16,-3 4-7 0,0 0-24 16,-1 4-33-16,-5 4-44 0,1 1-62 0,0 0-81 15,2 5-173-15,4 0-162 0,3-1-630 0</inkml:trace>
  <inkml:trace contextRef="#ctx0" brushRef="#br0" timeOffset="-160035.03">20911 13616 987 0,'0'0'372'0,"0"0"-224"0,0 0 42 0,0 0 30 15,0 0-18-15,0 0-79 0,0 0-43 16,0 0-22-16,0 0-10 0,0 0-1 0,0 0 7 15,0 0 1-15,0 0-9 0,-7 45-7 0,5-25-5 16,0 3-4-16,-1 0-5 0,1 0-1 16,-1 2-7-16,-2 0-5 0,-1 2-4 0,-1 0-1 15,-2 2-1-15,1 0-3 0,-3 5 2 0,-1 0-6 16,1 0 6-16,2 0-1 0,1-2-2 0,0 0 3 16,-1-5-7-16,2 1-1 0,4-4-3 15,-3-2-5-15,4-1-4 0,0-2-8 0,1-2-12 16,1 0-20-16,0-3-31 0,0-3-30 0,0-3-37 15,2-1-48-15,1-2-53 0,4-3-121 0,-4-1-85 16,2-1-600-16</inkml:trace>
  <inkml:trace contextRef="#ctx0" brushRef="#br0" timeOffset="-159536.62">21086 13889 2495 0,'0'0'-31'0,"0"0"43"16,0 0 60-16,0 0 14 0,0 0-23 0,0 0-21 16,0 0 0-16,0 0-1 0,0 0-7 15,0 0-5-15,0 0-9 0,0 0-3 0,131-26-4 16,-113 28-2-16,-3 1-4 0,2 0-1 0,-4 1-3 15,1-1-2-15,-2 1 1 0,0 0 0 0,-3 1 1 16,-1 0-1-16,0 0 0 0,-1 2-4 0,-2 1 1 16,-2 0-1-16,-1 2 1 0,-2 0 1 15,0 0-1-15,-3 0 2 0,-4 2-3 0,-3-2-3 16,1 2 2-16,1-1-7 0,-4-1 4 0,1 2 1 16,0 0 1-16,-1-1 3 0,1 0 0 0,-4-1-1 15,6-1-1-15,-1 0 2 0,0 0-2 0,1 0 4 16,2-1 1-16,-1-1 0 0,1-2-3 15,2 1 1-15,0 0-1 0,3-2-5 0,0 0 5 16,1-2-1-16,1 0 2 0,0 1 3 0,0-2-4 16,1 1 2-16,3-1-4 0,2 2 3 0,3-2 0 15,-2 0 0-15,2 0 0 0,1 0 0 16,3-1-1-16,-2 0 1 0,2 0 0 0,0 0-1 16,3 0 1-16,-3-2 1 0,5-3-1 0,-2 3 1 15,6 0 0-15,-2-1-2 0,1 1-2 16,1 1-7-16,-1 1-10 0,-1 0-16 0,-1 0-26 15,-4 1-32-15,-2 0-57 0,-1 2-89 0,-4-1-136 16,1-1-199-16,-5-1-774 0</inkml:trace>
  <inkml:trace contextRef="#ctx0" brushRef="#br0" timeOffset="-157334.64">19310 14861 1595 0,'0'0'371'0,"0"0"-347"15,0 0 65-15,0 0 33 0,0 0 7 0,0 0-29 16,0 0-25-16,0 0-14 0,0 0-14 0,0 0-20 16,0 0-13-16,0 0-10 0,0 0-4 0,-42-36 5 15,54 29 0-15,6 0-4 0,1-2 2 16,0 2 0-16,2 2-2 0,1-1 2 0,-2 2 0 15,1 1 0-15,-1 2-2 0,-1 0 2 0,1 1 0 16,-5 0-3-16,1 2 1 0,-4 3-2 0,-4 0 1 16,-3 2 2-16,-1 3 7 0,-3-1 8 0,-1 1 3 15,-2 3 4-15,-6-1-5 0,-2 4-5 16,-1-2 0-16,-4 1-2 0,3 1-2 0,-3 0-1 16,0-1-1-16,4 0-4 0,-1-1 3 0,2-1-3 15,1-1-1-15,-1 0 1 0,6 1 1 16,-1-3 1-16,3 2-2 0,1-3 2 0,1 1-5 15,0-2 0-15,0 3 2 0,1-3-3 16,2 0-1-16,3-1 2 0,-2 2-1 0,5-1 0 16,-1-1 2-16,1 0 0 0,3 0-7 0,-1-2 4 15,1 0-2-15,6 0-1 0,-2-2-3 0,0-1-4 16,4-1-8-16,0-1-13 0,2 0-14 0,2 0-20 16,-1-1-28-16,0-2-48 0,4-3-69 0,-3-1-109 15,-6 1-198-15,-6 2-485 0</inkml:trace>
  <inkml:trace contextRef="#ctx0" brushRef="#br0" timeOffset="-156984.04">19837 14873 1860 0,'0'0'143'15,"0"0"-106"-15,0 0 66 0,0 0 19 16,0 0-17-16,0 0-47 0,0 0-19 15,0 0-7-15,0 0-1 0,0 0-3 0,0 0-3 16,0 0-2-16,0 0 1 0,0 0 0 0,-32 84-1 0,40-78-4 16,0 0-2-16,2 0 0 0,3-1-4 15,-2-1 3-15,1 0-3 0,1 1-6 0,0 0 4 16,-1-1-7-16,-1 2 3 0,-2 0-1 0,1 1-1 16,-5 0 0-16,3 1-1 0,-2 0 1 0,-1 0-1 15,-4 1 1-15,4-1 0 0,-4 0 2 16,-1 1-1-16,0 0 5 0,0 0-3 0,-6 0-3 15,2 0-1-15,-4 1-2 0,-1 0-2 0,-2-1-4 16,-1 1-2-16,-3 1-14 16,2-1-11-16,1-1-19 0,-5 2-25 0,6-4-17 0,0-3-20 15,3 0-19-15,4-4-31 0,0 0-59 0,1-8-87 16,2-3-108-16,1-3 3 0,0 4-298 0,0 2 580 0</inkml:trace>
  <inkml:trace contextRef="#ctx0" brushRef="#br0" timeOffset="-156838.17">19745 14916 1043 0,'0'0'120'0,"0"0"12"0,0 0 32 16,0 0 16-16,0 0-32 0,0 0-35 0,0 0-21 15,0 0-14-15,0 0-13 0,0 0-21 16,142-33-10-16,-114 29-17 0,2 0-8 0,1 1-8 16,-3-1-15-16,-1 2-20 0,0-2-53 0,-5 2-75 15,-1 1-131-15,-9 0-168 0,-2 0-728 0</inkml:trace>
  <inkml:trace contextRef="#ctx0" brushRef="#br0" timeOffset="-156385.16">20290 14848 1823 0,'0'0'39'0,"0"0"-12"0,0 0 61 0,0 0 21 16,0 0-25-16,0 0-25 0,0 0-16 0,0 0-4 16,0 0 2-16,0 0-8 0,0 0 0 0,0 0-4 15,0 0 4-15,-66 121 1 0,57-103-1 16,3-1-2-16,-2 2-1 0,0 1-2 0,4 2-4 16,-2-1-1-16,4 0-6 0,-3 2-1 0,2 1-3 15,3-2-2-15,0 2-4 0,0-3-3 0,0-2 4 16,10-2-9-16,-3-2 3 0,3-3-1 15,1 0-4-15,1-3 4 0,1-2 5 0,3 0 4 16,1-3 2-16,4-3 1 0,0-1-2 0,1-1-1 16,-1-5 3-16,1-4 3 0,0-2 1 0,-3-1 1 15,1-1 7-15,-3-3-3 0,-3-1 5 0,-2-3-1 16,-1-2-4-16,-4-3-3 0,-2 0-2 16,-2-2-1-16,-3 0-10 0,0 1 5 0,-2 1-6 15,-6 4 2-15,-3 4 3 0,-3 4-2 16,-3 3-3-16,-1 3-3 0,-3 4-2 0,1 3-7 15,-2 1-7-15,0 0-12 0,-2 1-18 0,6 5-22 16,-1 0-26-16,1 1-31 0,-1 2-42 0,6-1-48 16,-3-1-79-16,6 1-169 0,5-2-104 15,-1-2-480-15</inkml:trace>
  <inkml:trace contextRef="#ctx0" brushRef="#br0" timeOffset="-155918.79">20975 14737 1385 0,'0'0'69'0,"0"0"49"0,0 0 42 0,0 0 1 16,0 0-43-16,0 0-25 0,0 0-7 0,0 0-5 15,0 0-7-15,0 0-16 0,0 0-16 16,0 0-14-16,0 0-8 0,-40-55-1 0,37 68 0 16,-5 4 6-16,-1 5 1 0,4 3 0 0,-3 5 4 15,0 0-2-15,-2 4 0 0,-1 1-1 0,0 6-7 16,-4 0-7-16,1 2-4 0,-1 2-7 16,0-2 1-16,-2-1 0 0,3-1-3 0,-3-3-2 15,4-3-8-15,1-4-7 0,3-2-13 16,5-6-20-16,-1-4-21 0,5-2-44 0,0-5-58 15,3 0-81-15,3-4-168 0,2-4-114 0,-6 0-555 0</inkml:trace>
  <inkml:trace contextRef="#ctx0" brushRef="#br0" timeOffset="-155448.86">21125 14872 2365 0,'0'0'17'0,"0"0"31"15,0 0 53-15,0 0 7 0,0 0-38 0,0 0-15 16,0 0-7-16,0 0-1 0,0 0 0 16,0 0-16-16,0 0-10 0,131-15-5 0,-114 15-9 15,1 0 4-15,-1 1-3 0,0 2-1 0,-2 1-1 16,0 0-4-16,-2 0 1 0,-4 2-4 0,-1 1 1 15,-2-1 1-15,-2 2-1 0,-2-1 1 16,-2 0 0-16,0 1 1 0,0 2-5 0,-5 1 6 16,-1-1-5-16,0 0 1 0,-4 0 4 0,1 0-5 15,-2-1 3-15,-1 1-2 0,-2 2 1 16,-2 0-2-16,1-1 2 0,0 0 1 0,0-1-1 16,1 0 0-16,1 1 0 0,-3-2 0 0,5 1-2 0,1 1 3 15,0 0-4-15,2-2 3 0,3 0 1 16,-2 0 0-16,5-4-2 0,0 2 0 0,2-3 1 15,0 0-5-15,0-2 8 0,4 1-1 0,3-1-4 16,2 0 4-16,1-1-6 0,2 1 2 16,0-1 0-16,4-1 2 0,-3 0 2 0,2 0 0 15,-1 0 0-15,0 0-1 0,2 0-2 0,0-1-1 16,0-1 2-16,-1 2-6 0,1-1-1 0,-1 0-11 16,1 0-19-16,-1 0-21 0,1 0-17 15,-2 1-21-15,0 0-47 0,-2 0-71 0,-3 0-137 16,-3 0-231-16,-2 0-820 0</inkml:trace>
  <inkml:trace contextRef="#ctx0" brushRef="#br0" timeOffset="-154759.59">22319 13600 2108 0,'0'0'-14'0,"0"0"47"0,0 0 36 15,0 0 14-15,0 0-11 0,0 0-27 0,0 0-3 16,0 0 2-16,0 0-7 0,0 0-8 0,0 0-12 15,0 0-10-15,135-27-2 0,-111 26-6 0,-1 1-4 16,0-1-14-16,-1 1-23 0,-4 0-37 16,0 0-45-16,-5 0-58 0,0 2-74 0,-1 1-130 0,-7 0-83 15,-1-1-545-15</inkml:trace>
  <inkml:trace contextRef="#ctx0" brushRef="#br0" timeOffset="-154552.96">22324 13766 1847 0,'0'0'5'0,"0"0"40"0,0 0 55 0,0 0 41 16,0 0-5-16,0 0-34 0,0 0-17 0,0 0-12 16,0 0-17-16,0 0-16 0,0 0-14 15,138 18-11-15,-112-18-7 0,-3 0-9 0,3 0-8 16,-1 0-16-16,-3 0-31 0,0 0-41 0,-3 1-54 15,1 0-77-15,-2 0-104 0,-3 0-179 0,-7-1-452 0</inkml:trace>
  <inkml:trace contextRef="#ctx0" brushRef="#br0" timeOffset="-153609.11">23080 12669 1752 0,'0'0'-6'0,"0"0"42"0,0 0 29 15,0 0 0-15,0 0-12 0,0 0-28 16,0 0-7-16,0 0 15 0,0 0 4 0,0 0 3 15,0 0-8-15,0 0-7 0,0 0-5 0,128-30-10 16,-103 30-2-16,0 0-6 0,-1 0-4 0,-2 0-6 16,-1 1-4-16,-1 1-16 0,1-1-19 0,-2 1-26 15,-1-2-32-15,0 0-24 0,-3 0-36 16,1 0-66-16,-4 0-113 0,-1-1-18 0,-7-1-278 0,0 1 571 16</inkml:trace>
  <inkml:trace contextRef="#ctx0" brushRef="#br0" timeOffset="-152935.12">23113 12616 1420 0,'0'0'-19'0,"0"0"47"16,0 0 59-16,0 0 30 0,0 0 7 15,0 0-10-15,0 0-7 0,0 0 3 0,0 0 5 0,-51 119-7 16,51-95-17-16,0 1-4 0,4 5-12 15,0-1-7-15,3 3-6 0,-2 3-13 0,2-1-6 16,-4 4-8-16,2-1-3 0,-1 1-1 0,0 2-5 16,-2-1-2-16,-1 2-3 0,-1 1-4 15,0 1-4-15,0 2 3 0,0-1-5 0,0 1 0 16,-1 0 2-16,1-3-6 0,-1 1 2 0,1-4-1 16,2 0-1-16,1 3 2 0,-2-2-1 0,0 3 1 0,1-1 2 15,-1-1 0-15,-1 2-1 0,0 0 1 16,0 0-1-16,0 2 0 0,0 0-2 0,0 3-1 15,-3 0 2-15,1 1-3 0,-3 1 1 0,1 0-1 16,2 0-1-16,2-2 0 0,-3 3 1 16,2-3 0-16,1 2-2 0,0-3 5 0,0-1-6 15,0-1 3-15,1-2 0 0,2 1-7 0,-2-2 6 16,4-2-5-16,-3 0 3 0,1-3 0 16,-1 0-2-16,2 0 4 0,-1-4-3 0,-2-1 2 15,1-2 2-15,0 0 0 0,-1-2-1 0,2-2 2 16,-1-2-3-16,-2 1-1 0,1-4 0 0,-1-1 0 15,0-2-1-15,0-4 3 0,0 0-1 16,0-1-2-16,-1-3 4 0,-1-2-6 0,-1-1 1 16,2-4 2-16,1 0 0 0,-2-2-1 0,1-1 0 15,1 1 2-15,-1-1-2 0,1 0 1 16,-1 0-1-16,1 0-2 0,0 0 0 0,0 0-4 16,-2 0 7-16,2 0-6 0,0 0 2 0,-1-1 2 15,1 1-2-15,0-1 4 0,0 1 0 0,-1 0-2 16,1 0-5-16,0-2 2 0,0 2-5 0,0-1 0 15,0 0 2-15,1-1-3 0,3 0 4 0,2-1-1 16,3-1 5-16,0 1-1 0,2-1 1 16,1 1 2-16,0-1-3 0,-1 2 0 0,4 0 0 15,-2 0 2-15,1 0-4 0,1 0 4 0,0-2 1 16,-1 1-2-16,2 0 0 0,-1 0-3 0,1-2 0 16,0 1-7-16,-1-1-5 0,0 0-13 15,0-2-20-15,0 0-21 0,0-3-33 0,-4 2-43 16,-1-1-57-16,0 0-93 0,-1-1-205 15,-6 3-265-15,0 2-358 0</inkml:trace>
  <inkml:trace contextRef="#ctx0" brushRef="#br0" timeOffset="-152268.09">23668 13010 1511 0,'0'0'50'0,"0"0"59"0,0 0 44 16,0 0 17-16,0 0-28 0,0 0-56 15,0 0-25-15,0 0-11 0,0 0-3 16,0 0-2-16,0 0-8 0,0 0-4 0,0 0-4 15,0 0 2-15,83-109-3 0,-69 92 2 0,0 3-4 0,-1-3-3 16,-3 0-3-16,2 0-3 0,0-2-1 16,-2 1-3-16,-1 2 1 0,-1 3-1 0,-4 2 4 15,0 4 9-15,-3 4 5 0,-1 1 3 0,0 2-5 16,0 0-7-16,0 3-10 0,-4 4-7 0,-1 6 0 16,-4 2-3-16,-1 4-1 0,0 4 1 0,2 0-1 15,-2 0-1-15,3 0 6 0,0 0-6 16,-1 3-1-16,3-3-1 0,-1 2-9 0,3-4-4 15,-1 3-16-15,1-2-12 0,2-3-12 0,1 2-8 16,0-2-12-16,0 2-31 0,0-4-50 0,3 0-59 16,1-3-81-16,-2-2-160 0,2-3-53 15,-3-4-404-15</inkml:trace>
  <inkml:trace contextRef="#ctx0" brushRef="#br0" timeOffset="-151866.03">24108 12839 1840 0,'0'0'-27'15,"0"0"48"-15,0 0 62 0,0 0 27 0,0 0-8 16,0 0-33-16,0 0-8 0,0 0 0 0,0 0-2 16,124-12-6-16,-107 12-12 0,-2 2-8 0,1 2-6 15,1-1-4-15,-2 2-7 0,-2 1 1 16,-2 0-2-16,-4 0-2 0,0 1 3 0,-3 0-4 15,-3 1 2-15,-1 0 3 0,0 0 3 0,-1 0 0 16,-4 1 0-16,-4 1-4 0,-1-1-6 0,0 1 0 16,-2 1-5-16,-1-1 1 0,0 1-4 0,0-1 1 15,3 0 3-15,-2-1-4 0,-1 3 6 16,3-3-5-16,2 3 2 0,-1-2 0 16,1 1 1-16,4 2 1 0,-1-2 0 0,3 0-1 15,1-2-3-15,1 0 0 0,-1 1-3 0,2-3 1 16,4-1-4-16,1 0 4 0,3-1-1 0,2-2-1 15,-1 0 1-15,4-1-4 0,2-2-3 16,1 0-5-16,1 0-6 0,0 0-12 0,1 0-13 0,3 0-16 16,-2 0-27-16,-1-1-29 0,1 0-43 15,1-2-60-15,-1 1-97 0,-5 0-196 0,-5-1-711 0</inkml:trace>
  <inkml:trace contextRef="#ctx0" brushRef="#br0" timeOffset="-151476.7">24869 12855 2045 0,'0'0'14'0,"0"0"56"0,0 0 32 0,0 0 11 15,0 0-31-15,0 0-37 0,0 0-11 0,0 0-6 16,0 0-6-16,0 0-6 0,0 0-3 15,0 0-2-15,-132 26 0 0,115-13-1 0,3 1-2 16,-1 1 2-16,4 2-2 0,2 0-1 16,2 2-3-16,0-2 0 0,5 0-3 0,2 3 1 0,0-4 0 15,0 1-2-15,5-2 0 0,4-1-2 16,2-2-2-16,2-1 2 0,2-2-1 0,3-1 1 16,3-3 1-16,-1-3 0 0,-1-1 2 0,0-1-1 15,1 0 1-15,-3-6 3 0,-1-2 1 0,3 0 6 16,0-1 6-16,-5-2 5 0,2-1 4 15,-6-1 2-15,-4-1 0 0,1-1-6 0,-6-1-3 16,-1-2-4-16,-1 1-7 0,-6-1 1 0,-4-1-11 16,-2 3-5-16,-2 0-9 0,-3 6-20 0,1 1-17 15,-4 4-28-15,1 1-52 0,2 3-84 16,1 1-171-16,6 0-210 0,5 0-734 0</inkml:trace>
  <inkml:trace contextRef="#ctx0" brushRef="#br0" timeOffset="-150001.58">24878 12689 997 0,'0'0'198'0,"0"0"-152"0,0 0 56 0,0 0 21 15,0 0-3-15,0 0-47 0,0 0-30 0,0 0-1 16,0 0 9-16,0 0 4 0,0 0-3 16,0 0-5-16,0 0-1 0,50-38-1 0,-39 35 2 15,4 2 0-15,1-2-1 0,-3 2 1 0,3-1 0 16,-4 0 0-16,5-1-5 0,-3 1-5 0,2-2-8 15,-3 2-7-15,0 0-6 0,2-1-5 16,-2 2-3-16,-4 0-3 0,-1 1 0 0,-3 0-1 16,2 0-1-16,-5 0 2 0,-1 0 0 0,0 1 0 15,3 3 0-15,-2-1 0 0,0 2-1 0,4 1 0 16,-3-1-1-16,5 1-1 0,-3 2 2 16,3-1 0-16,0 0 1 0,1 1 3 0,-3 0 1 15,2 1 1-15,-1 0 4 0,-2 2 2 0,3 0 2 16,-3 2 0-16,0 3 0 0,-1-1 3 15,0 2 3-15,-2 3 4 0,0-1 2 0,-2 5-2 16,0-3-3-16,0 3-2 0,0 1-4 0,-2 0-4 16,1 0-3-16,-1-1-1 0,-3 0-1 15,3 1-1-15,2-2 0 0,-1 1-2 0,1 0 1 16,-1 2 1-16,0-3-3 0,-1 1 6 0,-1 0-2 0,2 1 0 16,-1-2 1-16,0 1-2 0,-3 1 2 15,4-2-3-15,-2 2 3 0,2-1 0 0,-2 0-3 16,1 1 7-16,1 1-1 0,1-1-1 0,-1 0 4 15,1 0-3-15,0 0-1 0,0-2 5 0,0 1-3 16,0 1-1-16,1 1 0 0,2-1-1 16,0 1-1-16,1-1-3 0,-4-1 0 0,0-2-1 15,4-2-1-15,-2 0 1 0,-2 0-1 0,0-1-5 16,0 1 4-16,0-1 0 0,-2-1-2 16,-2-1 4-16,1 2-4 0,-1-3-2 0,0 1 2 15,3-1-1-15,-2 1 1 0,-2-1-4 0,4 0 0 16,-2 2-2-16,-1-2 1 0,0 1 2 15,4-1 2-15,-1 0-3 0,0 1 1 0,1 2-1 16,0 0-2-16,0-3 3 0,0 3 0 0,0-1-1 16,2-2 2-16,-2 2-2 0,7-2 0 0,-4 1 1 15,-1-1 1-15,4 1-2 0,-3-1 2 0,3-2 0 16,-1 3 0-16,-4-2 0 0,6-1 0 16,-5 0-1-16,0-1-1 0,2 1 1 0,-4-1-1 15,0-2 1-15,0 0 0 0,0-1 0 0,0-1-1 16,0-1-1-16,0-1 1 0,-4 0-2 0,3 0 2 15,0-3 2-15,0 2-2 0,0-3 2 0,-1 2-1 16,0-1-1-16,-2-1 0 0,4 1 2 16,0-1-2-16,-3 2 0 0,2-2 0 0,0 2 0 15,-1-1 0-15,0 1 0 0,0 0 0 0,1 1-3 16,-1 0 5-16,1 1-1 0,-3 0-1 0,3 1 2 16,0-1-2-16,0 1 3 0,0 0-6 15,0 0 5-15,-3 0-4 0,2 1-1 0,0 2 4 16,2 0-3-16,-1 2 2 0,1 1 1 15,-1 0 2-15,1 2-1 0,0 1 2 0,1 1 0 16,2 2-3-16,4 2-3 0,-1-1 0 0,1 1 2 16,3 1-1-16,-2 2 6 0,1 1-5 0,1-2 2 15,0-1 0-15,0 0 3 0,-1-2-2 0,-3 2-5 16,3-3 7-16,0 0-11 0,0 0 10 16,-1 0 0-16,-3-1-2 0,1-2 7 0,-3 1-5 15,1-4 1-15,-1-2-2 0,-1-1-2 0,-1-2 1 16,-1-5-2-16,0 1 4 0,0-4-2 0,0 0 4 15,0 0 0-15,0-1 4 0,0 0-5 0,0 0 3 16,-1 0-2-16,0 0-5 0,-1 0 9 0,-2 0-7 16,2 0 1-16,-1-1-4 0,0 1 2 15,-1 0-4-15,1-1 0 0,-4 0 4 0,5 1-4 16,-1-1 1-16,-3 0 2 0,1 1 1 0,0-2 0 16,-1 1 1-16,2 0-4 0,0-1-1 15,-2 1 1-15,3-2 1 0,-3 2 2 16,3 0-3-16,-4 0 5 0,2 0-6 0,-2 1 0 0,0-2 3 15,3 2-2-15,-4 0-1 0,-2 0 0 0,1 0 7 16,0 0-7-16,-3 0 6 0,2 0-3 16,-3 2-2-16,2 0 2 0,-2-1 1 0,-1 1 1 15,2 0-2-15,-2 0 2 0,-2 1-3 0,2 0-2 16,-1 0 0-16,1 0 2 0,-2 0-1 16,1-1 2-16,0 2 5 0,1-1-6 0,0 0 6 0,-2 1-3 15,4-1-2-15,-4 0 0 0,4-1 1 16,1-1 1-16,1 0-5 0,2 0 5 0,4-1-4 15,-2 0-3-15,3 0-2 0,-1 0-4 0,1 0-9 16,1 0-6-16,0 0-11 0,0-2-18 0,2 0-15 16,0-1-29-16,0 0-28 0,0-1-50 0,0 1-66 15,0 0-122-15,0 0-291 0,0 1-821 0</inkml:trace>
  <inkml:trace contextRef="#ctx0" brushRef="#br0" timeOffset="-146884.14">23657 13885 62 0,'0'0'154'0,"0"0"-11"0,0 0 55 16,0 0 36-16,0 0-10 0,0 0-46 0,0 0-25 15,0 0-23-15,0 0-16 0,0 0-21 16,0 0-21-16,0 0-10 0,-23 16 3 0,23-16 9 16,0 0 10-16,4 0 2 0,-2-2-2 0,5-3-9 15,-1 0-10-15,3-2-10 0,0-2-10 0,0 0-4 16,1-1-9-16,-1 0-3 0,0-3-3 0,-1 1-3 15,2 0-3-15,-3-2-3 0,2-1-3 0,1-1-6 16,-1-3-2-16,2-2-2 0,1-1-2 16,1-3-3-16,-1 1 3 0,0 1-3 0,-2 0 2 15,0 5 2-15,-1 2-2 0,-2 4 3 0,-3 4 2 16,-3 4 5-16,0 1 2 0,-1 3 0 16,0 0-1-16,0 2-4 0,-1 4-5 0,-7 3 0 15,-1 4-3-15,0 3-1 0,-3 3 2 0,2 1 1 16,1 0-1-16,0 0-1 0,1 0-2 15,-1 0-4-15,2 0-5 0,4-2-3 0,-1-2-7 16,1 0-9-16,2 0-12 0,0 0-14 0,-2 0-19 16,2 1-24-16,1-3-25 0,0 0-39 0,0 0-57 15,0-1-134-15,1-4-111 0,2-3-606 0</inkml:trace>
  <inkml:trace contextRef="#ctx0" brushRef="#br0" timeOffset="-146400.79">24115 13893 1362 0,'0'0'206'0,"0"0"-148"0,0 0 60 0,0 0 26 15,0 0-1-15,0 0-43 0,0 0-34 16,0 0-6-16,0 0-2 0,0 0-4 0,0 0-9 16,0 0-3-16,0 0-7 0,54-49-1 0,-41 38 5 15,0 0-8-15,-2-2-2 0,2 0-4 0,0 0-8 16,2-4-2-16,-3 0-1 0,2-3-2 0,2-1-1 15,-6 1 2-15,1 2-3 0,-2 2 4 0,-4 3-1 16,-1 4 6-16,-3 0 4 0,0 5-2 0,-1 3 3 16,0-1-5-16,0 2-4 0,0 0-3 15,0 0-5-15,0 0-6 0,-1 3-2 0,-3 3 0 16,-1 4-3-16,0 1 4 0,-1 2 2 0,-3 2-2 16,2 1 0-16,1 3 1 0,-2-1-1 15,-2 2-1-15,4-1 1 0,0-1-3 16,-2 0-1-16,3-1 0 0,-1 2-7 0,4-3-9 0,-1-2-18 15,2 0-17-15,1-3-27 0,0-1-31 0,0-1-47 16,4 0-67-16,-2-3-85 0,8 1-168 16,-7-3-252-16,3-1 68 0</inkml:trace>
  <inkml:trace contextRef="#ctx0" brushRef="#br0" timeOffset="-145966.92">24554 13668 1833 0,'0'0'66'0,"0"0"-48"16,0 0 56-16,0 0 24 0,0 0 4 0,0 0-23 16,0 0-7-16,0 0 1 0,0 0-6 0,0 0-10 15,0 0-5-15,0 0-10 0,0 0-6 16,-19 100 1-16,19-91-9 0,0-1-1 0,0 0-5 15,0-1-9-15,2-2 4 0,2 0-6 0,-1 0 1 16,5-1 2-16,-2 0-5 0,1-1 4 16,2 1-2-16,2-1-1 0,0 1 0 0,1 0-2 15,2-1-1-15,-2 1 0 0,-1 0-2 0,-1 1-1 16,0 0 0-16,1 1-1 0,-2 1-2 0,0-2 1 16,0 1 0-16,-4 0 0 0,2 1-3 15,-5-1 4-15,-1 1-1 0,1 0 1 0,-1-1 4 16,-1 1-2-16,0 0 1 0,0-1-1 0,-5 1 2 15,2-1 0-15,-6 0-2 0,1 0 0 16,-2 1 2-16,-3 0-2 0,-1 1-2 0,-1 0 1 0,-5 1-6 16,0-1 2-16,2 0-3 0,0 0-4 15,2-1-3-15,1-1-13 0,3-1-13 0,4-2-22 16,3-3-25-16,0 0-30 0,2 0-49 0,3-6-67 16,0-1-86-16,0-2-145 0,1 0-55 0,1 3-490 15</inkml:trace>
  <inkml:trace contextRef="#ctx0" brushRef="#br0" timeOffset="-145759.65">24537 13773 1525 0,'0'0'56'0,"0"0"48"16,0 0 47-16,0 0 18 0,0 0-34 15,0 0-33-15,0 0-8 0,0 0-6 0,135-30-10 16,-111 28-14-16,1 0-14 0,1-1-10 0,-1 0-11 15,-2 0-7-15,0 2-8 0,-2-2-8 16,-2 1-2-16,-1 0-10 0,-6-1-14 0,-1 2-27 16,-1 0-39-16,-1 1-56 0,-1-1-76 0,-4 1-122 0,2-1-208 15,-4 1-776-15</inkml:trace>
  <inkml:trace contextRef="#ctx0" brushRef="#br0" timeOffset="-142659.49">23544 14932 854 0,'0'0'135'0,"0"0"23"0,0 0 42 0,0 0 17 15,0 0-41-15,0 0-63 0,0 0-23 16,0 0-10-16,0 0-3 0,0 0-2 0,0 0-7 16,0 0-4-16,6-44-5 0,1 34-8 0,-2 0-1 15,3-1-2-15,0-3-5 0,2 0-3 16,1 0-4-16,0 0-4 0,-1-1-4 0,1-1-1 16,-1 0-1-16,0 0-5 0,1-3-3 0,-1 2-1 15,1 1-8-15,-3 1 5 0,0 3 0 0,-5 3 2 16,1 4 3-16,-2 1 0 0,-1 2-3 0,-1 1-4 15,0 1-1-15,0 0-5 0,0 0-3 0,0 0-1 16,0 1-2-16,0 4 0 0,-1 2 0 0,-2 4 2 16,-2 2-3-16,1 2 2 0,-1 0 1 15,-2 3-2-15,2 2 2 0,0-2-3 0,1 1 1 16,-1 1-1-16,0 0-1 0,0 1-3 0,0 3-6 16,2-5-2-16,-3 2-6 15,4-3-3-15,0 0-7 0,-2 0-4 0,2-2-12 16,1-3-12-16,0-1-16 0,1-3-23 0,0 1-15 0,0-3-28 15,0-1-25-15,4-2-36 0,2 0-91 16,-2-2-161-16,0-1-416 0,-2-1 550 0</inkml:trace>
  <inkml:trace contextRef="#ctx0" brushRef="#br0" timeOffset="-142168.02">23940 14769 1979 0,'0'0'-15'0,"0"0"48"0,0 0 66 16,0 0 16-16,0 0-30 0,0 0-35 0,0 0-3 15,0 0 5-15,0 0-4 0,0 0-6 16,0 0-8-16,0 0-5 0,0 0-4 15,110-49 0-15,-99 52-4 0,-1 1-7 0,-1 0-2 16,-1-1-6-16,5 2-4 0,-6 0-1 0,0-1 0 16,4 2-3-16,-6-1 0 0,1 2 0 0,-2 0-6 15,0 0 2-15,-3 0-2 0,-1 1-2 0,0 1 1 16,-1 0-1-16,-6 0 1 0,0 0 0 16,-3 3 2-16,-4-3-1 0,3 0 2 0,-2 2-4 15,-2-1 7-15,2 0-2 0,2 0 2 0,-3 1 5 16,3-2-6-16,3 0 4 0,1-1-2 0,-2-1 2 15,4 1 0-15,-1 0 0 0,2-1 4 0,-1 0-5 16,3 0 3-16,-1 0-1 0,0 0-2 16,1-2 0-16,2 1 1 0,0 0 0 0,0-1 1 15,2-1 2-15,4 2-1 0,0-2 1 0,-1 0 1 16,3 0 1-16,4-2-1 0,-1 0 6 0,0 0 0 16,6-1-3-16,-4-1 2 0,6 0-6 0,-3 0-1 15,-1 0-3-15,2 0 0 0,-1-3-3 16,2 0-3-16,-2-2-10 0,0 1-21 15,-2-1-34-15,1-1-49 0,-1 0-65 0,-2 2-113 0,-5-1-206 16,0 3-518-16</inkml:trace>
  <inkml:trace contextRef="#ctx0" brushRef="#br0" timeOffset="-141716.03">24440 14695 1945 0,'0'0'16'0,"0"0"47"15,0 0 39-15,0 0-3 0,0 0-44 16,0 0-10-16,0 0 10 0,0 0 4 0,0 0-5 16,0 0-6-16,0 0-9 0,0 0-2 0,0 0-1 15,0 0-5-15,-9 60-3 0,7-51-6 16,2-1-8-16,0-1-4 0,0 0-4 0,0-1 1 15,1 1 1-15,1-1 1 0,3 1 1 0,0-2-2 16,2 0 1-16,-2-1 1 0,3 1-2 0,1 0 3 16,-1-3 0-16,-1 0 0 0,2 1 0 15,0-2-3-15,2 0-3 0,1 0-3 0,1-1 2 16,-1 1 1-16,-3 2-3 0,-1-1 0 0,-1 1-1 16,1 2-3-16,-3 0 3 0,-1-1 3 0,-3 2 0 15,0 1 3-15,-1-1 0 0,0 1-1 16,0 2 0-16,-2 0-1 0,-3 0 1 0,-2 0-3 15,0-1 1-15,-2 3 3 0,2-2-3 0,-5-1-5 16,6 2 4-16,-3 0-7 0,0 0 6 0,-1 0 3 16,1 1-5-16,-1-2 3 0,0 0-10 15,-1 0-7-15,2-2-10 0,-1 0-15 0,4-1-15 16,0-3-22-16,-2 1-25 0,5-3-27 0,-4-1-40 16,3 0-55-16,-2 0-93 0,2-5-141 0,-2 3-22 15,4-1-411-15</inkml:trace>
  <inkml:trace contextRef="#ctx0" brushRef="#br0" timeOffset="-141474.68">24441 14741 1568 0,'0'0'75'16,"0"0"50"-16,0 0 43 0,0 0 12 0,0 0-47 15,0 0-41-15,0 0-16 0,0 0-7 0,0 0-11 16,0 0-11-16,0 0-4 0,0 0-12 0,0 0-8 16,122-56-5-16,-105 54-12 0,-1 1-1 0,3-1-2 15,-2 0-6-15,0 1-6 0,-1-1-11 16,2 0-21-16,-4-1-32 0,4 1-40 0,-5-1-59 16,3 1-93-16,-5 0-216 0,-5 0-680 0</inkml:trace>
  <inkml:trace contextRef="#ctx0" brushRef="#br0" timeOffset="-134085.05">10099 9242 1213 0,'0'0'369'15,"0"0"-280"-15,0 0 41 0,0 0 49 0,0 0 18 16,0 0-46-16,0 0-35 0,0 0-26 16,0 0-20-16,0 0-18 0,0 0-26 0,0 0-12 15,-51-27-5-15,53 33-6 0,1 2 10 0,4 2 0 16,1 3 2-16,-2 3-3 0,6-2 0 0,0 1-2 15,1 0-1-15,0-1-2 0,3 3-1 16,-3-2 1-16,-2 2-2 0,7-2 5 0,-7 0-7 16,4 1 0-16,-2-1 2 0,-2 0-6 0,0 0 7 15,0-1-3-15,0-1-2 0,0-2 3 0,0-2-1 16,4-1 0-16,-4-2 1 0,2-1 1 16,-3-2 1-16,1-2 9 0,0-1 3 0,-2 0 7 15,1-4 5-15,0-2 1 0,-3-2 5 16,-2-3-1-16,2-1 3 0,-1-3-5 0,-1-1-3 15,0-2-11-15,0-1-1 0,-5-2-5 0,3-3-5 16,1-2 1-16,-2-2-5 0,-1-3 0 0,2 0-4 16,1 0 4-16,-1 2-5 0,-2 2 0 0,-1 6 2 15,0 6-6-15,0 1 5 0,0 4-5 0,0 2-5 16,0 4-5-16,-3 3-18 0,2 1-23 16,-3 0-33-16,3 1-38 0,0 6-49 0,0 2-82 15,0 3-152-15,1-2-183 0,-1-2-833 0</inkml:trace>
  <inkml:trace contextRef="#ctx0" brushRef="#br0" timeOffset="-133637.55">10545 9557 1780 0,'0'0'-33'0,"0"0"66"16,0 0 79-16,0 0 41 0,0 0-24 0,0 0-37 16,0 0-9-16,0 0-14 0,0 0-13 0,0 0-11 15,0 0-5-15,0 0-9 0,123-33-3 0,-110 31-6 16,4 2-6-16,-4-1-3 0,-2 2-2 0,0 5 1 16,0 0-3-16,-3 1 0 0,0 0-4 0,-5 2-2 15,2 1 2-15,-4 2 1 0,-1 1 4 16,0 1 0-16,-4 0 0 0,-1 2-7 0,-6 1 2 15,1-2-2-15,-5 3-7 0,1 0 8 0,-3 1-4 16,1-2 1-16,-1 0 5 0,-1 0-4 0,2-2 0 16,1 2 0-16,2-1 0 0,2-2 1 15,1-3 1-15,1-1-1 0,3-2 2 0,3-2-6 16,3 0 3-16,0-2-5 0,0-1-7 0,1-1 7 16,6-1-1-16,3-1 5 0,-1 2 4 15,2-2-2-15,2 0-3 0,3 0-4 0,0 0 3 16,2-2-5-16,2 0 0 0,2 0-3 15,-3 0-6-15,2 0-5 0,1 1-5 0,-1 1-11 0,-1 0-22 16,1 0-29-16,0 1-54 0,-2 2-78 16,1-1-103-16,-3-1-144 0,-2 1-39 0,-6-2-365 0</inkml:trace>
  <inkml:trace contextRef="#ctx0" brushRef="#br0" timeOffset="-133290.89">10804 8763 1926 0,'0'0'65'0,"0"0"-53"16,0 0 38-16,0 0 50 0,0 0 11 0,0 0-26 16,0 0-17-16,-86 133-11 0,80-106-6 15,2 3-9-15,-2-1-16 0,3 4-7 0,-2-1-11 16,2-1-8-16,5-2-8 0,-2-1-17 0,0-5-28 15,7 0-43-15,2-4-69 0,0-1-86 0,5 0-104 16,-4-7-128-16,-3-4-686 0</inkml:trace>
  <inkml:trace contextRef="#ctx0" brushRef="#br0" timeOffset="-132928.72">11057 8838 2044 0,'0'0'5'0,"0"0"34"0,0 0 45 15,0 0 14-15,0 0-38 0,0 0-21 0,0 0-5 16,0 0 0-16,0 0-1 0,0 0-3 0,0 0 4 16,0 0-8-16,-109 125-2 0,108-109-7 0,1-2-8 15,0-1 0-15,8-2-7 0,-2-2 3 16,0 1-1-16,5-2-2 0,-1-1-2 0,5 0 0 15,-3-2 1-15,-1-1-3 0,6 0 7 0,-3-5-3 16,3 1 5-16,-5 0 5 0,0-2 2 16,-1-3 5-16,-2-2 3 0,2 0 4 0,-3-1 2 15,-1-1 5-15,-3 0 1 0,-1 0 3 0,1-2-2 16,-4 2-2-16,0-3-3 0,-4 2-8 0,0 0-1 16,-4 1-8-16,-1 0-4 0,-1 1-4 0,0 3-10 15,-2-1-9-15,1 2-15 0,1 0-19 16,-1 2-28-16,0 1-43 0,3 0-59 0,1 1-104 15,4 0-194-15,1-2-120 0,2 2-619 0</inkml:trace>
  <inkml:trace contextRef="#ctx0" brushRef="#br0" timeOffset="-132614.05">11141 8688 915 0,'0'0'229'0,"0"0"-165"0,0 0 43 0,0 0 64 16,0 0 17-16,0 0-23 0,0 0-24 0,0 0-13 15,0 0-22-15,0 0-16 0,0 0-14 16,65 121-14-16,-56-99-8 0,-2 1-11 0,2 1-5 15,0 2-10-15,0-2-6 0,-5 2-9 0,3-2-6 16,-6 2-11-16,1 0 1 0,-2-2-3 0,0 1-5 16,-1 0-2-16,-2 0-15 0,-5-1-16 0,-1 0-23 15,2 3-33-15,-2-2-48 0,0-1-57 16,-2 2-94-16,1-2-132 0,2-7-70 0,0-7-286 0</inkml:trace>
  <inkml:trace contextRef="#ctx0" brushRef="#br0" timeOffset="-132124.73">11574 9342 2141 0,'0'0'7'0,"0"0"14"0,0 0 57 16,0 0 25-16,0 0-43 0,0 0-51 0,0 0-4 15,0 0 5-15,0 0 4 0,0 0-2 0,0 0-7 16,0 0 3-16,0 0-8 0,141-24 1 0,-118 21-6 16,-2 2-23-16,0 1-32 0,-3 0-54 15,-1 0-69-15,-5 0-78 0,1 0-109 0,-3 0-80 0,-5 1-553 16</inkml:trace>
  <inkml:trace contextRef="#ctx0" brushRef="#br0" timeOffset="-131907.75">11502 9621 2135 0,'0'0'-106'0,"0"0"76"0,0 0 151 0,0 0 25 15,0 0-48-15,0 0-34 0,0 0-10 16,0 0-15-16,136-15-13 0,-107 10-11 0,0-1-9 15,0 0-2-15,-3 0-2 0,1 2-11 0,-6-1-22 16,0 2-56-16,-1 0-95 0,-4 1-131 0,-3 1-190 16,-6 0-567-16</inkml:trace>
  <inkml:trace contextRef="#ctx0" brushRef="#br0" timeOffset="-118550.83">12692 8801 153 0,'0'0'22'16,"0"0"11"-16,0 0 29 0,0 0 23 0,0 0 16 15,0 0 17-15,0 0 15 0,0 0 15 0,0 0 6 16,0 0-4-16,0 0-14 0,0 0-5 16,13-4 2-16,-9 3-4 0,-2 0-7 0,0-1-17 15,0 1-21-15,3-1-15 0,-3 0-10 0,-1 1-11 16,2 0-3-16,-1 1 5 0,-2-1 3 16,2 1 7-16,-2-2-1 0,0 1-9 0,0-1-2 15,0 1-6-15,-2 0-3 0,-3-2-2 0,2 2-9 16,-3 0-8-16,1 0-6 0,-3 0-8 0,-2 1-1 15,-3 0-5-15,-3 0 0 0,2 4-1 16,-3 0 3-16,3 0 0 0,-3 2-2 0,0 0 2 16,3 1-2-16,-3 0 1 0,3-1 1 0,0 3 0 15,1 0-3-15,1 0 1 0,1 3-2 0,0-1 0 16,2-1 2-16,1 0-3 0,3-1 4 0,0 0-1 16,2-1 0-16,2-1-1 0,1 0-2 15,0 2 2-15,1-2-3 0,3-1 5 0,2 1-2 16,-2-1-2-16,4-1 2 0,0 1 0 0,2-1 0 15,1 0 0-15,2-1 1 0,2-1-4 0,0-1 0 16,1 1 1-16,-1-1-1 0,1 0 2 0,-1 0-1 16,1-1 0-16,-2 0-1 0,-3 1 2 15,1-1 0-15,1 2-1 0,-2-1 1 0,-2 0 0 16,-1 1-1-16,-1 0-3 0,0-1 3 0,-4 2-5 16,2-1 1-16,-4 2 5 0,1-1 0 15,-2 0 2-15,0 3 2 0,0 1 0 0,-3-1-2 16,-3 2 4-16,-2-1-1 0,0 2 1 0,-1-2 1 15,-1 0 2-15,-3 1 1 0,1-3-2 16,2 3 3-16,1-2-5 0,-2 0 2 0,2 0 1 16,-1-2 4-16,1 1 1 0,-1-1 2 0,-2 1 5 15,1-1-5-15,0-2 3 0,1 0-2 0,-1 0-6 16,1 0 0-16,0-2-2 0,0 0-1 16,0 0-2-16,2-1 2 0,2 0-7 0,-1 0 1 15,1 0-5-15,1 0-4 0,0 0-2 0,2-1-12 16,0-1-15-16,2 0-36 0,1 0-47 0,0 0-82 15,0-1-107-15,0 0-175 0,1 1-295 0,2-1-19 16</inkml:trace>
  <inkml:trace contextRef="#ctx0" brushRef="#br0" timeOffset="-117967.25">12788 9146 1909 0,'0'0'82'0,"0"0"34"0,0 0 42 0,0 0 2 16,0 0-56-16,0 0-38 0,0 0-26 16,0 0-8-16,0 0-10 0,0 0-2 0,0 0 0 15,0 0-6-15,0 0-1 0,0 0-5 0,69-16 0 16,-53 16-5-16,-2 0-2 0,1 0 0 0,-2 0-1 15,-1 1-1-15,-2 1 0 0,2 2 2 0,-1-1-4 16,-3 2 5-16,1 0-3 0,-3 0-3 16,-3 2 1-16,-2 0 1 0,0 1 3 0,-1 0 3 15,0 1 3-15,-3 1-3 0,-4 1 0 0,-3 0-3 16,-2 2 3-16,-1 0-4 0,-3 1 0 0,4-2 2 16,-3 0-2-16,2-2 3 0,2 0-1 15,1-1-1-15,3 0-1 0,1-1 0 0,-1 1 0 16,4-2-1-16,1 0 1 0,0-1-1 0,2 0 1 15,0-2 0-15,2 1 1 0,0-1-2 0,5-2 1 16,0 1 1-16,2-1-1 0,1-1 1 0,4-1-1 16,1 0-1-16,0 0-4 0,2 0 1 15,0 0-5-15,-1 0-4 0,2 0-2 0,3-1-11 16,-2-1-8-16,2 1-9 0,0-1-27 0,0 2-78 16,1 0-124-16,1 0-210 0,-9 0-385 15,-3 2 58-15</inkml:trace>
  <inkml:trace contextRef="#ctx0" brushRef="#br0" timeOffset="-117450.58">13435 8803 815 0,'0'0'148'0,"0"0"74"15,0 0 72-15,0 0 38 0,0 0-53 0,0 0-77 16,0 0-52-16,0 0-44 0,0 0-26 15,0 0-11-15,0 0-7 0,0 0-1 0,0 0-10 16,18 17-11-16,-16-1-5 0,-1 4-6 0,5-2-6 16,-3 2-1-16,-2 1-5 0,2-1-8 15,0 2 0-15,-1-2-5 0,-1 0-7 0,0-1 3 16,-1-2-4-16,0 1-5 0,0-2-9 0,2-2-16 16,1-3-26-16,-1-2-31 0,1 0-45 0,0-2-57 15,4-1-89-15,-1 1-113 0,-3-2-149 16,-1-3-746-16</inkml:trace>
  <inkml:trace contextRef="#ctx0" brushRef="#br0" timeOffset="-117191.6">13258 8999 2103 0,'0'0'-15'0,"0"0"34"0,0 0 78 0,0 0 42 16,0 0-32-16,0 0-34 0,0 0-8 15,0 0-14-15,0 0-13 0,136-22-6 0,-112 20-12 16,3-1-2-16,-1 0-8 0,-1-1-8 0,0 2-2 16,-1-1-5-16,-2 0-2 0,-3-1-10 0,0 1-19 15,-3 0-30-15,0 0-46 0,2 1-68 16,-5 0-99-16,1 1-146 0,-4 1-94 0,-4 0-594 0</inkml:trace>
  <inkml:trace contextRef="#ctx0" brushRef="#br0" timeOffset="-116400.14">14220 8819 1779 0,'0'0'90'15,"0"0"31"-15,0 0 48 0,0 0 6 0,0 0-62 16,0 0-25-16,0 0-11 0,0 0-12 16,0 0-6-16,0 0-5 0,0 0-4 0,0 0-3 15,0 0-11-15,0 0-11 0,13-53-8 0,-26 53-12 16,-2 1-1-16,-3 4 0 0,-3 1-5 15,3 1 2-15,-2 0-1 0,0 1 2 0,1 0 2 16,2 1 3-16,-1 1-7 0,2 1-2 0,4 0-2 16,1 0-1-16,5-2 1 0,1 1-3 0,3-1 7 15,2-1-7-15,0 2 3 0,2-1-4 16,5-1-7-16,2 0 2 0,2-1-4 0,2-1 4 16,5 1-2-16,-2 0-1 0,1 0-5 0,3 0 1 15,-2 2 0-15,-1-3 5 0,-1 2 5 0,1-1-1 16,-2 1 6-16,-2 0-2 0,0 0 4 0,-2-1 3 15,-2 1-2-15,-2 1 0 0,-1-1-1 0,-3 1 0 16,0-1 0-16,0 1 2 0,-3-1-1 16,0 0 5-16,0-1-1 0,0 2 2 0,-2-2 3 15,-2 1 0-15,0-1 7 0,-2 1 1 0,0 0 3 16,-2 1 1-16,-2-1-3 0,-1 0 2 16,-2 1-2-16,0 0-2 0,-2-2 0 0,-1-1-2 15,2 1-7-15,-1-1 0 0,2-1-2 0,2-2 0 16,0-1-4-16,0 1 0 0,-1-2-5 0,2 0-16 15,1-1-10-15,0 0-29 0,3 0-29 16,3-2-45-16,0-3-78 0,2 0-114 0,1 0-170 16,0-1-83-16,0 2-383 0</inkml:trace>
  <inkml:trace contextRef="#ctx0" brushRef="#br0" timeOffset="-115700.81">14339 9157 2331 0,'0'0'-5'0,"0"0"25"0,0 0 41 16,0 0 5-16,0 0-18 0,0 0-11 0,0 0-3 15,0 0-6-15,0 0-9 0,0 0 0 0,120-42-3 0,-106 42-2 16,1 0 1-16,0 0-7 0,-4 3 1 15,0 2 0-15,-1 0-6 0,0 0 3 0,-1 2 0 16,-3 0 1-16,0 0 2 0,0 0 0 0,-1 0-3 16,0 1 2-16,-3 0-1 0,-2 0 6 15,0 0-1-15,0 0 4 0,0 1 1 0,-7 0-2 16,0 2 1-16,-3-1-6 0,1 0-1 0,-3-1-6 16,1-1 2-16,-1-1-3 0,-1 0-4 15,3-1 4-15,-2 0-5 0,1 0 0 0,2 0 2 16,1-1-3-16,1-3-2 0,3 0 2 15,0-1-4-15,3-1-3 0,1 0-9 0,0 0-6 0,0 0-2 16,5 0-2-16,1-3 12 0,4 1 3 16,0-1-1-16,0 0 6 0,2 0-5 0,-1 2 5 15,0 0-2-15,-1 1 2 0,2 0 1 0,0 0-1 16,2 0 5-16,-3 1 0 0,2 3 4 0,-3-1 0 16,1 2 1-16,-1 0-2 0,-2 1 4 0,1 0-2 15,0 0 2-15,0-1 0 0,-3 2-1 16,1 0 2-16,0 0-2 0,-3 0 5 0,-2 0-5 15,0 1 5-15,-2 1 5 0,0 0 2 0,0 1 3 16,-4-1 1-16,-4 0 2 0,-3 0-6 0,-2 0 2 16,-4 1-2-16,-3-1-6 0,0 0 5 0,-1-1-3 15,2 0 0-15,-2 0 1 0,0-1-4 16,3-1-7-16,1-1-3 0,0-2-5 16,4-1-11-16,1 1-26 0,0-3-49 0,4 0-69 15,-2 0-139-15,3 0-207 0,1 0-283 16,4-1-81-16</inkml:trace>
  <inkml:trace contextRef="#ctx0" brushRef="#br0" timeOffset="-114941.84">12899 9685 597 0,'0'0'66'0,"0"0"60"0,0 0 66 15,0 0 29-15,0 0-29 0,0 0-60 0,0 0-32 16,0 0-12-16,0 0-5 0,0 0-7 16,0 0-11-16,0 0-13 0,0 0-6 0,0 0 6 15,4-2 2-15,-2 1 4 0,8 0 1 0,0-1-2 16,2-1-4-16,5 1 0 0,1 0-4 15,1-1-8-15,4 2-3 0,2-2-6 0,1 1 2 16,0 1-5-16,3-1 3 0,2 0-2 16,4 0-10-16,0 1 2 0,0 0-10 0,2 0-1 15,-1-1 1-15,2 2-1 0,0-1-1 0,2 1-1 16,1 0 0-16,0 0-4 0,3 0 2 0,0 0 8 16,2 0 8-16,5 0 1 0,-1 0 4 0,6 0-13 15,-2 0-8-15,3 0 3 0,-1 1-2 0,1 2 3 16,0-1-5-16,-1 0 2 0,-1 1-4 15,-5 0 0-15,1 1 0 0,-4-1-4 0,-5 0 0 16,-5-3 0-16,-6 2 4 0,-4 1-3 16,-6-2 1-16,-4-1 0 0,-4 0-2 0,-1 0 0 15,-4 0 3-15,3 0-1 0,-2-1-1 0,-1-2 2 0,-1 1-3 16,1-1-1-16,-4 0 1 0,-1 0-4 16,-2 1-2-16,-1-1-9 0,0 0-6 15,0 1-17-15,0-2-26 0,-2 2-35 0,-1 0-52 16,-4 1-81-16,-3-1-137 0,2 1-209 0,3 1-739 15</inkml:trace>
  <inkml:trace contextRef="#ctx0" brushRef="#br0" timeOffset="-114281.96">13662 10053 1813 0,'0'0'66'0,"0"0"22"0,0 0 48 16,0 0-7-16,0 0-56 0,0 0-24 16,0 0-7-16,0 0 3 0,0 0 0 0,0 0 2 15,0 0-2-15,0 0-7 0,0 0-9 0,0 0-3 16,112-72-5-16,-93 72-3 0,1 0-3 16,-2 0-6-16,1 2 3 0,0 4-7 0,-4-1 2 15,3 4-3-15,-5-1-5 0,2 2 1 0,-5-1 0 16,-1 1 1-16,-6 1 6 0,4 0-1 15,-6 2 0-15,-1-1 1 0,-8 4-6 0,1 0 3 16,-5 0-3-16,-3 0 1 0,-3 1 2 0,-2 1-3 16,-1 1 3-16,-1-2-4 0,-4 1-3 0,1-1 1 15,-2-2 1-15,-2 2 5 0,1-2-2 16,1-1 0-16,4 0 1 0,1-4-4 0,3-1 2 16,6-2 0-16,1-4-1 0,3 0 0 0,7-2-4 15,0-1-5-15,2 0-12 0,0 0-10 16,0 0 1-16,4-3 2 0,5 1 15 0,1-1 7 15,1 0 1-15,4-1 3 0,0 2-3 0,2 0 3 16,-3 0 0-16,5 2 1 0,-1 0-2 0,-1 2 1 16,-1 2 6-16,2 1-2 0,-1 1 3 15,0 0-1-15,4 0-1 0,-3-1 0 0,4-1 2 0,-2 0 1 16,1-2 0-16,-1 2-1 0,-2-3-2 16,-2 0 2-16,0-1-3 0,-3 0 6 0,-2 0-3 15,3-1-1-15,-5-3 3 0,-1 1-7 0,1-2 3 16,-2 0-6-16,0 1-1 0,-3-2-12 0,4 0-12 15,-3 0-28-15,1-1-39 0,-1 0-52 16,1 1-73-16,2-1-100 0,-2 0-172 0,0 1-197 16,-3 3 32-16</inkml:trace>
  <inkml:trace contextRef="#ctx0" brushRef="#br0" timeOffset="-98689.14">10425 6552 225 0,'0'0'4'0,"0"0"-11"16,0 0 6-16,0 0 1 0,0 0 2 0,0 0 0 15,0 0 5-15,0 0 1 0,0 0 3 0,0 0-2 16,0 0 1-16,0 0 5 0,12 2 16 0,-12-2 26 16,0 0 9-16,0 0-1 0,0 0-20 15,0 0-25-15,0-2-22 0,-2 0-20 0,1 0-34 16,-3 0-17-16,2 1-7 0,1-2-41 15,1 2-94-15</inkml:trace>
  <inkml:trace contextRef="#ctx0" brushRef="#br0" timeOffset="-98502.64">10064 6445 199 0,'0'0'91'0,"0"0"-63"0,0 0-1 0,0 0 11 15,0 0-2-15,0 0-6 0,0 0 0 16,-117-32-9-16,108 29-4 0,-1 0-9 0,1 0-7 16,-2 1-11-16,1 0-8 0,-2 2-16 0,-1 0-15 15,-2 0-5-15,-2 0-5 0,4 1-125 0,4 0 66 16</inkml:trace>
  <inkml:trace contextRef="#ctx0" brushRef="#br0" timeOffset="-98254.9">9173 6413 220 0,'0'0'24'0,"0"0"-12"0,0 0-5 0,0 0-4 16,0 0-1-16,0 0-2 0,-128-28 0 0,109 25-2 16,3 1-1-16,-4 1-1 0,2 1 0 15,-1 0-1-15,-2 0 1 0,4 0-2 0,0 2 1 16,-3 2 0-16,2 2-1 0,-1-1-4 0,-1 2-1 15,-1 0-4-15,1 0 0 0,-1-2 2 0,1 4 2 16,0-4-2-16,1 1-8 0,-1 0-25 0,2-1-23 16,0-2 69-16,-2 2 0 0,3-2 0 15,2-1 0-15,6 0 0 0</inkml:trace>
  <inkml:trace contextRef="#ctx0" brushRef="#br0" timeOffset="-97776.83">7673 7228 0 0,'0'0'0'0,"0"0"0"0,126 15 0 16,-91-11 0-16,-13-2 0 0</inkml:trace>
  <inkml:trace contextRef="#ctx0" brushRef="#br0" timeOffset="-97535.92">8654 7378 27 0,'0'0'94'0,"0"0"-56"0,0 0-24 15,136-43-2-15,-100 32-9 0,1 0-5 0,3-1 1 16,-1 1-2-16,-1 2 0 0,1 1 5 0,-3 2-1 16,5 1-1-16,-5 1 1 0,-1 1-5 0,-3 2-5 15,2 1-15-15,1 0-45 0,-4 0-8 0,-8 2 77 16,-6 0 0-16</inkml:trace>
  <inkml:trace contextRef="#ctx0" brushRef="#br0" timeOffset="-97176.34">9962 7211 0 0,'0'0'0'15,"0"0"0"-15,0 0 0 0,0 0 30 0,0 0 25 16,0 0-20-16,125-54-15 0,-108 46-13 0,1 0-5 15,2-1-5-15,-2-1 1 0,0 0-1 0,0-2 0 16,1 2-2-16,0 0 0 0,-4 0 1 16,1-1 1-16,0 1 3 0,-2-2 0 0,-1 0 2 15,4-1 2-15,-5 1 3 0,1 1 2 0,2 1 3 16,-4 1 1-16,-1-2 0 0,-1 3 1 0,-3 0-3 16,0 1 0-16,0 0-3 0,-2 0 5 0,-2 2-1 15,1-2 0-15,-3 0 1 0,0 0 0 0,0-1 2 16,0-2 0-16,0 2 8 0,-4-1 3 15,2 1 5-15,-6-2 4 0,4 1-2 0,-3-2-1 16,1-1-2-16,0-1-3 0,-3-1-4 0,0 0-1 16,0-1-10-16,-2-1-4 0,1-1-4 15,0-2-7-15,-2 0 3 0,1 0-4 0,-4 0 4 16,0-2-4-16,-4 0 1 0,1 1-2 0,-1 0-11 16,-3 1-6-16,4-1-5 0,-3 1-6 0,-3 1-9 15,4 1 3-15,-1 1-1 0,-3 1 5 16,-2 0 13-16,0 1 2 0,-1 2-5 0,5 2-256 15,6 3 278-15</inkml:trace>
  <inkml:trace contextRef="#ctx0" brushRef="#br0" timeOffset="-88233.44">14871 9578 11 0,'0'0'287'16,"0"0"-96"-16,0 0 82 0,0 0 50 16,0 0-11-16,0 0-70 0,0 0-63 0,0 0-43 15,0 0-32-15,0 0-35 0,0 0-15 0,0 0-4 16,-1 4-11-16,4-1-1 0,0-1-6 0,0 0-3 15,5 1-2-15,-3-1 3 0,4 0 3 16,2 1-1-16,3-2-6 0,3-1-8 0,1 0-12 16,4 0-16-16,-2 0-13 0,2 0-31 0,-4 0-35 15,1 1-48-15,-3 1-78 0,-1 1-105 16,0-1-133-16,-6 0 10 0,-4 0-354 0</inkml:trace>
  <inkml:trace contextRef="#ctx0" brushRef="#br0" timeOffset="-87973.52">14853 9874 1176 0,'0'0'271'0,"0"0"-323"0,0 0 82 0,0 0 150 15,0 0 18-15,0 0-57 0,0 0-30 0,0 0-13 16,0 0-18-16,0 0-24 0,0 0-17 0,0 0-9 16,0 0-11-16,98 17-3 0,-84-17-9 15,2 0-3-15,0 0-3 0,3 0-14 0,1 0-14 16,-3 0-34-16,3-1-49 0,0 0-87 16,0 1-159-16,0 0-129 0,-6 0-47 15,-6 0-92-15</inkml:trace>
  <inkml:trace contextRef="#ctx0" brushRef="#br0" timeOffset="-79730.62">10864 11221 1381 0,'0'0'112'0,"0"0"49"16,0 0 56-16,0 0 20 0,0 0-48 15,0 0-71-15,0 0-26 0,0 0-22 0,0 0-20 16,0 0-10-16,0 0-15 0,0 0 0 0,-11-42-2 16,14 29-4-16,4 0-3 0,0-3-2 15,-1-2-4-15,4 0 0 0,-1 0 3 0,-1-3-3 16,4 1 2-16,-3-1-1 0,0-2-3 0,1 1-2 16,-1 1-1-16,-3 3 0 0,2 2 2 0,-6 6 5 15,2 0 9-15,-3 7 12 0,-1 2-2 0,0 1 0 16,0 0-10-16,0 0-17 0,-6 6-6 0,3 4-4 15,-5 3 0-15,-1 5 5 0,-2 4 1 16,1 3 0-16,-1 4-2 0,1 0-2 0,1 1-3 16,0 1-4-16,3 1-5 0,-4 0-13 0,2 1-14 15,0-3-15-15,5 2-15 0,-4-4-15 0,6-1-32 16,1-4-48-16,0-2-89 0,6-4-149 16,-2-5-123-16,-2-5-684 0</inkml:trace>
  <inkml:trace contextRef="#ctx0" brushRef="#br0" timeOffset="-79412.45">10637 11668 2180 0,'0'0'-18'0,"0"0"44"0,0 0 77 15,0 0 32-15,0 0-25 0,0 0-29 0,0 0-8 16,0 0-10-16,136-56-13 0,-115 51-13 0,-1 1-11 16,2-1-4-16,2 1-6 15,-2 0-7-15,-1 1 0 0,5 1-6 0,0 0-8 16,-2-1-4-16,4 1-18 0,-2 1-20 0,-2 0-26 15,-1 1-26-15,1 0-32 0,-8 0-43 0,2 0-118 16,0 1-234-16,-7 1-38 0,-3 1-414 0</inkml:trace>
  <inkml:trace contextRef="#ctx0" brushRef="#br0" timeOffset="-79025.86">10660 11951 1707 0,'0'0'489'15,"0"0"-531"-15,0 0 54 0,0 0 66 0,0 0 23 16,0 0-33-16,0 0-24 0,0 0-10 16,0 0-8-16,122-53-6 0,-101 51-11 0,1 1-5 15,-3 1 0-15,0 0-2 0,-2 2-1 0,-3 2-2 16,-5 2-2-16,2 0 0 0,-4 2 2 15,-4 1 3-15,-2 2 3 0,-1 1 1 0,-3 1 5 16,-5 1 0-16,-3 1-4 0,0 0 4 0,-5 1-5 16,4 0 3-16,-1 0 2 0,-3-1 2 0,5 1 1 15,0-2-1-15,1 0 0 0,3-3-4 0,3 1 1 16,2-2-1-16,-2 1-2 0,4-2-1 16,0-1-1-16,3-1-2 0,1 1-1 0,2-3 2 15,0 4-2-15,5-5 1 0,3 1 0 0,-1 0-1 16,1-2-2-16,4 1-2 0,2-2 0 0,-1 0-6 15,1 1-3-15,2-1-8 0,-1-1-19 0,4 0-27 16,-3-1-47-16,1 0-75 0,-1 0-188 0,-4-1-187 16,-7-1-803-16</inkml:trace>
  <inkml:trace contextRef="#ctx0" brushRef="#br0" timeOffset="-78016.62">11564 10697 641 0,'0'0'182'0,"0"0"58"15,0 0 39-15,0 0 15 0,0 0-74 16,0 0-88-16,0 0-49 0,0 0-23 0,0 0-8 15,0 0-2-15,0 0-3 0,0 0-4 0,0 0 1 16,-64 119 2-16,59-93 5 0,2 0 6 0,-1 3 5 16,0 4-6-16,1 3-1 0,-3 2-3 15,3 2-8-15,-3 4 1 0,1 1-11 0,-2 3-1 16,5 3-4-16,-4 2-1 0,3 1 3 0,1 2-5 16,-3 3 0-16,3 1-7 0,2-1-3 15,-1 1-2-15,0-2-2 0,-1 1 0 0,2-4 0 16,2 0-2-16,-2-1-2 0,0-2-3 0,2 0-3 15,3-4 0-15,-1 1-2 0,3-2 5 16,-2-1-1-16,3 1 1 0,-1-3 2 0,-1-2-4 16,2 1-1-16,-1-3-1 0,-1 0-3 0,2 0 2 15,0-3 0-15,1 1 3 0,1-3-1 0,-2 1 0 16,-1-3-2-16,4-1-2 0,2 0 3 0,-2-3 0 16,1-1-3-16,0-4 0 0,-1-1-2 0,-1-2-2 15,2-2-1-15,1-1-2 0,-3-2-6 0,0-1-4 16,-2-2-8-16,0-2-10 0,0 0-12 15,-1-2-17-15,-3-2-20 0,3-2-24 0,-4 0-34 16,-2-3-40-16,4-1-73 0,-3-1-122 0,0 0-109 16,-1 0 6-16,0-1-331 0</inkml:trace>
  <inkml:trace contextRef="#ctx0" brushRef="#br0" timeOffset="-74541.39">11863 10728 1956 0,'0'0'21'15,"0"0"29"-15,0 0 28 0,0 0 2 16,0 0-28-16,0 0-11 0,0 0 4 0,0 0 6 16,0 0 1-16,0 0-17 0,0 0-14 0,0 0-8 15,0 0-9-15,0 0-9 0,139 35-11 0,-113-35-17 16,-1 0-21-16,2 0-25 0,-4 0-35 0,-1-2-52 15,-2-2-79-15,-1 2-104 0,-4-1-85 16,-5 1 45-16,-4-1-226 0</inkml:trace>
  <inkml:trace contextRef="#ctx0" brushRef="#br0" timeOffset="-74028.81">11872 10822 1317 0,'0'0'64'0,"0"0"5"0,0 0 47 16,0 0 30-16,0 0-7 0,0 0-26 0,0 0 0 15,0 0 1-15,0 0-11 0,0 0-11 0,-24 129-15 16,28-111-11-16,4 4-5 0,2-1-6 16,1 3-8-16,5 1-6 0,-3 4-10 0,0 0-12 15,3 1 1-15,-5 3-4 0,7 3 2 0,-7 1 2 16,0 3-1-16,-2 5-6 0,-2 0-3 0,0 5-4 15,-6-1-1-15,3 0-1 0,-4 3-1 0,0-2 2 16,-5 0-4-16,1 1 4 0,-3-1-2 16,3 3-1-16,-3-3 2 0,-1 3-2 0,5-2 3 15,-3 2-2-15,4-3 1 0,1 3-1 0,-1-1 0 16,0-2 0-16,-2 2 4 0,3-2-6 0,1-2 0 16,0-3 1-16,0-1-10 0,0-2 12 15,0-2-2-15,2-4 1 0,2 0 2 0,-2-1-1 16,0-3 4-16,0 0-3 0,2 0 5 15,-2-3-3-15,-1-1 0 0,6-4 1 0,-4-2 1 16,0 0 0-16,3-5-1 0,-2-2 1 0,3-3-3 16,1-2 2-16,-3-3-1 0,3-3-3 0,0-1 1 15,1-3 4-15,-1 0 2 0,-1 0 2 0,2-5 5 16,1-1 1-16,-2-1 1 0,1 0 0 16,1-1-2-16,-2 2 0 0,-1 0-5 0,2 1 1 15,2 1-5-15,-2 0-2 0,-1 1-1 0,2-2-4 16,0 0 0-16,0-1-2 0,3 2-2 15,-2-2-4-15,4 1-2 0,-2 0-17 0,-1 0-23 16,1 1-30-16,1-1-46 0,-2 1-70 0,0-1-145 16,-3 3-346-16,-3-1-839 0</inkml:trace>
  <inkml:trace contextRef="#ctx0" brushRef="#br0" timeOffset="-73529.13">12309 11122 1897 0,'0'0'63'0,"0"0"15"0,0 0 32 15,0 0 38-15,0 0-26 0,0 0-37 0,0 0-23 0,0 0-11 16,0 0-14-16,29-129-11 0,-23 111-1 16,-1-2-11-16,4 2-1 0,-2 0 1 0,-3 2-2 15,3 3 0-15,-4 3-2 0,2 5-1 0,-2 2-1 16,-3 3-1-16,1 0 1 0,-1 6 1 0,0 5-7 16,0 4 9-16,0 5-4 0,-1 1-3 15,-6 2 7-15,5 2-9 0,-1 2 1 0,-3-1-4 16,3 1-5-16,-1-1-9 0,2 1-16 0,1-2-22 15,1 0-32-15,0-1-39 0,0-3-54 0,5 0-92 16,-1-2-141-16,2-8-105 0,-3-3-654 0</inkml:trace>
  <inkml:trace contextRef="#ctx0" brushRef="#br0" timeOffset="-73199.11">12733 10958 2075 0,'0'0'260'0,"0"0"-207"0,0 0 21 16,0 0 21-16,0 0-27 0,0 0-44 0,0 0-9 15,0 0-3-15,0 0 0 0,0 0-5 0,0 0-1 16,-127 91-2-16,114-72-2 0,3 2 0 0,4-2-3 16,-2 1 0-16,5 0-5 0,3-4-1 0,0 0-3 15,3-2-1-15,6-1 0 0,2-3-2 16,2-2 4-16,2-4 5 0,1-1 4 0,3-3 7 15,1 0 5-15,-1-6 5 0,0-3 10 0,-1-3 4 16,-2 0 7-16,0-2 4 0,-3-1-1 16,-2-2 0-16,0 0-7 0,-1 0-2 0,-3-1-5 15,-5-1-5-15,-2 1-2 0,0-1-8 0,-2 0-2 16,-6 2-11-16,-1 1-1 0,-3 3-15 0,-3 1-17 16,0 5-20-16,-3 4-28 0,2 3-17 15,-2 0-27-15,0 5-43 0,0 5-76 0,3 2-123 16,1 2-167-16,5-3-302 0,3-3 357 0</inkml:trace>
  <inkml:trace contextRef="#ctx0" brushRef="#br0" timeOffset="-72782.99">13241 11034 2042 0,'0'0'33'16,"0"0"24"-16,0 0 55 0,0 0-5 15,0 0-53-15,0 0-13 0,0 0-1 0,0 0-1 16,0 0 3-16,0 0 3 0,0 0 3 0,0 0-3 16,0 0-15-16,0 0-10 0,-6-116-14 15,-4 122-7-15,-3 1 0 0,1 4-6 0,-4 1 1 16,3 3 0-16,1 0-2 0,0 2 3 0,2 1 1 15,2 0-3-15,1 2 1 0,3 1-2 0,2-2 0 16,2 1-2-16,0-2-2 0,1 1 0 16,8-4-5-16,1 1 3 0,3-4-1 0,4-2 0 15,-1-3 4-15,4-2 4 0,1-4 7 0,1-1 5 16,-2 0 9-16,-2-3 7 0,-2-3 9 0,-2-2 13 16,-4 0 5-16,0-4 2 0,-1 1 2 0,-4-2-6 15,0 0-7-15,-3 0-7 0,0-2-11 0,-2 1-5 16,0-2-11-16,0-1-5 0,-3-1-19 15,-1 1-27-15,-2 1-28 0,-4 2-42 0,3 2-77 16,-2 3-175-16,1 4-251 0,2 1-844 0</inkml:trace>
  <inkml:trace contextRef="#ctx0" brushRef="#br0" timeOffset="-71416.09">12691 11655 239 0,'0'0'150'0,"0"0"89"0,0 0 85 16,0 0 57-16,0 0-36 0,0 0-75 15,0 0-50-15,0 0-46 0,0 0-34 16,0 0-29-16,0 0-22 0,0 0-16 0,0 0-22 15,22-39-10-15,-22 46-12 0,-2 1-5 0,-4 4 2 0,3 0-6 16,-6 3-3-16,5 1-2 0,-3 3-8 16,-1-2 5-16,4 1 0 0,-4 1-2 0,4 0 4 15,-2-1-9-15,3 3 0 0,-2-3-1 0,3 0-4 16,0-2 4-16,2 0-3 0,0-4 1 16,0-2 0-16,0 1-2 0,2-3 0 0,4-2-4 15,-2 1 1-15,4-4-1 0,-1 1 2 0,0-4-2 16,3 0 2-16,5 0 0 0,-2-4 0 15,1-4-1-15,3 0 1 0,0-2 0 0,-2 1-1 16,2 0 2-16,-5 1 0 0,-1 3 0 0,-3 0 1 16,-4 1-1-16,2 3 1 0,-4 0-2 0,-1 1 2 15,-1 0-1-15,1 0 4 0,-1 0 0 0,0 4 1 16,0 1 5-16,0 3-5 0,-1 2 3 16,-1 2-3-16,-3 2-4 0,1 2 2 0,0-1-3 15,-3 1-3-15,1 0-4 0,1 2-11 16,-2 0-11-16,2 0-16 0,-2 2-28 0,4-3-37 15,-2-1-58-15,4-1-80 0,1-1-136 0,0-3-170 16,0-1 23-16,0-4-337 0</inkml:trace>
  <inkml:trace contextRef="#ctx0" brushRef="#br0" timeOffset="-71066.25">13169 11743 1527 0,'0'0'170'0,"0"0"-9"0,0 0 21 16,0 0-1-16,0 0-71 0,0 0-62 0,0 0-18 15,0 0-4-15,0 0-3 0,0 0-3 0,0 0-1 16,0 0-3-16,0 0 0 0,-124 79-6 16,111-56-1-16,3 0-3 0,0-1-2 0,4 1-2 15,1-1 0-15,1 1-2 0,4-2-2 0,0-3 2 16,0-2-6-16,10-1-1 0,-2-2-2 15,3-1 0-15,2-4-1 0,0-4 0 0,4 0 3 0,1-3 2 16,0-1 6-16,-3-1 5 0,2-5 9 16,-3-1 5-16,2-2 11 0,-3-2 9 0,-2 0 8 15,-1-3 6-15,0 0 0 0,1-2-4 0,-2 0-6 16,-3-3-3-16,-2 0-12 0,0 0-7 0,-4-1-6 16,0-2-10-16,0-1-3 0,0 0-12 15,0 1-17-15,-4 3-29 0,-2 2-30 0,0 6-44 16,-2 4-96-16,-2 5-183 0,3 2-199 0,2 0-826 0</inkml:trace>
  <inkml:trace contextRef="#ctx0" brushRef="#br0" timeOffset="-70395.86">12943 12499 1130 0,'0'0'213'0,"0"0"30"16,0 0 45-16,0 0-31 0,0 0-103 0,0 0-51 16,0 0-18-16,0 0-8 0,0 0-2 15,0 0-7-15,0 0-10 0,0 0-16 0,0 0-8 16,0 0-8-16,-26-54-7 0,14 54-2 0,3 0-8 16,-2 2-4-16,-3 4-3 0,-1 2-4 15,0 2 1-15,-1 2-1 0,-1 1 0 0,1 2 1 16,-2 1-2-16,4 1-1 0,-2 0 1 0,3 1-3 15,1-3 3-15,2 0-1 0,3 1-2 16,4-4 2-16,1-1-4 0,2 1-2 0,0 0-1 16,6-2 0-16,3 1-1 0,1-3 1 0,3 0 2 15,2 1 0-15,-1-2 4 0,2-2 2 0,-1 2 2 16,-2 2 2-16,1-1 0 0,-2-1 0 0,-1 1-1 16,0 2-1-16,-1-1 1 0,-3 0 1 0,-3 2 0 15,2-4 5-15,-4 3-4 0,-2-2 3 16,0-1 2-16,-2 1-6 0,-5 0 9 0,-2 1-2 15,-1-1 0-15,-2 1 7 0,1-1-7 0,-2 2-3 16,-3-3 0-16,3 0-8 0,-4-2 5 16,6-1 0-16,0 1-1 0,2-4 4 0,0-1-4 15,5 0 3-15,-4-3-3 0,5-2-6 0,0-2 3 16,0-2-3-16,2-1 2 0,1-2 2 16,0 1-2-16,0-2 1 0,0 1-1 0,0 1 0 15,0 2 3-15,0 2 0 0,0 1 0 0,0 2 0 16,0-1-7-16,1 1-2 0,4-3-3 0,-1 0-6 15,7 0 2-15,-1-2-12 0,7-2-16 0,-3 0-22 16,6-1-25-16,-1-2-29 0,2 0-59 16,0-1-121-16,5-1-192 0,-11 2-24 0,-2 5-430 0</inkml:trace>
  <inkml:trace contextRef="#ctx0" brushRef="#br0" timeOffset="-69815.75">13232 12659 948 0,'0'0'56'0,"0"0"-51"15,0 0 101-15,0 0 52 0,0 0-30 16,0 0-33-16,0 0-8 0,0 0 11 0,0 0 18 16,0 0 20-16,0 0 8 0,0 0 2 0,0 0-6 15,30-74-12-15,-30 69-14 0,-2 1-21 16,-2 1-14-16,0 1-16 0,-3 0-12 0,2 1-11 15,-3 1-14-15,1 0-8 0,0 1-9 0,-3 5-3 16,2 1-5-16,-1 1 0 0,-1 2-4 0,0 2 0 16,1 1 2-16,0 2-2 0,2 0 2 0,-1 4 0 15,0 2 0-15,1 0 0 0,1 2 2 16,0-2-2-16,4 0 0 0,0 1-2 0,1-2-1 16,1 1 2-16,0-1-2 0,0-2 0 15,4 1-2-15,1-3-2 0,0-1 3 0,3 0-2 16,0-4 1-16,2 0 0 0,1-4 2 0,-1-3 0 15,2-2 3-15,0-2 1 0,-1-4 2 0,3-3 2 16,-1-2 6-16,-1-2 2 0,0-1 4 0,0-2 4 16,0 0-1-16,1-1 7 0,-3-1 0 15,-2 1 2-15,-2-2 0 0,0-1-4 0,-3-1-2 16,0-2-7-16,-2-2-5 0,1-2-3 0,-1-3-6 16,-1 1 0-16,0 1-1 0,0 5-8 0,-1 1-7 15,-5 5-12-15,2 2-26 0,-3 6-32 16,-2 1-56-16,1 2-143 0,2 3-385 0,0 0-867 0</inkml:trace>
  <inkml:trace contextRef="#ctx0" brushRef="#br0" timeOffset="-69404.54">12937 12572 609 0,'0'0'220'0,"0"0"16"0,0 0 41 16,0 0 2-16,0 0-79 0,0 0-82 16,0 0-33-16,0 0-26 0,0 0-17 0,0 0-7 15,0 0-2-15,0 0 0 0,0 0-9 0,0 0-1 16,-40 72-9-16,36-59-6 0,-3 1-3 15,-3 1-13-15,0-1-10 0,0 1-21 0,-3 0-41 16,-1-1-63-16,0 1-91 0,2-2-96 0,-2 1-91 16,5-5 10-16,2-1-205 0</inkml:trace>
  <inkml:trace contextRef="#ctx0" brushRef="#br0" timeOffset="-68472.57">13322 10858 1227 0,'0'0'-20'0,"0"0"32"0,0 0 42 0,0 0 30 15,0 0 23-15,0 0-1 0,0 0-12 16,0 0-16-16,0 0-8 0,0 0-13 0,0 0-1 15,0 0 1-15,0 0 8 0,0 0 4 0,38-66-5 16,-26 66-4-16,1 1-11 0,7 0-5 0,0 2-7 16,3-2-1-16,4 1-10 0,-2-1-9 0,1 1-3 15,-2-1-8-15,1 0 3 0,-3 1-3 16,-3 1 0-16,0 1 0 0,-3 0 2 0,-2 1 3 16,-1 2-2-16,-2 1 0 0,-3 0-3 0,-1 1 0 15,-3 2 1-15,1 0 5 0,-1 2-4 0,-1 2 2 16,-1 0-1-16,2 2-5 0,-1 1 3 0,3 2-5 15,-2 2 3-15,4 2-3 0,-5 1 2 16,3 2-1-16,-2 3-2 0,1 3 1 0,-3 4 0 16,1 2 2-16,-3 6 1 0,3 3 3 0,-3 5 1 15,0 3 1-15,-3 5 2 0,0 2-1 0,2 4 3 16,-3-1-1-16,4 1 1 0,-2 2 2 0,2-1 2 16,0 1-2-16,0-1-2 0,0-1-1 15,0 0-2-15,2-3 4 0,1-1 3 0,-1-4 8 16,0-1 2-16,-1-5 2 0,5-3-1 15,-6-2-3-15,0 1 4 0,0-4-4 0,0-1 0 16,0-2-4-16,-2-3-3 0,1-1 0 0,-2-1-3 16,3-2 4-16,-1-3-3 0,-1-1-2 0,2 0-2 15,0-1-6-15,0-2 0 0,0-2-2 0,0-1 0 16,0 2 2-16,0-4-3 0,0 0 1 0,2-3 2 16,-2 1-1-16,0 0 2 0,0 0-1 15,0-3 1-15,-2-1 0 0,2-2 3 0,-4-1 3 16,1-2 1-16,1-3 2 0,-3-1 0 0,1-2 0 15,-2-2 3-15,-1-2 1 0,0 0-1 16,0-1 0-16,1-1-2 0,-2 0-1 0,1-1-1 16,1-3-8-16,0 0-2 0,0-1-6 0,1 1-1 15,1-1-3-15,-2 0-8 0,4 1-11 0,-2-2-18 16,1-1-24-16,1 0-30 0,0-1-41 16,-1 0-79-16,-1 0-125 0,4 1-329 0,0 3-880 15</inkml:trace>
  <inkml:trace contextRef="#ctx0" brushRef="#br0" timeOffset="-68153.58">14115 11926 1820 0,'0'0'77'0,"0"0"16"15,0 0 44-15,0 0 30 0,0 0-1 0,0 0-53 16,0 0-17-16,0 0-9 0,0 0-7 16,0 0-13-16,0 0-18 0,0 0-16 0,0 0-10 15,49 89-7-15,-49-61-5 0,0-1-1 0,0-1-7 16,0 0-5-16,0-2-10 0,0-2-22 0,0-3-27 15,0-1-36-15,0 0-53 0,0-2-68 16,0-2-143-16,1-4-225 0,0-4-206 0,-1-3 57 0</inkml:trace>
  <inkml:trace contextRef="#ctx0" brushRef="#br0" timeOffset="-67972.03">13976 12049 2363 0,'0'0'27'0,"0"0"4"0,0 0 15 16,0 0 23-16,0 0 24 0,0 0-10 0,0 0-12 16,0 0-14-16,0 0-18 0,122 2-16 15,-89-3-7-15,-1-3-5 0,0-1-5 0,-1 0-5 16,2-2-11-16,-6 0-24 0,-2-2-46 16,-1 1-69-16,-5 1-119 0,0-1-281 0,-6 4-117 15,-6-1-514-15</inkml:trace>
  <inkml:trace contextRef="#ctx0" brushRef="#br0" timeOffset="-67689.25">14659 11115 2651 0,'0'0'-13'15,"0"0"23"-15,0 0 14 0,0 0 27 0,0 0 3 16,0 0-19-16,0 0-11 0,0 0-5 0,139-65-7 16,-113 60-2-16,-5 1-4 0,4 0-6 0,-4 2-3 15,2 0-19-15,-7 2-27 0,1-1-49 16,-4 1-66-16,-3 0-108 0,1 0-192 0,-5 0-108 15,-2 0-540-15</inkml:trace>
  <inkml:trace contextRef="#ctx0" brushRef="#br0" timeOffset="-67200.17">14756 10998 1241 0,'0'0'277'0,"0"0"-190"0,0 0 37 0,0 0 53 0,0 0 24 15,0 0-39-15,0 0-22 0,0 0-17 16,-68 141-23-16,66-108-11 0,0 2-11 0,1 1-5 16,1 4-8-16,0 2-15 0,0 2-9 0,0 3-11 15,1 0-3-15,1 4-2 0,0-1 4 16,-2 3-4-16,0 0-4 0,0 4 0 16,-1-1-4-16,-3 2-4 0,-1-1-1 0,-1 2-2 0,0-4-4 15,-4 2 3-15,1-3 0 0,2 0-1 16,-2-1 1-16,1 0-1 0,1-3 0 0,2 1-3 15,-1-4 2-15,1-1-5 0,0 2 3 0,2-4 1 16,1 0-4-16,-2 1 3 0,2-2-1 0,-3 2 2 16,-2-3 1-16,3-1 0 0,-2 1 1 15,0-3-1-15,1-2 4 0,0-1 1 0,3-4-3 16,-3-4 1-16,1-1-7 0,2-3 2 0,-1 0 0 16,2-3-1-16,-2-2 0 0,-1 0 0 0,3-3-3 15,-1-1 1-15,-1-2-1 0,1-1 1 0,0-2 1 16,0-3-1-16,2-2 5 0,0-1-6 0,0-2 1 15,0 1-2-15,0-2-5 0,0-1 4 16,0 0 5-16,2 0-1 0,2 0 3 0,1 0-1 16,3 0-3-16,0-1 1 0,4-2-4 0,-1 0 1 15,1-1 0-15,2 0-1 0,0 0 0 0,-1-2-8 16,1 2-5-16,1-3-12 0,-2 1-6 16,2 0-22-16,-2 0-21 0,1-1-32 0,0 0-56 15,-1-1-77-15,1-1-197 0,-5 4-260 16,-2 1-810-16</inkml:trace>
  <inkml:trace contextRef="#ctx0" brushRef="#br0" timeOffset="-66533.6">15139 11225 1363 0,'0'0'327'0,"0"0"-140"0,0 0 35 15,0 0 14-15,0 0-41 0,0 0-87 0,0 0-41 16,0 0-16-16,0 0-9 0,0 0-7 0,0 0-5 15,0 0-1-15,30-66-8 0,-16 48-6 0,3-3-2 16,-3-1-2-16,2-1 2 0,-2-1 0 0,-2 1 3 16,-1 2-6-16,-2 1 6 0,1 6-1 15,-5 3 3-15,0 6 7 0,-5 2-2 0,1 3 4 0,-1 0-5 16,0 0-7-16,0 7-6 0,-1 3-5 16,-4 4-2-16,0 4 4 0,-5 5-5 0,4 1-3 15,-2 1 1-15,1 1-5 0,-1 2 1 0,2-2-8 16,0 1-7-16,2 1-10 0,0-4-21 0,2 0-24 15,2-2-32-15,0-1-45 0,0-1-62 16,2-4-138-16,5 0-242 0,-4-6-313 0,1-4 249 0</inkml:trace>
  <inkml:trace contextRef="#ctx0" brushRef="#br0" timeOffset="-66192.41">15565 11049 1811 0,'0'0'454'0,"0"0"-358"0,0 0 24 0,0 0 7 16,0 0-20-16,0 0-64 0,0 0-21 15,0 0-1-15,0 0-6 0,0 0-3 0,0 0-3 0,0 0-2 16,0 0-3-16,-127 64 0 0,119-49 0 16,5 0-3-16,0 0 2 0,3 0-4 0,0 0-1 15,4 0 0-15,6-1-2 0,0-1-1 0,0-1 1 16,6-1 0-16,-2-3 1 0,4 0 3 15,0-4-2-15,-1 1 1 0,2-4 4 0,-2-1 0 16,-1 0 5-16,-2 0 3 0,1-5 8 0,-2-1 8 16,-2-2 9-16,0-3 4 0,-2-2-4 15,-1-2-1-15,0 1-7 0,-1-3-2 0,-4 1-2 16,-1 1-8-16,-3-2-5 0,1-2-4 16,0 2-12-16,-5-1-4 0,-1 1-13 0,-5 1-24 15,2 5-22-15,-1 3-44 0,-2 4-70 0,-1 4-164 0,1 0-297 16,7 0-753-16</inkml:trace>
  <inkml:trace contextRef="#ctx0" brushRef="#br0" timeOffset="-65796.87">16064 11098 2298 0,'0'0'56'0,"0"0"7"16,0 0 35-16,0 0 9 0,0 0-39 16,0 0-41-16,0 0-7 0,0 0-1 0,0 0-9 15,0 0 2-15,0 0-1 0,0 0 1 0,0 0 4 16,0 0 0-16,-56-68-1 0,49 67 0 16,-1 1-4-16,-2 0 0 0,2 3-4 15,-1 2-1-15,-3 3-2 0,0 4-2 0,0-1-1 0,-2 4-2 16,3 1 2-16,-3 3-2 0,4 2 2 15,1 1 3-15,2 2-3 0,3-1 1 0,3-1-2 16,1 2-1-16,1-5-1 0,7 0 1 0,2-3-1 16,0-2 0-16,3-3 0 0,0-2 0 0,2-2 1 15,0-1 0-15,-1-4 4 0,3-2 1 0,-2-1 7 16,0-5 8-16,-2-2 5 0,4-2 6 16,-5-3 1-16,3-2-1 0,-2 0-2 0,-4-1-7 15,-1-2-2-15,-3-1-9 0,0 0-4 0,-2-3-7 16,-2-1-13-16,-1-3-23 0,0 1-32 0,-4 3-59 15,-4 3-94-15,-2 3-221 0,2 5-237 0,1 5-811 16</inkml:trace>
  <inkml:trace contextRef="#ctx0" brushRef="#br0" timeOffset="-65386.58">15089 12061 2461 0,'0'0'41'0,"0"0"29"15,0 0 31-15,0 0 3 0,0 0-33 16,0 0-30-16,102-121-11 0,-80 99-5 0,-3 1-4 16,-2-1-4-16,-1 0-5 0,-1-1 1 0,-2 0-3 15,-1 2-1-15,0 1-3 0,-2 2 1 0,-1 3-3 16,-5 7 10-16,0 1 8 0,-1 3 6 0,-3 2 12 16,0 2-7-16,0 0-1 0,0 1-10 15,-1 4-13-15,-7 4-4 0,0 3-6 16,-3 6 0-16,-2 1 3 0,0 3-2 0,0 2-1 15,-1 2 0-15,1 0-7 0,-1 1-2 0,1 0-5 16,3-1-10-16,3 0-11 0,2-4-23 0,4-2-30 16,1-2-47-16,1-2-63 0,6-2-138 0,2-5-304 15,-4-5-841-15</inkml:trace>
  <inkml:trace contextRef="#ctx0" brushRef="#br0" timeOffset="-64966.85">15713 11693 2591 0,'0'0'125'0,"0"0"-34"0,0 0 18 0,0 0 7 16,0 0-45-16,0 0-41 0,0 0-10 16,0 0-6-16,0 0 3 0,0 0-5 0,0 0-2 15,0 0 1-15,-120 45-4 0,104-30-1 0,3 5-3 16,-2-2 1-16,1 4-3 0,0 0 1 0,2 2-2 15,2 0-2-15,1 0 2 0,2 1-2 0,2-1 4 16,1 0-1-16,3-1-2 0,1-4-2 16,0 0-4-16,3-3 0 0,4-2-6 0,1-2-4 15,6-2-5-15,0-5-4 0,3 0-2 0,-1-4-1 16,2-1 4-16,2-1 1 0,-3-5 7 0,1-2 6 16,-1-1 6-16,-1-1 9 0,-3-2-2 0,-1 0 1 15,-2-1 2-15,0 1-4 16,0 0 6-16,-5 0 4 0,-1 2-2 0,-2-2 10 15,-2 3-4-15,0 1 0 0,0 1 0 0,-5 3-8 0,-3 0 4 16,-1 3-1-16,-4 1-1 0,-3 1 2 16,-3 7-6-16,0 1-3 0,-1 2 0 0,1 1-6 15,0 1 1-15,3 1-7 0,0 1-4 0,0 0-3 16,1 1-9-16,1 0-8 0,2 0-21 16,4-1-43-16,4-2-51 0,2-1-87 0,2-4-176 15,1-2-207-15,2-2-825 0</inkml:trace>
  <inkml:trace contextRef="#ctx0" brushRef="#br0" timeOffset="-64567.01">16057 11800 2573 0,'0'0'29'0,"0"0"22"15,0 0 25-15,0 0-4 0,0 0-41 0,0 0-25 16,0 0 1-16,0 0-4 0,0 0-1 0,0 0-3 16,0 0-2-16,0 0-1 0,-125 60-1 15,115-46-3-15,2 2 0 0,-1-1 1 0,2 1 0 16,3 0 2-16,-1 2-1 0,3-1-1 16,2 0 1-16,0-1 0 0,0 0 2 0,5 0-4 15,1-2 1-15,3-2-6 0,0-2-2 0,1-3 1 16,2-1 1-16,0-2 5 0,-1-1 4 0,-1-1 5 15,-2-2 4-15,1 0 4 0,2 0 4 16,-2-5 6-16,0-2 5 0,1-1 9 0,-1-2 6 16,-2-1 2-16,2-1 5 0,-1-1-2 0,-1-1 0 15,-1 1-3-15,-2-2-6 0,3-1-7 0,-3-2-7 16,-1-2-6-16,3-1-8 0,-4-3-3 0,2 2-9 16,0 0-13-16,-3 3-11 0,1 2-22 0,-2 6-26 15,0 1-38-15,0 5-76 0,-2 4-213 0,2 0-272 16,-1 1-823-16</inkml:trace>
  <inkml:trace contextRef="#ctx0" brushRef="#br0" timeOffset="-64116.24">15405 12491 2764 0,'0'0'-8'0,"0"0"14"16,0 0 40-16,0 0 2 0,0 0-23 15,0 0-14-15,0 0-6 0,0 0-4 0,0 0-2 16,0 0 2-16,0 0-1 0,0 0 2 0,0 0-2 16,0 0 2-16,39 116 1 0,-23-111-4 0,3-3 8 15,-3 0-7-15,0 0 0 0,-1-1 3 16,0 0-3-16,-1 1 1 0,-3 2 2 0,0-1 0 16,-2 1-4-16,0 2 7 0,-4-1 1 15,-2 2 2-15,-1 3 3 0,-2 1-1 0,0 1 0 16,-3 2-1-16,-3 1 0 0,0 1-4 0,-5-1-1 15,1 0-2-15,-3 1 2 0,2-1-3 0,-3-1 0 16,1 0 2-16,-2-2-4 0,-1 1 1 0,0-2-5 16,3-2-7-16,0-1-11 0,1-1-17 15,1-3-33-15,3-3-62 0,2-1-118 0,3-1-239 16,0-2-148-16,3-1-721 0</inkml:trace>
  <inkml:trace contextRef="#ctx0" brushRef="#br0" timeOffset="-63939.69">15396 12515 2451 0,'0'0'30'0,"0"0"1"16,0 0 29-16,0 0 19 0,0 0-17 0,0 0-33 16,0 0-9-16,0 0-9 0,123-47-3 15,-98 39-6-15,1 0-12 0,0-1-17 0,-3 1-50 16,-1 1-78-16,-1-2-174 0,-7 5-295 0,-2 2-836 15</inkml:trace>
  <inkml:trace contextRef="#ctx0" brushRef="#br0" timeOffset="-63464.95">15921 12477 1659 0,'0'0'113'0,"0"0"15"0,0 0 43 0,0 0-16 16,0 0-55-16,0 0-22 0,0 0-2 16,0 0 4-16,0 0-2 0,0 0-5 0,0 0-12 15,0 0-9-15,0 0-14 0,-105 8-13 16,95-2-10-16,-2 1-7 0,1 1-2 0,1 1-1 15,-3 2 1-15,3-1-1 0,-2 4 1 0,5-2-2 16,-1 4 2-16,3-2-3 0,1 2 0 0,1 2 1 16,1 0-5-16,0 3 3 0,1-3-2 0,1 2 2 15,0-2 0-15,3-2 0 0,2 1-3 16,2-5 0-16,1 1-2 0,1-3-3 0,3-2 3 16,0-2-2-16,-1-1 2 0,4-3 6 0,-3-1-5 15,2-1 2-15,-3 0 3 0,1-6 0 0,1-1 5 16,0-2 6-16,0-2 1 0,1-1 5 15,1 1 0-15,-3-2 3 0,1 0 5 0,-3-1-3 16,0 0 7-16,-1 1-3 0,-2-2 0 0,0-3 4 16,-3 3-9-16,1-2-4 0,-1 1-8 0,-4-2-4 15,1 0-3-15,-1-2 0 0,0 2-3 16,-1 3-2-16,-8 1-7 0,1 3-12 0,-2 2-25 16,-3 3-36-16,-1 1-46 0,-6 3-87 15,-1 2-218-15,5 0-285 0,4 0-817 0</inkml:trace>
  <inkml:trace contextRef="#ctx0" brushRef="#br0" timeOffset="-62576.19">16072 10692 1716 0,'0'0'-14'0,"0"0"70"0,0 0 21 15,0 0 13-15,0 0-29 0,0 0-41 0,0 0-8 16,0 0 12-16,0 0 11 0,0 0 2 0,0 0-6 15,0 0-7-15,0 0-3 0,108 17-6 0,-86-17 3 16,1 0-1-16,1 0 0 0,-2 0 2 16,-2-4-7-16,0 0 0 0,-4 0-3 0,0-2 1 15,2 1 2-15,-6-1 3 0,-3 4 4 0,-3 0 3 16,-1 2 11-16,-4 0 9 0,0 0 0 16,-1 0 3-16,1 4-6 0,2 7-13 0,0 2-2 15,-2 5-8-15,3 3-6 0,-2 1-2 16,2 5-2-16,-2 0 4 0,5 4-3 0,-3 2 4 0,3 4 1 15,-2 4 3-15,0 5 6 0,0 2 2 16,1 5 7-16,-1 0-1 0,0 5-1 0,-3-1-1 16,5 3-2-16,-5 1-2 0,2 0 1 0,1 0-3 15,-4-1-3-15,3-1-5 0,-3-1-2 0,-1-2-3 16,0-1-3-16,0-2 1 0,-1-1-5 0,-3-4 1 16,-2-1 5-16,-1-4-4 0,-1-2 4 15,1 0 0-15,-1-3-1 0,1-1 1 0,0-1 4 16,1-1 1-16,1-1 1 0,0 1 3 0,1-3 0 15,2 2 2-15,0 0 2 0,-2 1 3 0,1 1 1 16,2-1 4-16,1 3-1 0,0-1-4 16,0 1-7-16,0 1-1 0,0-1-2 0,0-1-3 15,0 1 5-15,4-1-2 0,2-2 3 0,0 4 1 16,3-4 0-16,1 1-7 0,-2-3-4 16,5-1 3-16,-2-1-3 0,2-5 6 0,-3-1 2 15,0-1 0-15,-5-2 1 0,4-3-3 0,-3-3-2 16,-4-3-2-16,-2-1 2 0,0-3-1 15,0-3 2-15,-2-2 3 0,-6-1-1 0,-3-2 1 16,0-1-3-16,-3 0 2 0,-1 0-5 0,-1-1 0 16,-2-3 0-16,0-2-6 0,-3 0-5 0,-1 0 1 15,1 0-7-15,0 0-2 0,4 2 3 0,-2-2-20 16,2 1-8-16,3 1-18 0,4 0-20 0,0 0-17 16,0 1-24-16,1 0-26 0,4 0-49 15,-1-1-67-15,3 1-137 0,0-2-207 0,1 2-38 16,2 0-393-16</inkml:trace>
  <inkml:trace contextRef="#ctx0" brushRef="#br0" timeOffset="-61982.52">16645 10508 2131 0,'0'0'-26'0,"0"0"54"0,0 0 66 16,0 0 8-16,0 0 16 0,0 0-31 0,0 0-37 16,0 0-22-16,0 0-14 0,0 0 8 15,0 0 12-15,0 0 12 0,0 0 1 0,0 0-4 16,2 133-3-16,20-84 5 0,6 4-4 0,4 2 2 15,0 7 0-15,4 4-4 0,-3 2 4 0,2 9-3 16,-2 3-3-16,-4 5-7 0,-2 3-3 16,-3 2-5-16,-7 1-5 0,0 4 2 0,-6 1-4 15,-1 2-1-15,-5 1-5 0,-1-2-4 0,-4-2-3 16,0-5-5-16,-9-8 2 0,-1-3-3 0,-3-7 1 16,-5-4 3-16,-4-3 1 0,-1-1 3 0,-2-4 3 15,-2-2-2-15,-2-1-2 0,2 0 0 0,-3-1-3 16,2 0 3-16,1-4-1 0,2-2 3 15,-1-2-1-15,3-4-2 0,4-1 1 0,1 0-6 16,1-3 1-16,2 2-3 0,0-5-4 0,3-1-4 16,-1-1-11-16,0-4-12 0,5-2-19 15,-3-3-24-15,5-2-42 0,-1-3-68 0,2-3-114 16,1-3-254-16,2-3-257 0,1-6-356 0</inkml:trace>
  <inkml:trace contextRef="#ctx0" brushRef="#br0" timeOffset="-61203.39">10582 14726 2367 0,'0'0'-53'0,"0"0"31"0,0 0 17 15,0 0 28-15,0 0 14 0,0 0 0 0,0 0-6 16,0 0-13-16,0 0-8 16,0 0-5-16,150-2-14 0,-114-3-15 0,-4 1-32 15,-1 0-41-15,-5 2-84 0,-1 1-129 0,-5 1-157 16,-7 0 0-16,-5 0-370 0</inkml:trace>
  <inkml:trace contextRef="#ctx0" brushRef="#br0" timeOffset="-61043.56">10651 14915 1657 0,'0'0'166'0,"0"0"6"16,0 0 7-16,0 0-38 0,0 0-63 0,0 0-17 15,0 0-9-15,0 0-6 0,0 0-16 0,0 0-6 16,0 0-19-16,149 22-14 0,-115-30-34 0,3 0-73 15,-1-1-140-15,-9 2-300 16,-6 2-825-16</inkml:trace>
  <inkml:trace contextRef="#ctx0" brushRef="#br0" timeOffset="-60445.34">11359 14559 2023 0,'0'0'53'16,"0"0"43"-16,0 0 28 0,0 0 25 0,0 0-32 15,0 0-49-15,0 0-21 0,0 0-17 0,0 0 1 16,0 0 2-16,0 0-1 0,0 0-1 16,0 0-4-16,47-125-3 0,-35 101-6 0,-2 0-2 15,1-1-3-15,-1 4-1 0,-3-4-2 0,3 4-1 16,-2-1-3-16,-2 1-1 0,-2 3 1 0,-3 3-1 15,2 4 3-15,-3 3 3 0,0 4 5 0,0 3-1 16,0 1-3-16,0 3-7 0,-3 5-7 16,-1 5-2-16,-3 6 3 0,-3 5 1 0,0 5 0 15,2 2-2-15,2 4-4 0,0-1-3 16,0 2-4-16,1 0-9 0,4-1-14 0,0 0-25 16,1-4-35-16,0-4-46 0,2-1-48 0,5-4-74 15,-1-2-113-15,1-3-146 0,-4-7-432 0</inkml:trace>
  <inkml:trace contextRef="#ctx0" brushRef="#br0" timeOffset="-60198.54">11272 14925 2611 0,'0'0'-34'0,"0"0"43"0,0 0 51 0,0 0 36 16,0 0-12-16,0 0-29 0,120-9-2 0,-83 5-9 15,0-1-16-15,7-1-6 0,-4-1-11 0,3 1-8 16,-2 0 0-16,-2 0-9 0,-5 3-5 16,-1 0-14-16,-5 3-30 0,-6 0-40 0,-1 2-74 15,-3 2-123-15,-5 2-252 0,-4-1-96 0,-2-1-568 0</inkml:trace>
  <inkml:trace contextRef="#ctx0" brushRef="#br0" timeOffset="-59775.95">11402 15389 2449 0,'0'0'20'0,"0"0"20"15,0 0 25-15,0 0 8 0,0 0-16 0,0 0-17 16,0 0-2-16,0 0 1 0,0 0-4 16,0 0-6-16,0 0-10 0,0 0-5 0,0 0-5 15,126-79-2-15,-108 79-5 0,0 0-2 0,-5 0 2 16,2 5-5-16,-3 0 2 0,-2 2-2 0,-2 1-2 16,-4 2 4-16,-2 2-2 0,-1 3 6 15,-1 1-2-15,-2 1 1 0,-2 2 1 0,-6 0-2 16,0 1 0-16,-2 1 3 0,-3-2-3 0,2 2 0 15,-4-2 6-15,3 0-5 0,-4-3 5 16,5-1-2-16,-4-1 2 0,0-2-4 0,2-1 5 16,2-2 0-16,-2-1-5 0,4-2 4 0,1-1-4 15,0-2 1-15,6 1-3 0,-2-1 0 0,4-2-4 16,0 2-2-16,2-1 4 0,0 2-2 0,0 2 1 16,3 2 2-16,7 1-1 0,1 3-3 0,1 0 10 15,6-1-5-15,0 1-5 0,1 3 7 16,-3-3-8-16,5 0 1 0,0-2 0 0,1-2-1 15,0-2-8-15,0-4-3 0,-2-1-14 0,1-1-25 16,0-1-35-16,-4-6-66 0,0-4-115 0,-4 4-343 16,-6 1-861-16</inkml:trace>
  <inkml:trace contextRef="#ctx0" brushRef="#br0" timeOffset="-59552.56">12018 15029 2896 0,'0'0'24'16,"0"0"-22"-16,0 0 38 0,0 0 37 0,0 0-22 16,0 0-31-16,0 0-12 0,0 0-3 0,0 0-7 15,0 0 1-15,0 0-3 0,0 0-8 0,0 0 4 16,0 0-24-16,35-48-35 0,-35 55-67 15,0 2-109-15,0 0-276 0,-2-2-247 0,1-2-633 0</inkml:trace>
  <inkml:trace contextRef="#ctx0" brushRef="#br0" timeOffset="-58177.17">12581 14065 1691 0,'0'0'173'16,"0"0"-90"-16,0 0 50 0,0 0 27 0,0 0 2 15,0 0-53-15,0 0-53 0,0 0-24 0,0 0-11 16,0 0 1-16,0 0 2 0,0 0-4 16,52-59-5-16,-29 55-8 0,4 1-1 0,3 0-5 15,1-2-4-15,1 1-5 0,-2 2-20 0,-1 0-23 16,-2-1-38-16,-4 2-44 0,-3 1-70 15,-2 0-120-15,-4 0-173 0,-6 0 3 0,-5 3-395 0</inkml:trace>
  <inkml:trace contextRef="#ctx0" brushRef="#br0" timeOffset="-57699.35">12491 14108 2277 0,'0'0'-60'0,"0"0"73"16,0 0 51-16,0 0 46 0,0 0 7 16,-10 133-21-16,15-100-14 0,-1 2-12 0,5 6-12 15,-1 3-7-15,1 3-14 0,-4 3-4 0,3 3-9 16,0 3-5-16,-4 2-6 0,3 3-2 16,-4 2-1-16,3 2-4 0,-2 0 2 0,1 2-6 15,-2-2 1-15,0 2-2 0,3 1 1 0,-4-3 1 16,0-1-2-16,3 0 4 0,-2-3-3 0,-1 1 1 15,1-2-4-15,-1-1 2 0,-2 0-1 0,0-2 6 16,0 0 5-16,0-2-2 0,-6 0 3 16,3-1-1-16,-4 0 0 0,-1-2-3 0,1 0 4 15,0-4-3-15,-1-2 3 0,4-3 1 0,-4-3-2 16,1-4 0-16,4-4-4 0,-2-5 5 0,2-1-7 16,0-4 3-16,1-4 1 0,-2-2 0 0,3-2 1 15,-2-5 0-15,2-2-2 0,0-2-9 16,1-2 7-16,0-2-7 0,0 1 3 0,0-2 5 15,0 1-5-15,0-1-1 0,0 0-3 0,0 0 2 16,0 0-3-16,0 0 3 0,0 0-2 0,2 0 3 16,1 0-2-16,5 0 5 0,-1 0 1 15,4-1-6-15,0-2 5 0,1 1-8 0,5-2 2 16,-3 0-4-16,4-1-3 0,-2-1-12 0,2 0-16 16,1-1-7-16,2-2-23 0,-1-2-11 15,0 1-24-15,0-3-51 0,1 0-75 0,-1-1-204 16,-6 2-219-16,-4 4-808 0</inkml:trace>
  <inkml:trace contextRef="#ctx0" brushRef="#br0" timeOffset="-57100.12">12978 14061 2094 0,'0'0'128'16,"0"0"-29"-16,0 0 28 0,0 0 15 0,0 0-21 15,0 0-57-15,0 0-34 0,0 0-10 0,0 0 2 16,0 0 5-16,0 0 0 0,0 0 0 0,0 0-6 15,0 0-9-15,97 1-1 0,-76 4-4 16,-1 1-3-16,1-1 3 0,-5 2-6 0,-1 1 1 16,-3-1-4-16,-2 1 1 0,-5 0 2 0,0 1-1 15,-4-1 2-15,-1 3 3 0,-1 0-1 16,-5 2-1-16,-2 1 1 0,-4-2-6 0,-1 1 7 16,0 1 3-16,-2 0 0 0,0-1 7 0,2 1-3 15,-1 0 0-15,2 0 3 0,2 0-2 16,0-2 3-16,7 2-1 0,-4-2 0 0,5-2-1 15,1-2-6-15,1 1-3 0,0-2-2 0,1 0-5 16,4-1 1-16,2-1 2 0,4-1-3 0,2-1-2 16,4-2-5-16,2-1-6 0,2 0-13 15,6-4-16-15,-3 0-24 0,4-2-37 0,-2 0-38 16,-2 0-54-16,0 2-104 0,-1-1-195 0,-8 2-78 16,-4 0-609-16</inkml:trace>
  <inkml:trace contextRef="#ctx0" brushRef="#br0" timeOffset="-56749.04">13624 14132 1831 0,'0'0'547'0,"0"0"-491"16,0 0 23-16,0 0 14 0,0 0-14 0,0 0-41 15,0 0-18-15,0 0-5 0,0 0-5 16,0 0-5-16,0 0-1 0,0 0-1 0,0 0 0 15,-127 61 1-15,116-46-1 0,1 0 1 0,2 1-1 16,2-1-2-16,0 0-2 0,6 0-1 0,0 1-3 16,0-3 1-16,2 2 1 0,3-3-1 0,4-1 0 15,1-2 0-15,1-1 0 0,2-1-1 16,2-3 4-16,3-2-1 0,0-2 3 0,0 0 3 16,1-6 0-16,-2-2 4 0,0-2 4 0,-1 0 7 15,1-3 7-15,-3 0 11 0,0-1 8 0,-2 1 7 16,-4-2-6-16,1-2-3 0,-4 1-12 15,-1-2-8-15,-3-1-3 0,-1 1-8 0,0-3-2 16,-3 3-6-16,-4 0-3 0,-4 4-9 0,-1 2-17 16,-5 4-27-16,1 2-37 0,-2 4-31 0,0 2-46 15,-1 0-79-15,5 4-171 0,1 1-180 0,7-1-833 16</inkml:trace>
  <inkml:trace contextRef="#ctx0" brushRef="#br0" timeOffset="-56299.71">14190 14102 1794 0,'0'0'120'0,"0"0"-25"0,0 0 41 16,0 0 20-16,0 0-31 0,0 0-34 0,0 0-6 16,0 0-9-16,0 0-8 0,0 0-20 0,0 0-12 15,0 0-10-15,0 0-14 0,0 0-1 0,-92-63-4 16,75 74-3-16,-3 0 4 0,0 3-6 16,0 1-1-16,2 1 1 0,1 1-6 15,4 1 5-15,2 1-1 0,1 2-3 0,6-1 6 16,-1 1-6-16,5 0-1 0,0-2 0 0,0 1-6 0,6-2 2 15,5-4 1-15,0 0 3 0,1-2 1 16,7-3-1-16,0-2 0 0,-2-3 2 0,3 0-2 16,0-4 7-16,-1 0 2 0,-1-2 4 0,-1-4 8 15,-1-2 4-15,0-1 6 0,-3-2 0 0,0-2 4 16,-1 2 1-16,-1-3-2 0,-5 1 0 16,1-2-5-16,-6 1-5 0,-1 0-4 0,0-1-7 15,0-2-5-15,-6 2-4 0,-1-2-15 0,-3 4-21 16,-5 0-31-16,0 3-53 0,-4 4-100 0,-3 3-238 15,7 1-219-15,3 2-822 0</inkml:trace>
  <inkml:trace contextRef="#ctx0" brushRef="#br0" timeOffset="-54344.88">12964 14992 1085 0,'0'0'479'0,"0"0"-357"0,0 0 48 0,0 0 38 0,0 0-7 16,0 0-61-16,0 0-46 0,0 0-29 16,0 0-12-16,0 0 1 0,0 0 0 0,0 0-1 15,0 0-2-15,0 0-6 0,40-78-2 16,-27 68-3-16,-2-1-4 0,5 3-6 0,-4 1-6 0,1 2-6 15,-2 2-5-15,1 1-9 0,1 1-2 16,-2 1 0-16,0 0-4 0,-1 2 3 0,-1 2-2 16,0 2-7-16,-2 2 4 0,1 2-2 0,-2-1-1 15,-2 1 4-15,-3 3 0 0,0-1 0 0,-1 4 1 16,0-1 2-16,-2 1-2 16,-4-2 0-16,-2 3 1 0,-1-2 1 0,-2-1 0 15,-1 1-1-15,1 1 4 0,-1-2-3 0,4-1 3 16,-3 3 3-16,4-2-3 0,-1-1-1 0,0 0 6 15,1 1-3-15,2-1 0 0,2 0 3 0,-2-2-6 16,5-1-2-16,0 0 2 0,0-3-2 0,0 0-2 16,3-2 1-16,3 0-3 0,2-1-1 15,2-3-3-15,3-1-3 0,5 0-8 0,3-4-19 16,1-4-22-16,4-4-34 0,-1 0-40 0,4-3-50 16,0 0-79-16,0 1-118 0,-8 4-174 0,-7 3-775 15</inkml:trace>
  <inkml:trace contextRef="#ctx0" brushRef="#br0" timeOffset="-53998.85">13608 14927 1912 0,'0'0'305'0,"0"0"-234"0,0 0 34 15,0 0 16-15,0 0-21 0,0 0-43 0,0 0-19 16,0 0-7-16,0 0-9 0,0 0-7 0,-122-28-7 0,108 38 2 15,-3 3 0-15,1 2-1 0,1 1 3 16,2 1-3-16,1 1-4 0,3 1-3 0,2 1-2 16,4-1-2-16,1 1 0 0,2 0 0 0,0-1-3 15,5 1 1-15,3-2-2 0,2-1 1 16,4-2-3-16,2-3-1 0,1-3 2 0,4-2-2 16,0-3 6-16,3-3 2 0,-1-1 2 0,0 0-1 15,-3-6 6-15,0-2-2 0,-3-3 5 0,0 0 12 16,-4-1 2-16,-1 0 11 0,-3-1 2 0,-2 0-3 15,-4 0-5-15,1 0-7 0,-4 0-6 16,0-1-6-16,0 0-4 0,0 0-2 0,-4-2-8 16,0 0-23-16,-2 0-31 0,-1 0-52 15,0 1-82-15,-3 1-107 0,2 2-203 0,0 4-164 16,4 5-494-16</inkml:trace>
  <inkml:trace contextRef="#ctx0" brushRef="#br0" timeOffset="-53548.81">14125 15008 1261 0,'0'0'302'15,"0"0"-241"-15,0 0 76 0,0 0 51 0,0 0-31 16,0 0-40-16,0 0-17 0,0 0-10 0,0 0-12 0,0 0-11 16,0 0-8-16,0 0 0 0,0 0-16 15,0 0-11-15,-98-70-6 0,81 77-15 0,0 2 3 16,-3 0-1-16,2 3-1 0,2 1-3 16,-2 1-1-16,3 3-1 0,1-1-3 0,2 1-2 15,2 1 0-15,1 0 0 0,1 2-1 16,4-1-1-16,0-1-1 0,3 0 0 0,1-1-1 15,3-1 4-15,3-1-6 0,2-3-1 0,5 0 4 16,1-3-5-16,1-3 5 0,1-1 1 0,3-2-2 16,-2-3 5-16,1 0 2 0,2-3 5 0,-2-5 3 15,-2-3 9-15,-1 1 2 0,-2-3 2 0,-3 0 1 16,0 0-3-16,0-1-3 0,-4 1-2 16,-2 1-1-16,2-1-10 0,-4 1 1 0,-1 0-5 15,-2-1-3-15,1-1 0 0,0 2-9 0,-4-2-15 16,-1 0-33-16,-2 0-38 0,-3 3-68 0,1 0-104 15,-2 3-195-15,2 3-181 0,3 2-722 0</inkml:trace>
  <inkml:trace contextRef="#ctx0" brushRef="#br0" timeOffset="-51909.63">12894 16141 1730 0,'0'0'42'16,"0"0"53"-16,0 0 29 0,0 0 7 0,0 0-34 16,0 0-48-16,0 0-19 0,0 0-4 0,0 0 11 15,0 0-4-15,0 0 10 0,0 0-5 16,50-93 4-16,-38 74 3 0,0-2 3 0,-1-1-1 15,1-1-7-15,1 1-2 0,-5-1-9 0,1 2 3 16,-2 0-4-16,1 3 0 0,-5 3-4 0,2 1 0 16,-2 7 4-16,-2 3 1 0,-1 1 10 15,0 3-2-15,0 0-3 0,0 0-14 0,0 3-4 16,-2 4-10-16,-2 6-9 0,-2 4 7 0,-2 4-9 16,-1 5 6-16,2 0-1 0,-1 2 3 15,-1 0-4-15,1 0 3 0,0 1-3 0,3-2-4 16,-1-1-5-16,1-1-13 0,-1-2-13 0,5-1-26 15,1-1-24-15,0-1-49 0,0 0-75 0,1-2-101 16,5-3-220-16,-3-3-388 0,-1-5 138 0</inkml:trace>
  <inkml:trace contextRef="#ctx0" brushRef="#br0" timeOffset="-51431.4">13198 15930 2489 0,'0'0'-20'0,"0"0"43"0,0 0 43 16,0 0 19-16,0 0-13 0,0 0-27 15,0 0-4-15,0 0-7 0,0 0-8 0,133-89-10 16,-111 88-1-16,-1 1 3 0,-1 0-7 0,1 4 5 16,-5 2-7-16,-1 0-3 0,-5 1-1 15,0 3-1-15,-5 0-4 0,-4 1 2 0,-1 1 4 16,0 3-3-16,-9 1 2 0,-1 1-6 0,-2-1 3 15,-4 2-6-15,4-2 4 0,-2-1 4 0,0-1-4 16,3-2 3-16,-2 0-1 0,3 0-2 16,-1-4-3-16,3 2 4 0,2-3-5 0,2-1-1 0,2-3 2 15,2-1-14-15,0-1-1 0,0-1-7 0,0 0-1 16,2 0 4-16,5 0 5 0,0 0 5 16,6-2-3-16,-1 0-1 0,1-2-1 0,0 2-3 15,3 0-4-15,-2 1 5 0,1-1 0 0,1 2 5 16,-1 0 6-16,3 3 4 0,-2 0 6 15,1 2 1-15,-1 1 4 0,-1 1-3 0,-2 1 5 16,-1 1 5-16,-3 1 3 0,0 2 9 0,-4-1 2 16,-4 3 2-16,-1 0 0 0,-3-2 5 15,-4 2-6-15,-4-1-1 0,-2 1-5 0,-1 1-3 16,0-3-3-16,-3 2-6 0,1-2 2 16,-1-1-11-16,1 1 2 0,-1-3-2 0,2 0-2 0,-1-1-2 15,3-2-2-15,-2 0-13 0,2-4-27 16,0 0-34-16,5-2-49 0,1 0-86 0,0 0-125 15,3 0-235-15,-1-2-553 0</inkml:trace>
  <inkml:trace contextRef="#ctx0" brushRef="#br0" timeOffset="-51032.27">13976 15977 1370 0,'0'0'1006'0,"0"0"-993"16,0 0 35-16,0 0 23 0,0 0-14 0,0 0-31 15,0 0-9-15,0 0-5 0,0 0-4 0,0 0-4 16,0 0-4-16,0 0-4 16,-117-16 3-16,102 30-3 0,0 1 2 0,1 1 0 0,-1 1 0 15,4 2-3-15,2 0-3 0,-1-1 4 16,3 3-5-16,2-1 4 0,0 2-1 0,2 1-3 15,2-2 2-15,0-1 1 0,1 0-2 0,0-2-3 16,2-4 3-16,6 0-5 0,-1-3 7 0,2-3 1 16,1-1 4-16,0-4 5 0,3-2-3 0,-2-1 9 15,0 0-1-15,2-5 3 0,0-4 11 16,0 0 9-16,-2-2 3 0,-2-1 14 0,-1 1-3 16,-1-1-5-16,-2 2 1 0,-2-2-13 0,-2 1-4 15,-1-2-8-15,0-1-5 0,0 0-4 0,0-2-11 16,-4-2-3-16,-1-1-18 0,4-3-22 0,-2 1-25 15,0-2-35-15,-1-1-71 0,4 2-82 16,-3 1-174-16,2 7-143 0,1 4-624 0</inkml:trace>
  <inkml:trace contextRef="#ctx0" brushRef="#br0" timeOffset="-49966.17">14194 13896 1138 0,'0'0'423'15,"0"0"-398"-15,0 0 65 0,0 0 19 0,0 0 19 16,0 0-22-16,0 0-55 0,0 0-37 15,0 0-17-15,0 0 9 0,0 0 17 0,0 0 24 16,0 0 7-16,0 0-4 0,12-19 0 0,8 15-1 16,0 0-7-16,1 0-5 0,-1 1-6 0,-1 0-10 15,-1 0 0-15,-1 1-3 0,-2-1-3 0,0 2 0 16,-5 0 0-16,1 1-2 0,-1 0-2 16,-2 0-4-16,-2 0-3 0,0 0-4 0,-4 0-2 15,1 0 4-15,-1 3-2 0,-1 2 1 16,1 2 2-16,-1 4 0 0,2 3 0 0,-1 2 1 15,0 4-3-15,2 2-2 0,-2 3 3 0,0 3 0 16,1 5 1-16,-3 2 2 0,3 3-3 0,0 3 1 16,0 4-1-16,0 2 4 0,1-2 0 0,1 4 0 15,1-1 3-15,1 0 0 0,1 2 1 0,-2 0 3 16,0 0 0-16,4 1-1 0,-3-1 2 16,2 0 2-16,-1 0-2 0,-1 0 4 0,1-2-5 15,2 2-2-15,-4-2 3 0,3-1 0 0,-3-1 6 16,1 3-2-16,1-5-1 0,-2 3-4 0,-1-2-6 15,-1-3 2-15,-2-1-3 0,0 0 0 16,-1 0 5-16,-1-2 2 0,1 1 2 0,-1 0 9 16,2 0-5-16,0 0 4 0,-2 0-4 0,1-1 1 15,2 1 3-15,0 0-1 0,1-1 4 16,0 0-2-16,-1 2 0 0,-1-1-5 0,3 0-2 16,-3-1-7-16,1-4 3 0,1 2 0 0,-1-5-3 15,1-2 9-15,1 0-9 0,0-4 2 0,0 0-3 16,0-1 1-16,0 0 1 0,-1-2-4 0,2-1 6 15,-3-2-7-15,-1-3 1 0,0-1 2 16,-1-2 4-16,-1-1-8 0,2-3 6 0,-2-1 1 16,0-2-12-16,0 0 12 0,-2-1-5 0,0-2-1 15,-1 2 2-15,-2 0 0 0,1-1-3 0,-3 1 1 16,2-1 4-16,-1 2-3 0,1-1-1 0,-1-2-2 16,-3 1 7-16,3 0-10 0,0-2 13 15,-2-1-4-15,0 1-6 0,0-1 6 0,0-2-3 16,0 1 9-16,-2-1-5 0,1 0 7 0,-1 0-9 15,-1 0-5-15,0 0 3 0,1 0-1 16,-1-1 0-16,0 0 0 0,-1-1-2 0,1 0-4 16,1 2 4-16,-4-1-3 0,3 0 2 0,-2 0-5 15,2 0-4-15,0 0-5 0,-2-1-20 0,3 0-9 16,0 0-24-16,3-1-27 0,0 0-32 16,3-1-55-16,3-1-81 0,1-1-155 0,0 2-288 15,0 0-823-15</inkml:trace>
  <inkml:trace contextRef="#ctx0" brushRef="#br0" timeOffset="-49568.84">14940 15079 2173 0,'0'0'52'0,"0"0"-13"16,0 0 41-16,0 0 32 0,0 0 19 15,0 0-25-15,0 0-34 0,0 0-16 0,0 0-16 16,0 0-11-16,0 0-10 0,0 0-6 0,130-16-4 16,-107 13-4-16,3 0-5 0,0-1-10 0,-1-2-27 15,-1 3-49-15,-4-1-74 0,0 1-145 16,-7 1-262-16,-5 1-893 0</inkml:trace>
  <inkml:trace contextRef="#ctx0" brushRef="#br0" timeOffset="-49379.87">14940 15309 2566 0,'0'0'-20'16,"0"0"32"-16,0 0 39 0,0 0 39 0,0 0-5 15,0 0-17-15,0 0-13 0,0 0-18 16,119 4-17-16,-95-6-10 0,0 0-8 0,-1 0-4 16,0-1-5-16,-2 2-25 0,-3 1-32 0,-1-1-46 15,-4 1-78-15,-3 0-115 0,-3 0-224 0,-4 0-588 0</inkml:trace>
  <inkml:trace contextRef="#ctx0" brushRef="#br0" timeOffset="-47402.56">15419 14158 2026 0,'0'0'36'15,"0"0"-14"-15,0 0 50 0,0 0 29 0,0 0 7 16,0 0-34-16,0 0-29 0,0 0-6 16,0 0-8-16,0 0-3 0,0 0-7 0,0 0-8 15,85-38-6-15,-59 33-4 0,3-2-8 16,2 1-11-16,-4-2-16 0,2 0-24 0,-1 1-33 0,-1 0-53 15,-5 0-70-15,-3 1-72 0,-4 1-111 16,-5 2-37-16,-4 2-355 0,-4 1 611 16</inkml:trace>
  <inkml:trace contextRef="#ctx0" brushRef="#br0" timeOffset="-46877.77">15356 14109 1569 0,'0'0'161'0,"0"0"-207"0,0 0 84 16,0 0 48-16,0 0 68 0,0 0-2 0,0 0-19 15,0 0-6-15,0 0-19 0,0 0-16 0,37 131-15 16,-27-106-12-16,1 3-7 0,1 2-5 16,-4 2-6-16,1 1-2 0,-3 2-9 0,0 6-10 15,-2-1-1-15,0 1-10 0,-2 1 3 0,2 3 1 16,0-1-3-16,-1 2 2 0,-1 1-5 0,1 1-4 15,0 1 2-15,1 1 3 0,-1-1 2 0,4-1 2 16,-2 2-2-16,1 0-3 0,-1-1-3 16,0 5-3-16,0-4 4 0,1 1-7 0,-1 0 5 15,-1-3-1-15,1-1-2 0,-1-1-1 0,-2 2-4 16,-1-4 4-16,0 0-6 0,2-2 9 0,-3 0 1 16,0-4-4-16,0-1 3 0,-3-3-2 15,2 1-1-15,-1-3 0 0,-1 1 2 0,-1-1 0 16,1 1-3-16,-1-1 1 0,0-2-1 0,-1 0-8 15,3-2 4-15,-3-2 3 0,2-2-6 0,1-4 11 16,1-3-3-16,-1-3-6 0,2-4 2 16,0 0-7-16,0-5 4 0,0-2-6 0,0-1 6 15,3-1-6-15,-2-1 4 0,2 0 2 16,-2 0 1-16,4 0 0 0,1 0 0 0,-1-1 3 16,0-2-4-16,4 2 4 0,-2 0-3 0,3 0-2 15,0-1 1-15,0 1 4 0,3 0-4 0,-2-2-3 16,5 1 8-16,-2 0-12 0,0-2 4 15,0 1 3-15,0-2-10 0,1 0-5 0,-2 2-14 16,0-3-10-16,-1 1-16 0,1 0-10 0,-2-1-13 16,2 1-24-16,-2-1-30 0,-2-1-46 0,-2-1-117 15,0 1-188-15,0 1-109 0,-6 1-599 0</inkml:trace>
  <inkml:trace contextRef="#ctx0" brushRef="#br0" timeOffset="-46332.89">15874 14536 1427 0,'0'0'241'15,"0"0"-142"-15,0 0 59 0,0 0 26 0,0 0-10 16,0 0-66-16,0 0-38 0,0 0-10 0,0 0-3 16,7-128-1-16,-1 107-4 0,2 1-4 15,1 0-5-15,-3 0-2 0,1 0-5 0,1 4-3 16,-2 4-2-16,-1 1-9 0,-1 4 6 0,-3 4 1 15,0 2 0-15,-1 1 6 0,0 0-11 0,0 4-7 16,0 7-6-16,-4 5-8 0,0 5 0 16,-5 4 2-16,-1 2-3 0,1 2 3 0,-1 1-4 15,3 1-3-15,1-1-2 0,-1-1-12 0,5-2-6 16,-2-1-14-16,3-3-18 0,-1-1-19 0,2-4-41 16,0-1-43-16,7-4-73 0,-1-1-108 0,3-3-176 15,-2-4-45-15,1-2-454 0</inkml:trace>
  <inkml:trace contextRef="#ctx0" brushRef="#br0" timeOffset="-45997.82">16199 14295 2091 0,'0'0'-18'15,"0"0"35"-15,0 0 36 0,0 0 28 16,0 0-20-16,0 0-27 0,0 0-6 0,0 0 5 15,0 0 6-15,0 0-1 0,-91 121 4 0,83-98-1 16,3 1 2-16,0 0-5 0,3-1-6 16,2-3-7-16,0-1-10 0,0-2-8 0,3-3-4 0,4-1-2 15,3-3-3-15,1-1 1 0,-1-2 0 16,5-1 0-16,-1-2 4 0,-1-3 2 0,6-1 4 16,-3-3 1-16,0-4 5 0,3-2 0 0,-5-1 4 15,2-2 7-15,-6-1-1 0,0-1 2 0,-3 0 0 16,-3-2-7-16,-2 0-4 0,0-3-4 15,-2 1-7-15,0-2-1 0,-4-2 0 0,-4 1-7 16,0 1-15-16,-2 0-15 0,-1 3-19 0,1 3-19 16,1 5-18-16,0 5-41 0,-2 2-67 0,5 2-114 15,-3 0-169-15,5 5-47 0,-1-1-503 0</inkml:trace>
  <inkml:trace contextRef="#ctx0" brushRef="#br0" timeOffset="-45591.76">16578 14415 1264 0,'0'0'382'0,"0"0"-281"0,0 0 49 15,0 0 16-15,0 0-22 0,0 0-77 0,0 0-22 16,0 0 0-16,0 0 3 0,0 0-8 0,0 0-8 15,0 0-6-15,0 0-10 0,0 0-8 16,-11-114-5-16,0 121-6 0,-6 0 0 0,3 3-2 16,-3 0-1-16,4 2-1 0,-3-1-2 0,2 3 0 15,3 0 0-15,-1 0-1 0,4 2 5 16,-1 2-1-16,2 2 0 0,2-1 1 16,1 1-1-16,2-2-1 0,2 1 3 0,0-2 1 15,5-1-2-15,2-1 2 0,2 0-1 0,-1-3-1 16,5-1 1-16,2-3 3 0,0-2 2 0,1-3 7 15,3-2 6-15,-3-1 5 0,0 0 11 0,-1-2 14 16,0-4 15-16,-5-1 8 0,0-2 5 0,0 0-8 16,-5-1-14-16,0 1-10 0,-4-4-13 0,0 1-7 15,-1 0-8-15,0 0-5 0,-3-2-2 0,-4 2-6 16,1-2-12-16,-4-2-24 0,0 2-41 16,-4-1-54-16,2 1-83 0,-7 1-129 0,8 6-222 15,3 2-515-15</inkml:trace>
  <inkml:trace contextRef="#ctx0" brushRef="#br0" timeOffset="-45098.78">15783 15144 1345 0,'0'0'-2'0,"0"0"60"0,0 0 66 0,0 0 23 15,0 0-14-15,0 0-21 0,0 0-15 16,0 0-15-16,0 0-4 0,0 0-6 0,0 0-5 16,0 0 4-16,0 0 3 0,-50 3-2 0,61-17-7 15,0-1-7-15,1-2-3 0,0-1-3 16,-2 1-3-16,-1-2 3 0,1 1-11 0,-4 0-10 16,2-1-6-16,-4 2-11 0,3 1 0 0,-3 2-4 15,0 2 4-15,-1 6-2 0,-2 1 1 0,-1 3 1 16,1 2-5-16,-1 0 3 0,0 0-6 15,0 5 0-15,-1 3-3 0,0 5 4 0,-3 3-6 16,-2 3-1-16,1 0 1 0,0 2-7 0,0 1 3 16,0-2-4-16,0 1-4 0,1 0-11 0,1 0-9 15,0-2-14-15,3 1-21 0,0-1-23 0,0 1-35 16,0-2-41-16,3 0-73 0,1-3-82 16,3-2-129-16,-2-5-50 0,-1-3-520 0</inkml:trace>
  <inkml:trace contextRef="#ctx0" brushRef="#br0" timeOffset="-44732.36">16200 14981 1637 0,'0'0'84'0,"0"0"27"16,0 0 45-16,0 0 10 0,0 0-49 0,0 0-51 0,0 0-25 15,0 0-13-15,0 0-8 0,0 0 2 16,0 0-5-16,0 0-1 0,-121 54 1 0,112-41-5 16,3 2 1-16,0 2-6 0,1-1 2 0,-2 0-5 15,4 1-2-15,0 1 2 0,1 0-5 0,1 0 1 16,1-1-1-16,0-1 1 0,2-3-3 0,5-1 4 16,1-3-1-16,1-1 2 0,2-3 2 15,2 0 1-15,-2-3 3 0,-1-2 3 0,5 0 3 16,-1-2 5-16,-1-5 5 0,1-3 2 0,1-1 10 15,-4-3-3-15,1 1 2 0,-2 0 3 16,-2 0-9-16,-3 0-2 0,-1 0-9 0,-3 1-4 16,-1-1-5-16,0 0-2 0,0 1-3 0,-1-1-11 15,-4 1-11-15,0-1-28 0,-3 0-42 16,1 1-74-16,-1 4-136 0,1 1-210 0,-1 2-96 16,5 3-573-16</inkml:trace>
  <inkml:trace contextRef="#ctx0" brushRef="#br0" timeOffset="-44268.89">16543 15063 1448 0,'0'0'103'15,"0"0"-43"-15,0 0 94 0,0 0 13 0,0 0-55 16,0 0-41-16,0 0-7 0,0 0 9 16,0 0 16-16,0 0 7 0,0 0-4 0,0 0-11 15,0 0-19-15,0 0-8 0,30-63-7 0,-43 63-8 16,-1 6-7-16,-2 2-7 0,1 0-6 16,-3 2-5-16,4 0-5 0,-4 0 0 0,1 1-4 15,3 2-3-15,-2 1 1 0,2 2-3 0,2 1-1 16,-2 3 5-16,3 0-5 0,1 1 0 15,3 0 1-15,1-1 0 0,4-2-2 0,2-2 1 16,0-1-2-16,2-1-7 0,6-2 4 0,2-3-1 16,0-1 1-16,0 0-1 0,3-3 3 0,1-2 0 15,2-2 2-15,0-1 2 0,-2 0 1 0,0 0 2 16,2-2 3-16,-4-3 6 0,1-2 1 16,2-2 3-16,-3 1 7 0,1-2-4 0,-2-1 4 15,-1 0 1-15,0-1-10 0,-3 0-1 0,1-1-3 16,-2-1-5-16,-2 2 0 0,-3-1-2 0,-1 0-2 15,0 0-6-15,0-1-12 0,-3 1-19 0,-4-1-38 16,0 1-41-16,-1 3-59 0,-3 0-114 16,0 2-219-16,4 2-130 0,0 4-580 0</inkml:trace>
  <inkml:trace contextRef="#ctx0" brushRef="#br0" timeOffset="-43459.78">15875 16049 1189 0,'0'0'56'0,"0"0"74"15,0 0 76-15,0 0 35 0,0 0-38 0,0 0-58 16,0 0-45-16,0 0-16 0,0 0-7 0,0 0-7 16,0 0-14-16,0 0-7 0,9-45-7 15,-6 31-3-15,2-1 1 0,1-1-4 16,1-2-6-16,2-1-8 0,-1 0 0 0,1-2-9 0,-2 0 2 16,1-2-3-16,2-1-6 0,-1 0 0 0,1 2 0 15,-3 1 0-15,-1 5-1 0,2 4 4 16,-5 4 1-16,1 2 6 0,-1 2 3 0,-3 2 6 15,0 2-1-15,0 0-1 0,0 1 5 0,0 5-16 16,-3 4 1-16,-3 4-9 0,1 4-4 16,-4 4-1-16,2 2 2 0,-3 3-1 0,0-1-3 15,2 1 1-15,1 0-6 0,1-1-3 16,-3 2-13-16,3 0-7 0,0 0-16 0,-1-1-11 0,4-1-14 16,-1-1-36-16,4-2-48 0,0-2-109 15,1-2-160-15,2-5-161 0,-2-5-707 0</inkml:trace>
  <inkml:trace contextRef="#ctx0" brushRef="#br0" timeOffset="-43031.98">16104 16050 1137 0,'0'0'164'0,"0"0"-35"16,0 0 79-16,0 0 25 0,0 0-39 15,0 0-78-15,0 0-37 0,0 0-20 0,0 0 4 16,0 0 8-16,0 0 4 0,0 0-7 0,0 0-9 16,4-15-9-16,3 6-13 0,-1-1-4 15,2-3-7-15,-2-1 2 0,3-3-6 0,-3 1 1 16,3-2 1-16,-1 0-9 0,0 0 6 0,-2-1-5 15,2 1-3-15,-3 0-4 0,0 4 3 0,-4 1-3 16,5 4-2-16,-5 3 7 0,-1 0-10 16,0 4 2-16,0 2-2 0,0 0 1 0,0 0-3 15,0 0-1-15,0 2 0 0,0 5-2 0,-1 1 4 0,-5 3-2 16,5 1-1-16,-6 3-4 0,3 3 4 16,-3 1-1-16,1 3-1 0,-1 1 2 0,-2 1-3 15,1 4-4-15,2-2-2 0,-1 0-5 0,-1 2-12 16,2-1-13-16,1 0-19 0,-1-2-23 15,1 0-28-15,4-4-39 0,1-2-84 0,0-3-160 16,0-4-183-16,1-6-718 0</inkml:trace>
  <inkml:trace contextRef="#ctx0" brushRef="#br0" timeOffset="-42657.84">16388 15821 2122 0,'0'0'37'0,"0"0"31"0,0 0 43 0,0 0 8 0,0 0-35 15,0 0-30-15,0 0-10 0,0 0-3 16,0 0-3-16,0 0-5 0,0 0-1 0,0 0-4 16,0 0 4-16,10 70-3 0,-5-65-7 0,-3 1-1 15,4-3-5-15,-4 1-1 0,3 0-4 0,1-1 3 16,0 0-5-16,2 0 0 0,-2 0 2 0,4 0-3 15,0 2 1-15,-1-1 0 0,2 1 0 16,-1 1-1-16,-1 1 0 0,0 0-2 16,0 1 1-16,-1 2 0 0,0 0 4 0,2 0 9 15,-1 0 1-15,0 0 5 0,-3-1-8 16,0 2-8-16,-4-2-3 0,0 0-4 0,-2 2 1 16,-3 0-1-16,-4 0 0 0,-1 2-1 0,-4 1-2 15,-2-1 0-15,2-1 0 0,-6 1-10 0,4-1 3 16,-4-2-11-16,5 0-19 0,-4-3-10 0,6-1-31 15,1-3-28-15,0-2-28 0,4-1-44 0,1-1-73 16,3-7-114-16,0-2-182 0,2 1 9 0,0 2-345 0</inkml:trace>
  <inkml:trace contextRef="#ctx0" brushRef="#br0" timeOffset="-42486.5">16418 15823 968 0,'0'0'692'16,"0"0"-510"-16,0 0 16 0,0 0 11 15,0 0-33-15,0 0-48 0,0 0-28 0,0 0-23 16,0 0-9-16,0 0-14 0,0 0-16 0,0 0-7 16,118 7-10-16,-98-10-12 0,0-3-3 15,0 0-2-15,0-2-15 0,1-1-17 0,-3 0-37 16,0-1-68-16,-2-1-96 0,1 2-207 0,-7 2-200 16,-6 2-787-16</inkml:trace>
  <inkml:trace contextRef="#ctx0" brushRef="#br0" timeOffset="-41232.89">16530 14077 684 0,'0'0'57'15,"0"0"-56"-15,0 0 41 0,0 0 26 16,0 0 30-16,0 0 8 0,0 0-7 0,0 0 4 0,0 0 4 15,0 0 5-15,0 0 0 0,0 0-3 16,0 0-7-16,107-113-6 0,-96 107-8 0,0 1-8 16,0 0-14-16,-2 1-10 0,-1 0-11 0,0 1-10 15,-2 0-5-15,1 1-6 0,-1 1-4 0,0 0-7 16,3 0-3-16,1-1 0 0,-1 1 0 16,1 1 3-16,0 0 0 0,-1 0-1 0,1 0-1 15,-5 1-1-15,3 2-2 0,-1 0 1 0,-2 2 3 16,2 0 3-16,0 0 2 0,-1 1 0 0,2 1-1 15,-1 1-1-15,-1 1 10 0,1 3 7 16,-2 0 3-16,0 4 1 0,0 3-7 0,0 3-3 16,1 1-7-16,-1 2 2 0,-1 1-1 0,2 5-4 15,1 0 2-15,-1 2 0 0,1 3 0 16,-2 1 4-16,0 4 4 0,-4 1 0 0,1 3 4 16,0 2-2-16,-1 0-7 0,1-2 0 0,0 1-6 15,-2-2-2-15,0 2 1 0,0 2-4 0,0-2 0 16,0 0 0-16,0 0-1 0,0-4-3 15,0 0 1-15,1-1 1 0,4-3 1 0,0-1-2 16,0 0 1-16,1-2 1 0,1 1-4 0,-3-1 4 16,3 0-2-16,-4-1-2 0,1-2 3 0,0 2 2 15,-3-1 3-15,-1 2 2 0,0 1 3 0,0 0-5 16,0-1 1-16,0 0-1 0,0 1-4 16,0 0 1-16,0-1-1 0,0 1 4 0,0-3-4 15,0 2 4-15,0-2-1 0,0-1-3 0,0 0-4 16,0-2 8-16,0 2-8 0,0-5-1 0,0-1 7 15,0-2-15-15,0-1 10 0,2-2-1 16,2 0 1-16,-2-1 2 0,4 0-2 0,-1-2 1 16,-3 0-3-16,4-1 2 0,-3-2 0 0,-1-2-1 15,3 0-4-15,-2-1 5 0,-2-1-6 16,3 0 1-16,-1-1 1 0,-2 0-6 0,0 0 1 16,0 1-1-16,-1-2 8 0,1-1-6 0,-1-1 5 15,1 0 1-15,-1-1-5 0,2-2 5 0,-2 0-1 16,0-2 0-16,0 0-6 0,0-2 4 15,0 2-5-15,0-2 5 0,0 0 4 0,0 0 3 16,0 0 1-16,0 0-5 0,0 0 11 0,0 0-11 16,0 0 6-16,0 0 3 0,0 0-1 0,0 0-3 15,0 0 4-15,-3 0-3 0,1 0-16 0,-3 1 12 16,0 0-10-16,-3 1 3 0,3-1 6 0,-3 2-4 16,-3-1 0-16,3-1 2 0,0 1 6 15,0-1-7-15,-3 0 6 0,2 0-5 0,1 1 6 16,-4-1-3-16,2 0 7 0,-1-1-2 0,-2 1-12 15,2-1 8-15,-1 0-8 0,-2 1 9 0,1 0-4 16,-1 2 4-16,1-1-6 0,-1-1-9 16,3 0 9-16,1 2-9 0,0-2 3 0,2 0-10 15,0 0-14-15,0 1-22 0,0 0-20 0,3-1-31 16,0 1-53-16,3-1-75 0,-1 0-192 16,0 1-348-16,2-2-807 0</inkml:trace>
  <inkml:trace contextRef="#ctx0" brushRef="#br0" timeOffset="-35681.65">8650 4727 0 0,'0'0'2'0,"0"0"26"16,0 0-18-16,0 0-10 0,0 0-2 0,0 0 1 0,0 0 0 15,0 0-2-15,-131-3 1 0,113 3 0 16,3 0 0-16,-3 0 4 0,3 0 3 0,-2 0-1 16,1 1 0-16,-2 0-2 0,2 0-1 0,0 0-1 15,1-1 6-15,-1 2 9 0,2-2 16 16,2 1 10-16,1-1 7 0,0 0-7 0,2 0-9 15,0 0-1-15,2-1 16 0,1-3 35 0,-2 2 44 16,3-3 34-16,0 2 12 0,0-1 1 16,1 1-14-16,-2-2-16 0,2 1-12 0,3 1-15 15,-3 1-12-15,0-2-11 0,3 2-12 0,0-1-14 16,1 1-11-16,0 0-11 0,0 1-8 0,0 0-10 16,0 1-7-16,0 0-7 0,0-1-4 15,0 1-2-15,0-1-4 0,2 0 2 0,2 1 1 16,3-2 2-16,1 2 2 0,0 0 0 0,2 0 1 15,1 0-1-15,0 0-1 0,1 0 1 0,5 0 2 16,-4 0 1-16,6 0-1 0,-4 3 2 16,2 0-1-16,2 0 1 0,0-1-1 0,1 0 4 15,1 1-4-15,-1 1 0 0,0-1-2 0,1 1-5 16,-2-1 2-16,-1 1-2 0,-2-1 2 0,3 1 1 16,-4-1 1-16,2 1 0 0,1-1 2 0,-1 1-1 15,2-2 2-15,-1 0 1 0,2 2-1 16,4-2 1-16,-3 0-7 0,2 1 1 0,-1-1-3 15,1 0-2-15,3-1 6 0,-2 1 0 0,4 1 2 16,0-1-3-16,0 0 0 0,3 0-3 0,0 1 1 16,3-1 0-16,-1-1-2 0,1 2 1 15,3-1-2-15,1-1 3 0,2 1-2 0,-1 0 1 16,2-1 0-16,-2 0-1 0,1 0 1 16,-1 0 1-16,1-1 1 0,-1 0-3 0,2 1 4 15,0-1-3-15,-1 0 1 0,-1 0-1 0,0-1 0 16,1 1 1-16,-5 0 0 0,3 0 3 0,0 0-6 15,-3 0 2-15,5 0-3 0,-5-1 0 0,0 0 2 16,-2 0-1-16,0 0 1 0,-1 1-1 16,0-2 1-16,-2 0-2 0,0 1 1 0,1 0-3 15,0-2 5-15,1 2 0 0,-1 0-1 0,2 0 10 16,1-1-10-16,0 0 3 0,-1 1-4 0,2 0-3 16,-1-1 2-16,-2 1 1 0,2 1 0 0,1-1-3 15,-3-1 3-15,4 2-2 0,-2-1 1 0,2 1-2 16,-1 0 2-16,-2 0-1 0,2 0-1 15,-3 0 6-15,1 0-7 0,-1 0 3 0,4-1-1 16,-1 1 1-16,3 0 0 0,0 0-1 0,-3-1 0 16,3 1-3-16,2 0 2 0,-1-1-2 0,-2 1 3 15,2-1-3-15,2 1 3 0,-1-1 1 16,0-1-2-16,2 2 0 0,-3-2-1 16,1 2 0-16,-1-1-1 0,0 0 7 0,-1 0-6 0,0 0 1 15,2 0 2-15,1-2-8 0,0-1 10 16,-1 0-2-16,1 1-1 0,0-2 0 0,0 2 1 15,5-2-3-15,-6 1 1 0,3 2 1 0,-2-3-1 16,0 3 0-16,0 0 0 0,-1-1 1 16,-1 1-1-16,-3 2 2 0,4-3 0 0,-1 2-2 15,-1 0 1-15,-3-3 0 0,2 3 0 0,0 0-4 16,-3-1 3-16,0 1-2 0,2-1 1 0,-3 1 1 16,2-1 0-16,-2 1-1 0,1 0 0 0,-3-1 2 15,3 0-2-15,0 1 2 0,-2 0-1 0,-1 1 0 16,1-1 0-16,-1 1 0 0,0-2 2 0,2 2-4 15,0 0 4-15,0-1-2 0,-1 0-2 16,2 1 2-16,1 0 0 0,-3-1-4 0,2 1-1 16,2 0 3-16,-1 0-1 0,2 0 2 0,0 0 2 15,0 0-1-15,0 0-2 0,3 0 3 16,-2 0-2-16,0 0 1 0,3 0 2 0,-1 0-2 16,1-1 1-16,0 1-1 0,0-1 0 15,2 1 0-15,1-1 0 0,-3 1 0 0,6 0-1 0,-5 0 1 16,1 0-1-16,0 0 2 0,1 0-3 15,-3-2 3-15,3 2-2 0,-3 0 0 0,3 3 1 16,1-2-1-16,-3 1 3 0,2 0-2 0,-4 0 1 16,-1 0-2-16,1 0 2 0,-1-1 0 15,-3 2-1-15,1-2 0 0,1 1-6 0,-4-1 2 16,1 1-1-16,0 0 2 0,-1 0 3 0,-2-1-2 16,1 1 1-16,-1-1 1 0,-3 0 0 0,1 0 0 15,-4 1 0-15,0 0-1 0,0-1-1 0,-3 0 1 16,-1 2-1-16,-2-2 1 0,-1 0 1 15,-2 0 0-15,-3-1-1 0,-1 1 2 0,-1 1 1 16,-1-2-5-16,-1 1 4 0,-3-1-2 0,2 1 0 16,2-1 5-16,-1 1-4 0,4 0-2 0,-1 0 2 15,5 1-1-15,1 0 1 0,0-1 0 16,0 1 0-16,4 1 1 0,-3-1-4 0,-3 0 0 16,0 1-1-16,1-1-10 0,-3-1-3 0,-1 2-9 15,-2-2-14-15,0 1-7 0,-1 0-21 16,-2-1-26-16,0 1-49 0,-3-1-102 0,-2 0-197 15,-4 0-80-15,0-1-593 0</inkml:trace>
  <inkml:trace contextRef="#ctx0" brushRef="#br0" timeOffset="-34814.02">1809 5291 405 0,'0'0'394'0,"0"0"-322"15,0 0 7-15,0 0 4 0,0 0 1 16,0 0-4-16,0 0-2 0,0 0 11 0,0 0 5 16,0 0-1-16,0 0-3 0,0 0-6 15,114-56-5-15,-83 51-8 0,2 2-2 0,3-1-1 0,2 1-5 16,3 0-5-16,-1 1-12 0,2 0-3 0,3-3-3 15,1 3-1-15,0-1 3 0,2-2 0 16,3 0-6-16,-1 1 0 0,-1-2-5 0,-2 0-2 16,-2 0 2-16,-4 1 6 0,0-2 1 0,-2 0-5 15,-4 1-5-15,3-2-17 0,-7 4-7 0,0 0-2 16,-2 1-2-16,-1 1-2 0,-5 1 0 16,0 0-2-16,-3 1-8 0,1 0-6 0,-2 0-17 15,0 0-27-15,-4 1-41 0,-1 4-52 0,-2 2-75 16,-2 1-90-16,0 2-148 0,-3-3-202 15,-4-1 50-15</inkml:trace>
  <inkml:trace contextRef="#ctx0" brushRef="#br0" timeOffset="-33492.72">2349 5398 1293 0,'0'0'84'16,"0"0"60"-16,0 0 39 0,0 0 27 15,0 0-42-15,0 0-56 0,0 0-34 0,0 0-31 16,0 0-23-16,0 0-6 0,0 0-1 0,0 0-8 15,-6 68-1-15,3-47-14 0,2 1-7 16,2-2-11-16,-1 2-21 0,0 0-16 0,0 1-33 16,0-3-37-16,0-1-30 0,5-1-40 0,-2-1-22 15,-1-5-33-15,3 0-65 0,-2-4 38 0,0-2 30 16,1-4-70-16</inkml:trace>
  <inkml:trace contextRef="#ctx0" brushRef="#br0" timeOffset="-33305.95">2447 5454 385 0,'0'0'192'0,"0"0"72"0,0 0 53 0,0 0 3 16,0 0-72-16,0 0-55 0,0 0-39 0,0 0-40 15,0 0-43-15,0 0-35 0,0 0-17 0,0 0-17 16,0 0 3-16,0 0 8 0,0-31 5 16,2 45-1-16,-1 3-7 0,-1 2-11 0,0 0-9 15,0 6-12-15,0-1-16 0,1 2-29 0,-2 3-46 16,-2-2-60-16,-1-1-81 0,2-3-90 0,1 0-68 15,1-7 54-15,-1-7-228 0</inkml:trace>
  <inkml:trace contextRef="#ctx0" brushRef="#br0" timeOffset="-33006.78">2051 5767 1428 0,'0'0'-105'0,"0"0"51"0,0 0 61 0,0 0 79 16,0 0 6-16,0 0-12 0,0 0-5 0,0 0-3 15,0 0-5-15,0 0-5 0,58 117-2 0,-42-107 1 16,5-2 1-16,0-1 0 0,5-1 1 0,-3-3-6 16,4 1-5-16,-3-3-5 0,1-1 1 0,-1 0-2 15,-3-6 1-15,0 0 2 0,0-1-1 16,-2-2-4-16,0 0-5 0,-5-1-6 0,3 0-11 15,-5-3-4-15,1 1-4 0,-1 2-3 0,-2-3-7 16,1 1-10-16,0-2-14 0,-3-3-26 16,0-1-30-16,2 0-54 0,-1-1-76 0,0-2-127 15,1 4-196-15,-7 7-501 0</inkml:trace>
  <inkml:trace contextRef="#ctx0" brushRef="#br0" timeOffset="-32553.02">1323 6441 1732 0,'0'0'372'15,"0"0"-294"-15,0 0 34 0,0 0 11 0,0 0-15 16,0 0-56-16,0 0-21 0,0 0-3 16,0 0 2-16,0 0 14 0,0 0 5 0,0 0-2 15,0 0-18-15,0 0-15 0,56 62-7 0,-47-48 0 16,2-2 5-16,-2 1-6 0,2 1-2 16,-2 0-3-16,-1-2-7 0,0 2-10 0,0 0-13 0,-1 1-20 15,-2-2-23-15,1 1-26 0,-2-2-35 16,-1-1-44-16,2-2-68 0,-2-1-90 0,1-4-126 15,1 0 8-15,-3-3-359 0,1-1 812 0</inkml:trace>
  <inkml:trace contextRef="#ctx0" brushRef="#br0" timeOffset="-32337.52">1574 6407 1085 0,'0'0'257'15,"0"0"10"-15,0 0 46 0,0 0-8 16,0 0-106-16,0 0-56 0,0 0-26 0,0 0-30 15,0 0-26-15,0 0-23 0,0 0-17 0,0 0-11 16,0 0-3-16,0 0-2 0,-46 25 1 16,39-11 2-16,-2 1-2 0,0 1-1 0,0 2-3 15,0 3-2-15,-3 2-3 0,2-1-5 0,-1 1-19 16,2-3-28-16,4 3-35 0,0-4-43 0,1-1-59 16,1 1-81-16,1-1-124 0,2-2-150 15,-1-6-670-15</inkml:trace>
  <inkml:trace contextRef="#ctx0" brushRef="#br0" timeOffset="-31898.9">1646 6879 1828 0,'0'0'31'0,"0"0"22"0,0 0 77 0,0 0 56 0,0 0-41 16,0 0-55-16,0 0-28 0,0 0-23 15,0 0-12-15,0 0-1 0,0 0-1 0,0 0-2 16,0 0-6-16,40-73-5 0,-33 55-2 16,1-2 2-16,0 2 3 0,-1-1 0 0,-4 2 0 15,3 2-3-15,-3 2-2 0,2 3 3 0,-4 3 4 16,1 3 8-16,-1 3 6 0,-1 1 2 16,0 0-1-16,0 0-11 0,0 3-13 0,0 0-14 15,0 2-12-15,-1 3 1 0,-2 4 4 0,-1 3 7 16,3 5 5-16,0 2-3 0,-5-2-4 0,3 1-12 15,2 1-12-15,-2-1-18 0,0 0-26 0,3-2-33 16,0-2-46-16,0 0-73 0,0-3-97 0,0-1-134 16,0-3-38-16,2-4-442 0</inkml:trace>
  <inkml:trace contextRef="#ctx0" brushRef="#br0" timeOffset="-31609.75">1780 6118 1947 0,'0'0'43'15,"0"0"33"-15,0 0 48 0,0 0 19 16,0 0-33-16,0 0-49 0,0 0-29 0,0 0-12 15,0 0-9-15,0 0 2 0,0 0-2 0,0 0-3 16,-53 121-1-16,47-97-3 0,4-1-3 0,1-3-4 16,2 0-6-16,-1-1-15 0,1-3-19 0,6 2-40 15,-1-4-53-15,1-1-83 0,2-3-123 16,2-2-149-16,-2-3 16 0,-3-1-311 0</inkml:trace>
  <inkml:trace contextRef="#ctx0" brushRef="#br0" timeOffset="-31251.61">1951 6250 1869 0,'0'0'51'16,"0"0"-1"-16,0 0 86 0,0 0 41 0,0 0-53 16,0 0-38-16,0 0-15 0,0 0-15 0,0 0-14 15,0 0-7-15,0 0-7 0,0 0-1 16,0 0-5-16,0 0-8 0,-8-15-14 0,5 16-22 15,-5 2-20-15,2 2-17 0,-3 3-2 0,-2 3 8 16,1 0 15-16,0 3 14 0,0 0 5 0,3 1 0 16,-1-3-1-16,3 1-1 0,1-3-1 0,2 1 1 15,2-1 0-15,0-2-4 0,0 0-4 0,0 0-4 16,2-3 1-16,6 0 2 0,-3-3 8 16,0 0 10-16,1-2 15 0,-1 0 16 0,3 0 10 15,-5 0 10-15,3-2 5 0,-2-3 10 0,2 0 3 16,-2 0 2-16,0-1-5 0,0-1-4 15,-3 1-7-15,1-1-6 0,1 0 0 0,-2 2-14 16,1-3-7-16,-2 0-10 0,1-3-14 0,-1 0-18 16,1-3-25-16,-1 2-41 0,0-1-62 0,0 0-103 15,1 1-156-15,0 4-120 0,0 3-584 16</inkml:trace>
  <inkml:trace contextRef="#ctx0" brushRef="#br0" timeOffset="-30981.8">2035 6157 1971 0,'0'0'141'0,"0"0"-125"16,0 0 48-16,0 0 42 0,0 0-30 0,0 0-36 15,0 0-8-15,0 0 6 0,0 0 14 16,0 0 4-16,0 0-4 0,0 0-13 0,0 0-7 16,0 0-5-16,38 116-7 0,-37-92-3 0,-1 0-11 15,0 2-12-15,-3-1-20 0,-6 2-35 16,-1 0-54-16,-3 2-71 0,-1-2-100 0,2 4-156 16,1-11-90-16,3-7-599 0</inkml:trace>
  <inkml:trace contextRef="#ctx0" brushRef="#br0" timeOffset="-30643.51">2347 6782 2315 0,'0'0'-1'0,"0"0"9"0,0 0 43 15,0 0 34-15,0 0-13 0,0 0-9 0,0 0-5 16,0 0-11-16,0 0-15 0,0 0-9 15,0 0-5-15,0 0-7 0,0 0-6 0,24 123-7 16,-24-103-10-16,-3 6-25 0,-6 1-37 0,-1 0-53 16,-2 3-101-16,1-1-157 0,1-8-179 0,1-9-794 0</inkml:trace>
  <inkml:trace contextRef="#ctx0" brushRef="#br0" timeOffset="-30232.75">2441 6434 1554 0,'0'0'764'0,"0"0"-728"0,0 0 46 15,0 0 40-15,0 0-5 0,0 0-46 0,0 0-31 16,0 0-14-16,0 0-13 0,0 0-7 0,0 0 3 15,0 0 4-15,0 0 4 0,18 8 0 16,-7 9-3-16,1 1-2 0,4 1-3 0,-4 2-2 16,-1-2 4-16,0 0-7 0,-1 0-2 0,1 0-2 15,-1-3-6-15,-1-1 5 0,0-1-1 0,-2-3 0 16,-1-1 1-16,1-2-2 0,-3-3 1 16,3-1 2-16,-5-2-2 0,1-2 2 0,0 0 1 15,-2 0 4-15,0-1 9 0,1-4 6 0,1-3 4 0,-1-2 2 16,0-3-3-16,0-3-5 0,0-1-3 15,3-3-4-15,-3 0-2 0,-1-3-4 0,1-1 1 16,2-4-4-16,-2 1-6 0,0 0 0 0,3-1-5 16,-1 3-11-16,-2 2-14 0,-1 2-22 15,4 1-31-15,-3 4-33 0,-1 5-59 0,0 3-116 16,1 5-190-16,1 3-103 0,-2 0-637 0</inkml:trace>
  <inkml:trace contextRef="#ctx0" brushRef="#br0" timeOffset="-29844.7">2834 6694 2170 0,'0'0'310'0,"0"0"-287"15,0 0 31-15,0 0 29 0,0 0-7 0,0 0-24 0,0 0-17 16,0 0-14-16,0 0-8 0,0 0 1 15,0 0-1-15,0 0-1 0,0 0-1 0,0 0-6 16,83-51-1-16,-71 49 0 0,1 1-1 0,-1 1 0 16,-2 0 0-16,-3 0-2 0,0 1-2 0,0 4 1 15,-4-1-2-15,-3 3-2 0,2 1-5 16,-2 1 4-16,0 2-2 0,0 0-1 16,-2 3 2-16,-5 1-9 0,3 2 2 0,-5-2-1 15,0 0 4-15,4 1 5 0,-3-1 3 0,2-3 3 16,1 2-1-16,-2 0 1 0,4-1 0 0,-3-2 1 15,4 0-2-15,1 0 3 0,0-2-3 0,1-1 0 16,0-1 1-16,0 0-4 0,2-2 0 16,4 1-5-16,-1-1-2 0,3-1-9 0,1 0-4 15,1-2-6-15,3 1-17 0,-2-3-14 0,7 0-11 16,0 0-36-16,4-2-64 0,1-5-96 0,4 1-174 16,-8-1-82-16,-5 3-514 0</inkml:trace>
  <inkml:trace contextRef="#ctx0" brushRef="#br0" timeOffset="-29563.79">2945 5960 2073 0,'0'0'132'0,"0"0"-79"16,0 0 32-16,0 0 31 0,0 0-14 15,0 0-49-15,0 0-24 0,0 0-16 0,0 0-6 16,0 0-5-16,0 0 2 0,0 0-5 0,-87 125-1 16,85-99-4-16,1 0-3 0,0 1-2 15,2 0-10-15,0 0-21 0,5-2-33 0,0-2-48 16,5-1-62-16,5-3-97 0,-1-2-140 0,0-6-51 15,-5-4-500-15</inkml:trace>
  <inkml:trace contextRef="#ctx0" brushRef="#br0" timeOffset="-29232.3">3240 6031 1544 0,'0'0'340'0,"0"0"-184"16,0 0 31-16,0 0 17 0,0 0-59 15,0 0-64-15,0 0-22 0,0 0-20 0,0 0-25 16,0 0-16-16,0 0-12 0,0 0-3 0,0 0 2 16,0 0 5-16,-118 18 0 0,113-6 2 0,-1-1 1 15,4 2 0-15,0-2 2 0,2 0-1 16,0 0 2-16,0 0 0 0,0 2 2 0,2-3-2 16,2 2-1-16,2-3-4 0,1 0-5 0,-1-2-2 15,4-1-3-15,2-3 5 0,2-1 6 16,-1-2 8-16,-1 0 9 0,4-1 5 0,-5-3 6 15,-1-2 2-15,0-1 1 0,-5 0-1 0,1-1 5 16,-4-1 0-16,-1 0 3 0,-1-1 1 16,0 1-6-16,-2 0-7 0,-6 0-11 0,0 0-14 15,-4-1-22-15,1 1-24 0,-1-1-36 0,1 0-55 16,1 2-88-16,-1-2-155 0,3 5-174 0,5 1-781 16</inkml:trace>
  <inkml:trace contextRef="#ctx0" brushRef="#br0" timeOffset="-28973.09">3344 5815 2578 0,'0'0'-42'0,"0"0"22"16,0 0 47-16,0 0 25 0,0 0-2 15,0 0 7-15,0 0 6 0,0 0 1 0,0 0-12 16,0 0-8-16,0 0-12 0,0 0-9 0,0 0-1 16,109 141-2-16,-97-114-1 0,-2 1-2 15,-4 4-5-15,-3-1-6 0,-3 2-10 0,0-1-12 16,-7 2-17-16,-4 2-26 0,-2-2-37 0,-3 2-60 16,1-2-115-16,3-9-243 0,4-9-625 0</inkml:trace>
  <inkml:trace contextRef="#ctx0" brushRef="#br1" timeOffset="5635.08">1525 7735 716 0,'0'0'49'0,"0"0"37"0,0 0 33 0,0 0 22 16,0 0-13-16,0 0-16 0,0 0-10 16,0 0-13-16,0 0-7 0,0 0-4 0,0 0 0 15,0 0-4-15,-53-70 1 0,43 64 0 16,-2-1-1-16,-2 0 3 0,2 4-4 0,-3-1-5 16,0 3-5-16,-4 1-12 0,2 1-14 0,0 5-5 15,-4 4-7-15,1 1-8 0,-3 8-1 0,1 0-8 16,-1 3-2-16,2 3-4 0,1 3 3 0,0 0-1 15,5 1-2-15,-1 0-1 0,5 2 0 0,0 0-1 16,2 1 0-16,4 3 2 0,0 0-1 16,4 1 0-16,1 2 0 0,0-1-1 0,1-1-1 15,6 2-3-15,0-3 0 0,4 0-6 0,0 0 5 16,3-2-3-16,2-1-2 0,0-1 4 0,4 0-4 16,2-4 3-16,4 0 2 0,-1-2 1 15,4-5-5-15,0-1 1 0,2-6-2 0,-1-3 0 16,0-1 2-16,-2-4 3 0,-2-1 3 0,2-2-2 15,2-2 6-15,-5 0 0 0,1-6 5 0,-4-2 4 16,-2-3 1-16,1-2 3 0,-3-2-1 0,0-2 3 16,-5-1-1-16,2-2-1 0,-1-4 3 15,-3 0-2-15,0-4 0 0,0-1-2 16,0-3-1-16,-3-3 0 0,0 0 0 0,-4-6 0 16,2 0-4-16,-4-4-3 0,-2 2-2 0,0-3 0 0,0 2 1 15,-10 3 6-15,0 4 0 0,-1 5 5 16,-9 6 4-16,1 2-2 0,-2 4 2 0,-1 4 0 15,-6 5-3-15,2 2-2 0,-1 5-2 0,-3 3-7 16,1 1-5-16,-3 0-2 0,0 1-6 16,4 3-4-16,-1 0-8 0,5 1-8 0,-2-2-14 15,3 1-14-15,3-2-15 0,0 0-20 0,1-1-29 16,5-1-48-16,0 0-114 0,6 0-242 0,3 0-857 0</inkml:trace>
  <inkml:trace contextRef="#ctx0" brushRef="#br1" timeOffset="6802.7">900 8485 420 0,'0'0'244'0,"0"0"-189"0,0 0 15 16,0 0 26-16,0 0 11 0,0 0-3 15,0 0-9-15,0 0-3 0,0 0 3 0,0 0-4 16,0 0-3-16,-121 139-7 0,107-118-8 0,2 4-9 16,-1-1-5-16,0 3-4 0,-1 1-4 0,3-1 1 15,1 4 0-15,-1 1-4 0,3-2-3 0,-1 3-5 16,1 1-7-16,-3 0-3 0,2 0-4 16,0 2-5-16,-1 1 5 0,2-3-2 0,1 0 6 15,2-1-2-15,1-1-6 0,3-4 0 0,1 0-13 16,4-2-1-16,3-3-5 0,3-1-6 15,4-2 7-15,0-4-1 0,6-1 3 0,1-4 0 16,3-2-4-16,2-3-1 0,2-2-3 16,2-4-2-16,1 0 5 0,-1 0-6 0,-1-5 1 0,-2-1-3 15,-1 0-6-15,-4-1-2 0,0 2-6 16,-2-3-13-16,-1 1-16 0,-2-1-19 0,-2 0-24 16,1 0-24-16,-3-2-28 0,-2 3-49 0,-4-1-63 15,-1 2-94-15,0-1-9 0,-4 2-373 16,0 2 728-16</inkml:trace>
  <inkml:trace contextRef="#ctx0" brushRef="#br1" timeOffset="7113.15">982 9096 1222 0,'0'0'202'0,"0"0"-15"0,0 0 7 0,0 0-6 15,0 0-56-15,0 0-50 0,0 0-34 0,0 0-25 16,0 0-19-16,0 0-3 0,0 0 1 0,0 0 0 15,0 0 0-15,0 0-4 0,16 43-2 16,-3-36-3-16,0-1 1 0,0 0 2 0,-2 3-1 16,3-1 2-16,-3 1-1 0,1 1 0 15,-2 1 1-15,-2 0-2 0,0 1-1 0,-1-2 1 16,-2 1 4-16,-1 0 5 0,-3 1 8 0,-1 4 8 16,0 0 5-16,-5 0 2 0,-3 1 9 0,-1 2-3 15,-3-2 1-15,2 1 4 0,-5-1-6 0,3 1 3 16,-5-1-7-16,4 0-5 0,-2-1-12 15,2 0-6-15,2-3-3 0,0 0-9 0,3-2-10 16,4-1-25-16,-3-2-34 0,4-2-60 0,3-1-89 16,0-1-165-16,0-1-147 0,0-2-628 0</inkml:trace>
  <inkml:trace contextRef="#ctx0" brushRef="#br1" timeOffset="8768.22">9401 8861 958 0,'0'0'27'0,"0"0"5"15,0 0 51-15,0 0 51 0,0 0 30 0,0 0-1 16,20-119-24-16,-20 110-14 0,0 3-9 16,0 1-12-16,-3 4-18 0,-2 0-17 0,3 1-18 15,-3 1-11-15,0 6-15 0,-2 4-12 0,3 3-4 16,-3 4-4-16,4 4 1 0,-2 3-3 15,1 0 1-15,3 0-2 0,1 4-3 0,0-1 3 16,0 2-2-16,0 1 0 0,0 5 0 16,0-1 2-16,0 4-3 0,1-2 4 0,-1 2-1 0,0 3-2 15,1-2 5-15,2 2-3 0,2-2 2 16,-4 0 1-16,1 2-1 0,3-3-1 0,-4 3-2 16,1 0 0-16,-1 0 0 0,0 1 1 0,0-1-2 15,-1 2 4-15,2-1-6 0,-2-1 5 16,0 3-3-16,0 0-2 0,0 4 2 0,-3-2 0 15,2 3 5-15,-1-1-4 0,2 1 5 0,0 0-6 16,0 2-3-16,0-1 5 0,0-1-5 0,0 2 3 16,3-2 0-16,5 1 0 0,-3-2-2 0,0 2 2 15,2-1-3-15,-2 1 0 0,3-1 0 0,-3 3 1 16,1-2 1-16,1 0-2 0,-4 2 5 16,2-1-3-16,0 3-2 0,-5-1 5 0,1 3-4 15,-1-2 3-15,1 3 2 0,-2-2-1 0,0 2 4 16,-4-2-3-16,2 3-1 0,2-3-2 0,0 2-2 15,0-3 0-15,1 0 4 0,0 0-2 16,0 0 2-16,0 1-2 0,0-2 0 0,1 0 0 16,1 1-1-16,3-3 1 0,-1 4-1 15,3-2 1-15,-4 1 2 0,4-1-3 0,-4 0 1 16,6 1-2-16,-4-1 2 0,0 3 0 0,-2-2 1 16,4 0-1-16,-4 2 1 0,3-1-2 0,-2 2 2 15,1-1 0-15,-2 2 0 0,-1 1 2 0,3 0-1 16,-3 0 0-16,-1-1 0 0,1 2 0 15,1-1-1-15,-1 1-1 0,-2 3 0 0,0-2 3 16,1 2-2-16,-1 0 0 0,0 1 1 0,1 2-3 16,-3-1 1-16,-3 2 1 0,3-3-1 0,0 2 1 15,-3-1 2-15,2 1-3 0,0 1 2 0,-2-1 0 16,3 1-3-16,-4-2 0 0,2 1 1 0,3 0-2 16,0-2 2-16,-2 0 2 0,3 0-1 15,-1-1-2-15,1-2-1 0,0 0 2 0,1-2-2 16,-1 0 4-16,3 0 1 0,-1-3-2 0,2 2-1 15,2-1 0-15,-1-2-1 0,0-1-1 16,3 1 6-16,-4-1-7 0,3-1 3 0,0 0 1 16,-2 1-2-16,0-2 6 0,-1-1-3 15,2 0-2-15,-1 1-1 0,-3 0-3 0,1 0 0 0,1-1 3 16,-3-2-1-16,0 1 1 0,0-2 2 16,0 1-3-16,3 0 3 0,-3 0-4 0,-1 0-3 15,1-1 5-15,-1 0-2 0,1 1 5 0,-1 2 0 16,0-1 4-16,0 4-5 0,-1 0 7 15,-1 0-4-15,-3 1-4 0,2-1 5 0,-1-1-5 16,0-1 4-16,1 0-2 0,-1 1 7 0,0-2-7 16,3-3-4-16,1-1 5 0,0-1-10 0,0-4 4 15,0-3 6-15,0 2-1 0,3-3-5 0,2-1 7 16,-1 1-1-16,2-2-9 0,-3 1 3 0,0-2-1 16,4-2-6-16,-3 1 3 0,1-3 15 0,-2 1-18 15,3-4 12-15,-4-4-2 0,-1-1 11 16,1-5-5-16,0 2 7 0,-1 2 3 0,1 1-32 15,-1 1 22-15,-1 2-16 0,0-1-6 0,1 2 1 16,-1-3 7-16,0-1-18 0,0-1 7 16,0-1 31-16,0-1-24 0,0-4 24 15,0 0-22-15,0-4-4 0,0 0-18 0,0-3 1 0,-1-2-12 16,-2-2-94-16,0-1-68 0,1-3-235 16,1-1-156-16,-1 0-274 0</inkml:trace>
  <inkml:trace contextRef="#ctx0" brushRef="#br1" timeOffset="10588.4">886 9221 0 0,'0'0'130'0,"0"0"5"0,0 0 46 16,0 0 44-16,0 0 34 0,0 0-7 0,0 0-18 15,0 0-16-15,0 0-11 0,0 0-17 16,0 0-25-16,0 0-21 0,-37-37-23 0,33 37-14 15,2 0-15-15,-2 0-17 0,0 0-9 0,3 0-18 16,-1 1-9-16,-1 2-12 0,2 0-10 0,1-1-6 16,0 1-2-16,0-1-2 0,0 1-1 0,1 1-3 15,4-1 0-15,2 2-1 0,1-1-1 0,2 1 3 16,2-1-5-16,1 0 3 0,-1-1-1 0,4 1-3 16,-3-1 0-16,1 2-5 0,2 0 1 15,-2 1 0-15,2 1 4 0,-1-1 2 0,1 2 2 16,2 0 0-16,-2 0-3 0,2-1 0 0,-7 1 1 15,5 1-1-15,-3-1-1 0,-1-1 3 16,-1 0-2-16,0 1 1 0,-1 1 0 0,-1-2-1 16,-1-1 2-16,1 0-3 0,-5-1 4 0,3-1-1 15,-5 1-1-15,2-3 4 0,-1 1-2 16,-2 0 5-16,-1-1-1 0,0-1 7 0,0 2 2 16,0-1 4-16,0 0 6 0,0 1-4 0,-1 1-2 15,-3 1-3-15,0 0-9 0,-2 0 2 0,0 1 0 16,-3-1-4-16,1 2 6 0,1 0-7 15,-1 2-2-15,0 1 1 0,-1-2-6 0,-1 1 6 16,-1 0-4-16,2 0 2 0,-1 1 3 0,-2-1-5 16,2 0 1-16,-3-1-1 0,1 1-4 0,0-2 5 15,-1 1 0-15,3 2 3 0,-1 0 2 0,-3 1-4 16,1-2 1-16,1-2-2 0,1 2-2 0,1-4 4 16,1 0-4-16,2-2 2 0,2 0 2 15,1-2-3-15,-1-1 0 0,4 1-5 0,-2-1-3 16,2 0-9-16,1 0-3 0,-1 0-9 15,1 0-14-15,0-1-19 0,0-1-25 0,0-2-12 16,0-2 0-16,1-1 13 0,3-1 12 16,1 0 12-16,0-3 7 0,2-1 7 0,-1 2 11 15,2-2 13-15,-5 4 12 0,3-3 5 0,-3 2 10 16,1-2 4-16,-1 2 6 0,-1 0 7 0,-1 0 14 16,2 1 15-16,-2 1 14 0,-1 1 16 0,0 0-5 15,0 2-3-15,0-1-7 0,-1 2-11 0,-3 0-6 16,4 1-1-16,-2 0-3 0,1 2-4 15,-1 1-1-15,0-1-9 0,-1 0-8 0,2 0-5 16,-3 0-8-16,-1 2-5 0,1 3-8 0,-4 2-3 16,0 2-6-16,1 1 1 0,-1 2 3 0,-1-1 1 15,1 2 2-15,-2 0-3 0,2-3 2 0,4 1-8 16,0-5-3-16,2 1-8 0,1-5-6 0,1-1 1 16,0-1 7-16,0 0 10 0,0 0 8 0,0 0 11 15,0 0 3-15,0-2 3 0,0-1 2 16,0-4 3-16,0 1-3 0,0-2-1 0,0-1 1 15,0-1-7-15,0-2 5 0,1 0-5 0,1 1-2 16,-1-2 2-16,2 1-2 0,-3-1 6 16,2 0-4-16,-1 2-1 0,0 1-1 15,2 1-3-15,-3 1 4 0,1 1-1 0,0 0-2 16,-1 3 3-16,-1 0-2 0,2 0-2 0,-1 3 5 16,0 1-4-16,0 0 2 0,0 0-5 0,0 3-4 15,2 3 1-15,-5 4-2 0,-1 5 6 0,0 5-1 16,1 3 0-16,-1 1 0 0,2 0-1 0,-1 0-8 15,2-2-17-15,1 0-32 0,0-1-71 16,1-2-72-16,4-3-122 0,0-4-279 0,-1-4-819 0</inkml:trace>
  <inkml:trace contextRef="#ctx0" brushRef="#br1" timeOffset="12681.15">820 9405 133 0,'0'0'124'0,"0"0"51"0,0 0 51 0,0 0 45 16,0 0-28-16,0 0-38 0,0 0-38 16,0 0-23-16,0 0-7 0,0 0-1 0,0 0-9 15,0 0-14-15,0 0-20 0,-15-54-22 0,15 54-12 16,0 0-17-16,0 0-15 0,0 0-18 0,0 0-17 15,0 1-13-15,0 1-3 0,0 2 3 0,5 1 7 16,-1-1 6-16,1 2 4 0,1 1 3 16,3-1-2-16,-4 1 3 0,2 0-2 0,0 0-2 15,-3 0 3-15,2-2-1 0,-4 1 2 0,3-3-2 16,-4 2 6-16,0-2 0 0,-1 0 9 0,0 0 11 16,0-2 7-16,0 1 10 0,-1-1-2 15,-4 0-2-15,0 1-9 0,-1-1-8 0,0-1-5 0,-2 0-5 16,1 0 1-16,-4 0 0 0,2 0 2 15,-2-1 0-15,1-2 3 0,0 0-4 16,-2-1-1-16,-1 0 0 0,1 0-4 0,1-1 3 0,3-1 1 16,2 1-1-16,0 2-5 0,2-1-5 15,4 3-6-15,-2 1-10 0,2 0-9 16,0-1-11-16,0 1-3 0,2 0 0 0,5 0 13 16,2 0 10-16,2 0 5 0,4 0 6 0,-1 0-2 15,3 0 2-15,-1 0 0 0,1 2 7 0,0 1-4 16,-4 0 2-16,0 1-1 0,-1-1-3 0,-1 1 5 15,-4-1-1-15,-1 1 2 0,0-1-2 0,-2 0 4 16,0-1 0-16,-2 1 3 0,0 0 10 0,-2-2 5 16,0 1 6-16,0-1 5 0,0 0 1 15,0 0-6-15,-4 1-4 0,0 1-9 0,-1-1-9 16,-2 0 1-16,0 1-3 0,1-2 3 0,-1-1-4 16,-2 1 1-16,1-1-6 0,2 0-2 15,-1 0 2-15,-2-2-5 0,3-1-2 0,1-1 0 16,-3 0-4-16,2 0 0 0,-1 0 5 15,2 1 0-15,0 0 5 0,2 2 1 0,1-1 0 0,0 1 1 16,1 0-8-16,1 1-1 0,0 0-9 0,0 0-7 16,0 0-7-16,0 0-7 0,0 0-1 15,0 1 7-15,3 2 11 0,2-1 5 0,-2 2 11 16,4-1-1-16,0 1-2 0,-2-1 5 16,3 1-2-16,-2-1 5 0,0 0 2 0,3 0-2 15,-3-1-2-15,0 0 1 0,1 0-4 0,-3-2 4 16,3 0 3-16,-4 0-3 0,1 0 6 0,-1 0-6 15,-2 0 6-15,1-4 7 0,-2 2 4 0,2-2 17 16,-2-1 5-16,0-1 8 0,0 0 3 0,-4-1-8 16,-1 0-8-16,-3 0-6 0,-1-1-8 0,0 1 0 15,-2-2-4-15,-4 2-2 0,3 1 0 16,0 0-5-16,2 2 3 0,0 1-4 0,2 1-5 16,0 0 2-16,3 0-2 0,-2 2-1 0,4 0-3 15,0 0-3-15,1 0-9 0,0 0-8 16,0 2-3-16,2 0-11 0,0-1-3 0,0 0-1 15,2 0-2-15,1 1 4 0,1-2 5 0,-1 1 5 16,3-1 5-16,-3 0 8 0,3 0 5 16,-3 0 6-16,3-3 7 0,-2 1-1 0,0-1 3 15,1-1 1-15,-3 1 2 0,2-2 8 0,0 2 0 16,-3-2 5-16,0 0 8 0,1 2 2 0,0 0 9 16,-2 2 3-16,0 0-1 0,0 1 3 15,0 0-4-15,0 0-4 0,0 0-8 0,0 0-13 16,-2 2-14-16,0 3-7 0,0 3-6 0,2 4 5 15,0 1 2-15,0 1 1 0,0 1 2 0,0-1-8 16,0 1-1-16,1-4-3 0,4 1-1 0,0 0 3 16,-3-2 3-16,3 1 3 0,-2-3-3 0,-1-1-2 15,1-1-3-15,-2-1-2 0,3-3 4 16,-4 0 4-16,0-2 3 0,0 0 6 0,0 0 2 16,0 0 3-16,0-1 5 0,0-2-3 0,0-3-1 15,0-1-3-15,0-2-2 0,-5-1 1 0,1-2-1 16,2-1 3-16,-2-1-4 0,-1 0 2 15,0-5 0-15,-1 2-2 0,-2-2 0 0,2 0-1 16,0 2 2-16,-3 3 0 0,3 1 7 0,0 5 1 16,-1 4 1-16,4 0-4 0,-1 4-5 15,0 0-13-15,3 7-5 0,0 4 2 0,2 3 0 16,-1 5 11-16,0 2 1 0,1 0 2 0,4 1-3 16,-1 0-1-16,3-1 3 0,-3-2-2 15,3 0 4-15,-4-2-1 0,3-1-1 0,-3-1 0 16,2-1 2-16,-1-4-2 0,-3-2-2 0,1-2 1 15,1-1-8-15,-1-4-4 0,1 0-1 0,-3-1 0 16,0 0 2-16,1-2 14 0,0-3 12 0,3-3 9 16,-3-3 6-16,2-3-4 0,-3-2-4 0,1-3-6 15,-1 1 1-15,0-3-3 0,0 0-6 0,0-1 1 16,-1 1-5-16,1 0 3 0,0 4-1 16,0 2-2-16,0 3-1 0,0 4-2 0,0 2 2 15,0 3-1-15,0 1 0 0,0 2-3 0,0 0-4 16,0 0-11-16,0 0-8 0,0 4-4 15,1 1 4-15,2 3 15 0,3 1 6 0,-3 3 9 16,5-1-4-16,-2 2 2 0,0-1-5 0,2 0 1 16,-2-2 3-16,0 1-4 0,2-2 4 0,-2-1-1 15,-1-1 0-15,-1 0-3 0,0-3 3 16,-3 1 0-16,2-3 0 0,1 1 5 0,-4-3-1 16,1 1 5-16,-1-1 5 0,0 0 8 0,0 0 6 15,0 0 3-15,0-1 0 0,0-2-2 16,0 0-7-16,-1-1-8 0,-3-1-2 0,1-2-12 15,2 0 4-15,-3-3-1 0,0-1-8 0,2 0 6 16,-1-2-8-16,-1-2 0 0,3 0 2 0,0-1-1 16,1 1 1-16,0 1 0 0,0 0 1 0,0 4 0 15,0 1 5-15,0 3 3 0,0 2 4 16,0 2 0-16,0 2 5 0,0 0-3 0,0 0-4 16,0 1-1-16,0 4-6 0,0 1 2 0,0 2-1 15,0 1 2-15,0 3-2 0,0 1-3 0,1 0 3 16,4 0-2-16,0-2 0 0,0 0 2 0,-1 0-2 15,6-1-4-15,-4 0 3 0,1-3-1 16,1 0-4-16,2-2 3 0,-1-1-3 16,-2 1 3-16,-1-1-3 0,3-1 2 0,-2-2-3 0,-3-1 2 15,1-1 5-15,-1 1 7 0,-2 0 9 16,-2 0 9-16,0 0 11 0,1-1-1 0,-1-1 8 16,0-1-4-16,0 0-9 0,-1-2 1 0,-1-1-14 15,-2-1-2-15,-1-3-2 0,0 1-1 0,-1 0-3 16,-3-2 0-16,-1 1-3 0,0-1-4 15,-2 0 2-15,-3 0-4 0,-1 1 7 0,6 2-3 16,-4 2 5-16,1 2 1 0,5 1-8 0,0 4 0 16,1-1-6-16,3 0-4 0,3 0-4 15,1 5-2-15,0 2-2 0,1 1 1 0,4 4 6 0,4 1 4 16,1 0-2-16,3-2-7 0,5 0-3 16,-1-1-15-16,1-1-7 0,3-2-15 0,3 0-21 15,-3 0-13-15,6-1-29 0,-2-2-42 0,1 0-104 16,-8 1-243-16,-5-3-850 0</inkml:trace>
  <inkml:trace contextRef="#ctx0" brushRef="#br1" timeOffset="13585.36">1486 9485 1611 0,'0'0'36'0,"0"0"48"0,0 0 60 0,0 0 45 16,0 0-6-16,0 0-41 0,0 0-20 0,0 0-17 15,0 0-19-15,0 0-20 0,0 0-12 0,0 0-22 16,0 0-17-16,0 0-10 0,-7-60-3 16,5 38-4-16,4-2 5 0,4-1-2 0,-4 0 1 15,2 0 1-15,-1-2-3 0,-2 1 5 0,3 1-7 16,-1 4 3-16,-1 2-3 0,1 5-2 0,0 3 6 16,0 2-8-16,0 4-1 0,-1 2-6 0,3 2-10 15,-2 0 0-15,4 1 2 0,0 0 2 16,1 0 5-16,2 2 3 0,3-1-4 0,1 1 4 15,-2 0-3-15,5-1 3 0,-3 0-1 16,4 0 3-16,-5 0 2 0,5 0 0 0,-5 0 1 16,1 1-3-16,-4 1 2 0,-3 0-1 0,0 2 7 15,-2 1 5-15,-1-1 5 0,-3 4 12 16,-1-1 2-16,0 1 5 0,0 1 2 0,-2-1-6 16,-3 2-2-16,2-1-5 0,-2 1-5 0,1 0 0 15,3 0-2-15,-1 1 0 0,-1 2 1 0,1-1-8 16,1-2 3-16,1 1-7 0,0 2-3 0,0 0 7 15,1 0-4-15,5 0 5 0,0 0 1 16,-1-3-5-16,4 2-1 0,-2-3-5 0,2-2 0 16,2 0-1-16,-1-1-1 0,3-1-1 0,-1-3-1 15,3 0-2-15,1-3 3 0,-1 0 1 0,2-4 2 16,2-3 3-16,-2-2-1 0,1-1 3 0,-2-3-1 16,4-1 0-16,-3-1-1 0,-2-1-2 15,2-2 4-15,-2 1 0 0,0-4 1 16,-3 1 1-16,0-1 1 0,-1-1-2 0,-2 2 5 15,-2 0 0-15,-4 2 2 0,0 3 9 0,-3 4 4 0,0 1 12 16,-2 3 5-16,-3 3 4 0,-2 0-4 16,-1 3-3-16,-3 1-13 0,1 1-9 0,-2 6-6 15,0 4-5-15,1 0 7 0,-2 2-5 0,3 1 7 16,3 2-4-16,-1-1-7 0,2 2 3 16,2 0-3-16,1 2 2 0,-2-2 2 0,4 0-4 15,1-1-8-15,0-2-11 0,4 0-12 0,3-2-15 16,1 0-21-16,4-2-21 0,-1 0-34 0,5-2-46 15,-2-2-52-15,4-2-87 0,1-3-150 0,-6-1-63 16,-2 0-494-16</inkml:trace>
  <inkml:trace contextRef="#ctx0" brushRef="#br1" timeOffset="14418.83">2375 9144 1875 0,'0'0'265'0,"0"0"-146"15,0 0 33-15,0 0 14 0,0 0-40 0,0 0-39 16,0 0-20-16,0 0-20 0,0 0-19 0,0 0-13 16,0 0-7-16,0 0-4 0,0 0-6 15,0 0 0-15,-111 56-3 0,102-38 1 0,0 4-1 16,1 3-2-16,4-2 4 0,-2 1-3 16,4 0 4-16,2-2-2 0,0 1-2 0,0-4-11 15,3-1-5-15,4-2-2 0,2-1-6 0,1-3 3 16,1-1-6-16,0-2-7 0,1-2-8 0,1-1 1 15,3-4 0-15,1-2 14 0,3-1 12 0,-3-6 7 16,5-1 8-16,0-4 3 0,-1 1 2 0,0-3 1 16,0 0 3-16,-2 0 4 0,0-2-2 15,-2 0 6-15,0 0 0 0,-4 0 5 0,1 1 4 16,-4-1 8-16,-1 1 1 0,-2-1-1 0,0 2 3 16,-4 2-6-16,3 0 3 0,-5 4 3 15,-1 1 8-15,0 3 9 0,0 2 5 0,-1 1-2 16,-6 1-12-16,3 0-11 0,-5 0-16 0,-3 4-7 15,-3 3-5-15,1 3-5 0,-4 1 3 0,0 2-2 16,5 2 5-16,-5-1 0 0,5 1 1 0,0-1-1 16,-1 3 1-16,4-1-5 0,2 0 3 15,3 1-1-15,0-3-6 0,2 0 5 0,3-1-6 16,0-1-2-16,0-2-5 0,6 0-7 16,-1-3-8-16,5-3-7 0,-1-1 4 0,0-2 5 15,2-1 7-15,-1 0 10 0,0-5 9 0,0-1-2 16,-1-2 6-16,-1 0 3 0,-1 0-2 0,1-3 2 15,0 2 0-15,-3-2-1 0,0 1 0 0,0-2 9 16,-1 3-7-16,-3 0 2 0,4 1-1 0,-2 1-5 16,-1 1 1-16,-1 0-3 0,1 3 0 15,2-1-8-15,-2 3 2 0,-1 0-5 0,0 1-6 16,1 0 2-16,2 0-6 0,-2 1 6 0,1 4 0 16,1-1 5-16,0 2-2 0,0 2 0 0,3 2 6 15,-2-2 1-15,2 4 4 0,2-2 2 16,0 1-1-16,0-2-6 0,3 1 3 0,-2-4-2 15,3 0-1-15,1 0 4 0,-3-3-1 16,2-2 5-16,-2 0-3 0,3-1 6 0,-4 0-1 0,0-5 3 16,-1-2 9-16,0-3 4 0,-1-1 0 15,2-3 1-15,-3-1-2 0,-2-1-8 0,3-3 5 16,-3-2-3-16,-1-1-6 0,3-5 5 0,-2 1-6 16,2-3-2-16,-3-2-1 0,4-3 1 15,-2-1-4-15,-1-1 1 0,-2-2-3 0,1 5 1 16,-6 2 0-16,2 4 2 0,0 6 7 0,-4 6 1 15,1 5 8-15,-4 6 6 0,5 2-3 0,-1 2-3 16,-2 2-8-16,3 6-7 0,-4 4-2 0,3 6 3 16,-5 6-3-16,4 4 4 0,-3 4-4 0,5 1 3 15,-3 5 5-15,1-1-1 0,2 0 6 16,1 0-4-16,0-4-7 0,1-2-9 0,0-3-21 16,4-5-35-16,5-3-37 0,-1-5-55 0,3-2-80 15,-1-3-136-15,-2-1-227 0,-5-5-824 0</inkml:trace>
  <inkml:trace contextRef="#ctx0" brushRef="#br1" timeOffset="16419.52">3253 9175 2162 0,'0'0'223'0,"0"0"-157"0,0 0 7 16,0 0 6-16,0 0-25 0,0 0-23 0,0 0-1 15,0 0-11-15,0 0-10 0,0 0-7 0,0 0-8 16,0 0 0-16,-122 15-6 0,114-7-2 0,3 0-2 16,-4 2 0-16,0 2-1 0,1 2 0 0,3 0 6 15,-4 1-2-15,2 2 7 0,3 1 0 0,-2 0-2 16,4 0 3-16,0 1 3 0,1 1 2 16,1-1 4-16,0 0-3 0,2-2-4 0,4-1-4 15,1-2-11-15,1-2-3 0,3-4-9 0,1-2 0 16,3-4 12-16,-2-2 5 0,5 0 14 15,-4-6 5-15,5-3 3 0,-3-4 4 16,-1-1 4-16,-2 1 4 0,3-1-1 0,-4 0 2 0,0-3-2 16,2 2-2-16,-3-3 0 0,1 2-7 0,-2-1-2 15,0 1-3-15,-1 1-2 0,0 0 0 16,-4 2-1-16,2 2-3 0,-4 3-3 0,2 2-2 16,-2 2-1-16,-2 3-6 0,0 1-7 0,-1 0 1 15,0 3 1-15,1 2 8 0,-1 4 10 16,0 2-2-16,0 0 1 0,0 2-3 0,0 1-2 15,-1 0 0-15,0-3-6 0,1 1-2 0,0-2-4 16,1-2-7-16,6-2-2 0,-2-1-7 0,3-4 1 16,2-1 2-16,0 0 9 0,0 0 15 0,0-6 3 15,0-1 9-15,0-2-4 0,1-1-2 0,-1 0 5 16,-1 0-2-16,-1-3 4 0,-2 0 4 16,1 0 0-16,1-1 3 0,-4 0 2 0,1 1 1 15,-1 3 0-15,-2 1-1 0,2 1-3 0,-2 2 0 16,-1 3-8-16,-1 0-1 0,1 2-7 0,-1 1-5 15,0 0-3-15,0 0-4 0,0 4 7 16,0 0 4-16,0 4 8 0,-1 2-1 0,0 2-2 16,-4 3-4-16,2 1-4 0,0 3 3 0,2 0-1 15,-4-1 4-15,3 1-1 0,2 0 2 16,0-2-3-16,0-1-1 0,3 0-4 0,5-3-3 16,2-3-2-16,0-1-2 0,2-2 2 0,2-2 0 15,-1-3 4-15,0-2 3 0,2 0 0 16,-1-4 5-16,-1-1 4 0,1-2 3 0,-3-2 6 15,0 0 9-15,-1-4 2 0,-1 0 8 0,0-1 1 16,-1-1 0-16,1-3-4 0,0-2-1 0,1-4-4 16,1-2-7-16,-1-4 1 0,5-3-10 0,-4-3-1 15,0-2 0-15,1-2-2 0,-2 1 3 0,0 3-4 16,-3 1 1-16,-3 2-5 0,1 5-2 0,-3 5 2 16,0 6-2-16,-2 4 4 0,0 4 13 15,0 6 13-15,-1 3-1 0,-5 0-9 0,1 8-16 16,-6 4-16-16,1 6 3 0,-5 3 8 0,4 5 2 15,0 2 2-15,0 4-2 0,2-1-1 16,0 6 4-16,0-1 1 0,1 1 5 0,0 0 2 16,1-2-1-16,6-2 1 0,0-4-9 15,1-3-1-15,0-3-9 0,2-4-8 0,3-3-2 16,0-4-4-16,2-2-1 0,2-3-1 0,-3-2 2 16,3-1 2-16,2-3 2 0,4-1 3 0,-3-1 9 15,8-5 1-15,-4-2 5 0,2-2 6 0,1-1-4 16,2-1 6-16,-1-1-3 0,2-2-1 15,4-2 0-15,-4 2 1 0,5-2 4 0,-3 1 1 16,-3 0 3-16,0 1 2 0,-1 1 1 0,-1 2 4 16,-5 2 4-16,0 0 4 0,-5 2 6 0,-5 1 8 15,-1 1 9-15,0 2 11 0,-3-1 1 16,-4 2-4-16,-5 0-14 0,-1 1-14 0,-3 2-12 0,0 0-9 16,-5 0-4-16,3 2-6 0,-1 5 0 15,-3 0-3-15,5 3 4 0,-3 0-3 0,5 2 1 16,0-1 3-16,1 4-4 0,1 0 4 0,2 2-2 15,0 0 0-15,1 2-1 0,4-2 2 0,0 0 1 16,2 1-3-16,1-4-3 0,0-2-6 16,0-2-4-16,0-2-6 0,3-1 3 15,-2-1-5-15,2-2 0 0,2-3 3 0,-3 0-4 0,5-1 4 16,-3 0 2-16,2-2 5 0,-1-4 1 16,5-2 6-16,-1-2-1 0,2 0-3 0,0 1 2 15,-1-1 1-15,-1 0 2 0,0 1 0 0,-1 3 7 16,-3 2-8-16,2 1 1 0,-4 2 1 0,2 1-7 15,-2 0 5-15,-2 0-2 0,7 0 1 16,-6 0-1-16,4 2 2 0,-3 2 2 0,0 1-2 16,2-1 2-16,-3 1 1 0,0 0 3 0,7 2 0 15,-6 0 4-15,4-2-5 0,1 1 0 16,-1 0 2-16,0-2-4 0,1-2 4 0,1 1 0 0,0-3 1 16,0 0 2-16,-2-1 7 0,5-5 2 0,-1-1 1 15,-1-1-1-15,-3-2 1 0,3 0 4 16,-2 1 2-16,0-1 9 0,0 0-8 0,-2-2 1 15,2 0-1-15,-1 0-4 0,-2-1-2 16,3 0-5-16,-1 2-2 0,-3 2-5 0,2 1 2 16,-3 1 0-16,-2 2-3 0,1 3-1 15,1-1 0-15,-2 3-3 0,0 0-3 0,-1 0 3 16,0 0-7-16,2 4 6 0,-2 0 1 0,0 2 3 16,1 1 4-16,-1 1-4 0,0 3 5 0,0-1-5 15,0 3 3-15,0-2-1 0,0 2-5 0,1-1 0 16,0-1 4-16,3 0 1 0,-1 1-1 0,1 0 3 15,3-1-7-15,1-2 0 0,2 1-3 16,1-3 2-16,1 0-3 0,-1-2-1 0,3-2 6 16,1-1-5-16,2-2 9 0,-2 0-1 0,5-2 0 15,-1-2 1-15,2-3 0 0,-2-1 1 0,2 0-4 16,-1-1 6-16,-1-2-4 0,0 2 5 0,-3-1 2 16,1-2 3-16,-3 0 2 0,1-5 0 0,-3 2 3 15,-1-1-4-15,-1-1 4 0,-2 0 1 0,-1-1 0 16,-3 3 3-16,-2-3 0 0,-2 3-1 15,0 2 2-15,-2 5-2 0,-6-1-2 0,1 6-2 16,-1 2-9-16,-1 1-2 0,-2 0-7 0,1 6-2 16,-4 1 3-16,2 2-1 0,1 2 4 15,1 2 0-15,1 3-2 0,-1 0 3 0,1 2 0 16,0 2-3-16,2 2 4 0,0 0-3 16,0-1-1-16,5-2 2 0,2-1-8 0,0-1 1 15,0-2-10-15,7-1-7 0,1-1-10 0,2-2-17 16,4-2 7-16,2-2-3 0,2-1-3 0,6-2 2 15,0-3-3-15,4-1-5 0,2 0 1 0,-1-4 6 16,1-3-5-16,-3 0 7 0,2-2 11 16,1-2 9-16,-3-1 7 0,-1-1 12 0,1-2 5 15,-5-1 3-15,4-2 6 0,-4 0 2 0,-1 0 8 16,-5-3 5-16,1 2 15 0,-7-4 11 0,-1 4 10 16,0 2 9-16,-7 2 0 0,0 3 6 0,-3 4 4 15,1 2 1-15,-1 3-8 0,-1 1-16 0,-6 2-15 16,1 0-17-16,-1 3-10 0,-4 3-7 15,0 2-3-15,0 2-4 0,0 2 3 0,0 1-2 16,-4 3 1-16,4 4 4 0,0-1-1 0,1-1 0 16,1 0-5-16,2 1 1 0,1-3-2 15,3 1 5-15,-2-2 0 0,4-1-4 0,1-3 0 16,0-3-4-16,1-1-6 0,0-1-5 16,1-2-6-16,1-2-10 0,4-1 3 0,-3-1 2 15,5 0 8-15,-3-6 8 0,3-1 3 0,1-2 4 16,2-1-5-16,-1-1 5 0,-1-1 2 0,1-1 1 15,-1 0 4-15,-1 3 0 0,-3 1-1 0,4 2-3 16,-4 3 6-16,0 0-4 0,-2 2 5 0,2 1 5 16,-2 1-4-16,1 0 0 0,2 3 1 15,-2 3-4-15,1 0 4 0,0 1 1 0,0 1-4 16,0 2 1-16,2-2-10 0,0 2-8 0,0-3-28 16,1 0-51-16,6 0-59 0,-1-3-51 0,3 1-174 15,-3-2-237-15,-4-1-817 0</inkml:trace>
  <inkml:trace contextRef="#ctx0" brushRef="#br1" timeOffset="17302.22">5854 9024 929 0,'0'0'338'0,"0"0"-161"16,0 0 54-16,0 0 41 0,0 0-45 0,0 0-57 16,0 0-25-16,0 0-19 0,0 0-16 0,0 0-11 15,0 0-14-15,0 0-8 0,0 0-13 16,0 0-15-16,25-59-3 0,-25 62-15 0,-4 0-7 16,2 1-7-16,-3 2-10 0,1 0-3 0,-2 1-2 15,0 0-2-15,0 3-2 0,1 0 5 16,-2 0-2-16,3 2 2 0,-3 2-2 0,0 3 1 15,1-1 0-15,-1 3-6 0,3 1 6 0,-3 0-4 16,3 0 2-16,-1 2 2 0,3 2-2 0,1-1-1 16,1 2-2-16,0-2 0 0,1-1-1 15,4 1 3-15,1-2 0 0,3-2 0 0,-1-2-5 16,2-1 3-16,2-1-4 0,0-1-4 0,1-1 6 16,2-1-7-16,-3-3 3 0,2 0-1 15,0-2-1-15,0-2 2 0,1-1-4 0,-2-2 8 16,-1-2-1-16,0 0 6 0,0-1 3 0,0-5 0 0,0-2-2 15,-2-2 4-15,1-3 0 0,1 0-5 16,-2-2 6-16,1-2-5 0,0-1 2 0,1-1 0 16,-1-3-3-16,2-2-2 0,-1-3-3 0,0 0 2 15,1-4 2-15,-2-1-1 0,3 3 2 16,-2-2 0-16,-1 1-6 0,-1 1 7 0,0 1-3 16,0 2-1-16,-2 3 6 0,-3 3-4 0,0 4 5 15,-2 2 0-15,-3 4 4 0,2 2 2 0,-2 3 7 16,0 4 5-16,0 1 0 0,-3 0 0 15,-1 2-6-15,-2 6-6 0,-3 3-9 0,1 4 3 16,-1 2-4-16,1 4-1 0,-3 2 6 16,2 3-4-16,0 2 6 0,0 2-1 0,-1 2 2 15,1-1-5-15,0 2-2 0,3 0 4 0,0 0-4 16,0-3 0-16,2-4 2 0,1-2-8 0,1-6-10 16,2-3 1-16,0-4-13 0,2-1-8 0,1-3-10 15,0-1-23-15,1-3-33 0,-1-1-67 16,1-2-107-16,-2 0-290 0,2 0-965 0</inkml:trace>
  <inkml:trace contextRef="#ctx0" brushRef="#br1" timeOffset="18885.41">6819 9242 1790 0,'0'0'42'0,"0"0"34"0,0 0 38 15,0 0 28-15,0 0-12 0,0 0-50 0,0 0-22 16,0 0-12-16,0 0-4 0,0 0-4 0,0 0-5 15,0 0-6-15,0 0-7 0,0 0-8 16,28 144-5-16,-28-113-2 0,0 2-1 0,1-2 1 16,-2-1-1-16,-6 0-1 0,2 0-1 0,-2-4 1 15,0-2-4-15,2-3 5 0,-4-2-6 0,6-5 2 16,-3-3 2-16,4-3 0 0,-2-2 6 0,2-4 4 16,0-2 6-16,0 0-1 0,-2-5-1 0,1-3-7 15,0-5-6-15,-1-2-3 0,0-7 2 16,2-3-1-16,0-2 2 0,-1-4 4 0,3-5-6 15,0-2 3-15,0-2-5 0,5-5-1 16,1 1-1-16,7 1-5 0,0 4 5 0,2 6-5 16,1 5 5-16,2 6-1 0,0 4-2 15,3 4 1-15,2 3-2 0,1 3 0 0,2 1-2 16,0 5 2-16,-2 2-4 0,-2 0 1 0,-5 5-2 16,-1 2-3-16,-6 5 0 0,-3-2 0 0,-2 3 4 15,-1 0 5-15,-4 0 7 0,-6 3 2 0,-3-1 2 16,-4 4-1-16,-5-3 2 0,-2 0 1 0,-4-1-3 15,-3-1 4-15,-1-1-5 0,3-1 3 0,2-2 2 16,5-1 2-16,5-4-1 0,4-2-1 16,4-2-11-16,5-1-9 0,0 0-1 0,3 0-2 15,5-6 11-15,5-2 4 0,2-1 2 0,6-4-2 16,0 2-3-16,4-2 2 0,1-1-5 0,3 1 2 16,-3 2-3-16,-1 0 2 0,-3-1-3 0,1 3 0 15,-1 0 2-15,-2 1 1 0,-3 1 4 0,2 2 0 16,-2-1 2-16,0 0-2 0,-2 0 5 15,1-1 2-15,-1-2 0 0,1-1 4 0,-1 1-4 16,1-1 2-16,-2-1-3 0,1 1 3 0,-3-1 0 16,-2 1 1-16,-1 0 8 0,-4 0-1 15,-1-2 6-15,-3 1-4 0,-1 1 2 16,0 0-5-16,-3 1 2 0,-2 1 3 0,-2 0-4 16,-3 2 7-16,0 2-4 0,-2 3-1 0,-2 1-5 15,1 0 0-15,0 7-5 0,-1 1 1 0,0 4-3 16,3 0-3-16,2 3 1 0,1 5-6 0,1 0 4 15,2 0-2-15,3 3 5 0,3 2 4 0,-1 1-3 16,3-2-1-16,3 0-6 0,5-2-6 16,2-3-8-16,4-2 0 0,2-5-15 0,-1-2-7 15,3-4-19-15,-1-4-29 0,3 0-41 0,2-2-99 16,-9-3-247-16,-3 0-919 0</inkml:trace>
  <inkml:trace contextRef="#ctx0" brushRef="#br1" timeOffset="19961.46">1419 9739 2042 0,'0'0'17'0,"0"0"20"0,0 0 16 16,0 0 20-16,0 0-15 0,0 0-7 15,0 0 4-15,0 0 7 0,0 0 3 0,0 0-9 16,0 0-9-16,0 0-14 0,31 117-7 0,-27-84-9 15,-4 0-5-15,0 0-4 0,1-1 2 0,-1 2-4 16,0-4 2-16,0-3 0 0,-1-1-3 16,1-5 10-16,-3-2 1 0,2-3 3 0,-3-3 0 15,3-5-3-15,1-3-4 0,0-1-7 16,0-3 0-16,0-1-9 0,0 0-6 0,0 0-5 16,0-4 2-16,6-1 2 0,-1-4 7 0,3-2 3 15,2 0-9-15,2-2-3 0,1 3-9 0,1 2-2 16,-1 0-4-16,3 2 1 0,-1 1-1 0,2 3-2 15,0 0 4-15,-2 2-1 0,3 0 2 0,-6 3 1 16,1 3 10-16,-2 2 0 0,-3 2 6 16,1-1 14-16,-6 3 1 0,0 0 17 0,-3-1 13 15,0 4 8-15,-6-1 6 0,-4 0 0 0,-1 2-3 16,-6 0-3-16,-3 0-4 0,-1 0-5 16,-2 1-1-16,-4-2-8 0,3-2-2 0,-3-3-9 15,5-1-7-15,4-5-3 0,4-1-12 0,1-3-7 0,4-2-24 16,1-3-30-16,1-5-40 0,4-1-41 15,3-6-54-15,0 1-117 0,2-1-214 0,2 7-579 16</inkml:trace>
  <inkml:trace contextRef="#ctx0" brushRef="#br1" timeOffset="21069.62">1901 10115 2343 0,'0'0'83'0,"0"0"-25"0,0 0 27 15,0 0 5-15,0 0-26 0,0 0-26 0,0 0-11 16,0 0-8-16,0 0-13 0,-136 31-9 0,115-23-7 16,-2 2 0-16,2 0-3 0,-1 3 0 15,1 1 3-15,0 3 2 0,3-2 0 0,2-1 3 16,2 1-1-16,5-1-6 0,4-1-6 16,2 2-6-16,3-1-4 0,2-2 0 0,4 1 1 15,6-2-2-15,2-3 0 0,3-1 1 0,3-3 0 16,2-3 8-16,1-1 5 0,-1-2 8 0,2-5 5 15,-4-3 5-15,-1-1 9 0,-2 0 2 0,-1-3 11 16,-4-1 7-16,-1-1 6 0,-7 0 10 16,4 0-1-16,-6 0-3 0,3 0-5 0,-2-1-9 15,-3 2-9-15,0 1-7 0,0 1-5 16,0 2-3-16,0 2-3 0,0 3 2 0,0 3-3 16,0 2-6-16,0 1-2 0,0 0-11 0,0 1-10 15,0 5-4-15,0 3 2 0,0 1 5 0,-2 5 9 16,1 2 1-16,1 2-3 0,0 1 0 0,0-1-1 15,1 1 0-15,1-1-2 0,4-2-1 0,1 0-2 16,3-1-1-16,3-5 0 0,0-1-3 16,0-3 3-16,1-2 2 0,0-4 5 0,-2-1 8 15,-2 0 10-15,0-5 11 0,2-4 7 0,-3-1 7 16,0-3 0-16,1-2 3 0,-4 0 3 0,-1 0 3 16,3-4 0-16,-4 0-5 0,4 1-8 0,-2-3-9 15,0-1-7-15,2 2-5 0,3 1 0 16,-2 3-5-16,-1 3 0 0,0 2 3 0,-2 3-3 15,3 2 0-15,-2 3-5 0,-3 2 1 0,6 1-3 16,-5 0 2-16,0 1 4 0,0 5 6 0,0 3 5 16,-1 3 0-16,2 0 1 0,-4 3-7 15,3 0 2-15,-2 2-3 0,0 0 2 16,1 1 1-16,-1 1-2 0,-3 0 4 0,1 1 3 16,-1 1 8-16,0 0 2 0,1 1 4 0,-1-2-4 15,0 0-7-15,-1-1-5 0,1-4-5 0,-1 0 0 16,1-1-5-16,-1-2 0 0,0-2-9 0,1-2-11 15,-1-3-11-15,1-2-11 0,-2-2-1 0,2-1-2 16,-2 0-9-16,0-2-23 0,0-5-10 16,-4-2 2-16,3-2 19 0,-6-2 28 0,2-1 23 15,-4-2 8-15,-1 0 5 0,0-2 8 0,-3 0-3 16,1-1 3-16,2 2 5 0,-1 2 2 0,2 4 8 16,5 3 3-16,-2 2-1 0,6 4-6 0,1 1-12 15,1 1-14-15,0 0-10 0,0 0-2 0,1 0 10 16,3 0 7-16,3 1 9 0,2 1 4 15,0 2-5-15,2-1 4 0,0 2-4 0,0-2-2 16,4 1-3-16,0-1-6 0,4-1 3 0,1-2-2 16,1 0 7-16,4 0 2 0,3 0-2 15,1-1-3-15,1-3 2 0,1 1 1 0,-2-2 2 16,0-1 7-16,-4 0-2 0,0-1 5 0,-2 0 6 16,-2 0 4-16,-2-2 10 0,-1 1 11 15,-5 1 15-15,-2 0 13 0,-4 2 15 0,-4 0 13 16,-2 0 11-16,-1 3-5 0,0-2-10 0,-2 2-16 15,-6 1-20-15,-2 0-10 0,-2 1-15 0,-2 0-8 16,-2 4-9-16,-2 3-1 0,2 2-3 0,-1 0-1 16,-1 1-4-16,4 3-1 0,0-3-2 0,3 3-3 15,0 0 2-15,3 0-5 0,1 1 4 16,0 2-4-16,3-1 3 0,-1 0 0 0,8 0-3 16,-3-2-3-16,1-3-11 0,5-2-5 0,2-1-4 15,2-1-1-15,1-3 5 0,-1-2 7 16,-1-1-2-16,2 0-1 0,0-2 5 0,0-6-9 15,5-1 10-15,-4-4-2 0,2-2 2 0,1 1 8 16,-4 0-1-16,1-2 5 0,-3 1 1 16,1 1 4-16,0 1-2 0,-4-1 3 0,0 2 0 15,-1 1 5-15,-1 4 3 0,3 1 3 0,-4 3 7 16,-2 1-6-16,3 1 1 0,-1 1-4 0,-1 0-4 16,3 0 1-16,0 3 1 0,-1 2 1 15,3 1-3-15,-2 2-1 0,0 2-11 0,0 1-11 16,0 1-21-16,0 0-24 0,-1 2-51 0,0-1-78 15,3-2-153-15,-5-1-262 0,3-6-819 0</inkml:trace>
  <inkml:trace contextRef="#ctx0" brushRef="#br1" timeOffset="21519.29">3129 10161 1737 0,'0'0'417'0,"0"0"-338"0,0 0 15 16,0 0 19-16,0 0 3 0,0 0-33 0,0 0-11 15,0 0-13-15,0 0-16 0,0 0-12 0,0 0-9 16,0 0-3-16,0 0-6 0,72 126-4 16,-59-109-4-16,1-1 2 0,0 0-9 0,-1 1 5 0,3-4-1 15,-3 0-4-15,1-2 5 0,-1-1-1 0,-2-2 2 16,-2-1-1-16,2-1 1 0,-5-2-5 16,0-1-1-16,-1-2 1 0,-1 0 2 0,-3-1 1 15,1 0 5-15,-1 0 9 0,2 0 4 0,-2-4 12 16,0-2-1-16,0-2-5 0,0-1-4 15,-1-2-5-15,0-3 0 0,0-2-4 0,0 0 3 16,1-1-8-16,0 1-2 0,0-1 1 0,3 1-4 16,-2 1 0-16,-1-1 0 0,2 1-1 0,1 0-4 15,0 2 0-15,-1 3-8 0,2 1-10 16,-2 3-23-16,3 3-34 0,-2-1-53 0,3 3-78 16,2 0-127-16,-5 0-328 0,2 1-833 0</inkml:trace>
  <inkml:trace contextRef="#ctx0" brushRef="#br1" timeOffset="21852.47">3520 10602 2396 0,'0'0'10'0,"0"0"19"0,0 0 58 0,0 0 28 15,0 0-25-15,0 0-14 0,0 0-16 16,0 0-12-16,0 0-13 0,0 0-4 0,0 0 1 16,0 0-6-16,80-119 2 0,-73 104-6 15,1 1-9-15,-5 0 2 0,3 2-2 0,-3 4-2 16,-2 1 4-16,0 4 2 0,-1 2 3 0,0 0 12 16,0 1-1-16,0 0-4 0,0 4-9 0,-1 4-12 15,-1 2 0-15,-3 6-8 0,2 2 2 0,-1 4-2 16,-3 1-7-16,4 0 4 0,-1 0-2 15,2 0 2-15,0 0-1 0,-1-1-13 0,-1-1-10 16,3-1-15-16,1-2-29 0,0-3-35 0,0-4-72 16,0-1-113-16,2-4-254 0,2-2-959 0</inkml:trace>
  <inkml:trace contextRef="#ctx0" brushRef="#br1" timeOffset="22100.42">3711 9818 2819 0,'0'0'19'0,"0"0"23"0,0 0 31 0,0 0 4 16,0 0-31-16,0 0-20 0,0 0-4 0,0 0-3 15,0 0-2-15,0 0-1 0,-43 129-3 0,42-105 2 16,-1 1-3-16,2 1-3 0,0-2-6 15,0-2-3-15,2-1-7 0,0-3-12 0,7 0-21 16,0-1-35-16,2-3-52 0,1-2-80 0,-1-1-129 16,-1-5-320-16,-1-1-854 0</inkml:trace>
  <inkml:trace contextRef="#ctx0" brushRef="#br1" timeOffset="22453.5">3912 9999 2340 0,'0'0'92'16,"0"0"17"-16,0 0 23 0,0 0-7 16,0 0-48-16,0 0-16 0,0 0-14 0,0 0-17 15,0 0-10-15,0 0-7 0,0 0-5 16,0 0-7-16,0 0 0 0,0 0-7 0,-31 8 1 16,29 4-1-16,-2 5-3 0,3-2-2 0,0 1-5 15,1-1 0-15,0 0-2 0,1 0 3 0,4-2-2 16,-1 0-1-16,4-2 1 0,-1-1-3 0,0-3 1 15,2-1-7-15,3-3 1 0,1 0 1 16,1-3 4-16,-3 0 12 0,1-3 8 0,2-1 10 16,-4-5 7-16,-3 1 10 0,2-1 9 0,-1-1 10 15,-5 0 6-15,3-1 3 0,-5 1-2 0,2-1-1 16,-3 0-4-16,0 0-7 0,0-1-2 0,-2-1-14 16,-1 0-5-16,-5-1-7 0,1 2-6 15,1-2-4-15,-3 3-6 0,0-1-1 0,0 2-12 16,-2 2-14-16,3 0-35 0,2 2-54 0,-3 0-85 15,1 4-133-15,2 0-363 0,3 2-835 16</inkml:trace>
  <inkml:trace contextRef="#ctx0" brushRef="#br1" timeOffset="22688.66">4066 9883 2741 0,'0'0'-11'0,"0"0"-16"0,0 0 42 15,0 0 48-15,0 0-5 0,0 0-10 0,0 0-8 16,0 0-8-16,0 0-7 0,0 0-13 16,0 0 5-16,107 117-5 0,-101-94 2 0,1 0 1 15,-1 3-6-15,-3-1 1 0,-3-1-12 0,0 0-14 16,-6 0-39-16,1-1-68 0,-4-1-120 0,3-5-316 15,3-8-986-15</inkml:trace>
  <inkml:trace contextRef="#ctx0" brushRef="#br1" timeOffset="22961.62">4453 10340 2625 0,'0'0'26'0,"0"0"21"0,0 0 34 16,0 0 13-16,0 0-25 0,0 0-18 0,0 0-5 15,0 0-15-15,0 0-7 0,0 0-8 16,44 128-2-16,-44-108-7 0,-6 3-8 0,-3 0-7 15,-3 1-25-15,-1 1-45 0,-2-3-96 0,2-2-142 16,4-7-358-16,2-5-869 0</inkml:trace>
  <inkml:trace contextRef="#ctx0" brushRef="#br1" timeOffset="23386.03">4803 10135 1402 0,'0'0'941'0,"0"0"-856"16,0 0 26-16,0 0 18 0,0 0-5 0,0 0-50 15,0 0-21-15,0 0-14 0,0 0-8 16,0 0-5-16,0 0-2 0,0 0 4 0,0 0-11 15,52 24 0-15,-40-2-5 0,0 0-2 0,4 0-3 16,-3-1-1-16,-3 0-1 0,0-1-4 0,0-3 4 16,-1 0-4-16,-1-1-1 0,-4 0 1 15,5-4-1-15,-6-1 1 0,2-1-1 0,-2-2 4 16,-2-3-3-16,2-2 0 0,-1-1 2 16,-1-2 0-16,0 0 0 0,0 0 12 0,0-2 1 15,0-6 0-15,2-4 1 0,1-2-8 0,-1-1-3 16,1-4 2-16,0-2 4 0,-2 1 0 0,0-6 3 15,2 2 0-15,-2-1-6 0,0-1 0 0,-1 1-5 16,-1 0-1-16,6 3-3 0,-5 1 1 0,-1 4-4 16,1 4-4-16,0 3-11 0,0 3-15 15,-1 4-26-15,1 0-51 0,0 2-70 0,3 1-126 16,-2 0-289-16,-1 0-957 0</inkml:trace>
  <inkml:trace contextRef="#ctx0" brushRef="#br1" timeOffset="23785.72">5183 10488 2200 0,'0'0'196'16,"0"0"-136"-16,0 0 29 0,0 0 28 0,0 0-15 15,0 0-31-15,0 0-11 0,0 0-13 0,0 0-10 16,0 0-9-16,0 0-4 0,0 0-9 0,117-37 0 16,-105 37-5-16,-3 0-5 0,-1 2 1 0,0 1-5 15,1 2 2-15,-4-1-4 0,-2 0 3 16,-2 2-5-16,-1 2 2 0,0 1-2 0,-2 1-4 16,-5 0 2-16,-2 3-5 0,-3 1 6 0,2 1-2 15,-3 0 6-15,1-1 0 0,-2-1-1 16,3-1 4-16,2-1-3 0,4 0 4 0,-2-2-1 15,5 0-1-15,-1-1-2 0,2 1-1 0,-2-2-1 16,3 1 0-16,0 1 2 0,0-2-2 0,5-1 3 16,-1 0-5-16,4-2 1 0,0 1-2 15,-1-3-8-15,4 1-2 0,-1-3-6 0,3 0-4 16,-1 0-9-16,0 0-18 0,-1-4-32 0,2 0-64 16,0-2-116-16,1 1-164 0,-4 1-154 15,0 2-699-15</inkml:trace>
  <inkml:trace contextRef="#ctx0" brushRef="#br1" timeOffset="24062.2">5428 9864 2424 0,'0'0'91'0,"0"0"-35"16,0 0 37-16,0 0 21 0,0 0-12 0,0 0-38 15,0 0-33-15,0 0-10 0,0 0-9 16,0 0 1-16,0 0-1 0,-76 123 0 0,68-95 0 16,0-1-5-16,1 0 0 0,3-4-7 0,4-1-8 15,0-4-12-15,4-1-16 0,8-4-29 0,0-1-42 16,2-4-70-16,5 0-118 0,-1-5-271 15,-8 0-918-15</inkml:trace>
  <inkml:trace contextRef="#ctx0" brushRef="#br1" timeOffset="24406.46">5720 9993 2276 0,'0'0'108'16,"0"0"10"-16,0 0 20 0,0 0-16 0,0 0-40 15,0 0-14-15,0 0-17 0,0 0-15 16,0 0-19-16,0 0-5 0,0 0-7 0,0 0-5 16,0 0-1-16,0 0-1 0,-84 6 1 0,76 7-8 15,0 4 3-15,4-2-7 0,-2 1 2 16,5-1 1-16,0 0 2 0,1 0 3 0,0-1-2 16,1-2 5-16,3 0-5 0,2-2 2 0,1-2-2 15,2-1-2-15,0-1-3 0,1-2 2 16,0-2 1-16,3-2 0 0,-1 0 8 0,0-1-1 15,1-5 4-15,-3-1 3 0,1-1 7 0,-4-1 2 0,1-1 5 16,-3 1 7-16,0 0-4 0,-3-2 4 16,2-2-9-16,-1 1-2 0,-3-1-9 0,1 0-1 15,-1-1-1-15,0-2-8 0,-1 1-5 0,0 1-19 16,-5 0-26-16,4 4-43 0,-5 3-77 16,4 2-153-16,-1 2-340 0,1 2-837 15</inkml:trace>
  <inkml:trace contextRef="#ctx0" brushRef="#br1" timeOffset="24697.76">5753 9796 2235 0,'0'0'245'0,"0"0"-237"15,0 0 33-15,0 0 33 0,0 0 2 0,0 0-16 16,0 0-8-16,0 0-12 0,0 0-6 0,0 0-14 16,130 67-2-16,-111-51-3 0,-4 2-5 0,2 2-3 15,-3 0-6-15,1 0 1 0,-3 2-7 0,-3 2 7 16,-4-1 0-16,-2 1-2 0,-2-2 2 0,-1 0-3 16,0 1 0-16,-7 0-2 0,-1 1 0 15,-4-3-5-15,0 2-6 0,-5 0-16 0,3-2-26 16,-2 0-53-16,3-1-80 0,0-3-112 0,5-5-236 15,3-4-739-15</inkml:trace>
  <inkml:trace contextRef="#ctx0" brushRef="#br1" timeOffset="24886.23">6210 10151 2933 0,'0'0'52'0,"0"0"-9"0,0 0 9 16,0 0-10-16,0 0-21 0,0 0-7 0,0 0-10 15,0 0-10-15,0 0-20 0,0 0-29 0,0 0-80 16,0 0-129-16,0 0-341 0,69-9-970 0</inkml:trace>
  <inkml:trace contextRef="#ctx0" brushRef="#br1" timeOffset="25062.76">6169 10460 2257 0,'0'0'499'0,"0"0"-396"16,0 0 16-16,0 0-6 0,0 0-23 0,0 0-31 16,0 0-21-16,0 0-21 0,0 0-7 15,0 0-4-15,0 0-7 0,0 0-7 0,0 0-25 16,0 0-41-16,73-21-87 0,-66 19-171 0,-2 1-429 15,-1 1-839-15</inkml:trace>
  <inkml:trace contextRef="#ctx0" brushRef="#br1" timeOffset="35915.56">758 11455 2393 0,'0'0'-7'0,"0"0"-15"0,0 0 8 0,0 0 18 15,0 0 8-15,0 0-13 0,0 0 10 16,0 0 8-16,0 0 5 0,0 0-2 0,0 0 1 16,0 0-1-16,58 138-5 0,-49-114-6 0,0-1-7 15,1 2 0-15,-3 0 1 0,-2 2-2 0,0-2-3 16,-3 1-2-16,0 0-12 0,0 0-14 16,-2 0-25-16,0 0-39 0,-2-3-56 0,0-3-89 15,0-1-101-15,1-3-121 0,0-6 41 0,1-3-275 0</inkml:trace>
  <inkml:trace contextRef="#ctx0" brushRef="#br1" timeOffset="36441.23">756 11582 1435 0,'0'0'103'0,"0"0"24"0,0 0 32 0,0 0 8 16,0 0-57-16,0 0-37 0,0 0-5 15,0 0 1-15,0 0-4 0,0 0-8 0,0 0-13 16,0 0-12-16,124-107-13 0,-104 107-7 0,-3 0-5 15,-1 3-6-15,-3 3 1 0,-4 1-3 0,-2 2 5 16,-3 1 8-16,-4 2 7 0,0 2 7 16,-3 1-3-16,-5-1-1 0,-1 1-11 0,-2 2-2 15,-4-2-5-15,2-2-3 0,0 0 0 0,-1-3 0 16,1 0 2-16,3-4 2 0,3-3-1 16,1-2-3-16,3-1-2 0,2 0-14 0,1-1-6 15,0-4-6-15,0-2-1 0,4-2 9 0,3-4 1 16,3-1 6-16,4-2 1 0,2-3 2 0,0-1 3 15,2 0 3-15,1-5 4 0,-5 4-1 16,4-1 2-16,-2 0 0 0,-1 0 2 0,-1 1 2 16,2-1 5-16,-5-2 1 0,3 2 1 0,-6 0-1 15,1-2 1-15,0 2-2 0,-7 2 1 16,1-2 1-16,-3 3-3 0,0 2 0 0,-3 0 2 16,0 2-1-16,-6 1 3 0,1 3-1 0,0-1 5 15,-2 4 1-15,1 2 1 0,2 3 2 0,-2 2-5 16,1 1-4-16,4 0-7 0,-4 4-6 15,3 5-5-15,0 4 1 0,3 4 2 0,-4 3 2 0,5 5 1 16,1 4 1-16,0 0 2 0,0 1 0 0,7 2 3 16,-4 0-1-16,6 2-1 0,-3-1-3 15,2-1-2-15,1-1 0 0,1-1 0 0,2-2-1 16,0-3-2-16,1-3-2 0,0-3-12 0,0-4-6 16,-1-2-16-16,0-2-17 0,-1-3-16 15,0-2-26-15,-2-4-28 0,0-2-37 0,-2 0-60 16,0-5-139-16,0-2-127 0,-5 3-676 0</inkml:trace>
  <inkml:trace contextRef="#ctx0" brushRef="#br1" timeOffset="36602.47">803 11319 1827 0,'0'0'701'0,"0"0"-703"0,0 0 10 16,0 0 23-16,0 0 16 0,0 0-10 0,0 0-6 15,0 0-3-15,0 0-3 0,0 0-6 0,151 24-7 16,-106-33-12-16,3-1-37 0,0 1-66 0,-3 3-111 16,-3 2-167-16,-12 3-219 0,-12 0-818 0</inkml:trace>
  <inkml:trace contextRef="#ctx0" brushRef="#br1" timeOffset="36786.6">1448 11611 2785 0,'0'0'40'0,"0"0"11"0,0 0 32 15,0 0-16-15,0 0-40 0,0 0-17 0,0 0-8 16,0 0-8-16,0 0-7 0,0 0-22 0,0 0-39 16,0 0-62-16,0 0-128 0,7 0-291 15,-5 0-774-15</inkml:trace>
  <inkml:trace contextRef="#ctx0" brushRef="#br1" timeOffset="37252.85">1930 11307 1590 0,'0'0'154'0,"0"0"-59"0,0 0 70 16,0 0 40-16,0 0-42 0,0 0-49 0,0 0-17 16,0 0-27-16,0 0-25 0,0 0-15 15,0 0-5-15,0 0-3 0,0 0 2 0,0 0 8 16,-116 26-6-16,96-15 2 0,0 2-5 0,0-1-3 16,4 1-4-16,-1-1-3 0,5 1-2 15,3-1-8-15,-1 0 2 0,6-1-7 0,0-2-4 16,4 0-5-16,0-1-2 0,1-1-4 0,5 1-4 15,5-1 3-15,2 0-4 0,2-1 9 0,5 0 4 16,2 0 5-16,5-2-1 0,-6 1 3 0,6-1 1 16,-3 0 0-16,-2 1 3 0,-3 0-3 0,-2 0-2 15,-3 2 1-15,2-1 4 0,-4 1-1 16,-4-1 3-16,-3 1 3 0,-2 0 3 0,-1 2 7 16,-1-1 2-16,-1 0 5 0,0 3-3 0,-5-1 3 15,-1 1 1-15,-1-1-2 0,-2 1-1 0,-1-1-3 16,-4 0-3-16,1 1-4 0,-1-1 4 15,-3-1-8-15,3-2-1 0,-3 0 0 0,2-3-9 16,-1 1 1-16,2-3-7 0,-3 0-5 0,4-1-15 16,-2-1-16-16,3 0-21 0,3 0-31 15,2 0-54-15,2 0-128 0,4 0-309 0,0-1-79 16,1 1-507-16</inkml:trace>
  <inkml:trace contextRef="#ctx0" brushRef="#br1" timeOffset="37585.53">2091 11800 1353 0,'0'0'195'0,"0"0"-169"0,0 0 75 16,0 0 81-16,0 0-29 0,0 0-36 0,0 0-16 15,0 0-7-15,0 0-8 0,0 0-1 16,0 0-4-16,0 0-6 0,0 0-12 0,46-131-11 16,-41 116-10-16,-2 0-11 0,-2 0-3 15,2 4-2-15,0 3 3 0,-2 2 0 0,-1 3 0 16,1 1-6-16,-1 2-8 0,0 0-8 0,0 0-11 16,0 6-1-16,1 1-2 0,-1 5 5 0,0 5 3 15,0 2 0-15,1 4 1 0,-1 0-5 16,2 3-4-16,-2-1-9 0,1 2-3 0,3 0-11 15,-2-1-22-15,0-3-21 0,1 1-55 0,1-4-70 16,-2-1-163-16,0-5-250 0,0-6-834 0</inkml:trace>
  <inkml:trace contextRef="#ctx0" brushRef="#br1" timeOffset="38951.9">287 11624 1274 0,'0'0'99'15,"0"0"10"-15,0 0 80 0,0 0 23 0,0 0-56 16,0 0-47-16,0 0-16 0,0 0-24 0,0 0-18 15,0 0-15-15,0 0-11 0,0 0-4 16,0 0 1-16,0 0-1 0,-32-48 0 0,35 45 0 16,3 1-4-16,-2 1-2 0,3 0-6 15,0 0-1-15,3 1-1 0,-1 0 0 0,1 0 2 16,0 4-3-16,-3 1 1 0,1 1-4 0,-3 0 0 16,1 1 3-16,-5 0 3 0,0 0 4 0,-1 0 8 15,0 2 5-15,0 1-2 0,-2 0 3 0,-4 1-5 16,-3-2 0-16,0 0 0 0,0-1 0 15,0 0 1-15,-1-2-3 0,1-2 2 0,-1-1-1 16,2-1 1-16,0-2 3 0,-2 0 1 0,1 0-5 16,2-5-3-16,-1 0-6 0,1-1-10 0,1-2-1 15,-1-2-5-15,5 2-2 0,-1-3 1 0,2 1-2 16,1 0 0-16,0 0-3 0,1 2 2 16,4 1-2-16,3 2 1 0,2-1-1 0,-2 1 2 15,2 2-2-15,3 0-3 0,-3 2 4 0,1 1-3 16,1 0 1-16,1 2 0 0,-3 3-3 0,1 1 0 15,-4 1 7-15,0 1 3 0,-1 0 3 0,-1 1 6 16,-1 0-3-16,-3 3 1 0,-1-1 1 16,0 0 5-16,-1 1-3 0,-3 0 3 15,-5 1 0-15,3-2-3 0,-3 0 6 0,0 0-2 16,0-3 3-16,0-1 0 0,1-3 4 0,1 0 6 16,1-3-1-16,-1-1-1 0,4 0-3 0,-2-1-6 15,0-4-4-15,0-1 0 0,0-1-9 0,2-2 1 16,0 0-2-16,0-2-4 0,1-1 3 0,2 2-1 15,0-2 2-15,0 3-3 0,0 0-1 0,5 0-2 16,0 2-4-16,1 0-2 0,2 0 2 16,0 0 2-16,1 2-1 0,2 1 10 0,-1 0-8 15,0 3 0-15,1 0 1 0,-2 1-7 0,1 0 1 16,-4 2 0-16,1 3 2 0,-2 1 5 16,0 1 5-16,-1 2 3 0,-1 1 2 0,-3 1-1 15,0 1 4-15,0 1 3 0,0 0-3 0,-5-2 6 16,0 2-4-16,-3-1 1 0,1 0 2 0,-1-1 2 15,1 0 1-15,-3-2-1 0,1-2 1 16,0-2-6-16,2 0 4 0,-2 0 0 0,2-4 1 16,-1 0 0-16,2-1-1 0,0 0-2 0,-2-1-6 15,2-4 2-15,0-2-8 0,2 0-3 16,-1 0-1-16,1-4-3 0,1 0-1 0,2-1-1 16,1 0 2-16,0 1-4 0,0 0 2 0,1 0 0 15,5 2-2-15,0 0 1 0,2 0 2 0,0 3 2 16,3-2 0-16,-2 2 4 0,1 1-3 0,1 2 1 15,1 1 0-15,-3 1-1 0,4 1 1 0,-3 0-1 16,1 0 0-16,0 3-2 0,-3 2 1 0,-1 0 1 16,1 1 3-16,-2 1 1 0,-2 0 3 15,-1 1 5-15,0 1-3 0,-2-1 7 0,-1 3-1 16,0-1 0-16,0-1 0 0,-6 1 0 0,2 1-3 16,-3-2-3-16,-3-1-2 0,1 0-7 15,0-2-5-15,1-1-15 0,-2-1-14 0,2-2-20 16,1-2-30-16,-3 0-46 0,5 0-96 0,-1-2-184 15,3-2-178-15,1 2-730 0</inkml:trace>
  <inkml:trace contextRef="#ctx0" brushRef="#br1" timeOffset="46596.18">2473 11398 2209 0,'0'0'20'0,"0"0"27"0,0 0 38 16,0 0 31-16,0 0-7 0,0 0-26 15,0 0-21-15,0 0-20 0,0 0-18 0,0 0-10 16,0 0-5-16,5-26-6 0,-4 25-4 0,0 0-10 15,0 0-7-15,1-1-23 0,2 0-33 0,-1 2-47 16,-1 0-71-16,3 0-82 0,-1 0-173 0,-2 0-58 16,1 0-496-16</inkml:trace>
  <inkml:trace contextRef="#ctx0" brushRef="#br1" timeOffset="46829.68">2487 11644 2129 0,'0'0'3'0,"0"0"1"0,0 0 36 16,0 0 32-16,0 0 4 0,0 0-24 0,0 0-8 16,0 0-11-16,0 0-17 0,0 0-1 15,0 0-2-15,0 0-1 0,0 0-2 0,0 0-3 16,22 8-7-16,-19-7-7 0,2 0-20 0,-2 2-38 15,0-2-66-15,2 1-97 0,-1 2-200 0,0-1-81 16,-1-1-622-16</inkml:trace>
  <inkml:trace contextRef="#ctx0" brushRef="#br1" timeOffset="50136.34">3356 11356 1178 0,'0'0'61'0,"0"0"38"0,0 0 59 15,0 0 31-15,0 0-13 0,0 0-51 0,0 0-41 16,0 0-28-16,0 0-23 0,0 0-8 16,0 0-1-16,0 0 3 0,-10-44 6 0,14 48 7 15,0 3 3-15,-2 0 2 0,5 4-2 0,-3 3-8 16,2 1-1-16,-4 3-4 0,4 3-5 16,-3 2-2-16,0 2-6 0,2 1-6 0,-2 1-2 15,-2 1 2-15,4-1-5 0,-4 2-1 0,0-1-1 16,0 0 0-16,0-1-1 0,-1 1 2 0,0-2 0 15,1 2-3-15,-1-2 4 0,1-1-1 0,2-3-1 16,0-2 1-16,-1-1-3 0,-1-3-1 16,4-4-2-16,-4-3 1 0,2-2 0 0,-1-1-2 15,3-2 0-15,-4-2-2 0,1-2-2 0,-2 0-1 16,1 0 7-16,1-2 2 0,2-3 11 0,-2-3 2 16,0-1-2-16,2-1-3 0,-1-3-2 0,-2 0 0 15,-1 0-1-15,0 0 7 0,0 1-2 16,-2 0 0-16,-5 0 3 0,3 0-1 0,-4 1-4 15,0 0-1-15,-2 0 0 0,0-1-7 0,-3 3 7 16,1-1-1-16,-3 2 3 0,0 4 2 16,-1 0 0-16,-2 3-3 0,1 1-5 0,-2 1 2 15,-1 6-5-15,1 3 3 0,-2 0-2 0,1 3 2 16,1 1-5-16,0 2 0 0,3 0 0 16,-1 2-7-16,1 0 9 0,3-1-1 0,3 2 1 15,0-3 2-15,6-2-2 0,0 0-2 0,3 1-2 16,1-1 2-16,4-1-2 0,0-1 2 0,6 1-2 15,-1-2 0-15,1-2-1 0,3-1-3 0,2-3 1 16,0 2-7-16,1-4 2 0,1-3-6 0,3 0-4 16,5-9-2-16,-2 0-6 0,4-4-14 0,-3-1-26 15,-3-1-44-15,-1 0-60 0,-1 1-66 16,-6 0-84-16,-2 2-130 0,-3 2-49 0,-2 5-399 0</inkml:trace>
  <inkml:trace contextRef="#ctx0" brushRef="#br1" timeOffset="50654.26">3445 11155 2437 0,'0'0'-85'0,"0"0"36"0,0 0 67 16,0 0 57-16,0 0-20 0,0 0-17 15,0 0-9-15,0 0-6 0,0 0 1 0,0 0-8 16,0 0-2-16,120-57-3 0,-106 57-1 16,1 0-3-16,-2 0-3 0,0 0 1 0,2 3 0 15,-4 1-1-15,-2-1 2 0,-4 2 1 0,2 0-2 16,-5 0 9-16,1 1 1 0,0 1 3 0,-2 1 1 16,-1 2 0-16,0 0 0 0,0 0-3 0,-5 3 4 15,1 1-7-15,-4-1-3 0,4 1 0 16,-4-1-5-16,-1-1 4 0,1-1-1 0,4-1-1 15,-2-1 0-15,3 1-1 0,1-1-3 0,1-2-1 16,-2 2-4-16,3-2 1 0,0-2-2 0,4 2-3 16,-1-1 0-16,3 0-4 0,0 0-3 0,3-1-7 15,2-2-15-15,3 1-17 0,0-3-21 0,0 0-27 16,4 0-33-16,1-1-44 0,2 0-62 16,1 0-57-16,-1 0-77 0,-3 0-49 0,-7 0-496 15</inkml:trace>
  <inkml:trace contextRef="#ctx0" brushRef="#br1" timeOffset="51219.08">4127 11134 1102 0,'0'0'321'0,"0"0"-213"0,0 0 46 15,0 0 37-15,0 0 3 0,0 0-63 0,0 0-38 16,0 0-7-16,0 0-12 0,0 0-11 0,0 0-4 16,0 0-8-16,0 0-2 0,-63 138 2 0,56-110-1 15,2 0-1-15,-2 6-4 0,-1-1-10 16,3 3-6-16,-3 1-7 0,4 3-4 0,-1-2-6 16,5 0-2-16,0-1-2 0,0 0-5 0,8-3-2 15,3-1-4-15,1-5-7 0,4-1-5 0,0-3-10 16,3-3-14-16,3-3-17 0,2-3-16 15,0-4-25-15,2-1-34 0,0-3-47 0,3-3-91 16,-2 0-128-16,-6-2-131 0,-9-1-661 0</inkml:trace>
  <inkml:trace contextRef="#ctx0" brushRef="#br1" timeOffset="52111.11">4624 11414 253 0,'0'0'210'0,"0"0"51"0,0 0 42 0,0 0-1 16,0 0-42-16,0 0-51 0,0 0-31 0,0 0-32 15,0 0-31-15,0 0-11 0,0 0-13 0,0 0-15 16,0 0-11-16,-51-17-15 0,43 17-11 0,1 0-5 15,-1 3-3-15,-1 1-6 0,-2 1-4 0,0 1-4 16,-3 2-6-16,1 2-1 0,-3 0-5 16,1 2 1-16,1 0-2 0,-2 0 1 0,5 0 2 15,1-1-5-15,0-1 2 0,1 2-4 0,5-3 0 16,0-2-3-16,3 0 0 0,1-1-6 16,0-1-4-16,6 1 2 0,2-1-3 0,-1 1-3 15,4-1-1-15,4 0 0 0,-1 0-4 0,4-1 6 16,1 0 2-16,0-1 0 0,2 1 4 0,0 1-1 15,-3-2 2-15,4 1-1 0,-2 2 3 0,-6-1-1 16,4 0 3-16,-7 0 1 0,-1 1-1 16,1 0 3-16,-5 1 0 0,-2-2 2 0,-2 3 0 15,1 0 4-15,-3 3 1 0,1-2 2 16,-1 0 3-16,-6 1-1 0,0 0 2 0,-1 0 2 16,-2 0 2-16,-1 1 3 0,-1-2 3 0,-2-1 2 15,-2 0 2-15,3-1-2 0,-1 0-3 0,-1-1-3 16,2-2-6-16,2 0-1 0,-1-2-3 0,2-1-5 15,0 2-1-15,0-3-4 0,1 1-7 0,0-1-10 16,0 0-21-16,0 0-29 0,3 0-34 0,-2 0-53 16,5 0-88-16,0 0-146 0,-1 0-157 15,2 0-714-15</inkml:trace>
  <inkml:trace contextRef="#ctx0" brushRef="#br1" timeOffset="52545.16">4754 12030 1793 0,'0'0'65'0,"0"0"14"0,0 0 41 16,0 0 0-16,0 0-47 0,0 0-25 15,0 0-5-15,0 0-2 0,0 0 3 0,0 0 5 16,0 0 1-16,0 0-1 0,0 0-2 0,0 0-5 16,33-117-5-16,-26 100-8 0,-3-1-7 0,2-1-5 15,-2 0-4-15,2-2-4 0,-3 2-1 16,-1 4 1-16,2 1 3 0,-4 4 5 0,0 3 5 15,0 3 5-15,0 2 1 0,0 1 0 0,0 1-6 16,0 0-11-16,-2 1-8 0,0 4-6 16,0 3-3-16,1 3 2 0,-1 3 2 0,-1 5-1 15,-1 1 3-15,2 2-2 0,1 0 0 0,0 3 4 16,1-1-7-16,0 0-1 0,0-1-14 16,0 1-25-16,2-3-28 0,1-3-46 0,4 0-68 15,-4-2-80-15,4-2-125 0,-4-2-158 0,0-5-743 0</inkml:trace>
  <inkml:trace contextRef="#ctx0" brushRef="#br1" timeOffset="52831.47">5058 11861 2292 0,'0'0'-46'0,"0"0"42"0,0 0 97 15,0 0 18-15,0 0-36 0,0 0-19 0,0 0-6 16,0 0 0-16,0 0-10 0,0 0-4 0,0 0 0 16,0 0-9-16,113 125 2 0,-106-109-4 15,-2 1-9-15,-3 0-6 0,0 1-5 0,-2-1-5 16,-3 1-10-16,-3 1-11 0,-8 1-29 0,0 2-37 15,-7 3-36-15,-3-2-39 0,0 2-78 0,2-2-150 16,3-7-155-16,8-5-728 0</inkml:trace>
  <inkml:trace contextRef="#ctx0" brushRef="#br1" timeOffset="60086.08">5212 11539 173 0,'0'0'130'0,"0"0"79"0,0 0 63 0,0 0 44 16,0 0-43-16,0 0-54 0,0 0-27 0,0 0-23 15,0 0-21-15,0 0-11 0,0 0-17 16,0 0-15-16,-8-43-17 0,7 41-21 0,1 2-12 15,0 0-18-15,0 0-14 0,0 0-10 0,0 2-10 16,0 0-2-16,0 4 0 0,4 2 1 0,2 2 4 16,0 1-1-16,-1 2 2 0,4 2 0 0,1 1-2 15,0 1-2-15,0 1-3 0,2-2 0 16,1 1 0-16,4 2 0 0,-3-3 2 0,2 2-2 16,0-3 1-16,-1-1-2 0,1-1 3 0,0-2 2 15,0-3 1-15,-3-1-1 0,0-1 2 0,-3-2-2 16,-2-1 6-16,0-1 5 0,-3-2 4 15,-1 0 9-15,-2 0 9 0,0 0 7 0,0-1 3 16,1-4 2-16,-3-1-9 0,0-3-6 0,1-3-10 16,-1-3-10-16,1 0-4 0,-1-5-4 15,2-1 1-15,-4-3-3 0,2 0 1 0,0-4 0 16,0 0-6-16,0 1 2 0,-2-2 0 0,-1 2-1 16,0 0 1-16,2 4 0 0,1 4-4 0,0 2 2 15,0 6-1-15,0 2-9 0,0 2-8 16,0 3-18-16,0 1-25 0,0 2-33 0,2 1-37 15,4 0-39-15,1 0-45 0,2 4-56 0,1 5-123 16,-2-3-166-16,-1-1-676 0</inkml:trace>
  <inkml:trace contextRef="#ctx0" brushRef="#br1" timeOffset="60502.96">5675 12030 1452 0,'0'0'50'0,"0"0"11"0,0 0 54 15,0 0 31-15,0 0-9 0,0 0-39 0,0 0-15 16,0 0-14-16,0 0-6 0,0 0-1 0,0 0-3 16,0 0-11-16,0 0-6 0,0 0-1 0,35-107-7 15,-28 85 4-15,-2 1-3 0,2 0-4 16,0 2-1-16,-1 0-5 0,-2 3-2 0,0 3-3 16,-2 4 3-16,-2 5-3 0,0 1 5 0,1 3 3 15,-1 0-1-15,0 5-8 0,0 4-8 0,-1 6-5 16,-1 5-7-16,-3 2 6 0,2 5-4 15,-1 2 1-15,-3 0-3 0,5-1 2 0,-3 0-3 16,2-1-2-16,2 1 2 0,0-3-12 0,1-4-8 16,0-1-15-16,0-3-17 0,6-4-22 15,0-3-31-15,2-4-42 0,-1-4-85 0,2-2-164 16,-4 0-173-16,1 0-687 0</inkml:trace>
  <inkml:trace contextRef="#ctx0" brushRef="#br1" timeOffset="60920.26">5705 11108 2241 0,'0'0'-64'0,"0"0"32"0,0 0 53 15,0 0 48-15,0 0 0 0,0 0-17 0,0 0-18 16,0 0-2-16,0 0-5 0,-54 122-2 0,54-102 0 15,0-1-3-15,0 4-2 0,0-1-3 16,0-1 0-16,3 2-4 0,1-1-1 0,-2-1-8 16,5-1-2-16,0-2-6 0,1-1-7 0,4-1-4 15,2-1-10-15,-2-4-8 0,3-1-12 0,0-3-9 16,1-4-16-16,0 0-15 0,2-3-18 16,-2-2-27-16,2-6-45 0,-1-1-89 0,-3-3-158 15,-4 1-23-15,-2 5-280 0</inkml:trace>
  <inkml:trace contextRef="#ctx0" brushRef="#br1" timeOffset="61270.32">6027 11166 1999 0,'0'0'56'0,"0"0"-2"0,0 0 32 16,0 0 15-16,0 0-17 0,0 0-34 0,0 0-11 15,0 0-6-15,0 0-9 0,0 0-6 0,0 0-4 16,0 0-1-16,-124 55-2 0,114-39 0 16,0 0-1-16,1-1-5 0,0-1-1 0,4 0-2 15,-1 0 0-15,6-1-2 0,0-1-1 0,0 0-2 16,0-1 0-16,8 2 0 0,-2-1-6 16,0-2 2-16,3-1-5 0,2-1 3 0,0-2 3 15,2-1-3-15,3-3 4 0,-2-1-1 0,1-1 6 16,-3-1 3-16,3-4 4 0,-2-3 2 0,-1-1 4 15,-3-2 0-15,0 0 5 0,1-4 3 16,-4 1 0-16,1-1 3 0,-4 1-1 0,0-2 1 16,-3 3-1-16,-2 0-5 0,-1 1-4 0,-3 0-6 15,0-1-4-15,-3 3-9 0,-1-2-12 16,3 1-19-16,-3-1-35 0,3 2-39 0,-2 2-69 16,2 1-115-16,3 2-256 0,-1 3-865 0</inkml:trace>
  <inkml:trace contextRef="#ctx0" brushRef="#br1" timeOffset="61604.33">6083 11034 1800 0,'0'0'8'16,"0"0"-10"-16,0 0 62 0,0 0 54 0,0 0 11 15,0 0-26-15,0 0-7 0,0 0-12 16,0 0-13-16,0 0-8 0,96 128-7 0,-86-101-9 16,3 3-4-16,-3 2-5 0,-3 3-7 0,3 0-1 15,-6 0-7-15,0 2-4 0,-4 1-8 0,1 1 1 16,-3 0-5-16,-5 2-1 0,-3-4 2 0,0 0-10 15,-1-1-4-15,-1-3-12 0,-2-1-19 0,2-5-21 16,0-1-32-16,2-5-43 0,3-3-69 0,1-5-115 16,1-3-206-16,3-5-644 0</inkml:trace>
  <inkml:trace contextRef="#ctx0" brushRef="#br1" timeOffset="63406.95">6086 11172 0 0,'0'0'71'0,"0"0"-26"16,0 0-12-16,0 0 4 0,0 0 24 15,0 0 25-15,0 0 29 0,0 0 22 0,0 0-5 16,0 0-14-16,0 0-31 0,0 0-30 0,0 0-18 16,0 0 0-16,-19 0 20 0,22 0 20 0,3 3 19 15,-2 1-3-15,1 0-13 0,0 1-6 16,2 1-9-16,0 1 0 0,-1 0-4 0,0-1-4 16,2 2-3-16,-4 2-6 0,4-1-9 0,-5 0-3 15,3 3-6-15,-3-2-2 0,1 1-2 0,-1 1-4 16,0 0-1-16,-3-1-3 0,4 0-4 0,-2 1-2 15,0 0-4-15,1-1-2 0,-1 0-2 16,0 1 1-16,2-2-3 0,-3 1 0 16,0-1 1-16,-1 0-2 0,0 0 4 0,0 0 0 15,0 0 0-15,0 1-1 0,-1-1 0 0,-2 1-2 16,-3-1 1-16,4-1 0 0,-3 1 1 0,0-1-1 16,2-2-1-16,-3 0 1 0,3-2-1 0,-3 0 2 15,4-1 1-15,-4 1-1 0,3-2 0 0,1 0 1 16,0-2-1-16,1 0-1 0,1-1 1 0,-2 1 0 15,2-1 1-15,0 0-2 0,-1 0-2 16,1 1-3-16,0 0-1 0,-2 0-4 0,1 2-3 16,-1-1 0-16,-3 2-4 0,2 0-4 0,-3 1-6 15,2 0-9-15,0-1-15 0,-1 0-21 16,2 0-26-16,-1 1-42 0,1-2-54 0,2-1-94 16,2 2-126-16,-1-3 28 0,0 0-275 0</inkml:trace>
  <inkml:trace contextRef="#ctx0" brushRef="#br1" timeOffset="64019.96">6249 10816 1248 0,'0'0'68'0,"0"0"-68"16,0 0 7-16,0 0 34 0,0 0 44 16,0 0 29-16,0 0 14 0,0 0-5 0,0 0-10 15,0 0-14-15,0 0-15 0,0 0-13 0,0 0-16 16,99 110-3-16,-80-87-5 0,2 2-2 0,-4 2-4 15,3 5 1-15,0-1-2 0,-2 2-5 0,1 4 0 16,-4 2-8-16,2 1-3 0,-4 2-3 16,1 1 0-16,-3 2-7 0,-3 0-4 0,-4 4 3 15,3-2-11-15,-6 0 6 0,0 2 0 0,-1-1-2 16,1-1 1-16,-3 3-1 0,-3-2 0 0,0 1-3 16,0-2 0-16,-1 0-2 0,0-1 1 15,-1-3-1-15,-1-1 2 0,2-2-1 0,-1-1 1 16,0-3 3-16,-2-2 0 0,1-1 3 0,-1-4 2 15,1-2-1-15,-2-4-1 0,4-3 0 0,-3-2-3 16,1-1-3-16,-2-1 1 0,2-2-3 0,1-1-2 16,-2-3-5-16,2-2-7 0,1-2-12 15,2-1-14-15,3-4-21 0,-1-1-43 16,1 0-53-16,1-1-66 0,0-5-94 0,0-1-152 16,0 1-99-16,0 2-295 0</inkml:trace>
  <inkml:trace contextRef="#ctx0" brushRef="#br1" timeOffset="65436.51">3940 11544 240 0,'0'0'5'16,"0"0"-13"-16,0 0 11 0,0 0 5 0,0 0 4 15,0 0 4-15,0 0 4 0,0 0 15 16,0 0 15-16,0 0 10 0,0 0 3 0,0 0-11 16,-19 12-9-16,19-11 8 0,0 2 17 0,0 0 24 15,0 2 12-15,0-1-3 0,0 2-15 0,0 0-16 16,0 0-10-16,0 0-9 0,-1-1-1 0,0 0-2 15,-3 1-3-15,4-1 2 0,-1 1-5 16,-1 1 0-16,2 0-2 0,0 0-1 0,2 0-2 16,-2 0-1-16,0 1 1 0,0 1 0 15,1 1 1-15,4 2 4 0,-2 1 2 0,0 2-4 16,3 2-1-16,-2 0-4 0,3 4-2 0,1-1 3 16,-4 2 4-16,4 1 1 0,0 1 0 0,1 1-4 15,1 0-8-15,0 2-2 0,1-2-7 0,0 0-3 16,1 0-3-16,-1 1-4 0,0-2 3 15,-2 0-2-15,2-1 4 0,-2 0 0 0,0-1-3 16,0-1 0-16,0-1-3 0,-2-1-1 0,3 0-3 16,3-3 0-16,-2-1-3 0,1 1 0 0,0-5-2 15,-1 0-5-15,4-1 0 0,-3-2-3 16,0 0 3-16,-1-2 2 0,0-1 1 0,0 0 0 16,-2 0 0-16,0-1-1 0,0 0-2 0,-4-1-5 15,2 0-14-15,0-2-19 0,-4 2-28 0,3-2-45 16,-1 0-81-16,-3-1-128 0,3 0-153 0,-3 0-692 15</inkml:trace>
  <inkml:trace contextRef="#ctx0" brushRef="#br1" timeOffset="66449.95">6898 11512 1788 0,'0'0'20'15,"0"0"34"-15,0 0 44 0,0 0 26 0,0 0-5 16,0 0-50-16,0 0-37 0,0 0-6 16,0 0 5-16,0 0-2 0,0 0-5 0,0 0-9 15,90-28-7-15,-63 27-2 0,0 1-4 16,3 0-3-16,-2 0-6 0,-2 0-20 0,2 0-32 15,-2 0-56-15,0 0-90 0,2 0-119 0,-8 0-183 16,-7 0-658-16</inkml:trace>
  <inkml:trace contextRef="#ctx0" brushRef="#br1" timeOffset="66664.26">6950 11742 2356 0,'0'0'-77'0,"0"0"27"0,0 0 62 15,0 0 75-15,0 0-2 0,0 0-38 0,128-6-19 16,-99 1-8-16,5-1-8 0,0-1-9 16,1 0-13-16,-1 0-23 0,-2 2-49 0,-2 2-103 15,-4 0-169-15,-8 3-211 0,-7 0-729 0</inkml:trace>
  <inkml:trace contextRef="#ctx0" brushRef="#br1" timeOffset="84900.91">286 13087 791 0,'0'0'196'16,"0"0"-2"-16,0 0 38 0,0 0 5 15,0 0-53-15,0 0-77 0,0 0-34 0,0 0-17 16,0 0-6-16,0 0 4 0,0 0-1 0,0 0 1 16,4 7-7-16,4-8-9 0,5-1-15 0,2-3-12 15,0 2-5-15,0-2-7 0,1 0-10 0,0 2-22 16,0-2-37-16,-1 2-66 0,-2 0-70 0,3 2-84 16,-6 1-120-16,0 0-10 0,-5 0-409 0</inkml:trace>
  <inkml:trace contextRef="#ctx0" brushRef="#br1" timeOffset="85138.39">361 13286 2322 0,'0'0'-149'0,"0"0"48"16,0 0 95-16,0 0 56 0,0 0 17 0,0 0-8 15,0 0-4-15,0 0-1 0,0 0-11 16,0 0-8-16,0 0-11 0,0 0-6 0,0 0-8 16,0 0-8-16,109 10-9 0,-94-10-17 0,0-3-27 15,0 2-48-15,0-1-57 0,0-1-60 0,-1 1-59 16,3 0-74-16,-4 1-56 0,-5-2-451 0</inkml:trace>
  <inkml:trace contextRef="#ctx0" brushRef="#br1" timeOffset="86370.94">938 12929 664 0,'0'0'125'0,"0"0"41"0,0 0 43 0,0 0 22 15,0 0-59-15,0 0-39 0,0 0-26 0,0 0-26 16,0 0-20-16,0 0-21 0,0 0-11 16,0 0-5-16,0 0 4 0,0 0 7 0,-51 37 8 15,48-20 7-15,-4 2 2 0,4 2-1 0,-4 0-7 16,3 4-2-16,1 2-3 0,-1 0-5 0,2 2-3 16,1-1-7-16,-1 1-4 0,4 1-3 15,-2 0 0-15,0 0 0 0,1 0-1 0,2 0-1 16,3-3-7-16,-2 0-3 0,6-1-3 0,2-3-4 15,0-2-1-15,2-2-1 0,2 0-11 16,-1-3-7-16,4-2-14 0,-1-3-28 0,1-1-32 0,-2-3-46 16,3-2-65-16,1-1-88 0,-2-2-162 15,0-1-413-15,-9-1 451 0</inkml:trace>
  <inkml:trace contextRef="#ctx0" brushRef="#br1" timeOffset="87282.02">1520 13163 659 0,'0'0'176'15,"0"0"39"-15,0 0 36 0,0 0-14 0,0 0-67 16,0 0-38-16,0 0-21 0,0 0-20 0,0 0-17 15,0 0-2-15,0 0-2 0,0 0-7 16,0 0-7-16,0 0-7 0,-101-5-10 16,86 9-5-16,4-1-8 0,-5 3-4 0,2 0-2 15,2 0-1-15,-2 1-1 0,0 0 1 0,3 0-8 16,0 0-3-16,0-1-3 0,2 1-2 0,1 0 0 16,2-1-2-16,1 1-2 0,3-1-2 0,-1-2-1 15,2 2-2-15,1-1-2 0,0 1-2 0,0-1-4 16,0-1 0-16,4 2-2 0,-2 0 0 15,3 1-4-15,2-1-1 0,1 0 0 0,2-1 3 16,1 2 1-16,2-1 6 0,0 1 2 0,1-2 2 16,1 0 6-16,0 1-4 0,0 0 4 0,0 0 0 15,-2-1-1-15,3 2 4 0,-5 0-3 16,2 0 1-16,-3-1-1 0,0 0-1 0,-1 1 2 16,-3-1 0-16,-1 0 1 0,1-1 2 0,-4-1 2 15,-1 2 3-15,-1-1 2 0,0-1 5 16,0 2 6-16,-1-2 3 0,-6 2 2 0,0-1-1 15,-1 1-5-15,-2 1-2 0,-3 0-4 0,-2-2-1 16,1 1-2-16,-1-1 1 0,3-1 1 16,-1-2-1-16,1 1-1 0,2-3-2 0,-2 1-3 15,4-1-2-15,0 0-3 0,0 0-3 0,0-1-6 16,4-1-8-16,-2 0-19 0,4 0-28 0,1 1-38 16,0-2-52-16,1 3-77 0,0-1-98 0,0-1-139 15,0 2-86-15,2 0-199 0</inkml:trace>
  <inkml:trace contextRef="#ctx0" brushRef="#br1" timeOffset="87725.46">1626 13726 1855 0,'0'0'25'0,"0"0"19"0,0 0 61 16,0 0 23-16,0 0-27 0,0 0-22 15,0 0-14-15,0 0-21 0,0 0-15 0,0 0-11 16,0 0-5-16,0 0-4 0,0 0-1 0,0 0 3 15,7-68-1-15,-4 56 2 0,-2-2 1 16,2-2-1-16,0 1 0 0,0-2 1 0,-2 1-5 16,1-1-1-16,1 1-3 0,1 2 0 0,-3 2-1 15,0 4 1-15,0 3 1 0,-1 2 0 16,1 1 0-16,-1 2 0 0,0 0-3 0,0 0-7 16,2 0-1-16,-2 5 1 0,1 0 1 0,0 5 9 15,1 1-1-15,-2 4 0 0,0 5 1 0,1-1-3 16,-1 2-2-16,0 0 0 0,0 2-3 15,0 0-9-15,0 0-15 0,0-1-19 0,0-2-29 16,1-1-48-16,6-2-62 0,-4 0-85 0,4-5-123 16,-4-2-90-16,-1-4-558 0</inkml:trace>
  <inkml:trace contextRef="#ctx0" brushRef="#br1" timeOffset="89120.44">1799 13283 887 0,'0'0'215'0,"0"0"23"0,0 0 26 16,0 0-27-16,0 0-62 0,0 0-38 16,0 0-32-16,0 0-23 0,0 0-20 0,0 0-14 15,0 0-9-15,0 0-11 0,3 2 7 0,4-1 3 16,2-1 3-16,4 0-3 0,3 0-10 0,0 0-9 15,2 0-10-15,2-2 0 0,0 0-8 16,0-2 0-16,1 1-4 0,0-1-8 0,0-1-16 16,2 0-26-16,-1-1-35 0,1 2-58 0,-2-1-86 15,-1 0-183-15,-4 3-406 0,-7 0-119 0</inkml:trace>
  <inkml:trace contextRef="#ctx0" brushRef="#br1" timeOffset="98120.4">2283 13056 447 0,'0'0'154'0,"0"0"44"0,0 0 57 16,0 0 31-16,0 0-58 0,0 0-70 0,0 0-34 15,0 0-24-15,0 0-25 0,0 0-21 0,0 0-18 16,0 0-10-16,-18-34 1 0,19 37 4 16,1 0 12-16,4 1 9 0,-2 2 0 0,4 2-1 15,-4 0-3-15,3 2-10 0,-2 2-1 0,0 2-4 16,2-1-6-16,-1 2-1 0,2 1-5 0,1 2 0 16,-1 0 0-16,2 3 0 0,-2 0-1 15,0-1-2-15,3 1-2 0,0-1-5 0,-1 0 0 16,-2-1-3-16,1-2-1 0,0-1 1 0,-1-1-1 15,2 0 0-15,-3-3-3 0,0-2-1 16,2-2-2-16,-2-2-2 0,-2-4 2 0,3 0 7 16,-1-2 0-16,-2 0 8 0,2-2 7 0,-3-5-4 15,3-2 6-15,-2-2-6 0,0-3-2 0,1-1 1 16,-1-3-2-16,-5 0 1 0,2-3-3 16,-1-2-2-16,-1-1-5 0,0-1-2 0,0-2-3 0,-1 1 4 15,1 2-6-15,0 1 0 0,-1 0 2 16,1 4-6-16,0 1 2 0,0 3-2 0,-1 1-2 15,1 3-5-15,0 1-1 0,0 3-13 0,0 3-17 16,1 1-25-16,0 3-32 0,2 0-30 0,1 0-36 16,-1 4-46-16,5 0-82 0,-1 2-159 15,-3-1-276-15,0-2-67 0</inkml:trace>
  <inkml:trace contextRef="#ctx0" brushRef="#br1" timeOffset="98505.07">2692 13611 1823 0,'0'0'-62'0,"0"0"57"0,0 0 78 0,0 0 34 16,0 0-24-16,0 0-14 0,0 0-1 15,0 0-5-15,0 0-1 0,0 0 0 0,0 0-5 16,0 0 0-16,0 0-8 0,44-109-6 0,-38 93-10 16,-3-1-5-16,4 0-8 0,-4 1-3 15,-1 1-2-15,2 2-4 0,-2 2 2 0,-1 3 0 16,-1 2 1-16,1 0 2 0,-1 5-5 0,1 0 0 16,-1 1-2-16,0 0-6 0,0 0 2 0,0 4-3 15,0 3 0-15,0 1 7 0,0 4-1 16,0 2 0-16,0 2-2 0,0 0-4 0,0 1 1 15,0 1-2-15,-1 0 1 0,0-1-2 0,0 1 0 16,0-2-3-16,-2-1-6 0,1 1-8 16,1-3-17-16,1 1-22 0,-1-1-33 0,1-1-43 15,1 0-66-15,-1-2-88 0,0-1-175 0,1-4-204 16,1-1-196-16</inkml:trace>
  <inkml:trace contextRef="#ctx0" brushRef="#br1" timeOffset="99037.45">2803 12788 1306 0,'0'0'492'0,"0"0"-451"0,0 0 56 16,0 0 48-16,0 0 13 0,0 0-40 0,0 0-37 15,0 0-29-15,0 0-20 0,0 0-7 0,0 0-3 16,0 0 0-16,0 0 1 0,-77 54-1 15,72-39-2-15,-3 0 1 0,5 2-4 0,-3 1-3 16,4-1 0-16,-2 0-6 0,2 0 0 0,4 1-6 16,-2-3-2-16,0 3-1 0,0-4-9 0,4-1-3 15,0-2-11-15,3-2-13 0,3 0-10 16,-2-1-22-16,2 1-29 0,3-2-37 0,-2 0-54 16,2-2-74-16,2 1-102 0,-5-3-91 0,-3 1-577 0</inkml:trace>
  <inkml:trace contextRef="#ctx0" brushRef="#br1" timeOffset="99388.06">3029 12847 1639 0,'0'0'-21'0,"0"0"51"0,0 0 81 16,0 0 28-16,0 0-35 0,0 0-15 0,0 0-18 15,0 0-24-15,0 0-17 0,0 0-17 16,0 0-7-16,0 0 2 0,0 0-4 0,0 0 5 16,-105 56 2-16,95-38-2 0,1-2 3 0,0 2-3 15,4-1-1-15,1 0-3 0,3-1-2 16,2 1-3-16,-1-5-2 0,2-2-4 0,5 0-4 16,2-5-3-16,1 0 2 0,0-3 9 0,2-2 11 15,-1 0 12-15,1-3 6 0,4-4 3 0,-4-1 4 16,3-2 1-16,-2-3 6 0,-2-1-2 15,-1 0-2-15,-2 1-1 0,-3-2 0 0,3 2 0 16,-6 0-1-16,0 2-5 0,0 1-5 0,-4-1-7 0,2 0-7 16,0-1-5-16,-2 2-12 0,-1 0-16 15,-4 0-19-15,3 3-28 0,-3 2-32 0,0 1-61 16,2 4-145-16,-3 0-254 0,6 0-859 0</inkml:trace>
  <inkml:trace contextRef="#ctx0" brushRef="#br1" timeOffset="99708.03">3029 12696 1661 0,'0'0'-47'0,"0"0"21"0,0 0 61 0,0 0 42 16,0 0-4-16,0 0-2 0,0 0 12 16,0 0 8-16,0 0-2 0,0 0-4 0,0 0-11 15,0 0-13-15,0 0-10 0,77 130-10 16,-66-112-12-16,-5-1-6 0,2-2-3 0,1 2-6 0,-7-1-1 16,5 1-3-16,-5 0-6 0,-2 2 2 0,0-1-5 15,0 0-2-15,0 1-11 0,-5 1-10 16,-1-4-19-16,3 0-29 0,-3-1-40 0,3-2-66 15,-3-2-90-15,3-1-170 0,-2-2-77 16,2-3-379-16</inkml:trace>
  <inkml:trace contextRef="#ctx0" brushRef="#br1" timeOffset="100554.33">3243 12636 1870 0,'0'0'3'0,"0"0"15"15,0 0 19-15,0 0 7 0,0 0-8 0,0 0-17 16,0 0 4-16,0 0 15 0,0 0 6 0,0 0 3 16,0 0 0-16,0 0-11 0,0 0-6 0,86 133-8 15,-70-109-8-15,3-1-2 0,-2 2-4 0,-1 2 2 16,1-1 1-16,-3 1 2 0,0 1 0 15,-3 3 0-15,-1 0-2 0,-5 1 2 16,1 1 2-16,-4-2 1 0,-1 1 3 0,-1 0-1 16,-1 2 1-16,-4 1-2 0,-3 1 2 0,-2 0-1 15,-2 0-1-15,-2 0-1 0,1-1-2 0,0-3-3 16,-2-2-4-16,3-2-3 0,2-2-4 0,0-3-2 16,4-6-2-16,2-2-5 0,1-5-9 15,-1-3-24-15,3-4-42 0,1-1-64 0,0 0-83 16,0-2-127-16,0 0-162 0,1 0-706 0</inkml:trace>
  <inkml:trace contextRef="#ctx0" brushRef="#br1" timeOffset="101565.65">3550 12608 1865 0,'0'0'76'0,"0"0"32"0,0 0 33 0,0 0 11 16,0 0-42-16,0 0-56 0,0 0-22 16,0 0-16-16,0 0-3 0,0 0 2 0,0 0 5 15,0 0 8-15,0 20 3 0,6-8 0 16,-4 0-4-16,4 2-10 0,-3 1-5 0,-1 1-4 0,4-1-3 16,-4 0-2-16,1 0-4 0,-2-1-13 15,4 1-13-15,-4-3-27 0,-1 2-31 0,1-2-35 16,-1-1-49-16,0-1-62 0,0-1-91 0,1-2-141 15,0-3-29-15,2-1-294 0</inkml:trace>
  <inkml:trace contextRef="#ctx0" brushRef="#br1" timeOffset="101817.41">3355 12636 2038 0,'0'0'9'0,"0"0"2"0,0 0 37 16,0 0 33-16,0 0 9 0,0 0-15 0,0 0-2 15,0 0-7-15,0 0-5 0,0 0-9 0,0 0-13 16,0 0-11-16,130-45-7 0,-102 43-7 16,-4 0-4-16,3 0-7 0,-1 2-5 0,2-3-6 15,1 1-10-15,-4 0-18 0,1 2-34 0,-2 0-54 16,2 0-69-16,-3 0-85 0,-5 0-161 0,0 2-289 15,-8 0-95-15</inkml:trace>
  <inkml:trace contextRef="#ctx0" brushRef="#br1" timeOffset="102390.96">4027 12708 2025 0,'0'0'26'0,"0"0"37"15,0 0 32-15,0 0 8 0,0 0-28 0,0 0-25 16,0 0-9-16,0 0-4 0,0 0 0 0,0 0 1 16,0 0 0-16,0 0-4 0,0 0-4 15,0 0-3-15,-115 141 1 0,107-115-5 0,-1 6-3 0,3 0 1 16,-2 1-7-16,0 2 6 0,3-1-2 15,0 1-5-15,3-3 0 0,1 0-6 0,1-1-4 16,1-1-4-16,2 0-7 0,6-4-6 0,2-3-7 16,6 1-5-16,1-3-7 0,-2-2-18 15,4-1-23-15,5-1-32 0,-3-3-55 0,3-2-60 16,3-3-103-16,-8-2-204 0,-8-3-803 0</inkml:trace>
  <inkml:trace contextRef="#ctx0" brushRef="#br1" timeOffset="102904.13">4403 12918 2045 0,'0'0'51'0,"0"0"47"16,0 0 39-16,0 0 10 0,0 0-47 0,0 0-35 16,0 0-17-16,0 0-14 0,0 0-8 0,0 0-8 15,0 0-6-15,0 0-1 0,-126 38-1 16,109-24-1-16,3 1 2 0,-2 0-4 0,3-1 1 15,3-2-5-15,1 1-1 0,0-3-2 0,6 0-2 16,1 2-1-16,1-4-2 0,1 2-2 0,1-2-4 16,2-1 0-16,7 1-5 0,0-1-1 15,2 0 1-15,5-1 2 0,0-1 7 0,0-1 1 16,4 1 3-16,2-1 1 0,-2-1-1 0,-3 1 0 16,0 1 1-16,-1 1 1 0,-4-1-1 0,0 1 2 15,-2 1-1-15,-3 0 3 0,1 0 0 16,-2 0 0-16,-5 0 7 0,-1 0 0 0,-1 0 6 0,0-1 2 15,-1 1-1-15,-6 3 0 0,0-3-3 16,-2 1 0-16,-1-1-4 0,-6 0 3 0,3 2-1 16,-5-1-4-16,4-1 2 0,-4 0-7 0,1-3-2 15,2 1-2-15,-1-2-9 0,3 0-9 0,2-1-16 16,1-1-25-16,1-1-30 0,1 0-53 16,5 0-68-16,0 0-151 0,0 0-202 0,3-1-804 0</inkml:trace>
  <inkml:trace contextRef="#ctx0" brushRef="#br1" timeOffset="103237.21">4497 13436 1510 0,'0'0'849'0,"0"0"-877"0,0 0 49 0,0 0 44 15,0 0 1-15,0 0-24 0,0 0-9 16,0 0-5-16,0 0-2 0,0 0-8 0,0 0-1 16,0 0-4-16,0 0-5 0,46-115 3 0,-39 101-2 15,-3-1-1-15,3 1 3 0,-3 3-4 0,1 1 2 16,-3 1 12-16,-1 5 7 0,-1 1 13 16,0 3 1-16,0 0-10 0,0 2-11 0,0 3-9 15,0 6-4-15,0 1-5 0,0 1-1 16,0 3-2-16,0 0-2 0,-1 0 0 0,-2 2-1 15,-1-1-7-15,3 0-3 0,-2 3-7 0,1-1-9 16,-2 2-5-16,2-3-11 0,2 1-16 16,0-3-35-16,0-1-54 0,0-4-65 0,0-1-87 15,6-3-202-15,-4-4-543 0</inkml:trace>
  <inkml:trace contextRef="#ctx0" brushRef="#br1" timeOffset="103480.16">4654 13030 2526 0,'0'0'3'16,"0"0"-10"-16,0 0 42 0,0 0 42 15,0 0 3-15,0 0-17 0,0 0-6 0,0 0-4 16,0 0-7-16,0 0-16 0,0 0-10 0,122 0-8 15,-101-4-6-15,-1 1-3 0,-1 1-9 16,0-2-17-16,-2 1-25 0,-1-1-33 0,3 2-56 16,-5-1-80-16,4 2-140 0,-7 1-271 15,-2 0-819-15</inkml:trace>
  <inkml:trace contextRef="#ctx0" brushRef="#br1" timeOffset="103894.2">5163 12844 2528 0,'0'0'-53'0,"0"0"25"15,0 0 56-15,0 0 40 0,0 0-8 0,0 0-16 16,0 0 6-16,0 0 0 0,0 0-9 0,0 0-4 15,0 0-12-15,0 0-7 0,115 119 0 16,-102-102-2-16,0 1-2 0,-2 0-2 0,-1-2-4 16,1 0-4-16,-2-1 0 0,-1-1 0 0,-2 0 0 15,1-3-1-15,1 1-1 0,-5-3-1 0,3-1-2 16,-3-2 5-16,0-2-4 0,1-1 0 16,-1-3 2-16,-2 0 2 0,4 0 3 0,-3-6 2 15,1-2 6-15,2-1-4 0,-2-5 3 0,0-1 2 16,3-1-1-16,-3-2 0 0,-2 0 4 0,2-1-2 15,0-2-2-15,-3 0 2 0,0 0-9 0,0-1-1 16,0 3-2-16,0 0-4 0,-1 2 1 16,1 1-4-16,1 1 0 0,1 1-4 0,0 3-8 15,3 0-12-15,-2 4-21 0,-1 1-36 0,2 2-33 16,2 2-54-16,-1 1-84 0,0 1-128 16,0 0-244-16,-2 0-806 0</inkml:trace>
  <inkml:trace contextRef="#ctx0" brushRef="#br1" timeOffset="104270.33">5492 13314 2196 0,'0'0'-25'0,"0"0"27"16,0 0 81-16,0 0 31 0,0 0-22 0,0 0-26 16,0 0-8-16,0 0-13 0,0 0-11 0,0 0-5 15,0 0-3-15,116-114-6 0,-107 100-1 0,-3 0-3 16,0 0-5-16,-2 2 0 0,1 0-6 0,-1 2 1 16,0 0 0-16,-2 3-2 0,-1 2 2 0,-1 2 1 15,1 3 2-15,-1 0 2 0,0 0 3 0,0 4 2 16,0 4-1-16,0 3 0 0,0 1-1 15,0 2-2-15,-1 2-3 0,-1 2 0 0,-1 0-2 16,1-1-2-16,0 2-1 0,0-2-1 16,0 2-3-16,-1-1 0 0,0-1 0 0,2 1-6 15,-1-4-5-15,-1 1-17 0,0-2-26 0,3-3-33 16,0-1-69-16,0-3-94 0,0 0-176 0,0-4-270 16,2-1-564-16</inkml:trace>
  <inkml:trace contextRef="#ctx0" brushRef="#br1" timeOffset="104562.28">5722 12621 2352 0,'0'0'30'0,"0"0"23"0,0 0 14 0,0 0 12 15,0 0-15-15,0 0-17 0,0 0 1 0,0 0-2 16,0 0-2-16,-41 136-10 0,41-113-7 0,0-1-9 16,0-1-14-16,3-2-7 0,3 0-15 0,0-4-20 15,-1-1-28-15,4 0-40 0,0-2-53 16,0-3-59-16,1-1-85 0,-3-2-221 0,-2-4-673 0</inkml:trace>
  <inkml:trace contextRef="#ctx0" brushRef="#br1" timeOffset="104887.27">5996 12737 1880 0,'0'0'134'16,"0"0"-38"-16,0 0 27 0,0 0 13 0,0 0-31 15,0 0-40-15,0 0-9 0,0 0-11 0,0 0-17 16,0 0-6-16,0 0-4 0,0 0-2 16,0 0 0-16,0 0-7 0,-121 46-2 0,117-33-3 15,-3 3-2-15,4-1 1 0,-2 0 0 0,3 0 2 16,2-2-2-16,0-1-2 0,7-1-1 0,-1-2-6 16,2-2 1-16,3-1-1 0,1-3 0 15,1-2 0-15,0-1 0 0,0 0 0 0,1 0 1 16,-1-5 4-16,-2-2 1 0,0-3 5 0,-1 2 4 15,-2-2 4-15,0 1 3 0,-4 0 3 0,2-1 0 16,-3 1 1-16,-2-1-3 0,0 0-3 0,-1 0-3 16,0-1-7-16,0-1-2 0,-1 1-10 15,-2-1-14-15,-1 1-20 0,0-1-34 0,-2 2-51 16,3-1-78-16,0 1-144 0,1 3-257 0,0 2-817 0</inkml:trace>
  <inkml:trace contextRef="#ctx0" brushRef="#br1" timeOffset="105183.78">6078 12582 1745 0,'0'0'284'0,"0"0"-268"0,0 0 44 16,0 0 40-16,0 0 12 0,0 0-20 0,0 0-13 16,0 0-8-16,0 0-14 0,0 0-10 0,0 0-8 15,0 0-10-15,0 0-7 0,101 118-6 16,-94-102-5-16,-4 1-3 0,3 1 0 0,-4 2-6 16,-2-1 2-16,0 1-3 0,-3 0-1 0,-3 0-8 15,0-1-12-15,-1 0-21 0,0 0-33 16,-1-2-49-16,2 0-74 0,-1-1-112 0,2-4-240 15,1-3-677-15</inkml:trace>
  <inkml:trace contextRef="#ctx0" brushRef="#br1" timeOffset="105685.65">6513 12554 1836 0,'0'0'61'16,"0"0"23"-16,0 0 25 0,0 0 18 0,0 0-26 16,0 0-9-16,0 0 0 0,0 0-19 0,0 0-10 15,0 0-7-15,0 0-6 0,44 120-8 0,-37-94-7 16,2 1-5-16,1 1-5 0,0 1 4 15,-1 1 3-15,-2 3-4 0,1 0-5 0,0 2-3 0,-3 0-6 16,0 2 1-16,-2 2 7 0,3-1-7 16,-2 0 1-16,1 1-5 0,1 0-8 15,-1 0 1-15,-1-1-3 0,-3-4 0 0,0 0 0 16,-1-6 0-16,-1-2-2 0,-3-4-3 0,-6 0-6 16,-1-2-12-16,-4-2-7 0,-1 0-11 0,-2-2-11 15,1-4-10-15,2-1-18 0,2-4-24 0,3-4-48 16,0-2-60-16,6-1-138 0,1 0-233 15,2-1-821-15</inkml:trace>
  <inkml:trace contextRef="#ctx0" brushRef="#br1" timeOffset="106116.31">7032 12928 2107 0,'0'0'86'0,"0"0"-67"0,0 0 31 16,0 0 32-16,0 0 1 0,0 0-11 0,0 0-11 15,0 0-15-15,0 0-9 0,0 0-14 0,121-42-10 16,-99 37-7-16,3 2-10 0,-2-1-2 16,-1 2-14-16,-2 0-29 0,0 1-45 0,-3 0-82 15,0 1-142-15,-4 0-276 0,-5 0-826 0</inkml:trace>
  <inkml:trace contextRef="#ctx0" brushRef="#br1" timeOffset="106332.49">7003 13165 2630 0,'0'0'-7'0,"0"0"16"0,0 0 51 16,0 0 4-16,0 0-17 0,0 0-9 0,134-25-7 15,-104 18-7-15,5-1-11 0,1-1-4 0,4 0-7 16,-3 0-8-16,-1 0-10 0,-4 0-23 0,-5 4-29 15,-4 0-55-15,-5 1-77 0,-1 3-127 16,-8 1-279-16,-4 0-838 0</inkml:trace>
  <inkml:trace contextRef="#ctx0" brushRef="#br1" timeOffset="116488.44">390 14608 498 0,'0'0'165'0,"0"0"61"0,0 0 55 0,0 0 2 15,0 0-41-15,0 0-35 0,0 0-26 0,0 0-29 16,0 0-31-16,0 0-17 0,0 0-21 16,0 0-20-16,-14-6-14 0,14 6-14 0,0 0-7 15,0 0-3-15,0 0-8 0,0 0 4 0,0 0-3 16,0 0-5-16,1 0 7 0,-1 0-10 0,2 0 0 16,3 0-1-16,-2-1-7 0,3 0 3 0,0-1-2 15,3 0 3-15,0 0 0 0,1-1-2 16,1-1-1-16,1 1-3 0,1-3-5 0,2 1 0 15,0 0-8-15,1 0-12 0,-1-1-10 16,1 0-34-16,-1 2-27 0,0 0-34 0,-3 1-41 16,2 0-44-16,-1 2-65 0,-2 0-52 0,1 1-66 15,-3 0 16-15,-3 0-352 0</inkml:trace>
  <inkml:trace contextRef="#ctx0" brushRef="#br1" timeOffset="117471.55">300 14684 790 0,'0'0'138'0,"0"0"26"0,0 0 43 16,0 0 24-16,0 0-43 0,0 0-57 15,0 0-35-15,0 0-32 0,0 0-21 0,0 0-20 0,0 0-12 16,0 0 0-16,0 0 2 0,0 0 10 15,-10 26 14-15,13-12 6 0,-1 3 1 0,1 3-3 16,0 1-6-16,-2 1 1 0,0 0-5 0,1 3-1 16,-1 0-3-16,-1 1-9 0,1 3 2 0,-1-1-2 15,0 1-1-15,1-1 4 0,-1 1-4 16,0 1-5-16,0-1-1 0,1 0-3 0,-1-1-1 16,0 2 2-16,0-1-1 0,2 0 4 0,-2-2-2 15,0 1 1-15,-3-1 2 0,2-1-3 16,0 1 3-16,0-2 3 0,1-2-5 0,0 0 3 15,0 0-3-15,1-1-2 0,-1 0 1 0,0-1-2 16,1-1 0-16,1 0-2 0,3-2 1 0,-2 1-2 16,1-1 1-16,-2 0 0 0,1-1-3 15,0-2 5-15,1 2-4 0,-1-1 0 0,-1-1 1 16,1 1 0-16,-1-1 1 0,1 0 0 0,-2 0 0 16,-1-1 5-16,0-2-2 0,0 0-4 0,1-1 4 15,0-2-9-15,-1 1 6 0,0-2 1 0,2-1-1 16,-2-1 5-16,1-3-5 0,0-2 3 15,-1 0-3-15,1-1 1 0,1 0 2 0,-2 0 0 16,0 0-1-16,1 0 6 0,1 0-2 0,1-1-3 16,-1-1 5-16,2 0-8 0,1-2 5 0,1 2-1 15,2-1 1-15,-1 1-1 0,0 0-3 0,4 1 3 16,-1-1-8-16,-2 2 5 0,3 0-4 16,1 0-3-16,0 0 2 0,1-1 0 0,0 1-2 15,4-1 0-15,-4 0 3 0,5-1-8 16,-2-1 6-16,1 2-6 0,0-1 1 0,0 1-11 15,0-1-10-15,-2 0-12 0,0 1-25 16,0-1-16-16,-2 1-38 0,0-1-45 0,0 1-80 0,-1 0-120 16,-3 0-190-16,-4 1-857 0</inkml:trace>
  <inkml:trace contextRef="#ctx0" brushRef="#br1" timeOffset="118222">523 15107 1108 0,'0'0'212'16,"0"0"-96"-16,0 0 37 0,0 0 10 0,0 0-26 16,0 0-47-16,0 0-18 0,0 0-2 0,0 0-11 15,0 0-6-15,0 0-5 0,0 0-11 0,0 0 0 16,0 0-10-16,44-49-4 0,-32 48-1 16,-2 1-5-16,1 0-3 0,-1 1-2 0,-1 3 2 15,0 2-5-15,-1 0 0 0,-2 2-1 0,1 0 0 16,-3 3 1-16,-1 0 1 0,-2 2 0 0,-1 2-1 15,0 1 2-15,0 1 2 0,-7 3 2 0,-1 0-4 16,0 2 3-16,-2-1-3 0,-1-1 3 16,3-1 9-16,0-1 2 0,0-1 5 0,0 0 1 15,3-3-4-15,0 0-4 0,3-3 1 0,-1 0-4 16,2 0-4-16,-1-3-3 0,2 0-7 16,0-1 0-16,3 0-5 0,1-1 2 0,2-2-4 15,0 0-1-15,2-1 0 0,3-1-3 0,0 0-2 16,3-2-6-16,1 0-4 0,0 0-13 0,0 0-13 15,2-3-15-15,-2-1-30 0,3 0-40 16,-4 0-60-16,4 0-89 0,-3 2-120 0,-1 1-113 16,-6 0-617-16</inkml:trace>
  <inkml:trace contextRef="#ctx0" brushRef="#br1" timeOffset="118588.41">938 15108 1960 0,'0'0'41'0,"0"0"30"0,0 0 28 15,0 0-2-15,0 0-35 0,0 0-14 0,0 0-4 16,0 0-7-16,0 0-15 0,-117 18-7 0,105-4 1 16,-3 1-2-16,3 3-1 0,-2 4-2 0,0 2-4 15,2 2-7-15,3 1 3 0,1-1-2 16,2-1 0-16,2-1 0 0,2-3-2 15,2-2 2-15,2-2-4 0,5-2 2 0,0-2-4 16,3-2-8-16,4-4 5 0,1-2 0 0,2-4 2 16,2-1 7-16,1 0-2 0,0-6-1 0,-1-1 4 15,1-3 2-15,-3-1 7 0,-2-2 5 0,-5 0 8 16,3-1 3-16,-3 0 3 0,-1-2 5 16,-3 0-4-16,-1 2-1 0,-1-5-5 0,-3 3-1 15,-1-1-8-15,0-3-7 0,0 0-3 0,-5 0-10 16,0-1-9-16,-3 0-12 0,1 2-27 0,1 0-32 15,0 5-37-15,1 3-57 0,-4 4-110 0,5 3-195 16,1 1-620-16</inkml:trace>
  <inkml:trace contextRef="#ctx0" brushRef="#br1" timeOffset="119072.65">1188 15250 823 0,'0'0'227'0,"0"0"-57"0,0 0 43 16,0 0 13-16,0 0-38 0,0 0-58 0,0 0-17 15,0 0-16-15,0 0-21 0,0 0-14 0,0 0-14 16,0 0-6-16,0 0-8 0,-97-38-5 16,93 38-2-16,-4 0-6 0,3 0-10 0,-1 4-7 15,0 1-6-15,0 2-8 0,-2 2 0 0,4 1-3 16,0 0 0-16,1 2-4 0,3 0 1 0,0 1-2 16,0 2-3-16,0-1 5 0,6 0-6 15,-1 0 3-15,3 0 0 0,-1 1 2 0,2-2 3 16,1-1 2-16,-1 1 5 0,0-2-1 0,2-2 0 15,-1-2 3-15,-2-1 0 0,1 0 1 16,1-2 3-16,-4-2 2 0,0-1 1 0,1-1 5 16,-3 0 2-16,4 0 4 0,-3-3 6 0,1-3 6 15,-1-1-4-15,0-1 4 0,0-2 0 16,0-2-1-16,-3-1 4 0,1 1-2 0,0-1 1 0,-2 1-5 16,-1-1-4-16,0 0-4 0,0 0-6 15,-3 0-4-15,-2 0-7 0,-1-1-18 0,-3 4-28 16,2 1-39-16,-2 2-67 0,-3 1-97 0,2 3-147 15,1-1-114-15,3 3-589 0</inkml:trace>
  <inkml:trace contextRef="#ctx0" brushRef="#br1" timeOffset="119349.44">1393 15286 2083 0,'0'0'71'0,"0"0"28"0,0 0 33 15,0 0-8-15,0 0-51 0,0 0-35 0,0 0-15 0,0 0-8 16,0 0-2-16,0 0-4 0,0 0-1 15,0 0-2-15,0 0-13 0,0 0-5 0,79 4-25 16,-64-4-36-16,2-2-59 0,2 0-96 0,0-1-91 16,0 1-127-16,-3 0-57 0,-6-1-434 0</inkml:trace>
  <inkml:trace contextRef="#ctx0" brushRef="#br1" timeOffset="119737.3">1840 15376 1987 0,'0'0'40'0,"0"0"31"16,0 0 41-16,0 0-14 0,0 0-49 0,0 0-13 0,0 0-4 15,0 0 1-15,0 0-5 0,0 0 2 16,-19-125 2-16,18 104-3 0,1 2-1 0,0-2-2 16,0 1 3-16,0 0-7 0,0 0-1 0,0 1-5 15,-2 2-6-15,4 0-1 0,-1 3 0 16,1 5 0-16,0 3-2 0,-1 3 0 0,-1 3-6 16,2 0-4-16,-2 0-6 0,0 2-8 0,0 3-2 15,0 3 3-15,0 5 6 0,0 3 5 0,1 6 7 16,-1 3-2-16,0 2-1 0,0 5 0 15,0 0-2-15,1 0 0 0,-1-2-8 0,0-1 2 16,0-4-12-16,3 0-21 0,2-5-34 0,-2 0-59 16,4-4-84-16,-3-1-100 0,4-4-117 15,-2-3-49-15,-2-2-448 0</inkml:trace>
  <inkml:trace contextRef="#ctx0" brushRef="#br1" timeOffset="120104.95">2005 15102 2445 0,'0'0'28'0,"0"0"24"0,0 0 42 15,0 0 12-15,0 0-40 0,0 0-19 0,0 0-3 16,0 0-8-16,0 0-9 0,0 0-5 16,0 0-8-16,0 0-8 0,0 0 0 0,124-64-5 15,-109 64 1-15,-3 0-2 0,0 0 0 0,-2 3-3 16,-2 1-3-16,1 2-2 0,-5 0-3 15,2 2-3-15,-5 1-1 0,0 1 5 0,-1 3-3 16,0 1 7-16,-1 1 3 0,-6 1-2 0,-2 2 6 16,-3 1 3-16,-1 2-1 0,-2-1 1 15,0 1 2-15,2-1-1 0,0-4-1 0,-1 2 2 16,5-2 2-16,2-2 3 0,1-2 0 0,-1 0 3 16,4-4-2-16,3-1-7 0,0-2 2 0,0-2-5 15,0 0-5-15,3-1 7 0,3-1-8 0,-2 0-3 16,4 0 2-16,2-1-9 0,0 0-2 15,1 0 2-15,0 0-13 0,1 0-13 0,0-2-20 0,2 0-41 16,-3-1-60-16,0 0-110 0,2-2-132 16,-2 3-173-16,-5 0-731 0</inkml:trace>
  <inkml:trace contextRef="#ctx0" brushRef="#br1" timeOffset="120505.02">2482 15084 1224 0,'0'0'769'0,"0"0"-719"16,0 0 45-16,0 0 29 0,0 0-12 0,0 0-43 16,0 0-7-16,0 0 0 0,0 0-9 0,0 0-6 15,0 0-10-15,0 0-16 0,0 0-4 0,0 0-8 16,-93-44-5-16,82 54 3 0,-1 1-5 15,2 3-1-15,-2 1-2 0,1 2 1 0,1 2 2 16,3 0-3-16,-2 2 2 0,4 0-2 0,1-1-3 16,4 0 3-16,0-2-4 0,0-1 3 0,0-3-5 15,7 0-1-15,-2-1 0 0,4-3-4 0,0-1 1 16,1-2-3-16,3-4-3 0,2-2 1 0,-1-1 5 16,3 0 4-16,-2 0 8 15,1-3 1-15,-2-3 5 0,1-1 5 0,-2-1 3 0,-4-1 7 16,1-1 6-16,-2 0 7 0,-1-1 4 0,0-1 3 15,0 0-2-15,-5 1-5 0,1-2-2 16,-1 1-5-16,-2-2-5 0,0 0-8 0,-2 1-6 16,-2 0-11-16,-4-2-9 0,-1 1-11 15,-1 0-19-15,1 3-33 0,-2 1-48 0,-1 3-85 0,2 4-220 16,0 1-248-16,2 2-772 0</inkml:trace>
  <inkml:trace contextRef="#ctx0" brushRef="#br1" timeOffset="125855.09">3410 15141 406 0,'0'0'142'0,"0"0"39"0,0 0 62 16,0 0 34-16,0 0-23 0,0 0-53 0,0 0-43 15,0 0-25-15,0 0-25 0,0 0-21 0,0 0-18 16,0 0-16-16,-13 1-10 0,13-6-5 0,0 1-2 16,0-2-2-16,0-1-1 0,0-1-3 15,0-2-7-15,4 1-1 0,-2-4-5 0,0-1-1 16,3-1-1-16,-2-2-3 0,-1-1 0 15,4 0-7-15,-4-1 5 0,1 0-2 0,3-1-5 16,-3 2 0-16,0 0-3 0,3 0-1 16,-4 4 4-16,4 2 0 0,-2 3 0 0,-3 3-2 15,1 2-1-15,-2 3 5 0,0 1-1 0,0 0 5 0,0 4-2 16,0 2-3-16,0 4 2 0,0 3-4 16,-2 6 3-16,1 2-4 0,-3 2-2 0,-1 0-1 15,2 1 2-15,0-1 0 0,-1 1-1 0,2-1-2 16,2-1-4-16,-2 0-6 0,1-1-14 0,0-2-11 15,1 0-25-15,0-3-27 0,0-2-32 0,1-2-39 16,2 0-53-16,3-3-85 0,-2-2-86 16,-2-1-27-16,1-4-474 0</inkml:trace>
  <inkml:trace contextRef="#ctx0" brushRef="#br1" timeOffset="126209.29">3642 14852 1941 0,'0'0'54'0,"0"0"-13"0,0 0 32 16,0 0 12-16,0 0-27 0,0 0-38 0,0 0-7 15,0 0 3-15,0 0 4 0,0 0-3 0,0 0-1 16,0 0 3-16,-25 121-5 0,25-108 3 16,0-2-2-16,0-1-4 0,0-2-6 0,1-2-1 15,2 0-4-15,3-3-7 0,-2-1 1 0,3 0-2 16,2-2 4-16,-2 0 6 0,-1 0 1 0,2 0 0 15,1 0 0-15,0 0 0 0,0 1-3 16,-1 0 4-16,1 0-4 0,1 2 0 0,-1 0 0 16,1 0-2-16,-1 2 2 0,-1 1-2 0,2 0 2 15,-6 1 1-15,2 2 2 0,-3-1 2 0,-3 1 4 16,1 0 2-16,-1 2 3 0,0 2 7 0,-1-1-4 16,-3 2 2-16,-3-2-2 0,-3 2-4 15,0-1-4-15,0 1-1 0,-1-2-3 16,1 1-7-16,-1-2-7 0,-1-1-19 0,2-2-22 15,1-4-33-15,-1 0-53 0,2-3-85 0,-2-1-107 16,2 0-154-16,1-3-218 0,1 0 159 0</inkml:trace>
  <inkml:trace contextRef="#ctx0" brushRef="#br1" timeOffset="126410.75">3641 14916 1958 0,'0'0'9'0,"0"0"29"0,0 0 66 16,0 0 24-16,0 0-32 0,0 0-27 0,0 0-15 16,0 0-9-16,0 0-10 0,0 0-13 0,0 0-8 15,0 0-6-15,0 0-8 0,0 0-5 0,121-61-12 16,-106 60-19-16,-4 1-30 0,1 0-33 0,-2 0-47 16,1 1-85-16,0 3-86 0,-2 2-108 15,0-2-9-15,-6 0-370 0</inkml:trace>
  <inkml:trace contextRef="#ctx0" brushRef="#br1" timeOffset="126921.27">4041 14931 553 0,'0'0'278'0,"0"0"-126"0,0 0 53 0,0 0 42 0,0 0-5 15,0 0-60-15,0 0-33 0,0 0-24 16,0 0-27-16,0 0-38 0,0 0-25 0,0 0-16 15,0 0-12-15,-56 8 6 0,46 8 1 16,4 2 0-16,-3 1-2 0,1 2-8 0,-1 1-2 16,0 1 0-16,4 1-2 0,-1 1 6 0,3 1-5 15,3-1-1-15,0-1 1 0,0-1-4 0,2-2 0 16,5-2-1-16,-1-2-2 0,5-4-1 0,3-1-3 16,-1-4-2-16,0-2 3 0,4-3 1 15,0-2 7-15,-2-1 3 0,4 0 7 0,-7-5 5 16,6-5 4-16,-6-1 4 0,0-3 3 0,-1-2 1 15,1-3 3-15,-1 1 3 0,-4-3 2 0,0 0 3 16,2 1-1-16,-6-2-3 0,3 0-8 0,-4-1-1 16,-2 1-4-16,0 1-4 0,-3 0-1 15,-6 0-5-15,-2 2-3 0,-3 1-6 0,0 3-4 16,-2 2-7-16,0 5-11 0,-1 3-13 0,-2 3-18 16,3 2-24-16,-2 1-32 0,1 5-66 0,3 2-137 15,3 4-186-15,2-3-145 0,6-2-223 0</inkml:trace>
  <inkml:trace contextRef="#ctx0" brushRef="#br1" timeOffset="127229.7">4338 15040 1848 0,'0'0'549'15,"0"0"-539"-15,0 0 28 0,0 0 16 16,0 0-2-16,0 0-13 0,0 0-12 0,0 0-4 15,0 0-11-15,0 0-2 0,0 0-8 0,0 0-11 16,0 0-10-16,131-36-33 0,-110 32-57 16,-2-1-105-16,-3 3-140 0,-1 1-193 0,-8 0-780 0</inkml:trace>
  <inkml:trace contextRef="#ctx0" brushRef="#br1" timeOffset="127604.31">4675 15183 1379 0,'0'0'219'0,"0"0"-227"0,0 0 78 0,0 0 80 15,0 0-6-15,0 0-42 0,0 0-18 0,0 0-4 16,0 0-4-16,0 0 1 0,0 0-7 15,0 0-6-15,0 0-4 0,30-123-4 0,-29 107-3 16,-2 0-11-16,2-1-3 0,0-2-15 0,1 0-8 16,0-2-4-16,0-1-5 0,0 1-3 15,1 2 1-15,2 4 1 0,-2 2-2 0,-3 5-1 16,2 4-4-16,2 1-3 0,-3 3-5 0,-1 0 1 16,1 3 2-16,0 5 1 0,-1 6 9 0,0 2-4 15,0 7-1-15,0 2-3 0,-2 1-1 16,-1 3-3-16,0 0-2 0,1-2-3 0,-1 3-13 15,-3-1-6-15,3-1-18 0,2-2-29 0,-2-2-35 16,5 0-60-16,-2-5-110 0,0-1-171 0,0-5-80 16,0-5-484-16</inkml:trace>
  <inkml:trace contextRef="#ctx0" brushRef="#br1" timeOffset="127969.36">4854 15133 1563 0,'0'0'95'0,"0"0"-11"0,0 0 56 0,0 0 22 16,0 0-49-16,0 0-36 0,0 0-11 0,0 0-3 16,0 0-2-16,0 0-1 0,0 0-6 0,0 0 1 15,0 0-7-15,0 0-4 0,36-107-8 16,-31 93-7-16,-1 0-3 0,-3-1-7 0,6 0-1 0,-5-1-1 15,3 0-4-15,-1-1-2 0,-3 0-3 0,5 2-6 16,-3 3-1-16,-1 2 0 0,3 2-2 16,-4 3 4-16,0 3 2 0,-1 0 1 0,0 2 2 15,0 0-3-15,0 2-6 0,0 3-3 0,-1 4-2 16,-5 2 2-16,3 4 3 0,0 3-2 16,-2 2 3-16,1 0-5 0,-2 2 1 0,3 1 4 15,-4 3-3-15,4 0 0 0,-4 3 0 0,5-1-2 16,-5-1-3-16,4 1-1 0,-2-3-12 15,0 0-16-15,2-3-24 0,-2-2-42 0,5-3-62 16,0-2-90-16,0-3-148 0,0-4-146 16,4-5-690-16</inkml:trace>
  <inkml:trace contextRef="#ctx0" brushRef="#br1" timeOffset="128377.21">5102 14895 1867 0,'0'0'192'0,"0"0"-193"15,0 0 59-15,0 0 33 0,0 0-12 0,0 0-34 16,0 0-19-16,0 0-1 0,0 0-2 0,0 0 2 16,0 0 8-16,0 0-1 0,-14 121-3 15,14-111 1-15,0-1-8 0,0 0-5 0,0-2-4 16,0-1-5-16,0-1-8 0,3-2 0 0,1-1 2 15,2-1-2-15,1-1 0 0,0 0 3 16,2 0-3-16,-1-3-2 0,1-1 4 0,1 0-2 16,-1-1 0-16,0 3 2 0,2-1 0 0,-1 2 4 15,-1 1 0-15,-1 0 7 0,2 0 7 0,0 4 2 16,-2 1 9-16,2 1-5 0,-1 0-9 16,0 2 1-16,-1 0-4 0,-3 0 0 0,2 2 4 15,-4 0-5-15,2 0-2 0,-4 1 2 0,-1 0-1 16,0 1 4-16,-1-2 0 0,-5 1 1 0,-1 1-4 15,-4 1-4-15,0-1 0 0,-1 2-7 0,-1-1-6 16,-4 1-3-16,3-2-3 0,-2-2-10 16,3 1-7-16,3-3-22 0,2-2-35 0,-1-3-44 15,6-2-63-15,0-1-109 0,-2 0-158 0,4-2-88 16,0 0-589-16</inkml:trace>
  <inkml:trace contextRef="#ctx0" brushRef="#br1" timeOffset="128583.05">5092 14963 1585 0,'0'0'808'0,"0"0"-762"0,0 0 37 0,0 0 28 16,0 0-1-16,0 0-34 0,0 0-22 16,0 0-9-16,0 0-7 0,0 0-11 0,0 0-4 15,0 0-11-15,0 0 2 0,125-87-9 0,-109 80-1 16,1 3-8-16,-4 0-13 0,0 1-18 0,2 2-34 15,-2-2-55-15,-1 2-86 0,3 1-138 16,-4 0-256-16,-6 0-866 0</inkml:trace>
  <inkml:trace contextRef="#ctx0" brushRef="#br1" timeOffset="131241.36">5883 14853 1620 0,'0'0'32'0,"0"0"45"0,0 0 46 16,0 0 20-16,0 0-18 0,0 0-21 0,0 0-15 16,0 0-13-16,0 0-9 0,0 0-13 15,0 0-5-15,0 0-4 0,111-110-7 0,-97 108-8 0,1 2-7 16,-4 0-8-16,0 7-5 0,-1 0-2 0,-2 2-2 15,-4 2 1-15,4 0-1 0,-3 2 1 16,-2 0-1-16,-2 0 0 0,-1 1-2 0,0 1-1 16,-3 0-3-16,-2 2 2 0,-4-1 1 0,2 2-3 15,0-1 6-15,-3 0-4 0,0 1-2 16,2-3 4-16,-1-1-7 0,2-1 3 0,3-1 4 16,1-3-1-16,2-1-1 0,-1-1 1 0,2 0-4 15,0-2 1-15,2 0 0 0,2 0 0 16,0-1 0-16,3-1-2 0,1 0 2 0,-2-1-5 15,3 1-3-15,1-1-5 0,0 0-13 0,4 0-15 16,-2 0-21-16,0 0-23 0,5 1-35 16,-3-2-42-16,3 0-51 0,-2 1-56 0,2-2-75 15,-3 0-92-15,1 0-299 0,-6-2 458 0</inkml:trace>
  <inkml:trace contextRef="#ctx0" brushRef="#br1" timeOffset="131572.16">6443 14811 1322 0,'0'0'141'0,"0"0"9"15,0 0 34-15,0 0 16 0,0 0-61 0,0 0-52 16,0 0-13-16,0 0-23 0,0 0-8 16,0 0-10-16,0 0-7 0,-129 14 5 0,115 1 1 15,0 3 1-15,0 0-1 0,1 3-8 0,1 0-7 16,2-1-4-16,3 1-7 0,4-3 1 15,-2 0-3-15,5 1-2 0,0-4 1 0,10-1-4 16,-2-4 0-16,6-1-3 0,2-2 1 0,1-2-2 16,2-3 3-16,0-2 4 0,0 0-2 15,2-3 2-15,-1-5-1 0,-3-2 4 0,0 0 1 16,-3-1 5-16,-1-2 5 0,-2 0 0 0,-2 0 5 16,-1 1-2-16,-2 1-1 0,-3-1-4 0,-2 0-4 15,-1 0-5-15,0-2-5 0,0 0-5 0,0 0-10 16,-2 0-23-16,-4 1-33 0,0 0-59 15,-3 2-85-15,0 1-113 0,2 4-191 0,2 4-582 0</inkml:trace>
  <inkml:trace contextRef="#ctx0" brushRef="#br1" timeOffset="131994.17">6694 14862 1186 0,'0'0'99'0,"0"0"-7"0,0 0 71 0,0 0 27 16,0 0-42-16,0 0-27 0,0 0-8 0,0 0-13 15,0 0-16-15,0 0-13 0,0 0-16 16,0 0-14-16,0 0-10 0,-64-46-13 0,49 55-9 0,-1 3-2 15,-2-1-9-15,0 2 3 0,0 1-1 16,1 1-1-16,3 1 1 0,-1 0-3 0,3 1 2 16,4 1-6-16,0-1 2 0,3 0-1 0,4 0-5 15,1 0 0-15,1-2 0 0,4-2-4 16,5 0 2-16,1-3 1 0,3 1-2 0,2-4 6 16,3-1 0-16,2-2 3 0,-1-3 0 0,2-1-1 15,-2 0 8-15,-1-3-4 0,-2-4 8 0,-1 0 7 16,-1-2 3-16,-1-2 7 0,-3 0 8 15,0-1 1-15,-3 0-3 0,-3-2 1 0,0 1-10 16,-3-1-1-16,-2 1-6 0,0 0-5 0,-2 0-6 16,-4 0-13-16,0 2-23 0,-3 0-53 0,-4-1-91 15,2 1-170-15,2 4-232 0,2 3-809 0</inkml:trace>
  <inkml:trace contextRef="#ctx0" brushRef="#br1" timeOffset="132280.53">6886 14931 1691 0,'0'0'447'15,"0"0"-411"-15,0 0 49 0,0 0 41 16,0 0-3-16,0 0-40 0,0 0-19 0,0 0-14 16,0 0-11-16,0 0-10 0,0 0-6 0,0 0-10 15,0 0-6-15,0 0-3 0,113-20-7 0,-99 16-16 16,1 1-21-16,-1-1-45 0,-1 1-86 16,1-1-118-16,1 2-186 0,-6 1-363 0,-2-1-62 0</inkml:trace>
  <inkml:trace contextRef="#ctx0" brushRef="#br1" timeOffset="132721.46">7232 14968 2370 0,'0'0'-18'0,"0"0"25"15,0 0 58-15,0 0 4 0,0 0-29 0,0 0-16 16,0 0-8-16,0 0-3 0,0 0-6 0,22-130 1 15,-18 114-3-15,1 1-1 0,-1-2 0 16,-2 0-1-16,1-1 5 0,0 1-2 0,-2 2 3 16,-1 1 4-16,-1 5 2 0,1 3 11 0,0 2 9 15,0 4-3-15,0 0-5 0,0 0-13 0,0 4-10 16,0 5-3-16,1 5-1 0,-1 3 1 0,-1 6 0 16,1 0-1-16,0 3 0 0,-2 0 0 15,1 2-3-15,-2-1-2 0,3 0-5 0,-2-2-1 16,2-1-5-16,-2-1-4 0,2-4 0 0,0-2-17 15,0-2-23-15,0-2-39 0,3-3-55 16,2-2-80-16,0-1-108 0,0-2-166 0,-3-2-484 0</inkml:trace>
  <inkml:trace contextRef="#ctx0" brushRef="#br1" timeOffset="133104.86">7417 14778 2144 0,'0'0'63'0,"0"0"27"0,0 0 37 16,0 0 3-16,0 0-42 0,0 0-19 0,0 0-12 15,0 0-7-15,0 0-13 0,0 0-5 0,0 0-7 16,0 0-6-16,117-51-3 0,-107 51-7 16,3 2-3-16,-4 2-3 0,-2 1-3 0,-1 2 0 15,0 0 1-15,-3 2-2 0,-1-1-1 0,-2 1-4 16,0 0-3-16,2 2-2 0,-2-1-1 0,-4-1-1 15,0 0 1-15,1 1 1 0,-2-1-1 16,1-1 2-16,-2 0 2 0,-1 1-3 0,0 0 8 16,-3 0-2-16,1 2 4 0,0-1 4 0,0 2-3 15,1-1 0-15,0 0-2 0,2 0 3 16,1 1-2-16,3-3 3 0,-1 0 2 0,3-1-1 16,0-1 1-16,0 0-1 0,4 0-2 0,1-2-4 15,2-1 2-15,0-1-2 0,2-1-3 0,2 0 2 16,0-2-1-16,1 0-4 0,1 0-2 0,-2 0 1 15,3-2-15-15,-3-2-11 0,1 1-22 0,1-2-32 16,-2 2-51-16,1-1-85 0,1 1-57 0,-1 0-98 16,-4 1-130-16,-3 1-543 0</inkml:trace>
  <inkml:trace contextRef="#ctx0" brushRef="#br1" timeOffset="133471">7694 14763 1650 0,'0'0'486'16,"0"0"-434"-16,0 0 39 0,0 0 23 0,0 0-13 16,0 0-30-16,0 0-15 0,0 0-7 15,0 0-4-15,0 0-5 0,0 0-10 0,0 0-6 0,0 0-6 16,0 0 1-16,25 62 2 0,-15-56-1 15,2-1 2-15,1-1-5 0,-3 1-2 0,2-2 0 16,-2 1-6-16,0 1-1 0,1-2-1 0,-1 2 0 16,-1-1-2-16,1 0-1 0,0 1 0 15,-4 1-2-15,0 0-2 0,0-1 2 0,-2 1 0 16,-1 1 1-16,-2 0 2 0,0 3 0 0,-1-2-2 16,0 3 0-16,-5-2 0 0,0 1-2 0,-2-1 0 15,-3 0 2-15,1 0-2 0,-2 0-3 0,1 0-4 16,0-1-6-16,-2 1-8 0,0-2-7 15,0-1-18-15,-1 0-26 0,2-3-38 0,-1 1-49 16,2-3-90-16,1-1-151 0,1 0-185 16,1-2-356-16,5 0 527 0</inkml:trace>
  <inkml:trace contextRef="#ctx0" brushRef="#br1" timeOffset="133637.93">7673 14809 1353 0,'0'0'176'0,"0"0"-28"0,0 0 28 0,0 0-11 16,0 0-50-16,0 0-28 0,0 0-18 0,0 0-20 16,0 0-18-16,122-64-14 0,-109 57-10 0,2 0-6 15,-2 0-8-15,-1 1-26 0,1 0-51 16,-5 3-68-16,1-1-100 0,-2 2-209 0,-4 1-851 0</inkml:trace>
  <inkml:trace contextRef="#ctx0" brushRef="#br1" timeOffset="134596.98">7808 14444 1120 0,'0'0'190'0,"0"0"-121"0,0 0 18 16,0 0 15-16,0 0-6 0,0 0-22 0,0 0-2 16,0 0-6-16,0 0-5 0,0 0-6 0,0 0-7 15,0 0-4-15,0 0-2 0,75-28 3 16,-63 28-5-16,-1 0-5 0,0 0-7 0,0 0-8 16,-1 0 1-16,0 0-4 0,0 2-1 0,0 0 2 15,1 1 0-15,-4 2 2 0,0 0 1 0,0-1 2 16,-1 3-4-16,2 1-2 0,-3 1-6 15,2 0-1-15,-2 1-2 0,3 1 0 0,-1 1 1 16,1 1-3-16,-2 1 0 0,2 0-1 0,-4 3 0 16,4-1-1-16,-2 1 2 0,-1 3-2 0,1 0 2 15,-1 2 1-15,4 2-4 0,-4 0-1 0,0 3 0 16,1 1 0-16,0-1 1 0,2 1-1 16,-1-2-2-16,-1 1-2 0,1-1 0 0,0-1-1 15,-1 0 3-15,1-2-2 0,-4-1 2 0,4-3-1 16,-6 0 2-16,0-2 3 0,-1-1-2 0,0 0 4 15,0-2 4-15,-2-1 2 0,-5-1 2 16,1 0 8-16,0-2 4 0,-4-1-1 0,4-2 12 16,-2 0-6-16,1-1 0 0,-1-1 2 0,0 0-4 15,-1-1-2-15,1-2-1 0,0 1-3 0,-2-1-3 16,1 0-4-16,-1-2-3 0,1 0 2 16,1 0-7-16,-1 0 4 0,-1 0-3 0,1-1-5 15,1-3 5-15,-2 2-8 0,1 1 0 0,-1-2-5 16,1 2-2-16,2 0-1 0,1 0-6 15,0 0-9-15,3 1-21 0,3-1-35 0,-1 1-51 16,1-2-72-16,0 0-77 0,1 0-68 0,6-1-151 16,-2 0-53-16,0 2-326 0</inkml:trace>
  <inkml:trace contextRef="#ctx0" brushRef="#br1" timeOffset="134833.27">8344 14851 2784 0,'0'0'66'0,"0"0"-52"0,0 0 33 16,0 0 25-16,0 0-14 0,0 0-23 16,0 0-6-16,0 0-11 0,0 0-6 0,0 0-4 15,0 0-8-15,0 0 0 0,0 0-3 0,0 0-5 16,36-51-18-16,-35 51-32 0,-1 0-57 0,0 4-97 15,0 3-166-15,-2-2-309 0,0-2-823 0</inkml:trace>
  <inkml:trace contextRef="#ctx0" brushRef="#br1" timeOffset="137039.98">1024 16196 941 0,'0'0'80'0,"0"0"47"0,0 0 47 16,0 0 26-16,0 0-13 0,0 0-42 15,0 0-32-15,0 0-32 0,0 0-30 0,0 0-13 16,0 0 1-16,0 0 11 0,-18 5 2 0,25-4 0 16,6 1-10-16,-2-2-8 0,6 1-8 15,-1-1-11-15,3 0-8 0,0 0-4 0,0-3-5 16,-2-2-8-16,1 1-3 0,0-2-13 0,0 0-26 16,-3 1-36-16,1 0-59 0,-3 0-68 0,-2 2-82 15,-2 1-91-15,0 0-22 0,-7 2-399 0</inkml:trace>
  <inkml:trace contextRef="#ctx0" brushRef="#br1" timeOffset="137798.61">922 16204 1854 0,'0'0'-47'0,"0"0"44"16,0 0 47-16,0 0 25 0,0 0-20 0,0 0-18 0,0 0 1 16,0 0 1-16,0 0-1 0,0 0-4 0,-7 125-2 15,9-104-2-15,3 1 1 0,-2 1-3 16,0 2 9-16,1 1 2 0,0 1 3 0,-2-1 9 16,1 3-4-16,1 1 2 0,-2 2-5 0,3 1-5 15,-2 3-6-15,0 2-5 0,2 0 2 0,-2 0-10 16,0-1-1-16,0 0-4 0,1-2-5 0,-3 2-4 15,3-2 3-15,1-1-8 0,-2-2 4 0,4 0 4 16,-3 0 0-16,2-1 4 0,-1-1-6 16,0 1 6-16,-4 0-13 0,3 0 9 0,1 1-5 15,-4 0 0-15,-1 0 6 0,0 0 0 0,0-1 13 16,-1 2-14-16,-4-1 11 0,0 4-9 0,4-1 0 16,-3-2 6-16,0 2-2 0,2-2 1 15,-1-1-5-15,-1 0 10 0,3 0-12 0,-1-4 7 16,0 1-7-16,1-3 0 0,1-1-3 15,0-1 5-15,0-3 6 0,1-4-10 0,-1-2 13 16,0-3-9-16,0 2 4 0,0 0-2 0,0 0 4 16,0 1-18-16,0 0 2 0,0 0 14 0,2-2-16 15,-2 1 13-15,0-2-13 0,0 1 13 0,1-3-19 16,-1 1 31-16,0 0 0 0,0-1-23 16,0-1 23-16,0 3-17 0,-3-2-1 0,2 0-8 15,-3 2 18-15,2-1-24 0,-1-1 22 0,1 1 3 16,-1 0-12-16,1-1 9 0,1-1-19 15,-1 2 19-15,0-2-15 0,-1 0 15 0,1 1-1 16,-1 0-6-16,2 0-1 0,-4-1 8 0,3 1-18 0,-1-2-12 16,1 0 34-16,-1 2-38 0,2-2 40 15,-1 1-5-15,-1 1-1 0,0-1-1 0,2 0-24 16,0 1 25-16,1-1-30 0,-1 2 27 0,2-3-6 16,-1 0 2-16,0-2-3 0,0 0 4 15,0-2 5-15,0-1-32 0,0 0 32 0,1-1-4 16,1-1-1-16,1 0 2 0,1 0 2 15,-2-1-26-15,4 0 20 0,-2 0 31 0,4 0-40 16,-1 0 36-16,1 0 2 0,0-2-23 0,3 0 4 16,1-2 4-16,2 2-30 0,-3-2 1 0,0 1 21 15,5-1-25-15,-3 1 5 0,0 1 6 0,1-1-5 16,1 2-24-16,-4-3 2 0,3 1-38 16,1 0-74-16,-3 0-22 0,5-1-118 0,-4 0-131 15,-1 0-189-15,-5 3-486 0</inkml:trace>
  <inkml:trace contextRef="#ctx0" brushRef="#br1" timeOffset="138471.41">1343 16313 1128 0,'0'0'102'0,"0"0"50"0,0 0 32 16,0 0 22-16,0 0-39 0,0 0-64 0,0 0-16 16,0 0-21-16,0 0-10 0,0 0-2 0,0 0-5 15,0 0-8-15,0 0-4 0,0 0-5 0,7-42-9 16,3 37 3-16,1 1-7 0,0-1 1 0,2 2-4 16,0 0 0-16,0 2 1 0,-1 0-4 15,-1 1-1-15,1 0-1 0,-1 1-8 0,-1 4 0 16,0 1 3-16,-2-1-6 0,0 2 4 0,-4 1 2 15,3 2-1-15,-4 1 0 0,1 0 5 0,-2 3-2 16,-2 2-3-16,0-1 6 0,-3-1-3 16,-1 4 2-16,-3-2 2 0,1 1 0 0,-2-1-6 15,2 0-2-15,-1-2 5 0,-1-2-7 0,4-1 8 16,-1-2-5-16,4-3 2 0,0 0-7 0,0-3 2 16,1 1-1-16,0-2-8 0,0 2 6 0,3-1-5 15,1-1-3-15,1 1 1 0,0 1-5 0,5-1-3 16,-3 0-3-16,3-2-4 0,2-1-15 15,1 0-22-15,2 0-25 0,2-1-44 16,-1-4-58-16,1-1-62 0,2 1-79 0,-1-3-90 16,-4 2-3-16,-4 3-353 0</inkml:trace>
  <inkml:trace contextRef="#ctx0" brushRef="#br1" timeOffset="138854.95">1814 16326 1367 0,'0'0'262'16,"0"0"-197"-16,0 0 51 0,0 0 37 15,0 0-9-15,0 0-48 0,0 0-19 0,0 0-14 16,0 0-19-16,0 0-16 0,0 0-14 0,0 0-14 16,0 0-8-16,0 0 7 0,-66 11-8 0,58 0 11 15,-1 1-3-15,1 0-3 0,2 1 2 16,-1 1-6-16,4 0 1 0,-1-1-6 0,1 2 4 15,1-1-4-15,2 0 0 0,2-2 0 0,2 0-6 16,2-3-3-16,2 0-6 0,1-2-2 16,2-3-5-16,0 0 7 0,5-3 8 0,-2-1 11 15,4 0 7-15,-4-6 11 0,3 0 3 0,-5-2-2 16,-1 0 15-16,0-1 2 0,-2-2 13 16,1 1 8-16,-4-1 5 0,-1 0 1 0,1 2-3 0,-5-2 5 15,0 2-7-15,-1 0-2 0,0 1-9 0,0-2-12 16,-6-1-11-16,2 0-4 0,-4 0-7 15,1-1-16-15,1 0-9 0,-3 3-23 0,0 1-18 16,2 1-34-16,0 2-40 0,0 4-86 0,-2 1-138 16,5 0-160-16,-1 0-719 0</inkml:trace>
  <inkml:trace contextRef="#ctx0" brushRef="#br1" timeOffset="139279.46">2117 16316 1241 0,'0'0'179'0,"0"0"-163"16,0 0 65-16,0 0 48 0,0 0-14 0,0 0-26 0,0 0-3 15,0 0 9-15,0 0 7 0,0 0-4 0,0 0-9 16,0 0-16-16,0 0-23 0,0 0-17 0,-26-76-7 15,16 76-13-15,-3 4-1 0,1 1-8 16,1 3-5-16,1 1-2 0,0 2 0 0,3-1-4 16,0 2-6-16,-2 0 4 0,5 1-10 0,-1 1 1 15,4 0 0-15,0 0-3 0,1 1-4 16,0-1-1-16,2 0 0 0,5 0-3 0,1-1 2 16,-1-2-4-16,2 0-6 0,2-3-4 0,0 0 8 15,1-4 8-15,2 1 9 0,-3-3 12 16,0-1 0-16,0-1 5 0,0 0 3 0,-2-2 12 15,2-3 4-15,-2 0 12 0,-1-1 9 0,-2 0-1 16,0-1 3-16,-4 0-8 0,1-1-1 0,0 0-8 16,-3-1-5-16,0 0-12 0,0-1-16 15,0-2-14-15,-5 0-33 0,2 0-35 0,-4-2-62 16,2 0-80-16,-3 0-161 0,3 4-91 0,0 3-506 0</inkml:trace>
  <inkml:trace contextRef="#ctx0" brushRef="#br1" timeOffset="146563.41">2289 16281 1962 0,'0'0'57'0,"0"0"41"0,0 0 22 0,0 0 20 16,0 0-27-16,0 0-42 0,0 0-16 0,0 0-24 15,0 0-16-15,0 0-14 0,0 0-4 16,0 0-2-16,0 7 1 0,8-2 1 0,2 0 8 16,3-1-3-16,4 0-6 0,4 0 2 0,0-1-22 15,-1-3-15-15,3 0-32 0,4 0-54 0,-1 0-63 16,0-4-87-16,3-1-95 0,-8 1-118 0,-8 2-581 15</inkml:trace>
  <inkml:trace contextRef="#ctx0" brushRef="#br1" timeOffset="146955.12">2767 16420 2231 0,'0'0'-63'0,"0"0"52"0,0 0 80 0,0 0 42 16,0 0-31-16,0 0-41 0,0 0-16 0,0 0-3 15,0 0-13-15,0 0-1 0,0 0 3 0,21-121-1 16,-15 102-1-16,-4-2-1 0,3 2 6 15,-3-2-8-15,0 2 8 0,-2-1-2 0,0 3-2 16,0 1 3-16,1 3 0 0,-1 4 4 0,0 3 0 16,0 3 3-16,0 3-3 0,0 0-5 0,0 0-11 15,0 2-4-15,0 6-4 0,0 3-1 0,-1 6 9 16,1 4-3-16,0 2 4 0,-2 3 0 0,0 1 1 16,-1 1-3-16,1-1 1 0,2 1-4 15,0-2-11-15,0-2-14 0,0-1-25 0,0-3-25 16,2 1-52-16,5-3-53 0,1-5-71 15,-3 0-76-15,3-5-77 0,-1-2-10 0,-4-3-313 0</inkml:trace>
  <inkml:trace contextRef="#ctx0" brushRef="#br1" timeOffset="147293.14">2926 16169 1895 0,'0'0'29'0,"0"0"44"0,0 0 40 0,0 0 16 15,0 0-36-15,0 0-19 0,0 0-6 16,0 0-15-16,0 0-13 0,0 0-9 0,0 0-4 16,0 0-8-16,0 0-4 0,0 0-6 0,115-46-2 15,-107 50-2-15,-4 3 4 0,1 1 3 0,-3 1-1 16,-1 4 4-16,-1 0-3 0,0 1-1 0,-1 3-4 16,-6 0 0-16,2 2-3 0,-4 0-1 0,0 1 4 15,-2-2-4-15,2 1 2 0,-1 0 0 16,0 0 2-16,4-4 4 0,-1 3 7 15,4-3 1-15,-3 1-4 0,5-4-1 0,0-1-8 16,1-2 1-16,0-2-6 0,0-1 2 0,2-1-2 16,1-2-4-16,3-1 3 0,1 0-5 0,-1-2-10 15,7 0 0-15,-1 0-2 0,2-4-20 0,-1-2-7 16,4-1-35-16,-1 1-45 0,-1-1-42 16,1 2-57-16,-1-1-57 0,1 1-85 0,-2 2-99 15,-4 0-81-15,-2 2 34 0</inkml:trace>
  <inkml:trace contextRef="#ctx0" brushRef="#br1" timeOffset="147625.36">3481 16236 1421 0,'0'0'128'0,"0"0"15"15,0 0 34-15,0 0-23 0,0 0-64 0,0 0-19 16,0 0-7-16,0 0-10 0,0 0 0 15,0 0-4-15,0 0-9 0,0 0-3 0,-133-70-10 16,115 79-5-16,-1 0-7 0,0 1-3 16,0 2 3-16,1 2 1 0,5 2 5 0,1 0 7 15,2 2-5-15,2 0-9 0,0 2 0 16,7-2-13-16,0 2-2 0,1-3 3 0,0 1-4 0,9-1-1 16,-1-2-4-16,1-3 1 0,4-1-7 0,-1-3 3 15,7-3 0-15,-5-2 3 0,5-3 6 16,-1 0 5-16,-1-3 5 0,-3-2-4 0,-1-3 9 15,2-2-6-15,-3 0 8 0,-2 0 4 0,-2-2 0 16,1-1 0-16,-5 2-7 0,-1 0 2 16,0-2-10-16,-3-2-1 0,0 1-17 0,-4-1-32 15,-1-1-49-15,-3 0-80 0,-1-2-130 0,0 5-306 16,4 5-835-16</inkml:trace>
  <inkml:trace contextRef="#ctx0" brushRef="#br1" timeOffset="148719.08">1257 17231 1501 0,'0'0'30'0,"0"0"30"0,0 0 56 0,0 0 39 16,0 0 16-16,0 0-34 0,0 0-37 0,0 0-13 16,0 0-14-16,0 0 1 0,0 0-5 15,0 0-10-15,0 0-16 0,14-23-15 0,-5 8 3 0,-2-1-19 16,2-1 5-16,1 0-2 0,-3-1-5 15,1-1 0-15,-2 3 5 0,0-1-2 0,-1 2-14 16,-1 2 8-16,-1 0-10 0,0 1 3 0,0 2 5 16,-2 2 1-16,-1 3-1 0,0 2-6 0,0 2 7 15,0 1-5-15,0 0-1 0,0 2 4 0,0 5 0 16,0 3-7-16,-4 5 8 0,-1 6-1 16,2 2-8-16,-2 4 8 0,2-1-6 0,-2 1 1 15,2-2-5-15,1-1 6 0,1-1-9 0,1-2-12 16,0 0-6-16,0-2-26 0,2-3-31 15,6-1-33-15,-2-3-63 0,2-1-93 0,3-4-102 16,5-3-164-16,-6 0-352 0,0-4 604 0</inkml:trace>
  <inkml:trace contextRef="#ctx0" brushRef="#br1" timeOffset="149055.28">1662 17032 1984 0,'0'0'8'15,"0"0"27"-15,0 0 46 0,0 0 14 16,0 0-20-16,0 0-18 0,0 0-6 0,0 0 6 16,0 0 1-16,0 0 1 0,-63 122 0 0,62-110-14 15,0 0-7-15,1-3-11 0,0-1-12 16,0-1-9-16,1 0 3 0,5-1-11 0,-1-2 3 16,3 0 5-16,1-1-6 0,1-2 4 0,2 2-4 15,2-2 4-15,1 1-6 0,0-1 7 0,1 2-3 16,-1-2-2-16,0 0-1 0,0 1 2 0,0 2 1 15,-4-1-11-15,-1 2 14 0,0 0-5 16,-2-1-1-16,-4 1 8 0,0 1-2 0,-2-1-3 16,-2 3 4-16,0 1 7 0,-7 2-8 0,-2 0 5 15,-3 2-5-15,1-1-7 0,-7 1-5 16,2-1-12-16,-1 1-3 0,-2-3-22 0,-2-1-8 16,2-1-33-16,1-3-33 0,3-3-36 0,-2-2-77 15,4-1-105-15,2-7-176 0,3 0-60 0,1 2-101 16</inkml:trace>
  <inkml:trace contextRef="#ctx0" brushRef="#br1" timeOffset="149221.83">1526 17061 2337 0,'0'0'-31'16,"0"0"11"-16,0 0 47 0,0 0 23 0,0 0 10 15,0 0 1-15,0 0-2 0,0 0-5 0,0 0-14 16,0 0-10-16,137 8-15 0,-111-12-9 0,3 1-21 15,-3 0-22-15,0 0-42 0,2 1-52 16,-3 0-96-16,2 1-123 0,-5 1-127 0,-3 0-93 16,-9 0-232-16</inkml:trace>
  <inkml:trace contextRef="#ctx0" brushRef="#br1" timeOffset="149555.98">2088 17066 1629 0,'0'0'154'16,"0"0"-62"-16,0 0 62 0,0 0 20 0,0 0-47 15,0 0-35-15,0 0-15 0,0 0-22 0,0 0-25 16,0 0-19-16,0 0-20 0,0 0 0 0,0 0 7 16,0 0-6-16,-103 39 12 0,92-20-9 15,1 1 0-15,3 0-2 0,1 1-7 0,-2 1 11 16,6 1-10-16,2-1 7 0,0 0-4 15,0-2-2-15,2-1-2 0,7-3-4 0,-1-1-8 16,2-5-3-16,3-1 3 0,2-4-1 0,0-3 15 16,2-2 4-16,-2-1 16 0,2-5 8 0,-3-2 15 15,1-1 8-15,-2-3 4 0,-4 0 9 0,0-2 1 16,-2-1-1-16,-1-1-11 0,1 0-1 16,-4 0-20-16,-2 0-4 0,-1 1-2 0,0-1-9 15,-1-1-1-15,1 0-22 0,-3 0-18 0,-4-1-61 16,-2-1-85-16,4 2-159 0,-2 4-286 0,3 5-802 0</inkml:trace>
  <inkml:trace contextRef="#ctx0" brushRef="#br1" timeOffset="149814.08">2378 17111 2736 0,'0'0'6'0,"0"0"-70"15,0 0 91-15,0 0 36 0,0 0-25 0,0 0-20 16,0 0-11-16,0 0 0 0,0 0-7 16,0 0 6-16,0 0-3 0,0 0-7 0,0 0 1 15,70 16-30-15,-58-16-25 0,5 0-64 0,-3 2-80 16,5-2-113-16,-3 0-152 0,-1 0-103 0,-6 0-503 0</inkml:trace>
  <inkml:trace contextRef="#ctx0" brushRef="#br1" timeOffset="150142.36">2755 17308 1372 0,'0'0'5'0,"0"0"48"16,0 0 111-16,0 0 50 0,0 0-42 15,0 0-23-15,0 0-23 0,0 0-22 0,0 0-7 16,0 0-15-16,70-132-9 0,-62 111-6 0,0 2-3 16,-2-2-20-16,1 0 0 0,-3 0-11 0,2 0-15 15,-5 2 3-15,2-1-7 0,0 4 0 0,0 4-5 16,-2 4 7-16,-1 2-4 0,0 3-5 0,0 1 4 15,0 2-7-15,0 0-4 0,0 0-3 0,0 4-1 16,0 2-17-16,-1 2 5 0,-2 4-3 16,0 4 0-16,0 6 8 0,0 3-4 0,-3 3 0 15,-1 2-14-15,4 0-5 0,0 0-20 0,-2-2-35 16,3-2-57-16,2-1-105 0,0-3-150 0,0-7-204 16,2-4-652-16</inkml:trace>
  <inkml:trace contextRef="#ctx0" brushRef="#br1" timeOffset="150455.16">2976 17298 1470 0,'0'0'971'0,"0"0"-979"0,0 0 61 16,0 0 39-16,0 0-25 0,0 0-21 0,0 0-6 15,0 0 8-15,0 0-11 0,0 0 0 16,33-127-8-16,-25 110 4 0,0 0 4 0,-4 0-15 15,2 2 0-15,-2 0-9 0,-2 1-8 0,4 1-4 16,-4 2 4-16,2 3-8 0,1 1 2 16,-3 2 3-16,-1 3-5 0,0 1-4 0,-1 1-1 15,0 0-1-15,0 0-9 0,0 2 5 16,0 4-3-16,0 1 3 0,-1 3 7 0,0 2 1 0,-3 5 5 16,-2 0-8-16,3 1 4 0,-5 2-8 0,1 2-3 15,1-1-6-15,-3 4-10 0,0-2-11 16,2 0-14-16,2 1 4 0,-3-2-24 0,5-3-25 15,2-2-71-15,1-4-124 0,0-4-131 16,3-3-133-16,-2-3-487 0</inkml:trace>
  <inkml:trace contextRef="#ctx0" brushRef="#br1" timeOffset="150856.03">3421 17026 2515 0,'0'0'10'16,"0"0"22"-16,0 0 46 0,0 0-5 15,0 0-41-15,0 0-19 0,0 0-5 0,0 0-4 16,0 0 1-16,0 0 0 0,0 0-2 0,0 0-5 16,0 0 7-16,0 0-7 0,-60 93 8 15,58-82-4-15,-2-1-1 0,4 1 1 0,-1-2-6 0,1-2 5 16,0 2-9-16,0-2 7 0,0 1-6 15,0-1 2-15,0 0 3 0,2 0-2 0,3-2-5 16,-1 1-4-16,2-2 0 0,-2 2-11 16,3-2 6-16,-2-1-4 0,3-2 4 0,1 2 5 15,-1-2 5-15,1 0 5 0,-2 1-4 0,2-2 9 16,0 1-8-16,1 1 8 0,-2-2-3 0,-1 2 4 16,-2-1-2-16,3 1-6 0,-4 1 13 0,1 0-6 15,-3 1 10-15,-2-1 4 0,0 3 6 0,0 0 2 16,-1 5 3-16,-8 1-4 0,1 1-12 15,-2 1-5-15,-1 1-6 0,-3-1 0 0,-3-1-13 16,2-2-2-16,-1 2-34 0,-3-3-41 0,3 0-70 16,0 0-120-16,-2-4-169 0,7-3-144 0,6-2-517 15</inkml:trace>
  <inkml:trace contextRef="#ctx0" brushRef="#br1" timeOffset="151048.05">3274 17039 2711 0,'0'0'-66'0,"0"0"17"0,0 0 57 0,0 0 54 15,0 0-6-15,0 0-2 0,0 0 1 0,0 0 8 16,0 0-16-16,0 0-15 0,140-30-18 16,-117 24-3-16,2-1-7 0,-3 2-22 0,-1 1-20 15,0 1-64-15,-3 0-101 0,-2 1-165 0,-3 2-290 16,-6 0-830-16</inkml:trace>
  <inkml:trace contextRef="#ctx0" brushRef="#br1" timeOffset="151888.24">1322 18029 1883 0,'0'0'25'0,"0"0"-17"0,0 0 53 15,0 0 43-15,0 0-21 0,0 0-38 0,0 0-33 16,0 0-17-16,0 0 28 0,0 0-26 0,0 0 30 15,0 0-6-15,0 0-8 0,0 0-5 16,40-58 0-16,-28 54-11 0,2 3-21 0,1 1 24 16,-3 0-20-16,1 0 22 0,-3 3-4 0,-2 1 10 15,0 2-2-15,-3 1 4 0,-2 2 19 16,-3 2-13-16,0 0 6 0,0 3-7 0,-7 2 16 16,-2 2-24-16,1-2 23 0,-4 3-3 0,1 0-28 15,0-1 26-15,0-2-17 0,0 0 15 0,2-2-9 16,1-2 8-16,3-2-22 0,0-2-15 0,3-1 28 15,2-3-27-15,0 1 0 0,0-3-1 0,5 1-5 16,1-1-5-16,3-2 20 0,1 0-10 16,2 0-20-16,5 0-21 0,-3-3-29 0,3-3-39 15,4 0-86-15,0-1-39 0,-1 0-116 0,3 0-95 16,-5 1 15-16,-7 2 26 0</inkml:trace>
  <inkml:trace contextRef="#ctx0" brushRef="#br1" timeOffset="153812.18">1738 17873 98 0,'0'0'210'0,"0"0"-131"0,0 0 45 15,0 0 34-15,0 0 7 0,0 0-18 0,0 0 2 16,0 0 3-16,0 0 14 0,0 0-5 15,0 0-13-15,0 0 0 0,0 0-32 0,0 0-1 16,-2-3-14-16,2 2-8 0,0 1 0 0,0-2-19 16,0 2 8-16,0 0-11 0,0 0-8 0,0 0 1 15,0 0-4-15,0 0-14 0,-2 0 4 16,2 0-12-16,-1 0-5 0,-1 0-4 0,0 0 3 16,1-1 5-16,0 1-18 0,-3-1 12 0,1 1-17 15,1 0-1-15,-2 0-2 0,0 0-2 16,2 0-5-16,-2 2-2 0,0 0 17 0,1 1-18 15,-1-1 11-15,0 3-12 0,2 0 8 0,-3 1-15 16,0 1 16-16,1 1 11 0,-2 2-30 16,-1 0 27-16,2 2-14 0,-1 2-20 0,2-1-4 15,-4 0 18-15,4 0-23 0,0-1 25 0,2 0 17 16,1-1-22-16,0-1 6 0,1 0-12 0,0-1 8 16,0-1-11-16,0 0 11 0,1 0 10 0,1-1-12 15,2-1 2-15,0 0 14 0,2-1-7 0,-1 1-27 16,3-1 34-16,-3-2-34 0,5 1 18 15,-1-1 15-15,0 0-8 0,3-2-3 0,1-1-14 16,1 0 11-16,0 0-15 0,3-3 20 0,-4 0 8 16,3-3 4-16,-1 0-13 0,0-1 20 0,-2 0-11 15,-3 0-22-15,0 0 29 0,-1 2-29 16,-2-2 26-16,-2 0-6 0,0 0 14 0,0 1-17 16,-5 1-19-16,1-2 42 0,3 1-38 0,-4-1 37 15,1 0-9-15,-1-1-2 0,0 0 1 0,0-1-1 16,-1 0 4-16,-3-2-26 0,1 1 14 15,-3 1-9-15,2-2 23 0,-5-1-15 0,-3-1 19 16,-4 1-26-16,1-1-18 0,-1 5 26 0,4 2-27 16,0 4 32-16,0 2-1 0,1 0 2 15,0 0-5-15,1 0 1 0,-2 0-4 0,4 0-15 16,1 2 6-16,-2 0 1 0,4 2 9 0,-1-1-21 16,-1 1 5-16,1 0-34 0,-1 1-21 15,0 0-4-15,4 0-34 0,-1 1-35 0,2 1-47 0,2 0-56 16,0 0-146-16,7 0-152 0,-1-3-362 15,-2 0 277-15</inkml:trace>
  <inkml:trace contextRef="#ctx0" brushRef="#br1" timeOffset="154340.04">2140 17937 1067 0,'0'0'105'0,"0"0"-72"0,0 0 114 0,0 0 92 16,0 0-27-16,0 0-30 0,0 0-47 0,0 0-17 16,0 0-30-16,0 0 4 0,0 0 0 0,0 0-19 15,0 0 0-15,0 0-1 0,12-11 2 0,-12 10-25 16,0-1 25-16,0 1-43 0,0-2 2 0,-3 2 15 15,0 0-21-15,1 1 17 0,-2 0-23 16,-1 0 13-16,2 0-25 0,-5 2 1 0,1 2 7 16,2 0-17-16,-3 1 4 0,-1 1 5 0,5 0-6 15,-3 1-18-15,0-2 11 0,4 3-17 0,-3 0 6 16,4 1-2-16,-1 2 15 0,3-1-20 0,0 2-3 16,0-1 22-16,0 2-29 0,1 0 21 15,3-2-13-15,2 1 6 0,2-1-8 0,-1-2 14 16,-1 1 7-16,5-2-28 0,-1-3 25 0,0 1-13 15,2-1 18-15,0-3-1 0,1-1 13 16,-1 1-10-16,-2-2-10 0,1 0 22 0,-1-2-11 16,0-2 9-16,1-1-11 0,-2-2 21 0,0 0-19 15,1-1 26-15,-3 0 14 0,-1-1-27 16,1-1 21-16,-4-1-17 0,2 1 4 0,-2-2-18 16,-2 1 22-16,-1-1-18 0,0 0 3 0,-4-1 17 15,-2 1-18-15,-4 1-2 0,0 0-19 0,-1 0 19 16,-2 3-33-16,-4 0 21 0,-1 3-16 0,3 2-29 15,-2 2-4-15,5 1-27 0,1 1-30 16,0 5-78-16,-2-1-83 0,3 5-167 0,4-3-230 0,-2-3-576 16</inkml:trace>
  <inkml:trace contextRef="#ctx0" brushRef="#br1" timeOffset="154685.13">2609 17945 2506 0,'0'0'35'0,"0"0"18"16,0 0 32-16,0 0-4 0,0 0-23 0,0 0-16 15,0 0-32-15,0 0 22 0,0 0-38 0,0 0 17 16,0 0 7-16,0 0 3 0,0 0 1 16,0 0 6-16,54 11 0 0,-37-13-38 0,5 0 11 15,-1-2-31-15,0 1-33 0,0-1-56 16,0 2-65-16,-1 2-133 0,0-1-215 0,-5 1-410 15,-7 0 114-15</inkml:trace>
  <inkml:trace contextRef="#ctx0" brushRef="#br1" timeOffset="155072.33">3061 17940 1728 0,'0'0'58'0,"0"0"44"0,0 0 72 16,0 0-4-16,0 0-69 0,0 0-18 0,0 0-38 0,0 0 4 15,0 0-4-15,0 0 6 0,0 0-24 16,0 0 0-16,0 0-6 0,0 0-31 15,7-85 24-15,-5 69-8 0,4 1 1 0,-3 1 0 16,-2 0 4-16,1 3-11 0,4-1-2 0,-4 3 12 16,-1 3-12-16,0 3 8 0,0 2-2 0,-1 1-3 15,0 0-3-15,0 0 3 0,0 0-2 16,0 2-10-16,0 1 3 0,0 5-2 0,0 4 4 0,0 1-4 16,3 4 12-16,-6-1-13 0,2 0 0 15,0-1 3-15,0 0-6 0,0 0-14 0,0 1-15 16,1 1 2-16,0 2-52 0,1-1-20 0,-1-1-69 15,3 0-112-15,4-2-92 0,-3-5-147 0,2-5-398 0</inkml:trace>
  <inkml:trace contextRef="#ctx0" brushRef="#br1" timeOffset="155459.33">3279 17893 2231 0,'0'0'58'0,"0"0"-23"15,0 0 65-15,0 0-1 0,0 0-38 0,0 0-24 16,0 0-4-16,0 0-4 0,0 0-9 0,0 0 1 16,0 0-7-16,0 0-1 0,0 0-8 15,0 0 3-15,72-49-7 0,-60 46-7 0,-1 2 11 16,-1 1-7-16,1 0-3 0,-2 0 1 0,-1 0-3 16,-3 4-13-16,3 0 8 0,-5 0-6 0,2 1-7 15,-3 1 7-15,-2 1 2 0,0 1 15 16,0 0 8-16,-3 3 8 0,-4 0-8 0,-2 0-2 15,4-1-2-15,-3 0 19 0,0-2-14 0,-1 1-1 16,3 1 9-16,-2 1-30 0,0-1 28 16,-2 1-11-16,4-1 6 0,1 1-5 0,-2-3 6 15,5 3 6-15,1-3-27 0,-1 0 24 0,2 0-17 16,0-1 12-16,0-1-6 0,0-1 9 0,3 1-15 16,4-2-4-16,-3 0 14 0,4 0-34 0,-1-2 26 15,0 0-14-15,2 0 23 0,0-1-13 16,1 0-3-16,0-1-28 0,0 0-53 0,0 0-33 15,-1 0-104-15,0-1-95 0,-4 0-202 0,1-2-534 16</inkml:trace>
  <inkml:trace contextRef="#ctx0" brushRef="#br1" timeOffset="155789.19">3513 17842 2010 0,'0'0'6'16,"0"0"9"-16,0 0 74 0,0 0-2 0,0 0-24 16,0 0-16-16,0 0-1 0,0 0-12 15,0 0-9-15,0 0 9 0,0 0-13 0,0 0 12 16,0 0-2-16,0 0-6 0,25 66-3 0,-17-62 2 16,1 2 0-16,-4-1-12 0,3-1 15 15,1 2-16-15,1-2 6 0,-3 0-1 0,-1 1 1 16,1-2-9-16,0 1-8 0,-2-1 11 0,1 0-2 15,-2 0 2-15,2 0-3 0,-2 2 17 0,4 1-32 16,-1-1 31-16,-2 1-15 0,1 1-15 16,-2 0 13-16,4 1-9 0,-5 2 22 0,3-2-33 15,-3 3 35-15,-2 0-33 0,-1 1 0 0,0 0 11 16,0 0-14-16,-5 1-6 0,-3-1-24 0,-2 0 18 16,-1 0-63-16,0-1-4 0,-4-2-58 0,4-3-93 15,-1-3-130-15,4 0-263 0,5-2-511 0</inkml:trace>
  <inkml:trace contextRef="#ctx0" brushRef="#br1" timeOffset="155980.68">3526 17844 2305 0,'0'0'23'0,"0"0"6"0,0 0 30 0,0 0 21 15,0 0-23-15,0 0-1 0,0 0-3 16,0 0 9-16,0 0 2 0,0 0-25 0,0 0-2 15,0 0-18-15,0 0-12 0,129-34-12 0,-112 28-17 16,0-1-40-16,0 1-44 0,-4 1-61 16,1-2-116-16,1 0-167 0,-5 1-216 0,-4 3-463 0</inkml:trace>
  <inkml:trace contextRef="#ctx0" brushRef="#br1" timeOffset="157127.08">3600 16087 1901 0,'0'0'24'0,"0"0"40"0,0 0 33 15,0 0 26-15,0 0 2 0,0 0-40 0,0 0-28 16,0 0-24-16,0 0-15 0,0 0-11 0,0 0 0 16,0 0 5-16,0 0-3 0,0 0 3 0,67-44-5 15,-48 39-4-15,1 0-1 0,0 0 3 0,1-1 4 16,0 2-1-16,-2-2 5 0,2 2-2 15,-4-1 0-15,0 2 1 0,1 0 2 0,-6 1-1 0,0 1-5 16,2 0 1-16,-4 1-3 0,-4 0-1 16,3 2 1-16,1 4 4 0,-3 1-3 0,-1 0 1 15,2 1-1-15,1 2-5 0,-1-1 1 0,1 0-1 16,-3 1-2-16,2-2-1 0,2-1 1 16,-1 1-2-16,0 2 1 0,-1 0 3 0,-1 1 0 15,1 1 1-15,-5 2-1 0,4 3 6 0,-5 3-1 16,2 3 8-16,-3 2 0 0,-1 4 1 0,1 2 0 15,0 1 3-15,0 3 0 0,-1 2-10 16,1 0 4-16,5 3-8 0,-5-1-3 0,0 1 5 16,0 2-4-16,0-1 0 0,1 2 0 0,1-2 3 15,0 0-4-15,-2-4-4 0,0 0 4 16,1-1 1-16,3-2-4 0,-3 0 11 0,-2 2-8 16,2-3-3-16,-2-1 2 0,7 0 1 0,-5 1 6 15,-1 0 1-15,4-1 9 0,-1 0-9 0,2 0-4 16,-1 0 5-16,4-1-13 0,-2-1 7 0,-1-2-4 15,1 3 7-15,1-3-2 0,-5 1 3 16,4 1 4-16,-3-1-11 0,1-2 7 0,-1 0-2 16,1-1 4-16,-1 0-8 0,0-1 10 0,2 0-12 15,-4 1 0-15,4-1 9 0,-3 0-6 0,-2-1 7 16,4-2-4-16,-2-1 9 0,-2-2-10 0,-1-1 8 16,0-1-8-16,0-3-5 0,0-3 0 15,0 0-2-15,-1-3 24 0,-2-1-25 0,-1 0 21 16,2 0-10-16,-1 0-5 0,-1 2-6 0,1-3 12 15,1 1-21-15,-3 0-5 0,3-1 37 16,-1 0-31-16,0-1 24 0,-2 1-2 16,4 0-11-16,-2 1-13 0,-1-1 16 0,2 1-3 0,0 0-11 15,-3-2 23-15,3 1-14 0,0 0-2 16,-2-2-9-16,-2 1 22 0,3-2-25 0,-2 1 25 16,1-2 17-16,-2 0-15 0,2 0 17 0,-4-2-39 15,0 0 22-15,3 0-29 0,-3 0 19 0,-2 0 11 16,2 0-7-16,-1 0 2 0,3-3-1 15,-3 2 4-15,1-1-29 0,1-1 26 0,2 2-30 16,-3 0 13-16,5 0-4 0,-3 0-13 0,3 0-18 16,-3 1-53-16,4 0-9 0,-1 0-85 0,-2 0-55 15,4 0-147-15,-1 0-287 0,2 0-728 0</inkml:trace>
  <inkml:trace contextRef="#ctx0" brushRef="#br1" timeOffset="157549.62">4297 16870 2021 0,'0'0'54'0,"0"0"61"0,0 0 33 16,0 0 24-16,0 0-48 0,0 0-47 16,0 0-26-16,0 0-19 0,0 0-2 0,0 0-2 15,0 0 6-15,0 0-1 0,0 0 0 0,0 0-10 16,25 10-2-16,-9-10-14 0,-1 0-1 0,2 1-1 16,2-2-13-16,-1-2 0 0,0 0-35 15,0-1-25-15,0 2-47 0,-1-2-79 0,-3 4-110 16,-2 0-236-16,-4 0-910 0</inkml:trace>
  <inkml:trace contextRef="#ctx0" brushRef="#br1" timeOffset="157753.31">4310 17170 2576 0,'0'0'-53'16,"0"0"52"-16,0 0 52 0,0 0 27 0,0 0-9 15,0 0-3-15,0 0-9 0,0 0-23 0,0 0-2 16,0 0-27-16,134-4-4 0,-108 0-3 16,-4 0-16-16,1-1-25 0,-3 1-29 0,-2 2-66 15,0 1-109-15,-5 0-154 0,-1 0-240 0,-4 1-712 0</inkml:trace>
  <inkml:trace contextRef="#ctx0" brushRef="#br1" timeOffset="164242.79">4767 16150 0 0,'0'0'0'0</inkml:trace>
  <inkml:trace contextRef="#ctx0" brushRef="#br1" timeOffset="165585.19">4799 16576 750 0,'0'0'33'0,"0"0"70"0,0 0 77 16,0 0 40-16,0 0 1 0,0 0-66 0,0 0-35 15,0 0-31-15,0 0-4 0,0 0 0 16,0 0-11-16,0 0 6 0,0 0-18 0,0 0-6 16,36 5-8-16,-23-5-11 0,4-4-7 0,2 0-7 15,-3 0-11-15,3 0-12 0,0 1-9 0,-4 1-14 16,1 1-19-16,-5 1-29 0,-1 0-37 0,0 0-66 15,-1 2-59-15,-2 0-73 0,-3 2-97 0,0-2 14 16,0 1-316-16</inkml:trace>
  <inkml:trace contextRef="#ctx0" brushRef="#br1" timeOffset="165988.81">4707 16602 1595 0,'0'0'-3'0,"0"0"22"0,0 0 37 0,0 0 32 16,0 0 7-16,0 0-14 0,0 0 2 0,0 0-6 15,-19 136 1-15,28-112-15 0,5 2-6 16,-1 1-9-16,-1-1-3 0,5 1 3 0,-3-1-14 16,5 0 2-16,-3 1-13 0,-1-2-8 0,-3 0-4 15,1 0 2-15,-2 0-1 0,-5 0 2 0,2 0 4 16,-1-3-3-16,-3 3-5 0,0-3 0 0,1 2 2 15,-4-1-5-15,1-2 12 0,0 0-1 0,0-1-4 16,-2-3 1-16,1-3 0 0,1-3-3 16,0-1-6-16,-2-3 7 0,0-1-4 0,0-1 4 15,1-2 9-15,-1-2-6 0,0 1-1 0,0-2 3 16,3 0 6-16,-3 0-4 0,0 0 1 0,2 0-8 16,-2 0-6-16,0 0-5 0,1 0 0 15,0 0-1-15,1 0-6 0,3-3 5 0,0 2-3 16,4-2-2-16,2 0 2 0,-1 1 0 15,0-1-11-15,8 0-12 0,-5-1-4 0,6 1-22 16,1-2-5-16,0-1-12 0,2-1-27 0,0-2-37 16,4-2-64-16,-5 1-90 0,1-1-130 0,-9 2-116 15,-3 3-492-15</inkml:trace>
  <inkml:trace contextRef="#ctx0" brushRef="#br1" timeOffset="166611.82">5238 16812 1070 0,'0'0'118'0,"0"0"63"0,0 0 46 16,0 0-4-16,0 0-62 0,0 0-34 16,0 0-13-16,0 0-11 0,0 0-8 0,0 0-15 15,0 0-12-15,0 0-7 0,0 0-17 0,0 0-8 16,-129-31 0-16,113 38-10 0,2 2-7 0,0 2-1 16,2-1-6-16,3 0 0 0,3 0 0 15,-1 3-2-15,6 0-8 0,0-1-4 0,1 0 1 16,0 1-3-16,3-1 4 0,6 0-4 0,0 0 3 15,4 0-4-15,3-2 2 0,0 1 1 0,0-2-4 16,3 0 4-16,-3 0-1 0,1-1 3 0,2 2-5 16,-4-1 8-16,1-1-5 0,-2 1-4 0,-2-1 6 15,-3 1-1-15,-3-1-2 0,0 0 6 16,-3-1 11-16,-2 2-10 0,-1-2 15 0,0 1-8 16,0-2-4-16,-3 2 4 0,-4-1-3 15,1 1 9-15,-3 1-14 0,0-1 10 0,-1-1-11 0,-1-1 0 16,-1 0 1-16,0 0-2 15,0-3-1-15,2 1-4 0,-1-3 10 0,-1 0-9 16,2-1 4-16,-1 0-1 0,0 0-5 0,0-2 4 0,-1-3-1 16,2-1 9-16,3 0-10 0,-1-1 7 15,1 0-4-15,4-1-5 0,0 1 1 0,3-1-6 16,0-2 1-16,-1 1 1 0,5-3 16 0,4 0-4 16,-1-1 0-16,3 1-3 0,3-2-5 15,-2 0 0-15,1-1 7 0,0 0 0 0,1 0-3 16,-3 0 8-16,2 1-7 0,-4 0 3 0,-1 1-4 15,2-1 0-15,-6 1-5 0,1 1-8 0,-3-1-13 16,-2-1-32-16,1-1-32 0,0 1-45 0,-4 1-48 16,2 4-58-16,0 0-89 0,-1 4-190 15,0 1-654-15</inkml:trace>
  <inkml:trace contextRef="#ctx0" brushRef="#br1" timeOffset="167104.46">5504 16949 1512 0,'0'0'38'0,"0"0"2"0,0 0 72 15,0 0 29-15,0 0-32 0,0 0-19 0,0 0-9 16,0 0-1-16,0 0-7 0,0 0 5 0,0 0-2 16,0 0 4-16,0 0-4 0,30-112-8 15,-35 106 1-15,0 1-9 0,-3 0-6 0,0 2-5 16,-2 1-4-16,0 2-16 0,-2 0-5 0,0 0-13 16,-4 2-12-16,3 3 1 0,-4 2-3 0,4 1 5 15,-3 2-4-15,3 1 4 0,0 2-9 0,1 1 1 16,2 2 0-16,1 1-2 0,1 1-3 15,2 1 0-15,3 1 8 0,2-1-8 16,1-1 12-16,0 0-9 0,2-1-4 0,6-2 4 16,2-2-8-16,0-2 10 0,1 0 2 0,4-4 1 15,0-1 2-15,3-2 0 0,-4-2-4 0,4-1 4 16,-2-1-3-16,1 0 2 0,0 0 7 0,-3-3-3 16,2-2 11-16,-3-1-7 0,-3-1 3 0,-1-3 1 15,0 1 0-15,-5-1 7 0,2-1-8 0,-3 0 5 16,0-1-8-16,-1-2-4 0,-2 0-2 15,0 1-5-15,0-3-9 0,-4 1-19 0,1-2-33 16,-4 3-65-16,2-2-94 0,-3 2-172 0,0 3-246 16,6 5-801-16</inkml:trace>
  <inkml:trace contextRef="#ctx0" brushRef="#br1" timeOffset="176822.25">6179 16748 515 0,'0'0'286'0,"0"0"-136"15,0 0 69-15,0 0 40 0,0 0-7 0,0 0-61 16,0 0-53-16,0 0-24 0,0 0-21 0,0 0-12 16,0 0-16-16,0 0-15 0,-13-14-10 0,13 14-15 15,0-1-8-15,0-1-7 0,2 0-5 16,2 1-1-16,2-1 3 0,2-1-3 0,3 0 1 15,0-1-1-15,3 2 0 0,2-1 3 0,0 0-5 16,0 3 7-16,0 0-9 0,-1 0 0 16,-2 3 6-16,0 2-6 0,-3 1 6 0,-2 1-5 15,1 0 3-15,-2 0-5 0,-4 0 2 0,1 1 0 16,-3 1 2-16,-1 1 2 0,0 1 6 16,-2 0 2-16,-4 1-8 0,-3 0 4 0,1 0-10 15,-2-2 5-15,-2 1-3 0,1-2 3 0,-2 0-3 16,0 0-3-16,-2 1 7 0,5-1-7 0,-1-2 5 15,2 0-4-15,1-3 1 0,3 0-3 0,0-3 3 16,2 0-2-16,3-1-9 0,0 0-2 0,0 0-19 16,0-2 0-16,0-2 1 0,8 0 10 0,-2-3 10 15,4-1 5-15,2 0 4 0,2 1-3 16,-1 2 5-16,2 0-3 0,-2 3-2 0,2 1-5 16,-1 1 1-16,-1 0 2 0,0 0 1 0,0 3 5 15,0 0-2-15,-2 2 1 0,-1 1-3 16,-3 1 6-16,-3 2-3 0,2 0 2 15,-4 0 10-15,-1 0 3 0,-1 1 4 0,0 1-2 16,-1 0 2-16,-4 2-9 0,-1-1 7 0,-1 1-2 0,-4 1-3 16,3-1 0-16,-1-2 0 0,-1-1 1 15,2 0-6-15,-1-1 8 0,-1-1-8 0,2-1 3 16,-1 1-2-16,0-2 0 0,0 0-2 0,2-2-3 16,-1-1 5-16,0 1-12 0,0-3 5 15,2 0-15-15,-1 0-20 0,-1-1-22 0,3 1-33 16,-1-1-41-16,2 0-71 0,-2 0-79 0,3 0-151 15,-1 0-50-15,1 0-390 0</inkml:trace>
  <inkml:trace contextRef="#ctx0" brushRef="#br1" timeOffset="177273.13">6491 16762 1024 0,'0'0'65'0,"0"0"46"0,0 0 25 0,0 0-13 16,0 0-39-16,0 0-8 0,0 0 7 0,0 0 4 16,0 0 0-16,0 0-3 0,0 0-10 0,0 0-9 15,0 0-5-15,-8 103-12 0,9-94-6 16,4-1-1-16,-2 0-6 0,1 1-10 0,1-2 1 15,0 0-6-15,0-1-7 0,1-1 2 0,1-2-5 16,1 1 1-16,3-2 4 0,-1 0 1 0,1 0-4 16,2 1 0-16,1-1-6 0,0 0 1 15,-2 2-5-15,3-2 0 0,-4 2 4 0,-1-1-6 16,1 1 6-16,-2 0-4 0,-3 0-1 0,1-1-3 16,-2 1 4-16,0 0-1 0,-4 2 5 0,2 1 9 15,-3-1-4-15,0 3 4 0,0-1-2 0,0 1 1 16,-3-1-2-16,-1 2 1 0,-5-2 0 15,3 2-5-15,0-1-2 0,-3 0-3 0,-1 0 1 16,0 2-8-16,-1-2 6 0,-3-1-6 16,2-1-7-16,-1 0-3 0,2-1-12 0,0-2-13 15,0 0-12-15,1-3-7 0,2 0-33 0,-1-1-24 16,3 0-42-16,2 0-83 0,1-5-120 0,0 2-117 16,2-1-544-16</inkml:trace>
  <inkml:trace contextRef="#ctx0" brushRef="#br1" timeOffset="177530.58">6470 16831 1148 0,'0'0'65'0,"0"0"46"0,0 0 34 0,0 0 17 16,0 0-26-16,0 0-42 0,0 0-11 0,0 0-4 15,0 0-2-15,0 0-2 16,0 0-3-16,0 0-5 0,0 0-10 0,0 0-13 0,52-66-8 16,-34 63-6-16,0-2-9 0,3 2 4 15,3-2-7-15,-2-1-11 0,2 0 2 0,2-2-12 0,0-1 0 16,2 0-8-16,-1-1-29 0,-3 0-48 16,0 2-81-16,-2 0-125 0,-7 3-255 0,-4 2-832 0</inkml:trace>
  <inkml:trace contextRef="#ctx0" brushRef="#br1" timeOffset="189505.8">7320 16607 209 0,'0'0'109'15,"0"0"66"-15,0 0 55 0,0 0 34 0,0 0-30 16,0 0-44-16,0 0-30 0,0 0-18 0,0 0-16 16,0 0-16-16,0 0-20 0,-73 8-19 15,71-5-17-15,2-1-7 0,0-1-1 0,0 1-8 16,0 1 2-16,2 0-3 0,0-1-4 0,4 1 4 15,1 0 1-15,2 0 0 0,2-1-8 16,-1 0-3-16,3 1-11 0,0-3 1 0,1 0-1 16,2 0 0-16,-1 1-3 0,1-1-4 0,-3 0 0 15,2-1-4-15,-2 1 1 0,2-3-3 16,-3 1 2-16,2 0-6 0,-4 0 4 0,0 1 0 16,1 0-6-16,-2 1 2 0,-3-1-6 0,2 0-4 15,-1 1-3-15,2-1-2 0,-3-2-3 0,0 2-1 16,0-1 3-16,0 1-1 0,-1-2 5 0,-3 2 0 15,0 0 7-15,-2 1-1 0,0 0 11 0,0 0 1 16,0 0-5-16,0 0 7 0,0 0-6 16,0 0 3-16,-1 2-6 0,0 2 1 0,-2 0-4 15,-2 3-1-15,-1 2 10 0,0 2-4 0,-2 1 6 16,1 4-2-16,-2 0 0 0,2 1 2 0,-2 1 2 16,1 2 3-16,0-2-1 0,2 2-1 15,-2-2 3-15,3 3 1 0,-1 0-1 0,1 0 4 16,1 1-10-16,2-2 0 0,-1-1-2 15,2-1-2-15,1-4 1 0,0-2-7 0,0-2 2 16,4 0-11-16,0-3-1 0,2 0-7 0,-1-3-14 16,0 0-7-16,0-1-17 0,0 0-20 0,1-3-27 15,-1 0-24-15,0 0-52 0,-2 0-58 0,1-4-142 16,-1 2-87-16,-1-1-426 0</inkml:trace>
  <inkml:trace contextRef="#ctx0" brushRef="#br1" timeOffset="189750.15">7244 16918 969 0,'0'0'239'16,"0"0"-213"-16,0 0 59 0,0 0 57 0,0 0 43 15,0 0-6-15,0 0-31 0,0 0-35 16,0 0-9-16,0 0-17 0,0 0-20 0,0 0-8 15,137-30-25-15,-114 23-6 0,-4 2-17 16,3 2-3-16,-2 0-7 0,-3 1-8 0,0-1-3 16,-3 1-14-16,0 1-16 0,-3 0-23 0,0 1-28 15,0 0-50-15,-2 0-59 0,-1 0-99 0,-2 0-184 16,-2 0-415-16</inkml:trace>
  <inkml:trace contextRef="#ctx0" brushRef="#br1" timeOffset="190106.31">7649 16740 1805 0,'0'0'33'0,"0"0"-40"0,0 0 47 0,0 0 17 16,0 0-8-16,0 0-18 0,0 0 0 0,0 0-6 15,0 0 9-15,0 0-1 0,0 0-2 0,0 0-5 16,0 0-7-16,0 0 3 15,-1 90-11-15,8-84 5 0,2-1-8 0,0-2 4 16,2 1-2-16,0-1 3 0,1 0 0 0,0-1-8 16,2 0 7-16,-2 1-6 0,0-1 7 0,1 1 0 15,-2 0 2-15,0 2-3 0,-1 0-2 0,-2-1 4 16,-2 2-7-16,-1 0 3 0,-1 0 0 0,0 1 1 16,-1-2 0-16,-1 2 8 0,-2 0 1 0,0 1-7 15,0-1 4-15,-2 2-7 0,-4 1-5 16,0-1 1-16,-2 2 1 0,-2 1-7 0,-4 0 0 15,2 1-8-15,-3-1-15 0,0-1-14 0,2-1-25 16,0 1-34-16,2-4-45 0,0-2-53 0,1-1-126 16,3-2-192-16,2-2-653 0</inkml:trace>
  <inkml:trace contextRef="#ctx0" brushRef="#br1" timeOffset="190308.59">7615 16804 1861 0,'0'0'34'0,"0"0"8"16,0 0 42-16,0 0 25 0,0 0 0 0,0 0-26 15,0 0-19-15,0 0-11 0,0 0-8 16,0 0-12-16,0 0-11 0,137-70-8 0,-114 64-11 16,-2 0 1-16,3-1-8 0,-3 1-7 0,-4 2-17 15,2 0-39-15,-4 0-41 0,-3 1-69 16,1 0-74-16,-5 1-128 0,0 1-119 0,-4 1-539 0</inkml:trace>
  <inkml:trace contextRef="#ctx0" brushRef="#br1" timeOffset="191125.96">7770 16427 1354 0,'0'0'56'0,"0"0"51"0,0 0 24 16,0 0-14-16,0 0-47 0,0 0-39 15,0 0-19-15,0 0 10 0,0 0 13 0,0 0 8 0,0 0 9 16,0 0-6-16,0 0 0 0,0 0-2 16,42 5-10-16,-32-5-9 0,2 0-5 0,0 0-7 15,-2 0-7-15,1-2 3 0,-1 1-4 0,-2-2 4 16,0 2-2-16,-2 1 3 0,1-1-9 15,-4 1-2-15,2-1 5 0,-2 1-8 0,-2 0 4 16,3 0-1-16,-2 0 2 0,-1 2-1 0,2 2 4 16,-2 0 3-16,0 4-4 0,1 0 5 0,0 3-1 15,-1 1 0-15,3 0-6 0,-1 1 2 16,0 2-6-16,0 1-1 0,-1 2 7 0,3 3-7 16,-2 0 5-16,-1 2-3 0,2 1 5 15,0 0-6-15,-1 3 8 0,1-2-4 0,0 0-9 16,1 1 7-16,0-2-3 0,-1-1 2 0,2-1 0 15,1 2 1-15,-2-2-5 0,2-1 2 0,-3-1 0 16,0-2 2-16,0 0 5 0,-2-3 9 16,1-3 15-16,-2 0-2 0,-1-2 8 0,2-2-1 15,-2 1-2-15,0-2 1 0,-3 2 3 0,-2-2-1 16,3-1-10-16,-4 0 4 0,3 0-10 0,-2-2-6 16,-1 1 5-16,-1 1-2 0,2-2 2 0,-2 2 2 15,-3 0 4-15,1-1-15 0,-1 0 8 0,0-1-7 16,0 0-1-16,0-1 1 0,3 0 1 0,-3-1-2 15,3 0-9-15,-1 1 7 0,-1-1-12 16,3 0-4-16,0 1-2 0,1-1-6 0,0 0-19 16,2 0-18-16,2-1-31 0,0 0-56 0,1-1-43 15,0 0-57-15,0 0-77 0,4 0-155 0,-1 0-216 16,0-1 185-16</inkml:trace>
  <inkml:trace contextRef="#ctx0" brushRef="#br1" timeOffset="191387.11">8172 16855 1527 0,'0'0'531'0,"0"0"-510"0,0 0 47 16,0 0 18-16,0 0-4 0,0 0-38 16,0 0-23-16,0 0-25 0,0 0-9 0,0 0-13 15,0 0 1-15,0 0-2 0,0 0-16 0,0 0-33 16,-24-13-63-16,27 14-96 0,-2-1-212 16,0 0-619-16</inkml:trace>
  <inkml:trace contextRef="#ctx0" brushRef="#br1" timeOffset="191900.08">8141 15725 1769 0,'0'0'122'0,"0"0"-131"0,0 0 32 0,0 0 30 15,0 0 20-15,0 0-6 0,0 0-16 16,0 0-13-16,0 0-7 0,0 0 0 0,0 0-8 0,0 0-6 16,0 0-8-16,132-19 1 0,-111 19-10 15,3 0 1-15,-2 0-7 0,2 0-23 0,-3 0-27 16,0 1-39-16,0 1-48 0,0 1-53 0,-2-1-78 16,0 2-147-16,-8-2-307 0,-1-1 367 0</inkml:trace>
  <inkml:trace contextRef="#ctx0" brushRef="#br1" timeOffset="192546.95">8222 15815 1279 0,'0'0'-15'0,"0"0"51"0,0 0 35 15,0 0 26-15,0 0 10 0,0 0-18 0,0 0 2 16,0 0 3-16,0 0-11 0,0 0-9 0,0 0-3 16,0 0 1-16,0 0-1 0,0 0 3 15,52 130-14-15,-46-103-5 0,-2 1-6 0,1 1-8 16,-1 1-1-16,-3 0-5 0,1 0-2 0,1 1-6 16,-3 2-5-16,1 0-3 0,-1 1-5 0,0 3-2 15,2-1-2-15,-1 0-2 16,-1-2-6-16,0 2 5 0,1 0-1 0,-1-1 1 15,0 3-1-15,1-1-2 0,-1 1-6 0,0 0-3 16,0 1 8-16,0 1-7 0,1-1 9 0,-1 1 0 16,0-2-3-16,0-1 2 0,0 2-1 0,0-1 3 15,2-1-2-15,-1 2 7 0,2-2 0 0,-1 1 8 16,3-1-5-16,1 0 5 0,-1 1-10 0,0-1-3 16,0 1 7-16,-1 1-9 0,2-1 7 0,-1 2-5 15,-1-1 1-15,0 1-4 0,-2-1 10 16,3 0-5-16,-2-3-3 0,-2-2-3 0,1-3-4 15,-1-3 6-15,1 0-6 0,0-7 8 0,-2-1-12 16,3-3 2-16,-3-2 5 0,0-2-3 0,0-3-1 16,1-2 6-16,-1-2 0 0,0-2-9 15,1-3 12-15,-1 0-11 0,0 0-2 0,1-1 8 16,-1 0-10-16,0 0 4 0,1 0 0 0,1 0 8 16,-1 0 2-16,3-2 5 0,-2-1 1 0,3 1 0 15,-1-1-10-15,1 0 2 0,1 1 7 16,-1 1-10-16,0-1 10 0,0 0-8 15,0 1-2-15,3 0-2 0,-2 1 5 0,0 0 3 16,3 0-10-16,-1 0 12 0,0 0-13 0,1 0 4 0,-1 0 3 16,2 0-3-16,-1 1 0 0,1-1-5 15,2 3 8-15,-2-2-5 0,0 0 5 0,1 1-4 16,0-1-5-16,-3 1-14 0,2 0-2 0,-2 0-15 16,1-1-30-16,-2 0-13 0,1 1-45 15,-1-2-45-15,2 0-78 0,-3 1-150 0,0-1-227 16,-4 1-530-16</inkml:trace>
  <inkml:trace contextRef="#ctx0" brushRef="#br1" timeOffset="193589.12">8639 15859 898 0,'0'0'427'0,"0"0"-350"16,0 0 41-16,0 0 31 0,0 0 2 0,0 0-32 15,0 0-25-15,0 0-19 0,0 0 0 16,0 0-6-16,0 0-15 0,0 0-2 0,0 0-16 15,-39-21-8-15,35 21-1 0,-4 0-8 0,3 0-2 16,-1 2-9-16,-2 1 1 0,-1 1-7 16,2 2-4-16,-2 1 4 0,2 0-4 0,-2 1 4 15,4 1 0-15,-1 1 2 0,3-1-4 0,1 0 0 0,0 1 0 16,4-1-2-16,-2 2 0 0,1 1 3 16,5-1-2-16,2 0-1 0,4 2 2 0,2-1-2 15,2 0 2-15,2 0-1 0,-1 0 4 0,-1 1-5 16,2 0 2-16,-6-1 4 0,2 1-6 15,-3 0 5-15,-2-2-2 0,-1 0 1 0,-2-1 1 16,-4 1 2-16,-2 0 2 0,1 0-2 0,-1 0 4 16,-3-1 1-16,-4-1-1 0,0 0-3 0,-2 1 2 15,0-2-3-15,-2-2 2 0,1-1 2 16,0 1-4-16,-2-2-1 0,-2-1-2 0,4-2 0 16,-2-1-2-16,2 0 6 0,-1 0-2 0,2-3-3 15,0-2 4-15,1-2-3 0,1 0-1 16,1-1-2-16,-1 0 4 0,4 0-3 0,-2 1 3 15,0 0 3-15,4 2 1 0,-4-1-1 0,3 0-2 16,2 0 2-16,0-1-6 0,0 1 4 16,-1 1 0-16,4-2-1 0,3 0-2 0,1 0 2 15,1 0-2-15,3-1-3 0,2 0 4 0,-1-1-3 16,4-2 1-16,-1 1 2 0,4-1 1 0,1-1-3 16,0-1-1-16,0-1 2 0,-1 1-4 0,-2-1 3 15,-3 0-3-15,-2-1 1 0,-5 2-7 0,-3 0-2 16,-2 2-7-16,-2 1-17 0,0 1-14 0,-2 2-24 15,-4 1-25-15,-2 2-33 0,0 1-36 16,-1 3-71-16,-1 0-155 0,2 2-67 0,3 0-529 0</inkml:trace>
  <inkml:trace contextRef="#ctx0" brushRef="#br1" timeOffset="194174.88">8963 15975 429 0,'0'0'154'0,"0"0"-27"0,0 0 48 15,0 0 19-15,0 0-34 0,0 0-28 0,0 0-13 16,0 0-8-16,0 0-10 0,0 0-23 15,0 0-23-15,0 0-17 0,0 0-13 0,0 0-3 16,-50-57 1-16,38 66-10 0,-1 1 0 0,3 3-3 16,-1 2-1-16,1 0 0 0,1 1 2 0,2 1 2 15,-2 1-7-15,3 1 6 0,2-1-7 0,0 0-2 16,4-2 3-16,0 0-6 0,0-2 1 16,4-1-1-16,1 0 1 0,2-1 1 0,2-2 4 15,2-2 1-15,-1 0 4 0,4-2-2 0,-3 0 2 16,1-3 10-16,1-2-1 0,-1 0 12 0,2-1 12 15,-1 0 3-15,-3-3 6 0,3-3 9 0,-3 0-5 16,1-2 0-16,1-2 4 0,-2-1-10 16,-2-1 0-16,1 0-6 0,-1 1-7 0,-5 0-3 15,1-1-3-15,-2-1-5 0,-2-1-6 0,0 0-6 16,0-1-4-16,-7 0-5 0,-1 0-7 16,-3 2-2-16,1 3-14 0,-1-1-18 0,0 3-19 15,0 1-42-15,0 3-43 0,0 0-63 0,1 4-145 16,2 0-236-16,3 0-819 0</inkml:trace>
  <inkml:trace contextRef="#ctx0" brushRef="#br1" timeOffset="195340.08">8574 16635 629 0,'0'0'399'0,"0"0"-299"0,0 0 56 15,0 0 37-15,0 0 2 0,0 0-44 0,0 0-45 16,0 0-30-16,0 0-19 0,0 0-16 16,0 0-8-16,0 0-8 0,0 0-11 0,0 0 1 15,-3-8-5-15,10 7 8 0,-1-2-1 0,3 1-1 16,3 0 0-16,1-1-3 0,0 2-4 0,3 0 1 16,-3 0-2-16,2 1-8 0,-1 0 4 15,-2 3-5-15,-3 2 0 0,0 0 2 0,-3 2 2 16,-2 1 0-16,-3-1 3 0,-1 3 5 0,0 0-2 15,-3 1-1-15,-4 0 0 0,-2 1 1 0,-2-1-2 16,0 2 5-16,-2-3-2 0,-1 2-6 0,1-3 4 16,3-1-5-16,-1-1 5 0,2-3-4 0,4 0 2 15,1-2-5-15,3-2-6 0,0 1 2 0,1-1-10 16,0 0-3-16,0 0 1 16,0-1 4-16,5-2 1 0,0-1 9 0,4-1 1 15,1 2-4-15,0-1 0 0,1 3-3 0,0 0 3 16,2-1-9-16,3 2 5 0,-4 0-5 15,4 0-4-15,-2 3 9 0,3 0-4 0,-3 1 5 16,-1 2 3-16,0 0 4 0,-3 0-2 0,-2 0 7 0,-1 0-4 16,-5 3 1-16,1-2 5 0,-3 0-2 15,0 2 9-15,-3 1-6 0,-1 1 7 0,-5 1-1 16,-1 0-3-16,0 0 5 0,-3 1 1 0,2-2-6 16,-2 1 1-16,0-2 5 0,1-1-14 0,-2 0 8 15,3 1-7-15,-1-2-5 0,1-1 2 16,2-3-3-16,2 1-1 0,2-4-5 0,2 0-12 15,0 1-17-15,2-2-32 0,1 0-48 0,0 0-64 16,0 0-92-16,0-4-113 0,0 1-72 0,0-1-414 0</inkml:trace>
  <inkml:trace contextRef="#ctx0" brushRef="#br1" timeOffset="195689.11">8893 16682 1925 0,'0'0'-17'0,"0"0"26"16,0 0 36-16,0 0 0 0,0 0-5 0,0 0-8 15,0 0 4-15,0 0-5 0,0 0 4 16,0 0-1-16,0 0-8 0,0 0-1 0,0 0 0 16,0 0-3-16,5 85-11 0,2-82 6 0,4 0-12 15,1-1 1-15,0 0 5 0,2 0-5 16,1 0-1-16,-1 0-3 0,-2 2 0 0,0-1-3 15,-2 2 2-15,0 1 1 0,-1 1 3 0,-1-2-3 16,-5 1 6-16,3 1-2 0,-4 1-4 0,-2 0 7 16,0 1-2-16,0 2 7 0,0-1-6 0,-4 1 5 15,-2 2-10-15,-3 0-4 0,-1-2 5 0,-1 1-10 16,-1-1 4-16,-4 3-7 0,4-3-4 16,-1-1-11-16,1-1-14 0,1-2-17 0,1-3-27 15,3-3-42-15,0-1-64 0,4 0-108 0,-4-3-159 16,5-2-3-16,0 1-252 0</inkml:trace>
  <inkml:trace contextRef="#ctx0" brushRef="#br1" timeOffset="195849.69">8894 16677 1517 0,'0'0'346'0,"0"0"-336"0,0 0 32 15,0 0 25-15,0 0 15 0,0 0 0 0,0 0-15 16,0 0-19-16,0 0-20 0,0 0-6 15,0 0-14-15,141-40-7 0,-118 33-7 0,3 1-12 16,-4 1-35-16,-1 0-51 0,-4 3-82 0,-3-1-182 16,-5 3-174-16,-3 0-501 0</inkml:trace>
  <inkml:trace contextRef="#ctx0" brushRef="#br1" timeOffset="196506.39">8519 17232 1651 0,'0'0'51'0,"0"0"-61"0,0 0 44 0,0 0 30 15,0 0-17-15,0 0-14 0,0 0-10 16,0 0 2-16,0 0 3 0,0 0 3 0,0 0-8 16,0 0-13-16,0 0 5 0,0 0-16 0,77 21 6 15,-62-19-3-15,1-1-7 0,0-1 0 0,-1 2-4 16,-2-2-5-16,1 1-5 0,0-1 3 0,-3 1-7 15,-3-1 4-15,-1 1 0 0,-2 1 10 16,-4 1 2-16,0 0 2 0,0 2 15 0,-1-1-9 16,0 1 6-16,0 0 4 0,0 0-7 0,-1 2-4 15,-1-2 3-15,-1-1-7 0,-1 2-1 0,1 1 5 16,-1 0-2-16,-1 1 3 0,2 1 0 16,-4 0 5-16,2 2-5 0,-2 2 8 0,0-1 0 15,1 3 1-15,-1 0 2 0,0 2-1 16,0 0 11-16,1 2-6 0,0-2 10 0,2 0-5 15,0-1-12-15,3 1-1 0,-1-1-6 0,1-1-8 16,1 0-1-16,0-3 5 0,0-1-18 0,0-2-3 16,1-2-23-16,2 0-34 0,1-4-23 15,0-1-49-15,1 0-66 0,-2-2-126 0,1 0-72 16,1 1-237-16</inkml:trace>
  <inkml:trace contextRef="#ctx0" brushRef="#br1" timeOffset="196698.88">8457 17580 915 0,'0'0'487'0,"0"0"-483"16,0 0 28-16,0 0 32 0,0 0 3 16,0 0-3-16,0 0-3 0,0 0-14 0,0 0-8 15,0 0-5-15,0 0-13 0,0 0-15 0,127-13-12 16,-101 7-14-16,1-3-52 0,-3 0-101 0,2 0-194 15,-7 1-126-15,-7 3-217 0</inkml:trace>
  <inkml:trace contextRef="#ctx0" brushRef="#br1" timeOffset="197006.69">8843 17441 828 0,'0'0'413'0,"0"0"-455"0,0 0 51 15,0 0 66-15,0 0 3 0,0 0-11 0,0 0-5 16,0 0 5-16,0 0-4 0,0 0-9 0,0 0 4 16,0 0-12-16,0 0 2 0,0 0 0 15,33 103-8-15,-26-99-14 0,1-2-12 0,-4 3-4 16,2-2 1-16,1 1-2 0,-2 2-2 0,1-2 6 16,0 1-10-16,1 0 9 0,0 0-4 15,-2-1 0-15,0 2 8 0,0 0 9 0,-3 1 8 16,1 1-7-16,0 1 9 0,-3 1-13 0,0 0-7 15,1 0-4-15,-1 0-3 0,-1 0-7 16,-3 1 0-16,0 0 9 0,-2 2-15 0,0 0 11 16,-4-1-9-16,2 2-15 0,0-1-10 0,0-1-25 15,-2-1-31-15,4-2-59 0,-2-2-73 0,3-1-142 16,-1-3-139-16,5 1 26 0,-3-3 103 0</inkml:trace>
  <inkml:trace contextRef="#ctx0" brushRef="#br1" timeOffset="197193.2">8872 17499 1186 0,'0'0'496'0,"0"0"-445"16,0 0 43-16,0 0 33 0,0 0 8 0,0 0-32 16,0 0-19-16,0 0-29 0,0 0-13 0,139-65-7 15,-115 57-17-15,-4-2-5 0,1 1-19 16,-1 0-23-16,-2 2-51 0,-5 0-65 15,-1 2-134-15,-4 1-256 0,-2 1-759 0</inkml:trace>
  <inkml:trace contextRef="#ctx0" brushRef="#br1" timeOffset="198300.2">8884 15679 1280 0,'0'0'-5'0,"0"0"13"0,0 0 22 16,0 0 19-16,0 0 12 0,0 0-1 15,0 0-10-15,0 0 4 0,0 0-2 0,0 0-2 16,0 0 0-16,121-85 1 0,-103 79 4 0,-3 2 6 16,0 0-1-16,-3 2-8 0,-5 1-9 0,-1 1-8 15,0 0 1-15,-4 1 6 0,0 5 9 0,2 3-4 16,-1 3 1-16,-2 2-9 0,1 5-10 15,1 3-4-15,0-1-8 0,0 5-4 0,2 0-2 16,0 0-1-16,4 2 1 0,-2-1-2 0,2 3 1 16,0 2 3-16,3 0-5 0,-2 4 3 15,1 0 6-15,0 0-6 0,0-1 8 0,0 1-2 16,-4 1 1-16,0 1-1 0,0 0 2 0,-1 1 3 16,-1 1-9-16,-1 0 3 0,-1 3-6 15,-1 1 3-15,-1 1 0 0,-1-2 2 0,1 2-1 16,-1-1-10-16,1 1 1 0,2 0-4 0,-1-3 1 15,-1 0 4-15,0-3 1 0,-1-1-6 16,0-2 1-16,0-1-2 0,0-3-4 0,0 1 3 16,0-1 3-16,-1 0 3 0,-3-1-5 0,0 1 8 15,2-2-1-15,-1 1-10 0,0-4 8 0,2 3-7 16,0-4 4-16,1 1 0 0,0-2 3 0,1-1-6 16,3 0-3-16,1 0 4 0,-3-1-2 0,4 0 0 15,-4-1 2-15,2-1 2 0,0 1-9 16,-2 1 10-16,-2-1-4 0,0-2 0 0,1 1-2 15,0 1 4-15,-1 0-8 0,0 1 6 0,-1-1 15 16,0 1-8-16,-1-2 10 0,-4 1-6 0,4-2-4 16,1 1-4-16,-1 1 1 0,-1 0 8 0,3 1-9 15,0-2 8-15,0-1-5 0,0-1-4 16,0-2-2-16,0-2 4 0,3-3-10 0,-2-4 1 16,0-3 12-16,-1-2-12 0,0-2 19 0,1 0-2 15,-1 0 20-15,0 0-2 0,0-1 12 0,0 0 1 16,0 0-25-16,-3 0 4 0,-4 0-16 15,2 0 2-15,-1-1-4 0,-3 1 16 0,3 0-18 16,-3 0 17-16,1 1-14 0,-3 3 10 16,-1 1-17-16,-1-1-19 0,2 1 42 0,0 0-45 15,0 0 41-15,1-1-5 0,0 0-11 0,-1-2 0 16,3 1 2-16,1-2 0 0,1 0-37 0,-3-1 9 16,3 0-36-16,0 0-31 0,0-4-38 0,3 1-56 15,-1-2-95-15,0-1-129 0,2 1-219 0,1 1-656 0</inkml:trace>
  <inkml:trace contextRef="#ctx0" brushRef="#br1" timeOffset="199023.32">9329 16936 0 0,'0'0'55'0,"0"0"-34"16,0 0 53-16,0 0 76 0,0 0 59 15,0 0 43-15,0 0-6 0,0 0-23 0,0 0-22 16,0 0-22-16,0 0-23 0,0 0-26 0,0 0-27 16,-113-24-17-16,110 23-14 0,3 1-26 0,0 0-14 15,0 0-17-15,0 0-3 0,5 1 4 0,3-1 11 16,0 0 8-16,6 4-3 0,-2-1 4 0,5 3-5 16,-2 0-4-16,3 0 0 0,1 1-5 15,2 0-7-15,0 1-2 0,0 1 0 0,5-1-2 16,-4 0 0-16,0-1-1 0,-1 1 0 0,1 1-7 15,-1-2 7-15,-2 1 2 0,2 0-8 16,-3 0 7-16,0 0-8 0,-1 1 1 0,-1 0-3 16,4-1 8-16,0 0 12 0,5 1 7 0,3-1 6 15,3 0-7-15,6 1-17 0,-2-1-11 0,5 0 7 16,6 0-9-16,-1 0 7 0,3 1 5 16,3-1-5-16,0 2 4 0,0 0 0 0,1-1-2 15,6-1-10-15,-4 0 11 0,1-1-5 0,0 0-2 16,-4-1 6-16,-2 1-2 0,0-3-6 15,-4 1 3-15,-5-2 2 0,-2 0-9 0,-6-1 10 16,-5 0-6-16,-6 1-3 0,-8-2-6 0,-5 0-1 16,-5-1 8-16,-3 0-8 0,0 0 8 15,-1 0-13-15,-8 0-14 0,1-2-24 0,-1-3-36 16,-3 0-40-16,1 2-49 0,-3-1-51 0,3 2-110 16,-3 0-173-16,4 1-309 0,5-1 456 0</inkml:trace>
  <inkml:trace contextRef="#ctx0" brushRef="#br1" timeOffset="199673.87">9400 17192 869 0,'0'0'2'0,"0"0"41"0,0 0 25 15,0 0 33-15,0 0 5 0,0 0 2 16,0 0 6-16,0 0-5 0,0 0 7 0,0 0 4 16,0 0-21-16,0 0-12 0,124-27-5 0,-89 34-20 15,1 1 5-15,6 2-9 0,2 0-11 0,1 1-9 16,1 0-6-16,1 0-5 0,3 2-9 16,-3 0 1-16,-2 1-5 0,3-1 2 0,-5 1-2 15,-3 0 2-15,0 1-7 0,0-2-4 0,-6 0-2 16,2 1-1-16,-3-1-2 0,-1-1 9 0,-1 0 1 15,-1-3-10-15,1-1 7 0,-2-1-9 0,1-2 2 16,-2 0 2-16,-4 0 5 0,1-2-2 0,-3 1-6 16,-1-2 6-16,-4-1-8 0,-1-1 5 15,1 0-1-15,-4-2-4 0,-1-2 5 0,3 2-11 16,-5-2 1-16,-1 1-7 0,-2-2-16 0,0 1-10 16,-5 0-21-16,3-1-47 0,-4-1-51 15,-1 1-91-15,1-2-155 0,-1 1-101 0,0 1-406 0</inkml:trace>
  <inkml:trace contextRef="#ctx0" brushRef="#br1" timeOffset="199991.02">10540 17104 1815 0,'0'0'21'16,"0"0"38"-16,0 0 22 0,0 0 13 0,0 0-7 15,0 0-7-15,0 0-13 0,0 0-4 16,0 0-4-16,0 0-12 0,0 0-5 0,0 0-15 15,0 0-2-15,82 119-6 0,-54-104-6 0,0 1-5 16,-2 0-1-16,1 0-13 0,-5 2 1 0,-1-1 7 16,-2 0-5-16,-6 0 10 0,2 1-10 0,-6-2 3 15,-4 0-3-15,3-1 3 0,-8 0 10 16,0 1-4-16,0-1 6 0,-4 1 2 16,-2 0-2-16,-3 2 0 0,-2 0 9 0,1-2-9 15,-2 0 6-15,-4-1 5 0,3 1-15 0,-5 2 2 16,5 0-9-16,-6-1-1 0,5-1 4 15,-4-1-4-15,0 0-2 0,3-1-9 0,-1 1-8 16,1-2-7-16,0 3-14 0,4-3-31 0,1 0-14 16,1-2-49-16,5-3-48 0,-2 1-72 0,4-1-151 15,2-4-158-15,0 0-411 0</inkml:trace>
  <inkml:trace contextRef="#ctx0" brushRef="#br1" timeOffset="200549.91">11220 17449 1384 0,'0'0'463'0,"0"0"-422"0,0 0 54 16,0 0 32-16,0 0 9 0,0 0-41 0,0 0-28 0,0 0-32 16,0 0 5-16,0 0 15 0,0 0-2 15,0 0-8-15,0 0-19 0,0 0-6 0,79-2-6 16,-55-1-1-16,5 0-6 0,-1-1-6 0,2 1-17 16,-1-2-16-16,-4 2-26 0,1 0-53 0,-4 1-58 15,-2 2-110-15,-7 0-184 0,-2 0-174 16,-3 0-315-16</inkml:trace>
  <inkml:trace contextRef="#ctx0" brushRef="#br1" timeOffset="200782.34">11250 17687 1783 0,'0'0'23'15,"0"0"-44"-15,0 0 69 0,0 0 40 16,0 0 20-16,0 0-8 0,0 0-29 0,0 0-5 16,0 0-18-16,0 0-7 0,0 0-13 15,0 0-9-15,0 0-2 0,132 17-15 0,-109-17 1 16,1-3-19-16,0-2-24 0,2-2-43 0,-1 1-71 16,-1 0-110-16,1-2-163 0,-6 3-126 0,-8 0-334 0</inkml:trace>
  <inkml:trace contextRef="#ctx0" brushRef="#br1" timeOffset="202439.76">12059 17435 181 0,'0'0'91'0,"0"0"56"16,0 0 46-16,0 0 20 0,0 0-28 15,0 0-13-15,0 0-1 0,0 0-8 0,0 0 6 16,0 0-22-16,0 0-10 0,0 0-18 0,24-74-19 16,-24 66-16-16,-1 0-15 0,-6 0-4 0,3 2-15 15,-4 2-2-15,-1 0-10 0,-1 2-7 16,-2 2-13-16,-2 0-2 0,-4 2-4 0,-3 4-13 15,0 1 1-15,-4 3-8 0,2 0 0 0,0 2-1 16,3 0 6-16,1-1-4 0,1 0-5 16,7 0 8-16,2-1-5 0,5 1 0 0,-2-1 3 15,5 1 3-15,1 2-6 0,0 1 9 0,3-1-1 16,4 0 3-16,3-1-2 0,0 2 2 0,7-1-1 16,-2-2-3-16,4 1 6 0,1-1-10 0,-1-1 11 15,1 1-8-15,0 0 3 0,-1 2 3 16,-2 1-7-16,1 0 6 0,-3-1-6 0,-4 0 5 15,0-1 0-15,-4 0 4 0,-1 0-3 16,-4-1 4-16,0-1-4 0,0 0-3 0,-2-1 10 16,0 0-4-16,-5-2 8 0,1 0-8 0,-3-1 9 15,-2 0-7-15,-2 0 0 0,1 1 3 0,-3-1-10 16,-2-1 3-16,0-2-3 0,-2-1 4 0,2-2-4 16,-2 0 6-16,-1 0-1 0,4 0-5 0,-3-5 1 15,3-1 2-15,-2-1-4 0,5 0 2 16,-1 0 12-16,3 2-5 0,1-1-4 0,3 1 5 15,-3-1 0-15,5 3-5 0,2-1 15 0,0 1-4 16,1-2-18-16,1-1 10 0,4-2-2 16,6-2-4-16,3-1 4 0,1-2-1 0,1-1-9 15,1-1 3-15,0 0 13 0,2-1-10 0,-1-1 7 16,-4 1-3-16,3 1-6 0,-3 0-1 0,-3-2 0 16,0 2 1-16,-2-4-18 0,1 1-4 0,-5-1-21 15,-3 1-26-15,-1 3-24 0,-1 3-31 16,0 2-56-16,0 3-78 0,0 1-182 0,0 4-122 15,0 1-368-15</inkml:trace>
  <inkml:trace contextRef="#ctx0" brushRef="#br1" timeOffset="202922.59">12420 17594 1072 0,'0'0'49'16,"0"0"56"-16,0 0 74 0,0 0-5 0,0 0-33 15,0 0-21-15,0 0-19 0,0 0-19 16,0 0-1-16,0 0-12 0,0 0-16 0,0 0 1 15,0 0-8-15,-52-105 1 0,41 105-11 0,-2 0-2 16,-2 2-15-16,2 4-9 0,0 2-2 0,-4 2-8 16,5 3-2-16,-4 0-3 0,4 0 6 0,2 0-7 15,-1 1 8-15,2 1-5 0,1 2-3 16,5 0 0-16,0 3 1 0,1 0 2 0,2-2-9 16,0-1 7-16,5-2-6 0,2 1 0 0,-1-3 3 15,3 0 1-15,0-2-3 0,1 0 3 0,0-3 8 16,0-1-6-16,-1-1 6 0,1-1-4 15,1-3 5-15,-2-1-4 0,0-1 6 0,0 0 12 16,-2 0 0-16,1-3 15 0,1-3 1 0,0-1 0 16,-1-3-4-16,-2 0 0 0,2-1-7 0,-2 0-6 15,-1-1 2-15,-4 1-6 0,0-2-2 16,-1 2-7-16,0-1 8 0,0-1-12 0,-3 1 4 16,-5-2-13-16,4-2-34 0,-4-1-28 15,2 3-45-15,0 1-47 0,-2 4-79 0,5 2-165 16,1 2-159-16,0 3-441 0</inkml:trace>
  <inkml:trace contextRef="#ctx0" brushRef="#br1" timeOffset="203375.17">12457 17124 2101 0,'0'0'-1'0,"0"0"51"16,0 0 54-16,0 0 11 0,0 0-24 0,0 0-43 15,0 0-28-15,0 0 8 0,0 0-9 0,0 0 8 16,0 0-7-16,0 0-10 0,0 0 1 15,104-44-7-15,-83 45 4 0,-1 4-9 0,0 1 2 16,-4 2-1-16,-4 0 0 0,-4 2-2 0,-4 3 3 16,-1 0-6-16,-3 1 2 0,0 1 9 15,-4 2-8-15,-5-2 10 0,0 0-6 0,-4 2 6 16,1-1-6-16,-4 0 6 0,2 0 6 0,-1 0-9 16,3-1 13-16,2-2 0 0,1-1 0 0,4-1-4 15,-2-1 6-15,5 0-12 0,0-2 2 16,2-1 2-16,0-2-6 0,0 1-1 0,2-3-4 0,1 0 9 15,7-2-11-15,0 0 5 0,0-1-2 0,6 0-8 16,-2 0-6-16,6 0-14 0,-1 0-28 16,0 0-58-16,-3-1-56 0,2 0-109 0,1-1-187 15,-8 2-252-15,-1-1-291 0</inkml:trace>
  <inkml:trace contextRef="#ctx0" brushRef="#br1" timeOffset="203886.28">13024 17334 1533 0,'0'0'226'0,"0"0"-204"0,0 0 63 0,0 0 27 15,0 0 0-15,0 0-31 0,0 0-14 0,0 0-5 16,0 0 0-16,0 0-13 0,0 0-10 0,0 0 4 15,-13 118-12-15,17-96 5 0,-1 0-14 0,-2-1-3 16,4 2-8-16,-3-1-3 0,0-2-2 16,1-1-11-16,1-2 3 0,-2-1-15 15,-1-2-10-15,0 0-33 0,0-3-33 0,4-1-53 0,-3-2-71 16,0-1-83-16,1-1-197 0,0-4-281 16,-2 0 294-16</inkml:trace>
  <inkml:trace contextRef="#ctx0" brushRef="#br1" timeOffset="204099.7">12874 17649 1607 0,'0'0'525'0,"0"0"-522"0,0 0 41 15,0 0 35-15,0 0 27 0,0 0-16 0,0 0-14 16,0 0-24-16,0 0-16 0,0 0-15 0,143-51-8 15,-110 43-1-15,0 1-12 0,-1 0-4 0,-4 0-18 16,0 0-28-16,-4 3-53 0,0-2-67 0,-5 2-125 16,-6 1-269-16,-5 1-830 0</inkml:trace>
  <inkml:trace contextRef="#ctx0" brushRef="#br1" timeOffset="205727.17">13401 17422 1447 0,'0'0'32'0,"0"0"33"0,0 0 47 16,0 0 25-16,0 0-8 0,0 0-33 0,0 0-15 15,0 0-17-15,0 0-11 0,0 0-4 0,0 0-10 16,0 0 1-16,0 0-13 0,0 0 0 16,125-41 1-16,-108 41-8 0,1 6-3 0,-2-1-2 15,3 3-10-15,-7 1-6 0,2 2 6 16,-5 0-11-16,-2 2 6 0,-1 1 2 0,-6 0 0 15,0 1 2-15,0 0-2 0,-4 0 4 0,-5 2-6 16,-1-2 2-16,-4-2 1 0,2 1 1 16,-3-2-6-16,2-2 8 0,0 0-10 0,2-2 0 15,2-1 11-15,2 0-7 0,1-1 5 0,1-2-4 16,3-2 4-16,1-1-5 0,0-1-1 0,1 0-8 16,0 0-18-16,0-1 0 0,2-1 5 0,2-2 8 15,4-1 5-15,0 2 11 0,2-2-9 0,1 3-4 16,1 0-1-16,0 1-5 0,3 1-8 0,-2 0-4 15,2 1 4-15,1 3-10 0,2 1 12 16,-3 1 4-16,1-2 3 0,-4 1 10 0,-2 1 5 16,1 1 5-16,-4 0-4 0,-4 0 9 0,-1 0 0 15,-2 3 10-15,0-1 5 0,-4 1 4 16,-4 2 3-16,0 0-2 0,-3 0 7 0,-1 1-6 16,-2-2-1-16,-2 2-3 0,1-2-2 0,-1-3-9 15,1 2 5-15,3-1-3 0,-1-2-8 0,2-1 3 16,1 0-9-16,3-3 1 0,0-1-4 15,0-1-7-15,1 1-19 0,1-2-35 0,0 0-42 16,-1 1-46-16,1-1-68 0,2 1-109 0,0-1-211 16,2 0-525-16</inkml:trace>
  <inkml:trace contextRef="#ctx0" brushRef="#br1" timeOffset="206089.14">13821 17434 1544 0,'0'0'273'0,"0"0"-266"0,0 0 56 15,0 0 25-15,0 0-12 0,0 0-30 0,0 0-7 16,0 0-5-16,0 0-8 0,0 0 7 16,0 0 4-16,0 0-1 0,0 0-3 0,0 0 4 15,-4 95-8-15,13-88 3 0,2 0 3 0,0-1-4 16,-1-1 0-16,2 0-7 0,-1 1 6 15,0 1-6-15,0-2 0 0,1 1 6 0,-2 1-6 16,1 0-2-16,-2 1 6 0,-2 2-10 0,4-1-8 16,-3 2 6-16,-3-1-11 0,0 0 6 0,-3-1 0 15,0 1 0-15,-1 0-5 0,-1 2-1 16,0 1 1-16,0-2-8 0,-3 1 4 0,-3-2-1 16,0 2 2-16,-2 0-4 0,-3 1 7 0,-1-1-2 0,-3 1-14 15,2-1 8-15,-1-2-10 0,-2 0-11 16,2-2-7-16,-1-2-13 0,2 0-37 0,1-3-26 15,2-1-30-15,1-2-62 0,2-4-70 0,3-5-134 16,4-5-152-16,-1 3-253 0,1 1 630 0</inkml:trace>
  <inkml:trace contextRef="#ctx0" brushRef="#br1" timeOffset="206268.06">13780 17487 1069 0,'0'0'74'0,"0"0"-4"0,0 0 60 15,0 0 26-15,0 0-9 0,0 0-32 16,0 0-23-16,0 0-13 0,0 0-10 0,126-53-4 16,-100 43-19-16,1 1-7 0,-3 0-18 0,3 0-11 15,-4-1-17-15,-2-1-20 0,-2 3-41 0,-4 0-77 16,-1 1-120-16,-4 2-237 0,-6 2-666 0</inkml:trace>
  <inkml:trace contextRef="#ctx0" brushRef="#br1" timeOffset="206705.62">13977 17058 1723 0,'0'0'519'0,"0"0"-516"16,0 0 29-16,0 0 29 0,0 0 4 0,0 0-15 16,0 0 3-16,0 0-7 0,0 0 3 0,0 0-8 15,0 0-6-15,0 0-15 0,0 0-9 0,0 0 4 16,128 26-9-16,-105-23 7 0,-2 2-2 16,-1-2 1-16,-2 2-2 0,1 0 4 0,-6 0-4 0,-1 1-5 15,-3 0 3-15,-3 2 0 0,-3-1 7 16,-3 1-6-16,0 1 12 0,0 1-13 0,-8 0 0 15,0 3 9-15,-2 0-10 0,-2 1 4 0,-1-1 1 16,0 1 7-16,2 0-6 0,-1-2 13 16,3-1-8-16,1-2-4 0,1-1-2 0,4 1-1 15,1-2 2-15,1-1-7 0,1 1 7 0,0 0-8 16,0-2 3-16,2-1-3 0,2 1 2 0,3-2-8 16,0 1 1-16,0-1 5 0,3 1-9 0,3-1 8 15,-1 0-10-15,3-3-1 0,0 0-11 16,1 0-9-16,0 0-19 0,0 0-39 15,0-4-42-15,3 2-62 0,1-1-67 0,-1 0-118 16,-4 1-237-16,-5 0-745 0</inkml:trace>
  <inkml:trace contextRef="#ctx0" brushRef="#br1" timeOffset="207300.61">14810 17393 1834 0,'0'0'91'0,"0"0"38"15,0 0 48-15,0 0 19 0,0 0-53 0,0 0-51 0,0 0-33 16,0 0-21-16,0 0-6 0,0 0-5 0,0 0 3 16,0 0-13-16,0 0 8 0,0 0-3 15,-21 101-14-15,21-81 4 0,3 2-9 0,1-1-3 16,-1 1-7-16,0 1 4 0,-1-3-13 0,-1 0-2 16,-1-1-7-16,0-3-23 0,0-1-23 0,0 1-52 15,1-4-47-15,1 0-88 0,3-4-117 16,-1-4-218-16,-3-1-635 0</inkml:trace>
  <inkml:trace contextRef="#ctx0" brushRef="#br1" timeOffset="207552.33">14627 17602 1712 0,'0'0'202'0,"0"0"-151"15,0 0 40-15,0 0 32 0,0 0-2 16,0 0-12-16,0 0-5 0,0 0-2 0,0 0-19 16,0 0-8-16,0 0-23 0,0 0-12 0,140-10-5 15,-113 8-9-15,2 1-4 0,1-2-8 16,1-2 3-16,-1 0-15 0,-1-1 8 0,-1 1-7 16,-1-1-13-16,-3 1-13 0,0-2-23 0,-7 1-25 15,0 1-50-15,-3-1-40 0,0 4-77 16,-3 0-107-16,-1-1-214 0,-6 3-559 0</inkml:trace>
  <inkml:trace contextRef="#ctx0" brushRef="#br1" timeOffset="208656.33">15190 17404 1206 0,'0'0'343'0,"0"0"-320"0,0 0 51 16,0 0 38-16,0 0 8 0,0 0-29 16,0 0-39-16,0 0-22 0,0 0-17 0,0 0 11 15,0 0 0-15,0 0 6 0,0 0-6 16,0 0-2-16,37-5-7 0,-22 5-5 0,3 0 2 15,-2 0-8-15,4 0 4 0,-1 0-8 0,-1-1 5 16,2-3-9-16,-3 0 3 0,1 0 5 0,1-1-13 16,-4 1 9-16,0 1-5 0,-4-1 2 15,-1 3 1-15,-5-1 6 0,0 2-3 0,-5 0 6 16,0 0 12-16,0 0-4 0,0 0-1 0,-5 2-5 16,1 2 0-16,0 0-8 0,-1 1 5 0,2 2 2 15,-2-2-10-15,1 0 2 0,-2 2 0 0,1 0-6 16,1 1 1-16,-1 2 9 0,2 3-10 0,-2 2 11 15,2 2-4-15,-5 3 0 0,5 1-2 0,-2 2 2 16,1-2 6-16,0-1-9 0,2 1 5 16,-1-1-7-16,2 2-1 0,-2-2-5 0,0-2 7 15,2 1-4-15,-2-3-3 0,2 0 4 0,1-2-14 16,0-3-13-16,0 0-22 0,2-4-23 16,6-3-41-16,-2-3-53 0,1-1-95 0,1 0-209 15,-4 0-388-15</inkml:trace>
  <inkml:trace contextRef="#ctx0" brushRef="#br1" timeOffset="208866.79">15204 17647 1795 0,'0'0'18'0,"0"0"-20"15,0 0 54-15,0 0 43 0,0 0 16 0,0 0 7 16,0 0-14-16,0 0-17 0,0 0-11 0,0 0-15 15,0 0-7-15,123-9-21 0,-94 4-3 0,2 0-16 16,-1 0-13-16,0 1-3 0,-2 0-26 0,-2-2-27 16,-1 0-44-16,-1-1-46 0,0 0-82 15,-1-2-114-15,-8 3-214 0,-4 2-601 0</inkml:trace>
  <inkml:trace contextRef="#ctx0" brushRef="#br1" timeOffset="209222.87">15707 17430 981 0,'0'0'325'15,"0"0"-199"-15,0 0 45 0,0 0 37 0,0 0-32 16,0 0-64-16,0 0-36 0,0 0-4 0,0 0-2 16,0 0-13-16,0 0 1 0,0 0-16 0,0 0-7 15,0 0-7-15,-40 108 4 0,45-97-13 16,3-2 3-16,0-2 5 0,1 1-12 0,1-4 8 15,2 1-10-15,1-1 0 0,0-2-4 0,1 0 1 16,0 0 3-16,3 0-5 0,-2 0 4 16,2 0 0-16,-5 2-2 0,4 0-4 0,-2 1 6 15,-3 1-4-15,-1-1 2 0,-1 1 1 0,-3 2 2 16,-2 0-7-16,-3 0-1 0,-1 3 6 0,-1-1-12 16,-7 0 8-16,1 2-7 0,-3-1 2 0,-2 2-1 15,-1-1 1-15,-1-1 1 0,-2 2-5 16,-2-2 1-16,0 2-8 0,1-2 1 15,-1-2-18-15,0 1-3 0,5-3-25 0,1-4-27 16,4 0-19-16,2-3-68 0,2 0-79 0,4-6-158 16,0-1-202-16,0 1-527 0</inkml:trace>
  <inkml:trace contextRef="#ctx0" brushRef="#br1" timeOffset="209420.13">15691 17469 1533 0,'0'0'624'0,"0"0"-637"0,0 0 57 0,0 0 64 16,0 0 4-16,0 0-23 0,0 0-27 0,0 0-15 15,0 0-13-15,123-16-6 0,-101 14-14 16,1-1-2-16,1 2-3 0,-2-3-14 0,-2-1-3 16,-3 1-32-16,-3-2-35 0,-4 0-53 15,-1-1-87-15,-3 3-142 0,-1 0-236 16,-4 2-689-16</inkml:trace>
  <inkml:trace contextRef="#ctx0" brushRef="#br1" timeOffset="210049.34">16017 17148 1425 0,'0'0'45'0,"0"0"55"0,0 0 60 0,0 0 20 15,0 0-21-15,0 0-51 0,0 0-17 0,0 0-15 16,0 0-5-16,0 0-10 0,0 0-7 15,116-42-12-15,-103 48-8 0,-2 1-6 0,-1 0-1 16,-1 0-3-16,0 1-10 0,-3 2 4 0,1 0-14 16,-5 1 0-16,0 2 1 0,0-1-1 0,0 0 1 15,-4 1-5-15,-4-2 13 0,-2 2-14 16,0 0 9-16,-1-2-1 0,0 2-5 0,-3-3 0 16,1-1 2-16,0 2-1 0,1-3-2 0,0 1 9 15,2-1-12-15,1-1 9 0,1-1-7 16,2-2 4-16,2 0-5 0,-1-1 1 0,3 0 7 15,0 0-10-15,0-1 10 0,0 2-11 0,3-1 8 16,1 0-8-16,0-1 8 0,3-1 4 0,3 2-11 16,1-2 9-16,0 0-8 0,4 1 4 15,0-1-9-15,3-1 9 0,-2 0-8 0,1 0-1 16,1 0 8-16,0 0-9 0,0 0-7 0,0 0-14 16,1 0-6-16,0 0-34 0,-2-1-28 0,-2 0-56 15,1-1-91-15,-3-2-143 0,-2 2-195 16,-3 1-600-16</inkml:trace>
  <inkml:trace contextRef="#ctx0" brushRef="#br1" timeOffset="212456.29">16556 16508 180 0,'0'0'73'0,"0"0"-15"15,0 0 65-15,0 0 47 0,0 0 30 0,0 0-3 16,0 0-35-16,-122 6-35 0,112-6-21 15,0 1-11-15,4-1 1 0,1 0 2 16,3 0-18-16,0 0-29 0,2 0-43 0,0 0-19 0,5 0 11 16,5 0 30-16,8-2 25 0,3-3 13 15,5-1-10-15,7-1-13 0,5-1 0 0,6 1-6 16,2 0 1-16,2 1-4 0,4 1-6 16,0 2-5-16,3 0-7 0,3 2-1 0,4 1 5 0,4 0-5 15,5 0 3-15,1 0 4 0,8 0-11 0,-1 0 4 16,3 1-1-16,2 3-6 0,-1-1 4 15,6 2-8-15,1-1 3 0,3-1-3 0,1-1 0 16,4 0 3-16,4 2-4 0,-2-2-1 0,-1 3 3 16,2-3-8-16,-1-1-1 0,5-1 4 0,-1 0-6 15,1 0 4-15,3 0-2 0,2-1 1 16,-3-1-3-16,8-2 6 0,-1 1 1 0,1 0-8 16,3 0 7-16,-1-1-8 0,4 0 4 0,0 1 1 15,0-2 0-15,0 0-1 0,0 2 1 16,0-2 4-16,-2 2-1 0,-1-1-2 0,1 1-3 15,-3 1 2-15,1-1-4 0,-2 1 8 0,-3 0 2 16,-3-1-8-16,-4 1 3 0,0 0-4 16,-3 0-1-16,-1 0-4 0,-1 2 2 0,-1-3-3 0,-3 1 2 15,0-3 3-15,-1 1-5 0,-2-1 2 16,-1-1-3-16,0 0 8 0,-2 2-2 0,-2-2 5 16,-2 0 4-16,1 0-4 0,-2 1 3 0,2-1 7 15,2-1-3-15,-1 1-1 0,2 1 1 0,-4 0-4 16,0-1 4-16,0 1 0 0,-3 1 1 15,-2-1-2-15,3 0-5 0,-2 0 5 0,0-1-4 16,0-2 0-16,1 0 2 0,-3-1-1 0,5-3-3 16,-3 1 3-16,-1-3-3 0,3-1-4 0,-2-1 4 15,-1 1-2-15,-3-1 1 0,-3 1 1 0,-5 2-1 16,-9 2-4-16,-7 2-1 0,-7 2-2 16,-11 2-4-16,-7 2-3 0,-7 1-2 0,-6 2-1 15,-7 0-13-15,-6 0-5 0,-3 2-13 16,0 0-21-16,-6 1-21 0,1 1-26 0,-4-1-27 15,-1 2-41-15,-1 0-44 0,-1-1-79 0,-5 2-75 16,6-3 36-16,3-1-80 0</inkml:trace>
  <inkml:trace contextRef="#ctx0" brushRef="#br1" timeOffset="213289.99">16578 16480 1211 0,'0'0'6'0,"0"0"11"15,0 0 53-15,0 0 28 0,0 0 7 0,0 0 5 16,0 0-31-16,0 0-25 0,0 0-8 0,0 0-1 15,0 0-2-15,0 0 3 0,0 0-3 0,0 0 0 16,-43 95-2-16,39-75-2 0,0 5 2 16,2 3-5-16,0 6-2 0,-3 4-2 0,2 4-1 15,0 2-2-15,-1 7 2 0,2 2-4 0,2 2-4 16,0 4 2-16,0 3 0 0,0-1-5 16,6 1-9-16,-2 2 0 0,4-3-12 0,-2-1 11 15,0 4 6-15,4-2-3 0,0 0 2 0,-2 1-12 16,-1 0 7-16,0-8-11 0,0-7 3 0,-2-5-1 15,-1-5 7-15,-1 3-14 0,2 3 15 16,0 3-15-16,-3 2-13 0,3 4 23 0,-3-3-26 16,-1 1 16-16,3-4-9 0,-3-2 5 0,2-2-8 15,-2-6-5-15,0-9 13 0,0-4-34 0,-1-8 24 16,1-2-27-16,-1 1-24 0,2-2-51 16,1 1-79-16,-3-8-89 0,3 6-146 0,-3-5-77 15,1 0-141-15,0 0 626 0</inkml:trace>
  <inkml:trace contextRef="#ctx0" brushRef="#br1" timeOffset="-211806.4">17285 16882 0 0,'0'0'0'0,"0"0"64"0,0 0 31 16,0 0-1-16,0 0 23 0,0 0 43 0,0 0 16 16,0 0 25-16,0 0-4 0,0 0-9 0,0 0-13 15,0 0-17-15,-26-21-14 0,26 21-20 0,0 0-19 16,-1 0-23-16,1 0-16 0,0 0-18 16,0 0-7-16,0 0-12 0,0 0-10 0,0 2 2 0,0 3 5 15,-1 3-3-15,1 3 0 0,0 4 1 16,0 3-11-16,-1 2 4 0,2 3-2 0,-1 1-4 15,0 0-2-15,0 2-3 0,0-1-1 0,1-1-4 16,3 1 2-16,-1 0-7 0,-1-2 4 0,0-2-6 16,1 0 4-16,0-2-1 0,-2 0-3 15,0-3 5-15,0-2-3 0,2-3-4 0,0 0-1 16,-1-4 5-16,-1-3-11 0,0 0 10 0,0-2 0 16,-1-2-8-16,1 0 12 0,-1 0 2 15,0 0 3-15,2 0-1 0,-2 0 6 0,0-1-4 16,0-2 5-16,0-2 3 0,0-1-5 0,0-1-3 15,-3-1-9-15,1 2 11 0,-4-3-10 16,2 2 6-16,-2-1 3 0,-1-1-5 0,0 0 2 16,-4 1 2-16,2-1 2 0,1 2-8 0,-3-1 9 15,1 1-4-15,2 0-4 0,-3 2 6 0,0-1-2 16,1 3-3-16,-1 0-3 0,0 1 2 0,0 2-5 16,-1 0 2-16,-2 0 0 0,-2 1 0 15,5 4-1-15,-2 1 11 0,0 1-2 0,2 1 0 0,0 0 2 16,1 0-7-16,1-1 9 0,1 0-5 15,0 1 3-15,1-1-7 0,0 0-6 0,5 1 6 16,-1 1-3-16,1 0 1 0,1 0 0 0,1 0 5 16,0 1-12-16,0-1 12 0,4 1-4 15,-1-1-6-15,5-1 1 0,-1-1 2 0,1 0 1 16,0-1-10-16,2 0 8 0,3 0-18 0,0-4 2 16,0-1 3-16,7-1-2 0,2 0 0 0,4-6-18 15,-1-2-9-15,5-2-45 0,1-4-39 16,-2 0-75-16,1 1-127 0,-9 2-138 15,-7 4-577-15</inkml:trace>
  <inkml:trace contextRef="#ctx0" brushRef="#br1" timeOffset="-209039.7">17564 16821 1197 0,'0'0'6'0,"0"0"10"0,0 0 62 16,0 0 42-16,0 0 14 0,0 0-22 0,0 0-33 15,0 0-24-15,0 0-22 0,0 0-22 16,0 0-7-16,0 0 2 0,0 0 2 0,0 0 9 15,-23-48 2-15,37 44-1 0,2 1-4 16,-1 0 0-16,2 2-1 0,2 0 1 0,-1 1 0 16,-4 0 1-16,2 0-1 0,-4 1-2 0,-1 4 4 15,-3 1-7-15,-3 0 2 0,1 1 5 0,-3 0 8 16,-2 1 3-16,-1 1 6 0,0 1-3 0,0 0-10 16,-3 1 0-16,-2-1-7 0,0 1-2 0,-4-1-3 15,1 0 2-15,2 1-7 0,-4 0 1 16,1 0 3-16,-1 0-3 0,0-1 1 0,1-1-5 15,0 1 5-15,-2-2-8 0,3 0 7 0,3 0 1 16,-2 0-5-16,-1 0 3 0,5-1-3 0,0 0-2 16,1-1-6-16,2-2 2 0,0 1-5 0,0 0 2 15,2 0 3-15,1 0 2 0,2 0-1 16,3-2 0-16,0-1 3 0,3 0-2 0,3 1 3 16,0-3 3-16,-1 0-1 0,3 0-3 0,-1 0 4 15,1 0-8-15,-1-3-11 0,2 0-7 16,-4 1-20-16,3 0-17 0,-4-1-29 15,3 1-40-15,0 0-74 0,-3-1-115 0,2 2-96 16,-5 0-350-16,-2 1 592 0</inkml:trace>
  <inkml:trace contextRef="#ctx0" brushRef="#br1" timeOffset="-208439.8">18097 16736 1223 0,'0'0'263'0,"0"0"-239"0,0 0 47 16,0 0 41-16,0 0 14 0,0 0-24 0,0 0-31 16,0 0-20-16,0 0-5 0,0 0-8 0,0 0-1 15,0 0-8-15,0 0-11 0,-78 132 3 16,76-110 0-16,1 3 4 0,-1 1-1 0,-1 1 1 15,2 0-4-15,1 2 0 0,0-1-4 0,0 1 0 16,0 0-7-16,1-1 3 0,3-1 2 16,-2 1-5-16,0-1 3 0,4 1-12 0,-2-1-1 15,0-1-5-15,1-1-1 0,0-2 2 0,0-2-9 16,1-2 3-16,1-3-12 0,0-1-1 0,1-4-8 16,-3 0-5-16,5-4-7 0,0-1-11 0,1-1-9 15,4-2-20-15,-3-3-29 0,0 0-63 0,2-1-89 16,3-6-179-16,-7 1-52 0,-2 4-88 0</inkml:trace>
  <inkml:trace contextRef="#ctx0" brushRef="#br1" timeOffset="-207548.47">18555 17006 170 0,'0'0'66'0,"0"0"41"15,0 0 66-15,0 0 55 0,0 0 17 0,0 0-43 16,0 0-30-16,0 0-38 0,0 0-22 16,0 0-32-16,0 0-24 0,0 0-16 0,0 0-14 15,0 0-5-15,-49-15-4 0,39 21 5 0,0 0 2 16,-2 1 6-16,0 0-1 0,-3 0 6 15,4 0-7-15,0 0 0 0,0 0 2 0,1 0-4 16,1 0 0-16,0-1-3 0,5 1 0 0,-2 0-11 16,4-1 1-16,1 0-8 0,0 1-7 15,1-1 3-15,0 0-4 0,1 1 0 0,1 0-4 0,5-1 6 16,-3 1-6-16,5-1 1 0,1-1-1 16,-1 2 1-16,3-1-1 0,-1 0-2 0,2 1 15 15,0 2-12-15,-1-4 6 0,0 1 2 0,-1 1-13 16,1 0-2-16,0 0 3 0,-5 0-8 0,3 0 3 15,-1 1 9-15,-1 0-11 0,-4 0 3 16,1 0 1-16,-3 0 5 0,-1-1 8 0,-1-2 11 16,0 1 0-16,-1-1-1 0,-6-2-1 0,2 2 4 15,-3-1 1-15,-2 0-6 0,-2 0 10 0,0-1-10 16,-3 1 2-16,3-1-1 0,-6 1-5 16,5 0-6-16,-5 0-2 0,5 0 3 0,-4-1-5 15,5 2 6-15,1 0-5 0,1-1 0 16,3-1-13-16,4-1-14 0,-1 0-32 0,3 1-63 15,1-2-62-15,0 0-115 0,0-1-125 0,3 0 27 16,-1 0-158-16</inkml:trace>
  <inkml:trace contextRef="#ctx0" brushRef="#br1" timeOffset="-207037.77">18727 17382 777 0,'0'0'72'15,"0"0"26"-15,0 0 39 0,0 0 14 16,0 0-32-16,0 0-26 0,0 0-11 0,0 0-13 0,0 0-4 16,0 0-13-16,0 0 5 0,0 0-6 0,0 0-12 15,0 0 0-15,-2-38 6 0,9 24-4 16,2-1-3-16,0 0 4 0,1 1-6 0,1 1 6 15,-1-4-3-15,-1 1-1 0,1 0-7 0,-2 0-6 16,0 0 1-16,-3 3-8 0,3 4 6 0,-5 2 6 16,-1 4 17-16,1 1 4 0,-3 2 8 15,0 0-12-15,0 0-20 0,0 4-8 0,-5 5-13 16,2 4 4-16,-5 3-11 0,0 3 6 0,2 2-8 16,-1 0 0-16,-3 1 1 0,3 1-2 15,2 1 1-15,-1-2-1 0,3 0 4 0,-3-3-8 16,2 0-3-16,1-3-18 0,-2-3-29 15,3-1-24-15,1 0-38 0,-1-2-55 0,2-1-95 16,0-1-171-16,0-3-115 0,0-1-321 0</inkml:trace>
  <inkml:trace contextRef="#ctx0" brushRef="#br1" timeOffset="-206393.83">19114 17251 1719 0,'0'0'-2'0,"0"0"38"0,0 0 49 0,0 0 28 16,0 0-11-16,0 0-30 0,0 0-14 0,0 0 8 16,0 0 1-16,0 0 5 0,0 0-12 15,0 0-13-15,0 0-10 0,31 85-9 0,-23-73-6 16,-3 1-12-16,3-1 2 0,-5-2-10 0,1 0 4 15,-4-1-5-15,0 1 0 0,-4 0-20 0,-1 2-19 16,-4-1-17-16,-1 3-39 0,-1-1-26 0,-1-1-63 16,1-1-109-16,4-4-226 0,-2-3-771 0</inkml:trace>
  <inkml:trace contextRef="#ctx0" brushRef="#br1" timeOffset="-205889.46">19447 16918 1280 0,'0'0'101'0,"0"0"-44"0,0 0 56 0,0 0 18 15,0 0-5-15,0 0-46 0,0 0-37 0,0 0 5 16,0 0 12-16,0 0-1 0,0 0 3 16,0 0-13-16,0 0-6 0,0 0-4 15,24 88 0-15,-16-71-4 0,-3-2-10 0,3-1 0 0,2 3-14 16,-3-3 1-16,-2 0-3 0,3-2-2 15,-2-2-7-15,-1 1-2 0,1-2 1 0,-2-1-3 16,2-1 0-16,-2-2 0 0,-2-2 6 0,4-1-6 16,-3-1 10-16,-2-1-2 0,0 0-5 0,3 0 9 15,-2-1 5-15,0-4 2 0,0-2 2 16,3-4 7-16,-2 0-10 0,4-6 3 0,-2-1-4 16,2-3-6-16,-1-2-4 0,-2-1 1 0,3 1 2 15,-3 2-6-15,-1 0 5 0,2 2-6 16,-3 3 0-16,-1 4-1 0,2 2 3 0,-3 4-7 15,2 4-6-15,-2 2-8 0,0 0-23 0,0 0-16 16,0 2-20-16,0 4-28 0,0 1-40 0,0 3-65 16,0 1-145-16,1-2-137 0,0-2-559 0</inkml:trace>
  <inkml:trace contextRef="#ctx0" brushRef="#br1" timeOffset="-205473.58">19767 17212 1676 0,'0'0'-20'0,"0"0"28"0,0 0 87 15,0 0 35-15,0 0-26 0,0 0-26 0,0 0-13 16,0 0-3-16,0 0-20 0,0 0 4 15,0 0-14-15,0 0-13 0,128-43-6 0,-114 43-4 16,-1 2 1-16,1 3-9 0,-3 0 5 0,1 1-8 16,-4 0 0-16,-4 0 0 0,2 1 2 0,-5 1-3 15,-1 1 1-15,0 1 9 0,-6 1-6 16,0 0 2-16,-4 1-3 0,-1-1 2 0,-5 1-6 16,4 2 10-16,-4-1 1 0,3 1-9 15,-3-1 11-15,2-1-8 0,2-1 2 0,0 1-1 16,3-2 1-16,1-1-2 0,0-1-1 0,5 0 2 15,2 0-2-15,1-1 0 0,0-1-4 0,2-1 4 16,6-1-6-16,0 0 7 0,2-3-1 0,2 2-2 16,1-3 1-16,4 0 0 0,-2 0 2 0,4-4-10 15,-2 1 1-15,0 0-18 0,-1 1-8 16,-3-2-17-16,2 1-28 0,-2-1-44 0,-3-1-91 16,1 0-146-16,-1 1-137 0,-4 2-496 0</inkml:trace>
  <inkml:trace contextRef="#ctx0" brushRef="#br1" timeOffset="-204998.23">20153 16762 1816 0,'0'0'23'0,"0"0"48"16,0 0 46-16,0 0 12 0,0 0-15 0,0 0-47 15,0 0-21-15,0 0-12 0,0 0-6 0,0 0 2 16,0 0-6-16,0 0-7 0,0 0-4 15,-103 118-1-15,102-101-9 0,1 1 3 0,0-2-6 16,1-2-2-16,6-1-6 0,-3 0-7 0,5-3-6 16,-1 0-17-16,3 1-15 0,1-4-26 0,0 0-40 15,5-4-71-15,1 1-106 0,-5-3-197 16,-4 0-479-16</inkml:trace>
  <inkml:trace contextRef="#ctx0" brushRef="#br1" timeOffset="-204637.08">20406 16868 1038 0,'0'0'58'16,"0"0"43"-16,0 0 53 0,0 0 14 16,0 0-30-16,0 0-54 0,0 0-24 0,0 0 1 15,0 0-6-15,0 0 3 0,0 0-16 0,0 0-7 16,0 0-11-16,0 0-3 0,-115 0 0 0,109 8-9 15,4 0 2-15,-1 4-10 0,3-3 1 16,0 2-5-16,0-2 1 0,2 0 2 0,2 0-8 16,5-1 3-16,1 0-6 0,3-1-3 0,3 0 9 15,-1-2 0-15,3-2 0 0,1-1 5 0,2-1-4 16,-1-1 5-16,-3 0 0 0,-3-1 3 0,-3-3 8 16,0-1-1-16,-3 1 15 0,-2-1 6 15,-4 1 0-15,-1-1 4 0,-1 0-2 0,0-1-5 16,0 1-12-16,-5-1-3 0,0 2-14 0,-4-2-5 15,-1 2-3-15,-1 0-8 0,-2-1-17 0,-3 2-17 16,0-1-30-16,-1 3-40 0,-1 0-36 0,5 1-60 16,0 0-96-16,3 0-123 0,3 2-270 15,3-1 384-15</inkml:trace>
  <inkml:trace contextRef="#ctx0" brushRef="#br1" timeOffset="-204270.82">20536 16736 1395 0,'0'0'50'16,"0"0"14"-16,0 0 38 0,0 0 21 0,0 0-16 16,0 0-16-16,0 0 0 0,0 0-17 15,0 0-6-15,0 0-13 0,0 0-10 0,0 0-10 16,53 118 0-16,-44-99-2 0,-3 2-6 0,1 1-1 16,0 2-8-16,-4-1-1 0,2-1-6 15,-4-1 0-15,-2 2-8 0,1-4-2 0,-5 1 0 16,0-2-4-16,-5 1 0 0,-1-2-7 0,-1-2 5 15,-2-1-10-15,2-2-5 0,-1-2-18 0,3 0-35 16,0-3-47-16,3 0-80 0,1-4-143 16,3-1-179-16,3 0-609 0</inkml:trace>
  <inkml:trace contextRef="#ctx0" brushRef="#br1" timeOffset="-203689.78">20753 16683 893 0,'0'0'-5'0,"0"0"61"15,0 0 61-15,0 0 34 0,0 0 3 16,0 0-31-16,0 0-27 0,0 0-9 0,0 0-4 16,0 0-1-16,0 0 6 0,0 0-6 0,0 0-6 15,0 0-8-15,87 47-9 0,-83-21-13 0,4-2-6 16,-3 2-12-16,1 1-4 0,1 2-1 15,-1 0-3-15,1 4-1 0,0 0-4 0,-2 1 2 16,0 1-8-16,-3 1-3 0,-2 0-6 16,0-2-1-16,-4-1-6 0,-3 0 9 0,-5-1 1 15,-2-1-10-15,1-2 10 0,-5-2-8 0,0 0-3 16,1-2 3-16,-3-1-8 0,-1-1-3 0,2 1 4 16,0-5-3-16,1-1-12 0,4-1-14 0,2-5-30 15,3-3-31-15,2-4-60 0,7-3-102 16,0-2-165-16,1 0-83 0,5 0-256 0</inkml:trace>
  <inkml:trace contextRef="#ctx0" brushRef="#br1" timeOffset="-203203.33">21267 17006 1574 0,'0'0'41'0,"0"0"36"16,0 0 54-16,0 0 17 0,0 0-26 0,0 0-58 0,0 0-27 16,0 0-10-16,0 0 15 0,0 0-5 0,0 0-2 15,0 0-13-15,0 0-5 0,0 0-4 16,105-19-9-16,-79 19 1 0,-1 0-6 0,2 0-6 16,-1 0-11-16,1 0-12 0,-3 0-38 0,3 0-46 15,-3 0-84-15,0 0-146 0,-9-1-150 0,-4 0-628 0</inkml:trace>
  <inkml:trace contextRef="#ctx0" brushRef="#br1" timeOffset="-202922.03">21285 17266 2021 0,'0'0'-15'0,"0"0"2"16,0 0 73-16,0 0 26 0,0 0 15 0,0 0-20 15,0 0-9-15,0 0-11 0,0 0 2 16,0 0 2-16,0 0-6 0,0 0-14 0,0 0-10 16,115 13-9-16,-92-18-14 0,3-2-2 0,-1 0-10 15,2 0 1-15,0-1-12 0,1 0-4 0,-1-2-26 16,-2 2-39-16,-1 2-30 0,-7 0-59 0,0 3-68 15,-5 0-125-15,-6 1-187 0,-4 2-647 0</inkml:trace>
  <inkml:trace contextRef="#ctx0" brushRef="#br1" timeOffset="-182404.51">22130 17069 0 0,'0'0'78'0,"0"0"-31"16,0 0 11-16,0 0 11 0,0 0 19 15,0 0 18-15,0 0 17 0,0 0 11 0,0 0 13 16,0 0 2-16,0 0 2 0,0 0 0 0,-35 22-8 15,35-22-17-15,0 0-24 0,0 0-24 0,0 0-20 16,0 0-10-16,0 0 2 0,0 0 10 16,0 0-10-16,0-3-2 0,0 0-16 0,1-4-16 15,2-2-3-15,0-2-3 0,0-2 3 0,3-2-6 16,-1-2 4-16,4-1-3 0,-1 0 1 16,1-2 0-16,1-1 0 0,-1 2-1 0,0 0 2 15,-2 2 5-15,2 2-3 0,-4 3 3 0,0 0-2 16,-1 4 3-16,-2 2-1 0,0 4 2 0,-2-1 1 15,3 3-7-15,-3 0-2 0,0 0-8 16,0 0-8-16,0 1-11 0,0 3 4 0,0 2 1 16,0 2 10-16,-3 4 12 0,0 2-5 0,0 2 1 15,-1 4-1-15,0 1-2 0,0-1-4 0,0 4 5 16,-3-3-4-16,4 0-2 0,-2 0 2 0,1 1-3 16,1-2 1-16,-1 1-4 0,-1 1-1 0,-2-2-5 15,4-2-10-15,-1-1-1 0,2-1-15 16,-2 0-30-16,2-3-31 0,-1 0-33 0,2-2-55 15,1-1-44-15,-2-1-65 0,2-2-45 0,0-2 26 16,0-2-212-16,0-2 528 0</inkml:trace>
  <inkml:trace contextRef="#ctx0" brushRef="#br1" timeOffset="-182022.92">22519 16934 625 0,'0'0'117'16,"0"0"-97"-16,0 0 49 0,0 0 32 15,0 0 8-15,0 0-17 0,0 0-30 0,0 0-25 16,0 0 0-16,0 0-1 0,-120 53 1 0,108-39 10 16,2 2-4-16,2 1 0 0,-2 0-6 0,5 1-3 15,1-2-7-15,2 1-11 0,2-4-7 0,0-1-10 16,0-2 4-16,6-1-9 0,1-1 8 15,1-2-7-15,-1-1-1 0,1 0 6 0,1-2 2 16,0 0 9-16,1-3 9 0,2 0 21 0,0 0-4 16,2-6 12-16,-3-1-9 0,-1-1-6 15,-1-1 3-15,-1 0 8 0,-3-1 7 0,0 0-5 16,-2-2 0-16,-1 1-12 0,1 1-6 0,-3-4 0 16,0 2-5-16,0 0-8 0,0-1-4 0,-3 0-3 15,1 2-5-15,-3-1 3 0,1 2-5 16,0 1-2-16,-1 1-8 0,2 1-4 0,1 1-10 15,0 1-21-15,-1 2-15 0,1 1-53 0,1 2-89 16,1 0-144-16,-2 0-81 0,1 1 15 16,0 0-171-16</inkml:trace>
  <inkml:trace contextRef="#ctx0" brushRef="#br1" timeOffset="-181606.03">22771 16952 632 0,'0'0'162'0,"0"0"-194"16,0 0 73-16,0 0 82 0,0 0 25 0,0 0-7 16,0 0-27-16,0 0-23 0,0 0-8 0,0 0-23 15,0 0-14-15,0 0-27 0,0 0-25 16,0 0-2-16,-17-42 5 0,7 52 5 0,-5 2 7 15,5-1 1-15,-3 2-6 0,1 1 6 0,2 0-1 16,0 1-3-16,-1 2-2 0,1-1 2 0,1 1-3 16,3 2-5-16,1-3 3 0,0 1-6 15,5-2-5-15,0 0 1 0,2-1 4 0,3-1-8 16,4-2 8-16,0 0-1 0,1 0-5 0,1-2 8 16,1 0 2-16,2 1 7 0,0-5-4 0,1 0 9 15,1-3-4-15,-2-2 7 0,-1 0 15 0,-1-2 9 16,-4-4 13-16,2-1 10 0,-4-1 11 15,-1-2-2-15,-1-2 0 0,0 0-10 0,-2-1-10 16,-2-2-15-16,0-1-4 0,2-1-11 0,-2 1-12 16,-4-2-2-16,-2 2-16 0,-1 0-13 0,1 0-18 15,0 2-21-15,-3 1-42 0,2 3-63 16,0 1-78-16,1 1-120 0,1 2-50 0,3 3-399 0</inkml:trace>
  <inkml:trace contextRef="#ctx0" brushRef="#br1" timeOffset="-181085.66">22831 16681 888 0,'0'0'18'0,"0"0"37"15,0 0 62-15,0 0 22 0,0 0-17 16,0 0-53-16,0 0-37 0,0 0-24 0,0 0-6 15,0 0 12-15,0 0-3 0,0 0 7 0,0 0 1 16,0 0-5-16,33-48-2 0,-24 46 1 0,0 1-4 16,2 1 1-16,-2 0 1 0,0 0-3 0,-2 0 0 15,3 1-7-15,-5 2 4 0,0 0-4 16,-1 2 5-16,-2 0 12 0,0 1 10 0,-2 1 7 16,0 1 5-16,-2 3-4 0,-3 0-16 0,0 1 1 15,-1 0-12-15,-2 1 3 0,1 1-2 0,1-1 0 16,1-2-1-16,0 0-7 0,2-1 6 0,1 0-5 15,0-2 2-15,1 1 5 0,1-1 0 16,0 0-2-16,0 0 2 0,0-2-5 0,5 1-8 16,0-1 2-16,3-1-3 0,1-1 0 0,3 0-3 15,-1-2 2-15,4-2-16 0,0 0-16 0,2 0-27 16,0 0-53-16,0-5-47 0,0 1-82 0,2-2-104 16,-7 1-122-16,0 2 48 0</inkml:trace>
  <inkml:trace contextRef="#ctx0" brushRef="#br1" timeOffset="-180611.48">23259 16936 318 0,'0'0'23'0,"0"0"40"16,0 0 58-16,0 0 36 0,0 0-9 16,0 0-30-16,0 0-38 0,0 0-38 0,0 0 3 15,0 0 14-15,0 0 30 0,0 0 25 0,0 0 1 16,0 0-22-16,4 38-23 0,-4-22-14 0,0 0-22 15,0 2-9-15,0-2-9 0,0 1-4 0,0 0-8 16,-3 0 2-16,1-2-9 0,-1-1-14 16,2-1-12-16,-1-1-37 0,1-1-43 0,-1-2-81 15,2 0-70-15,0-2-65 0,0 0 6 0,0-2-171 16,0-3 490-16</inkml:trace>
  <inkml:trace contextRef="#ctx0" brushRef="#br1" timeOffset="-180375.33">23111 17104 788 0,'0'0'2'16,"0"0"27"-16,0 0 54 0,0 0 48 15,0 0 9-15,0 0-25 0,0 0-20 0,0 0-4 16,0 0-2-16,122-14-6 0,-101 12-7 0,3 1-17 15,2 0-15-15,-2 0-13 0,2 1-14 16,-5-1-9-16,3 1-13 0,-5 0-5 0,-2 0-4 16,0 0-19-16,-3 0-28 0,1 0-53 0,-4 0-57 15,0 0-76-15,2 0-70 0,-7 0-7 0,-1 0-261 16</inkml:trace>
  <inkml:trace contextRef="#ctx0" brushRef="#br1" timeOffset="-175922.04">23720 16895 0 0,'0'0'95'0,"0"0"-69"16,0 0 25-16,0 0 40 0,0 0 33 16,0 0 25-16,0 0 8 0,0 0-1 0,0 0 0 15,0 0-12-15,0 0-15 0,0 0-19 0,9-21-21 16,-9 21-27-16,0 0-23 0,1 0-21 0,-1 0-16 16,0 0-5-16,0 2 14 0,0 3 10 0,0 2 4 15,0 1 8-15,0 2-13 0,0 1-3 16,-3-1-5-16,2 1 0 0,0 1-2 0,-1 1-4 15,1-2 3-15,0 0-8 0,1-1 1 0,0-2-4 16,0 0-1-16,0-2-1 0,1 1 1 0,3-2 2 16,1-1-1-16,-1 0 7 0,2-1 4 15,4 0 4-15,-2-1 4 0,2-1 4 0,0-1-4 16,2 0 0-16,-1 0 0 0,4 0-7 0,-2 0 0 16,0 1-3-16,-2 0-1 0,2 0-4 15,-2 1 0-15,0 2-1 0,-1 0-4 0,2 2 1 16,-4 1 2-16,1 0-2 0,-1 4-5 0,0-3 3 15,-2 0-9-15,-2 2-4 0,-2-1 5 0,1 2 2 16,-3-2 2-16,1 1 4 0,-1 0 3 16,0 1-2-16,0-1 8 0,-1 2 0 0,-4-2 1 15,1-1 0-15,-2 1 3 0,0 0 5 0,-3 0-5 16,1-3 3-16,-4 1-5 0,1-1 0 0,0-1 1 16,1-2 2-16,-1 1-12 0,3-2-13 0,3-2-9 15,-3 1-26-15,1-2-25 0,0 0-32 0,-2 0-34 16,-2 0-53-16,0-2-42 0,-1 1-42 15,-1-1-9-15,5 0 61 0,2 0-64 0</inkml:trace>
  <inkml:trace contextRef="#ctx0" brushRef="#br1" timeOffset="-175675.59">23786 17006 1693 0,'0'0'33'0,"0"0"-89"0,0 0 97 16,0 0 95-16,0 0 3 0,0 0-63 0,0 0-63 15,0 0-22-15,0 0-10 0,0 0-1 16,0 0-4-16,0 0 7 0,0 0 4 0,0 0 12 16,13-16 3-16,-2 16 3 0,3 0 1 0,6 0-15 15,-2 0-9-15,3 0-27 0,1-2-36 0,0 0-55 16,0 0-64-16,1 1-92 0,-3-1-62 15,2 0 42-15,-8 1-226 0,-5 0 538 0</inkml:trace>
  <inkml:trace contextRef="#ctx0" brushRef="#br1" timeOffset="-175102.53">24360 16990 447 0,'0'0'100'0,"0"0"-23"15,0 0 68-15,0 0 55 0,0 0-14 16,0 0-48-16,0 0-26 0,0 0-31 0,0 0-12 16,0 0-13-16,0 0-20 0,0 0-13 0,0 0-15 15,0 0-4-15,-45-17-14 0,39 23 5 0,-4 2-5 16,2 1-7-16,-1 3 8 0,0 0-9 16,2 4 5-16,0-1 0 0,-1 4 0 15,4-2-1-15,-5 1-3 0,7 1-2 0,-4 0 0 16,4-1 0-16,0 1 6 0,-3 0 8 0,4 1-8 15,1-2 12-15,0-1-12 0,0-2-3 0,7 0 3 16,-1-2-4-16,1-2 14 0,4 0 1 0,-2-3 17 16,2-2 2-16,2-3 10 0,0-1 12 15,0-2 5-15,2 0 7 0,1-4 3 0,0-1 7 16,-1-3-7-16,1-1 5 0,-3-2-4 0,-1 0-5 16,1-2 0-16,-2 1-4 0,-2-4-5 0,-2 1-12 15,2-2-3-15,-1-2-11 0,-4-2 0 0,3-1-7 16,-2 1 9-16,-1-2-7 0,-3 2 0 0,-1-1 7 15,-1 2-11-15,-7 1 10 0,-2 3-5 0,-1 4 0 16,-6 1-3-16,2 6-8 0,-4 3-7 16,-3 2-12-16,-5 0-8 0,4 4-8 0,-3 4-14 15,3 1-30-15,-2 0-37 0,8 2-80 0,0-2-92 16,6 1-102-16,5-4 6 0,2-3-278 0</inkml:trace>
  <inkml:trace contextRef="#ctx0" brushRef="#br1" timeOffset="-174106.24">23751 16934 64 0,'0'0'43'0,"0"0"3"16,0 0 22-16,0 0 14 0,0 0 11 15,0 0-1-15,0 0-4 0,0 0-8 0,0 0-7 16,0 0-10-16,0 0-17 0,0 0-18 0,0 0-25 16,-26-4 2-16,26 4 14 0,0 1 17 0,2 1 22 15,1-1 20-15,-1 1-7 0,2 0 6 0,0 1 9 16,1-1-5-16,2 0 1 0,2-2-4 16,1 0-6-16,-1 0-16 0,3 0-4 0,-2 0-11 15,2 0-7-15,1-1-5 0,-3-1-2 0,1 1-1 16,-2-2-9-16,1 1 5 0,0 0-11 0,-2 1-1 15,0 0-1-15,1 0-7 0,-2 1 1 16,-2 0-7-16,-3 0 5 0,1 0-4 0,-3 0 2 16,2 0 7-16,-2 0 2 0,0 0 4 0,0 0 8 15,0 0 8-15,0 0-1 0,-2 0 1 0,-1 0-13 16,-1 0-7-16,-2 0-11 0,-1 2 2 0,1-1-4 16,-2 0-3-16,1 0 10 0,-1 0-9 15,0 2 9-15,-1-1-3 0,-1 0-6 0,-2 1 1 16,-3 0-1-16,1-1 1 0,2 1 1 15,-3-2 3-15,2 0 0 0,2 0 1 0,0 0-3 16,0 1 5-16,0-2-3 0,2 0 0 0,0 0 8 16,0-2-5-16,2 2 2 0,1 0 1 0,-2 0 1 15,3 0-1-15,0 0 5 0,2 0 0 0,1 0-4 16,2 0-8-16,0 0-16 0,0-1-10 0,0 0-6 16,0 0 13-16,5-1 10 0,0-2 7 15,2-1 6-15,2 1-2 0,4 0-1 0,-2 0 0 16,0 1 7-16,0-1-5 0,2 1 4 0,-2 0 0 15,3 0-5-15,0 1 2 0,-1-2 0 16,2 1 0-16,1 0-3 0,1 0 4 0,-3 0-5 16,2 2-2-16,-2 0 0 0,-1 1-8 0,1 0-15 15,-6 1-21-15,-3 3-24 0,0 2-47 0,-2-2-57 16,-2 2-94-16,-1 0-75 0,0 1 24 0,0-3-230 16,0 1 552-16</inkml:trace>
  <inkml:trace contextRef="#ctx0" brushRef="#br1" timeOffset="-173305.44">24363 16720 426 0,'0'0'56'0,"0"0"65"0,0 0 53 0,0 0 14 16,0 0-34-16,0 0-48 0,0 0-15 0,0 0 3 15,0 0 8-15,0 0 6 0,0 0-1 16,0 0-10-16,0 0-8 0,0 0-9 0,32-38-11 15,-25 38-8-15,2-1-10 0,0 0-3 16,2 0-10-16,-1 1 0 0,1 0-12 0,0 0-4 16,-1 0-6-16,1 0-4 0,2 0 1 0,-5 2-11 15,0 3 4-15,1-1-8 0,-4 2 4 0,0 2 1 16,-3 1 3-16,-1 0 3 0,-1 3-3 0,0-1 2 16,0 0-3-16,0 0 0 0,-2 1-1 0,-1-2 3 15,-4 2-6-15,-3-2 8 0,2-1-1 0,0 1-1 16,1 1 4-16,-2-2-8 0,0-1 3 15,3-1-2-15,1-1-2 0,-2 0-4 0,5 0-1 16,0 1 1-16,1 0 1 0,1-2 3 0,0-2-2 16,0 1-2-16,1-1-3 0,2 0 7 15,6 0-2-15,-1 1 1 0,2-1 3 16,2-1-5-16,0 2 0 0,6-2-6 0,1 0 2 16,-1 1-5-16,0 1-2 0,3-1-4 0,-3 1-9 15,1-1-12-15,-1 1-20 0,-4-2-21 0,4 1-35 16,-5-2-41-16,3-1-93 0,-3 0-121 0,-3 0-74 15,-3 0-477-15</inkml:trace>
  <inkml:trace contextRef="#ctx0" brushRef="#br1" timeOffset="-170623.07">25076 17183 175 0,'0'0'100'0,"0"0"60"15,0 0 57-15,0 0 31 0,0 0-26 0,0 0-41 16,0 0-30-16,0 0-28 0,0 0-17 0,0 0-22 16,0 0-6-16,0 0-22 0,-7-31-8 15,7 31 1-15,0 0-7 0,0 1 7 0,-1 1-6 16,-1 3 6-16,0 1-8 0,1 2 2 0,-1 3-9 16,1 1-11-16,-1-1-2 0,-3 3-5 0,2 0-3 15,-4-1-10-15,3 3 3 0,-3 0-11 0,3 2 3 16,-3-1-2-16,1 0 1 0,-1-2-4 0,2 0-7 15,2-1 1-15,1-1-18 0,-1-1-8 16,3 0-19-16,0-2-16 0,0-1-15 0,4-1-16 16,-1-1-32-16,3-2-59 0,-2-2-80 0,4 1-134 15,-3-2 28-15,0-2-154 0,-4 1 536 0</inkml:trace>
  <inkml:trace contextRef="#ctx0" brushRef="#br1" timeOffset="-170339.57">24866 17334 1093 0,'0'0'218'0,"0"0"-143"0,0 0 51 0,0 0 27 15,0 0-10-15,0 0-54 0,0 0-41 0,0 0-22 16,0 0-2-16,0 0 3 0,0 0 6 0,0 0 6 15,0 0-6-15,0 0 4 0,19-1-11 0,-7 2 1 16,-1-1-7-16,0 2-6 0,1-1-5 16,1 0-11-16,1-1 4 0,-1 1-14 0,3 0 1 15,-3-1-11-15,2 1-15 0,0-1-17 0,1 1-18 16,1 1-37-16,2-1-46 0,-1 0-43 16,2 0-70-16,1 0-69 0,0 0-20 0,-3 1 10 15,-7-2 66-15</inkml:trace>
  <inkml:trace contextRef="#ctx0" brushRef="#br1" timeOffset="-157873.7">22460 17801 693 0,'0'0'19'0,"0"0"35"0,0 0 61 16,0 0 30-16,0 0 3 0,0 0-29 0,0 0-28 16,0 0-22-16,0 0-21 0,0 0-11 0,0 0-3 15,0 0 7-15,-26-57 0 0,26 51 13 0,0 3 10 16,0 1-2-16,-3 0-3 0,0 1-6 0,-2 1-17 16,-1 0-21-16,-2 0-2 0,-4 1-20 15,-1 2 1-15,-2 4 3 0,0 1 1 16,0 1-2-16,-2-1-5 0,1-1 11 0,0 1-10 15,4 1 8-15,1-2-1 0,1 1-4 0,0 0-2 16,1 2 2-16,2 0-5 0,0 2-1 0,2-1 3 16,3 0-6-16,2 1 8 0,0-1-5 0,4-2 4 15,3 1-5-15,3-1-2 0,0 0 9 0,3 2-5 16,2 0 7-16,-1 0 3 0,1-4 3 16,-2 2-7-16,-2-2 15 0,1-3-11 0,1 2-4 15,0 1 5-15,0 0-11 0,1 0 10 0,1-1-11 16,-4 3 19-16,3-3-14 0,-3 3 0 15,-2-2 12-15,-2 0-10 0,-1-2 8 0,-2 1 0 16,0 0 20-16,-2-1-20 0,1 0 27 0,-3 2 5 16,0-1-26-16,0 0 3 0,0-2-6 15,-5 2-15-15,0 0 1 0,-2-2 14 0,0 2-7 0,-3-1 0 16,1 1-2-16,0-1 3 0,-2 1-15 16,1-3 0-16,0 1 26 0,-2-2-18 0,2 0 14 15,-2-2 3-15,-1 0-24 0,2 0 0 16,0 0 10-16,-2 0-2 0,2-2-7 0,-1 0 24 15,0-1-26-15,-1 0 1 0,3 1 14 0,0-1-4 16,-1 1 1-16,3 0 16 0,3-1-2 0,-1 1-19 16,3 0 14-16,0-1-18 0,0-2-5 0,3 0-2 15,0 0 7-15,4-4 0 0,1 1 9 0,2-2 20 16,2-2-11-16,5 0 7 0,1-4-14 16,6-5 6-16,2-1-4 0,-1-1 14 0,0 3 17 15,-3 3-13-15,-4 3 13 0,0 2-7 0,-3-1-1 16,-2 4-3-16,1 1-1 0,-3 2-9 0,-3 0-5 15,0 4 1-15,-4 0-9 0,0 2 4 16,1 0 0-16,-2 0 1 0,0 0-4 0,0 0-2 16,0 0-11-16,0 0-24 0,0 0-24 0,0 0-50 15,0 0-74-15,0-1-110 0,0 1-106 0,0-2-22 16,0 2-169-16</inkml:trace>
  <inkml:trace contextRef="#ctx0" brushRef="#br1" timeOffset="-157388.34">22719 17819 1060 0,'0'0'-33'15,"0"0"39"-15,0 0 82 0,0 0 42 16,0 0-5-16,0 0-38 0,0 0-20 0,0 0-7 16,0 0-2-16,0 0 7 0,0 0-10 0,0 0-3 15,0 0-11-15,0 0-3 0,-9 87-10 0,6-73 1 16,2-1-3-16,1 0-16 0,0-1 7 0,0-4-10 16,1 0-5-16,2-2 3 0,1 0 6 15,-3-1-16-15,4-1 11 0,-1 1-5 0,1 0-3 16,5-2 0-16,-2 1-11 0,2-2 22 15,3-1-30-15,-2-1 37 0,4 0-12 0,-3 0-7 16,3 0 8-16,0 0-9 0,1 0 13 0,-3 0-29 16,1 0 25-16,-1 0-21 0,0 4 7 0,-3 0 10 15,0 0 0-15,-3 2-2 0,1 0-14 0,-3 0 28 16,-2 2-22-16,0-1 24 0,-2 1-1 0,-1 0 0 16,0 1-9-16,-1-1 13 0,-5 3 1 0,-1-1-30 15,0-1 27-15,-2 2-20 0,-2-1 9 16,0 0-3-16,-2 1 7 0,1-2-20 0,-1 0-9 15,-1 0 16-15,1-2-26 0,3 0 4 0,-1-1-26 16,3-3-44-16,1-1-90 0,2-2-86 16,-1 0-154-16,2 0-30 0,3-1-51 0</inkml:trace>
  <inkml:trace contextRef="#ctx0" brushRef="#br1" timeOffset="-157161.7">22740 17877 606 0,'0'0'64'0,"0"0"-18"16,0 0 61-16,0 0 51 0,0 0 11 0,0 0-20 16,0 0-27-16,0 0-19 0,0 0-20 0,0 0-9 15,133-52-20-15,-113 50-7 0,0-1-23 16,1 1-22-16,-1-1-3 0,-4 1-16 0,3 0-5 15,-5 2-40-15,2 0-51 0,-5 0-88 0,0 0-107 16,-1 0-81-16,-4 0-306 0,-3 0 695 0</inkml:trace>
  <inkml:trace contextRef="#ctx0" brushRef="#br1" timeOffset="-156586.7">23145 17569 861 0,'0'0'11'0,"0"0"56"0,0 0 60 16,0 0 4-16,0 0-33 0,0 0-49 15,0 0-2-15,0 0 15 0,0 0 9 0,0 0 7 16,0 0-10-16,0 0-3 0,0 0-15 0,0 0-5 16,72 12-11-16,-57-10-14 0,-3 1-6 0,4 0-8 15,-1 0 2-15,2 1-9 0,-5-1 3 16,0 2-9-16,1-1-1 0,-4 1 7 15,-3 2-7-15,-2 1 9 0,-3-1-3 0,-1 1 7 0,0 0 0 16,-4 2 3-16,-1-1-2 0,-4 0-2 16,-1 0 2-16,-1-1 0 0,0 0 3 0,1 0-7 15,-1-1 8-15,2-1-8 0,2 0 3 0,-3 0 10 16,3 0-2-16,4-1 3 0,-2-1-2 0,1 0 4 16,1-1-9-16,2 0 3 0,1 0-2 0,0-1-1 15,0 2 1-15,3-1 5 0,-1 0 0 0,3-1-5 16,1 0 8-16,1 2-9 0,3-2 5 15,0 2-5-15,0-1 0 0,2 0-5 0,2 1-1 16,1-2 8-16,-3 1-11 0,4 1 8 0,-2 1-4 16,3-1-3-16,1 0-4 0,0-2 4 0,1 0 0 15,2 0-7-15,2-1 9 0,2 0-11 16,-4 0-9-16,0 0-9 0,-5 2-24 0,-2 0-44 16,-3-1-63-16,-1 1-75 0,-6-1-130 0,0 0-101 15,-3-1-336-15</inkml:trace>
  <inkml:trace contextRef="#ctx0" brushRef="#br1" timeOffset="-124645.06">23840 17990 0 0,'0'0'0'0,"0"0"0"0,0 0 0 15,0 0 0-15,0 0 0 0,0 0 0 0,0 0 0 16,0 0 0-16,0 0 0 0,0 0 0 0,0 0 0 16,0 0 0-16,0 0 0 0</inkml:trace>
  <inkml:trace contextRef="#ctx0" brushRef="#br1" timeOffset="-123811.94">23816 17864 0 0,'0'0'0'0,"0"0"0"0,0 0 0 0,0 0 32 16,0 0 121-16,0 0 17 0,0 0-1 0,0 0-10 15,0 0-20-15,0 0-15 0,0 0-18 16,0 0 0-16,0 0-6 0,-17-10 4 0,17 10 6 15,0 0-5-15,0-2-10 0,0 2-18 0,0 0-4 16,0 0-25-16,0 0-8 0,0 0-4 0,0 0-11 16,0 0-6-16,0 0 0 0,0 0-10 0,0 0-6 15,0 2 8-15,0-1-5 0,2-1 10 16,4 1 3-16,0 1 5 0,3 1-5 0,-1-1-8 16,2 1 6-16,2 1-12 0,-1-1 6 0,5 2 1 15,-2-2-2-15,4 2-3 0,-4-1 7 0,4-1-2 16,-3 2-14-16,3-2 7 0,0 2-6 0,2-1 1 15,-1 2-1-15,-3 2 6 0,0-1-12 16,-3 0 0-16,-3-1 13 0,-1-1-14 0,0 1 10 16,0 0 3-16,1 0-3 0,-1 1-5 0,-2 0 14 15,1 0-7-15,1 0-23 0,-1 0 22 16,-2-1-16-16,0 2 9 0,3-2 0 0,-6-1 15 16,3 0-26-16,-3 0-3 0,3-1 30 0,-2 1-33 15,-3-2 25-15,5 0-3 0,-4-1-3 0,-1 0 1 16,1 0 7-16,1-1-2 0,-1 0-12 15,-1-1 14-15,-1 1 1 0,0-1 19 0,0 1-10 16,0-1 13-16,-3 1-28 0,-2 2-19 0,-1-1 22 16,-2 2-16-16,-1 0 13 0,-4 0 10 0,-1 1 8 15,2 1-19-15,-4 0 27 0,1-1-18 0,-1 2-26 16,0-1 22-16,-2 0-20 0,4 1 21 0,-3-1-2 16,3 0 8-16,-1 0-19 0,2 1-3 15,-2-1 15-15,3 0-14 0,0-1 15 0,2 0-8 16,0 1 11-16,0-2-12 0,1 0 15 0,2 0-4 15,1 1-19-15,-3-2 12 0,3 1-11 0,-2 0 21 16,2 0-13-16,-3 0 23 0,-1 1-26 16,3 0-5-16,-2-1 15 0,-2 2-22 0,4-2 20 15,-1-1-8-15,-1 1 11 0,2-3-7 0,1 3 4 16,-1-2-10-16,1 1-29 0,1-1-5 16,-2 0-30-16,2 1-2 0,-3 0-35 0,3-1-9 15,-3 2-54-15,1-1-48 0,1 1-13 0,1-1-78 16,1 0-41-16,0-1 9 0,2-1 139 15,2-1 203-15</inkml:trace>
  <inkml:trace contextRef="#ctx0" brushRef="#br1" timeOffset="-122137.77">17957 18348 0 0,'0'0'86'16,"0"0"-26"-16,0 0 47 0,0 0 29 0,0 0 49 15,0 0 8-15,0 0-28 0,0 0-32 16,0 0-9-16,0 0-29 0,0 0-45 0,0 0-4 16,-15-29-29-16,15 29-8 0,0 0-8 15,0 0 26-15,0 0-8 0,0 4 12 0,0 1 23 16,0 3-22-16,0 0 2 0,0 2-20 0,2 1 8 15,-2 0-25-15,1 3 20 0,-1 0-1 0,0 0-19 16,0 1 16-16,0 1-12 0,0-1 7 0,-1 2-13 16,-1-1 15-16,0-3-24 0,2-4 1 0,-1 2 27 15,0-5-18-15,1 1 14 0,-1 7-21 0,1-7 7 16,-1 0-23-16,0 8 30 0,0-7 8 16,-1-1-28-16,0 8 27 0,2-7-26 0,-2 0 3 15,1 6-14-15,1-8 10 0,0 1-14 0,0 6 8 16,0-7 28-16,0 0 0 0,0 0 25 15,0-6-2-15,0 0 1 0,0 0-9 0,0 0 15 16,0 0-2-16,0 0-5 0,0 0-1 0,0 0-11 16,0 0 7-16,0 0-21 0,0-4 35 0,-2-8-40 15,1-4 7-15,-4-3 24 0,0 3-30 0,-4-1 22 16,-2 3-25-16,2 2 9 0,-1 2-13 16,-2 3 13-16,2 0 13 0,-1 3-16 0,-1 1 14 15,-1 2-11-15,3 1 7 0,-2-1-21 16,2 1 20-16,-2 1-28 0,1 2 6 0,1 2 25 15,1-2-13-15,4 1 17 0,2-2-15 0,3-2 31 16,-4 5-41-16,-3-1 44 0,2 1-15 0,-1 0-42 16,-1 1 39-16,4 0-38 0,-2 0 15 0,-3 7-6 15,2-6 3-15,2 0-8 0,-3 8-3 0,4-8 23 16,-4 7-17-16,2 1 6 0,1-2-14 16,1 0 7-16,1-1-19 0,-2 2 23 0,4-2 11 15,0 0-29-15,0-6 22 0,0 8-12 0,2-6 2 16,1 0-20-16,0 0 31 0,6-3-30 0,0-1 5 15,5 1 48-15,2 0-49 0,-2-5 16 16,3 0-48-16,2-6-46 0,-3-1-52 0,4-2-75 16,3-1-85-16,-13 6-65 0,2-1 23 0</inkml:trace>
  <inkml:trace contextRef="#ctx0" brushRef="#br1" timeOffset="-121541.59">18039 18066 1126 0,'0'0'2'0,"0"0"-1"16,0 0 59-16,0 0 33 0,0 0-5 15,0 0 8-15,0 0-43 0,0 0 7 0,0 0-24 16,0 0 3-16,0 0-8 0,0 0-20 0,0 0 12 16,48-76-11-16,-37 73-4 0,2 1-4 0,-1 1 11 15,4 0-17-15,-2 1 15 0,1 0-9 0,-1 0-5 16,-2 0-1-16,3 0 4 0,-3 3 11 0,-2 1-25 16,1 0 24-16,-1 2-23 0,-3 2 7 0,-3-1 19 15,3 2 10-15,-5 0 15 0,-1 2 12 16,-1 0 11-16,0 1-28 0,-2-1 20 0,-6 1-21 15,3-1-1-15,-4 1-2 0,-1-1-1 0,0-1-4 16,1 2-16-16,0-2 24 0,-1 1-28 16,1-1-3-16,5 1 3 0,-2-2 1 0,3 0-16 15,-1 0 20-15,4 0 6 0,0 0-33 0,4-1 34 16,1-1-22-16,4-2-4 0,0 1 5 16,7-2-4-16,-1 1 10 0,3-3-27 15,2 1 17-15,-1-3-26 0,2 0-10 0,1 0-10 0,0 0-20 16,3 0-44-16,-3-4-31 0,1 1-35 0,-3-1-140 15,1 1-102-15,-4 0-40 0,-6 1 82 0</inkml:trace>
  <inkml:trace contextRef="#ctx0" brushRef="#br1" timeOffset="-120891.08">17867 18810 0 0,'0'0'26'0,"0"0"-29"16,0 0 48-16,0 0 37 0,0 0 29 16,0 0-20-16,0 0-17 0,0 0-41 0,0 0-24 15,0 0-8-15,0 0 2 0,0 0 2 0,0 0 11 16,0 0 35-16,0 0-31 0,0 0 32 16,0 0-8-16,0 0-9 0,0 0 31 0,0 0 9 15,0 0 26-15,0 0-18 0,0 0 5 0,0 0-42 16,0 0-23-16,0 0-13 0,0 0-7 0,0 0-9 15,0 0-4-15,-4 6 12 0,-2 1-22 0,3-2 9 16,-3 2-33-16,1-3-22 0,-3-1-64 0,1 1-50 16,3-1-69-16,-4 0-111 0,4 0 244 0,-3 1 116 15</inkml:trace>
  <inkml:trace contextRef="#ctx0" brushRef="#br1" timeOffset="-118967.63">18720 18152 367 0,'0'0'86'0,"0"0"50"0,0 0 67 0,0 0 22 15,0 0-27-15,0 0-32 0,0 0-39 0,0 0-15 16,0 0-9-16,0 0-9 0,0 0-25 0,0 0 3 16,-3-3-12-16,3 3-30 0,-1 2-6 0,-3 1-17 15,2 1-6-15,-1 1-8 0,-4 4 16 16,1 0-12-16,-1 2 1 0,-1 2 15 16,-1 2-17-16,0 2 17 0,3 0 4 0,-2 3 2 15,1 0-10-15,0 0 12 0,2 2-3 0,1 0-11 16,-2 2 9-16,3 0-6 0,-2-1-6 0,4 0-5 15,0 1 22-15,-1-9-2 0,2-4-10 0,0 3 14 16,0-6-20-16,0 0-14 0,0 8 17 16,2-8-16-16,1 6-13 0,2 1 9 0,-3-9-28 15,4 8-2-15,-2-6 1 0,4 6-34 0,1 1-40 16,-6-9-65-16,7 6-61 0,-4-3-130 0,0-1-106 16,2 0-163-16,-8-8 642 0</inkml:trace>
  <inkml:trace contextRef="#ctx0" brushRef="#br1" timeOffset="-118453.8">19113 18324 630 0,'0'0'-9'16,"0"0"42"-16,0 0 109 0,0 0 28 0,0 0-17 15,0 0-59-15,0 0-17 0,0 0-39 16,0 0 3-16,0 0 11 0,0 0 1 0,0 0 8 16,0 0-22-16,0 0 24 0,-56 25-32 0,47-18 23 15,-2 0 3-15,4-1-26 0,-3 1 6 16,2 0-11-16,-2 0 0 0,2 0-32 0,1 0 25 15,3 0-30-15,-2 0-3 0,1-1 16 0,5 0-14 16,0 1 6-16,0-1-20 0,0 1 24 0,0-1-20 16,8 0 12-16,-4-2 16 0,4 2-21 0,-1-1 6 15,0-1 0-15,4-1-6 0,-1 2-10 0,0-2 16 16,4 0-24-16,-3-1 16 0,3 2 17 16,-4-2-2-16,1 0 3 0,3 1-20 15,-7-1 25-15,1 0-35 0,1 1 37 0,-5-1 9 16,2 1-10-16,-4 1 19 0,-2-1 3 0,0 1 7 15,0 0-30-15,0 1 27 0,-2 0-31 0,-4 1 11 16,3-2 9-16,0-2-5 0,2 0 16 16,1-2-40-16,-8 5 29 0,0 1-34 0,3-2 12 0,-9 6 17 15,10-6-21-15,-3 0 10 0,-4 3-7 0,2-2 3 16,3 0-26-16,-8 4 29 0,10-4-45 16,-3-1 2-16,-5 4-5 0,5-4-74 0,3-1-68 15,-4 2-150-15,8-5-122 0,0 0 32 0,0 0 170 0</inkml:trace>
  <inkml:trace contextRef="#ctx0" brushRef="#br1" timeOffset="-118037.86">19266 18684 398 0,'0'0'256'0,"0"0"-137"15,0 0 49-15,0 0 58 0,0 0-40 0,0 0-80 16,0 0-46-16,0 0-2 0,0 0-17 0,0 0 28 15,0 0-12-15,0 0-16 0,0 0 10 16,0 0-25-16,3-36 13 0,4 23-33 0,5-3 6 16,-2 1-21-16,1 2 2 0,-1 1 9 0,-3 2 1 15,-3 4-1-15,1 2-8 0,-2 2 33 16,-2 2-22-16,-1 0 26 0,0 0-2 0,0 0 0 16,0 0-3-16,0 5-3 0,0 0 6 0,0 1-46 15,-3 6 26-15,-1-5-28 0,2 5-6 16,-1 1-16-16,-3 0-29 0,4 1-51 0,-3-1-58 15,0 2-20-15,2 3-120 0,-3-3-110 0,5-8-7 16,0 1 179-16</inkml:trace>
  <inkml:trace contextRef="#ctx0" brushRef="#br1" timeOffset="-117794.48">19553 18609 1191 0,'0'0'365'0,"0"0"-432"15,0 0 80-15,0 0 109 0,0 0 10 0,0 0-30 16,0 0-48-16,0 0-15 0,0 0 31 16,0 0-49-16,0 0 34 0,0 0-30 0,0 0-26 15,0 0 12-15,28 29-8 0,-25-21 18 0,1 0-31 16,2 8-12-16,-6-7-65 0,0 6-88 15,0 0-82-15,0-1-108 0,-4 0-126 0,-1-7-5 16,3 0 243-16</inkml:trace>
  <inkml:trace contextRef="#ctx0" brushRef="#br1" timeOffset="-117237.62">19787 18254 1032 0,'0'0'22'0,"0"0"-28"0,0 0 82 0,0 0 50 15,0 0 20-15,0 0-43 0,0 0-20 0,0 0-26 16,0 0-17-16,0 0 20 0,0 0-12 16,0 0-8-16,0 0-15 0,0 0 7 0,-38 80-25 15,45-67 10-15,3-2 11 0,0 1-15 0,3 0 7 16,1-2-21-16,0 1 12 0,-2-2-22 0,3-1 20 15,-3 0-4-15,-1-1-8 0,0 0 4 0,-1-1 2 16,-2 0-2-16,1-2-20 0,-5 0 39 0,1-2-28 16,-2 0 37-16,-1 1 18 0,-2-2 1 15,0-1 19-15,1 0-12 0,-1 0 4 0,0-1-43 16,0-4 13-16,0 0-6 0,0-2-18 0,2 0 17 16,0-1-8-16,-1-1-18 0,0 0 10 15,1 0 9-15,-1-2-14 0,5 2 16 0,-3-1 2 16,0-1 1-16,3 0-7 0,-3 0 11 0,3-1 2 15,-3-1-30-15,3 0 29 0,-3 3-22 16,-1 0-10-16,0 1 7 0,2 1-16 0,-2 1-10 16,-1 0 5-16,0 1 8 0,-1 2-37 0,0-2-14 15,0 0-56-15,1-1-67 0,1 1-70 0,1-1-129 16,-1 3-129-16,-2 0-375 0</inkml:trace>
  <inkml:trace contextRef="#ctx0" brushRef="#br1" timeOffset="-116852.83">20098 18619 1128 0,'0'0'1'0,"0"0"68"0,0 0 88 16,0 0 47-16,0 0-53 0,0 0-16 0,0 0-70 16,0 0-19-16,0 0 7 0,0 0-7 0,0 0-5 15,0 0-30-15,0 0 26 0,0 0-39 0,17-32 24 16,-10 22-4-16,2-1-13 0,0-1-5 0,0-1 7 16,0 2 18-16,-3-1-4 0,3 2 4 0,-1 1-16 15,-4 1 3-15,2 1-19 0,-4 4 41 0,0 1-25 16,1 2 10-16,-3 0 34 0,0 1-39 15,0 6 25-15,0 2-34 0,-4 1-10 0,3-1-5 16,-1-4 20-16,0 5 36 0,0-4-39 16,-2 6 29-16,2 0-43 0,-3 0-18 0,2 1 18 0,0-1-14 15,-3 1-9-15,4 1-24 16,-2 0-11-16,-1-2-75 0,3 2-50 0,-1-2-124 16,-3 0-172-16,6-6-89 0,-1 0-47 0</inkml:trace>
  <inkml:trace contextRef="#ctx0" brushRef="#br1" timeOffset="-116525.05">20425 17941 1336 0,'0'0'4'16,"0"0"41"-16,0 0 69 0,0 0 19 0,0 0-7 16,0 0-48-16,0 0-7 0,0 0-20 15,0 0 6-15,0 0-14 0,0 0 4 0,-101 122-1 16,92-100-27-16,1 2 5 0,3 0-17 0,-2-3-7 15,3 1-24-15,1-3 0 0,3 0-43 0,0-4-24 16,3-1-24-16,4-3-85 0,2-2-64 0,4-3-137 16,-6-1-52-16,2-4-109 0</inkml:trace>
  <inkml:trace contextRef="#ctx0" brushRef="#br1" timeOffset="-116144.98">20616 18129 1485 0,'0'0'163'0,"0"0"-111"15,0 0 75-15,0 0 30 0,0 0-37 0,0 0-43 16,0 0-36-16,0 0 0 0,0 0-23 16,0 0 7-16,0 0-15 0,0 0-21 15,0 0 17-15,0 0-10 0,-52 13-3 0,47-6 1 16,1 2 6-16,-1-1-20 0,4 0 16 0,-2 0-7 15,2 0-24-15,1 0 1 0,0 0-5 0,0 0 7 16,0 0-15-16,1-1 22 0,2 0-18 0,3-1 5 16,-2 0 22-16,1-1-3 0,0-2 11 0,2 2-1 15,-2-3 18-15,2 1-10 0,-4-1 19 16,3-2 10-16,-3 0-17 0,1 0 17 0,0 0 5 16,-1-1 4-16,1-1-11 0,-3-3 18 0,1 0-34 15,0-1-1-15,-2 1 10 0,1-2-6 0,1 1-3 16,-2-1-10-16,0 0 25 0,0 0-39 0,0 1 26 15,0-3-17-15,0 3-33 0,0-1-20 16,0 0-56-16,-2 0-60 0,1 0-107 0,1 0-88 16,0 2-105-16,0 2-244 0</inkml:trace>
  <inkml:trace contextRef="#ctx0" brushRef="#br1" timeOffset="-115793.61">20762 17973 812 0,'0'0'56'0,"0"0"29"0,0 0 40 16,0 0 42-16,0 0-25 0,0 0-30 0,0 0-11 16,0 0-16-16,0 0-1 0,0 0-25 0,0 0 10 15,0 0-30-15,0 0-6 0,54 87-13 0,-49-70 0 16,-3 3-18-16,2-2 4 0,-2 2 17 16,-2 0-22-16,0 1 16 0,-3-2-5 0,-2 1-18 15,-3-2-16-15,-1-2 3 0,3 1-18 16,-3-3-47-16,-1 0 6 0,2-3-71 0,-2-1-41 15,1-1-57-15,4 0-120 0,-1-4-43 0,3-1-51 0</inkml:trace>
  <inkml:trace contextRef="#ctx0" brushRef="#br1" timeOffset="-115216.87">21013 17892 984 0,'0'0'16'0,"0"0"74"0,0 0 69 0,0 0 37 16,0 0-15-16,0 0-57 0,0 0-53 0,0 0-27 15,0 0 8-15,0 0 8 0,0 0 17 16,0 0-12-16,0 0 12 0,0 0-23 0,0 74 9 16,4-53-15-16,1 2-14 0,-1 4 3 0,3 3-22 15,-1 2 20-15,1 3-24 0,-1 3 8 0,-2-1-12 16,0 2-11-16,-1-2 3 0,-2 4 6 15,-1-2-1-15,0-10-15 0,-1 0 34 0,-3-9-33 16,0 1 20-16,-1-1-3 0,0 2-11 0,-3 1-8 16,1 0-21-16,0-1 38 0,-3 0-39 0,-1 1 27 15,0-2-11-15,-1 1-33 0,-2-1-16 0,3-1-28 16,-5 0-30-16,3 1-77 0,-4-3-38 16,3 1-126-16,-1-3-148 0,0-1 4 0,5-8 241 0</inkml:trace>
  <inkml:trace contextRef="#ctx0" brushRef="#br1" timeOffset="-113921.53">19197 18865 0 0,'0'0'0'0,"0"0"0"0,0 0 0 0,0 0 0 15,0 0 0-15,0 0 0 0,0 0 0 16,0 0 32-16,0 0 96 0,0 0-9 0,0 0 20 16,0 0 20-16,0 0-23 0,0 0 16 15,0 0-34-15,0 0-14 0,0 0-24 0,0 0-21 16,0 0 18-16,0 0-40 0,0 0 46 0,0 0-1 15,0 0-11-15,0 0-7 0,0 0-6 0,0 0-17 16,0 0-17-16,0 0 47 0,0 0-47 16,1-3 9-16,6-4 8 0,-2 0-20 0,9-6-4 15,-10 8 20-15,1-1 8 0,5-8-26 0,-5 6 30 16,5-7-25-16,0 1-6 0,-1 2 7 0,1-1-2 16,-2 0 2-16,1 0-4 0,-1-1 12 15,1 1-14-15,-1-1 3 0,0 0-16 0,-2 3 21 16,3-5-26-16,-1 2 5 0,1-3 25 0,-3 3-31 15,-2 4 19-15,-2 1 8 0,-1 2-21 0,0 2-25 16,-1 1 29-16,3 2-23 0,-3 1 14 0,0 0 12 16,1 0-10-16,-1 0-17 0,0 1-5 15,0 0 23-15,0 0-28 0,0 0 26 0,0 0 6 16,0 0-16-16,0 0 12 0,0 0 16 16,0 0-9-16,0 1-11 0,0-1 33 0,0 0-51 15,0 5 14-15,-4 1 9 0,2 0-19 0,0 7 21 16,-1-6-28-16,-3 4 24 0,3 2-28 0,-4 1 17 15,4-2 16-15,-4 4-23 0,2 2 14 0,-1-1-7 16,-2 1-9-16,3 2-16 0,-2 0 18 0,-2-1-28 16,4 2 21-16,-3-2 12 0,0 1 1 15,-1-1 4-15,5 2-26 0,-3-3 37 0,3 2-7 16,-2-1 68-16,3-2-4 0,-4-2-24 0,4 0-11 16,1-8-49-16,-3 7 12 0,4-6 5 15,0-1 3-15,0 2 1 0,-1-4-10 0,1 2-32 16,-2-1-25-16,2 1-34 0,1-7-71 0,0 0-68 15,0 0-148-15,0 0-149 0,0 0-179 0,0 0 633 0</inkml:trace>
  <inkml:trace contextRef="#ctx0" brushRef="#br1" timeOffset="-112087.91">18598 18692 0 0,'0'0'0'0,"0"0"0"0,0 0 0 0,0 0 0 16,0 0 0-16,0 0 0 0,0 0 0 16,0 0 75-16,0 0-30 0,0 0 3 0,0 0-20 15,0 0-6-15,0 0 6 0,0 0 26 0,0 0-25 16,0 0 27-16,0 0-2 0,0 0-3 0,0 0 18 16,0 0 1-16,0 0 14 0,0 0-24 15,0 0 24-15,0 0-36 0,0 0-11 0,0 6-1 0,6-1-19 16,-1 1-2-16,0 0-3 0,-5-6 18 15,4 7-26-15,2-1 34 0,-2 1-23 16,1 2-7-16,1-2-4 0,-1 1-7 0,-1-2 19 16,5 8-37-16,-7-8 42 0,3 0-44 15,2 5 3-15,-2-5 22 0,-2 0-15 0,0 0 4 16,2 0-16-16,-2 1-12 0,3-1-59 0,-4 1-31 16,-2-7-101-16,2 6-93 0,3 1 84 0,-2 0 237 0</inkml:trace>
  <inkml:trace contextRef="#ctx0" brushRef="#br1" timeOffset="-111170.3">17970 18751 0 0,'0'0'0'0,"0"0"0"16,0 0 0-16,0 0 0 16,0 0 0-16,0 0 0 0,0 0 62 0,0 0 81 15,0 0-26-15,0 0-15 0,0 0 27 0,0 0-55 16,0 0 2-16,0 0-22 0,0 0-12 0,0 0-6 15,0 0-6-15,0 0 10 0,0 0-19 0,0 0 16 16,0 0-6-16,0 0-8 0,0 0-12 0,0 0 26 16,0 0-5-16,0 0 15 0,0 0 36 0,0 0-30 15,0 0 22-15,0 0-41 0,0 0 0 16,0 0-28-16,0 0-2 0,-2 8 25 0,2-1-33 16,-2 0 15-16,0 8-15 0,2-8-4 0,-3 0-14 15,1 10 17-15,1-10 2 0,0 1-29 0,-1 9 8 16,1-9-40-16,0 0-61 0,-3 5-32 15,3-7-59-15,0 0-56 0,1 1-32 0,0-7 71 16,0 0 233-16</inkml:trace>
  <inkml:trace contextRef="#ctx0" brushRef="#br1" timeOffset="-107387.99">19612 18760 0 0,'0'0'0'0,"0"0"0"16,0 0 0-16,0 0 0 0,0 0 0 0,0 0 0 15,0 0 0-15,0 0 0 0,0 0 112 0,0 0 3 16,0 0 4-16,0 0-17 0,0 0-5 16,0 0-16-16,0 0-6 0,0 0-23 0,0 0 6 15,0 0-29-15,0 0-8 0,0 0 21 0,0 0-15 16,0 0 39-16,0 0-4 0,0 0 1 15,0 0-16-15,0 0 1 0,0 0 3 0,1 2-31 16,6 0 18-16,-2 0-23 0,1 1 0 0,-6-3-2 16,3 5 8-16,-1 1-18 0,3 0 2 0,-2 0 12 15,-1 1-30-15,3 0 15 0,-3 0-10 0,1 7 15 16,-2-6-17-16,2-1 21 0,-1 7-11 0,-2-5-30 16,0-2 36-16,0 7-38 0,0-6 67 15,0 0-9-15,-7 7 12 0,5-6-18 0,0-2-52 16,-5 7 31-16,6-7-26 0,-2 0 14 0,-3 6-29 15,3-6 8-15,-2 0-32 0,3-1 12 0,-2 0-11 16,-2 1-55-16,2 0-14 0,-2 0-65 16,6-7-78-16,0 0-52 0,0 0 256 0,0 0 73 15</inkml:trace>
  <inkml:trace contextRef="#ctx0" brushRef="#br1" timeOffset="-106088.43">20115 18840 0 0,'0'0'0'0,"0"0"0"0,0 0 0 0,0 0 0 15,0 0 0-15,0 0 0 0,0 0 0 0,0 0 0 16,0 0 3-16,0 0 98 0,0 0 11 0,0 0-15 16,0 0-38-16,0 0 2 0,0 0-29 15,0 0 5-15,-5 0-21 0,-2-1 18 0,3-1-20 16,-3-1 2-16,7 3 40 0,0 0 2 0,0 0 25 16,0 0 2-16,0 0 6 0,0 0-26 15,0 0 10-15,0 0-20 0,0 0-12 0,0 0 0 16,0 0-3-16,0 0 18 0,0-7-39 0,7 2 30 15,-3-1-44-15,3 0-2 0,-7 6 19 0,3-7-7 16,2 1-3-16,-2-1 8 0,-1 0 2 0,1-2-27 16,2 2 30-16,-3 0-24 0,4-7 3 15,-4 7 5-15,-1 0-1 0,5-6-1 0,-4 6-12 16,0 1 19-16,-1 0-20 0,2-2 13 0,0 1-7 16,-1 0 9-16,0 0-11 0,-2 7 18 15,0 0 19-15,0 0-41 0,0 0 35 0,0 0-41 16,0 0 4-16,0 0 1 0,0 0 0 0,0 0 7 15,0 0-15-15,0 0 19 0,0 0-19 0,0 2 2 16,0 5-7-16,-2 0 5 0,-3 9-4 16,2-8-6-16,1 8 18 0,-1-1-31 0,-3-1 9 0,4 0 3 15,0 0-27-15,-3 0-31 0,4 0-2 0,0-1-58 16,-1 1-27-16,1 0 16 16,-1-1-107-16,2-1-51 0,0-6 192 0,0 1 121 15</inkml:trace>
  <inkml:trace contextRef="#ctx0" brushRef="#br1" timeOffset="-105404.09">21250 18496 556 0,'0'0'67'0,"0"0"72"0,0 0 54 16,0 0 49-16,0 0-23 0,0 0-45 0,0 0-42 15,0 0-2-15,0 0-39 0,0 0-12 0,0 0-1 16,0 0-34-16,0 0-12 0,0 0-29 16,-30-24 4-16,30 24-31 0,0 0 36 0,4 0-1 15,2 0-17-15,3 0 21 0,1 0-24 0,2-1 11 16,5 0-8-16,2 0 12 0,0 1-25 15,2-2-13-15,1 1-16 0,-3 1-48 0,1 1-33 16,-2-1-84-16,-1 0-67 0,1 2-189 0,-8-1 1 16,-2 0 35-16</inkml:trace>
  <inkml:trace contextRef="#ctx0" brushRef="#br1" timeOffset="-105145.21">21283 18654 1459 0,'0'0'-4'0,"0"0"-19"16,0 0 95-16,0 0 25 0,0 0 8 16,0 0-33-16,0 0-46 0,0 0-26 0,0 0-22 15,0 0 35-15,0 0-11 0,0 0 18 0,0 0 10 16,0 0-25-16,-23-3-3 0,24 1-2 0,6 1-11 15,5-1-31-15,2 0 2 0,0 2-50 16,1-2-32-16,2 1-52 0,2 0-103 0,-1-1-157 16,2 1-124-16,-12-1 452 0</inkml:trace>
  <inkml:trace contextRef="#ctx0" brushRef="#br1" timeOffset="-104812.58">21462 18465 1605 0,'0'0'-93'0,"0"0"20"16,0 0 85-16,0 0 49 0,0 0 29 15,0 0-22-15,0 0-16 0,0 0-13 0,0 0-12 16,0 0 18-16,0 0-2 0,0 0-12 0,0 0-14 15,0 0 4-15,118 23-24 0,-103-16 21 16,-2 1-9-16,-2 1-26 0,0 2 27 0,-5-4-24 16,0-3 26-16,-4-1 1 0,-1 3 8 15,0 1-12-15,-1 0-17 0,2 6 8 0,-2-6-19 16,0-1 5-16,-2 7-12 0,1-6 7 0,-1 0-34 16,-5 9-14-16,5-8-10 0,-2-1-69 0,-3 8-23 15,3-7-89-15,2 0-155 0,-2 0-33 16,4-8 158-16</inkml:trace>
  <inkml:trace contextRef="#ctx0" brushRef="#br1" timeOffset="-104016.84">22167 18529 352 0,'0'0'66'0,"0"0"-2"16,0 0 78-16,0 0 32 0,0 0-3 15,0 0-48-15,0 0-5 0,0 0-9 0,0 0-45 16,0 0 12-16,0 0-13 0,0 0 4 0,0 0-32 15,0 0 22-15,-60-57-41 0,53 57-15 16,-3 0 28-16,-2 2-26 0,0 3 28 0,0 0-24 16,2 3 12-16,-2-1-26 0,0 2 11 0,1-1 5 15,1 1-21-15,0-1 13 0,4-3-12 0,0 0 20 16,4-3-15-16,2-2 31 0,0 0-39 0,-4 6 11 16,0 2 5-16,-1-1-31 0,0 0 22 15,5-7-30-15,0 6 36 0,0 1-20 0,0-1 31 16,0 0-3-16,5-1-32 0,1 1 27 15,-1-2-25-15,10 6 20 0,-5-7-2 0,5 3 5 0,0 1-10 16,-3-2-11-16,1-1 19 0,0-1-14 0,1 2 14 16,-1-1-7-16,1 1 24 0,-8-3-26 15,8 4 30-15,-6-2-11 0,-2-1-20 0,3 2 16 16,-5 1-19-16,2 0 36 0,-1-1-38 16,0 1 42-16,-5-1-25 0,0 2-20 0,0-1 35 15,0 1-30-15,-2-1 11 0,-1 0-5 0,-2 0 16 16,1-1-21-16,-2 0 25 0,-1 0-7 15,0 1-29-15,-4 3 14 0,5-5-28 0,-1-1 8 0,-6 3-50 16,7-2 4-16,-2-2-80 0,3 1-67 16,-3 0-47-16,1-1-162 0,1 0 178 0,-2 2 255 0</inkml:trace>
  <inkml:trace contextRef="#ctx0" brushRef="#br1" timeOffset="-103620.47">22279 18780 242 0,'0'0'-44'0,"0"0"68"15,0 0 38-15,0 0 9 0,0 0 28 16,0 0-27-16,0 0 15 0,0 0-10 0,0 0 4 15,0 0-25-15,0 0 15 0,0 0-14 0,0 0-16 16,0 0 1-16,0 0-2 0,1-2 15 0,6-4-21 16,0-1 23-16,0 2-22 0,0-2 6 15,-1 0 4-15,0 0 2 0,6-7-6 0,-5 8-5 16,-3-1 28-16,6-5-21 0,-5 5 32 0,-1 0-6 16,3 1-8-16,-3-2-6 0,0 1-13 15,0 0-6-15,1 1-27 0,-5 6 6 0,0 0-13 0,0 0 9 16,0 0-15-16,0 0 17 0,0 0-28 15,0 4-8-15,0 4 33 0,0 8-32 0,-1-2 32 16,-4 0-20-16,2 0 2 0,-1 1-14 16,0 1 7-16,-2 0 12 0,1 1-40 0,1-1 8 15,-1 2-69-15,2-4-64 0,0 3-121 0,1-10-195 16,1 1-255-16</inkml:trace>
  <inkml:trace contextRef="#ctx0" brushRef="#br1" timeOffset="-103004.66">22989 18483 0 0,'0'0'17'0,"0"0"82"15,0 0 54-15,0 0 65 0,0 0-13 16,0 0-25-16,0 0-35 0,0 0-17 0,0 0 11 16,0 0-51-16,0 0 25 0,0 0-38 0,0 0-13 15,0 0-8-15,-87-43-8 0,75 46-15 16,1 1-4-16,1 0 11 0,0 1-19 0,-2-1 4 15,2 2-18-15,0 1 10 0,-1 0-21 0,1 0 21 16,-2 0 2-16,2 1-20 0,-2 0 26 0,0 1-22 16,6-2 13-16,1-2-13 0,2-2 35 0,-2 4-27 15,-1 0 7-15,0 0 26 0,-3 7-51 16,4-6 33-16,-3 6-22 0,1-1 8 0,1-1-18 16,2 2 10-16,-1 0-2 0,3-1-16 15,-2 1 21-15,1 0-16 0,2 1 7 0,0-2-17 16,1 1 15-16,0-1-19 0,0-7 8 0,6 8 23 15,-1-8-17-15,0 1 10 0,10 4-17 0,-8-7-15 16,7 2-49-16,5 0 2 0,-5-5-50 0,2 3-54 16,-2-4-33-16,3 0-135 0,-3 0-110 0,2-2 55 15,-7 1 407-15</inkml:trace>
  <inkml:trace contextRef="#ctx0" brushRef="#br1" timeOffset="-102743.45">22720 18646 914 0,'0'0'19'15,"0"0"72"-15,0 0 51 0,0 0 24 0,0 0-27 16,0 0-56-16,0 0-32 0,0 0-6 15,0 0 35-15,0 0-15 0,0 0 7 0,0 0-25 16,0 0-9-16,0 0-26 0,1 3 10 0,4 2-2 16,8 0-42-16,-2 1 26 0,1-5-51 0,1 2-19 15,2-1-31-15,1 0-70 0,1-1-82 0,2 2-118 16,-10-3-116-16,1 1-29 0</inkml:trace>
  <inkml:trace contextRef="#ctx0" brushRef="#br1" timeOffset="-101897.53">23400 18562 813 0,'0'0'77'0,"0"0"-92"0,0 0 67 16,0 0 86-16,0 0-18 0,0 0-4 0,0 0-31 15,0 0-4-15,0 0-24 0,0 0-24 0,0 0 26 16,0 0-42-16,0 0 22 0,-98-8-10 15,94 8-11-15,2 0-14 0,1 0 31 16,1 0-40-16,0 0 18 0,0 0-24 0,-1 4 5 16,0 3-1-16,-2 0 15 0,2 6-15 0,1-7-8 15,0-1 27-15,0 9-33 0,1-6 37 16,3 5-14-16,-2 1-5 0,2-3-7 0,0 2 7 0,0-2 20 16,1 2-41-16,0 0 38 0,1-1-37 15,-2-6 12-15,6 7 17 0,-4-6-1 0,-1 0 9 16,10 4-23-16,-9-7 25 0,9 3-16 0,-4 0 15 15,2-4 5-15,0-1 4 0,0-2-12 0,0 0 19 16,1 0-7-16,0-4-31 0,-2-1 29 16,2-1-30-16,1-2 28 0,-3 0 0 0,3-2 11 15,5-8-20-15,-1 0-11 0,7-9 22 0,-2 0-39 16,-4-3 25-16,-1 1-10 0,-1 1 15 16,-2 1-8-16,-2 2 13 0,-4-1-7 0,-4 4-14 15,-2 2 16-15,-2-1-2 0,-2 5 26 0,0 2-18 16,-2 2 25-16,-3 4-32 0,-1 4-6 0,-3 2 9 15,-1 2-13-15,0 0 0 0,-1 7-5 16,-3 3 24-16,0 0-26 0,2 4 33 0,0-1-19 16,-3 4-14-16,4 0 11 0,1 1-6 0,2-2 27 15,1-3-13-15,3-5 16 0,0 4-5 0,4-4-9 16,-1 6 10-16,-2-1-15 0,3-1-11 16,0 0-14-16,0 0 18 0,0 1-29 0,2 1 33 0,0 0-6 15,2 1-21-15,1 0 20 0,1 1-21 16,0-1 24-16,0-2-29 0,2 2 22 0,-1-2-34 15,3 0-20-15,-3-7-9 0,5 5-35 16,-4-4-25-16,0 0-61 0,7 3-51 0,-5-6-150 16,-2-1-137-16,0 2-20 0</inkml:trace>
  <inkml:trace contextRef="#ctx0" brushRef="#br1" timeOffset="-101686.4">24110 18773 1470 0,'0'0'525'0,"0"0"-482"0,0 0 67 16,0 0 19-16,0 0-17 0,0 0-54 0,0 0-25 16,0 0-29-16,0 0-1 0,0 0-44 15,0 0-36-15,0 0-15 0,0 0-87 0,0 0-58 16,-45-9-168-16,45 9-242 0,0 0-162 0</inkml:trace>
  <inkml:trace contextRef="#ctx0" brushRef="#br1" timeOffset="-100970.57">24385 18652 264 0,'0'0'54'0,"0"0"49"0,0 0 80 15,0 0 23-15,0 0-7 0,0 0-45 0,0 0-53 16,0 0-54-16,0 0 8 0,0 0-18 0,0 0-1 16,0 0-6-16,0 0 5 0,0 0-23 15,-2-2 5-15,2-6 39 0,2-3-39 0,2-5 12 16,6 3-9-16,-2-2-1 0,1-1 1 0,1 0 23 16,0-1 13-16,-2 1-31 0,1-3 16 0,2-2-10 15,-3 1-9-15,1-1 4 0,-3 0 13 16,1 0-14-16,0 2 5 0,-3 2 17 0,1 2-13 15,-3 2-3-15,-1 2-6 0,1 3 9 0,0 1-30 16,-2 4 28-16,1 0-12 0,-1 2-29 0,0 1 29 16,0 0-20-16,0 0 9 0,0 0-12 15,0 2 14-15,0 3-6 0,3 1 8 0,-3 2 20 16,1 3-6-16,-1 0-9 0,0 2-14 16,0 2 19-16,1 1-37 0,-1 0 37 0,0 2 0 15,0 1-21-15,0-1 15 0,0-4-6 0,0-4-3 16,0 4-14-16,0-6 36 0,0 6-48 0,0 0 10 15,-2-3 10-15,-1 1-23 0,2 1 16 0,-1 0-13 16,1-1 13-16,0 2-19 0,0 0 12 0,0 0-3 16,0 0-11-16,-2 2-11 0,1 0 6 15,0-1-7-15,2-1-37 0,-2 1 18 0,-2-2-54 16,2 1-5-16,1-8-11 0,-1 8-45 0,1-5-43 16,-3-1-116-16,3 0-108 0,1-8-58 0,0 0 389 0</inkml:trace>
  <inkml:trace contextRef="#ctx0" brushRef="#br1" timeOffset="-100193.84">24388 18886 155 0,'0'0'95'0,"0"0"-4"0,0 0 53 0,0 0 22 0,0 0-36 15,0 0-57-15,0 0-39 0,0 0 31 16,0 0 15-16,0 0 2 0,0 0 29 0,0 0-31 16,0 0 30-16,0 0-30 0,0 0 22 0,0 0-24 15,0 0-32-15,1 0 31 0,5 0-38 16,0-2 18-16,2-1-18 0,-4 2 2 0,4 1-17 15,-3 0 9-15,3 0 11 0,-1 0-26 0,-1 0 8 16,-1 0-4-16,4 0-7 0,-4 0-16 0,1 0 26 16,-1 0-37-16,0 0 13 0,3 0 16 0,-3 0-13 15,3 0 12-15,3 0-20 0,-3 0 31 16,-2 0-39-16,8-1 33 0,-8 1-1 0,1-1-37 16,9 0 30-16,-11 0-22 0,3 0 15 15,6-2-4-15,-8 1 14 0,3 1-22 0,3-1 7 16,-4 1 10-16,-4 0-9 0,4-1 9 0,-8 2-16 15,7-2 34-15,-3 1-33 0,3 0 39 0,-1 0-3 16,-6 1-15-16,0 0 27 0,0 0-36 0,0 0 6 16,0 0-34-16,0 0 9 0,0 0-13 0,0 0 12 15,0 0 13-15,0 0-11 0,0 0 12 16,0 0-16-16,-3 0 21 0,-3 0-19 0,0 2 20 16,-7 3-6-16,7-4 6 0,0 0-11 0,-8 2 17 15,7-1 9-15,1-1-56 0,-8 0 46 0,7 0-40 16,0 0 26-16,-8 0 17 0,9-1-3 15,-4 0-7-15,-2 1-25 0,4-1 24 0,-1 0-20 16,-3 0 8-16,5 0 7 0,2 0 10 0,-3 0-18 16,2 0 26-16,0 0-2 0,-2-1-51 15,0 1 40-15,8 0-23 0,-5-1 5 0,-2 1 10 16,2-1 19-16,0 1-35 0,5 0-2 0,0 0 35 16,0 0-38-16,0 0 32 0,0 0-8 0,0 0-7 15,0 0-10-15,0 0 6 0,0 0 8 16,0 0-26-16,0 0 17 0,0 0 1 0,0 0 15 15,0 0-4-15,0 0 27 0,0 0-29 0,0 0-17 16,0-2 38-16,7 1-34 0,-3-1 28 0,13 0-9 16,-10 1 19-16,7 0-34 0,-1-2 33 0,0 2 3 15,1 0-52-15,-2 0 39 0,-1 1-32 0,-3-1 14 16,4 0 10-16,-3 1-2 16,-2 0-7-16,1 0-19 0,-2 0 12 0,1 0-14 0,-2 0-25 15,4 0-29-15,-9 0-42 0,0 0-103 0,0 0-65 16,0 0-188-16,0 0-139 0,0 0 267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3:35:42.4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17286 1401 250 0,'0'0'34'0,"0"0"9"15,0 0 68-15,0 0 71 0,0 0 30 16,0 0-11-16,0 0-37 0,0 0-22 0,0 0-19 16,0 0 1-16,0 0-4 0,0 0-10 0,21-60-5 15,-21 57-12-15,0 2 0 0,1 0-6 16,-1 1 6-16,0 0-11 0,0 0-14 0,0 0-7 16,0 2-20-16,0 2-7 0,-1 3-14 0,-4 2 1 15,-1 6-10-15,-2 4 5 0,-2 1 1 0,3 1-2 16,-2-1 1-16,3 0-2 0,-3-1 9 15,6 2-10-15,-4 0 8 0,4 3 2 0,-3 1-12 16,2 2 5-16,-2 0-1 0,3 2-5 0,1-1-3 16,0-1 8-16,2-2-18 0,0-1 2 15,3-2 5-15,1-2-10 0,6 0 5 0,-1-1 4 16,1-2-3-16,2-1-7 0,1-1 5 0,2-2-6 16,-2-2 0-16,5 1 4 0,-3-4 1 0,2 1-5 15,2-4-2-15,1 0 8 0,-1-4-6 16,1-1 11-16,0-1-2 0,0-1 1 0,-1-6 6 15,-1-1-1-15,-2-4 6 0,2-2-11 0,-4-2 4 16,5-3-3-16,-5-2-4 0,2-2 6 0,-4-3-4 16,5-1-2-16,-4-3 1 0,3-1 2 0,-4-1-8 15,1-1 8-15,-2-1-2 0,1 1-3 0,1-2 1 16,-3 3 1-16,-3 0 4 0,1 0-14 16,-2 6 13-16,-3 0-13 0,-1 7 6 0,0 4 8 15,-2 5 3-15,0 6 6 0,0 3 1 0,0 2 9 16,-3 0-18-16,1 3-6 0,-3 7-15 15,-4 1-2-15,0 5 2 0,0 6 14 0,-2 0 8 16,1 2-8-16,2 3 10 0,-1-2-11 0,5 3 3 16,-3 0 3-16,2 2 0 0,0 3-2 0,3 1 0 15,-3 1-2-15,4-2-20 0,0-2-14 16,1-2-34-16,0-4-38 0,1 0-58 0,4-4-73 16,-2 0-125-16,-1-6-157 0,1-5-773 0</inkml:trace>
  <inkml:trace contextRef="#ctx0" brushRef="#br0" timeOffset="395.18">17954 874 2284 0,'0'0'-99'0,"0"0"83"0,0 0 41 15,0 0 43-15,0 0 5 0,0 0-32 0,0 0-37 16,0 0 9-16,0 0-4 0,0 0 8 0,0 0-6 16,0 0 9-16,0 0-3 0,0 0-24 0,-31 107 23 15,25-81-21-15,-2-2 10 0,4 3-1 0,-3-2-3 16,5 1-6-16,2 0-26 0,0-2 5 16,0 4-43-16,11 0-10 0,0-1-43 0,7-3-61 15,-1-9-75-15,-1-7-136 0,-3-6-48 0,-6-1-430 0</inkml:trace>
  <inkml:trace contextRef="#ctx0" brushRef="#br0" timeOffset="781.13">18126 1141 2055 0,'0'0'-89'0,"0"0"13"0,0 0 101 15,0 0 102-15,0 0-18 0,0 0-66 0,0 0-8 16,0 0-5-16,0 0 9 0,0 0 9 0,0 0 5 16,0 0-16-16,0 0-25 0,16-39 12 15,-8 25-26-15,0-1 19 0,-1-2 8 0,-1-1-7 16,5 0 6-16,-2-1-1 0,1 1-3 0,-1-2-10 15,-1 4 12-15,-2 0-2 0,1 1 5 0,-5 5 5 16,5 0 2-16,-4 5-13 0,-3 1-10 16,1 2-7-16,-1 2-26 0,0 0 5 0,0 0-7 15,0 2 21-15,0 4 1 0,0 2 18 0,0 1 6 16,0 2-32-16,0 5 21 0,0 0-31 16,0 0-4-16,0 3-5 0,0 0-34 0,0 0-43 15,-1 1-67-15,0 0-78 0,0-1-153 0,0-3-111 16,1-7-599-16</inkml:trace>
  <inkml:trace contextRef="#ctx0" brushRef="#br0" timeOffset="1026.18">18325 717 1788 0,'0'0'306'0,"0"0"-445"0,0 0 57 16,0 0 175-16,0 0 32 0,0 0-22 16,0 0-31-16,0 0-7 0,0 0-20 0,0 0-4 15,0 0 2-15,0 0-16 0,67 123 11 16,-57-101-21-16,-1 0 9 0,0 2-12 0,-3 0 7 16,-4 3-3-16,2 0-16 0,-4 2-2 0,0 0-39 15,-6 2-24-15,-5-1-63 0,1 2-69 0,-7 7-127 16,4-8-218-16,3-8-552 0</inkml:trace>
  <inkml:trace contextRef="#ctx0" brushRef="#br0" timeOffset="1389.73">18585 1481 2028 0,'0'0'-131'0,"0"0"45"15,0 0 85-15,0 0 80 0,0 0-34 0,0 0-28 16,0 0-17-16,0 0 1 0,0 0-16 0,137-35-47 16,-112 31-62-16,-5 0-135 0,-4 1-167 15,-1 3-15-15,-9-1-184 0</inkml:trace>
  <inkml:trace contextRef="#ctx0" brushRef="#br0" timeOffset="1586.25">18518 1639 1938 0,'0'0'-71'0,"0"0"25"15,0 0 161-15,0 0 73 0,0 0-62 0,0 0-23 16,0 0-21-16,0 0-30 0,0 0-15 0,133-22-19 15,-107 18-6-15,-3 0-14 0,-2 1-14 0,1 0-56 16,-2-1-69-16,-2 0-110 0,0 1-180 0,-6 2-104 16,-5-1-571-16</inkml:trace>
  <inkml:trace contextRef="#ctx0" brushRef="#br0" timeOffset="1941.93">19248 849 2465 0,'0'0'-53'0,"0"0"34"16,0 0 63-16,0 0-2 0,0 0-31 0,0 0-12 16,0 0-12-16,0 0 10 0,0 0-12 0,0 0 19 15,0 0-12-15,0 0 4 0,0 0-1 0,0 0-31 16,95-15-20-16,-73 12-29 0,0-2-24 15,1 2-48-15,-3-1-29 0,0 1-79 0,-2 0-74 16,-2 1-74-16,-3 1 24 0,-6 1-21 0</inkml:trace>
  <inkml:trace contextRef="#ctx0" brushRef="#br0" timeOffset="2722.91">19227 853 1696 0,'0'0'-27'0,"0"0"40"15,0 0 61-15,0 0 43 0,0 0-38 16,0 0-20-16,0 0 0 0,0 0-15 0,0 0 6 16,0 0 16-16,0 0-24 0,0 0 16 0,0 0-5 15,0 0 1-15,7 93 4 0,-7-76-6 0,0 5 15 16,0-1-25-16,0 4 14 0,-1 2-6 15,-4 2-18-15,2 1 6 0,-5 12 0 0,0 5-14 16,2 6-12-16,-1-1 7 0,0-8-24 16,2-5 18-16,3-5 5 0,-2 1-4 0,3 0 1 15,-1-2-4-15,1 0 2 0,0-2-11 0,1 2 12 16,0-1-5-16,0 1-4 0,0 0 4 0,0-3-5 16,0 2 7-16,0-1-6 0,0-1 3 0,0 1-6 15,-1-2 0-15,-2 3 5 0,2-3 3 16,0 3-6-16,1-2 4 0,-1 2 2 0,0 0-14 15,-1 0 11-15,-2 0-10 0,3-1 0 0,1 1 4 0,-2-4 4 16,2 2 1-16,-1-2-5 0,-1 1 5 16,-2-2-6-16,2 3 6 0,0-2 1 0,-1 2 3 15,-2-2-3-15,3 1-4 0,-5-1 6 0,5 0-6 16,-1-3 7-16,1 0-2 0,-2-3-3 16,3 0-1-16,1-2 2 0,0-2-2 0,0 0-3 15,0-2 3-15,0-2-4 0,0-1 4 0,0-3-2 16,1 1 0-16,0-3-2 0,3-2-2 15,-3-1 6-15,0-1-4 0,0 0 4 0,-1-1 1 16,1 1-2-16,-1-1 3 0,0 2 3 0,0 0 3 16,0 0-3-16,0 1 8 0,0 0-7 15,0 1 4-15,0 0-3 0,0 1-1 0,0 1-4 16,0 0-4-16,0 2 6 0,-1-1-10 0,-1 1 4 16,1-2-2-16,0 4-2 0,-2 0 2 0,2-1 2 15,0-1 0-15,1-2-3 0,0 0 4 0,-1-2-5 16,1 1 0-16,0-2 2 0,0-1 0 15,0 0-1-15,0-2 2 0,-1 1 5 0,1 0-4 16,0-1 3-16,-1 2 0 0,0-1-1 0,1 0 0 16,-1 1 3-16,1-2 0 0,0 1-6 0,0-2 4 15,0-1-3-15,0-1 0 0,0 1 2 0,0-1-2 16,0 0 1-16,0 0-3 0,0 0 7 0,0 0-6 16,0-1 1-16,1 0-2 0,0 0-8 15,0 1 3-15,2-1 6 0,5-2 4 0,3 2 5 16,1-1 4-16,7-2-6 0,-1 0-4 0,2-2-6 15,-1 0 0-15,1 1-5 0,0-1-5 16,-4-1 11-16,8 2-16 0,-7-1-5 16,2 2-11-16,1 0-33 0,-1 1-22 0,-6 2-41 0,1 0-73 15,-3 1-129-15,-7 0-299 0,1 0-899 0</inkml:trace>
  <inkml:trace contextRef="#ctx0" brushRef="#br0" timeOffset="6513.92">19857 1113 0 0,'0'0'17'0,"0"0"60"16,0 0 9-16,0 0 6 0,0 0 30 0,0 0 26 15,0 0 11-15,0 0 9 0,0 0 19 16,0 0-3-16,0 0-6 0,0 0 2 0,-3 11-8 16,3-11-9-16,0 0-7 0,0 0-5 0,0 0-24 15,0 2-10-15,0-2-19 0,0 0-17 0,0 0-11 16,0 0-11-16,0 0 2 0,0 0-22 16,1 0 6-16,-1 0-14 0,0 0-6 0,0 0-1 15,0 0-6-15,1 0 6 0,-1 0-22 0,1-2 13 16,0 0-14-16,4-1-1 0,-3-2 10 0,5-2 1 15,-1 0-9-15,1 0 5 0,-2-1 3 16,3-1-16-16,2 1 17 0,-2-4-7 0,-2 3-2 16,1-3-5-16,3 1 10 0,-2-3-4 0,2 2-14 15,-1-2 28-15,-3 1-22 0,2 0 4 0,-1 1 18 16,-4 0-7-16,4 3-8 0,-5-1 3 0,-1 3 1 16,1 0-14-16,0 1 21 0,0 2-2 15,-1-1-7-15,0 2-5 0,-1 0 7 0,0 1-13 16,1 1 0-16,-1 0 17 0,0-1-15 15,0 2 2-15,0 0 3 0,0-1 3 0,0 1-13 16,0 0 15-16,0-1 6 0,0 1-24 0,0-2 19 16,0 2-3-16,0-1-10 0,0 1 10 0,0-2 7 15,0 2-12-15,1-1-6 0,-1 1 12 0,0-1-17 16,0 1-1-16,0 0 11 0,0 0 5 16,0 0-10-16,0 0 5 0,0 0 16 0,0 0-36 15,0 0 25-15,0 1-9 0,0 2-14 0,0 2 14 16,0 0 11-16,0 2 1 0,0 2-4 0,0 1 23 15,0 2-30-15,-1 3 6 0,-1 1 13 16,1 2-15-16,-3 2 20 0,2 1 2 0,1 2-6 16,-2 2-14-16,-2 3 11 0,2 2-7 0,0 8 0 15,-2 7-4-15,1 1-7 0,-2-4-5 0,4-7-2 16,1-8 23-16,0-6-13 0,1-3 12 0,0 0-5 16,0-3-5-16,0-3 2 0,0-1 3 15,1 0 7-15,0-3-15 0,0-1 11 0,0-1-12 16,-1-2-1-16,0-2 8 0,1-1-1 15,-1 0-1-15,0-1-3 0,0 0 12 0,0 0-15 0,0 0 13 16,0 0-4-16,0 0-8 0,0 0 1 16,0 0-7-16,0 0 2 0,0 0-24 0,0 0 1 15,0 0-27-15,0 0-18 0,0 0-5 0,0-1-18 16,0 0-10-16,0 1-28 0,0-1-62 16,-1 0-118-16,-1 0-146 0,1-1-61 0,-1 1-499 0</inkml:trace>
  <inkml:trace contextRef="#ctx0" brushRef="#br0" timeOffset="6848.12">19785 1504 2118 0,'0'0'-17'0,"0"0"40"0,0 0 65 16,0 0-16-16,0 0-47 0,0 0-5 0,0 0 8 15,0 0 20-15,0 0 1 16,0 0 21-16,0 0-10 0,0 0-17 0,0 0 0 0,0 0-12 16,87 0-7-16,-72 0-4 0,-1 0 1 0,1 1-13 15,-2-1 4-15,1 1-7 0,-1 1-6 16,1-1 3-16,1-1-1 0,-1 1 7 0,-1-1-10 15,5-1 6-15,-2 1-9 0,-1 0-7 0,2-1-3 16,2-3-12-16,-3 2-22 0,3-3-20 0,2 0-16 16,-4 2-45-16,-2 0-49 0,-1 0-96 15,-4-1-186-15,-5 3-582 0</inkml:trace>
  <inkml:trace contextRef="#ctx0" brushRef="#br0" timeOffset="8013.98">20092 2138 554 0,'0'0'319'16,"0"0"-3"-16,0 0 25 0,0 0-47 0,0 0-97 16,0 0-37-16,0 0-26 0,0 0-23 0,0 0-18 15,0 0-17-15,0 0-9 0,0 0-17 16,0 0-5-16,0 0-12 0,-16-28 0 0,12 24 0 15,3 1 3-15,-1-1-7 0,-2 1 0 0,0-1-1 16,2 1-8-16,-2-2 6 0,-1 1-11 0,2 0 10 16,-3 1-6-16,2 0 9 0,-3 2 1 0,-4 0-19 15,3 1 9-15,-2 0-18 0,-1 0 3 16,-1 0 5-16,0 2-1 0,-5 3 3 0,6 1-8 16,-3 0 6-16,0 2-11 0,2 1 0 0,-1 0 0 15,0 2-2-15,-1 1 2 0,4 2 4 0,-2 0 0 16,0-1-7-16,1 2 8 0,0-1-5 15,2 0 1-15,0 0 1 0,0 1 2 0,1-1-6 16,1 0 3-16,3-1 2 0,0 2-5 0,-1-1 6 16,2 0-2-16,1 2 2 0,-2-1-2 15,3 0 2-15,0 1-2 0,1 0-4 0,0-2 6 16,0 1-4-16,0 0 2 0,5 2-1 0,-1-1 0 16,3-1-2-16,-3 0-2 0,5-2 4 0,0 0-6 15,2-3 4-15,0 0 0 0,0 0 0 16,6-3-2-16,-3 1 4 0,3-2 0 0,-3 0-4 15,3-1 10-15,-2-3-6 0,1 0 1 0,-4 0 4 16,4-2-1-16,-4 0-2 0,1-2 4 0,0-3 2 16,2-2-6-16,-3 0 5 0,0-2-2 0,5 1-1 15,-6-3-3-15,4-1 5 0,-2-1-4 0,0-1-6 16,-1 0 10-16,3-3-4 0,-3 2-1 16,0-1 10-16,-1 0-4 0,0 2-1 0,-2 1 7 15,0-2 2-15,-2 3-1 0,-3-1 4 0,-2-1-2 16,2-1 2-16,-4 2-2 0,0-3 1 15,0 0-4-15,-1-2-9 0,-4 0 8 0,-1-2-4 16,-1 1-2-16,-2-1 2 0,0 1 2 0,-1 1-7 16,0 2 9-16,0 3 3 0,2 3-10 15,2 3 4-15,-3 1-8 0,1 1-9 0,-2 2-11 16,-1 1-4-16,0 0-25 0,0 2-18 0,-1 0-19 16,3 0-50-16,-1 1-58 0,2-1-142 0,5 0-350 15,-1 0-839-15</inkml:trace>
  <inkml:trace contextRef="#ctx0" brushRef="#br0" timeOffset="12693.19">1598 9695 2634 0,'0'0'-74'0,"0"0"61"0,0 0 19 0,0 0 41 16,0 0 5-16,0 0-18 0,0 0-6 0,0 0 4 16,0 0 7-16,0 0-4 0,0 0-3 15,0 0-15-15,72 66-9 0,-59-33-5 0,-3-1-11 16,0 3-9-16,-4 0-17 0,-1 0-14 0,-1-1-27 15,-2 0-24-15,1-1-38 0,-1-1-69 0,0-5-86 16,-1-3-156-16,-1-7-69 0,0-5-482 16</inkml:trace>
  <inkml:trace contextRef="#ctx0" brushRef="#br0" timeOffset="12964.85">1554 9671 1509 0,'0'0'700'0,"0"0"-695"0,0 0 15 0,0 0 31 16,0 0 14-16,0 0-2 0,0 0-15 0,0 0-4 16,128-68-3-16,-102 66-4 0,2 1-12 0,-2 0-1 15,1 1-5-15,-4 0-8 0,0 0-2 16,-6 3-5-16,-1 3-4 0,-6 0-3 0,-6 2 5 16,1 2 1-16,-5 1 4 0,0 3 7 0,-6 1-2 15,-4 3-1-15,-1 1-1 0,-2 0 3 0,-4 1-5 16,-3 0 0-16,-1-2 1 0,1 0-10 15,-2 0 5-15,2-3-4 0,0-3-6 0,1-1-1 16,4-3-18-16,0-1-19 0,4-3-34 16,0 0-50-16,6-3-80 0,0-1-156 0,4 0-169 15,1 0-846-15</inkml:trace>
  <inkml:trace contextRef="#ctx0" brushRef="#br0" timeOffset="13350.49">1799 10096 1992 0,'0'0'553'0,"0"0"-680"0,0 0 53 16,0 0 117-16,0 0 44 0,0 0-17 0,0 0-19 16,0 0-12-16,0 0-9 0,113-120-8 0,-89 88-9 15,-1-4-7-15,-1 0 0 0,-2 1-3 0,-1-2-1 16,-4 0 3-16,-4 0-1 0,-1-2 2 15,-2 0-4-15,-1-1 2 0,-6-1-3 0,0 3-6 16,-1 4 3-16,0 6 0 0,-5 6 4 0,1 8 12 16,1 5 1-16,-2 7 3 0,2 2-5 15,-4 0-15-15,4 5-8 0,-5 5-8 0,3 5 0 16,-3 8 9-16,0 3 2 0,2 4 6 0,0 3-1 16,-1 4-3-16,6-1 8 0,-1 3-1 15,2 4 7-15,0 1 5 0,1 1 3 0,1 0 2 16,4 0-3-16,1-3 4 0,-2-1-4 0,4-3-3 0,1-4-2 15,1-4-6-15,-1-4-7 0,1-7-3 16,2-2-10-16,-1-4-9 0,1-4-14 0,-5-3-23 16,1-3-30-16,-2-3-46 0,1 0-54 0,-4-5-71 15,1-4-155-15,-3 1-134 0,-2 1-519 0</inkml:trace>
  <inkml:trace contextRef="#ctx0" brushRef="#br0" timeOffset="13508.75">1786 9844 2331 0,'0'0'473'0,"0"0"-483"0,0 0 2 16,0 0 17-16,0 0 5 0,0 0 6 0,0 0 8 15,0 0 5-15,0 0-3 0,0 0-5 16,131-4-9-16,-93-8-10 0,4-4-20 0,0 4-45 16,1 1-80-16,-3 4-146 0,-10 3-264 0,-12 1-959 0</inkml:trace>
  <inkml:trace contextRef="#ctx0" brushRef="#br0" timeOffset="13665.57">2407 10121 2380 0,'0'0'616'0,"0"0"-597"0,0 0 13 16,0 0 7-16,0 0-8 0,0 0-34 15,0 0-7-15,0 0-7 0,0 0-18 0,0 0-28 16,0 0-52-16,0 0-97 0,0 0-206 0,0 0-618 15,32 4-172-15</inkml:trace>
  <inkml:trace contextRef="#ctx0" brushRef="#br0" timeOffset="14134.14">3103 9494 2391 0,'0'0'-53'15,"0"0"56"-15,0 0 92 0,0 0 28 0,0 0-40 16,0 0-21-16,0 0-9 0,0 0-12 0,0 0-23 16,0 0-8-16,0 0-2 0,0 0-5 15,0 0 5-15,-113 60-2 0,94-39 6 0,2-1 1 16,-1-1 2-16,-1 1-1 0,6 0-5 0,-3-1-4 15,5 2-4-15,-2-1-2 0,4-3-4 16,0 0 6-16,7-2-9 0,1-1-3 0,1-3 2 16,0 2-10-16,4-4 4 0,5 0-4 0,0-2-3 15,7-2-5-15,-1-3 2 0,7 0 5 0,4-2 6 16,-2 0 8-16,3-4 0 0,-4 2 1 16,1 1-3-16,0-1 6 0,-3 2-2 0,-6 0 4 15,1-1 3-15,-4 4-3 0,-2 2 9 0,-2 1 1 16,-5 1 12-16,0 1 3 0,-3 2 8 15,0 1 3-15,0 0-5 0,-2 2 0 0,-1 0-3 16,-6 3-5-16,1 0-1 0,-1 0 3 0,-1-1-7 0,-2 0-2 16,1 0-4-16,-3-1-6 0,-1 0 0 15,3-1-5-15,0-2 3 0,1-3-7 0,0-4 0 16,3-1-10-16,0-3-20 0,1 0-29 0,2 0-38 16,-1-3-45-16,3-2-71 0,1-2-117 15,1 1-259-15,0 1-844 0</inkml:trace>
  <inkml:trace contextRef="#ctx0" brushRef="#br0" timeOffset="14546.29">3258 9926 2408 0,'0'0'-6'0,"0"0"16"16,0 0 55-16,0 0 4 0,0 0-24 0,0 0-15 16,0 0 2-16,0 0-3 0,0 0-5 0,0 0-7 15,0 0-5-15,0 0-1 0,0 0-6 0,118-34-2 16,-103 34 2-16,-2 0-3 0,-1 0-2 0,3 1 1 16,-2 3-3-16,-3-1-3 0,0 1-1 15,-3 1-5-15,-3 2 0 0,-2 0-1 0,-2 2 2 16,0 2 2-16,-1 2 2 0,-8 3 7 15,-2 4 1-15,-2-1 7 0,-3 1 2 0,2 1 4 16,-3-1 2-16,4 0 5 0,-3 0 6 0,3-2 2 16,3-2 6-16,2-1-8 0,2 0-3 15,0-2-7-15,5-2-3 0,1 1-6 0,0-2 0 16,0 0-5-16,7-2-3 0,0-2 1 0,4 0-1 0,4-2-1 16,-2-3-6-16,5-1 3 0,0 0-4 15,2-5-4-15,0-3 6 0,2-3-8 0,0 0-11 16,-1-1-27-16,-1-1-43 0,0 0-74 0,0 1-107 15,-4 2-216-15,-6 5-762 0</inkml:trace>
  <inkml:trace contextRef="#ctx0" brushRef="#br0" timeOffset="14748.14">3789 9639 3234 0,'0'0'30'0,"0"0"-46"16,0 0 26-16,0 0 13 0,0 0-11 15,0 0-12-15,0 0-10 0,0 0-20 16,0 0-59-16,0 0-92 0,0 0-170 0,0 0-360 16,0 0-853-16</inkml:trace>
  <inkml:trace contextRef="#ctx0" brushRef="#br0" timeOffset="14911.1">3840 9912 2868 0,'0'0'61'0,"0"0"-28"0,0 0 23 0,0 0 3 16,0 0-18-16,0 0-18 0,0 0-6 0,0 0-12 16,0 0-7-16,0 0-27 0,0 0-64 0,0 0-106 15,0 0-269-15,0 0-1122 16</inkml:trace>
  <inkml:trace contextRef="#ctx0" brushRef="#br0" timeOffset="15725.78">3718 9566 1585 0,'0'0'117'16,"0"0"-70"-16,0 0 42 0,0 0 40 15,0 0-3-15,0 0-36 0,0 0-25 0,0 0-9 16,0 0-8-16,0 0-9 0,0 0-11 0,0 0-6 16,13-39-6-16,-11 39-3 0,1 0 1 0,-1 0-5 15,-1 0 2-15,0 2-2 0,1 2 3 0,2-1 0 16,-1 2-1-16,-2 0 3 0,0-1-2 0,0 0 3 16,0 0 3-16,-1-1 0 0,0 0 3 15,0-1 4-15,0-1-2 0,0 0-2 0,0 0 1 16,0-1-4-16,0 2 0 0,0-2 3 0,0 0 3 15,-1 0-3-15,-1 0-2 0,1 0-5 16,-1 0-10-16,-2 0-3 0,1-3-8 0,2 2-7 16,-2-1-9-16,-2 1-16 0,3 1-28 0,2-2-38 15,-3 2-56-15,2 0-88 0,-2 0-155 16,3 0-122-16,0 0-756 0</inkml:trace>
  <inkml:trace contextRef="#ctx0" brushRef="#br0" timeOffset="16144.18">3750 9936 1902 0,'0'0'-1'15,"0"0"19"-15,0 0 47 0,0 0 11 16,0 0-20-16,0 0-30 0,0 0-14 0,0 0-3 16,0 0-3-16,0 0 0 0,0 0 0 0,0 0-2 15,0 0 1-15,0 0-3 0,31-4 4 0,-29 4-2 16,3 0 4-16,-4 3 2 0,1 0 5 15,-1 1 0-15,4 0 5 0,-5 1 8 0,1 0-1 16,-1 0 4-16,0 1-2 0,0-1-3 0,-5 2-1 16,1-1 1-16,2-1 1 0,-4-1 0 0,3 0 0 15,-2-1-4-15,3-1-2 0,0-2-5 0,0 0-2 16,-3 0-6-16,4 0-8 0,1 0-10 0,-1-3-17 16,1 0-14-16,0-3-30 0,0 0-49 0,0-1-92 15,0 0-210-15,0 1-523 0,0 2 168 0</inkml:trace>
  <inkml:trace contextRef="#ctx0" brushRef="#br0" timeOffset="18264.88">916 10111 1190 0,'0'0'304'0,"0"0"-239"0,0 0 18 15,0 0 13-15,0 0 2 0,0 0-39 16,0 0-9-16,0 0 1 0,0 0-3 0,0 0-8 16,0 0-13-16,0 0-6 0,-15-87-8 0,20 85 1 15,4-1 2-15,-2 2 2 0,3 1-5 0,-3 0 1 16,2 0-7-16,-2 6-1 0,0 0 7 15,-3 2-4-15,-1 1 8 0,-1 2 2 0,-2 0 3 0,0-1 3 16,0 2-1-16,-3 0 5 0,-2-3 1 16,-3 0 4-16,1 0 0 0,-2-1 0 0,1-1-6 15,-2-1 10-15,0-3 4 0,0 0 0 0,0-3 6 16,0 0-12-16,0 0-6 0,0-1-3 0,0-3-10 16,3-1-1-16,-3 0-6 0,4-2-6 0,1-2-8 15,-1 1-4-15,3-4-7 0,0 2-3 16,3-2-4-16,0-1 1 0,0 4-1 0,2 0-2 15,1 0 7-15,5 2-5 0,0 0 3 16,3 1 2-16,-1 0 1 0,0 4-1 0,5 0-1 16,0 2 4-16,-2 0-2 0,1 4 9 0,-1 3 3 15,0 3 3-15,-4 0 2 0,2 2 3 16,-5 0 5-16,-1 1 5 0,-1 2 9 0,-4-2 1 0,0-1 8 16,-2 1 3-16,-2-1 2 0,-4 0-2 15,-1 1-5-15,1-3 2 0,-4 1-7 0,-1 0 0 16,3-2-3-16,-1 2-2 0,0-6-5 0,1 0 3 15,1-3-2-15,-2-1-5 0,3-1 2 16,2 0-10-16,-2-2-2 0,1-2-6 0,2-2-3 16,0-1-5-16,0-1-4 0,1-3 0 0,3 1-5 15,0 0 0-15,-1-1-4 0,2 1 1 0,3 1 0 16,3-1 8-16,0 1 2 0,4 3-2 0,3-1 4 16,-2 2-7-16,3 1 1 0,-2 3 6 15,3 1 6-15,-2 0 3 0,-2 0 2 0,2 3 4 16,-1 1-5-16,-5 2 4 0,-1-1 4 0,-3 2 5 15,-1 1 7-15,-2-1 6 0,0 2 6 16,0-3-1-16,-2 1 3 0,-6 0-6 0,2 0-2 16,-2 0-6-16,-3 1-2 0,-1 0-4 0,-2-1-5 15,1 1 3-15,-1-2-7 0,-1-1 0 0,4-2-2 16,1-2-9-16,0-1-13 0,2 0-23 16,5-1-36-16,-1-3-73 0,1-3-100 0,3-3-155 15,0 0-174-15,0 4-810 0</inkml:trace>
  <inkml:trace contextRef="#ctx0" brushRef="#br0" timeOffset="19181.91">5222 9174 1701 0,'0'0'47'16,"0"0"42"-16,0 0 38 0,0 0 12 0,0 0-24 15,0 0-61-15,0 0-19 0,0 0-1 0,0 0 13 16,0 0-3-16,0 0-6 0,0 0-5 0,-13 143-12 16,15-113 2-16,1 5-1 0,4-2-5 15,-3 2-1-15,2 2-4 0,-3 0 3 0,5-1-2 16,-6 4 4-16,-1-5-1 0,2 1-1 0,-1-1-4 15,1-2-1-15,-2-3-3 0,1-3-1 0,2-2 0 16,-2-3-5-16,0-2 2 0,-1-4-2 16,1-3-1-16,2-2-1 0,-2-4 0 15,0-2-1-15,-2-3-9 0,1-2 0 0,1 0-2 0,0-3 5 16,-2-4 10-16,1-3 2 0,-1-4 3 16,0-1-3-16,0 0-2 0,-3-1-1 0,-2-2-1 15,-4 2 2-15,-1 1 1 0,0-1 0 0,-3 1 1 16,-1 1 3-16,-3 3 0 0,0 3 6 0,-2 3-5 15,1 4-1-15,-2 1-2 0,-3 4 1 0,1 5 2 16,0 3 5-16,-1 2 4 0,-1 3-6 16,5-1 2-16,3 3-3 0,2-2-3 0,2 0 2 15,6 1-1-15,0-2-2 0,3 1 2 0,2-1 1 16,1 0-2-16,1 0-1 0,4-4-4 0,3 1 0 16,2-3-3-16,8-1 0 0,-5-2 1 0,7-2-2 15,1-4-1-15,2-1-5 16,2-5-3-16,-1-4-13 0,3-2-10 0,-3-3-27 0,5-2-52 15,-5-3-60-15,1 1-98 0,-3 0-151 16,-3 4-133-16,-9 4-675 0</inkml:trace>
  <inkml:trace contextRef="#ctx0" brushRef="#br0" timeOffset="19566.09">5315 9032 2673 0,'0'0'-32'0,"0"0"20"0,0 0 22 0,0 0 32 16,0 0-3-16,0 0-13 0,0 0 1 0,0 0-4 15,0 0-4-15,0 0-4 0,0 0-7 16,0 0 0-16,0 0-4 0,133-1-3 0,-116 5 3 15,-4-1-7-15,3 1 4 0,-4 1-4 0,-2-1-4 16,-1 2 5-16,-5 1-6 0,3 1 3 16,-5 2 2-16,-2 0 1 0,0 0 2 0,0 3 2 15,-8 1 1-15,0 1 2 0,-3 2 0 0,-2 1 2 16,-1 3 3-16,-2-2-1 0,3 1 4 16,2 0 0-16,0-2-1 0,2 1-1 0,1-2-2 15,5-2 0-15,0-1-7 0,1-2 4 0,2-1-12 16,5-3-2-16,2-1-10 0,4-2-15 0,2-1-6 15,1-2-25-15,5-2-29 0,1 0-66 0,0 0-98 16,1-3-143-16,-3 0-155 0,-7 1-752 0</inkml:trace>
  <inkml:trace contextRef="#ctx0" brushRef="#br0" timeOffset="21221.1">11768 5243 1483 0,'0'0'71'0,"0"0"38"0,0 0 63 16,0 0 35-16,0 0-27 0,0 0-62 0,0 0-45 15,0 0-28-15,0 0-22 0,0 0-15 0,0 0-6 16,0 0 0-16,-17-32 5 0,22 37-1 16,-1 2 5-16,4 1 2 0,1 2 0 0,1 0 3 15,-1 2 2-15,3 1 2 0,-2 2-3 0,-1 1 0 16,2 1-3-16,0 2 0 0,-2-1-2 0,2 2 0 15,-2-3-1-15,1 2-2 0,0-2 5 0,1 0-4 16,-1 2-1-16,1-2 0 0,-1-2-3 16,0-1 1-16,0-4 4 0,-1-3 2 0,1-2 1 15,-5-3 8-15,3-1 6 0,-1-1 12 0,-2 0 9 16,2-7 8-16,0-2-3 0,-2-4-7 0,2-2-3 16,-4-1-15-16,3-2-3 0,-3 0-5 15,-1 0-6-15,4-2-3 0,-5-3-3 0,1-1-2 16,-1 0-6-16,2-2 2 0,0 1-3 0,0 3 0 15,-2 2 0-15,2 2-2 0,0 4-3 0,-2 3-6 16,0 3-8-16,-2 1-23 0,2 4-28 16,-1 2-41-16,1 1-46 0,1 0-53 0,-2 0-68 15,6 4-114-15,-4 1-159 0,-1 0-831 0</inkml:trace>
  <inkml:trace contextRef="#ctx0" brushRef="#br0" timeOffset="21531.29">12141 5624 1983 0,'0'0'-66'0,"0"0"57"16,0 0 103-16,0 0 26 0,0 0-54 0,0 0-25 15,0 0-8-15,0 0 1 0,0 0 0 0,0 0 0 16,81-133 4-16,-72 113 1 0,0 3 6 15,-2 4 8-15,1 1 5 0,-5 6 0 16,3 1-2-16,-4 4-3 0,-2 1-6 0,1 0-6 16,-1 0-8-16,0 4-5 0,0 4-8 0,0 6 0 15,0 2-5-15,0 4-7 0,-2 3 1 0,-1 2-5 16,-1-1-2-16,2 3 0 0,2-3-4 16,-1-1-4-16,0 0-9 0,1 0-13 0,0-2-23 0,0-2-26 15,0 1-33-15,0-4-56 0,0-3-71 16,2-3-114-16,-1-3-183 0,3-4-837 0</inkml:trace>
  <inkml:trace contextRef="#ctx0" brushRef="#br0" timeOffset="21807.5">12414 4802 2653 0,'0'0'-14'0,"0"0"42"0,0 0 36 16,0 0-7-16,0 0-30 0,0 0-11 16,0 0-1-16,0 0-2 0,0 0 2 0,0 0-3 0,0 0-7 15,-45 130-1-15,45-108-7 0,0-1-6 16,0-1-16-16,5 1-25 0,-1-1-50 0,7-2-68 15,-2-1-74-15,1-2-118 0,0-3-164 0,-3-6-838 0</inkml:trace>
  <inkml:trace contextRef="#ctx0" brushRef="#br0" timeOffset="22164.75">12661 4896 1906 0,'0'0'52'16,"0"0"19"-16,0 0 67 0,0 0 16 15,0 0-41-15,0 0-39 0,0 0-24 0,0 0-20 16,0 0-17-16,0 0-12 0,0 0-3 0,0 0 5 16,0 0-4-16,0 0 3 0,-76 61-2 0,70-47 0 15,-1 1-1-15,3-2-1 0,2 1 4 16,0 0-8-16,2-1 4 0,2 2-3 0,-2-1-4 0,3 0-1 15,1-3-8-15,5-1-3 0,0-3-4 16,2-1 8-16,4-3 8 0,-2-3 8 16,3 0 13-16,-2-4 7 0,-1-3 7 0,-2-3 8 0,0 0 7 15,-2-2 0-15,-1 1 5 0,-3-2 2 16,0 1-3-16,-4 2-3 0,-1 0-5 0,0 0-10 16,0 0-10-16,-1-2-7 0,-4 2-17 0,0-1-17 15,-2 0-26-15,3 1-45 0,-2-1-81 0,2 3-194 16,-4 4-276-16,7 0-814 0</inkml:trace>
  <inkml:trace contextRef="#ctx0" brushRef="#br0" timeOffset="22408.85">12783 4758 1955 0,'0'0'-123'0,"0"0"71"0,0 0 190 0,0 0 21 16,0 0-43-16,0 0-28 0,0 0-14 0,0 0-18 15,0 0-15-15,0 0-13 0,116 121-7 0,-110-105-1 16,0 3-3-16,-4 0 1 0,-2 3-6 16,-6 1-10-16,-4 1-6 0,-1 2-17 0,-2-1-25 15,-1-1-38-15,0-1-67 0,3-2-98 0,2-1-163 16,6-7-98-16,-3-5-583 0</inkml:trace>
  <inkml:trace contextRef="#ctx0" brushRef="#br0" timeOffset="22724.68">13118 5217 2307 0,'0'0'-186'0,"0"0"56"16,0 0 188-16,0 0 57 0,0 0-61 0,0 0-33 16,0 0-10-16,121-15-10 0,-94 11-19 15,-1 2-33-15,-4-1-68 0,2 1-138 0,-9 1-204 0,-6 1-874 16</inkml:trace>
  <inkml:trace contextRef="#ctx0" brushRef="#br0" timeOffset="22893.16">13144 5368 2446 0,'0'0'-51'0,"0"0"41"0,0 0 59 0,0 0-1 0,0 0-29 16,0 0-3-16,0 0-2 0,0 0-10 0,0 0-11 16,127-30-20-16,-97 22-34 0,-2-1-57 15,-1 1-88-15,1 0-154 0,-7 1-153 0,-5 1-730 0</inkml:trace>
  <inkml:trace contextRef="#ctx0" brushRef="#br0" timeOffset="23254.54">13747 4768 2298 0,'0'0'-63'0,"0"0"41"0,0 0 63 15,0 0 23-15,0 0-39 0,0 0-20 16,0 0 4-16,0 0 6 0,0 0 8 0,0 0-3 16,0 0-5-16,0 0-5 0,122-15-6 0,-99 13-2 15,3 0-1-15,-2 0-9 0,-2 0-14 0,-1 0-28 16,-2 1-46-16,-2 0-66 0,-4 1-87 16,0-1-145-16,-3 0-69 0,-5 0-540 0</inkml:trace>
  <inkml:trace contextRef="#ctx0" brushRef="#br0" timeOffset="23897.85">13729 4811 1782 0,'0'0'7'0,"0"0"-47"0,0 0 96 0,0 0 74 16,0 0-14-16,0 0-25 0,0 0-7 0,0 0-1 15,0 0-2-15,-12 124-10 0,15-102-8 0,2 2-14 16,-1 4-8-16,0-1 0 0,1 4-2 16,-1 0-4-16,-3 1 0 0,0 2-4 0,-1 1-8 15,0 1 2-15,0-1-5 0,-5 4 2 0,4-2 4 16,-5 1 4-16,2 4-1 0,-1-1-6 16,2 3-5-16,1 1-3 0,0-1 0 0,1 1 2 15,-1-3 3-15,1 3-1 0,1 1-2 0,0-2-1 16,1 2-4-16,3 0-2 0,-1-3-2 0,3 3 1 15,-2-4-3-15,4-1 1 0,-2 0-2 0,0-1-4 16,1-2 4-16,-1 1-2 0,1-2 0 16,0 0 0-16,0-3 3 0,-1 0-2 0,-2-3 3 15,0 0 2-15,2-1-4 0,-2-2 2 0,-2 0-2 16,-1 0 3-16,1-2-1 0,-1 2 2 16,-1-3 2-16,0 2-6 0,-3-1 5 0,1 1-3 15,-3-2 1-15,-1 3 0 0,1-4-3 0,1 0-1 0,-1 0-4 16,2-2 1-16,1-1-1 0,1 0 3 15,0-3 0-15,0 0 4 0,1 1-5 0,0-1-1 16,0-1 0-16,0 0-8 0,0-2 9 16,0-3 0-16,1 0 0 0,1-2 2 0,0-2-1 15,1 0-2-15,0-1 0 0,0-3 0 16,-2 0 0-16,2-2 1 0,1-1-1 0,-2-1 5 0,2 0-2 16,-1 0 3-16,0 0 2 0,0 0-1 0,2-2 5 15,-2-3 0-15,5 1 0 0,0-1-1 16,-3-2 4-16,4 1-1 15,1-2-2-15,0 1 5 0,0 0-9 0,1 0-1 0,2 0-1 0,-2 0-3 16,2 0-2-16,-1 1 2 0,-1 1-3 16,6-1 0-16,-4-1 1 0,2 2-3 0,3 2 0 15,-3-2-4-15,-1 2 2 0,0 1-8 0,1 0-6 16,-1-1-3-16,1 2-17 0,-1 0-8 0,2 1-16 16,0 0-28-16,-1 0-48 0,-1 0-81 15,2 0-157-15,-5 0-357 0,-6 0-802 0</inkml:trace>
  <inkml:trace contextRef="#ctx0" brushRef="#br0" timeOffset="26282.79">13981 5143 2288 0,'0'0'12'16,"0"0"44"-16,0 0 52 0,0 0 5 0,0 0-38 15,0 0-32-15,0 0-14 0,0 0-10 0,0 0-9 16,0 0 1-16,0 0-4 0,0 0 0 0,32-108 0 16,-22 88 4-16,-2 0 0 0,-2 0 2 15,1-2 0-15,1 0-7 0,-3 0 1 0,1 1-3 16,-1 4-1-16,0 3 4 0,-3 4 5 0,1 4 6 15,0 3 8-15,-3 3 7 0,0 0-1 0,0 0-9 16,0 4-14-16,0 3-10 0,-4 6-5 0,2 4 5 16,-1 5 1-16,-2 2 4 0,2 3 0 15,0 0-4-15,-3-2 1 0,5 1-4 0,-2-1-1 16,0-2-8-16,2 0-9 0,1-1-7 16,0-1-8-16,0-3-13 0,0 2-16 0,0-4-26 15,0-1-37-15,0-1-54 0,0-3-100 0,1 1-202 16,2-5-235-16,-3-4-191 0</inkml:trace>
  <inkml:trace contextRef="#ctx0" brushRef="#br0" timeOffset="26649.98">14257 4915 2233 0,'0'0'97'0,"0"0"-127"0,0 0 66 0,0 0 52 15,0 0-7-15,0 0-35 0,0 0 0 0,0 0 1 16,0 0-2-16,0 0-13 0,125-103-15 0,-108 100-5 16,-3 0-6-16,1 2-5 0,-1 1 1 15,-3 0-1-15,-3 1-2 0,1 3 2 0,-4 0-1 16,3 3 2-16,-6 0 2 0,1 1 3 0,-2 2 1 16,-1 0 0-16,0 2 3 0,0 1 0 0,-5 1-2 15,0 0-1-15,-1 0-3 0,0-2-4 16,-2 2 2-16,0 1 4 0,-1-1-1 0,-1 1 5 15,-2-1-1-15,1 0-1 0,1-1 1 0,0-1 2 16,2-1-1-16,3 0-1 0,1-1 2 0,1-3-6 16,2 0-1-16,0-1-2 0,1-1-6 15,0 0-3-15,2 0-6 0,4-1-5 0,2 1-2 16,2-2 1-16,3 0 6 0,3-2-4 0,-1-1-1 16,2 0-1-16,3 0-20 0,0-6-17 0,2 0-37 15,1-2-64-15,2-2-97 0,2 1-164 0,-5 1-123 16,-9 3-720-16</inkml:trace>
  <inkml:trace contextRef="#ctx0" brushRef="#br0" timeOffset="27019.36">14906 4774 2050 0,'0'0'107'0,"0"0"-94"15,0 0 76-15,0 0 32 0,0 0-29 16,0 0-49-16,0 0-17 0,0 0-5 0,0 0-8 16,0 0-7-16,0 0-3 0,0 0 0 0,0 0-5 15,0 0 3-15,-80 88 0 0,75-69 1 16,1 1 1-16,3 0 1 0,-1 4 3 0,2-2-3 16,0-2 0-16,0 2-1 0,4-3-5 0,3-4-2 15,1 1-3-15,2-4-3 0,2-1-1 0,2-4 4 16,4-4 6-16,0-1 9 0,1-2 9 0,-2-2 8 15,2-4 11-15,-1-4 11 0,-4 0 12 16,0-2 12-16,-2 0 2 0,-1-1 0 0,1-2-6 16,-5 0-9-16,1 0-5 0,-2 0-11 15,0-2-9-15,-2 0-3 0,-4 2-12 0,0-2-3 16,0-1-6-16,-5 1-7 0,-5 3-7 0,-1 0-15 16,-5 4-16-16,3 1-36 0,-5 2-40 15,0 5-60-15,-1 2-103 0,5 1-302 0,3-1-956 0</inkml:trace>
  <inkml:trace contextRef="#ctx0" brushRef="#br0" timeOffset="27582.56">13946 5903 1980 0,'0'0'46'15,"0"0"57"-15,0 0 54 0,0 0-8 0,0 0-72 16,0 0-33-16,0 0-3 0,0 0-7 0,0 0 2 15,0 0-6-15,0 0-4 0,0 0 0 16,66-135 4-16,-52 110 6 0,-2 0-3 0,1 0 0 16,-4-4-4-16,-1 1-5 0,-1-2-3 0,2 1 2 15,-4 0-2-15,-1 2 3 0,-2 8 9 16,0 5 0-16,-2 6 4 0,0 3-7 0,0 4-3 16,0 1-8-16,0 0-9 0,0 5-7 0,0 3-8 15,-2 5 0-15,0 7 1 0,-3 6 5 16,1 1-1-16,-2 3 0 0,1 0-11 0,-1-1-11 0,2 1-13 15,1-2-25-15,0 1-24 0,1 0-37 0,2-3-43 16,0 1-76-16,0-5-155 0,0-6-200 16,0-6-830-16</inkml:trace>
  <inkml:trace contextRef="#ctx0" brushRef="#br0" timeOffset="27902.53">14277 5823 2156 0,'0'0'37'0,"0"0"-19"0,0 0 84 16,0 0 26-16,0 0-33 0,0 0-19 16,0 0-4-16,0 0-3 0,88-123-15 0,-76 104-19 15,0 0-4-15,-1-2-1 0,-2-2-3 0,-1 3 4 16,-1 0-2-16,-1 1 1 0,-2 5 1 15,0 1-4-15,-2 4-1 0,0 2-4 0,-2 3 1 16,0 2 0-16,0 2-4 0,0 0-3 0,0 1-9 16,0 4-9-16,-2 3-2 0,-2 4-1 0,-2 4 1 15,-1 5 4-15,-3 2-1 0,3 0-4 0,-2 3-2 16,1-4-6-16,0 3-3 0,2 0-7 0,0-1-7 16,2 1-7-16,0-2-18 0,1-2-32 15,1 0-51-15,2-4-88 0,0 1-150 0,0-7-231 16,3-4-841-16</inkml:trace>
  <inkml:trace contextRef="#ctx0" brushRef="#br0" timeOffset="28277.44">14686 5517 2117 0,'0'0'69'0,"0"0"-78"0,0 0 69 0,0 0 57 16,0 0-22-16,0 0-40 0,0 0-2 16,0 0 1-16,0 0-1 0,0 0-5 0,0 0-7 15,0 0-4-15,0 0-6 0,26 42-2 0,-25-36-7 16,2 1-5-16,-2-1-6 0,3 0-6 16,-1-2-4-16,2 1-2 0,1 0 1 0,1-1-3 0,0 0 3 15,3 0 0-15,0-1 0 0,2 0 3 16,0-1 3-16,0 1 1 0,0 0 1 15,-1 0 5-15,-1 1-2 0,0-1 3 0,-1 2 2 16,0 1-2-16,-1 1-1 0,-1 0 0 0,-1-1-1 16,-2 2 0-16,-1 1 2 0,-2 1-1 15,-1 0-1-15,0 4-2 0,-6-1 1 0,-2 4-3 0,-2-1-3 16,-2 3 2-16,-3-1-11 0,-1 0-5 0,-2 0-11 16,2 1-21-16,-3-3-35 0,0-2-47 15,1-2-61-15,2-2-129 0,7-5-304 0,2-2-857 0</inkml:trace>
  <inkml:trace contextRef="#ctx0" brushRef="#br0" timeOffset="28480.73">14711 5480 2523 0,'0'0'39'0,"0"0"-43"0,0 0 60 0,0 0 45 16,0 0-24-16,0 0-29 0,0 0-4 0,0 0 1 15,0 0-6-15,0 0-10 0,137-41-11 0,-115 38-3 16,2-1-7-16,0-1-4 0,-3-1-1 0,0 3-4 16,-4 1-6-16,-2-1-15 0,2 1-25 15,-5 0-47-15,0 0-69 0,-1 2-95 0,-1 0-185 16,-2 0-172-16,-3 0-780 0</inkml:trace>
  <inkml:trace contextRef="#ctx0" brushRef="#br0" timeOffset="30251.2">14047 6575 1824 0,'0'0'73'16,"0"0"-27"-16,0 0 59 0,0 0 43 0,0 0-15 15,0 0-53-15,0 0-27 0,0 0-15 0,0 0-6 16,0 0-5-16,0 0 0 0,0 0-6 16,0 0-1-16,0 0 1 0,28-108 3 0,-16 89 2 15,-1-2 3-15,4-2 4 0,-2 0-2 0,5 1 2 16,-4 2-5-16,1 0-3 0,-3 3-4 0,-2 2-3 16,0 2-1-16,-4 4-4 0,-1 3 5 15,-4 3 1-15,-1 3 4 0,0 0 0 0,0 0-5 16,0 3-7-16,0 3-4 0,-2 6 1 0,-3 0-5 15,0 4 4-15,-2 3-5 0,-2 2 2 16,2 0-2-16,0 1-1 0,-2 1 1 0,1 1-7 16,2 2 3-16,-1-1-6 0,0-2-8 0,4-1-11 15,1-1-15-15,2-2-17 0,0-2-26 16,2-2-36-16,5-2-54 0,-1-1-67 0,2-5-100 16,1-1-176-16,0-4-133 0,-6 0-150 0</inkml:trace>
  <inkml:trace contextRef="#ctx0" brushRef="#br0" timeOffset="30615.66">14333 6396 2250 0,'0'0'24'0,"0"0"42"0,0 0 41 15,0 0 4-15,0 0-42 0,0 0-22 0,0 0 4 16,0 0-3-16,0 0-8 0,136-83-9 0,-118 81-11 15,-2 1-1-15,0 1-5 0,-5 0 0 16,-1 3-5-16,-1 2-3 0,-3 1-4 0,0 1-2 16,-3 1 3-16,-2 1 1 0,-1 1 0 0,0 2-1 15,-3-1 0-15,-3 4-3 0,-1-1-1 16,-2 0 0-16,2 0-1 0,-4 1-2 0,3-1 0 16,-1 1 1-16,3-2 1 0,0 1 0 0,1-2 2 15,1 2-1-15,1-2-2 0,0 0 1 0,2-3 1 16,1 0-2-16,0 0 1 0,0-1-3 15,0 0 1-15,4-1-1 0,2 0-1 0,0 0-5 0,4-2-5 16,-1-1-3-16,4 0-5 0,1-1-1 16,1-1-6-16,-1 0-7 0,2-2-10 0,0 0-24 15,3 0-42-15,-2 0-61 0,0-1-74 0,2-3-120 16,-5 1-113-16,-5-1-739 0</inkml:trace>
  <inkml:trace contextRef="#ctx0" brushRef="#br0" timeOffset="30932.45">14756 6340 2038 0,'0'0'-17'0,"0"0"35"0,0 0 61 15,0 0 16-15,0 0-32 0,0 0-9 0,0 0 3 16,0 0-4-16,0 0-6 0,0 0-10 0,0 0-9 15,0 0 3-15,0 0-2 0,74 48-1 16,-61-45-1-16,-1 0-5 0,-1 0 4 0,-2 1-2 16,1 1 1-16,-3-1 0 0,1 2-5 0,0-1-2 15,0 2-2-15,-2 1-4 0,1 1 1 0,-4-1-2 16,2 1 0-16,-2 1-2 0,0 0-1 0,-1 2-2 16,-2 0 1-16,0 2 3 0,-4-3-3 15,-1 1-3-15,-1 1-6 0,-4 1-9 0,-2 1-14 16,-2-1-14-16,-2 0-26 0,1 0-33 0,0-3-49 15,0-1-59-15,3-3-121 0,3-3-209 16,5-2-792-16</inkml:trace>
  <inkml:trace contextRef="#ctx0" brushRef="#br0" timeOffset="31111.88">14717 6318 1795 0,'0'0'123'0,"0"0"19"16,0 0 44-16,0 0 11 0,0 0-65 0,0 0-45 15,0 0-15-15,0 0-11 0,0 0-12 0,0 0-15 16,0 0-11-16,131-36-9 0,-105 29-9 16,-1 0-5-16,0 0-6 0,1 0-25 0,-5 0-27 15,0 1-36-15,-1-2-67 0,-3 1-89 0,1-1-175 16,-7 2-153-16,-2 1-739 0</inkml:trace>
  <inkml:trace contextRef="#ctx0" brushRef="#br0" timeOffset="32302.82">15069 4849 322 0,'0'0'30'15,"0"0"37"-15,0 0 86 0,0 0 63 0,0 0 41 16,0 0-42-16,0 0-64 0,0 0-40 0,0 0-24 16,0 0 3-16,0 0-4 0,0 0-8 15,0 0-9-15,0 0-11 0,46-43-2 0,-39 42-5 16,0-2-2-16,-2 1-2 0,1 0-4 0,-1-2-5 16,2 2-3-16,-4-1-9 0,5 1-8 15,-6 0-3-15,3-1-3 0,-1 2-1 0,0 0-2 16,1-1-2-16,1-2-6 0,-1 2 0 0,1 0 1 15,0-2-2-15,4-1 1 0,-1 2 0 0,1 0 1 16,-1-1 0-16,0 3 3 0,0-1 1 16,0 1 3-16,-1 1 2 0,-1-1 1 0,0 1-3 15,0 0-2-15,-2 0 1 0,1 0-1 0,0 0 2 16,-1 1 0-16,-1 1-3 0,0 0 0 0,1 2-1 16,-3-1 0-16,4 3 2 0,-1 1 5 15,1 2 2-15,1 2 0 0,2 1 1 0,-1-1-6 16,1 3-5-16,1 0-1 0,0 1 0 0,-2 2-1 15,1 0 0-15,-1-1 1 0,0 1-2 0,0 1 2 16,2 2 1-16,-3-2 2 0,2 3-1 0,-3 1 4 16,2 0 3-16,-5 2 5 0,4 2 8 0,-6 2 2 15,1 2 0-15,0 5-5 0,-1 2 0 16,0 2-1-16,2 3-1 0,-1 1 4 0,2 0-5 16,1 1-2-16,-3-1-4 0,3-1 0 0,0-2-2 15,-1 2 4-15,0-3 1 0,-1 0 1 16,0 0 0-16,0 0-5 0,-2-2-2 0,-1-1-6 15,0 0 3-15,0-3-3 0,0 0 0 0,0-4 3 16,-1 0-5-16,-2 0 1 0,2-3-2 16,1 1 2-16,-2-2-2 0,1-1 1 0,0 2 1 15,0-1-3-15,1 1 5 0,0 2-2 0,0 0 2 16,0 0-3-16,0 0 2 0,0-1-3 0,1 0 0 16,0-1 5-16,0 0-5 0,2 3 3 0,-2-2-3 15,1 1 2-15,-1 1 0 0,-1 0 0 0,1-2 1 16,-1 0-4-16,0-2 4 0,0-1-1 0,0-2 1 15,0-3 2-15,0-2 2 0,0-1 0 16,0-3 2-16,1-3 3 0,-1-1 0 0,0-1 2 16,0-1 0-16,-1-1-4 0,1-1 4 0,-1-2-1 15,1 3 1-15,-1-3 0 0,-2 0-2 16,-1 0-4-16,3-1-2 0,0 0-1 0,-2 1 0 16,1-1 1-16,-2 0 2 0,0 1 1 0,-2-1 0 15,2 0-1-15,-3 2-1 0,1-1 1 16,-3 2-1-16,0-1 4 0,-1 2-1 0,-2-1 2 15,2 0 0-15,-1 0-2 0,-1-2 2 0,4 0-4 16,-1 0 1-16,1-2-4 0,0 2-1 0,0-3 6 16,2 1-6-16,0-1-1 0,-3 0 0 15,3 0-11-15,-2 0 7 0,1 0 1 0,1 0 0 16,0 0 6-16,-1 0-7 0,2 0-2 0,-2 0 0 16,-3 1-7-16,1 4 7 0,-1-2-7 15,-1 3-1-15,1-1 1 0,1 0-11 0,-1 0-4 0,4 0-10 16,0-1-21-16,3-2-21 0,0-1-30 15,0 0-58-15,2-1-85 0,1 0-155 0,0 0-258 0,0 0-834 16</inkml:trace>
  <inkml:trace contextRef="#ctx0" brushRef="#br0" timeOffset="32645.06">15822 5746 2883 0,'0'0'-29'0,"0"0"39"0,0 0 20 16,0 0 13-16,0 0-28 0,0 0-30 0,0 0-16 16,0 0-31-16,0 0-49 0,0 0-71 15,0 0-118-15,0 0-209 0,0 0-609 16</inkml:trace>
  <inkml:trace contextRef="#ctx0" brushRef="#br0" timeOffset="32849.78">15867 5985 2534 0,'0'0'-9'0,"0"0"45"0,0 0 63 0,0 0 20 0,0 0-27 16,0 0-20-16,48 122-8 0,-38-97-9 0,0 2-11 15,-4 0-10-15,-1 4-7 0,-4-2-7 0,-1 3-6 16,-1-3-8-16,-8 2-11 0,-3-4-13 16,-3 0-35-16,-3-1-56 0,1-3-91 0,-1 0-142 15,6-5-320-15,1-7-856 0</inkml:trace>
  <inkml:trace contextRef="#ctx0" brushRef="#br0" timeOffset="33231.58">16191 5670 2292 0,'0'0'79'16,"0"0"37"-16,0 0 46 0,0 0 18 16,0 0-45-16,0 0-47 0,0 0-23 0,0 0-11 0,0 0-16 15,0 0-15-15,0 0-12 0,0 0-10 16,0 0 3-16,0 0-1 0,-11-5 5 0,19 25 0 15,3 1 0-15,0 1-3 0,-1 0-2 0,1 0 0 16,3 0-3-16,0 0 0 0,-2-2-4 16,-1 0-9-16,1-1-15 0,-2-1-24 0,-1-2-27 15,0-2-50-15,2-1-47 0,-2-2-78 16,-3 1-134-16,-1-5-218 0,-1-4-841 0</inkml:trace>
  <inkml:trace contextRef="#ctx0" brushRef="#br0" timeOffset="33459.04">16486 5549 2542 0,'0'0'68'0,"0"0"14"0,0 0 22 16,0 0 2-16,0 0-37 0,0 0-36 0,0 0-7 16,0 0-2-16,0 0 1 0,0 0 6 0,0 0-7 15,0 0-1-15,0 0-5 0,-56 139-6 16,50-118-4-16,-1 1-4 0,1 0-6 15,-2-1-4-15,1 0-1 0,-1 0-7 0,1 1-13 0,-1-3-21 16,2 0-34-16,2-2-55 0,-1-2-91 16,1-2-135-16,3-4-268 0,1-3-844 0</inkml:trace>
  <inkml:trace contextRef="#ctx0" brushRef="#br0" timeOffset="33813">15805 5640 2575 0,'0'0'3'0,"0"0"45"0,0 0 30 0,0 0 8 15,0 0-34-15,0 0-43 0,0 0-19 16,0 0-11-16,0 0 0 0,0 0-6 0,0 0-9 15,0 0-27-15,0 0-58 0,0 0-86 0,18 15-138 16,-9-11-207-16,-2-1-847 0</inkml:trace>
  <inkml:trace contextRef="#ctx0" brushRef="#br0" timeOffset="34415.01">16527 6008 2767 0,'0'0'-23'16,"0"0"19"-16,0 0 44 0,0 0 13 16,0 0-19-16,0 0-22 0,0 0-2 0,0 0-3 15,0 0-1-15,0 0 0 0,0 0-3 0,122-63-1 16,-93 60 0-16,-1-1-1 0,-3 3-1 16,-3 1 0-16,-4 0-2 0,-2 1 0 0,-5 3 0 15,-4 0-3-15,-2 2 3 0,-4 1 2 0,-1 0 5 16,0 2 3-16,-4 2 1 0,-6 3 1 15,-4 2-2-15,-1 0 1 0,-4 1-4 0,3-2 1 16,-3 4-2-16,1 0 2 0,1-2 4 0,3 1-3 0,2-2 3 16,4-1-3-16,1 0-3 0,6 0 0 15,1 0-2-15,0-1-1 0,0-2 1 0,8 0-2 16,2-2 0-16,3-1-5 0,1-4-2 0,5-1-5 16,2-3-11-16,1-1-11 0,3 0-25 15,-2-6-34-15,-1-1-43 0,1-1-66 16,-1 0-94-16,-2-1-177 0,-7 2-88 0,-4 1-558 0</inkml:trace>
  <inkml:trace contextRef="#ctx0" brushRef="#br0" timeOffset="34690.89">16868 5234 2801 0,'0'0'-10'0,"0"0"20"16,0 0 34-16,0 0 20 0,0 0-8 0,0 0-30 16,0 0-17-16,0 0-2 0,0 0 1 0,0 0 0 15,0 0-3-15,-101 118-2 0,92-95-7 0,1 1-8 16,5-2-10-16,0 1-17 0,3 0-23 15,0-1-36-15,0 0-42 0,4-1-71 0,4-3-120 16,-3-4-230-16,1-6-859 0</inkml:trace>
  <inkml:trace contextRef="#ctx0" brushRef="#br0" timeOffset="35036.24">17116 5354 2279 0,'0'0'73'0,"0"0"38"0,0 0 27 0,0 0-5 16,0 0-68-16,0 0-37 0,0 0-13 0,0 0-10 15,0 0-5-15,0 0-5 0,0 0-4 0,0 0 5 16,0 0-1-16,-52 20 6 0,48-9-1 16,-2 2-1-16,5 1-1 0,-1 1-4 15,2-1 4-15,0 2-1 0,0 0 1 0,0 3-2 16,1-4 0-16,1 1-5 0,5-3-2 0,-3-1 0 15,6-1-2-15,0-3 7 0,1-2 4 16,4-2 6-16,-3-3 4 0,1-1 6 0,0 0 8 0,-1-3 10 16,-1-2 6-16,-3-4 6 0,-1 1 0 15,2-2-5-15,-2-2-3 0,-4-2-9 0,1-3-6 16,-1 2-6-16,-3-3-8 0,0 2-7 0,0-2-13 16,-7 2-16-16,2-1-25 0,-2 3-24 0,-3 2-36 15,1-1-55-15,-3 5-90 0,-1 3-178 16,6 1-147-16,-1 2-779 0</inkml:trace>
  <inkml:trace contextRef="#ctx0" brushRef="#br0" timeOffset="35326.62">17257 5154 1522 0,'0'0'137'0,"0"0"-185"0,0 0 158 16,0 0 74-16,0 0-8 0,0 0-54 0,0 0-22 16,0 0-16-16,96 130-12 0,-81-107-17 0,1 4-15 15,-3-2-6-15,0 0-15 0,-4 2 0 0,0 0-5 16,-6 0-3-16,-2 1 2 0,-1-1-6 15,0 0-2-15,-3-3-3 0,-2-1-10 0,0 0-22 16,-3-2-39-16,2-3-67 0,0 0-96 0,3-3-198 16,0-4-160-16,3-4-593 0</inkml:trace>
  <inkml:trace contextRef="#ctx0" brushRef="#br0" timeOffset="35622.93">17571 5707 2578 0,'0'0'51'0,"0"0"-35"16,0 0 34-16,0 0 12 0,0 0-16 0,0 0-24 16,0 0-6-16,0 0-5 0,0 0-4 0,0 0-7 15,0 0-16-15,0 0-31 0,119-21-48 16,-97 20-77-16,-1 0-113 0,-2 1-188 0,-7 0-118 16,-3 0-589-16</inkml:trace>
  <inkml:trace contextRef="#ctx0" brushRef="#br0" timeOffset="35807.91">17578 5864 2358 0,'0'0'102'16,"0"0"-25"-16,0 0 34 0,0 0-2 0,0 0-41 16,0 0-23-16,0 0-10 0,0 0-6 0,0 0-7 15,0 0-8-15,0 0-8 0,0 0-7 0,0 0-13 16,126-4-24-16,-107 3-37 0,-2-1-44 0,-1 2-71 15,-1 0-99-15,-1 0-162 0,-5 0-113 16,-4 0-671-16</inkml:trace>
  <inkml:trace contextRef="#ctx0" brushRef="#br0" timeOffset="36164.01">18126 4657 2811 0,'0'0'-73'0,"0"0"38"16,0 0 27-16,0 0 29 0,0 0-3 16,0 0-9-16,0 0-9 0,0 0-5 0,0 0 3 15,126-46-14-15,-94 40-30 0,3 1-40 0,-1 0-61 16,-3 0-82-16,0 1-122 0,-5 2-164 0,-12 0-712 15</inkml:trace>
  <inkml:trace contextRef="#ctx0" brushRef="#br0" timeOffset="36815.53">18142 4484 1654 0,'0'0'165'0,"0"0"-103"0,0 0 67 0,0 0 24 16,0 0-12-16,0 0-56 0,0 0-20 0,0 0-2 15,0 0 0-15,0 0 1 0,0 0-1 0,0 0-10 16,0 0-9-16,-75 121-8 0,70-94-3 16,3 1-4-16,2 4 0 0,-1 2-2 0,0 5-2 15,1 1 1-15,0 3 0 0,0 2-3 0,0 3-1 16,1 3-2-16,0 3-6 0,4 1 0 0,-2 1 1 15,-1 3-2-15,0-2-2 0,3 0 0 0,-3-1-5 16,1 0-2-16,2-3 1 0,-4-2-2 16,0-2 2-16,-1-2-1 0,0-1 1 0,-1-2 0 15,-8 0-1-15,6-2 4 0,-5-1-1 0,0 0 2 16,-4-2 0-16,4 3 3 0,-1-2-4 16,4-1 4-16,-4 1 1 0,6-1-3 0,-3 3 2 15,4 1-4-15,-1-2-1 0,-1 1-7 0,2 0 6 16,-2 1-2-16,-1 0-1 0,3 0 8 0,0 1-8 15,-3 2 0-15,4-1-2 0,-1-2 0 0,1-2 0 16,1 1 2-16,0-3 0 0,0-1-4 16,0-2 3-16,0-2-1 0,0-2 1 0,0 0-2 15,0-3 5-15,0 2-2 0,0-5 2 0,0-2 4 16,0 1-3-16,0-5 3 0,0-1 0 16,0-3 1-16,0 0 2 0,0-4 2 0,0-1-1 15,0-3-1-15,0-1-1 0,0-1-2 16,0-2 0-16,0 0-2 0,0-2 0 0,0-2 0 15,0 0 1-15,0 0 2 0,0 0-1 0,1 0-2 16,1 0-1-16,-1 0 2 0,4-1-3 0,-1-1 2 16,4-1-1-16,-1 0-2 0,1-1 1 0,2 0-1 15,5-1-1-15,-3 1-1 0,1-1 0 0,3 0-2 16,-2 1 2-16,2-1-1 0,-2-1 0 16,3 1 0-16,0 2-2 0,-1 0 3 0,2 0-2 15,-5 0 0-15,3 1-2 0,-2 0-8 0,-3 0-2 16,0 1-6-16,0 0-10 0,-1 1-8 0,0-1-16 15,-1 0-20-15,1 0-32 0,0-1-45 0,-2 2-78 16,-1-1-185-16,-2 0-313 0,-3 1-823 0</inkml:trace>
  <inkml:trace contextRef="#ctx0" brushRef="#br0" timeOffset="39377.31">18567 4871 1141 0,'0'0'-28'0,"0"0"23"0,0 0 88 15,0 0 42-15,0 0-8 0,0 0-34 0,0 0 9 16,0 0 21-16,0 0 21 0,0 0 21 15,0 0 13-15,0 0 5 0,-9 54-15 0,10-54-20 16,-1 0-22-16,1 0-22 0,2-2-18 16,-2-1-12-16,1-3-16 0,0-1-12 0,3-2-9 15,0-4-12-15,3 0-4 0,0 0-4 0,2-3-2 16,-3 0 1-16,3-1-2 0,2 1 2 0,-1 0-5 16,-4-1 3-16,1 5-1 0,0 3-1 15,-4 2 2-15,1 4 0 0,-3 0 0 0,-2 3-2 16,0 0 1-16,0 0-1 0,0 1-1 0,0 2 0 15,0-1-5-15,0 3-1 0,0 2 0 0,0 1 8 16,-1 5-1-16,-1 3 3 0,-2 1-6 0,1 0-7 16,1 1-7-16,-3 1-11 0,3-1-10 0,0 0-15 15,0 2-15-15,1-1-18 0,-2 2-18 16,3 0-30-16,0-2-50 0,0 0-69 0,4 1-88 16,-1-8-145-16,-2-4-538 0</inkml:trace>
  <inkml:trace contextRef="#ctx0" brushRef="#br0" timeOffset="39748.81">19017 4712 2268 0,'0'0'-12'0,"0"0"54"0,0 0 75 0,0 0 17 16,0 0-58-16,0 0-43 0,0 0-9 15,0 0-4-15,0 0-14 0,0 0-6 0,0 0-7 16,0 0 1-16,0 0 5 0,0 0 2 0,-33 56 5 16,26-39-2-16,1 0 1 0,-1 1-2 15,4 1 1-15,-3-1-1 0,4 2-2 0,0-2 1 0,1 0-6 16,1-3 3-16,0 2-3 0,4-5-3 16,3 0-8-16,2-4-6 0,2-3-3 15,2-2 2-15,4-2 13 0,-3-1 7 0,5-5 9 0,-1-2 9 16,-2-4 6-16,1 0 11 0,-1-3 6 0,-3 0 9 15,0 0 0-15,-3 0-1 0,-1-1-5 16,-1 2-2-16,-5 1-7 0,2-2-2 16,-3-1-6-16,-2 0-9 0,0-1 3 0,0 1-14 15,-1-1-1-15,-5 3-4 0,2 2-15 0,-4 2-20 16,-1 2-30-16,-1 1-41 0,-2 3-65 0,1 1-125 16,2 1-255-16,0 1-873 0</inkml:trace>
  <inkml:trace contextRef="#ctx0" brushRef="#br0" timeOffset="40199.78">19431 4727 2074 0,'0'0'-25'0,"0"0"31"15,0 0 105-15,0 0 6 0,0 0-55 0,0 0-18 16,0 0 4-16,0 0 12 16,0 0 3-16,0 0 1 0,0 0-2 0,0 0-2 15,0 0-6-15,0 0-2 0,56-84-4 0,-61 84-16 16,1 0-12-16,-3 0-13 0,-3 0-12 0,1 3-3 16,-1 3-1-16,-2 0 0 0,-1 3 1 0,-1 2 1 15,3 2-6-15,1-1 3 0,0 3-2 0,4 2 5 16,-1 0 0-16,0-1 3 0,4 1 1 0,1 0-2 15,-2-2 2-15,4-1-5 0,0-2-5 16,5 0-6-16,-1-2-2 0,4-2-1 0,2-2 4 16,0 0 10-16,1-3 2 0,-1 0 4 0,2-3 8 15,2 0 5-15,-1 0 4 0,-2 0 7 16,-1-4 7-16,2-1 4 0,-2 0 7 0,0-4-3 16,1 2-2-16,-2-2-4 0,0-2-5 0,1 0-1 15,-2-2-8-15,-3-1-1 0,3 2-4 0,-2-1 1 16,-4 0-1-16,0-2-3 0,-2 3-5 0,-2-2-6 15,-6 1-14-15,-1 0-24 0,-1 2-27 16,-2 3-28-16,-1 2-40 0,-4 4-75 0,-1 1-140 16,5 1-249-16,4 0-855 0</inkml:trace>
  <inkml:trace contextRef="#ctx0" brushRef="#br0" timeOffset="40698.58">18407 5718 1733 0,'0'0'-50'0,"0"0"-46"15,0 0 116-15,0 0 148 0,0 0-16 16,0 0-65-16,0 0-14 0,0 0 10 0,0 0-5 15,0 0-8-15,127-131-5 0,-113 111-7 0,-3 0-6 16,-1-1-2-16,0 2-5 0,-1 1 1 16,-3 2 1-16,-2 2 1 0,-2 5 0 15,2 2-1-15,-4 2-3 0,0 3 1 0,0 1-3 0,0 1-3 16,0 0-10-16,0 1-19 0,0 5-13 0,-4 2-8 16,2 3 1-16,1 7 5 0,-2 1 5 15,-2 2 1-15,3 0-3 0,-1 0 0 0,-1 0-5 16,2-2-9-16,2 0-12 0,-1 0-18 0,1-3-24 15,0 0-36-15,0 0-53 0,1-3-87 16,1-3-113-16,4-3-187 0,-4-3-841 0</inkml:trace>
  <inkml:trace contextRef="#ctx0" brushRef="#br0" timeOffset="41032.8">18993 5454 2371 0,'0'0'51'0,"0"0"-1"0,0 0 71 16,0 0 19-16,0 0-57 0,0 0-51 0,0 0-11 16,0 0-14-16,0 0-6 0,0 0-3 15,0 0-3-15,0 0 0 0,0 0-1 0,0 0 0 16,-121 86-3-16,111-72 1 0,2 2-4 0,4-1-1 16,1 0 0-16,3-1-1 0,0 1 2 15,0 2-1-15,3-4-2 0,6-1 3 0,1-2-2 16,2 0 0-16,5-5 3 0,-3 0 2 0,5-2 4 15,-5-1 5-15,5-2 3 0,-1 0 5 16,-5-5 5-16,5-1 4 0,-5-3 9 0,4-2 4 16,-5-1 6-16,-1 1 3 0,-1-1 2 0,-1-1-4 15,-2 3 1-15,-4-1-5 0,0-1-7 0,1 2-3 16,-4-2-8-16,0 0-4 0,0 0-5 16,0-2-5-16,-7-1-11 0,3-1-17 0,-2 0-27 15,-3 2-44-15,-1 0-55 0,4 6-100 0,-3 2-192 16,1 4-187-16,1 1-778 0</inkml:trace>
  <inkml:trace contextRef="#ctx0" brushRef="#br0" timeOffset="41419.08">19581 5480 2490 0,'0'0'-37'0,"0"0"29"0,0 0 122 16,0 0-6-16,0 0-95 0,0 0-17 0,0 0-12 15,0 0-7-15,0 0-15 0,0 0-14 0,0 0-1 16,0 0 6-16,0 0 11 0,-124-36 15 0,110 43 13 16,0 0 8-16,-2 2 7 0,1 1 4 15,-1 1 7-15,3 1 0 0,0 4 0 0,-2-3 1 16,4 3-6-16,2-2 0 0,4 4-4 0,-2-2-2 15,6 0-4-15,0-1 0 0,1 1-3 0,1-3-5 16,7-2-2-16,-2-1-4 0,8-2 0 0,0-1 0 16,3-2 4-16,2-3 1 0,4 0 3 0,-2-2 3 15,1 0 3-15,0-6 5 0,1-2 7 16,-5-2 9-16,0-1 4 0,-2-2 7 0,-4 1-2 16,-1-2-3-16,-3 0-3 0,-3 0-6 0,1-1-5 15,-3 0-5-15,-3 0-6 0,0-1-10 16,-1-1-24-16,-9-1-42 0,1 2-93 15,-4-1-233-15,1 4-408 0,4 5-440 0</inkml:trace>
  <inkml:trace contextRef="#ctx0" brushRef="#br0" timeOffset="41984.76">18519 6600 2226 0,'0'0'-28'0,"0"0"36"0,0 0 87 16,0 0 25-16,0 0-58 0,0 0-40 0,0 0-3 16,0 0 2-16,0 0 2 0,70-119-2 0,-50 97-1 15,-3-3 0-15,-2 1-2 0,1 0 0 16,-5-1-2-16,0 0 2 0,-2 0-7 0,-1-2 0 16,1 0-1-16,-4 5-3 0,1 3 5 0,-3 6 7 15,-2 5 8-15,-1 4 9 0,0 3 4 0,0 1-9 16,0 2-9-16,-3 8-12 0,-4 4-6 0,2 7-4 15,-4 3 2-15,-1 4 1 16,1 3-3-16,-2-1 2 0,3 1 0 0,-1-2-3 16,1 1-2-16,3-3-5 0,-1 0-10 0,4-1-13 15,2-4-19-15,0 0-37 0,0-1-49 0,5-4-78 16,2-3-124-16,0-5-223 0,-4-3-847 0</inkml:trace>
  <inkml:trace contextRef="#ctx0" brushRef="#br0" timeOffset="42316.73">18858 6521 2477 0,'0'0'10'0,"0"0"40"16,0 0 60-16,0 0-15 0,0 0-53 0,0 0-6 15,0 0 4-15,0 0-4 0,0 0-7 0,0 0-8 16,0 0-2-16,0 0-3 0,98-134 2 15,-90 118-4-15,0-3-3 0,-3 2-1 0,2-4-3 16,-5 3-2-16,3 0-3 0,-2-1 0 0,-2 4 0 16,3 5 2-16,-2 3-1 0,-1 4 3 15,-1 1-4-15,0 2 3 0,0 0 1 0,0 7 0 16,0 5 1-16,-1 3-3 0,-4 4 1 0,2 3-7 16,-4 1 4-16,3 3 0 0,-4-2-3 0,3 1 4 15,-1 1-9-15,-1 1-6 0,3 2-9 0,-5-3-3 16,5 0-9-16,-2 0-11 0,3-3-17 15,-1-1-27-15,3-1-37 0,1-4-68 0,0-3-125 16,4-4-261-16,-2-4-859 0</inkml:trace>
  <inkml:trace contextRef="#ctx0" brushRef="#br0" timeOffset="42663.74">19271 6192 2598 0,'0'0'-46'0,"0"0"52"16,0 0 87-16,0 0-4 0,0 0-57 15,0 0-19-15,0 0 2 0,-13 122 0 0,14-105-3 16,4-3-6-16,-1-1-2 0,-1 0 1 0,4-4-1 16,0-2 1-16,-1-1-3 0,2-3 1 0,2-2-2 15,3-1 8-15,3 0 2 0,-2-2 3 0,3-2 5 16,1-3-4-16,-3 0-1 0,2 2 3 15,-5 1 1-15,1 2 0 0,0 1 1 0,-3 1-2 16,1 0-4-16,-2 0 1 0,-4 2-2 0,2 3 2 16,-3 1-4-16,-3 0 5 0,-1-1-1 0,0 3-1 15,0-1 4-15,-1 2-7 0,-3 0-3 0,-3 1-2 16,-3 1-1-16,0 1-3 0,-3 0-3 16,-3 2-7-16,2 0-10 0,-4 0-6 15,-1 3-6-15,3-2-2 0,0 0-18 0,3-3-23 16,-2-3-52-16,8-1-79 0,-4-5-105 0,5-1-233 15,3 0-757-15</inkml:trace>
  <inkml:trace contextRef="#ctx0" brushRef="#br0" timeOffset="42866.16">19248 6247 2083 0,'0'0'510'0,"0"0"-494"0,0 0 50 0,0 0 34 15,0 0-21-15,0 0-33 0,0 0-5 16,0 0 1-16,0 0-3 0,0 0-9 0,0 0-13 16,141-74-7-16,-117 65-5 0,2 1-4 0,-4-2-4 15,0 2-9-15,-2 1-24 0,-1-1-39 0,0 1-59 16,-1 0-103-16,-2 0-166 0,-3 2-255 16,-2 3-807-16</inkml:trace>
  <inkml:trace contextRef="#ctx0" brushRef="#br0" timeOffset="43945.07">19722 4202 490 0,'0'0'235'15,"0"0"-63"-15,0 0-81 0,0 0-80 0,0 0-25 16,0 0 18-16,0 0 35 0,0 0 38 0,0 0 20 16,0 0 13-16,0 0-4 0,127 18-5 15,-98-17-4-15,2-1-7 0,0 0-12 0,-1 0-15 16,0 0-16-16,-3 0-14 0,-4 0-6 0,-3 0-4 16,-3 0-7-16,-4 0-1 0,-3 0-2 15,0 0 0-15,-6 0 0 0,2 0-3 0,-5 0-3 16,0 1-1-16,-1-1-1 0,0 1-3 0,1 1 2 15,-1 2 1-15,4-1 8 0,-2 4 3 16,0 1 3-16,-1 2-2 0,7 4 2 0,-5 3 3 16,4 0 9-16,-4 3 8 0,3 5-1 0,-2 2-3 15,-1 4-9-15,2 3-5 0,-2 4-5 0,2 2-3 16,-3 5-1-16,0 1-5 0,0 1 1 16,3 1-1-16,-2 2 0 0,0 0 12 0,1 1-2 15,-2 0 5-15,0 1 4 0,-2 2 1 0,0 2 5 16,0 2-5-16,0-1-5 0,0 2-8 0,0-3-4 15,0 2 1-15,0-3 2 0,-1 0-2 0,1 0 1 16,-1-3 0-16,1 0-1 0,-1-1 1 0,0-4 1 16,-3 0 2-16,1-1-2 0,-1-2 3 15,-1-2-1-15,3 1 3 0,-3-2 3 0,1 0 0 16,1-1 0-16,-4-2-2 0,6 0-2 16,-2-1-2-16,0 1-2 0,0-1-2 0,2-1 2 0,-1-1-4 15,2-2-1-15,0-1 4 0,0-1-7 16,1-2 3-16,1 0 0 0,3 0-2 0,-2 2 0 15,-1 1 0-15,4-3 0 0,-3 3-3 0,-1-6 4 16,1-1 0-16,-1-3 1 0,-1-2 0 16,0 1 1-16,-1-3 1 0,0 0 5 0,0 0 7 15,-1 1-1-15,-2-2 1 0,-1 0-2 0,1-2-1 16,-4 2-6-16,5-2-1 0,-1-1-3 16,-1-2-5-16,2 1 1 0,0-3-2 0,1 2-1 15,0-3-2-15,1-1 4 0,0-1-4 0,0-2 3 16,0 1 1-16,0-1-2 0,0 0 2 0,1-2-1 15,0-1 7-15,0 1-5 0,0-2 2 0,-1 0 1 16,1-1-8-16,-1 1 10 0,0-1-1 0,0 0 2 16,0 0 6-16,0 0 1 0,0 0 1 15,0 0 0-15,0 0-1 0,-1-2-3 0,-1-1-2 16,-4 1-3-16,3-1 2 0,-6-1-7 0,4 1 0 16,-3-1 2-16,-1 1-6 0,-3 0 4 0,1 2-1 15,-4 0-3-15,2 1 0 0,-6 0 0 16,1 0-2-16,-2 0-1 0,-2 2-2 0,2 3-18 15,-1 2-16-15,0-1-27 0,-1 0-30 0,2 1-48 16,1 1-69-16,1-2-148 0,6 0-358 16,4-1-831-16</inkml:trace>
  <inkml:trace contextRef="#ctx0" brushRef="#br0" timeOffset="45099.07">5863 9108 1254 0,'0'0'146'0,"0"0"-32"16,0 0 44-16,0 0 41 0,0 0 1 0,0 0-51 15,0 0-46-15,0 0-22 0,0 0-19 0,0 0-11 16,0 0-7-16,0 0-10 0,-94 93-6 16,82-57 0-16,0 4-4 0,-1 8-3 0,3 2 1 15,3 7 0-15,0 3 2 0,-1 4 4 0,5 2-1 16,0 2-1-16,5 0-9 0,-1-1-3 0,7-2-7 15,5-3-8-15,1-4 1 0,6-7-6 0,3-5-6 16,3-6-11-16,4-8-16 0,2-7-29 16,2-8-29-16,6-5-40 0,1-6-63 0,3-5-105 15,-10-1-232-15,-12 0-855 0</inkml:trace>
  <inkml:trace contextRef="#ctx0" brushRef="#br0" timeOffset="49541.9">6245 9458 992 0,'0'0'210'0,"0"0"-102"15,0 0 50-15,0 0 42 0,0 0-8 16,0 0-47-16,0 0-21 0,0 0-18 0,0 0-9 16,0 0-12-16,0 0-16 0,-11-43-6 0,7 43-15 15,-1 0-10-15,-1 0-7 0,-1 3-16 0,-3 4-8 16,-3 1-2-16,2 2-8 0,-5 3 5 0,1 2-3 15,-1 0-1-15,0-1 5 0,1 1-5 0,2-1 4 16,1 0-2-16,0 0-4 0,3-3 4 16,2 1-3-16,3-2 2 0,-2-1-2 0,5-2-5 15,1-2-5-15,0-1-3 0,4 2-1 0,3-1 1 16,2-2 0-16,0 2 4 0,3-2 2 16,1 1 0-16,4-1 4 0,0 1-1 0,1-2 1 15,0 2 0-15,1 0 4 0,1 1 2 0,-1 0-4 16,0 0 4-16,-2 2-4 0,-3 1 2 0,-2 1 1 15,-2 2 0-15,-3-1 0 0,-4 0-1 0,-2 2 6 16,-1 1-1-16,0-1 5 0,-4 2 1 16,-3 0 0-16,-4 0 1 0,0 0 2 0,-5-2 0 15,1 1-1-15,-1-3 2 0,1 1-4 16,-2-2-1-16,6-2-3 0,-1 0 0 0,1-3-5 16,3-1-3-16,-1 1 1 0,2-3-5 0,2-1-4 15,-1 1-10-15,3-1-16 0,-2 0-30 0,1 0-30 16,3 0-41-16,-1-3-75 0,1 0-166 0,1 0-129 15,0 2-648-15</inkml:trace>
  <inkml:trace contextRef="#ctx0" brushRef="#br0" timeOffset="49902.69">6328 9814 1942 0,'0'0'-80'0,"0"0"37"0,0 0 89 16,0 0 33-16,0 0-12 0,0 0-14 0,0 0-3 16,0 0 1-16,0 0-11 0,0 0-10 0,119-19-10 15,-100 19-9-15,1 0-5 0,-3 4-1 16,1-1-3-16,-4 2 0 0,-2 0 2 0,-3 2-4 16,-2 0 7-16,-2 2 4 0,-4-1 5 0,-1 3 2 15,-2-1-2-15,-5 1 1 0,-1 0-7 0,-2 0 3 0,-2 2-2 16,0 1 0-16,-3 0-5 0,4 1 1 15,-2 0-1-15,-1 0-5 0,2 0 9 0,2-2-5 16,2 2 3-16,3-2 1 0,0-2 0 0,3 0-3 16,2-3-4-16,0-1 1 0,2 0-5 15,4-3 3-15,2 1-1 0,0-1-2 0,4-2-4 16,0-1-1-16,4-1-1 0,3 0-13 0,-1-1-12 16,3-4-30-16,-2 2-36 0,2-3-43 15,0 1-48-15,2 0-45 0,-2 0-48 0,2 2-98 16,-6-1-24-16,-6 3-206 0</inkml:trace>
  <inkml:trace contextRef="#ctx0" brushRef="#br0" timeOffset="50148.45">6908 9793 2574 0,'0'0'-92'0,"0"0"23"0,0 0 80 15,0 0 63-15,0 0-5 0,0 0-24 0,0 0-8 16,0 0 0-16,56 119-5 0,-47-96-6 0,-3-1-13 16,-4 3-3-16,-2 3-14 0,-2-2-26 0,-7 2-39 15,-1-3-95-15,-2 0-160 0,2-7-306 16,2-6-837-16</inkml:trace>
  <inkml:trace contextRef="#ctx0" brushRef="#br0" timeOffset="50785.07">7288 9381 1202 0,'0'0'217'0,"0"0"-88"16,0 0 60-16,0 0 39 0,0 0-11 0,0 0-62 15,0 0-36-15,0 0-27 0,0 0-25 0,0 0-20 16,0 0-18-16,0 0-1 0,-34-64 5 0,43 73 7 16,3 4 5-16,1 5-5 0,2-1-2 0,1 3-9 15,4 1-1-15,-4-1-8 0,0 1-1 16,0-2-8-16,1 1-5 0,-2 0 1 16,-2-1-7-16,0-2 6 0,-2-2-4 0,0 0 0 15,-2-2 1-15,1 0-1 0,-4-2 0 0,1-2-2 16,-3-2 2-16,1-2-2 0,-1-3 3 0,-1-1 1 15,0-1 6-15,0 0 1 0,-1-1 4 16,1-6 1-16,0-2-6 0,1-5 1 0,1-1-4 16,-2-2-1-16,2-2-1 0,-3 1-1 0,2-3 0 15,-4-1-4-15,0-1 5 0,0-1-5 0,0-1 3 16,0-2 1-16,0 3-3 0,0 1-2 0,0 1 1 16,0 3-3-16,0 1-8 0,-3 6-4 15,0 2-24-15,1 5-23 0,1 2-42 0,1 2-57 16,0 1-73-16,0 0-95 0,0 2-180 0,1 0-717 0</inkml:trace>
  <inkml:trace contextRef="#ctx0" brushRef="#br0" timeOffset="51131.75">7689 9797 1840 0,'0'0'-3'15,"0"0"7"-15,0 0 74 0,0 0 30 16,0 0-27-16,0 0-27 0,0 0 1 0,0 0 2 16,0 0 1-16,78-134-8 0,-70 117-7 0,-1-2-3 15,-2 4-1-15,0 2 0 0,-2 2 4 16,0 4 0-16,-2 4 5 0,-1 0-3 0,2 3-4 15,-2 0-12-15,0 3-16 0,0 4-6 0,0 4-2 16,-2 3 3-16,-1 4 2 0,2 4-2 0,-2 0-4 16,1 0-1-16,0 1-2 0,1 1-2 0,1 0 1 15,-1 0-7-15,0-1-3 0,1 1-3 0,0-3-17 16,-2 0-18-16,2-3-36 0,0-3-59 16,0-1-93-16,2-3-186 0,0-4-413 0,1-3-187 0</inkml:trace>
  <inkml:trace contextRef="#ctx0" brushRef="#br0" timeOffset="51435.91">7857 8944 2195 0,'0'0'19'15,"0"0"36"-15,0 0 28 0,0 0 14 0,0 0-20 0,0 0-13 16,0 0-10-16,0 0-3 0,0 0-6 16,-30 124-8-16,32-101-11 0,-2 0-9 0,0 0-8 15,3-2-6-15,1 0-7 0,2 0-10 0,0 0-16 16,2 1-21-16,2-1-16 0,-2-3-30 15,1-1-37-15,2-1-55 0,-1-2-90 0,3 0-168 16,-6-5-227-16,-2-3-172 0</inkml:trace>
  <inkml:trace contextRef="#ctx0" brushRef="#br0" timeOffset="51782.47">8151 8978 1681 0,'0'0'440'0,"0"0"-384"0,0 0 49 16,0 0 17-16,0 0-13 0,0 0-47 0,0 0-33 15,0 0-10-15,0 0-10 0,0 0-1 0,0 0-3 16,0 0 3-16,0 0 2 0,0 0-4 0,-92 78 2 16,90-60-5-16,2-3-2 0,0-1-3 15,3 0 3-15,3 0-4 0,0-1 0 0,3 0 5 16,0-2-8-16,0-1 2 0,3-2-4 0,-2-1-2 15,4-3-1-15,2-2 4 0,-1-2 4 16,1 0 1-16,-2-1 5 0,-2-5-1 16,-3-1 4-16,-1-1 1 0,-1-2 7 0,-4 0 0 15,0-1 2-15,-2 0 7 0,-1-1-4 0,0 0 3 16,-2 0-5-16,-3 1-5 0,-5-2-5 0,2 0-2 16,-1 1-2-16,0 0-11 0,0 0-12 0,0 2-19 15,2 1-28-15,-2 1-46 0,3 1-68 0,1 1-154 16,4 2-237-16,-2 3-837 0</inkml:trace>
  <inkml:trace contextRef="#ctx0" brushRef="#br0" timeOffset="52059.04">8221 8818 1732 0,'0'0'172'0,"0"0"-146"16,0 0 73-16,0 0 37 15,0 0 6-15,0 0-32 0,0 0-14 0,0 0-17 16,0 0-9-16,0 0-11 0,126 110-18 0,-113-89-3 16,-3 0-14-16,-3 2-4 0,1-1-7 0,-3 1-2 15,0 1-1-15,-5 2-8 0,0-3 0 0,-3 2-12 16,-3-1-14-16,-3 1-23 0,2 0-26 0,-2-3-52 15,2 0-67-15,-2-2-109 0,5-4-264 16,2-8-855-16</inkml:trace>
  <inkml:trace contextRef="#ctx0" brushRef="#br0" timeOffset="52599.12">8533 8683 1866 0,'0'0'26'0,"0"0"-3"0,0 0 46 15,0 0 31-15,0 0 8 0,0 0-35 0,0 0-27 16,0 0-12-16,0 0 2 0,0 0 9 0,0 0 11 15,0 0 5-15,0 0-7 0,24 82-1 0,-13-57-3 16,0 3-4-16,2 2-8 0,0 2 2 16,0 4-9-16,0 2-2 0,-1 3 2 0,0 3-5 15,-1 2 2-15,-2 4-8 0,-2-1-3 16,0 3-6-16,-1-2-8 0,-3 2 4 0,-3-2-2 16,1 1 4-16,-1-2-2 0,-6 0-2 0,1 0-4 15,-2 0-1-15,4-3 0 0,-4-1-1 0,1-1 1 16,-1-3-3-16,-2-1 3 0,-1-2-4 0,-1-4 1 15,1-1-7-15,0-3 0 0,-2-4-1 0,0-1-5 16,2-3-8-16,0-5-14 0,3-2-21 0,-1-5-29 16,3 0-36-16,0-4-56 0,1-2-79 15,2-1-157-15,0-2-154 0,0-1-668 0</inkml:trace>
  <inkml:trace contextRef="#ctx0" brushRef="#br0" timeOffset="59791.82">8889 9269 998 0,'0'0'864'0,"0"0"-790"0,0 0 18 16,0 0 28-16,0 0 4 0,0 0-48 16,0 0-21-16,0 0-1 0,0 0 12 0,0 0-3 15,0 0 0-15,0 0-7 0,57-6-14 0,-41 3-5 16,1 1-12-16,0-2-8 0,2-1-5 0,1 1-4 16,0-1-8-16,0 1-4 0,-1 0-16 15,-5 2-23-15,4 0-32 0,-6 0-49 0,-1 2-58 16,-1 0-89-16,-2 2-97 0,-3 2-140 0,0 0-1 15,-5-2-233-15</inkml:trace>
  <inkml:trace contextRef="#ctx0" brushRef="#br0" timeOffset="60029.14">8893 9521 2403 0,'0'0'-21'0,"0"0"30"0,0 0 45 16,0 0 34-16,0 0-17 0,0 0-21 15,0 0 3-15,0 0-5 0,0 0-9 0,0 0-9 16,0 0-10-16,140 10-9 0,-116-15-5 0,5-1-4 16,-1-1-6-16,-1 1-9 0,1 0-22 15,1 2-43-15,-4 0-69 0,0 1-123 0,-5 1-204 16,-3 1-147-16,-7 1-600 0</inkml:trace>
  <inkml:trace contextRef="#ctx0" brushRef="#br0" timeOffset="70852.24">9514 8981 1616 0,'0'0'80'0,"0"0"41"15,0 0 43-15,0 0 24 0,0 0-25 16,0 0-74-16,0 0-42 0,0 0-18 0,0 0 0 16,0 0-1-16,0 0-2 0,0 0 4 0,-86 98-3 15,79-66 2-15,4 2-2 0,-1 2-10 0,3 0 1 16,2 0-4-16,-1 0-2 0,2 0 2 0,3-4-5 15,-1-1-7-15,3-1-4 0,1-3-7 16,-1 0-4-16,3-3-15 0,-2-1-18 0,4-3-30 16,0-2-38-16,2-2-35 0,0-2-58 0,2-2-82 15,-1-3-115-15,-1-3-51 0,-5-2-532 0</inkml:trace>
  <inkml:trace contextRef="#ctx0" brushRef="#br0" timeOffset="71298.78">9738 9391 2018 0,'0'0'-61'0,"0"0"64"0,0 0 76 16,0 0 45-16,0 0-45 0,0 0-66 0,0 0-15 15,0 0 3-15,0 0-4 0,0 0 6 0,0 0 0 16,0 0 3-16,0 0 1 0,0 0 4 0,28-100 5 15,-16 79 0-15,-1-2 2 0,3-1-1 16,-3 2 2-16,-1 2 1 0,-3 2 6 0,0 6 4 16,-4 3 10-16,-3 2 15 0,4 5 4 0,-4 2-7 15,0 4-23-15,-5 6-19 0,1 4-16 0,-5 4 3 16,1 6 6-16,-2 3-4 0,-1 3 3 16,1 0-4-16,0 0-3 0,-1 1-3 0,2-1-5 15,0-3-15-15,5 1-24 0,-2-3-39 0,3-4-64 16,3-2-80-16,0-2-122 0,6-3-138 0,-1-5-182 15,-1-3 112-15</inkml:trace>
  <inkml:trace contextRef="#ctx0" brushRef="#br0" timeOffset="71641.25">10032 9196 1996 0,'0'0'13'0,"0"0"-26"15,0 0 72-15,0 0 58 0,0 0-44 16,0 0-63-16,0 0-13 0,0 0 4 0,0 0 1 16,0 0 0-16,0 0 4 0,-123 105 6 0,113-81 0 15,-1 1 6-15,3 0 3 0,3-1-3 0,-1-1 2 16,5 0-5-16,1-4-3 0,1-2-6 16,8-3-1-16,1-4-1 0,4-2-2 0,3-2 5 15,3-4-1-15,1-2 7 0,-2 0 3 0,2-3 11 16,-1-5 4-16,-2-2 8 0,-4-1 11 0,-2-2-6 15,1 1 1-15,-6-3-4 0,1 1-13 0,-2 0-5 16,-2-1-5-16,-2-1-5 0,0-1-5 0,2-3 1 16,-3 2-6-16,-2-3-1 0,1-1-2 15,-1 0-4-15,-4 1-5 0,0 1-6 0,-3 2-9 16,-1 5-15-16,0 3-12 0,0 1-27 0,1 6-38 16,0 3-49-16,-1 0-73 0,0 8-117 0,1-1-136 15,5-1-728-15</inkml:trace>
  <inkml:trace contextRef="#ctx0" brushRef="#br0" timeOffset="72034.69">10383 9282 1180 0,'0'0'37'0,"0"0"54"0,0 0 83 16,0 0-6-16,0 0-81 0,0 0-24 0,0 0 17 16,0 0 15-16,0 0 5 0,24-124 2 0,-30 121-7 15,-1 2-15-15,-2 1-15 0,-3 0-17 16,-2 6-16-16,1 3-14 0,-1 3-7 0,-4 1-7 16,0 3-5-16,1 3 3 0,-2 1-3 15,2 2 0-15,-1 3 0 0,6-1-1 0,0 1 0 16,1-1-5-16,4 1 5 0,2-2-1 0,3-2-3 15,4-5 0-15,3-1-5 0,3-2-6 16,4-3 3-16,0-5 2 0,6-2 0 0,-2-2 12 16,2-1 2-16,1-1 6 0,1-6 4 0,0-3 6 15,-4 0 3-15,-2-2 5 0,-1 0 7 0,0-2-2 16,-4 0 1-16,-2 0-2 0,1-1-5 0,-5 1-8 16,1-1-3-16,-3 1-6 0,-1-2-11 15,0 3-7-15,-5-1-26 0,1-1-33 0,-4 2-53 16,2 1-83-16,-2 3-141 0,1 2-193 0,4 3-839 0</inkml:trace>
  <inkml:trace contextRef="#ctx0" brushRef="#br0" timeOffset="72276.87">10557 9400 2651 0,'0'0'22'0,"0"0"-38"0,0 0 58 15,0 0 28-15,0 0-33 0,0 0-23 0,0 0-8 16,0 0 3-16,0 0-4 0,0 0-7 0,0 0 0 16,0 0-7-16,136-40-20 0,-115 37-37 0,-1-1-78 15,-2 2-133-15,-2 0-228 0,-6-1-193 16,-6 2-410-16</inkml:trace>
  <inkml:trace contextRef="#ctx0" brushRef="#br0" timeOffset="72616.17">10956 9444 2172 0,'0'0'-36'0,"0"0"40"0,0 0 91 16,0 0 0-16,0 0-83 0,0 0-13 16,0 0 4-16,0 0 2 0,0 0 4 0,0 0-2 15,0 0 0-15,0 0 5 0,92-137 5 0,-81 116 11 16,0-4 2-16,-3 1 4 0,-1-3 1 0,-4 0-7 16,4-1-2-16,-5 2-10 0,-1 1-5 0,0 5 4 15,-1 3 8-15,0 4 11 0,0 6 6 16,0 2-1-16,-1 5-9 0,-1 0-17 0,0 4-12 15,-4 7-7-15,4 3-5 0,-4 7 7 0,3 2 2 16,-1 2 1-16,-2 4 1 0,2 2-4 0,-3 2-2 16,0 2-4-16,3-2-3 0,-3-1-5 0,3 0-16 15,-4-5-26-15,7-1-52 0,1-5-88 16,0-1-151-16,1-7-206 0,-1-5-841 0</inkml:trace>
  <inkml:trace contextRef="#ctx0" brushRef="#br0" timeOffset="72956.09">11251 9149 2603 0,'0'0'172'0,"0"0"-151"16,0 0 33-16,0 0 16 0,0 0-32 16,0 0-27-16,0 0-2 0,0 0-2 0,0 0 1 15,0 0-2-15,0 0-5 0,0 0 4 0,130-27-5 16,-117 30 1-16,4 2-1 0,-5 0-4 15,0 2 2-15,-3 1-5 0,0-1 1 0,-3 4-1 16,-5-1 0-16,-1 3-7 0,-1 0-1 0,-7 1-1 16,-1 1-1-16,-3 2 8 0,-4-1 3 15,4 0 2-15,-2 1 1 0,0-2 4 0,1 0 0 0,2 0 1 16,1-1 3-16,0 1-1 0,2 0 5 16,4-3-1-16,0 1 2 0,3-2-3 0,1-3-6 15,1-1 4-15,7-1-3 0,2-2 0 0,2-1 2 16,4-1-3-16,-2 0-6 0,2-2 1 15,-3 0-9-15,3-2-19 0,-1-2-26 0,-3-1-54 16,5 0-67-16,-5 0-125 0,3-1-195 16,-5 3-89-16,-5 1-569 0</inkml:trace>
  <inkml:trace contextRef="#ctx0" brushRef="#br0" timeOffset="73300.83">11746 9145 2427 0,'0'0'49'0,"0"0"22"0,0 0 35 15,0 0-13-15,0 0-66 0,0 0-17 0,0 0-3 16,0 0-3-16,0 0 1 0,0 0-3 16,0 0 3-16,0 0 1 0,-121 65-2 0,114-47 4 15,3 1-8-15,1 1 3 0,0 1-2 0,3-3-2 16,0 1 2-16,5-1-4 0,4-3 1 15,1 0-5-15,2-4 1 0,2-1-7 0,3 0 6 16,1-4 2-16,-1-2-1 0,1-1 12 16,0-2-1-16,-5-1 6 0,4 0 6 0,-4-4-2 15,-2-2 11-15,0-1 5 0,0-2 2 0,-3 0 11 0,2-2-5 16,-4-1-4-16,-2 1 3 0,1-3-15 16,-3 3 3-16,-1-2-8 0,-1-1-10 0,-1 0 1 15,-1-2-13-15,-3 0-6 0,0-4-21 0,-1 3-24 16,-2 0-41-16,2 3-60 0,-3 2-102 0,-1 3-216 15,0 4-235-15,3 2-661 0</inkml:trace>
  <inkml:trace contextRef="#ctx0" brushRef="#br0" timeOffset="73599.89">11779 8909 1693 0,'0'0'523'0,"0"0"-527"0,0 0 68 16,0 0 57-16,0 0 2 0,0 0-42 0,0 0-11 16,0 0 3-16,134 104-12 0,-116-77-12 0,-4 5-13 15,-1 0-6-15,-3 2-8 0,-5 3-8 16,1-2-2-16,-5 2-6 0,0 1-2 0,-1-2-1 0,-7-1 1 15,1-3-5-15,-3 0 3 0,-2-1-3 0,0-2-8 16,1-2-4-16,-1-2-14 0,1-4-15 16,1-1-20-16,0-4-39 0,2-3-68 0,4-3-128 15,1-2-231-15,-2-3-213 0,4-3-255 0</inkml:trace>
  <inkml:trace contextRef="#ctx0" brushRef="#br0" timeOffset="73968.96">12001 8561 2625 0,'0'0'-1'0,"0"0"33"0,0 0 32 16,0 0 21-16,0 0-37 0,0 0-24 0,0 0-3 15,0 0-1-15,0 0 1 0,133-76-8 0,-110 76-1 16,4 0-7-16,-5 0 1 0,-1 1-1 0,0 3-5 16,-3 2 2-16,-6 2-3 0,-1 0 1 15,-2 2-1-15,-2 0 1 0,-5 2-4 0,-2 1 2 16,-1 2 2-16,-8-1-4 0,-1 4 4 0,-1-1 0 16,-3 0 2-16,-2 3 0 0,-1-2 4 15,1 1 2-15,-2 0 3 0,5 0 4 16,-1-2-1-16,3-2 0 0,6-1-7 0,0-1-1 15,5-2-6-15,0-1-1 0,5-2 3 0,4-1-8 16,4-2 1-16,0-2-7 0,6-1-7 0,0-2-12 16,3 0-17-16,0 0-35 0,-2-3-59 0,-1 0-102 15,0-2-203-15,-7 3-164 0,-4 1-797 0</inkml:trace>
  <inkml:trace contextRef="#ctx0" brushRef="#br0" timeOffset="74291.81">12498 9006 2809 0,'0'0'18'0,"0"0"-8"0,0 0 23 0,0 0 15 15,0 0-14-15,0 0-12 0,0 0-2 0,0 0 3 16,0 0-4-16,-21 119-5 0,20-94-5 16,-2 0-3-16,0 3-4 0,0 2-2 0,-1 0-4 15,0-2-11-15,0-1-16 0,-1-3-29 0,4-2-36 16,-1-4-60-16,2 0-88 0,0-4-142 0,0-4-212 15,2-5-826-15</inkml:trace>
  <inkml:trace contextRef="#ctx0" brushRef="#br0" timeOffset="74509.88">12193 9245 2443 0,'0'0'11'15,"0"0"34"-15,0 0 29 0,0 0 0 16,0 0-26-16,0 0-8 0,0 0-2 0,0 0-4 0,0 0-12 16,118 1-9-16,-88-4-5 0,3 0-8 15,-1 0 1-15,1 1-2 0,-2-2-4 0,0 1-12 16,0-1-19-16,1-2-31 0,-3 2-50 0,1 0-66 16,1-2-111-16,-2-1-166 0,-7 2-77 15,-7 2-597-15</inkml:trace>
  <inkml:trace contextRef="#ctx0" brushRef="#br0" timeOffset="74799.91">12985 8813 2776 0,'0'0'107'0,"0"0"-108"0,0 0 23 16,0 0 20-16,0 0-8 0,0 0-12 16,0 0-3-16,0 0 10 0,0 0 3 0,-78 137-1 15,75-110-6-15,-2 3-5 0,2 0-5 0,0 0-9 16,3 2 3-16,0-2-6 0,0-1-1 0,0 4-3 16,1-2-5-16,1-1-2 0,1 1-10 0,2-4-2 15,-4-2-15-15,8-1-9 0,-6-2-17 16,4-2-21-16,-3-1-29 0,5-1-47 15,-3-2-59-15,-1-1-112 0,2-3-192 0,-2-4-87 0,-2-3-366 0</inkml:trace>
  <inkml:trace contextRef="#ctx0" brushRef="#br0" timeOffset="77135.74">13211 9057 1320 0,'0'0'98'16,"0"0"40"-16,0 0 58 0,0 0 26 0,0 0-29 15,0 0-55-15,0 0-24 0,0 0-8 0,0 0-14 16,0 0-14-16,0 0-16 0,0 0-11 0,0 0-13 16,0 0-14-16,-25-79-9 0,23 82-11 15,-1 4-1-15,2 4-4 0,-1 3 3 0,0 2 1 16,-2 1-3-16,3 4 9 0,1 1-7 0,-1 3 2 16,0-1 1-16,0 0-4 0,0-1 0 0,2 2 3 15,-2-4-1-15,1 0-2 0,0-3 0 16,0-2-2-16,3-2 1 0,1-4-4 0,3-2 7 15,2-2-6-15,0-5 4 0,0 0 5 16,3-1-1-16,-1 0 8 0,0-5-5 0,3-2 2 16,-1-2-1-16,0 0-3 0,-2-4 2 0,1 1-5 15,-1 1 0-15,-3 0 0 0,1-1-1 0,1 1 3 16,-3 2-2-16,-1 2-1 0,0 0 0 0,-2 3-1 16,2 2 0-16,-4 1 3 0,1 1-4 15,-2 0 2-15,1 1 1 0,-1 2 2 0,1 3 5 16,-1 3 1-16,-1 0 2 0,0 5-5 0,0 1-3 15,0 2 1-15,-1 2-1 0,-2 2-3 0,-3-1 3 16,2 1 2-16,-2 0-8 0,1-1 5 0,0 1-5 16,1-1-7-16,-2-1 3 0,4-2-9 15,-2 1-13-15,4-6-21 0,0 0-34 0,0-3-45 16,6-2-55-16,2-2-92 0,3-4-141 0,-1 0-162 16,-3-1-765-16</inkml:trace>
  <inkml:trace contextRef="#ctx0" brushRef="#br0" timeOffset="77534.64">13712 9093 2027 0,'0'0'81'0,"0"0"-19"0,0 0 64 15,0 0 29-15,0 0-37 0,0 0-46 0,0 0-9 16,0 0-11-16,0 0-14 0,0 0-17 0,0 0-9 16,0 0-2-16,0 0-3 0,0 0 4 15,-87 24-4-15,75 1-3 0,2 0 0 0,1 2-2 16,1 1-1-16,2 3 2 0,3-2-3 0,2 1-4 16,1-2 0-16,0-2-3 0,3-2 0 15,4-1-4-15,2-4-5 0,2-2-2 0,4-5-8 0,2-1 5 16,2-3 1-16,1-3 4 0,2-4 8 15,-1-1 5-15,-2 0 6 0,2-6 0 16,-3-3 7-16,-3-3-2 0,2-1 3 0,-4-1 7 16,2-3 0-16,-4 1 3 0,-2 0 5 0,-2-1 2 15,-2 0-2-15,-3-3 2 0,-2 2-6 0,0-3-5 16,-2-1-6-16,-7-1-4 0,2 1-1 0,-2 2-6 16,-1 1-2-16,-2 3-11 0,0 2-11 0,-1 5-26 15,1 2-31-15,0 5-47 0,1 1-74 16,2 1-101-16,3 0-216 0,2 1-503 0</inkml:trace>
  <inkml:trace contextRef="#ctx0" brushRef="#br0" timeOffset="77784.23">14054 9298 2877 0,'0'0'-17'0,"0"0"21"15,0 0 48-15,0 0 4 0,0 0-26 16,0 0-17-16,0 0 2 0,0 0 1 0,0 0-8 16,0 0-4-16,0 0-3 0,123-12-3 0,-96 8-13 15,-4 1-15-15,-1 0-41 0,1 1-63 0,-3 0-98 16,-2 1-163-16,-5 0-239 0,-4 1-826 0</inkml:trace>
  <inkml:trace contextRef="#ctx0" brushRef="#br0" timeOffset="78126.52">14522 9444 2119 0,'0'0'16'0,"0"0"45"15,0 0 65-15,0 0-24 0,0 0-56 0,0 0-4 16,0 0 6-16,0 0 6 0,70-119-5 0,-57 98 3 16,-3 0-7-16,-2-1 0 0,0-1-1 15,-1-2-12-15,0 1-5 0,-2-1-6 0,0 1-7 0,-1 5-4 16,-1 1 7-16,-2 6-7 0,-1 4 4 15,0 2 5-15,0 5-8 0,0 1 3 0,-1 0-12 16,-4 5-4-16,1 4-3 0,-3 5 2 0,1 4 3 16,-3 3 0-16,1 4-4 0,0 1 0 0,2 3 1 15,-2 1-9-15,1-1 1 0,2-1-17 16,0-1-14-16,2-1-22 0,2-5-43 0,1-1-66 16,0-2-128-16,4-5-254 0,-3-5-752 0</inkml:trace>
  <inkml:trace contextRef="#ctx0" brushRef="#br0" timeOffset="78422.74">14760 9354 2571 0,'0'0'31'0,"0"0"11"0,0 0 46 15,0 0 0-15,0 0-44 0,0 0-22 0,34-137-1 16,-23 111-3-16,1-2-3 0,-1 3-2 0,1 0-3 15,1 1 7-15,-2 0-4 0,-1 5 7 16,-2 4 1-16,-1 2-4 0,-4 6 10 16,0 3 1-16,-3 1 0 0,0 3-3 0,-1 2-12 0,-4 6-9 15,-3 4-5-15,-2 5-5 0,2 4 5 0,0 5-4 16,-2-1 0-16,4 3 3 0,1 0-3 16,0 1 4-16,2-1-2 0,1 1 0 0,-1-3-7 15,2-3-11-15,-1-1-10 0,2-3-27 0,0-2-26 16,0-3-39-16,5-3-62 0,-2-2-98 15,1-2-158-15,-1-1-150 0,-1-4-726 0</inkml:trace>
  <inkml:trace contextRef="#ctx0" brushRef="#br0" timeOffset="78766.57">15030 9061 2485 0,'0'0'44'0,"0"0"10"0,0 0 21 16,0 0 10-16,0 0-38 0,0 0-9 16,0 0-2-16,0 0-9 0,0 0-2 0,0 0-2 15,0 0-1-15,0 0-6 0,0 0-1 0,0 0-5 16,12 99-3-16,-7-91 1 0,2-1-1 16,2-1-1-16,2-2 1 0,-1 1 1 0,3-2-3 15,0 1 5-15,1-3-4 0,5 1-1 0,1 1-2 16,-4-1 0-16,1 3 2 0,-2-1-5 15,-1 3 3-15,-3 1-5 0,0 1 0 0,-3 0 5 16,-5 2-3-16,0 0 0 0,-2-1 0 0,-1 2-3 16,0 1 0-16,-5-3 4 0,-3 1-3 0,-2 1 3 15,-3 0-1-15,-2-1-2 0,-2 1 2 16,-2-1-6-16,-1-1-8 0,1 0-14 0,-2-1-21 16,0-2-32-16,4-1-48 0,2-2-78 0,2-1-115 15,6-2-240-15,1-1-685 0</inkml:trace>
  <inkml:trace contextRef="#ctx0" brushRef="#br0" timeOffset="78946.84">15019 9053 2662 0,'0'0'61'0,"0"0"2"0,0 0 12 15,0 0-16-15,0 0-37 0,0 0-7 0,0 0-5 16,0 0 1-16,0 0-6 0,0 0-3 0,124-15-2 15,-101 15-6-15,1-1-15 0,-3 0-30 16,-1 1-45-16,-4-1-75 0,2 1-106 0,-7 0-163 16,-1 0-159-16,-4 0-725 0</inkml:trace>
  <inkml:trace contextRef="#ctx0" brushRef="#br0" timeOffset="79251">15286 8778 1096 0,'0'0'858'0,"0"0"-816"0,0 0 56 16,0 0 48-16,0 0 2 0,0 0-39 15,0 0-16-15,0 0-10 0,70 124-12 0,-62-97-19 16,2 5-10-16,-1 0-7 0,-3 3-5 15,1 1-2-15,-5 1-3 0,2 4-6 0,-3-4-4 0,3 3-1 16,-3 0 4-16,1-3 1 0,1-2-5 16,1-1-3-16,-4-1-14 0,0-3-4 0,-4-1-9 15,-4-1-9-15,-1-3-16 0,-3-3-30 0,-2-1-34 16,1-5-81-16,2 1-112 0,-2-3-219 16,6-6-154-16,0-3-455 0</inkml:trace>
  <inkml:trace contextRef="#ctx0" brushRef="#br0" timeOffset="79649.66">15461 8615 2331 0,'0'0'69'0,"0"0"31"0,0 0 14 16,0 0-3-16,0 0-55 0,0 0-29 0,0 0-4 15,0 0 1-15,0 0-6 0,0 0-1 0,0 0-7 16,0 0-1-16,0 0-4 0,125-40-5 0,-111 46 3 16,-2 2-4-16,1 0 3 0,-2 1-1 15,-2 2-2-15,-1-1-2 0,-1 1-1 0,-4 1-4 16,0 1-1-16,-2-1 4 0,-1 2-5 0,0 0 6 15,-5 0 1-15,-1 2 3 0,-4-2 2 0,-1-1 3 16,1 1 8-16,-2-1 0 0,2-1 13 0,4 1 1 16,-1-1-2-16,1-2-4 0,4 0-9 15,2 0-5-15,0-2-6 0,8-2 1 0,-2 1-7 16,4-1-2-16,3-2-8 0,1-1-16 0,5-1-19 16,-1-2-30-16,4 0-44 0,-1 0-77 0,-2 0-134 15,-4 0-262-15,-5 0-848 0</inkml:trace>
  <inkml:trace contextRef="#ctx0" brushRef="#br0" timeOffset="80168.85">15875 9064 2283 0,'0'0'99'0,"0"0"30"0,0 0 9 0,0 0-10 0,0 0-64 15,0 0-41-15,0 0-5 0,0 0 3 0,0 0 1 16,0 0-1-16,0 0-4 0,0 0-6 16,-21 130-7-16,23-100-2 0,1 0-6 0,-2 0-11 15,0-1-11-15,-1-4-24 0,0 2-26 16,0-4-46-16,0-3-77 0,0 0-108 0,0-2-178 15,0-5-85-15,0-5-556 0</inkml:trace>
  <inkml:trace contextRef="#ctx0" brushRef="#br0" timeOffset="80395.39">15645 9254 2422 0,'0'0'-5'0,"0"0"29"16,0 0 44-16,0 0 11 0,0 0-25 0,0 0-24 16,0 0 1-16,0 0 4 0,0 0-9 0,0 0-2 15,122-7-12-15,-94 9-7 0,3-1-4 0,0 0-5 16,2-1-8-16,0 0-18 0,0 0-23 16,-3 0-43-16,1-1-62 0,-2-3-84 0,2 0-137 15,-9 1-167-15,-7 1-484 0</inkml:trace>
  <inkml:trace contextRef="#ctx0" brushRef="#br0" timeOffset="80735">16556 8827 2181 0,'0'0'214'15,"0"0"-226"-15,0 0 44 0,0 0 35 0,0 0 2 16,0 0-25-16,0 0 0 0,0 0 2 0,0 0 7 16,0 0 1-16,0 0 0 0,-67 138-2 15,57-108-4-15,-1 3 1 0,2 1-2 0,-1 1-2 16,2 4-8-16,0 0-7 0,-1 0-4 0,0 0-13 15,3-3-2-15,1 0-8 0,3-3-4 16,1-2-3-16,1 0-1 0,0-4-4 16,1-1-9-16,2-2-11 0,5-4-15 0,2-4-14 15,0-2-22-15,0-3-16 0,2-2-35 0,2-2-48 16,1-3-85-16,-2-2-164 0,-3-1-147 0,-2-1-711 0</inkml:trace>
  <inkml:trace contextRef="#ctx0" brushRef="#br0" timeOffset="85883.05">16903 9072 955 0,'0'0'-35'0,"0"0"49"0,0 0 132 15,0 0 41-15,0 0-14 0,0 0-38 0,0 0-19 16,0 0-4-16,0 0-9 0,0 0-1 16,0 0-13-16,0 0-9 0,50-39-11 0,-50 34-11 15,0 0-3-15,0-1-10 0,0 0-2 0,-2 2-7 0,-3-1-6 16,0 3-3-16,-3-1-3 0,1 2-10 16,-2 1-6-16,0 0-2 0,-3 4-7 0,2 2 1 15,-3 3-3-15,2-1 2 0,2 2-4 0,0 1 4 16,2 1 0-16,0 0-5 0,-1 1 4 0,4-1-4 15,1 1 0-15,0-1 4 0,3 1-1 16,0 0-1-16,2-1 0 0,4 3 3 0,4 0-7 16,-2 2 7-16,1-2-2 0,3 3-1 0,-1-1 5 15,-1 0-2-15,5-2 1 0,0 1 0 0,-3-2 1 16,-2 0-4-16,1 0 2 0,2-1-3 16,-5-1 4-16,1-1 0 0,-1-2 0 0,-6 0 5 15,-1-1-3-15,-1-1 7 0,0 1 1 0,-3-2-1 16,-6 1 1-16,-1-1-3 0,1 0 0 15,-3-1-1-15,0-1 0 0,-5-1-4 0,3-1-1 16,-4-1-1-16,1-1 4 0,3 0-3 0,-1 0 3 16,3-4 4-16,1-2-6 0,2 0 6 15,4 0-3-15,-3-3-2 0,0 2 3 0,5-1-3 16,-4 1 2-16,4-1-4 0,-3 1 3 0,2 0-4 16,2 1 1-16,-1-1 1 0,1 1 2 0,2 0-4 15,0 0 1-15,0-1 0 0,5-1-6 0,0-1 8 16,3 0-3-16,1-1 2 0,1-2 2 0,2 1-2 15,0-2 3-15,4 1-2 0,-4-4 3 0,3 2 0 16,0 2 0-16,-2 1 0 0,2 0 4 16,-3 3-5-16,-1 2-4 0,-3 0 1 0,-4 4-11 15,2 0 6-15,-4-1-7 0,-2 1-11 0,1 1-12 16,-1-1-25-16,0 0-35 0,0-1-42 16,0 1-51-16,-1-2-77 0,1 0-113 0,-2 1-79 15,0 0-619-15</inkml:trace>
  <inkml:trace contextRef="#ctx0" brushRef="#br0" timeOffset="86368.74">17424 9121 1534 0,'0'0'3'16,"0"0"50"-16,0 0 76 0,0 0 19 0,0 0-35 16,0 0-25-16,0 0 2 0,0 0 4 15,0 0-6-15,0 0-19 0,0 0-15 0,2-121-16 16,-18 118-8-16,1 3-12 0,-2 0-3 15,-3 2-6-15,0 5-5 0,1 2 1 0,-1 4-5 16,2 0 2-16,-1 6-4 0,2-1 1 0,-1 3 0 16,4 1-5-16,-1 3 5 0,2 1-3 0,3 5 0 15,2-1 1-15,6 1-1 0,2-2-1 16,0-1 0-16,8-3-1 0,4-3 0 0,6-1 5 16,4-5-2-16,0-3 5 0,8-4-2 0,-1-2 4 15,2-3-1-15,-1-4 2 0,0 0 6 0,-1-5 4 16,-5-4 14-16,-1-4 6 0,-4-1 9 0,0-1 3 15,-7-1-1-15,-1-1-4 0,-4-2-13 0,-2 0-3 16,-2-1-10-16,-3-2-4 0,0-1-1 0,-6-2-9 16,1 1-7-16,-3-1-14 0,-3 0-20 15,1 4-19-15,-2 3-23 0,0 2-28 0,-1 5-36 16,1 1-58-16,1 7-100 0,-2 3-184 0,5 0-98 16,1 0-292-16</inkml:trace>
  <inkml:trace contextRef="#ctx0" brushRef="#br0" timeOffset="86603.9">17696 9265 1839 0,'0'0'278'0,"0"0"-269"0,0 0 76 16,0 0 31-16,0 0-13 0,0 0-46 0,0 0-19 15,0 0-3-15,122-39-10 0,-105 36-8 0,0-1-9 16,-3 2-2-16,4-1-5 0,-5 0-15 0,4 0-22 16,-4 0-56-16,2-1-81 0,0 0-145 15,-3 0-231-15,-4 2-846 0</inkml:trace>
  <inkml:trace contextRef="#ctx0" brushRef="#br0" timeOffset="86917.09">18168 9207 2231 0,'0'0'193'16,"0"0"-156"-16,0 0 45 0,0 0 10 0,0 0-34 16,0 0-35-16,0 0-1 0,0 0-3 15,56-128 5-15,-42 111 1 0,-4-2-2 0,-3 2 7 16,1 0-1-16,1 0 3 0,-1-1-3 0,-4-1-2 15,3 2-5-15,-4 2 0 0,4 3 2 16,-5 3-1-16,-1 3 3 0,0 3-5 0,-1 2-3 0,0 1-12 16,0 1-3-16,0 6-5 0,-1 4-1 15,-5 4 6-15,1 5-3 0,-1 3 2 0,1 3-4 16,-2 2 3-16,2 2-4 0,-3 0-2 0,1 1 3 16,3 0-5-16,-2 0-6 0,3-2-11 0,-1 1-18 15,-1-4-28-15,4-2-28 0,0 1-40 16,1-6-67-16,0-2-79 0,0-2-131 15,1-4-141-15,-1-5-722 0</inkml:trace>
  <inkml:trace contextRef="#ctx0" brushRef="#br0" timeOffset="87250.69">18421 9023 1860 0,'0'0'574'0,"0"0"-515"0,0 0 27 0,0 0 12 15,0 0-11-15,0 0-43 0,0 0-20 0,0 0-3 16,0 0-4-16,127-88-4 0,-109 88-3 0,-4 0-3 16,2 1-4-16,-3 4-3 0,-1 1 0 15,2 1 0-15,-4 0 5 0,-4 2 2 0,1-1 3 16,-5 2-2-16,-1 1 0 0,-1 1-2 0,0 1-7 16,-1 1 5-16,-4-1-6 0,-3 3 1 0,-2-1 3 15,-2-1-3-15,2 1 1 0,-1-1-4 0,0 0 3 16,1 0-2-16,1 1 5 15,2-2 2-15,0 0 0 0,4 1 0 0,0-1 1 16,-2 1 2-16,4-2-5 0,1-1 8 0,0-2-9 16,0-1 0-16,7-2-1 0,1-2-6 0,2-1 4 15,3-2-9-15,0-1-5 0,5 0-16 0,1 0-18 16,-1-4-28-16,-2-2-45 0,1 2-63 0,-4-1-85 16,3 0-143-16,-7 0-134 0,-3 2-695 0</inkml:trace>
  <inkml:trace contextRef="#ctx0" brushRef="#br0" timeOffset="87616.68">18913 8919 2148 0,'0'0'32'15,"0"0"11"-15,0 0 23 0,0 0 12 16,0 0-8-16,0 0-10 0,0 0-5 0,0 0-9 15,0 0-2-15,0 0-3 0,0 0 1 0,-10 122-7 16,11-109-7-16,7-2-3 0,0 0-5 16,1-2 1-16,2-2 0 0,2 0 5 0,0-3-5 15,3 1 1-15,-4-2-3 0,5 1-4 0,-4 2-2 16,-1-3-2-16,4 2 4 0,-5-1-6 0,0 2 4 16,-4 0 0-16,-2 1-3 0,1-1 0 0,-3 3 0 15,-1-1-3-15,3 1-2 0,-4 1 8 0,0 3-9 16,-1-3 2-16,0 2 0 0,-7-3-6 15,3 2 3-15,-3-2-4 0,-2-1 2 0,-1-2-4 16,0 3 5-16,-1-2-4 0,-2-1-3 0,0 0-7 16,-3 0-7-16,-1 0-10 0,1-1-22 0,-2-1-15 15,-2 0-31-15,3-1-32 0,4-1-54 0,1-2-73 16,2 0-123-16,2 0-163 0,3-4-30 16,1 2-211-16</inkml:trace>
  <inkml:trace contextRef="#ctx0" brushRef="#br0" timeOffset="87808.66">18864 8992 1693 0,'0'0'350'0,"0"0"-183"0,0 0 10 0,0 0-10 16,0 0-68-16,0 0-45 0,0 0-6 0,0 0-9 16,0 0-13-16,128-71-6 0,-104 66-9 0,3 0-3 15,1 1-3-15,-5-1-5 0,0 2-9 0,3-1-9 16,-5 1-23-16,-3 0-40 0,-2 1-61 15,-1 2-90-15,-2 0-105 0,-3 0-186 0,-3 0-172 16,-3 0-91-16</inkml:trace>
  <inkml:trace contextRef="#ctx0" brushRef="#br0" timeOffset="88121.95">19230 8634 1351 0,'0'0'103'0,"0"0"15"0,0 0 53 0,0 0 20 16,0 0-35-16,0 0-23 0,0 0-10 0,95 138-17 16,-85-108-14-16,-2 2-14 0,1 1-5 0,-2-1-5 15,-4 3-5-15,1 1-7 0,-3 1-11 0,-1-2 0 16,0 4-10-16,-1-3-5 0,-5 3-8 0,1-3-9 15,-3 1-7-15,-3-3-2 0,-3-4 3 16,1 1-8-16,-2-4 2 0,-4 0-11 0,2-1-10 16,-3-3-7-16,2-1-13 0,5-3-18 0,0-1-29 15,3-6-37-15,3-2-61 0,6-3-94 0,1-3-150 16,0-2-134-16,0-2-704 0</inkml:trace>
  <inkml:trace contextRef="#ctx0" brushRef="#br0" timeOffset="88558.89">19352 8433 2136 0,'0'0'112'0,"0"0"19"0,0 0 8 0,0 0-20 16,0 0-62-16,0 0-30 0,0 0-10 0,0 0-9 15,0 0 4-15,0 0-1 0,126-29-3 0,-103 32 3 16,-2 0-4-16,2 3-2 0,1 0 0 16,-6 1-4-16,-1 1 2 0,0 1-3 0,-4 3 0 15,-4-2 1-15,-1 1-2 0,-4 1 2 0,-4 0 0 16,0 0 3-16,-2-1 1 0,-7 2 2 15,-2 0 0-15,-2-1 1 0,-5-1-2 0,-1 0 1 16,2 1 4-16,2 0 0 0,-1-2 8 16,3-1 0-16,3 1 3 0,1 1 3 0,4-2-6 0,1 2-2 15,4 0-6-15,3-2-7 0,4 1 2 0,7-2 1 16,2 1 1-16,3-2 3 0,3-2-8 16,4 0-5-16,-1-1-4 0,2-2-15 0,-4 0-10 15,3-1-25-15,-5 1-23 0,-3-1-32 0,-3 0-58 16,-3 1-86-16,3 0-146 0,-10 0-164 15,1-1-787-15</inkml:trace>
  <inkml:trace contextRef="#ctx0" brushRef="#br0" timeOffset="89276.78">19980 8960 2382 0,'0'0'31'0,"0"0"6"16,0 0 15-16,0 0 15 0,0 0-4 0,0 0-22 15,0 0-15-15,0 0-9 0,0 0-8 0,0 0-5 16,0 0-2-16,133-35-3 0,-108 33-4 16,-2 0-9-16,0 0-21 0,-3 1-35 0,0 1-56 15,-1 0-77-15,-3 0-92 0,-3 0-160 0,-5 1-94 16,-3 2-429-16</inkml:trace>
  <inkml:trace contextRef="#ctx0" brushRef="#br0" timeOffset="89459.56">19951 9153 2572 0,'0'0'-16'0,"0"0"16"0,0 0 21 16,0 0 16-16,0 0 4 0,0 0-16 0,0 0-10 15,0 0-5-15,0 0-12 0,147-21 0 16,-115 14-16-16,0 1-11 0,0 1-18 0,-1 0-42 16,-1 2-57-16,-3 0-95 0,-4 2-151 0,-7 0-131 15,-6 1-693-15</inkml:trace>
  <inkml:trace contextRef="#ctx0" brushRef="#br0" timeOffset="101888.82">20714 8881 1342 0,'0'0'65'16,"0"0"16"-16,0 0 42 0,0 0 25 0,0 0-4 15,0 0-56-15,0 0-23 0,0 0-16 0,0 0-14 16,0 0-7-16,0 0-2 0,0 0 2 16,31-42 3-16,-21 37 3 0,1 0 2 0,-1 1-2 15,0 1-6-15,2 1-4 0,-2 1-7 0,1 0-6 16,0 1 0-16,-1 0-5 0,-1 0-1 15,1 2-1-15,1 3-1 0,-4 1-4 0,0 1 1 16,3 1-1-16,-4 0 4 0,-2 2 2 0,-1 0 5 16,0 3 3-16,-3 1-6 0,0 0 5 0,0-1-6 15,-3 3 0-15,-2 1 0 0,-2-1-1 16,-1 0 1-16,-2-1-4 0,2 0 3 0,-2 1-4 16,0-1-1-16,1 0 1 0,0-1 2 0,-1-1-1 15,2 1 2-15,3-1 0 0,-1-1-4 0,2-1 3 16,-2 1 0-16,5 0 1 0,-1-1 3 15,2 1 2-15,0-2 0 0,2-2-2 16,6 0-2-16,-3-1-5 0,4-1-2 0,4-1-4 16,0-2 6-16,1-1-3 0,3-2-3 0,3 0 0 0,0-4-19 15,1-2-14-15,2 0-34 0,-2 1-31 0,-1-1-39 16,0 1-41-16,-2 1-53 0,-4 2-96 16,2-1-85-16,-6 2-97 0,-5 0-3 0</inkml:trace>
  <inkml:trace contextRef="#ctx0" brushRef="#br0" timeOffset="102267.14">21316 8850 2114 0,'0'0'-74'0,"0"0"32"15,0 0 76-15,0 0 44 0,0 0-5 16,0 0-42-16,0 0-16 0,0 0-4 0,0 0 1 16,-128-16-3-16,115 28 0 0,-2 3 0 0,3 0 3 15,2 5-1-15,-1 2-1 0,2 0 4 0,5 0-5 16,-2 2 2-16,6-2 1 0,0-1-7 16,2-2-3-16,5 2-4 0,3-2-4 15,2-3 0-15,5 1 3 0,2-2-1 0,3 0 5 16,-1-4-1-16,1-2 3 0,5-1-2 0,-4-3 2 15,-2-3 3-15,-2-2 0 0,0 0 10 0,-7 0 7 16,-1-5 11-16,-1-2 5 0,-3-2 8 0,-1-2-1 16,0 0-12-16,-2-3-4 0,2 0-12 0,-5-1-5 15,0-1-2-15,-1-1-5 0,0-1-7 0,-5 0-4 16,-1 1-12-16,-2-3-14 0,0 4-14 16,0 0-29-16,0 1-38 0,0 2-72 0,1 2-166 15,2 3-180-15,-2 3-802 0</inkml:trace>
  <inkml:trace contextRef="#ctx0" brushRef="#br0" timeOffset="102718.1">21412 8414 1320 0,'0'0'538'0,"0"0"-486"15,0 0 36-15,0 0 26 0,0 0-9 0,0 0-54 16,0 0-27-16,0 0-10 0,0 0-5 0,0 0 0 15,0 0-1-15,0 0-2 0,0 0 2 16,0 0-4-16,116-47 2 0,-99 48 0 0,-4 3-3 16,0 3 2-16,-4 0 3 0,-4 3 8 0,3 0 5 15,-5 1 12-15,-3 1 5 0,0-1-1 0,0 3 2 16,-1-1-8-16,-3 2-2 0,-2-2-2 0,1-2-1 16,-1 2-1-16,1-3 2 0,0 1-5 0,-1 2-2 15,2-2-1-15,1-1-8 0,-1-1 0 16,2 0-6-16,2-1-2 0,0-1-3 15,0-1-3-15,5 0 1 0,1-1-4 0,3-1 0 16,1 1-1-16,2-3-3 0,4-1-6 0,3 1-12 16,1-2-22-16,0-2-30 0,0 4-33 0,2-2-49 15,-3 0-109-15,-5 1-216 0,-5 0-543 0</inkml:trace>
  <inkml:trace contextRef="#ctx0" brushRef="#br0" timeOffset="103045.74">21923 8819 2235 0,'0'0'245'0,"0"0"-284"0,0 0 37 15,0 0 45-15,0 0 3 0,0 0-22 0,0 0-9 16,0 0 0-16,0 0-1 0,-34 130 0 0,40-108-8 16,0-1-3-16,1 1-5 0,1-1-1 0,-2-2-1 15,2-1-7-15,1-1-6 0,-2-4-16 16,-1 0-21-16,1 1-35 0,-1-4-55 0,0-2-81 15,-3 0-139-15,1-3-139 0,-2-3-667 0</inkml:trace>
  <inkml:trace contextRef="#ctx0" brushRef="#br0" timeOffset="103265.64">21754 9010 2278 0,'0'0'5'0,"0"0"-18"0,0 0 34 16,0 0 33-16,0 0 9 0,0 0-26 16,0 0-6-16,0 0-3 0,142-28-4 0,-108 27-3 15,3-2-10-15,-1 1 0 0,-1-2-7 0,1 2-4 16,-3 0-1-16,1-1-12 0,-2 1-12 16,-4 0-18-16,-2-1-33 0,-4 2-49 0,-4 1-72 0,-3 0-118 15,-3 0-170-15,-5 0-37 0,-2 0-251 0</inkml:trace>
  <inkml:trace contextRef="#ctx0" brushRef="#br0" timeOffset="107421.87">22481 8718 1787 0,'0'0'-39'15,"0"0"2"-15,0 0 42 0,0 0 43 16,0 0 7-16,0 0-16 0,0 0-6 0,0 0-7 15,0 0 0-15,0 0 5 0,0 0-2 0,0 0 2 16,53-19-5-16,-41 19-3 0,-1 0-3 0,1 0-2 16,2 0-3-16,0 0-2 0,2-1-6 0,4-1 0 15,2-1-4-15,1-2-1 0,-1-1 3 16,2 0-6-16,-3 1 1 0,-2 0-1 0,-3 0 1 16,-4 1-1-16,-3 1 0 0,-3 2 4 0,-2 0-9 15,-2 1 7-15,0 0-2 0,-2 0-2 0,0 0 4 16,0 0-1-16,0 2 1 0,-4 3 2 0,-1 2 4 15,1 1-3-15,-2 1 1 0,-3 1-1 0,3 1 2 16,-2 0 0-16,1 2 1 0,0 2 2 16,2 0-1-16,-3 1 10 0,3 2 3 0,0 1 4 15,0 1 2-15,-1 0 0 0,1 1 0 0,0 1 1 16,0 0-1-16,0 0-12 0,0 1 0 16,0-2-9-16,3 1-5 0,-2 0 1 0,0-1-1 15,3-3-4-15,1-2-11 0,0-4-25 0,0-1-41 16,5 0-56-16,0-3-76 0,1-2-107 15,0-3-157-15,-1-2-236 0,-2 1 239 0</inkml:trace>
  <inkml:trace contextRef="#ctx0" brushRef="#br0" timeOffset="107667.32">22462 8942 2064 0,'0'0'44'15,"0"0"-64"-15,0 0 31 0,0 0 37 16,0 0 15-16,0 0-8 0,0 0-3 0,0 0 2 16,0 0 1-16,0 0-8 0,0 0-10 0,126 21-11 15,-95-21-12-15,3-3-6 0,-1-3-6 0,0 1-2 16,-2-1-6-16,-4-1-6 0,2 0-18 0,-6 1-28 16,-1-2-29-16,1 0-41 0,-3 0-51 15,-2-1-66-15,-2 2-99 0,0 2-94 0,-5 0 42 16,-4 3-241-16</inkml:trace>
  <inkml:trace contextRef="#ctx0" brushRef="#br0" timeOffset="108016.59">23066 8704 1373 0,'0'0'912'0,"0"0"-898"16,0 0 17-16,0 0 26 0,0 0 0 0,0 0-30 15,0 0-9-15,0 0 0 0,0 0 5 0,0 0 3 16,0 0-2-16,0 0-3 0,0 0-3 0,0 0 2 16,-33 84-1-16,37-76 4 0,0-1-1 15,4 0-2-15,-2-2-2 0,1 0 0 0,3 0-4 16,4-3 1-16,0 2-3 0,1-3-4 0,1 1 0 16,-1 2-8-16,1-1 6 0,-2 3-5 0,-2 0 0 15,-1 1 4-15,-2 0-4 0,-3 4 4 16,1 0-1-16,-6 1 2 0,1 2-5 15,-2-1 3-15,0 1-3 0,-2 0-2 0,-3-1 4 16,-1 0-4-16,-3 0 4 0,-2 0-2 0,1 0 0 16,-2-2-4-16,-2-1 2 0,1 2-2 0,2-2-1 15,-3 2-2-15,3-2-8 0,-1-2-5 0,4-1-22 16,2-1-15-16,1-2-31 0,1-1-49 0,3-2-72 16,1-1-105-16,0 0-161 0,0-2-48 15,0-2-448-15</inkml:trace>
  <inkml:trace contextRef="#ctx0" brushRef="#br0" timeOffset="108216.01">22972 8735 1958 0,'0'0'97'0,"0"0"6"16,0 0 20-16,0 0 11 0,0 0-39 0,0 0-40 15,0 0-14-15,0 0-10 0,0 0-13 16,0 0-8-16,139-45-4 0,-109 40-1 15,-2 1-2-15,1 1-3 0,0-1-8 0,-4 0-23 16,1-1-32-16,-4 1-64 0,-2 0-92 0,-4 0-103 16,3 0-156-16,-9 0-27 0,-1 3-421 0</inkml:trace>
  <inkml:trace contextRef="#ctx0" brushRef="#br0" timeOffset="108617.56">23263 8260 2063 0,'0'0'-29'0,"0"0"27"0,0 0 45 0,0 0 15 15,0 0-7-15,0 0-20 0,0 0 1 16,0 0 4-16,0 0-2 0,0 0-3 0,128-37-10 16,-104 37-8-16,0 0-4 0,-1 0-4 0,-2 1-3 15,-3 3-1-15,-2 0-1 0,-4 1 0 0,-1 1-1 16,-3 4 3-16,-4-1 5 0,-3 1 3 0,-1 3 6 16,0-1-1-16,-1 1 2 0,-4 0 5 0,-3 0-4 15,-2 0 4-15,0-1 0 0,2 1-1 16,-2-3 2-16,2 2 1 0,2-2 0 0,0 0-5 15,2 2-2-15,-1-3-6 0,3 0-4 0,2 1-3 16,0-2 1-16,1-1-6 0,5 0-3 16,2 0 0-16,2-2-9 0,2 0-4 0,2-2-14 15,4-1-17-15,0 1-28 0,1-1-35 0,-1-1-46 16,3 0-67-16,-1-1-74 0,-2 1-110 0,-1-1-26 16,-7 0-444-16</inkml:trace>
  <inkml:trace contextRef="#ctx0" brushRef="#br0" timeOffset="108960.84">23811 8796 2434 0,'0'0'-20'0,"0"0"18"0,0 0 51 0,0 0 15 16,0 0-24-16,0 0-22 0,0 0 2 0,0 0 4 16,0 0-2-16,0 0-3 0,0 0-5 0,0 0-3 15,0 0-6-15,-41 117 4 0,33-97-8 0,2 3 3 16,-1 0-2-16,0-1-9 0,4-1 2 15,-3-1-7-15,5-1-6 0,1-2-13 0,0-1-23 16,3-1-38-16,2 0-53 0,2-3-65 16,3-3-104-16,-1-2-170 0,-2-4-33 0,0-1-308 0</inkml:trace>
  <inkml:trace contextRef="#ctx0" brushRef="#br0" timeOffset="109185.81">23619 8944 2452 0,'0'0'-9'0,"0"0"23"0,0 0 45 15,0 0 16-15,0 0-17 0,0 0-15 16,0 0-6-16,123-13-13 0,-89 11-4 0,1 0-11 16,2 1-2-16,-1-1 0 0,1 1-5 0,-3 0-4 15,-1 0 0-15,-2 1-9 0,-5-2-2 0,-3 2-8 16,-3-1-20-16,-2 1-19 0,-3 0-40 15,-4 0-41-15,-1 0-59 0,-3 1-82 0,1 3-134 16,-5-2-85-16,2 0-507 0</inkml:trace>
  <inkml:trace contextRef="#ctx0" brushRef="#br0" timeOffset="113166.13">24480 8708 435 0,'0'0'61'0,"0"0"22"0,0 0 69 15,0 0 48-15,0 0 12 0,0 0-51 16,0 0-29-16,0 0-13 0,0 0-13 0,0 0-12 16,0 0-17-16,0 0-5 0,13-59-13 0,-13 59-15 15,0 0-6-15,1 0-8 0,-1 0 3 0,0 0 2 16,1 1 3-16,-1 3 1 0,2 3-3 16,-2 2 2-16,0 0-1 0,0 1-1 0,0 2-2 15,0 1-3-15,0 1-3 0,-4 3-1 0,1-2-5 16,-4 1-1-16,4 2-2 0,-5 0-3 0,0-2 1 15,1 0-2-15,1 1-3 0,-1-4-3 0,3 2-2 16,-2-2-2-16,4-1 1 0,0-1-2 16,-2-2-1-16,4 0 3 0,0-1-7 0,0-2 5 15,0 0-4-15,3-1 0 0,-1-2 3 0,0 2-1 16,4 0 5-16,-3-3-1 0,4 3 2 16,-2-1-3-16,5-1 0 0,-1-1-1 0,1 1 0 0,2-2-2 15,1-1-2-15,2 0 0 0,-1 0-10 16,2-2-1-16,0-2-10 0,-1-1-14 0,2 0-15 15,-3 1-15-15,1-1-11 0,0 0-14 0,-4 2-8 16,-1-2-9-16,0 2-2 0,-3 0 5 16,-4 1 12-16,1-2 17 0,-3 2 9 0,-1-1 14 15,0 0 7-15,0 0 16 0,-3-2 12 0,1 2 9 16,0-3 14-16,-2 2 2 0,1 0 16 0,1 0 9 16,-1 1 21-16,0 1 18 0,1 0 14 15,1 1 12-15,1-1 1 0,0 2-7 16,0 0-14-16,0 0-14 0,0 0-18 0,-1 0-6 0,1 0-6 15,0 4 7-15,-2 1 4 0,-1 3 5 16,-1 0 2-16,1 4-8 0,-3 0-2 0,3 3-8 0,-4-1-4 16,3 1-5-16,-3 2 1 0,4 0-6 15,-4 1-3-15,-1 0-2 0,4-2-9 0,-2 0 1 16,1 1-5-16,0-3-2 0,0 0-4 0,-1-3-8 16,4-1-11-16,1-1-19 0,1-2-19 15,0-2-29-15,1-1-33 0,5-3-53 0,1-1-66 16,1 0-100-16,1-2-167 0,0-3-375 15,-6 3 564-15</inkml:trace>
  <inkml:trace contextRef="#ctx0" brushRef="#br0" timeOffset="113616.68">24921 8681 2168 0,'0'0'13'15,"0"0"45"-15,0 0 47 0,0 0 20 0,0 0-40 16,0 0-59-16,0 0-4 0,0 0-2 0,0 0 7 16,0 0 3-16,0 0-1 0,0 0-6 0,0 0-1 15,0 0-5-15,-32 79-5 0,32-66 5 0,0-1-7 16,0-2-1-16,4 1-2 15,1-4-1-15,0 2-4 0,1-2 2 0,3 0-1 16,2 1-1-16,0-1 3 0,3-1-2 0,1 0 5 16,-3-2-6-16,4 1 2 0,-5-1-1 0,2 1-6 15,-3 0 7-15,-2 1-4 0,2-1-2 0,-5 1 4 16,2 1 0-16,-4 1-4 0,4 1 6 16,-7-1-2-16,2 1-2 0,1 1 5 0,-2-1 0 0,-1 2 4 15,0-3-4-15,-1 3 2 0,-4-1-2 16,2 1 0-16,-4-2 0 0,2 0-3 0,-2-1-2 15,-3-1 0-15,2 1 3 0,-2-1-3 0,-3 2 1 16,2-2-1-16,-6 0-4 0,5 0 1 16,-4 0-8-16,3-3-7 0,0 1-14 0,-3-2-14 15,6-1-19-15,-1-1-31 0,2-1-41 0,4 0-63 16,-2-6-88-16,-1-1-130 0,5 0-92 0,0 3-547 0</inkml:trace>
  <inkml:trace contextRef="#ctx0" brushRef="#br0" timeOffset="113820.3">24893 8758 1841 0,'0'0'63'0,"0"0"25"0,0 0 39 16,0 0 14-16,0 0-53 0,0 0-36 0,0 0-5 16,0 0-3-16,0 0-17 0,126-47-9 0,-106 43-10 15,2 1-7-15,-1 0-1 0,-1 2-5 16,0 0-6-16,-1 1-18 0,-5 0-33 0,2 0-63 15,-4 0-84-15,-2 0-126 0,3 0-178 0,-5 0-268 16,-2 0 306-16</inkml:trace>
  <inkml:trace contextRef="#ctx0" brushRef="#br0" timeOffset="114323.87">25053 8217 1475 0,'0'0'192'0,"0"0"-164"0,0 0 37 16,0 0 27-16,0 0-1 0,0 0-40 15,0 0-4-15,0 0 3 0,0 0-1 0,0 0 1 16,0 0-6-16,0 0-2 0,0 0-7 0,122-32-6 16,-112 34-13-16,0 1-6 0,-1 1-6 0,-1 1-3 15,-4 2-2-15,3 0 1 0,-1 0 0 16,-2 3-1-16,-2-1 4 0,0 0-3 0,0 0 4 15,-2 1 5-15,0-1 3 0,-4-1 8 0,1 3-2 16,-4-4 6-16,0 1-3 0,-1-1 3 16,0 0 2-16,-2 1-1 0,1-1 0 0,2-1-6 15,3 1-3-15,-3-2-4 0,4 1-3 0,2-2 1 16,-1 0-5-16,2 0 0 0,0-1 0 0,0 2-2 16,1 0 3-16,3-2-1 0,5 2-1 0,0-2 1 15,1 1-3-15,3-1 0 0,2 0-3 0,0 1-6 16,2-2 2-16,-3 1-10 0,3 1-2 0,-2-1-6 15,2 2-19-15,-4 0-17 0,1 0-36 16,-2 1-63-16,-1-1-94 0,-3 1-165 0,-4-3-104 16,2 0-555-16</inkml:trace>
  <inkml:trace contextRef="#ctx0" brushRef="#br0" timeOffset="115933.97">4926 10644 1069 0,'0'0'49'0,"0"0"35"0,0 0 62 0,0 0 35 0,0 0 9 15,0 0-32-15,0 0-24 0,0 0-5 16,0 0-13-16,0 0-13 0,0 0-12 0,0 0-15 16,-27-101-21-16,27 101-20 0,0 0-19 0,0 5-8 15,0 3 1-15,0 6-2 0,0 5 8 0,0 6-2 16,0 7-1-16,0 1-2 0,0 3-4 16,0 1-2-16,0 0-1 0,0-3-1 0,0 0-2 15,1-1 2-15,-1-2 1 0,0-2-1 0,0-1 2 16,5-5-2-16,-2 0-5 0,-1-6-2 15,4-4-4-15,-3-3 0 0,2-3 3 0,-1-3-3 16,-2 0 5-16,4-3-4 0,-4-1 2 0,-1 0 4 16,0 0-2-16,2-4 10 0,0-1 1 15,-2-4-1-15,0-1 6 0,-1-1-7 0,0-1-2 16,0-2 1-16,0 4-6 0,-5-2 4 0,-1 2 0 16,-3 1-2-16,0-1 2 0,-1 0-3 0,0 1-1 15,-2 1 3-15,-1 1-4 0,-3 2 6 0,3 0 1 16,-5 3 0-16,-2 2 2 0,0 0-3 0,-1 2-4 15,0 6-1-15,-2 1 0 0,0 3 1 0,4 1 2 16,1 1 1-16,1 2 1 0,6 2 0 16,0-2 4-16,3 0-2 0,6 1-1 0,1-2 0 15,1 0-3-15,2-1 2 0,6-2 0 0,1-2 0 16,0-1-2-16,2-3-3 0,3-4-1 16,3-1-1-16,2-1-3 0,0-2-1 0,4-6-2 15,0-2-7-15,0-2-9 0,2-3-19 16,-3 0-27-16,-1-1-25 0,0 0-36 0,-3 0-45 15,1-3-75-15,-4 3-185 0,-2 3-100 16,-6 4-396-16</inkml:trace>
  <inkml:trace contextRef="#ctx0" brushRef="#br0" timeOffset="116303.12">5051 10287 2353 0,'0'0'-60'0,"0"0"17"16,0 0 55-16,0 0 38 0,0 0-5 0,0 0-15 16,0 0-10-16,0 0 1 0,0 0-4 15,0 0-6-15,130-11-1 0,-116 16-6 0,4 1 1 16,-6 2-2-16,2-2 3 0,-3 1 1 15,-5 0-2-15,2 3 7 0,-5-1 6 0,-3 0 6 16,0 2 4-16,3 2 0 0,-10 2-11 0,-2 0 0 16,-2 3-3-16,-2 0-4 0,-3 0 3 0,3 0-4 15,1 0 3-15,-2-2 0 0,5 0 3 0,3 1-2 16,-1-3-5-16,6-1-5 0,1-1-4 16,0-2-1-16,2-1-8 0,6-2 2 0,1-1-9 15,3-1-4-15,0-1-3 0,5-2-18 0,0-2-20 16,4 0-33-16,-1 0-37 0,3-1-54 15,-1-1-69-15,4-2-160 0,-8 1-99 0,-5 2-451 0</inkml:trace>
  <inkml:trace contextRef="#ctx0" brushRef="#br0" timeOffset="116620.09">5850 10594 2638 0,'0'0'-69'0,"0"0"45"0,0 0 68 16,0 0 25-16,0 0-29 0,0 0-18 0,0 0 2 15,-70 135 5-15,63-109 0 0,3 1-6 16,-2 1-1-16,5-1-5 0,-1 1-2 0,4-2-5 16,-2 1-1-16,1-2-6 0,7 1-10 0,1-3-2 15,3-2-28-15,0-1-24 0,4-3-43 0,-2-1-66 16,4-3-62-16,1-3-86 0,1-2-149 0,-6-5-72 16,-5 1-418-16</inkml:trace>
  <inkml:trace contextRef="#ctx0" brushRef="#br0" timeOffset="117035.44">6335 10715 1291 0,'0'0'424'0,"0"0"-374"15,0 0 43-15,0 0 39 0,0 0 7 0,0 0-49 16,0 0-22-16,0 0-12 0,0 0-9 0,0 0-8 15,0 0 3-15,0 0-1 0,-122 37-3 16,106-25-6-16,-2 2-3 0,6-1 1 0,-3-1-7 16,4-3-1-16,1 2-8 0,4-2-4 0,1 1-4 15,3-2-2-15,2-1-2 0,0 0-4 0,6-2 1 16,1 0-6-16,4-1 2 0,3-2-2 0,1 1 2 16,2-2 0-16,3-1-1 0,2 0 3 0,-2 0-4 15,2 0 6-15,0 0-3 0,-3 1 2 0,-1 3-1 16,-2-1 1-16,-2 2 4 15,-3 1-6-15,-1 1 6 0,-2 1-2 0,-2 0 2 16,0 3 3-16,-3-1 3 0,-2 2 0 0,-1 0 2 16,0 0 5-16,-5 1-4 0,-2-1 4 0,-2 4-5 15,-2-3 1-15,-1 2 0 0,-3 0-2 0,-1-1 1 16,-1 1-5-16,0-1 0 0,-1-2-4 0,0 1-3 16,3-2 0-16,1-4-7 0,1-3-11 0,3-3-20 15,4-1-27-15,2 0-42 0,0-3-48 16,3-5-62-16,1-3-115 0,0 2-205 0,1 2-761 0</inkml:trace>
  <inkml:trace contextRef="#ctx0" brushRef="#br0" timeOffset="117417.23">6535 11024 1967 0,'0'0'69'0,"0"0"-52"0,0 0 42 16,0 0 44-16,0 0-7 0,0 0-26 0,0 0 1 15,0 0-6-15,0 0-12 0,0 0-14 0,0 0-14 16,0 0-4-16,0 0-8 0,125-3 1 16,-116 6-4-16,-2-1-1 0,1 1 0 0,-1 1-6 0,-2 0 2 15,-2 2-2-15,-1 0 1 0,-2 0 5 16,0 3 1-16,-1 0 3 0,-4 1-6 0,-4 2-3 15,1-1-4-15,0 1-2 0,0-1 4 0,-1 0 1 16,2-1 1-16,1 0-2 0,2 2-1 0,1-3-1 16,-1-1-1-16,3 0 0 0,-2 0 0 15,3-1-1-15,0 0 2 0,0-1 0 0,4-2 1 16,0 1-1-16,1-2-1 0,3 0 1 0,-1-1-4 16,5-1 3-16,-1-1-3 0,2 0 1 15,2 0-3-15,2 0-16 0,-1-1-22 0,5-2-37 16,0-2-45-16,0 0-65 0,2 1-88 0,1-1-133 15,-6 2-116-15,-6 0-544 0</inkml:trace>
  <inkml:trace contextRef="#ctx0" brushRef="#br0" timeOffset="117660.01">7115 11148 2251 0,'0'0'25'0,"0"0"7"16,0 0 43-16,0 0 13 0,0 0-18 15,0 0-8-15,0 0-3 0,0 0-3 0,0 0-10 16,0 0-13-16,0 0-10 0,0 0-13 0,0 0-5 16,87 137-9-16,-101-113-7 0,-3 2-11 0,0-1-25 15,-1-1-37-15,3-1-66 0,-1-2-99 16,6-3-206-16,-1-4-299 0,8-6-305 0</inkml:trace>
  <inkml:trace contextRef="#ctx0" brushRef="#br0" timeOffset="117959.83">7330 10714 1868 0,'0'0'685'0,"0"0"-691"0,0 0 23 16,0 0 23-16,0 0 16 0,0 0 5 0,0 0 3 16,0 0 1-16,0 0 3 0,0 0-12 0,0 0-10 15,84 123-11-15,-65-102-9 0,-1-3-7 16,1 0-10-16,-2-1-4 0,-1-2-5 0,2 1-4 15,-3-1-9-15,-3-3-12 0,2 1-21 0,-4-2-21 16,1-1-28-16,-2-2-59 0,1-2-60 0,-3-3-88 16,0-1-149-16,-1 0-122 0,-5-2-597 0</inkml:trace>
  <inkml:trace contextRef="#ctx0" brushRef="#br0" timeOffset="118161.35">7635 10648 2333 0,'0'0'43'0,"0"0"16"0,0 0 12 16,0 0 20-16,0 0-14 0,0 0-15 0,0 0-2 15,0 0-5-15,0 0-8 0,0 0-14 0,-48 124-4 16,42-103-7-16,-1 0-6 0,2-2-7 16,-1 1 2-16,2 1-12 0,-2-2-4 0,1 0-12 15,1-1-27-15,1-2-24 0,3 0-47 0,0-3-67 16,1-1-98-16,6-2-197 0,-1-4-517 15,-1-4 159-15</inkml:trace>
  <inkml:trace contextRef="#ctx0" brushRef="#br0" timeOffset="118584.41">7729 11010 2112 0,'0'0'214'0,"0"0"-189"0,0 0 24 15,0 0 27-15,0 0 9 0,0 0-16 0,0 0-10 16,0 0-5-16,0 0-13 0,0 0-12 16,0 0-8-16,123-61-4 0,-108 59-3 0,-1 1-6 15,0 1 4-15,-2 0-9 0,-2 1-3 16,0 4 4-16,-4 0-8 0,-2 2 8 0,-2 1 0 15,-2 0 0-15,0 3 2 0,-5 1-1 0,-2 4-1 16,-3-1-1-16,-3 2 0 0,1 1 1 0,-3 2 0 16,1-1-3-16,-3 1 5 0,3 1-1 0,-2-2 0 15,3 0 6-15,1 1-1 0,2-4 3 16,2 1 2-16,2-1 2 0,3-3-3 0,3-3-3 16,0-1-2-16,1-2-4 0,7 0 2 0,1-4-3 15,1 1-1-15,4-3-1 0,-2 0-4 0,3-1 2 16,0 0 0-16,1-2-1 0,-2-2 0 0,2 0-11 15,-3-2-13-15,3 1-13 0,-1 0-21 16,1-1-31-16,-2 1-53 0,2 0-75 0,-2-1-109 16,-4 3-242-16,-2 0-836 0</inkml:trace>
  <inkml:trace contextRef="#ctx0" brushRef="#br0" timeOffset="118844.6">7994 10387 2681 0,'0'0'18'15,"0"0"-49"-15,0 0 14 0,0 0 41 0,0 0 6 16,0 0-6-16,0 0-6 0,0 0-4 0,0 0-3 15,-44 132-4-15,42-103-6 0,-2-2 0 0,2-1-8 16,2-1-11-16,0-3-16 0,1-1-45 16,5-4-39-16,6-4-53 0,2-3-84 0,5-2-130 15,-5-3-150-15,-3-3-644 0</inkml:trace>
  <inkml:trace contextRef="#ctx0" brushRef="#br0" timeOffset="119153.05">8356 10400 2298 0,'0'0'72'0,"0"0"-2"0,0 0 15 0,0 0 8 16,0 0-32-16,0 0-32 0,0 0-7 16,0 0-1-16,-121 55-5 0,112-42-3 0,1-1-3 15,3 1-3-15,4 1 1 0,1-2-4 0,0 2 1 16,1-1-2-16,5-2-4 0,1 0 1 0,1 0-2 15,2-3-1-15,2-2-1 0,1 0-1 0,1-3-1 16,1-2 1-16,0-1-1 0,2 0 1 16,-1-2 3-16,2-4 3 0,-3-1 5 0,0-3 3 15,-3 1-2-15,-1-2 2 0,-1 0 1 0,-2 0-1 16,-2 0 2-16,-1 0-3 0,-4-1-1 16,0 0-1-16,-1 2-8 0,0-2-7 0,-6 0-29 15,-2 0-41-15,-1 2-53 0,-2 1-78 0,-2 1-142 16,6 2-245-16,-1 3-822 0</inkml:trace>
  <inkml:trace contextRef="#ctx0" brushRef="#br0" timeOffset="119442.07">8456 10245 2057 0,'0'0'107'0,"0"0"-56"16,0 0 30-16,0 0 29 0,0 0 3 16,0 0-28-16,0 0-6 0,0 0-13 0,122 11-20 15,-110 2-8-15,1 3-3 0,-3-2-6 0,-3 4 0 16,1 0-7-16,-5 1-5 0,1 3-2 16,-4 1-12-16,0-1 3 0,-7 3-7 0,-2 0 0 0,-2 1 0 15,-1 1-7-15,-2-2-6 0,0 0-12 16,2-2-12-16,-1 2-22 0,1-4-24 15,3 0-35-15,4-2-44 0,0-2-82 0,3-2-169 16,1-6-184-16,1-3-619 0</inkml:trace>
  <inkml:trace contextRef="#ctx0" brushRef="#br0" timeOffset="119866.99">8737 10104 2495 0,'0'0'-26'0,"0"0"19"0,0 0 36 0,0 0 26 16,0 0 1-16,0 0-2 0,0 0-5 0,0 0 0 16,0 0-12-16,0 0-5 0,90 120-7 0,-75-91-1 15,1 5-2-15,-2 3-4 0,-2 0 1 16,1 4 0-16,-2 3 1 0,-5-2-1 0,-1 3 5 15,-1-1-11-15,-4 1-1 0,-4 2-1 0,-4-2-6 16,-5 1 6-16,-1-2-7 0,0-2 0 16,-3 1-6-16,-2-4-1 0,3-2-7 0,-2-2-13 15,-1-3-14-15,7-7-28 0,-1-3-43 0,4-5-72 16,2-5-91-16,4-5-192 0,2-2-187 0,0-4-611 0</inkml:trace>
  <inkml:trace contextRef="#ctx0" brushRef="#br0" timeOffset="120095.72">9350 10530 2788 0,'0'0'-32'16,"0"0"23"-16,0 0 27 0,0 0 29 15,0 0-10-15,0 0-17 0,0 0-4 0,0 0 1 16,0 0-12-16,124-13-4 0,-100 15-8 0,-2 0-15 16,-1-2-22-16,-1 1-51 0,-5-1-57 15,3 0-73-15,-6 1-81 0,-1-1-226 0,-3 0-846 0</inkml:trace>
  <inkml:trace contextRef="#ctx0" brushRef="#br0" timeOffset="120301.12">9367 10787 2227 0,'0'0'283'16,"0"0"-280"-16,0 0 22 0,0 0 34 0,0 0-7 16,0 0-24-16,0 0-8 0,0 0-7 0,117-31-12 15,-93 22-15-15,-1 0-30 0,-3 1-42 0,0 1-99 16,-4 0-230-16,-2 2-520 0,-7 3-97 15</inkml:trace>
  <inkml:trace contextRef="#ctx0" brushRef="#br0" timeOffset="124961.1">9988 10367 1587 0,'0'0'34'16,"0"0"28"-16,0 0 26 0,0 0 14 0,0 0 2 16,0 0-28-16,0 0-12 0,0 0-9 0,0 0-9 15,0 0-1-15,-91 125-8 0,84-98 3 16,5 2-9-16,-1 1-6 0,1 1-1 0,2-1-14 15,0-4-7-15,3 0-6 0,3-1-15 0,4-4-4 16,4-2-16-16,0-1-32 0,3-3-38 16,1-3-67-16,2 1-81 0,3-3-125 0,-8-3-61 15,-3-1-478-15</inkml:trace>
  <inkml:trace contextRef="#ctx0" brushRef="#br0" timeOffset="125267.9">10275 10744 2105 0,'0'0'-59'16,"0"0"47"-16,0 0 64 0,0 0 51 0,0 0-16 15,0 0-37-15,2-123 0 0,5 101-7 16,-2 0-7-16,1 1-6 0,2 2-4 0,-5 3 1 15,3 5 0-15,-3 4-1 0,-2 3 4 0,-1 2-4 16,0 2-4-16,0 0-4 0,0 5-6 0,0 4 3 16,-2 6-3-16,-4 3 2 0,1 5 2 15,-3-1-9-15,-1 4-4 0,2-1-3 0,1 0-7 16,-1 0-3-16,3-1-12 0,0-2-17 0,1-1-33 16,3-1-47-16,0-3-66 0,7-1-89 0,-3-3-144 15,3-3-94-15,-5-4-596 0</inkml:trace>
  <inkml:trace contextRef="#ctx0" brushRef="#br0" timeOffset="125587.77">10559 10572 1585 0,'0'0'597'0,"0"0"-598"15,0 0 28-15,0 0 30 0,0 0 6 0,0 0-37 16,0 0-19-16,0 0 1 0,0 0 3 15,0 0 2-15,0 0-4 0,0 0 0 0,0 0-6 16,-119 97-1-16,116-81-1 0,3 1-1 0,0 2-2 16,0-2-2-16,1 1 1 0,6-3-5 15,2-2 1-15,-1-3-3 0,2 0 3 0,3-3 3 16,-1-4 6-16,2-1-1 0,3-2 2 0,-3 0 6 16,3-2-1-16,-2-5 7 0,0-2 3 0,-2-2 3 15,1 0 5-15,-4-4 5 0,-1 1-1 0,-3 0-1 16,1 0-3-16,-4 0-6 0,-3 0-2 0,0 0-9 15,0 0 0-15,0-2-7 0,-3 2-5 16,-4-1-10-16,-2 1-25 0,0 0-29 0,-2 2-42 16,1 1-53-16,-1 2-87 0,1 5-170 0,3 0-85 15,1 4-581-15</inkml:trace>
  <inkml:trace contextRef="#ctx0" brushRef="#br0" timeOffset="125983.69">10818 10618 1888 0,'0'0'42'16,"0"0"-8"-16,0 0 64 0,0 0 32 0,0 0-39 16,0 0-31-16,0 0-14 0,0 0-8 0,0 0-10 15,0 0-2-15,0 0 6 0,0 0-1 0,0 0-5 16,0 0-11-16,18-114-9 0,-25 120-5 15,-4 3-4-15,-2 2-1 0,2 3 2 0,-1 3-2 0,3 1-2 16,-1 0 8-16,0 2-10 0,5 0 3 16,-1-1 1-16,5 2-6 0,1-2 5 0,0-1-3 15,3-1 3-15,6-1-2 0,3-3 3 0,2-3 1 16,1-2 1-16,3-2 2 0,1-3 4 0,-3-1 3 16,2-4 2-16,0 2 12 0,-4-3 1 15,3-3 12-15,-6-1 12 0,-2-2 6 16,3 0 5-16,-5-2-5 0,-3 0-9 0,1-1-10 15,-4 1-6-15,-1 0-6 0,0-1-4 0,-1 2-9 16,-5-1-2-16,-3 1-3 0,3-1-10 0,-4 1-3 16,0 0-29-16,-4-1-26 0,4 3-30 0,0 1-55 15,-1 3-64-15,3 1-125 0,2 2-237 0,1 1-758 16</inkml:trace>
  <inkml:trace contextRef="#ctx0" brushRef="#br0" timeOffset="126214.02">11271 10637 2285 0,'0'0'41'0,"0"0"21"16,0 0 30-16,0 0-1 0,0 0-41 0,0 0-36 15,0 0 4-15,0 0 7 0,0 0-2 0,0 0-5 16,0 0-10-16,0 0-4 0,0 0-16 16,128-33-33-16,-105 29-62 0,-1-1-116 0,1 0-170 15,-6 3-203-15,-5 0-759 0</inkml:trace>
  <inkml:trace contextRef="#ctx0" brushRef="#br0" timeOffset="126470.13">11677 10536 2376 0,'0'0'32'0,"0"0"-10"15,0 0 45-15,0 0 16 0,0 0-30 0,27-124-16 16,-13 105 5-16,-4 2 8 0,3 3-10 0,-3 3-4 16,-2 4-5-16,0 3-9 0,-7 3 0 0,-1 1-5 15,0 2 5-15,0 6-6 16,-1 4 2-16,-7 5-3 0,-1 4-11 0,-1 1 4 15,-1 5-5-15,0 0-2 0,0 2-1 0,1 2-2 16,0-1-5-16,2-1-1 0,2-2-13 0,2-1-25 16,4-4-33-16,0-2-49 0,4-2-72 0,0-1-82 15,6-3-151-15,-4-2-139 0,-2-7-667 0</inkml:trace>
  <inkml:trace contextRef="#ctx0" brushRef="#br0" timeOffset="126800.79">11900 10447 1896 0,'0'0'101'0,"0"0"-6"15,0 0 26-15,0 0 10 0,0 0-50 0,0 0-41 16,0 0-10-16,0 0-5 0,0 0-11 0,0 0 0 16,0 0-4-16,0 0-2 0,0 0 3 15,-71 127 0-15,69-108-2 0,1-1 0 0,0 0-8 16,1-3 0-16,1 1-1 0,2-4-9 0,5 0 3 15,0-3-6-15,-1-2-4 0,4-4 6 0,4-1-4 16,-1-2 5-16,5 0 2 0,0-2 1 16,-1-4 9-16,-3-1 9 0,1-3 12 0,-3 1 16 15,-2-4 9-15,0 2 11 0,-1-1 3 0,-2 0-6 16,-2-1 0-16,-5 3-10 0,-1-2-2 0,0 2-6 16,-6-1-11-16,-2-2-8 0,2 2-14 15,-4 0-3-15,-1 1-8 0,1 2-6 0,-5-1-14 16,5 4-28-16,-3 0-42 0,5 2-63 0,-1 0-109 15,4 2-229-15,-1 0-554 0,5 1 138 0</inkml:trace>
  <inkml:trace contextRef="#ctx0" brushRef="#br0" timeOffset="127187.1">12390 10492 1847 0,'0'0'497'0,"0"0"-491"0,0 0 33 0,0 0 17 16,0 0-20-16,0 0-33 0,0 0-8 0,0 0-3 15,0 0-1-15,0 0-1 0,-126-19 1 0,115 24 6 16,0 2 0-16,-2 0 3 0,1 1 2 0,1 0-2 16,1 2 0-16,1 1 2 0,3 2 4 0,-1 0-1 15,-2 2 7-15,6-2-3 0,-2 0 0 16,3 1 0-16,0 0-3 0,1 0-1 0,1-1-1 15,1 1 2-15,1 3-3 0,4-3 2 0,0-1-1 16,4-1-3-16,4-2 4 0,1-2 1 16,1-3 5-16,0-2 5 0,1-3 7 0,-3 0 1 15,1-2 8-15,-2-5 4 0,1-2 0 0,0-2 2 16,-3-2-4-16,0 1 0 0,-1-4-6 0,-1 2 1 16,-2 0-4-16,-3 0-7 0,-2-3-5 15,2 1-8-15,-3-3-6 0,-1-1-8 0,0-1-10 16,-1 0-21-16,-4 0-28 0,-3 0-37 0,2 3-46 15,-2 3-52-15,-4 4-63 0,2 4-140 16,1 5-116-16,1 1-626 0</inkml:trace>
  <inkml:trace contextRef="#ctx0" brushRef="#br0" timeOffset="127551.98">12468 10175 2103 0,'0'0'46'0,"0"0"-9"0,0 0 44 16,0 0 37-16,0 0-6 0,0 0-21 16,0 0-7-16,0 0-5 0,0 0-15 0,110 122-14 15,-97-93-17-15,2 0-10 0,-2 3-8 0,-2 2-6 16,0 1 0-16,-1-1-7 0,-1 2 1 0,-5-2-3 16,-1-4-6-16,-3 2 3 0,0-4-10 0,-7-1-7 15,-3-2-12-15,-1-1-33 0,-5-1-26 0,4-4-35 16,-4-2-55-16,1-2-68 0,-1-1-168 15,4-5-135-15,7-3-652 0</inkml:trace>
  <inkml:trace contextRef="#ctx0" brushRef="#br0" timeOffset="127888.92">12693 9978 2628 0,'0'0'-25'16,"0"0"33"-16,0 0 41 0,0 0 25 15,0 0-26-15,0 0-16 0,0 0-3 0,0 0 0 16,134-76-12-16,-115 76-3 0,1 0-6 0,-1 2-3 16,-4 4 2-16,0 0-7 0,-3 1 3 0,-2 2-6 15,-2 1 0-15,-4 0 0 0,0 2-1 0,-4 2 4 16,0 1 2-16,-7 2-1 0,-2-1-1 0,-2 2 4 15,-2-1-7-15,-1-1 8 0,2 1 2 16,1 0 2-16,1 0 3 0,3-2 0 0,2-1-1 16,0 0-5-16,2-2 4 0,3-1-8 0,0 1-1 15,3 0-1-15,4-3-2 0,4-2-5 16,6-1-9-16,-1-2-7 0,7-2-29 0,1-1-16 16,4-1-42-16,-6 0-80 0,2 0-109 0,-5-1-228 15,-3 0-498-15,-7 0 352 0</inkml:trace>
  <inkml:trace contextRef="#ctx0" brushRef="#br0" timeOffset="128131.52">13317 10173 2289 0,'0'0'57'15,"0"0"19"-15,0 0 32 0,0 0 15 0,0 0-31 16,0 0-17-16,0 0-6 0,-18 133-14 16,18-112-7-16,0 1-12 0,0 1-10 0,-3-2-10 15,0-2-12-15,1-1-4 0,-1 1-15 0,-2-1-17 16,0-3-28-16,-1-1-44 0,3-1-65 16,-1-1-107-16,1-4-180 0,3-1-168 15,0-2-714-15</inkml:trace>
  <inkml:trace contextRef="#ctx0" brushRef="#br0" timeOffset="128327.89">13062 10433 2686 0,'0'0'25'0,"0"0"-7"0,0 0 24 15,0 0 30-15,0 0-5 0,0 0-18 0,0 0 1 16,0 0-14-16,145-36-16 0,-113 31-11 0,0-1-10 15,-1 0-1-15,-2-1-13 0,-3 2-24 16,0 1-47-16,-4-2-75 0,-2 3-121 0,-2 2-211 16,-6-2-225-16,-4 2-559 0</inkml:trace>
  <inkml:trace contextRef="#ctx0" brushRef="#br0" timeOffset="128667.49">13918 10007 2217 0,'0'0'18'0,"0"0"40"0,0 0 44 15,0 0 24-15,0 0-16 0,0 0-12 16,-67 138-6-16,61-108-15 0,1 3-16 0,2 1-13 16,-3 0-12-16,4 3-4 0,1-2-12 0,0-2 2 15,0 1-7-15,1-2-8 0,0-4-2 0,0 2-3 16,0-3-1-16,0-3-2 0,1-3-6 0,1-1-9 16,7-3-10-16,-5-2-16 0,4-2-13 15,0-1-19-15,0-2-29 0,1 1-47 16,0-3-89-16,-1-1-136 0,1-1-230 0,-4-5-823 0</inkml:trace>
  <inkml:trace contextRef="#ctx0" brushRef="#br0" timeOffset="131835">14310 10190 1646 0,'0'0'23'0,"0"0"58"0,0 0 51 16,0 0 20-16,0 0-20 0,0 0-50 15,0 0-14-15,0 0-8 0,0 0-7 0,0 0-7 16,0 0 0-16,0 0 4 0,0 0-2 0,0 0-6 15,32-26-11-15,-37 42-7 0,-1 2-7 0,-1 2-1 16,0 1-1-16,0-1-4 0,-2 0 2 16,2 0-3-16,0 0-1 0,1 1-1 0,1-3 2 15,0-1 0-15,2-2 0 0,2-1-2 0,1-1-2 16,0-3-2-16,1 0-4 0,5-1 1 0,0-2-1 16,2-3 2-16,3 0 0 0,1-3 0 15,1-1 2-15,2 0-1 0,2-1 3 0,0-4-4 16,2-1 1-16,-1-1-4 0,1-1 0 15,-1 1 0-15,-2 0-1 0,-1 0 2 0,0 1-2 16,-5 0-1-16,-1 0 1 0,-1 2 3 0,-3 0 1 16,-1 1 2-16,-2 0 0 0,0 3 1 0,-2-1 5 15,0 1-3-15,0 0 5 0,0 0-6 0,0 1-4 16,-2 4 2-16,-3 2-3 0,1 2 2 0,-2 1-1 16,-1 3 0-16,1 0-3 0,1 2 3 15,0 0 1-15,1-1-2 0,-1 3 1 0,0 0-2 16,0 1 0-16,0 1-2 0,0-1 3 0,0-1-4 15,1-1 0-15,0 1-5 0,1-3-18 0,2 0-28 16,1-3-37-16,0-3-59 0,3-2-97 16,5-3-156-16,-3-2-186 0,0 0-784 0</inkml:trace>
  <inkml:trace contextRef="#ctx0" brushRef="#br0" timeOffset="132235.1">14828 10210 1960 0,'0'0'36'0,"0"0"23"0,0 0 33 0,0 0-4 15,0 0-42-15,0 0-21 0,0 0 4 16,0 0-1-16,0 0-8 0,-117 79-3 0,101-57 0 15,2 1 0-15,1 1 2 0,0 3 1 0,3-2-5 16,2 1-4-16,2 1-6 0,1-3-1 16,4-1-2-16,1-3-1 0,2-2 5 0,7-1-4 15,0-4 5-15,2-3-1 0,4-3 3 0,0-2 2 16,3-3 8-16,0-2 5 0,4 0-2 0,-1-3 4 16,1-4-3-16,-1-3 4 0,-1-4 9 0,-4 0 7 15,0-1-1-15,-1 0-3 0,-1-1-5 16,-2 0-9-16,-1-4-3 0,-3 1-7 0,-2-1-2 15,-2-1-6-15,-4-1 0 0,-1 0-2 16,-2 2-6-16,-3 1-1 0,-6 4-8 0,-1 4-9 16,-4 3-16-16,-1 6-18 0,-4 2-31 0,0 2-35 15,-4 7-59-15,3 2-115 0,0 2-214 0,6-2-155 16,6-4-356-16</inkml:trace>
  <inkml:trace contextRef="#ctx0" brushRef="#br0" timeOffset="132480.54">15224 10441 2699 0,'0'0'9'0,"0"0"28"15,0 0 33-15,0 0-10 0,0 0-43 0,0 0-1 16,0 0 1-16,0 0-3 0,0 0-1 16,0 0-10-16,123-33-6 0,-99 30-3 0,1 0-14 15,-3 1-29-15,2-1-44 0,-5 1-113 0,4 1-169 16,-7 1-262-16,-6 0-841 0</inkml:trace>
  <inkml:trace contextRef="#ctx0" brushRef="#br0" timeOffset="132767.97">15567 10442 2588 0,'0'0'2'16,"0"0"20"-16,0 0 47 0,0 0 6 0,0 0-32 15,0 0-7-15,105-135-2 0,-86 113-7 16,-1-1-14-16,-3 0-2 0,-1 2-3 0,1 1 0 15,-5 5 8-15,-5 4 0 0,-1 3 11 0,-3 3 4 16,-1 3 2-16,0 2-7 0,-1 0-9 16,-6 5-9-16,1 4-5 0,-4 3-1 0,-1 4-2 15,-2 4 4-15,2 1-7 0,-1 4 6 0,2-1 1 16,0 2-9-16,-1 0 4 0,2 1-10 0,0 0-15 16,2-1-16-16,2 0-31 0,0-2-53 0,4-2-106 15,1-1-114-15,0-8-237 0,0-1-868 0</inkml:trace>
  <inkml:trace contextRef="#ctx0" brushRef="#br0" timeOffset="133117.67">15991 10247 2037 0,'0'0'67'0,"0"0"23"0,0 0 46 15,0 0 9-15,0 0-60 0,0 0-45 0,0 0-11 16,0 0-11-16,0 0-9 0,0 0-1 0,0 0-3 16,0 0 1-16,-127 74-3 0,116-55 1 15,1-1 0-15,0 0 0 0,3 1 3 0,4-2-2 16,2 0 0-16,1 0-2 0,0 0-2 0,3-4-2 16,5 0-4-16,2-2 3 0,0-2-5 15,1-1 3-15,2-2-1 0,2-3 2 0,4-1 5 0,-3-2 3 16,3 0 6-16,-2-5 5 0,-3-2 2 15,2-1 10-15,-2-1 6 0,-3-3 1 0,0 0 4 16,-2-1-5-16,-1-1-3 0,-1 0-4 0,-2 0-10 16,-4 1-6-16,-1-2-9 0,0-2-3 0,0 0-18 15,-3 0-24-15,-7 0-41 0,3 0-72 0,-2 3-97 16,-2 1-184-16,4 2-190 0,2 7-747 0</inkml:trace>
  <inkml:trace contextRef="#ctx0" brushRef="#br0" timeOffset="133490.67">16382 10353 2328 0,'0'0'363'0,"0"0"-354"16,0 0 35-16,0 0 10 0,0 0-17 0,0 0-23 15,0 0-5-15,0 0-2 0,0 0-6 0,0 0-2 16,-39-118-7-16,29 117 0 0,-1 1-3 16,0 0 0-16,-4 3 5 0,1 4-3 0,1 2 5 15,-4 3-3-15,5 1 0 0,-3 3 3 16,1 0 0-16,2 1 4 0,3 2 0 0,0-1-1 16,4 3 2-16,0-2-1 0,3-1-1 15,2 0-3-15,0-2-1 0,7-3 2 0,2 1 5 16,4-3 2-16,0-2 3 0,2-1-1 0,0-3 3 15,1-2 2-15,-1-1 4 0,2-2 3 0,-4-2-4 16,-1-3 3-16,1-2-6 0,-2-1 2 0,-1-3-1 16,-2 1-5-16,-1 0-3 0,-1-3-2 0,-3-1-5 15,-2-1-6-15,-1 0-21 0,0-2-53 16,0-1-88-16,0 0-137 0,0 3-299 0,0 6-876 0</inkml:trace>
  <inkml:trace contextRef="#ctx0" brushRef="#br0" timeOffset="133769.82">16459 10036 2512 0,'0'0'3'0,"0"0"37"0,0 0 45 15,0 0 10-15,0 0-21 0,0 0-12 0,97 123-7 16,-86-95-16-16,0 4-13 0,-2 2-9 0,-1 0-7 16,-3 1-2-16,-3 0-6 0,-2-2 1 0,-2 2-2 15,-6-4 0-15,0-1-3 0,-5-2 0 0,-3-5-8 16,-3 1-15-16,1-5-13 0,0 0-24 16,2-4-28-16,-2-3-46 0,5 0-80 0,1-3-108 15,3-1-165-15,1-3-80 0,6-2-501 0</inkml:trace>
  <inkml:trace contextRef="#ctx0" brushRef="#br0" timeOffset="134135.51">16726 9808 2642 0,'0'0'10'15,"0"0"19"-15,0 0 26 0,0 0 30 0,0 0-6 16,0 0-26-16,0 0-6 0,0 0-10 0,0 0-7 16,124-44-12-16,-105 50-3 0,-2 1-7 0,-1 1-5 15,2 0-1-15,-5 3 0 0,1-1-2 0,-4 1-1 16,-1 1 3-16,-3-1-7 0,-1 2 4 16,-4 0-3-16,-1 0-4 0,0 2 3 0,-8 0 0 15,-1 1 4-15,-3 1 1 0,-5-2 6 0,2 4-6 16,-3-4 2-16,0-2 1 0,3 1 5 0,-1-1 4 15,5-1 6-15,0 1 4 0,1-3-6 0,3-1 1 16,5 0-9-16,2-1-4 0,0-1-3 16,1 0 0-16,8-1 2 0,2-1-6 0,3-1 0 15,3-2-11-15,1 0-16 0,2 0-18 0,0-1-26 16,-2-1-41-16,1 0-68 0,-2 0-111 0,2 0-225 16,-8 0-293-16,-1 0-301 0</inkml:trace>
  <inkml:trace contextRef="#ctx0" brushRef="#br0" timeOffset="134381.03">17408 10067 2535 0,'0'0'17'0,"0"0"14"15,0 0 51-15,0 0 18 0,0 0-18 0,0 0-18 16,0 0-14-16,-21 118-15 0,20-98-15 16,-1 0 0-16,1-1-10 0,-2 1-1 0,2 2-4 15,-1-4-1-15,-3 2-1 0,1-3-12 0,-1-1-12 16,0 0-33-16,-2 1-42 0,4-2-66 16,-3-2-105-16,2-1-164 0,1-2-196 15,0-6-773-15</inkml:trace>
  <inkml:trace contextRef="#ctx0" brushRef="#br0" timeOffset="134569.07">17155 10324 2447 0,'0'0'47'16,"0"0"-3"-16,0 0 19 0,0 0 2 0,0 0-26 15,0 0-11-15,0 0-7 0,130-26-5 16,-107 24-10-16,2 0-2 0,1 0-4 0,-1-1-4 15,0 0-10-15,-2 2-29 0,2-2-47 0,-3 2-78 16,-1 0-125-16,-1 0-203 0,-7 1-115 16,-3-1-450-16</inkml:trace>
  <inkml:trace contextRef="#ctx0" brushRef="#br0" timeOffset="134866.75">18167 9802 2441 0,'0'0'-4'0,"0"0"10"0,0 0 42 0,0 0 29 16,0 0 15-16,0 0-17 0,0 0-3 0,0 0-13 16,0 0-14-16,-111 123-6 0,98-93 0 0,0 4-4 15,0-1 0-15,2 3 0 0,0 0-7 16,1 1-1-16,2 3-6 0,1-4-7 0,4 2-2 15,0-3-4-15,-2-3-2 0,3 0-1 0,2-4-6 16,-2-1-7-16,1-2-3 0,1-3-7 0,1-1-7 16,-1-5-12-16,0-2-13 0,0-1-19 15,2-1-29-15,2-4-45 0,3-1-76 0,-1-1-133 16,-2-1-262-16,-2-3-837 0</inkml:trace>
  <inkml:trace contextRef="#ctx0" brushRef="#br0" timeOffset="139018.03">18588 10144 1541 0,'0'0'30'15,"0"0"54"-15,0 0 85 0,0 0 23 0,0 0-39 16,0 0-41-16,0 0-11 0,0 0-6 16,0 0-16-16,0 0-18 0,0 0-20 0,0 0-7 15,21-108-5-15,-33 102-10 0,-1 2 3 0,-4 2-10 16,-1 1-3-16,1 1-6 0,-5 0-3 15,0 5 2-15,1 0-5 0,1 4 3 0,5-1-3 16,-3 1-1-16,5 1 2 0,2 0 1 0,4 4-3 16,1-1 1-16,5 1-2 0,1-1-2 15,6 3 3-15,2-3-2 0,5 1 3 0,0 2 0 16,4-2 3-16,0 0 0 0,1 1-3 0,2 0 4 16,2 0-5-16,-3 2 4 0,1-2-3 0,-1 1 0 15,1-1-2-15,-4 0 0 0,-2 0 7 0,-3-1-2 16,0 0 2-16,-2-3-1 0,-7 1 1 0,1-1-3 15,-3-1 7-15,-3 1 1 0,-3-2-1 0,-6 1 2 16,0-1-6-16,0 0 0 0,-4-1-4 16,-2-1 5-16,0 1-4 0,-2-2 1 0,1-1 4 15,0 0-3-15,2-3 1 0,0 0-3 0,-1-2 2 16,5 0-4-16,-1-2 4 0,1-2 5 16,3-2-3-16,-1-1 2 0,6 0-2 0,-2-1-1 15,5-1-1-15,-3 0 4 0,4 1-4 16,1-3 3-16,0 1-1 0,1-1-2 0,6 0 3 15,0 0-3-15,0 0 5 0,4 0-1 0,2-1 5 16,0-2 0-16,-2 3-3 0,4-2-4 0,0-1-1 16,2 0-2-16,-1 0-1 0,2-3 5 0,0 2-7 15,-3-1-1-15,2 0-3 0,-1 0-13 16,-2-4-18-16,-1 2-34 0,-2-3-49 0,1 2-77 16,-1-2-99-16,-4 0-133 0,1 4-93 0,-3 5-145 15,-1 4 204-15</inkml:trace>
  <inkml:trace contextRef="#ctx0" brushRef="#br0" timeOffset="139454.07">19045 10261 1867 0,'0'0'-11'0,"0"0"56"0,0 0 94 15,0 0 9-15,0 0-65 0,0 0-25 0,0 0-9 16,37-117 3-16,-37 103-7 0,-5 3-8 16,1 2-2-16,-5 0 0 0,0 5-1 0,-2 0-10 15,-2 3-6-15,-3 1-10 0,-3 0-6 0,3 5-6 16,-4 2 2-16,0 1-1 0,0 2-3 0,1 4 2 15,0 0-3-15,7 1 2 0,-3 3 1 0,4 2 4 16,1 3-5-16,5 0-1 0,-2-1 1 0,6 0-1 16,1-1 1-16,1-2 2 0,8-2-1 15,2-1-2-15,1-3 0 0,4 0 2 0,2-2 1 16,-1-3 7-16,7-2 8 0,-3-3 5 16,-1-2 2-16,-3-1 11 0,0 0 2 0,0-3 5 15,-3-3 5-15,-1-3-5 0,2 1 0 16,-3-2-6-16,-3-1-5 0,0-2-5 0,-4 1-7 15,3-3-4-15,-6-2-4 0,2-1-4 0,-3-1-14 16,-1-1-19-16,0 0-35 0,0-2-41 0,0 1-72 16,-1 3-128-16,0 5-245 0,-3 5-703 0</inkml:trace>
  <inkml:trace contextRef="#ctx0" brushRef="#br0" timeOffset="139720.01">19372 10261 2632 0,'0'0'-71'0,"0"0"53"16,0 0 67-16,0 0 14 0,0 0-28 15,0 0-26-15,0 0-2 0,0 0-4 0,0 0 2 16,0 0-5-16,139-39-3 0,-111 38-7 0,-3 0-15 16,-1 0-28-16,2 1-57 0,-2 0-83 0,0 0-146 15,-2 0-213-15,-4 0-134 0,-7 0-57 0</inkml:trace>
  <inkml:trace contextRef="#ctx0" brushRef="#br0" timeOffset="140035.17">20022 10297 2301 0,'0'0'48'16,"0"0"37"-16,0 0 30 0,0 0-13 15,0 0-45-15,0 0-21 0,0 0-2 0,0 0-7 16,67-130-8-16,-56 112-5 0,2-3-3 15,-4 1-2-15,1 1-1 0,0 2 4 0,-1 3 0 16,-2 2 7-16,-3 4 1 0,-3 2-2 0,0 4 1 16,-1 2-5-16,0 0-3 0,0 5 0 0,-1 4-4 15,-4 6-3-15,-2 1 0 0,-2 5-2 0,-1 2 1 16,2 3-3-16,-1 0 0 0,2 1 0 0,-2 2-11 16,2-2-4-16,2 1-22 0,0-2-27 0,2 0-33 15,2-3-53-15,1 0-78 0,0-1-141 16,0-7-226-16,0-5-825 0</inkml:trace>
  <inkml:trace contextRef="#ctx0" brushRef="#br0" timeOffset="140334.9">20229 10293 2358 0,'0'0'65'0,"0"0"-22"15,0 0 55-15,0 0 7 0,0 0-30 0,80-122-38 16,-63 100-7-16,4-2-4 0,1 0-1 0,0 2-4 16,-1 2 2-16,0 1 2 0,-7 4 2 0,-2 4 0 15,-3 2 2-15,-3 3 1 0,-4 3 5 0,-2 3-3 16,0 0-6-16,-3 2-9 0,-6 7-11 0,-3 3-1 16,-3 5-5-16,-1 3 3 0,1 1 0 0,0 2-2 15,1 2 1-15,4-1-3 0,0 1 1 16,4 0-2-16,-1 0 3 0,4-2 2 0,-2 1-3 15,5-2-10-15,-1-1-10 0,1 0-25 0,0-3-33 16,0-2-28-16,0 1-59 0,1-3-108 0,4-1-204 16,-3-5-173-16,-1-2-701 0</inkml:trace>
  <inkml:trace contextRef="#ctx0" brushRef="#br0" timeOffset="140666.92">20638 10015 2523 0,'0'0'-13'0,"0"0"35"0,0 0 58 0,0 0 12 16,0 0-33-16,0 0-23 0,0 0-4 0,0 0-4 16,0 0-2-16,0 0-4 0,0 0-4 0,0 0 3 15,0 0-6-15,39 92 3 0,-28-84-4 0,1-1 2 16,0 1-5-16,1 0-1 0,1 0 1 15,-1 2-4-15,-3-1 3 0,3 1-1 0,-2 2 0 16,-1-1-2-16,-3-1-1 0,1 2 0 0,-3-1-4 16,0 0 5-16,-4-1-3 0,0-1 1 15,-1 3-1-15,-1-4 4 0,-5 1 1 0,-1 0-2 16,-3-1-1-16,-4 0-2 0,0-1-1 0,-5 0-6 16,0 0 3-16,1 0-12 0,1-1-3 0,-1-1-11 15,-2-2-24-15,7-1-26 0,-1 0-40 16,2-2-58-16,2 0-81 0,3 0-134 0,2-1-211 15,3 0-798-15</inkml:trace>
  <inkml:trace contextRef="#ctx0" brushRef="#br0" timeOffset="140843.98">20651 10025 2467 0,'0'0'122'0,"0"0"-20"0,0 0 19 0,0 0 0 16,0 0-45-16,0 0-24 0,0 0-15 15,0 0-4-15,0 0-17 0,124-14-4 0,-99 14-6 16,1-1-4-16,0-2-7 0,-2 2-14 0,1-1-17 16,-1-1-41-16,-2 0-49 0,-1 1-91 0,-1-2-192 15,-7 2-263-15,-6-1-829 0</inkml:trace>
  <inkml:trace contextRef="#ctx0" brushRef="#br0" timeOffset="141167.97">21124 9729 1300 0,'0'0'586'0,"0"0"-457"16,0 0 27-16,0 0 25 0,0 0-18 0,0 0-64 15,0 0-6-15,0 0-14 0,0 0-15 16,0 0-6-16,106 131-12 0,-101-99-5 0,-3 1-8 16,-2 4-4-16,0 1-9 0,0 1-7 0,-7 1 3 15,3 1 0-15,-6 0 3 0,3-1 0 16,-2-1-2-16,-2-4-10 0,1 0 0 0,-1-5-4 16,-5-3-2-16,2 0-3 0,-1-7-7 0,-2 0-9 15,-1-4-22-15,3 1-16 0,-2-5-40 0,4-1-51 16,-3-1-90-16,5-2-220 0,1-2-209 15,5-3-801-15</inkml:trace>
  <inkml:trace contextRef="#ctx0" brushRef="#br0" timeOffset="141534.6">21369 9607 2474 0,'0'0'53'0,"0"0"0"0,0 0 34 0,0 0 13 15,0 0-6-15,0 0-39 0,0 0-7 0,0 0-6 16,0 0-9-16,124-48-12 0,-105 53-9 16,-3 2-2-16,0-2-5 0,-3 2-1 15,-1 2-1-15,-1-1-1 0,0 0-3 0,-6 1 3 16,2 0-5-16,-3 1 0 0,-4 1 3 0,0 2-5 15,0-1 3-15,-2 1-4 0,-4-1 2 0,-1 1 1 16,-1-1 4-16,-1 0 3 0,2 0 2 0,-3-1-1 16,3 0 3-16,-1-2 4 0,0 1 1 0,3-2 8 15,1 1-6-15,2-1-2 0,2 2-4 16,0-2-5-16,0-1-2 0,6-1-4 0,2 0 2 16,2 0-6-16,3 0-1 0,1-2-10 0,4 0-19 15,3-1-22-15,0 0-40 0,-2-2-57 0,1 0-93 16,-1 0-171-16,-7-1-225 0,-5 1-815 0</inkml:trace>
  <inkml:trace contextRef="#ctx0" brushRef="#br0" timeOffset="141781.79">22116 10033 3115 0,'0'0'-46'0,"0"0"15"16,0 0 34-16,0 0 28 0,0 0 0 0,0 0-24 16,0 0 1-16,0 0-8 0,131 0-3 0,-102 3-5 15,1-1-23-15,-2 0-29 0,-3 1-54 0,2-1-76 16,-3 0-140-16,-6 1-300 0,-8-1-871 0</inkml:trace>
  <inkml:trace contextRef="#ctx0" brushRef="#br0" timeOffset="141990.04">22053 10203 2822 0,'0'0'-34'0,"0"0"23"0,0 0 50 0,0 0 11 16,0 0-30-16,0 0-8 0,0 0-8 0,127 19-3 16,-100-16-9-16,-2-1-6 0,0-1-7 0,-2 0-26 15,-2 2-49-15,-2-1-74 0,-1 0-116 0,-3 1-193 16,-5-2-113-16,-2 1-598 0</inkml:trace>
  <inkml:trace contextRef="#ctx0" brushRef="#br0" timeOffset="147234.69">23057 9854 748 0,'0'0'77'0,"0"0"76"0,0 0 60 16,0 0 27-16,0 0-36 0,0 0-70 0,0 0-27 15,0 0-14-15,0 0-15 0,0 0-16 16,0 0-12-16,0 0-7 0,-47-32-7 0,41 32-4 15,0 2-3-15,-3 2-6 0,1 1 1 16,-1 4-6-16,1 0 1 0,-2 3-1 0,-1 3-6 16,1 3 4-16,0 1-8 0,-2 4-1 0,0 1-1 15,0 0-6-15,3 2 3 0,2-2-2 0,0-1-1 16,1 0 2-16,3-1 0 0,0-1 1 0,2 1-1 16,1 0-3-16,0-1 2 0,1-1-3 0,3-1-2 15,3-1 0-15,1-3-3 0,2 1-1 0,2-2 2 16,1-3 3-16,-1-1-4 0,4-3 5 15,-2-1 0-15,0-4-3 0,-2-1 5 0,2-1 1 16,-4 0 3-16,0-2 0 0,-3-3 2 0,-2-2-3 16,0 0 0-16,-2-1 2 0,-2 1 0 15,-1-4-1-15,1 1 0 0,-1-2 0 0,0-1-5 16,0 1 5-16,0 1-5 0,-2-2-3 16,-1 1 5-16,-2 2-1 0,1 1 6 0,-3 2 2 15,-2 0-1-15,0 2-3 0,-1 2-2 0,-1 2-1 16,0 1 0-16,-1 0 1 0,-1 0-1 0,1 7 1 15,-3-2-5-15,2 2 3 0,0 1-3 0,0 1-2 16,3 1-4-16,-1-1-4 0,3-1-13 16,3 1-23-16,2-1-27 0,1 0-39 0,2-1-35 15,3-1-39-15,3-2-67 0,2 1-158 0,1-1-68 16,-5-3-217-16</inkml:trace>
  <inkml:trace contextRef="#ctx0" brushRef="#br0" timeOffset="147696.95">23436 9904 1391 0,'0'0'32'15,"0"0"65"-15,0 0 56 0,0 0 11 0,0 0-52 16,0 0-48-16,0 0-5 0,0 0-1 0,0 0-7 16,0 0-11-16,-122-25-4 0,112 36-8 15,-1 1-3-15,1 4-2 0,0 3 0 0,2 1 2 16,1 1 1-16,1 0 1 0,2 2-6 0,3-3-3 16,-1 0-4-16,2 0-6 0,0-1-3 0,3 1-3 15,1-3-1-15,4-1-3 0,-1 1 3 16,-1-1-2-16,4-2 0 0,1 0 1 0,0-1-1 15,0-1 1-15,2-2-6 0,-1-1 4 0,2-2-2 16,-4-1 5-16,4-2 4 0,-2-2 1 0,1-2 3 16,-1-2-4-16,0-1 1 0,1-3 0 0,1-1 1 15,-4 0 1-15,-3-1 3 0,2-1-1 0,-3 1 1 16,-2-2 0-16,0-1-1 0,-3 0-1 16,-1-2-3-16,0 1 0 0,0-2-3 15,0 0 1-15,-4 0-7 0,-1-2-5 0,0 2-3 16,0 0-15-16,-2 1-11 0,1 1-16 0,-2 2-19 15,3 2-19-15,-3-2-20 0,0 4-34 0,1 1-63 16,3 0-117-16,-3 3-130 0,5-1-13 0,-1 3-140 0</inkml:trace>
  <inkml:trace contextRef="#ctx0" brushRef="#br0" timeOffset="148118.79">23609 9553 2078 0,'0'0'-73'0,"0"0"71"0,0 0 68 15,0 0 16-15,0 0-30 0,0 0-32 0,0 0-6 16,0 0-1-16,0 0 2 0,0 0-2 0,0 0-4 16,0 0-3-16,0 0-3 0,0 0-1 0,101-35-2 15,-91 37 4-15,-4 2-3 0,-1-1 1 16,-3 1 2-16,0 0 5 0,-2 2 4 0,0 0 4 16,0 0 7-16,-3 2-4 0,0 0 5 0,-5 4-1 15,1-1-1-15,1-1-3 0,-2 1 2 0,-1 1 0 16,2-2-3-16,2 2 5 0,2 1-7 0,-1-2-2 15,4 0-4-15,0 0-3 0,0-1-4 0,7-1-2 16,1 1 2-16,4-4 1 0,0 2 1 0,4-1-2 16,1-2-1-16,1-2-9 0,2 0 0 15,-2-1-8-15,0-2-24 0,2 0-17 0,2 0-42 16,0 0-43-16,-1 0-68 0,0-1-123 0,-3 0-192 16,-10 0-709-16</inkml:trace>
  <inkml:trace contextRef="#ctx0" brushRef="#br0" timeOffset="148511.78">24096 9890 2037 0,'0'0'-28'0,"0"0"43"0,0 0 60 15,0 0 10-15,0 0-25 0,0 0-4 0,0 0 0 16,0 0-7-16,0 0-9 0,0 0-7 0,0 0-5 16,0 0-4-16,-12 134-11 0,12-115-3 0,0-2-5 15,2 1-4-15,-2 1-4 0,0-3-7 0,1-1-13 16,-1 0-25-16,1-1-32 0,2 0-43 16,-2-2-67-16,2-2-97 0,-2 0-214 0,1-3-274 15,-1-4 256-15</inkml:trace>
  <inkml:trace contextRef="#ctx0" brushRef="#br0" timeOffset="148710.26">24000 10075 1865 0,'0'0'-9'0,"0"0"33"0,0 0 67 0,0 0 23 15,0 0-31-15,0 0-24 0,0 0-1 16,127-16 0-16,-98 15-11 0,-3 1-13 15,1-1-10-15,0 0-10 0,-4-1-4 0,0 1-7 16,2 0-3-16,-7 0-10 0,2 1-18 0,-4 0-28 16,-1 0-50-16,-5 0-66 0,-1 0-115 0,-3 0-231 15,-4 0-780-15</inkml:trace>
  <inkml:trace contextRef="#ctx0" brushRef="#br0" timeOffset="152436.01">24598 9874 708 0,'0'0'153'0,"0"0"-73"15,0 0 68-15,0 0 35 0,0 0 2 0,0 0-61 16,0 0-40-16,0 0-16 0,0 0-12 15,0 0-24-15,0 0-13 0,0 0-12 0,0 0-5 16,0 0 5-16,21-32-3 0,-5 28 5 0,4-1 3 16,0 1 4-16,0 1 7 0,0 1 0 15,-4 1 0-15,1 1 0 0,-1 0-7 0,-3 1 1 16,-3 4-3-16,-2 1-5 0,-1 1 1 0,-1 1-3 16,-2 2 4-16,-1 0 2 0,-1 2 2 15,-1 0 6-15,-1 1 0 0,0 2 2 0,-3 0-4 16,-4 0-3-16,-1-2-4 0,0 3-2 0,-2-5-1 15,-4 1-6-15,2-1 2 0,0-2-2 0,-2 2 1 16,1-2 2-16,2-1-2 0,0-1-2 16,1 0 0-16,0-3-2 0,0 1 1 0,2-1-1 15,4-1-4-15,-2-1 3 0,4-1-12 0,1-1-4 16,1 0-11-16,0 0-9 0,0 0 10 0,3 0 6 16,3 0 13-16,1 0 7 0,4 0 1 0,1-2-6 15,0 0-3-15,0-1-3 0,4 2-2 0,-4 0 3 16,0 1-1-16,-1 0 0 0,2 0-2 15,-3 3 1-15,0 2-1 0,-2 1 3 0,0 0 2 16,-1 2 0-16,-3 0 5 0,3 2-2 0,-5 1 4 16,4 1-2-16,-3 0 2 0,-2-1 2 15,-1 1 2-15,0-1 2 0,0 1 0 0,-1-1 3 16,-5 0-1-16,1-2 8 0,-3 0-1 0,-2 0 4 16,1-1 4-16,-3-1-1 0,1 0 4 0,-5-1-3 15,3 1 1-15,-3-1-7 0,2-2-4 16,1 0-4-16,0-1 1 0,0-1-6 0,3 0-4 15,3-2-6-15,2 0-16 0,3 0-22 0,1 0-67 16,1 0-159-16,0-2-200 0,0 0-597 0</inkml:trace>
  <inkml:trace contextRef="#ctx0" brushRef="#br0" timeOffset="152851.17">25022 9887 1604 0,'0'0'-16'15,"0"0"41"-15,0 0 56 0,0 0 4 16,0 0-31-16,0 0-26 0,0 0 9 0,0 0 15 16,0 0 3-16,0 0 8 0,0 0-7 0,0 0-7 15,0 0-8-15,0 0-7 0,-2 50-4 16,0-38-6-16,0-3-6 0,2 2-3 0,0-2-2 15,0 3-7-15,5-4 6 0,2 1-5 0,0 0 0 16,1-1 2-16,3 0 0 0,1 0 1 0,1-1-1 16,-2 2 5-16,1-1-7 0,-1-1 5 15,-2 1-1-15,2-1-1 0,-2 0-1 0,-2 0 2 16,-3 0-1-16,3-1-1 0,-5 1 7 0,6 1-8 16,-4-1 3-16,-3 1-2 0,2 1-3 0,-1 0 3 15,-2-1-2-15,0-1 5 0,-4 0-1 0,0 1 3 16,-6-1-1-16,1 0-3 0,-1 1-6 0,-3-2 2 15,0 1-1-15,-2 0-5 0,2-3 6 16,-3 2-13-16,4-3-6 0,0 2-11 0,0-3-16 16,3 1-19-16,0-2-24 0,1 0-26 0,4-1-38 15,-2 0-50-15,3 0-119 0,0-2-166 0,0 0-422 0</inkml:trace>
  <inkml:trace contextRef="#ctx0" brushRef="#br0" timeOffset="153048.06">25031 9965 1403 0,'0'0'54'16,"0"0"50"-16,0 0 35 0,0 0 9 0,0 0-43 16,0 0-45-16,0 0-15 0,0 0-11 0,0 0-9 15,122-71-12-15,-102 67-11 0,-1-1 0 0,0 1-10 16,-1 0-12-16,-2 2-24 0,1-1-53 15,-5 3-79-15,-2 0-134 0,-1 0-141 0,-6 0-577 0</inkml:trace>
  <inkml:trace contextRef="#ctx0" brushRef="#br0" timeOffset="153634.59">25073 9452 1664 0,'0'0'2'0,"0"0"29"16,0 0 22-16,0 0 11 0,0 0-15 15,0 0-17-15,0 0-2 0,0 0-4 0,0 0-1 16,0 0-4-16,0 0-4 0,133-19-4 15,-118 19-2-15,-2 1 2 0,-3 3-3 0,-1 0 0 16,-4 0-1-16,0 2-1 0,-3 1 0 0,-2 2 8 16,0-1 3-16,0 2 7 0,-1-1 2 0,-7 0-4 15,0-1-1-15,1 1-7 0,-3 1 0 0,-1 0-6 16,-1-2-3-16,1 1 2 0,-2-1-5 16,3 0 1-16,0-1-1 0,3 1-2 0,2-1-2 15,3 0 2-15,-1 1 0 0,3-2-1 0,0-1 5 16,2 0 2-16,2 0 5 0,5 0 5 0,1 0-1 15,1 0-3-15,-1 1-3 0,9-2-2 0,-5 2-1 16,4-1-3-16,2-1-2 0,-3 0-1 16,2 1-6-16,-4 0-1 0,3-2-7 0,-5 2-13 15,4-2-7-15,-5 2-14 0,0-1-14 16,-1-1-18-16,2 0-32 0,0 1-38 0,-1-2-65 16,0 2-110-16,-4-3-103 0,-4 0-516 0</inkml:trace>
  <inkml:trace contextRef="#ctx0" brushRef="#br0" timeOffset="183410.71">21712 10915 712 0,'0'0'274'0,"0"0"-19"15,0 0 28-15,0 0-3 0,0 0-65 0,0 0-46 16,0 0-29-16,0 0-27 0,0 0-22 16,0 0-27-16,0 0-22 0,0 0-17 0,-26-35-10 15,16 35-7-15,-6 2 1 0,0 2 1 0,-2 2-1 16,-3 2-3-16,-4 2 2 0,-2-1-3 15,-2 2-2-15,-2 1 4 0,-2 0-6 0,-2 1 2 16,1 1-1-16,-2-1 0 0,-1 3 1 0,-1-1-2 16,-2-1 6-16,3 0-1 0,0 0 5 0,0-1-2 15,3 2 1-15,2-3-7 0,3 0 6 16,1-1 2-16,7-1-2 0,2-1 9 0,8-3-13 0,-1 0 0 16,7 0 0-16,2-4-8 0,3 2 2 15,0-3 1-15,0 1 3 0,3 0 4 0,4-1 9 16,4 0 4-16,4 0 4 0,2-1-3 0,1 1-1 15,3 0-3-15,5 2-8 0,-4-1 0 16,0 0-4-16,2 2 0 0,1 0 0 0,-2 2 2 16,4 0-4-16,-4 1-3 0,4-1 3 0,-4 3-5 15,2-1 3-15,-3 0-1 0,0 1 0 0,-1 1 0 16,0-2-2-16,-3 4-3 0,2-3-8 0,-3 2-7 16,1-2-17-16,2 1-12 0,-3-1-19 15,0 0-18-15,0 1-33 0,4-1-62 0,-2-2-83 16,0 0-191-16,-4-2-134 0,-5-1-555 0</inkml:trace>
  <inkml:trace contextRef="#ctx0" brushRef="#br0" timeOffset="184051.73">22376 10789 1022 0,'0'0'217'0,"0"0"25"16,0 0 12-16,0 0-46 0,0 0-96 16,0 0-68-16,0 0-9 0,0 0 2 0,0 0 7 15,0 0 10-15,0 0-8 0,0 0-11 0,0 0-6 16,0 0-1-16,-50 133-6 0,38-105 0 0,-1 2-6 16,-1 0 0-16,0 1-2 0,-1 1-4 15,4-1 2-15,-5 0-6 0,4 0 3 0,1-1-3 16,3-1 1-16,2 0-2 0,2-4-3 0,0-2 4 15,4-2-4-15,-2-1 0 0,2-2 0 0,0-2-3 16,0-3 0-16,2-1-3 0,2-3 1 0,-1-1 0 16,0-2 1-16,-3-2 2 0,0-3 4 0,0 0 9 15,0-1 10-15,0 0 2 0,0-1 0 16,0-5-11-16,-2-1-8 0,-2-3-2 16,-2-2-4-16,-3 0 1 0,1-2-1 0,-1-2-2 15,-2 0 1-15,-1 0 1 0,0 0 2 0,-2 3 1 16,-2-1 1-16,-2 1 1 0,2 2-1 0,-3 1 2 15,-1 3 1-15,0 3 4 0,0 1 3 0,2 3 3 16,0 0-1-16,2 7-4 0,1 2-4 16,5 1-3-16,2 3-3 0,2-1 2 0,5 3 3 15,1 1-1-15,3-1 6 0,7 0-1 0,3 1 1 16,3 1 2-16,7-3-7 0,1 0 3 0,2 1-4 16,3-3-3-16,-1-2-2 0,1-3-12 15,-2-1-12-15,0-4-24 0,-2-2-25 0,1 0-29 16,-3-4-42-16,-4-3-50 0,0-2-65 0,0-3-145 15,-6 1-117-15,-7 6-582 0</inkml:trace>
  <inkml:trace contextRef="#ctx0" brushRef="#br0" timeOffset="184501.8">22707 10568 1425 0,'0'0'182'0,"0"0"-83"0,0 0 23 0,0 0 10 15,0 0-21-15,0 0-38 0,0 0-17 0,0 0-4 16,0 0 3-16,0 0-3 0,131-35-5 0,-114 35-4 16,0 2-7-16,1 0-6 0,-1 2-8 0,-4 1-5 15,-1-1-8-15,-5 2-3 0,0 0-1 16,-5 1 2-16,-2 1 7 0,0 1 8 0,-2 1 8 16,-6 1 1-16,-2 0 1 0,-5 1-3 15,0-1-4-15,-2 1-3 0,2 2-1 0,-1-2-1 16,2 1 0-16,1-1-1 0,0 1-4 15,3 1-2-15,0 2-4 0,2-2-1 0,2 0-3 0,3 1-3 16,3-2 1-16,0 0-4 0,2 1 6 16,7-2-7-16,1-1-3 0,3 1-5 0,5-2-11 15,2-1-13-15,1-1-22 0,-1 0-19 0,1-2-39 16,1-1-48-16,-1-1-60 0,-2-1-105 0,-4-1-209 16,-5-1-815-16</inkml:trace>
  <inkml:trace contextRef="#ctx0" brushRef="#br0" timeOffset="184952.45">23456 10737 1898 0,'0'0'241'16,"0"0"-198"-16,0 0 6 0,0 0 14 0,0 0 0 15,0 0-16-15,0 0-8 0,0 0-7 16,0 0-8-16,0 0-7 0,-127 93-4 0,111-69 0 16,1 4 4-16,-1-2-7 0,2 2 1 15,0 2-1-15,1-2-4 0,-1 3 2 0,0-2-5 16,4-1 0-16,1-2-6 0,5 2-5 0,1-3-3 15,3 0-8-15,0-2-11 0,4-3-7 0,4 0-19 16,2-2-31-16,2-4-30 0,1 1-54 16,4-3-74-16,1-3-141 0,-4-2-92 0,-4-4-484 0</inkml:trace>
  <inkml:trace contextRef="#ctx0" brushRef="#br0" timeOffset="185467.98">23809 10894 684 0,'0'0'217'0,"0"0"27"16,0 0 16-16,0 0-28 0,0 0-69 15,0 0-31-15,0 0-22 0,0 0-23 0,0 0-20 16,0 0-7-16,0 0-1 0,0 0-2 16,0 0-1-16,-125-79-11 0,105 83-3 0,-3 1-8 0,4 2-7 15,4 0-3-15,1 1-8 0,1 0-7 0,6 2-5 16,2 0-3-16,4 0-4 0,1 0 0 16,0 0-2-16,2 0-2 0,5 0 0 0,1-1 1 15,2 2 1-15,5-1 2 0,-2 2 3 0,4-2-3 16,1-2 3-16,-3 0-2 0,2-1 3 15,-5-2 0-15,-2-1-1 0,0 1 3 0,-4 0-4 16,-2-2 2-16,1 1 1 0,-2 0-5 0,-2 0 5 16,0 2-1-16,-1-2 1 0,0 3 0 0,0 2 0 15,0-1-2-15,-1 3-1 0,-1-1 1 16,-1 1-1-16,0 1 1 0,2-2-2 0,0 1 3 16,-2 0-2-16,2-1 1 0,-2-2 1 0,1 0 0 15,1-1 1-15,-5-1 0 0,2-1 5 0,-2 0 1 16,-2-3 3-16,1 0 0 0,-6-1-2 15,-1 0-1-15,0-1-3 0,-3 0-4 0,-1 0-3 16,3 0-5-16,0 0-12 0,1 0-22 0,3-1-34 16,1-1-46-16,1 0-53 0,2 1-72 0,2-2-122 15,1 1-125-15,2 1-556 0</inkml:trace>
  <inkml:trace contextRef="#ctx0" brushRef="#br0" timeOffset="185902.57">23906 11281 1284 0,'0'0'168'16,"0"0"27"-16,0 0 24 0,0 0-28 0,0 0-73 16,0 0-30-16,0 0-16 0,0 0-20 0,129-20-13 15,-117 23-9-15,3 2-9 0,-2 0-1 0,-2 2-4 16,1 0-4-16,-3 1-2 0,-1 0-7 16,0 0 1-16,-4-1 0 0,-2 1 1 0,0-1 6 15,-2 1 1-15,-2 0 4 0,-4-1-2 0,-3 0-1 16,-3 1-3-16,-4 0-5 0,0-1 1 0,-1 1-3 15,-1 0-2-15,-2 0 2 0,4 3-1 0,-1-2-1 16,-1 0 2-16,0 0-1 0,1 2 0 16,2-2 3-16,0 0-3 0,1 0 1 0,6 2 0 15,1-1-3-15,3-1-4 0,4 0-3 0,0 1-3 16,6-1-1-16,5-1-5 0,1-1-5 0,7 0-10 16,1-1-25-16,4-1-21 0,1 0-37 15,-2-3-41-15,-1 0-44 0,-1 1-132 16,-5-3-166-16,-7 1-642 0</inkml:trace>
  <inkml:trace contextRef="#ctx0" brushRef="#br0" timeOffset="186196">24406 11418 1712 0,'0'0'437'16,"0"0"-425"-16,0 0 23 0,0 0 28 0,0 0-3 16,0 0-17-16,0 0-7 0,0 0-9 15,0 0-11-15,0 0-9 0,0 0-1 0,19 136-2 16,-25-115-4-16,-2-2 0 0,-2 0-10 0,-1-1-9 15,0-1-17-15,-3 0-26 0,1-4-34 0,2 0-49 16,0 0-72-16,2-3-144 0,3-3-118 16,2-3-554-16</inkml:trace>
  <inkml:trace contextRef="#ctx0" brushRef="#br0" timeOffset="186671.63">24490 10845 1801 0,'0'0'92'0,"0"0"27"15,0 0-7-15,0 0-12 0,0 0-45 0,0 0-15 16,0 0-4-16,0 0 2 0,0 0-12 16,0 0-9-16,0 0 1 0,0 0-4 0,51 127-2 15,-46-106-4-15,3 0-1 0,0 1-9 0,-2-3 4 16,0 0 0-16,0 0-2 0,-2-1 3 0,1-2-3 16,0 0 0-16,-3-2-2 0,4-3 4 0,-3-1-2 15,3-2 3-15,-2-2 5 0,0-2 3 16,0-2 10-16,-1 0 11 0,3-2 10 0,-3 0 1 15,4-2 2-15,0-2-7 0,0-4-10 0,2-2-2 16,1 0-7-16,-2-2-2 0,-1-2-4 0,1-1 0 16,2-4-7-16,-1 2-1 0,2-3 2 0,0 2-5 15,-2-1 2-15,0-1-2 0,1 2 1 16,-3 3-1-16,0 1 2 0,-2 0 1 0,-3 1-1 16,1 4-5-16,-2 1 1 0,1 2-2 15,-2 2-6-15,0 0 4 0,0 2-24 0,0 1-28 16,0 1-39-16,0 0-73 0,0 0-64 0,0 0-60 15,0 1-82-15,0 1-128 0,0 1-639 0</inkml:trace>
  <inkml:trace contextRef="#ctx0" brushRef="#br0" timeOffset="188086.11">24858 11484 898 0,'0'0'307'0,"0"0"-252"0,0 0 34 16,0 0 37-16,0 0 6 0,0 0-35 0,0 0-31 15,0 0-19-15,0 0-8 0,0 0-4 0,0 0-4 16,0 0 2-16,0 0 2 0,0 0 7 0,119-128 7 16,-107 118 2-16,-3-1 6 0,-2 2-2 15,-2 0 4-15,3 1 0 0,-5 1-1 0,-1 0-6 0,0 4 1 16,-1 0 0-16,-1 3-6 0,0 0-1 0,0 0-14 16,-4 4-14-16,-2 5-10 0,-2 3-4 15,-3 1-4-15,-3 3 1 0,-1 3 1 0,-1 1 0 16,3-2 0-16,1 1-5 0,-1 2 0 0,3-1-11 15,3-1-3-15,-2-1-14 0,4-3-28 16,2-1-33-16,1 0-46 0,2 0-54 0,0-3-56 16,0 0-101-16,0-3-148 0,0-3-600 0</inkml:trace>
  <inkml:trace contextRef="#ctx0" brushRef="#br0" timeOffset="188451.7">25143 10658 1726 0,'0'0'13'0,"0"0"22"0,0 0 33 0,0 0 22 16,0 0-12-16,0 0-31 0,0 0-31 16,0 0-1-16,0 0 9 0,0 0 6 0,0 0 5 15,0 0 1-15,0 0-2 0,0 0-9 0,-90 138-9 16,78-117-12-16,0 0-2 0,2 0-11 0,-1 0-12 15,3-2-19-15,0 0-31 0,4-4-35 16,-4 2-53-16,7 0-48 0,-4-3-51 0,5-1-57 16,0-1-36-16,0-3-7 0,0-4-41 0</inkml:trace>
  <inkml:trace contextRef="#ctx0" brushRef="#br0" timeOffset="188818.36">25201 10854 1221 0,'0'0'77'15,"0"0"39"-15,0 0 22 0,0 0-4 0,0 0-70 16,0 0-63-16,0 0-20 0,0 0 2 16,0 0 14-16,0 0 11 0,0 0 3 0,0 0-2 15,0 0 1-15,0 0 3 0,-48 66 2 0,42-55 0 16,2 1-3-16,2-2-3 0,1 1-4 0,1-1 0 15,0-1-5-15,2-1 3 0,1-1 0 16,4 0 0-16,0-1 7 0,-1 0 5 0,4-3 8 16,0 1 8-16,2-3 10 0,1-1 1 0,0 0 8 15,-1 0 3-15,-2-5-2 0,1-1 10 0,-2 0-10 16,0-1-3-16,0 0-6 0,-5-1-12 0,4 0-3 16,-6-2-5-16,1 0-4 0,-1 1-1 15,-2-2-9-15,0 1-3 0,0-1-2 0,-6 0-10 16,3 2-2-16,-5-1-15 0,2 2-19 0,-1 3-20 15,-2 1-38-15,-2 2-38 0,0 1-65 0,1 1-116 16,0 0-143-16,3 1-582 0</inkml:trace>
  <inkml:trace contextRef="#ctx0" brushRef="#br0" timeOffset="189377.09">25357 10721 943 0,'0'0'-36'16,"0"0"27"-16,0 0 52 0,0 0 58 0,0 0 2 15,0 0-24-15,0 0-11 0,0 0-5 0,0 0-10 16,0 0-12-16,0 0-13 0,57 125-11 0,-53-107-12 16,2-2-3-16,-4 3-5 0,-2-3-4 0,0 1-5 15,-1-2-21-15,-6 0-23 0,-1 1-34 0,-1-2-43 16,-1 1-47-16,-1-2-63 16,-2 1-5-16,4-4-14 0,4-3 28 0</inkml:trace>
  <inkml:trace contextRef="#ctx0" brushRef="#br0" timeOffset="189878.47">25153 11751 478 0,'0'0'105'0,"0"0"49"15,0 0 40-15,0 0 4 0,0 0-57 16,0 0-47-16,0 0-19 0,0 0 7 0,0 0 12 16,0 0 15-16,0 0-3 0,0 0-12 0,0 0-17 15,0 0-22-15,40-18-10 0,-23 10-9 16,-2-4-3-16,2-1-5 0,3-1-3 0,-3-1-3 15,0-3-5-15,2 0-1 0,-1-3-6 0,-4-1-1 16,4-3-4-16,0-2-2 0,-4-3-4 0,4-4-5 16,-4-2-5-16,4-3-11 0,-6 0-13 15,5-4-21-15,-5 3-23 0,0-4-31 0,1 4-25 16,-1 2-18-16,-4 4-26 0,-1 8-33 0,-2 7-55 16,-4 5-61-16,-1 7-16 0,0 3-23 15</inkml:trace>
  <inkml:trace contextRef="#ctx0" brushRef="#br0" timeOffset="193879.18">3617 12828 1413 0,'0'0'450'0,"0"0"-429"15,0 0 22-15,0 0 29 0,0 0 21 0,0 0-8 16,0 0-16-16,0 0-10 0,0 0-8 16,0 0-14-16,0 0-14 0,0 0-11 0,95 1-5 15,-77-1-7-15,2 0-10 0,-1 0-10 16,0 0-22-16,0 0-27 0,-3 0-44 0,2 0-85 0,-1 0-118 16,-4 0-153-16,-3 0-40 15,-2 0-180-15</inkml:trace>
  <inkml:trace contextRef="#ctx0" brushRef="#br0" timeOffset="194052.88">3685 12928 1646 0,'0'0'73'16,"0"0"-86"-16,0 0 30 0,0 0 63 0,0 0 28 16,0 0-9-16,0 0-10 0,0 0-7 0,0 0-19 15,0 0-25-15,0 0-15 0,0 0-11 0,0 0-14 16,122-3-30-16,-107 1-37 0,3 0-74 15,-4 0-121-15,2 0-183 0,-5 0-56 0,-3 1-354 0</inkml:trace>
  <inkml:trace contextRef="#ctx0" brushRef="#br0" timeOffset="194276.88">3914 12675 1431 0,'0'0'373'0,"0"0"-434"15,0 0 31-15,0 0 83 0,0 0 52 16,0 0-12-16,0 0-7 0,0 0 0 0,0 0-9 16,0 0-15-16,0 0-9 0,0 0-10 0,130 114-11 15,-117-96-9-15,3-2-11 0,-6 2-7 0,-2-1-5 16,-5 0-9-16,-3 3-1 0,1 0-14 16,-10 1-15-16,-1 1-16 0,-4 0-28 0,-3 1-26 15,3-2-43-15,-2-2-69 0,3-1-152 0,4-7-63 0,3-3-496 16</inkml:trace>
  <inkml:trace contextRef="#ctx0" brushRef="#br0" timeOffset="194734.92">4707 12598 2289 0,'0'0'-50'0,"0"0"40"15,0 0 85-15,0 0 23 0,0 0-47 0,0 0-22 16,0 0-2-16,0 0-9 0,0 0-17 0,0 0-14 16,0 0-12-16,0 0 1 0,0 0 3 0,0 0 4 15,-88-6 6-15,71 19-1 0,-2 0 1 16,6-2-3-16,-3 1 1 0,5-1-2 0,0 1 0 15,2-1 3-15,4 1-4 0,-1-2-2 0,4 0-9 16,1-2-13-16,1 0-5 0,2-1-2 0,5 0 3 16,3 2 11-16,3-4 7 0,1 1 9 0,4-2 9 15,2 0 2-15,1-2 8 0,-1 0-1 16,0 1 1-16,1-1 3 0,-3 2-1 0,-4-1 2 16,3 3-1-16,-7 0 4 0,-2 1 7 15,-4 1 6-15,-1-1 9 0,0 1 4 0,-3 2 3 16,0 0-2-16,-6 2-6 0,1 1-4 0,-3-2-5 15,-1 1-4-15,-2 1-1 0,1 0-1 0,-2-1-4 16,-3 0 1-16,2 0-5 0,-4-2-2 16,3 2-5-16,-4-2-7 0,2-1-15 0,0-1-24 15,0-1-25-15,2-1-37 0,1-2-59 0,-1 1-118 16,8-3-170-16,-1 0-603 0</inkml:trace>
  <inkml:trace contextRef="#ctx0" brushRef="#br0" timeOffset="195119.02">4855 12897 2185 0,'0'0'0'0,"0"0"13"0,0 0 46 0,0 0 10 16,0 0-32-16,0 0-5 0,0 0-4 0,0 0-4 15,0 0-8-15,0 0-2 0,115-25 0 0,-102 25-5 16,1 0 2-16,-3 0-4 0,0 1-1 0,1 1 0 16,-3 1-4-16,-2 0 0 0,-3 2 2 0,3-1 3 15,-5 1 8-15,-1 0 9 0,-1 0 5 16,0 2 5-16,-1 2-6 0,-8 2-4 0,2 0-7 16,-5 2-8-16,0 1-2 0,-1 1-3 0,-4-2 1 15,7 1-2-15,-2-1-2 0,1 0 0 16,2 0-3-16,0 0 0 0,2 0 2 0,2 0-2 15,-1-1 1-15,3 1-2 0,2-3 0 0,0 1-1 16,1-2-3-16,0 0-1 0,0-2-5 0,2 0-10 16,1-2-11-16,4 0-17 0,2-3-15 0,0 0-20 15,1-2-44-15,4 0-79 0,-1-6-125 0,4-1-178 16,-5 0-413-16,-3 3 594 0</inkml:trace>
  <inkml:trace contextRef="#ctx0" brushRef="#br0" timeOffset="195452.09">5748 12528 1668 0,'0'0'4'16,"0"0"26"-16,0 0 57 0,0 0 16 15,0 0-40-15,0 0-28 0,0 0-13 0,0 0-7 16,0 0 0-16,0 0-1 0,-135 23 5 0,109-7 8 16,-2 2 8-16,1 2 14 0,1 0 14 0,1 2 16 15,2 0 11-15,5 2 5 0,2-2-12 0,2 0-14 16,6 0-17-16,-1 0-18 0,3-1-8 16,5-2-13-16,1-3-8 0,6 1-4 0,4-3-5 15,3-2-5-15,6-1-2 0,1-1-5 16,4-4-7-16,5-2-9 0,2-3-20 0,0-1-28 15,-1 0-36-15,1-5-36 0,-2-1-44 0,-4-2-45 16,-2-2-46-16,-5 2-91 0,-1-1-14 0,-7 2-331 16,-3 4 639-16</inkml:trace>
  <inkml:trace contextRef="#ctx0" brushRef="#br0" timeOffset="195630.62">5420 12788 2074 0,'0'0'51'16,"0"0"-14"-16,0 0 12 0,0 0 16 0,0 0-13 15,0 0 2-15,0 0-3 0,0 0-19 16,0 0-19-16,0 0-14 0,128-9-13 0,-97 4-24 16,-1-1-41-16,-1 2-92 0,-3-2-168 0,-6 3-199 15,-8 1-760-15</inkml:trace>
  <inkml:trace contextRef="#ctx0" brushRef="#br0" timeOffset="197990.76">6527 12635 285 0,'0'0'98'0,"0"0"49"0,0 0 42 15,0 0 19-15,0 0-29 0,0 0-29 0,0 0-22 16,0 0-25-16,0 0-20 0,0 0-7 0,0 0 2 16,0 0 2-16,0 0-4 0,0 0-6 15,-104 74-12-15,94-56-6 0,-1-1-6 0,4 1-6 16,1 0-4-16,2-2-7 0,3-1-5 0,1-1-7 16,1 1-7-16,5-4-4 0,2 1 0 15,1-3 0-15,2-1 2 0,3-1 2 0,2-3 7 16,0-2 3-16,3-2 5 0,5-3 6 15,3-5-3-15,0-3-1 0,2-2-4 0,-1-2-5 0,2-3-4 16,-3-3-3-16,2-1-4 0,-1-2-1 16,-3-1-3-16,3-2 1 0,-7-1 2 0,5-2-3 15,-3 0 1-15,-2-2-2 0,-4-1-2 0,1-4-2 16,-3 0-1-16,-1 1-1 0,-3-1-2 0,-4-1-2 16,-5 5-2-16,0 2 0 0,-2 5 5 0,-2 3 1 15,-4 6 8-15,-1 4 2 0,-2 6 1 16,-2 4-2-16,1 3-7 0,-5 2-3 0,3 9-2 15,-2 2 3-15,-2 6 4 0,2-1 3 0,-1 4 1 16,5 0 1-16,-1 2-1 0,4 2 1 0,1 2 1 16,4 0 0-16,0 1 0 0,2-1 1 15,0 2-1-15,1 0-2 0,1-1 0 0,5-3-5 16,-1 0-3-16,5-4 0 0,1-1-5 0,3-1 2 16,0-3-4-16,2-2-2 0,-1-3-1 15,2-3 0-15,1-2 2 0,3-2 1 0,1-3 3 16,0-2 2-16,0 0 2 0,-1-5 3 0,1-3-1 15,-4-2-2-15,0-2 1 0,-1-4 1 0,-1 1 1 16,-1-2 3-16,-2-2-1 0,-2 1 0 16,-2 0 1-16,-2-1 0 0,-3 0 1 0,-1 0-1 15,-4 2 2-15,0 3 3 0,0 2 2 0,-5 1 4 16,-5 4 0-16,0 4-4 0,-5 3-5 0,0 0-2 16,-5 6-5-16,-1 3 3 0,2 4-1 0,-3 1 3 15,0 5-1-15,2-1 3 0,-1 3-1 16,2 1-2-16,5 1-1 0,-1-1 1 0,5 0-2 15,1-2 1-15,5-3 1 0,3-1-7 0,1-5 5 16,2-3-3-16,6-2-4 0,1-2 5 0,3-4 2 16,1 0 3-16,4-2 3 0,-1-6 1 15,3-1-2-15,-2-3-3 0,1 0 1 0,-4-2-1 16,3-3-1-16,-4 1 2 0,-1-1 0 0,-1 1-5 16,-2 1 6-16,1-1-3 0,-3 1 0 0,-3 1 2 15,1 2-1-15,-2-1-2 0,-2 5 0 16,1 2 1-16,-2 3-1 0,0 0-5 0,0 3-6 15,0 0-5-15,0 3 1 0,0 2 3 0,0 5 8 16,0 3 2-16,-3 1 3 0,3 0-1 0,-2 1-2 16,2 0 2-16,0 1-3 0,0 0 0 15,0 2 1-15,2-2 1 0,1 0-1 0,2-1 3 16,-1-1 0-16,2-3 2 0,1-2-1 0,2-1-2 16,0-2 2-16,1-2-1 0,0-3 11 15,4-1 6-15,-2 0 3 0,0-6 7 0,0-2-3 16,-1-1 2-16,0-3 2 0,1 0-3 0,-2-4-5 15,-1 0-2-15,0-2-3 0,1 0-2 0,-1-1-2 16,1 0-4-16,-2-2-3 0,0 1-1 0,1-1-2 16,-2 2-1-16,1 4-1 0,-1 3-7 0,0 2 4 15,0 3-2-15,-3 4-2 0,0 3 2 16,0 0-6-16,0 0 2 0,1 7 3 0,-3 0 2 16,2 3 5-16,-1 1 3 0,0 2 1 15,4 1-2-15,-4 1 1 0,2 1-1 0,1-1-1 16,1 0-1-16,-1-1 2 0,-1 1 3 0,1 0 0 15,0-1 7-15,1 0-6 0,-2-2 0 0,0 1 2 16,-3-2-3-16,-1-1 6 0,-1-2 3 0,0-1 3 16,-6-1 0-16,-3-1 0 0,-3-1-6 15,0-1-5-15,-2-2-5 0,0-1-3 0,2 0-1 16,-1 0-3-16,7 0 0 0,0-2-3 0,3-3-4 16,2 1-7-16,1 0-9 0,0 0 0 0,4-1-2 15,4 0 6-15,1 1 4 0,4 0 4 16,-1 0 3-16,4 0 3 0,-3-2 6 0,2 3 1 15,0-2 3-15,1 2 0 0,-1-3 1 0,2 1 0 16,-1 0 2-16,4-1 2 0,1 0 3 0,1-1 2 16,0 2-2-16,2-1 1 0,2-1-1 0,-2 1 1 15,-2-1 2-15,2 1-2 0,-2-3-3 0,-1-1 1 16,-1-2 0-16,0-3-2 0,-6 1 7 16,-2-1-7-16,-2-1 0 0,-5 0 3 15,-2 3-2-15,-3-1 6 0,-4 1-1 0,-2 4-1 16,-4 1-4-16,-3 2-2 0,-2 4-4 0,-1 0-2 15,-1 2-1-15,2 0-2 0,-1 4 4 0,-1 2-1 16,3 2 1-16,0 2 0 0,2 2-2 0,3 2 3 16,4-1-2-16,0 3 2 0,1 1-1 0,4-2 2 15,0 2-1-15,0-2 2 0,0 0-1 16,5-1 0-16,1-2 2 0,2 1-4 0,3 0 2 16,0-2-2-16,4 0-2 0,-1-1 3 0,-2-3 1 15,7-2 1-15,-3-1 3 0,-1-2-2 16,3-1-1-16,-1-1 2 0,-1 0-3 0,-1 0 3 15,0-4 3-15,0-1-2 0,0-3 5 0,-2 0-4 16,2-2-1-16,-2-3 0 0,1 0-4 0,2-1 1 16,0-1 0-16,-1-2 1 0,-1 0 0 0,-1-3-1 15,0 1-1-15,-2-1 0 0,-2 2 0 0,-2 0 0 16,-2 1 0-16,1 3 0 0,-3 5 1 16,-2 0 2-16,-1 5 6 0,0 3-1 15,0 1 0-15,-6 1-3 0,0 8-4 0,-2 1 1 16,-1 4 1-16,-1 2 2 0,0 2 2 0,3 0 3 15,-1 0 1-15,0 3 1 0,1-2 0 0,3 2-1 16,1-1 2-16,-1-3-4 0,3-2-3 0,1 0-6 16,0-3-6-16,0 0-6 0,5-3-12 15,-1-1-16-15,3-2-19 0,2-2-28 0,1-3-49 0,1-1-76 16,2 0-162-16,-3-4-195 0,-4 1-756 0</inkml:trace>
  <inkml:trace contextRef="#ctx0" brushRef="#br0" timeOffset="198150.58">8199 12218 2667 0,'0'0'58'16,"0"0"3"-16,0 0 3 0,0 0-3 0,0 0-41 16,0 0-21-16,0 0-4 0,0 0-12 0,0 0-15 15,0 0-38-15,0 0-76 0,0 0-164 16,0 0-340-16,0 0-845 0</inkml:trace>
  <inkml:trace contextRef="#ctx0" brushRef="#br0" timeOffset="198747.38">8888 12346 2437 0,'0'0'77'0,"0"0"-31"16,0 0 13-16,0 0 12 0,0 0-25 15,0 0-18-15,0 0-7 0,0 0-2 0,138-90-2 16,-110 84-5-16,-4 2-4 0,2 1-2 0,-5 3 0 16,-2 0-3-16,-4 5 0 0,-1 4 0 0,-3 2-3 15,-3 1 3-15,-2 5 0 0,-4-2 0 16,0 4 0-16,-2 1-1 0,-4-1-1 0,-6 2 1 16,-2-2 0-16,-2 0 0 0,-3-1-2 0,-2 1 1 15,-3-1 0-15,-1 1 1 0,-3 0 0 0,4-2 1 16,-5-1-2-16,4 1 0 0,-1-4 3 0,4 1-2 15,3-2 0-15,0-2 1 0,5-2-3 16,4-2 0-16,1-2-2 0,2-1-3 0,4-2-4 16,1-1-4-16,0 0 0 0,1 0 2 0,8-3 5 15,-2-3 3-15,2 0 2 0,4 0-2 0,-1 0 2 16,-3 2-1-16,5 0-1 0,0 1 2 16,0 2-1-16,-2 1 2 0,5 0 0 0,-5 1 1 15,3 3 0-15,0 2 2 0,-2 2 0 0,4 1-1 16,-4-1 1-16,4 0 0 0,-5 2 2 15,4-2 1-15,-2 1 7 0,1-1-8 0,-1-1-3 16,-1 0 2-16,1-3-9 0,1 1 5 0,1-3 1 16,0-1 0-16,0-1-1 0,-2 0-4 0,0 0-4 15,1-4-8-15,-4-1-14 0,-1-1-20 0,1-1-45 16,-1-1-73-16,-1-2-104 0,0 1-266 16,-6 4-863-16</inkml:trace>
  <inkml:trace contextRef="#ctx0" brushRef="#br0" timeOffset="199614.7">8215 12328 814 0,'0'0'253'0,"0"0"-95"16,0 0 9-16,0 0-6 0,0 0-79 0,0 0-45 15,0 0-15-15,0 0 1 0,0 0-10 0,0 0-4 16,0 0-2-16,0 0 4 0,0 0 8 15,-3-19 11-15,3 20 6 0,-1 3 0 16,-2-2 2-16,-1 1-5 0,1 1-3 0,-2-2 3 0,0 2 6 16,2-2 11-16,1-1 12 0,-1-1 5 15,2 0-1-15,1 0-5 0,0 0-6 0,0 0-4 16,0 0-6-16,0 0-6 0,0 0-7 0,0 0-8 16,0-1-6-16,0-1-5 0,0-2-5 15,0 2-2-15,0 0-3 0,0-1 1 0,0 1-4 16,-1 0 3-16,1-1-3 0,0 2 2 0,-2 0 2 15,2 1-1-15,0 0 1 0,0-1-2 0,0 1-1 16,0 0-4-16,0 0 0 0,0 0-5 16,0 0-3-16,0 0 0 0,0 0 2 0,0 0 5 15,0 0 1-15,0 0 5 0,0 0-2 0,0 0 1 16,0 0 4-16,0 2-1 0,0 2 5 0,0-2 2 16,0 1-3-16,0 1-1 0,0-1-1 15,-2 2-2-15,1-3 2 0,-3 1 2 0,3-2 1 16,-2 0 1-16,-3 0-2 0,5-1-1 0,-3 1 0 15,0-1-1-15,2 0 0 0,-3 0-2 0,1 0-1 16,3 0-1-16,-3 0 1 0,0-1-1 0,2 0-2 16,1-1-1-16,1-1-9 0,0 1-8 0,0 0-16 15,0-1-23-15,0 0-31 0,3-1-36 16,5 1-71-16,2-2-137 0,-4 3-213 16,-1 0-811-16</inkml:trace>
  <inkml:trace contextRef="#ctx0" brushRef="#br0" timeOffset="200795.88">10430 12350 1940 0,'0'0'-24'15,"0"0"-1"-15,0 0 48 0,0 0 88 0,0 0-8 16,0 0-26-16,0 0-17 0,0 0-12 0,120-13-9 16,-89 7-12-16,1 0-13 0,3-1-10 0,-4 3-4 15,0-1-7-15,-3 1-16 0,-3 2-27 0,-3 1-41 16,-4 1-56-16,-1 0-69 0,-4 0-85 15,-6 0-135-15,-4 0 18 0,-2 2-290 0</inkml:trace>
  <inkml:trace contextRef="#ctx0" brushRef="#br0" timeOffset="201013.3">10434 12519 1040 0,'0'0'392'0,"0"0"-283"0,0 0 9 0,0 0 34 0,0 0-5 16,0 0-11-16,0 0 8 0,0 0-22 0,0 0-34 16,0 0-25-16,0 0-21 0,0 0-11 15,144-26-12-15,-113 18-9 0,0 0-7 0,-1-2-11 16,0 1-15-16,0-2-30 0,-1 1-38 0,-5 2-48 16,-2-2-58-16,-3 4-67 0,-3 0-102 0,-5 0-81 15,-6 3-37-15,0 1-60 0</inkml:trace>
  <inkml:trace contextRef="#ctx0" brushRef="#br0" timeOffset="201377.34">10748 12140 1914 0,'0'0'46'0,"0"0"2"16,0 0 10-16,0 0-4 0,0 0-15 0,0 0 9 15,0 0 17-15,0 0 9 0,0 0-10 0,0 0-19 16,0 0-16-16,0 0-7 0,116 49-10 0,-93-36-5 16,2 2-3-16,-5-1-2 0,1 1-2 0,-2 0 1 15,0 0 1-15,-3-2-5 0,-4 0 6 16,2 1-3-16,-4-1 0 0,-4 1 4 0,2-3 0 16,-2 0 8-16,-2 1 5 0,-3-2 7 0,-1 2 6 15,0-1 3-15,-1 0 4 0,-7 0 2 0,3 2-4 16,-3-1-4-16,-1 2-4 0,-2-3-7 15,1 1-2-15,0 2-4 0,-2 0-4 0,-3 0-3 16,2 0-2-16,2 1-1 0,-1-1-4 0,-2 1-4 16,2-1-4-16,-2 0-6 0,5-1-10 0,-2-1-11 15,0 0-19-15,2 0-18 0,1-3-30 16,3 0-45-16,-1-2-57 0,5-2-71 0,-1 1-100 16,1-2-99-16,1-2 17 0,0 0-203 0</inkml:trace>
  <inkml:trace contextRef="#ctx0" brushRef="#br0" timeOffset="208041.12">11575 12292 1162 0,'0'0'333'0,"0"0"-247"0,0 0 42 16,0 0 32-16,0 0-4 0,0 0-39 15,0 0-33-15,0 0-19 0,0 0-15 0,0 0-22 16,0 0-19-16,0 0-4 0,-13-36-1 0,13 36 7 16,0 4 13-16,0 1 11 0,0 2 8 0,0 3 0 15,0 1-4-15,-4 0-5 0,2 3-7 16,-2 1-6-16,-1 2-4 0,2-1-1 0,-1 2-3 16,-1-1-3-16,3 1-1 0,1 0-2 0,1-1-1 15,0 0-2-15,0-2-2 0,3-1-1 0,4-1-1 16,-3-1 0-16,5-4 0 0,-1 0 0 15,1-1 0-15,1-2 0 0,1-1 2 0,0-3 4 16,2-1 0-16,-1 0 4 0,5-3 0 0,0-2 1 16,-3-2 1-16,4-3-3 0,-3 2 0 0,1-3-3 15,-1 0-1-15,0-2 2 0,-3 0 1 16,1 0-1-16,0-1 2 0,-1 0-5 0,-3 0 1 16,-2-1-1-16,1 1 1 0,1 0 1 0,-2-1 0 15,-3 2 2-15,-2-1-1 0,2 0 2 16,-3 2 0-16,-1 1 1 0,0 1 1 0,0 2 3 15,-5 2 2-15,3 1-1 0,-1 2 1 0,-2 0-3 16,3 2-3-16,-1 1-2 0,-3 0-7 0,2 2-5 16,-1 4 0-16,1 2-1 0,-3 2 3 0,2 1 2 15,-2 2-2-15,3-1 1 0,-1 2 0 0,4 1 1 16,-1 0 0-16,0 2-2 0,1 0 3 16,-2 0-5-16,3 0 0 0,0 0-4 0,0-1-14 15,0-1-17-15,5-1-30 0,0 0-41 0,3-3-61 16,1-3-92-16,2 0-168 0,-3-3-161 15,0-3-718-15</inkml:trace>
  <inkml:trace contextRef="#ctx0" brushRef="#br0" timeOffset="212502.58">11901 12789 236 0,'0'0'33'0,"0"0"47"0,0 0 41 16,0 0 35-16,0 0 11 0,0 0-31 0,0 0-26 15,0 0-19-15,0 0-8 0,0 0 12 16,0 0 15-16,0 0 13 0,0 0 9 16,0 0 1-16,-19 15 1 0,19-15-12 0,0 0-18 15,0 0-19-15,0 0-18 0,0 0-12 0,0 0-8 16,0 0-8-16,0 0-5 0,0 1-4 0,0-1-9 15,0 0 0-15,0 0-3 0,0 0-4 0,0 0 5 16,1 0-5-16,-1 0-1 0,0 0 6 0,3 2 0 16,-2-2 8-16,0 0 4 0,1 0 0 15,-2 0 0-15,2 0-4 0,3 0-2 0,-3 0-2 16,0-2-5-16,-1 0 1 0,4 0-4 0,-2-1-2 16,-1 0 1-16,3-1-3 0,-1 0-2 0,-2-1-3 15,5-2 0-15,-3 0-2 0,3-2 1 16,0 0-1-16,2-1-1 0,-3-2-1 0,3-1 0 15,-1-1 0-15,2 0 0 0,0-2 0 0,0-2 0 16,1 0 0-16,-1-1 1 0,1 2-1 0,0-1-2 16,-1 1 0-16,-1 0-3 0,0 3 3 0,-4 4 2 15,2 1-3-15,-5 5 7 0,2 0-6 0,-4 3 2 16,0 1 2-16,0 0-7 0,0 0 3 16,0 1 0-16,0 5 0 0,0 3 6 15,-4 0-1-15,1 4-2 0,-3 1 0 0,3 1-4 16,-1 0 2-16,-3 3 0 0,0 0-1 0,2 3 2 15,-2-1-3-15,-2 2 1 0,3-1 0 0,-2 1 0 16,-1 0 1-16,1 0-3 0,-2-1 0 16,2-1-6-16,3-2-3 0,-4-1-9 0,2-2-15 15,4 0-15-15,-1-3-20 0,0 1-23 0,3-3-26 16,1-2-32-16,0-2-58 0,0-4-84 0,0 1-114 16,5-3-76-16,-2 0-391 0,-1 0 652 0</inkml:trace>
  <inkml:trace contextRef="#ctx0" brushRef="#br0" timeOffset="213685.8">12286 12754 250 0,'0'0'129'0,"0"0"74"0,0 0 71 0,0 0 43 15,0 0-44-15,0 0-49 0,0 0-38 0,0 0-32 16,0 0-29-16,0 0-23 0,0 0-14 0,0 0-10 15,0 0-9-15,-13-33-11 0,15 28-10 16,0 1-9-16,3-1-5 0,-1 1-6 0,2-1-3 16,-1 1-3-16,3-1-3 0,0 0-2 0,-2 1-2 15,4 0-4-15,-1 2 0 0,0 1-3 16,1 0 2-16,-2 1 0 0,0 0 0 0,-3 3-1 16,4 3 0-16,-6 1-1 0,3 1-1 0,-3 1 2 15,0 1-2-15,0 2 0 0,-2 1 0 16,0 0-2-16,-1-1 0 0,0 1 0 0,0 0-2 15,-1-1-1-15,-5-1 1 0,2 1-1 0,-3-1-1 16,-3 1 1-16,1 0-1 0,-2-1 1 0,-1 1-1 16,2 0 0-16,-2 0-2 0,-2 1 0 0,1-4-1 15,1 1-1-15,0-1-1 0,-4-1-3 0,4-1 3 16,1 0-4-16,0-1 2 0,3-3 1 0,0 0 0 16,4-2 6-16,0-1-3 0,0 0 1 15,3 0-1-15,1-2-5 0,0-1-1 0,0 2-5 16,0 0 0-16,0 1 2 0,0-1 1 0,5 0 5 15,-1 1 4-15,0 0 0 0,3 0 1 16,1 0 0-16,2 0 2 0,0 2 3 0,2 1-1 16,0 1 2-16,3-1-1 0,-1 0 1 0,-2 1 3 15,3-1-1-15,0 1 1 0,1-1-4 0,0-2-2 16,3 1 0-16,-3-1-1 0,-1-1 0 0,1 0-1 16,-2 0-4-16,-3-1-3 0,3-2-6 15,-3 0-7-15,-2-2-11 0,-2 0-18 0,2 1-21 16,-1-1-31-16,-3-1-43 0,1 1-76 15,-2 0-119-15,1 1-184 0,-3 1-402 0,-1 1 473 0</inkml:trace>
  <inkml:trace contextRef="#ctx0" brushRef="#br0" timeOffset="-214576.72">12770 12188 2251 0,'0'0'89'16,"0"0"-34"-16,0 0 42 0,0 0 27 0,0 0-29 16,0 0-41-16,0 0-31 0,0 0-14 15,0 0-7-15,0 0-2 0,0 0 6 0,0 0-2 16,-10 0 1-16,31 0-5 0,4-3-4 0,3 0-5 16,-1-3-10-16,-2 1-12 0,0 0-17 15,1 1-19-15,-6 0-30 0,1 1-31 0,-3 1-45 16,-5-1-62-16,-1 2-77 0,-5 0-126 0,1 1 5 15,-6 0-387-15</inkml:trace>
  <inkml:trace contextRef="#ctx0" brushRef="#br0" timeOffset="-214355.96">12700 12410 1466 0,'0'0'568'16,"0"0"-574"-16,0 0 48 0,0 0 69 0,0 0 8 16,0 0-41-16,0 0-22 0,0 0-15 15,0 0-13-15,121-23-10 0,-99 22-8 0,2 1-10 16,3-1-2-16,-3 0-8 0,2 0-12 0,-2 0-33 16,1-1-52-16,-4 0-90 0,-4 1-130 15,1 0-160-15,-8 1-2 0,-1 0-346 0</inkml:trace>
  <inkml:trace contextRef="#ctx0" brushRef="#br0" timeOffset="-213933.93">13672 12175 186 0,'0'0'-48'0,"0"0"23"16,0 0-1-16,0 0-61 0</inkml:trace>
  <inkml:trace contextRef="#ctx0" brushRef="#br0" timeOffset="-213570.99">13672 12175 0 0,'8'-21'225'0,"-8"16"-55"0,0-1 52 0,-2 2 47 16,-1-1-1-16,-1 0-38 0,0 1-33 15,1 0-33-15,-2 0-25 0,1-1-27 0,-3 1-23 16,3 0-17-16,-2 1-17 0,2-1-14 15,-2 3-9-15,2-1-8 0,-3 2-7 0,1 0-6 16,0 0-2-16,-2 0-6 0,-1 1-1 0,-2 6-1 16,1-1 0-16,-4 2 1 0,-2 0 4 0,0 2 2 15,1 2 1-15,2 2 2 0,-1 1-2 0,1 1 1 16,2 2-3-16,0 3-1 0,1-1-2 0,1 0-2 16,2 0 0-16,2-2-2 0,3 0-1 15,1 2 1-15,1-3-4 0,2-2-2 0,4 0-2 16,4-2 1-16,4-2-1 0,-2 0 2 0,3-3 2 15,1-1 1-15,2-3 4 0,0-3 5 0,3-1 2 16,1 0 1-16,-2-5 0 0,0-2 0 16,0-3 4-16,-4 0 4 0,2 0 8 0,-5-2 2 15,2 1 7-15,-5-2 2 0,-1 0-2 0,-2 0-4 16,-1-3-4-16,-4 2-7 0,0 0-5 16,-2-1-3-16,0-1-6 0,-3 1-3 0,-3-1-4 15,-2 2-3-15,-1 0-7 0,-1 5-11 0,-1 2-15 16,3 2-28-16,0 3-33 0,1 1-83 15,-1 1-144-15,2 1-216 0,4 2-423 0,0 1 508 0</inkml:trace>
  <inkml:trace contextRef="#ctx0" brushRef="#br0" timeOffset="-213167.8">14162 12188 2576 0,'0'0'-26'0,"0"0"47"15,0 0 38-15,0 0-17 0,0 0-49 0,0 0-25 16,0 0-32-16,0 0-72 0,0 0-125 0,0 0-223 16,0 0-120-16,0 0-480 0</inkml:trace>
  <inkml:trace contextRef="#ctx0" brushRef="#br0" timeOffset="-212978.83">14169 12452 2662 0,'0'0'2'0,"0"0"-4"0,0 0 66 16,0 0 43-16,0 0-31 0,0 0-24 0,0 0-8 15,0 0-10-15,0 0-6 0,0 0-11 0,0 0-6 16,72 133-9-16,-72-114-8 0,-3 0-16 16,-9 2-32-16,-5 2-39 0,-6 3-52 0,-5 0-70 15,-1 1-127-15,-1-1-190 0,8-7-53 0,8-6-518 0</inkml:trace>
  <inkml:trace contextRef="#ctx0" brushRef="#br0" timeOffset="-212394.8">14688 12000 1969 0,'0'0'125'0,"0"0"20"0,0 0 36 0,0 0-12 15,0 0-74-15,0 0-51 0,0 0-32 0,0 0-6 16,0 0-3-16,0 0 4 0,0 0 3 0,0 0-3 16,0 0-1-16,0 0-3 0,-45 94-1 0,38-72 1 15,0-2-1-15,1 5 1 0,-1-3 1 16,1 0 0-16,1-1 1 0,0 1-1 16,3-1 2-16,0-4-3 0,2 0 2 0,2-2-2 15,2-1-2-15,6-2-1 0,-1-2 1 0,2-1 1 16,3-3 0-16,2-2 4 0,3-1 1 0,1-3-1 15,1 0 4-15,2-4-1 0,0-3-4 0,2-3 1 16,-4 0-4-16,3-4 0 0,-5 0 3 0,-1-2-2 16,-1-2 5-16,0-4-4 0,0-2-2 15,-2-2 2-15,0-1-3 0,-1-4 2 0,-3 1-1 16,-2 0-1-16,-3 0 3 0,-3 2-1 0,-1 6 1 16,-2 5 4-16,0 6 2 0,-2 5 8 0,-1 3-1 15,-2 3-4-15,-1 3-4 0,-3 6-9 16,-3 6 0-16,-2 4 0 0,-1 5-1 0,1 1 1 15,2 1-1-15,0 3 2 0,4 2 1 0,-2 1-1 16,5 2-1-16,0-3-4 0,2 0-6 0,1-5-10 16,2 0-22-16,0-5-34 0,1-1-60 0,4-1-82 15,3-4-182-15,1-5-225 0,-5-3-818 0</inkml:trace>
  <inkml:trace contextRef="#ctx0" brushRef="#br0" timeOffset="-211857.77">15184 12454 1717 0,'0'0'67'0,"0"0"51"15,0 0 57-15,0 0-30 0,0 0-65 16,0 0-25-16,0 0 1 0,0 0 0 0,0 0-5 15,0 0-4-15,0 0-11 0,0 0-5 0,0 0-5 16,108-55-5-16,-95 55-5 0,-1 2 1 0,1 3-2 16,0 2 0-16,-3-2 1 0,-1 2-4 0,-3 1-1 15,-2 2 1-15,-2-1-1 0,-2 1 1 16,0 0-2-16,-7 3-1 0,-1-1-3 0,-3 1 0 16,-2 0-4-16,-1 2 1 0,-2-1-4 0,-1-1 0 15,1 1 1-15,1-3-4 0,0 0 6 0,4 1-5 16,2-3 2-16,1 1 1 0,5-3-2 15,2 0 0-15,1 0-2 0,0-1 3 0,6 0-2 16,4-2 4-16,1 1 1 0,4 0 1 0,0-2-2 16,4-1 0-16,-2 2-1 0,3-2-2 0,0 1 5 15,0 0-6-15,1-1 0 0,0 0-3 16,1-1-7-16,-1 2-10 0,0-2-19 0,-1 0-23 16,1 0-37-16,1-1-42 0,-2 0-100 15,0 0-183-15,-6 0-128 0,-4 0-661 0</inkml:trace>
  <inkml:trace contextRef="#ctx0" brushRef="#br0" timeOffset="-211476.91">15565 12423 1866 0,'0'0'578'16,"0"0"-536"-16,0 0 32 0,0 0 21 15,0 0-17-15,0 0-21 0,0 0-8 0,0 0-6 16,0 0-13-16,0 0-11 0,0 0-4 0,127-16-10 16,-104 22 1-16,-1 0-2 0,-1 1 0 0,-4 3-4 15,0-1 2-15,-6 0-2 0,-1 1 0 16,-4-2 5-16,-2 2-4 0,-3-2 2 0,0 1-1 16,-1 0 1-16,0 1 0 0,-3-1 0 0,-4 0 4 15,1 2-3-15,-3 0 3 0,2-2-2 16,-2 0 1-16,3 1-1 0,-1 0 0 0,0-1-1 15,3 0-2-15,1-1-2 0,1 2 0 0,1-2 0 16,1-1 0-16,0 0 0 0,3 0-2 0,3-1-2 16,0-1 2-16,4-3-3 0,1 0 3 0,1 1-3 15,1-2-1-15,1-1-6 0,0 1-3 16,-1-1-7-16,1 0-10 0,-1 0-17 0,-2 0-22 16,1 0-34-16,-2 0-39 0,1-1-77 0,2-1-135 15,-3 0-196-15,1 0-34 0,-6 1-255 0</inkml:trace>
  <inkml:trace contextRef="#ctx0" brushRef="#br0" timeOffset="-211183.38">16032 12053 1925 0,'0'0'553'0,"0"0"-554"0,0 0 43 16,0 0 38-16,0 0 8 0,0 0-31 15,0 0-24-15,0 0-12 0,122 21-10 0,-86-20-9 16,0 0-9-16,1-1-17 0,1 0-28 0,-7 0-57 15,0 0-76-15,-9 0-133 0,-2 0-199 16,-7 0-49-16,-6 2-467 0</inkml:trace>
  <inkml:trace contextRef="#ctx0" brushRef="#br0" timeOffset="-211000.19">16073 12308 2502 0,'0'0'54'0,"0"0"1"16,0 0 28-16,0 0 5 0,0 0-13 0,0 0-17 16,0 0-19-16,0 0-10 0,0 0-16 0,148-1-9 15,-112-1-15-15,-1 1-25 0,4 1-39 0,-7 0-63 16,-1 0-76-16,-1 0-125 0,-5 0-200 0,-6 3-48 16,-8-2-474-16</inkml:trace>
  <inkml:trace contextRef="#ctx0" brushRef="#br0" timeOffset="-210582.77">16736 12195 2482 0,'0'0'215'0,"0"0"-152"16,0 0 25-16,0 0 6 0,0 0-29 0,0 0-29 16,18-120-8-16,-4 103-9 0,-3 0-1 0,4-2-6 15,-1 1-4-15,-3-1 1 0,4-1-1 0,-4-1-1 16,2-2-1-16,-3 1-3 0,-2-1 1 0,2 2 0 16,-1 2 2-16,-3 0 6 0,-1 5 0 0,-1 1 4 15,-3 5 5-15,0 2-4 0,-1 3 7 16,0 2-4-16,0 1-5 0,0 0-6 0,0 1-5 15,-1 7-4-15,0 3-2 0,-4 5 2 0,1 4 0 16,-1 2 0-16,1 2 2 0,2 2-1 0,0 3 0 16,-1 3 1-16,1 2 1 0,0 0-2 15,2 3 2-15,-1-1-4 0,1-2 1 0,-1 2-1 16,-2-4 0-16,2-1-4 0,-2-3-10 16,2-4-11-16,0-1-14 0,1-2-7 0,-1-1-14 15,1-2-20-15,0-3-31 0,0-1-43 0,0-2-55 16,0-5-110-16,0 0-179 0,0-3-88 0,0-2-588 15</inkml:trace>
  <inkml:trace contextRef="#ctx0" brushRef="#br0" timeOffset="-210370.74">16690 12484 2319 0,'0'0'203'0,"0"0"-113"15,0 0 40-15,0 0 12 0,0 0-43 0,0 0-19 16,0 0-19-16,0 0-17 0,135-46-13 0,-116 43-12 16,0-1-7-16,-1 2-7 0,0-1-2 15,-5 2-6-15,2 0-4 0,-3 1-11 0,-2 0-28 16,-3 0-31-16,-1 0-52 0,2 2-65 16,-4 1-133-16,3-1-295 0,-5-1-741 0</inkml:trace>
  <inkml:trace contextRef="#ctx0" brushRef="#br0" timeOffset="-208794.16">21412 968 148 0,'0'0'111'0,"0"0"57"0,0 0 61 16,0 0 50-16,0 0-13 0,0 0-55 0,0 0-61 15,0 0-14-15,0 0-28 0,0 0-6 16,0 0-2-16,0 0 1 0,0-37 1 0,0 34-26 16,-1 1 9-16,-2-1-31 0,2 0-8 15,-2-1-5-15,1 1-15 0,0 0 2 0,-1 0-9 16,0 1 14-16,0-2-13 0,0 2 5 0,-1-1-3 15,0 1-16-15,-2 0 3 0,0 1 1 0,0 1-4 16,-2 0-13-16,0 0 11 0,-1 0-19 0,-3 1 11 16,1 3-1-16,-2 3 3 0,1-1-5 0,-3 1-5 15,2 1 22-15,-1 1-21 0,2 0 16 0,-3 3-5 16,4-1-11-16,1 0 5 0,-2 0-7 16,3 3 12-16,0 0-10 0,1 0 10 0,3 1-2 15,1-1-11-15,0-1 4 0,4 1 2 0,0 0-6 16,0 0 4-16,3-1 12 0,4-2-15 15,1 1 16-15,1 0-4 0,1-3-2 0,2 1 2 16,0-2 5-16,1-1 1 0,2-1 2 0,-2-4 17 16,4 1-8-16,-4-3 5 0,4 0-7 15,-4 0 1-15,4-4-11 0,-5-1 8 0,1-2 3 0,-1 0-8 16,-2-1 11-16,5-3-13 0,-6 2 6 16,1 0-10-16,0-2 9 0,-3-2-10 0,1 1-1 15,2 0 11-15,-3-2-9 0,-1 0 12 16,-1 0-9-16,-1 0 7 0,-1 2-18 0,-2-1 1 15,-1 3 7-15,0 1-25 0,0 2-22 0,-6 0-45 16,1 2-65-16,-4 3-99 0,-5 2-86 0,1 0-118 16,2 0-99-16,2 2-285 0</inkml:trace>
  <inkml:trace contextRef="#ctx0" brushRef="#br0" timeOffset="-207960.75">21239 2241 504 0,'0'0'180'0,"0"0"-104"16,0 0 62-16,0 0 57 0,0 0 19 0,0 0-16 15,0 0-36-15,0 0-33 0,0 0-13 0,0 0-10 16,0 0-6-16,0 0-9 0,0 0-5 0,0 0-9 16,-55 65-6-16,55-65 0 0,0 0-8 0,0 0 1 15,0 0-5-15,0 0-7 0,0-2-10 16,1 0-5-16,1-3-6 0,2-2-10 0,5-3 1 15,0-6-8-15,1 0-3 0,1-2-2 0,-1-1 2 16,-1 2 0-16,0-2 1 0,-1-1 4 16,-2-1-9-16,2-3 2 0,2-2-5 0,-1 0 4 15,0 2-7-15,-1-2 3 0,0 6 4 0,-1 3-12 16,-1 2 8-16,-3 6-2 0,-2 3-3 16,1 1 2-16,1 1 2 0,-2 3-1 0,-1 0-2 15,0 1 12-15,0 0-9 0,0 0 1 0,0 2-2 16,0 3 1-16,0 4 1 0,-4 4 8 15,4 5 4-15,-3 4-10 0,1 3 6 0,-2 2-8 16,0 0-2-16,1 1 2 0,-1 1-1 0,-1-2-4 16,1 1 3-16,-1-2 3 0,0-1-7 0,0-2 6 15,-1 1-6-15,2-2 0 0,-2 1-5 0,1-1-2 16,-1-3-6-16,2 1-12 0,-3-2-3 0,3 0-10 16,-3-1-10-16,2-1-17 0,0-2-26 15,3-2-46-15,0-1-65 0,1-5-134 0,-1-3-240 16,2 0-66-16,0-2-243 0</inkml:trace>
  <inkml:trace contextRef="#ctx0" brushRef="#br0" timeOffset="-205881.98">1433 13929 1414 0,'0'0'-355'0,"0"0"70"0,0 0 64 0,0 0 118 16,0 0 40-16,0 0-8 0,0 0-146 0,0 0 118 16</inkml:trace>
  <inkml:trace contextRef="#ctx0" brushRef="#br0" timeOffset="-205361.24">1433 13929 1037 0,'-20'82'187'0,"15"-82"-150"15,1-2 76-15,3 0 54 0,1 0 3 0,0-1-60 16,0 2-39-16,0-2-22 0,0 1-10 0,2-2-5 15,2 1 3-15,0-1 1 0,2 1-5 16,-1 1-6-16,0 0-8 0,0 2-6 0,0 0 0 16,-1 4 5-16,3 1 2 0,-2 4 11 0,2 0 2 15,-3 0-5-15,2 2-1 0,-3 1-5 16,1-1 1-16,-4 1 5 0,0 0 8 0,0-1 4 16,-2 0 5-16,-2 1 3 0,-3-2-1 0,0 1-6 15,-2-2-2-15,-2-1-2 0,2-1-4 0,0-3 3 16,0 0 1-16,0-4-6 0,2 0 0 15,1 0-7-15,-1 0-6 0,2-5-2 0,0 1-3 0,0-2-8 16,0-1-6-16,0-1-5 0,0-1-8 16,4 0-3-16,-1-2-1 0,-1 2-1 0,3 0-2 15,0 2-7-15,-2 3-4 0,4 0-15 0,1 3-13 16,-1 1-5-16,0 0 3 0,6 0 11 0,-2 3 21 16,1 3 10-16,2-1 7 0,1 2 9 15,-1 2 4-15,0-3 3 0,-2 1 2 0,-2-1 1 16,-1-1 0-16,0 0 7 0,-3-3 7 0,-1-1 14 15,1 0 17-15,-1-1 13 0,0 1 9 0,0-1 1 16,0 0-4-16,0 0-13 0,-1 0-13 16,-3 0-16-16,-1-1-17 0,-3-2-8 15,1 0-10-15,1 0-7 0,-2-1-10 0,3 1-8 0,-2-2-23 16,2 1-39-16,1-1-66 0,3 0-134 16,0 1-275-16,1 1-61 0,0 1-546 0</inkml:trace>
  <inkml:trace contextRef="#ctx0" brushRef="#br0" timeOffset="-204877.11">2076 13880 1714 0,'0'0'785'0,"0"0"-956"16,0 0 38-16,0 0 103 0,0 0 78 0,0 0-19 15,0 0-10-15,0 0-6 0,19 120-3 0,-10-87-3 16,-3 3-3-16,-1 2-3 0,1 2 0 16,-4 0-2-16,-1 2-1 0,0-4 2 0,-1-3 1 15,1-1 3-15,-3-3 3 0,0-3 2 0,-4-3 3 16,4-3 5-16,-3-1 5 0,1-5 12 16,1-4 8-16,-4-2 7 0,6-6 16 15,0-1-1-15,-1-3 8 0,-1 0-3 0,-1-7-23 0,1-4-16 16,-5-5-19-16,-1-3-10 0,0-8 2 0,2-1 0 15,-2-5 1-15,0-4-3 0,1-3-6 16,0-4-3-16,2-2-8 0,0 0-4 0,5 1-2 16,-2 7 1-16,3 3 4 0,0 6 3 0,6 6-2 15,2 5-6-15,-2 6-11 0,6 5-6 0,1 3 0 16,0 2 5-16,4 2 14 0,-1 0 10 16,1 7 8-16,1 3 6 0,0 2 1 0,-5 3 1 15,4 1-2-15,-5 0 2 0,0-1 3 0,-4 1 4 16,-4 0 9-16,1-4 8 0,-4 1 10 0,-1-2 8 15,0-2 2-15,-6 2-4 0,-1-1-9 0,-4 0-7 16,-3 1-12-16,-2 0-5 0,0-1-3 16,-3-1-7-16,3-3 1 0,1-1-12 15,4-3-15-15,0-1-31 0,2-1-47 0,1 0-88 16,5-5-208-16,-1 1-218 0,2 0-842 0</inkml:trace>
  <inkml:trace contextRef="#ctx0" brushRef="#br0" timeOffset="-204509.85">2217 14512 2533 0,'0'0'-85'0,"0"0"21"0,0 0 69 0,0 0 64 15,0 0-2-15,0 0-6 0,0 0-11 0,0 0-13 16,0 0-15-16,0 0-8 0,101-130 0 0,-89 106-3 15,2-2 1-15,-5-4-3 0,-1 1 0 0,-1-4-3 16,-3-2-2-16,2 2-1 0,-5 1 0 16,0 6 3-16,-1 4 0 0,-1 6 8 0,1 5 2 15,-1 3 3-15,-1 4 1 0,-2 4-4 0,3 0-10 16,-1 1-13-16,1 7-12 0,-2 5-5 0,-3 4 3 16,2 5 8-16,-3 4 8 0,2 4 3 15,-1 2 2-15,5 2 2 0,0-1 0 16,1-1 0-16,0 1-1 0,0-3-1 0,4-3 0 15,5 0 1-15,-1-1 0 0,1-4-4 0,-2-4-1 16,7 0-7-16,-2-5-7 0,-1-2-11 0,0-3-15 16,-2-1-25-16,1-3-29 0,-4 0-47 0,-1-3-64 15,-1-1-128-15,-1 0-148 0,-2 0 10 0,0 0-399 16</inkml:trace>
  <inkml:trace contextRef="#ctx0" brushRef="#br0" timeOffset="-204381.22">2142 14436 2567 0,'0'0'-17'0,"0"0"-6"0,0 0 23 16,0 0 22-16,0 0 3 0,0 0 7 0,0 0 5 15,0 0-3-15,0 0-14 0,153-57-14 0,-112 44-16 16,2 1-52-16,-2 1-139 0,-10 5-284 0,-7 2-674 16</inkml:trace>
  <inkml:trace contextRef="#ctx0" brushRef="#br0" timeOffset="-204213.66">2871 14544 2868 0,'0'0'4'0,"0"0"-2"16,0 0 22-16,0 0-12 0,0 0-19 15,0 0-9-15,0 0-46 0,0 0-83 0,0 0-148 16,0 0-318-16,0 0-893 0</inkml:trace>
  <inkml:trace contextRef="#ctx0" brushRef="#br0" timeOffset="-203793.47">3441 14099 2695 0,'0'0'-43'0,"0"0"34"16,0 0 67-16,0 0 24 0,0 0-35 0,0 0-20 0,0 0-4 16,0 0-14-16,0 0-12 0,0 0-9 15,0 0 2-15,0 0 6 0,0 0-2 0,-104 51 5 16,88-33-8-16,0 1-1 0,4-1-1 0,2-1-4 16,0-2 1-16,5-1 3 0,1 0-3 0,3-2-6 15,1 0-3-15,0-1-7 0,9-2-2 16,0 1 2-16,1-1 2 0,2-1 5 0,4-1 5 15,-1-1 7-15,1 0 4 0,-1-1 3 0,3 0 6 16,-4-1 0-16,1 0 3 0,-2-1 1 16,-4 1 1-16,-1-1 2 0,-4 1 7 0,0-1 8 15,-1 2 14-15,-3 0 15 0,0 0 4 0,0 2-2 16,-5 1-7-16,0 4-13 0,-4-1-6 16,-3 2-6-16,-3 1-7 0,3 0-3 0,-6 0-4 15,5-1-1-15,-1-1-2 0,-2-2-4 0,1 0 0 16,-1-2-4-16,-1 2-6 0,4-2-9 0,1-1-12 15,1-1-22-15,1-2-28 0,-1 0-44 16,2 1-82-16,1 0-144 0,0-1-199 0,5 0-48 16,2-2-405-16</inkml:trace>
  <inkml:trace contextRef="#ctx0" brushRef="#br0" timeOffset="-203244.08">3584 14483 2119 0,'0'0'47'16,"0"0"-17"-16,0 0 44 0,0 0 21 15,0 0-40-15,0 0-11 0,0 0-1 0,0 0-9 16,0 0-11-16,0 0-7 0,0 0-5 0,118-25 2 15,-101 25-7-15,-3 1-4 0,2 2-1 0,-4 1-6 16,0 1 4-16,-4-1 2 0,-2 3 6 16,-4-1 2-16,-2 1 10 0,0 0 7 0,0 0 2 15,0 2 4-15,-6 2-6 0,0-1-6 0,-4 1-6 16,-1 2-3-16,-2-1-5 0,3-1-4 0,2 0-1 16,0-1-2-16,1-2-2 0,3-1-3 0,-2-2-5 15,5-1-12-15,1-2-9 0,0 1-17 0,0-2-9 16,0 0-8-16,0-1-1 0,3 0 7 15,5 0 2-15,-2 0 10 0,0 0 0 0,3 0 9 16,2 0 6-16,-1-1-2 0,2 0 12 0,2-1 6 16,-3 2 9-16,4 0 11 0,2 0 3 0,-4 2 4 15,3 1 3-15,-2 2 3 0,1 0 3 16,-2 1 8-16,-3 1 5 0,-1 0 8 16,0 2 7-16,-5 0 9 0,1 1 12 0,-5 1 3 15,0 0 8-15,-4 1-5 0,-1 2-6 0,-5 0-7 16,-1-1-11-16,-5 1-5 0,3 0-6 0,-5-1-3 15,3-1-3-15,-3 0-5 0,1-2-9 0,1 0-2 16,0-1-9-16,-1-2 1 0,4 0-3 16,-1-1-3-16,0-2-4 0,4-2-7 0,0-1-1 15,4-1-16-15,-1 0-13 0,0-2-29 0,3-4-55 16,1-3-73-16,2 0-117 0,1-5-186 0,0 4-104 16,1 1-628-16</inkml:trace>
  <inkml:trace contextRef="#ctx0" brushRef="#br0" timeOffset="-203051.73">4336 14122 3139 0,'0'0'-2'0,"0"0"1"0,0 0 25 16,0 0 1-16,0 0-23 0,0 0-9 0,0 0-6 15,0 0-17-15,0 0-20 0,0 0-38 0,0 0-73 16,0 0-117-16,0 0-355 0,0 0-905 0</inkml:trace>
  <inkml:trace contextRef="#ctx0" brushRef="#br0" timeOffset="-202893.11">4292 14458 2688 0,'0'0'29'16,"0"0"-13"-16,0 0 22 0,0 0 15 0,0 0-13 16,0 0-8-16,0 0-6 0,0 0-8 0,0 0-14 15,0 0-38-15,0 0-79 0,0 0-169 0,0 0-411 16,0 0-852-16</inkml:trace>
  <inkml:trace contextRef="#ctx0" brushRef="#br0" timeOffset="-201943.81">5386 13794 2254 0,'0'0'46'0,"0"0"50"15,0 0 38-15,0 0 11 0,0 0-40 0,0 0-58 16,0 0-36-16,0 0-6 0,0 0-2 16,0 0 5-16,0 0 8 0,0 0-7 0,0 0-2 15,-4 140-4-15,5-108-2 0,-1 2 1 0,0 0-2 16,-1-1 2-16,-4-2-2 0,4 0 1 15,-1-1-2-15,0-2 1 0,2 0-2 0,0-2 0 0,1-5 3 16,3-1-3-16,3-5 2 0,-1-3-1 0,1-2-4 16,2-3 3-16,-2-3-1 0,-2-2 1 15,4-2 3-15,-1 0 4 0,-2-5 1 16,0-3 0-16,2-2 0 0,-4 2-4 0,0-4 1 0,-3 2 1 16,-1-1-1-16,-5 2-3 0,-4 1 2 15,-3 1-5-15,-3 0-1 0,-1 2 2 0,-5-1-4 16,2 2 4-16,-2 1-2 0,-2 2 3 0,-2-1-2 15,1 2 1-15,0 0 1 0,-2 0 0 0,2 4 3 16,-1 2 0-16,4 0 0 0,0 2 2 16,1 0-1-16,4 3 2 0,0 2 0 0,4 1 1 15,2-2 1-15,2 2-2 0,6-1 0 0,2-2 2 16,0 0-8-16,2-1 6 0,8-2-5 0,0 0 0 16,4-4 6-16,6-1-2 0,3-3 3 15,2-1-4-15,4-6 0 0,2-1-11 0,0-1-10 16,0-2-23-16,1 1-37 0,0-1-53 0,-4 1-67 15,1-1-97-15,-7 2-173 0,-3 2-82 0,-9 2-628 16</inkml:trace>
  <inkml:trace contextRef="#ctx0" brushRef="#br0" timeOffset="-201509.64">5593 13451 2712 0,'0'0'-35'0,"0"0"37"0,0 0 18 15,0 0 24-15,0 0-8 0,0 0-19 0,0 0-12 16,0 0 1-16,0 0 10 0,0 0-4 0,0 0-4 15,0 0-1-15,0 0-7 0,0 0 2 0,76 45-1 16,-65-35 1-16,0-1-2 0,0 2 0 0,1-2 0 16,-2 0 0-16,-2-1-3 0,2 0 3 15,-4-1 0-15,-2 0 0 0,-1 0 6 0,0-1-2 16,-3 2 1-16,0 0 2 0,0 1 0 16,-3 1 4-16,-2 2 0 0,-3 2-1 0,-2-1 2 15,3 0-6-15,0 1 2 0,-1-1-2 0,-1 1-3 16,5-2 2-16,1 0-3 0,0-1 0 15,3-2 2-15,0 1-4 0,0-2 0 0,5 0 0 16,0-2-2-16,4 0-1 0,0-1 1 0,1 0-1 16,4-3-6-16,2-1-5 0,3-1-16 0,0 0-23 15,2 0-35-15,2-5-58 0,0 0-62 0,-4 0-131 16,5-1-214-16,-7 3-292 0,-7 1 179 0</inkml:trace>
  <inkml:trace contextRef="#ctx0" brushRef="#br0" timeOffset="-201076.03">6439 13683 2551 0,'0'0'3'0,"0"0"-12"0,0 0 6 0,0 0 27 16,0 0 4-16,0 0-5 0,0 0 2 0,0 0 1 16,0 0 1-16,-29 119 0 0,28-87-1 15,-2 0 1-15,2 2-3 0,1 0-3 0,0 2-6 16,1 1-2-16,-1-3-4 0,0 1-3 0,3-3-3 16,1 0-2-16,1-2-4 0,-1 0-10 15,3-3-15-15,0-3-22 0,6-2-34 0,-1-5-47 16,6-3-49-16,0-4-104 0,6-3-185 0,-5-3-60 15,-6-3-567-15</inkml:trace>
  <inkml:trace contextRef="#ctx0" brushRef="#br0" timeOffset="-200694.95">7064 13758 2274 0,'0'0'72'15,"0"0"6"-15,0 0 21 0,0 0 8 0,0 0-24 16,0 0-37-16,0 0-16 0,0 0-8 0,-123-7-4 16,109 17-5-16,-1 0-5 0,0 2 3 0,2-1-4 15,1 0-3-15,2 1-1 0,4-2-5 16,1 2 3-16,2-3-1 0,3 0-2 0,0-1 3 16,1-1-4-16,6 1-1 0,2-1 4 0,3-1-2 15,2 1 0-15,3-2 3 0,3 1-3 16,1 0 0-16,0 0 4 0,0 0-2 0,1-1 0 15,-1 2 3-15,-4-1-3 0,1 1-2 0,-5 0 1 16,0 1 1-16,-5-1-2 0,1 1 3 16,-4 0 0-16,0 0-7 0,-2-1 8 0,-3 3 1 15,0-2 2-15,0 1 4 0,-8 1 0 0,2 0 0 0,-3 1-1 16,-2-1 3-16,-5 0-5 0,0-1-1 16,-3 1 0-16,-2-1-1 0,1-1-2 0,0 0-2 15,1-3-4-15,6-1-12 0,0-1-14 0,5-3-27 16,2 0-48-16,2 0-71 0,0 0-201 15,4 0-243-15,0 0-839 0</inkml:trace>
  <inkml:trace contextRef="#ctx0" brushRef="#br0" timeOffset="-200228.6">7298 14046 2505 0,'0'0'10'16,"0"0"14"-16,0 0 44 0,0 0 1 0,0 0-43 16,0 0-11-16,0 0-7 0,0 0-2 15,0 0-3-15,137-24-7 0,-120 27 4 0,2 2-1 16,-4-1 0-16,0 2-1 0,-5 1-1 0,-3 0 0 16,-2 0-2-16,-2 0 5 0,-2 0 3 0,-1 1 4 15,-6 1 3-15,-5 0 3 0,-3 1-1 0,-2 0 0 16,-3 1 1-16,0 0-5 0,2-1 3 0,1 1 0 15,-3-2-4-15,5 0 2 0,1 0-4 16,3-2-3-16,2 0-1 0,3-3-2 0,4 0-7 16,-1-2-6-16,2-1-4 0,0 1-8 0,3-2 1 15,5 1-1-15,-1-1 2 0,5 0 4 0,0 0 3 16,0-1 5-16,1-2 4 16,-2 2 5-16,-1 1-2 0,1 0 3 0,-1 0 1 0,0 0 0 15,0 0 0-15,0 2 2 0,0 2 4 0,1 1-2 16,2-1 6-16,-1 2 4 0,0 1 3 15,2 1 4-15,-2 0 0 0,-3 1 2 0,-2 0 3 16,-2 2 1-16,-5-2 5 0,0 1 0 0,-2-1-4 16,-6 1 1-16,-5-1-12 0,-4 0-5 0,-1 0 0 15,-4 0-11-15,1 2 6 0,-2-1-3 16,1-2 0-16,1 0 0 0,-1-1-8 0,1-1-8 16,4-2-20-16,2-1-35 0,1-2-54 0,5-1-91 15,2 0-223-15,4 0-197 0,2-1-801 0</inkml:trace>
  <inkml:trace contextRef="#ctx0" brushRef="#br0" timeOffset="-200016.22">7858 14216 2623 0,'0'0'2'16,"0"0"16"-16,0 0 36 0,0 0 13 0,0 0-18 15,0 0-9-15,0 0-14 0,0 0-9 16,0 0-10-16,0 0-9 0,-7 119-8 0,3-104-13 16,-1 0-28-16,-3 3-52 0,-3 0-66 0,-1-1-106 15,-4 1-235-15,4-4-79 0,4-3-582 0</inkml:trace>
  <inkml:trace contextRef="#ctx0" brushRef="#br0" timeOffset="-199615.92">7965 13740 2577 0,'0'0'-38'0,"0"0"32"0,0 0 48 15,0 0 23-15,0 0-6 0,0 0-16 0,0 0-2 16,0 0-10-16,0 0-8 0,0 0-12 0,116 118-4 16,-97-93-2-16,-2-3-2 0,-3 2 0 0,1-2 0 15,-3-3 0-15,1 0-1 0,-5-3-2 0,0-2 2 16,-2-1-2-16,3-1 3 0,-3-3 4 16,0-1 1-16,2-2 4 0,-1-2 3 0,-1-3 6 15,1-1 7-15,-1 0 4 0,0-4 6 0,3-3 0 16,-3-2-1-16,1-3-2 0,0-1-6 15,-1-2-6-15,0-1-3 0,-1-3-2 0,0-1-3 16,0-4-1-16,-2 0-4 0,2-2-3 0,-3-2-1 16,2-2-2-16,-4 0-2 0,0 1-2 0,0 2-3 15,0 2-4-15,0 2-1 0,0 6-6 0,0 6-8 16,0 4-14-16,-1 3-25 0,1 3-41 16,-3 1-54-16,3 0-74 0,0 7-163 0,0-1-264 15,0-1-823-15</inkml:trace>
  <inkml:trace contextRef="#ctx0" brushRef="#br0" timeOffset="-199260.76">8374 14116 2175 0,'0'0'69'0,"0"0"-66"0,0 0 53 15,0 0 63-15,0 0-7 0,0 0-7 16,0 0-15-16,0 0-30 0,0 0-15 0,0 0-9 16,0 0-6-16,0 0 1 0,0 0-3 0,0 0 0 15,92-77-3-15,-82 63-5 0,-3 0-1 0,2 0-1 16,-3 1 0-16,2 1 4 0,-5 2-1 0,1 3-3 16,-1 3 1-16,-3 1-1 0,0 3 0 15,0 0 2-15,0 0-6 0,0 5-6 0,-6 5-4 16,2 3-2-16,-4 5 1 0,1 4-2 0,2 1 1 15,-3 2-3-15,0 0-2 0,0 0-2 16,1 0-4-16,-2 2-8 0,-2-1 1 0,2 0-3 16,1-3-12-16,0-2-7 0,3-1-32 0,0-4-49 15,2-2-66-15,2-3-92 0,1-1-193 0,0-4-156 16,0-3-745-16</inkml:trace>
  <inkml:trace contextRef="#ctx0" brushRef="#br0" timeOffset="-198989.69">8743 13364 2305 0,'0'0'179'0,"0"0"-124"15,0 0 28-15,0 0 7 0,0 0-8 16,0 0-24-16,0 0-23 0,0 0-9 0,0 0-6 16,-51 122-7-16,43-92-9 0,0 3-1 0,1-3-2 15,3-1-9-15,-1-2-16 0,2 0-32 0,0 0-42 16,2-1-59-16,-1-4-54 0,2 0-116 16,2-4-190-16,2-6-18 0,-1-5-486 0</inkml:trace>
  <inkml:trace contextRef="#ctx0" brushRef="#br0" timeOffset="-198676.17">9000 13516 1859 0,'0'0'259'0,"0"0"-119"0,0 0 14 15,0 0 14-15,0 0-52 0,0 0-42 0,0 0-18 16,0 0-19-16,0 0-11 0,0 0-10 0,0 0-4 15,0 0-3-15,-124 28-3 0,113-14-3 16,3 2-1-16,0-1-2 0,2 1 0 0,5-1 0 16,0 0-1-16,1-1 1 0,0 0-1 0,4-2-1 15,2 2 2-15,0-3-2 0,1-1 1 0,2-2 1 16,2-1-3-16,2-2 2 0,1-2 0 0,-2-2 1 16,1-1 2-16,4 0 5 0,-5-5 3 15,3-1 7-15,-3-2 5 0,0 0 3 0,-3-2 1 16,-1-1-4-16,1 0-3 0,-4 1-5 0,-2 1-5 15,-1-1-5-15,-2-1-7 0,0 1-20 0,-2 0-31 16,-1-1-49-16,-6 1-78 0,4-2-132 0,-1 4-308 16,2 3-865-16</inkml:trace>
  <inkml:trace contextRef="#ctx0" brushRef="#br0" timeOffset="-198384.25">9132 13430 1782 0,'0'0'573'0,"0"0"-529"16,0 0 27-16,0 0 54 0,0 0 3 0,0 0-27 15,0 0-22-15,0 0-21 0,0 0-19 0,0 0-11 16,0 0-8-16,54 121-5 0,-48-100-6 15,-2-2-3-15,-2 1-4 0,-2 1-2 0,0-1-3 16,-1 2-7-16,-8 2-4 0,-2-3-9 0,1 0-9 16,-4-2-11-16,-1 0-18 0,2-3-21 15,-5 0-31-15,6-2-39 0,-2 0-75 0,4-2-152 16,4 1-177-16,-1-5-378 0,4-3 483 0</inkml:trace>
  <inkml:trace contextRef="#ctx0" brushRef="#br0" timeOffset="-197975.78">9457 13146 1954 0,'0'0'123'0,"0"0"-91"16,0 0 20-16,0 0 53 0,0 0 20 0,0 0-4 16,0 0-14-16,0 0-15 0,0 0-20 0,60 143-21 15,-45-109-9-15,-4 2-11 0,2 2-5 16,-1 0-6-16,-1 1-6 0,-1 0-5 0,-3 3-5 15,0-2 1-15,-4 1-1 0,3 0-2 0,-3 4 1 16,-3-4 2-16,1-1 1 0,-1 0 1 0,1-3 0 16,-1-2-1-16,-2-2-3 0,-2-1 0 15,-3 0 1-15,-3-3-3 0,-5-1 2 0,-1 0-1 16,-6-3-2-16,-4 0-2 0,0 1-4 0,-1-2-12 16,-3-2-27-16,2-1-41 0,2-2-52 0,-2-1-33 15,5-1-23-15,0-2-79 0,8-2-275 0,6-6-859 0</inkml:trace>
  <inkml:trace contextRef="#ctx0" brushRef="#br0" timeOffset="-196905.36">9906 13816 1604 0,'0'0'85'0,"0"0"14"0,0 0 19 16,0 0-1-16,0 0-24 0,0 0-33 0,0 0 1 15,0 0 11-15,0 0 7 0,0 0-13 16,0 0-20-16,0 0-12 0,113-9-10 0,-89 6-5 15,3 0-5-15,-3 0-4 0,1 0-3 0,-3 1-5 16,-1-1-7-16,-2 0-11 0,-4 1-17 16,1 0-34-16,-4 1-42 0,-1-1-66 0,-2 1-183 15,-2 1-169-15,-4 0-793 0</inkml:trace>
  <inkml:trace contextRef="#ctx0" brushRef="#br0" timeOffset="-196600.09">9827 14100 2228 0,'0'0'-9'0,"0"0"31"15,0 0 59-15,0 0 25 0,0 0 0 0,0 0-16 16,0 0-15-16,120-13-9 0,-98 11-17 0,0 0-13 16,3 1-13-16,1-1-7 0,0 1-7 15,-1 0-4-15,4 1-2 0,-1 0-2 0,-3 0-3 16,3 0-3-16,-6 0-11 0,4 0-12 0,-5 0-21 16,0 0-29-16,-7 2-43 0,3 1-50 15,-5 0-85-15,-2 2-213 0,-1-3-89 0,-6 1-596 0</inkml:trace>
  <inkml:trace contextRef="#ctx0" brushRef="#br0" timeOffset="-181743.76">10799 13747 1932 0,'0'0'43'15,"0"0"14"-15,0 0 57 0,0 0 35 16,0 0-33-16,0 0-38 0,0 0-23 0,0 0-17 16,0 0-15-16,0 0-14 0,0 0-5 0,0 0 1 15,-16-56 0-15,33 51 1 0,-1-2-4 16,1 2-1-16,1 1 2 0,-1 2-1 0,1-1-1 15,-1 2 0-15,4 1 0 0,-3 0-2 0,-2 1 2 16,2 3-2-16,-2 0-1 0,-2 3 1 0,-4 1-3 16,-2 2 0-16,-3 3 0 0,1 1 1 15,-4 0 0-15,-2 1 4 0,0 0 1 0,0 1 1 16,-9 0 0-16,0 0-1 0,-1 0 3 0,-2 0-2 16,0 0 4-16,-5 2-1 0,5-2-3 15,0 0 5-15,-1-1-3 0,0 0 1 0,2-2 0 16,5 0-1-16,-2 1-1 0,1-1 0 0,4-2 0 15,0 1-2-15,-1-3-1 0,4-1-1 16,0-2-2-16,5-2 0 0,-1 1-1 0,3-1 1 16,-2-1 0-16,4-1-2 0,1 1 0 0,1-1-3 0,3 0-7 15,-2 0-6-15,1-1-13 0,5 0-25 16,0-1-28-16,-1 0-45 0,7 0-60 0,-1-1-83 16,-5-3-185-16,-6 1-495 0</inkml:trace>
  <inkml:trace contextRef="#ctx0" brushRef="#br0" timeOffset="-181390.73">11429 13769 2193 0,'0'0'-29'16,"0"0"42"-16,0 0 73 0,0 0 1 0,0 0-44 15,-117 22-25-15,98-10-1 0,5 3 0 0,-2 0-3 16,5 1-9-16,4 0-3 0,1 3-1 16,2-2-3-16,1 0 0 0,3-1 0 0,0 1-3 15,4-3-3-15,2-1 1 0,5-2-2 0,2-2 2 16,2-1 2-16,0-1 3 0,1-3 1 0,1 1 1 16,-1-2 4-16,3-1-1 0,0-2 5 0,1 0 3 15,-1 0 5-15,1-5 3 0,-2 0 4 16,-2-1 6-16,0-1 5 0,-3-1 6 0,-3-1 2 15,0 1 1-15,-2-1-3 0,-4 1-5 0,2-1-5 16,-6 0-7-16,0 1-6 0,0-3-5 0,0 2-6 16,-6-3-7-16,2 1-8 0,-4-2-21 0,-2-2-32 15,1 1-56-15,-1 0-92 0,-1 0-141 16,5 2-235-16,1 5-836 0</inkml:trace>
  <inkml:trace contextRef="#ctx0" brushRef="#br0" timeOffset="-180943.66">11572 13416 2136 0,'0'0'-37'0,"0"0"34"0,0 0 58 15,0 0 27-15,0 0-23 0,0 0-25 16,0 0-10-16,0 0-7 0,0 0-2 0,0 0-5 16,118-40-3-16,-104 44-1 0,0 0-5 15,-3 1 1-15,1 0-4 0,-3 1 0 0,0 1 2 16,0 0-2-16,0 0 0 0,-5 1 1 0,3-1 0 15,-5 1 3-15,2 0 2 0,-3-1 8 0,-1 1 7 16,0 0 6-16,-4 1 5 0,1 2-1 0,-5 0-3 16,-1 1-3-16,-1 0-1 0,0 1-2 15,3-1-1-15,-1-1-3 0,0-1-5 0,4 1-3 16,-1-2-4-16,4 0-4 0,1 0 1 0,0-1-2 16,2 0-2-16,5-1 0 0,0 0 0 0,3-1-3 15,1-1-6-15,1-2-6 0,5-2-14 16,-1 1-18-16,6-2-28 0,2 0-44 0,-1-2-60 0,0-1-78 15,4-1-145-15,-8 2-81 0,-7 0-522 0</inkml:trace>
  <inkml:trace contextRef="#ctx0" brushRef="#br0" timeOffset="-180659.91">12304 13583 2376 0,'0'0'-58'0,"0"0"48"0,0 0 84 0,0 0 11 15,0 0-39-15,0 0-15 0,0 0-4 0,0 0-12 16,0 0-7-16,22 129-4 0,-21-105-6 0,0-2 1 15,-1 0-3-15,0-1-5 0,-2-3-20 0,-2 1-25 16,-1-3-34-16,3-1-58 0,-2 0-67 16,1-2-84-16,2-3-145 0,0-2-37 15,1-4-355-15</inkml:trace>
  <inkml:trace contextRef="#ctx0" brushRef="#br0" timeOffset="-180449.27">12146 13765 2350 0,'0'0'-28'0,"0"0"26"0,0 0 49 16,0 0 36-16,0 0-23 0,0 0-26 0,0 0-8 16,134-9-5-16,-101 8-4 0,0-2-11 0,-3 1-1 15,0 1-6-15,-2-1-6 0,-3-1-11 0,0 1-19 16,-3 0-26-16,-7-1-39 0,1 0-47 0,-4 2-66 15,-2 0-99-15,-3-1-172 0,-4 2-741 0</inkml:trace>
  <inkml:trace contextRef="#ctx0" brushRef="#br0" timeOffset="-170823.66">12937 13460 1605 0,'0'0'80'0,"0"0"37"0,0 0 42 16,0 0 7-16,0 0-34 0,0 0-40 0,0 0-30 15,0 0-24-15,0 0-11 0,0 0-8 0,0 0 0 16,0 0 4-16,7 11-6 0,-10 5-2 0,-1 2-7 16,4 2 0-16,-3-2-2 0,3 1 0 15,-1 0 2-15,1-2-5 0,0 3 4 0,-1-3 1 16,1 0 0-16,0 0 4 0,0-3-1 16,0 1 1-16,0-1-3 0,0-2 0 0,0-1-3 15,0-2 0-15,1-2-1 0,0-1 0 0,2-1-1 16,-3-1 1-16,0-1 0 0,4-1 0 0,-2 0-1 15,0 0-1-15,0-2 3 0,0 1-2 0,4-1 4 16,-3 0 0-16,4 0-1 0,0 0 0 16,0-1-3-16,3-3-1 0,0-1-1 0,3 0-4 15,-3-1 2-15,0 0 1 0,2-2-3 0,-4 1 1 16,-1-1 0-16,4 1-1 0,-2-1 3 0,-2 2-2 16,-1-1 2-16,1 2-1 0,-3 0 0 15,1 0 4-15,-3 2-3 0,3 0 0 0,-3 1-3 16,1 1 0-16,-1 0 0 0,3 1 2 0,-3 0 0 15,-1 0 0-15,0 0 0 0,2 0 0 0,-1 1 2 16,-1 2 1-16,0 3 3 0,0 2 0 0,0 2 1 16,-1 3 1-16,0 0-3 0,0 1 0 15,0 2-4-15,-1-2 1 0,-2 1-2 0,-2 0 2 16,2 1-1-16,-3 0 0 0,2 1-1 16,-1-1-1-16,1 1 1 0,0 0-2 0,-1-2-2 15,3-3-12-15,1 0-22 0,1-4-38 0,0-2-65 16,2-4-85-16,6-2-111 0,-4 0-230 15,3 0-823-15</inkml:trace>
  <inkml:trace contextRef="#ctx0" brushRef="#br0" timeOffset="-170442.71">13377 13474 1798 0,'0'0'546'0,"0"0"-546"16,0 0 26-16,0 0 26 0,0 0-8 0,0 0-14 16,0 0 2-16,0 0-1 0,0 0-8 15,0 0-6-15,0 0-6 0,0 0-1 0,-21 127-2 16,21-113-2-16,0-1 0 0,1-1-1 16,3-3 1-16,-1-2 3 0,5 0 2 0,-3-2 0 15,2-2 4-15,2-1 6 0,3-1 1 0,-2-1 0 16,0 0-1-16,4 0-4 0,-2 0-3 0,0 0-1 15,0 0-4-15,-1 0-3 0,-1 2 0 0,0 2-4 16,0 3 1-16,3 1 4 0,-2 1 3 16,2 4 0-16,0 0 0 0,-2 3-2 0,0 1-4 0,-1-1 1 15,-1 1-1-15,-1 1-1 0,-2-1-1 16,-2 0 2-16,-2 0 1 0,-2 0-4 0,0-1 4 16,-6-2 1-16,-2 0-2 0,-1-2 0 0,-2-2-2 15,0 0-5-15,-1-3 1 0,0-2-4 16,1-2-12-16,1-3-15 0,3 0-36 0,0 0-58 15,0-5-85-15,1-4-140 0,2 3-253 16,1 1-828-16</inkml:trace>
  <inkml:trace contextRef="#ctx0" brushRef="#br0" timeOffset="-170241.77">13395 13530 1831 0,'0'0'96'0,"0"0"14"0,0 0 38 0,0 0 15 16,0 0-49-16,0 0-34 0,0 0-19 16,0 0-19-16,0 0-12 0,123-26-10 0,-99 26-8 15,-1 0-6-15,0 0-1 0,-1 0-5 0,0 0-7 0,1 0-16 16,-4-2-27-16,-1 1-37 0,-1 1-51 16,-3-1-74-16,-2 1-150 0,-5-2-186 0,-2 2-743 0</inkml:trace>
  <inkml:trace contextRef="#ctx0" brushRef="#br0" timeOffset="-169859.16">13961 13189 2443 0,'0'0'9'0,"0"0"21"0,0 0 33 16,0 0 26-16,0 0-31 0,0 0-20 0,0 0-6 15,0 0-11-15,0 0-1 0,130-52-7 0,-116 52-5 16,0 0-4-16,-1 1-2 0,-2 4-1 0,-2 0 0 16,-3 2-1-16,0 1 1 0,-1 1 0 0,-5 1 0 15,0 0 4-15,0 1-4 0,-3 0 2 0,-1 1 1 16,-3 1-2-16,0 0 1 0,-3 0-1 0,3-2 4 15,0 2 0-15,-1-1 5 0,4 1 3 16,-3 0 1-16,1-2 0 0,2 1-2 0,1 0-3 16,2-1-4-16,1-1-2 0,0 0-4 0,0-1 0 15,3 1-2-15,4-2 0 0,-2-1-3 16,5-1-6-16,0-2-6 0,2 1-16 0,-1-3-23 16,2 0-35-16,0-2-65 0,-2 0-73 15,1 0-102-15,-3 0-220 0,-3 0-833 0</inkml:trace>
  <inkml:trace contextRef="#ctx0" brushRef="#br0" timeOffset="-169598.27">14653 13450 2777 0,'0'0'-56'0,"0"0"24"0,0 0 59 0,0 0 30 16,0 0-21-16,0 0-8 0,0 0-12 0,0 0-5 15,0 0-4-15,0 0-9 0,30 137 4 0,-27-117-3 16,-3 1-2-16,0-1-3 0,0 0-13 16,-5-1-18-16,-2-2-24 0,0 0-36 15,0-4-45-15,2-1-66 0,-2-4-88 0,4 0-157 0,0-4-76 16,2-1-490-16</inkml:trace>
  <inkml:trace contextRef="#ctx0" brushRef="#br0" timeOffset="-169382.9">14458 13584 2185 0,'0'0'41'16,"0"0"18"-16,0 0 32 0,0 0 16 0,0 0-29 15,0 0-22-15,0 0-18 0,123-10-12 0,-93 7-9 16,1-2-8-16,3 1-4 0,-4-1-3 16,-1 0 0-16,0 1-4 0,-1-2-2 0,-4 1-11 15,-2 1-19-15,-3-1-33 0,-2 0-55 0,-2 3-77 16,-3 0-116-16,-4-1-235 16,-2 3-835-16</inkml:trace>
  <inkml:trace contextRef="#ctx0" brushRef="#br0" timeOffset="-160776.3">15208 13289 1800 0,'0'0'-18'0,"0"0"16"0,0 0 37 15,0 0 35-15,0 0 11 0,0 0-5 0,0 0-21 0,0 0-22 16,0 0-12-16,0 0 0 0,0 0-4 16,0 0 2-16,-69 25 1 0,73-18-8 0,2 0 1 15,2-1 0-15,1 1-2 0,3-1 1 0,1-1-1 16,0-2 0-16,3 0-3 0,-1-2 1 0,1-1 0 16,-1 0-3-16,2 0 0 0,-3 0 3 0,0 0-6 15,1 0-1-15,-5-1 1 0,1-2-7 16,-2 2 5-16,-3-1 1 0,-2 1-2 15,0 0 2-15,-3 1-2 0,0 0 0 0,-1 0-2 16,2 0 0-16,-2 0 0 0,0 0-1 0,0 0 0 16,0 0 4-16,0 1 1 0,0 2 1 0,2 2 8 15,-2 1-5-15,1 3 4 0,-1 1 0 0,0 2-1 16,0 0-2-16,0 3-1 0,1 1-1 0,-1 0-1 16,0 2 3-16,0 0-2 0,0 2 4 15,0-2 0-15,-2 0 0 0,-2 0 1 0,0-1-2 16,0 2-1-16,1-2-2 0,-2-1-1 0,1 1-2 15,0-2-4-15,2 0-4 0,-1-1-7 16,1-1-12-16,1-2-20 0,1-1-22 0,0-2-36 0,0-2-37 16,4-1-43-16,-1-3-54 0,1-1-81 0,-1-1-68 15,0 0 37-15,-1 0-281 0</inkml:trace>
  <inkml:trace contextRef="#ctx0" brushRef="#br0" timeOffset="-160582.78">15122 13650 1471 0,'0'0'92'16,"0"0"-16"-16,0 0 41 0,0 0 29 15,0 0 2-15,0 0-13 0,0 0-20 0,0 0-20 16,0 0-14-16,0 0-10 0,0 0-16 0,150 11-19 16,-115-18-14-16,2 0-13 0,-4-1-6 15,-1-2-10-15,-3 2-11 0,-2 1-23 0,-4 0-27 16,-2 0-40-16,-4 0-68 0,-3 0-111 0,-4 2-242 15,-4 1-850-15</inkml:trace>
  <inkml:trace contextRef="#ctx0" brushRef="#br0" timeOffset="-160159.68">15590 13409 2001 0,'0'0'-45'15,"0"0"43"-15,0 0 62 0,0 0 16 0,0 0-19 16,0 0-29-16,0 0-8 0,0 0 3 0,0 0 9 16,0 0 6-16,0 0 5 0,0 0 3 0,0 0 1 15,0 0 3-15,-14 71-5 0,19-62-2 16,5-1-6-16,-1 0 0 0,0 0-2 0,1-1 1 15,2-1-2-15,0-2-6 0,5 1 2 0,-4 0-4 16,3-2-2-16,1 1 1 0,-1-1-5 0,-1 1 0 16,1-1-3-16,-2 1 0 0,1 0-3 0,-3 0-4 15,2 1-1-15,-3 1-5 0,-2 0 0 16,0 2 2-16,-1 0-2 0,-2 1 1 0,-1 1-2 16,-1 1 0-16,-1 1 2 0,-3 0 1 0,0 2 1 15,-7-1-2-15,0 1-3 0,-3 3 0 0,-5-2-3 16,0-1-3-16,-5 0-5 0,-1 1-12 0,0-2-6 15,-2-1-13-15,1-1-11 0,3-1-15 16,2-2-24-16,3-1-32 0,2-3-49 0,3-2-80 16,1-2-181-16,6 0-118 0,-2 0-652 0</inkml:trace>
  <inkml:trace contextRef="#ctx0" brushRef="#br0" timeOffset="-159980.16">15621 13448 2001 0,'0'0'317'0,"0"0"-259"0,0 0 20 16,0 0 9-16,0 0-14 0,0 0-38 0,0 0-14 15,0 0 0-15,0 0 2 0,0 0-6 0,0 0-7 16,0 0-9-16,0 0-7 0,121-35-16 16,-95 29-28-16,-1 0-41 0,-3 1-54 0,2-5-76 15,-3 3-125-15,-5 1-183 0,-5 1-803 0</inkml:trace>
  <inkml:trace contextRef="#ctx0" brushRef="#br0" timeOffset="-159592.03">15979 13110 1319 0,'0'0'957'0,"0"0"-926"0,0 0 36 16,0 0 19-16,0 0 0 0,0 0-26 0,0 0-20 16,0 0-8-16,0 0-3 0,0 0-11 0,135-77-3 15,-119 77-5-15,3 3-4 0,-5 1-2 0,-1 2-3 16,-3-1 0-16,-2 2 1 0,-3 0 2 16,-4 0 4-16,-1 1 4 0,0 1 5 0,0-1 4 15,-1 0 1-15,-6 2 0 0,1-1-4 0,-1 0-3 16,-3 2-1-16,1 0-1 0,1-1-1 15,2 1-4-15,0-2-1 0,0 0-1 0,2 1-3 0,3-2 1 16,1-2-2-16,0 1-4 16,1 0 2-16,4-1-2 0,0 0 2 0,4 0 0 15,1-1-1-15,0 0-1 0,3 0 0 0,3-2 0 16,-1 0 1-16,2-1-2 0,3 1-3 0,1-2-5 16,0-1-9-16,0 1-15 0,1-1-35 0,0 0-53 15,1 0-82-15,-1 0-141 0,-9 0-260 0,-2 0-829 0</inkml:trace>
  <inkml:trace contextRef="#ctx0" brushRef="#br0" timeOffset="-158443.1">5441 14895 1870 0,'0'0'-1'0,"0"0"27"16,0 0 30-16,0 0 20 0,0 0-9 0,0 0-17 15,0 0-9-15,0 0 3 0,0 0 6 0,0 0-4 16,0 0-6-16,-44 125-10 0,44-98 2 16,0 1-2-16,0-1-5 0,0 3 1 0,3-1-6 15,-1 0 1-15,0-1-1 0,-1-1 1 0,1-2-3 16,-2-1-1-16,3-3 0 0,-1-2-2 0,0-2-4 15,0 0-2-15,0-5 0 0,4-1-2 16,-3-2 1-16,1-2-2 0,1-3-3 0,-4 0-1 16,2-3 0-16,-2 0 3 0,-1-1 2 15,2 0 6-15,-2 0 5 0,0 0-1 0,0-4-1 16,0-1-7-16,-3-2-6 0,0-1-2 0,-1-1-2 16,-2 1-1-16,-3 0 3 0,1-1-1 0,-2 2-2 15,-4 0 2-15,1 3-1 0,-5 0 1 16,-1 3-3-16,-2 1 4 0,0 0-1 0,0 1 0 15,-1 4 7-15,1 1-3 0,2 1 1 0,-1 2 3 16,2 0-3-16,4 3 0 0,-3-1 2 0,6 2-3 16,0 0 1-16,1-1-1 0,3 1-1 15,4-1-3-15,2 1 0 0,1 0 0 0,0-1-3 0,3-1 4 16,6 0 2-16,1-1-2 0,1-2 3 16,3 0-6-16,3-3 0 0,3-4-6 0,0-1 5 15,8-3-4-15,1-6-6 0,1-5-10 0,1-2-25 16,0-1-31-16,-1-2-48 0,-5 1-63 0,-1-1-96 15,-9 5-210-15,-5 4-825 0</inkml:trace>
  <inkml:trace contextRef="#ctx0" brushRef="#br0" timeOffset="-158038.23">5575 14670 2188 0,'0'0'-44'0,"0"0"52"0,0 0 34 0,0 0 28 16,0 0-8-16,0 0-29 0,0 0-10 0,0 0 3 15,0 0-2-15,0 0-2 0,0 0-9 0,0 0-2 16,0 0-5-16,0 0-2 0,95-21 3 0,-81 26-5 15,-1-1 1-15,-1 1-1 0,-1 0 0 0,-2 0-2 16,0 1 2-16,-4 0 0 0,2 2 3 16,-5-1 6-16,-1 2 4 0,-1 0 3 15,0 2 2-15,0 1-3 0,-4 1 1 0,-3 1 1 16,-4 0 1-16,2 1 6 0,1 1-4 0,1-2 2 16,-2 0-3-16,2 0-10 0,1 0 4 15,2-1-8-15,1-1 1 0,2 0 1 0,2 0-7 0,-1-3 1 16,1-2-6-16,4 0-5 0,2-2 0 0,3 0-5 15,1-3-3-15,4-1-4 0,0-1-18 16,3 0-25-16,2 0-29 0,1-2-61 0,-1-3-91 16,2 2-191-16,-5 0-512 0,-7 1 188 0</inkml:trace>
  <inkml:trace contextRef="#ctx0" brushRef="#br0" timeOffset="-157700">6447 14843 1784 0,'0'0'568'0,"0"0"-534"0,0 0 21 16,0 0 18-16,0 0-4 0,0 0-28 0,0 0-7 15,0 0-1-15,0 0 2 0,0 0-6 0,-76 141-5 16,70-107-3-16,2-2-10 0,0 2 1 16,1 2-5-16,1 0-6 0,2-2-4 0,0 1-11 15,2-5-21-15,6-4-23 0,4-4-33 0,3-2-42 16,0-6-49-16,3-1-82 0,3-2-148 15,-7-6-135-15,-3-1-545 0</inkml:trace>
  <inkml:trace contextRef="#ctx0" brushRef="#br0" timeOffset="-157242.84">7117 15009 2283 0,'0'0'19'0,"0"0"42"0,0 0 30 0,0 0-2 15,0 0-31-15,0 0-17 0,0 0-2 0,0 0-7 16,0 0-9-16,0 0-8 0,0 0-9 16,0 0-2-16,-122-21 1 0,105 32-3 0,-2 2 3 15,1 2 1-15,1-1-4 0,3-1-1 0,1 1 0 16,3-2 0-16,3-1-2 0,3 0 5 15,0 0-5-15,4-2-2 0,0 1 2 0,2-2-5 16,4 0 1-16,5 0 0 0,-1-3-5 0,6 1 1 0,1 0-2 16,4-3 2-16,3 2 2 0,0-2-1 15,-2 2 4-15,2-1 0 0,-4-1-1 0,-3 2 4 16,0 1-1-16,-5-1-2 0,3 2 4 16,-4 0 0-16,-3 1 0 0,-1 0 6 0,-5 0-1 15,1 1-1-15,-3 1 5 0,0-2-3 0,0 2 4 16,-5 0 1-16,-5 1-1 0,4-1 3 0,-4 1-2 15,-5-3 2-15,3 3 0 0,-3-1-4 16,-1 1 4-16,-1-2-1 0,1 0-4 0,1-1 2 16,-1 0-5-16,0-1-7 0,5 0-1 0,1-2-5 15,0-2-8-15,2 1-13 0,0-3-17 0,3-1-35 16,-2 0-40-16,4 0-63 0,0-1-131 0,2-3-263 16,-1 3-836-16</inkml:trace>
  <inkml:trace contextRef="#ctx0" brushRef="#br0" timeOffset="-156725.06">7325 15350 2211 0,'0'0'-21'16,"0"0"37"-16,0 0 39 0,0 0-5 0,0 0-18 15,0 0-5-15,0 0-7 0,0 0-8 0,0 0-5 16,0 0-3-16,0 0-2 0,0 0 0 0,0 0 0 16,117-20 0-16,-105 19-1 0,0 1 3 15,-3 0 1-15,-2 0-2 0,-1 1 7 0,0 1 3 16,-2 0 7-16,-1 1 3 0,-3 2 7 0,0 1-1 16,0 1 0-16,-5 1-3 0,-4 1-10 15,-1 3-3-15,-1-1-5 0,-3 1-4 0,2 0-3 16,-1 0-2-16,2-2 1 0,2 1-4 0,2-1 0 15,-1-1-2-15,3-2-1 0,2 0-4 0,0-2-1 16,2-2-11-16,1-1-7 0,0 1-2 0,0-2-5 16,4-1 10-16,1 0 6 0,5 0 8 15,0-1 0-15,0-3 5 0,6 0-2 0,-1-1-4 16,1 0 5-16,-1 3-2 0,5 0 5 16,-3 1 6-16,2 1 2 0,-1 0 0 0,0 0 0 15,1 3 0-15,-6 3 2 0,1 1 2 0,-3 0 6 16,-3 2 8-16,-1 0 7 0,-2 1 15 0,-2 1 7 15,-3-1 0-15,0 1 3 0,0-1-7 16,-5 0-2-16,-3-1-4 0,-3 3 0 0,-2-2-7 0,0-1-6 16,-1 0 0-16,-2 1-11 0,1-1-2 0,-1-2-2 15,3 0-8-15,-3 0-4 0,2-1 0 16,-3-2-9-16,3 0-10 0,0 0-11 0,0-2-19 16,1 1-26-16,5-2-28 0,-1-1-30 0,4 0-63 15,0 0-82-15,4 0-212 0,1-1-104 16,-3-1-334-16</inkml:trace>
  <inkml:trace contextRef="#ctx0" brushRef="#br0" timeOffset="-156507.83">7948 15484 2242 0,'0'0'117'15,"0"0"-79"-15,0 0 22 0,0 0 19 16,0 0-20-16,0 0-15 0,0 0-10 0,0 0-19 16,0 0-4-16,0 0-6 0,0 0-3 0,0 0-12 0,-41 127-13 15,31-105-22-15,-4 1-36 0,-1 0-53 16,-1-1-98-16,1-1-230 0,3-5-530 0,5-7 265 0</inkml:trace>
  <inkml:trace contextRef="#ctx0" brushRef="#br0" timeOffset="-156081.78">8343 14988 2090 0,'0'0'523'0,"0"0"-557"0,0 0 32 16,0 0 39-16,0 0-2 0,0 0-21 0,0 0 5 15,0 0 2-15,0 0 1 0,0 0-3 0,0 0-10 16,0 0 0-16,0 0 0 0,82 128-3 0,-66-106 1 16,0-1-1-16,-1-1-1 0,-1-2-4 0,-3 0 1 15,1-3-3-15,-3-1 0 0,0-2 3 0,2-2-4 16,-5-2 2-16,0-2-1 0,1 0 4 15,-4-3 0-15,3-1 5 0,-3-2 4 0,1 0 6 16,0 0 3-16,-2-1 8 0,3-5 0 0,-1-2-8 16,1-2-1-16,1-5-8 0,0-1-2 0,-2-3-1 15,1-3-1-15,-1-2-2 0,-1-1-3 16,3 0 3-16,-3-1-2 0,-1 0-1 16,1 1 1-16,-1 2-2 0,-2 1-3 0,0 4 1 0,0 3-5 15,0 2-7-15,-3 5-10 0,0 3-23 16,2 4-46-16,-1 1-69 0,2 0-76 0,0 3-136 15,0 2-250-15,0-1-799 0</inkml:trace>
  <inkml:trace contextRef="#ctx0" brushRef="#br0" timeOffset="-155658.83">8749 15366 2318 0,'0'0'17'0,"0"0"18"16,0 0 50-16,0 0 21 0,0 0-27 0,0 0-6 16,0 0-7-16,0 0-20 0,0 0-10 0,129-55-8 15,-114 55-6-15,3 0-8 0,-6 0-5 0,0 4 0 16,-1-1-3-16,-3 1 0 0,-3 0 2 15,-1 1-2-15,-4 1 0 0,0 1 6 0,0 0-5 16,-1 3-2-16,-7 1 2 0,-2 1-7 0,-2 2-4 16,-1 1 2-16,-2 2 0 0,3-2-5 0,-2 2 7 15,0-1-5-15,3 1-2 0,0 0 2 0,1 1 2 16,2-3 2-16,1-1-2 0,-1-2 4 16,2 1-4-16,3-3 2 0,0 0 0 0,2-2-1 15,2-2-5-15,-1 0-1 0,5-1 3 16,4-4-6-16,2 0 9 0,3-1-1 0,2 0-4 15,4 0 2-15,1-4-13 0,1 0-7 0,3-1-16 0,0 0-17 16,3-1-24-16,2 1-39 0,-2 1-53 16,2-2-76-16,0 1-122 0,-8 3-168 0,-8 0-604 0</inkml:trace>
  <inkml:trace contextRef="#ctx0" brushRef="#br0" timeOffset="-155381.2">9086 14677 2837 0,'0'0'-30'0,"0"0"32"0,0 0 10 15,0 0 22-15,0 0 3 0,0 0-4 0,0 0-10 16,0 0-4-16,-60 127-10 0,60-98-9 16,-2 2-2-16,2-2-10 0,2 1-2 15,-2-2-15-15,0-2-27 0,7-3-36 0,0-1-45 16,3-3-45-16,4-5-74 0,2-1-121 0,-4-4-173 16,-3-4-719-16</inkml:trace>
  <inkml:trace contextRef="#ctx0" brushRef="#br0" timeOffset="-155024.7">9402 14805 2220 0,'0'0'54'0,"0"0"21"0,0 0 12 15,0 0-4-15,0 0-33 0,0 0-15 0,0 0-7 16,0 0-11-16,0 0-9 0,0 0 1 0,0 0 1 15,0 0 1-15,0 0 7 0,0 0-2 16,-57 104-3-16,57-90 4 0,1-1-9 0,4-1-2 16,0 1-6-16,2-2-1 0,2-3-3 15,0 0-1-15,1-2 9 0,2 0 1 0,-1-1 2 16,0-2 3-16,4-3 5 0,-5 0-3 0,1 0 13 0,-2-2 3 16,0-3-1-16,-4-1 2 0,4 1-6 15,-2-3-3-15,-3 0-1 0,0 0-5 0,0 0 0 16,-4-2-3-16,0 0 0 0,0-1-6 15,-1-2 0-15,-6-1-5 0,0-2-4 0,-2 2-4 0,-2 1-13 16,-1 1-17-16,-1 1-28 0,1 3-25 16,-3 4-45-16,4 0-44 0,0 3-69 0,0 1-178 15,5 0-228-15,1 0-509 0</inkml:trace>
  <inkml:trace contextRef="#ctx0" brushRef="#br0" timeOffset="-154762.83">9602 14690 2234 0,'0'0'-8'0,"0"0"23"15,0 0 51-15,0 0 35 0,0 0-7 16,0 0-8-16,0 0-14 0,0 0-10 0,0 0-8 0,0 0-18 15,0 0-8-15,51 128-7 0,-42-108-14 16,-2-1 1-16,1-1-7 0,0 1 1 0,-3-1-3 16,-1 0 1-16,-3-1-2 0,-1 1-10 0,0-1-9 15,-2-1-27-15,-4-2-39 0,3 0-56 0,-3-3-89 16,1 0-163-16,1-2-203 0,1-4-742 0</inkml:trace>
  <inkml:trace contextRef="#ctx0" brushRef="#br0" timeOffset="-154359.65">9910 14463 2143 0,'0'0'-14'16,"0"0"24"-16,0 0 21 0,0 0 35 0,0 0 20 16,0 0 3-16,0 0-8 0,0 0-8 15,55 138-19-15,-41-107-16 0,-1 2-7 0,0 2-5 16,2-1-8-16,-5 2-4 0,-2 0-5 0,-3 1 0 15,2-1-3-15,-5 0 6 0,-1 0-2 0,-1-1-1 16,0-1 2-16,-2-2-6 0,-7-1 0 16,-2-1 0-16,0-1-2 0,-7-2-4 0,1 1 0 15,-6-2 1-15,1-1-2 0,1-1 0 0,-4-2-4 16,2-3-9-16,2 0-19 0,2-2-30 16,5-2-42-16,2-2-62 0,3-2-81 0,4-3-159 15,3-3-147-15,2-2-664 0</inkml:trace>
  <inkml:trace contextRef="#ctx0" brushRef="#br0" timeOffset="-154002.93">10599 14944 1277 0,'0'0'373'0,"0"0"-302"16,0 0 43-16,0 0 36 0,0 0 13 0,0 0-23 15,0 0-32-15,0 0-21 0,0 0-21 0,0 0-14 16,0 0-8-16,0 0-10 0,0 0-9 0,0 0-6 16,94-14-9-16,-75 14-9 0,1 0-2 15,0 0-16-15,1 0-20 0,0 0-37 0,-2 0-52 16,-1 0-74-16,-5 0-116 0,-1 0-231 0,-4 0-837 0</inkml:trace>
  <inkml:trace contextRef="#ctx0" brushRef="#br0" timeOffset="-153782.68">10510 15145 1956 0,'0'0'270'0,"0"0"-282"15,0 0 37-15,0 0 60 0,0 0 1 16,0 0-14-16,0 0-22 0,0 0-21 0,142-31-14 15,-112 25-11-15,0 0-4 0,0 0-4 0,-1 0-11 16,-5 3-17-16,-1-1-28 0,-7 3-51 16,1 0-82-16,-6 1-120 0,-1 0-200 0,-6 0-248 0,2 0 183 15</inkml:trace>
  <inkml:trace contextRef="#ctx0" brushRef="#br0" timeOffset="-145026.3">11767 14700 1073 0,'0'0'97'0,"0"0"54"16,0 0 53-16,0 0 12 0,0 0-47 0,0 0-44 15,0 0-38-15,0 0-17 0,0 0-21 16,0 0-20-16,0 0-11 0,0 0-11 0,-34-21 0 16,26 26-2-16,-1 1 4 0,-3 1 0 0,2-1 2 15,-1 1 5-15,-3 1 2 0,2 0 5 16,1 0-1-16,-1 2 3 0,-3-1-4 0,2 1 0 0,0 2 1 15,-3-1-1-15,4 2 2 0,-1 1-2 16,3 0 1-16,1 4-9 0,-1-2 0 0,1 2-5 16,2 1-3-16,4 1 3 0,-1 0-4 0,-1 0 1 15,5-1-3-15,0 2 2 0,0 0 1 0,2-3-4 16,5 0 1-16,0-1-3 0,-1-1-3 16,4-2 2-16,-1-1-1 0,2 0-1 0,0-3 0 15,2-1 1-15,-2-2-5 0,2-2 3 0,-2-2 5 16,6-3 1-16,-4 0 0 0,6-1 5 0,-2-4-4 15,0-3-1-15,1-3 2 0,-2 1-3 16,-2-3-1-16,-2 1 3 0,-1 1 0 0,0 0 1 16,-3-1 0-16,0 2 0 0,-5-1 0 0,1 2 2 15,-2 0 4-15,-2 2 5 0,0 0 1 0,-2 3 4 16,-4-1 1-16,-3 3-8 0,-2-1-1 16,-2 3-8-16,-4 0-7 0,-2 0 4 0,-1 4 1 15,-2 0 0-15,1 2 5 0,-2 1-2 0,-3 1-3 16,2 2 3-16,2-2 0 0,-2 2-2 15,3 0 2-15,6-1-3 0,-1 1-4 0,6-1-3 16,6-3-13-16,0 1-11 0,4-1-20 0,3-1-20 0,2 0-21 16,4-3-40-16,7 0-61 0,-2-2-133 15,-2 0-208-15,-3 0-805 0</inkml:trace>
  <inkml:trace contextRef="#ctx0" brushRef="#br0" timeOffset="-144574.73">12193 14800 1598 0,'0'0'-6'0,"0"0"48"0,0 0 77 0,0 0 31 15,0 0-11-15,0 0-20 0,0 0-17 0,0 0-15 16,0 0-16-16,0 0-23 0,0 0-15 16,0 0-13-16,0 0-3 0,0 0-1 0,-79-56 1 0,64 67 4 15,-2 2 0-15,-2 1-4 0,5 2 2 16,-4 1-3-16,1 1-3 0,4 2 1 0,0 0-6 16,-1 0-5-16,3 1 1 0,0-1-5 0,4 1-1 15,2-1 4-15,2 0-4 0,3 0 0 16,0-2-3-16,3-3-3 0,5 0-2 0,3-2 0 15,2-1 2-15,3-2 1 0,-1-2 0 0,5-2 4 16,1-3 1-16,-1-2 2 0,0-1 6 16,0 0-4-16,0-4 5 0,-1-3 4 0,-1-1 6 15,-3-1 5-15,1-2 3 0,-3 0 1 16,-3-1 1-16,-2 2 4 0,-4-1-4 0,0-1-2 0,-4 2-5 16,0-2-9-16,0 1-4 0,-6-3-3 15,-2 1-5-15,2-2-8 0,-3-1-13 0,0 1-17 16,0 0-22-16,0 2-35 0,-1 2-36 0,6 1-59 15,-2 1-116-15,3 3-233 0,2 1-614 0</inkml:trace>
  <inkml:trace contextRef="#ctx0" brushRef="#br0" timeOffset="-144141.4">12338 14433 2142 0,'0'0'-17'0,"0"0"25"15,0 0 26-15,0 0 20 0,0 0-2 16,0 0-13-16,0 0-8 0,0 0-4 0,0 0-4 15,0 0-8-15,0 0-6 0,131-33-2 0,-116 34-3 16,-1 2-3-16,-2 2 3 0,-2 0-3 0,-3-1 1 16,-3 1 1-16,2 2 8 0,-6 0 8 15,0 1 6-15,0 3 8 0,0 1-7 0,-7-1-1 16,1 3-4-16,-1-2-3 0,-3 1 1 0,1-1-2 16,-1 1 0-16,1 1 1 0,-1-1 1 0,2-1 1 15,4 0 2-15,-3-2 1 0,4 2-2 0,1-2-3 16,0 0-5-16,2-1-2 0,0 0-11 15,3-1 5-15,1-1-1 0,3 0-1 0,-1-1 3 16,2-2-5-16,5 0-2 0,1-2-4 0,0-1-2 16,3 0-5-16,-1-1-6 0,0 0-16 15,1 0-29-15,-4-1-47 0,0-1-79 0,2 0-163 16,-5-1-245-16,-5 1-824 0</inkml:trace>
  <inkml:trace contextRef="#ctx0" brushRef="#br0" timeOffset="-143836.7">13151 14507 2341 0,'0'0'-47'0,"0"0"47"0,0 0 67 16,0 0 9-16,0 0-13 0,0 0-15 0,0 0-8 15,-3 141-3-15,1-114-5 0,-1-1-10 16,0 0-4-16,0 2-5 0,-3-1-5 0,2-1-3 16,-3-2-7-16,3-1-5 0,-2-2-17 0,2-3-27 15,-2 0-41-15,3-3-60 0,1-3-90 16,-2-1-159-16,4-4-140 0,0-4-670 0</inkml:trace>
  <inkml:trace contextRef="#ctx0" brushRef="#br0" timeOffset="-143601.27">12924 14747 1901 0,'0'0'40'0,"0"0"30"15,0 0 28-15,0 0 19 0,0 0-20 0,0 0-22 16,0 0-8-16,124-9-9 0,-94 7-16 16,0-1-10-16,1 1-9 0,1-2-5 0,-2 1-5 15,1-1-6-15,-2 1-1 0,-2 1-5 16,-2-2-2-16,-5 2-3 0,-2 0-12 0,-5-1-20 16,0 3-27-16,-6 0-39 0,1 0-41 0,-1 0-75 15,-2 0-153-15,-2 1-169 0,0 1-631 0</inkml:trace>
  <inkml:trace contextRef="#ctx0" brushRef="#br0" timeOffset="-136292.87">13964 14573 574 0,'0'0'121'16,"0"0"53"-16,0 0 51 0,0 0 6 16,0 0-45-16,0 0-40 0,0 0-23 0,0 0-16 15,0 0-17-15,0 0-11 0,0 0-12 0,0 0-15 16,-8-26-7-16,4 26-12 0,0 0-10 16,-3 3 3-16,-1 2-1 0,0-1 4 0,-2 3 6 15,0 2-5-15,-3 0-1 0,3 1 2 0,-2 3-3 16,-4 0 2-16,4 5-1 0,-3 0-5 0,1 2-3 15,-1 2-7-15,0 0-1 0,-1 2-4 16,3 0-3-16,1 0-1 0,0-1-1 0,5-1-3 16,3-1 2-16,2-2-2 0,2-1-4 0,0 0 2 15,2-2-5-15,5 0 2 0,2-2 1 0,2-1 1 16,1-1-1-16,0-2 0 0,1 1 2 0,0-4-2 16,1 0 3-16,2-3 0 0,0-1 0 15,1-2 2-15,3-1 1 0,-3 0 1 0,-1-6 1 16,2 0 1-16,-3-1 0 0,0-1 1 0,-3 0 0 15,-2-1 0-15,1 0-2 0,-3 0-1 0,-3-1 4 16,1 1-4-16,-3-1 9 0,-2 0 0 0,-1 0 0 16,0 1 0-16,-1 2 0 0,-4-1-1 15,-3 3-7-15,-2 2 3 0,-2 1-8 16,-2 2 1-16,-1 0-1 0,-3 1-1 0,0 4 0 16,-3 4 0-16,1 1 2 0,0 2-2 0,3-1 3 15,0 2-2-15,1-3-2 0,2 0 0 0,4 2 0 16,0-3-4-16,3 1-10 0,4 1-3 0,3-3-19 15,0-1-13-15,3-2-16 0,4-1-21 16,4 0-26-16,2-3-44 0,3-1-80 0,1 0-184 16,-2-1-86-16,-6-2-559 0</inkml:trace>
  <inkml:trace contextRef="#ctx0" brushRef="#br0" timeOffset="-135859.09">14192 14571 2106 0,'0'0'-23'0,"0"0"28"0,0 0 30 0,0 0 14 15,0 0-8-15,0 0-8 0,0 0-4 0,0 0 0 16,0 0-2-16,0 0-2 0,0 0-4 0,0 0 2 15,0 0-4-15,-16 116 0 0,20-105 0 0,2-4-6 16,1 2 3-16,0-3 0 0,4 0 0 16,1-1 5-16,1 0-3 0,0-2-1 0,2-1 0 15,-1 2-3-15,2-2 0 0,-2 2 3 0,-2 0-3 16,1 0 3-16,0 1-2 0,-1 1-2 16,-1 0 0-16,-2 0-3 0,-1 2 3 0,-2 1 1 15,-1 1 1-15,-2 0 4 0,-3 1-2 0,0 0-1 16,0 2-6-16,-2-1 4 0,-4 1-5 0,-1 0 3 15,-2 1 1-15,-2 2-3 0,-3-4 0 0,1 1 0 16,-2 0 1-16,-1-1-6 0,-1-1 4 0,-1-1-5 16,0 2-3-16,1-3 0 0,0-1-4 0,3-2-7 15,2-1-13-15,3-3-16 16,1-2-23-16,4 0-29 0,0-1-43 0,1-5-61 16,3-3-91-16,0-3-197 0,0 3-146 0,0 2-347 0</inkml:trace>
  <inkml:trace contextRef="#ctx0" brushRef="#br0" timeOffset="-135664.81">14200 14605 1761 0,'0'0'112'0,"0"0"-43"16,0 0 20-16,0 0 20 0,0 0 0 0,0 0-22 15,0 0-6-15,0 0-6 0,0 0-19 16,0 0-17-16,0 0-13 0,127-5-10 0,-102 1-7 15,2 1-7-15,-2-2-8 0,-1 2-17 0,-2-2-21 16,-4 1-29-16,-2 0-38 0,-2 0-56 0,-3 0-86 16,0-1-182-16,-5 3-181 0,-1 0-296 15</inkml:trace>
  <inkml:trace contextRef="#ctx0" brushRef="#br0" timeOffset="-135176.24">14633 14330 926 0,'0'0'486'0,"0"0"-347"0,0 0 34 0,0 0 16 15,0 0-38-15,0 0-53 0,0 0-20 0,0 0-12 16,0 0-7-16,0 0-7 0,0 0-7 16,0 0-7-16,0 0-4 0,84-51-3 0,-69 51-6 15,-2 0-2-15,1 0-2 0,0 0-4 0,0 2-2 16,-1 3-3-16,0-1 1 0,-1 1-1 16,-2 1 1-16,-1-1-2 0,-4 2-1 0,1 0 2 15,-2 0 4-15,-4 0 6 0,0 1 5 0,0 0 3 16,-2 2 1-16,-4 2-4 0,-2 0-4 0,-2 1-7 15,-2 1-6-15,-1 1-2 0,-2 0 0 0,-1 1-5 16,2 0 2-16,-1-1 0 0,4-1-4 0,1-1 5 16,3-2-1-16,3-1-3 0,1-1 0 0,2 0-2 15,1-2 0-15,0-2 1 0,0 0 3 16,4 1 1-16,2-3 2 0,3 1-1 0,1-1 1 16,1-2-1-16,4 0 0 0,0 0 1 0,1-1-5 15,0 0 1-15,0 0-3 0,-2 1-7 0,-1 1-9 16,-1 0-13-16,0-1-19 0,-2 1-23 15,-1 1-32-15,0-1-44 0,0 3-64 0,-1-1-123 16,-3-1-247-16,-1-1-830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0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67 272 0 0,'0'0'14877'0'0,"3"-6"-14120"0"0,6-18-95 0 0,-8 23-549 0 0,0 0 1 0 0,0-1 0 0 0,0 1 0 0 0,0 0-1 0 0,1 0 1 0 0,-1 0 0 0 0,0 0 0 0 0,1 1-1 0 0,-1-1 1 0 0,1 0 0 0 0,-1 0 0 0 0,1 1-1 0 0,-1-1 1 0 0,1 1 0 0 0,-1 0-1 0 0,1-1 1 0 0,0 1 0 0 0,-1 0 0 0 0,1 0-1 0 0,-1 0 1 0 0,4 0 0 0 0,3-1 116 0 0,56-9-728 0 0,0 3 0 0 0,121 2 1 0 0,-160 5-362 0 0,-16 0-500 0 0,-1 1 0 0 0,0 0 0 0 0,15 3 0 0 0,8 7-6027 0 0,-23-8 3260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8506 0 0,'0'0'5542'0'0,"18"-3"-5476"0"0,57-10-9 0 0,-67 12-36 0 0,0 0-1 0 0,0 0 1 0 0,1 1 0 0 0,-1 0 0 0 0,0 0-1 0 0,0 1 1 0 0,9 2 0 0 0,14 1-35 0 0,4-4-1342 0 0,66-7 1 0 0,-60 1-2857 0 0,50-15-1 0 0,-75 16 1026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2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41 3377 0 0,'0'0'10593'0'0,"-4"-4"-10059"0"0,-10-11-147 0 0,10 12 261 0 0,15 17-552 0 0,-4-8-21 0 0,1 0 0 0 0,0-1 0 0 0,0 0 0 0 0,1 0 0 0 0,0-1 0 0 0,0 0 0 0 0,0-1 0 0 0,0 0 0 0 0,0 0 0 0 0,17 2 0 0 0,1-2 55 0 0,0-1 1 0 0,45-2 0 0 0,-59-2-123 0 0,1 0 1 0 0,-1-1 0 0 0,1-1 0 0 0,-1 0 0 0 0,0-1 0 0 0,-1 0 0 0 0,1-1-1 0 0,-1 0 1 0 0,0-1 0 0 0,0 0 0 0 0,-1-1 0 0 0,0-1 0 0 0,10-10 0 0 0,-25 24 246 0 0,-22 20 61 0 0,2 1 1 0 0,-40 54-1 0 0,25-18-224 0 0,3 2-1 0 0,3 1 1 0 0,-39 108 0 0 0,70-168-94 0 0,-13 49 93 0 0,14-51-113 0 0,0 1 0 0 0,1 0-1 0 0,0-1 1 0 0,-1 1 0 0 0,1 0 0 0 0,1 0-1 0 0,-1 0 1 0 0,0-1 0 0 0,1 1-1 0 0,0 0 1 0 0,0-1 0 0 0,1 5 0 0 0,-1-6-92 0 0,1 0 0 0 0,-1-1 1 0 0,0 1-1 0 0,1-1 0 0 0,-1 1 0 0 0,1-1 1 0 0,0 0-1 0 0,-1 0 0 0 0,1 1 1 0 0,0-1-1 0 0,0 0 0 0 0,-1 0 1 0 0,1-1-1 0 0,0 1 0 0 0,0 0 0 0 0,0-1 1 0 0,4 1-1 0 0,-4 0-274 0 0,-1-1 0 0 0,1 0 0 0 0,-1 0 0 0 0,1 0 0 0 0,-1 0 0 0 0,1 0 1 0 0,-1 0-1 0 0,1-1 0 0 0,-1 1 0 0 0,0 0 0 0 0,3-2 0 0 0,-3 2-177 0 0,0-1 0 0 0,0 1 0 0 0,0-1-1 0 0,-1 0 1 0 0,1 1 0 0 0,0-1 0 0 0,0 0 0 0 0,-1 1 0 0 0,1-1 0 0 0,0 0 0 0 0,-1 0 0 0 0,1 0 0 0 0,-1 1 0 0 0,1-1 0 0 0,-1 0-1 0 0,0 0 1 0 0,1 0 0 0 0,-1-2 0 0 0,2 0-343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9514 0 0,'0'0'8969'0'0,"29"-3"-8572"0"0,88-9-74 0 0,-108 11-251 0 0,-1 0 0 0 0,1 1 0 0 0,0-1-1 0 0,-1 2 1 0 0,10 0 0 0 0,-1 1 48 0 0,12-1-533 0 0,-1-1 0 0 0,49-7 1 0 0,-54 3-3009 0 0,42-14-1 0 0,-18 2-5008 0 0,-32 10 5187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3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79 14451 0 0,'0'0'4465'0'0,"6"-12"-4192"0"0,15-40-46 0 0,-21 52-220 0 0,0 0-1 0 0,0-1 1 0 0,0 1 0 0 0,1-1-1 0 0,-1 1 1 0 0,0-1 0 0 0,0 1-1 0 0,0 0 1 0 0,0-1-1 0 0,0 1 1 0 0,0-1 0 0 0,0 1-1 0 0,0 0 1 0 0,0-1 0 0 0,0 1-1 0 0,0-1 1 0 0,0 1 0 0 0,0-1-1 0 0,0 1 1 0 0,0 0-1 0 0,-1-1 1 0 0,1 1 0 0 0,0-1-1 0 0,0 1 1 0 0,0 0 0 0 0,-1-1-1 0 0,1 1 1 0 0,0 0 0 0 0,-1-1-1 0 0,1 1 1 0 0,0 0-1 0 0,0-1 1 0 0,-1 1 0 0 0,1 0-1 0 0,-1 0 1 0 0,1 0 0 0 0,0-1-1 0 0,-1 1 1 0 0,1 0 0 0 0,0 0-1 0 0,-1 0 1 0 0,1 0-1 0 0,-1-1 1 0 0,0 1 0 0 0,-19 1 113 0 0,17-1-100 0 0,-2 1-24 0 0,0-1-1 0 0,0 1 1 0 0,0 0 0 0 0,0 0-1 0 0,0 1 1 0 0,0-1 0 0 0,0 1 0 0 0,1 0-1 0 0,-1 0 1 0 0,1 1 0 0 0,-1 0-1 0 0,1-1 1 0 0,0 1 0 0 0,0 1 0 0 0,0-1-1 0 0,1 0 1 0 0,-1 1 0 0 0,1 0-1 0 0,0 0 1 0 0,0 0 0 0 0,0 0-1 0 0,0 1 1 0 0,1-1 0 0 0,-1 1 0 0 0,1-1-1 0 0,1 1 1 0 0,-1 0 0 0 0,1 0-1 0 0,-1 0 1 0 0,1 0 0 0 0,0 6 0 0 0,1-4 1 0 0,0 0 0 0 0,1 0 1 0 0,0 0-1 0 0,0-1 0 0 0,1 1 1 0 0,-1 0-1 0 0,1 0 0 0 0,1-1 1 0 0,0 1-1 0 0,6 11 0 0 0,4 4-36 0 0,29 33 0 0 0,-17-22 40 0 0,93 129 70 0 0,-117-161-62 0 0,0 1 1 0 0,0-1 0 0 0,0 1 0 0 0,0-1 0 0 0,0 1 0 0 0,0 0 0 0 0,-1-1 0 0 0,1 1 0 0 0,0 0 0 0 0,-1-1 0 0 0,0 1 0 0 0,1 0 0 0 0,-1 0 0 0 0,0-1 0 0 0,0 1 0 0 0,0 0 0 0 0,0 0 0 0 0,0 0 0 0 0,0-1 0 0 0,-1 1 0 0 0,1 0 0 0 0,-1 0 0 0 0,0 2 0 0 0,-1-2 12 0 0,1 0 1 0 0,-1 0 0 0 0,0 0-1 0 0,1 0 1 0 0,-1 0-1 0 0,0 0 1 0 0,0-1 0 0 0,0 1-1 0 0,-1-1 1 0 0,1 1 0 0 0,0-1-1 0 0,-1 0 1 0 0,1 0 0 0 0,-5 2-1 0 0,-14 2-72 0 0,0 0 0 0 0,0-1 0 0 0,-1-1 0 0 0,1-1-1 0 0,-1-1 1 0 0,0-1 0 0 0,-26-4 0 0 0,39 3 55 0 0,0 0 0 0 0,0-1 0 0 0,1 0 0 0 0,-1-1 0 0 0,1 0 0 0 0,-1 0 0 0 0,1-1 0 0 0,0 0 0 0 0,0 0 0 0 0,1-1 0 0 0,-1 0-1 0 0,1-1 1 0 0,0 1 0 0 0,0-1 0 0 0,1-1 0 0 0,0 1 0 0 0,-10-15 0 0 0,15 19-6 0 0,0 1 0 0 0,1-1 0 0 0,-1 0 0 0 0,1 1 0 0 0,0-1 0 0 0,-1 0 0 0 0,1 0 0 0 0,0 0 0 0 0,0 1 0 0 0,0-1 0 0 0,0 0 1 0 0,0 0-1 0 0,1 0 0 0 0,-1 1 0 0 0,1-1 0 0 0,-1 0 0 0 0,1 0 0 0 0,-1 1 0 0 0,1-1 0 0 0,0 0 0 0 0,0 1 0 0 0,0-1 0 0 0,0 1 0 0 0,0-1 0 0 0,0 1 0 0 0,0 0 0 0 0,0-1 0 0 0,1 1 0 0 0,1-1 0 0 0,5-6 1 0 0,2 0 1 0 0,-1 1-1 0 0,14-8 1 0 0,-14 9 14 0 0,92-63 816 0 0,-79 55-458 0 0,-1-1-1 0 0,0 0 0 0 0,25-26 1 0 0,-36 31-283 0 0,-1 0 1 0 0,0-1-1 0 0,0 0 1 0 0,-1-1-1 0 0,0 1 1 0 0,-1-2-1 0 0,10-24 1 0 0,-16 35-74 0 0,0 0 0 0 0,-1 0 1 0 0,1-1-1 0 0,0 1 0 0 0,-1 0 0 0 0,1-1 1 0 0,-1 1-1 0 0,0-1 0 0 0,0 1 0 0 0,0-1 0 0 0,0 1 1 0 0,0 0-1 0 0,-1-1 0 0 0,1 1 0 0 0,-1-1 1 0 0,1 1-1 0 0,-1 0 0 0 0,-1-3 0 0 0,0 3-16 0 0,1 0 0 0 0,0 1 1 0 0,0 0-1 0 0,-1-1 0 0 0,1 1 0 0 0,-1 0 0 0 0,1 0 0 0 0,-1 0 0 0 0,0 0 0 0 0,1 0 0 0 0,-1 0 0 0 0,0 0 0 0 0,0 1 0 0 0,0-1 1 0 0,1 1-1 0 0,-1-1 0 0 0,0 1 0 0 0,0-1 0 0 0,0 1 0 0 0,0 0 0 0 0,0 0 0 0 0,0 0 0 0 0,-3 1 0 0 0,2-1-43 0 0,-56 7-657 0 0,55-7 412 0 0,0 1-1 0 0,0 1 1 0 0,0-1-1 0 0,0 0 0 0 0,1 1 1 0 0,-1 0-1 0 0,0 0 1 0 0,1 0-1 0 0,-1 0 0 0 0,1 1 1 0 0,0-1-1 0 0,-4 5 1 0 0,6-6-122 0 0,1 0 0 0 0,-1 0 0 0 0,0 0 0 0 0,1 0 0 0 0,-1 1 0 0 0,0-1 0 0 0,1 0 0 0 0,0 1 0 0 0,-1-1 0 0 0,1 0 0 0 0,0 1 0 0 0,-1 0 0 0 0,1 10-6023 0 0,0-12 6333 0 0,0 5-6908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62 12083 0 0,'0'0'7668'0'0,"15"-10"-7616"0"0,49-28-15 0 0,-61 36-33 0 0,0 0-1 0 0,0 1 0 0 0,0-1 0 0 0,0 1 1 0 0,0 0-1 0 0,0 0 0 0 0,0 0 1 0 0,0 0-1 0 0,0 1 0 0 0,1-1 0 0 0,-1 1 1 0 0,0 0-1 0 0,0 0 0 0 0,1 0 1 0 0,-1 0-1 0 0,0 1 0 0 0,5 0 0 0 0,-1 1 6 0 0,-3-2 1 0 0,0 1-1 0 0,0 0 1 0 0,0 0-1 0 0,0 1 1 0 0,-1-1-1 0 0,1 1 1 0 0,0 0-1 0 0,-1 0 1 0 0,1 0-1 0 0,-1 0 1 0 0,1 0-1 0 0,-1 1 1 0 0,0 0-1 0 0,0-1 0 0 0,0 1 1 0 0,-1 1-1 0 0,1-1 1 0 0,-1 0-1 0 0,1 0 1 0 0,-1 1-1 0 0,0 0 1 0 0,0-1-1 0 0,-1 1 1 0 0,1 0-1 0 0,-1 0 1 0 0,0 0-1 0 0,0 0 1 0 0,0 0-1 0 0,0 0 1 0 0,-1 0-1 0 0,0 0 1 0 0,0 0-1 0 0,0 0 1 0 0,0 0-1 0 0,0 0 1 0 0,-3 8-1 0 0,1-7 1 0 0,0 0 1 0 0,0 0-1 0 0,-1 0 1 0 0,1-1-1 0 0,-1 1 1 0 0,0 0-1 0 0,-1-1 1 0 0,-3 4-1 0 0,-34 33-17 0 0,30-31-3 0 0,-15 13 21 0 0,1 1 0 0 0,1 1-1 0 0,1 1 1 0 0,-22 33 0 0 0,25-17 129 0 0,19-39-118 0 0,0 0 0 0 0,0 0 0 0 0,0 0 0 0 0,1 0 0 0 0,-1 0 0 0 0,1 0 0 0 0,0 0 0 0 0,0 0 0 0 0,0 0 0 0 0,0 0 0 0 0,0 0 0 0 0,1 0 0 0 0,0 3 0 0 0,0-4-13 0 0,0-1 0 0 0,0 0 0 0 0,0 1 0 0 0,0-1 1 0 0,0 0-1 0 0,0 0 0 0 0,1 0 0 0 0,-1 0 0 0 0,0 0 0 0 0,0 0 0 0 0,1 0 1 0 0,-1 0-1 0 0,1-1 0 0 0,-1 1 0 0 0,1-1 0 0 0,-1 1 0 0 0,1-1 1 0 0,-1 1-1 0 0,1-1 0 0 0,0 0 0 0 0,2 0 0 0 0,41 2 163 0 0,-33-3-126 0 0,12-1-171 0 0,0-1 1 0 0,-1-2 0 0 0,0 0 0 0 0,0-2 0 0 0,0 0 0 0 0,24-12 0 0 0,28-8-4579 0 0,-65 24 2776 0 0,18-6-8572 0 0,-22 6 7240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3:33:29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6554 3295 0 0,'0'0'0'0,"0"0"68"16,0 0-35-16,0 0-12 0,0 0-6 15,0 0-3-15,0 0-2 0,0 0-3 16,0 0-1-16,0 0 2 0,0 0-1 0,0 0 2 0,-40-4 4 16,40 4-6-16,0 0 4 0,0 0-5 15,0 0-4-15,0 0 0 0,0 0-4 0,0 0 2 16,0 0-2-16,0 0 3 0,3 0 0 0,0 0-1 16,0 0 7-16,0 0-1 0,3 0 5 0,2 0-1 15,-3 0 0-15,6 0 0 0,-3 0-3 0,2 0 1 16,1 0-3-16,-1 0 2 0,4 0-2 15,-2-2 3-15,2 1 2 0,-3-1 5 0,2 0-1 16,0-1 5-16,-1 1 1 0,4 1-4 0,-2 0 4 16,1 1-7-16,0-2-2 0,-1 2-2 15,0-2-1-15,1 1 4 0,-1 1 0 0,3-1 4 16,-3 0 0-16,3-2-3 0,-1 2 3 0,-1-2-3 16,2 0 0-16,-1 2 4 0,-1-2-5 15,1 1-2-15,0 0-4 0,1 0-4 0,-3 1-2 16,1 1 1-16,-1-1-1 0,-2 1 2 0,-2-1-3 15,0 1 0-15,2 0-1 0,-2 0 0 0,0 0 3 16,-1 0 0-16,0 0 5 0,1 0-1 16,0 0-1-16,0 1 2 0,0-1-1 0,2 0 3 15,-2 1-1-15,1-1 3 0,3 0-1 0,-2 0 2 16,1 0 2-16,-1 0 0 0,-1 0 2 0,2 0-1 16,0 0 0-16,-1-1 1 0,1 0 0 0,-1 0-1 15,2 0-1-15,0 0 0 0,-2-2-3 0,1 1-1 16,-1 0 0-16,2-1-1 0,-3 0-1 0,5 0 2 15,-3 1-1-15,1 0-2 0,1-1 3 16,2 1-5-16,-2 0-1 0,2 1 2 0,-1-2-3 16,3 2 5-16,-2-1-2 0,2-1 0 0,-2 2-2 15,0-1-1-15,1 1 1 0,-4-2 0 16,2 2 1-16,-2-2 1 0,1 2 3 0,0 0 1 16,-2 0 3-16,1 0 0 0,2-2-1 0,1 2 3 15,-3-1 2-15,1 1 1 0,1 0 0 16,0-1-2-16,1 1-2 0,-2 0 1 0,4 0 2 15,-3 0-3-15,1-3 1 0,1 3-6 0,3 0-3 16,-1 0 3-16,-1 0-2 0,2 0 2 0,0-2-3 16,1 2 0-16,1-1-3 0,0-1 0 0,1 2 3 15,-4-1-1-15,5 0 1 0,-2-2-3 0,0 3 0 16,0 0 0-16,3-2 2 0,-3 3 0 16,2-1-1-16,0 0 2 0,1-1-2 0,0 1 2 15,2-1-2-15,-2 1-2 0,2 0 0 0,1-2 0 16,1 2 2-16,0 1-1 0,0-1 0 0,-3 0 0 15,1 0 0-15,1 1 0 0,-1-2-1 16,2 1 1-16,1 1-1 0,-3-1 1 0,3 1-3 16,-2 0 3-16,3-1 1 0,-3 0-2 0,1 0 3 15,3 1-1-15,-2-2-1 0,0 2 2 16,0 0-1-16,0-1 1 0,0 1-2 16,5 0 4-16,-2-1-5 0,-2 0 3 0,3 0 1 15,0 0-3-15,-3 1 1 0,3-2 0 0,-1 1 1 16,-2 0-1-16,5 0 2 0,-3 0-3 0,3 0-1 15,-3 1 3-15,-1-3-1 0,3 3 3 0,-3 0-1 16,3-1 1-16,1 1-1 0,0 0 1 0,1-1 4 16,-3 1-3-16,4-1 3 0,1 0-1 0,-1 1 0 15,2-3 0-15,-1 2 1 0,-1 0 1 0,-2 1-5 16,2-1 1-16,1 0-1 0,-4 0 2 16,2-1 3-16,0 1 0 0,-1-1 1 0,-1 1 0 15,1 0 2-15,0 0-4 0,-1 0 0 0,-1-2 1 16,2 2-5-16,0 0 5 0,-2 0-4 15,2-1-1-15,-2-1-2 0,3 2 0 0,1 0-1 0,-1 0-1 16,-3 0 4-16,-2 0-4 0,4-2 1 16,1 2-1-16,-3 0-1 0,2-1 1 0,-3 0 4 15,3 1 1-15,-3 1-3 0,4-1 4 0,-4 1-6 16,2-1 2-16,-2 1 4 16,2-1-5-16,-1 0 2 0,-3-2-2 0,4 2 2 15,-2 1-2-15,3-1 1 0,-3 1 1 0,-2-1-4 16,2 1 2-16,-1-1 2 0,-1-1 0 0,-1 1 2 15,5 0 1-15,-2 0-7 0,-2 1 3 0,0-1 1 16,4 1-5-16,-3 0 3 0,-1-1 0 0,4-1-2 16,-2 1 2-16,-2 1-1 0,5-1 1 0,-5 1-6 15,6-1 6-15,-4 0-4 0,-1 1 1 16,4 0 7-16,-4-1-6 0,4 1 2 0,-5 0-2 16,4 0-2-16,-1 0 1 0,-2 0 1 0,4 0 0 15,-3-2-1-15,2 2 1 0,-2 0-3 0,3 0 0 16,-4 0-1-16,4 0 2 0,-2 0 1 0,-1 0 3 15,2 0 4-15,-1 0-6 0,0 0 0 16,2 0 0-16,-1 0-7 0,4 0 7 0,-3 0 1 16,-2 0-3-16,5 0 2 0,-3 0 0 0,1 0-2 15,0 0 3-15,2 0 1 0,0 0-2 16,-1 0 1-16,0-1-2 0,2 1 1 0,-1 0-1 16,1 0 1-16,0 1 0 0,1-1-4 15,-1 0 5-15,2 0-1 0,0 0 1 0,3 0 2 16,-1-1-4-16,0 1 1 0,-1 0 0 0,1 0 1 0,0 0-2 15,-1-1 3-15,3 1-5 0,-4 0-2 16,5 0 1-16,-2-2 0 0,0 2 3 0,0 0-2 16,-1 0 4-16,1 0-2 0,3 0 1 0,-3 0 7 15,2 0-9-15,-2 0 2 0,2-1 1 0,-1 1-4 16,-1 0 2-16,0 0 3 0,-1-1-3 16,0 1 1-16,0 0 0 0,0 0-1 0,-1 0 2 15,0-1-2-15,1 1 2 0,-4 0 0 0,1 0 0 16,0 0 3-16,2 0-5 0,-2 0 2 0,-2 0-2 15,0 1-3-15,-1-1 6 0,1 0-1 0,-3 0-1 16,2 0-1-16,-5 0 1 0,4 1-3 16,-6-1 4-16,2 0 2 0,2 0-3 15,-4 0 1-15,3 0 0 0,-1 0-2 0,-3 0 0 16,1 0 3-16,2-1-3 0,-2 1 1 0,0 0 2 16,2 0-3-16,1-1 3 0,-1 0-2 0,-3 0 0 15,0 1 0-15,0-2-1 0,-1 2 3 0,1-1-4 16,-1 1 4-16,0-2-4 0,-1 1 0 15,-3 0 0-15,2-1-1 0,0 1-1 0,-1 0 1 16,-1 0 4-16,1 0-2 0,-2 0 3 0,2 1-1 16,-6-2-2-16,5 2 1 0,-2-1-2 0,-2 0 1 15,4 1 1-15,-2-1 0 0,1 1 0 0,1 0-3 16,2 0 2-16,-3 0-2 0,3 0 5 16,-3 0-1-16,0 0-2 0,1 0 2 0,-1 0-2 15,-1 0 3-15,3 0-2 0,-4 0 1 0,4 0-3 16,-1-1 2-16,-1 1 1 0,-3 0 0 0,3 0-1 15,-1 0 1-15,-1 0 1 0,1 0 1 0,0 0 0 16,-2 0-2-16,1 0-2 0,-1 0-1 16,-1 0 0-16,2 0 1 0,-3 0 0 0,-2 0 0 15,4 0 0-15,-1 0-2 0,-1 0 3 0,3-1-3 16,0 1 4-16,1 0-1 0,0 0-3 16,1 1 4-16,-1-1-2 0,-1 1 0 0,-2 0 0 15,3 0 0-15,-1 2-2 0,0-2 2 16,-3 1 1-16,2-1-2 0,0 0 1 0,1 1-2 15,-1-1 2-15,1 0-3 0,5 1 4 0,1 1-1 0,2 0-2 16,-4 1 2-16,3-2-3 0,-5 0 0 16,-3 0 2-16,-2-1 3 0,-3 0 0 0,-1 0 1 15,1-1 1-15,2 0-6 0,-4 2 2 0,4-1-5 16,2 0 3-16,-2 1 0 0,0 1 1 0,-3-3 4 16,0 2-3-16,3-1 2 0,-6-1-1 15,3 1 0-15,-3-1-1 0,0 0 0 0,3 1 0 16,-4-1 0-16,5 2 0 0,-3-1-1 0,5 0 1 15,-3 0-4-15,-1 0 1 0,1 2 3 16,-1-2-2-16,1 1 5 0,-2 0-2 0,1 0 1 0,0-1-1 16,1 0-1-16,-1-1 1 0,-1 1-2 15,2 0 3-15,-3 0-1 0,4 0-1 0,-5 1 3 16,3-1-1-16,-4 0 0 0,0 0 1 16,1-1 2-16,-2 0 1 0,-1 1 8 0,1-1 1 15,-2 0 1-15,-2 0 3 0,4 0 0 0,-3 1 0 16,2-1-1-16,-4 0 0 0,4 0-3 0,-1 0-1 15,-1 0 2-15,-2 0-1 0,6 0-3 16,-2 0-4-16,3 0-2 0,3 0-6 0,-4 0 2 16,-2 0 1-16,1 0 1 0,-5 0 2 0,3 0-2 15,-1 0 2-15,-2-1-1 0,3 1 1 0,-4-1 0 16,3 1-2-16,-1 0 2 0,-2 0-3 0,3 0 5 16,-3 0 1-16,-2 0-1 0,2 0 4 15,-3 0 0-15,0 0 3 0,0 0 2 0,-1 0 1 16,0 0 0-16,0 0-2 0,0 0 0 0,0 0 1 15,0 0-1-15,0 0 1 0,0 0 1 0,0 0-2 16,0 0 0-16,0 0-3 0,0 0-1 16,0 0 5-16,0 0-3 0,0 0 8 0,0 0-5 15,0 0-4-15,0 0 2 0,0 0-9 0,0 0 3 16,0 0-4-16,0 0 1 0,0 0 3 16,0 0-4-16,0 0 1 0,0 0-2 0,0 0 0 15,0 0-1-15,0 0 2 0,0 0-3 0,0 0-2 16,0 0 3-16,0 0-3 0,0 0 2 0,0 0 0 15,0 0-1-15,0 0-2 0,0 0 0 16,0 0 3-16,0 0-3 0,0 0 3 0,0 0 0 0,0 0-2 16,0 0 2-16,0 0 0 0,0 0 0 0,0 0-1 15,0 0 0-15,0 0-2 0,1 0 2 16,-1 0 3-16,0 0-4 0,0 0 4 0,0 0-6 16,0 0 3-16,0 0 0 0,0 0-1 0,0 0 4 15,0 0-4-15,0 0 2 0,0 0-3 16,0 0 1-16,0 0 1 0,0 0-2 0,0 0 1 15,0 0 1-15,0 0 1 0,0 0-3 0,0 0 3 16,0 0-2-16,0 0-1 0,0 0 0 0,0 0 1 16,0 0 2-16,0 0-4 0,0 0 4 0,0 0-4 15,0 0 0-15,0 0 3 0,0 0-3 16,0 0 3-16,0 0-1 0,0 0-1 0,0 0 0 16,0 0 1-16,0 0 0 0,0 0-3 15,0 0 3-15,0 0-3 0,0 0 2 0,0 0 1 16,0 0 0-16,0 0-2 0,0 0 2 0,0 0 1 15,0 0-2-15,0 0 3 0,0 0-2 0,0 0-1 16,0 0 2-16,0 0 1 0,0 0 1 0,0 0-4 16,0 0 1-16,0 0 0 0,0 0-1 0,0 0 7 15,0 0-5-15,0 0 1 0,0 0-1 16,0 0 0-16,0 0-1 0,0 0 5 0,0 0-1 16,0 0-3-16,0 0 4 0,0 0-5 0,0 0 1 15,0 0 1-15,0 0-1 0,0 0-1 0,0 0-1 16,0 0 4-16,0 0-3 0,0 0 2 15,0 0-1-15,0 0-4 0,0 0 3 0,0 0 2 16,0 0-1-16,0 0-4 0,0 0 5 16,0 0-4-16,0 0 1 0,0 0 2 0,0 0-2 15,0 0 1-15,0 0-2 0,0 0 5 0,0 0-4 16,0 0 2-16,0 0-1 0,0 0-7 0,0 0 8 16,0 0-2-16,0 0 1 0,0 0 4 15,0 0-4-15,0 0-2 0,0 0 2 0,0 0 0 16,0 0 0-16,0 0 2 0,0 0-2 0,0 0 0 15,0 0 0-15,0 0 0 0,0 0-2 0,0 0-4 16,0 0 8-16,0 0-4 0,0 0 2 16,0 0 4-16,0 0-6 0,0 0 0 0,0 0 2 0,0 0 0 15,0 0-2-15,0 0 3 0,0 0-2 16,0 0-2-16,0 0 4 0,0 0-2 0,0 0 1 16,0 0 1-16,0 0 0 0,0 0-1 0,0 0 0 15,0 0 3-15,0 0-4 0,0 0 3 0,0 0-1 16,0 0-3-16,0 0 4 0,0 0-2 15,0 0 0-15,0 0-1 0,0 0 2 0,0 0-2 16,0 0 4-16,0 0 2 0,0 0-5 0,0 0 1 16,0 0 1-16,0 0-3 0,0 0 1 0,0 0 3 15,0 0-4-15,0 0-2 0,0 0 6 16,0 0-3-16,0 0 0 0,0 0 4 16,0 0-3-16,0 0-2 0,0 0 3 0,0 0 1 0,0 0-3 15,0 0 2-15,0 0-2 0,0 0-1 16,0 0 2-16,0 0-1 0,0 0 2 0,0 0-2 15,0 0 2-15,0 0-1 0,0 0 0 0,0 0 3 16,0 0-4-16,0 0 0 0,0 0-3 0,0 0-2 16,0 0-4-16,0 0-6 0,0 0-19 15,0 0-38-15,0 0-56 0,0 0-94 0,0 0-74 16,0 0-124-16,-2 2-24 0,0 3 69 0,-1-3-294 0</inkml:trace>
  <inkml:trace contextRef="#ctx0" brushRef="#br0" timeOffset="190418.19">3776 12789 320 0,'0'0'15'0,"0"0"0"15,0 0 25-15,0 0 29 0,0 0 10 0,0 0 10 16,0 0-12-16,0 0 1 0,0 0 19 0,0 0 14 15,0 0 7-15,0 0-3 0,-60-13-5 16,59 12-6-16,1 0-4 0,0 1-15 0,0-1-22 16,0 1-26-16,0-1-16 0,1 1-6 0,1 0 1 15,0-1 8-15,4-1 3 0,-2 0 4 16,5 1 7-16,1-1 4 0,1-2 6 0,6 2-1 16,-3 0 0-16,6-1-4 0,0 0-6 0,-1 0-3 15,3 0-9-15,-2 1-5 0,0 0 1 0,1-1 6 16,0 1 9-16,0 0 2 0,1-1-6 0,4 1-10 15,-3 0-9-15,4-2-2 0,-4 1-2 16,5-1-1-16,-3 1-1 0,2-2 1 0,1 1 1 16,-3-2 4-16,5 0 2 0,-2 1 0 0,0 0-2 15,-1 0-4-15,1 1 0 0,1-1-1 0,-3 2 2 16,0 0 0-16,1 0-2 0,-4-1 1 0,0 2 0 16,3 0 0-16,-2-1-4 0,0 2 0 15,0 0-4-15,-2 1-1 0,0 0 3 0,3 0-2 16,-4 0 1-16,2 0 0 0,-1 0 2 15,4 0-1-15,-2 0 3 0,2 0-2 0,-1 0 0 16,-1 0 0-16,1 0-3 0,-4 0 3 16,1 0-2-16,0 0-2 0,-1 0 2 0,2 0-1 0,-1-1 2 15,1 1 0-15,-2 0 1 0,4 0-2 0,-1 0-1 16,-2 0-1-16,3 0-1 0,-2 0 2 16,0 0 1-16,-2 0 0 0,1 0-4 0,2 0 0 15,-3 0 1-15,2 1-3 0,-3 0 6 0,1 1 0 16,0 0 2-16,-1 0 3 0,4-1 1 15,-1 0-3-15,-1-1 0 0,1 1 1 0,4-1-2 0,-3 0 2 16,4 0 2-16,0 0 0 0,-4 0-5 16,5 0 5-16,0 0-2 0,1 0-2 0,2 0 8 15,0 0-8-15,3 0 0 0,1-1-2 0,1 0-4 16,0-2 4-16,1 1-1 0,2 1 2 0,-1 0 0 16,1-1-1-16,3 1 1 0,-2-1-1 15,0 1 0-15,1 0 2 0,1-1 0 0,2 1 0 16,-2 0 3-16,-2 1-4 0,0-1 0 0,1 0 2 15,-1 0-11-15,0 1 8 0,-1-2 0 16,0 2-3-16,-1 0 8 0,2-1-7 0,1 1 0 16,-1 0 0-16,2-1 0 0,-1 1 0 0,1-1 1 15,1 1 0-15,-2-1 0 0,3 1 1 0,-2-1-2 16,0 1 2-16,-2-2-6 0,1 2 6 16,0-1 0-16,1 1-2 0,-2 0 4 0,1-1-5 15,-1 1 2-15,2 0-1 0,-4 0-2 0,3 0 4 16,0 0-4-16,-1 0 3 0,0 0-1 0,4 0 2 15,-1 0 0-15,-3 0-3 0,2 0 2 0,1 0-2 16,-2 0 2-16,1 0 0 0,0 0 2 0,2 1-3 16,-1-1-3-16,0 1 3 0,3 1-6 15,-2-2 6-15,2 0 2 0,0 1-1 0,-1-1 2 16,3 1-3-16,-3 0 0 0,2 0 0 0,-3 0 3 16,1-2-4-16,-2 1 2 0,3 1 0 15,-5-1-1-15,3 0 2 0,0 0-1 0,-4 0-1 16,4 0-1-16,0 0 2 0,-1 0 1 0,0-1-2 15,1 0 2-15,1 0-2 0,0 0 0 16,-1 1-1-16,1-1 4 0,-1-1-3 0,1 1 1 16,-4 1 3-16,2-1-8 0,1 1 7 0,-3 0-2 15,0 0-1-15,-1 0 2 0,0 0-2 0,0 0 0 16,0 0 0-16,-1 0 3 0,0 0-3 0,1 0 0 16,0 0 0-16,0 0-2 0,4 0 3 15,-4 1-1-15,0 0 1 0,-1 1-2 0,-2-1 3 16,2 0-2-16,-1 0 0 0,0 0 2 0,1 0-1 15,1 1 3-15,-3-2-2 0,1 1 0 0,0-1-2 16,2 1 0-16,-3-1 0 0,1 1 0 0,1-1 0 16,1 0 1-16,-2 1-2 0,0-1 3 15,-4 0-2-15,3 1-1 0,-5 1 0 0,4-1 0 16,-5 0 0-16,0-1 0 0,-1 1 2 0,1 0-1 16,-2-1 2-16,-1 1-2 0,1-1 0 0,-3 1-1 15,0 0 0-15,1-1 2 0,-1 1-2 0,-3-1 3 16,4 1-4-16,0-1 2 0,-3 0-1 15,3 0 0-15,0 0 2 0,0 0-2 16,1 0 3-16,1 0 0 0,0 0-2 0,0 0 2 16,1 0-3-16,-2 0 0 0,-2 0 1 0,3 0-2 15,0 0 3-15,-3 0-1 0,2 0 0 0,-1 0 1 16,0 2-1-16,-2-1 0 0,2 0-1 0,-4-1 0 16,3 1 0-16,1 0 3 0,0 0-3 15,-1 1 1-15,2 0 0 0,0-1-3 0,0 0 2 16,-2-1 1-16,2 1 0 0,1 1 3 0,0-1 0 15,2 0-2-15,-1 1 0 0,0-1-3 0,1 1 2 16,0-1 0-16,-3 1-2 0,3-1 6 0,0 2-6 16,1-2 3-16,-1 1 1 0,3-1-4 15,-1 1 3-15,-2 1-3 0,3-1 2 0,-3 0 2 16,4 1-1-16,-1-1 1 0,-1 0-2 0,-2 0 0 16,4-1 0-16,-2 2 0 0,0-1 0 0,2 0-1 15,-1-1 1-15,1 1 2 0,-1-2-1 16,-1 0 1-16,-1 0 0 0,-1 0-1 0,5 0-2 15,-4 0 3-15,0 0-2 0,2 0 1 16,-1-2 0-16,-3 1 2 0,-1 0-3 0,1 0-1 16,-3-1 1-16,-1 1-6 0,-3-1 8 0,-3-1-2 15,-2 2 2-15,-3 0 3 0,-4 0-4 0,-3 1-1 16,-4-1-3-16,-4 0-3 0,1 1-1 0,-2-2-2 16,0 2-9-16,0 0-11 0,0 0-15 0,0-1-25 15,0 1-38-15,0-1-66 0,-2 0-126 16,2 1-121-16,-1 0-93 0,0 0-401 0,0 0 619 0</inkml:trace>
  <inkml:trace contextRef="#ctx0" brushRef="#br0" timeOffset="208575.36">14164 12093 1154 0,'0'0'163'0,"0"0"44"0,0 0 12 0,0 0-27 16,0 0-86-16,0 0-47 0,0 0-3 0,0 0 20 15,0 0 6-15,0 0-13 0,0 0-2 16,134-46-15-16,-103 39-3 0,2 0 1 0,2 1-9 16,0-2-1-16,2 2-7 0,-2 0-4 0,1 0-8 15,0-1-2-15,-1 1-5 0,-1 0-4 0,-2-1 2 16,3 0-5-16,0 0-1 0,-3 0-2 16,5 0-3-16,-5-1 1 0,-1-1-2 0,0 2 0 15,0 0-3-15,-2 3 1 0,-6-1-7 0,-2 1-14 16,-5 1-17-16,-2 1-30 0,-5 2-35 15,-3-1-49-15,-3 1-75 0,-2 0-76 0,-1 0-86 16,0 1-74-16,0 1-579 0</inkml:trace>
  <inkml:trace contextRef="#ctx0" brushRef="#br0" timeOffset="208841.81">14402 12228 2448 0,'0'0'10'0,"0"0"57"15,0 0 11-15,0 0 13 0,0 0-26 16,0 0-25-16,0 0 7 0,0 0 12 0,0 0 1 0,0 0-10 16,0 0-8-16,131-31-8 0,-94 23-8 15,4 1-6-15,3-3-4 0,-2 2-7 0,3-2-4 16,0 0-1-16,1 1-5 0,0 2-7 0,1-2-14 15,-2 2-25-15,2 0-32 0,-3 2-56 16,-3-1-84-16,-6 1-134 0,-9 1-240 16,-9 1-879-16</inkml:trace>
  <inkml:trace contextRef="#ctx0" brushRef="#br0" timeOffset="209382.05">15946 11269 1755 0,'0'0'433'15,"0"0"-400"-15,0 0 0 0,0 0 15 0,0 0 0 16,0 0 1-16,0 0 3 0,0 0 1 15,0 0-3-15,0 0-12 0,0 0-10 0,71 132-8 16,-55-104-5-16,0 0-1 0,2 4-2 0,-5-3-5 16,4 1-2-16,-6 0-4 0,0-2-3 0,-1-2-8 15,-5 1-16-15,-2-1-24 0,-3-1-39 16,0-3-48-16,-3-1-60 0,-2 0-61 0,-4-3-69 16,-1-2-78-16,3-4 10 0,2-5-387 0</inkml:trace>
  <inkml:trace contextRef="#ctx0" brushRef="#br0" timeOffset="209586.57">15808 11755 1531 0,'0'0'73'16,"0"0"39"-16,0 0 39 0,0 0 29 16,0 0-28-16,0 0-53 0,0 0-14 0,0 0-3 15,122 2-12-15,-95-2-11 0,7 0-10 0,-1 0-10 16,0-3-9-16,-1 1-13 0,2-2-6 15,-2 1-9-15,1-2-11 0,-1 0-12 0,-2-1-26 16,-3 0-37-16,-2 2-52 0,-5-1-74 0,-1 1-98 16,-7-1-140-16,-2 1-49 0,-5 2-485 0</inkml:trace>
  <inkml:trace contextRef="#ctx0" brushRef="#br0" timeOffset="209856.76">15631 11193 2409 0,'0'0'-63'0,"0"0"74"15,0 0 12-15,0 0 16 0,0 0 11 0,0 0 1 16,0 0-7-16,0 0-6 0,136-8-8 0,-89 6-8 15,0 2-8-15,4 0-11 0,-1 0-3 16,0 0-11-16,-2 3-19 0,0 1-31 0,-1 1-48 16,-2 1-86-16,1 1-105 0,-3 0-171 0,-12 0-189 15,-11-2-174-15</inkml:trace>
  <inkml:trace contextRef="#ctx0" brushRef="#br0" timeOffset="210811.21">15120 11737 996 0,'0'0'76'0,"0"0"-29"16,0 0 5-16,0 0 13 0,0 0-9 0,0 0 10 16,0 0 9-16,0 0 7 0,0 0 8 15,0 0-1-15,0 0-3 0,0 0-6 0,117 45-12 0,-96-38-6 16,0 1-13-16,-3 0-13 0,1 1-8 15,-3 0-4-15,-1 1-3 0,-1 0-2 0,1-1 2 16,-7 3 1-16,0-1 5 0,-3 1 9 0,-5-1 3 16,0 2 6-16,0 1 1 0,-3 0-4 0,-4 1-1 15,-2-1-6-15,-2 1-4 0,1 0-8 0,-1 0-6 16,-3 0-5-16,-1 0-5 0,3 2-4 16,-2-2-3-16,-1 1-4 0,3 1-2 0,-3 0-8 15,1 1-12-15,3 0-21 0,-2 1-32 16,3-2-41-16,3 1-52 0,-3 0-50 15,5-1-71-15,0 1-105 0,0-6 0 0,2-3-437 0</inkml:trace>
  <inkml:trace contextRef="#ctx0" brushRef="#br0" timeOffset="211201.19">14175 11944 2161 0,'0'0'-50'0,"0"0"54"16,0 0 29-16,0 0 13 0,0 0-3 0,0 0-21 16,0 0-9-16,-123 112 4 0,112-89 1 15,1 1 5-15,0 1 4 0,0 0-1 0,1-2 2 16,1-1-2-16,5 2-3 0,-3-3-6 0,4 0-3 16,2-2-6-16,0-2-5 0,8-2-3 0,1-1-3 15,2-2-2-15,5 1-2 0,4-1-5 16,5-2-4-16,2-2-6 0,5 0-7 0,3-2-21 15,5-1-34-15,1-1-61 0,4 0-78 0,2-2-113 16,-9 0-116-16,-13-1-666 0</inkml:trace>
  <inkml:trace contextRef="#ctx0" brushRef="#br0" timeOffset="211560.73">16750 11334 2129 0,'0'0'30'0,"0"0"45"0,0 0 26 0,0 0 22 16,0 0-29-16,0 0-41 0,0 0-13 0,0 0-10 15,0 0-10-15,0 0-6 0,0 0-13 0,0 0-10 16,140-22-29-16,-118 20-55 0,3 2-104 0,-1 0-169 15,-8 0-220-15,-6 1-835 0</inkml:trace>
  <inkml:trace contextRef="#ctx0" brushRef="#br0" timeOffset="211744.66">16602 11570 2577 0,'0'0'-16'0,"0"0"23"0,0 0 36 16,0 0 27-16,0 0-35 0,0 0-23 0,139-20-3 16,-100 14-4-16,0 0-16 0,3 0-30 0,-4 2-43 15,-3 0-70-15,0 3-95 0,-4 1-159 0,-8 0-153 16,-7 0-673-16</inkml:trace>
  <inkml:trace contextRef="#ctx0" brushRef="#br0" timeOffset="212323.94">17358 10907 2092 0,'0'0'152'0,"0"0"-148"0,0 0 13 0,0 0 31 16,0 0 21-16,0 0-14 0,0 0-8 16,0 0-1-16,0 0-4 0,0 0-3 0,19 140-12 15,-17-114-3-15,2-1-4 0,0 2-2 0,-2-1-1 16,-2 1-4-16,0-1 0 0,0-1-3 15,-3 2-1-15,-4-4-1 0,-3-1 2 0,0-1-2 16,-1-2-1-16,-2-3 2 0,-3-1-3 0,3-1 3 16,-3-3-1-16,3 0-2 0,2-3 2 0,1-2-3 15,1-2-1-15,6 0-3 0,0-2 1 16,3-2-8-16,0 0-4 0,0 0-3 0,4-3-6 16,5-3 8-16,2-1 1 0,2-4 1 0,6 2-2 15,1-1-4-15,1 2-1 0,-1 1-1 0,-1 3 4 16,-1 0-1-16,-1 3 5 0,1 1 0 0,0 0 4 15,-5 1 0-15,4 3 0 0,-5 0 4 0,-1 2-3 16,-2 2 6-16,-2 0-1 0,-4 2-2 16,-2 3 7-16,-1 1 1 0,-1 2 4 0,-7 3 1 15,-3 2 0-15,0 1 1 0,-4 1-1 0,0 0 6 16,-1 0 0-16,1-1 4 0,2-2 3 0,-2 1-3 16,4 0-3-16,4-2-1 0,2 0-9 15,0 0-3-15,4-4-4 0,1 3-2 0,0-4 0 16,7-1-5-16,3-2-3 0,0-2-10 0,5-1-16 15,0-1-17-15,5-1-35 0,1-3-58 16,4-2-103-16,-7-1-219 0,-4 0-611 0</inkml:trace>
  <inkml:trace contextRef="#ctx0" brushRef="#br0" timeOffset="213389.63">18036 11168 2112 0,'0'0'60'15,"0"0"12"-15,0 0 28 0,0 0 8 16,0 0-30-16,0 0-38 0,0 0-13 0,0 0 3 15,0 0 5-15,0 0-1 0,-70 132-5 0,70-107 2 16,0 4-4-16,0 2-7 0,2 0 0 16,5 1-10-16,2 2-5 0,3-2-1 0,0-2-8 15,1-3-3-15,5 0-6 0,3-6-11 0,0 0-16 16,4-3-28-16,-1-3-41 0,3 1-53 0,-2-5-66 16,2-3-116-16,-8-2-179 0,-5-2-782 0</inkml:trace>
  <inkml:trace contextRef="#ctx0" brushRef="#br0" timeOffset="213737.31">18371 11274 2673 0,'0'0'-41'0,"0"0"32"0,0 0 41 16,0 0 42-16,0 0-24 0,0 0-30 15,0 0-5-15,0 0 1 0,0 0 0 0,135-30 2 16,-114 34-8-16,5 2-5 0,-6 3 0 0,-3 0-4 16,1 2-1-16,-7 2 0 0,-1 0-2 0,-2 2 0 15,-6-2 0-15,-2 1-6 0,0 2-2 16,-11 0-3-16,-2-1-3 0,-5 3 4 0,-1-3-1 15,-2 1 8-15,-1-1 1 0,-1 0 1 0,0-1 4 16,5-2-9-16,1-1-2 0,0-2-15 0,6-3-20 16,0 0-30-16,7-3-35 0,-1-1-61 0,4 0-65 15,1-2-57-15,1 0-100 0,4-4-63 0,-2 2-518 16</inkml:trace>
  <inkml:trace contextRef="#ctx0" brushRef="#br0" timeOffset="213993.18">18705 11217 2073 0,'0'0'107'15,"0"0"25"-15,0 0 25 0,0 0-11 16,0 0-77-16,0 0-32 0,0 0 1 0,0 0 4 16,0 0 3-16,0 0-4 0,0 0-3 0,0 0-1 15,0 0 1-15,0 0 1 0,-65 117-4 16,60-98-1-16,-1 0-3 0,3 1-5 0,-4 2-2 15,5-1-8-15,0-2-4 0,1-1-7 0,1-1-5 16,0-3-6-16,5 0-6 0,3-2-9 0,2-2-16 16,2-1-11-16,0-2-16 0,5-1-22 15,1-3-30-15,1 0-59 0,-2-3-82 0,2 0-166 16,-2 0-181-16,-7-2-769 0</inkml:trace>
  <inkml:trace contextRef="#ctx0" brushRef="#br0" timeOffset="214683.3">19123 11554 1785 0,'0'0'182'16,"0"0"11"-16,0 0 16 15,0 0-49-15,0 0-59 0,0 0-28 0,0 0-12 16,0 0-2-16,0 0-11 0,0 0-10 0,-29 121-6 16,30-104-8-16,2-2-10 0,4 0-6 0,-4 1-5 15,4-3-7-15,-1-2-6 0,-1 1-14 0,3-3-24 16,-3-2-47-16,3-1-70 0,3-3-103 0,-2-3-204 15,-1 0-181-15,-5 0-598 0</inkml:trace>
  <inkml:trace contextRef="#ctx0" brushRef="#br0" timeOffset="-214636.1">19137 11278 2641 0,'0'0'56'0,"0"0"30"15,0 0 4-15,0 0-11 0,0 0-50 16,0 0-35-16,0 0-8 0,0 0 1 0,0 0-10 16,0 0-22-16,0 0-50 0,0 0-99 0,0 0-150 15,52-11-268-15,-43 16-861 0</inkml:trace>
  <inkml:trace contextRef="#ctx0" brushRef="#br0" timeOffset="-214434.48">19498 11775 2784 0,'0'0'31'16,"0"0"30"-16,0 0 21 0,0 0 8 16,0 0-30-16,0 0-20 0,0 0-6 0,0 0-6 15,0 0-11-15,0 0-6 0,15 132 0 0,-20-114-8 16,-9 0-6-16,3 1-16 0,-1 0-35 0,-5 0-52 15,4-1-88-15,-2-2-144 0,1-3-324 16,8-4-876-16</inkml:trace>
  <inkml:trace contextRef="#ctx0" brushRef="#br0" timeOffset="-213825.27">19836 11260 2531 0,'0'0'-29'16,"0"0"62"-16,0 0 31 0,0 0 16 0,0 0-22 16,0 0-39-16,0 0-2 0,0 0-5 15,0 0 6-15,0 0 3 0,0 0-8 0,0 0 3 16,0 0-5-16,0 0-3 0,42 56-1 0,-36-33-2 15,-1 0-1-15,4-2-2 0,2 0 0 16,-1-3-2-16,4-3 3 0,-1-3-1 0,0-1 3 16,-2-4-2-16,-1-4 3 0,1-3 2 0,2 0-1 15,-1-2 3-15,0-5 0 0,-1-3-2 0,0 0 1 16,-1-2 2-16,-2-1 1 0,-4 0-1 0,2-2 1 16,-2 3-5-16,1 0-3 0,-3 2-1 15,0 2-3-15,-1 2 1 0,0 1-1 0,3 4-3 16,-3 1-3-16,1 0 1 0,0 8 0 0,1 4 0 15,1 3 2-15,0 3 1 0,2 5 2 0,-3 2-2 16,3 2 4-16,-2 5-3 0,1-1-2 0,-1 4 6 16,0 1-6-16,2-1 5 0,-1 1-1 15,2 3-1-15,0-1 3 0,2 0-2 0,-3 2 1 16,2-3-5-16,1 1 2 0,2-3 3 0,-3-2 1 16,1-1 7-16,1-2 0 0,-5-3 1 0,3-5 0 15,-2 0 4-15,-3-3 3 0,-2-3 3 16,-1-3 1-16,-1-3-1 0,-7-3 1 0,-3-2-4 15,-5-3-2-15,-2-2-5 0,-6 0-4 0,2-6 2 16,1-3-1-16,0-3 10 0,1-2 0 16,1-1 3-16,5-3-3 0,-2-3-5 0,6 2-1 15,2-2-8-15,4-1 0 0,2 2-4 0,2-2-3 16,1 2-1-16,7 2-1 0,3-2 1 16,2 2-8-16,5-2-7 0,2 3-16 0,1 0-19 0,1 3-21 15,6 1-35-15,0 0-50 0,1 4-77 0,1-1-159 16,-6 3-246-16,-9 4-824 0</inkml:trace>
  <inkml:trace contextRef="#ctx0" brushRef="#br0" timeOffset="-213615.89">20591 11720 2549 0,'0'0'52'0,"0"0"16"0,0 0 35 16,0 0 17-16,0 0-37 0,0 0-13 0,0 0-2 16,0 0-17-16,0 0-11 0,22 120-19 0,-17-106-10 15,-2 0-7-15,3 0-11 0,-3-1-6 0,2-1-22 16,1 0-33-16,1-3-47 0,-4-1-82 0,3-1-122 16,-3-2-248-16,0-3-925 0</inkml:trace>
  <inkml:trace contextRef="#ctx0" brushRef="#br0" timeOffset="-213444.34">20654 11496 1616 0,'0'0'1117'0,"0"0"-1019"0,0 0-1 16,0 0-4-16,0 0-43 0,0 0-36 0,0 0-9 15,0 0-3-15,0 0-4 0,0 0-13 0,0 0-25 16,0 0-40-16,0 0-70 0,0 0-119 15,60 21-231-15,-53-15-821 0</inkml:trace>
  <inkml:trace contextRef="#ctx0" brushRef="#br0" timeOffset="-213226.97">21129 11821 2831 0,'0'0'94'0,"0"0"2"16,0 0 27-16,0 0-3 0,0 0-40 0,0 0-15 16,0 0-10-16,32 120-12 0,-32-100-11 0,0 2-12 15,-4 0-7-15,-7 2-3 0,0 1-10 16,-6-3-8-16,2 2-13 0,-4-1-36 0,-3-2-40 16,-1 0-60-16,1 0-103 0,6-6-285 15,3-5-1083-15</inkml:trace>
  <inkml:trace contextRef="#ctx0" brushRef="#br0" timeOffset="-203524.29">21842 11530 519 0,'0'0'208'16,"0"0"-9"-16,0 0 45 0,0 0 17 0,0 0-60 15,0 0-56-15,0 0-17 0,0 0-8 0,0 0-11 16,0 0-11-16,0 0-15 0,0 0-9 16,49-50-9-16,-44 46-9 0,-2-1-2 0,1-1-6 15,0 2-1-15,-1-1-4 0,-1 2-1 0,0-2-6 16,0 1-3-16,-1 2-1 0,0-1-3 0,0 0-3 15,-1-1-1-15,1 2-2 0,-1-2-4 16,2 1 3-16,-2 1-3 0,0-2-5 0,0 1 4 16,0 0-7-16,0 0 0 0,-3 0 2 0,1 0-3 15,-2-2 0-15,0 1-1 0,-2 0-2 0,-1-1-4 16,0 0 2-16,-2 1-2 0,-2-1-1 0,1 0-2 16,-1 2 0-16,-2 1 0 0,2-1-1 15,-2 2 2-15,0-1-2 0,0 1 2 16,-2-1 1-16,2 1-2 0,-1 1 2 0,1 0-2 15,2 0 1-15,-2 0-2 0,2 0 2 0,-2 3 1 16,1 0-3-16,2 2 3 0,-1 1-2 0,1 2-1 16,-1 0 1-16,1 2-1 0,-1-1-1 15,0 1 3-15,0 2 0 0,1 2 1 0,-1-1 0 16,-1 0-2-16,2 2 0 0,-2-1 0 0,3-2 0 16,1 2 1-16,1 0-2 0,1 0 1 0,1 0-2 15,2 2 0-15,3-2 2 0,0 0-1 0,0-1 0 16,3 1 0-16,3 0 2 0,3 0-1 0,1-2 1 15,1-1 2-15,3-2-5 0,2-2 4 16,0-2-1-16,3-2 2 0,-1 0 2 0,1-3 1 16,2 0-1-16,-1 0 1 0,0-5 1 0,-2-1-1 15,0-1 1-15,-2-1-2 0,1-1 0 0,-3-2 1 16,0 0 1-16,0 0 0 0,-1-1-1 16,-1 0-1-16,-2 0 0 0,2-2 0 0,-3-1 0 15,2 2 1-15,-4 0 2 0,0 0-2 0,-2-1 1 16,-3 1-4-16,1 2 2 0,-2-2-1 15,-1 3-2-15,0 1 8 0,0 2-5 0,0 2 6 16,0 3-1-16,0 1-5 0,0 1 0 0,-1 0-7 16,0 2 2-16,-2 4 0 0,2 2 1 15,-2 2 2-15,0 2-1 0,0 2 2 0,1 0-1 16,1 2 1-16,0 0-3 0,1 0-2 0,0 2 4 16,1 0 0-16,2-2 0 0,2 3 1 0,0-2 0 15,2 0-3-15,0 1 2 0,0-2-2 0,2-2 1 16,-1-1 0-16,2-1-3 0,-1-2 2 0,-1 1-6 15,3-3-9-15,-4 0-13 0,1-3-18 0,-1 0-18 16,1-1-23-16,-1-2-32 0,1 0-52 16,-2-2-80-16,3 1-182 0,-5-1-207 0,-1 0-818 0</inkml:trace>
  <inkml:trace contextRef="#ctx0" brushRef="#br0" timeOffset="-203210.9">22257 11731 2245 0,'0'0'105'0,"0"0"25"0,0 0 20 0,0 0-33 15,0 0-59-15,0 0-20 0,0 0 8 0,0 0 5 16,0 0 2-16,0 0 1 0,0 0-8 16,0 0-6-16,0 0-8 0,0 0-5 0,4 94-8 15,-4-78-10-15,0 0-2 0,0-1-4 0,-2 2-1 16,2-2 0-16,0-1-5 0,0 0-5 0,0-2-12 16,0 0-12-16,3-3-20 0,2 0-26 15,-1-1-31-15,3-2-52 0,2-3-68 0,1-1-160 16,1-2-235-16,-7 0-825 0</inkml:trace>
  <inkml:trace contextRef="#ctx0" brushRef="#br0" timeOffset="-203017.42">22289 11407 2517 0,'0'0'56'0,"0"0"29"16,0 0 8-16,0 0-11 0,0 0-45 15,0 0-31-15,0 0-8 0,0 0-4 0,0 0 0 16,0 0-10-16,0 0-16 0,0 0-21 0,0 0-40 16,0 0-60-16,84 0-96 0,-71 10-189 15,0-2-144-15,-7-1-664 0</inkml:trace>
  <inkml:trace contextRef="#ctx0" brushRef="#br0" timeOffset="-201635.43">22432 11079 701 0,'0'0'94'16,"0"0"64"-16,0 0 17 0,0 0 4 15,0 0-34-15,0 0-47 0,0 0-15 0,0 0-1 16,0 0-2-16,0 0-2 0,0 0 0 0,0 0-4 16,0 0 2-16,0 0 2 0,81 33 1 0,-63-13 3 15,-3 2-11-15,3 3-4 0,1 1-13 0,1 2-11 16,2 3-12-16,2-1-7 0,-3 1-2 16,2 1-5-16,-2 0 0 0,-2 1-1 15,-3 0-3-15,-5-1 1 0,1-2-5 0,-7 0-2 16,-1-2-1-16,-4-3-4 0,0-1 0 0,-3 0 0 15,-3-1 0-15,-4-1-1 0,-1-1-2 0,-1 0-3 16,-3-3-7-16,-2 1-10 0,0-4-8 16,0 2-18-16,-2 0-25 0,4-3-32 0,1-1-47 15,2 1-62-15,1 0-93 0,4-1-118 0,4-3-43 0,1-3-443 16</inkml:trace>
  <inkml:trace contextRef="#ctx0" brushRef="#br0" timeOffset="-197675.36">23003 11090 244 0,'0'0'37'0,"0"0"21"0,0 0 39 16,0 0 32-16,0 0 14 0,0 0-13 0,0 0-8 16,0 0-4-16,0 0-3 0,0 0-15 15,0 0-22-15,0 0-9 0,5-28-8 0,-5 28 1 16,0 0-1-16,0 0-9 0,0 0 2 0,0 2 0 16,1 0 10-16,-1 3 7 0,1 0 7 15,1 2-3-15,0 3-15 0,0 1-4 0,0 0-12 16,-1 2-6-16,-1 2-3 0,1 1-3 0,0 1-6 15,2 4-2-15,-1-1-2 0,1-1-6 0,-2 3 6 16,2 1 1-16,-1-1-2 0,2 2 1 16,-3-1-3-16,4 4-2 0,-3-1-1 0,1 2 3 15,-1 3-3-15,1-1 2 0,1 1 0 0,-2 0-3 16,2 0 2-16,1-1-4 0,-3 1 0 0,5-1-6 16,-5 0 3-16,2 1-2 0,0-1-4 0,-2-1 6 15,2-2-5-15,1 2 1 0,-4-2 2 16,4-2-1-16,-3 1-3 0,0-2 2 0,-1-3 2 15,-1 0-4-15,0-1 3 0,0-1-2 0,0-3-2 16,0 1 2-16,-1-3-1 0,1-1 0 0,0 1 0 16,0-1-1-16,0-2-1 0,0-1-2 0,0 1 0 15,0-3 2-15,0 0-2 0,0-1-2 16,1 0 2-16,0-3-4 0,2 1 1 0,-1-2-1 16,1-1-5-16,-2 2 0 0,0-2-6 0,2-1-2 15,-2 1-6-15,0-2-6 0,1 0-5 16,0 0-14-16,-2 0-15 0,1-2-24 15,0 1-36-15,2-2-45 0,-2 0-95 0,0 1-149 0,-1 1-84 16,2 1-492-16</inkml:trace>
  <inkml:trace contextRef="#ctx0" brushRef="#br0" timeOffset="-195784.29">23363 11775 185 0,'0'0'65'0,"0"0"61"16,0 0 50-16,0 0 34 0,0 0 12 16,0 0-16-16,0 0-12 0,0 0-13 0,0 0-26 15,0 0-31-15,0 0-29 0,0 0-23 0,2-14-11 16,-2 20-10-16,-2 2 0 0,-1 3 4 16,-1 3-8-16,3 1-2 0,-1 2-12 0,2-1-7 15,-2 1-6-15,2-2-5 0,0 1-2 0,0 0-6 16,2-1 2-16,0 0-5 0,2-1-5 0,1-2 1 15,-3 0-9-15,3-3-2 0,-1-1-9 0,2-2-22 16,-2-1-38-16,1-3-66 0,0-1-113 16,3-1-159-16,-5 0-75 0,1 0-476 0</inkml:trace>
  <inkml:trace contextRef="#ctx0" brushRef="#br0" timeOffset="-195585.38">23491 11593 1366 0,'0'0'802'16,"0"0"-746"-16,0 0 42 0,0 0 7 0,0 0-6 15,0 0-33-15,0 0-45 0,0 0-13 16,0 0-6-16,0 0-12 0,0 0-19 0,0 0-37 0,0 0-33 16,0 0-29-16,-61-56-36 0,70 61-62 0,2 3-120 15,4 2-105-15,-3-2 19 0,-4 0-240 0</inkml:trace>
  <inkml:trace contextRef="#ctx0" brushRef="#br0" timeOffset="-195252.09">23641 11808 1914 0,'0'0'120'16,"0"0"-81"-16,0 0 11 0,0 0 3 0,0 0-15 15,0 0-26-15,0 0-6 0,0 0 3 0,0 0 2 16,0 0-6-16,0 0 1 0,0 0-4 0,0 0-3 16,0 0-3-16,120-9-11 0,-105 9-24 15,1 1-46-15,-3 2-76 0,-1 0-145 0,-2 2-157 16,-4-1 6-16,-1-1-277 0</inkml:trace>
  <inkml:trace contextRef="#ctx0" brushRef="#br0" timeOffset="-195050.69">23628 11981 1566 0,'0'0'372'16,"0"0"-318"-16,0 0 16 0,0 0 4 0,0 0-21 16,0 0-30-16,0 0 1 0,0 0 4 0,0 0-1 15,0 0-7-15,0 0-13 0,0 0-6 16,125 0-6-16,-99 0-17 0,0 0-35 0,-3-1-57 15,-1 0-90-15,-2 0-140 0,-1 1-110 0,-5 0 17 16,-3 0-245-16</inkml:trace>
  <inkml:trace contextRef="#ctx0" brushRef="#br0" timeOffset="-193868.82">24057 11965 21 0,'0'0'48'16,"0"0"-14"-16,0 0 9 0,0 0 8 0,0 0 20 16,0 0 24-16,0 0 21 0,0 0 21 0,0 0 10 15,0 0 6-15,0 0 7 0,0 0 2 16,0 0 1-16,13-44-4 0,-8 37-12 0,-2-1-20 16,3 0-16-16,-2-1-19 0,4 0-11 0,0-2-11 15,-4 2-11-15,3-1-2 0,-1 0-4 0,0-2-3 16,-2 1-4-16,1-2-8 0,-2-1-7 15,4-1-5-15,-1 0-7 0,-1-1-2 0,1 1-4 16,-1-1-4-16,2 1 1 0,-3-1 1 0,3 4 5 16,-4 2 2-16,1 1 1 0,-1 2-2 0,-1 2-2 15,-1 2-2-15,0 2-2 0,-1-1-3 0,0 2-6 16,0 0-6-16,0 0-7 0,0 0-6 0,0 2 2 16,0 3 4-16,-2 5 6 15,1 2 8-15,-1 3 3 0,-3 4-1 0,3-1 0 0,0 3-3 16,-1-1-1-16,-2 1 0 0,3 3 1 15,-2-1-1-15,-1 0-1 0,0 0-1 0,0 2-3 16,0-4-2-16,-1 0-4 0,-1 0-8 16,4-2-10-16,-2 0-19 0,1-2-23 0,3-1-30 0,-2-1-33 15,2 0-30-15,0-3-51 0,1-1-77 0,0-2-88 16,-3-1-42-16,3-2 63 0,3-2-108 0</inkml:trace>
  <inkml:trace contextRef="#ctx0" brushRef="#br0" timeOffset="-193653.26">24317 12055 1775 0,'0'0'27'16,"0"0"16"-16,0 0 13 0,0 0-6 15,0 0-36-15,0 0-20 0,0 0-8 0,0 0-9 16,0 0-31-16,0 0-58 0,0 0-93 0,0 0-126 16,0 0-68-16,0 0 31 0,94-27-85 0</inkml:trace>
  <inkml:trace contextRef="#ctx0" brushRef="#br0" timeOffset="-193508.58">24523 12090 580 0,'0'0'199'16,"0"0"-160"-16,0 0 5 0,0 0-1 0,0 0-48 15,0 0-97-15,0 0-91 0,0 0-20 0,0 0-179 16</inkml:trace>
  <inkml:trace contextRef="#ctx0" brushRef="#br0" timeOffset="-193300.94">24718 12090 1351 0,'0'0'204'16,"0"0"12"-16,0 0 9 0,0 0-85 0,0 0-72 16,0 0-13-16,0 0-6 0,0 0-10 15,0 0-16-15,0 0-10 0,0 0-7 0,0 0-7 16,0 0-6-16,0 0-14 0,63-35-28 0,-60 35-51 15,-2 1-72-15,-1 4-169 0,0-2-171 16,0 1-334-16,0-1 506 0</inkml:trace>
  <inkml:trace contextRef="#ctx0" brushRef="#br0" timeOffset="-192724.9">24976 11679 509 0,'0'0'207'0,"0"0"79"0,0 0 39 0,0 0-10 0,0 0-87 16,0 0-67-16,0 0-24 0,0 0-24 0,0 0-25 15,0 0-28-15,0 0-23 0,0 0-9 16,0 0-3-16,0 0 5 0,19-9 1 0,-22 29-3 15,1 4-4-15,-1 2-5 0,-4 2-4 0,4 1-4 16,-4 1-2-16,2 0-4 0,-1 0 1 0,-4-1-2 16,0 1-4-16,1-3 0 0,-4 0-7 15,-1-4-6-15,0 1-6 0,2-3-16 0,-2-2-22 16,0-3-32-16,3-1-36 0,0-3-44 0,4-1-85 16,2-2-141-16,0-2-89 0,3-2 21 15,2-3-128-15</inkml:trace>
  <inkml:trace contextRef="#ctx0" brushRef="#br0" timeOffset="-192448.53">25134 11705 1396 0,'0'0'75'0,"0"0"31"15,0 0 11-15,0 0-3 0,0 0-42 0,0 0-1 16,0 0 24-16,0 0 23 0,0 0-6 0,0 0-14 16,0 0-13-16,0 0-16 0,-1 139-14 15,-3-114-11-15,-1 2-12 0,2 0-9 0,-3-1-10 16,2-1-5-16,-4-1-4 0,3 0-3 0,-1-2-3 16,-3-2-7-16,5-1-10 0,-4 0-18 0,5-4-18 15,-3 0-25-15,4-4-37 0,0 1-38 16,-2-4-65-16,4-1-139 0,0-1-122 0,0-3 11 15,0-2-234-15</inkml:trace>
  <inkml:trace contextRef="#ctx0" brushRef="#br0" timeOffset="-192184.41">24853 11740 1451 0,'0'0'91'16,"0"0"15"-16,0 0 24 0,0 0 27 0,0 0-9 16,0 0-11-16,0 0 2 0,0 0-9 0,0 0-23 15,0 0-19-15,66 126-19 0,-48-104-13 16,-3 2-12-16,1-1-14 0,-3 0-9 0,3 0-8 16,-3-1-5-16,0-3-5 0,-1 0-1 0,1-3-3 15,-2 0-1-15,-2 0-2 0,-1-1-12 16,-2-2-17-16,0-2-34 0,-2 1-50 0,0-3-93 15,-1 2-196-15,0-5-229 0,-3-1-804 0</inkml:trace>
  <inkml:trace contextRef="#ctx0" brushRef="#br0" timeOffset="-191558.58">25133 12229 790 0,'0'0'263'16,"0"0"-201"-16,0 0 44 0,0 0 34 0,0 0-17 15,0 0-29-15,0 0 5 0,0 0 4 0,0 0-7 16,0 0-25-16,0 0-21 0,0 0-14 15,0 0-9-15,-18 124 1 0,13-100-4 0,-3-1 0 16,-1 2-2-16,4 1 2 0,-4 0 3 0,1 0 1 16,0-1 0-16,3-2-11 0,-1 0-5 15,-3-1 1-15,5-3-3 0,-4 0 3 0,3-1-5 16,0-2 0-16,2-3-5 0,-4-3 4 0,4-1 1 16,-3-3 0-16,4-1 5 0,0-3 6 0,-3-2 7 15,3 0 4-15,0 0 3 0,-2-5-7 0,0 0-4 16,3-2-5-16,0-2-2 0,1-2 2 15,0-3-2-15,0-3 2 0,0 0-2 0,1-3 3 16,6-2 0-16,-3-2-4 0,5-5 0 0,-1 0-8 16,6-4-5-16,2-5-2 0,-1 2-1 0,4-3 1 15,1 4 0-15,-1 2 0 0,0 1 0 0,-2 6 2 16,-2 4-2-16,3 2 2 0,-5 5-1 16,4 3 1-16,-4 5 3 0,-1 2-3 0,1 3 6 15,1 2-5-15,-3 0-3 0,-2 2 6 16,1 5-4-16,-4 1 5 0,1 2 1 0,0 2 0 15,-3 2-6-15,2-1 3 0,-4 1 1 16,0-1-1-16,-2 1 8 0,0 0-4 0,0 0 1 0,0 0 2 16,0-2-1-16,0-1 2 0,-2-2-1 15,-6-1 8-15,5-1-1 0,-5-2 3 0,-1-1 0 16,-2-1-4-16,1-2-7 0,-1 2 0 0,-1-2-1 16,1-1-7-16,-1 0 3 0,-1 0-9 0,1 0-7 15,1-1-6-15,1-2-16 0,1 2-28 0,-3-3-34 16,5-1-50-16,2 1-79 0,-2-2-184 15,5 3-194-15,-1-1-759 0</inkml:trace>
  <inkml:trace contextRef="#ctx0" brushRef="#br0" timeOffset="-190577.89">25020 10947 1332 0,'0'0'73'16,"0"0"71"-16,0 0-3 0,0 0 13 0,0 0-42 15,0 0-48-15,0 0-8 0,0 0-10 0,0 0-6 16,0 0-8-16,0 0-6 0,0 0-7 0,0 0-1 15,0 0 2-15,113-108 3 0,-101 108 4 16,3 0-1-16,-1 0 1 0,-1 1-10 0,0 3-1 16,-2 2-7-16,0 1-7 0,-1 1 4 0,-3 1-4 15,-2 2 5-15,0 3 2 0,-2 1 2 16,-2 0-2-16,-1 2 0 0,0 1 1 0,-5 2-6 16,0 0 5-16,-3 0-3 0,-2-1 1 0,-1 2 2 15,1 0-3-15,-2-2 0 0,1 2-1 16,1 0 2-16,-2-2 0 0,4 1 1 0,0-1-1 15,2 0 0-15,2 0-3 0,0-1-2 0,2-2 1 16,1 1-4-16,1-1 3 0,1-2 1 0,5-2-2 16,2 1 4-16,1-3 0 0,0 1 0 15,3-2 3-15,-1-3-2 0,0-2 3 0,7-2 3 16,-4 0 3-16,-2-2 0 0,4 0 3 0,-4-4-4 0,4-2-1 16,-4-1 1-16,0-3-4 0,-2 2-1 15,1-1-2-15,0 0-3 0,-2 0 1 0,2 2 0 16,-2 0-1-16,-1-1 1 0,-2 2-2 0,1 0 0 15,-3 3 0-15,0 0-3 0,-3 2 0 16,0 1-3-16,-1 0-4 0,0 4 2 0,0 1-1 16,0 4 4-16,0 3 1 0,0 2 3 0,-3 3-2 15,-2 3 0-15,2 2 2 0,0 2-5 0,-4 2 4 16,5 2-1-16,-2 0 2 0,0 2 5 16,1-2-3-16,-1 3 1 0,2-1-3 0,1 0-3 15,-1 1 3-15,-2-3 1 0,1 1 1 16,2-2 2-16,-2-2-3 0,-2 0-3 0,3-1 3 15,0-3-2-15,-2-2 5 0,0-1 8 0,2-2 1 16,-6-1 5-16,7-4 1 0,-3 0 0 0,-2-3-2 16,3-2 1-16,-3 0-2 0,3-2-2 15,-3-2 1-15,2-1-2 0,-2-1-2 0,2 0-4 16,-2 0-2-16,1 0-4 0,-3 0-3 0,-1-1-6 16,0-3-11-16,2 1-12 0,-4-1-19 0,3 2-28 0,-1 0-41 15,0 1-65-15,1 0-108 16,4 1-264-16,-2 0-176 0,5 0-260 0</inkml:trace>
  <inkml:trace contextRef="#ctx0" brushRef="#br0" timeOffset="-187367.14">8932 3355 1460 0,'0'0'-20'0,"0"0"68"16,0 0 67-16,0 0 51 0,0 0 20 0,0 0-44 16,0 0-20-16,0 0-7 0,0 0-10 0,0 0-14 15,0 0-14-15,0 0-18 0,40-93-21 0,-40 100-8 16,0 4-7-16,-3 5-2 0,-3 6-1 15,1 7 7-15,-3 3-10 0,0 3 3 16,-2 0 0-16,-1 4-11 0,-1 0-1 0,0 1-7 0,-1 1-1 16,1-3-6-16,2 0-7 0,0-5-19 15,3-4-23-15,4-3-25 0,2-6-37 0,2-1-43 16,-1-5-54-16,9-5-69 0,1-4-81 0,2-5-96 16,2 0 25-16,-7-1-246 0</inkml:trace>
  <inkml:trace contextRef="#ctx0" brushRef="#br0" timeOffset="-187133.45">9359 3096 2448 0,'0'0'67'0,"0"0"-101"0,0 0 9 16,0 0 45-16,0 0 15 0,0 0-4 0,0 0 0 15,-41 135 0-15,38-103-5 0,0 3-3 0,1 1 1 16,0 3-5-16,-5 0 0 0,3 1-3 15,-4 1-7-15,-1 1-3 0,-1-3-2 0,1-1-4 16,2-5-8-16,1-1-13 0,-2-5-23 0,5-2-34 16,-3-4-34-16,4-4-50 0,1-3-58 0,-1-3-90 15,0-1-145-15,1-5-79 0,1-2-272 0</inkml:trace>
  <inkml:trace contextRef="#ctx0" brushRef="#br0" timeOffset="-186918.48">8848 3324 2489 0,'0'0'-89'0,"0"0"24"0,0 0 32 16,0 0 66-16,0 0 23 0,0 0-8 0,0 0-3 16,35 126-5-16,-17-99-6 15,2-2 2-15,-1 0-11 0,4 1-10 0,-1-3-2 16,3 0-9-16,1-2-5 0,2 1-6 0,-6-5-20 15,8-1-27-15,-4-1-42 0,1-1-74 0,1-1-97 16,-2-1-159-16,-9-4-101 0,-4-2-549 0</inkml:trace>
  <inkml:trace contextRef="#ctx0" brushRef="#br0" timeOffset="-186471.77">9465 3658 2162 0,'0'0'-102'0,"0"0"55"0,0 0 79 16,0 0 49-16,0 0-16 0,-28 146-22 0,25-114-3 15,1 2-6-15,1 2 1 0,-2 0-8 0,-2 2-2 16,2 0-6-16,-3-1-1 0,3-3 3 16,-1-2-1-16,-1-3 4 0,1-2-6 15,-2-5-3-15,3-3 1 0,-1-4-2 0,1-2 1 16,2-5 4-16,0-3 10 0,0-3 14 0,1-2 9 15,-1 0 7-15,1-7-16 0,-2-2-15 0,1-8-14 16,-1-4-11-16,0-5 4 0,2-7 4 0,0-5-2 16,0-7 1-16,0-6-1 0,0-5-6 15,4-5-1-15,3-1-3 0,2 2-1 0,2 3 2 16,0 9-4-16,1 8 4 0,3 6-4 0,-4 7-1 16,2 6-1-16,0 7 1 0,0 3-6 0,-1 5 1 15,-2 3-4-15,2 3-3 0,-2 0 4 0,1 6 2 16,2 3 8-16,-3 3-1 0,0 1 3 15,-1 1 0-15,0 3 0 0,-1-2 2 0,0 0 2 16,-4-1 8-16,0-2 0 0,-2 0 8 0,-2-2 5 16,0 1 0-16,-5-1 2 0,-1 2-5 0,-4 1-3 15,-4 0-7-15,0 0-8 0,-3-2-9 16,-3 0-21-16,1-2-23 0,3-1-37 0,-3-4-40 0,7-1-70 16,1-3-148-16,3 0-251 0,6 0-849 15</inkml:trace>
  <inkml:trace contextRef="#ctx0" brushRef="#br0" timeOffset="-186283.26">9952 3408 2964 0,'0'0'-51'0,"0"0"19"0,0 0 31 0,0 0 8 16,0 0-13-16,0 0 3 0,0 0 4 0,0 0 10 15,0 0-3-15,121-16-5 0,-93 11-12 16,-2 0-20-16,0 3-37 0,-3 2-73 0,-3 0-100 16,-2 1-213-16,-5 3-172 0,-6-2-719 0</inkml:trace>
  <inkml:trace contextRef="#ctx0" brushRef="#br0" timeOffset="-186113.43">9985 3705 2634 0,'0'0'-31'16,"0"0"8"-16,0 0 29 0,0 0 16 0,0 0 10 16,0 0 11-16,0 0-1 0,0 0-7 15,0 0-16-15,139-25-6 0,-108 13-18 0,-2 0-20 16,1 0-36-16,0 0-71 0,1 2-104 0,-9 1-275 16,-6 4-787-16</inkml:trace>
  <inkml:trace contextRef="#ctx0" brushRef="#br0" timeOffset="-185327.83">10603 3500 2649 0,'0'0'-74'0,"0"0"33"0,0 0 37 0,0 0 35 16,0 0-15-16,70-120-6 0,-44 103 0 15,-4 2-3-15,6 1 6 0,-5 5-3 0,-1 2-3 16,-2 4-3-16,1 2 1 0,-2 1-7 0,-2 2-3 16,-3 6 7-16,-2 2-13 0,3 5 2 0,-9 3-1 15,1 2-3-15,-3 2 4 0,-2 1 0 16,-2 1 2-16,0 1 2 0,-5-3 4 0,3 3 0 0,-5-4 2 16,4-1 3-16,0 0 1 0,-5-4 4 0,8-3 3 15,-1-1 6-15,0-1-7 0,2-4 2 16,-1-3 3-16,0-1-7 0,0-1 9 0,1-2-5 15,1 0-5-15,0 0 6 0,4-2 4 0,-4-3 1 16,4-2 8-16,-2-4-4 0,4 1-9 16,0-4-4-16,-2-1-6 0,3-1-2 0,1-1-1 15,0 0 1-15,1-2-5 0,-1 0-6 0,1 1 1 16,-1-1-7-16,-2 0-3 0,4 4-3 0,-3 3-6 16,0 3-1-16,-1 2-4 0,-3 2-1 15,3 2-2-15,-2 3 1 0,-1 0-2 0,4 0 2 16,-5 2 5-16,3 5 4 0,-1 0 10 15,-2 2 6-15,2 1 9 0,-3 3 3 0,-1 0 6 16,3 3 3-16,-2-2-7 0,-1 3 4 0,3-1-7 16,-1 0 1-16,-1 1 2 0,4-4 2 0,-4 0 2 15,3-2 1-15,-4-1 4 0,4-3-2 16,-2 1 5-16,1-3 3 0,-1-3 1 0,-2 1 6 0,0-3 7 16,2 0 6-16,-1 0 3 0,-1-2 5 0,4-3-4 15,-2-3-2-15,5-2-5 0,-1-3-5 16,1-2-4-16,-1-2-4 0,-1 1-2 0,2-3-6 15,0 0-2-15,2-1-3 0,-1-1-7 0,0 0 0 16,2 0-3-16,-1 0-1 0,2 1-2 0,-1 2-2 16,0 3-2-16,-1 2 1 0,-2 4 3 15,0-1-4-15,0 4-2 0,-2 0-4 0,2 3-4 16,0 2-3-16,1 1 2 0,-3 0 0 0,-2 0-2 16,2 2 5-16,1 3-1 0,-4 0 7 15,3 2 2-15,-4-1 4 0,4 2 0 0,-4-2 1 16,3 1 5-16,-2 1-4 0,-2-1 6 0,2 1 2 15,-2 0 0-15,-1 1 8 0,-1-1 2 16,0 3 5-16,0-1 3 0,0 0 8 0,-2 0-3 16,-3 0 2-16,3 0-3 0,-1 1-7 0,1 0-2 15,-2 1-6-15,3-3-4 0,1 3-6 0,0-2-1 16,0 2-2-16,0-1-6 0,7-3-3 0,1 3-11 16,-2-1-18-16,5 0-14 0,5-1-20 15,1-1-42-15,1-1-49 0,6-1-88 0,-1-1-206 16,-3-2-175-16,-7-1-767 0</inkml:trace>
  <inkml:trace contextRef="#ctx0" brushRef="#br0" timeOffset="-185177.46">12063 3507 2435 0,'0'0'211'0,"0"0"-171"15,0 0 14-15,0 0-2 0,0 0-44 16,0 0-35-16,0 0-27 0,0 0-31 0,0 0-28 15,0 0-31-15,0 0-31 0,0 0-95 0,0 0-178 16,0 0-105-16,40 10-378 0</inkml:trace>
  <inkml:trace contextRef="#ctx0" brushRef="#br0" timeOffset="-184601.8">12345 3346 1696 0,'0'0'218'0,"0"0"-204"15,0 0 56-15,0 0 63 0,0 0-6 0,0 0-17 16,0 0 1-16,8 135-10 0,-5-103-20 0,-2 4-18 16,-1 3-12-16,0 2-13 0,-5 1-11 0,-2 0 1 15,-2 1-5-15,0-2 0 0,-3-3-1 16,2-2-4-16,-2-5-3 0,1-2 1 0,-2-5 2 16,1-4-3-16,0-3 6 0,-4-5-1 0,1-4-1 15,-3-3-4-15,3-4-4 0,-2-1-2 16,4-4-7-16,1-6 3 0,-1-5-7 0,8-3-2 15,-1-6 3-15,5 0-3 0,1-4 1 16,0-5 3-16,0-4-4 0,8-6-3 0,2-5 1 16,3-5-2-16,6-4-4 0,3 1 0 0,5-2-2 15,-3 5-3-15,4 6 2 0,-5 8 8 0,4 8-1 16,-4 6 4-16,1 6 0 0,-1 8-2 0,-1 4 0 16,0 4-2-16,-5 2 3 0,-2 4-6 0,0 7 9 15,-3 4 2-15,-2 4 4 0,-2 3 7 0,-3 3-2 16,-2 0 1-16,-1 1-6 0,-2-1 2 15,-2-2 0-15,-4-3-2 0,-2 1 4 0,-1-3-5 16,0-2 1-16,0-1 3 0,1-4-1 0,0-2 5 16,0-3 3-16,-1-2 0 0,5-2-3 15,-1-1 3-15,3 0-5 0,1 0 1 0,-1-4-5 0,2-4-7 16,0-3-3-16,0-5-4 0,4 0 5 16,4-4-1-16,0-1 3 0,4-4-1 0,-1 3-3 15,4-5 1-15,0 4-2 0,2 0 1 16,-3 2-2-16,4 5 4 0,-5 4-2 0,1 1-3 15,-1 5 7-15,-4 2-5 0,0 3 5 16,-1 1 1-16,0 0 1 0,0 0 3 0,0 5 0 0,-3 4 3 16,2 2-4-16,-4 1 5 0,4 5 0 15,-5-1-1-15,1 1 1 0,1 1-10 0,-2-1-8 16,0-1-12-16,-1-1-23 0,3-2-43 0,0-1-63 16,-2-1-112-16,5-4-204 0,-5-2-184 0,2-2-708 0</inkml:trace>
  <inkml:trace contextRef="#ctx0" brushRef="#br0" timeOffset="-184434.57">12819 3126 2482 0,'0'0'106'0,"0"0"0"0,0 0-8 0,0 0-29 16,0 0-62-16,0 0-31 0,0 0-15 0,0 0-7 15,0 0 1-15,0 0-9 0,0 0-22 16,0 0-47-16,0 0-72 0,0 0-83 0,86 29-130 15,-67-20-88-15,-6-3 18 0,-1-2-128 0</inkml:trace>
  <inkml:trace contextRef="#ctx0" brushRef="#br0" timeOffset="-183484.17">13068 3317 993 0,'0'0'272'16,"0"0"-10"-16,0 0-30 0,0 0-53 0,0 0-47 15,-125 104-14-15,100-86-1 0,3 0-9 0,-2 3-6 16,4-4-8-16,-1 2-14 0,1-2-21 0,3-3-15 15,1-2-20-15,6-2-24 0,2-3-15 16,2-1-23-16,5-3-20 0,-1-2-23 0,2-1-25 16,0 0-21-16,3-4 12 0,5-5 9 0,1-3-13 15,-2-2-30-15,0-3-66 0,3-3-50 16,-3 1 9-16,-1-1 33 0,1-3 46 0,1 0 45 0,-2 0 37 16,0-2 36-16,1 5 43 0,-4 0 56 15,4 4 64-15,-3 5 76 0,-3 3 46 16,4 3 3-16,-4 3-42 0,1 2-61 0,-1 0-34 15,2 5-4-15,2 2 13 0,-2 2 15 0,5 1-3 16,-1 3-18-16,0 2 2 0,4-1-9 16,-1 0 0-16,2 1-1 0,1 0-16 0,-1 3-10 0,6-4-8 15,-4 3-9-15,3-3-6 0,-1-2-4 0,1-1-8 16,1 0-2-16,0-3-2 0,-2-1-3 16,2-1 2-16,0-3-2 0,-4-2 2 0,3-1-4 15,-4 0 3-15,2-1 0 0,0-3-5 0,-4-2 4 16,4-2-6-16,-4 0 0 0,1-1 0 15,-2 1-2-15,-1-4-1 0,0 2-4 0,-1-4 4 16,-1 1-8-16,0 1 4 0,-2-2-2 0,1-3-6 16,-4 3 1-16,-2 1-3 0,0 1-3 0,0 1-1 15,-1 0 1-15,-3 6-2 0,-1 0 5 16,1 3 1-16,-2-1-5 0,3 3-5 0,-4 0-9 0,1 0 0 16,-1 7-1-16,-1 4 7 0,1-1 6 15,-1 3 1-15,1 0 4 0,2 1-4 16,1 1 4-16,1 1 2 0,2-2 3 0,1 1 2 15,0 0-2-15,0-1 3 0,5-2-3 0,2-1 2 16,3-1 0-16,0-2 0 0,3 2 2 16,3-3 5-16,-1-4 6 0,5 0 0 0,0-3 3 15,1-2-3-15,3-2-2 0,1-3 2 0,-2-1 0 16,4-3-2-16,-4 0-1 0,0-2 2 0,0 2-1 16,-2-3 5-16,-4 0-3 0,1-3-4 0,0 0 1 15,1-3-5-15,0-3-1 0,-2-2 0 0,0-4-3 16,2-2-3-16,-3-4-2 0,-1 2-2 0,-5-2-3 15,-1 4 1-15,-6 6 1 0,-3 3 1 16,0 5 2-16,0 3 6 0,-3 5 1 0,-5 3 3 16,1 2 3-16,-2 3-11 0,1 1-5 0,-8 1-5 15,5 6-6-15,-5 5 4 0,2 4 5 16,-1 2 1-16,0 4 3 0,3 3 3 0,2 3 0 16,2 2 0-16,0 0 3 0,3 1-1 0,0-2-1 15,4 0-2-15,1-4-1 0,0 0-7 0,3-3-2 16,3-2 0-16,2-2-5 0,1-1 0 15,1-3 3-15,3-2-2 0,-1-3 0 0,4-2 3 16,-3-3-5-16,6-1 7 0,0-2 7 0,-1-1-1 16,1-2 8-16,0-4-4 0,2-4-2 0,0 1-2 15,0-4-4-15,-2-1 7 0,1 0-5 16,-1-3 6-16,-1 1 2 0,-2-1-5 0,-2 2 4 0,-3-3 1 16,-3 3 0-16,0 4 7 0,-5 0 8 15,-2 5 7-15,-1 0 13 0,0 4 2 0,-1 2 2 16,-5 0-12-16,2 0-13 0,-3 4-10 0,-2 4-9 15,-2 2 5-15,0 3-1 0,0 2 1 16,0 3 3-16,1-2 0 0,2 1 1 0,3 0-2 16,1-2-2-16,0-1-7 0,4 0-6 0,0-3-9 15,0 1-17-15,7-3-5 0,-1-1-16 0,2-1-13 16,2-3-29-16,4-3-50 0,1-1-71 16,4-1-240-16,-7-3-186 0,0 0-772 0</inkml:trace>
  <inkml:trace contextRef="#ctx0" brushRef="#br0" timeOffset="-183346.5">14119 3071 2648 0,'0'0'140'0,"0"0"-33"0,0 0-6 0,0 0-19 16,0 0-53-16,0 0-25 0,0 0-14 16,0 0-30-16,0 0-36 0,0 0-32 0,0 0-67 0,0 0-127 15,0 0-244-15,0 0-955 0</inkml:trace>
  <inkml:trace contextRef="#ctx0" brushRef="#br0" timeOffset="-182320.84">14703 3312 2936 0,'0'0'72'0,"0"0"5"0,0 0 13 15,0 0-10-15,0 0-21 0,0 0-15 16,0 0-6-16,0 0-8 0,0 0-16 0,0 0-8 16,0 0-9-16,0 0-6 0,0 0-2 0,0 0 0 15,-81-18 2-15,64 25-4 0,-2 2-2 16,1 0-1-16,4 4 1 0,0-1-6 0,0-1 3 0,4 1-4 16,2-1 1-16,1 2 4 0,1-3-3 0,4-1 3 15,-1 1-5-15,2-3-1 0,1-1-8 16,0 0-6-16,0 0 0 0,4-2-2 0,0-1 16 15,2-3 16-15,-1 0 13 0,3 0 17 0,-2-3 4 16,3-3 3-16,1 0-1 0,3-4-5 16,-2-2-7-16,3-2-4 0,-1-2-3 0,2 0-5 15,-2-1 2-15,0-3-3 0,1 1 1 0,1-3-5 16,1-3 2-16,1 0-4 0,0-4 1 0,-1 2 4 16,-2-1-6-16,-2 3-1 15,-1-1-3-15,-4 6-1 0,-2 3 1 0,-1 1 7 0,-3 6 3 16,-1 4-2-16,0 3 2 0,0 3-13 15,-3 0-12-15,1 0-12 0,-5 7-4 0,1 4 5 16,-4 6 11-16,0 2 18 0,0 6 0 0,0 2 3 16,2 2-1-16,3 1-3 0,2 2 5 0,2-3 0 15,1-1 3-15,0 0-5 0,7-4 1 0,1-1-4 16,2-2-1-16,1-4 3 0,0-2-3 16,3-1 3-16,-1-5 2 0,0-2 9 0,-1-4-5 0,2-2 10 15,1-1 4-15,-2 0-4 0,2-5 11 0,0-6-3 16,1 2-1-16,-1-3-3 0,2-1-4 15,-3-1-8-15,2-2 1 0,-2 1 2 0,3-2-6 16,-3-3 4-16,4 1-4 0,-4-2-1 0,1-1 1 16,-1 3-1-16,-4-2-2 0,-3 3-4 15,-2 2 2-15,-1 6-1 0,-1 2 1 0,-1 4 3 16,-2 3-8-16,0 1-8 0,0 0-9 0,-4 4 1 16,-1 4-2-16,0 3 13 0,-4 5 6 15,1 3 0-15,-3 2 8 0,2 1-3 0,-3 0 2 16,5-1 5-16,2 0 1 0,0 1 2 15,3-4 0-15,0-1 1 0,2 1-4 0,0-3 0 16,0-2 0-16,3-3 4 0,2-1-7 0,-1-3 5 16,2-3 0-16,-1 1 8 0,5-3 6 0,-1-1 4 15,-1 0 5-15,5-3-7 0,-1-2 1 0,3-2-8 16,-1-3-2-16,3 2-3 0,-2-4-6 0,4 0 3 16,-3 1-6-16,1-1-2 0,0 1 5 15,-4-1-3-15,1 2 0 0,-2 2-6 0,-3 1 3 16,-2 2-2-16,-1 2 0 0,-5 2 1 0,3 1-13 15,-2 0-6-15,-2 0-4 0,1 2 2 0,-1 3 5 16,0 0 7-16,2 5 2 0,-2-1 1 0,0 1 6 16,1 1 0-16,-1 1 2 0,0-1 0 0,1-1 1 15,2 1-3-15,0-2 3 0,0 0 0 16,4-3-4-16,-3 0 1 0,4-2 0 0,-4-1 1 16,2-2 5-16,-1 1 4 0,1-2 2 15,2 0 5-15,-1-3 2 0,-1 0-1 0,3-3 3 16,-1-1-4-16,1 1-2 0,-3 1 3 15,2-2-3-15,-2 0 0 0,1 0-5 0,0 0-3 16,-1 1 0-16,0-1-2 0,2 3 2 0,-5-1 1 0,2 1-4 16,-1 3-1-16,0 0 2 0,1 1-5 15,-2 0 3-15,4 0 0 0,-5 2-3 0,3 4 1 16,-1 1 0-16,1 1 1 0,0 4-2 0,0-1 3 16,1 0-3-16,2 1-3 0,-2 0-2 15,0 0-14-15,5-1-20 0,-2 0-33 0,1-4-52 16,1 1-99-16,-2-3-220 0,-4-3-929 0</inkml:trace>
  <inkml:trace contextRef="#ctx0" brushRef="#br0" timeOffset="-182134.82">15244 3049 3208 0,'0'0'53'15,"0"0"5"-15,0 0-11 0,0 0-21 0,0 0-30 16,0 0-20-16,0 0-8 0,0 0-10 0,0 0 6 16,0 0-4-16,0 0-22 0,0 0-36 15,0 0-83-15,130 69-146 0,-110-56-376 0,-6-4-850 0</inkml:trace>
  <inkml:trace contextRef="#ctx0" brushRef="#br0" timeOffset="-181735.32">16332 3368 2270 0,'0'0'-26'0,"0"0"-34"0,0 0 94 16,0 0 76-16,0 0 13 0,0 0-18 0,0 0-5 16,0 0-7-16,0 0-12 0,0 0 4 0,0 0-11 15,0 0-15-15,0 0-14 0,0 0-13 16,87-61-8-16,-72 48-4 0,-4-2-5 0,4 3-1 16,-5 1 2-16,-1 1-4 0,-2 2 5 0,0 1-1 15,-5 2 1-15,0 3-1 0,-2 1-6 0,0 1 2 16,0 0-8-16,0 0-8 0,0 2-9 0,-1 3-6 15,0 4 1-15,-1 4 10 0,-2 2 7 16,1 4 2-16,2 3 4 0,1-3-7 0,0 1 1 16,0 1 1-16,0-3-4 0,1-1 3 15,6 2-21-15,-1-4-16 0,1-2-21 0,7-1-27 0,-1-3-25 16,2-3-51-16,2-2-64 0,5-4-194 16,-5 0-224-16,-5 0-812 0</inkml:trace>
  <inkml:trace contextRef="#ctx0" brushRef="#br0" timeOffset="-181583.63">16629 2941 2632 0,'0'0'5'0,"0"0"13"16,0 0-8-16,0 0-6 0,0 0-36 0,0 0-38 16,0 0-13-16,0 0-19 0,0 0-5 0,0 0-3 15,0 0-52-15,0 0-78 0,63 130-130 0,-41-107-76 16,-7-8-501-16</inkml:trace>
  <inkml:trace contextRef="#ctx0" brushRef="#br0" timeOffset="-180123.81">16748 3429 1596 0,'0'0'862'0,"0"0"-748"0,0 0 19 0,0 0 1 15,0 0-25-15,0 0-23 0,0 0-20 16,0 0-22-16,0 0-18 0,0 0-17 0,0 0-2 15,0 0-4-15,77-128-3 0,-62 120-3 0,-2 1 2 16,0 2-2-16,0 4-10 0,-2 1 2 0,-1 0-7 16,0 1 0-16,-3 4 4 0,-1 1 0 0,2 3 0 15,-3 0 2-15,0 1 2 0,1 1 0 16,-2-1 3-16,-1 1 2 0,2-1 0 0,-2-2 3 16,1-1 1-16,-1-2 1 0,0 0 3 0,-2-1-1 15,0-3-2-15,3 0 2 0,-2-1 13 0,-2 0 7 16,1 0 14-16,0 0 5 0,0-2-5 0,3-2-7 15,1-2-10-15,2-1-7 0,2-3-11 16,0 1 5-16,2-1-5 0,4-1-2 0,-4 1-2 16,4 0 1-16,-1 1-4 0,-2 0 1 0,4 2 7 15,-3 2-14-15,0 1-1 0,2 2-5 0,-2 1-10 16,-2 1 2-16,2 0 0 0,-1 3-2 16,-3 3 2-16,-3 1 5 0,3 1 0 15,-6 1 6-15,3 1 7 0,-4 2 5 0,0 2 1 16,1-4 3-16,1 1 1 0,-3-3-3 0,0-1 4 15,7 0-2-15,-5-2-5 0,1 0 7 0,0-3 0 16,-3 0 6-16,3-2 16 0,-3-1 9 0,2 1 7 16,-1 0 8-16,2-2-5 0,2-4-8 15,2 0-7-15,-1-2-11 0,0-2-1 0,3 0-7 16,-1-3 0-16,0 1-4 0,0 1-12 0,-2 0 12 0,0 0-6 16,1-2 2-16,2 2 5 0,-1-1-7 15,1 1-2-15,2-2 0 0,-2 1 0 0,1 1-3 16,-1 1 2-16,-1 3-2 0,-4 3-4 0,0 1-2 15,-4 2-9-15,1 1-8 0,-1 0-8 16,2 0 4-16,0 4 0 0,-1 1 7 0,2 2 9 16,1 1-2-16,0 2 6 0,0 0 3 0,0-1 2 15,2 3 3-15,1-4 4 0,-1 0-3 0,2 2-2 16,-1-2 6-16,2-1-4 0,4-1 7 0,-2 0 1 16,0-3 0-16,1-1 2 0,2 0 2 15,0-2 2-15,2 0 0 0,1 0 4 0,-1 0-4 16,1-3 4-16,0-1 3 0,0-2 0 15,-2 0-1-15,2-1-3 0,-3-1 3 0,-2 0-2 16,-1 1 5-16,-1-1 3 0,-2 0-1 0,-2 0-2 16,-1-1-2-16,0 2-3 0,-4-2-5 15,-1 0 1-15,-1 0-7 0,0 1-4 0,0 0 0 0,0-1-6 16,-1 1-1-16,-3 2-5 0,-4 0 0 0,0 1-5 16,2 2-2-16,0 1 0 0,-3 0-8 0,0 2 4 15,4 0-1-15,-2 0 0 0,-3 0 4 16,2 0-2-16,3 3 1 0,-2 0 2 0,-1 1 6 15,2-2 0-15,0 0 3 0,3 2-1 0,-2-1-3 16,3 1-4-16,0-1-1 0,-1 0-3 16,1 0-1-16,1-1 3 0,1 2 1 0,0-2 2 15,0 2 1-15,0 0 4 0,0 0-1 0,1 1 4 16,4 0 3-16,-3 1 0 0,4-1 7 16,-2 1 3-16,2 0 0 0,3 0 5 0,-2 1-1 15,3 0 1-15,0 0 0 0,0-1 4 0,1 0-5 16,0 0 3-16,1-2 3 0,-2 2-2 15,4 0 4-15,-3-1 1 0,1-1 3 0,5 2 2 16,-3-2 2-16,5-1-1 0,2-1-2 0,-2-2-2 16,2-1-4-16,0 1 1 0,-3 0 1 0,1-1 5 15,-1-3-2-15,-3-1 5 0,-2-1-3 0,4-1-6 16,-5 0 4-16,4-2-8 0,-4 0 3 0,-1 0 0 16,-1-2 0-16,-2-1 2 0,-3-2-7 0,3-2 0 15,-7 3-7-15,0-2-5 0,-1 1-3 16,0 0-6-16,-2 2 0 0,-6 1 1 0,4 2-2 15,-4 2 0-15,4 4-1 0,-2 0-8 0,2 2-6 16,-4 1-5-16,-1 0-5 0,0 7 6 0,-1 1-2 16,-2 4 5-16,1 4 0 0,-1 3 2 15,1 3 10-15,0 5 2 0,-2 1 10 0,7 0 3 16,-2 2-1-16,1 2 1 0,4 1 1 0,3 2-6 16,0 0 1-16,0 1 5 0,0 0-3 15,8-2 4-15,-4-1 1 0,4-3-5 0,-4-1 4 16,3-5-1-16,1-2 2 0,-4-1 2 15,1-5 1-15,-3-2-3 0,0-2 0 0,-2-3 2 16,1 0 1-16,-1-6 10 0,0-1 13 0,0-1 23 16,0-1 12-16,-3 0-3 0,-4 0-11 0,-3-2-21 15,1-4-13-15,-1-1-5 0,-2-2-2 0,2 0-2 16,2-1 1-16,2 1-3 0,-1-2-4 0,4 2 0 16,0 0-11-16,1-2-2 0,2 2-3 0,0 0-3 15,4 0 2-15,0-1 1 0,4 0-1 0,-1-1-2 16,1 1 2-16,6 0 0 0,0-1 1 15,-2-1 5-15,6-3 3 0,0 1 3 0,1-2 1 16,2-1 3-16,1-1-4 0,0 0 5 0,6-2 0 16,-3 1-1-16,3 0 2 0,-3-5-2 15,1 3 2-15,-4-4 1 0,4 2 4 0,-5 0 3 16,-1 1 0-16,-5 1 6 0,2 1 2 0,-5 0 2 16,-1 0 1-16,0 4 3 0,-3 2 1 0,0 3 10 15,-5 3 0-15,2 3-3 0,-4 4-3 16,-1 1-14-16,0 0-5 0,0 0-13 0,-1 0-10 15,-4 5-5-15,3 2-4 0,-5 3 9 0,2 5 5 16,-2 4 8-16,1 1 0 0,1 0-1 16,1-1-5-16,-1 1-6 0,4-1-11 0,1-3-21 15,0 0-21-15,0-3-34 0,1-3-40 0,6-1-66 16,0-1-118-16,-1-4-308 0,-4-1-876 0</inkml:trace>
  <inkml:trace contextRef="#ctx0" brushRef="#br0" timeOffset="-179978.06">18633 3032 2587 0,'0'0'43'0,"0"0"-5"0,0 0-16 0,0 0-31 16,0 0-64-16,0 0-69 0,0 0-60 0,0 0-8 16,0 0-12-16,0 0-25 0,0 0-73 0,0 0-77 15,0 0-471-15</inkml:trace>
  <inkml:trace contextRef="#ctx0" brushRef="#br0" timeOffset="-179290.54">18681 3335 1554 0,'0'0'508'0,"0"0"-185"15,0 0-39-15,0 0-85 0,0 0-71 0,0 0-30 16,0 0-25-16,0 0-16 0,0 0-6 0,0 0-7 16,0 0-14-16,0 0-11 0,0 0-6 0,78-85-11 15,-61 74 1-15,-3-1-3 0,5 2-4 0,0-2 0 16,-5 2-1-16,4 2-1 0,-6 2-8 15,4 3-3-15,-6 2-12 0,-3 1-7 0,0 2 0 16,2 5-5-16,-5 1 3 0,2 2 5 0,-4 2 5 16,0 0 4-16,-2 1 7 0,0 1 6 0,0 0 0 15,0 2 7-15,0-2 4 0,-1-1 0 16,1-2 0-16,0-1 2 0,0-2-2 16,0-2 0-16,1-1 7 0,3-3-3 0,-3-1 14 15,0-1 14-15,1 0 11 0,-1 0 11 0,4 0 1 0,0-3-5 16,1-1-17-16,0-2-1 0,5-3-15 15,2 1-7-15,-1-2 4 0,0 0-9 0,-1-2 1 16,0 0 0-16,0 2-1 0,-2-1-4 16,1 1 1-16,0 0-1 0,-1-3-1 0,0 3 2 15,0-1-4-15,-4 3 0 0,2 1-5 0,-4 1 5 16,1 2-4-16,-2 3 2 0,-2 1 3 0,0 0-14 16,0 0-5-16,0 0-12 0,0 0-8 0,0 4 6 15,0 3 12-15,0 1 10 0,0 2 9 16,0 1 5-16,0 1-4 0,1 2 2 0,0-3-2 0,5 1 4 15,-3-1-3-15,0 1 0 0,4-1 10 16,0 0-10-16,0-2 6 0,3-2-1 0,0 0-4 16,4 0 8-16,-1-3 5 0,-1 1 5 0,8-3-4 15,-1-1 7-15,0-1-6 0,3 0-2 16,-1 0 7-16,-1-2-8 0,1-3 1 0,0 0-2 16,0-4 1-16,3 0-9 0,0-1 3 0,-1-1-3 15,1-3-13-15,1-2 13 0,-2 1-8 16,3-4-2-16,-4-3 0 0,-2-1-10 0,-2-1-2 15,-5 0 1-15,-2 0 1 0,-3 2-5 0,-6 2 1 16,-2 2 3-16,0 4 6 0,-5 2 8 0,-3 5 0 16,-1 2-9-16,-3 3-12 0,-5 2 9 15,3 2 1-15,-6 6 12 0,-3 4 13 0,4 5-6 16,-4 1 1-16,5 4 3 0,3 5-5 0,3-1-1 16,1 3 4-16,4-1-6 0,4 3 1 0,1-4 0 15,2 1-5-15,0-4-2 0,5 0-5 16,4-3 0-16,2-4-4 0,0-1 0 0,7-1 0 15,-1-3-12-15,-1-3-17 0,3-3-35 0,4-1-74 16,1-3-156-16,-9-2-380 0,-3 0-850 0</inkml:trace>
  <inkml:trace contextRef="#ctx0" brushRef="#br0" timeOffset="-178760.67">20313 3023 3180 0,'0'0'-20'0,"0"0"-1"15,0 0-1-15,0 0 0 0,0 0 9 16,0 0 13-16,0 0-24 0,0 0-10 0,0 0-3 16,0 0 2-16,0 0 16 0,0 0-12 0,0 0-58 15,0 0-103-15,99 15-168 0,-77-11-285 16,-9-2-835-16</inkml:trace>
  <inkml:trace contextRef="#ctx0" brushRef="#br0" timeOffset="-178546.62">20314 3478 2550 0,'0'0'-20'15,"0"0"38"-15,0 0 72 0,0 0 22 0,0 0-13 16,0 0-13-16,0 0-2 0,0 0-16 0,27 120-16 16,-23-110-8-16,0-1-18 0,-1-1-9 15,-2-1-5-15,0 2-4 0,-1-2-1 0,-2 1-12 16,-5 2-11-16,-7 1-33 0,-4 4-41 0,-9-1-49 15,-2 1-66-15,-5-1-69 0,-2 1-139 16,9-6-200-16,8-3-812 0</inkml:trace>
  <inkml:trace contextRef="#ctx0" brushRef="#br0" timeOffset="-177551.43">21484 3133 687 0,'0'0'188'0,"0"0"-98"0,0 0 60 16,0 0 64-16,0 0 40 0,0 0 13 0,0 0-23 15,0 0-39-15,0 0-38 0,0 0-21 0,0 0-18 16,6 1-11-16,-5-3-21 0,1-2-25 0,0 0-15 16,0-2-18-16,1-2-10 0,0-2-11 0,-2-1 0 15,2 0-7-15,-2-1 0 0,1-1 4 16,-2 1-5-16,0-2 1 0,-6 0-6 0,-2 1-4 16,-2 0-4-16,-2-2-2 0,-1 1 1 0,-3 2 0 15,-1 2 5-15,-1 1-2 0,-2 3 0 0,0 2-9 16,1 3-4-16,-3 1-8 0,-1 0-5 0,-3 6 4 15,-3 4-3-15,4 4 9 0,-4 0 0 16,1 3 1-16,6 3 1 0,-1 0-3 0,5 1 2 16,0 3-1-16,5-1 3 0,0 1 0 0,4-1 1 15,1-2-4-15,2 0-10 0,4-3-1 0,2-1-3 16,0-2 4-16,9-2 1 0,0-2 7 16,1-3 6-16,3-2 4 0,2-3 19 0,0-2 9 15,2-1 7-15,2-1 3 0,2-4-1 16,-1-5-2-16,0 0 1 0,1-2 7 0,-4-2 0 15,0 2 2-15,-4-1-4 0,2-1-4 0,-4 2-4 16,-2 0-3-16,1 1-1 0,-3 1-7 0,-1-1 2 16,2 4-5-16,-6 2-1 0,0 2 3 15,1 2-4-15,-3 1-2 0,0 0-2 0,0 0-5 0,0 0-10 16,0 0-5-16,0 2-4 0,0 3 4 0,0 3 8 16,0 4 7-16,1 0 6 0,2 3-3 15,-2 2 0-15,2 4-3 0,0 0-6 0,1 0-5 16,2 1-27-16,-1-2-22 0,5-1-34 0,0 0-43 15,2-3-67-15,4 0-107 0,-4-5-249 16,-3-4-887-16</inkml:trace>
  <inkml:trace contextRef="#ctx0" brushRef="#br0" timeOffset="-177098.37">21815 3266 2819 0,'0'0'29'0,"0"0"10"0,0 0 7 15,0 0 0-15,0 0-25 0,0 0-10 16,0 0-11-16,0 0-3 0,0 0 4 0,0 0 2 16,0 0 4-16,0 0 0 0,0 0-5 0,0 0 2 15,-11 134 0-15,11-114-4 0,0-3-3 0,1-1-4 16,1-2-13-16,2 0-18 0,0-3-19 0,-1-3-25 16,1 0-42-16,4-2-55 0,-2-2-82 0,5-1-228 15,-3-3-423-15,-2 0 48 0</inkml:trace>
  <inkml:trace contextRef="#ctx0" brushRef="#br0" timeOffset="-176916.77">21983 2869 3279 0,'0'0'16'0,"0"0"16"0,0 0-5 0,0 0 2 16,0 0-30-16,0 0-29 0,0 0-19 0,0 0-25 15,0 0 3-15,0 0-5 0,0 0-4 16,0 0-54-16,0 0-149 0,74 0-338 0,-57 6-934 0</inkml:trace>
  <inkml:trace contextRef="#ctx0" brushRef="#br0" timeOffset="-173567.46">22873 2788 1405 0,'0'0'108'0,"0"0"21"0,0 0 38 0,0 0 17 16,0 0-24-16,0 0-34 0,0 0-13 0,0 0-11 15,0 0-23-15,0 0-17 0,0 0-13 16,0 0-6-16,-50-67-10 0,42 66-8 0,-2 1-5 16,-3 0-7-16,-1 0 0 0,-2 3-1 15,-4 2 9-15,-1 2-3 0,-2 2 3 0,-2 2 4 0,0 1-9 16,0 2 3-16,0 1-4 0,0 1-2 15,4 1 0-15,0 2 3 0,1-1-1 0,1 1-2 16,3 3 2-16,2-1-8 0,1 2 2 16,4-2-1-16,0 1-4 0,5 0-1 0,1-3-2 15,3 3-1-15,0-4-8 0,7 1 3 0,3 0-9 16,3-2-2-16,3-1-2 0,5-2-2 0,0 1 1 16,5-2-8-16,0-1 2 0,2-2-10 0,3-2-12 15,-1-3-12-15,1-2-22 0,-3-2-26 0,1-1-42 16,-4 0-61-16,-4-3-87 0,2-3-128 15,-8 1-84-15,-6 1-515 0</inkml:trace>
  <inkml:trace contextRef="#ctx0" brushRef="#br0" timeOffset="-173345.04">22389 2997 2586 0,'0'0'65'0,"0"0"-48"0,0 0 1 16,0 0 1-16,0 0-12 0,0 0-12 0,0 0 4 0,0 0 5 15,0 0 2-15,0 0 9 0,0 0 0 16,0 0-10-16,133-8 1 0,-93 8-8 0,0-1-9 16,2 0-17-16,0-1-36 0,3 1-60 0,-1 1-93 15,-2-2-135-15,-8 2-173 0,-13 0-656 0</inkml:trace>
  <inkml:trace contextRef="#ctx0" brushRef="#br0" timeOffset="-173064.31">23279 2633 2396 0,'0'0'-109'0,"0"0"23"0,0 0 79 15,0 0 63-15,0 0 7 0,0 0 1 16,0 0-10-16,-7 126-2 0,7-100-14 0,-3 1-12 0,2 0 1 16,-3 0-9-16,2 1-3 0,-6-3-5 15,3 1-4-15,-1 0-11 0,0-2-15 0,-1-2-33 16,-1-1-48-16,4-1-69 0,-1-3-98 0,0 0-94 15,3-3-98-15,-1-3 11 0,2-5-286 0</inkml:trace>
  <inkml:trace contextRef="#ctx0" brushRef="#br0" timeOffset="-172816.94">23441 2641 2211 0,'0'0'22'0,"0"0"-13"0,0 0 8 16,0 0-11-16,0 0 16 0,0 0 23 0,0 0 22 16,0 0 12-16,0 0-3 0,5 119-19 15,-5-87-14-15,0 1-1 0,0 1-9 0,0-1-7 0,0 0-6 16,0 2-6-16,0-4-4 0,0 2 0 0,0-5-1 16,0 0-8-16,0-3-1 0,0 0-5 0,0-5-8 15,2-1-5-15,1-3-14 0,-1-3-24 16,0-6-35-16,-2-1-46 0,0-5-65 0,0-1-53 15,0 0-245-15,0 0-802 0</inkml:trace>
  <inkml:trace contextRef="#ctx0" brushRef="#br0" timeOffset="-172369.06">23141 2548 2798 0,'0'0'-2'15,"0"0"39"-15,0 0 6 0,0 0 6 16,0 0-20-16,0 0-7 0,0 0-8 0,0 0-4 16,0 0 5-16,0 0-2 0,144-64-1 0,-105 64 0 15,0 5-1-15,-2 4-5 0,2 2 3 16,-1 0 2-16,-2 4-3 0,-1 2 0 0,-5-1-2 0,1 2 2 16,-1 3-8-16,-1-1 4 0,-3 1-7 0,1 1-7 15,-6 0 8-15,-1-2-8 0,-3 0-2 16,-4-3 0-16,-4 0-8 0,-4-2-2 0,-4 0 2 15,-1-4 1-15,-2-1 3 0,-4 0 9 0,-9-1 4 16,1-2 4-16,-5-1 1 0,-2 0 1 0,-3-2-2 16,1 0 0-16,0 0 4 0,3-2-4 15,2 3 5-15,5-1-3 0,1 1-4 0,2 1-1 16,1 0 2-16,3-1-1 0,2 2-2 16,-1-1 2-16,2 2-4 0,1-1 1 0,2 1 3 15,0 1 1-15,5 2 4 0,1-1 3 0,3 2 4 16,0 1-2-16,2-1 1 0,0-1-3 15,-1 1-2-15,5 0 0 0,-1 0-1 0,0 0 0 16,2-1-4-16,-2 0 0 0,4-1-7 0,-2 0-5 16,-1-1-7-16,3-1-13 0,-2 1-18 0,1-4-28 15,-3 1-44-15,3-1-76 0,-2 0-130 0,-3-3-173 16,-7 1-638-16</inkml:trace>
  <inkml:trace contextRef="#ctx0" brushRef="#br0" timeOffset="-172009.6">23965 1916 2494 0,'0'0'-54'0,"0"0"72"0,0 0 6 15,0 0 15-15,0 0 7 0,0 0 6 0,0 0 0 16,-9 122-7-16,9-94 3 0,0-2-16 15,0 3-15-15,-1-1-4 0,1-1-5 0,0 0-6 16,3-2 2-16,-2-1-7 0,0 0-15 0,0-3-14 16,1-2-28-16,-1 0-27 0,0-2-43 15,3 0-58-15,0-2-108 0,-2-3-144 0,0-3-90 16,1-3-526-16</inkml:trace>
  <inkml:trace contextRef="#ctx0" brushRef="#br0" timeOffset="-171784.42">23914 1893 2582 0,'0'0'-15'0,"0"0"-1"15,0 0 16-15,0 0 17 0,0 0 9 0,0 0 1 0,0 0-6 16,147-8-8-16,-112 8 3 0,0 0-16 15,1 2 4-15,0 0-2 0,-1 2-18 0,-4 1-33 16,0-1-79-16,-3 3-111 0,-5 1-195 0,-5-2-147 16,-9-1-649-16</inkml:trace>
  <inkml:trace contextRef="#ctx0" brushRef="#br0" timeOffset="-171584.29">23944 2106 2397 0,'0'0'89'0,"0"0"-131"0,0 0 39 15,0 0 73-15,0 0-1 0,0 0-19 0,121 17-9 16,-89-14-5-16,6-3-15 0,-2 1-8 0,2-1-8 16,2 0-2-16,-4 1-14 0,-1 0-26 0,-4 1-60 15,-1 1-129-15,-1 0-181 0,-8-1-206 0,-10 1-745 16</inkml:trace>
  <inkml:trace contextRef="#ctx0" brushRef="#br0" timeOffset="-170326.57">17938 3893 2812 0,'0'0'-20'0,"0"0"22"15,0 0 5-15,0 0 13 0,0 0-4 0,0 0-13 16,0 0-12-16,0 0-4 0,0 0-3 0,0 0 5 16,0 0 12-16,0 0 1 0,0 0 0 0,82-2-9 15,-54 2-36-15,2 0-61 0,3 1-90 0,3 2-147 16,1-1-161-16,-7 0-387 0,-11 1 173 0</inkml:trace>
  <inkml:trace contextRef="#ctx0" brushRef="#br0" timeOffset="-169700.75">18505 3844 1985 0,'0'0'432'16,"0"0"-492"-16,0 0 46 0,0 0 40 15,0 0 3-15,0 0-25 0,0 0-3 0,0 0 2 16,0 0-3-16,0 0 5 0,0 0 1 0,0 0 2 16,0 0-2-16,0 0 5 0,101 13-2 0,-89 0 0 15,0 2 4-15,2 2-6 0,-3-1-1 16,0 1-5-16,-1 0 3 0,0 2-5 0,0-2 3 16,-1-1 0-16,-3-1-6 0,3-1 5 0,2-4-3 15,-2-1 4-15,-2-4 0 0,-3 0 2 0,3-3-1 16,-5-2 11-16,-2 0 27 0,0 0 27 0,0 0 23 15,0-3 9-15,0-2-21 0,0-2-29 0,0-2-23 16,0-3-16-16,0 0-5 0,-1-2-1 16,0 0-5-16,-1 0 0 0,1-1-4 0,-2 1 0 15,3 0-2-15,0-3-7 0,0 1 0 0,4 0-17 16,-1 2-2-16,1 2-4 0,3 0-7 0,-4 3 4 16,4 2-3-16,-1 3-8 0,-1 0-10 15,3 3-4-15,1 1-5 0,-4 0 5 0,4 1 13 16,1 3 3-16,0 0 7 0,0 2 4 15,3 1 7-15,3 0 1 0,-4 1 8 0,4-1 2 16,-1 2-2-16,2-2 12 0,3 0 2 0,-1-3 4 16,0 1 3-16,-1-2 2 0,0-1 1 0,-1 1 4 15,-3-2 6-15,-4-1 3 0,2 0 11 0,-5 0 18 16,3-4 17-16,-4 0 17 0,-2-2 4 16,-1 0-4-16,1-1-12 0,-2-2-12 0,0 1-11 15,-2 0-10-15,0-1-7 0,0 1-4 0,0-2 0 16,0 2-5-16,0 1 3 0,-1 0-3 0,-2 2 2 15,-1 0 5-15,2 3 3 0,1 0 3 0,-1 2 1 16,0 0-8-16,-1 0-13 0,1 0-10 16,2 0-16-16,-2 4-8 0,-4 2 4 0,2 4 3 15,-3 2 7-15,3 2 6 0,-3 1-1 0,4-1-5 16,-3 1-5-16,5-1-9 0,1 2-14 16,0-2-13-16,0 1-20 0,7-1-30 0,1 0-37 15,-2-1-57-15,5-3-67 0,5 1-57 16,2-5-25-16,3-2-11 0,-2-2 25 0,-7-1-368 0</inkml:trace>
  <inkml:trace contextRef="#ctx0" brushRef="#br0" timeOffset="-168617.47">19461 3729 1929 0,'0'0'212'15,"0"0"-125"-15,0 0 0 0,0 0-8 0,0 0-51 16,0 0-26-16,0 0 2 0,0 0 8 0,0 0 6 15,0 0 2-15,0 0 3 0,-64 119 6 0,60-99 5 16,4 2 4-16,0-1-1 0,0 0-7 16,0-3-11-16,6 0-9 0,1-1-10 0,3-2-6 15,1-4 3-15,-1-3 2 0,2-2 8 16,0-3 10-16,-1-3 5 0,1 0 7 0,3-2 4 0,-1-7 3 16,3-4-2-16,-3 1 2 0,3-5-3 15,-3 1-3-15,1-2-1 0,-2 1-3 0,-3-4-9 16,2-2-6-16,-2-1-4 0,1-6-8 15,3 0-1-15,-2-6-6 0,2-3-8 0,1 0-6 16,-2-1-3-16,-1 1 6 0,-2 6 4 0,-2 5 10 16,-4 6 6-16,0 5 1 0,-3 6 5 0,0 6 2 15,-1 3-4-15,0 2-19 0,-1 0-28 0,-4 7-23 16,2 6 5-16,-1 3 17 0,-3 4 25 0,-1 5 19 16,3 1 0-16,-2 4 0 0,2 1-2 15,1 1 3-15,3 0-2 0,0 0 1 0,1-3 3 16,0 0-3-16,0-2 4 0,2-1-3 0,2-4-1 15,1-2 0-15,-1-2-1 0,3-1 1 0,-1-3-1 16,-2-1 3-16,-1 0-2 0,3-5 0 0,-3-1 4 16,-2-3-2-16,-1-1 7 0,1-3 17 15,-1 0 17-15,0 0 14 0,0-3 3 0,-1-1-15 16,-3-2-24-16,-4-2-17 0,-1-3-9 0,-3 0-5 16,0 0-4-16,-4-2 0 0,4 0-4 15,0 1 4-15,0 1 6 0,3 2 0 0,2 1 2 16,2 1-3-16,0 2-6 0,4 2-8 15,1 1-7-15,0-1-11 0,0 2-17 0,0-1-7 16,3-1-4-16,5 1 3 0,1 0 15 0,3-2 8 16,2 1 6-16,0 0 8 0,3 1 6 0,-3 1 6 15,3 0 9-15,-2 1 6 0,1 0 1 0,0 0 3 16,1 0 4-16,0 0-3 0,-3 2 4 0,5 0 0 16,-7 1-2-16,2 0 5 0,-4 0 1 15,-4 0 0-15,1 1 6 0,-4-1 0 0,-2 1 8 16,1-1 9-16,-2 0 12 0,0 2 8 0,0 1 0 15,0 0-6-15,-3 0-6 0,1 2-8 0,0 2-7 16,-2 0-2-16,2 3-9 0,1 1-3 0,-1-1-2 16,2 2-5-16,0 2 1 0,0-2-3 15,0 0-1-15,1-2-3 0,3 0 1 0,2 0 0 16,6-3-2-16,-3-1 4 0,3 0-1 0,0-2 5 16,4-1 2-16,2-2 1 0,-3-2 0 0,5-2 2 15,-1 0 2-15,0 0-1 0,-2-5 5 16,-2-1-2-16,-2-1 2 0,2-3 1 0,-2 1 1 15,-2-1 3-15,-1-3-6 0,0-1 2 16,-3-3-3-16,-3-1-5 0,1-2-1 0,-4-2-8 16,-1 1-4-16,0-1-7 0,-6 1-1 0,1 2-6 15,-4 2 2-15,-2-1 2 0,1 6 0 0,-5 0 6 16,4 4 0-16,0 2 4 0,0 3-3 0,1 3 0 16,1 0-5-16,-2 0-13 0,7 5-1 0,-3 0-12 15,2 2 0-15,2 0-1 0,1 2-1 16,2-3 2-16,0 1-2 0,0-1 5 0,2 0-1 15,4-2 4-15,3 1 2 0,0-1 5 0,3 0 6 16,0-1 6-16,1-1 9 0,4-2 0 0,-2 0 8 16,3 0-1-16,0 0 0 0,1-2 5 15,-4-1-1-15,4-2 3 0,-3 2-1 0,-1-1 3 16,-2 0-2-16,-1 1 2 0,0 1-2 0,-3 0-6 16,-1 1-1-16,0-1-4 0,1 2 1 0,-2 0-3 15,1 0 2-15,-2 0-2 0,2 4 0 16,-1 1 6-16,-2 0-4 0,5 1 5 0,-3 2-2 15,2 2-1-15,-1-2 1 0,-1 3 0 16,0 0 1-16,-3 1-5 0,3 0 2 0,-1 2-4 16,0 0-5-16,1 0-5 0,-1 1-17 0,4 0-27 15,1-1-49-15,2-1-80 0,1-2-134 0,4 1-146 16,-4-6-111-16,-4 0-578 0</inkml:trace>
  <inkml:trace contextRef="#ctx0" brushRef="#br0" timeOffset="-168000.68">21264 3718 2695 0,'0'0'74'0,"0"0"0"16,0 0 6-16,0 0-22 0,0 0-34 0,0 0-16 15,0 0-8-15,0 0-9 0,0 0-2 0,0 0 11 16,0 0-6-16,0 0 8 0,-125 26-4 15,115-12-9-15,4 1 0 0,1 0-6 0,4 1-8 16,1-1-8-16,0-2-2 0,6-1 0 16,0-3 5-16,2 1 9 0,1-5 3 0,0-1 7 15,1-3 9-15,2-1 10 0,0 0 6 0,2-2 9 16,0-5 3-16,1-2-2 0,-1-2 9 0,-1-1-2 16,-3-1 1-16,-1-3-2 0,0 0-6 0,-3-1-7 15,2-4-9-15,0 0-2 0,-1-2-4 0,0-2-3 16,0-3-3-16,0-1 4 0,-3 1-10 15,5-3 2-15,-5 4 0 0,1 2-9 0,-3 5 15 16,-2 5 0-16,0 4 4 0,0 4 6 0,0 4-6 16,0 2-17-16,-1 1-17 0,-2 5-11 0,-2 4-1 15,0 6 16-15,-2 4 17 0,1 6 14 16,0 3 0-16,1 4 0 0,-2 0 2 0,2 1-7 16,5-1 6-16,0 1-2 0,0 0-1 15,5-2 7-15,3-2-5 0,2-2 0 0,3-1-2 16,2-2-4-16,4-5-4 0,-1-1 2 0,2-3 0 15,2-3 1-15,-3-1 7 0,1-7 4 0,-3-1 4 16,3-3 5-16,-2 0 4 0,-1-7-1 0,0-1 0 16,1-1-2-16,-1-4-2 0,-2 0 3 15,2-2 2-15,-4 0 2 0,2-1-1 0,-4-2-3 16,0-2-6-16,0 0-7 0,-3-3-2 0,-3 2-2 16,0-1 2-16,-1 4 10 0,-4 4 4 0,0 3 5 15,0 4 5-15,0 2-1 0,-4 2-5 0,-1 3-8 16,0 0-13-16,-3 7-11 0,-3 1-4 15,-1 3 2-15,-3 2 2 0,0 4 1 0,0 0 0 16,1 1-14-16,4 3-8 0,1-2-16 0,1 0-22 16,3-1-18-16,2-1-36 0,1-1-40 0,2 0-66 15,0 1-64-15,7-2-69 0,3-4-102 16,-4-3-477-16</inkml:trace>
  <inkml:trace contextRef="#ctx0" brushRef="#br0" timeOffset="-167551.59">22295 3706 2759 0,'0'0'12'0,"0"0"12"0,0 0 16 0,0 0-7 16,0 0-9-16,0 0-3 0,30-123 7 0,-26 113-1 15,-1 1-2-15,0 2-7 0,0 4-10 0,-3 2-3 16,0 1-18-16,0 0-28 0,0 6-13 0,0 3-2 15,0 4 10-15,-2 4 26 0,1 3 16 0,1 3 0 16,0 0 3-16,0 1 0 0,0-2 0 16,0 2-1-16,1-2 0 0,2-1-5 15,-2-1-1-15,3-3 1 0,0 0-2 0,-1-3 7 0,4-3-7 16,0-2-3-16,-2-2 4 0,2-2-6 16,-1-3 14-16,0-2 13 0,1 0 15 15,1-2 13-15,-1-4 2 0,2-2 4 0,1-3-9 16,0-2-5-16,-3 1-1 0,2-2-8 0,1-2-4 15,-1-1-1-15,-1 0-8 0,2-2-4 0,0-1-1 16,-1 3-8-16,3 0 0 0,-2 2 0 0,-1 3 1 16,0 5-1-16,-3 1-5 0,-2 2 1 0,0 3-9 15,-1 1-2-15,0 0-3 0,0 5-3 16,1 4 7-16,1 3 8 0,1 4 5 0,-1 3 3 16,0 2 5-16,1 0-3 0,1 2-1 0,-2-2 4 15,2 3-6-15,1-4 1 0,4 0 0 0,1-1-4 16,3-1-3-16,-1-1-10 0,1-1-27 0,0-1-32 15,0-4-34-15,-3-3-46 0,-1-2-90 0,-3-4-165 16,-5 0-682-16</inkml:trace>
  <inkml:trace contextRef="#ctx0" brushRef="#br0" timeOffset="-167349.43">22140 3535 2928 0,'0'0'-146'16,"0"0"29"-16,0 0 38 0,0 0 75 0,0 0 26 15,0 0-8-15,0 0-5 0,149 25-6 16,-106-18-2-16,1 1-5 0,3 1-9 0,1 0-21 16,3 1-62-16,-2 0-83 0,2 0-108 0,0 2-110 15,-13-3-104-15,-14-3-619 0</inkml:trace>
  <inkml:trace contextRef="#ctx0" brushRef="#br0" timeOffset="-166981.28">23077 3650 1392 0,'0'0'490'0,"0"0"-269"0,0 0-19 0,0 0-53 16,0 0-73-16,0 0-18 0,0 0-10 0,0 0-12 16,0 0-7-16,0 0-11 0,-124 1-4 15,110 9-2-15,3 3 0 0,1 1 4 0,1 0-3 16,2 1 0-16,2-1-8 0,1 0-2 15,4 0-7-15,0-1 0 0,0-3-2 0,4 0-2 16,2-3 3-16,-1-1-3 0,3-1 6 0,0-3 6 16,1 0 9-16,0-2 10 0,2 0 5 0,1 0 0 15,1-4-4-15,0-2-2 0,1-2-8 0,0 0 1 16,1-2-1-16,-3 2 1 0,-1-3 4 16,0-2-3-16,-2 2-2 0,0-1-13 0,-3 1 0 15,2 1-3-15,-2-2-2 0,-1 4 10 0,-3 2-1 16,1 3-1-16,-2 0-1 0,-1 3-3 0,0 0-9 15,0 0-8-15,0 1-7 0,0 4-3 16,0 1 12-16,-1 1 6 0,0 4 10 0,1 0 1 16,0 0-2-16,0 1-6 0,0-1-3 0,0 0-8 15,2 0-22-15,2-2-26 0,2-2-42 0,0 0-57 16,3-2-87-16,2-2-128 0,-2-1-186 0,-3-2-768 0</inkml:trace>
  <inkml:trace contextRef="#ctx0" brushRef="#br0" timeOffset="-166796.99">23153 3271 3024 0,'0'0'-5'0,"0"0"9"0,0 0-14 15,0 0-8-15,0 0-10 0,0 0 11 0,0 0 9 16,0 0 7-16,0 0-3 0,0 0-7 0,59 139-19 15,-24-109-28-15,3 0-53 0,2 2-75 0,0 0-96 16,1-3-132-16,-12-5-127 0,-8-11-504 0</inkml:trace>
  <inkml:trace contextRef="#ctx0" brushRef="#br0" timeOffset="-166138.78">23538 3682 2627 0,'0'0'78'0,"0"0"19"0,0 0 12 16,0 0-31-16,0 0-31 0,0 0-12 0,0 0-11 16,0 0-11-16,0 0-2 0,0 0-6 0,0 0-4 15,0 0 1-15,0 0-7 0,0 0-2 0,119-83 0 16,-107 89-4-16,-2 2-4 0,1 2 0 0,-2 3-3 16,-3 2 1-16,-1 1 2 0,-1-1-2 15,-2 1-1-15,-2-1-1 0,0 1-1 0,0-2 3 16,-6-1 4-16,-2-3 0 0,0 1 7 0,-2-3 1 15,1-2 1-15,-1-1 6 0,0-2 1 0,2 0 6 16,-1-2 2-16,2-1 2 0,5 0 8 16,-3 0-2-16,3 0 1 0,2-1 1 0,0-3-10 0,0 1-9 15,4-2-8-15,-1-1-11 0,3-1-6 16,3 0-1-16,0-4-6 0,6 2 1 0,-3 0 2 16,8-1 6-16,-4 1 1 0,4-1 3 15,1 2 0-15,-2 0-3 0,4 2 4 0,0 0-3 16,-4 0 5-16,1 1 3 0,1 0 4 15,-2-1 3-15,1 2 1 0,-2-1 3 0,-3 2-2 16,-4-1 3-16,-1 1 2 0,-2 2 5 0,-7 0 15 16,-1 1 18-16,0 0 9 0,0 0 4 0,-1 1-4 15,-5 1-16-15,1 2-11 0,-7 0-9 0,0 1-8 16,-4 0 0-16,-2 1 0 0,2 1-2 0,1 2-1 16,0-1 0-16,2 3 3 0,1-1-4 0,1 0 3 15,1 2-3-15,2-3-8 0,3 0-2 16,2 0-4-16,2-3-9 0,1 1-3 0,0-2-5 15,5-3-2-15,1 0 6 0,1-1 7 0,4-1 12 16,0 0 3-16,2 0 8 0,0 0 0 0,0-3 0 16,2-2 4-16,0-1-2 0,-2-1 3 15,2-2-4-15,-3-1-2 0,1 1-3 0,-3 1 1 16,-1 1 4-16,-1 0-2 0,1 2 3 0,-6 1 0 16,0 3-2-16,-2 1 0 0,-1 0-3 15,0 0-8-15,0 1-4 0,0 3-4 0,-1 0 6 16,-2 3 11-16,2 2 8 0,-1 0 5 0,-1 2-6 15,0 2-3-15,1-3-2 0,1 0-5 16,1 0 1-16,0 0-6 0,3 1-9 0,3-3-9 16,0 2-28-16,2-4-42 0,3 0-72 0,-1-1-121 15,3-3-167-15,-3-2-193 0,-4 0-574 0</inkml:trace>
  <inkml:trace contextRef="#ctx0" brushRef="#br0" timeOffset="-165950.62">24077 3265 2684 0,'0'0'43'0,"0"0"-15"0,0 0-5 16,0 0-7-16,0 0-7 0,0 0 2 0,0 0-8 16,0 0-5-16,0 0-12 0,-41 129-13 0,54-99-22 15,4-1-44-15,3 2-47 0,6 0-76 0,-1 1-88 16,3-3-83-16,-6-7-100 0,-11-6-564 0</inkml:trace>
  <inkml:trace contextRef="#ctx0" brushRef="#br0" timeOffset="-164800.5">24221 3821 2401 0,'0'0'150'0,"0"0"-19"0,0 0 19 16,0 0-37-16,0 0-51 0,0 0-17 15,0 0-17-15,0 0 0 0,0 0-5 0,0 0 0 16,0 0 3-16,0 0-2 0,0 0-1 0,0 0-3 16,113-124-1-16,-99 105-6 0,-1 2-1 0,1-1-6 15,0-3-3-15,-2-1-2 0,3-2-4 16,0 1-1-16,-4-5-8 0,1 3-4 0,4-4-4 16,-5 3-6-16,1 0 0 0,-3 1-2 15,0 5 1-15,-5 0 9 0,2 7 7 0,-5 4 3 16,-1 3-1-16,0 5-21 0,-4 1-30 0,-1 1-14 15,-5 8 4-15,-2 5 20 0,-5 5 29 0,0 4 18 16,-3 5 3-16,2 1 1 0,0 5 2 16,-1 0-2-16,6 3 2 0,-1-1-3 0,4-2 3 15,4 1-3-15,-1-2 1 0,5-2 1 0,1-2-4 16,1-5 4-16,0-1-5 0,3-4-1 0,4-4 3 16,-3-3 0-16,3-4 9 0,0-1 6 0,-3-4 11 15,6-2 6-15,0-1 4 0,0-1 0 0,5-6-8 16,0-2-7-16,3-2-3 0,-4 0 0 0,4-4-4 15,-3-1-1-15,2 0-3 0,1 1-6 16,-4-5 1-16,5 0-5 0,-4-2-4 0,1-1-7 16,1 1-4-16,-3-1-6 0,-1 5-1 0,-2 0 5 15,-2 5 5-15,-3 5 5 0,-5 2 5 16,-1 4 0-16,0 2-11 0,0 0-13 0,-3 1-13 16,-5 6-2-16,-2 2 15 0,0 3 13 15,-2 4 15-15,-2 1 1 0,-1 3 2 0,2 1 0 0,0 0 1 16,1 1 1-16,3-1-4 0,3-3 2 15,0 1-2-15,4-3-2 0,2-1 1 0,0-3-1 16,0 0 2-16,1-3-4 0,5-2 8 0,-3-4-1 16,4 1 8-16,-2-4 12 0,4 0 2 15,1 0 4-15,1-5-5 0,2-1-2 0,1-1-9 16,0-4-2-16,0 2-3 0,1-2-4 0,0 0 0 16,2-2-2-16,-1 0-1 0,-1-1-9 0,3-3 1 15,-2-1-9-15,0 1-10 0,3-4-2 0,-2 4-18 16,-3 0 1-16,-3 3 6 0,2 3 9 0,-7 6 10 15,-2 1 5-15,-1 2-11 0,-3 2-24 16,0 0-20-16,0 3 0 0,-5 4 20 0,1 4 27 16,-5 3 32-16,0 2 2 0,0 1-2 0,0 2 4 15,-2 1-5-15,1 1 2 0,3 0-3 0,-1-2-4 16,1 2 0-16,5-3-1 0,0 1 3 16,0 0-5-16,2-3 4 0,0-1-3 0,5-2 0 15,-2-2 5-15,5-1 7 0,-4-5 11 16,2-1 10-16,-2-2 17 0,2-2-1 0,-1 0 5 15,3-2-4-15,2-3-17 0,-1-2-5 0,4-2-9 16,-2 0-7-16,2-1-5 0,1-1-1 0,-1 1-7 16,2-4-2-16,-3 2 3 0,5 0-5 0,-4 0-1 15,5-2-3-15,-2 2 0 0,1-1-9 16,-3 3-1-16,1-2-3 0,-3 4-8 0,-3 2 8 16,1 2 0-16,-7 3-3 0,2 1-7 0,-5 0-16 15,0 0-9-15,0 3 5 0,0 4 17 0,-3 1 14 16,-1 2 16-16,1 2 7 0,-5 1-2 0,2 0 2 15,-1 3 1-15,0 0-1 0,1 2-1 0,-1-1 4 16,1 2-6-16,4-3 3 0,1 1-3 16,0 1-1-16,1-4 1 0,0 0-3 0,1-4 5 15,2 0-3-15,3-1 8 0,-2-3 7 0,5-2 4 16,-2-1 10-16,-2-1 5 0,3-2 6 0,3 0-3 16,-2-2 0-16,1-2-8 0,1-1-9 15,0-2 0-15,-1-2-8 0,4 1 2 0,-2-2-4 16,0-1-3-16,0-1-3 0,3-2-2 15,-1 0-1-15,-3-1-4 0,7 2 2 0,-4-1-2 16,2 0 2-16,-4-1-1 0,0 3 1 0,-1 1 0 16,-2 2 0-16,-2 3 9 0,-4 2 1 0,-2 2 7 15,-1 2-2-15,0 0-12 0,-1 4-8 16,-2-1-6-16,-4 3 1 0,1 2 10 0,0 3 11 16,-2 0-3-16,-1 4-1 0,1-1-4 0,2 2-1 15,-1 0-1-15,3 1 0 0,-2 1-1 0,6-4-6 16,0 3-5-16,0-3-18 0,0-1-23 0,6-2-30 15,2-1-46-15,1-2-65 0,4-2-118 0,-3-4-183 16,-5-1-911-16</inkml:trace>
  <inkml:trace contextRef="#ctx0" brushRef="#br0" timeOffset="-164413.02">24345 3324 3256 0,'0'0'8'0,"0"0"11"0,0 0-9 15,0 0-22-15,0 0-24 0,0 0-3 0,0 0 6 16,0 0 9-16,0 0 14 0,0 0 10 15,0 0-9-15,127 43-13 0,-62-30-27 0,3 2-45 16,7 0-42-16,0 3-59 0,-3-1-104 0,-1 1-160 16,-21-4-172-16,-18-3-614 0</inkml:trace>
  <inkml:trace contextRef="#ctx0" brushRef="#br0" timeOffset="-160024.08">13996 753 781 0,'0'0'139'15,"0"0"-115"-15,0 0 28 0,0 0 16 16,0 0 16-16,0 0-19 0,0 0-11 0,0 0-26 16,0 0-13-16,0 0 6 0,0 0-19 0,0 0 14 15,-53 45 5-15,55-41 12 0,3-1 5 0,1 1 15 16,2-1 13-16,5-2-17 0,1 1 16 0,-1-2-15 16,7 0-13-16,0-4 2 0,3-3-15 0,2-1-14 15,-1-3-5-15,2-1 5 0,-3 1-14 16,1-3 23-16,-2-1-6 0,-4 2-3 15,2-1 4-15,-9 3-2 0,-1 4 6 0,-2-3 9 16,-4 4 10-16,1 0-14 0,6-8-4 0,-7 5-5 16,1 1 5-16,3-7 10 0,-5 7 19 0,0 0 18 15,4-9 0-15,-4 8 18 0,-2 2-15 0,2-7-30 16,-2 7-22-16,0-1-26 0,0 2-8 0,-1 6-13 16,0 0 28-16,0 0-14 0,-3-1 15 0,-8 2 29 15,-6 11-43-15,-4 6 6 0,5 11-14 16,-3 1-3-16,4 3 10 0,0 0 18 0,5 0-2 15,1-5-24-15,7-3 9 0,0-3-22 0,2-1-19 16,0-1-26-16,7-2-34 0,1-3-56 16,2-2-45-16,3-1-99 0,0-3-139 0,-2-3 56 15,-3-3-66-15</inkml:trace>
  <inkml:trace contextRef="#ctx0" brushRef="#br0" timeOffset="-159799.33">14655 450 1796 0,'0'0'289'0,"0"0"-217"0,0 0-6 15,0 0 6-15,0 0-19 0,0 0-25 0,0 0-10 16,0 0 13-16,0 0-13 0,0 0 4 0,0 0-3 16,0 0-30-16,0 0-10 0,-122 130-3 0,101-95 13 15,2-1 9-15,-2 1 13 0,4-4-20 16,2-4-24-16,3-3-23 0,0 0-30 0,3-5-36 15,1-1-71-15,1 1-62 0,2-5-117 0,-1 0-100 16,3-4 33-16,2-4 50 0</inkml:trace>
  <inkml:trace contextRef="#ctx0" brushRef="#br0" timeOffset="-159566.9">14249 574 2344 0,'0'0'-83'0,"0"0"5"0,0 0 23 16,0 0 55-16,0 0 43 0,0 0 17 0,0 0 37 16,0 0-46-16,0 0 2 0,0 0-15 0,0 0-35 15,0 0 29-15,137 81-7 0,-111-62-3 0,2 1-5 16,-3-2 4-16,-1 1-18 0,-1 1-6 0,0-1 4 16,0-1-10-16,-1 3-14 0,-2-3-18 0,-1 1-21 15,0-2-41-15,-2 1-24 0,-2-1-50 0,-1-1-85 16,0-3-125-16,-3 1-117 0,-3-6 16 15,-3-2 80-15</inkml:trace>
  <inkml:trace contextRef="#ctx0" brushRef="#br0" timeOffset="-159411.33">14909 744 2150 0,'0'0'115'0,"0"0"-20"0,0 0-1 16,0 0-6-16,0 0-50 0,0 0-36 0,0 0 3 15,0 0-37-15,0 0-10 0,0 0-13 0,0 0-27 16,0 0-31-16,0 0-58 0,-6-39-91 16,12 37-180-16,1 0-93 0,-3 0-318 0</inkml:trace>
  <inkml:trace contextRef="#ctx0" brushRef="#br0" timeOffset="-159244.78">15295 441 1432 0,'0'0'602'16,"0"0"-451"-16,0 0 1 0,0 0 32 0,0 0-62 16,0 0-34-16,0 0-36 0,0 0-30 0,0 0-55 15,0 0-56-15,0 0-7 0,0 0-80 16,0 0-22-16,0 0-88 0,-16-25-260 0,16 25-30 16,0 0-229-16</inkml:trace>
  <inkml:trace contextRef="#ctx0" brushRef="#br0" timeOffset="-159086.5">15288 804 2182 0,'0'0'62'0,"0"0"9"0,0 0 48 0,0 0-9 16,0 0-27-16,0 0-38 0,0 0-22 0,0 0-15 16,0 0-31-16,0 0 18 0,0 0-29 0,0 0-58 15,0 0-111-15,0 0-261 0,59-1-227 0,-53 0-500 0</inkml:trace>
  <inkml:trace contextRef="#ctx0" brushRef="#br0" timeOffset="-158121.56">16090 716 469 0,'0'0'161'0,"0"0"26"0,0 0 50 16,0 0 25-16,0 0-20 15,0 0-52-15,0 0-23 0,0 0-26 0,0 0-10 0,0 0-37 16,0 0 34-16,0 0-15 0,0 0-31 15,0 0-4-15,38-80-47 0,-37 74-2 0,-1 1-16 16,0-9 11-16,0 6-21 0,0 0-4 0,0-7 16 16,-4 6-17-16,0 2 8 0,-4-11-10 0,1 10 3 15,-8-4-10-15,1-1 8 0,0 6-3 0,-3 0-16 16,1 3 15-16,-1 0-16 0,-1 3-5 16,-2 1 4-16,-1 0 11 0,-8 8-16 0,0 6 6 15,-4 8-19-15,4 3-17 0,8 3 15 0,3 2 4 16,9-4 20-16,8 1-8 0,1-6 17 0,8-2-5 15,5-2-5-15,3-4 19 0,1-2-6 0,3-2 6 16,1-2 15-16,0-3 5 0,-1-2-3 16,4-2 13-16,-4 0 6 0,-2-4-8 0,2-2 16 15,-4-2-4-15,1-2-9 0,-5 2 12 0,2-2 3 16,-2 1-3-16,-1-1-7 0,-3-1 2 16,-1 2-29-16,1 0 4 0,-1 0 13 0,-1-1-14 15,1 2 3-15,-2 1-11 0,2 0 1 16,-3 3-19-16,2 0 18 0,-1 1 8 0,0 2-21 15,2 1 18-15,-3 0-5 0,4 0-5 0,-3 2-3 16,1 4 11-16,2 0-25 0,-2 2-5 0,1 1 13 16,2 3-36-16,-1 0 5 0,-2 1-29 0,2-1-33 15,1 3-65-15,0-1-63 0,2 2-179 0,-3-5-188 16,-5-3-472-16</inkml:trace>
  <inkml:trace contextRef="#ctx0" brushRef="#br0" timeOffset="-157900.15">16527 706 2252 0,'0'0'254'16,"0"0"-256"-16,0 0 6 0,0 0 2 0,0 0 24 15,0 0 8-15,0 0 11 16,0 0-5-16,0 0 16 0,0 0-22 0,0 0-13 0,0 0 6 15,0 0-29-15,0 0 0 0,30 125-17 16,-21-109-14-16,1-4-40 0,0 2-41 0,0-2-62 16,1-1-113-16,-1 0-153 0,-1-5-180 0,-6-3-479 15</inkml:trace>
  <inkml:trace contextRef="#ctx0" brushRef="#br0" timeOffset="-157733.58">16615 571 2401 0,'0'0'72'16,"0"0"-4"-16,0 0 5 0,0 0 0 15,0 0-46-15,0 0-45 0,0 0-2 0,0 0-23 16,0 0-3-16,0 0 3 0,0 0-41 0,0 0-78 16,0 0-116-16,0 0-293 0,-23-25-749 15</inkml:trace>
  <inkml:trace contextRef="#ctx0" brushRef="#br0" timeOffset="-157527.15">17102 604 2694 0,'0'0'24'0,"0"0"-47"0,0 0 29 15,0 0-3-15,0 0 1 0,0 0-9 0,0 0 14 16,0 0-8-16,0 0-34 0,0 0-10 16,0 0-82-16,0 0-75 0,0 0-152 0,0 0-272 15,116-10-712-15</inkml:trace>
  <inkml:trace contextRef="#ctx0" brushRef="#br0" timeOffset="-157357.54">17165 781 1967 0,'0'0'21'0,"0"0"-31"0,0 0 28 15,0 0 48-15,0 0-27 0,0 0 3 0,0 0-15 16,0 0-22-16,0 0-33 0,0 0-22 0,143-2-46 16,-113-3-164-16,-3 1-234 0,-12 1-499 0</inkml:trace>
  <inkml:trace contextRef="#ctx0" brushRef="#br0" timeOffset="-157044.72">18275 355 2229 0,'0'0'37'0,"0"0"-19"0,0 0 5 0,0 0 15 16,0 0-11-16,0 0 5 0,0 0-21 0,0 0 4 15,0 0 7-15,0 0-7 0,0 0 0 0,0 0-12 16,0 0 8-16,38-9-17 0,-26 9 13 15,5 0-9-15,-5 0-42 0,5 0-30 0,-2 0-87 16,4 0-117-16,-1 0-216 0,1 1-117 0,-10-1-222 0</inkml:trace>
  <inkml:trace contextRef="#ctx0" brushRef="#br0" timeOffset="-156584.95">18149 299 1849 0,'0'0'72'0,"0"0"-40"15,0 0 34-15,0 0 37 0,0 0 25 0,0 0 5 16,0 0-2-16,0 0-14 0,0 0-13 0,0 0-14 16,0 0-44-16,0 0 22 0,0 0-42 0,-55 149-33 15,55-109 10-15,2 5-17 0,6 0-6 0,0 2 19 16,3-3 23-16,2-4-26 0,-1-5 28 15,-2-1-3-15,0-3-21 0,-3 1 23 0,0 0-15 16,0-2 2-16,-5 1-10 0,0 0 5 0,-1-2-15 16,-1-1 3-16,0 1 21 0,0-3-20 0,-2 0 18 15,0-2-4-15,-4 0 0 0,4-2-8 16,-2 3 9-16,-3 0-12 0,4 1-14 0,-2-5 17 16,3-4-13-16,2-6 14 0,-1-3 0 15,0-2 3-15,0-2-7 0,0 1 2 0,1-3 15 16,-2 1-14-16,2-2 13 0,0 0-5 0,0 0-6 15,0-1 3-15,0 1 2 0,0-1 5 0,0 0-13 16,2 0 10-16,1 1-12 0,-1 1 1 16,6-1 15-16,1 0-1 0,1 0 4 0,3 0 0 15,4-1-1-15,-3 1-15 0,4-1 9 0,0 0-7 16,-2 0-9-16,4 1 3 0,0 1-12 0,6-1-11 16,-3-1-19-16,4 0-13 0,-1 0-48 0,3 1-55 15,-2 1-85-15,-2 1-217 0,-6-1-221 0,-4-1-670 16</inkml:trace>
  <inkml:trace contextRef="#ctx0" brushRef="#br0" timeOffset="-156000.12">18909 232 2088 0,'0'0'113'0,"0"0"40"15,0 0-34-15,0 0-29 0,0 0-13 0,0 0-80 16,0 0-12-16,0 0-3 0,0 0 1 0,0 0 16 15,0 0 5-15,0 0 32 0,0 0-32 16,0 0-24-16,0 2-6 0,0 8-26 0,0 4 15 16,0 0 34-16,0-1 2 0,3 2-23 0,-2 0-11 15,5 1-67-15,-3 2-70 0,-1 0-51 0,3-2-191 16,-2 2-146-16,-2-10-401 0</inkml:trace>
  <inkml:trace contextRef="#ctx0" brushRef="#br0" timeOffset="-155617.47">18871 179 2296 0,'0'0'59'0,"0"0"18"0,0 0-70 0,0 0 21 16,0 0-19-16,0 0-16 0,0 0 18 0,0 0-1 15,0 0 13-15,0 0-8 0,0 0 23 0,0 0-29 16,0 0-5-16,54-14 18 0,-38 14-24 15,2 0 4-15,-5 4 4 0,6-1-1 0,-4 1-7 0,5 0 23 16,-1 1-13-16,0 1-26 0,1-2 9 0,-7 2-31 16,5 0 0-16,-11-4-5 0,8 5 5 15,-7-3 2-15,-1-1-31 0,-1 2 30 0,-6-5-8 16,1 6 21-16,3 1 31 0,-3-1-3 0,1 1-3 16,-4-2 9-16,-6-1 10 0,0 1-25 15,-6 5 25-15,6-5-27 0,-1-2-1 16,-4 5 15-16,4-3-10 0,0-1 5 0,-4 6-4 15,6-4 13-15,-2-2-20 0,4 2 22 0,-2 1-3 16,4 0-14-16,-4-1 12 0,2 10-3 0,5-11-2 16,0 1-13-16,0 6 13 0,1-5-28 0,1-2-6 15,7 8 3-15,-5-5-30 0,3-2-38 0,6 7-61 16,-3-8-112-16,6 5-213 0,-1 0-12 16,-7-7-104-16</inkml:trace>
  <inkml:trace contextRef="#ctx0" brushRef="#br0" timeOffset="-155413.39">19391 351 2111 0,'0'0'-72'0,"0"0"18"0,0 0 55 0,0 0 27 15,0 0 62-15,0 0-15 0,0 0-2 0,0 0 6 16,0 0-36-16,0 0-2 0,0 0-28 15,0 0 1-15,0 0-26 0,0 0-4 0,19 51-23 0,-17-44-92 16,3 0-74-16,4 8-134 0,-4-8-194 16,0 0-13-16,1 1-75 0</inkml:trace>
  <inkml:trace contextRef="#ctx0" brushRef="#br0" timeOffset="-155236.75">19483 251 1726 0,'0'0'192'0,"0"0"-9"16,0 0 1-16,0 0-80 0,0 0-31 16,0 0-62-16,0 0 11 0,0 0 0 0,0 0-58 0,0 0-20 15,0 0-83-15,0 0-57 0,0 0-99 16,-12-24-209-16,12 24-56 0,0 0-171 0</inkml:trace>
  <inkml:trace contextRef="#ctx0" brushRef="#br0" timeOffset="-154601.22">18831 374 440 0,'0'0'196'0,"0"0"-51"0,0 0 28 16,0 0-5-16,0 0-1 0,0 0-49 0,0 0-41 15,0 0-28-15,0 0-31 0,0 0 19 16,0 0 26-16,0 0 34 0,0 0-19 0,0 0-4 16,0 1-22-16,1 6-32 0,1 1-1 0,4 4-17 15,-5-6 11-15,0 0-18 0,0 8 18 0,0-7-1 16,2 1-26-16,0 8 5 0,-2-8-49 0,-1 0-51 16,4 7-65-16,0-7-146 0,-3-1-169 0,1 1-364 0</inkml:trace>
  <inkml:trace contextRef="#ctx0" brushRef="#br0" timeOffset="-154234.52">18938 380 384 0,'0'0'152'16,"0"0"7"-16,0 0 48 0,0 0 34 0,0 0-25 15,0 0-38-15,0 0-61 0,0 0-32 0,0 0-62 16,0 0-22-16,0 0-12 0,0 0-4 15,0 0-3-15,0 0 13 0,0 0 27 0,0 0-8 16,0 0 33-16,0 0-21 0,0 0-8 0,0 0 3 16,0 0-8-16,0 0 11 0,2 0-17 0,8 4 14 15,-5 1-26-15,12 3-15 0,-7-4 1 16,3 4-40-16,6-1-45 0,-7 0-81 0,4 0-139 16,-11-3-151-16,3-1-261 0</inkml:trace>
  <inkml:trace contextRef="#ctx0" brushRef="#br0" timeOffset="-153256.41">19066 708 3 0,'0'0'144'15,"0"0"26"-15,0 0 61 0,0 0 52 0,0 0-28 16,0 0-9-16,0 0-36 0,0 0-49 16,0 0-34-16,0 0-5 0,0 0-6 0,0 0-21 15,0 0-8-15,0 0-29 0,11-29-16 16,-13 29-21-16,-1-1 1 0,-3 1-30 0,2-1-13 15,-2 0 8-15,1 1-16 0,-2-2 18 0,-2 4 0 16,-2-2 7-16,1 0-7 0,-4 0 16 0,-1 0 9 16,2 3-20-16,0-1 22 0,-3 2-25 0,3 0-1 15,-3 1 11-15,4 0-12 0,0 2 6 16,-1 0 0-16,0 0 11 0,3 1-11 16,0 2 14-16,4-2-7 0,-2 3-17 0,-1-1 10 0,5 0-9 15,-1 0 1-15,2 1-12 0,1 0 11 0,-1-2-8 16,3 1 0-16,0 1 7 0,3-1-13 0,1 1 3 15,3-1 1-15,2 0 17 0,-2 0-7 0,3-1 17 16,5 0-1-16,-3-1-18 0,5-1 15 16,-4 0-13-16,0-3 8 0,4 1 5 0,-4-2 6 15,3 1-3-15,-5-3-4 0,1 0 20 0,-1-1-12 16,-1 0 11-16,0 0 3 0,-2 0-10 0,-3 0 8 16,3 0 8-16,-2-1 0 0,-2 0-11 15,-1 0 16-15,1-2-10 0,-2 1 7 0,-1 0 9 16,0-1 2-16,-1 2-8 0,0-1-8 0,0-2 7 15,0 1-25-15,0-1 10 0,0 1-2 16,-2-1-17-16,0 0 5 0,-3 0 0 0,3-1-2 16,-1 2-9-16,-3-2 20 0,5 2-21 0,-1-1 6 15,0-2 16-15,-2 3-13 0,2-1 11 0,1 2-5 16,-1 0 7-16,1-1-9 0,-3 1 11 16,3 0 0-16,0 0-14 0,0 1 6 0,0 0-16 15,1 1 4-15,0-2-8 0,0 1 5 0,0 1-19 16,0-1-6-16,0 1 16 0,0-1-16 0,1 0 21 15,0 0-3-15,1-2-3 0,4 2-5 16,1-1-5-16,-2 1-11 0,6-2-41 0,-1 1-16 16,6-2-49-16,-4 2-44 0,1 0-47 0,4 1-91 15,-3-1-81-15,2 1 40 0,-8 1 52 0</inkml:trace>
  <inkml:trace contextRef="#ctx0" brushRef="#br0" timeOffset="-153009.86">19355 804 965 0,'0'0'811'0,"0"0"-807"0,0 0-7 16,0 0 14-16,0 0 3 0,0 0-1 0,0 0 35 15,0 0 3-15,0 0-5 0,0 0-10 16,0 0-9-16,0 0-12 0,0 0-18 0,0 0 9 16,0 69-28-16,0-59-16 0,1-3-29 0,1-1-45 15,0 0-61-15,4-1-101 0,-2-2-183 0,1 0-19 16,-1-2 54-16</inkml:trace>
  <inkml:trace contextRef="#ctx0" brushRef="#br0" timeOffset="-152839.25">19483 640 1331 0,'0'0'660'0,"0"0"-522"0,0 0 31 15,0 0-5-15,0 0-81 0,0 0-27 0,0 0-44 16,0 0-16-16,0 0-25 0,0 0-39 0,0 0-18 16,0 0-13-16,0 0-2 0,0 0-61 15,-30-19-100-15,37 27-222 0,-4 0-101 0,2-3-148 0</inkml:trace>
  <inkml:trace contextRef="#ctx0" brushRef="#br0" timeOffset="-152465.4">19045 1063 1469 0,'0'0'436'0,"0"0"-449"0,0 0 1 15,0 0-4-15,0 0 0 0,0 0 33 0,0 0 7 16,0 0 15-16,0 0 0 0,0 0-2 0,0 0-9 16,0 0 4-16,0 0-6 0,0 0-16 0,-8 84 7 15,8-69-13-15,4-2 6 0,-3 0-8 16,0-2 2-16,0 0-9 0,-1-1-10 0,0-1 7 16,0-2-28-16,0-1-9 0,0-2-34 15,0-1-95-15,0-1-130 0,0-2-99 0,-1 0-43 0,1 0-176 16</inkml:trace>
  <inkml:trace contextRef="#ctx0" brushRef="#br0" timeOffset="-152050.75">19037 1112 180 0,'0'0'275'0,"0"0"79"15,0 0 22-15,0 0-62 0,0 0-76 0,0 0-89 16,0 0-66-16,0 0-36 0,0 0-23 0,0 0-20 16,0 0-11-16,0 0 15 0,0 0-14 0,0 0 20 15,61-79 1-15,-46 79-22 0,-2 0 16 16,4 0-10-16,-4 0 2 0,0 0 1 0,1 4 7 15,0-1-20-15,-5 1-6 0,0 0 16 0,-4 0-24 16,2 0 17-16,-5 0 12 0,-1 1 6 16,-1-1 21-16,0 0 8 0,-2 1 17 0,-2 0-21 15,-5-1 4-15,1 2-11 0,-2 0-16 0,-2 0-3 16,2-1-4-16,1 0-18 0,-1 1-20 0,6-1-2 16,-1-2-46-16,2 1-21 0,3-2-10 0,0 0-2 15,0 2 18-15,4-3 33 0,4 1 7 16,3-1-21-16,1 0-18 0,6-1-66 0,-2 1-42 15,1 0-7-15,1 0-12 0,3 1 30 16,-3 1 29-16,-1 1 40 0,-3 1 38 0,-1 1 57 16,-1 1 29-16,-3 1-2 0,-1 0 24 0,-1 1 25 15,-4 0 56-15,-1 0 62 0,1-1 70 0,-3 0 12 16,-3 1-3-16,-2 2-8 0,-6-2-48 0,-6 1-15 16,3-3-25-16,-5 0-25 0,2-1-24 0,-2-1-11 15,4 1-19-15,-3-2-24 0,-1 0-7 16,7 0-29-16,-5 2-12 0,3-1-17 0,-2 0-16 15,5-2-36-15,2-1-73 0,4 2-147 0,-1-3-234 16,4 0-59-16,2 0-65 0</inkml:trace>
  <inkml:trace contextRef="#ctx0" brushRef="#br0" timeOffset="-151827.4">19505 1221 2019 0,'0'0'93'0,"0"0"-103"16,0 0-9-16,0 0 27 0,0 0 6 15,0 0 11-15,0 0 11 0,0 0 7 0,0 0-15 16,0 0 8-16,0 0 3 0,0 0-13 0,0 0-4 16,-2 118-15-16,2-107-4 0,0-1-16 0,0 0-14 15,0-3-33-15,0 0-59 0,2-1-56 0,5-4-84 16,-1 1-150-16,-3-3-68 0,-1 0-354 0</inkml:trace>
  <inkml:trace contextRef="#ctx0" brushRef="#br0" timeOffset="-151657.83">19661 1033 2096 0,'0'0'135'0,"0"0"-14"0,0 0 10 0,0 0-63 0,0 0-59 15,0 0-5-15,0 0-41 0,0 0-21 0,0 0-33 16,0 0-45-16,0 0-33 0,0 0-29 16,0 0-81-16,-13-18-217 0,16 18-390 0</inkml:trace>
  <inkml:trace contextRef="#ctx0" brushRef="#br0" timeOffset="-150838.04">19814 198 903 0,'0'0'45'16,"0"0"-45"-16,0 0-43 0,0 0 29 0,0 0 54 15,0 0 21-15,0 0 28 0,0 0-9 0,0 0-40 16,0 0 15-16,0 0-23 0,0 0 1 16,0 0 2-16,0 0-3 0,51-8-16 0,-42 6-10 15,4 1 18-15,1 0-28 0,-1-1 18 0,-1 2 0 16,0-1-7-16,-1-1 5 0,-3 2 9 15,5 0-1-15,-4 0-15 0,-1 0 9 0,5 0-22 16,-5 0 4-16,-1 0 3 0,-3 0 4 0,5 0-5 16,-5 0 3-16,3 3 18 0,0-1-13 15,-7-2 30-15,4 7-3 0,3 0-10 0,-3 0 10 16,4 8-1-16,-6-7-51 0,4 6-13 0,-1 1 8 16,0 1-22-16,-1-1 56 0,-2 2 11 0,4 3 2 15,-3 6 1-15,5 13-2 0,-3 2-13 0,2 9-19 16,-3-5 20-16,-1-2-7 0,-2-2 15 0,-1-2 6 15,0-3-4-15,0-3 6 0,-4-1-16 0,0 1 14 16,1-1-22-16,-3 0-6 0,2-1 13 16,-2 2-14-16,4-2 11 0,0-3-4 0,0 2 8 15,2-3-15-15,0-1 6 0,0 0-1 0,2-2-14 16,1-2 15-16,3-2-3 0,-1 1 10 16,2-2 1-16,-1 0 12 0,0-1-5 0,1 0-1 15,-4-4 30-15,0-6 5 0,-3-3 25 16,0-3 18-16,0 1 16 0,0-2 6 0,0 0 4 15,-3 0-2-15,1 0-39 0,-6 1-14 0,0-1-25 16,-3 0-15-16,0-1 2 0,0 0-5 0,-4 0-11 16,0 0-9-16,0 1 9 0,0-1-11 0,-4 1 10 15,5 0-1-15,-4 1-10 0,4 1-2 16,-3-2-3-16,3 2-6 0,-1-2-28 0,4 2-21 16,0 0-54-16,1-1-60 0,4 0-88 0,0-1-211 15,-1 2-142-15,6-3-509 0</inkml:trace>
  <inkml:trace contextRef="#ctx0" brushRef="#br0" timeOffset="-148165.78">20559 1107 1773 0,'0'0'-73'0,"0"0"-5"16,0 0 56-16,0 0 92 0,0 0 13 0,0 0-4 16,0 0 10-16,0 0-23 0,0 0-2 15,0 0-26-15,0 0-8 0,0 0-9 0,51 121-8 16,-50-94 4-16,-1-5-20 0,0-3-1 0,-8-3-13 15,0 2-21-15,-7-3-32 0,0 2-47 16,-5-3-76-16,-1 1-100 0,-5-1-129 0,8-2-23 16,6-4-123-16</inkml:trace>
  <inkml:trace contextRef="#ctx0" brushRef="#br0" timeOffset="-147700.02">21331 902 2341 0,'0'0'-65'0,"0"0"34"0,0 0 41 15,0 0 42-15,0 0-21 0,0 0 0 16,0 0-15-16,0 0-36 0,0 0-15 15,0 0-12-15,0 0-2 0,0 0-6 0,0 0 20 16,0 0-8-16,-104-57 4 0,84 65 21 0,-1 1-15 16,2 1 4-16,-1 3-5 0,2 0-6 0,3 1-4 15,1-2 6-15,4 2-7 0,3-3-36 0,1 1-18 16,3 0-38-16,-1-2-6 0,4-1 16 0,0-2 15 16,7-1 30-16,0-1 21 0,2-2 28 15,2-1 12-15,0-2 2 0,0 0 10 0,4 0-6 16,-1-2 11-16,-1-3 25 0,0-1 7 0,2 0 12 15,-4-2 37-15,-1 3 15 0,0 0 29 0,-2 0 41 16,-3 1 2-16,0 2-12 0,-3 0-34 16,0-1-40-16,-1 3-55 0,-1 0-25 0,0 0-35 15,0 0-18-15,0 3 25 0,0 0 14 0,1 2 37 16,5 1 10-16,-4 2-1 0,0 1-18 0,4 3 0 16,-3 0 0-16,3 0-12 0,-2 1 4 15,5 1-49-15,-2 0-43 0,0 0-72 0,1-2-77 16,4-1-127-16,-4 0-115 0,-2-5-44 0</inkml:trace>
  <inkml:trace contextRef="#ctx0" brushRef="#br0" timeOffset="-147497.66">21552 1080 2006 0,'0'0'-66'15,"0"0"-17"-15,0 0 39 0,0 0 41 0,0 0 49 16,0 0-1-16,0 0 12 0,0 0-16 0,0 0-15 16,0 0-11-16,0 0 2 0,0 0 1 15,0 0-25-15,0 128-10 0,2-108-78 0,1-2-76 16,2-2-92-16,-2-5-149 0,1-6-27 0,0-1-232 0</inkml:trace>
  <inkml:trace contextRef="#ctx0" brushRef="#br0" timeOffset="-147328.08">21668 933 2237 0,'0'0'109'0,"0"0"-7"0,0 0-4 16,0 0-12-16,0 0-50 0,0 0-22 0,0 0-32 15,0 0-2-15,0 0-44 0,0 0-107 16,0 0-94-16,0 0-140 0,0 0-176 0,-11-35-577 0</inkml:trace>
  <inkml:trace contextRef="#ctx0" brushRef="#br0" timeOffset="-146983.83">22253 827 2257 0,'0'0'-24'0,"0"0"33"0,0 0 27 16,0 0 7-16,0 0-15 0,0 0-10 0,0 0-18 15,0 0 17-15,0 0-4 0,0 0-1 0,0 0 22 16,0 0-4-16,0 0 5 0,0 0-4 15,-107 57 5-15,96-42-12 0,-2 0-4 0,2 3 6 16,1-2-19-16,1 2 10 0,1-1-2 0,3-1-13 16,2 0-8-16,2 0-13 0,1-2 4 15,0 0-15-15,6-2 11 0,3 0-3 0,1-2-38 16,3-1 5-16,1-2-32 0,1-1-41 0,3-2-44 16,2-2-102-16,-7-1-202 0,-4 0-512 0</inkml:trace>
  <inkml:trace contextRef="#ctx0" brushRef="#br0" timeOffset="-146800.3">22074 1010 2577 0,'0'0'61'0,"0"0"-44"15,0 0 16-15,0 0-14 0,0 0-27 0,0 0 3 16,0 0-14-16,0 0-9 0,0 0-2 0,0 0-29 15,0 0-55-15,119-40-89 0,-89 35-176 16,-6 0-250-16,-10 3-604 0</inkml:trace>
  <inkml:trace contextRef="#ctx0" brushRef="#br0" timeOffset="-146588.62">22437 819 2255 0,'0'0'-109'0,"0"0"43"15,0 0 107-15,0 0 39 0,0 0-17 0,0 0-1 16,0 0-19-16,0 0-8 0,0 0-11 0,0 0-34 16,0 130-29-16,0-111-77 0,0-1-134 0,1 1-127 15,1-5-176-15,0-5-530 0</inkml:trace>
  <inkml:trace contextRef="#ctx0" brushRef="#br0" timeOffset="-146363.33">22690 785 2276 0,'0'0'28'0,"0"0"-34"0,0 0 2 16,0 0-3-16,0 0 8 0,0 0 12 15,0 0 40-15,0 0 8 0,0 0-22 0,0 0 9 16,0 0-10-16,0 0-5 0,-27 130-13 0,19-106 6 16,1 2-24-16,-2-3-7 0,3 3 14 0,-4-3-29 15,4 1-7-15,-1-2-29 0,1 0-44 16,4-3-37-16,-2 0-52 0,1-4-61 0,3-2-87 16,0 0-105-16,0-3-19 0,0-6-145 0</inkml:trace>
  <inkml:trace contextRef="#ctx0" brushRef="#br0" timeOffset="-145886.25">22437 665 1579 0,'0'0'146'0,"0"0"-52"0,0 0 47 16,0 0-13-16,0 0-42 0,0 0-28 0,0 0-19 16,0 0-12-16,0 0-11 0,0 0 10 0,0 0-20 15,0 0 14-15,0 0-9 0,125-69-5 16,-98 69 4-16,2 0-4 0,-1 0 12 0,2 0-18 16,-1 3 12-16,-1 2-16 0,-4 1-8 0,3 1 10 15,-6 1-6-15,-3 2-4 0,0 0-2 0,-4 2 11 16,-2 2-12-16,-3 0 8 0,-3 0 3 0,-1 2-26 15,-3 1-7-15,-2-1 2 0,0 1-1 0,-6 1 8 16,-1-2 25-16,-3 0-4 0,-5 0 9 16,1-1 14-16,-2-2-11 0,1 1 5 0,-5-2-5 15,4 1 7-15,-2-2-9 0,1 0 11 16,2 0 0-16,2-2-12 0,1 3 9 0,5-3-3 0,0 0 2 16,4 0-5-16,1 0 13 0,2 2-11 15,3-1 4-15,4 0 12 0,5-1-5 16,1 0 11-16,2-1-11 0,4 0 4 0,2 0-22 15,-1-1 4-15,2-2 0 0,2-1-21 0,-1 0 15 16,-1-3-22-16,2 1-16 0,-2-1-8 0,2-1-61 16,-2 0-54-16,2 0-85 0,-1 0-147 0,-8 0-113 15,-2 0-381-15</inkml:trace>
  <inkml:trace contextRef="#ctx0" brushRef="#br0" timeOffset="-145157.39">23131 191 2045 0,'0'0'34'0,"0"0"38"0,0 0-70 0,0 0 4 16,0 0 25-16,0 0-9 0,0 0 33 0,0 0-8 15,0 0-11-15,0 0-4 0,0 0-6 0,0 0-4 16,0 0-18-16,35-1 7 0,-29 1-15 0,8 4 3 16,-7 0-2-16,2-2 3 0,8 5-7 15,-8-4-1-15,-2 1-36 0,9 4-21 0,-9-2 17 16,-1-2-3-16,3 1 44 0,-5 2 3 15,1 0 9-15,-2 0-6 0,2 5-8 0,-5-6 23 16,0 1-23-16,0-2 4 0,-5 2 12 0,0 0-10 16,-1 0 2-16,-6 6 3 0,4-6 2 0,3-1-19 15,-7 4 19-15,7-6-17 0,-3 1-24 0,2 0-6 16,0-1-22-16,-2 2 1 0,2-1 7 0,-1 1 26 16,7-6-2-16,0 0 21 0,0 0 7 15,0 0-4-15,0 5 10 0,0 1-10 0,0 0 16 16,0-1-16-16,2-4 15 0,7 2-4 0,-3-1-17 15,8 3 23-15,-4-3-19 0,-4 0 14 0,8 4-5 16,-6-2-4-16,0-1 1 0,7 4-7 16,-6-2 23-16,-3-1-10 0,9 8 17 0,-4-1-3 15,-1 5-28-15,4 4 13 0,-7-6 15 0,-6-2 3 16,-1 1 35-16,0-2 24 0,-1-4-15 0,-9 0 10 16,5-3-10-16,-4 0-9 0,1 2-6 0,-5-2-2 15,2-1 3-15,-3-1-33 0,2 2 9 16,-2-3-6-16,-1 1-13 0,0 0 3 15,-1-1-8-15,1 0-20 0,-1 0-8 0,0-1-4 16,1 1-42-16,0 0-43 0,-1 1-86 0,2-2-143 16,3 1-182-16,5-1-563 0</inkml:trace>
  <inkml:trace contextRef="#ctx0" brushRef="#br0" timeOffset="-144477.42">22143 1055 0 0,'0'0'0'0,"0"0"0"16,0 0 0-16,0 0 0 0,0 0 0 0,0 0 0 15,0 0 0-15</inkml:trace>
  <inkml:trace contextRef="#ctx0" brushRef="#br0" timeOffset="-144300.86">22143 1055 0 0,'0'1'0'0,"0"-1"77"16,0 0 65-16,0 0 34 0,1 0 4 0,-1 0-8 16,0 2-35-16,0-2-27 0,0 1-32 15,0-1-23-15,0 0-26 0,0 1-15 0,2-1 19 16,2 1-2-16,-3 0 23 0,2 2 3 0,-1-1-6 16,3 0-4-16,0 2 3 0,0-1-1 0,1 2-21 15,3-2 11-15,-2 0-26 0,1 1-4 0,2-2 4 16,-2 1-9-16,2 0-6 0,-1-1-14 0,1-1-11 15,-1 2-57-15,-1-2-56 0,2 0-115 16,-5-1-128-16,2 0-358 0</inkml:trace>
  <inkml:trace contextRef="#ctx0" brushRef="#br0" timeOffset="-143881.83">22166 938 665 0,'0'0'27'0,"0"0"25"0,0 0 37 15,0 0 27-15,0 0-30 0,0 0-28 0,0 0-31 16,0 0-19-16,0 0-3 0,0 0-10 0,0 0 20 16,0 0-23-16,0 0-5 0,0 0 15 15,51-11-13-15,-41 11-19 0,1 0-36 0,0 0-94 16,-1 0-129-16,-2 0-279 0</inkml:trace>
  <inkml:trace contextRef="#ctx0" brushRef="#br0" timeOffset="-62882.47">16518 13579 0 0,'0'0'0'0,"0"0"0"0,0 0 0 16,0 0 0-16,0 0 0 0,0 0 0 0,0 0 0 15,0 0 0-15,0 0 0 0,0 0 0 0,0 0 4 16,0 0 9-16,-38-18 1 0,37 17-16 15,-2 0 7-15,1 0-2 0,0 0-3 0,-4-1 11 16,3-1-3-16,-4 2 11 0,4-1 3 0,-5 1-3 16,4-1-3-16,-2 0-6 0,1 1-9 0,0 1-5 15,-1 0-4-15,1 0-16 0,3 0-55 0,-1 0 51 0</inkml:trace>
  <inkml:trace contextRef="#ctx0" brushRef="#br0" timeOffset="-61244.25">16310 13543 8 0,'0'0'247'0,"0"0"-205"0,0 0-1 16,0 0 25-16,0 0 37 0,0 0 33 15,0 0 11-15,0 0-8 0,0 0-13 0,0 0-14 16,0 0-4-16,0 0-6 0,0 0-5 16,0-4-3-16,-2 2-7 0,2 1-4 0,-1 0-3 15,1 0-2-15,-1 0 2 0,1 0-5 0,0-1-4 16,0 2-6-16,0-1-9 0,0 1-8 0,0-1-12 15,0 1-9-15,0 0-7 0,0 0-1 0,0 0-3 16,0 0-2-16,1 0-3 0,0 0-2 16,1-1-4-16,0 1 1 0,0-1 1 0,2 0 0 15,0 1 1-15,1-2-3 0,1 2 0 0,1-2-1 16,-1 1 0-16,0 0 2 0,3 0-4 0,-3-1 2 16,1 1 0-16,1 1-1 0,3-1 4 0,-1 0-1 15,0 1-4-15,1-1 4 0,0 1-1 16,0-1 1-16,2-1 3 0,0 2-3 0,-2-1-2 15,-1 1-1-15,0 0-2 0,1-1 2 0,-1 1 1 16,0 0-1-16,2 0 1 0,-2 0 0 0,-1 0 0 16,2 0-2-16,-1 0 1 0,0 0-1 15,0 0 0-15,-1 0 0 0,0 0 0 16,1 0-1-16,1 0 1 0,-1 0 2 0,0 0-3 16,1 1 2-16,0 2 0 0,-1-2 0 0,2 1-3 15,-1-1 1-15,2 0 0 0,-2 2-1 0,1-2 5 16,-1 0-3-16,-1 0-1 0,2 0 3 0,-1-1-2 15,0 2 2-15,3-2-2 0,-1 1 0 0,-1-1 0 16,3 1 1-16,0-1 1 0,3 0-1 16,-4 0 1-16,5 0-1 0,0 0-2 0,-3 0 1 15,2 0 1-15,1 0-1 0,1 0 0 0,0-1 2 16,-1 0-2-16,1-1 0 0,-2 1-2 0,3 0-1 16,-3 0 0-16,-2 0 3 0,5-2 0 0,-1 2 1 15,0-1 3-15,0 0-4 0,-1 0-1 0,0 1 1 16,-3 0-2-16,2 0 2 0,2 0 1 15,0-2 0-15,-2 2-1 0,2 0 1 0,-1-1 0 16,3 0 0-16,0 1 0 0,-1 0-1 0,4-2 0 16,-1 2 0-16,1 0 0 0,3-1 0 0,-1 1-2 15,3-1 2-15,-3 1-2 16,2 1 2-16,1-2-1 0,1 2 1 0,-3-1-4 16,2 0 4-16,0 1-5 0,-4-2-1 0,1 2 6 15,3-1-6-15,-1 1 5 0,1-1 2 0,0 1-5 16,1 0 4-16,-1-1 0 0,0 1-2 0,-1-1 2 15,2 0-1-15,-4 0 0 0,3-1 1 0,0 1-1 16,-1 0-1-16,0 0 2 0,-6 0-2 0,6 0 2 16,-6-1 0-16,4 1-1 0,-5 0 2 15,4-1-2-15,-4 1 1 0,0-1 0 0,-1 1-1 16,-1 0-2-16,-1 1 1 0,-1-1 2 0,-2 0-2 16,3 1 3-16,-3-1-3 0,3 1 0 0,-3-2 2 15,3 2-2-15,-1 0 0 0,1-1 2 0,2 1 0 16,-3 0 0-16,0 0-1 0,0-1 0 15,2 1-1-15,0 0 1 0,-1-1 0 0,-4 1-1 16,3 0 0-16,2 0 1 0,0 0-1 0,-2 0 0 16,3 0 2-16,0 0-2 0,-2-1 1 15,2 1 0-15,-1 0-1 0,-1 0 3 0,2 0-2 16,1 0 1-16,-1 0-2 0,1 0 1 16,3 0-2-16,-1 0 0 0,-1 0 2 0,4 0-3 15,-3 1 3-15,4-1 0 0,0 1-1 0,-4-1 1 16,4 0 0-16,-1 1-1 0,-1 0-1 0,2 1 0 15,0-1 1-15,-1-1 0 0,1 1 0 0,0 0 0 16,1 3 0-16,-3-3-2 0,3 0 3 0,2 0-1 16,-3 0 1-16,0 0-1 0,2 1 0 0,-3-1-1 15,1 0 1-15,-1 0 1 0,-3 0-2 16,3 2 3-16,-4-1-3 0,0 0 1 0,4 0-1 16,-4 2-3-16,3-2 4 0,-4 1-2 0,0-1 2 15,0 0 2-15,-2 1-2 0,0-1 1 0,1 0 0 16,-2 1 0-16,0-2-2 0,0 2 0 15,-3-1 0-15,1 0-2 0,1 1 3 0,0-1-1 16,-3 0 2-16,2-1-1 0,-4 2 0 0,5-2 0 16,-5 1 0-16,4-1 2 0,-4 1-2 15,3-1 2-15,-3 1-3 0,3-1 0 0,-1 0 1 16,0 1-2-16,0-1 2 0,1 0-2 0,-1 0 1 16,3 1 1-16,-4 0 1 0,3-1 4 15,-3 0-4-15,4 1-1 0,-2-1-2 0,0 2-1 16,1-2 2-16,-1 1 2 0,0-1-1 0,2 2 1 15,2-2-1-15,-3 1-1 0,1-1 1 0,1 0-2 16,0-1 3-16,0 1 0 0,-5 0-3 0,2 0 2 16,-2 1-2-16,2-2-1 0,-2 0 2 0,3 1 1 15,-3-1 0-15,4 0 0 0,-5 1 0 16,4-1-2-16,-3 0 2 0,3 0-1 0,-4 0 2 16,4 0-1-16,-4 0 2 0,0 0 0 0,3 0-2 15,-5 1 2-15,4-1-3 0,-2 1 0 0,0 0 1 16,0 1-3-16,1-1 3 0,0 0 0 0,-1 0 0 15,2 0 2-15,-2 0-2 0,1 0-1 16,0-1 1-16,-1 2-1 0,0-2 2 0,0 1-1 16,-3 0-4-16,-2-1-2 0,1 0-9 0,-1 1-11 15,-1-1-24-15,-2 0-38 0,0 0-57 16,-2 1-72-16,0-1-75 0,-1 1-118 0,0-1-42 16,-2 0-609-16</inkml:trace>
  <inkml:trace contextRef="#ctx0" brushRef="#br0" timeOffset="-59761.14">16206 13771 228 0,'0'0'97'0,"0"0"-52"16,0 0 28-16,0 0 38 0,0 0 15 0,0 0-6 15,0 0-17-15,0 0-19 0,0 0 12 0,0 0 14 16,0 0-3-16,0 0-3 0,0 0-16 0,0 0-10 16,25-3 1-16,-10 1-5 0,-1 1 4 15,6 0 0-15,0 1 1 0,2-1 2 0,4 0-8 16,3 0-5-16,2-1-3 0,5 1-9 0,5 0-6 15,-1 0-4-15,6 0-9 0,1 0-2 16,4-1-5-16,-1 1-4 0,2 0-4 0,-1 0-4 16,-1 1 0-16,0-1-2 0,-2 1 6 15,0 0-4-15,-2-1-1 0,3 1 0 0,-7-1-6 0,4 1 0 16,-3 0 1-16,-1-2-3 0,-1 1 0 16,-2-1 1-16,2 1 1 0,-3 0-2 0,0-1 0 15,0 2 0-15,0-1-1 0,-4 1-1 0,2-1 3 16,-4 1-5-16,0-1 1 0,-1 1 0 15,0-1-3-15,0 1 1 0,0-1-4 0,0 1-1 16,-1 0 0-16,0 0 1 0,1-2 3 0,2 2-1 16,-2-1 3-16,4 1-4 0,-4 0 1 0,2 0 0 15,4 0-1-15,-3 0 1 0,5 0-1 16,-1 0 1-16,-1 0-1 0,1 0 2 0,2 0-1 0,0 0 0 16,0 0 1-16,2 0-2 0,-1 0 2 15,-1 0-1-15,1 0 0 0,1 0-1 0,1 0 0 16,0 0 0-16,-1 0 0 0,0 0 1 0,1 0 0 15,3 0 0-15,-2 0 0 0,-3 0-1 0,5 0 0 16,-6 0-1-16,0 0 2 0,-3 0-3 16,2 1 2-16,-2 1 1 0,-2-1-2 0,2 0 1 15,-4 0-1-15,-1 0-2 0,4 0 1 0,-4 1 1 16,0 0 0-16,0 0 1 0,-2 1 0 16,-2-2-3-16,2 1 3 0,-5 0-2 0,3 1 0 15,-1-1 0-15,-1 0 1 0,1 1 0 0,-3-1 0 16,0 0 1-16,0 1-2 0,-3-1 0 0,0 0 0 15,1 1 1-15,2-1 0 0,-2 0 0 16,-2-1-1-16,0 2 0 0,2-1 0 0,-2-1 1 16,1 1 0-16,0-1 1 0,-1 0-1 0,2 0 1 15,-1 1 3-15,-1-1-4 0,5 0 1 0,-2 0-2 16,0-1-2-16,3 1 3 0,-2 0 0 0,3-1-1 16,-3 0 2-16,3 2-2 0,-3-2 1 0,3 0 0 15,-3 0-3-15,3 0 4 0,1 0-2 16,-2 0 2-16,1 0 2 0,-2 0-4 0,-1 0 2 15,-1-2-2-15,0 0 1 0,0 1 0 0,-1 1 0 16,0-1 1-16,-1 1-3 0,-1-1 3 16,2-1-2-16,-1 1 1 0,-2 0-2 0,1 1 2 15,0-1-1-15,-4 1-3 0,1 0 3 16,-3 0-4-16,1-1 3 0,-1 1 0 0,3 0 1 16,-5 0 0-16,4 0 1 0,-4 0 0 0,0 0-1 15,1 0 1-15,0 0 0 0,1 0 0 0,-1 0 1 16,2 0-1-16,-2 0 1 0,0 0-2 0,3 0 2 15,2 0-2-15,-4 0 1 0,5 0 0 16,-1 1-3-16,0 0 3 0,4 0 0 0,-4 0 1 16,5 1 1-16,-2-1-2 0,1 0 0 0,-1 0 1 15,0-1 1-15,-1 1-2 0,0-1 0 0,1 0 0 16,-2 0-3-16,1 0 3 0,-2 0 0 0,2 0 1 16,-3 0 0-16,-1-1-1 0,0-1 0 0,-2 1 1 15,-1-2-1-15,-3 1 1 0,-1 0 1 16,-2 0-2-16,-2 1 5 0,0-2-4 0,-3 2 0 15,0-1 0-15,-2 1-5 0,0 0 1 0,0-1-6 16,0 1-10-16,0 0-17 0,-4 1-37 0,-2-1-44 16,-2 1-54-16,-4 0-67 0,-1 0-81 15,-4 2-128-15,7 2-77 0,-1-2-381 16</inkml:trace>
  <inkml:trace contextRef="#ctx0" brushRef="#br0" timeOffset="-47131.52">4413 15009 0 0,'0'0'0'16,"0"0"75"-16,0 0-23 0,0 0-19 0,0 0-15 15,0 0-4-15,0 0-5 0,0 0-2 0,0 0 1 16,0 0-4-16,0 0 1 0,0 0 3 16,-1-21 3-16,0 19-2 0,-2-2 2 0,0 2 3 15,0-2 2-15,1 1 5 0,0-2 5 0,-3 2 2 16,3-3 5-16,0 1 0 0,-1-1 1 15,-2-1 1-15,1 2 0 0,-2-3-1 0,3 1-5 16,-5-1-3-16,0 0-3 0,-2-2-3 0,3 2 1 16,-2-1-4-16,-3 0-3 0,-1 0-4 0,1 0-1 15,-2-2-4-15,-2 2-2 0,1 0-2 0,-3-1-5 16,-1 0 1-16,-1 1 0 0,0 0-4 0,-3 0 3 16,-3 0-1-16,2 1-1 0,-5 0 2 15,1-2-5-15,2 2 0 0,-4 0 3 0,1 0 1 16,-1 0 4-16,0 0 0 0,-2 0 3 0,1-1-2 15,0 1-1-15,0-1 2 0,0 0-1 0,-2 1 0 16,-1-1 3-16,2 1-1 0,-1 1 1 16,-2-1 0-16,3 1-1 0,0 1 2 0,-2 0-2 15,-1 1 2-15,2-1-3 0,-3 2-1 0,0-1-2 16,-2 0-1-16,-1 1 1 0,0 0 0 16,1 1 2-16,0-1-1 0,-1 1 2 0,-1 0-3 15,-1 2-1-15,2 0 2 0,-1 1 1 0,-2 0 6 16,0 0 1-16,1 0 0 0,-2 4 0 0,0-1 0 15,-2 2-2-15,2-1 3 0,-4 2 1 16,-1 1 0-16,1 0-3 0,-2 1 0 0,2 0 3 16,0 0 0-16,-2 1 4 0,4 3 1 0,-1 0-2 15,3 0 1-15,-4 1-2 0,6-1-2 0,0 3-1 16,1-1-4-16,2 0 1 0,2 0-1 0,-2 0 1 16,4 0 3-16,-3 3-1 0,3-2 3 0,3 1-4 15,0 0-1-15,2 0-3 0,-1 1-2 0,0 1-1 16,3 1 2-16,3 0-1 0,-3-1 1 15,4 1 5-15,1 0 0 0,2 0 3 0,-1 0 2 16,3-1 0-16,-2 2-1 0,2-1-1 0,3 1 2 16,2-1-4-16,-2 2 4 0,5-1 2 15,0 0-2-15,2 1 5 0,3 0-2 16,-1 0 3-16,3 1-2 0,-4-1 1 0,4 2-4 16,-2-1-4-16,1 1 1 0,3 2 1 0,-2 0 6 15,2 1 3-15,0 3 1 0,-1 1-2 0,1 1-4 16,2 0-4-16,-1 0-6 0,0 3 2 0,0-2 0 15,2 1 3-15,2 1 0 0,-2-4-2 0,3 2-3 16,1-3 0-16,3-1 10 0,-1 1-1 16,-1-1 3-16,2-1-2 0,2 1-8 0,-3-1 1 15,5-2 0-15,-2-3 0 0,2-3-4 0,0 1 4 16,1-2-4-16,1-1 3 0,-2 1 5 0,3 0-2 16,0-1 1-16,-1 1-2 0,1-1-1 0,1 0 3 15,1 1 10-15,3 1 3 0,-1 0-5 16,0-1-8-16,1 0-9 0,0-1-1 0,3-3 0 15,0 0 2-15,-1-1-3 0,3-1 0 0,-2-1 9 16,5 0 2-16,0 0 4 0,0 0 0 0,0 1-2 16,-1 0-3-16,1-3 0 0,1 3 0 0,-2 0-3 15,-2-2 4-15,3 1-7 16,0-2 0-16,-1 2 1 0,-2-1 0 0,1 0 3 16,1 0 0-16,-4-1 5 0,3 1-3 0,-3 1-2 15,2-2 0-15,-2-2 0 0,3 0 3 0,-3 0 4 16,-1-1-1-16,2-1-7 0,-3 1 7 0,0-1-4 15,0-1 3-15,0 0 7 0,1 0-11 0,-1 0 1 16,-1-2-5-16,0 2 3 0,0-2-2 16,-3-1 5-16,1 1-1 0,-1 0-8 0,-3-1 6 15,3 0-5-15,-4-1 3 0,3 0 3 0,-3 1-1 16,4-1-2-16,-5 0-3 0,5 1 1 0,-5-1-5 16,3 1 4-16,-3-1-1 0,3 2-4 15,-3-2 4-15,-1 0-2 0,4 0 3 0,-2 0 0 0,-2 0 3 16,3 0 0-16,-2 0-7 0,0 0 4 15,4 0-4-15,-1-2-2 0,0 2 6 0,2-1 6 16,1 0-3-16,0 0 5 0,-3 1-5 0,3-1-8 16,-1 0 4-16,2-1-1 0,-4 1 3 15,2-1 2-15,1 0-2 0,-1 0 2 0,1-1-5 16,0 1 3-16,-1-2 0 0,2 0 0 16,0 0 5-16,0-1-2 0,-1 1-3 0,0-1 4 15,0 1-1-15,-1-2-4 0,-2 0 8 0,1-1-5 16,1 2 2-16,-5-2 3 0,5 1-3 0,-4 0 0 15,1-1-6-15,-2 1 5 0,0 0-4 0,-1 0 3 16,2 0 3-16,-2 0-7 0,-1-1 4 0,3 2-4 16,0-2-1-16,0 0 0 0,-2 0 1 15,5 0 0-15,-5 1 0 0,1-1 2 0,2 2-2 16,-4-1-1-16,2 0-3 0,1 0 1 0,-1 0 0 16,-1 2 4-16,-1-1 3 0,4-1-4 0,-1 0 1 15,-3 0-4-15,1 0-2 0,3 0 2 16,-3-1 2-16,0 2-1 0,-1-2 0 0,3 0 7 15,-1-1-8-15,-1 0 3 0,-2 0 0 0,2 1-6 16,-1-1 6-16,4 0 3 0,-4 1-1 0,0-1-1 16,1 1 0-16,-3 0-2 0,2 0 0 0,1 0 2 15,-1 0 0-15,3 0 2 0,-3 0-2 16,0 1 3-16,1-1-6 0,-2 0 2 16,0-1 0-16,1 1-3 0,-2 0 2 0,1 1 5 15,1-1-3-15,-1 1 1 0,0 0 0 0,1-1-7 16,-2 0 4-16,1-1 1 0,0 0 1 0,-1-1 6 15,0 1-3-15,0 1 1 0,3-3-1 0,-2 2-3 16,3-2 2-16,-2 1-3 0,0-2 3 0,4 0-1 16,-3 1-1-16,0-2 3 0,0 1 0 0,0 0 1 15,1 1 1-15,-1-2 1 0,0 0-1 16,-2-1 2-16,1 0 1 0,0 0-4 0,-2 0 4 16,1 0-1-16,0 0-1 0,-1 3 0 0,0 0 3 15,1-1-6-15,2-1-3 0,-1 1 6 0,5 0-9 16,-5 1 6-16,-2-1 6 0,1 2 5 15,-5 0 5-15,1 0 1 0,-3-1-3 0,3 1-8 16,-2-1 2-16,3-1-4 0,-3 1 4 0,0-1 3 16,1 1 1-16,-3 1 1 0,3 0-1 0,-1 0 0 15,-1-1-2-15,1 1 3 0,-1 1 1 16,-2-2 0-16,0 1 2 0,3-1 0 0,-3 1-2 16,0 0-4-16,0-1 6 0,-1 2-10 15,1 0 6-15,-1-3 4 0,0 2-7 0,0-3 3 16,0 1-8-16,0 0 2 0,-1 0-2 0,1-1 2 15,-1 1-1-15,1-1-7 0,-1 1 1 0,1 1-3 16,0-2-1-16,-1 0 3 0,-2 1-1 0,2-1-1 16,0 0 1-16,0-1 0 0,0 2-1 0,-2-2 0 15,0 2 2-15,0-2 0 0,2 1-2 16,0 1 3-16,-2 0 1 0,-1-1-4 0,3 3 6 16,-1-1-5-16,0 1 2 0,-2 1 3 0,2-1-3 15,-1 0 2-15,-2 0 1 0,1-2 2 0,-1 1-2 16,1-1 1-16,0-1-2 0,-2 0-4 15,3 1 1-15,-3-1 0 0,0 0 2 0,0 1-2 16,-1 0 3-16,3-1-5 0,-5 1 0 0,2-1-1 16,3 2 2-16,-3-2-3 0,2 2 1 0,-1-1 3 15,0 1-1-15,0 0 4 0,-2 0-3 16,3 0-3-16,-3 1 3 0,-1 0-5 0,2-1 0 16,1 3 2-16,-1-1-1 0,-3 1 3 15,2 2-1-15,3 0-1 0,-2 1-3 0,-3 2 2 16,5-2-2-16,-2 2-2 0,-1-1 3 0,-1 1-4 15,3 1-3-15,-2 0-2 0,-1 1-1 0,-1 0-6 16,0 0-2-16,1 0-3 0,-2 0-8 0,2 0-8 16,-2 0-13-16,1 0-18 0,1 0-32 0,4 0-38 15,-2 0-70-15,-1-3-99 0,5 0-134 0,0 1-36 16,0 0-462-16</inkml:trace>
  <inkml:trace contextRef="#ctx0" brushRef="#br0" timeOffset="-45770">2035 14691 255 0,'0'0'6'15,"0"0"1"-15,0 0 11 0,0 0 3 0,0 0 3 16,0 0 2-16,0 0-4 0,0 0 1 16,0 0 3-16,0 0 6 0,0 0 3 0,0 0 1 15,-74 18 1-15,62-10-1 0,-4 1 3 0,3 2-4 16,-6 0-5-16,-1 2-9 0,-1 1-11 15,0 1-4-15,-1 0-1 0,0 0-2 0,-2 2 0 16,1-2-1-16,2 1-3 0,-2 0 0 0,-2 0-2 16,2 2-1-16,-1-3 6 0,3 2-2 0,-2-2 5 15,3 1 1-15,4-2 0 0,-1 2 7 16,5 0 0-16,-2 0 0 0,2 0 3 0,1 0 1 0,0 0-6 16,2 1 1-16,0 1-5 0,0 0-7 0,2 0-1 15,-1 1-2-15,0 1-2 0,-1-2 0 16,5 0-2-16,-4 0 1 0,2-1-1 0,0 0 1 15,-2-1-3-15,3 2-3 0,-1-3-1 0,-2 2-9 16,1 0-7-16,1 1-11 0,-2 3-18 16,1-1-24-16,1 1-20 0,-3 2 5 0,5-6 3 15,2-6-178-15</inkml:trace>
  <inkml:trace contextRef="#ctx0" brushRef="#br0" timeOffset="-45049.27">2043 14703 0 0,'0'0'69'0,"0"0"-13"16,0 0-23-16,0 0-14 0,132-26-4 0,-103 22-2 15,-2 1-4-15,0 1 2 0,2-2-2 0,2 1-1 16,2-1-2-16,3 1 1 0,-2-2 0 0,4 1-3 15,4 0-2-15,-2 0 2 0,0-1-6 0,1 2 0 16,0-2 2-16,-2 1-4 0,-1 0 4 16,-2 0 0-16,4 1-1 0,0 1 1 0,0-1-1 15,0 1 0-15,-1 1-1 0,-3 0 2 0,3-1 0 16,1 2 0-16,-1-1 2 0,0 1-2 16,0-1 1-16,-1 1 0 0,0 0-1 0,2 0-2 15,-2 0 2-15,-2 0 0 0,2 0 0 16,-2 0 0-16,-1 0 0 0,3 0-2 0,-5 1 1 0,5 2 1 15,-4-1-1-15,-1 0 0 0,1 2 2 0,-2-1-3 16,-1 2 2-16,-2-1 0 0,-4 1-2 16,1 2 3-16,-4 0-1 0,-2 1 1 0,-1 1 0 15,-5 1 1-15,4 1-1 0,-6 2 1 0,0 1 0 16,4 1-1-16,-4 2 1 0,4 0 1 0,-2 0 0 16,5 2-1-16,0-1-2 0,0 0 0 15,-1 1-4-15,2-2 2 0,4 1-1 0,-2-2 1 16,1 1 0-16,3-2-1 0,0-1-1 0,4 0-2 15,0-1 0-15,1 0-9 0,0-2 0 0,-5-2-7 16,-12-4-168-16</inkml:trace>
  <inkml:trace contextRef="#ctx0" brushRef="#br0" timeOffset="-44007.42">2320 16748 0 0,'0'0'0'0,"0"0"0"16,0 0 0-16,0 0 0 0,117-24 6 0,-93 21 12 15,4 0-6-15,0-1-2 0,-2 2-11 0,3-1 6 16,-1 1-5-16,-1-1 1 0,-2 1 6 16,2-1-5-16,-3 0 0 0,4 1-2 0,-4-1-1 15,3 0-2-15,-4-1 1 0,4 0 4 0,-3 0-5 16,4-2 5-16,-4 2-4 0,2-2 0 15,-3-1 5-15,0 1-3 0,3 0 1 0,-2-1 0 16,2 0 2-16,-3 0-4 0,1 0 3 0,2 0-9 16,-4 0-7-16,0 0-4 0,2 1-5 0,-1-1 23 15,-1 0 0-15,0 0 0 0,-3 2 0 16,-8 1 0-16</inkml:trace>
  <inkml:trace contextRef="#ctx0" brushRef="#br0" timeOffset="24950.62">5499 15067 0 0,'0'0'0'16,"0"0"66"-16,0 0 1 0,0 0-6 15,0 0-30-15,0 0-14 0,0 0-6 16,0 0-3-16,0 0 1 0,0 0 4 0,0 0 3 16,0 0 6-16,-28-23 4 0,25 21 3 0,-1-2 4 15,-2 3 1-15,0-1 5 0,1 1 3 0,-1 0-3 16,1 0 0-16,-3-1-6 0,1 2 0 0,1 0-8 15,-2 0-1-15,1 0-3 0,-1 0-6 0,-1 0-3 16,1 2-2-16,-2 0-6 0,0 2-4 16,0 1 1-16,-1 0-4 0,-1 0 1 0,1 1 4 15,-4 0-2-15,4 1 4 0,-1 0-1 0,-1 0 7 16,1 0-1-16,-1 0 3 0,3 0 1 0,0 2 1 16,2 0 4-16,-4-1-4 0,2 1 0 0,-1 0-4 15,1 0-1-15,2 0 1 0,-2 1-1 16,2 0 2-16,0 1-3 0,0 0-1 0,-2-1-2 15,3 1 1-15,-1-1-3 0,0-1 4 0,-2 3 4 16,2-2 0-16,-2 1 5 0,2 1-3 16,-1 1 0-16,2-2 0 0,0 1-2 0,-2-1 0 15,2 0-1-15,1-1-1 0,-1 1-1 16,2 0 1-16,-2-1 1 0,3 2 2 0,-1-1 1 16,1 1 3-16,-2 0 1 0,4-1-5 0,-3 0 1 15,1 1-4-15,3 1-1 0,-2-2-1 0,-1 1-4 16,2 1 1-16,2 0-2 0,-1 1 2 0,0 1-3 15,-1-1-1-15,0-1 1 0,-1 1-1 0,2 0 5 16,0 1 4-16,-1 0-1 0,1 0-4 16,-2 0 0-16,3-1-5 0,3 1 3 0,-3 0 7 15,0-1-3-15,0 1 5 0,2-1-4 0,0 0-5 16,0-1-1-16,2-2 0 0,-1 1 1 0,-1-1 0 16,4 1 4-16,-3-1 0 0,5 1 2 0,-5-2 2 15,4 2-1-15,-3 0-2 0,4-3 4 0,0 3 2 16,-3 0-2-16,3 0 5 0,1 0-2 15,1-1-6-15,0 1 3 0,0-3-3 0,1 2-1 16,-1-2 2-16,0 0 2 0,2 1-5 0,-2 0 1 16,1 2 4-16,4-1-6 0,-2 0 6 15,0 0 0-15,1 1-2 0,-1-1-1 16,-1-1 2-16,-2 0-3 0,1-1-3 0,-1 0 7 16,1 1-5-16,2-1 2 0,-1 0 0 0,1 0-5 15,-2 0 1-15,-1-2-3 0,2 0 1 0,-2 1-3 16,2-1 0-16,-1 0 3 0,-1 0-4 0,0-1 4 15,1-1 1-15,1-2-2 0,-1 0 3 0,1 2 1 16,-1-2-3-16,1 1 0 0,0 0 3 0,-1 0-4 16,2-2 7-16,-1 1 2 0,0-1-4 15,2 0 1-15,-1 0-2 0,1 1-1 0,-1 0-3 16,2 1 2-16,-2-1 0 0,4 1-2 0,-4-2 6 16,4 2-1-16,-3-4-1 0,2 2 2 0,-3 0 0 15,2-1-2-15,-1 1-2 0,-2-1-1 16,4 2-5-16,-4-2 4 0,2 0 5 0,1-1 2 0,-1 0-1 15,2 0 0-15,-1 0-7 0,0 0 2 16,0 0 4-16,2-1-4 0,0 0 4 0,-1-1-3 16,4 2-4-16,-5-1 2 0,2 0 1 15,-4-1 0-15,2 1-1 0,-3 1 1 0,0-2-2 16,0 2 1-16,2 0 4 0,-3 0-4 16,1 0 2-16,1-1-3 0,0 1 3 0,0-1 2 15,-1 1 4-15,-1-3 1 0,3 2-2 0,0-1-1 16,-1-1 0-16,2 1 0 0,-1 1-2 0,0-1 3 15,3-1-6-15,-1 2-1 0,1-1 3 0,-1-1-6 16,-3 2 4-16,3 0 0 0,-2 1-2 0,-1 0 1 16,3 0-1-16,-5 0 0 0,2 0-3 15,0 0 3-15,-2 0-2 0,-1 0-3 0,1 0 8 16,-1-1-3-16,-1 1 0 0,2 0 1 0,-4-1-1 16,2 1-2-16,-1-1 3 0,1 1 0 0,-2-1-3 15,0-1 1-15,1 1 0 0,1 0 0 0,0 1 0 16,0 0 0-16,2 0-5 0,-2 0 1 15,0 0 5-15,-1 0-4 0,1-1 7 0,0 1-2 16,-1-1-4-16,2 0 1 0,-1 1 2 16,1 0-1-16,2-2-2 0,-2 1 5 0,0 0-6 15,3 0 1-15,-2 0 2 0,2 0-2 0,-2-1 2 16,-1 1 0-16,2 0 1 0,0 0 0 0,1 0-1 16,2-2-3-16,1 2-6 0,0-1 1 15,-1 0-1-15,1 0 6 0,-4 1 3 0,1-2 3 16,0 2-5-16,0 0 0 0,0 1 3 0,2 0-7 15,-1 0 7-15,-2 0-4 0,3-1 2 0,-3 1 1 16,5-1 1-16,-4 0 2 0,1-2-7 0,1 2 7 16,-1-1-7-16,-1 1 1 0,2-1 7 0,-2 2-5 15,2-1 4-15,0 0-2 0,-3 1-3 16,3-1 0-16,-2 1 1 0,-1-1 2 0,1 0-1 16,0-1 2-16,-1 0-1 0,2 0-1 0,0-1-1 15,1 0 1-15,4 1-9 0,0-2-2 0,-2 2 4 16,-1 0-2-16,-2-1 14 0,-1 2-2 15,0-1 0-15,-3-1-2 0,1 2-2 0,-1-1 4 16,0 1 0-16,0 0 5 0,0-1-4 0,-2 1-1 16,1-2 4-16,0 2-4 0,-2-1 7 15,0 0-3-15,0-1 3 0,-1 1 0 0,0-2 1 16,1 2-1-16,-1-1-5 0,3-1-2 0,-2 1-2 16,1-2 2-16,0 1-2 0,1 1 4 15,0-1-6-15,-2 0 1 0,2 2 2 0,1-1-3 16,-3-1 5-16,2 1-3 0,1 0-1 0,-1 0-3 15,-2-1 4-15,0 1-3 0,1-1 0 0,0 1 5 16,-3-1-9-16,1 2 7 0,0 0 1 0,0-2-1 16,-1 2 5-16,0-2-3 0,0 2-1 0,0-1 0 15,0-1 0-15,1-1 0 0,-1 0 0 0,-1 2 1 16,1-2-2-16,-1 2 2 0,1-2-2 16,-1 1 3-16,2 0-3 0,-1-1 6 0,1 2-1 15,-2-2-3-15,2 2 6 0,0-2-4 0,-1 2 1 16,0-2-3-16,1 1 0 0,-2 0-5 15,3 0-1-15,-3-1 5 0,1 0-3 0,-1 1 2 16,2 0-2-16,-1-1 2 0,2 2-3 0,-1-2 2 16,-1 2 0-16,-2-2-5 0,4 1 6 15,-2-1-2-15,0 1 0 0,2-1 4 0,-1 2-4 16,-1 0 2-16,-1 0-3 0,0 0 2 0,0 1-2 16,-2 0 1-16,2 0 0 0,-1-1-2 0,-1 0 2 15,1 0-1-15,1 1 2 0,-1-1-3 16,0-1 4-16,1 1-2 0,0-1 1 0,1-1 7 15,0 1-6-15,-3 0 4 0,3-1-2 0,-1 0-1 16,1 1 2-16,-1-2-2 0,2 1 5 0,-2 1-6 16,1-1 3-16,0 0-2 0,0 1-3 0,0 0 3 15,1 0-2-15,-1-1 1 0,0 1 1 0,0-1 1 16,0 1-2-16,0-1 2 0,2 1-1 16,-3 0-1-16,1 0 2 0,-1-2 1 0,1 3-1 15,-1-1 0-15,-1-1 2 0,3 2-6 0,-2-2 2 16,1 0 1-16,-1 2-5 0,1-2 5 0,-1 2 1 15,-1-2-3-15,4 1 3 0,-4 0 0 16,2-1 0-16,-1 0-5 0,1 0 5 0,-1 0-4 16,0-1 3-16,2 1 5 0,-3-1-2 15,1-1 1-15,0 2-1 0,0-2 1 0,1 0-1 16,-2-1 4-16,4 1-1 0,-5 0 0 0,3 0 0 16,-1 0-1-16,-2 1 4 0,2 1-4 0,-1-1 4 15,0 0-1-15,-1 1-3 0,1 0 4 0,1 0-5 16,-3 1-1-16,2-1 1 0,0 2-2 15,0-2 1-15,-2 0 3 0,2 2 2 0,-1-2-5 16,1 1 5-16,-2-1-3 0,1 0-2 0,3 0 3 0,-2 0-4 16,-2 1 0-16,3 0 1 0,-2 1 0 15,0-1 0-15,-1 1 0 0,1-1 1 0,-1 1-2 16,1-1 0-16,0 1-1 0,0-2 1 0,-1 2-3 16,0-2 5-16,2 0-3 0,-2 1 1 15,-1 1 4-15,0-2 1 0,2-1 3 0,-2 2-2 16,0-1 4-16,0 0-5 0,0 1 3 0,0-1-2 15,0-1-3-15,0 2 2 0,0-2-4 16,0 1-1-16,-2-1 3 0,2 0-1 0,-1-1 3 16,-2 1 4-16,3-1 1 0,-1 0 2 15,-2 0 3-15,2-1-3 0,-3 2 0 0,2-1-2 16,-1-1-2-16,-1 1 2 0,1 0-2 0,-1-2 3 16,0 1-3-16,0 1-3 0,-2-1-3 0,4-1-1 15,-3 1-3-15,0 1 2 0,0 0 1 0,-1 0-4 16,1-1 4-16,0 2 1 0,0-1-3 15,0 0 3-15,-4 1-4 0,3-1-1 0,1-1-2 16,-4 1 0-16,3-1 1 0,-3-1-2 0,1 0 0 16,-1-2 0-16,-4 2 0 0,3 0 0 0,-1 1 0 15,-1-1 2-15,2 1 1 0,-3-2-2 0,2 2 1 16,0-1 0-16,0 1-2 0,-2 0 3 0,-2 0 1 16,3 1 0-16,-1-1-1 0,-2 1 0 0,2 0 2 15,-2 0-3-15,0 0 4 0,0 0 2 16,0 2-6-16,0-2 3 0,0 0-1 0,2 0-4 15,-1 0-1-15,-1 1 2 0,2 0-4 0,-1-1 2 16,0 2 4-16,2-1-2 0,-2 2 2 16,1-2-1-16,-1 0 0 0,2 1-1 15,-1 0 1-15,0-1 0 0,1 1-2 0,-2-1 2 0,0 2-4 16,-1-1 0-16,-1 1-1 0,-2-1 0 16,2 2-3-16,-4-1 2 0,3 1 0 0,-4 1-2 15,1-1 2-15,-4 1 2 0,3 0-2 0,-4-1 3 16,3 1 2-16,-3-2-2 0,2 2 2 0,0 0 2 15,-1-1-3-15,0 1 1 0,2 0 2 0,-1 1-4 16,0 0 4-16,1-1-2 0,-1 1 0 16,0 0 3-16,5 0-3 0,-2 1 2 0,1-1-2 15,3 1 0-15,-1 0 6 0,-1-1-6 0,3 1 1 16,-1 0 1-16,1 0-6 0,-3 0 3 0,3 0 4 16,-2 0-3-16,0 0 3 0,0 0 0 0,-1 0-4 15,-2 0 2-15,1 0-1 0,-2 0-1 16,0 0-2-16,0 1 2 0,-1 0-3 0,-4 0 2 15,3 1 5-15,-1 0-2 0,-1-1 3 0,3 1 0 16,0-1-2-16,-2 1 2 0,4 0 1 0,-1-1-2 16,-1 1-1-16,4-1 2 15,-3 2-4-15,2-2 2 0,2 0 3 0,-2-1-3 16,1 0 3-16,0 0-4 0,1 0 4 0,1 0-4 0,4 0 4 16,-3 0 1-16,2-2-5 0,-1 0 2 15,0 2-1-15,0 0 0 0,1 0-1 0,-2 0 2 16,2 0-4-16,-3 0 1 0,2 3 4 0,-2 0-5 15,2 0 5-15,0 0-2 0,-2 1-1 16,2-2 3-16,-3 3-4 0,4-2 2 0,-2 1 0 0,2 0 0 16,-1-1 1-16,-1 2 0 0,2-1-1 15,-2 1 0-15,1 0-1 0,0-1 0 0,-3 1 2 16,2 0-3-16,-1-1 5 0,0 1-1 0,-1 0-3 16,1-1 2-16,1 0-2 0,-1-1 3 15,1 0-3-15,0-1 4 0,0 2-4 0,0-2-1 0,1 2 5 16,0-2-4-16,0 0 2 0,1 2 1 15,-2-3-1-15,2 1 1 0,0 1-1 16,-1-2 1-16,2 1-2 0,-3 1 1 0,3-2 0 16,1 0 1-16,-2 0-1 0,3 0 1 0,1-1 0 15,0 1-2-15,0-1 1 0,-1 2-2 16,2-1 3-16,-1 0 0 0,0 0-2 0,1 0 2 16,-2 1-2-16,2 2-3 0,1-1 2 0,-3 2 2 15,2-2-3-15,-2 2 4 0,1-1 1 0,-2 0-5 16,0 2 6-16,0-2-3 0,0 2-1 0,0 0 0 15,-4 1-1-15,4 0-1 0,-3 0 2 0,-1 0 2 16,2 2-2-16,-4-1 0 0,4 0 0 16,-1-1 2-16,0 0 1 0,2-1 1 0,-1 1 3 15,-3-1-4-15,4 0 4 0,-2-2-5 0,-1 2-1 16,3-1 0-16,-2 0-4 0,0-1 4 0,2 2-1 16,0-1 2-16,1-1-3 0,1 2-1 0,1-2 0 15,1 1-9-15,4-1-2 0,-3 1-17 0,5 2-27 16,0 1-48-16,-2 2-57 0,4-2-69 15,0 4-75-15,4 2-58 0,0-5 25 0,3-3-307 16</inkml:trace>
  <inkml:trace contextRef="#ctx0" brushRef="#br0" timeOffset="28936.58">7322 16178 504 0,'0'0'399'16,"0"0"-434"-16,0 0 14 0,0 0 25 0,0 0 30 15,0 0 27-15,0 0 2 0,0 0-3 16,0 0-1-16,0 0 2 0,0 0-11 0,0 0 1 0,78 135 0 16,-63-112-10-16,0 1-4 0,1-3-12 15,1 2-4-15,1-3-5 0,2 0 1 0,0-2-4 16,0 0-7-16,-1-1-1 0,0-2-9 0,0-3 1 16,-1 0-4-16,0-3-8 0,1-1-12 0,-3-2-16 15,0-3-22-15,-1-2-35 0,0-1-37 16,-3 0-63-16,1-2-50 0,-6-1 20 0,0-1-211 15</inkml:trace>
  <inkml:trace contextRef="#ctx0" brushRef="#br0" timeOffset="29179.06">7593 16154 1895 0,'0'0'-50'15,"0"0"97"-15,0 0 21 0,0 0 10 0,0 0-8 16,0 0-38-16,0 0-23 0,0 0-4 16,0 0 13-16,0 0 0 0,0 0 5 0,0 0-3 15,0 0-5-15,0 0-2 0,65 136-5 0,-48-110-3 16,1 3-5-16,0-2 0 0,0 1-6 0,0-3-4 16,2 1-4-16,-4-2-16 0,2-1-23 0,-3-1-28 15,1-2-35-15,0-1-44 0,0-1-29 16,-2-3-34-16,3-2-36 0,-2-3-42 0,-1-2 22 15,-5-3-274-15</inkml:trace>
  <inkml:trace contextRef="#ctx0" brushRef="#br0" timeOffset="30313.26">8162 16699 2055 0,'0'0'-30'0,"0"0"38"0,0 0 58 0,0 0 10 15,0 0-18-15,0 0-47 0,0 0-11 0,0 0 7 16,0 0 1-16,0 0 1 0,0 0 2 0,0 0 1 15,64-132-1-15,-49 114-6 0,-3 2 1 16,3-1-4-16,0 0 0 0,-2 2-2 0,0 1-2 16,1 4 1-16,-4 1-3 0,-2 3 1 0,0 2-8 15,-2 2-4-15,0 1-8 0,-2 1-7 16,0 0-9-16,0 2-3 0,-2 3-4 16,0 2-1-16,2 1 11 0,0 2 0 0,-3 1 6 0,1 3 8 15,1 2 1-15,-2-1 7 0,2-1 3 16,-2 2 5-16,3 0-1 0,1 0 4 0,0-3 2 15,1 1-1-15,3-1 0 0,0-1 1 0,3-4-4 16,-1 2 0-16,2-3 3 0,0-2 0 0,0-2 6 16,-1-3 9-16,2 0 1 0,1-1 10 15,-2-6 1-15,3-4 2 0,0-1 0 0,-1-3 0 16,1-1 5-16,-1-3-3 0,0 1 8 0,0-1 5 16,-1 0-1-16,-1-1 2 0,0 2-5 0,-3-2-9 15,-3 2-2-15,0-2 0 0,0 3-6 0,-5 1-1 16,0 0-6-16,0 0-8 0,-2 2 0 15,0 0-1-15,-3 4 6 0,1 2 2 0,-5 2 2 16,0 1-2-16,1 4-7 0,-2 0-3 0,2 1-9 16,-2 0-2-16,0 2-4 0,2 4-3 15,0 1-1-15,-1 2 3 0,1 3 2 0,0 0-1 16,4 3 2-16,-2 1-2 0,1 1 1 16,2 1 2-16,2 0 2 0,-1 2-3 0,1-1 0 15,3-1 7-15,1-1-9 0,3-1 7 0,0-2 1 16,2-1-12-16,2-2 3 0,0-1-4 0,6-4 1 15,-1 0 5-15,2-3 9 0,3-2 2 0,2-1 5 16,-1-3 9-16,3-5-3 0,-2-3 6 0,4-3-3 16,-3-1-2-16,3-3 0 0,0 1-3 0,-4-1 3 15,0-3-4-15,-4 0 4 0,-2 1-4 16,-1-1-4-16,-6-1 3 0,-2 2-2 0,-5 1 2 16,1 1 1-16,-5 0 4 0,0 2-4 0,-6 0 3 15,-1 3 2-15,-2 3-4 0,-2 2 3 0,1 2-2 16,0 3-4-16,-1 3-5 0,-1 0-3 15,1 5-10-15,3 6 0 0,-1 3 2 0,3 4-1 16,-3 3 4-16,4 2 1 0,2 2 2 0,1 2-1 16,2 1 0-16,0 1 1 0,5 0-3 15,5 1 6-15,0 0 1 0,1 1-2 0,4 0 2 16,0 1 0-16,4 0-2 0,-3 2 2 0,2-4 6 16,-3-2-5-16,3-2 9 0,-2-1-2 0,-2-1-3 15,-4-2 4-15,1-1-3 0,-4-3 3 16,-4 1-3-16,-2-2 7 0,-1-1-6 0,-1-1 4 15,-7 0 6-15,-2-1-6 0,-5-2 7 0,-1-1-6 16,-1-2 0-16,0-2 0 0,0-3 1 0,2-3 2 16,-1-1-3-16,4 0 2 0,0-7-8 0,2-4 1 15,0-2-8-15,2-2-1 0,4-5-6 0,3-4-3 16,0-1 9-16,2-3-4 0,8-4 3 16,3-1 1-16,2-2-1 0,3-3 1 0,1 0 3 15,1-1-1-15,4 0-3 0,1 1 5 0,-1 5-3 16,4 2 1-16,-4 2 4 0,1 3-4 15,1 3 5-15,-4 2-1 0,0 4 4 0,-2 4-2 16,-3 4 6-16,-1 4 0 0,-2 4-3 0,-3 1 5 16,0 4-6-16,-1 4 5 0,-1 5-2 15,-4 2 6-15,1 4-2 0,-3 2-1 0,-2-1 7 16,0 2-11-16,0-1 4 0,0 0-8 0,-1-2-5 16,-3-1-3-16,0-1 1 0,3-2-3 0,-1-2-20 15,0-4-12-15,2-3-47 0,0-2-45 16,2-3-53-16,2-1-75 0,4-5-52 0,1-5-83 15,1-4-49-15,-1 1 53 0,-5 3-158 0</inkml:trace>
  <inkml:trace contextRef="#ctx0" brushRef="#br0" timeOffset="30437.87">9513 16284 0 0,'0'0'324'0,"0"0"-114"16,0 0 62-16,0 0 40 0,-62-134-27 16,53 120-55-16,0 2-44 0,1 4-37 0,5 2-53 15,2 2-41-15,0 3-49 0,1 0-41 0,0 1-25 16,3 0-45-16,6 6-48 0,1 1-73 0,2 5-109 15,1-4-40-15,-7-1-461 0</inkml:trace>
  <inkml:trace contextRef="#ctx0" brushRef="#br0" timeOffset="31580.6">9534 16579 1582 0,'0'0'60'15,"0"0"17"-15,0 0 29 0,0 0-1 0,0 0-27 16,0 0-11-16,0 0 0 0,0 0-14 0,0 0-4 16,0 0 3-16,0 0-2 0,100-118 0 0,-90 98-6 15,1 2-6-15,-2-1-8 0,-3-1 0 0,-1 1-7 16,1 0-7-16,-2 0 2 0,-4 4-14 0,0 2 4 16,0 2 2-16,0 4 2 0,0 3 10 15,-2 2-4-15,-1 2-2 0,0 0-10 0,1 2-8 16,-3 6-3-16,0 4-1 0,2 2 5 0,-4 2 1 15,4 5-5-15,-3 0-1 0,2 1 3 16,-1 1-5-16,2 0 6 0,2 2 4 0,1-2-5 16,-1 0 3-16,1-1-3 0,0-4 3 0,2-1-6 15,6-3 5-15,-3-2-7 0,3-3-4 16,2-2 7-16,-1-2-6 0,1-2 11 0,-1-2 0 16,0-1 0-16,2 0 2 0,-1-2 2 0,-2-5 4 15,3-1-5-15,0-1 4 0,-1-2-5 0,2-3-2 16,-2 0 3-16,1-1-2 0,0-2-3 15,-1-2 2-15,-2 0 2 0,3 0-3 0,-4 1 3 16,-1-2-1-16,1 3-3 0,-4 1 0 0,4 2-3 16,-5 2 3-16,-1 5-2 0,-1 2 8 0,0 3-4 15,0 1-4-15,0 1-1 0,0 0-12 0,0 6 4 16,-1 4-1-16,-4 5 6 0,-2 3 2 0,1 1 6 16,2 2 3-16,-1-1-7 0,2 0 7 0,1 0-5 15,1-1-2-15,1-4 2 0,0 1 0 16,0-2-1-16,2-3-1 0,2-3 7 0,3-1-8 15,-2-3 9-15,1 0 0 0,2-3 0 0,-2-1 8 16,0 0 3-16,3-4 7 0,0-2-4 16,0-2 0-16,1-4-3 0,2 0-10 15,-1-3 5-15,1 1-5 0,4-1 0 0,-4 0 1 16,1-2 2-16,0 3-4 0,2-1 4 0,-4 0-4 16,4 1-9-16,-2 1 7 0,1 3-7 0,-1 1 4 15,-1 2-1-15,0 2 2 0,-3 3-1 0,-1 1-3 16,-2 1 4-16,3 0-6 0,-6 1 6 0,2 6 2 15,-2 0-1-15,-3 3 2 0,0 2-3 16,0 0 3-16,-2 3-5 0,-4 1 6 0,1 1-4 16,-3-1 0-16,-1 2 4 0,1-1-5 0,3 0 1 15,-3-1-1-15,2-2 3 0,2 0-5 0,1-3 7 16,-2 0-2-16,4-3-4 0,1-2 8 0,0-3-9 16,0 0 4-16,7-2-2 0,-4-1 2 15,4 0 2-15,-1-4 4 0,2-3 6 0,0-2-4 16,2-1 2-16,1-3-2 0,-1 1 0 0,0-4-2 15,1 1 2-15,0 0 1 0,2-3-7 0,0 2 3 16,-1 0-3-16,-1 1-3 0,0 1 2 0,2 1-1 16,0 1-2-16,-1 2-1 15,0 0 2-15,-1 2-4 0,0 2 3 0,0 2 4 16,-2 1-5-16,0 2 4 0,-1 1 1 0,-4 0-6 16,2 0-1-16,-3 4 1 0,2 0-9 0,-2 2 7 15,-1 1 7-15,-1 3-6 0,3-2 10 0,-3 3-5 16,-1 2 0-16,0-2-1 0,0 3 0 0,2-2 3 15,-2 3-6-15,0 1 5 0,0-3 1 0,0 1-4 16,0 1 0-16,0-2 2 0,1 1-9 16,0-3 4-16,5-1 8 0,-2 0-10 0,3-2 10 15,1-3-2-15,0 1-10 0,2-3 8 0,3-2-1 16,1-1 4-16,-2 0-1 0,4-5 4 0,-2-2-3 16,4-3-5-16,-4-1 5 0,4 0-3 0,-1-3 3 15,-4 1 3-15,-1-2 1 0,3-2-1 16,-3 0 1-16,-1-2-1 0,1 0-5 0,-2-2 5 15,1 2-1-15,-2 1-1 0,-2 2 2 0,-4 5 7 16,-1 3 6-16,-1 3 10 0,-1 3 17 16,0 1-6-16,0 1 4 0,0 0-6 0,-2 4-17 15,-1 4-4-15,-5 5-14 0,-3 1 2 16,2 3-3-16,-1 1 5 0,0 2-1 0,-1-2-5 16,3 2 6-16,2-1-7 0,-2-1 2 0,5-2-4 15,-1-1-2-15,4-1-4 0,1-2-3 0,6 0-9 16,3-2-20-16,0-3-15 0,3-1-35 0,3-2-40 15,0-3-57-15,3-1-104 0,2-3-140 0,-4-1-164 16,-5 0-687-16</inkml:trace>
  <inkml:trace contextRef="#ctx0" brushRef="#br0" timeOffset="31720.62">10732 16190 2000 0,'0'0'179'0,"0"0"-2"0,0 0 6 0,0 0-46 15,0 0-95-15,0 0-35 0,0 0-11 0,0 0-15 16,0 0-19-16,0 0-38 0,0 0-81 16,0 0-125-16,0 0-165 0,0 0-174 0,20-26-460 15</inkml:trace>
  <inkml:trace contextRef="#ctx0" brushRef="#br0" timeOffset="32749.28">11391 16495 2208 0,'0'0'84'0,"0"0"17"15,0 0 27-15,0 0-39 0,0 0-46 16,0 0-19-16,0 0-1 0,0 0 8 0,0 0-5 15,0 0 9-15,0 0-2 0,0 0 4 0,0 0-7 16,10-63 3-16,-13 56-5 0,-2 2-16 0,1 0 6 16,-3 1-19-16,-1 0-2 0,-2 2 3 15,-2 2-6-15,0 0 0 0,-7 0-2 0,-1 4 1 16,0 3-5-16,-1 1 5 0,1 1 0 16,2 2-4-16,3-1 1 0,-1 2-5 0,3 0 0 0,1 2-9 15,1 1 8-15,0 1-7 0,3 0 3 16,0 0 11-16,0 1-6 0,5-2 9 0,0-2-3 15,2 1 2-15,1-2-3 0,0-2 5 0,2-1-1 16,3-3-10-16,4-3 10 0,0-2-7 0,4-1 8 16,4 0 10-16,1-7 0 0,1-1 4 15,3-5-4-15,1-3 4 0,-1-2-7 0,4-1 7 16,-3-2 2-16,1-2 2 0,0-1 7 0,-2-1 4 16,0-1 0-16,0-2-5 0,-2 0 0 0,0-5-10 15,-1 1 2-15,-6-1 0 0,2-2-3 16,-4 1-1-16,-2 2-5 0,-4 2 1 0,1 2-4 15,-3 5 5-15,-3 5-1 0,0 3-3 0,0 4 9 16,0 5-3-16,-4 2 5 0,-1 4-3 0,2 0-6 16,-4 7-6-16,1 5-7 0,-6 6 10 15,3 3-2-15,-4 3 7 0,2 5-2 0,4-1-5 16,-2 4 1-16,0 1 2 0,1 2 0 16,1 1-1-16,4 2 3 0,0-3-4 0,2-2 2 15,1-4 0-15,2-4-2 0,3-3-3 0,5-3 1 16,5-2 1-16,-2-5-8 0,0-2 8 0,3-3-8 15,-2-3-2-15,2-3 9 0,-1-1-8 0,1-1 9 16,-2-4 4-16,3-6 4 0,-3-1 1 0,2-3 3 16,-2 0-2-16,2-3-3 0,-4 0 5 0,4-2-1 15,-5 2 1-15,2-2-3 0,-3 1 4 16,-1 1-4-16,0 1-4 0,-5 1 6 0,2 3-6 16,-4 3 3-16,-1 1 8 0,-1 5 4 0,0 2 3 15,0 2-1-15,0 0-2 0,-1 0-14 0,-5 2-1 16,3 6-4-16,-5 2-7 0,2 1 6 15,-3 4-1-15,1 1-3 0,-2 2 5 0,1 0 4 16,4 1-5-16,-1 1 8 0,2-1-5 0,-2 0-5 16,6-1 5-16,0-3-5 0,0-1 2 15,2-2-5-15,5-2 3 0,1-2-8 0,-2-3 1 16,4-2 6-16,3-2-3 0,-3-1 8 0,2 0 0 16,-1-4 6-16,1-3-3 0,0-2 5 15,3-3-2-15,-2-1-8 0,-1-1 10 0,4 0-7 16,-2-3 7-16,2 2-1 0,-2-2-3 0,4 0-1 15,-5 0-8-15,5-1 8 0,-6 1-7 0,4 2 8 16,-4 4 3-16,-2 1-7 0,0 4 4 0,-4 1-5 16,1 3-1-16,-3 2 2 0,1 0 1 0,-3 0-2 15,-1 2 3-15,4 5 6 0,-4 1-1 16,1 2 5-16,-1 4-6 0,0 1 4 0,3 2-4 16,-1 2 5-16,-1 0 6 0,4 1-8 0,-3-1 8 15,5 1-2-15,-3 1-6 0,3-2-1 0,-1 1 4 16,-2-1-5-16,3 0 8 0,-6-1 8 15,3-2-6-15,-3-1 6 0,-1-2-5 0,-1-4-5 16,0-1 0-16,-3-1-3 0,-4-1 0 0,-3-2-6 16,0 0-2-16,0-1-16 0,-3-3-20 0,1 0-25 15,-3 0-43-15,3-2-51 0,2-4-92 16,0-3-234-16,6 1-204 0,0 3-791 0</inkml:trace>
  <inkml:trace contextRef="#ctx0" brushRef="#br0" timeOffset="32905.84">11829 16124 2177 0,'0'0'67'0,"0"0"-5"16,0 0 4-16,0 0-23 0,0 0-39 16,0 0-10-16,0 0-27 0,0 0-80 0,0 0-107 15,0 0-142-15,120 35-158 0,-108-30-645 0</inkml:trace>
  <inkml:trace contextRef="#ctx0" brushRef="#br0" timeOffset="33314.34">12181 16562 2338 0,'0'0'61'0,"0"0"23"0,0 0 30 0,0 0-2 16,0 0-48-16,0 0-12 0,0 0-16 0,0 0 1 15,0 0-10-15,0 0-5 0,91-128-1 0,-86 118 6 16,1 2 4-16,-3 5-12 0,-2 2 7 0,0 1-15 16,-1 1-2-16,0 6 7 0,1 5-4 15,-1 4 1-15,0 6-7 0,-2 3 1 0,-1 7-9 16,-4 0 3-16,3 3-1 0,-3 4-8 0,-1 1 2 15,5 3-7-15,-2 3 5 16,1 0-3-16,4 0 3 0,0 1-4 0,-1 0-1 0,0 1 9 16,-1-1-4-16,-3-5 13 0,1-2-4 15,-4-5 6-15,0-4-1 0,2-3 4 0,-5-6 6 16,0-2-16-16,-2-4 15 0,0-3-18 0,1-3 6 16,-4-4 5-16,5-1-6 0,-1-5 5 0,1 0-16 15,1-5-5-15,2-6-33 0,0-3-20 0,4-5-29 16,2-4-65-16,2-7-64 0,0-3-125 0,4-6-157 15,6 8-72-15,-4 10-496 0</inkml:trace>
  <inkml:trace contextRef="#ctx0" brushRef="#br0" timeOffset="33455.08">12352 16226 2049 0,'0'0'215'0,"0"0"10"15,0 0-22-15,0 0-34 0,0 0-76 0,0 0-43 16,0 0-24-16,0 0-11 0,0 0-13 0,0 0-2 15,0 0-15-15,0 0-29 0,0 0-48 0,0 0-90 16,57-13-156-16,-47 23-204 0,-2-4-749 16</inkml:trace>
  <inkml:trace contextRef="#ctx0" brushRef="#br0" timeOffset="34419.53">12269 16780 1667 0,'0'0'92'0,"0"0"49"0,0 0 63 0,0 0 9 16,0 0-69-16,0 0-37 0,0 0-31 0,125-51-7 16,-104 34-9-16,1-2-6 0,-1 0 0 0,0 0-9 15,-3 0 4-15,1-2-11 0,-4 0-1 16,3 0-5-16,-6-4-8 0,5-1-8 0,-5-1-4 15,0 0-4-15,-1 2-8 0,-2 1 10 0,-1 7-12 16,-2 3 14-16,-3 4-1 0,-1 4-4 16,-2 3 6-16,0 2-6 0,0 1-3 0,0 0-6 15,-2 4 3-15,-6 4-11 0,-1 5 2 0,-3 5 9 16,-1 2-8-16,1 2 10 0,0 2-3 16,1-1-6-16,1 3 1 0,1-1 1 0,0 0 1 15,4 1 0-15,-3-1 2 0,6-3-5 0,1 1-1 16,1-2 3-16,0-5 1 0,3-1-2 0,5-1 9 15,0-3-2-15,2-2-9 0,0-5 11 16,-1 0-10-16,3-3-1 0,0-1 5 0,0 0 0 16,4-5 4-16,-1-3 0 0,0-4 10 0,-1-2-8 15,4-2-2-15,-3-1 5 0,2-3-8 0,1-2 4 16,-4 0 0-16,4-1 2 0,-5 1-2 0,3-4 3 16,-4 0-4-16,-1 1-4 0,0 0 4 15,-2 3-4-15,-1 1 4 0,-1 4 0 0,-2 5 1 0,-3 4-1 16,-1 3-2-16,-1 3 4 0,0 2-8 15,0 0 4-15,-4 8-1 0,-6 3-3 0,-1 4-1 16,0 6 3-16,-5 1-1 0,5-1-5 0,-3 5 8 16,2-1-8-16,0 1-1 15,1-1 12-15,5-1-5 0,-1-1 4 0,3-1 6 16,0-5-9-16,4-1-2 0,0-2 3 0,4-3-5 16,2-1 1-16,0-2 4 0,1-3-3 0,0-3 0 15,4-2 3-15,0 0 5 0,2-6-3 0,1-3 5 16,-2-3 1-16,4-1-5 0,-2-1 5 0,4-4 0 15,-1 0-2-15,0-3-3 0,3 1 3 0,0-3-6 16,-2 0-1-16,2-2 7 0,-4 2-6 16,1 3 6-16,-3 2-1 0,0 6-3 0,-4 1 2 15,-1 4 3-15,-5 2-3 0,4 2-4 0,-5 2 2 16,0 1-6-16,0 0 1 0,-3 6 7 0,0 1-1 16,0 3 3-16,0 3-5 0,-4 3 3 0,0 1-6 15,-2 1 3-15,2 2 2 0,0 1-3 0,-1-2 2 16,2 2 0-16,1 0 1 0,-2-3-7 15,4 0 7-15,0-1-9 0,0-2 1 0,4-1 8 16,-1-2-7-16,0-2 6 0,2-3-3 16,-1-3 0-16,-1-1 1 0,1-2 0 0,-1-1 7 15,-2 0-1-15,4-3 13 0,-1-5 0 16,0-2 1-16,2-3-1 0,2-2-3 0,1-1-6 0,2-1 1 16,1-3 5-16,0-2-10 0,6-3 4 15,-1 1-4-15,1 0-4 0,-1 0-1 0,1 5 4 16,-5 3 4-16,3 4-1 0,-5 4 7 0,-3 5-11 15,-1 1 0-15,0 2 0 0,-3 0 0 0,1 0 0 16,-3 3 2-16,1 4 7 0,-3 1-4 16,4 2 10-16,-4 2-5 0,2 2-10 0,-2 2 4 15,0 0-8-15,2 1 3 0,-1 0-1 0,2 3 2 16,0-1-4-16,0 0-7 0,1-2 5 0,1 2-30 16,-1-3-6-16,2 0-21 0,-4-2-46 0,1-3-38 15,1 0-59-15,-3-5-112 0,1 0-196 0,-2-2-242 16,2-2-619-16</inkml:trace>
  <inkml:trace contextRef="#ctx0" brushRef="#br0" timeOffset="35236.1">13664 16485 1709 0,'0'0'334'0,"0"0"-81"0,0 0 4 15,0 0-44-15,0 0-93 0,0 0-43 0,0 0-21 16,0 0-22-16,0 0-20 0,0 0-1 0,0 0 0 16,0 0 4-16,0 0-1 0,-96 35 7 15,85-22-4-15,-3-1-3 0,1 3 8 0,-1 2-2 16,1 0 2-16,0 1-3 0,2 0-2 0,4-1-10 16,1 1 0-16,2-1 0 0,1 0-11 0,3 0 6 15,0-2-7-15,0-2 2 0,3-1-1 0,1-3-1 16,2-2-5-16,0-3-3 0,2 0 6 15,2-4-7-15,3 0 11 0,1 0 1 0,2-6-2 16,2-2 4-16,0-3-2 0,3-2-2 16,-1-3 2-16,2-2 1 0,1 0-1 0,3-2-1 15,-1 1 3-15,2-1-1 0,0-3-2 0,-2-1 1 16,3-4 3-16,1-2-4 0,0-4 8 16,0 0-3-16,3-2-10 0,0-2 4 0,-3 0-5 15,-2-2 2-15,-5 6-3 0,-3 5 6 0,-4 3-3 16,-8 7 3-16,-3 5 6 0,-3 3-3 0,-1 4 5 15,0 3 4-15,-1 1 0 0,-5 3-1 0,0 0-1 16,-4 3-4-16,-1 5-4 0,-3 2 1 0,1 4-3 16,-4 1 1-16,5 2 3 0,-1 3 2 0,1 2-1 15,-1 2-2-15,-1 1 5 0,5 3-9 16,-2-2 12-16,0 1 1 0,2-2-8 0,2 0 6 16,3-1-9-16,1-4 0 0,3 0-4 0,0-3 4 15,0 0-7-15,2-3 3 0,3-2 10 0,0-2-8 16,0-1 8-16,1-1-7 0,4 0-2 15,-2-2-2-15,1 0 1 0,2-2 3 0,0 0-4 16,1-2 8-16,3-1-4 0,0-1 1 16,3 0-3-16,-2-1 2 0,3-2-5 0,0-3 5 15,-1 0 10-15,2-1-11 0,-3-1 13 0,3 1-10 16,-2-1-6-16,3 0 4 0,-4 0-1 0,-3 1 10 16,2-1-7-16,-4-1 9 0,-1-1-12 15,-2 0-3-15,-2 1 10 0,-3 0-5 0,0 1 9 16,-4 0 2-16,0 2 4 0,0 1-2 0,-5 2 7 15,-1 0-7-15,0 0-7 0,-3 1 1 0,0 1-5 16,1 1 4-16,-3 0-5 0,2 0 4 0,0 5-7 16,-1 1 2-16,0 2 6 0,2 1-10 0,-4 4 9 15,1 1-4-15,-2 1 0 0,1 1 2 16,-1 0 2-16,0 2 0 0,1-1-7 0,3 0 7 16,1 0-12-16,2 0 6 0,0 1 8 0,3-1-6 15,2-2 7-15,1 0-9 0,0-2 0 0,1-4-5 16,6-1 1-16,-1-1 1 0,2-2-7 15,2-1 2-15,6-2 2 0,1-1 2 0,1-1-10 16,3 0-4-16,2-4-23 0,2-2-22 0,-1-2-24 16,-1 0-49-16,-3-2-66 0,-2-2-125 15,-3-1-216-15,-4 4-435 0,-6 4 53 0</inkml:trace>
  <inkml:trace contextRef="#ctx0" brushRef="#br0" timeOffset="35570.18">13797 16229 2028 0,'0'0'162'0,"0"0"10"16,0 0 7-16,0 0-12 0,0 0-43 0,0 0-14 16,0 0-24-16,0 0-10 0,0 0-13 0,0 0-13 15,0 0-1-15,135 33-14 0,-107-31-4 16,2 0-11-16,2 1-6 0,0-1-9 0,1-1-1 16,-1 0 0-16,3 1-2 0,-3-1 0 0,-1 0-4 15,-1-1-5-15,-2 1-12 0,-1-1-7 0,-1 1-19 16,-3-1-25-16,-2 0-21 0,-3 0-42 0,-4 0-54 15,0 1-94-15,-4-1-175 0,-5 1-212 16,-1-1-730-16</inkml:trace>
  <inkml:trace contextRef="#ctx0" brushRef="#br0" timeOffset="67183.6">11138 14925 636 0,'0'0'0'0,"0"0"0"0,0 0 8 0,0 0 15 15,0 0 12-15,0 0 3 0,0 0-7 16,0 0-12-16,-122-72-2 0,109 69 2 0,-4-2 6 15,-1 3 8-15,3 0 6 0,-4 2 11 0,0 0 6 16,-2 5-2-16,-1 3-7 0,0 0-7 16,-4 3-8-16,-3 0 1 0,2 3-1 0,-3 2-4 15,-2 0 2-15,4 2-1 0,-1 1 1 0,0 1 2 16,4 0-1-16,-2 1-4 0,1 3-4 16,2 0-2-16,0 2-3 0,-1 1 5 0,4 2 3 0,0 2 4 15,2 0-1-15,4 3-4 0,-2-4-3 16,4 2-5-16,-2-1 1 0,5-1-1 0,5 0-3 15,-2 0-2-15,6-2-5 0,1 0-7 0,0-1-2 16,2-1 0-16,7-1-3 0,1 1 7 0,2-1 0 16,4 0-5-16,1 1 3 0,4-4-3 15,2 2-2-15,1-4 8 0,5 1 0 0,3-1-3 16,3-3 4-16,0 1-5 0,1-2 3 0,1-1 3 16,2 0-3-16,1-1 3 0,0 0-3 0,1 0 4 15,-4-1 0-15,-2 1-3 0,2 0 0 16,-3-1-2-16,2-1 1 0,-3-1-2 0,0-1 4 15,-2 0-6-15,-1-1 6 0,0-1 3 16,-2 0-4-16,2-2 8 0,-5 3-8 0,3-4-2 16,1 2 1-16,-1 0-4 0,-2-1 0 0,2-1-1 15,0 0 1-15,-2-3 0 0,3 1 2 0,2-1 0 16,0-2 0-16,0 0-3 0,0 0 1 0,0 0 5 16,2-1-4-16,0-3 9 0,0 2-5 15,-1-3-2-15,4 1 1 0,-3 1-5 0,3 1 3 16,-3-1-4-16,0 3 7 0,-1-1-7 0,4 1 4 15,-2 0 3-15,-3 0-4 0,4 0 4 0,-4 0-2 16,1 2 0-16,1 1-4 0,-2 0 2 0,-1 1-1 16,1-1-1-16,-1 0 4 0,-1 2-4 0,0-3 2 15,-3 0-1-15,2 1-3 0,-1-2 1 16,2 0 2-16,-4-1 0 0,3 0 0 0,-4 1 3 16,2-1-4-16,-4 0 0 0,0 1 1 0,-2 1 0 15,-1-1-3-15,-1 0 2 0,0-1 5 16,-2 1-6-16,3-1 5 0,-4 0-1 0,2 0-3 15,0 0 4-15,-2 1-1 0,1-1 3 0,-3 1-6 16,-2 1 4-16,2-1-4 0,-1 1-3 16,-2-1 3-16,-1 1-4 0,1 1 3 0,0 0-2 15,0 0 1-15,-2-1-1 0,1 0 0 0,2-1 1 16,2 1-2-16,0 0 1 0,1-1-1 0,2 0 3 16,-1 0 0-16,3 1 3 0,1-1-2 15,1 0 1-15,-1-1 2 0,2 0-4 0,0 0 5 16,-1 0-2-16,2 0 1 0,1 0 2 0,1 1-1 15,-1-1 1-15,0 1-7 0,3-1 6 0,-2 1-5 16,2-1 4-16,-1 1 4 0,0 0-2 0,2-1-1 16,1 0-3-16,1 0 2 0,2 0-3 0,-1 0 5 15,1 0-1-15,0-1 0 0,2-1 0 16,1-1-2-16,1 0-2 0,-3 1-3 0,-1-1 1 16,-2 0 2-16,-5 0 3 0,0 0 5 0,-3 1-3 15,-1-1 2-15,-4 0-3 0,1 1 2 0,-3 0-1 16,0-1 1-16,-5 1 2 0,-2 0-4 15,1-1 5-15,-4 1-4 0,0 0 3 0,-2-1 4 16,1 1 1-16,0-1 2 0,-1-1-2 16,0 0-1-16,1-1-5 0,2 2-1 0,-3-3-1 15,1 1 0-15,2 1 0 0,-2-2 1 0,3 1 1 16,-1 1-3-16,3-2 2 0,-1 0-1 0,-1 1 0 16,2-1 2-16,1 1-1 0,-1 1-1 0,-1-1 1 15,0-1 4-15,3 2-2 0,-3-1 3 16,0-1-1-16,-1-1-1 0,1 1-1 0,-3 0 3 15,4-1-3-15,-1 1 0 0,0-2 0 0,1 2-4 0,-1 0 0 16,0 1 1-16,-1-1-1 0,3 0 1 16,-1 2 0-16,-2-1-1 0,3 1-3 0,-2 0 0 15,-2 1-1-15,1 0-4 0,-2 1 4 0,0 1-2 16,-2 0 1-16,-1-1 1 0,-1 2 3 16,0 0-2-16,0-1 2 0,0 1-2 0,0-1-25 15,0-1-13-15,0 1-32 0,-2-2-40 0,0 1-41 16,-2 1-63-16,1 0-61 0,-2-1-16 15,3 2 27-15,0 0-132 0</inkml:trace>
  <inkml:trace contextRef="#ctx0" brushRef="#br0" timeOffset="68437">10995 15182 533 0,'0'0'-42'15,"0"0"31"-15,0 0 15 0,0 0 1 0,0 0 6 16,0 0 8-16,0 0 5 0,0 0 12 0,0 0 9 15,0 0 8-15,0 0 6 0,133-129 3 16,-102 116 0-16,6-2 2 0,3-2-5 0,4 2-5 16,5 1-2-16,4-2-6 0,1 1 0 0,10 1-1 15,-2 0-3-15,2 0-4 0,5 1-4 0,-3 0-4 16,8 2-3-16,-6 1-2 0,3 1-1 16,5 0 0-16,-5 1-4 0,1 2 0 0,-1 1-5 15,-2 0-3-15,-4 2-3 0,0 0 0 0,-2-2-1 16,0 3 3-16,-3-1 0 0,0 2-4 0,1 0 3 15,-2 0 0-15,2 2-2 0,-3-1 3 0,2 0-1 16,-1 0-4-16,-4 0-1 0,4 0 0 16,-2 0-4-16,0 0 0 0,0 0 0 0,2 1-1 15,-2 0 3-15,2-1 0 0,2 0 1 0,-2 0 2 16,3 0-1-16,-1 0 3 0,0 0 1 0,0 0 4 16,-4 0 2-16,-2 0-1 0,-1 0 1 15,-3-1 1-15,-1 1 1 0,0 0 2 0,-4 0 4 16,-2 0-3-16,0 2 3 0,-1 1 1 0,-1 0-4 15,-1 1 0-15,-2-1-4 0,1 1-5 0,-2 1-2 16,-1 0 0-16,0-1-5 0,2 0-1 16,-3 0-2-16,1 1-3 0,-3 1-1 0,2 0 0 15,-3 0 2-15,1-1 3 0,-3 1 1 0,0 1 2 16,-3-2-1-16,1 2 2 0,-1 3 1 16,-2-2 2-16,-4 1 1 0,2 0-2 0,-4 0 1 15,1 0-4-15,-6 1 1 0,1-2-6 0,-5-1 2 16,-1 1 2-16,-4-2-4 0,1 0 7 0,-4 0-4 15,1 1 0-15,-1 0 4 0,-2 1 0 0,1 0 1 16,-2 1-1-16,0 1 0 0,0 2-4 16,0 0 4-16,0 0-1 0,0 4-1 0,0-2 2 15,0 2-6-15,0 1 2 0,0-2-3 0,0 2 2 16,0 0-1-16,0 2-1 0,0-5 1 0,0 1-1 16,0-1 0-16,0 0-1 0,2 1 2 0,0-1-3 15,-1 1 2-15,-1 0 2 0,0-2-2 16,0 1 6-16,0 0-6 0,0 0-1 0,0 0 1 15,-1 1-5-15,-3 0 3 0,2 0 0 0,1 1 2 16,-3 0 0-16,0 1-1 0,0 0-1 16,-1 3-1-16,-1-3 1 0,-2 3 2 15,-1-2 1-15,-3 1-2 0,0-2 4 0,1 0-4 0,-1-1 0 16,-2 1 1-16,2-2-2 0,-4 4 1 0,0-2-2 16,-1 0 6-16,2 1-4 0,-3-3 3 15,-1 0 1-15,0-2-3 0,-1 0 6 0,-3-2 3 16,2-1 1-16,-5 0-1 0,2-1 2 0,-2 2-5 15,0-3 2-15,-3 1 3 0,-4 0-3 0,-3 2 4 16,-3-1-3-16,-3 0 1 0,-4 2 1 16,-4-1 3-16,-2 2 3 0,-6 1 1 0,-2-2 5 15,-1 1 1-15,3 0-2 0,1-1-3 0,2 0-9 16,2-1-4-16,4 0-3 0,5 1 2 0,0-3-5 16,4 2 2-16,1-2-4 0,2 0-5 0,3 0-3 15,5-2-8-15,2 0-12 0,1-3-34 16,1 0-38-16,5 0-61 0,4-2-101 0,1-1-146 15,6 0-56-15,4-1-417 0</inkml:trace>
  <inkml:trace contextRef="#ctx0" brushRef="#br0" timeOffset="68990.89">14545 14895 1386 0,'0'0'9'0,"0"0"40"0,0 0 41 16,0 0 26-16,0 0 16 0,0 0-21 0,0 0-5 15,0 0 4-15,0 0-2 0,138-95-14 16,-103 77-18-16,3-2-17 0,2-2-8 0,2 2-6 15,4-1-9-15,0-1-6 0,4-1-9 0,0 0-7 16,6 0-5-16,-1-2-4 0,-1 1-2 16,-2 1-8-16,-3 3-6 0,-7 1-20 0,-2 3-30 15,-5 3-44-15,-6 1-66 0,-7 3-75 0,-3 4-107 16,-7 3-123-16,-4 2-725 0</inkml:trace>
  <inkml:trace contextRef="#ctx0" brushRef="#br0" timeOffset="70800.56">16003 14356 873 0,'0'0'265'0,"0"0"-217"0,0 0 49 16,0 0 49-16,0 0 7 0,0 0-23 0,0 0-27 16,0 0-1-16,0 0 5 0,43-124-4 0,-43 114-6 15,0 3-12-15,0 3-11 0,0 0-10 16,-6 2-18-16,2 2-13 0,-5 0-16 0,-1 1-13 0,-1 6-2 15,-4 2-4-15,-1 4 2 0,-3 2 5 16,1 3-5-16,1 2 2 0,1 3-2 0,2-1-3 16,2 1 4-16,3 1 1 0,2 0-2 0,3 0 3 15,2 0-2-15,2-2-1 0,3-3 0 16,6-2-3-16,1-2 2 0,2-4-1 0,3-2 2 16,2-2 8-16,4-2-2 0,1-4 2 0,0-1 4 15,3-1-8-15,-1-6 5 0,-1-2 4 0,1-2-2 16,-4-3 8-16,0-1-5 0,-4-3-1 15,1 0 0-15,-3-3 0 0,-3 0 1 0,-1 3-1 16,-3 0 0-16,-4-1-1 0,-1 2-2 0,-2-1-2 16,0-1-2-16,-5 1-5 0,-4-1-1 15,0 1-3-15,-3 2-4 0,1 1-2 0,-6 1-4 16,1 2-2-16,-1 4 0 0,-3 3 1 0,0 3 2 16,-2 2-2-16,2 0 6 0,-1 6 0 15,2 3-1-15,-1 2 4 0,5 1-5 0,2 0-3 0,6 2 2 16,1-1-2-16,4 0-2 0,2 1 4 0,2-3-5 15,7 2-1-15,2-2 4 0,1-3 0 16,6-2 7-16,0-4 4 0,2-1 3 0,3-1 4 16,-2-2 1-16,-1-5 2 0,3-1 0 0,2-2-1 15,-2-2 0-15,-2-1-1 0,2-1-2 0,0-1 1 16,1 0-2-16,-2 2-3 0,0 0 4 16,-1 3-6-16,-2 0 0 0,0 2 1 0,0 2-3 15,-5 2 0-15,2 2 1 0,-5 2-1 0,-1 0-2 16,1 1 0-16,-4 4-1 0,-1 2-1 15,1 1 1-15,-2 4-1 0,0 0 3 0,-3 3-1 16,-1-1 4-16,-1 3 1 0,0-2 0 16,0 0 2-16,1 1 0 0,-1-2 1 0,-2-3 1 0,1 0 0 15,-1-3 2-15,-4 0 6 0,4-2 2 16,1-1 2-16,1-3 7 0,0-1-3 0,0-1 5 16,0 0 10-16,0-1 1 0,6-5-1 0,1-2-8 15,2-2-12-15,2-2-9 0,3-1-1 16,0-1-3-16,-1 0-1 0,1-1-1 0,1 1 0 0,-1 2-1 15,2-2 2-15,-1 2 0 0,1 0-1 0,-1 3 0 16,0 0-2-16,0 4-3 0,-2 1 0 16,0 3-1-16,-3 1 2 0,3 0-3 0,-4 5 6 15,-1 2-6-15,0 2 1 0,-3 3 5 0,1 1-7 16,-4 2 9-16,0 1 0 0,0 2 0 16,-2 1 4-16,0 0-2 0,0-2-1 0,-3 0-1 15,1-1 3-15,-2-2-2 0,0-1 4 0,3-4 3 16,-2-1 3-16,0-4 6 0,2 0 2 0,1-2 6 15,0-2 1-15,0 0 10 0,0 0 7 16,0 0 1-16,0-3-2 0,4-3-15 0,1-3-11 16,3-2-12-16,1-1 1 0,1-2-3 15,2 0-1-15,-1 1 2 0,5-2-5 0,-4-1 3 16,4 1-2-16,-1-2 1 0,3 0 0 0,-1 0-2 16,3-1-1-16,1 1-5 0,-3 2 4 0,1 3-5 15,-2 3 0-15,0 2 0 0,-4 2-6 0,-2 4 4 16,-4 1 0-16,-2 0 0 0,2 3 7 0,-4 3-4 15,-3 3 2-15,0 1 3 0,0 3-3 0,0 2 7 16,0 1 0-16,-5 1-2 0,1 1 6 16,2-2-8-16,-2 1 2 0,3-2 1 0,-1 0-7 15,2-3 7-15,0-1-2 0,0-2 2 0,2-2 3 16,2-2-2-16,-2-2 1 0,3-2 0 16,0-1-1-16,1 0 8 0,1 0 0 0,1-4 1 15,2-3 2-15,0-1-9 0,1-2-2 0,0-1 0 16,4 0-5-16,-2-2 8 0,2-1-3 0,-1-1 0 15,0 1 1-15,2-1 0 0,-2 0 0 16,2 1-2-16,-2 0 3 0,3 1-4 0,-4 2-2 16,1 1 1-16,0 4-4 0,-3 0 3 15,-1 1 0-15,1 4 1 0,-3 1-2 0,-4 0 0 0,3 2-2 16,-4 3 0-16,3 3 2 0,-3 0 2 16,-1 2 1-16,-1 3 1 0,1 1 1 0,-2 2-1 15,0 0 2-15,0 1-1 0,0 1-2 0,0 1 2 16,2-2 1-16,0 2 2 0,0-2 3 15,4 1-1-15,-3 0 0 0,6-2-2 0,-3 1 0 0,2-2 2 16,1-1 2-16,5-3 1 0,1-2 2 16,0-2 0-16,1-3 1 0,2-2 4 0,-4-1-1 15,5-1 5-15,-4 0 1 0,1-4-2 0,0-2 0 16,-3-2-3-16,-2-2-1 0,1 1-2 16,-2-3-1-16,-1-1 0 0,1-1-2 0,-1 1-1 0,-2 0 0 15,-2 0-4-15,4-1-1 0,-6 2 0 16,4-2-6-16,-5 0 5 0,3 0-1 0,-2 3-1 15,-3 1 4-15,0 0-2 0,0 3-1 0,0 3-2 16,0 0 0-16,0 3 0 0,-1 1-1 16,-1 0-1-16,-3 0-3 0,3 2-1 15,0 4 1-15,-5 0 1 0,4 1 2 0,-3 2 2 16,4 0 0-16,-2 2 0 0,-1-1 0 0,4 0-1 16,0 2 0-16,0-2 0 0,1-1-2 0,0 1-2 15,2-1-1-15,2-1 0 0,2-1 0 0,1-1 1 16,-1-2 1-16,1-1 1 0,1 0 1 0,-2-2 3 15,2-1 1-15,0 0-2 0,-1-2 4 0,-1-4-4 16,1-1 2-16,2-2 1 0,-3 0-3 0,-1-2 1 16,-3 0-3-16,1-2 2 0,-3 1 0 15,0-2 0-15,-2 0 0 0,-2-3-2 0,-4 1-3 16,-1-2-4-16,-1-2-5 0,-1 1-6 0,-2-1-3 16,-3 0-4-16,0-2 1 0,-1 2 7 0,-3 2 4 15,2 2 8-15,0 2 3 0,-3 2 3 16,6 3 1-16,-4 4 0 0,7 1-1 15,-2 4 1-15,2 0-1 0,4 4 2 0,-1 3 1 16,0 4-1-16,2 2 2 0,2 2 0 0,2 2 7 16,3 0 8-16,0 3 1 0,5-1 4 15,5-2-5-15,3 1-3 0,0-2-1 0,5-2 0 16,2-2 3-16,1 0-3 0,3-3 1 0,-1-3-4 16,0-1-6-16,0-5-1 0,5 0-6 0,-3 0-12 15,0-6-22-15,2-1-36 0,-2 1-65 0,1-2-105 16,-5 1-196-16,-7 1-365 0,-5 2-681 0</inkml:trace>
  <inkml:trace contextRef="#ctx0" brushRef="#br0" timeOffset="72192.07">18167 14286 2198 0,'0'0'1'0,"0"0"16"0,0 0 18 0,0 0 34 16,0 0-9-16,0 0-21 0,0 0-12 0,0 0-8 16,0 0-2-16,0 0 0 0,0 0 7 15,0 0 11-15,26-126-3 0,-35 118-2 0,-2 2-6 16,-2 1-13-16,-5 4-5 0,-3 1-2 0,-1 0-3 16,-5 5 1-16,3 3 0 0,1 3-1 0,-1 1 1 15,5 1-1-15,2 0-4 0,0 1 0 16,7 0 0-16,-3 0 0 0,5 0 0 0,0 0-1 0,4-3-1 15,-1 0-3-15,3-1 0 0,2-2-2 16,0-1 0-16,0-1-1 0,2-2 1 16,3 1 1-16,-1-3 0 0,3 1 4 0,1-3 0 15,2 0 3-15,1 0 3 0,1 0-2 16,-1-2 2-16,3 0-1 0,2 0 0 0,-3-1 0 16,5 3 0-16,-4 0 1 0,3 0 1 0,0 5 1 15,-3 3-2-15,3 3 1 0,-2 2 0 0,2 4 0 16,1 4 0-16,-1 4 0 0,-1 2 0 0,-3 3 3 15,1 1 2-15,-6 0 2 0,-2 3 1 0,-5-3-3 16,-1 0 3-16,-1-1-1 0,-7 0-2 0,-3-1 4 16,-3-2 0-16,-3-1 6 0,-3-2 13 15,0-2 0-15,-3-2 2 0,-2-4-5 0,-1-2-10 16,-3-3-2-16,-1-1-2 0,1-5-3 0,4-1-4 16,-3-3 4-16,6-1-3 0,2-1 4 15,2-5 3-15,7-1 0 0,2-2 0 0,6-3-4 0,3-1-2 16,0-5-6-16,10-1-2 0,5-3 0 15,5-2-2-15,8 0-2 0,2-3 2 0,2 0 0 16,3 0-3-16,-1 0 6 0,0 1-5 16,4 1 1-16,-3-2 3 0,2-1-5 0,1 2 4 15,-3-2-1-15,2 1 2 0,-6-1 1 0,-2 0 2 16,-5 0 0-16,1 3-1 0,-4-1 2 16,-7 1-2-16,2 1-1 0,-6 2 0 0,-5 0-1 15,0 2 2-15,-4 2 2 0,-1 3 0 0,-5 2 1 16,-2 3 1-16,-8 5-6 0,0 5 2 0,-5 0-8 15,-2 6 5-15,-2 7 2 0,3 0-4 0,1 4 9 16,1 1-7-16,6 3-1 0,1 2 2 0,4 1-6 16,0 2 5-16,7 0 1 0,1 0 1 15,0 1 3-15,7-1-3 0,0 1-1 0,4-3-2 16,3-3-1-16,-1-3 3 0,7-2 1 0,1-3 0 16,3-4 6-16,-1-1-6 0,-1-4 1 0,4-3 0 15,-2-1-4-15,-3-1 5 0,1-8 2 16,-1 1 3-16,-1-3-2 0,1-2 0 0,-2-2 0 15,0-2-1-15,0-1 2 0,-5-1-1 0,4 1-1 16,-1 0 1-16,-5 3 0 0,-1 2-4 16,-1 2-2-16,0 2 0 0,-3 3-3 0,-3 3 2 15,2 3 0-15,-3 0-2 0,-2 0 4 0,2 6-4 16,-3 2 2-16,0 3 0 0,0 3 1 0,0 1 0 16,-3 3 1-16,1 1 0 0,-1 0-4 0,0-3 2 15,3 1 0-15,0-3 2 0,0-2 1 16,4 0 0-16,0-3-2 0,2-1 0 0,-1-2 5 0,0-3-2 15,0 0 4-15,0-3 6 0,-1 0 9 16,5 0 8-16,-4-6 2 0,4-1-3 0,2-4-10 16,2 1-8-16,0-1-4 0,-1-2-2 0,3-1-2 15,0-1 2-15,-2-1-2 0,5 0-1 16,-2 1 2-16,0-1-4 0,1 3 0 0,3 1 0 16,-6 1-2-16,3 2 1 0,-5 3-3 0,-2 1 2 15,-2 4-3-15,-1 1 1 0,-1 0-2 0,-1 5-3 16,-2 2 3-16,-1 2-1 0,-2 2 3 15,0 1-1-15,0 4 5 0,0 0-4 0,0 1 3 16,-2-1 2-16,2 0-3 0,0-2 2 0,0-3-1 16,2 0 0-16,3-3 1 0,0-2 0 15,3 0 0-15,1-3 2 0,0-1 2 0,0-1 1 16,2-1 1-16,-1-6 1 0,2-1 2 0,1-1-3 16,-1-1 2-16,4-2-1 0,-3-1-3 15,-1-2 1-15,3 1-4 0,-2-3 2 0,-1 1-2 0,2 1 2 16,0 0 0-16,-2 1-2 0,2 0 1 0,0 2-4 15,-3 0-2-15,1 4 3 0,-2 1-3 16,-1 1 2-16,-3 4 2 0,-2 1-1 0,-3 0 0 16,0 0 2-16,-1 6-2 0,0 1 2 0,0 3 2 15,-1 1 2-15,-4 3 1 0,-1 1-2 0,1 1 3 16,-2 0-3-16,1 1-4 0,2-2 4 16,-1-1-5-16,2-1 1 0,2-1 2 0,1-3-2 15,0-1 0-15,0-1-4 0,4-2-11 0,2-1-10 16,2-2-16-16,4-2-32 0,6 0-37 15,1 1-62-15,3-6-109 0,2-1-149 0,-5 2-176 16,-8 0-829-16</inkml:trace>
  <inkml:trace contextRef="#ctx0" brushRef="#br0" timeOffset="72342.38">19534 14045 1388 0,'0'0'984'16,"0"0"-774"-16,0 0-48 0,0 0-24 0,0 0-49 0,0 0-38 15,0 0-27-15,0 0-19 0,0 0-15 0,0 0-16 16,0 0-34-16,0 0-62 0,0 0-109 16,0 0-129-16,93-6-171 0,-77 13-665 0</inkml:trace>
  <inkml:trace contextRef="#ctx0" brushRef="#br0" timeOffset="73552.42">20027 13917 2170 0,'0'0'99'0,"0"0"-10"0,0 0 11 15,0 0-9-15,0 0-4 0,0 0-10 16,0 0-13-16,0 0-10 0,0 0-6 0,-68 145-4 16,49-111-5-16,-1 2-7 0,-1 4-8 0,0 0-4 15,-3 1-2-15,-2 2-3 0,4-3-1 0,0-1 1 16,1 1-5-16,2-7-6 0,6-4-1 15,0-2-7-15,2-2-1 0,6-5 1 0,-1-3-9 0,4-3-6 16,1-4-8-16,1-2-7 0,0-4-10 16,0-2-2-16,0-2 9 0,0 0-8 0,-5-6-11 15,0-2-30-15,-6-3-33 0,0-3-8 0,-6-1 20 16,4-1 35-16,-4 0 35 0,2 1 28 0,-2 0 12 16,0 2 14-16,3 1 6 0,1 1 3 15,1 2 0-15,5 2-4 0,1 3-11 0,6 0-19 16,0 3-12-16,1 1-4 0,8 0 0 0,6 0 17 15,0 3 8-15,5 2 2 0,3 0 3 16,5-2 1-16,0-1 2 0,4 1 6 0,-1-1-1 16,3-1 2-16,1 0 4 0,-2-1 3 15,-1 0 12-15,5 0 23 0,-3-3 11 0,5-3-3 0,1 0-6 16,-1-2-17-16,1-2-5 0,-3-1-2 16,1-2-4-16,1 0-5 0,-4 0-8 0,1 1-4 15,-5-2-5-15,-4 4-3 0,-4 0-1 0,-6 2 2 16,-5 4 5-16,-8-1 10 0,-2 3 3 0,-2 0-3 15,-9 1-9-15,-5 1-12 0,-7 0-5 16,-3 5 2-16,-5 3-2 0,-1 3 1 0,1 0 2 0,0 4-3 16,5 1 4-16,2 1-1 0,2 2 0 15,3 0-2-15,5 0 2 0,4-2 0 0,0-2 0 16,7-2 2-16,1-2 0 0,0 0-1 0,0-4 1 16,1-2 6-16,7-1 3 0,-1-2 4 15,3-2 6-15,3 0-2 0,0 0-3 0,5-4-3 16,1-2-4-16,0-2-4 0,0 0 2 0,-1-2 1 15,0 0-1-15,2-2 3 0,0-1-3 0,0-1-4 16,0-1 0-16,1 0-5 0,0-1 1 16,-2 2-1-16,2 2 0 0,-3 2 0 15,-5 2-1-15,2 2-1 0,-5 4 0 0,-5 1-3 16,-2 1 0-16,-1 2 2 0,-2 4-2 0,0 2 8 16,-5 2-3-16,-2 3 3 0,-1 2 0 0,-3 3-1 15,2-3 2-15,1 3-2 0,-2-2 3 0,2-2-1 16,5 0 2-16,-1-2 0 0,2 0-2 0,2-2 2 15,0-1-2-15,8-1 1 0,0-2 6 16,3-2 3-16,1 0 6 0,5-3 5 0,2-1 1 16,3 0-6-16,1-5 1 0,3-2-7 0,-2-1-2 15,-1-2 1-15,2-1 1 0,-2-1-1 0,-2-1 0 16,0-1 2-16,-2 0-5 0,2-4 0 0,0-1-2 16,-1-4-1-16,3 0-3 0,2-2-5 0,-1-4 1 15,4-2-12-15,0-3 4 0,2 0 0 16,-5-1-7-16,3 0 8 0,-5 4-5 0,-3 3 4 15,-6 3 5-15,-2 7 0 0,-7 3 4 0,0 6 3 16,-4 3 0-16,-1 3 2 0,0 3-4 16,-7 1-1-16,-4 7 2 0,-2 2-3 0,-3 7 5 15,-4-2 0-15,2 4-3 0,3 2 5 16,-3 0-5-16,5 4 3 0,-2 0-1 0,2 0 0 0,2 2 0 16,1-1 0-16,2 2 1 0,4-2-4 15,0 0 4-15,1-1-1 0,2-1 0 0,1 1 2 16,0-5-3-16,7 0-1 0,-2-3-3 0,4-2 2 15,1-2-1-15,6-3 5 0,-1-1 0 16,5 1 2-16,1-5-2 0,5-3-1 0,-2 0 0 0,2-2-6 16,-1 0 9-16,4-4-1 0,0-1-1 15,-2-5 5-15,3 1-7 0,0-2 1 0,-2-3-3 16,1-2 1-16,0-3-1 0,-6-2-2 0,3-1 2 16,-4-3-6-16,-1 3 2 0,-7 1-2 0,-4 1 4 15,-2 4 0-15,-7 2 2 0,-1 3 3 16,-2 2-3-16,-8 5 2 0,-3 2-3 0,-5 2-2 15,-3 0-1-15,-3 5 2 0,-1 5 0 0,1 4 4 16,-3-1 1-16,6 3 0 0,-1 3 2 16,3 0-3-16,1 1 4 0,7 0-3 0,1 1 2 15,6-1-1-15,1-2-4 0,3 0 2 16,0-1-4-16,6-1-2 0,3 0-2 0,4-1-6 16,4-1 2-16,5-3-10 0,0 1-13 0,5-3-15 0,-1-2-27 15,2 0-29-15,0-4-39 0,1 1-65 16,2-3-104-16,-9 0-194 0,-8-1-902 0</inkml:trace>
  <inkml:trace contextRef="#ctx0" brushRef="#br0" timeOffset="73803.53">20721 14121 2137 0,'0'0'13'0,"0"0"26"0,0 0 43 16,0 0 34-16,0 0 3 0,131 22-6 15,-99-18-9-15,8 1-26 0,0 0-19 0,6-2-14 16,-1 1-11-16,0-1-5 0,1 0-8 16,-3 1-6-16,0-1-5 0,-3 1-6 0,-4-1-8 15,-4 0-11-15,-2 1-23 0,-5-1-38 0,-2 1-52 16,-8-1-91-16,2 1-118 0,-8-2-219 0,-5 0-880 0</inkml:trace>
  <inkml:trace contextRef="#ctx0" brushRef="#br0" timeOffset="156150.44">7581 17124 27 0,'0'0'26'16,"0"0"-24"-16,0 0 7 0,0 0-5 16,0 0-1-16,0 0 4 0,0 0-5 0,0 0 4 15,0 0-6-15,0 0 8 0,0 0-7 0,0 0 3 16,-85 7 4-16,80-6-6 0,-4 0 8 0,4 2 3 16,-1-1 0-16,2 0-1 0,-1 1 8 15,0-1 2-15,0-1 14 0,1 0 21 0,1 0 8 16,-1 0 19-16,3 1-1 0,-2-1 1 0,2 0-10 15,1 0-9-15,0-1-5 0,0 0-21 0,0 0-8 16,0 0-11-16,0 0-4 0,0 0 7 0,0 0 10 16,1 0 4-16,2 0 11 0,1 0 7 15,0-2 7-15,2 1 11 0,1-2-1 0,0 0-6 16,1-1-6-16,2 0-10 0,-2-2 0 0,3 1-5 16,1-1-4-16,-1 2-8 0,0-1-13 15,2 2 3-15,-3 0-10 0,0 0 1 0,2 1-1 0,-1 0 4 16,1-1-7-16,1 1 4 0,0 1 2 15,0 1-9-15,2-1 8 0,0 1-1 16,3-1 3-16,-2 1-4 0,-1 0 4 0,1 0-8 16,-1 0 0-16,1 0 6 0,-2 1-7 0,2 0 2 15,-2 1 0-15,2 1-2 0,-2-2-2 0,1 1 7 16,0-1-4-16,-3 2-6 0,4-2 6 0,-1 0-5 16,1 2 0-16,-1-1 8 0,3-1 0 0,-1 2-3 15,-1-2 1-15,2 0 5 0,1 1-9 0,0 1 8 16,0 0 2-16,0-1-7 0,1 0 5 15,0-1-2-15,1 0 0 0,0 1-7 0,0 1 10 16,0-1-13-16,3 0 0 0,-2 1 15 0,2-1-10 16,0-1 9-16,0 1-2 0,3-2-3 0,0 1-3 15,-1-1 3-15,3 0 5 0,1 0-6 16,-3 0 9-16,3 0-7 0,-3-2-2 0,3 0 2 16,0 0-4-16,0-1-1 0,1 1 1 0,0 0 6 15,2-1-8-15,-1 1 6 0,2 0 0 16,-2-1-8-16,3 1 4 0,0-2 0 0,-2 2-2 15,4 0-2-15,-3-2 6 0,3 2-12 0,1-2 3 16,-3 3 10-16,4-3-9 0,-3 2 10 16,0-2-8-16,0 2 0 0,0-1-1 0,-1 0 5 15,0 1 2-15,-3 0-10 0,3 0 8 0,-1 1-8 16,0 0 5-16,1 1 4 0,-3 0-1 0,1 0-2 16,-4 0-1-16,4 0 3 0,-4 0-7 0,4 0 6 15,-2 1-7-15,-1 0 1 0,-1 2 2 0,0-2 2 16,2-1 2-16,0 1-5 0,0-1 7 0,-1 0-8 15,-1 0 1-15,1 0 6 0,-1 0-4 16,-2 0 4-16,1 0-2 0,1 0 2 0,0 0-6 16,0-1 7-16,-3 1 1 0,3-1-8 0,0 0 11 15,1 1-10-15,-3-2 1 0,-2 2 3 16,4 0-5-16,-1 0-2 0,-3 0 2 0,4 0 5 16,-1 3-10-16,-3-2 5 0,2 1 4 0,-3 1-6 15,3-2 5-15,-3 1 4 0,4 0-4 16,0 1-8-16,-5-1 12 0,3 2-15 0,-3-3 3 15,0-1 10-15,1 3-9 0,-1-3 11 0,0 1-8 16,0-1 1-16,3 0-1 0,-5 0-4 0,2 0 14 16,3 0-9-16,-3 0 7 0,-3 0-4 15,7 0-5-15,-5 0 2 0,0 1 0 0,-1 1 3 16,1-1-6-16,0-1 8 0,2 2-9 0,-3 0 8 16,2-1 0-16,-1 0-7 0,0-1 4 0,1 1-1 15,-1-1 5-15,1 0-9 0,-2 0 13 0,4 0-17 16,0 0 2-16,-2 0 12 0,1 0-12 0,-1-1 12 15,-1 1-6-15,-1-1 5 0,0 1-9 16,0-1 10-16,3 0-1 0,-3 1-12 0,-1 0 12 16,1 0-16-16,-2 0 12 0,2 0 1 0,0 0-2 15,0 0 2-15,-2 0-10 0,2 0 8 0,-3 2-7 16,-1 0 13-16,1 1 1 0,0-1-6 16,-4-1 4-16,5 0-5 0,-1 1 0 0,-3-1-7 15,4-1 6-15,-1 1-10 0,0-1 6 16,-3 0 11-16,3 1-7 0,-1-1 6 0,-2 0-7 15,1 0-4-15,-2 0-1 0,2 0 10 0,-1 0-1 16,1 0-2-16,-2 0 7 0,4 0-14 0,-4 0 6 16,4 0-1-16,-3 1 1 0,2-1-2 15,-1 0-2-15,-2 1 6 0,2 1 1 0,0-1 3 16,0 1-6-16,-1-1-1 0,2-1-9 0,0 3 8 16,-3-2 8-16,5 0-8 0,-2-1 8 0,0 0-9 15,3 0 0-15,-1 0 4 0,1 0-3 0,0 0 2 16,0 0-4-16,0 0 8 0,0 1-7 0,1 0 13 15,0-1-1-15,0 0-14 0,0 0 8 0,2 1-11 16,1-1 5-16,-3 0 2 0,1 0 4 16,0 0-2-16,3 0-7 0,-4 0 11 0,1 1-10 15,-1-1 6-15,0 2 2 0,1-2-4 0,1 0 1 16,2 0 3-16,-3 0 0 0,2 0-9 16,-1 0 10-16,0 0-11 0,-2 0 7 0,1 0 0 15,4 0-1-15,-4 0 1 0,-1-2-6 16,1 2 13-16,1 0-12 0,-3 0 10 0,3 0-4 15,-2 0-9-15,0 0 9 0,-4 3-6 0,1-2 3 16,1 0 2-16,-1 1 2 0,-1 0-3 0,-1 0-2 16,2 0 5-16,-2 0-7 0,1-1 5 0,-1 1 3 15,-2 0-6-15,0-1 2 0,0 1 2 16,-1-1 4-16,-3 2-12 0,3-2 11 0,-3-1-11 16,-1 0 2-16,0 0 11 0,0 1-7 0,-2-1 0 15,-1 0-6-15,0 1 6 0,-1-1-9 0,0 0 14 16,-2 0 3-16,2 0-10 0,-1 0 9 15,-1 0-8-15,1 0 1 0,0 0-6 0,-2 0 8 16,2 0-7-16,-2 0-2 0,0 0 12 0,1 0-7 0,1 1 6 16,-2-1 2-16,1 0-7 0,0 0 1 15,-1 1 2-15,0-1 1 0,2 0-4 0,0 0 5 16,-1 0-8-16,1 0-2 0,1 0 8 0,1 0-5 16,-1 0 10-16,3 0-5 0,-2 0 5 15,0 0-9-15,4 0 7 0,-2 0-9 0,-2 0 2 16,1 0 5-16,1-1-5 0,0 0 8 15,0 1-4-15,1-1 7 0,1 0-5 0,0 0 3 16,0-1 1-16,1 1-11 0,-1-1 9 0,0 1-7 16,1 1 5-16,0-3 1 0,1 2-2 0,1 0 5 15,-2 0-10-15,1-1 6 0,0 2-8 0,0-1 2 16,0 1 4-16,-1 0 2 0,-1 0-3 16,2 0 0-16,-1 0 4 0,-2 0-11 0,5 0 13 15,-3 0-7-15,4 1-1 0,-3-1 8 0,0 0-7 16,2 0 0-16,-3 0-2 0,2 0 3 15,-2 0-7-15,1 0 7 0,3 0 6 0,-2 0-11 0,1 1 9 16,2-1 1-16,1 0-6 0,-3 0-1 0,4 0 5 16,-2 0-8-16,1-1 1 0,1 0 7 15,0 1-6-15,-1-1 4 0,1 1-2 0,2-1 4 16,-1 1-6-16,0 0 6 0,0 0 1 0,-1-1-9 16,2 1 9-16,0 0-4 0,-1-2-1 15,-1 2 2-15,-3 0-2 0,3 0-2 0,-3 0-4 16,-2 0 10-16,0 0-9 0,-1 0 8 0,-2 0 5 15,0 0-10-15,1 0 8 0,-3 2-3 16,1-1-4-16,-3 1-3 0,1-1 4 0,-1 0-10 16,0 0 7-16,-2-1 11 0,2 2-11 0,-2-2 12 15,1 1-7-15,2 2-6 0,-2-2 5 0,1 0-3 16,1 0 7-16,2 0-9 0,0-1 10 16,0 0-3-16,2 0-5 0,0 0 6 0,1 0-3 15,1 0-9-15,-2 0 5 0,3 0 10 0,-2 0-12 16,1 0 16-16,0 0-4 0,1-1-13 0,0-1 8 15,1 1-9-15,2 0 9 0,-2-1 1 0,0 2 0 16,0-2-4-16,0 0-18 0,1 0-3 16,0 1-17-16,0-1-5 0,2 0-6 0,2 1-12 15,-1 0-11-15,3 0-8 0,3 0-10 0,1 0-27 16,4-1-13-16,3 1-33 0,1 0-16 0,2 0-20 16,0 1-33-16,4 0-39 0,4 0-52 0,-12 0 20 15,-10 0-298-15</inkml:trace>
  <inkml:trace contextRef="#ctx0" brushRef="#br0" timeOffset="157683.75">7958 17963 360 0,'0'0'323'0,"0"0"-286"0,0 0 37 0,0 0 21 16,0 0 34-16,0 0 9 0,0 0-16 0,0 0-34 16,0 0-14-16,0 0 20 0,0 0-34 0,0 0 3 15,-77 50-12-15,75-58-18 0,2-3 0 0,0-4 14 16,4-6-5-16,2-11-19 0,5-6 9 0,2-2-23 15,-1 3-2-15,-2 4 15 0,0 2-6 16,0 1 0-16,-2 2 3 0,-3 4-1 0,1 3-10 16,-1 5 8-16,-4 5-2 0,3 3-5 0,-2 2 7 15,-2 4-3-15,2-1 0 0,-2 3 4 16,0 0-2-16,0 0-6 0,0 3-2 0,0 2-2 16,1 5-7-16,-1 2 7 0,0 7-6 0,1 1 1 15,-1 5-1-15,0 3 1 0,0 0-1 0,-1 1-9 16,1-2 7-16,0-1-7 0,0-5 2 15,1-2 6-15,3-4 16 0,0 2-22 0,-1 0 14 16,4 2 3-16,0-2-36 0,2 0 36 0,-1-2-8 16,5-2-3-16,-2-3 4 0,2-1-2 15,1-5-11-15,0-2-3 0,0-2 26 0,0 0-21 16,1-6 28-16,-3-3 3 0,2-2-12 0,2-8 17 16,4-5-12-16,-3-5-16 0,1 0-1 15,-6 2 1-15,-3 6-11 0,-2 4 17 0,-2 4 11 0,-1 3-13 16,-2 2 9-16,1 2-4 0,-2 2-8 0,-1 3 6 15,0 1-1-15,2 0 6 0,-2 0-7 16,0 3 4-16,1 2-6 0,0 4-5 0,2 1 9 16,1 3-7-16,-1 0-1 0,-1-1 1 0,1 2 21 15,2-1-19-15,-1 1 16 0,1 2-12 0,1 3-29 16,2 1 18-16,0 1-11 0,3 1 17 16,0 0-9-16,1 0 9 0,-1-1-23 0,1-3-17 15,0 1-13-15,-1-3-56 0,-1-3-47 16,1-2-65-16,-1-3-56 0,0-2-98 0,-5-3-20 15,0-2-215-15</inkml:trace>
  <inkml:trace contextRef="#ctx0" brushRef="#br0" timeOffset="157922.03">7737 17718 2088 0,'0'0'-63'16,"0"0"26"-16,0 0 28 0,0 0 40 0,0 0-1 15,0 0-6-15,150-47-14 0,-108 35 0 0,0 3-5 16,5 0 0-16,-5 3-15 0,0 1-12 16,-2 3-15-16,0 2-56 0,-1 1-47 0,-3 5-55 15,2 2-60-15,-2 3-60 0,-1 0-30 0,-7-2 27 16,-11-2-46-16</inkml:trace>
  <inkml:trace contextRef="#ctx0" brushRef="#br0" timeOffset="158440.31">8714 18034 1254 0,'0'0'-26'0,"0"0"26"0,0 0 57 0,0 0 9 16,0 0 45-16,0 0-23 0,0 0-42 16,0 0 14-16,0 0-18 0,0 0 9 0,18-117-10 15,-17 104 1-15,1 2-3 0,-2 2-3 0,0 1 8 16,0 2-5-16,-5 1 2 0,0 3-10 0,-1 1-5 16,-3 1-14-16,1 0 0 0,-1 7-4 15,-2 2-10-15,3 0 2 0,-1 2-13 0,-1-1 14 16,2 0-15-16,-1 3 17 0,-2 1-15 15,1 1-13-15,-2 3 35 0,0 3-34 16,3 0 31-16,-1 3-9 0,2 0-16 0,0-1 9 0,3 1-7 16,0 0 16-16,4 0-20 0,0 0 22 0,1-4-20 15,0 0-15-15,1-4 16 0,8-3-18 0,-3-3 6 16,3-6 11-16,3-2 18 0,-2-2 11 16,5-7 13-16,-2-6-8 0,4-3-13 0,-2-4-2 15,1-3 1-15,-1-2 20 0,1-3-7 0,-2 1 21 16,-2-2-16-16,2-4-14 0,-4-4 27 15,1 1-34-15,-6 2 22 0,-2 10 3 0,-3 10-11 16,0 3 18-16,-3 7-3 0,-1 0 8 0,2 3-10 0,-2 1 0 16,1 4-18-16,0 3-7 0,0 2 7 15,1 1-2-15,-1 4 1 0,1 2-16 0,2 2 9 16,-1 5-21-16,1 0 17 0,0 1 11 0,0 0-27 16,1-2 11-16,5-1-2 0,1-2 4 15,2-4-15-15,0-1 15 0,1-3-18 0,3-3-35 16,0-3 10-16,2-3-40 0,-1-2-31 15,2-2-42-15,-1-8-98 0,1-2-139 0,-4 1-12 16,-4 4-164-16</inkml:trace>
  <inkml:trace contextRef="#ctx0" brushRef="#br0" timeOffset="158638.49">8637 17499 1202 0,'0'0'744'0,"0"0"-730"0,0 0-20 0,0 0 13 16,0 0-7-16,0 0 5 0,0 0-5 0,0 0 1 15,-9 122-8-15,28-109-12 0,3 0-23 0,2-3-53 16,5-1-63-16,0-1-94 0,4 0-107 0,-8-2-22 16,-8-3-273-16</inkml:trace>
  <inkml:trace contextRef="#ctx0" brushRef="#br0" timeOffset="159483.65">9066 18263 803 0,'0'0'33'0,"0"0"-3"15,0 0-14-15,0 0 18 0,0 0 28 0,0 0-10 16,0 0-8-16,0 0 15 0,-66-130 4 0,66 107-23 16,0 1 8-16,-3 1-6 0,9-1-16 15,-2 1 4-15,4 1 4 0,3-1-10 0,4-2-1 16,5-2-1-16,3 2-19 0,0 2 3 0,1 7 1 16,0 4-1-16,-4 5 0 0,3 2-4 0,-2 3-1 15,-1 0-2-15,0 4 5 0,-6 3 2 0,-2 1-10 16,-3 1 22-16,-3 1-9 15,2-1 6-15,-6 5 3 0,2 1-9 0,-3 4-5 16,-1 1-1-16,0 4 10 0,-6 0-18 0,-4 0 16 16,-1 0-11-16,-3 1 4 0,-1 0 2 0,0-4 7 15,0 0 3-15,2-1-4 0,-1-4 10 0,4-4-28 16,0 0 5-16,5-4-27 0,1-2 2 0,3-4 3 16,1-2 1-16,4 0 37 0,4-2-25 15,3-5 31-15,1-2-11 0,2-3-18 0,3-3 23 16,4 1-23-16,-1-4 10 0,0-1 5 0,3 1 9 15,3 0-12-15,-2-2 18 0,2 2-9 0,-1-1-20 16,3 1 25-16,-2 1-20 0,1 0 14 16,1 0 5-16,-2 1 3 0,8-2-10 0,-1-1-23 15,0 3 11-15,-3 3-22 0,-7 3 19 0,-8 6 16 16,-5 1-11-16,-1 1 4 0,-7 2 7 0,0 0 29 16,-2 0 10-16,-1 1 13 0,-3 4-17 0,-4 0-31 15,2-1 12-15,-1 2-10 0,-3 2-5 16,-3 0-8-16,0 2 0 0,-1 1-20 0,-2 1 22 15,1 1 8-15,-2 2-25 0,1-1 16 16,1 1-15-16,2 1-4 0,0 0-3 0,3 0 7 16,0-1-5-16,5 1-2 0,0-1 18 0,3-1-23 15,2-1 13-15,0-3-8 0,7-1-4 0,1-1 9 16,2-2 5-16,1-3 13 0,1-1-33 0,0-2 27 16,4 0-24-16,-2-5 5 0,2-3 21 0,-1-4-7 15,2 0 6-15,-1-3-1 0,-1-3 28 16,1 0-24-16,-1-1 25 0,-2-2-15 0,1-1-18 15,-3 1 10-15,0-2-8 0,-2-1 22 0,-3 2-24 16,1 3 13-16,-6 10-1 0,-1 3-2 16,0 3 29-16,0 3-5 0,0 0-1 0,0 0-17 15,0 3-11-15,0 3 1 0,-1 2 4 0,1 2 9 16,-1 1-18-16,0 3 8 0,2 1-24 0,-1 2 9 16,0 3 9-16,0-2-4 0,0 2 1 0,2-2-15 15,0 1 26-15,4-1-29 0,-3-2 27 16,5 2 3-16,-2-3-22 0,2 0 23 0,0-1-13 15,1 0 6-15,2-2-12 0,-2-2 9 16,1-1-20-16,2-2-6 0,-1-1 18 0,4-3-23 16,-3-3 0-16,0 0-39 0,0-1-40 0,1-6-119 15,-3 0-182-15,-4 2-583 0</inkml:trace>
  <inkml:trace contextRef="#ctx0" brushRef="#br0" timeOffset="159723.31">9693 17557 1940 0,'0'0'-15'0,"0"0"-13"0,0 0 12 0,0 0 11 16,0 0-8-16,0 0 15 0,0 0-5 15,0 0-8-15,0 0 5 0,0 0-18 0,122 47-13 16,-90-47-30-16,2 0-43 0,4 0-57 16,2-5-63-16,-1 0-49 0,0-1-36 0,-10 1 63 15,-11 2-112-15</inkml:trace>
  <inkml:trace contextRef="#ctx0" brushRef="#br0" timeOffset="160994.53">10172 18255 777 0,'0'0'-57'16,"0"0"24"-16,0 0 56 0,0 0 37 15,0 0-1-15,0 0-24 0,0 0 23 0,42-117-17 16,-31 92 25-16,3-3 3 0,-1-2-17 0,0-2 0 16,5-8-5-16,-1-9-21 0,-2-2-7 0,-2-3 10 15,-5 9-17-15,-4 4 21 0,-1 6 5 0,-2 1-8 16,-1 3 7-16,1 5-10 0,-1 4 1 0,0 4-7 15,0 7 5-15,0 4 14 0,0 5 11 16,0 2 10-16,0 0-14 0,0 5-17 0,-1 3-30 16,-3 9-9-16,0 4-10 0,0 4 2 0,-2 5 13 15,-2 3-9-15,5 3 16 0,-2 1-7 16,1-5-3-16,3-2 3 0,1-5 13 0,0 0 1 16,0 0-13-16,0 3 12 0,0 1-27 0,2 1 7 15,3 0 7-15,-2-2-2 0,4-2-4 0,1-3-9 16,-1-3 19-16,2-6-22 0,2-3 26 15,0-5 11-15,3-3-14 0,-1-3 25 16,0-3 3-16,4-7-2 0,-4-2-9 0,4-5 20 0,-4-4-33 16,4-2 13-16,-4-3 18 0,0-2-10 15,2-9 14-15,-2-5-22 0,-3 0 2 0,-1 4-14 16,-7 9 10-16,-1 8 12 0,-1 8-7 0,-1 5 11 16,1 2-3-16,0 2 2 0,-1 2 3 15,-1 2-7-15,0 0-10 0,-2 4-11 0,2 3-6 0,-2 1-10 16,-1 5 4-16,1 5 0 0,-1-2-4 0,3-2 3 15,1 3 13-15,-1-1 5 0,1 1-16 0,1 4 19 16,0 2-34-16,0 1-7 0,0 3 21 16,1-2-18-16,2 1 4 0,4 0 3 0,-1-3 20 15,2-3-24-15,1-2 27 0,0-1 3 0,2-4-43 16,0-5 26-16,0-2-14 0,0-6 4 16,3 0 20-16,0-5 9 0,-2-6-7 0,5-4 3 15,-4-2 14-15,3-5-19 0,-3-2 15 16,0-2-5-16,2-10 3 0,-3-4-4 0,0-4-5 15,-4 0 3-15,-5 10-21 0,-2 7 17 0,-1 9 0 16,0 4 3-16,0 3 9 0,-2 5 4 0,1 2 3 16,0 3 1-16,-2 1-3 0,-1 1-14 0,4 8-4 15,-2 3-13-15,0 2-2 0,-1 1 9 16,-1 0 1-16,3 0 10 0,-2 1-14 0,2 4 10 16,-2 0-18-16,3 1-5 0,0 2 17 0,0-1-16 15,0-1 9-15,4-2-5 0,-1-2 1 0,5-2-9 16,0-2 19-16,-2-3-5 0,3-1-6 0,2-3 22 15,-1-2-17-15,4-4 12 0,-1 0-1 0,-1 0 1 16,1-7-2-16,2-3 13 0,-1 0 9 16,-2-4-20-16,4-3 22 0,-4 1-12 0,4-2-10 15,-2-3 37-15,5-4-7 0,1-5-16 0,2 0 10 16,-1 3-19-16,-5 10-16 0,-4 7 16 0,-4 4-1 16,-3 1-10-16,3 2 8 0,-4 2-3 15,4 0-4-15,-2 1-1 0,-2 0 3 0,1 0-10 16,-1 3 4-16,-1 2 11 0,3 0-7 15,-3 2 4-15,-1 0-3 0,2 1 2 0,-1-1 0 16,-2 0 23-16,1 2-19 0,2 1-5 0,-1 1 9 16,0 3-26-16,4 1 21 0,-3 1-18 0,3 3 4 15,2 0-7-15,1 0-1 0,1 1 30 16,-1-1-28-16,2 1 25 0,3-3-16 0,-1 1-10 16,-1-5 8-16,5 0-5 0,0-4 16 0,1-1-19 15,-3-4 30-15,4-3-24 0,1-1-3 0,-2-3 23 16,2-4-24-16,-1-2 19 0,-2-3-2 0,1-4 3 15,-6-2-5-15,4-1 31 0,-5-2-5 16,-1-4-12-16,1-9 15 0,1-6-37 0,0-4 9 16,-3-1 3-16,-6 12-5 0,1 6 7 0,-5 8-3 15,1 3 7-15,-1 4-6 0,0 4 12 0,0 5 9 16,0 2 2-16,0 1 4 0,-5 2-12 0,2 7-12 16,0 6-10-16,-4 4 2 0,3 0-5 15,-2 0 2-15,1-1 16 0,1-1 0 0,2 3-12 16,0 1-4-16,1 0 9 0,-3 4-37 15,3 1 45-15,1 1-4 0,0-1-25 0,0-2 28 16,1 1-26-16,-1-3 5 0,4-1-14 0,-1-3 14 16,3-4-32-16,0-1-15 0,3-5 12 0,-1-2-56 15,2-5-11-15,2 0-76 0,-1-8-123 0,2-5-158 16,-3 1-290-16,-3 3 301 0</inkml:trace>
  <inkml:trace contextRef="#ctx0" brushRef="#br0" timeOffset="161185.03">11587 17602 2365 0,'0'0'38'0,"0"0"17"16,0 0 25-16,0 0 14 0,0 0-25 16,0 0-35-16,0 0-18 0,0 0-12 0,0 0-11 0,0 0-4 15,0 0 1-15,0 0-30 0,0 0-24 16,0 0-56-16,-1-32-72 0,11 30-85 0,0 1-181 15,-1 0-96-15,-2 0-468 0</inkml:trace>
  <inkml:trace contextRef="#ctx0" brushRef="#br0" timeOffset="161513.57">10458 17848 1139 0,'0'0'-8'0,"0"0"-2"16,0 0 6-16,0 0 11 15,0 0 5-15,0 0 6 0,0 0 17 0,0 0-1 16,0 0 20-16,0 0 3 0,0 0 1 0,0 0-6 16,139-64-10-16,-107 57-14 0,1 1-19 0,4 1 1 15,-2 1-14-15,2 0 2 0,-2 1 2 0,2-1-10 16,0 0-23-16,-2-2-35 0,2 1-41 0,-2 2-95 16,2-1-94-16,-12 1-10 0,-7 1-189 0</inkml:trace>
  <inkml:trace contextRef="#ctx0" brushRef="#br0" timeOffset="162258.54">10249 17829 0 0,'0'0'0'0,"0"0"0"16,0 0 0-16,0 0 0 0,0 0 17 0,0 0 22 16,0 0-11-16,0 0 26 0,0 0 7 15,0 0 17-15,0 0 1 0,0 0 11 0,0 0 4 16,-89-28 4-16,88 25 10 0,1 2-20 0,0-1-12 16,0-1-16-16,0 2-5 0,0-3-7 0,0 2 0 15,-2-2-4-15,2 2-12 0,0 1 5 16,0 0-6-16,0 0 3 0,0 1-4 0,0 0-7 15,2 0-8-15,-1 0-14 0,1 0 5 0,0 1-6 16,7 2 8-16,0 2 4 0,2 1-3 16,6 1-2-16,1 0-2 0,7-1 3 0,4 0-11 15,4-3 10-15,7 1-9 0,2-2-18 0,4-1-14 16,2 2-51-16,9-3-74 0,-2 0-120 0,-10-1-31 16,-15-2-228-16</inkml:trace>
  <inkml:trace contextRef="#ctx0" brushRef="#br0" timeOffset="162641.84">12278 17806 1397 0,'0'0'-11'0,"0"0"35"0,0 0 8 0,0 0 11 15,0 0 10-15,0 0-25 0,0 0-11 16,0 0-19-16,0 0-26 0,0 0-27 0,0 0-53 16,0 0-100-16,0 0-139 0,0 0-328 0,-30-36 515 0</inkml:trace>
  <inkml:trace contextRef="#ctx0" brushRef="#br0" timeOffset="162824.21">12246 18068 1160 0,'0'0'538'0,"0"0"-506"0,0 0 0 15,0 0 30-15,0 0-11 0,0 0-9 0,0 0-18 16,0 0-50-16,0 0 0 0,0 0-38 0,0 0-29 15,0 0-43-15,0 0-70 0,0 0-86 16,-51 5-100-16,56-6-314 0</inkml:trace>
  <inkml:trace contextRef="#ctx0" brushRef="#br0" timeOffset="164197.4">12298 17813 0 0,'0'0'22'0,"0"0"26"15,0 0-20-15,0 0 3 0,0 0 21 0,0 0 20 16,0 0 10-16,0 0 12 0,0 0-7 0,0 0 0 15,0 0-3-15,0 0-3 0,-3-44-4 0,3 40-21 16,0 0-5-16,1 0-16 0,0 1-9 16,-1-1 1-16,2 1-10 0,0 0-4 0,1 1-5 15,-2 1-4-15,0 1-5 0,-1 0 9 0,1 0 6 16,-1 0 8-16,0 0 7 0,0 1-1 16,0 2-4-16,0 2-12 0,0 0 1 0,-2 2-9 15,-2 0 0-15,1 1 2 0,1 0-7 0,-2-2 1 16,0 1-7-16,2-1 2 0,1-1-15 15,1-1-21-15,0-1-64 0,0-1-91 0,0 0-60 16,1-2 3-16,-1 2-108 0</inkml:trace>
  <inkml:trace contextRef="#ctx0" brushRef="#br0" timeOffset="164494.61">12236 18147 327 0,'0'0'62'15,"0"0"-103"-15,0 0 1 0,0 0 67 0,0 0 3 16,0 0-30-16,0 0 15 0,0 0-11 0,0 0 10 16,0 0 5-16,0 0-1 0,0 0-8 15,0 0-7-15,-29-21 21 0,36 18-20 0,-3 0 23 16,3-1 2-16,1 2-13 0,-4-2 14 0,3 1-2 15,-1 1-2-15,0-1-13 0,2 1 8 16,-5 0-21-16,3-1 10 0,-2 1 6 0,-1 0-18 16,0 1 9-16,-1 1-9 0,-1-2-2 0,-1 2-39 15,0 0-36-15,0 0-70 0,0 0-23 0,0 0-76 16,0 0 248-16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4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9426 0 0,'0'0'9538'0'0,"-3"12"-9218"0"0,4-5-196 0 0,1 0-1 0 0,0-1 1 0 0,0 1 0 0 0,1 0-1 0 0,0-1 1 0 0,0 0 0 0 0,1 1-1 0 0,7 9 1 0 0,-4-5 77 0 0,4 5 10 0 0,1-1 1 0 0,1 0-1 0 0,0 0 1 0 0,20 15-1 0 0,-14-12 35 0 0,24 28 0 0 0,-42-45-242 0 0,-1-1 1 0 0,0 1-1 0 0,1-1 0 0 0,-1 1 0 0 0,0-1 0 0 0,1 1 0 0 0,-1 0 0 0 0,0-1 0 0 0,0 1 0 0 0,1 0 0 0 0,-1-1 1 0 0,0 1-1 0 0,0 0 0 0 0,0 0 0 0 0,0-1 0 0 0,0 1 0 0 0,0 0 0 0 0,0-1 0 0 0,0 1 0 0 0,0 0 0 0 0,-1-1 1 0 0,1 1-1 0 0,0 0 0 0 0,0-1 0 0 0,0 1 0 0 0,-1 0 0 0 0,1-1 0 0 0,0 1 0 0 0,-1-1 0 0 0,1 1 0 0 0,-1 0 0 0 0,1-1 1 0 0,-1 1-1 0 0,1-1 0 0 0,-1 1 0 0 0,1-1 0 0 0,-1 0 0 0 0,1 1 0 0 0,-1-1 0 0 0,0 1 0 0 0,1-1 0 0 0,-2 0 1 0 0,-32 16 0 0 0,26-13-21 0 0,-22 8-457 0 0,0 0 1 0 0,-39 7 0 0 0,50-15-1418 0 0,0 0 1 0 0,-31 0-1 0 0,50-2 1644 0 0,-1-1 0 0 0,1 0-1 0 0,-1 0 1 0 0,0 0 0 0 0,1 0-1 0 0,-1-1 1 0 0,0 1-1 0 0,1 0 1 0 0,-1 0 0 0 0,1 0-1 0 0,-1 0 1 0 0,1-1 0 0 0,-1 1-1 0 0,0 0 1 0 0,1-1 0 0 0,-1 1-1 0 0,1 0 1 0 0,-1-1 0 0 0,1 1-1 0 0,-1 0 1 0 0,1-1 0 0 0,0 1-1 0 0,-1-1 1 0 0,1 1 0 0 0,-1-1-1 0 0,1 1 1 0 0,0-1-1 0 0,0 0 1 0 0,-1 1 0 0 0,1-1-1 0 0,0 1 1 0 0,0-1 0 0 0,0 1-1 0 0,-1-1 1 0 0,1 0 0 0 0,0 1-1 0 0,0-1 1 0 0,0 0 0 0 0,0 1-1 0 0,0-1 1 0 0,0 1 0 0 0,0-1-1 0 0,1 0 1 0 0,-1 1 0 0 0,0-1-1 0 0,0 0 1 0 0,0-1-798 0 0,0-5-1561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5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12331 0 0,'0'0'8167'0'0,"28"-7"-8021"0"0,86-23-44 0 0,-81 22-26 0 0,50-5 0 0 0,-61 10-102 0 0,29-6 0 0 0,-14 0-415 0 0,66-20-1477 0 0,-90 25-861 0 0,0-1 1 0 0,-1-1-1 0 0,13-8 0 0 0,-18 9-4593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5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8546 0 0,'0'0'9000'0'0,"27"-5"-8709"0"0,89-18-95 0 0,-57 13-197 0 0,104-6-1 0 0,-77 15-7730 0 0,-80 2 3926 0 0,0 0-2686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1:5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13323 0 0,'0'0'5349'0'0,"27"-2"-5153"0"0,86-6-67 0 0,29-12 61 0 0,-79 9-2361 0 0,5 7-6482 0 0,-58 4 2066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2:25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 74 3897 0 0,'0'0'10571'0'0,"-7"-4"-9924"0"0,-22-14-25 0 0,26 17-363 0 0,0-2-1 0 0,0 1 1 0 0,0 0 0 0 0,1-1 0 0 0,-1 1 0 0 0,1-1 0 0 0,-4-4 0 0 0,5 5-225 0 0,0 1 1 0 0,0-1-1 0 0,-1 1 1 0 0,1 0-1 0 0,0-1 1 0 0,-1 1-1 0 0,1 0 1 0 0,-1 0-1 0 0,0 0 1 0 0,1 0-1 0 0,-1 0 1 0 0,0 0-1 0 0,-1-1 1 0 0,-7-1-9 0 0,0 1 1 0 0,0 0 0 0 0,0 0 0 0 0,0 1 0 0 0,0 1 0 0 0,0-1-1 0 0,0 2 1 0 0,0-1 0 0 0,0 1 0 0 0,0 1 0 0 0,0 0 0 0 0,0 0-1 0 0,-14 6 1 0 0,-12 6-57 0 0,0 1-1 0 0,-38 23 1 0 0,60-30 47 0 0,-41 24-44 0 0,51-28 17 0 0,-1-1 0 0 0,1 0-1 0 0,0 1 1 0 0,0 0 0 0 0,0 0 0 0 0,0 0-1 0 0,1 0 1 0 0,0 1 0 0 0,-4 5 0 0 0,6-8 2 0 0,1 1 1 0 0,-1-1 0 0 0,0 1 0 0 0,1-1 0 0 0,0 1 0 0 0,-1 0 0 0 0,1-1 0 0 0,0 1-1 0 0,1-1 1 0 0,-1 1 0 0 0,0-1 0 0 0,1 1 0 0 0,-1 0 0 0 0,1-1 0 0 0,0 0 0 0 0,0 1-1 0 0,0-1 1 0 0,0 1 0 0 0,0-1 0 0 0,1 0 0 0 0,-1 0 0 0 0,0 0 0 0 0,1 0 0 0 0,0 0-1 0 0,0 0 1 0 0,-1 0 0 0 0,4 2 0 0 0,7 6-43 0 0,0 0-1 0 0,0-1 1 0 0,19 11 0 0 0,-24-16 45 0 0,77 45 16 0 0,39 25 24 0 0,-105-62-31 0 0,-1 1 1 0 0,0 1 0 0 0,-1 1 0 0 0,21 24 0 0 0,-32-32 8 0 0,-1 0 1 0 0,0 0 0 0 0,0 0 0 0 0,0 0 0 0 0,-1 0 0 0 0,0 1 0 0 0,-1 0 0 0 0,1 0-1 0 0,-2 0 1 0 0,1-1 0 0 0,-1 2 0 0 0,0-1 0 0 0,-1 14 0 0 0,0-11 6 0 0,-1 1 1 0 0,0 0 0 0 0,-1 0-1 0 0,0-1 1 0 0,-1 1 0 0 0,-1-1-1 0 0,1 0 1 0 0,-11 19 0 0 0,13-26-7 0 0,-1 0 1 0 0,0 0-1 0 0,0-1 1 0 0,0 1 0 0 0,0-1-1 0 0,-1 0 1 0 0,1 1-1 0 0,-1-1 1 0 0,0 0-1 0 0,0-1 1 0 0,0 1 0 0 0,0 0-1 0 0,-1-1 1 0 0,1 0-1 0 0,0 1 1 0 0,-1-1-1 0 0,0-1 1 0 0,0 1 0 0 0,1-1-1 0 0,-1 1 1 0 0,0-1-1 0 0,0 0 1 0 0,0 0-1 0 0,0-1 1 0 0,-1 1 0 0 0,1-1-1 0 0,0 0 1 0 0,-6-1-1 0 0,1 1 1 0 0,-1-1 0 0 0,1-1 0 0 0,0 0-1 0 0,0 0 1 0 0,0-1 0 0 0,0 0 0 0 0,1-1 0 0 0,-1 0-1 0 0,-12-8 1 0 0,13 8-27 0 0,1 0 0 0 0,0-1 0 0 0,1 0 0 0 0,-1-1 0 0 0,1 1 0 0 0,0-1 0 0 0,0 0-1 0 0,1-1 1 0 0,0 1 0 0 0,0-1 0 0 0,-4-8 0 0 0,7 10-9 0 0,1 0 1 0 0,0 1-1 0 0,0-1 0 0 0,0 0 1 0 0,1 0-1 0 0,-1 0 1 0 0,1 0-1 0 0,0 0 0 0 0,1 0 1 0 0,-1 0-1 0 0,1 1 0 0 0,0-1 1 0 0,0 0-1 0 0,0 0 0 0 0,1 0 1 0 0,0 1-1 0 0,3-6 1 0 0,4-9 23 0 0,1 1 1 0 0,20-28 0 0 0,32-32 164 0 0,-43 57 20 0 0,-1 0-1 0 0,-2-2 0 0 0,28-48 0 0 0,-32 46-76 0 0,15-50-1 0 0,-24 64-134 0 0,0 0-1 0 0,-1-1 0 0 0,0 1 1 0 0,-1-1-1 0 0,0 0 1 0 0,-1 0-1 0 0,-1-12 0 0 0,1 23-41 0 0,0 0 0 0 0,0 0 0 0 0,-1 1 0 0 0,1-1 0 0 0,0 0 0 0 0,-1 0 0 0 0,1 0 0 0 0,0 1 0 0 0,-1-1 0 0 0,1 0 0 0 0,-1 0 0 0 0,1 1 0 0 0,-1-1-1 0 0,0 0 1 0 0,1 1 0 0 0,-1-1 0 0 0,0 1 0 0 0,1-1 0 0 0,-1 1 0 0 0,0-1 0 0 0,0 1 0 0 0,1-1 0 0 0,-1 1 0 0 0,0 0 0 0 0,0-1 0 0 0,0 1 0 0 0,0 0-1 0 0,1 0 1 0 0,-1-1 0 0 0,0 1 0 0 0,0 0 0 0 0,0 0 0 0 0,0 0 0 0 0,0 0 0 0 0,0 0 0 0 0,0 1 0 0 0,1-1 0 0 0,-1 0 0 0 0,0 0 0 0 0,-2 1 0 0 0,1 0-490 0 0,-1-1 1 0 0,1 1-1 0 0,0 0 1 0 0,-1 0-1 0 0,1 0 1 0 0,0 0-1 0 0,-1 0 1 0 0,1 1-1 0 0,0-1 1 0 0,0 1-1 0 0,0-1 1 0 0,-3 5-1 0 0,-2 2-2847 0 0,3-2-2321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2:26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196 129 11891 0 0,'0'0'5426'0'0,"-4"-21"-5246"0"0,-11-62-80 0 0,7 66-82 0 0,-1 14-32 0 0,7 4 10 0 0,0 0-1 0 0,1 0 1 0 0,-1-1-1 0 0,1 1 0 0 0,-1 0 1 0 0,1 0-1 0 0,-1 0 0 0 0,1 0 1 0 0,0 1-1 0 0,-2 0 0 0 0,0 2 0 0 0,-15 8-37 0 0,1 1 0 0 0,-16 17-1 0 0,27-23 9 0 0,0 0 0 0 0,0 0 0 0 0,0 1 0 0 0,1-1 0 0 0,0 1 0 0 0,1 1 0 0 0,-6 12 0 0 0,5-8-13 0 0,1 1 0 0 0,0-1 0 0 0,1 1-1 0 0,1 0 1 0 0,0 0 0 0 0,0 0-1 0 0,2 18 1 0 0,0-24 31 0 0,1-1 0 0 0,0 0 0 0 0,0 0 0 0 0,0 0 0 0 0,1 0-1 0 0,0 0 1 0 0,1 0 0 0 0,-1-1 0 0 0,1 1 0 0 0,1-1 0 0 0,-1 1 0 0 0,1-1 0 0 0,0 0 0 0 0,0-1-1 0 0,1 1 1 0 0,5 5 0 0 0,2-1 16 0 0,0 1 1 0 0,1-2-1 0 0,0 0 0 0 0,22 12 0 0 0,-29-18 74 0 0,0-1-1 0 0,1 1 1 0 0,-1-1 0 0 0,0 0-1 0 0,1 0 1 0 0,-1-1 0 0 0,1 0-1 0 0,0 0 1 0 0,-1 0 0 0 0,1-1-1 0 0,0 0 1 0 0,-1 0 0 0 0,12-2-1 0 0,-15 0 28 0 0,0 1 0 0 0,1-1 0 0 0,-1 0 0 0 0,0 1 0 0 0,0-1 0 0 0,0-1 0 0 0,-1 1 0 0 0,1 0 0 0 0,0-1-1 0 0,-1 1 1 0 0,1-1 0 0 0,-1 0 0 0 0,2-3 0 0 0,25-41 668 0 0,-21 30-697 0 0,-1 1-1 0 0,-1-1 0 0 0,0-1 1 0 0,-1 1-1 0 0,-1-1 0 0 0,-1 0 1 0 0,0 0-1 0 0,-2 0 0 0 0,0 0 1 0 0,-1-1-1 0 0,-3-27 0 0 0,1 38-54 0 0,0-1-1 0 0,0 1 0 0 0,-1 0 1 0 0,0 0-1 0 0,0 0 0 0 0,-1 0 1 0 0,0 1-1 0 0,-1-1 1 0 0,0 1-1 0 0,0 0 0 0 0,0 1 1 0 0,-11-11-1 0 0,11 12-262 0 0,0 1 1 0 0,0 0-1 0 0,-1 0 1 0 0,0 0-1 0 0,1 1 1 0 0,-1 0-1 0 0,-8-3 1 0 0,9 4-562 0 0,0 0 0 0 0,0 1 0 0 0,0 0 0 0 0,-1 0 0 0 0,1 1 0 0 0,0-1 0 0 0,0 1 1 0 0,0 0-1 0 0,-11 2 0 0 0,9 0-3336 0 0,2 1-2458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2:26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16075 0 0,'0'0'-114'0'0,"10"21"152"0"0,30 65 17 0 0,-36-78 60 0 0,-1 0 0 0 0,1-1-1 0 0,1 0 1 0 0,0 0 0 0 0,0 0 0 0 0,0-1-1 0 0,0 1 1 0 0,1-1 0 0 0,0 0 0 0 0,1-1 0 0 0,-1 1-1 0 0,1-1 1 0 0,0-1 0 0 0,10 6 0 0 0,9 6 646 0 0,-9-5-423 0 0,0 1 0 0 0,22 21-1 0 0,-33-26-338 0 0,0-1 0 0 0,0 1 0 0 0,-1 0 0 0 0,0 0 0 0 0,-1 1 0 0 0,1-1 0 0 0,-1 1 0 0 0,4 13 1 0 0,-5-13 17 0 0,0 0 0 0 0,-1 0 0 0 0,0 0 0 0 0,-1 0 0 0 0,0 1 0 0 0,0-1 0 0 0,-1 1 0 0 0,0 13 0 0 0,-1-18-7 0 0,0 0 0 0 0,0 0 1 0 0,0 0-1 0 0,0 0 0 0 0,-1 0 1 0 0,0 0-1 0 0,1 0 0 0 0,-1 0 1 0 0,-1-1-1 0 0,1 1 0 0 0,0-1 1 0 0,-1 0-1 0 0,0 0 1 0 0,0 1-1 0 0,0-2 0 0 0,0 1 1 0 0,0 0-1 0 0,0-1 0 0 0,-6 3 1 0 0,-2 2-192 0 0,-1-1 0 0 0,0-1-1 0 0,-1 0 1 0 0,1 0 0 0 0,-1-2 0 0 0,-14 3 0 0 0,17-4-836 0 0,0 0 0 0 0,0-2 0 0 0,-1 1-1 0 0,-18-2 1 0 0,18-2-3228 0 0,6 0-3922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2:27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 15923 0 0,'0'0'2630'0'0,"31"-11"-2470"0"0,101-31-61 0 0,41-9-20 0 0,-43 13-4331 0 0,-123 35 3439 0 0,36-8-8315 0 0,-35 10 4430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13:42:27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13 15755 0 0,'0'0'4167'0'0,"-11"-3"-4297"0"0,-35-6 96 0 0,43 9 30 0 0,0 1 1 0 0,1 0 0 0 0,-1 0 0 0 0,0 0 0 0 0,1 0-1 0 0,-1 0 1 0 0,1 1 0 0 0,-1-1 0 0 0,1 1 0 0 0,0-1-1 0 0,-1 1 1 0 0,1 0 0 0 0,0 0 0 0 0,0 0 0 0 0,0 0 0 0 0,1 1-1 0 0,-1-1 1 0 0,1 0 0 0 0,-3 5 0 0 0,-3 3-7 0 0,-5 5 2 0 0,2 0 1 0 0,-1 1-1 0 0,2 0 0 0 0,0 1 0 0 0,1 0 0 0 0,1 0 0 0 0,0 1 0 0 0,2 0 1 0 0,-5 23-1 0 0,8-32-12 0 0,1 0 1 0 0,0 0 0 0 0,0 0-1 0 0,1 0 1 0 0,0 0-1 0 0,1 0 1 0 0,0 0-1 0 0,1 0 1 0 0,-1 0 0 0 0,2 0-1 0 0,-1 0 1 0 0,1-1-1 0 0,1 1 1 0 0,-1-1 0 0 0,1 0-1 0 0,1 0 1 0 0,0 0-1 0 0,0-1 1 0 0,0 1 0 0 0,1-1-1 0 0,8 7 1 0 0,-10-10 34 0 0,1 0 1 0 0,-1 0 0 0 0,1 0-1 0 0,0-1 1 0 0,0 0-1 0 0,0 0 1 0 0,1 0 0 0 0,-1 0-1 0 0,1-1 1 0 0,0 0-1 0 0,-1 0 1 0 0,1-1 0 0 0,0 0-1 0 0,0 0 1 0 0,0 0-1 0 0,11 0 1 0 0,-12-2 41 0 0,1 0 0 0 0,-1 0-1 0 0,0 0 1 0 0,1 0 0 0 0,-1-1 0 0 0,0 0 0 0 0,0 0-1 0 0,0-1 1 0 0,0 1 0 0 0,0-1 0 0 0,-1 0 0 0 0,1 0-1 0 0,-1 0 1 0 0,0-1 0 0 0,0 0 0 0 0,0 0-1 0 0,0 0 1 0 0,4-6 0 0 0,0-2 34 0 0,0 1-1 0 0,-1-1 1 0 0,-1-1-1 0 0,0 1 1 0 0,0-1 0 0 0,-1 0-1 0 0,-1 0 1 0 0,3-17 0 0 0,-2 4-10 0 0,-2 0 1 0 0,-1 0 0 0 0,-2-37 0 0 0,0 57-70 0 0,0-1-1 0 0,-1 1 1 0 0,0 0 0 0 0,0 0 0 0 0,-1-1-1 0 0,1 1 1 0 0,-1 0 0 0 0,-1 1-1 0 0,1-1 1 0 0,-5-6 0 0 0,6 9-61 0 0,-1 0-1 0 0,0 1 1 0 0,0-1 0 0 0,0 1-1 0 0,-1 0 1 0 0,1 0 0 0 0,0 0-1 0 0,-1 0 1 0 0,0 0 0 0 0,1 0-1 0 0,-1 1 1 0 0,0-1 0 0 0,0 1-1 0 0,0 0 1 0 0,0 0 0 0 0,0 0-1 0 0,0 0 1 0 0,0 0 0 0 0,0 1-1 0 0,0-1 1 0 0,0 1 0 0 0,-4 0-1 0 0,-2 0-817 0 0,-11 0-2129 0 0,9 3-3983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3:42:47.8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19167 14782 272 0,'0'0'77'0,"0"0"-4"0,0 0 29 15,0 0 27-15,0 0 21 0,0 0 2 0,0 0 2 16,0 0 0-16,0 0-1 0,0 0-5 0,0 0-14 16,0 0-15-16,41-24-20 0,-41 21-10 0,2 2-9 15,1 1 0-15,-2 0 5 0,-1 0 5 16,0 0 7-16,0 0-2 0,0 0-13 0,-4 0-25 16,1 0-23-16,-6 3-19 0,-2 1-8 0,-4 1 0 15,-2 2 2-15,-1 3 1 0,-3-1 2 0,0 0 0 16,2 3 1-16,-2-1-3 0,1-1-3 0,0 1-1 15,1-2-3-15,4 1-3 0,-3-1 5 0,4 0-2 16,-1-1 1-16,5-1 3 0,0 0-1 16,5-2-1-16,0 1 1 0,4-1 0 0,0 0-5 15,1-2 3-15,0 1-3 0,1 0 2 0,1 0 2 16,5 1 0-16,0-2-1 0,-2 2 0 16,3-1 1-16,1-1-3 0,1 0 2 0,0 1-2 15,1 1 2-15,3-2-4 0,4 1 0 0,-1-1 2 16,3-1-5-16,0 2 4 0,2-2-1 0,0 0-3 15,-1 0-2-15,1 1-15 0,4-1-20 16,-4-1-25-16,-1 1-37 0,2 1-37 0,2-1-37 16,-1 0-61-16,-4 2-76 0,3-2-75 0,2 1-32 15,-7-1-127-15,-6-1 100 0</inkml:trace>
  <inkml:trace contextRef="#ctx0" brushRef="#br0" timeOffset="599.96">19748 14511 1908 0,'0'0'42'15,"0"0"63"-15,0 0 19 0,0 0-1 0,0 0-31 16,0 0-58-16,0 0-12 0,0 0 6 16,0 0 4-16,0 0-1 0,0 0-7 0,0 0-8 15,-49 128-4-15,43-101-4 0,-1 2-1 0,-2 0 0 16,4 1-1-16,-1-1-2 0,3 0-2 0,0-3-2 15,-2-2-3-15,5-1 1 0,0-2-4 16,0-2 0-16,0-3-1 0,1-3 0 0,3-2 2 16,-2-4 0-16,0-2 5 0,-1-1-1 0,-1-3 4 15,0 0 8-15,0-1 3 0,0 0 8 0,0 0 1 16,0-1-8-16,-1-2-6 0,-3-2-3 0,-1-2-4 16,-4 0-2-16,4-1 4 0,-4 0 0 0,-1 0-1 15,-1-1 3-15,0 1 1 16,-5 1-1-16,2 0 1 0,-3 1 0 0,3 0-1 15,-3 3-2-15,0-1 3 0,3 2-3 0,-3 0 2 16,4 0 4-16,3 2-2 0,0 0 5 0,0 0-5 16,5 4-3-16,-1 2-5 0,2-1-2 0,0 4 4 15,3-1-3-15,0 1 4 0,1 1 2 0,0 3-4 16,1-3-2-16,0 2 1 0,5-2-6 16,-3 1 5-16,4-3 1 0,2 2-4 0,2-3 2 15,0 0-5-15,3-1-4 0,4-3-5 0,0-1-12 16,2-2-16-16,1 0-28 0,2-2-37 0,0-4-57 15,1-2-127-15,-3-1-157 0,-6 2-52 16,-5 2-599-16</inkml:trace>
  <inkml:trace contextRef="#ctx0" brushRef="#br0" timeOffset="974.2">19836 14248 2435 0,'0'0'45'0,"0"0"31"0,0 0 2 16,0 0-3-16,0 0-20 0,0 0-28 0,135-59-10 16,-107 57-5-16,-5 2 1 0,2 0-2 15,-2 3-4-15,-5 4 0 0,-4 1-6 0,-3 0-2 16,-2 1 2-16,-3 2 1 0,-3 0 0 0,-3 2 1 15,0 2-1-15,-1-1 1 0,-6 1 0 16,2 0-1-16,-5-1 1 0,1 0-2 0,-1 0 2 16,-1 0 3-16,1-2-3 0,0 2-1 0,0 2 1 15,2-4-8-15,-1 3 8 0,-3-1 4 0,5 0-2 16,2-1 6-16,-1 0-6 0,5 0-2 16,1-3-3-16,0-1-3 0,1 0-1 0,7 2-2 15,1-3-4-15,3-2-4 0,-1-1-10 0,6 0-13 16,1-1-18-16,1-2-38 0,1-1-48 15,3-1-73-15,-1 0-136 0,-6 0-173 0,-5 0-819 16</inkml:trace>
  <inkml:trace contextRef="#ctx0" brushRef="#br0" timeOffset="1446.56">20569 14221 1162 0,'0'0'389'0,"0"0"-316"16,0 0 35-16,0 0 23 0,0 0 5 0,0 0-21 16,0 0-25-16,-117 91-15 0,101-64-8 15,2 3-11-15,-1 3-10 0,3 2-8 0,0 1-9 16,2 0-8-16,1-2-4 0,1 0-8 0,1-3-8 16,4-1-3-16,3-3-9 0,0-1-8 15,8-5-15-15,3 0-15 0,0-2-25 0,4-3-34 16,1-2-33-16,3-1-67 0,-1-3-94 0,-3-4-121 15,-5-3-749-15</inkml:trace>
  <inkml:trace contextRef="#ctx0" brushRef="#br0" timeOffset="1940.06">20892 14414 1793 0,'0'0'-5'16,"0"0"36"-16,0 0 45 0,0 0 36 0,0 0 9 15,0 0-31-15,0 0-20 0,0 0-22 16,0 0-17-16,0 0-7 0,0 0-7 0,0 0 5 15,0 0 4-15,0 0 3 0,-127 4-1 0,110 7-4 16,0 1-5-16,4 1-7 0,3-1-3 0,1-1-4 16,4 1-4-16,2-1-3 0,3-1-3 15,1 0-5-15,7 2-3 0,3-3-2 0,3 1-2 16,4 0-2-16,1-1-3 0,2-1-7 0,4 0-5 16,-2-1 0-16,-1 0-1 0,-1-2 5 0,0 0 6 15,-2 0 4-15,2-1 8 0,-5 0 5 0,-4 0 6 16,0 1 2-16,-4 0 1 0,-3 1 5 0,-1 1 1 15,-3 0 5-15,-1 1 7 0,-1 2 1 16,-6 0 1-16,-3 2-3 0,-2-1-3 0,-2 0-1 16,-1 2-2-16,-1 0-2 0,0-1 0 0,1-1-3 15,-1 1 1-15,-2-1 0 0,6-2-1 16,-3 0 5-16,2-2-4 0,3 0-3 0,-1-3-2 16,2 1-10-16,4 0-3 0,-2-3-9 15,2 0-17-15,1 0-30 0,2-1-50 0,0-1-98 16,-1 0-173-16,1 0-106 0,2 0-668 0</inkml:trace>
  <inkml:trace contextRef="#ctx0" brushRef="#br0" timeOffset="2333.44">21083 14740 2128 0,'0'0'68'16,"0"0"28"-16,0 0 12 0,0 0-4 0,0 0-42 16,0 0-13-16,129-14 1 0,-114 17-3 0,-5 0-5 15,-1 2-6-15,-4-1-2 0,2 1-5 0,-4 0-5 16,-3 1 0-16,2-1-6 0,-2 2-1 16,-2 2-3-16,-1-1-3 0,-5 1-2 15,-2 1-3-15,0-1-2 0,-1 1-3 0,-2-1-6 16,-2 1 3-16,1-1-4 0,-2 1-2 0,2 0 3 15,1-2-1-15,-3 3-1 0,5-1 1 0,0 1 0 16,2-2-2-16,0 1 2 0,6-2 1 0,-2 1 1 16,1 0 2-16,4-1-1 0,0-1 1 15,0 0-2-15,3-2 0 0,3 1-3 0,-1-2-1 16,2 1 3-16,3-3-1 0,1-1 0 0,2 1 3 16,3-1-8-16,-4-1-11 0,6 1-3 0,-3-1-14 15,2 0-9-15,-1 0-12 0,-1 0-23 0,0 0-25 16,0 0-44-16,-2 0-58 0,2 0-109 0,-2 0-145 15,-3 0-221-15,0 0 54 0</inkml:trace>
  <inkml:trace contextRef="#ctx0" brushRef="#br0" timeOffset="2621.98">21574 14933 1642 0,'0'0'519'0,"0"0"-478"0,0 0 49 0,0 0 22 15,0 0-2-15,0 0-36 0,0 0-15 0,0 0-18 16,7 125-2-16,-14-106-9 0,-2 0-9 0,0-2-7 15,-4 2-3-15,0-2-3 0,-3-1-10 0,-1-2-8 16,2 0-26-16,-2-4-34 0,3-1-53 16,-2-1-112-16,3-1-200 0,2-2-129 15,4-3-772-15</inkml:trace>
  <inkml:trace contextRef="#ctx0" brushRef="#br0" timeOffset="3684.44">21174 15079 298 0,'0'0'43'16,"0"0"20"-16,0 0 38 0,0 0 26 15,0 0 11-15,0 0-27 0,0 0-14 0,0 0 1 0,0 0 7 16,0 0 4-16,0 0 0 15,0 0-5-15,0 0-12 0,0 0-8 0,65 7-7 0,-59-5-5 16,-1 0-7-16,4 1-5 0,-4 0-9 0,1-1-8 16,0 2-1-16,-2-2-4 0,1 1-6 15,-2-1 0-15,-1 2 3 0,-1 1-2 0,-1-1 6 16,0 2 0-16,0 1-9 0,0 0-3 0,-3 0-8 16,-5 1-6-16,4 0-5 0,-3-1-3 0,-1 1 0 15,0 1-2-15,1-1-2 0,-2 2 2 16,-1 0-3-16,-1-1 2 0,0 0 2 0,-2 0-1 15,2-2 0-15,-1 0 0 0,-2 0 0 0,-2-1 1 16,1-1 0-16,-1 2-1 0,-1-1-3 16,1 2 1-16,-3-2-1 0,0 1-1 0,-1-1 2 15,2-2-2-15,2 1-1 0,-2 0 0 0,0-2 2 16,5 0-3-16,1-1 0 0,2 0-3 16,2-2-6-16,4 0-11 0,1 0-34 0,3 0-36 15,0 0-25-15,3-2-31 0,4-1-72 0,7-1-132 16,-4-1-73-16,-3 2-586 0</inkml:trace>
  <inkml:trace contextRef="#ctx0" brushRef="#br0" timeOffset="4566.18">21798 14579 1440 0,'0'0'41'15,"0"0"63"-15,0 0 33 0,0 0 13 0,0 0-18 16,0 0-54-16,0 0-36 0,0 0-22 0,0 0-8 15,0 0 2-15,0 0 14 0,0 0 11 16,0 0 2-16,0 0 1 0,-13 23-1 0,22-9-6 16,-1 1-2-16,5-1-4 0,-2 2-4 0,-1-2-2 15,6 1-4-15,-2-2-3 0,0 1-5 16,-1 0-1-16,2 0-2 0,-1-1-5 0,-4-1 2 16,2 0-1-16,-3-3 0 0,-3-1 2 0,2-1-1 15,-4-1 2-15,-1-3 0 0,0-2 4 16,-2-1 10-16,-1 0 7 0,1 0 13 0,-1 0-6 15,1-3-7-15,2-3-9 0,-1-3-12 0,2-3-1 16,0-2-2-16,2 1 1 0,-2-5 0 0,2 2-1 16,-1-2-2-16,1 0 0 0,2-5-2 15,-2 2 1-15,0-4 0 0,-1 2-5 0,0 2 2 16,-1 0-11-16,2 3-5 0,-4 5-11 0,0 1-15 16,-2 5-15-16,0 5-41 0,0 1-66 0,0 1-62 15,0 2-92-15,0 6-105 0,-2 2-19 0,2-5-535 16</inkml:trace>
  <inkml:trace contextRef="#ctx0" brushRef="#br0" timeOffset="4883.33">22140 14925 1436 0,'0'0'418'0,"0"0"-389"0,0 0 55 16,0 0 44-16,0 0 3 0,0 0-42 0,0 0-29 16,0 0-13-16,0 0-4 0,0 0-7 15,0 0-7-15,117-125-5 0,-107 109-4 0,3 0-5 16,-4 2 4-16,-1 0 1 0,-1 5 3 0,-3 2 14 16,-3 2 6-16,0 4 10 0,-1 1-2 0,0 0-7 15,0 0-17-15,-1 5-13 0,-3 5-5 0,-3 4-6 16,-2 5 2-16,2 2-1 0,-2 3-1 15,-1-2-4-15,2 3 1 0,0 0-2 0,-1-1-4 16,2 0 0-16,0 0-8 0,1 0-7 0,5-1-18 16,-2-3-23-16,3-2-37 0,0-4-56 0,3-3-75 15,4-2-182-15,-2-4-140 0,-1-2-793 0</inkml:trace>
  <inkml:trace contextRef="#ctx0" brushRef="#br0" timeOffset="5177.72">22519 14144 2047 0,'0'0'302'16,"0"0"-277"-16,0 0 22 0,0 0 10 0,0 0 2 16,0 0-16-16,0 0-21 0,-132 108-5 0,121-81-1 15,2-2-2-15,0 0-7 0,4 0-2 0,0-3-6 16,2 2-8-16,2-4-10 0,1-1-24 16,1-2-31-16,7-2-46 0,4-4-50 0,2 0-88 15,3-4-127-15,-3-4-78 0,-4-1-656 0</inkml:trace>
  <inkml:trace contextRef="#ctx0" brushRef="#br0" timeOffset="5499.39">22733 14272 1600 0,'0'0'211'0,"0"0"-123"15,0 0 25-15,0 0 9 0,0 0-10 0,-120 19-53 16,101-8-20-16,7 2-6 0,-2 1-5 0,2 2-5 15,2 0-7-15,1 2-3 0,3-1-1 16,-1 1-1-16,6-2-3 0,1 1-3 0,0-1-5 16,8-3-4-16,2-1-2 0,5-3-1 0,1-3 2 15,4-1 3-15,5-2 6 0,2-3-1 0,-2 0 3 16,0-4 3-16,0-5 3 0,-4-1 8 16,-2-2 5-16,-3-1 7 0,-2-3 5 0,-2 1 1 15,-5-1 0-15,0 2-6 0,-6-2-8 0,-1 2-5 16,0 0-6-16,-8 0-7 0,0 0-3 0,-5 2-7 15,-1-1-10-15,0 3-8 0,-1 1-17 16,-1 3-19-16,0 0-28 0,0 5-47 0,1 1-74 16,-1 0-121-16,4 6-152 0,2-2-277 0,1 1 95 15</inkml:trace>
  <inkml:trace contextRef="#ctx0" brushRef="#br0" timeOffset="5793.66">22932 14140 1791 0,'0'0'-2'0,"0"0"37"0,0 0 63 15,0 0 19-15,0 0-20 0,0 0-28 16,0 0-11-16,0 0 0 0,73 127-3 0,-59-104-11 16,-3 0-9-16,4 0-9 0,-5 1-11 0,-1 2-5 15,-2-1-5-15,-1 0-5 0,-3 0-5 0,-3-4-4 16,-1 1-11-16,-8-1-19 0,-2-3-27 0,-2 0-40 16,-3-3-79-16,0-1-153 0,2-3-154 15,5-4-759-15</inkml:trace>
  <inkml:trace contextRef="#ctx0" brushRef="#br0" timeOffset="6192.53">23279 14024 2400 0,'0'0'-50'0,"0"0"54"16,0 0 42-16,0 0 21 0,0 0-6 0,0 0-20 15,0 0-7-15,106 131 1 0,-88-96 0 0,0 1-6 16,0 2-1-16,-1 2-11 0,-5 0-2 16,1 4-2-16,-5-2-1 0,-1 2-1 0,-2 1-2 15,-3-1 0-15,-2-2-7 0,0 1 5 0,-7 0-1 16,-4 0 0-16,-6-2 1 0,0-1-7 16,-7-1-4-16,1-3-7 0,-5-3-3 0,3-2-11 15,-2-1-23-15,-1-5-35 0,0-1-64 0,2-4-126 16,1-1-216-16,7-7-402 0,6-3 32 0</inkml:trace>
  <inkml:trace contextRef="#ctx0" brushRef="#br0" timeOffset="7226.8">4796 16251 1641 0,'0'0'45'0,"0"0"47"0,0 0 42 16,0 0 25-16,0 0-11 0,0 0-59 0,0 0-54 16,0 0-22-16,0 0-11 0,0 0 3 0,0 0 7 15,0 0-4-15,2 0-4 0,17 0-2 0,0 0-9 16,1-2-12-16,0-1-18 0,0 0-25 15,0-1-30-15,-1 1-31 0,-3 0-40 0,3 1-68 16,-2 0-78-16,-2 0-80 0,-3 2-248 16,-6 0 317-16</inkml:trace>
  <inkml:trace contextRef="#ctx0" brushRef="#br0" timeOffset="7410.99">4823 16483 1707 0,'0'0'-42'16,"0"0"39"-16,0 0 52 0,0 0 55 0,0 0-5 16,0 0-38-16,0 0-27 0,0 0-15 0,118-42-16 15,-96 32-16-15,0-1-17 0,-3 2-39 16,-2-1-75-16,0 1-99 0,-5 2-129 0,-1 2-24 16,-5 3-368-16</inkml:trace>
  <inkml:trace contextRef="#ctx0" brushRef="#br0" timeOffset="7610.02">5049 16147 1739 0,'0'0'3'16,"0"0"59"-16,0 0 98 0,0 0 18 0,0 0-27 16,0 0-29-16,0 0-16 0,0 0-19 0,0 0-24 15,132 65-21-15,-116-51-8 0,-1 1-11 0,-3 1-10 16,-3 0 2-16,-2 2-13 0,-3-1-1 0,-4 0-10 15,0 1-11-15,0-1-21 0,-5 0-37 16,-2-2-40-16,-1 0-72 0,3-2-93 0,-1-1-146 16,2-4-102-16,2-2-571 0</inkml:trace>
  <inkml:trace contextRef="#ctx0" brushRef="#br0" timeOffset="8052.84">5946 16126 1733 0,'0'0'292'0,"0"0"-268"0,0 0 47 15,0 0 26-15,0 0 4 0,0 0-23 0,0 0-16 16,0 0-16-16,0 0-18 0,0 0-19 0,0 0-10 15,0 0-2-15,0 0-2 0,-127 1 2 0,100 19-3 16,1-1 4-16,2 2-4 0,3-2 3 16,1 1 0-16,4-1-1 0,1-2 1 0,6-1-1 15,6-2 1-15,-1-2-5 0,3 0 1 0,1-3-6 16,4-1-9-16,5-3 3 0,3 0-5 16,1-3 9-16,7-1 4 0,0 0 4 15,2-1 1-15,3 0 1 0,-1 0 1 0,-3 0 0 0,3 0 0 16,-4 0-1-16,-4 0 6 0,1 3-6 15,-5-1 8-15,-1 1-3 0,-5 3-4 0,0 1 10 16,-3 1 0-16,-3 1 10 0,0 1-3 0,0 2 2 16,-5-1-5-16,-3 2-2 0,-3 1 4 0,4 1-6 15,-5-1 1-15,0 0-1 0,2 2 3 16,-2-2-5-16,-3-2 1 0,2 2-10 0,-1-3-14 16,1 0-16-16,-1-2-27 0,4-1-30 0,3-2-71 15,1-2-111-15,-1-3-171 0,5 0-476 0,0-1 478 0</inkml:trace>
  <inkml:trace contextRef="#ctx0" brushRef="#br0" timeOffset="8565.61">6189 16339 2340 0,'0'0'-30'0,"0"0"48"16,0 0 47-16,0 0 18 0,0 0-27 16,0 0-11-16,0 0-4 0,0 0-14 0,0 0-3 15,0 0-17-15,0 0-5 0,119-30 4 0,-106 30-5 16,1 0-4-16,-2 0 4 0,-1 1 1 16,-2 1-5-16,-4 3 7 0,1 0-2 0,-5 2 0 15,-1 1 0-15,0 2 1 0,-7 2 3 0,0 0-8 16,-3 2 7-16,-4 0-8 0,4-1-4 0,-1 0 3 15,-1 0-8-15,2 0 0 0,1-2-7 16,0 1 3-16,2-3-9 0,3-1-4 0,1-1-3 16,1-3-9-16,1 1 0 0,1-3-3 0,0 1-2 15,0-3-8-15,0 0 5 0,3 0 6 16,1 0 7-16,3-4 14 0,1 0 1 0,0 0-4 0,0 1 3 16,2-1 7-16,0 2-5 0,-1 2 16 0,0 0-3 15,1 0-3-15,1 3 9 0,-1 2 1 16,2 3 4-16,-2 0 0 0,3 0 7 15,1 2-6-15,-3-2 6 0,-1 4 8 0,0 0 4 16,-3 0 13-16,-1 2 7 0,-3 0 5 0,-3 0-2 16,0 1 4-16,-1 0 0 0,-7 2-4 0,-2-1-2 15,-5 0-3-15,-1 0-8 0,-2-1-11 0,-2-1 1 16,0-1-17-16,0-4-6 0,0 0-3 16,2-1-10-16,0-3-13 0,3-2-19 0,-2-3-20 15,6 0-52-15,2-4-77 0,1-3-134 0,5-4-158 16,2 4-30-16,1 1-300 0</inkml:trace>
  <inkml:trace contextRef="#ctx0" brushRef="#br0" timeOffset="8881.87">7001 16196 2207 0,'0'0'84'0,"0"0"20"0,0 0 12 16,0 0-19-16,0 0-45 0,0 0-18 15,0 0-7-15,0 0-8 0,0 0-9 0,0 0-3 16,-121-10-1-16,102 24 5 0,-1 2-1 0,1 1 5 16,-1 2-2-16,3 1-1 0,-1 1-5 15,5 1 2-15,-1-3-6 0,7 1-2 0,1-1 5 16,5-1-9-16,1-1 9 0,3-1-6 0,3-2-6 15,4 0 1-15,3-3-10 0,1-1 2 0,4-2-10 16,-2-2-6-16,3-1-16 0,-1-3-22 16,1-2-27-16,-1 0-37 0,0 0-56 0,-2-3-78 15,-2-3-104-15,-1 0-116 0,-5 2-123 0,-4 1 97 0</inkml:trace>
  <inkml:trace contextRef="#ctx0" brushRef="#br0" timeOffset="9078.39">6684 16390 2434 0,'0'0'3'0,"0"0"35"0,0 0 42 16,0 0 20-16,0 0-21 0,0 0-14 0,0 0-17 16,0 0-13-16,123-51-12 0,-94 43-19 0,-2 1-1 15,1-1-16-15,-2 2-26 0,-2 0-44 16,-1 3-86-16,1 0-130 0,-4 2-221 0,-7-1-353 15,-3 2-43-15</inkml:trace>
  <inkml:trace contextRef="#ctx0" brushRef="#br0" timeOffset="10782.75">7486 16241 1669 0,'0'0'105'0,"0"0"22"0,0 0 10 15,0 0-11-15,0 0-63 0,0 0-31 0,0 0-16 16,0 0-7-16,0 0 3 0,0 0-5 0,0 0 8 16,0 0 4-16,-117 78 1 0,108-59-4 15,5-2-6-15,2 3 5 0,3-3-7 0,-1 0 3 16,3-1-1-16,3-1-2 0,5-1-2 0,1-1 0 16,3-2-3-16,2-2-6 0,2-2 1 0,4-1-3 15,-2-4 0-15,3 0-4 0,1-2 4 0,-1-4-4 16,0-4 0-16,1-3 8 0,3-2-6 15,-5-2 7-15,2-2 1 0,-2-1 5 0,-1-2-1 16,-1 0 7-16,-3 0 1 0,0-2-2 0,-2-3 6 16,1 0-3-16,-3 0-1 0,0-2-2 15,-1-1-2-15,-1-1-6 0,-2-3-3 0,-1-1 1 16,1 1-6-16,-3 0 1 0,-3 2-1 0,0 3 4 16,-4 5 4-16,0 7 4 0,-2 4 7 0,-2 5-2 15,-5 6-1-15,-3 1-3 0,0 11-7 0,-5 4-5 16,0 5 3-16,0 3-2 0,1 2 0 15,-2 5 4-15,5-2-4 0,1 3 6 0,3 0 4 16,1-2 4-16,3 1 4 0,2-2 6 0,5-2 0 16,-2-1 0-16,5-4-6 0,5-4-7 0,2-2-4 15,1-4-9-15,2-1 3 0,2-3-6 16,0-2-5-16,1-4 5 0,2-1-3 0,0-1 6 16,2 0 4-16,2-5 4 0,0-2 0 0,-2-1 2 15,0-1 0-15,2-2-4 0,-3-1 4 0,-3 0 1 16,-1-1 1-16,-3-1-3 0,-2 0-1 15,-2-1-3-15,-2-2 0 0,-2 2 4 0,-2 0 0 16,-1 0 2-16,-3 2 0 0,0 1 6 16,-5 3-3-16,-3 1 3 0,-1 2 1 0,-3 2-7 15,-2 4-1-15,-4 0-1 0,1 7-7 0,-6 4-2 16,5 1 3-16,-3 3-4 0,1 3 5 0,2 0 0 16,1 1 0-16,2 1 1 0,1 2-4 0,3-4 4 15,2 0-4-15,4-2 1 0,3-3 5 0,2-1-1 16,0 0 0-16,3-3 4 0,5-1-3 0,-1-2-9 15,3 0 5-15,3-3-9 0,-1-2 1 16,1-1 5-16,0 0 1 0,0-6 4 0,1 0-1 16,-3-3 5-16,1-1-5 0,1-2-3 0,-2-2 6 15,1 1-4-15,-2-2 3 0,1-1 5 16,0 0-6-16,-4 2-4 0,0-2-1 0,2-1-10 16,-3 2-5-16,-1 2-5 0,0 0-6 0,-1 3-3 15,0 1-4-15,0 4 5 0,-3 2-9 16,1 3 4-16,0 0 10 0,0 2 3 0,-2 3 16 15,1 3 6-15,-1 3 2 0,2 2 0 0,-1-1 4 16,0 2-1-16,3 2 3 0,2-1-2 0,2 0 1 16,1 0 3-16,1-1-2 0,3-1 10 15,4-3-5-15,0 0 3 0,2-2 4 0,2-2-3 16,0-3 3-16,-2 0 5 0,-1-3 2 0,-3 0-5 16,0 0 8-16,-5-4-4 0,-3 0 3 0,-2-4 5 15,0-1 3-15,0 1-1 0,-3-4 3 0,2-1 0 16,-1 0-11-16,-2-1-4 0,1 1-8 0,2-3-7 15,1-2-2-15,4 2 1 0,-4-4-2 16,2 3-8-16,2 1 5 0,0 3-4 0,-2 2 0 16,-1 4 5-16,0 3-2 0,-3 1-5 0,-1 2 3 15,2 1 1-15,-1 0-2 0,-3 1 7 16,1 5 1-16,-1 1 2 0,1 3-2 0,-1 1 1 16,0 1-2-16,-2 2-4 0,1 1 3 0,-3 4-1 15,2-2-2-15,2 1 2 0,0 1 0 0,2-1-3 16,5 1-2-16,1-1 6 0,3 0-6 15,1 0 9-15,0-1 3 0,-1 0-6 0,0-2 3 16,-1 0 0-16,-2-2-4 0,-2-1-1 0,-1-2 7 16,-2-2-2-16,-2-1 8 0,-1-3 3 0,-7 1 2 15,-4-1-7-15,1-2-6 0,-1-1 1 16,-1-1-6-16,-2 0 6 0,0 0 0 0,3-3-3 16,2-3-4-16,1 0-1 0,3-2-5 0,2 1-11 15,3-3 5-15,0 3-10 0,6-2 10 0,4-1 4 16,1 2-1-16,1-2 3 0,3 0-5 0,-3 1 9 15,4-1-4-15,-3 0 3 0,1 0 2 16,2 2 0-16,-3-1 1 0,2 1 7 0,1 0-3 16,2 0-5-16,-1 0 7 0,1 0-7 0,0 0 6 15,0 0 4-15,-2 1-2 0,-1 0 1 0,1 0-3 16,-2 1 4-16,-3 2 0 0,-2-2 3 16,-3 3 6-16,-2-1 1 0,-4-1 3 0,0 2 2 15,0-2-3-15,0 1-4 0,-5-1-1 0,0 2-4 16,-4 1 1-16,1-1-8 0,-3 3 0 15,0-1-7-15,-1 1-2 0,2 0 7 0,-1 0-6 16,0 0 7-16,1 3-4 0,1 1-1 0,-1 0 0 16,2 2-1-16,3 1 2 0,-2 1-3 0,3 0 4 15,-1 3-6-15,0 2 5 0,3-1 1 16,-1 2-1-16,2 0-2 0,1 0-2 0,0-1 1 16,0 2-1-16,0-2 4 0,4 0-2 0,3-3-1 15,1-1-3-15,0-2 8 0,3-2-6 0,1-2-4 16,-1-2 7-16,1-1-13 0,2 0 13 0,0-3 2 15,2-4 0-15,-1-3 2 0,3 1-6 0,-3-4 5 16,2 0-5-16,-1-1 4 0,-1-1 3 16,-1 0 2-16,2-1-1 0,-3-1 6 0,4-1-6 15,-5-1-5-15,3-1 3 0,-1 3-8 0,-3 0 5 16,-1 4 1-16,-2 3 3 0,-4 3-1 0,1 3-1 16,-2 2 2-16,-3 1-1 0,0 1 2 15,0 0 3-15,0 3 2 0,-1 5-1 0,-6 3 1 16,3 2-5-16,-3 2 1 0,1-1 5 15,1 4-3-15,-3-2 3 0,5 0 3 0,-1 1 5 16,1-1 1-16,1 0 5 0,1-3-1 0,0 0-11 16,1-3-2-16,0-2-9 0,4-1-3 0,3-1-13 15,2-4-3-15,-2 0-21 0,4-2-33 0,2-2-54 16,0-5-98-16,5-3-262 0,-7 2-191 16,-1 2-810-16</inkml:trace>
  <inkml:trace contextRef="#ctx0" brushRef="#br0" timeOffset="10927.44">9077 16063 2459 0,'0'0'155'0,"0"0"-61"0,0 0 8 0,0 0-3 16,0 0-41-16,0 0-21 0,0 0-22 0,0 0-16 16,0 0-21-16,0 0-24 0,0 0-54 0,0 0-91 15,0 0-222-15,0 0-748 0</inkml:trace>
  <inkml:trace contextRef="#ctx0" brushRef="#br0" timeOffset="11373.36">9615 16016 2538 0,'0'0'58'0,"0"0"11"0,0 0 19 16,0 0 14-16,0 0-16 0,0 0-32 0,0 0-6 15,0 0-9-15,0 0-15 0,0 0 2 0,0 0-4 16,124-62-1-16,-105 62-4 0,0 0 1 0,-4 1-6 16,0 3 0-16,-4 2 1 0,-1 1-4 0,1 1-3 15,-3 1-5-15,-3 0 2 0,-1 2-3 16,-2-1 2-16,-2 1 3 0,0 2-3 0,-2 1 1 15,-4 0-1-15,-3-1-2 0,1 1-6 16,-6 1 3-16,3 1-8 0,-3-2 2 0,-1 5 6 16,1-2-4-16,0 1 4 0,-1 1-1 0,4-2 0 15,0-1 2-15,1 0 5 0,1-2-2 16,5-2 2-16,0-2-4 0,3-1 0 0,1-2 2 16,0-1-5-16,2-2 6 0,4 0-4 0,-3-1 2 15,5 2 2-15,2-3-2 0,-1 0-3 0,3-2-1 16,1 0 5-16,1 0-6 0,0 0 7 0,1-2-1 15,1 1-6-15,0 0-2 0,-1 0-8 0,4 0-10 16,1 0-25-16,2-1-39 0,4 1-65 16,-2 1-88-16,-5-1-264 0,-9 1-759 0</inkml:trace>
  <inkml:trace contextRef="#ctx0" brushRef="#br0" timeOffset="11663.18">10698 16047 2714 0,'0'0'-24'0,"0"0"28"0,0 0 12 16,0 0 32-16,0 0 1 0,0 0-8 0,0 0-12 15,0 0-7-15,125 24-10 0,-93-24-6 0,4 0-8 16,-3-3-10-16,-1-1-17 0,-3 2-39 0,-2-1-56 16,-3 2-79-16,-6 1-158 0,-5 0-219 15,-5 0-668-15</inkml:trace>
  <inkml:trace contextRef="#ctx0" brushRef="#br0" timeOffset="11833.79">10774 16220 1858 0,'0'0'95'0,"0"0"-23"0,0 0 36 16,0 0 34-16,0 0-18 0,0 0-28 0,0 0-27 15,0 0-25-15,0 0-20 0,0 0-8 16,129 11-14-16,-106-16-17 0,-3 1-32 0,0-2-59 15,-2 1-98-15,-5 0-211 0,-2 1-158 0,-3 2-717 0</inkml:trace>
  <inkml:trace contextRef="#ctx0" brushRef="#br0" timeOffset="12090.63">11026 15950 1884 0,'0'0'95'0,"0"0"55"0,0 0 28 16,0 0-18-16,0 0-40 0,0 0-19 0,123 31-20 16,-102-16-21-16,0 0-12 0,3 2-9 0,-3 2-9 15,-1-1-11-15,-5 0-1 0,1 1-5 0,-5-1-3 16,-3 0-2-16,-4 0-4 0,-4 1 2 0,-1-3-1 16,-10 3-2-16,-4-2-7 0,-2 1-2 0,-4-1-1 15,-3-1-7-15,0 0-2 0,-2-1-23 0,4 0-22 16,2-2-37-16,0 0-46 0,7-3-73 15,1-1-179-15,5-3-200 0,4-3-832 0</inkml:trace>
  <inkml:trace contextRef="#ctx0" brushRef="#br0" timeOffset="13498.96">11811 15915 1088 0,'0'0'177'0,"0"0"46"16,0 0 22-16,0 0-37 0,0 0-75 0,0 0-46 16,0 0-17-16,0 0-7 0,0 0-14 15,0 0-14-15,0 0-6 0,0 0-1 0,0 0 2 16,-32 21 3-16,29-13 0 0,-2 3 0 15,1 1-4-15,1 2 2 0,-3 1-1 0,4 0-7 16,-3 2 2-16,2 0 0 0,0 2-8 0,-2 0 3 16,2 1-5-16,2-1-6 0,1 0 2 0,0-1-1 15,0-1-5-15,5-2 3 0,2-1-6 0,3 0-4 16,0-3 0-16,2-1-4 0,2-2 3 16,0-4-4-16,-1 0 4 0,5-4 7 0,-1 0-4 15,3-5 4-15,0-3 4 0,1-4-7 0,0-2 3 16,-1-2 4-16,-4-1-5 0,2-2 4 0,-2 1-1 15,-1 0-2-15,-3-3 2 0,2-1 1 0,-3 0-2 16,-2-1-3-16,2-1 1 0,-5 0-3 16,2-3 1-16,-1 3 2 0,-4 1-1 0,3 4-1 15,-5 2 0-15,-1 6 3 0,0 2 0 0,0 6 5 16,0 1 3-16,-1 2 1 0,-5 0-8 16,3 4-2-16,-4 7-4 0,-1 3-4 0,1 5 6 15,-3 3-1-15,1 2-1 0,-1 1 1 16,0 2 0-16,1-1-2 0,1 0 1 0,3-1 2 15,-2-1-4-15,4 1 4 0,-2-4-2 0,4-1-4 16,1-1-6-16,0-4-13 0,1-1-24 0,6 0-38 16,1-2-52-16,-2-2-100 0,3-2-215 0,-1-2-138 15,-5-3-735-15</inkml:trace>
  <inkml:trace contextRef="#ctx0" brushRef="#br0" timeOffset="14616.06">12325 16392 1264 0,'0'0'139'0,"0"0"35"16,0 0 21-16,0 0 1 0,0 0-55 0,0 0-45 16,0 0-8-16,0 0-10 0,0 0-5 0,0 0-11 15,0 0-4-15,0 0-8 0,41-102-11 0,-30 83-2 16,1 2-7-16,-1 0-3 0,3-2-2 15,-2 3-4-15,-2 0-3 0,-1 1 0 0,1 0-1 16,-4 3 0-16,1 2 5 0,-4 3-6 0,2 3 8 16,-4 1-3-16,-1 3 5 0,0 0 4 15,0 0-9-15,0 4-3 0,0 2-5 0,-6 4-6 16,3 5-7-16,-5 2 2 0,4 2-6 0,-3 1 2 16,-2 2 5-16,5-1-2 0,-3 2 0 0,3 0-4 15,-2-1 0-15,-1 0-5 0,1-1-2 0,-1 1-3 16,2-1-11-16,-2 0-7 0,0-3-6 15,4 1-14-15,-1-4-19 0,0 3-19 0,3-3-46 16,-1-2-75-16,1-2-112 0,1-1-158 0,0-2-45 16,0-3-526-16</inkml:trace>
  <inkml:trace contextRef="#ctx0" brushRef="#br0" timeOffset="15549.43">12627 16299 461 0,'0'0'216'0,"0"0"34"16,0 0 60-16,0 0 1 0,0 0-69 0,0 0-69 16,0 0-46-16,0 0-28 0,0 0-36 15,0 0-15-15,0 0-18 0,0 0-4 0,0 0 1 16,-18-40-3-16,28 33 1 0,2 1-7 0,5 0-1 16,0 0-2-16,4 1 0 0,3 0-2 15,-1 1 2-15,-2 1 0 0,1 2 2 0,3 1 4 16,-4 0-3-16,-2 0 0 0,1 4-3 0,-5 3-1 15,-3 2-3-15,0 1 1 0,-5 0 6 16,2 3 0-16,-7-1 5 0,0 4-3 0,-2-2-1 16,-2 1-7-16,-2 2 4 0,-6-2-2 0,0 0-8 15,-1 0 5-15,-5 1-8 0,5-2-2 0,-3-1 2 16,1 1 0-16,-1-4-5 0,4 0 2 16,0-2 2-16,0-3-2 0,6-2 3 0,-2 0 2 15,5-2-6-15,0-1-7 0,1 0 0 0,0 0-13 16,0 0-1-16,0-1 7 0,1-2-1 0,3 0 5 15,2 0 4-15,3 0 6 0,-1-1-5 0,2 1 6 16,1 0-2-16,1 2-9 0,-1 0 2 16,3 1 0-16,1 0-1 0,-1 0-1 0,3 0 4 15,2 0-8-15,-2 0 2 0,-2 2 5 0,-3 1-2 16,1 0 4-16,-5 1-4 0,0 0 5 0,0 0-3 16,-5 2 7-16,0 1 9 0,-2 1 0 0,-1 2 7 15,0 0 1-15,-4 2-4 0,-5-1-6 16,1 1 3-16,-2 1-6 0,-3 1 4 0,1-2 5 15,-1 2-4-15,-4-1 1 0,1-1-5 16,-1 1 1-16,0-2-1 0,2 0 1 0,-1-1 3 16,3-1-1-16,0-2 1 0,-1 0-1 0,4-3-1 15,-2 1-8-15,1-2 2 0,0-1-5 0,0 1 0 16,2-2 2-16,1-1-10 0,-2 0-12 16,4 0-23-16,1-4-43 0,0 0-81 0,2-2-146 15,1 2-217-15,1 0-477 0</inkml:trace>
  <inkml:trace contextRef="#ctx0" brushRef="#br0" timeOffset="15818.06">13039 16018 1985 0,'0'0'278'0,"0"0"-336"16,0 0 40-16,0 0 68 0,0 0 5 0,0 0-21 16,0 0-20-16,0 0-6 0,123-44-6 15,-95 39-6-15,-2 2-7 0,-1 2-29 0,0-1-33 16,-3 2-92-16,-7 0-196 0,-1 0-128 0,-8 0-718 0</inkml:trace>
  <inkml:trace contextRef="#ctx0" brushRef="#br0" timeOffset="16011.15">13100 16233 2582 0,'0'0'-16'0,"0"0"25"15,0 0 33-15,0 0 23 0,0 0-3 16,0 0-10-16,0 0-9 0,0 0-8 0,0 0-15 16,0 0-13-16,140-25-14 0,-110 15-24 0,0 2-42 15,1-1-62-15,-3 3-111 0,-2 0-238 0,-4 1-140 16,-9 3-677-16</inkml:trace>
  <inkml:trace contextRef="#ctx0" brushRef="#br0" timeOffset="16549.63">13943 15870 1094 0,'0'0'335'0,"0"0"-116"0,0 0 43 0,0 0 7 16,0 0-80-16,0 0-61 0,0 0-36 0,0 0-22 15,0 0-23-15,0 0-18 0,0 0-13 16,0 0-9-16,0 0-8 0,0 0 3 0,-109 0-6 15,93 17 3-15,-4 0 3 0,2 2-1 0,-2 2 0 16,4 1-5-16,-1 1 4 0,2 0-5 0,2-1 3 16,2 0 2-16,1-1-5 0,3 2 0 15,3-3-2-15,3 0-1 0,1-2-2 0,2 1 2 16,5-3-4-16,7-3 1 0,-1 0 3 0,5-3 4 16,5-5 0-16,1-1 3 0,0-4 7 15,6 0-4-15,-1-5 9 0,1-4-2 0,-2-2-1 16,-3-1 2-16,-2-1 1 0,-2 0 11 15,-2-1 2-15,-4-2 9 0,-2 2 4 0,-3-1 1 16,-4-1 2-16,-2 0-3 0,-2 1-4 0,-2-2-10 16,0 1-4-16,-2 0-10 0,-4 0-2 0,-2 0-3 15,-5-2-4-15,0 3-5 0,-1 0-4 0,-4 4-11 16,1 3-19-16,2 3-14 0,-1 4-37 0,2 1-33 16,2 0-69-16,-1 4-153 0,7-1-235 15,1 1-861-15</inkml:trace>
  <inkml:trace contextRef="#ctx0" brushRef="#br0" timeOffset="16827.68">14475 16161 1996 0,'0'0'148'0,"0"0"-120"0,0 0 78 15,0 0 35-15,0 0-22 0,0 0-21 16,0 0-22-16,0 0-21 0,0 0-6 0,69 123-13 16,-68-108-14-16,0-1-2 0,-1 2-14 0,-5 0 3 15,-3-1-4-15,-3 1-6 0,-3 1-12 0,-3-1-25 16,-1 1-45-16,0 0-83 0,0-4-179 0,5-2-290 15,5-5-840-15</inkml:trace>
  <inkml:trace contextRef="#ctx0" brushRef="#br0" timeOffset="17318.84">14369 15841 2502 0,'0'0'-5'0,"0"0"37"0,0 0 8 0,0 0-7 16,0 0-16-16,0 0-22 0,0 0-16 0,0 0 0 16,0 0 3-16,0 0 0 0,0 0-9 0,0 0-33 15,0 0-51-15,0 0-100 0,51 1-212 0,-39 0-121 16,-5 0-616-16</inkml:trace>
  <inkml:trace contextRef="#ctx0" brushRef="#br0" timeOffset="17952.74">15023 15854 1536 0,'0'0'105'16,"0"0"23"-16,0 0 51 0,0 0 16 0,0 0-46 16,0 0-43-16,0 0-30 0,0 0-22 15,0 0-20-15,0 0-15 0,0 0-10 0,0 0 0 16,0 0-2-16,0 0 6 0,-36 66 1 0,30-44-3 15,1 1 3-15,-1 2 0 0,2 0 0 16,2 0-1-16,0 0 2 0,2-2-1 0,0-1-3 16,0 0 2-16,4-3-6 0,0 2-1 0,4-3-2 15,1-2-1-15,0 0-5 0,2-5-4 0,1-1 0 16,1-6-3-16,3-2 1 0,3-2 5 16,0-1 6-16,4-7-3 0,1-3 6 0,-4-5-4 15,5 0-4-15,-3-1 4 0,-2 0-3 0,-3-2 3 16,1 0 2-16,-4-1 1 0,-1-1-1 0,0 1 2 15,-3-3-2-15,1-2-2 0,-2 0 1 0,-2 0 2 16,-2 1-1-16,2 2-1 0,-4 5 5 0,-2 3-1 16,-1 4 7-16,0 4 7 0,0 3 8 15,-1 3-5-15,-2 0-10 0,-3 4-5 16,0 5-12-16,-1 4 3 0,-2 4 0 0,-5 3-2 16,3 2 4-16,-1 2-3 0,3 0 2 0,0 1-3 0,0 2 1 15,1-2-6-15,1 0-7 16,2 0-12-16,0-3-22 0,3-1-41 0,2-1-55 0,0-4-129 15,1-5-293-15,2-4-856 0</inkml:trace>
  <inkml:trace contextRef="#ctx0" brushRef="#br0" timeOffset="18716">15519 16211 0 0,'0'0'412'0,"0"0"-168"0,0 0 70 15,0 0 42-15,0 0-66 0,0 0-78 16,0 0-53-16,0 0-35 0,0 0-17 15,0 0-22-15,0 0-6 0,0 0-11 0,0 0-9 16,0 0-1-16,58-38-8 0,-45 36-10 0,-2 1-5 16,3 0-5-16,1 1-1 0,-2 0-6 0,2 0-1 15,-2 0-6-15,2 0-8 0,-4 1 3 0,1 2-9 16,-3 1-2-16,-2 2 3 0,0-1-6 0,-5 2 5 16,-1 1-3-16,-1 1 5 0,0 3-4 0,-1 0-2 15,-5 0-4-15,-4 1-7 0,-2-1-1 16,-2 2-3-16,0 0 1 0,-2 0-4 0,0 1 4 15,3-1 1-15,1 0 0 0,-2-1 1 0,4 0 1 16,-1-2 0-16,2 2-1 0,2-2 9 16,2 1-2-16,0-2 2 0,1 0 3 0,3-3-6 15,1 0 3-15,0-2-1 0,5 0 2 0,2-2-2 16,3 0 6-16,4 0-1 0,0-2 0 0,3-1 4 16,2 0-2-16,3 0-1 0,3 0 0 15,2-2-1-15,0-1-5 0,0 1-7 0,0 1-8 16,2-1-18-16,1 1-22 0,0 0-35 0,0 0-78 15,-1-2-147-15,-1 1-170 0,-8 1-266 16,-7 0 133-16</inkml:trace>
  <inkml:trace contextRef="#ctx0" brushRef="#br0" timeOffset="19282.71">16046 16185 2298 0,'0'0'10'16,"0"0"22"-16,0 0 45 0,0 0 20 0,0 0-29 16,0 0-21-16,0 0-11 0,0 0-5 15,0 0 0-15,0 0-5 0,0 0-7 0,0 0-3 16,0 0-2-16,0 0-4 0,105-27-4 15,-93 34 0-15,-2 0-1 0,1 0-3 0,-3 0 4 16,0 1-2-16,2-1-5 0,-5 0 3 0,0 1 0 0,-4-1 2 16,-1 1-2-16,0 0 3 0,-2 2-5 15,-6 0-6-15,-3 2 1 0,0 0-5 0,-2-2 1 16,0 1 1-16,0-3 1 0,3 0-4 0,-1 2-3 16,2-4-2-16,-1-2-6 0,4 0 0 0,1-1 1 15,1-2 4-15,3 1-8 0,0-2-8 0,1 0-25 16,0 0-9-16,2-2 13 0,3 0 16 15,3 0 23-15,4-2 13 0,-1 1 0 0,3 0-2 16,-1 2 5-16,-2 0-4 0,4 1-1 0,-1 0 2 16,0 0-1-16,2 0 3 0,-1 0-1 15,1 4 3-15,-3 0 0 0,1 1-3 0,0 1 3 16,-3-1-1-16,-1 2-2 0,1 0 3 16,-3-1 12-16,-4 1-3 0,0 0 15 0,-1 0 7 0,-2 1-2 15,-1 0 11-15,-1-1-6 0,-8 3 1 16,1-1-8-16,-3 0 3 0,1 1-4 0,-1-1-3 15,-2 0 3-15,-2 0-7 0,1 1-4 0,0 1-5 16,-2-3 0-16,1 0-9 0,-1-1 3 16,3-3-4-16,2 1-9 0,0-2 1 0,4 0-9 15,-1-2-10-15,0-1-23 0,5 0-22 0,-2 0-60 16,1 0-100-16,4-5-190 0,-1 2-156 0,1 0-726 0</inkml:trace>
  <inkml:trace contextRef="#ctx0" brushRef="#br0" timeOffset="19545.64">16585 15959 1828 0,'0'0'637'0,"0"0"-624"0,0 0 28 0,0 0 13 16,0 0-7-16,0 0-12 0,0 0-2 15,0 0-3-15,0 0-4 0,0 0-10 0,0 0 1 16,119-16-8-16,-90 15-9 0,0-1 0 0,1 0-22 16,-3 0-34-16,-1 1-57 0,-1 0-80 0,-4 1-139 15,-6 0-205-15,-2 0-557 0</inkml:trace>
  <inkml:trace contextRef="#ctx0" brushRef="#br0" timeOffset="19744.7">16604 16205 2327 0,'0'0'20'0,"0"0"19"0,0 0 35 0,0 0 11 16,0 0-6-16,0 0-8 0,0 0-24 15,0 0-10-15,0 0-17 0,121-12-8 0,-95 5-6 16,2-1-14-16,0 0-14 0,-4 0-38 0,1 1-46 16,-2 0-76-16,-1 0-124 0,-1 1-190 15,-6 2-60-15,-3 2-525 0</inkml:trace>
  <inkml:trace contextRef="#ctx0" brushRef="#br0" timeOffset="20156.15">17114 16126 2480 0,'0'0'46'0,"0"0"21"0,0 0 26 16,0 0-16-16,0 0-28 0,0 0 2 15,0 0-5-15,82-117-3 0,-72 102-2 0,-1 0-5 16,0-1 4-16,-4 1-8 0,2-3 6 0,0 0-6 16,-3-1-5-16,4-1-5 0,-5 1-1 0,3 2-1 15,-3 1-4-15,1 1 6 0,-1 4-9 16,-1 3 6-16,-1 3-3 0,-1 2-2 0,0 1-4 16,0 2-8-16,0 0 2 0,0 0-7 0,0 5 12 15,1 4-2-15,-1 2-4 0,0 6 1 0,0 1-2 16,0 4-2-16,-1 1 2 0,0 3 1 0,-1 2-8 15,0 1 3-15,1 1 2 0,-2-2 1 16,2 3 1-16,-1-3 0 0,-1 0-1 0,0-2-3 16,1-1 2-16,2-1-3 0,-1-3-9 0,0 0-8 15,0-1-12-15,-2-3-25 0,2-2-20 0,1-1-39 16,-3-3-59-16,3-2-96 0,0-2-283 0,0-3-643 16</inkml:trace>
  <inkml:trace contextRef="#ctx0" brushRef="#br0" timeOffset="21817.48">22841 960 0 0,'0'0'0'0,"0"0"44"0,0 0 144 15,0 0 51-15,0 0 10 0,0 0-2 0,0 0-18 16,0 0-5-16,0 0-22 0,0 0-20 15,0 0-36-15,0 0-28 0,5-23-8 0,-5 19-19 16,0-1-13-16,0 2-6 0,0-2-12 0,0 0-15 16,0 2 1-16,-3-2-8 0,1 1-8 15,-1 0-4-15,1 0 0 0,-2 2-17 0,-1-1 0 16,1 0 10-16,-1 1-17 0,2 1 13 0,-4-2-13 16,4 2-4-16,-2 0-4 0,-3 1-3 15,2 0 18-15,1 0-20 0,-1 0 9 0,-2 0-2 16,1 4-3-16,-2-1 7 0,2 2 6 0,-4 0 0 15,0 2-18-15,3-1 11 0,-1 1-10 0,-2 0-5 16,2 0 11-16,-1 0 1 0,2 2-5 16,1-2 10-16,0 0 0 0,0 1-11 0,1 0 9 15,0 0-9-15,1 1 5 0,0 0-3 0,1 1 6 16,1 0-2-16,-1 0-13 0,1 2 14 16,2-2-23-16,1 1 0 0,0-2 8 0,1 1-2 0,4 2 6 15,2-1 14-15,0-1 1 0,2 1-9 16,2 1 13-16,1-1-2 0,1-1 2 0,1 0-4 15,-1 0 11-15,3-1-18 0,0-1 1 0,-2-1 17 16,-1-2-10-16,3 1 7 0,-3-3 3 0,-1-1 6 16,-1-2-8-16,2-1 16 0,-4 1-2 0,0 0-18 15,-1 0 14-15,0-4-10 0,0 1-5 16,-2-2-3-16,2-1 11 0,-2 1-19 0,3-2 8 16,-3-1 9-16,1-3-12 0,1 2 11 15,3-1-12-15,-2-1 11 0,-2-1-15 0,2 0 18 16,-2 1 12-16,1-1-18 0,-2 1 18 0,-1-1-10 15,2 2-2-15,-3-2-3 0,0 0 11 0,-2 2-14 16,1-2 0-16,-3-1 14 0,0 2-14 16,0-3 2-16,0 2-2 0,0 0 5 0,-3-1-10 15,-2 0 19-15,2 2-7 0,-4 1-6 0,1 0 4 16,-1 2-5-16,1 0 9 0,-2 2-26 0,1 1 17 16,-1 1-29-16,1 1-10 0,2 0 20 0,-4 2-30 15,3-2-11-15,1 2-43 0,0 1-71 0,0 0-127 16,1 0-144-16,0 0-190 0,2 0-529 0</inkml:trace>
  <inkml:trace contextRef="#ctx0" brushRef="#br0" timeOffset="22613.82">22755 2074 0 0,'0'0'171'0,"0"0"-105"0,0 0 54 16,0 0 49-16,0 0 29 0,0 0-8 0,0 0-15 16,0 0-19-16,0 0-15 0,0 0-2 0,0 0-7 15,0 0 11-15,0 0 6 0,0 0-10 16,-26 18-9-16,26-18-13 0,0 0-12 0,2-1-14 16,2-1-13-16,-3-3-13 0,2 1-13 0,0-2-11 15,1-2 1-15,1 0-5 0,0-1-9 0,-1-1 3 16,3 0-5-16,-2 0-2 0,-1-1-1 0,1-3 2 15,-1 0-10-15,3-2-1 0,-2-1 1 0,3-1-5 16,-2-1 1-16,3-3-7 0,-1 2 4 16,0-2-10-16,-1-1 8 0,0 0 1 0,-1-1-10 15,4 2 10-15,-5-1-9 0,0 2 1 0,-2 0-2 16,0 5 5-16,-2 2-5 0,3 7 2 16,-4 1 9-16,0 2-8 0,0 4 7 0,0 0-9 15,0 0-1-15,0 3-12 0,0 3 4 0,0 2 5 16,0 6-7-16,0 5 13 0,-1 4 2 0,1 1 3 15,0 3-1-15,0-2 3 0,0 1-5 16,0-1 0-16,0 2 5 0,0-2-2 0,0 2 0 16,0-3-3-16,0 2 7 0,0-1-9 0,0 0 8 15,0-1 2-15,-3 1-9 0,2-3 4 16,0 2-3-16,-2-3 0 0,1 1-1 0,-1 0 4 16,-1-1-5-16,2-2 0 0,-2 2 2 0,2-4-4 15,-3 0-1-15,4-2-3 0,-2 0 1 0,1-1-7 16,-1 0-1-16,1-3-10 0,0-1-12 0,1-2-18 15,1-2-22-15,0-2-35 0,0-3-44 16,0-1-39-16,3 0-78 0,0-2-200 0,1-1-100 16,0-1-570-16</inkml:trace>
  <inkml:trace contextRef="#ctx0" brushRef="#br0" timeOffset="38644.3">1787 17387 415 0,'0'0'159'0,"0"0"37"16,0 0 28-16,0 0 5 0,0 0-48 0,0 0-50 15,0 0-34-15,0 0-18 0,0 0-8 0,0 0-17 16,0 0-6-16,-36-31-11 0,39 26-3 15,1-1-9-15,3 0-3 0,-2 1-6 0,2 1-9 16,-2 0 0-16,2 0-5 0,3 2 2 0,-1 1-5 16,-2-2 6-16,3 2-3 0,-3 0-4 0,1 1 5 15,-3 0-8-15,0 0 0 0,0 0 1 16,-2 1 5-16,-2 3 1 0,0-1 13 0,-1 1 13 16,0-1 3-16,0 2 6 0,-1-1-1 15,-6 0-5-15,5 3-8 0,-4-1 3 0,0 0-2 16,-2 0-2-16,1-3 4 0,-1 1-5 0,1-3-5 15,-2 0 2-15,4-1 5 0,-2 0-6 0,2 0 3 16,2 0-3-16,2-4-13 0,-2-1-3 16,2 0-6-16,-1 1-6 0,2 0 0 0,0 2 0 15,0-1-12-15,0 1 3 0,2 1 3 0,1 0-1 16,-1 1 4-16,1 0-3 0,2 0 5 0,-1 2-3 16,3 3 7-16,-4 1 8 0,4-2-3 0,-5 2 6 15,3 0 1-15,-2 0 0 0,-1 0-1 0,-2-1 10 16,0 1-4-16,0-2 4 0,0 1 9 0,-2 1-9 15,-4-2 7-15,3 2-7 0,-2-1 0 16,0 1-10-16,-4-3-2 0,5 1-4 0,-3-1-24 16,-1-1-14-16,2 1-39 0,-1 0-57 0,3-1-88 15,0-1-106-15,3-1-163 0,0 0-587 0</inkml:trace>
  <inkml:trace contextRef="#ctx0" brushRef="#br0" timeOffset="39199.93">2226 17211 1789 0,'0'0'-150'0,"0"0"60"16,0 0 79-16,0 0 58 0,0 0-6 0,0 0-32 15,0 0-6-15,0 0 11 0,0 0 7 16,0 0 2-16,0 0 14 0,0 0-10 0,0 0 4 16,0 0-3-16,71 94 2 0,-68-76 9 15,1 1-3-15,-2 1 9 0,-2 0-5 0,0-1-4 16,0 0-1-16,1-2-3 0,-2 0-10 0,-1-3-5 16,-2-1 4-16,2-2-7 0,1-2 9 15,-1-2 3-15,-1-2 8 0,-1-2 4 0,3-2 10 0,-3 2-1 16,-1-3-15-16,2 0-1 0,-5 0-18 15,0-3-6-15,-2-3-7 0,2-2-7 0,-4-1-7 16,1-3-3-16,0-2 6 0,1-1-6 0,-1-3 5 16,1-3-4-16,1-3-1 0,1-1 4 0,1-3 2 15,0 0 7-15,4 2-2 0,1-1 6 16,2 4-5-16,0 3 1 0,2 5 1 0,2 2-3 16,4 2-3-16,2 3 0 0,1 2 10 0,0 0-8 15,6 1 11-15,-4 2-6 0,5 2-3 0,-3 0 1 16,3 1 0-16,1 0 6 0,-5 0-8 0,3 1 8 15,-4 0-4-15,1 0 2 0,-5 0 2 0,-2 2 2 16,-1-2 4-16,-4 1 22 0,-2-1 35 16,0 2 11-16,0 0 13 0,-5 0-19 0,-1 3-28 15,-3 0-19-15,-3 3-8 0,-1 1-4 0,-1 2-13 16,2-2 7-16,-2 2-11 0,-2-2 1 16,4-1-2-16,-2 2-4 0,2-2-13 0,1 0-18 15,3-1-7-15,3-1-31 0,-1-2-21 0,3-2-58 16,3-2-108-16,0-1-78 0,0 0-84 15,0-1-5-15,0 0-328 0</inkml:trace>
  <inkml:trace contextRef="#ctx0" brushRef="#br0" timeOffset="39533.3">2529 17193 1402 0,'0'0'102'0,"0"0"-54"0,0 0 59 15,0 0 31-15,0 0-8 0,0 0-52 0,0 0-28 16,0 0-17-16,0 0 2 0,0 0 14 0,0 0-5 16,0 0 12-16,0 0-15 0,0 0-10 15,-11 54 4-15,6-32-5 0,2 1 3 16,-3 1-8-16,3 1 3 0,0 1-10 0,2 0 5 15,-3 1-3-15,3 1-11 0,1-1 0 0,0 0-5 16,1-2-2-16,4-3-6 0,3-4 5 0,1-3-26 16,2-5-5-16,4-4-9 0,-2-2-20 0,5-4-9 15,-2 0-25-15,-1-5-26 0,2-4-50 0,-5-3-39 16,-2-2-77-16,-1 0-67 0,-4-4-27 16,0 5 34-16,-4 4-61 0</inkml:trace>
  <inkml:trace contextRef="#ctx0" brushRef="#br0" timeOffset="39697.71">2333 17467 1612 0,'0'0'139'0,"0"0"-12"0,0 0 8 0,0 0 14 16,0 0-10-16,0 0-4 0,0 0-13 0,0 0-31 16,0 0-19-16,0 0-24 0,0 0-16 15,142-27-13-15,-111 16-2 0,2 2-23 16,-2-2-22-16,-2 4-41 0,-4 2-104 0,2-1-158 15,-12 4-261-15,-2 0-874 0</inkml:trace>
  <inkml:trace contextRef="#ctx0" brushRef="#br0" timeOffset="39880.37">3049 17588 2694 0,'0'0'-12'0,"0"0"10"0,0 0 21 0,0 0 8 0,0 0-31 16,0 0-32-16,0 0-21 0,0 0-52 15,0 0-68-15,0 0-132 0,0 0-200 0,0 0-874 16</inkml:trace>
  <inkml:trace contextRef="#ctx0" brushRef="#br0" timeOffset="40371.08">3771 17166 2086 0,'0'0'2'0,"0"0"31"0,0 0 30 0,0 0-8 16,0 0-26-16,0 0-13 0,0 0 3 16,0 0-5-16,0 0-1 0,0 0-6 0,0 0 2 15,-124 72 12-15,111-61-3 0,-1 1 4 0,2 0 1 16,2-1-1-16,2-1-5 0,2 0 2 0,-1-1-10 16,5 0-11-16,0-1-3 0,2 0-12 0,0 0 0 15,3-1-12-15,5 1 8 0,2 0-2 16,0-1 3-16,4 0 4 0,-1-1-9 15,4-2-3-15,0 0 0 0,-1-1 5 0,2 1 2 16,2-2 8-16,0-1-6 0,-2 1-4 0,-2 0 5 16,0-1 0-16,-4 0 10 0,-2 1 0 0,-2 0 9 15,-4 1 0-15,2-1 1 0,-4 2 17 0,-1 0 12 16,-1 1 19-16,0 1 16 0,0 1 8 0,-3 3-18 16,-5 1 1-16,-2 4-19 0,-1 2-17 0,-3-3 2 15,-1 1-13-15,1 0 2 0,-3-1-8 16,3 1 5-16,-2 0-8 0,1 0-8 0,1-1 8 15,1-2-14-15,4-2-5 0,-1-3-10 0,2-2-37 16,1 0-57-16,1-3-79 0,3 0-139 16,2-2-225-16,1 0-341 0,0 0 580 0</inkml:trace>
  <inkml:trace contextRef="#ctx0" brushRef="#br0" timeOffset="40866.1">3980 17426 2070 0,'0'0'-34'0,"0"0"12"0,0 0 57 0,0 0 28 16,0 0-42-16,0 0-9 0,0 0 7 0,0 0 17 15,0 0 8-15,0 0 3 0,0 0-7 16,0 0 0-16,0 0-11 0,13 112 3 0,-21-89-4 15,3-2-1-15,-4 2-6 0,1-1-10 0,0 1 8 16,4-2-10-16,-4-2 3 0,7 1 2 0,-2-3-5 16,0 0-4-16,3-3-2 0,0-1-3 15,0-4-10-15,6-3 3 0,-2-1-6 0,4 0-2 16,1-3 2-16,-1-1 4 0,3-1-2 0,1 0 3 16,0-2 10-16,3-3-6 0,-2-1 7 0,-1-1-4 15,0-1-8-15,3-1-2 0,-5 1 0 16,0-1 1-16,1 1-4 0,-1 2 7 0,1-2-5 15,1 1 6-15,-2 0 4 0,3 0 1 0,2 0 0 16,-3 0-4-16,0 0 7 0,2 3-4 16,-3 0 6-16,-1 2-4 0,-4 0 0 0,2 2 3 15,-3 0 7-15,-2 0 9 0,-1 0 1 0,-2 1 19 16,0 2-2-16,0 3 10 0,0 1-3 0,0 2-7 16,-4 1-11-16,-1 2-9 0,3 2 2 0,-4 0-11 15,3 3 0-15,0 1-4 0,-3 0 1 0,1 3-5 16,-2 1 4-16,0-1 0 0,3 0-13 15,-2-2 7-15,3-1-15 0,2-1-15 0,-2-6-29 16,-1 0-29-16,3-5-77 0,1 1-104 16,0 0-105-16,0-1-207 0,0-4-500 0</inkml:trace>
  <inkml:trace contextRef="#ctx0" brushRef="#br0" timeOffset="41045.18">4503 17367 2676 0,'0'0'9'0,"0"0"5"0,0 0 24 16,0 0 3-16,0 0-31 0,0 0-27 0,0 0-7 16,0 0-53-16,0 0-74 0,0 0-119 0,0 0-199 15,0 0-272-15,0 0-298 0</inkml:trace>
  <inkml:trace contextRef="#ctx0" brushRef="#br0" timeOffset="41209.01">4464 17615 2306 0,'0'0'70'0,"0"0"1"0,0 0 11 15,0 0-13-15,0 0-59 0,0 0-12 16,0 0-9-16,0 0-10 0,0 0-43 0,0 0-68 15,0 0-153-15,0 0-295 0,0 0-840 0</inkml:trace>
  <inkml:trace contextRef="#ctx0" brushRef="#br0" timeOffset="41765.74">5691 17062 2183 0,'0'0'20'0,"0"0"39"0,0 0 21 16,0 0 6-16,0 0-22 0,0 0-9 15,0 0-4-15,0 0 2 0,0 0-12 0,-1 118-1 16,2-91-8-16,-1-1-11 0,3 1-3 0,-1 0-6 16,2 0 2-16,-4 0-10 0,1-1 5 15,-1-2-10-15,0-2 1 0,1 0 0 0,2-2-4 16,0-1-2-16,-2-1 0 0,0-1 5 0,1-2-10 16,-2-3 11-16,0-1-10 0,2-3-3 0,-2-2 8 15,0-4-7-15,0 0 1 0,0-2-4 0,0 0-7 16,1 0-6-16,-1-3-1 0,0-4 8 0,2-3 8 15,-2-1 4-15,0-2 10 0,0-1-1 0,0 1-3 16,-5-1 10-16,-2 0-3 0,-2 1 2 16,-3 3 2-16,-2 3 1 0,1 1-3 0,-5 5-3 15,-1 1 11-15,-2 2-9 0,-3 5 3 16,2 3 3-16,-3 0-6 0,1 1 3 0,-2 3 5 16,6 1-4-16,-1 0-8 0,4 1 6 15,3 0-6-15,1 1 2 0,3 0 3 0,3 0 1 0,3-1-4 16,5-1-4-16,-1-1 7 0,3-1-12 15,6-4 3-15,4-1 2 0,5-3-5 0,3-5-3 16,8 0 3-16,2-7-9 0,2-5-19 0,4-4-7 16,-2-3-50-16,1-2-55 0,-5-1-61 0,-2 1-101 15,-5 0-126-15,-4 6-83 0,-9 5-431 0</inkml:trace>
  <inkml:trace contextRef="#ctx0" brushRef="#br0" timeOffset="42167.9">5883 16984 1872 0,'0'0'164'0,"0"0"-61"16,0 0 33-16,0 0 25 0,0 0-39 15,0 0-47-15,0 0-23 0,0 0-4 0,0 0-14 16,0 0-11-16,0 0-2 0,0 0-10 0,0 0-4 16,0 0 5-16,103-1-5 0,-94 6-9 0,-1 0 7 15,1 0-8-15,-2 0 0 0,0 0 9 0,0 0-7 16,-1 0-1-16,1 1-2 0,-3 0 0 16,-1 1-5-16,-1 0 3 0,-2 1 5 0,0 3-3 15,-5 2 5-15,-5 1-2 0,-1 1 3 0,-2 4-4 16,-1 0 5-16,-2-1-6 0,3 1-3 0,-1 1 7 15,1-1-2-15,2 0 0 0,4-2 1 16,2 0 3-16,0-4-10 0,5 0 13 0,0-4-6 16,0-1-6-16,7-3 5 0,2-2-11 15,1-3-1-15,5 0-13 0,1 0-4 0,5-3-33 0,-1-3-33 16,4-1-31-16,1-1-39 0,1 0-54 0,3 0-111 16,-8 2-152-16,-6 2-436 0</inkml:trace>
  <inkml:trace contextRef="#ctx0" brushRef="#br0" timeOffset="42476.14">6678 16993 1618 0,'0'0'1063'0,"0"0"-1032"0,0 0 10 16,0 0 12-16,0 0-8 0,0 0-27 0,0 0-6 16,0 0 4-16,-77 132-2 0,69-101 8 0,2 4-7 15,0-2 2-15,0 3-7 16,3-2-4-16,-1 2 1 0,0-1-15 0,2-3-5 15,0-2-24-15,2-4-32 0,2-3-69 0,4-3-96 16,7-5-106-16,0-4-126 0,-1-3-123 0,-1-4-505 0</inkml:trace>
  <inkml:trace contextRef="#ctx0" brushRef="#br0" timeOffset="42915.59">7305 17187 2159 0,'0'0'40'0,"0"0"33"0,0 0 11 0,0 0 16 16,0 0-42-16,0 0-21 0,0 0-19 0,0 0-11 15,0 0 3-15,0 0-12 0,0 0 7 0,-130 37-4 16,111-23 3-16,-1 2-6 15,1-1 3-15,3 1 0 0,-1-1-7 0,7-1 6 16,0-1-3-16,6-2 4 0,3 0-4 0,1-1 1 16,6-3-10-16,5 0-3 0,4-1 8 0,0-3-6 15,5 1 5-15,0-2-3 0,4-1 5 0,0 0-8 16,-1 1 6-16,1 0-1 0,-1 1-10 0,0 0 10 16,-2 1-2-16,-4 0 8 0,-2 1 0 15,-4 1 7-15,-3 2-6 0,-3-1 2 0,-2 2 14 16,-1 2-4-16,-2 0 9 0,0 1 4 0,-4 2 2 15,-2 1-4-15,0 0 10 0,-3 0-3 0,-2 0-12 16,0-3 9-16,-1 1-12 0,-1-1 4 16,-1-1-6-16,-1 0 2 0,1-1-8 0,-2 0-10 15,4 2 11-15,0-2-14 0,-1-1 0 0,1-1-15 16,1-4-29-16,1 0-39 0,3-1-54 0,0-3-111 16,2 0-191-16,2 0-148 0,2 0-487 0</inkml:trace>
  <inkml:trace contextRef="#ctx0" brushRef="#br0" timeOffset="43405.97">7440 17376 1934 0,'0'0'106'16,"0"0"-5"-16,0 0 5 0,0 0 2 0,0 0-59 15,0 0-25-15,0 0 8 0,0 0-1 0,0 0-1 16,0 0-8-16,0 0 0 0,0 0-5 0,0 0-5 16,0 0 4-16,10 128-9 0,-16-110 2 15,0 2 0-15,0-3 8 0,1-1-3 0,1-2 0 16,1-1 7-16,2-2-15 0,1 0 7 0,0 0-6 16,0-1-3-16,0 0-4 0,2-3 2 15,2-3-4-15,1 0-7 0,0-2 11 0,0-1-10 16,3-1 2-16,0 0 5 0,2 0 2 0,0-3-1 15,0-4 7-15,3-1 1 0,-1-3-8 16,-1 1 3-16,1 2-1 0,-2 0-6 0,3 2 4 0,-3-1 5 16,-1 0-9-16,0 0 5 0,0 0 5 15,-1 2-10-15,0 0 7 0,0 3 0 0,-3 0-1 16,-1 2 1-16,-1 0 2 0,0 0 4 0,-1 0-8 16,3 0 9-16,-3 4 1 0,-2 1 4 0,3 2 1 15,-2 1 4-15,-1 0-8 0,0 2-2 0,0 2 4 16,0 2-7-16,-1 3-2 0,-2 0-2 15,-1 2 5-15,0 0-6 0,0 1 7 0,2-2 2 16,-2-1-13-16,2 1 7 0,-2 0-2 0,-1-1-7 16,1 1-7-16,2-5-1 0,0 0-29 15,2-3-12-15,0-2-21 0,0-1-61 0,0-2-66 16,2-3-125-16,1-1-182 0,0-1-142 0,-1 0-250 0</inkml:trace>
  <inkml:trace contextRef="#ctx0" brushRef="#br0" timeOffset="43634.64">7888 17561 2131 0,'0'0'70'0,"0"0"-13"16,0 0 41-16,0 0 38 0,0 0-27 0,0 0-19 15,0 0-18-15,0 0-17 0,86 133-23 16,-75-111-16-16,-3 0-14 0,-2 2 2 0,-2 1-1 16,-3-1-18-16,-1 3-4 0,-3-1-49 0,-4-4-68 15,-2-2-112-15,-1-1-170 0,3-7-241 16,2-4-653-16</inkml:trace>
  <inkml:trace contextRef="#ctx0" brushRef="#br0" timeOffset="44116.77">8402 17213 2521 0,'0'0'55'15,"0"0"3"-15,0 0 16 0,0 0-9 0,0 0-17 16,0 0-12-16,0 0 4 0,0 0 2 16,0 0-13-16,0 0-1 0,0 0-13 0,0 0 0 15,74 121-2-15,-61-100-2 0,4 0-5 0,-5-2-1 16,3 1 2-16,-4 0-8 0,-1-2 4 15,-2-1-1-15,-1 0-1 0,0-2-4 0,-3-3 4 16,0-2-8-16,0 0 5 0,0-3 9 0,-3-1-9 16,3-4 8-16,-1 0-8 0,-2-2 5 15,2 0 1-15,1 0 10 0,-2 0 14 0,2-6-7 16,0-3 9-16,1-4-12 0,0-4-4 0,2-1-4 16,-2-3-1-16,0-1-3 0,0-1-3 0,0 0 6 15,1-2-5-15,2-1 4 0,-3 0-4 0,1-3 4 16,2 3-7-16,-3 0 6 0,2 4-6 0,-1 2-16 15,-1 4-3-15,0 5-22 0,-1 2-15 0,-2 5-36 16,-1 1-45-16,1 3-87 0,-1 0-126 16,0 0-200-16,-1 3-761 0</inkml:trace>
  <inkml:trace contextRef="#ctx0" brushRef="#br0" timeOffset="44450.54">8870 17672 1857 0,'0'0'96'0,"0"0"11"0,0 0 15 16,0 0 15-16,0 0-45 0,0 0-13 0,0 0-15 15,0 0-8-15,0 0-6 0,0 0-19 0,0 0 3 16,0 0-12-16,0 0 3 0,0 0 8 0,88-97-5 15,-81 84 2-15,2 0-4 0,-4 1 0 0,0 1-13 16,-3 1 9-16,-1 3-8 0,1 2 6 16,-1 4 1-16,-1 1-2 0,0 0-11 0,0 2-6 15,0 5 6-15,-1 4-13 0,-3 4 11 0,1 3-6 16,-2 2 3-16,1 1-5 0,-3 2 4 0,1 1-2 16,0 4-11-16,-2-2 7 0,-2 2-17 15,2 0-2-15,-1-2-14 0,2 0-23 0,-1-2-10 16,7-4-17-16,-1-1-30 0,2-4-108 0,3-5-171 15,5-3-270-15,-6-4-663 0</inkml:trace>
  <inkml:trace contextRef="#ctx0" brushRef="#br0" timeOffset="44702.08">9236 16973 2420 0,'0'0'42'0,"0"0"22"0,0 0 25 16,0 0 10-16,0 0-29 0,-76 131-17 0,69-104-21 16,0 1-5-16,3-3-11 0,1-1-9 15,3-1-3-15,0-3-26 0,2-3-11 0,1-2-41 16,2-3-65-16,3 0-79 0,1-2-100 15,2-3-124-15,0-3-115 0,-4-2-563 0</inkml:trace>
  <inkml:trace contextRef="#ctx0" brushRef="#br0" timeOffset="45032.64">9492 17086 1634 0,'0'0'283'0,"0"0"-125"0,0 0 0 16,0 0-22-16,0 0-83 0,0 0-19 0,0 0-9 0,0 0 0 16,0 0-8-16,0 0-1 0,-121 65-4 15,110-52-3-15,2 3 6 0,3-1-8 0,1 1 2 16,3-2-3-16,-1-1-8 0,3 0 4 16,0-3-3-16,3-1 2 0,1-1 2 0,4-2-2 15,-2 0 4-15,0-3-1 0,4-1-3 16,0 0 7-16,1-2-6 0,3 0 3 0,-1-5 11 15,0-1-6-15,0-2 9 0,0 0 2 0,-1-2 6 16,-1-1-2-16,-1 1 1 0,-2 0 0 0,-3 0-14 16,1-1 4-16,-5 2-2 0,0 1-3 0,-1 1-3 15,0 0 0-15,-2 2-17 0,-5 0-21 0,0 2-24 16,-4 1-52-16,-1 1-58 0,0 0-92 0,0 1-165 16,1 0-171-16,4 0-641 0</inkml:trace>
  <inkml:trace contextRef="#ctx0" brushRef="#br0" timeOffset="45302.84">9564 17041 1436 0,'0'0'134'0,"0"0"5"0,0 0 45 15,0 0-33-15,0 0-46 0,0 0-5 16,0 0-5-16,0 0-15 0,0 0-18 0,0 0 0 16,0 0-18-16,0 0-2 0,0 0-3 0,55 118-18 15,-55-104 3-15,0 3-9 0,-2 0-8 0,-4 1-10 16,-2-1-5-16,-1 2-26 0,-1-2-27 0,-2 0-26 16,3 0-38-16,0-1-22 0,-1-3-34 15,7-1-46-15,-3-3-113 0,5-3-135 0,0-2-577 0</inkml:trace>
  <inkml:trace contextRef="#ctx0" brushRef="#br0" timeOffset="45687.15">9892 16806 1614 0,'0'0'121'0,"0"0"9"0,0 0 41 16,0 0 1-16,0 0-45 0,0 0-14 0,0 0-8 15,0 0-24-15,0 0-18 0,0 0-16 16,70 118-3-16,-62-93-7 0,1 3 2 0,1 1 13 15,1 4 2-15,-1 0-5 0,8 0-1 0,-4 2-13 16,5-1-16-16,-3 1 8 0,-1 1-18 16,-3-2-2-16,3 3 5 0,-4 0-9 0,-6-1 4 15,3-1-8-15,-8 2 4 0,0 0-9 0,0-1 4 16,-6 0 1-16,-4 0-13 0,-2-4-2 0,-1 1-9 16,1-5-13-16,-4-1-21 0,4-4-22 0,1-3-64 15,-1-4-67-15,1-3-147 0,3-3-256 16,1-5-804-16</inkml:trace>
  <inkml:trace contextRef="#ctx0" brushRef="#br0" timeOffset="46034.85">10595 17227 2207 0,'0'0'292'0,"0"0"-279"0,0 0 13 16,0 0 28-16,0 0 4 0,0 0-31 15,0 0-5-15,0 0-14 0,0 0-9 0,0 0 3 16,123-8-13-16,-100 8-15 0,-3 0-46 0,-2 0-81 16,-1 0-160-16,-3 0-254 0,-8 0-855 0</inkml:trace>
  <inkml:trace contextRef="#ctx0" brushRef="#br0" timeOffset="46235.01">10601 17506 1237 0,'0'0'755'0,"0"0"-666"0,0 0 30 16,0 0 43-16,0 0-36 0,0 0-43 0,0 0-9 15,0 0-31-15,0 0-16 0,0 0-11 0,131-2-19 16,-111-4-15-16,1-1-39 0,0 0-81 16,-2-1-156-16,-6 2-242 0,-4 2-753 0</inkml:trace>
  <inkml:trace contextRef="#ctx0" brushRef="#br0" timeOffset="55005.63">11522 17039 1010 0,'0'0'34'0,"0"0"9"0,0 0 67 16,0 0 24-16,0 0-12 0,0 0-21 0,0 0-31 0,0 0-7 16,0 0-2-16,0 0-11 0,0 0-14 15,0 0-3-15,-21-20-3 0,20 17-4 0,-3-1 4 16,3 0 2-16,-3 0 3 0,-1-1-2 0,2 1 6 16,-4 0-4-16,3 1-3 0,-3 2 3 0,1 0-11 15,-1 1-3-15,-2 0-12 0,-1 2-3 0,-2 5-9 16,0 2 0-16,-3 2 1 0,4 1-5 15,1 1 7-15,-1 2-2 0,2-1 2 0,5 0-3 16,-2 1 4-16,4-2-4 0,1 1-6 0,1 0 1 16,0 0-6-16,3-1 3 0,4 1 0 0,2-1 6 15,-1 1-11-15,3-1-4 0,0 1 5 16,3 0-3-16,-2-1 7 0,5 1 13 0,-4-2-5 16,3 1-7-16,-1-1 7 0,0-2-11 0,-2 2 3 15,-3-2 7-15,2 1-5 0,-2 0 5 16,-1-2-1-16,2 2 6 0,-4-3-5 0,-3 0 6 15,2-1 2-15,-4-1 2 0,-1 0 10 0,-1-1 12 16,0 2 5-16,-3 0-7 0,-5 0 1 0,0-1-16 16,-4 2-4-16,1 0 7 0,-2 3-9 15,-2-2-3-15,1 0 5 0,-3-1-5 0,2-1-6 16,-2-1 9-16,-3-1-10 0,2 0 0 0,3-1 5 16,-1-2 2-16,4-1 8 0,2-1 0 0,1 0 5 15,3 0-8-15,0-3-5 0,3-2-4 16,-3-1-6-16,5-2-4 0,1-1 0 0,0-2 11 15,1-3-2-15,6-1 13 0,-3-1 1 0,5 0-4 16,0-2 11-16,-1 1 0 0,1-1 7 0,-2 0-1 16,2 2 7-16,0-2-2 0,2 2-1 0,0-1 7 15,2 1-4-15,-1 2-1 0,-2 0-1 16,0 0-2-16,-4 2-6 0,2 0-1 0,-3 0 0 16,-2-1-6-16,-1 2-3 0,-1 0 6 0,0 0-1 15,1 1-8-15,0-2 9 0,-1 1-14 16,0-3-3-16,1 0 4 0,-2 1-9 0,0 1 5 15,0 0-5-15,-3 2 0 0,-3 2-5 16,2 0-7-16,-3 2-11 0,0 0-18 0,1 3-16 0,-2 2-34 16,4 1-57-16,-2 0-109 0,5 0-128 0,0 4-120 15,1 0 16-15,0-1-146 0</inkml:trace>
  <inkml:trace contextRef="#ctx0" brushRef="#br0" timeOffset="55449.85">11849 17161 1605 0,'0'0'176'0,"0"0"-195"0,0 0 61 0,0 0 57 16,0 0-25-16,0 0-9 0,0 0-8 15,0 0 16-15,0 0 16 0,0 0-23 0,0 0-15 16,0 0-25-16,0 0-12 0,0 0-11 0,-30-23 2 16,20 30 1-16,-1 1-14 0,0 2 13 15,-2 0-4-15,-2 3 1 0,4 1-1 0,-1 1 0 16,0 1-5-16,2 0-1 0,0 3 8 0,2 0-9 16,0 2 2-16,4 1-3 0,-1-1 0 0,3 2-8 15,2-3 9-15,0 1-4 0,0-4-8 0,9-2 3 16,0 0-6-16,0-3 0 0,5-1-1 15,-2 0 12-15,4-2-3 0,-3-3 6 0,4-2 13 16,-4-2-6-16,5-2 16 0,-5 0 5 0,4-3 7 16,-4-4 7-16,3-1 9 0,-4-2 9 0,-2-2-1 15,1-1 4-15,-3 2-9 0,-4-2-2 16,2 1-10-16,-4 0 6 0,-2 2-11 0,0-2-5 16,0 2 0-16,-7-2-12 0,2 1-4 0,-4-1-16 15,-3-1-10-15,-1 2-26 0,1-1-14 16,1 1-28-16,1 1-55 0,-3 1-78 0,3 3-167 15,2 1-180-15,5 2-630 0</inkml:trace>
  <inkml:trace contextRef="#ctx0" brushRef="#br0" timeOffset="55850.39">12001 16934 1695 0,'0'0'14'0,"0"0"48"0,0 0 47 16,0 0-3-16,0 0-33 0,0 0-25 0,0 0-7 16,0 0 5-16,0 0-3 0,0 0-8 0,0 0-6 15,0 0-4-15,0 0-8 0,122-50-3 0,-110 50-8 16,0 0-2-16,-2 0-6 0,0 3 2 15,-2 1 6-15,-4 1-3 0,0 1 10 0,-2 1 2 16,-2 1 1-16,0 1 0 0,0 1-2 0,-6 2-8 16,1-1-3-16,-5 4 0 0,1 1-5 0,-1-2 2 15,0 1-4-15,1 0 4 0,3 1-4 0,-2-2 8 16,0 1-3-16,4-2-5 0,-1-3 3 0,4 0-6 16,0-2 9-16,2-1-4 0,-1 0 2 15,1-2-3-15,5 0-13 0,-1-1 7 0,4 0-7 16,2-3 3-16,4-1-1 0,-1 0-1 0,6 0-11 15,-2 0-22-15,2-2-36 0,0 0-76 16,-3 0-124-16,5 2-138 0,-9-1-49 0,-3 1-391 0</inkml:trace>
  <inkml:trace contextRef="#ctx0" brushRef="#br0" timeOffset="56199.73">12549 17050 1702 0,'0'0'379'0,"0"0"-303"0,0 0 31 16,0 0 25-16,0 0-49 0,0 0-35 0,0 0-19 15,0 0 0-15,0 0 7 0,0 0-6 0,0 0 0 16,0 0-19-16,0 0 0 0,-1 130-10 16,1-103 4-16,1 2-7 0,-1 0 4 0,0-1-5 15,-2 0-20-15,-3-2-3 0,1 0-38 0,0-2-29 16,1-4-51-16,2-2-89 0,1-4-163 0,0-3-164 15,0-5-515-15</inkml:trace>
  <inkml:trace contextRef="#ctx0" brushRef="#br0" timeOffset="56434.69">12419 17304 1286 0,'0'0'555'0,"0"0"-550"0,0 0 43 16,0 0 93-16,0 0 1 0,0 0-40 0,0 0-33 15,0 0-7-15,126-39-19 0,-99 32-8 0,-2 1-10 16,0-1-8-16,2 0-9 0,-3 0-3 0,-2 2-3 16,-3-1-15-16,-1 2-7 0,-6 1-31 15,0 1-47-15,-3-1-61 0,-1 2-117 0,-1 0-167 16,-3 1-70-16,0 0-459 0</inkml:trace>
  <inkml:trace contextRef="#ctx0" brushRef="#br0" timeOffset="61019.23">13015 17155 701 0,'0'0'152'16,"0"0"36"-16,0 0 62 0,0 0 8 15,0 0-74-15,0 0-46 0,0 0-56 0,0 0-23 16,0 0-22-16,0 0-2 0,0 0-12 0,0 0 8 16,7-36 6-16,7 25-5 0,-1-3 0 0,6-1-1 15,-1 0 2-15,2 1-6 0,1 2 0 16,-1 0 1-16,1 2-2 0,0 3-5 0,-2 2 0 16,-2 2-9-16,-1 3-13 0,-4 0 6 0,0 1-7 15,-5 5 5-15,3 3 5 0,-8 4 5 16,2 3-4-16,-3 2-3 0,-1 2 3 0,0 1-11 15,-6-1 10-15,1 1-6 0,-2-1-2 0,-2 0 2 16,2-1-7-16,-3-2 4 0,3-1-11 0,-2-2 9 16,1 0-8-16,-1-4 5 0,4 0 5 0,-1-3-1 15,3-2 2-15,-1-3-4 0,2-1 12 16,1 0-14-16,1-1 11 0,0 0 1 0,0 0-7 16,0-1-1-16,0 0-12 0,0-2-5 0,0 0-12 15,0 0 8-15,0-1-6 0,3-2 3 0,2 3 9 16,-2 0 1-16,4 1 6 0,0-2-3 0,0 3 4 15,2-1-11-15,1 1 12 0,3 1 3 16,-2 0-5-16,3 0 5 0,-2 0-1 0,-1 0-8 16,3 1-7-16,1 0 10 0,-3 2-13 0,-2 2 8 15,0 1 1-15,0 1-2 0,-4 2 15 0,-3-1 3 16,-2 1 14-16,-1 1-1 0,-1 0 4 0,-5 3-6 16,-2 0 6-16,-2 0 0 0,0 0 0 15,-5 0 6-15,3 1-14 0,-2 0 8 0,-2 1-10 16,1-2-1-16,-1 1 3 0,0-1-10 15,0 0 3-15,0-3-2 0,5-1-1 0,0-1-5 16,0-1 0-16,2 1-2 0,0-2-1 0,4-2 0 16,-2-3-11-16,5-1-19 0,0 0-53 0,2-1-72 15,0-4-87-15,0-2-67 0,0 0-69 16,2 1 4-16,0 1-243 0</inkml:trace>
  <inkml:trace contextRef="#ctx0" brushRef="#br0" timeOffset="61383.9">13526 17092 2075 0,'0'0'72'0,"0"0"-25"0,0 0 35 0,0 0 12 16,0 0-25-16,0 0-41 0,0 0-12 15,0 0 2-15,0 0 1 0,0 0 0 0,0 0 3 16,0 0-9-16,0 0-6 0,0 0 3 15,7 45-9-15,-3-37 2 0,-1 0-3 0,2 0-1 16,-1-3-3-16,2 2 5 0,0-2 1 0,0 0-8 16,2-1 9-16,1 1-2 0,0 0-6 0,1-1 2 15,0 2-2-15,4-1-8 0,0 0 6 16,4 0 9-16,-2-2-8 0,-2 1 12 0,1 0-10 0,-3 0 2 16,-3-1-1-16,-4 2 1 0,3-2 7 0,-7 2-7 15,3-2 8-15,-3 2 5 0,-1 1-11 16,0 2 2-16,-5 2 2 0,1 3-14 0,-4 0 5 15,-2-1-1-15,-2 3-14 0,-2-1-1 0,-2 0-18 16,0 1-3-16,1-3-11 0,-1 2-11 16,1-2-15-16,0-3-53 0,2-1-49 0,3-3-79 15,1-3-95-15,1-2-84 0,5 0-39 0,1 0 87 0</inkml:trace>
  <inkml:trace contextRef="#ctx0" brushRef="#br0" timeOffset="61579.22">13518 17078 1198 0,'0'0'111'16,"0"0"28"-16,0 0 24 0,0 0-13 0,0 0-66 15,0 0-34-15,0 0-2 0,0 0 9 0,0 0 0 16,0 0-16-16,0 0-18 0,0 0-5 0,0 0-2 16,141-59-7-16,-115 52-5 0,-2-1-6 0,2 0-10 15,-1 2-19-15,-4-1-22 0,-4 0-50 16,-1 1-99-16,-3 0-124 0,-1 0-112 0,-6 3 3 15,-1 0-131-15</inkml:trace>
  <inkml:trace contextRef="#ctx0" brushRef="#br0" timeOffset="61966.53">13910 16750 1783 0,'0'0'330'0,"0"0"-284"0,0 0 37 16,0 0 32-16,0 0-23 0,0 0-45 0,0 0-13 15,0 0 0-15,0 0 3 0,0 0-7 0,0 0-9 16,0 0-1-16,0 0-6 0,0 0-3 0,118-68-7 16,-105 69 3-16,1 2-8 0,-4 1 0 0,2 0 9 15,-1-1-10-15,-2 2 7 0,-1-1-4 0,1 1-1 16,-4 2-2-16,0-2 2 0,-3 1 4 15,0 1 2-15,-1 1 9 0,-1 0 1 0,-1 1 2 16,-5 0-3-16,-4 3-3 0,-1 1-5 0,-2 1-4 16,0-1 5-16,1 1-5 0,1 0 1 15,-1 0-4-15,3-1 2 0,1 1-5 0,0-1 5 16,4 0 1-16,0-3-7 0,3-1 5 16,1-1-7-16,0-3-2 0,1 0 1 0,5-2-2 15,2-1-1-15,1 0 2 0,1-2 5 0,3 0-3 16,2 0-4-16,2-4-11 0,2-2-18 15,1-1-37-15,1 0-40 0,0 1-80 0,0-1-177 16,-6 1-201-16,-4 3-792 0</inkml:trace>
  <inkml:trace contextRef="#ctx0" brushRef="#br0" timeOffset="62395.05">14586 16852 1941 0,'0'0'90'0,"0"0"-51"16,0 0 43-16,0 0 29 0,0 0-6 0,0 0-47 15,0 0-24-15,0 0-1 0,0 0 3 0,0 0 1 16,0 0-2-16,0 0-19 0,0 0-5 15,-6 121-1-15,6-95-6 0,0 0 3 0,-1-1-6 16,-2-1 4-16,-1 1-11 0,3-5-1 16,-2 0-18-16,1-4-34 0,2-1-24 0,0-2-46 15,0-3-51-15,0-1-85 0,0-3-120 0,4-2-109 16,-2-2-373-16,1-1 712 0</inkml:trace>
  <inkml:trace contextRef="#ctx0" brushRef="#br0" timeOffset="62632.44">14442 17062 1951 0,'0'0'38'0,"0"0"-4"16,0 0 39-16,0 0 79 0,0 0-25 0,0 0-37 15,0 0-25-15,0 0-4 0,143-26-12 16,-111 20-21-16,1 0-2 0,-1-1-13 0,0 1-8 15,-1-1 1-15,1 1-3 0,-6 2-8 0,-1-2 3 16,-5 2-9-16,0 0-11 0,-6 1-6 0,0 0-22 16,-4 2-15-16,0 0-31 0,-4 0-34 0,1 1-67 15,-2 0-108-15,0 0-117 0,-4 0-59 16,2 0-426-16</inkml:trace>
  <inkml:trace contextRef="#ctx0" brushRef="#br0" timeOffset="66950.16">15079 16980 970 0,'0'0'93'0,"0"0"62"0,0 0 34 15,0 0-9-15,0 0-24 0,0 0-49 0,0 0-28 16,0 0-17-16,0 0-21 0,0 0 1 0,0 0-10 16,0 0 2-16,5-22-4 0,4 20-6 15,5-2-4-15,1 0 0 0,1 0-2 16,-1 2-4-16,5 0-2 0,-3 0-3 0,1 1 0 0,-1 1-5 15,-1-2 5-15,3 1-9 0,-3 0-2 16,3 0 7-16,-4 1-9 0,1 0 5 0,-4 0-3 16,-1 2-4-16,-3 1-4 0,-1 0 1 0,-1 0-3 15,0-1-3-15,-4 2 6 0,2-2 0 16,0 2 3-16,-3-1 1 0,1 1-1 0,0 0-2 0,-1 0 3 16,-1 3 3-16,0-1 7 0,0 1 2 15,0 0 1-15,-5 2 7 0,1 1-6 0,-1-1 9 16,-1 3-2-16,0-2-6 0,-2 2 8 0,2 2-6 15,-2 0 9-15,0 3 0 0,-2-1 7 0,2 3-6 16,-3 0-3-16,5 0 1 0,-2 2-11 0,1-3 2 16,-3 0-5-16,8 0 0 0,-3-3-6 15,1-1 6-15,1-1-6 0,1-1-7 0,0-2 0 16,2 1-10-16,0-2 0 0,0 0-15 0,0-2-10 16,0 0-30-16,0-1-38 0,3-2-34 15,-2 0-74-15,2-1-82 0,-2-2-99 0,3 1-7 16,0-2 72-16,-3 0-53 0,0 0 387 0</inkml:trace>
  <inkml:trace contextRef="#ctx0" brushRef="#br0" timeOffset="67149.25">15084 17278 1488 0,'0'0'77'0,"0"0"-4"16,0 0 2-16,0 0 3 0,0 0-12 0,0 0 15 15,0 0 25-15,0 0 14 0,0 0-5 0,0 0-24 16,0 0-23-16,0 0-32 0,147-15-8 0,-113 6-20 16,-3 0-11-16,-1 1-9 0,0 0-24 15,-4-1-34-15,0 4-42 0,-4-1-53 0,1 2-93 16,-2-2-115-16,-3 1-93 0,-2 2 42 16,-9 0-167-16</inkml:trace>
  <inkml:trace contextRef="#ctx0" brushRef="#br0" timeOffset="67516.95">15670 17090 1823 0,'0'0'81'0,"0"0"16"16,0 0 29-16,0 0-5 0,0 0-44 0,0 0-33 15,0 0-22-15,0 0 9 0,0 0-5 16,0 0-2-16,0 0 1 0,0 0-12 0,0 0-5 15,0 0 1-15,-79 80-8 0,80-73-11 0,7-3 12 16,-1 2-6-16,5-2 4 0,0-2 7 0,3-1-1 16,2 0-1-16,2-1-8 0,0 0 8 15,1 0-11-15,-3 0 8 0,4 2 1 0,-2 0-3 16,-1 1 1-16,1 1-5 0,-1 2 7 0,-2-1-8 16,-4 1 8-16,1 1-1 0,-4 0-1 0,-5 1 1 15,1 2 3-15,-5 1 4 0,0 1-6 16,-3 1 9-16,-6 3-13 0,-4 1-1 0,-3-1 3 15,-2 2-2-15,-2-2-2 0,-4 0 0 0,-1 0-1 16,-1-1-16-16,3-2 2 0,0-2-18 0,2-2-15 16,2-2-20-16,0-3-36 0,5-2-42 15,0-2-65-15,4-1-87 0,1-6-115 0,3-4-17 16,5 4 69-16,-1-1-10 0</inkml:trace>
  <inkml:trace contextRef="#ctx0" brushRef="#br0" timeOffset="67699.83">15595 17076 1720 0,'0'0'56'0,"0"0"-9"15,0 0 8-15,0 0 17 0,0 0 10 16,0 0-5-16,0 0 10 0,0 0-17 0,0 0-24 16,0 0-16-16,0 0-13 0,137-18-13 0,-110 14-16 15,-1-2-11-15,2 2-31 0,-4-1-44 16,3 0-82-16,-1 2-128 0,0-3-150 0,-6 3-5 15,-9 0-304-15</inkml:trace>
  <inkml:trace contextRef="#ctx0" brushRef="#br0" timeOffset="68084.92">16087 16816 1987 0,'0'0'31'0,"0"0"12"16,0 0 49-16,0 0 24 0,0 0-22 0,0 0-29 15,0 0-17-15,0 0 1 0,0 0-12 16,0 0-6-16,0 0-10 0,0 0-10 0,133-46 1 0,-118 51-5 16,1-1-1-16,-4 1-1 0,-3 0 3 15,0 1-4-15,-4-2 7 0,-1 2 6 16,-3 0-5-16,-1 1 10 0,0 1-2 0,-6 1-5 15,0 1-6-15,-4 3-4 0,-3 3-8 0,2-1 5 16,-3 1 5-16,4-1-3 0,0 1 2 0,1-2-5 16,2 0-1-16,2-1 3 0,1-3-5 0,3 0 5 15,1-2-6-15,0-1-2 0,0-1 8 16,4 0-6-16,1 0-3 0,0 0 3 0,5-3-14 16,-1-1 2-16,2 1 2 0,3-2-14 0,2-1-5 15,-2 0-27-15,2 0-21 0,-2 0-26 0,1 0-33 16,0 0-59-16,0-2-126 0,0-1-166 15,-4 2-1-15,-3-1-300 0</inkml:trace>
  <inkml:trace contextRef="#ctx0" brushRef="#br0" timeOffset="68414">16526 16973 2425 0,'0'0'-55'15,"0"0"30"-15,0 0 55 0,0 0 26 0,0 0-32 16,0 0-15-16,0 0-15 0,0 0-27 16,0 0-44-16,0 0-97 0,0 0-187 0,0 0-194 15,0 0-703-15</inkml:trace>
  <inkml:trace contextRef="#ctx0" brushRef="#br0" timeOffset="68614.5">16560 17269 1451 0,'0'0'169'0,"0"0"-150"0,0 0 109 0,0 0 48 15,0 0-23-15,0 0-31 0,0 0-22 0,0 0-21 16,0 0-15-16,54 117-20 0,-53-102-20 0,-1 3-7 15,-1 0-15-15,-7 0 2 0,-4 2-12 16,-3 1-4-16,0 0-9 0,-3 2-38 0,-2-5-44 16,2-1-84-16,5-2-149 0,2-6-211 0,2-3-471 0</inkml:trace>
  <inkml:trace contextRef="#ctx0" brushRef="#br0" timeOffset="69383.64">17084 16720 974 0,'0'0'212'0,"0"0"-62"0,0 0 60 0,0 0 21 16,0 0-42-16,0 0-58 0,0 0-34 0,0 0-21 15,0 0-6-15,0 0-6 0,0 0-1 0,0 0-9 16,0 0-17-16,4 41-4 0,-4-21-13 0,0-2-1 16,0 3-2-16,0 0 0 0,0 0-4 15,0 0 4-15,0 1 3 0,0-1-9 0,0-2 10 16,0 2-8-16,0-1-4 0,-2-1 2 0,0 0-3 15,0 0-5-15,-2-3 0 0,0-1 4 0,2 1-7 16,-1-4 3-16,-1-1-5 0,3-1 0 16,1-2-5-16,0-2 8 0,0-2 5 0,0 0-13 15,0-3 13-15,0-1-7 0,0 0-5 0,0 0 1 16,0 0 4-16,0 0-12 0,0 0 7 0,0-2 11 16,0-2-12-16,0-2 10 0,0-1-5 15,0-1-4-15,0 0 0 0,0 1 4 0,0-2 0 16,-4 0-1-16,-2-1 5 0,1-1-8 15,0 0 3-15,-5 2-2 0,3 1 7 0,-2 0-4 16,-1 2 4-16,-5 1 11 0,4 2-11 0,-4 0 9 16,0 2-7-16,0 1-3 0,0 0 0 0,1 0 4 15,-1 6 4-15,2 1-5 0,2 1 5 16,1 1-3-16,0 1-2 0,1 2-3 0,0 1 7 0,3 1-6 16,0-3 0-16,3 1 8 0,3 0-12 15,0-3 3-15,3 1-2 0,3-3-3 0,0 0 1 16,3-2 10-16,1-1 2 0,3-1-4 0,0-2 5 15,2-1-7-15,0 0-1 0,2-1-5 16,1-5-1-16,2-2-15 0,-3 0-14 0,2-1-16 16,-2 0-42-16,2-2-34 0,-3 1-62 0,3-1-81 15,-3-1-158-15,0 0-115 0,-4 3-322 0,-3 2 617 16</inkml:trace>
  <inkml:trace contextRef="#ctx0" brushRef="#br0" timeOffset="69800.42">17339 16486 2194 0,'0'0'12'0,"0"0"57"0,0 0 32 0,0 0 3 15,0 0-17-15,0 0-34 0,0 0-13 0,0 0-1 16,0 0-7-16,0 0-6 0,0 0-10 0,0 0 2 16,122-40-7-16,-112 47-3 0,-1 2 3 15,1-1-5-15,0 2-3 0,-2 0 1 0,-3 0 1 16,2 1-1-16,-1 0 1 0,-1 0-2 0,-3 1-5 16,3 1-2-16,-4-2 1 0,-1 1 5 15,1 1-4-15,-3 1 6 0,-5 0-4 0,-2 2-1 16,2-1 3-16,-1 1-3 0,-4 1 2 0,4 0 0 15,-2-1 4-15,2 1-3 0,-2 1 5 0,2-4-1 16,4 0-5-16,-3-1 0 0,5-3-2 16,0-2 0-16,2-1-3 0,0-1 1 0,2-1-4 15,2-1-1-15,4-1-5 0,0 0-2 0,3-3-17 16,-1 0-14-16,1 0-21 0,2-4-41 0,3 0-40 16,-3-2-73-16,1 0-104 0,2 1-150 0,-6 1-17 15,-3 1-412-15</inkml:trace>
  <inkml:trace contextRef="#ctx0" brushRef="#br0" timeOffset="70201">17993 16486 1774 0,'0'0'341'16,"0"0"-276"-16,0 0 52 0,0 0 6 0,0 0-9 15,0 0-45-15,0 0-36 0,0 0-7 0,0 0 7 16,0 0 2-16,0 0-5 0,0 0 2 15,0 0-12-15,-127 111-4 0,113-79-2 0,-3 2-3 16,4 2 4-16,-1 3 0 0,1-3 4 0,3-1-3 16,2-3 1-16,2-1-8 0,0 1-1 0,3-2-6 15,0-1 5-15,0-2-3 0,3-2-8 0,0-2 6 16,0-3-19-16,3-1-3 16,3-3-9-16,0-3-14 0,3 0-17 0,-2-1-16 15,2-2-19-15,2-2-40 0,0 1-33 0,1-4-96 16,2-2-129-16,-3-2-108 0,-3 1 21 15,-4-2-202-15</inkml:trace>
  <inkml:trace contextRef="#ctx0" brushRef="#br0" timeOffset="71715.08">18371 16756 238 0,'0'0'145'15,"0"0"82"-15,0 0 66 0,0 0 17 0,0 0-49 16,0 0-61-16,0 0-45 0,0 0-18 16,0 0-23-16,0 0-16 0,0 0-23 0,0 0-21 15,0 0-8-15,0 0-15 0,-22-68-5 16,15 68-11-16,-1 0-6 0,-1 1-10 0,0 4 2 15,2 0 0-15,-4 2-3 0,0 0 6 0,1 0-4 16,-2 0 0-16,2 0 1 0,4 0-1 0,0-1-1 16,2-2-1-16,-2 1 0 0,5 1-5 0,1-2-2 15,0 2-4-15,0-1 7 0,6 1-2 0,-2 1 3 16,3 0 1-16,-1 0-7 0,2 0 0 16,2 0-1-16,0-1 1 0,0 0-3 0,2 2 3 15,-1-2-2-15,5 0 0 0,-4 0 6 0,3 0-5 16,-2-2 3-16,-1 1-2 0,-1 0 0 0,-1-2-1 15,-1 0 3-15,-3 2 3 0,-1-1-1 0,-4 2 2 16,0 1 6-16,-1-1 3 0,0 1 0 16,-1 0 6-16,-5 0-7 0,-1-1-1 0,-2 2 4 15,0 2-5-15,-2 0 6 0,1-1-3 0,-1 1 4 16,-2 0-3-16,-2-1-1 0,3 1 2 16,-2 0-5-16,-1-2 1 0,4 0-2 0,1-1 0 15,-1-1-7-15,4-1-5 0,2 0-24 0,-2-2-29 16,2 1-32-16,-1-2-47 0,3-1-62 0,0 0-114 15,1-1-89-15,2 0 27 0,0 0-204 16,0-2 586-16</inkml:trace>
  <inkml:trace contextRef="#ctx0" brushRef="#br0" timeOffset="72250.72">18567 16910 1853 0,'0'0'136'0,"0"0"-70"16,0 0 50-16,0 0 12 0,0 0-34 15,0 0-38-15,0 0-13 0,0 0-8 0,0 0 2 16,0 0-6-16,0 0 1 0,0 0-8 0,0 0-2 15,0 0-3-15,23-6-1 0,-24 20-7 16,-2 0-2-16,-4 2 5 0,1-1-12 0,-1 1 10 16,-2 1-8-16,0-1-5 0,-2 1 0 0,3-1-2 15,3 0 3-15,-2-1-2 0,2 1 7 0,0-3-6 16,4 1-4-16,0-3 2 0,1-1-2 0,0-3-3 16,0-1 3-16,1-3 2 0,6 1-7 15,2-4 6-15,-2 0 2 0,8 0-2 0,-2-5 1 16,3-1 6-16,-2 0-2 0,-1-1-4 0,4-2 8 15,-5 2-11-15,0 0 6 0,1 2 0 0,-1 1 1 16,-2-1-2-16,-4 0 2 0,2 3 6 0,-1 0-8 16,-2 0 7-16,1 2-1 0,-3 0-5 15,1 0-1-15,-2 0 5 0,0 0-1 0,-1 3 2 16,-1 0 12-16,1 2-6 0,-1 0 6 0,1 0-7 16,-1 2 0-16,0 0-4 0,0 0-2 0,-1 2 9 15,-1 3-11-15,-2-3 7 0,-1 1-7 16,-3 0-6-16,2 1 1 0,-1-1 2 0,-2 3-8 15,0-2 1-15,-1 3-10 0,4 0-17 0,-3-1-17 16,2-1-35-16,1 0-29 0,1-2-60 16,3-1-68-16,2-1-158 0,0-2-139 0,0-2-600 0</inkml:trace>
  <inkml:trace contextRef="#ctx0" brushRef="#br0" timeOffset="72494.66">18943 17154 1516 0,'0'0'454'0,"0"0"-369"16,0 0 56-16,0 0 13 0,0 0-44 0,0 0-23 16,0 0-24-16,0 0-10 0,0 0-11 0,0 0-6 15,0 0 1-15,0 0-13 0,0 0 3 16,53 65-8-16,-55-52-14 0,-5-1 0 0,0 0-2 15,-4 1-3-15,-3 1-11 0,0-2-6 16,-1 4-35-16,1-3-31 0,-5 2-36 0,0-1-76 0,4-1-112 16,-2 0-234-16,7-5-90 0,6-3-274 0</inkml:trace>
  <inkml:trace contextRef="#ctx0" brushRef="#br0" timeOffset="73000.66">19139 16570 1845 0,'0'0'65'15,"0"0"74"-15,0 0 19 0,0 0 0 0,0 0-40 16,0 0-60-16,0 0-26 0,0 0-1 0,0 0 1 16,0 0 1-16,0 0 6 0,0 0-16 0,0 0 5 15,0 0-8-15,29 109-9 0,-14-89-2 16,0 1-3-16,1-1-8 0,-2-2 3 0,-2-2 8 15,-3-1-7-15,3 0 5 0,-4 0-5 0,1-1-6 16,-1-2 0-16,-3-1 0 0,2-2-1 0,-1-2-5 16,-1-3 4-16,2 0 0 0,-3-2-1 15,1 0 1-15,-1-2 6 0,-2 0-6 0,3 0 9 0,-2-2 11 16,5-4-7-16,-5-2 6 0,4-5-5 16,-2-2-5-16,3-4-1 0,0 0 4 15,0-3 5-15,-3-1-8 0,4-4 4 0,0-2-5 16,-1-3-2-16,-2 1 0 0,2 2 1 0,1 3-3 0,-2 4-2 15,-2 2 2-15,3 8-10 0,-5 3-11 16,2 3-24-16,-2 4-34 0,-2 2-42 0,0 0-40 16,0 6-88-16,-1 3-202 0,3 0-82 0,-3-2-615 15</inkml:trace>
  <inkml:trace contextRef="#ctx0" brushRef="#br0" timeOffset="73386.83">19614 16956 2107 0,'0'0'55'0,"0"0"23"16,0 0 60-16,0 0-9 0,0 0-37 0,0 0-31 15,0 0-11-15,0 0-11 0,0 0-7 16,0 0-4-16,0 0-14 0,0 0-4 0,0 0-4 15,123-24-2-15,-116 26-2 0,-2 1 1 0,0 1-1 16,-4-1 3-16,0 2 3 0,-1 0-2 0,0 0 2 16,-1 2-5-16,-5 0 2 0,1 0-5 0,-3 1 5 15,4 1-4-15,-2 0-4 0,2 1 3 0,-3-1-5 16,5 2 5-16,-4-1-4 0,3 0 5 16,-4 0-8-16,3 2 5 0,-3 0 5 0,1-1-4 15,1 0 7-15,2 1-11 0,-3-3 4 0,5 1-6 16,-1-2 4-16,1 0 0 0,1-1-3 15,0 0-2-15,0-1 2 0,0-1 4 0,2-1-13 16,1-1 7-16,4-1-17 0,-1-1-4 0,2-1-1 16,3 0-13-16,1-1-9 0,2-5-30 15,-1-1-27-15,5-2-75 0,0 0-128 0,2-2-208 0,-7 3-23 16,-3 1-343-16</inkml:trace>
  <inkml:trace contextRef="#ctx0" brushRef="#br0" timeOffset="73801.94">19959 16147 1848 0,'0'0'166'0,"0"0"-80"15,0 0 40-15,0 0 11 0,0 0-13 16,0 0-55-16,0 0-30 0,0 0-13 0,0 0-7 15,0 0-1-15,0 0 1 0,-125 115-8 0,109-84 5 16,3 1-8-16,1 2-5 0,2 0-3 0,-1-1 1 16,5-1 3-16,4-3-3 0,1-2-1 15,1-2-3-15,3-4-10 0,7-2-12 0,2-5-18 0,5-1-30 16,-1-3-31-16,1-4-45 0,4-2-89 0,4-4-155 16,-2 0-123-16,-6-2 25 0,-4 0-182 0</inkml:trace>
  <inkml:trace contextRef="#ctx0" brushRef="#br0" timeOffset="74120.11">20187 16405 1541 0,'0'0'172'0,"0"0"27"0,0 0 18 16,0 0-22-16,0 0-74 0,0 0-52 0,0 0-24 15,0 0-13-15,0 0-14 0,0 0-10 0,0 0-8 16,0 0 2-16,0 0-1 0,0 0-1 0,-109 49 3 16,102-34 1-16,5-1-3 0,0-2-4 0,0 4 3 15,2-4-6-15,2-1 1 0,2 0 4 16,3-1-6-16,2-2-1 0,1-1-3 0,-2-1 2 0,0-1-1 16,5-3 8-16,-2-1 1 0,2-1 3 0,-2 0 4 15,1-2 0-15,-1-4 5 0,3-2 2 16,-6 1 0-16,1-2 0 0,-1 0 3 0,-1-1 0 15,-3 1 2-15,2-1-5 0,-3 0-9 0,-2-2-1 16,-1-1-16-16,0 2-9 0,0-2-34 16,0 1-57-16,0-2-84 0,-3 1-205 0,-1 4-172 15,1 3-748-15</inkml:trace>
  <inkml:trace contextRef="#ctx0" brushRef="#br0" timeOffset="74385.75">20337 16290 2126 0,'0'0'59'0,"0"0"30"16,0 0 28-16,0 0 11 0,0 0-30 15,0 0-28-15,0 0-6 0,0 0-14 0,0 0-9 16,0 0-9-16,0 0-11 0,86 136-2 0,-86-115-10 15,0 0-4-15,-5 1 2 0,0-3-5 0,-4 2-4 16,-4-2 4-16,-1-1-11 0,2-1-3 16,-4-2-2-16,2 0-25 0,1-2-22 0,3 0-45 15,0-1-64-15,3-2-125 0,5-2-261 0,2-2-62 16,0-2-439-16</inkml:trace>
  <inkml:trace contextRef="#ctx0" brushRef="#br0" timeOffset="74833.72">20658 16075 1813 0,'0'0'105'0,"0"0"-14"0,0 0 15 16,0 0 9-16,0 0-9 0,0 0-29 0,0 0-8 16,0 0-6-16,0 0-5 0,0 0-5 0,0 0-10 15,0 0-10-15,0 0-2 0,0 0-6 16,107 144-6-16,-99-111 1 0,-2 3-3 0,-3 0-10 15,-3 0-2-15,0-2 5 0,0 1-8 0,-3 1 10 16,-4-1-2-16,-3 1-7 0,-1 0 6 16,0 0-2-16,-2 0-1 0,-2 0-5 0,-1-1-1 15,0-1-6-15,-1 0 2 0,1-2 0 0,-2-2-3 16,0 1-4-16,3 1-7 0,-1-3 0 0,3 2-10 16,-1-4 6-16,3-2-12 0,1 0-13 0,3-4-16 15,-1 0-21-15,0-3-19 0,5 0-42 0,-2-4-45 16,2-2-130-16,0-1-161 0,-1-6-7 15,2 0-355-15</inkml:trace>
  <inkml:trace contextRef="#ctx0" brushRef="#br0" timeOffset="75127.75">20884 16691 1681 0,'0'0'119'0,"0"0"-82"0,0 0 58 16,0 0 25-16,0 0-18 0,0 0-41 15,0 0-18-15,0 0-23 0,0 0-1 0,0 0-9 16,0 0-4-16,135-18-7 0,-117 17-20 0,0-2-27 16,-3 2-52-16,2-2-90 0,0 0-153 0,-4 0-119 15,-1 0 14-15,-5 2-252 0</inkml:trace>
  <inkml:trace contextRef="#ctx0" brushRef="#br0" timeOffset="75346.08">20836 16916 1379 0,'0'0'197'0,"0"0"-93"0,0 0 59 0,0 0 6 16,0 0-45-16,0 0-34 0,0 0-28 0,0 0-20 15,129-33-18-15,-111 30-8 0,0-1-8 0,-2 0-4 16,2 1-8-16,-1-1-20 0,-3 2-22 15,3 0-52-15,-4-2-50 0,1 2-91 0,-3-1-135 16,-1 2-73-16,-2 0 23 0,-5 0-154 0</inkml:trace>
  <inkml:trace contextRef="#ctx0" brushRef="#br0" timeOffset="79717.71">21784 16433 394 0,'0'0'59'0,"0"0"4"16,0 0 49-16,0 0 44 0,0 0 11 15,0 0-27-15,0 0-42 0,0 0-24 0,0 0-16 16,0 0-6-16,0 0 8 0,0 0 1 0,-10-15 7 16,12 11 3-16,-2 1 7 0,0 0 2 0,0 1 2 15,0 0-1-15,0-1-13 0,0 1-8 16,-2 1-10-16,-2 0-5 0,-1 1-11 0,-2 0-4 16,-1 1-12-16,-3 5-7 0,1-1-5 0,0 4-3 15,-5 0 6-15,0 3-9 0,-1 2 7 0,0 1-10 16,0 2 2-16,-1 2 2 0,1 1-1 15,-1 3 2-15,1-1-3 0,2 1 4 0,1 0-6 16,3 2 4-16,0-2-2 0,5 2-2 16,-1-1 1-16,3-2-1 0,3-1 3 0,0-2-4 15,0-2 4-15,7 0-7 0,-1-3 0 0,7 0 3 16,-2 0-2-16,3-1 2 0,3-2 3 0,0-1 1 16,3-1-6-16,4-4 6 0,-1-1-4 0,0-3 1 15,-2-1 4-15,2 0-1 0,-2 0 0 0,-5-4 0 16,0-1 5-16,-4-2-3 0,-2-1 3 15,0-1-3-15,-2 0 4 0,-2-1-1 0,-2 2 4 16,-2-1 8-16,-2 1-6 0,0-2 8 16,0 2-6-16,-6-2-6 0,0 2-1 0,-3 1 1 15,-1 0 2-15,0 1 2 0,-2 1 2 0,-2 1-7 0,1 0-1 16,-2 2-5-16,-1-1-1 0,-1 2-1 16,3 1-4-16,-2 0 6 0,4 0-7 15,1 4 1-15,-1 2-1 0,3-1-10 0,1 3-10 16,-1 0-13-16,4 1-34 0,0 2-41 0,3-1-59 15,2 0-98-15,0-1-85 0,2 0-41 0,6 0 47 16,-2-3-193-16,-1-3 544 0</inkml:trace>
  <inkml:trace contextRef="#ctx0" brushRef="#br0" timeOffset="80167.86">22166 16549 586 0,'0'0'378'0,"0"0"-321"0,0 0 83 16,0 0 61-16,0 0 5 0,0 0-33 15,0 0-54-15,0 0-21 0,0 0-7 0,0 0-22 16,0 0-19-16,0 0-19 0,0 0-16 0,0 0-13 15,-63-50 2-15,53 60-2 0,-2 1-2 0,2 2 5 16,1-1-3-16,0 2-2 0,0 1-2 0,0 2 3 16,2 1-3-16,-1 3 4 0,1 1 1 15,1 1-3-15,2 0 3 0,2 0-3 0,1-2 0 16,1-2-3-16,0-3 0 0,0 1-1 0,3-5 0 16,3 1-1-16,2-5 2 0,5-1-1 0,1-4 3 15,3 0 8-15,0-3-5 0,2 0 8 0,0-5 0 16,2-2-1-16,-2-2 5 0,-2-2 5 15,0-1 7-15,0-3 1 0,-2-1 9 16,-1-1-3-16,-2-2-3 0,-2-2-2 0,-1 2-5 0,-2-2-9 16,-3 0-3-16,-4 1 1 0,0 1-6 0,-3 2 1 15,-5 2-4-15,-2 1-3 0,-3 3-13 16,-4 1-16-16,-3 5-22 0,-1 2-42 0,0 3-37 0,-2 0-56 16,3 0-115-16,1 4-116 0,5-1-24 15,6 0-432-15</inkml:trace>
  <inkml:trace contextRef="#ctx0" brushRef="#br0" timeOffset="80584.95">22297 16109 2122 0,'0'0'-38'0,"0"0"63"15,0 0 43-15,0 0 18 0,0 0-5 16,0 0-34-16,0 0-14 0,0 0 1 0,117-72-8 16,-93 69 0-16,-1-1 0 0,-1 3-13 0,3 1-3 15,-2 0 2-15,-1 4-8 0,-3 3-2 16,-1 0 0-16,-4 1-4 0,0 0 3 0,-5 0 5 15,-3 0 0-15,-5 1 4 0,-1 0-1 0,-1 2 4 16,-5-1-1-16,-6 1 0 0,-1 1 2 0,0-1-3 16,-3 2 2-16,1 2 4 0,-2-1 2 0,2 0-2 15,0 0 6-15,2 1-3 0,3-2-6 0,0 2-1 16,3 0-5-16,3-2-6 0,2-1-3 0,0 0 2 16,2 0-6-16,2-3-3 0,3-1-1 15,5 0-7-15,1-2-8 0,3-2-6 0,3 1-29 16,-1-2-38-16,4 1-57 0,-1-2-100 0,-1 0-220 15,-3 1-76-15,-5-3-587 0</inkml:trace>
  <inkml:trace contextRef="#ctx0" brushRef="#br0" timeOffset="81011.82">22741 16486 1925 0,'0'0'19'0,"0"0"37"0,0 0 34 16,0 0 3-16,0 0 0 0,0 0-23 0,0 0-6 15,0 0 2-15,0 0-13 0,0 0-15 0,0 0-10 16,0 0-11-16,0 0-6 0,4 122-1 15,-4-101-7-15,0 1 6 0,-3-1-7 0,0-3-9 16,-1 0-3-16,-2-2-22 0,-1 1-14 0,1-2-26 16,1-3-36-16,1 1-38 0,2-3-56 0,2 0-98 15,0-3-117-15,0-2-28 0,1-1 55 0,2-3-82 16</inkml:trace>
  <inkml:trace contextRef="#ctx0" brushRef="#br0" timeOffset="81299.12">22639 16676 1728 0,'0'0'39'0,"0"0"43"0,0 0 35 15,0 0 9-15,0 0-26 0,0 0-32 0,0 0-13 16,0 0-13-16,0 0-4 0,0 0-11 0,0 0-6 15,136-6-10-15,-117 6-6 0,0-1 1 16,1 1-7-16,1-1 6 0,-1-1-1 0,2 1-5 16,-5-3-1-16,2 2-7 0,-3-1-11 0,0 2-12 15,-3 0-8-15,-1 0-18 0,-3 1-5 0,1 0-18 16,-3 0-20-16,-1 0-26 0,2 0-42 0,-3 2-68 16,0 1-90-16,-3 0-38 0,2 1 30 15,-2-2 39-15,-2 0 86 0</inkml:trace>
  <inkml:trace contextRef="#ctx0" brushRef="#br0" timeOffset="84485.58">23270 16556 389 0,'0'0'189'0,"0"0"-22"16,0 0 48-16,0 0 30 0,0 0-17 0,0 0-46 16,0 0-42-16,0 0-19 0,0 0-21 0,0 0-19 15,0 0-15-15,0 0-18 0,0 0-5 16,0 0-13-16,3-40-2 0,3 38-4 0,2 0-1 15,3-1 0-15,0 2 2 0,3 1-1 0,-3 0-7 16,0 0 0-16,4 0-9 0,-2 0 2 16,-1 0-4-16,2 4 2 0,-1 0-4 0,-1 1-5 15,-1 1 7-15,-1 0-9 0,-3-1 6 0,-1 4-5 16,1-1-2-16,-4 2-2 0,1-1 2 0,0 1 2 16,-3 1-4-16,-1 1 7 0,0 1-6 15,-1 1 2-15,-5-1 2 0,1 2 2 0,-3 0-2 16,-1 2 1-16,0-3 1 0,-2 2-3 0,-1 0 3 15,1-2-1-15,0-2 0 0,-1 1-2 0,0-2 4 16,1 1 1-16,-3-1-3 0,4-1 4 0,0 2-4 16,1-2-1-16,2 0 0 0,2 0 3 0,1-2-2 15,3 1 2-15,0 2 2 0,1-3-6 16,0-1 4-16,0-3-7 0,4 0 2 0,0-1 0 16,3 0 4-16,4-1-3 0,-1-1 1 0,4-1-1 15,2 0-4-15,-1 0-5 0,1 0-7 16,-2 0 1-16,1 0-15 0,-4 0 1 0,2 0-1 15,0 0-20-15,1 0-13 0,-3 0-38 0,-1 0-49 16,1 0-52-16,0 0-70 0,1-1-74 0,2-3-35 16,-4 2-321-16,-4 0 704 0</inkml:trace>
  <inkml:trace contextRef="#ctx0" brushRef="#br0" timeOffset="84900.74">23843 16575 1117 0,'0'0'258'0,"0"0"-183"0,0 0 54 0,0 0 30 0,0 0-19 16,0 0-43-16,0 0-30 0,0 0-31 16,0 0-12-16,0 0-10 0,0 0-8 15,0 0-5-15,0 0 4 0,0 0-2 0,-116 27-1 16,105-8 3-16,-1 1-1 0,2-2 0 0,-1 4-2 15,2-2 4-15,1 0-5 0,1 1 3 0,-1-1 1 16,5-2-2-16,2-2 1 0,1-2 0 0,0-1-4 16,3-2-4-16,7-3 1 0,-2 0-4 15,2-2 5-15,1 0 2 0,0-2 3 0,-1-1-3 16,5-2 0-16,-2-1 5 0,0 0 2 0,-2 0 10 16,3-4 7-16,1-1 6 0,-4-1 2 0,4-2 1 15,-5-1 3-15,-3 1-6 0,2 0 5 0,-4 1-1 16,-1-2 0-16,-3 0-2 0,0 1-3 15,-1 0-7-15,0 0-7 0,0-3 3 0,-1 1-11 16,-1-1-1-16,-2-3-2 0,0 1-4 0,1 0-4 16,-3 0-7-16,4 0-10 0,-2 1-26 0,0-2-26 15,3 3-37-15,0 0-47 0,1 2-70 0,0 2-109 16,0 1-120-16,0 3 0 0,0 1-258 0</inkml:trace>
  <inkml:trace contextRef="#ctx0" brushRef="#br0" timeOffset="85419.81">23833 16138 1168 0,'0'0'311'0,"0"0"-292"0,0 0 49 15,0 0 25-15,0 0 7 0,0 0-17 0,0 0-24 16,0 0-6-16,0 0-7 0,0 0 1 0,0 0-4 15,119-55-11-15,-102 55-5 0,-2 3-2 0,-2 2-3 16,-1 2-1-16,-2 0 1 0,-4 0-3 0,0 1 0 16,-2 1 2-16,-4-1 3 0,0 2 1 15,0 0-2-15,0 1 2 0,-4-1-8 0,-2 0-1 0,1 0 7 16,-1 0-1-16,-1-1 4 0,1 1 2 16,-1-1-2-16,2-2-3 0,-1-1-2 0,0 1-3 15,3 0-3-15,-1 0-5 0,1 0-1 0,1-1-3 16,1-1-5-16,1 0 1 0,0 1-2 15,0 0 0-15,3 1 2 0,2-1 4 0,-1 1-4 16,3-1 6-16,0 1-2 0,2-1-6 0,2 1 4 16,-1-2-12-16,3 2 3 0,-1-2 0 0,0-1-5 15,3 1 1-15,-1-1-18 0,4 1-4 0,-5-1-21 16,2-1-11-16,-1 1-13 0,0-3-20 0,1 0-32 16,0 0-51-16,1-1-99 0,-2 0-121 15,-1 0-49-15,-8 0-424 0</inkml:trace>
  <inkml:trace contextRef="#ctx0" brushRef="#br0" timeOffset="87190.45">24250 16666 764 0,'0'0'26'0,"0"0"36"16,0 0 54-16,0 0 25 0,0 0 4 0,0 0-31 15,0 0-23-15,0 0-10 0,0 0-5 0,0 0-10 16,0 0-10-16,0 0-5 0,0 0-4 15,0 0 5-15,38-47 1 0,-38 54 0 0,1-2-4 16,-1 5-5-16,0 0-7 0,0 2-7 0,0 5-4 16,-4 1-10-16,-1 2-2 0,0 2-7 15,-1 0 2-15,1-1-9 0,1-1-1 0,2-2 3 16,-2 1-7-16,3-1 3 0,-1 0-7 0,2 0-7 16,0-2-18-16,0-1-15 0,0-4-31 15,2 0-42-15,3-3-43 0,0-1-75 0,1-3-53 16,0 0-74-16,-1-2 25 0,-3-2-161 0</inkml:trace>
  <inkml:trace contextRef="#ctx0" brushRef="#br0" timeOffset="87534.77">24099 16813 805 0,'0'0'90'0,"0"0"48"15,0 0 52-15,0 0 25 0,0 0-33 16,0 0-56-16,0 0-57 0,0 0-24 0,0 0-12 16,0 0-1-16,0 0 5 0,0 0 1 0,0 0 8 15,0 0-8-15,16-4 3 0,-5 6-4 16,-1 0-1-16,0 1 0 0,4-2-4 0,4 1-2 15,-3 0-10-15,1-1-3 0,2 1-9 0,-1 1-3 16,0-2-1-16,1 0 0 0,0 0-4 0,-1 0-2 16,-2 1-7-16,-2-1-21 0,2 0-6 15,-3 1-19-15,-2 1-25 0,0-1-33 0,0 1-31 16,-2 1-46-16,3-2-48 0,-3 2-23 0,0-2-42 16,2 0-1-16,-3 1 65 0,-4-2-111 0</inkml:trace>
  <inkml:trace contextRef="#ctx0" brushRef="#br0" timeOffset="91570.1">24860 16602 0 0,'0'0'0'0,"0"0"40"16,0 0 47-16,0 0-8 0,0 0 15 0,0 0 22 15,0 0 8-15,0 0 13 0,0 0 8 0,0 0 9 16,0 0 11-16,0 0 12 0,0 0-3 16,0 0-23-16,44-50-32 0,-47 49-34 0,1 1-31 15,-4 0-16-15,-2 0-9 0,1 0-15 0,-2 1-4 16,-3 2-7-16,2 2 0 0,-1 0-2 15,0-1 8-15,0 1 4 0,3 1-2 0,-2 1 3 16,1-1-2-16,1 2-6 0,1 2 0 0,-1 0-1 16,0 3-6-16,-1 0 4 0,3 1 3 0,-1 2-2 15,0 2 3-15,4 1-5 0,-4 2 3 0,3 0-6 16,-2 0 2-16,1 1 7 0,-2-1-8 0,2 1 5 16,1-1 1-16,-1 0-7 0,1 0-2 0,3 0 2 15,-2-2-6-15,1 0 4 0,0-2 3 16,2 0-2-16,0 0 2 0,0-1-4 0,0-2 1 15,2-3-5-15,0-1 1 0,2-2 1 0,3-1-4 16,-1-2 2-16,1-1 2 0,3-2 0 16,1-2-3-16,4 0 7 0,1-4-2 0,2-3 1 15,1-1 6-15,1-1-4 0,-1-1 0 0,1 0-2 16,-4-2 4-16,0 0-4 0,-4 1 5 0,-1-1 4 16,-2 2-3-16,-1-1 5 0,-6 1 1 15,-2 0 0-15,0 1 0 0,0-1 5 0,-1 3-2 16,-4 0 0-16,-1 1 4 0,-2 0-1 0,-3 3-4 15,-2 0 0-15,-2 2 1 0,0 1-11 16,-3 0 6-16,1 5-2 0,-1 1-7 0,2 1 5 16,-2 1-4-16,6-1 2 0,-3 1-2 0,2 2-1 15,2 0 0-15,0 1 0 0,2-1 2 0,2 1 2 16,-1 1-5-16,1-2-1 0,1 2-1 0,2-3-14 16,2-1-6-16,1 0-29 0,-1-2-45 0,2-2-77 15,0-1-102-15,2-1-98 0,1-2-41 0,-1 1-308 16</inkml:trace>
  <inkml:trace contextRef="#ctx0" brushRef="#br0" timeOffset="92017.82">25096 16748 682 0,'0'0'95'16,"0"0"55"-16,0 0 36 0,0 0 2 0,0 0-49 15,0 0-53-15,0 0-21 0,0 0-8 0,0 0 0 16,0 0-3-16,0 0 3 0,0 0-4 0,0 0-2 16,0 0-2-16,-2 42-10 0,2-34-3 0,0 2-7 15,0-2-9-15,4 0 4 0,0 2-4 16,-3-1-6-16,6-1 4 0,-3-1-6 0,3 0-4 15,1-1 6-15,1 0-4 0,2 0 3 0,-3 1 1 16,0-1 3-16,2-1-2 0,-2-2-2 0,0 1 2 16,-4-2-2-16,3 1-1 0,-4 2-1 0,3-1 4 15,-3 1-6-15,-1 1 8 0,3 1-3 16,-3 0-7-16,0 1 3 0,-2 1-7 16,1 1 4-16,-1 1-5 0,0-2 4 0,0 1-6 15,0-1-4-15,-1 2 6 0,-2-2-5 0,-3 2 2 16,3-3 3-16,-5 3-2 0,3-2-3 0,-4 0 8 15,-1 0-7-15,2-1 2 0,-3-1 0 0,2-1-3 16,1-1-1-16,1-1-5 0,0 1 4 16,0-1-7-16,4-3 0 0,-1 0-12 0,1 0-29 15,2-1-40-15,-1 0-76 0,0 0-79 0,-3-3-84 16,3-4-80-16,2 2 16 0,0 1-254 0</inkml:trace>
  <inkml:trace contextRef="#ctx0" brushRef="#br0" timeOffset="92224.84">25141 16843 1228 0,'0'0'287'0,"0"0"-175"0,0 0 33 16,0 0 17-16,0 0-25 0,0 0-55 16,0 0-32-16,0 0-1 0,0 0-7 0,0 0-4 15,0 0-6-15,0 0-17 0,0 0-3 0,0 0-11 0,117-30-1 16,-99 28-9-16,0 0-15 0,-1-2-26 15,-3 2-46-15,-3-3-54 0,0 2-96 0,0-2-86 16,-1 1-118-16,-2 0-67 0,0 2-1 0</inkml:trace>
  <inkml:trace contextRef="#ctx0" brushRef="#br0" timeOffset="92817.6">25092 16379 1243 0,'0'0'60'0,"0"0"50"16,0 0 24-16,0 0-3 0,0 0-33 15,0 0-46-15,0 0-18 0,0 0-1 0,0 0 4 16,0 0 2-16,0 0-9 0,0 0-4 0,123-50-11 16,-102 48-6-16,-3 2 0 0,0 0-3 0,-5 2 3 15,-2 1-5-15,-2 2 2 0,-2-1-2 16,-4 1 1-16,-2 0 4 0,2 0 4 0,-3 1 8 16,0 2 4-16,-4 1 7 0,-2 3-8 0,-5-1-5 15,0 3-4-15,0-1-1 0,0 1-2 16,-1-1 1-16,1 1 0 0,0 0-6 0,1-1 6 15,2-1-6-15,1 1-1 0,4-2-5 0,0 1 1 16,0-1 0-16,3-1-3 0,0-1 6 16,0 0-4-16,5-2 0 0,-1 1 1 0,4-1 0 15,0 0 1-15,3-1 0 0,0-1 0 0,1 1-6 16,7-1 1-16,-1 0 0 0,-2-2 0 0,1-1-7 16,-1 0-6-16,0-2-28 0,-1 1-38 0,-1-1-48 15,-3 0-83-15,1 0-86 0,-2 0-100 0,-3 0-27 16,0 0-317-16</inkml:trace>
  <inkml:trace contextRef="#ctx0" brushRef="#br0" timeOffset="114610.5">16841 17423 35 0,'0'0'13'0,"0"0"2"0,0 0 29 15,0 0 14-15,0 0 19 0,0 0 7 0,0 0-19 16,0 0-16-16,0 0-23 0,0 0-3 0,0 0-1 15,0 0 20-15,0 0 15 0,9 3 6 0,1-2 6 16,0 0 1-16,3 1 1 0,3 1-10 0,1-2-1 16,0 2-16-16,4 0-5 0,-1 0 3 0,1 2-10 15,2-1-3-15,1 0-7 0,-1 2 6 16,4-1-8-16,-2 0 3 0,3-1 1 0,-1 1-4 16,1-2-1-16,-1 1 1 0,2-1-7 0,-1 1-4 15,-1-2 4-15,1 0-2 0,1 1-1 0,1-1-2 16,-4 0 6-16,1 3-12 0,0-2 6 15,-4 2-1-15,-1-1-10 0,3 1 7 0,-1 1 0 16,-1-2 0-16,4 2-1 0,-2-1 8 0,1 0-2 16,5-2-6-16,-1-1 2 0,0 1-8 0,1 0 2 15,2 0 0-15,4-2 2 0,3 0 1 16,0 1 1-16,3-1 2 0,-1 0 1 0,5 0-4 16,-1 0-4-16,2-1 5 0,3 0-7 15,-2 0 9-15,0 0 3 0,1 1-11 0,1-1 5 16,0 0-3-16,0-1-2 0,-1-1 5 0,1 1 5 0,0-2-7 15,-1 1 1-15,3 1-1 0,-2-1-3 16,1-1 2-16,-1 3 4 0,0-3 4 0,-1 1-7 16,0-1 8-16,1-1-4 0,-2-1-8 0,1 0 4 15,-3-1-3-15,3 1-4 0,-1 2 3 16,-2-1 10-16,0 2-11 0,1-1 6 0,0 2 1 16,-3 0-6-16,1 1 3 0,-1-1 5 0,-3 1 0 15,3 0-8-15,-4-1 7 0,1 1-6 0,-2 0-2 16,-1 0 4-16,-2 0-2 0,3 0-2 15,-1 0 4-15,0 0 5 0,1 1-8 0,-4-1 6 16,4 0-3-16,-1 0-3 0,1 0 0 0,1 0 2 16,-2 0 5-16,0-1-7 0,2 0 7 15,-4-2-7-15,3 0-5 0,-1 1 8 0,0 0-1 16,1-1 0-16,-3 1 1 0,-2 0 1 0,3 1-5 16,-5-1 3-16,-1 2 2 0,-1-1 0 15,-1 1-2-15,0 0 5 0,-2 0-1 0,-2 0-5 16,1 0 7-16,-3 0-4 0,2-1-1 0,2 0 0 15,-4 0 2-15,3 0-6 0,-4 1-1 0,3-1 9 16,-3 1-7-16,0 0 2 0,0-2 0 0,1 1-6 16,-1 0 1-16,0 1 5 0,-3 0 2 0,1 0-3 15,1-1 2-15,-1 1-3 0,-2-2 1 0,0-1-4 16,-1 2 1-16,2 0-4 0,-2 0 1 16,1 1 9-16,-1 0-2 0,2-1 2 0,4-2-1 15,-1 2 1-15,0-1-2 0,0 1 5 0,2-1 0 16,1 1-4-16,-3 1 3 0,-1 0-5 15,-1 0 5-15,3 0-4 0,0 0 0 0,-4 0 1 16,3 0-1-16,-2 0 4 0,0 0 0 0,-3 3-7 16,0-2 3-16,-2-1 3 0,2 0-4 0,0 0 9 15,0 0-5-15,-1 0-4 0,3 0 5 0,-2 0-4 16,1 0 7-16,3 0-5 0,0-3 4 0,-1 1-4 16,4-1-5-16,0 0 7 0,0 0-5 15,1-1-1-15,1 0 1 0,3 0 5 16,-2 0-2-16,2-1 3 0,1 0-1 0,-1 0-2 15,-2-1-1-15,2 2 6 0,0-2 1 0,0 1-7 16,1 0 9-16,-1 1-9 0,1 0 0 0,-4 0 9 16,1 0-6-16,-2 0 1 0,0-1-1 0,0 1 4 15,0-2-4-15,-2 1 4 0,2 1-3 16,0-1-1-16,0-1-4 0,0 2 3 0,1-2 3 0,-1-1-11 16,0 1 9-16,0 2-7 0,1-2 4 15,1 3-1-15,-3-2 2 0,-1-1-3 0,0 1-3 16,0 0 10-16,-2 0-9 0,0 1 10 0,0-1-4 15,-1 2 0-15,-2-1 2 0,2 0-2 16,0-1-1-16,-2-1-2 0,1 1 4 0,-2 3-3 16,-1-1 5-16,0 2-8 0,-1-1 4 0,0 1-5 15,0 0 2-15,-2 1 6 0,1-1-8 16,1 0 4-16,-2 1-10 0,1 0 3 0,-3 0-6 16,2 0 5-16,-1 0 0 0,-2 0-8 0,0 0 5 15,-2 0-6-15,0 0 1 0,-2 0 6 0,0 0 5 16,1 1 2-16,-4 0 3 0,1 0 3 15,-4-1-3-15,1 1 4 0,0-1-6 0,-2 0 8 16,2 0-6-16,0 0 9 0,1 0 0 0,-3 0-11 16,2 0 7-16,2 0-7 0,-1 0 4 15,0 0-2-15,3 0-3 0,-3 0 4 0,5 0-4 0,-3 0 8 16,0 0 0-16,-2 0-5 0,4 0-4 0,-4 0-1 16,1 2-6-16,1-2 12 0,0 1 0 15,0 0-6-15,0-1 4 0,0 0-6 0,3 0 3 16,-1 1-4-16,2-1 9 0,1 0-8 0,3 0 4 15,0 0 8-15,2 0-4 0,-1 0 3 16,-1 0-5-16,1-1 3 0,1 0-5 0,-2 0 8 16,1 1 0-16,1-2-6 0,-1 1 7 0,1 0-6 15,-3 0 1-15,6 1-3 0,-6-1 5 0,4 1-8 16,-2 0 5-16,1-1 6 0,0 2-4 16,1-1 2-16,-1 0-7 0,4 0 5 0,-4 0-7 15,2 0 8-15,0 0 0 0,-2 0-4 16,2 1 1-16,-3 1-4 0,2-1-4 0,-3 2-9 15,0 0 2-15,1-1-15 0,-4 2 5 0,0-1-4 16,-3 1-1-16,0-1-1 0,1 1-4 0,-3-1 13 16,1 1-5-16,0-2 15 0,-1 2 2 0,-3-1 2 15,3-1 3-15,-2-1 3 0,-2 0 2 0,2-1-2 16,-2 0 6-16,1 1-6 0,-2-1 9 0,1 0 4 16,-1 0-2-16,0 0 3 0,0 0-5 15,0 0 6-15,1 0 0 0,-1 0 7 0,0 0-4 16,1 0-5-16,-1 0-2 0,2 0 1 0,-2 0 1 15,4 0-9-15,-1 0 8 0,-1 0-14 0,3 0 5 16,-1 0 2-16,3 0-1 0,-3-1 1 16,5 1-4-16,-3-1 7 0,0 1-7 0,2 0 5 15,-2 0 1-15,1 0-1 0,1 0 1 0,1 0 3 16,1 0-4-16,-3 0-5 0,0 0 5 16,1 0-7-16,-3 0 8 0,0 0-2 0,-1 1 0 15,0 0 0-15,-2 1-5 0,0-2 8 0,1 2-2 16,0-1 0-16,-1 0-1 0,-1 2-1 15,2-1-3-15,2 1 5 0,-3 0-1 0,3-1-4 16,0-1 3-16,-1 2-3 0,1-2 4 0,1 1-5 16,1-1 7-16,0 0-5 0,1 1-3 0,-3 0 6 15,4-1-1-15,-1 0 1 0,-2 1 1 0,0 0 4 16,3-1-9-16,-4 0 4 0,1 0 1 0,-1 1-9 16,0 0 9-16,2-2-3 0,-3 1-4 15,0 0-2-15,0 0-1 0,-2 0-2 0,-1 0-3 16,2-1-4-16,-2 2-7 0,2-1-14 0,-2 1-16 15,0-1-12-15,-1 1-34 0,1-1-27 0,0 1-28 16,3 0-25-16,-1-2 24 0,-2 1 40 0,1 0 47 16,1-1 68-16,-1 0 0 0</inkml:trace>
  <inkml:trace contextRef="#ctx0" brushRef="#br0" timeOffset="116652.31">17315 17931 0 0,'0'0'0'0,"0"0"56"16,0 0 106-16,0 0 27 0,0 0-8 16,0 0-18-16,0 0-26 0,0 0-24 0,0 0-18 15,0 0-31-15,0 0-35 0,0 0-13 0,0 0-15 16,0 0 6-16,-30-9 8 0,35 9 14 0,5 0 6 15,5 0 3-15,0 0 8 0,5 0-15 16,2 0-3-16,4-2-9 0,-2 0-9 0,3-1-5 16,-1 0 0-16,1 2-1 0,2-1-9 15,-1-1-6-15,1 3-19 0,-4-2-29 0,3-1-47 16,-6 2-48-16,-1 1-91 0,-4 0-80 0,-5 0 27 16,-4 0 53-16</inkml:trace>
  <inkml:trace contextRef="#ctx0" brushRef="#br0" timeOffset="116895.66">17329 18101 1063 0,'0'0'6'0,"0"0"53"0,0 0 41 0,0 0-16 15,0 0-23-15,0 0-7 0,0 0-18 0,0 0 41 16,0 0-4-16,0 0-17 0,0 0-11 0,0 0 0 15,0 0-5-15,0 0-16 0,139-71 0 16,-112 61-20-16,5 3 6 0,-6 0-12 16,2 0 5-16,-5 2-23 0,5 2-9 0,-6-1-14 15,-3 3-72-15,-2 0-26 0,-11 1-78 0,2 0-43 0,-6 0-63 16,3 0 13-16,-4 0-84 0</inkml:trace>
  <inkml:trace contextRef="#ctx0" brushRef="#br0" timeOffset="117202.53">17680 17877 1282 0,'0'0'87'0,"0"0"-67"0,0 0 56 0,0 0 7 15,0 0-19-15,0 0-34 0,0 0-13 0,0 0 2 16,0 0 20-16,0 0 21 0,0 0-3 0,0 0-1 15,0 0-9-15,0 0-2 0,77 63-21 0,-60-55 8 16,-4-1-2-16,-1 0 1 0,2 0-6 16,-2 2 0-16,-1 0-9 0,1 1-19 0,0 0 16 15,-3 2-8-15,-1-1 16 0,-2 0 6 0,-5 1 10 16,-1 1-21-16,-1-1-16 0,-7 1 10 0,-4 1-36 16,-3 0 20-16,1 0-18 15,-4-1-30-15,-1 1-9 0,4 1-33 0,-3-1-59 16,0 1-103-16,4-3-78 0,-1 1-141 0,6-2 27 15,5-6 104-15</inkml:trace>
  <inkml:trace contextRef="#ctx0" brushRef="#br0" timeOffset="118335.83">18269 18022 348 0,'0'0'85'0,"0"0"-111"16,0 0 67-16,0 0 22 0,0 0 15 0,0 0-15 16,0 0-15-16,63-132 12 0,-49 114 0 15,5 3 5-15,-1 3-9 0,0 0-4 16,-3 1-15-16,4 1-8 0,-3 2 3 0,-1 2-12 16,-4 3 3-16,0 3-6 0,-3 0-4 0,-1 2 0 15,-3 5 13-15,1 1 4 0,-4 4 2 0,-1 2 0 16,0 2-7-16,0-1-9 0,-3 0-3 15,-1-2 18-15,2-1-21 0,-4 2 18 0,3 0-17 16,-3 1-2-16,3 0 4 0,-2-1-4 0,0 0 25 16,2-1-29-16,-2-4 17 0,3-1-12 0,2-3-11 15,0-1 17-15,0-1 12 0,0-3 4 0,0 0 25 16,0 0 8-16,1-4-15 0,5-3 0 0,-2-2-27 16,7-4 6-16,4-6-24 0,1-3-1 15,2-2-6-15,0 4-11 0,-5 5 13 0,3 2-5 16,-5 2 8-16,-1 3-10 0,0 3 9 0,-1 3-6 15,-3 1-1-15,1 1 5 0,0 0-11 0,-2 0 10 16,-3 5-2-16,4 2 3 0,-4 2-2 16,0 3 6-16,1-1 0 0,-1 0-11 0,-2 1 12 15,1-3-2-15,-1 0-5 0,0 2-7 0,1-1 17 16,-1 3-27-16,2-1 13 0,-2 2 10 16,0-1-17-16,1-2 13 0,0 1 0 0,3-2 6 15,-2-2-19-15,-1 1 13 0,2-4-5 0,3-2-14 16,-3 0 17-16,4-2 0 0,0-1 7 15,-2 0 3-15,5-4 16 0,1-2-19 0,-2-3 2 0,1-2 4 16,2-1-17-16,2-3 5 0,1-3-6 16,5-4 24-16,1-2-24 0,-2 0 15 0,-2 4-5 15,-7 5-22-15,-5 2 24 0,2 3-6 0,-5 5 0 16,-1 1 10-16,-1 2 5 0,0 2-3 0,0 0 10 16,0 0-12-16,0 0-9 0,0 0-4 0,0 2-6 15,0 4 8-15,-1 2-8 0,-1 3 14 16,0-2-6-16,-3 1 8 0,4 0-2 0,0 1 5 15,-1 1-9-15,0 2-3 0,-1 1 28 0,3 0-18 16,0 1 19-16,0 0-11 0,0-1-6 16,3-1-5-16,1-1 4 0,0-2 10 0,4-1-20 15,0-3 20-15,1 2-13 0,2-5 2 0,0-2-3 16,0-2 15-16,5 0-21 0,-3-1 5 16,5-4 22-16,-4-2-30 0,3-3 26 0,-3 0-23 15,2-2 9-15,-3-1-14 0,0 0 14 0,2-2 15 16,-3-1-26-16,-1-5 24 0,0-3-27 0,0-2-3 15,-3 1 3-15,-5 7 1 0,-3 5 8 16,0 5 7-16,0 4 17 0,0 2 2 0,-1 1 3 16,0 1-11-16,0 0-13 0,0 4-18 0,-4 4 7 15,3 1 4-15,-2 3-7 0,-3-1 19 0,6 2-4 16,-2-1 5-16,-3 4-13 0,4-2 3 0,-1 4-19 16,-2-1 5-16,4 0 10 0,0-1-8 0,0-1 0 15,1 0-34-15,0-2-6 0,2-3-57 16,4-2-34-16,-1-2-64 0,4-2-101 0,-1-3-141 15,-4-1-457-15</inkml:trace>
  <inkml:trace contextRef="#ctx0" brushRef="#br0" timeOffset="118479.76">19236 17755 2154 0,'0'0'5'0,"0"0"37"16,0 0 33-16,0 0-7 0,0 0-9 0,0 0-56 15,0 0-42-15,0 0-21 0,0 0-53 0,0 0-75 16,0 0-134-16,0 0-195 0,0 0-650 0</inkml:trace>
  <inkml:trace contextRef="#ctx0" brushRef="#br0" timeOffset="119536.52">19237 18161 651 0,'0'0'-42'15,"0"0"-5"-15,0 0 87 0,0 0 31 0,0 0 7 16,0 0-7-16,0 0-5 0,0 0-4 0,0 0-16 16,0 0 1-16,0 0-24 0,0 0 1 15,0 0 1-15,0 0-10 0,-24-127-10 0,29 117 12 16,5-1-4-16,0-2-20 0,5-1 28 0,3-1-28 16,6 0 7-16,-3 3 19 0,-2 2-4 0,-4 5 13 15,-4 1-5-15,0 2 10 0,0 2-13 0,-2 0 11 16,-1 0-2-16,-5 0-2 0,3 3 10 15,-4 2 14-15,-2-1-1 0,0 3-10 0,0 2-6 16,0 0-21-16,0 2 9 0,-2 2-19 0,-5 0 16 16,4 2-24-16,-3-3-16 0,2 1 24 0,1-2-24 15,-2 0 21-15,4-2-8 0,0-1 12 0,0-3-18 16,1 0 11-16,0-1-2 0,0-3-25 16,0 0 30-16,2-1-2 0,-1 0 29 15,5 0 2-15,-2-5 8 0,3-1-18 0,1-1-12 16,2-4 7-16,1 0-9 0,3-3 0 0,-2 0-7 15,8-5 19-15,5-3-7 0,1-2-1 0,5 0-2 16,-4 7-23-16,-6 4 5 0,-4 3 10 0,-4 5 7 16,-4 1-3-16,-3 3 3 0,-1 1-4 15,-3 0 2-15,0 2 13 0,-2 4 3 0,3 0 10 16,-3 1-1-16,0 0 13 0,0 2-17 0,0 0 2 16,-3 2-14-16,1 1-16 0,2 0-2 0,-3 3-2 15,2 1 16-15,1-3-24 0,0 1 26 0,0 0-11 16,0-1-16-16,0-2 13 0,2 0-10 0,2-3-11 15,4 1 14-15,-1-2 15 0,1-3-16 0,3-1 17 16,-1-2-8-16,2-1-1 0,1 0-4 16,2-4 4-16,0-3 19 0,1-1-22 0,0-2 26 15,1-1-11-15,-3-2-22 0,3 0 9 0,-4-1 8 16,2-1-14-16,-3 0 17 0,0-2 16 16,-2-2-36-16,1-2 24 0,-5 1-9 15,-4 7-11-15,-2 1 19 0,0 5 1 0,0 1 5 16,-1 3 8-16,-4 2 6 0,3 1-8 0,0 0-7 0,-4 3-14 15,1 4-1-15,-3 1-7 0,4 2 2 16,-2-2 19-16,2 3-8 0,-2 3 7 0,1-2 4 16,0 3-13-16,1 0-11 0,-1 1 13 0,3 1-20 15,1-2-3-15,1-1 16 0,0 0-22 16,0-2 8-16,3-3-41 0,5-1-23 0,0-2-81 16,5-3-83-16,-2-2-95 0,4-1-112 0,-10 0-214 0</inkml:trace>
  <inkml:trace contextRef="#ctx0" brushRef="#br0" timeOffset="119687.58">20044 17752 1637 0,'0'0'20'0,"0"0"8"0,0 0 17 0,0 0-9 16,0 0-37-16,0 0-25 15,0 0-33-15,0 0-46 0,0 0-55 0,0 0-81 0,0 0-120 16,0 0-18-16,0 0-55 0</inkml:trace>
  <inkml:trace contextRef="#ctx0" brushRef="#br0" timeOffset="120768.79">20092 18052 820 0,'0'0'166'0,"0"0"-20"0,0 0 44 0,0 0-9 16,0 0-51-16,0 0-49 0,0 0-56 0,0 0 9 15,0 0-10-15,0 0 3 0,0 0-3 0,0 0 8 16,0 0-33-16,0 0 2 0,18-52 8 16,1 28-21-16,-6 2 17 0,3 3-8 0,-5 6 6 15,-1 2 1-15,-4 4 0 0,2 1 5 0,-1 1-7 16,-3 2 5-16,3 1-4 0,-4 2-4 16,3 0-5-16,-3 5 7 0,1 2-9 0,0 1 12 15,-1 2 5-15,-1 3-5 0,2-2 4 16,-4 0-13-16,1-1 16 0,-1-2-11 0,0 1 6 0,0 2 7 15,0-1-19-15,0 1 3 0,0 0 6 16,0-1-2-16,0-1-16 0,0 0 24 0,0-4-24 16,0 0 4-16,0-1 26 0,0-2-4 0,0-1 3 15,0-1 0-15,0 0 17 0,2-1-25 16,0-5 25-16,5-2-4 0,3-6-22 0,4-5 2 16,4-4-13-16,2-3-3 0,-1 3-3 0,-1 4 6 15,-4 2-3-15,-2 4 4 0,2 0-2 0,-1 3 3 16,-2 0 2-16,0 5-6 0,-3 0 7 0,1 4-11 15,-5 1 8-15,2 0 1 0,-2 2-6 0,-3 5 12 16,0 2 3-16,-1 2 8 0,0 3-6 16,0 0 9-16,0 1-12 0,-2-2 3 0,-2-1 11 15,-1-2 0-15,3 0-4 0,-4 1-9 0,3-1-1 16,1 2-15-16,0-2 12 0,-1 0 4 0,1-2 2 16,2 0-8-16,0-2 17 0,0-2-4 15,2-3-19-15,2-1 39 0,0 0-29 0,4-5 23 16,2-2-5-16,-1-3-4 0,4-5 8 0,3-5-37 15,-1-3 22-15,4-2-24 0,-6 1 6 16,2 1 16-16,-5 2-7 0,1 1 2 0,0 3-1 16,-2 4 0-16,-2 0-4 0,-1 3 5 0,0 5-8 15,-3 1 0-15,-1 3-6 0,2 1 1 0,-3 0-8 16,-1 0 4-16,1 5 13 0,-1 3-4 0,0 3 16 16,0 3-4-16,-1 1-5 0,-2 1-1 15,0 0-2-15,3 1 2 0,-1-2-5 0,0-1 3 16,1-1-5-16,0-2 19 0,0-2-11 0,0 1 5 15,0 0-8-15,1 1-17 0,1-1 17 16,3 2-9-16,-1-3 0 0,4-1-6 0,1-1 18 16,0-2-21-16,2-1 35 0,1-2-7 0,0-2-22 15,4 0 19-15,-3-1-19 0,2-5 25 0,1-1-12 16,3-4 20-16,3-3-18 0,2-3-10 16,1-1 15-16,-4 0-14 0,-2 2 14 0,-3 2-3 15,-1 0 7-15,1 2-7 0,-2-1 8 0,0 0-4 16,-2 0-9-16,2 0 7 0,-4 2-11 0,-1 1 9 15,-4 2 1-15,-1 2 8 0,-1 3 1 0,-2-1 7 16,-1 1 13-16,0 2-1 0,-4 1 6 0,-2 0-17 16,-3 0-6-16,-2 4-14 0,-5 5 3 15,1 0 1-15,-3 1-4 0,4 2 3 0,-3-1 0 16,3 1 0-16,0-1-6 0,1 0 5 0,2 0-9 16,1-1 4-16,1 2 2 0,-1-1 2 0,3 0-3 15,2-2-4-15,3-3 17 0,-1-1-22 16,1-1 20-16,2 0-11 0,0 0-3 0,0-1 1 15,0-1 1-15,6-1 7 0,-2-1-17 0,5 0 21 16,1-3-21-16,0-2 11 0,0-4 0 16,1 2-5-16,-1-1 14 0,0 1-13 0,-1 1 8 15,-4 1 1-15,1 1-4 0,-2 1 1 0,0 1-1 16,-1 1-6-16,3 0 2 0,-3 1 4 16,-1 0-11-16,3 1 13 0,-2 4-2 0,1-1-4 15,1 1 3-15,-1 2-2 0,1-1-10 0,-2 1 8 16,0-1 15-16,1-1-5 0,-1 0-1 0,0 1-7 15,2 0 11-15,-2 1-23 0,3-1 24 0,-2 0-2 16,2-1-30-16,-3-1 19 0,0-1-11 0,1 0 3 16,0-1-23-16,-2-2-5 0,3 0-45 15,-1 0-43-15,2 0-28 0,-2-3-82 0,6-3-90 16,-1 0-173-16,-2 1-423 0</inkml:trace>
  <inkml:trace contextRef="#ctx0" brushRef="#br0" timeOffset="121040.91">20943 17647 1350 0,'0'0'393'0,"0"0"-313"0,0 0 59 0,0 0 11 16,0 0-19-16,0 0-39 0,0 0-35 0,0 0-1 15,0 0 5-15,0 0-11 0,0 0-14 16,0 0-15-16,0 0 0 0,32 87-13 0,-16-77 4 0,1 2-2 16,1-2-12-16,1-2-4 0,-1-1 0 15,0-1-8-15,0-2-6 0,0 1 0 0,-4-2-26 16,1 0-18-16,-3-2-36 0,-1 0-40 0,-1-1-59 16,0 0-81-16,0 0-92 0,-2 0-148 0,-4 0-358 15</inkml:trace>
  <inkml:trace contextRef="#ctx0" brushRef="#br0" timeOffset="121906.57">21476 17862 0 0,'0'0'0'0,"0"0"136"16,0 0 95-16,0 0 51 0,0 0-13 0,0 0-24 15,0 0-26-15,0 0-24 0,0 0-27 0,0 0-22 16,0 0-40-16,0 0-30 0,0 0-25 0,0 0-9 15,6 1-9-15,-1-2-8 0,4 0 12 16,5-3-22-16,0 1 0 0,4 0-7 0,-1 0-6 16,6 1-3-16,-1-2-5 0,3 2-17 0,0 0-43 15,0-2-34-15,2 1-65 0,2-1-58 16,-1 2-50-16,-1 0-97 0,-6-1-50 16,-5 3-234-16</inkml:trace>
  <inkml:trace contextRef="#ctx0" brushRef="#br0" timeOffset="122139.69">21526 18074 1204 0,'0'0'110'15,"0"0"-125"-15,0 0 46 0,0 0 83 0,0 0-5 16,0 0 8-16,0 0-28 0,0 0-51 0,0 0-5 15,0 0-20-15,0 0 5 0,0 0-17 0,144-59 10 16,-112 52-34-16,2 0-15 0,-3 1-5 16,-4 2-35-16,-5 0-10 0,-3 1-32 0,-1-1-28 15,-2 0-63-15,0-2-86 0,-2 1-45 0,-4 1-143 16,-5 2 485-16</inkml:trace>
  <inkml:trace contextRef="#ctx0" brushRef="#br0" timeOffset="122419.97">21835 17772 1172 0,'0'0'-35'0,"0"0"40"0,0 0 53 16,0 0 65-16,0 0 24 0,0 0-20 0,0 0-9 15,0 0-18-15,121 27-11 0,-98-20-16 0,2-1-17 16,2 1-19-16,-4 1-17 0,2 3 2 0,-3 0-11 15,-3 1 2-15,-3 0-6 0,-2-1-1 16,-4 0-5-16,-4 0 13 0,-2 1 5 0,-2 1-2 16,-2-2 10-16,0 0-10 0,-1-1 10 15,-4-1-20-15,-4 2 6 0,-1-1-9 0,-1 3-10 16,-3 0 6-16,-2 0-22 0,0 2-23 0,0 0-52 16,-3 0-32-16,3-1-90 0,1 0-62 0,2-2-87 15,5-2-108-15,3-4-176 0</inkml:trace>
  <inkml:trace contextRef="#ctx0" brushRef="#br0" timeOffset="123368.97">22710 17684 0 0,'0'0'3'16,"0"0"143"-16,0 0 38 0,0 0 21 0,0 0-9 16,0 0-14-16,0 0-3 0,0 0-6 15,0 0-14-15,0 0-20 0,0 0-25 0,0 0-18 16,0 0-29-16,0 0-7 0,-5-74-10 0,-5 72-11 15,1 0-8-15,1 2-8 0,-3 0-11 0,-1 0-15 16,0 0 5-16,-4 4-11 0,-2 2 2 16,1-1 4-16,-2 2-2 0,4 0-1 0,0-2-1 15,3-1 8-15,0 1-8 0,3-2 6 0,0 2-1 16,1-1-4-16,4 1-3 0,0 1-5 0,1-1 0 16,3 2-9-16,0 0 6 0,1-1 1 15,7 1 2-15,-1 1-2 0,3-1 3 0,4 0-4 16,-2 1-8-16,4-2 10 0,1 1-8 0,1-2 9 15,0 2 2-15,2-1 4 0,0 0 1 16,-3-1 2-16,-1 0-3 0,-1 2-6 0,-1 0 3 16,-2 0 1-16,-3 1 5 0,0 0-3 0,-4-1 3 15,-1 1-3-15,-3-1-1 0,-1 0 12 0,0 1-4 16,0 0 7-16,-4 0 2 0,-2 0 7 0,-1-1-6 16,-4-1 6-16,1 1-2 0,-2-1-11 0,1 0 6 15,0 0-5-15,-3 0 3 0,1 0-3 16,0-2 4-16,0 1-7 0,1-2-5 0,1 2 1 15,1 0-10-15,0-2-10 0,1-1-21 0,2 1-25 16,-1-1-50-16,2-1-41 0,1 1-65 0,2-2-104 16,2 0-19-16,0 0-65 0</inkml:trace>
  <inkml:trace contextRef="#ctx0" brushRef="#br0" timeOffset="123852.11">22913 17811 1342 0,'0'0'271'0,"0"0"-244"0,0 0 59 0,0 0 29 16,0 0-16-16,0 0-40 0,0 0-24 0,0 0 1 16,0 0-10-16,0 0 1 0,0 0 5 0,0 0-7 15,0 0 5-15,0 0-7 0,11 11 4 0,-11-2-9 16,0 1 7-16,0 3 1 0,-6-1-12 15,1 0 6-15,-1 0-12 0,1-1 0 0,0 0 0 16,0 1-4-16,0-3-9 0,1-1 2 0,2 0-6 16,-1-1 14-16,2 0-5 0,1 0-10 15,0 0 18-15,0 1-21 0,0-1 13 0,0 0-2 16,0 0-13-16,1-3-4 0,3 1 8 0,1 0 9 16,1-3-17-16,-1-1 21 0,3-1-17 15,-1 1 8-15,3-1 6 0,0-1 6 0,1-5 0 16,2 2-21-16,-2-2 27 0,-1 0-22 0,6-1 14 15,-1-2 1-15,4 1-7 0,-3-2 2 0,-4 4 5 16,-3 1 7-16,-2 0-11 0,1 1 9 0,-2 2-16 16,-2 1 4-16,-2 1 2 0,0 0 3 15,-1 0 11-15,0 2-5 0,-1 3 12 0,0 0-8 16,0 1 7-16,0-1-9 0,-1 4 8 0,-3 0-13 16,2 1 4-16,-5 4 12 0,1 0-24 0,-2 1 11 15,1 0-8-15,0 1 1 0,-1-1-14 16,-2 1 24-16,3-1-28 0,-2 0 3 0,3-1 18 15,0 0-25-15,-2-2 2 0,3 0-44 0,0 0-51 16,3-2-67-16,-2-4-100 0,3 1-117 0,1-3-152 16,0-2-222-16</inkml:trace>
  <inkml:trace contextRef="#ctx0" brushRef="#br0" timeOffset="124352.13">23605 17606 821 0,'0'0'79'16,"0"0"69"-16,0 0 46 0,0 0 14 15,0 0-40-15,0 0-36 0,0 0-30 0,0 0-10 0,0 0-17 16,0 0-11-16,0 0-16 0,0 0-14 15,0 0-11-15,0 0-13 0,-98-58 3 0,84 65-6 16,0 0 4-16,0 3 1 0,-4 1 2 0,3 3-7 16,-1 5 2-16,1-2 1 0,0 1-10 15,3 0 7-15,2 0-5 0,1 0 5 0,2 1-6 16,3 0 5-16,0 1-9 0,2 1-6 0,2 1 9 16,0-1-8-16,0 0 9 0,6-3-5 0,5-3 0 15,0-2-10-15,5-2-7 0,2-5 1 0,4 0-13 16,2-4 1-16,-3-1-17 0,5-1-21 0,0 0-41 15,-1-4-32-15,-1-3-39 0,-4-2-52 0,0-1-60 16,-6 0-103-16,-2 2 23 0,-7 3 71 0</inkml:trace>
  <inkml:trace contextRef="#ctx0" brushRef="#br0" timeOffset="124582.78">23338 17858 985 0,'0'0'375'0,"0"0"-275"0,0 0 51 0,0 0 7 15,0 0-6-15,0 0-55 0,0 0-23 16,0 0 6-16,0 0-8 0,0 0-13 0,0 0-22 0,0 0-9 16,0 0-16-16,133-33-7 0,-111 31 1 15,1 1-14-15,-2-2-19 0,-2 2-34 0,-1 1-43 16,1 0-82-16,-3-1-87 0,3 1-116 0,-8-1-132 15,-1 1-301-15</inkml:trace>
  <inkml:trace contextRef="#ctx0" brushRef="#br0" timeOffset="125452.41">24006 17737 107 0,'0'0'171'0,"0"0"21"16,0 0 41-16,0 0 12 0,0 0-32 0,0 0-46 15,0 0-23-15,0 0-25 0,0 0-21 0,0 0-31 16,0 0-16-16,0 0-22 0,0 0-18 0,0 0 0 16,-52-2-7-16,50 10-6 0,-4 1 2 15,4 3 4-15,-2 0-7 0,2-1 10 0,-2 0 0 16,3 2-8-16,1 0 2 0,0 1-5 16,0-1 2-16,0 1-5 0,0-1 4 0,1 0-4 15,5-3 4-15,-1-1 3 0,4-1-3 0,1-2-2 16,3-3 0-16,4 0 8 0,-1-2-5 15,2-1 16-15,3 0-2 0,0-6-4 0,3-1 3 16,-3-2-3-16,0 0 3 0,-1-3-8 0,-1 0 8 16,-1-3-12-16,-2-1 6 0,-1-3 3 0,-1 1 2 15,-1 0 6-15,-3-3-10 0,0-1 9 0,0-2-10 16,-1-2 1-16,-1-1 4 0,2-5-4 0,-4 0-1 16,0-1 5-16,-1 0-5 0,0 1-5 15,-3 4 11-15,-2 7-11 0,0 5 19 0,0 4 11 16,-4 7 10-16,-2 1 2 0,2 4-13 0,-4 1-1 15,-3 9-22-15,1 5 3 0,-1 4-5 0,-4 4 3 16,2 4 7-16,1 3-2 0,3-2 7 16,1 1-6-16,4 1 3 0,-4 1 6 0,4 0 4 15,-2 0-5-15,4-1 4 0,-2-2-15 16,3-2-8-16,1 0 6 0,0-2-13 0,0-4 2 16,0-1-10-16,4-6-9 0,-2-1-24 0,2-3-13 15,0-2-41-15,-1-1-44 0,2 0-52 0,0 0-50 16,3-2-20-16,-1-1-102 0,-1 0-30 15,1-2-170-15</inkml:trace>
  <inkml:trace contextRef="#ctx0" brushRef="#br0" timeOffset="125629.94">24527 17891 1907 0,'0'0'53'0,"0"0"40"16,0 0 15-16,0 0-24 0,0 0-64 0,0 0-26 16,0 0-10-16,0 0-11 0,0 0-45 15,0 0-84-15,0 0-128 0,0 0-202 0,0 0-554 0</inkml:trace>
  <inkml:trace contextRef="#ctx0" brushRef="#br0" timeOffset="126635.26">24899 17747 248 0,'0'0'207'0,"0"0"-43"0,0 0 50 0,0 0 22 15,0 0-34-15,0 0-52 0,0 0-20 0,0 0-24 16,0 0-8-16,0 0-19 0,0 0-17 16,0 0-7-16,0 0-6 0,0 0-5 0,22-43-8 15,-13 38 4-15,1 3-10 0,2-1 4 0,0 1 0 0,0 0-1 16,0 1-9-16,-1 1-11 0,0 0 6 16,0 0-11-16,0 0 0 0,3 0 1 15,-4 0-10-15,-2 0 0 0,1 2 2 0,0 2-2 16,-1 0-5-16,-2 2 4 0,0 1-2 0,-1 1 3 15,-1 1 1-15,-2 2 3 0,-2-1-8 0,0 2-7 16,0 0 9-16,-1 4-10 0,-7-3 7 0,2 3 5 16,-4-1-4-16,-2 1-2 0,-3-2 4 0,3 1-5 15,-6-1-9-15,3 1 8 0,-2-1-6 16,-1-2 8-16,7-1 4 0,0-2 11 0,0-1-9 16,0 0-1-16,1 0 5 0,-3 0-12 15,0-1 5-15,1 0-3 0,2 0 14 0,1-1-18 16,4-2 26-16,-2-1-6 0,3 0-15 0,0-1 12 15,3-2-8-15,0 1 14 0,1-1-18 0,0 0 19 16,0 0-15-16,0 0 2 0,1 1 17 16,3-1-1-16,1 2 0 0,2-1 4 0,-2 0 17 15,3 1-16-15,2-1 22 0,1 2-11 0,-1-2-6 16,2 1-3-16,1-1 5 0,1 2 7 0,0-1-23 16,3 0 24-16,-3 2-33 0,3-2 3 0,4 2 0 15,-2-1-2-15,0 1-3 0,1-1-6 0,0-1 24 16,-2 2-23-16,0-2 19 0,-1 1-20 0,1-1-1 15,-5 2-9-15,2-2 6 0,-2 2 3 16,-2-1-38-16,-2 0-4 0,-2 0-50 16,-1-1-29-16,3 1-35 0,-5-1-47 0,2 0-62 0,-4-1-46 15,2 2-51-15,0-1-75 0,-3-1-65 16,0 0 508-16</inkml:trace>
  <inkml:trace contextRef="#ctx0" brushRef="#br0" timeOffset="131296.16">18248 18509 1230 0,'0'0'-44'0,"0"0"6"15,0 0 74-15,0 0 33 0,0 0 18 16,0 0-7-16,0 0-2 0,0 0-18 0,0 0-37 16,0 0 22-16,117-26-43 0,-100 26 22 0,3 2-20 15,-1 1 12-15,3 0-25 0,1 0-29 0,0 0 31 16,4-1-73-16,-1 0 2 0,-1-1-56 16,5 0-63-16,-2-1-59 0,1 0-62 0,-2 0 1 15,-6 0 79-15,-4 0 238 0</inkml:trace>
  <inkml:trace contextRef="#ctx0" brushRef="#br0" timeOffset="131535.84">18426 18706 1137 0,'0'0'-91'0,"0"0"31"0,0 0 89 15,0 0 51-15,0 0 3 0,0 0-11 0,0 0-31 16,0 0 11-16,0 0 12 0,0 0-10 16,0 0-30-16,0 0 6 0,0 0-15 0,0 0-24 15,67-41 10-15,-55 38-19 0,2 0-44 0,2 1 10 16,-1 0-1-16,2 1-72 0,3-1-33 0,-2 1-91 16,1 0-125-16,-2 0-11 0,-8 0 339 0</inkml:trace>
  <inkml:trace contextRef="#ctx0" brushRef="#br0" timeOffset="131834.66">18732 18498 1593 0,'0'0'-77'15,"0"0"31"-15,0 0 55 0,0 0 49 16,0 0-14-16,0 0 19 0,0 0-3 0,0 0 8 15,0 0-13-15,0 0 17 0,0 0-42 0,0 0-16 16,0 0 16-16,127 21-31 0,-98-16 9 0,-3 1-9 16,3 0-9-16,0 0-2 0,-9-1 21 0,-1-1 0 15,-8 0 4-15,-7-2-10 0,11 4-5 0,-10-3 3 16,3 1-29-16,-1 0 19 0,-2 2-42 0,2 0-1 16,-3 0 10-16,3 0-47 0,-7 1 7 15,0 0-43-15,0 0-10 0,-7 8-31 0,3-8-4 16,-12 4-10-16,5 1-50 0,-2-4-30 0,1 1-23 15,4-4 195-15,-1 0 88 0</inkml:trace>
  <inkml:trace contextRef="#ctx0" brushRef="#br0" timeOffset="132468.88">18208 18431 458 0,'0'0'241'0,"0"0"-243"15,0 0 59-15,0 0 8 0,0 0 16 16,0 0 2-16,0 0-32 0,0 0-13 0,0 0-7 16,0 0 29-16,0 0-24 0,0 0 16 0,-137 32-21 15,117-23-10-15,0 0-7 0,-1 1 3 16,-1 1 9-16,0 2-39 0,3-5 40 0,-1 1-9 15,10-4 25-15,-3 2 21 0,-2 0 4 0,3 1-14 16,-2-1-25-16,3 1 10 0,-3 1-31 0,10-6 22 16,-13 7-2-16,12-3 10 0,-3 0-5 15,-3 7 13-15,5-7-8 0,3 0-37 0,-1 7 21 16,4-7-25-16,0 0 29 0,0 8-15 0,5-8 13 16,5 5-25-16,0-1-28 0,3-2 28 15,1 1-25-15,0-1 16 0,2 0-21 0,-1 1-10 16,2-2-48-16,2 2-26 0,0-1-45 0,-1 0-72 15,1-1-20-15,0 2-85 0,1-2-49 16,-11-4 105-16,3 0 281 0</inkml:trace>
  <inkml:trace contextRef="#ctx0" brushRef="#br0" timeOffset="133210.29">18336 18727 0 0,'0'0'0'0,"0"0"0"0,0 0 42 0,0 0 169 16,0 0-40-16,0 0-2 0,0 0-37 15,0 0-2-15,0 0-8 0,0 0 7 0,0 0-13 16,0 0-26-16,0 0 17 0,0 0-52 0,-16 0-4 0,9 1-19 16,7-1-19-16,0 0-7 0,0 0 12 15,0 0 20-15,0 0-10 0,0 0 27 0,0 0-17 16,0 0 17-16,0 0-21 0,0 0 21 0,8 2-3 15,-4-1-27-15,13 0 32 0,-9-1-28 16,6 0 16-16,-1 0-4 0,4 1-6 0,-5-1-29 16,6 1-4-16,-1 0-3 0,0 1-4 0,1-1 12 15,0 0-1-15,-2 0-2 0,1 1-14 16,0 1 18-16,-2-1-23 0,4 0 6 0,-3 1 7 16,-1 0-6-16,0 0-16 0,0-1-17 0,-3 0 1 15,3 0-26-15,-2-1 26 0,-1 1-20 16,2-2-27-16,-2 2-48 0,-8-2-41 0,11 0-57 15,-9 0-76-15,2 0-46 0,0 0-30 0,-8 0 172 0</inkml:trace>
  <inkml:trace contextRef="#ctx0" brushRef="#br0" timeOffset="133784.45">18787 18450 794 0,'0'0'-50'0,"0"0"38"0,0 0 91 16,0 0 18-16,0 0 34 0,0 0 4 15,0 0 1-15,0 0-18 0,0 0-3 0,0 0-24 16,0 0-51-16,0 0-12 0,0 0 0 0,0 0 4 16,-60-31-2-16,64 36 27 0,3 2-16 0,1 2 3 15,2-1 2-15,2 1-6 0,1 0-16 16,5 2-9-16,0-3 29 0,2 3-36 0,1-2 35 16,-1 2-23-16,2-1-6 0,-8-3-10 0,5 2 3 15,-9-4 26-15,3 0-38 0,0 1 36 0,-1 1-24 16,0-1-13-16,-1 1 4 0,2 0 2 0,1 0-15 15,-1 2-1-15,-2-2 26 0,1 1-23 0,-4-5 28 16,3 8-18-16,-2-4 2 0,0-2-7 16,3 8 14-16,-5-6 19 0,-4 0-36 15,8 5 34-15,-6-5-41 0,-3-1 7 0,0 6 10 16,-2-3-1-16,0-4 3 0,0 8-5 0,-3-6 20 16,-2 0-20-16,-7 6 9 0,9-7-10 15,-4 1 6-15,-7 7-17 0,5-7 22 0,-8 5 7 16,3-1-15-16,-2-3 19 0,5 1-12 0,-3 1 3 0,-2-2-22 15,4 1 22-15,-1-1-28 0,-2 0-3 16,4 0 46-16,-2-2-25 0,-2 1 24 0,11-4 43 16,-10 5-25-16,6-3-30 0,0 0 12 0,-6 4-75 15,8-6-29-15,-2 1-14 0,4 0-64 16,-4-1-59-16,4 1-94 0,-2-1-53 0,1 1-116 16,5-4 19-16,0 0 288 0</inkml:trace>
  <inkml:trace contextRef="#ctx0" brushRef="#br0" timeOffset="141151.29">19539 18518 0 0,'0'0'0'0,"0"0"0"0,0 0 0 0,0 0 0 16,0 0 0-16,0 0 0 0,0 0 0 0,0 0 89 16,0 0 29-16,0 0-8 0,0 0 18 15,0 0-6-15,0 0 12 0,0 0-29 0,4-1 13 16,-4 1-33-16,0-1-7 0,0 1-5 0,0-1-20 16,2-1-8-16,-2 1-19 0,0 0 23 0,0 0-26 15,0-1 18-15,0 0-17 0,0 1 1 0,3 0-14 16,-3 0 9-16,0-1 14 0,0 0-42 0,0 1 30 15,0-1-25-15,1 1 8 0,-1-2 0 16,1 1 11-16,-1 0-14 0,0-1-6 0,1 1 35 16,-1 0-14-16,0 0 25 0,1 0-2 0,-1-1 3 15,0 1-19-15,0 1 17 0,0-1 0 16,0 0-25-16,0 1 11 0,0 0-6 0,0 1 7 16,0-1-12-16,0 1 28 0,0 0-41 0,0 0 14 15,0 0 19-15,0 0-25 0,0 0 15 16,0 0-36-16,0 0 14 0,0 0-22 0,-1 0 21 15,1 1 6-15,-1 0-12 0,0 2 10 0,-3-1-7 16,2 1 5-16,0 2-21 0,-1 0 22 0,-2 2-18 16,2 0 7-16,1 1 20 0,-3 1-15 15,4-1-1-15,-1-1-19 0,1-3 26 0,1-2-17 16,0-2 34-16,-1 6 4 0,-2 1-33 0,2 0 12 16,1 0-11-16,0-1 4 0,0 1-18 0,0 0 17 15,0 5-20-15,1-5 11 0,2-1 12 0,1 6-3 16,-3-5 1-16,2 0-19 0,4 7 26 0,-2-7-27 15,-2 0 26-15,7 7-6 0,-7-7-6 16,3-2 1-16,4 8 2 0,-6-8 2 0,1 1-29 16,-1 0 44-16,4 0-40 0,0 1 21 0,-3-1 12 15,3 1-18-15,-4-4 18 0,5 2-16 16,-2-1 21-16,-1 1-19 0,0-4 11 0,1 0 16 16,-1 0-12-16,2 1 0 0,0-2 16 15,-1 0-20-15,-1-2-16 0,9-4 28 0,-11 2-31 16,2 1 27-16,7-7-1 0,-6 4 13 0,-2 1-16 15,11-8-3-15,-8 2 17 0,6-7-34 0,5-5 24 16,-6 3 0-16,2-5-8 0,-2 1-10 0,-2 1 18 16,-3 0-18-16,-3 4 2 0,1 1 10 0,-5 3-6 15,2 2 13-15,-3 2 8 0,0 2 10 16,1 1-21-16,-1 2 13 0,0 3-8 0,0 0 8 16,0 2-4-16,0 1-10 0,-1 0 7 0,1 1-36 15,-3 5 30-15,1 1-7 0,-3 2-23 0,2 3 14 16,-4 0-7-16,4 1 5 0,-2-2-4 0,2-3 29 15,0 2-21-15,3-3-7 0,-1 0 11 16,-3 8-14-16,3-6-9 0,0-1 2 0,0 8 20 16,0-8-15-16,-1 7 7 0,0 0-28 0,0-2-50 15,1-1-28-15,0 2-46 0,1-1-78 16,0 1-76-16,-1-2-76 0,1-5-30 0,0 0 151 16</inkml:trace>
  <inkml:trace contextRef="#ctx0" brushRef="#br0" timeOffset="144006.09">20036 18807 0 0,'0'0'0'0,"0"0"0"15,0 0 0-15,0 0 0 0,0 0 0 16,0 0 38-16,0 0 73 0,0 0-9 0,0 0-1 16,0 0 13-16,0 0-26 0,0 0 34 15,0 0-27-15,0 0-4 0,0 0 8 0,0 0-14 16,0 0-9-16,0 0-9 0,0 0 10 0,0 0-23 0,0 0-1 15,0 0-22-15,0 0 3 0,0 0-3 16,0 0 12-16,0 0 11 0,0 0-37 0,0-2 15 16,0-4-3-16,0-1 12 0,1 1-11 0,1-1 14 15,0 1-19-15,-1 0-7 0,6-6 26 16,-6 6-32-16,6-1 24 0,-2-8-11 0,1 7 7 0,-3 0-6 16,8-8 0-16,-4 6 0 0,2-8-18 15,3-2-5-15,-1 3-3 0,0-2 2 0,-1 4-25 16,0 3 37-16,-4 2-28 0,-2 5 15 0,-2 0 12 15,2 3-5-15,-3 0-2 0,0 2-21 0,0-1 28 16,-1 1-29-16,0 0 21 0,1 0 5 16,-1 0 2-16,0 0-5 0,0 0 19 0,0 0 0 15,0 0-32-15,1 1 33 0,-1 1-19 16,0-2 8-16,0 0 6 0,0 5 0 0,0 2-30 16,0-1-16-16,0 1 34 0,0 0-39 15,0 1 34-15,0 0-5 0,-3 8-18 0,2-8 10 16,-4 6 2-16,3 1-2 0,-1-2-24 0,-2 1 12 0,3-1-34 15,-2 2 0-15,-2-1-14 0,2 0-11 16,-2 0-44-16,2-1-30 0,-2 0 3 0,3 0-89 16,-3-2-19-16,3 2-63 0,1-8-56 0,1 1 187 15,1-6 190-15</inkml:trace>
  <inkml:trace contextRef="#ctx0" brushRef="#br0" timeOffset="144435.73">20427 18560 1156 0,'0'0'-12'0,"0"0"24"0,0 0 68 16,0 0 35-16,0 0 23 0,0 0-59 15,0 0-14-15,0 0-7 0,0 0-18 16,0 0-2-16,0 0-6 0,0 0 24 0,0 0-38 0,0 0 26 15,1-13 4-15,-1 13-31 0,0 7-2 0,0-1 4 16,-1 1-41-16,-3 6 19 0,2-6 24 16,-2 0-29-16,-1 8 22 0,0-7-20 0,0 6 11 15,-1 0-8-15,0-3 3 0,0 2 25 0,-1-2-39 16,3 1 38-16,0-6-26 0,-2 6-6 16,0-5 14-16,2 0-6 0,0 0 0 0,1-1-2 15,0 1 17-15,-1 0-22 0,1 0 16 0,3-7-12 16,0 0 4-16,0 0-4 0,0 0 10 0,0 0 33 15,0 0-9-15,0 0-4 0,0 0-13 16,0 0-14-16,0 0 14 0,3 4-31 16,4 1 2-16,0 0 31 0,1 1-33 0,-2-6 30 15,2 0-17-15,-1 0-2 0,7 0-4 0,-7 1-2 16,-2 0 1-16,12 2-30 0,-9-2-5 16,5 0-25-16,0 1-16 0,-1-1-46 0,1 1-23 15,0-1-100-15,-2-1-72 0,0 0-35 0,2 1-52 16,-7-1 184-16,0 0 231 0</inkml:trace>
  <inkml:trace contextRef="#ctx0" brushRef="#br0" timeOffset="144645.07">20600 18708 0 0,'0'0'140'0,"0"0"144"0,0 0 32 16,0 0 12-16,0 0-88 0,0 0-60 15,0 0-57-15,0 0-8 0,0 0-31 0,0 0-9 16,0 0 0-16,0 0-18 0,0 0-5 0,0 0-25 15,-31 22 17-15,29-15-29 0,-6 7 9 0,7-7-7 16,-2 5-13-16,-3 1-17 0,3-2 16 16,1 2-4-16,-3 0-35 0,3 0 23 0,0-1-55 15,-3 2-18-15,4-3-28 0,-1 2-61 0,1-8-84 16,0 8-108-16,0-5-109 0,-1-1-119 0</inkml:trace>
  <inkml:trace contextRef="#ctx0" brushRef="#br0" timeOffset="145014.16">20786 18440 837 0,'0'0'134'0,"0"0"-59"0,0 0 60 16,0 0-11-16,0 0-39 0,0 0-37 15,0 0-10-15,0 0 15 0,0 0-9 16,0 0 3-16,0 0-43 0,0 0 2 0,0 0-22 0,0 0 13 16,84-12-16-16,-66 11-34 0,1-2-20 15,-1 1-92-15,-2 1-83 0,-1-1-87 0,-3 1-37 16,-5 1 32-16,1 0 334 0</inkml:trace>
  <inkml:trace contextRef="#ctx0" brushRef="#br0" timeOffset="145251.03">20748 18629 1354 0,'0'0'64'0,"0"0"1"0,0 0 34 16,0 0 10-16,0 0-44 0,0 0 3 0,0 0 9 15,0 0-2-15,0 0-7 0,0 0-2 16,0 0-27-16,0 0-18 0,0 0 3 0,0 0-18 15,23-4-7-15,-2-1-15 0,5 0-3 16,5-2-51-16,-3 1 5 0,2-1-45 0,-2 0-72 16,-2 2-95-16,-5 0-135 0,-5 1-63 0,-2 2 29 15,-9 1 319-15</inkml:trace>
  <inkml:trace contextRef="#ctx0" brushRef="#br0" timeOffset="145852.04">21392 18428 216 0,'0'0'154'0,"0"0"-72"0,0 0 76 0,0 0 64 15,0 0 7-15,0 0-28 0,0 0-45 0,0 0-11 16,0 0-49-16,0 0 1 0,0 0-23 15,0 0-28-15,0 0 5 0,0 0-35 0,-11-48-5 16,2 48-28-16,-1 4 7 0,0 2-9 0,-2 1 13 16,-1 2 10-16,-3 2-7 0,5 1-1 0,-2 1-27 15,-2 1 29-15,4-4-19 16,6-2 19-16,-4 1 18 0,4-2-15 0,1 1-3 0,-5 7 6 16,6-6-10-16,-4 4-30 0,1 1 24 0,2-3-30 15,3 1-10-15,0-6 32 0,1 8-4 16,0-7 19-16,0 2 27 0,4 5 6 0,1-7-11 15,-2-1 18-15,11 5-2 0,-5-8-9 0,9 2 7 16,-2-1 12-16,-1-4-13 0,1 0 15 0,0-2 27 16,0-2-18-16,5-4 18 0,5-6-21 15,-2-1-3-15,1-4-30 0,-5 2 2 0,-7 0 15 16,-4 2-29-16,-4 0 19 0,-3 1-20 0,-2 0-18 16,0 0 12-16,0 2 16 0,0-2-4 0,-2 0 11 15,-3 0-4-15,2 2-14 0,-2 3-9 0,-1-1-16 16,2 2 14-16,-2 2-45 0,0 3-2 0,-2 0-19 15,0 2-73-15,0 1-31 16,-2 1-80-16,-2 5-109 0,1 4-101 0,1-2 23 16,2-2 78-16</inkml:trace>
  <inkml:trace contextRef="#ctx0" brushRef="#br0" timeOffset="146248.81">21712 18613 1301 0,'0'0'24'16,"0"0"13"-16,0 0 63 16,0 0-1-16,0 0-14 0,0 0-13 0,0 0 12 15,0 0-6-15,0 0 15 0,0 0-15 0,0 0-41 16,0 0 8-16,0 0-31 0,0 0 12 0,7 14-22 15,-6-7 16-15,3 8-31 0,-4-7-20 0,0 6 25 16,0 1-31-16,0-2-5 0,0-1-38 0,-3 2-33 16,1 0-71-16,-4 1-81 0,2 0-137 0,-2-1-150 15,0 1 78-15,3-8 474 0</inkml:trace>
  <inkml:trace contextRef="#ctx0" brushRef="#br0" timeOffset="146918.64">22112 18389 0 0,'0'0'0'0,"0"0"0"0,0 0 64 0,0 0 96 15,0 0 23-15,0 0-5 0,0 0-32 0,0 0-34 16,0 0-34-16,0 0-21 0,0 0-24 0,0 0-1 16,0 0-20-16,0 0 28 0,-12-22-14 15,12 27 23-15,0 0 9 0,0 3-15 16,0 2 11-16,0 1-41 0,0 3 11 0,0 1-30 16,-1 1 12-16,-1-3 7 0,1-4-9 0,0 2 12 15,1-4-7-15,0 0 3 0,0 8-5 16,0-6 1-16,0-1-24 0,0 7 13 0,0-6-10 0,0-1 16 15,0 7 1-15,1-7-14 0,2-1 28 0,3 9-25 16,-4-9 29-16,2 0 1 0,0 1-13 16,3-3 13-16,0 1-5 0,-1 0 14 0,6-1-19 15,-3-3 22-15,-3-2-18 0,7 0 4 0,-2-3 2 16,3-6 1-16,7-6-21 0,-6-2-9 16,2-5 24-16,-3-1-36 0,1-1 41 0,-4-1-8 15,-3-2 1-15,-1 4 4 0,-5 2 3 0,1 2 13 16,-2 2-15-16,0 2 35 0,-1 2-8 0,0 5 6 15,0 2-13-15,-3 5-9 0,-1 1-29 16,0 3-12-16,-3 7 18 0,2 3-20 0,0 4 11 16,-4 1-11-16,5-3 12 0,-3 1-21 0,5-3 40 15,0-1-5-15,0 2-32 0,-1 1 23 16,2-1-47-16,1 0 8 0,0 1-35 0,0-1-20 16,0 0-55-16,0-2-111 0,1 2-124 0,2-8-146 15,-1 1 17-15</inkml:trace>
  <inkml:trace contextRef="#ctx0" brushRef="#br0" timeOffset="147435.23">22444 18591 0 0,'0'0'114'0,"0"0"74"0,0 0 39 0,0 0 40 16,0 0-58-16,0 0-34 0,0 0-35 0,0 0-11 16,0 0-11-16,0 0-46 0,0 0 25 15,0 0-52-15,0 0 8 0,0 0-5 0,44-18-4 16,-33 18-6-16,1 0-23 0,3 0 14 0,-2 0-21 15,0 0 10-15,-7 0 19 0,4 0-9 0,-5 0-15 16,1 0 15-16,0 0-26 0,1 3-19 0,0-1 22 16,0 0-23-16,1 2 16 0,-8-4 5 15,5 6 14-15,0 0-21 0,0 0-8 0,0 7 21 16,-5-8-36-16,0 1 25 0,0 8-7 0,-1-7 0 16,-3 0-2-16,-6 8 8 0,4-7 4 15,-3 0-17-15,-3 7 11 0,4-7 1 0,-1 0-2 16,-4 7-11-16,5-7 31 0,0-1-35 0,-5 7 10 15,8-8 19-15,-1 0-27 0,-1 1 17 0,3-1 4 16,1 0 12-16,0 0-17 0,-1 0 18 0,4-6-16 16,0 0-8-16,2 5 14 0,6 0-6 15,-2-1-8-15,11 1 0 0,-9-5 13 0,7 1-26 16,0-1-3-16,-2 0-6 0,1 1-31 0,1-1-10 16,0 0-8-16,2 0-24 0,0 1-85 15,-2-1-52-15,1-1-140 0,-1-1-115 0,0 1 207 16,-10 0 289-16</inkml:trace>
  <inkml:trace contextRef="#ctx0" brushRef="#br0" timeOffset="148451.5">22858 18578 0 0,'0'0'0'16,"0"0"0"-16,0 0 0 0,0 0 124 15,0 0 53-15,0 0-25 0,0 0-12 0,0 0 5 16,0 0-20-16,0 0 12 0,0 0-41 0,0 0 1 15,0 0-26-15,0 0-8 0,-2-16 2 0,4 12-26 16,3 0 15-16,-1 0-4 0,1-1 5 16,0 3-17-16,-1 0 19 0,-2 1-5 0,1-1 3 15,-2 2 20-15,-1 0-12 0,0 0-14 0,0 0-20 0,0 0 22 16,0 0-43-16,0 0 23 0,0 3-4 16,0 4-19-16,-4 0 8 0,-1 5-10 0,4-6-17 15,-3 0-3-15,-2 9 19 0,3-7-22 0,0-1 26 16,-3 9-10-16,2-8 1 0,-1 6-3 15,-2 1-13-15,5-10 18 0,-1 9-26 0,1-5 29 16,-1-1 2-16,-1 5-6 0,2-6-8 0,2 0 12 16,0 0 3-16,0 0-31 0,0 0 44 0,0 0-42 15,0 0 15-15,0-7 10 0,0 0-21 16,0 0 23-16,0 0-10 0,4 4 21 16,2 2 3-16,2 0-7 0,-1-1 2 0,1-5-1 15,-1 2-15-15,-1-4 20 0,8-3-11 0,-5 2-26 16,3-1 34-16,1-1-31 0,-1 1 3 0,1-1 14 15,-1 1 11-15,-1-1-13 0,-6 3 3 0,11-4 8 16,-8 3-30-16,-1 1 24 0,10-3 1 16,-11 4-1-16,1-1-7 0,8 0 6 0,-10 1-5 15,1-1-7-15,1 1 6 0,-7 1-3 0,6-1-1 0,0 0 0 16,-1 0 30-16,3 1-31 0,-8 0 7 16,0 0 4-16,0 0-21 0,0 0 19 0,0 0 0 15,0 0 20-15,0 0-27 0,0 0 34 0,0 0-17 16,0 0-24-16,0 0 22 0,0 0-22 0,0 0 20 15,1 1-17-15,-1 5 12 0,1-1-17 16,2 1-4-16,-3 2 13 0,-2-1-1 0,0 0-3 16,-2 6-9-16,2-6 28 0,-1 0-41 0,-2 7 39 15,1-8-10-15,2 1-21 0,-2 8 15 16,2-7-8-16,-1-1 25 0,-1 8-11 0,2-7 4 16,-1-1-35-16,-2 8-17 0,4-8-20 15,-1 0 50-15,-2 7-24 0,3-7-24 0,1-1-10 16,0 1-139-16,0-2-52 0,0 2-127 0,0 0-112 15,0 0 190-15</inkml:trace>
  <inkml:trace contextRef="#ctx0" brushRef="#br0" timeOffset="148795.98">23364 18458 1312 0,'0'0'235'15,"0"0"-237"-15,0 0 46 0,0 0 24 0,0 0 20 16,0 0-38-16,0 0-2 0,0 0-15 0,0 0 1 16,0 0 6-16,0 0-3 0,0 0-8 0,0 0-33 15,0 0 17-15,57-23-21 0,-32 23 9 0,-1 0-7 16,2 0-5-16,1 0-30 0,-1 0-45 0,2 0-22 16,-2 1-106-16,-1 0-117 0,-4 0-135 15,-4-1-4-15,-5 2 185 0</inkml:trace>
  <inkml:trace contextRef="#ctx0" brushRef="#br0" timeOffset="149053.6">23289 18737 1509 0,'0'0'-8'15,"0"0"49"-15,0 0 42 0,0 0 3 0,0 0-3 16,0 0 7-16,0 0-31 0,0 0 25 0,0 0-2 16,0 0-30-16,0 0-5 0,0 0-13 0,0 0-2 15,0 0-35-15,55-25 10 0,-38 22-17 16,4 0-1-16,6-1 4 0,-1 1-31 0,4-2-22 0,-4 3-52 16,0-2-20-16,1 1-76 0,-2 1-89 15,0-2-114-15,-8 2-103 0,-2 1 36 0,-10 1 478 0</inkml:trace>
  <inkml:trace contextRef="#ctx0" brushRef="#br0" timeOffset="149719.54">23964 18616 0 0,'0'0'92'0,"0"0"41"0,0 0 44 15,0 0 74-15,0 0-26 0,0 0-35 16,0 0-36-16,0 0-27 0,0 0-22 0,0 0-28 15,0 0 9-15,0 0-32 0,0 0-1 0,0 0-19 0,-14-46 1 16,18 36-18-16,1 0 18 0,1 0 13 16,3-1-16-16,-1-2 16 0,2 0-3 0,1-2-3 15,-1-1-25-15,1 0 24 0,0-3-39 0,0 1 14 16,-1-2 20-16,4 0-19 0,-4-1 10 0,-3 3-18 16,2 0 16-16,-1 2-14 0,-4 4 11 15,0 1 10-15,-1 3-9 0,-3 3-3 0,2 2 12 16,-2 2-16-16,1 1-20 0,-1 0 23 0,0 3-27 15,0 3 21-15,0 3 1 0,0 4-1 0,0 2 2 16,-1 1-25-16,-1 4 30 0,2 2-29 0,0 0 20 16,-3 3 12-16,2 0-12 15,-2-7 0-15,1 2 2 0,2-8 7 0,-2 4-26 16,-1-2 20-16,0 1-25 0,1 3 6 0,-2-2-9 0,-2 0 10 16,4 1 3-16,-4 2-37 0,4-1 37 15,-3 0-37-15,1 1 13 0,1 0-2 0,-1-3-19 16,-1 3-19-16,3 0-21 0,-1-3-28 0,2-2-72 15,-1 2-34-15,2-11-125 0,0 8-127 16,0-6-65-16,2-1 206 0</inkml:trace>
  <inkml:trace contextRef="#ctx0" brushRef="#br0" timeOffset="151462.04">24555 853 55 0,'0'0'-53'15,"0"0"60"-15,0 0 64 0,0 0 26 0,0 0 10 16,0 0-6-16,0 0-10 0,0 0 16 15,0 0 21-15,0 0-8 0,0 0 2 0,0 0-16 16,49-30 10-16,-45 24-13 0,1-1 18 0,-3 0 3 16,2 2-26-16,-3-2 4 0,2 1-20 15,-3 0-15-15,0 0-18 0,0 0-5 0,0 1-10 16,-1 0-6-16,-4-1 9 0,3 1-11 0,-7 1-7 16,5 0-3-16,-4-1 0 0,-1 2-15 0,-1 0 10 15,-1 1-2-15,1 1-11 0,-4 1 4 0,-1 0-2 16,2 0-1-16,-4 0-14 0,4 3 16 15,-2 2-14-15,0 0 5 0,2 2 7 0,-3-2 4 16,4 2-4-16,-3 0-7 0,1 1 16 0,3 2-17 16,0 0 18-16,1-1-3 0,1 0-6 0,0 0-3 15,2 1 2-15,2 1 5 0,0-2-19 0,0 1 18 16,3-2-20-16,-1 4 6 0,1-3 11 16,-1 2 2-16,3-1 2 0,0 0-11 0,0 3 22 15,0-2-17-15,5 1 14 0,-2 0 0 16,-1 0-12-16,2 0-2 0,1-1 5 0,-2 0 0 0,3-1-10 15,-2 0 14-15,3-1-11 0,-1 1 5 16,0-2-3-16,2-1 8 0,2 0-11 0,-3 1-4 16,2-2 16-16,-2-3-13 0,3 0 15 0,-1-1 3 15,0-1 2-15,1-1-7 0,-3 0 11 16,0 0 3-16,2 0-23 0,1 0 12 0,-1-2-13 16,1-2 7-16,1 1 2 0,0-3 6 0,-1 0-6 15,3 0-10-15,-2-2 15 0,1 0-5 0,-1 1-1 16,-1-1-3-16,-1 1 11 0,2 0-9 15,-4-1 25-15,-1 0 10 0,3 0-7 0,-5 1 6 16,3-1-5-16,-5 0 7 0,4 0-17 0,-3 0 14 16,-2 0-22-16,0 0-8 0,-1 0 19 0,0-1-14 15,0 1 2-15,0 0-11 0,-1-2-1 16,-1 1-8-16,-2-1 7 0,-1-1 1 0,0-1-15 16,0 1-9-16,1 1 0 0,-3-2 9 15,5 2-11-15,-2-2 3 0,0 3-31 0,3 0-31 16,-1 1-22-16,0 1-23 0,2 1-44 0,-1 2-77 15,1-1-100-15,0 4-140 0,0 0 30 0,0 1 41 0</inkml:trace>
  <inkml:trace contextRef="#ctx0" brushRef="#br0" timeOffset="152207.17">24343 2013 677 0,'0'0'327'0,"0"0"-314"0,0 0 57 0,0 0 73 16,0 0 14-16,0 0-29 0,0 0-42 15,0 0-14-15,0 0-4 0,0 0 11 0,0 0 18 16,0 0-2-16,0 0-2 0,0 0-5 0,33-77-9 15,-28 68-11-15,0-3-5 0,0 0-14 0,4-2-2 16,-4 2-4-16,1-2-4 0,1-1-4 16,-3-1-11-16,4-1-1 0,-5-3-9 0,3 1-2 15,-3-2 0-15,1-1-1 0,-1 3-7 0,-1-3 5 16,-1 3 1-16,0 2-7 0,2 5 13 16,-2 2-2-16,-1 6 2 0,3 2-4 0,-3 1-1 15,0 1-7-15,0 0-16 0,0 0 2 16,0 0-15-16,0 1-9 0,0 3 7 0,0 1 7 0,0 4 8 15,2 4 20-15,0 2 6 0,3 4-6 0,-2 2 7 16,-1-2-8-16,3 2 4 0,-3 1-7 16,-1 0 6-16,0 0-4 0,-1-1-8 0,0 2 12 15,0-2-12-15,0 0 5 0,0 1-9 0,-1-2 2 16,-2 2-9-16,-3 0-4 0,4-2 8 16,-5 0-21-16,4-1 4 0,-2 0-4 0,1-1-11 15,2-1-8-15,-1 0-16 0,0-2-26 0,2-2-40 16,0-3-43-16,1-3-58 0,0-1-50 0,4-4-52 15,2-2-53-15,2 0 33 0,-5 0-134 0</inkml:trace>
  <inkml:trace contextRef="#ctx0" brushRef="#br0" timeOffset="153466.76">24704 338 1022 0,'0'0'-104'0,"0"0"76"15,0 0 30-15,0 0 45 0,0 0 10 0,0 0-35 16,0 0-48-16,0 0 13 0,0 0-3 16,0 0 30-16,0 0 35 0,0 0 18 0,0 0 4 15,0 0-3-15,0 0 13 0,2 0-18 0,5 0 16 16,-2 0-7-16,10 0-10 0,-10-1-9 0,2 1-3 16,6 0-5-16,-4 0-22 0,6 0 12 0,1 0-24 15,-2 0 4-15,1 0-2 0,1 0-1 0,-1 0-7 16,2 0-6-16,-4-1 16 0,5 0-19 15,-5 0 10-15,2 0-7 0,0-1-3 0,-2 1 0 16,1 0 9-16,-10 1-2 0,11-1-7 0,-8 1 1 16,1-1-7-16,7 1 8 0,-9 0-15 15,1 0 24-15,-2 0-21 0,3 2 8 0,-1 3 19 16,-2-1-13-16,3 1 13 0,-3 1-13 0,1 3 18 16,-2-2-21-16,4 9 25 0,-3-7 2 0,-2 4-18 15,6 7 20-15,-5 1-15 0,3 8-20 16,-2 2-5-16,1 3 11 0,-2 2-16 0,0-1 29 15,-2 0 5-15,-1-2-4 0,0 0 5 0,1-1-8 16,1-2 12-16,-2 3-19 0,1 1 15 0,-2-1 3 16,2 2-5-16,0 0 1 0,-2 0 4 15,2 1-2-15,-2 0-12 0,0 2 23 0,0 8-18 16,-2 4 2-16,2 2 0 0,0-2-9 0,-2-8 3 16,2-7-4-16,0-3 10 0,0-3-8 0,0 0 9 15,0-1 2-15,0 0-2 0,0-2 2 0,4 0 8 16,-2 0-1-16,-1 1-7 0,7 0 3 15,-5 0-5-15,-2 1 7 0,3 1 8 0,-1 0 3 16,-2-2-4-16,0 3-7 0,-1-3 1 0,0 0-8 16,1-2-2-16,0 2-2 0,1-1-1 0,1 0-3 15,-1 1 6-15,-1 0 0 0,-1 0-7 16,2-1 3-16,0 0-8 0,1-1 3 0,-2-3-2 16,0 1 7-16,0-4-5 0,0 1 4 15,0 1 5-15,0-3-2 0,1-1 4 0,0 2-1 16,-1-3 2-16,-1-1-1 0,0 1 2 0,0-3-4 15,0 2-2-15,0 1 0 0,0-1-2 0,0-2 3 16,-1 1-5-16,-1 1 3 0,-2-2-4 0,3 1 2 16,-1-2 1-16,-4 1-2 0,4-2 0 0,0-1-3 15,-1-1 6-15,-1-1-6 0,3-1 4 0,0 0-2 16,-1-2-3-16,0-1 4 0,0-2 1 16,2-1 3-16,0 1-1 0,0-2 7 15,0 1-2-15,0-1 6 0,0 0 3 0,0 0 3 16,-1 0 3-16,1 0 2 0,-1 0 5 0,1 0-10 15,-3-1-1-15,-4-2-11 0,2 2-6 0,-3-1-1 16,-1-1-2-16,-2 1 0 0,0 0 0 0,-2 1 4 16,-2-1-1-16,-1 2 5 0,-1-1-5 0,-3 1 3 15,3 0-2-15,-2 0 0 0,4 0 6 16,-3 0-6-16,6 0 0 0,0 0-4 0,4 0-1 16,-1 0-4-16,4 0 1 0,-1 0-8 15,1 0-12-15,1 0-10 0,1 0-20 0,-3 0-13 16,4 0-21-16,-3-1-20 0,0 1-32 0,2-1-43 15,-2 0-76-15,3 1-111 0,0 0-150 0,-1 0-136 16,-1 0-45-16</inkml:trace>
  <inkml:trace contextRef="#ctx0" brushRef="#br0" timeOffset="179739.28">20712 3585 1275 0,'0'0'113'0,"0"0"14"0,0 0 37 15,0 0 7-15,0 0-28 0,0 0-52 16,0 0-31-16,0 0-12 0,0 0-3 0,0 0 5 16,0 0 7-16,0 0-5 0,27-10-1 0,-14 6-12 15,4 0-11-15,0 0-8 0,0 2-4 16,1 0-4-16,1-2-4 0,0 2 5 0,1-3-1 16,3 1 1-16,1-1-4 0,5-2-1 0,1 2-5 15,-1-1-2-15,2 1 3 0,-1-1-7 16,2 2 2-16,-1-2-3 0,0 1-4 0,2 2-1 15,-2 0-4-15,-3-1-12 0,-1 2-11 0,-5 1-16 16,-2 1-24-16,-4 0-32 0,-1 0-42 0,-4 0-53 16,1 3-96-16,-5 1-91 0,-1-2-26 0,-3 0-424 0</inkml:trace>
  <inkml:trace contextRef="#ctx0" brushRef="#br0" timeOffset="180042.75">20765 3727 1277 0,'0'0'672'0,"0"0"-894"0,0 0 90 16,0 0 146-16,0 0 100 0,0 0-6 15,0 0-15-15,0 0-3 0,0 0 1 0,0 0 0 16,0 0-6-16,0 0-16 0,0 0-10 0,142 10-10 15,-116-11-16-15,-1-3-1 0,3 0-6 16,-1-3-5-16,3 2-5 0,0-2-6 0,1-2-8 16,0 2-7-16,0-1-3 0,0 1-11 0,-4 2-17 15,-1 0-18-15,-4 1-24 0,-3 2-35 0,-2-1-48 16,-2 1-111-16,-1 0-144 0,-5 0-54 0,-3 1-496 16</inkml:trace>
  <inkml:trace contextRef="#ctx0" brushRef="#br0" timeOffset="180303.27">21149 3262 2235 0,'0'0'-86'16,"0"0"53"-16,0 0 44 0,0 0 47 0,0 0 6 15,0 0-34-15,0 0 1 0,0 0 28 16,0 0 15-16,0 0 0 0,0 0-13 0,0 0-32 16,0 0-6-16,-22 134 3 0,15-108 6 0,1 2-4 15,-2 2-10-15,-2 2-1 0,0 0-10 0,0 1 1 16,-1 3-1-16,1-1-7 0,-1-1-3 16,0 1-21-16,2-2-27 0,1 0-51 0,4-3-69 15,-2 1-107-15,6-2-138 0,0-7-125 0,0-7-646 0</inkml:trace>
  <inkml:trace contextRef="#ctx0" brushRef="#br0" timeOffset="181836.55">17637 2603 1530 0,'0'0'-142'0,"0"0"75"0,0 0 43 16,0 0 18-16,0 0 34 0,0 0 6 0,0 0-17 15,0 0-3-15,0 0 3 0,0 0 3 0,-76 119 12 16,70-85 5-16,2 6-7 0,3 1 3 0,0 3-3 16,1-1-4-16,0 2 2 0,0-4 3 0,1 0 1 15,1-1-8-15,5-1 4 0,-4 0-8 16,1-1-9-16,0 0 3 0,-2 1-3 0,4-4 0 15,-2 1-2-15,2-2 5 0,1-1-6 0,1-3-4 16,3-2 0-16,2-2-9 0,0-1-1 16,0-2 0-16,2-1 4 0,2-1-3 0,2-4 1 15,5-2 1-15,2-3-3 0,3-3 6 0,3-2 2 16,1-3 1-16,6-2 5 0,1-2 3 16,5 0-1-16,0-2-1 0,5-3 2 0,1-1 0 15,2-1-1-15,2 1 2 0,2 0 1 0,4 0 4 16,-1 1-1-16,0-2-3 0,0 3-3 0,0 1-8 15,-4 1 3-15,1 1-1 0,-3-2 3 16,-2 2 2-16,0 1 0 0,1 0 5 0,-2 0-2 16,-4 0 0-16,2 3-2 0,2-1-3 0,-4 1 2 15,-1 0-6-15,3 1 0 0,-1 0-3 0,-3 1-4 16,4 1 7-16,0-4 1 0,-1 2-2 0,3-1 2 16,-1 1-4-16,4 0 0 0,-2 1 0 0,1 0 0 15,-3-1 0-15,0 2 0 0,-7-1 0 16,0 4 1-16,-6-1-3 0,-3 1 0 0,-4 1 0 15,-3 3-1-15,-6-2 0 0,-2 1 0 0,0 1-2 16,-6-1 0-16,3 1 3 0,-3 2-1 0,1 0 4 16,0 0-1-16,-3 0 2 0,1 2-2 15,-1 0 2-15,1 0 0 0,2 2 0 0,-4 3 5 16,1-2-1-16,-1 4 3 0,-1 1-2 16,1-1-3-16,-3 2-1 0,4-1-2 0,-3-1 3 15,2 1 0-15,-1 1 4 0,0 0 2 0,1 1-2 16,-2 0 0-16,-1 2 2 0,1 0-1 15,2 1 3-15,-1-1 3 0,0 3-5 0,3-3 3 0,-2 3-4 16,5-3-3-16,0 4-2 0,-1-3-3 16,2 2 5-16,-4-1-1 0,4 0 6 0,-3 0 1 15,2 1-2-15,-2 0-2 0,-2-3-2 0,0 3-3 16,-2-4 1-16,0 0 4 0,-4-2-1 0,2 1 3 16,-5 0 3-16,1-4 0 0,-3 4 0 15,0-3 1-15,0 0-2 0,0-1-2 0,-3-1 0 16,0 0-2-16,-1-3-2 0,-1-1 1 0,0-1-2 15,2-3-1-15,2-3-1 0,0 1-3 0,1-3 0 16,0-1-1-16,0 1 0 0,0-4-2 0,0 1-1 16,0-2-2-16,1 0-1 0,4 0-2 0,1 0 0 15,0-2-1-15,-1 2 1 0,3-3 5 16,1 1 2-16,1-2 5 0,0 0 1 16,3 0 3-16,2 0-1 0,-2 0 0 0,3 0 1 15,0-2-4-15,4-2 0 0,0 2-3 0,1-1 3 16,0-3-2-16,6 1 1 0,-3-1 0 0,5 1-2 15,1 0 3-15,3 1-3 0,0-1 1 0,3 0-1 16,1 1 1-16,5 0-1 0,0 2 0 16,4 0 2-16,5-1-3 0,3 2 4 0,0 0-1 15,5-1 1-15,1 2-2 0,5-1-3 0,5 1 0 16,3 0-3-16,5 0 3 0,6 0 0 0,0-2 0 16,7 2-4-16,4 0 1 0,2 4-3 15,4 1-2-15,0 0-2 0,7 3-6 0,3 2-9 16,1 0-26-16,0 1-29 0,3 1-44 0,-3 0-105 15,-3-2-170-15,-25-1-86 0,-31-3-477 0</inkml:trace>
  <inkml:trace contextRef="#ctx0" brushRef="#br0" timeOffset="182788.14">21852 3107 1861 0,'0'0'6'16,"0"0"45"-16,0 0 69 0,0 0 19 15,0 0-37-15,0 0-53 0,0 0-31 0,0 0-16 16,0 0-7-16,0 0 8 0,0 0 0 0,0 0 6 15,-16 9 5-15,10 7 3 0,1 4 2 0,-2 2-6 16,2 3-2-16,0-1-3 0,1 3 5 0,1 1-1 16,2 1-3-16,-2-3-4 0,2 2-6 15,1-2-1-15,0 1-2 0,1-1 1 0,3 0-5 16,3-3-2-16,2 0-6 0,0-3-4 0,1 0 0 16,2-3-3-16,-1-2 3 0,3-2 1 15,0-1 3-15,0-1 2 0,-1-4 2 0,1-2-1 16,0-1-6-16,-2-3-3 0,2-1-4 0,-4 0 7 15,1-2 5-15,0-4 12 0,2-3 10 0,-3-4 6 16,5-2 4-16,-3-3-7 0,3-6 1 0,0-1-7 16,0-4-3-16,-3 0 5 0,4-6-3 15,-3-1-1-15,3-1-2 0,-2-5-1 0,0-1 2 16,-3 3 5-16,-2 5 7 0,-2 5 15 16,-6 9 14-16,2 7 18 0,-3 4 17 0,0 6-2 15,0 3-10-15,0 1-24 0,-4 0-24 0,4 5-17 16,-5 4-7-16,-1 4 2 0,0 6 2 0,-1 7 6 15,-1 2-2-15,-1 5 1 0,1-3 3 0,3 4 1 16,-2 0 1-16,3-2-3 0,-1 2 0 0,3-2-10 16,-1 0 2-16,2-4-11 0,1 0-15 0,0-4-17 15,0-1-30-15,4-6-40 0,1-2-49 16,1-3-67-16,2-1-91 0,0-4-132 0,-3-2-70 16,-1-3-212-16</inkml:trace>
  <inkml:trace contextRef="#ctx0" brushRef="#br0" timeOffset="183187.56">22691 2781 2300 0,'0'0'-93'16,"0"0"30"-16,0 0 83 0,0 0 54 0,0 0-12 15,0 0-55-15,0 0-20 0,0 0 7 16,0 0 19-16,0 0 17 0,0 0 3 0,0 0 7 16,0 0-9-16,0 0-8 0,-53 130-8 0,45-112-10 15,3 1-11-15,2 0-7 0,-1-1-2 16,3 0-16-16,1-1-21 0,0-1-42 0,1-1-52 16,4-2-46-16,4-2-35 0,2-2-28 15,1-4-47-15,7-3-40 0,-7-1 6 0,-3-1-131 0</inkml:trace>
  <inkml:trace contextRef="#ctx0" brushRef="#br0" timeOffset="183587.41">22986 2821 1336 0,'0'0'453'0,"0"0"-399"0,0 0 50 0,0 0 46 16,0 0-15-16,0 0-69 0,0 0-31 0,0 0-14 16,0 0-3-16,0 0 3 0,0 0-11 0,0 0-2 15,0 0-12-15,-35 11-2 0,23 1 7 0,2 0-1 16,-1-1-1-16,2 0-3 0,3 3-1 16,0-2-5-16,2 1 1 0,-2 0-5 0,6 1-2 15,-1 1-5-15,1-1-2 0,0-2-7 16,3 2-5-16,2-3 1 0,3-1-2 0,-1 0 5 15,4-4 4-15,1 0 5 0,0-3 6 0,2-2 8 16,1-1 14-16,1 0 11 0,-1-3 9 0,1-4 7 16,1-1 4-16,0-1 6 0,-3-3 5 0,0 1-3 15,-2 0 5-15,-4 0 7 0,0-1 7 0,-5 1 8 16,1-1-7-16,-4 0-12 0,0-1-15 16,0-1-10-16,-2 2-7 0,-2 0-9 0,-2 0-5 15,-2 1-4-15,1 3-14 0,-1 1-14 0,1 1-23 16,-4 2-48-16,1 1-72 0,0 2-97 0,-1 1-135 15,2 0-153-15,4 1-666 0</inkml:trace>
  <inkml:trace contextRef="#ctx0" brushRef="#br0" timeOffset="183869.81">23235 2634 1976 0,'0'0'-119'0,"0"0"-25"0,0 0 122 0,0 0 83 0,0 0 3 16,0 0-14-16,0 0 14 0,0 0 8 0,0 0 10 16,0 0-4-16,0 0 2 0,0 0-9 15,126 103-6-15,-116-84-2 0,-2 3-14 0,-2 3-3 16,-1 0-9-16,-4 2-6 0,-1-2-8 0,0 1-7 15,-4 0-11-15,-7 2-16 0,2 0-15 0,-3-2-29 16,-5-1-41-16,0 1-66 0,0-3-96 16,2-1-138-16,3-6-128 0,4-7-596 0</inkml:trace>
  <inkml:trace contextRef="#ctx0" brushRef="#br0" timeOffset="184218.74">23794 2832 1628 0,'0'0'50'0,"0"0"-126"0,0 0 37 0,0 0 80 16,0 0 25-16,0 0-25 0,0 0 10 16,0 0 7-16,0 0 15 0,-73 146 13 0,58-112 10 15,-1 0-1-15,0 1-11 0,2 3-11 0,-2 2-21 16,1 1-15-16,3 0-17 0,2-1-11 16,0-2-9-16,2-2-6 0,5-2-7 15,0-1-17-15,3-5-19 0,0 0-39 0,4-4-27 0,2-2-28 16,1-2-49-16,3-4-41 0,2-3-57 0,1-3-92 15,-3-4 0-15,-4-3-140 0</inkml:trace>
  <inkml:trace contextRef="#ctx0" brushRef="#br0" timeOffset="185012.87">23939 3175 1906 0,'0'0'45'16,"0"0"-155"-16,0 0 53 0,0 0 101 0,0 0 30 15,0 0-46-15,0 0-26 0,0 0-6 0,0 0 2 16,0 0 1-16,0 0-1 0,0 0-6 0,0 0-9 16,0 0-18-16,117-13-46 0,-103 13-77 15,-3 0-125-15,0 0-118 0,-4 0-5 16,-1 0-128-16</inkml:trace>
  <inkml:trace contextRef="#ctx0" brushRef="#br0" timeOffset="185186.42">23922 3350 1775 0,'0'0'-128'0,"0"0"31"0,0 0 78 15,0 0 19-15,0 0-10 0,0 0-8 16,0 0 18-16,0 0 23 0,0 0 8 16,0 0 2-16,0 0 6 0,0 0-16 0,138 3-20 15,-104-11-16-15,-1 0-44 0,0-2-107 0,3 1-135 16,-11 4-69-16,-8 0-386 0</inkml:trace>
  <inkml:trace contextRef="#ctx0" brushRef="#br0" timeOffset="185775.79">24575 2932 1956 0,'0'0'-66'0,"0"0"59"0,0 0 38 0,0 0 28 16,0 0-14-16,0 0-43 0,0 0-16 15,0 0-2-15,0 0 19 0,0 0 16 0,0 0 20 16,0 0 7-16,0 0-5 0,0 0-4 0,-35 110 1 0,28-88-8 15,1 2-3-15,2 1 4 0,-1 1-10 16,2 1-3-16,3 0-7 0,0-2-9 0,0-1-2 16,6-1-6-16,-2-2 3 0,2-2-5 0,0 0-2 15,1-4-2-15,3-1-6 0,0-4-4 16,0 0 0-16,1-3 7 0,-1-1 4 0,1-1 9 16,3-3 2-16,1-1 2 0,0-1 5 0,0 0 2 15,5-6 1-15,-3-1 1 0,1 0-2 16,0-3-1-16,1-1 3 0,0-3-1 0,-1-2 3 15,-3-1-1-15,3-3-3 0,-2-2 2 0,1-3-5 16,-1-2-1-16,-3-1-1 0,2 1 2 0,-5 2 6 16,0 4 9-16,-4 4 7 0,-4 1 2 15,2 3 2-15,-1 3-5 0,-3 0 2 0,0 1 2 16,0 5 8-16,0-1 0 0,0 4-1 0,0 0-6 16,0 1-11-16,0 0-6 0,-1 0-8 15,0 0-8-15,0 0-9 0,-1 2-7 0,-2 2 2 0,2 2-1 16,-4 5 10-16,1 0 3 0,-3 4 1 15,3 3 1-15,0 1 0 0,-1 2-2 0,0 2-1 16,0 0-2-16,3 2-10 0,0-2-8 0,-2 1-16 16,4-3-19-16,-1 0-29 0,1-1-36 0,0-2-48 15,1-1-61-15,0-1-63 0,0-4-97 0,0-3-31 16,1-4-390-16</inkml:trace>
  <inkml:trace contextRef="#ctx0" brushRef="#br0" timeOffset="186071.26">25103 2722 1873 0,'0'0'-311'16,"0"0"73"-16,0 0 198 0,0 0 155 15,0 0 8-15,0 0-25 0,0 0-10 0,0 0 4 16,30 135 7-16,-21-109-6 0,-2 2-6 0,1 0-13 16,-1 3-9-16,2-3-17 0,-2 4-5 0,-2-3-9 15,1 2-3-15,-4-1-7 0,2 0-2 0,-4 1-7 16,0 0-7-16,0 1 1 0,-6-2-4 16,-2 2-1-16,-1-3-7 0,-3 3-9 0,-1-3-21 15,-3-1-32-15,3 1-5 0,-5-4-44 0,5 2-42 16,-3-4-52-16,4-1-122 0,3-6-115 0,5-6-404 0</inkml:trace>
  <inkml:trace contextRef="#ctx0" brushRef="#br0" timeOffset="186670.01">24107 3118 400 0,'0'0'201'0,"0"0"-144"0,0 0 51 16,0 0 41-16,0 0 11 0,0 0-44 0,0 0-47 15,0 0-19-15,0 0-10 0,0 0-2 0,0 0-2 16,0 0-16-16,0 0-16 0,0 0-2 16,4-5 12-16,2 5 12 0,4 0 14 0,0 1-2 15,2 1-8-15,6 0-9 0,3 0-9 0,-2-1-1 16,2 1-8-16,4-2-2 0,-3 1-9 16,2-1-28-16,-3 0-48 0,1-1-142 0,-4 1-140 15,-8 0-560-15</inkml:trace>
  <inkml:trace contextRef="#ctx0" brushRef="#br0" timeOffset="188012.79">20831 4521 2484 0,'0'0'-69'0,"0"0"27"0,0 0 49 16,0 0 37-16,0 0-17 0,0 0-39 0,0 0-12 15,0 0 0-15,0 0 7 0,0 0 20 0,0 0 10 16,0 0-2-16,90-4-4 0,-62 0-9 0,-2 2-18 16,3 0-26-16,-4-1-42 0,-2 1-61 15,0 1-70-15,-4 1-91 0,0 0-91 0,-7 0-4 16,-1 0-363-16</inkml:trace>
  <inkml:trace contextRef="#ctx0" brushRef="#br0" timeOffset="188216.8">20846 4673 2222 0,'0'0'-109'0,"0"0"3"0,0 0 43 16,0 0 62-16,0 0 33 0,0 0-5 16,0 0 10-16,0 0 14 0,0 0 13 0,0 0 0 15,0 0-9-15,0 0-17 0,0 0-16 0,139-3-11 16,-114-2-7-16,0 0-9 0,-3 0-25 0,2-2-26 15,-2 1-48-15,-4-2-72 0,2 1-144 0,-6 3-155 16,-5 0-430-16</inkml:trace>
  <inkml:trace contextRef="#ctx0" brushRef="#br0" timeOffset="188475.89">21099 4361 2479 0,'0'0'-134'0,"0"0"20"0,0 0 57 0,0 0 81 16,0 0 17-16,0 0-14 0,0 0 4 0,0 0 12 16,0 0 4-16,0 0 0 0,0 0-3 0,133 66-10 15,-115-49-10-15,2 1-7 0,-2 3-9 16,-5-1-1-16,0-1-2 0,0 1 2 0,-5-2 3 16,-2 0 1-16,-1 0 5 0,-4-1 4 15,-1 1-3-15,0-1 0 0,-6 1-6 0,-4 0-5 16,2-3-3-16,-6 3-9 0,-2 0-4 0,-4-1-18 15,0-1-28-15,0 1-50 0,-1-3-86 0,-2-1-111 16,3 1-178-16,5-4-232 0,3-3-83 0</inkml:trace>
  <inkml:trace contextRef="#ctx0" brushRef="#br0" timeOffset="191138.03">21651 4639 367 0,'0'0'152'0,"0"0"-65"0,0 0 32 0,0 0 24 16,0 0-2-16,0 0-46 0,0 0-26 16,0 0 3-16,0 0 19 0,0 0 31 0,0 0 12 15,0 0 3-15,-22 0-10 0,31-11-23 0,2-1-9 16,2-2-8-16,-2 0-1 0,-2-2-5 16,-1 1 1-16,-2 0-6 0,0-2-17 0,-3-1-13 15,-1 0-19-15,0-2-13 0,-1-1-7 0,-1-2-2 16,0 1-3-16,0 2 0 0,0 1 3 0,0 3 3 15,-1 4 1-15,-1 3 0 0,1 3-2 16,0 2-9-16,1 3-11 0,0 1-20 0,0 0-29 16,0 0-9-16,2 5 14 0,6 3 17 0,3 2 26 15,2 5 17-15,2 0-7 0,-1 1-3 0,4 2 0 16,-3-1-5-16,2 0 4 0,-1 1-2 0,1 0 1 16,-1 0 1-16,2 0 0 0,-2-3-1 0,1 2-2 15,0-2 5-15,-3-3 1 0,-1 0 3 16,-2-2 0-16,-5-1 1 0,-2-2 0 15,-2 0 5-15,-2 1 11 0,0-2 10 0,-4 0 8 0,-4-1 4 16,-3 2-5-16,-2-1-7 0,-6 1-4 0,3-1-3 16,-1 0-4-16,-1-1-3 0,0 0-2 15,4-3-4-15,2 1 0 0,4-2 2 0,2-1 1 16,4 0-4-16,1 0-6 0,1 0-14 0,0 0-16 16,0 0-15-16,1-1-6 0,2-2 4 15,3 1 15-15,2-1 16 0,4-3 13 0,1-2 4 16,6 0 0-16,0-1 0 0,2 1 0 0,1 0 1 15,-1-2 0-15,1-1 4 0,2 0 0 16,-3-1 1-16,0 1 2 0,0-1-3 0,-2 0 7 16,-4 0 2-16,0 1 6 0,-3 0 9 0,-4 1 7 15,-3 1 6-15,0 1 2 0,-4-1 1 0,-1 1-5 16,0-1 2-16,-1 2 0 0,-6 1-2 0,-1 0-5 16,-2 3-10-16,-4 0-14 0,-1 3-13 0,-1 0-1 15,-1 6 1-15,-2 5 3 0,4-3 3 16,0 4-2-16,3 2-4 0,-1 1-4 0,6 2 0 15,1 0-1-15,0 3 0 0,3-2-5 0,3 0-12 16,0-3-19-16,5 1-18 0,5-1-19 0,3-3-18 16,4 1-13-16,4-1-31 0,-1-2-59 15,6-1-75-15,0-3-89 0,-6-3-53 16,-5-2-466-16</inkml:trace>
  <inkml:trace contextRef="#ctx0" brushRef="#br0" timeOffset="192866.1">22768 4573 2070 0,'0'0'-173'16,"0"0"41"-16,0 0 84 0,0 0 71 0,0 0 0 15,0 0-27-15,0 0 0 0,40-127-2 0,-28 113 3 16,0 2 3-16,-1 2 4 0,0 3-2 0,-2 2 1 16,-1 2-3-16,-2 3-12 0,0 0-1 15,0 2-1-15,1 5 11 0,-4 3 14 0,1 4 18 16,0 2 7-16,0 2-4 0,-3 1-12 0,0 0-11 16,-1-1-10-16,0-1-5 0,0-1 4 0,0 0-3 15,0-3 6-15,0-3 1 0,0-1-1 0,0-2 4 16,3 0-1-16,-2-3 3 0,0-2 2 15,3-2 10-15,-3 0 9 0,1 0 14 0,1-1 9 16,-1-5-3-16,3-2-9 0,3-3-17 16,2-1-11-16,2-4-11 0,1-4-1 0,-1 0-3 15,2 0-4-15,1-2 1 0,-1 2 1 0,-1 1 1 16,-2 3-1-16,0 4 2 0,0 3-5 16,-4 2-6-16,-1 4-5 0,2 1-5 0,-2 2-3 15,-1 0-1-15,2 7 8 0,-2 0 7 0,3 6 19 16,-3 1 12-16,0 3 3 0,-3 1-5 0,3 1-7 15,-2-2-4-15,-1 1 2 0,1-1 4 0,-1-3 3 16,2-2 4-16,-4-2 4 0,4 0 4 0,-3-5 5 16,0 0-1-16,0-3 2 0,2 0 0 15,-3-2 12-15,2 0 9 0,0 0 7 0,0 0 1 16,2-5-10-16,0-2-11 0,1-5-11 0,6 1-10 16,-1-4-7-16,0 0-1 0,2-3-3 0,-2 2 1 15,0-2-1-15,1 1-1 0,-1 1-1 16,-2 2-1-16,1 3 0 0,-5-1-1 0,2 5-1 15,-4 3-2-15,0 0-2 0,1 3-3 0,-2 1-1 16,-1 0-7-16,2 0-5 0,-2 0-8 0,0 1-2 16,1 3 4-16,-1 1 7 0,3 2 13 15,1 2 3-15,0 1 3 0,-2 0 1 0,3 1-4 0,0-3 2 16,0 1-5-16,-1-2 1 0,6 1-3 16,-4-4-7-16,0 1 1 0,3-3-4 15,0 1 5-15,-2-3 7 0,2 0 2 0,-2 0 6 0,1-2 2 16,-2-2-1-16,2-2 1 0,-1 0 1 15,3-1 1-15,0-1-1 0,0 0-2 0,0-1-3 16,0-2-1-16,-1 1-2 0,1 1 2 0,-1 1-1 16,-2 1-1-16,-2 2 3 0,0 1-2 15,1 1-2-15,-5 1 1 0,2 1-6 0,-1 1-5 16,0 0-3-16,-1 0-3 0,0 4-1 0,0 0 6 16,2 3 9-16,-1 1 4 0,1 1 9 0,0 3 3 15,0 0-1-15,1 2 0 0,-2-1-1 0,1 1-1 16,1-1-6-16,-2 1 2 0,2-3-5 15,1-1-1-15,-2-1 3 0,5 0-3 0,-3-4 2 16,1 1-1-16,0-2 5 0,-1-3 3 0,3-1 8 16,-3 0 11-16,1 0 2 0,0-4 5 15,-1-2-2-15,5 0-2 0,-4-3-3 0,-1-1-2 16,2-3-5-16,-4 2-1 0,0-2-3 0,0-1-2 16,-1 0 0-16,-2-1-8 0,0-2-2 15,-6 0-7-15,1 0-6 0,-3 0-1 0,-2-1 2 16,-2 2-1-16,-3-1 6 0,0 3-1 0,1 1-1 15,-2 3 4-15,2 2 0 0,0 2 4 0,4 3 0 16,4 2-5-16,2 1-14 0,2 0-15 0,1 0-11 16,0 0-9-16,-2 3 0 0,3 2 3 0,0-1-2 15,0 2-5-15,0 0-10 0,6-1-3 0,3 1 1 16,1 0 5-16,6-1 19 0,0-1 12 16,5 1 7-16,5-3 12 0,-2 1-1 0,5-3 3 15,2 0 5-15,0 0-2 0,3 0 4 0,0 0-4 16,-1-3-1-16,-1 0 2 0,-1 1 2 15,-2-1 5-15,-2 1-1 0,-7 0 4 0,1 0-1 16,-8 0 4-16,1 1 4 0,-5 0 7 0,-3 0 6 16,0-1 14-16,-2 2 21 0,-4 0 14 15,0 0 11-15,0 0 1 0,0 0-7 0,-1 0-11 16,-2 0-14-16,-3 0-21 0,0 2-22 0,-3 0-10 16,-3 1-6-16,-1 3 1 0,-2-1 5 0,-1 1 1 15,4 0-1-15,-4 0 4 0,4 2 0 16,-3 0-2-16,2 4 3 0,2-2-1 0,0 2 0 15,2-1-3-15,3 2-1 0,-1 0-5 0,6-2-7 16,-2-1-11-16,3-2-16 0,0-1-8 0,4-1-1 16,3-3 8-16,2 0 15 0,2-3 18 0,3 0 14 15,0 0 7-15,3-6 6 0,2-3-4 0,1-2-4 16,-2 0-2-16,1-4 0 0,-3 0 5 16,-1-1-1-16,0-1 1 0,-4-1-1 0,0 0-5 15,0-4-2-15,0-1-2 0,0-3-6 0,0-2-5 16,-2-2-5-16,-1-1-9 0,2 0-2 0,-2 0-1 15,-2 3 6-15,-1 4 10 0,-5 4 12 16,0 6 12-16,0 4 5 0,0 5 5 0,-2 2-14 16,-1 3-23-16,-1 0-26 0,2 5-10 0,-3 4 7 15,-1 4 16-15,-4 5 20 0,3 2 5 16,2 2 1-16,-2-2-2 0,1 3 1 0,0 1-2 16,6 1 0-16,0-1-2 0,0-1-10 0,8 0-4 15,1 0-5-15,3-4-2 0,1-1 1 16,3-2 3-16,0-4 0 0,4-2 1 0,-3-2 2 0,-5-2 0 15,6-3 5-15,-5-1 1 0,-1-2 5 16,0 0 4-16,0-3 2 0,-2-2 8 0,2 0-2 16,-3-4 3-16,-2 0 1 0,0 0 1 0,0-2 3 15,-4 0 4-15,1 1 8 0,-3 0 11 0,2 5 15 16,-3 0 8-16,0 3 0 0,0 2-13 0,0 0-12 16,-3 0-22-16,2 0-15 0,-2 3-7 15,1 4-4-15,-5 4 6 0,3 0 6 0,-4 2 3 16,0 0-3-16,3 3 2 0,-1-3-4 0,3 0-8 15,2 1-13-15,1 0-35 0,0-4-33 16,3 1-49-16,7-3-58 0,1-3-69 0,5-3-100 16,-3-1-89-16,-4-1-473 0</inkml:trace>
  <inkml:trace contextRef="#ctx0" brushRef="#br0" timeOffset="193015.58">24444 4005 2796 0,'0'0'-118'16,"0"0"24"-16,0 0 59 0,0 0-13 0,0 0-93 15,0 0-72-15,0 0-118 0,0 0-88 0,0 0-30 16,0 0-499-16</inkml:trace>
  <inkml:trace contextRef="#ctx0" brushRef="#br0" timeOffset="193587.73">24571 4434 2501 0,'0'0'2'0,"0"0"-1"0,0 0 49 0,0 0-7 15,0 0-28-15,0 0-15 0,0 0 1 0,0 0 1 16,0 0 0-16,0 0 5 0,0 0 1 0,0 0 4 15,124-138-2-15,-109 112 3 0,-1-4-8 16,1 0-2-16,0-4-1 0,-2-1-11 0,-1-1-8 16,-3-3-16-16,1 1-18 0,-8-1-16 0,0 1-5 15,-2 6 9-15,-4 3 22 0,-5 7 30 0,1 6 20 16,-1 6 15-16,-1 6-14 0,2 4-18 0,-2 4-17 16,-4 10-9-16,0 4 10 0,0 7 14 0,-3 6 9 15,3 4 5-15,0 3 1 0,3 2-4 16,1 3 9-16,4 1 4 0,2 0 6 0,3-2 8 15,1 2-1-15,0 1-3 0,5-2-3 0,0-2-5 16,2 0-5-16,-2-3-5 0,2-2-1 0,-4-2-2 16,2-1 2-16,-3-4-2 0,-1-1-1 15,-1-1-1-15,0-5 1 0,0-2 0 0,-3 1 0 16,-3-4 4-16,2-2-2 0,-3 0 1 16,-1-2 1-16,3-4-1 0,-2-2 3 0,1-1 9 15,1-4 9-15,-1-1 13 0,3-1 6 0,2 0 1 16,1-3-13-16,0-4-19 0,0-2-13 0,0-5-12 15,0-5 2-15,4-1 3 0,3-5 1 16,1-3-1-16,2-4-3 0,2-2 0 0,5-2-1 16,-1 1 1-16,2-2 1 0,1 3-1 0,-4 7 3 15,2 4 1-15,-5 5 2 0,3 5 3 0,-4 4-2 16,-2 4-4-16,2 3-2 0,-2 2-4 0,-3 0 1 16,3 4 2-16,-1 4 5 0,0 2 2 0,-3 0 0 15,3 2 1-15,-1 1-4 0,-3 2-2 16,0 0-2-16,1-1-19 0,-3 0-50 15,3 0-96-15,-2-3-144 0,-2-2-143 0,3-3-66 16,-3-3-425-16</inkml:trace>
  <inkml:trace contextRef="#ctx0" brushRef="#br0" timeOffset="193732.4">24938 4268 1455 0,'0'0'854'16,"0"0"-810"-16,0 0-2 0,0 0 2 0,0 0-38 15,0 0-70-15,0 0-47 0,0 0-44 0,0 0-49 16,0 0-43-16,0 0-57 0,0 0-86 16,0 0-235-16,0 0 280 0</inkml:trace>
  <inkml:trace contextRef="#ctx0" brushRef="#br0" timeOffset="194303.52">25160 4327 2487 0,'0'0'56'16,"0"0"17"-16,0 0 14 0,0 0-32 0,0 0-35 16,0 0-12-16,0 0-4 0,0 0 2 0,0 0-3 15,0 0 3-15,0 0 2 16,0 0-2-16,0 0 1 0,0 0-2 0,-98 73 2 16,95-64-4-16,-3 2-2 0,3 0 3 0,1 2-4 15,-4 2-1-15,5-1 0 0,1 1-5 0,0 0-7 16,0 1-3-16,1-1-12 0,7-1-4 0,-4-1-1 15,3 1-2-15,1-3 5 0,2 1 2 0,-3-1 4 16,1-2-1-16,0-1 0 0,3-1-1 0,-2-2-5 16,-1-1 2-16,3-2 0 0,-2-2 3 15,0 0 2-15,2 0 5 0,-3-3 7 0,2-2 1 16,3-1 4-16,-3-1 0 0,0-3-3 0,0 2 4 16,-2-1 3-16,-1-2 2 0,3 2 4 0,-3 0-1 15,-1 1-3-15,-1 0 6 0,-3 2 11 16,-1 2 22-16,-1-2 12 0,0 3 9 0,-2 1-9 15,-4 1-21-15,-1 0-11 0,-4 1-12 0,-4 0-1 16,2 0 0-16,-2 6 3 0,0-1 1 16,-2 2 2-16,3 0 4 0,3 0 0 0,0 1 0 15,-3 1 2-15,3 0 3 0,5 1-3 0,-1-2 1 16,-1-1-9-16,6 0-12 0,2-1-11 16,0-2-7-16,0 1 1 0,6-1 4 0,-1 1 15 15,5-2 4-15,-1 1 8 0,2-2 2 0,1-2 1 16,0 0 0-16,2 0-3 0,-2 0 0 0,-2 0-3 15,2-2-2-15,-3-1-2 0,-1 2-1 0,-4 1-1 16,4 0-2-16,-6 0-1 0,4 0-1 0,-4 1 2 16,2 5-1-16,0-1 1 0,-2-1-1 15,5 3 0-15,-3 0-1 0,-2 2-1 0,3-2 4 16,-2-1-4-16,1 1-1 0,1 0-5 0,-2 0-16 16,5-2-21-16,-3-1-36 0,0-1-57 0,2-1-97 15,-3-2-113-15,5 1-174 0,-7-1-531 0</inkml:trace>
  <inkml:trace contextRef="#ctx0" brushRef="#br0" timeOffset="194517.47">25309 4402 2745 0,'0'0'-31'0,"0"0"-8"0,0 0 43 0,0 0 34 15,0 0-26-15,0 0-30 0,0 0-6 0,0 0-1 16,0 0 18-16,0 0 6 0,0 0 5 0,0 0-2 16,0 0-1-16,0 0-3 0,77 46-8 0,-64-43-18 15,5-1-37-15,-4 2-60 0,1-2-113 16,-3 0-128-16,-3 0-174 0,-4-1-747 0</inkml:trace>
  <inkml:trace contextRef="#ctx0" brushRef="#br0" timeOffset="195045.54">23655 4871 2557 0,'0'0'-5'16,"0"0"-13"-16,0 0 22 0,0 0 22 15,0 0 1-15,0 0-19 0,0 0-4 0,0 0 4 16,0 0 4-16,0 0 8 0,0 0 1 0,0 0 1 16,0 0-5-16,0 0-4 0,66 105-4 0,-56-92-3 15,3 1-4-15,0-1-4 0,1-1-9 0,-2-2-26 16,1-1-34-16,-2-1-59 0,2-1-67 16,-3-1-87-16,0-1-81 0,1-2-108 0,-5-1-166 15,-1-2 115-15</inkml:trace>
  <inkml:trace contextRef="#ctx0" brushRef="#br0" timeOffset="195251.65">23989 4874 2201 0,'0'0'51'16,"0"0"14"-16,0 0 27 0,0 0 12 16,0 0-22-16,0 0-38 0,0 0-15 0,0 0-7 15,0 0-4-15,0 0 1 0,0 0 1 16,0 0-3-16,0 0-2 0,0 0 2 0,-15 13 0 15,10 0 0-15,-3 2-3 0,1 2-4 0,-3 0-5 16,-4 1-1-16,2 1-4 0,-3-1-10 0,-1 1-10 16,1-1-18-16,5-2-35 0,1 0-50 0,4-3-106 15,2-1-181-15,3-4-186 0,0-4-768 0</inkml:trace>
  <inkml:trace contextRef="#ctx0" brushRef="#br0" timeOffset="195687.26">24178 5216 924 0,'0'0'442'15,"0"0"-309"-15,0 0 43 0,0 0 44 0,0 0-6 16,0 0-79-16,0 0-48 0,0 0-28 0,0 0-22 16,0 0-6-16,0 0 2 0,0 0-3 15,0 0-2-15,0 0-3 0,43-63-1 0,-32 52 4 16,-3-1 1-16,1 0 4 0,-1 3-1 0,-5 1-2 15,1 2 6-15,0 2-2 0,-3 2 0 0,-1 1 0 16,0 1-7-16,0 0-11 0,0 0-9 16,0 3-14-16,-1 0-10 0,-3 4 2 0,-1 3 5 15,-1 4 7-15,-1 4 4 0,-3 1 1 16,1 1-4-16,-2 2-2 0,1-3-7 0,2 1-16 16,0 0-20-16,4 0-22 0,-4-3-42 0,5 2-69 15,-1-4-114-15,2 0-135 0,2-6-123 16,0-1-611-16</inkml:trace>
  <inkml:trace contextRef="#ctx0" brushRef="#br0" timeOffset="195888.01">24441 5246 2272 0,'0'0'82'16,"0"0"-149"-16,0 0 48 0,0 0 82 0,0 0 5 15,0 0-27-15,0 0-3 0,0 0-7 0,0 0-4 16,0 0-1-16,16 120-1 0,-17-105-6 16,-6 1-8-16,-3-1-8 0,-7 0-11 0,2 1-13 15,-3 0-40-15,0-1-59 0,-1-3-111 0,6-2-162 16,3-3-157-16,2-3-686 0</inkml:trace>
  <inkml:trace contextRef="#ctx0" brushRef="#br0" timeOffset="196157.03">24603 4959 2356 0,'0'0'295'0,"0"0"-342"0,0 0 36 15,0 0 40-15,0 0 5 0,0 0-20 0,0 0-3 0,0 0 10 16,0 0 5-16,0 0 10 0,0 0 5 15,0 0 0-15,0 0-5 0,0 0-2 0,37 119-9 16,-32-105-5-16,2-2-7 0,-3 1-6 0,4 0-2 16,-1-2-10-16,0 0 4 0,2-2-9 15,0-1-16-15,1 0-15 0,-1-1-42 0,1-1-53 16,-2-3-87-16,0-1-139 0,-2-1-176 0,-2 0-544 16</inkml:trace>
  <inkml:trace contextRef="#ctx0" brushRef="#br0" timeOffset="196385.05">24929 4952 2320 0,'0'0'99'0,"0"0"-36"16,0 0 31-16,0 0 12 0,0 0-41 0,0 0-36 16,0 0-17-16,0 0-6 0,0 0-1 0,0 0 6 15,0 0 1-15,0 0 6 0,0 0 10 0,0 0-2 16,-5 33 8-16,0-20-3 0,-3 0-7 15,1 4-3-15,-1-2-7 0,-7 2-6 0,3-1-4 16,-3 2-4-16,0-1-14 0,1 2-7 0,-3-1-17 16,3 1-17-16,-2-1-20 0,5 1-36 15,1-3-58-15,6 0-101 0,0 0-142 16,3-5-147-16,1-4-524 0</inkml:trace>
  <inkml:trace contextRef="#ctx0" brushRef="#br0" timeOffset="196804.18">25010 5163 2120 0,'0'0'-7'0,"0"0"-17"15,0 0 77-15,0 0 31 0,0 0-31 0,0 0-30 16,0 0-3-16,0 0 0 0,0 0-1 0,0 0 4 15,0 0 6-15,0 0-2 0,121 15 0 0,-110-9 0 16,-2 1-4-16,1 0-2 0,-1 1-3 0,-4-1 1 16,2 1 7-16,-5 0-1 0,-1 1 5 0,-1 1 1 15,0-1-6-15,-2 1 2 0,-5 0-4 16,-1 2-6-16,-5-1-2 0,1 1-2 0,-1-2-2 16,-2-1-2-16,2 2 0 0,1-1-3 15,-1 1 0-15,0-1 5 0,1 1 6 0,1 0 4 16,1 0 1-16,1-1-3 0,5-1-9 0,-3-1-1 15,6-2-3-15,-1 1-2 0,2-1 1 0,0 1-3 16,0-2-2-16,4-1 2 0,3 0-1 0,-1-1 2 16,2 0-3-16,1-2 2 0,5 0 1 15,1 0-4-15,2-1 2 0,-2 1-1 0,4 1-5 16,3 0 1-16,-2 0-4 0,3 1-10 0,3-1-19 16,-3 2-29-16,6 1-49 0,-2-1-69 15,-3 2-123-15,5 0-130 0,-10-1-156 0,-7-2-618 0</inkml:trace>
  <inkml:trace contextRef="#ctx0" brushRef="#br0" timeOffset="201303.59">23304 5346 0 0,'0'0'173'0,"0"0"-137"16,0 0-18-16,0 0-4 0,0 0-4 0,0 0-7 15,0 0-2-15,0 0 1 0,0 0 0 16,0 0 3-16,0 0-1 0,0 0 4 0,-15 3 3 16,15-3 10-16,0 0 27 0,0 0 33 0,0 0 23 15,0 0 8-15,0-1-13 0,-4-2-26 0,4 0-16 16,0-1-1-16,-2-2 2 0,1 2 6 0,-2-3 7 16,2 3 6-16,-2-2 3 0,1 1 5 0,2 1-2 15,-3-1-6-15,2 0-5 0,0 1-10 16,0-1-3-16,-1 1-10 0,1 1 5 0,0 1 1 15,1-2 4-15,0 2 1 0,0 0-6 0,0 0-8 16,0 1-11-16,0 1-5 0,0 0-5 0,0 0 2 16,0 0 1-16,0 0 3 0,0 0-1 15,0 0 2-15,0 0-1 0,0 0-3 0,0 0 4 16,0 0-3-16,0 0-3 0,0 0-3 16,0 0-3-16,0 0-7 0,0 0-3 0,0 0-4 15,0 0-7-15,0 1-4 0,-1 4 1 0,-1 1 0 16,1 3 4-16,-3 3 4 0,3-1-1 0,-1 4-2 15,1-2 0-15,-1 1-1 0,1 1 0 0,1-2 0 16,0 3-1-16,0-2 0 0,0 0 1 16,1-1 2-16,2 1-2 0,-1-3 2 0,3 2-2 15,-1-1 0-15,1-3 2 0,0 0 0 0,-1 0 3 16,2-2-3-16,-2-2 2 0,3 0-2 16,-3-1 0-16,1-1 1 0,1 1-1 0,-2-2 0 0,3 0 0 15,-2 1 0-15,1-2 2 0,2 0 0 0,1 1-1 16,2-1 1-16,3 0-1 0,2 0 2 15,1 0 0-15,4-1-2 0,5 0 2 0,0 0-2 16,3 0 1-16,1 0-1 0,4 2 1 16,-1-2-3-16,2 0 0 0,3-2 3 0,2 2-3 15,3 2 3-15,-1-2 0 0,7 1-5 16,0 0 4-16,2 0 0 0,1 1 1 0,0 2 1 16,7-1-1-16,-1 2-2 0,2 0 1 0,0 2 0 15,-2-1 1-15,2 1-2 0,-2 1 1 0,-4-2 3 16,-2 2-8-16,0 0 2 0,-1 0 0 0,-3 1-6 15,0-2 10-15,-4 0-1 0,3-2-2 0,-3 1 4 16,-3-1-3-16,1 0-2 0,-3 1 0 16,-2-3-2-16,-3 2 1 0,-2-3-1 0,4 2-2 15,-4-3 4-15,1 1-5 0,-1-1-4 0,4 1-3 16,-3-2-14-16,3 0-5 0,-3 0-11 0,-1 0-24 16,0 0-28-16,-3 1-67 0,-6 0-134 15,-5 0-176-15,-9-1-758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3:46:19.7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1384 1090 849 0,'0'0'2'0,"0"0"15"16,0 0-37-16,0 0 5 0,0 0 18 0,0 0 14 16,0 0 30-16,0 0 7 0,0 0 9 0,0 0-21 15,0 0 1-15,0 0-31 0,-13-7-13 0,13 6 13 16,0 1-12-16,0 0 5 0,0 0 3 16,0 0 2-16,0 0-17 0,0 0 11 0,0 0-15 15,0 0-32-15,0 0-17 0,0 0-53 16,0 0-61-16,0 0-82 0,0 1 1 0,0 1 22 0</inkml:trace>
  <inkml:trace contextRef="#ctx0" brushRef="#br1" timeOffset="10228.08">1556 1372 1870 0,'0'0'173'0,"0"0"-131"0,0 0 34 15,0 0 6-15,0 0 8 0,0 0-38 16,0 0-53-16,0 0-49 0,0 0 3 0,0 0-1 15,0 0 13-15,0 0 34 0,-56 61-4 0,60-22 16 16,1 1-9-16,0 1 7 0,1 0-10 0,-1 2-3 16,-3-3 12-16,2 2-11 0,-1 0 9 15,-3-3-2-15,1-1 1 0,-1-5-5 0,-2-3 5 16,-3-4 1-16,2-6-8 0,1-1 11 16,-1-7-1-16,-1-2 14 0,2-6 25 0,2-2 32 15,-1-2 21-15,-2 0-8 0,-1-7-17 0,0-4-43 16,-4-4-20-16,-1-7-4 0,-1-3-3 0,1-6-1 15,2-6 3-15,0-8-7 0,0-5-13 16,5-10 3-16,1-5-16 0,1 4-1 0,1 6 1 16,1 4 14-16,4 9-2 0,-1-4-2 0,2-2 13 15,0 3-22-15,2 3 15 0,3 3 3 0,-1 6-23 16,1 6 0-16,2 7-5 0,4 9-6 0,-1 5 5 16,2 6 17-16,0 0-5 0,4 9 14 0,-1 4 15 15,0 2-5-15,0 3 5 0,1 4-10 16,1 2 8-16,-3 5-12 0,1 7 15 0,0 0-13 15,-6-1-8-15,-3-6 10 0,-7-7-7 0,-6-2 26 16,0-3-1-16,-2 0 9 0,-4-1 0 0,-5 2-2 16,-3-3 12-16,-3 0-9 0,-2 0 4 15,-1 1-2-15,0-5-4 0,0 0-5 16,1-1 1-16,5 0-5 0,-4-2-8 0,6-1 5 16,-2-1-8-16,4-1 4 0,3 1-6 0,-1-3-3 15,4 0-10-15,3 0-17 0,1 1 1 0,0 0-8 16,0 6 7-16,4-1 8 0,3 3 4 0,0 0 5 15,3 1 10-15,4-1 1 0,-1 2 1 0,1 2 9 16,3 0-4-16,2 1 2 0,2-3-2 16,-2-2-3-16,3-1-2 0,0 0 0 0,3-3 7 15,-1-1-6-15,-2-1 7 0,0-2-2 0,1-1-7 16,-2 0 4-16,-4-3 1 0,2 0 3 0,0-1 5 16,-1-4 12-16,-2-3-6 0,3-1 7 0,-1-4 2 15,2-2-11-15,-5-3 0 0,1 0-6 0,-5-2 11 16,-1-1-1-16,0 0 13 0,-5 1 1 15,-1-3-8-15,-3 1 1 0,-1 0-8 0,0-1-1 16,-8 2-8-16,3 2 11 0,-4 1-3 0,-1 6 10 16,0 1 9-16,-4 5-7 0,-1 3-6 0,3 3-13 15,-2 0-1-15,-1 3-19 16,2 7 11-16,-3 2-6 0,4 5-12 0,0 1 8 16,-1 5-8-16,3 1 3 0,4 0-1 0,2 3-1 15,0-1-7-15,4 1-3 0,0-3 5 0,9 0-13 16,1-2 6-16,2-5-4 0,6-2-9 0,3-2 8 15,3-5 3-15,2-2 0 0,0-4 8 0,1-2 6 16,3 0-5-16,-1-5 7 0,1-6 5 0,0-2 0 16,0-2 8-16,1-3 5 0,-1-2 5 15,-1-1-11-15,-3 2 12 0,-1-2-4 0,-4 2 4 16,-5-2 14-16,-1 3 0 0,-5-1 13 0,-6 2-8 16,1-1 9-16,-5-1-5 0,0 2-6 0,-9 1 2 15,-2 1-17-15,-4 2 1 0,-3 4 0 0,-1 2 0 16,0 4-4-16,-4 3-3 0,0 0-17 15,2 4-7-15,2 6 5 0,4 3-6 0,-2 3 2 16,6 2-4-16,1 3-6 0,6 3-9 0,4 1 3 16,0 4-2-16,3 0-7 0,8 4 17 0,3 0-2 15,2 4 14-15,4 0 7 0,1-1 6 16,4 3 4-16,0-1-5 0,-2-1 12 16,5 2-10-16,-3-2 7 0,1 0 2 0,-2-1-1 15,1 0-4-15,-4-1-2 0,0 0 5 0,-6-2-8 16,-1-1 13-16,-3-2 2 0,-5-2-2 0,-2-3 8 15,-3 1 6-15,-1-5 6 0,-2 0 3 0,-11 0 12 16,-3-3-10-16,-3-2-3 0,-9 0 1 0,1-5-13 16,-7-3 4-16,1-4-3 0,2-4 0 15,-2 0 0-15,2-7-2 0,3-5-10 0,0-2-8 16,6-2-5-16,7-2-9 0,2-4-4 0,7 1-9 16,2-1 6-16,4-2-3 0,7 0 2 0,4-1 2 15,7-3-12-15,2 2-2 0,3-2 1 0,4 1-4 16,0 0 0-16,2 0 8 0,2-2-4 15,1 1 8-15,2-4 8 0,-2 2-1 0,-1-3 7 16,-1 0-1-16,-1-1 7 0,-5 0-1 0,2-2 6 16,-4 0 4-16,-4 0-10 0,-2-1 9 15,-2 1-3-15,-5 4 5 0,-2 4 6 0,-1 2 10 16,-5 7 4-16,-1 5 5 0,0 5 9 0,0 3-5 16,-4 2 4-16,0 3-8 0,1 1-16 15,-5 3-25-15,1 5-10 0,-1 4-2 0,-2 6-3 16,-1 8 18-16,1 1-1 0,3 6 1 0,-1-3 0 15,5 0-1-15,3-4-13 0,0-3-4 0,0-1 5 16,6-4-10-16,2-3 5 0,0-2-6 0,3-3-4 16,0-3 1-16,1-2 8 0,4-5 6 0,-3 0-3 15,6-4 16-15,-1-5-3 0,0-2 10 16,-1-3 10-16,2-5-4 0,-1 2 1 0,-5-3-6 16,4-4 15-16,-4-1-14 0,-1-1 8 0,3-3 0 15,-4 1-16-15,1 0 7 0,-2 1-6 16,-1 3 3-16,-3 4-3 0,1 5 8 0,-5 4-1 15,2 2 3-15,-3 7 17 0,-1 2-13 0,0 0-10 16,0 0-25-16,0 7-3 0,-1 2-1 0,-4 4 17 16,2 5 21-16,-2 2-13 0,1 6 8 0,2-1-6 15,0 2-5-15,2 0 2 0,0-2 3 16,0 1-5-16,3-5-1 0,2 0 11 0,3-2-14 16,3-5 2-16,-1-1-4 0,5-4-6 15,-3 0 4-15,4-5 4 0,-1-3 12 0,6-1 0 16,-2-3 17-16,0-6 0 0,1-4 2 0,1-5 6 15,-1 0-3-15,1-4 1 0,1-4-4 0,-2-2 10 16,1-4-14-16,-1 1 5 0,-1-5-3 0,-1-1-12 16,-3 1 0-16,3-6-5 0,-7 4 0 0,2 1-9 15,-4 3 21-15,-1 3-22 0,-1-4 0 0,-3 0 12 16,-3-2-23-16,0 1 23 0,-1 0 5 16,0 6 8-16,-5 1 8 0,-2 10 15 0,-3 4-22 15,0 6-34-15,-1 6-5 0,0 3-23 0,-2 6 19 16,-2 7 14-16,1 6 14 0,-3 4-11 15,-2 14-12-15,0 10 16 0,3 7-29 0,1 4 15 16,11-6 3-16,4-5-6 0,0-7 6 0,10-1-1 16,1-4-11-16,3-3-17 0,5-3 0 15,1-4-22-15,5 0 2 0,-1-7 7 0,2-3 0 16,1-4 14-16,6-2 2 0,0-6 8 0,1-3-4 16,3-1 8-16,-3-8 10 0,-1-5 5 0,2 0 16 15,-4-2 9-15,-1-4 2 0,-4 1 1 16,0-1 11-16,-6-2 2 0,-1 2 15 0,-6-1 26 15,-4-2 17-15,-7 3 16 0,-2 2 14 0,-1 1-5 16,-9 3-15-16,-1 2 1 0,-6 3-21 0,2 2-22 16,-10 6-17-16,2 1-23 0,0 3-9 0,-5 6-9 15,3 3 9-15,-3 0-8 0,2 1-1 0,5 1 10 16,2 3-7-16,5-2 3 0,4-1-3 16,1 0-6-16,7 1-16 0,2-1-7 0,0-3-7 15,8 2-8-15,1-1 10 0,5-3 6 0,-1 2 4 16,5-6-1-16,-1-2 9 0,3-3-3 0,-5 0 4 15,4-3 20-15,-2-2-2 0,-3 0 10 16,3-2 0-16,-4 2 1 0,-1-1-5 0,3 2 2 16,-3-1 1-16,0 0-12 0,-2 4 8 0,-1 0-9 15,3 1 2-15,-1 0 2 0,6 0 1 16,-3 0-4-16,5 0-4 0,2 0 1 0,0 0-24 16,5 0-42-16,0 0-68 0,9 2-92 0,-2 2-214 15,-4-2-118-15,-10 1-474 0</inkml:trace>
  <inkml:trace contextRef="#ctx0" brushRef="#br1" timeOffset="10849.19">4911 1301 2746 0,'0'0'30'0,"0"0"-5"0,0 0 11 16,0 0 9-16,0 0-9 0,0 0-28 0,0 0-1 15,0 0 10-15,0 0-33 0,0 0 11 16,0 0-7-16,-128-65-3 0,101 78 6 0,-2 6 12 16,-2 3-17-16,2 4-8 0,8-3 2 15,10-2-20-15,8 1 12 0,2-2-10 0,1-2 3 16,3 1-4-16,7 0 2 0,0-4 12 0,5-2-9 16,1-3 19-16,2-3 5 0,3-2 3 0,0-3 9 15,0-2 5-15,0-4 10 0,-1-6-2 0,0-1 19 16,-1-7-9-16,-2 0 7 0,-3-4 5 15,-3 0-7-15,-3 2 5 0,-1 1-3 0,-2-2 4 16,-3-2-22-16,4-4 7 0,-3-5-20 0,-1-3-15 16,2-4 4-16,-2-3-11 0,-1-3 12 0,1 3-11 15,-4-1 23-15,2 3-16 0,0 5 1 0,0 5 21 16,-2 5-16-16,-3 5 14 0,2 8-17 0,0 3-27 16,-1 7-28-16,2 2 4 0,0 5 14 15,0 10 18-15,-3 5 36 0,4 4 1 0,1 7 8 16,0 3-2-16,0 6 7 0,4 3-9 0,8 11-1 15,3 6 10-15,8 4-27 0,4-2 8 0,0-16-10 16,-1-12-4-16,1-6 10 0,-2-7 1 16,2-5 1-16,2-5-8 0,-1-4 6 0,0-3-3 15,-1-4 5-15,0-1 10 0,-3-9 3 16,-1 0-1-16,-2-6 6 0,-3-1 6 0,-2-1-9 16,-3 0 9-16,-4 2 5 0,-2 0-15 0,-2-3 5 15,4-2-3-15,-5-3-21 0,-1-2 7 0,-1-1 3 16,-2 0-11-16,0 0 15 0,-5 3-1 0,-2 2 6 15,-4 5 0-15,-1 3 2 0,-3 5-6 16,3 5-17-16,-6 4 10 0,4 0-9 0,-5 10 4 16,1 3 5-16,-1 7 2 0,3 2-7 0,-1 7-6 15,-2 6 9-15,5 9-35 0,3 2-3 0,5-2-8 16,6-11-44-16,10-6-41 0,8-5-72 0,5-4-105 16,5-2-187-16,-4-4-70 0,-6-4-384 0</inkml:trace>
  <inkml:trace contextRef="#ctx0" brushRef="#br1" timeOffset="13301.09">6116 1096 1840 0,'0'0'-4'0,"0"0"38"0,0 0 32 16,0 0 4-16,0 0-11 0,0 0-38 0,0 0-7 16,0 0 18-16,0 0 11 0,0 0-2 0,0 0-4 15,0 0 8-15,-48 135-30 0,45-99 2 0,1-2 0 16,2-1-21-16,1-10 12 0,8-7 0 0,-2-5 1 16,3-3-3-16,4-2 15 0,-2-3-1 15,3-3 17-15,2 0 24 0,-1-4-9 0,-1-3 11 0,0-3-10 16,-2 1 2-16,-4-2-7 0,-3 1 15 15,2-1-3-15,-2-2-27 0,-2-2-4 0,-1-1-26 16,-1-4-3-16,-2-2-4 0,0-1 8 0,-3-2-21 16,-3 2-9-16,-3-1 12 0,-3 0-27 15,-3 2 13-15,2 3-7 0,-3 3-5 16,0 1 0-16,-1 6 9 0,-3 3 8 0,6 4-17 16,-3 2 19-16,0 2-15 0,4 7-6 0,2 2 5 15,0 0-17-15,3 4-7 0,5 0-5 0,2 3 6 16,1-3-1-16,2-1 22 0,6 0 11 0,4 0 6 15,3-3 24-15,2-4 13 0,3-2 13 0,4-4-2 16,2-1 9-16,3-2-18 0,0-6 5 16,-1-2 14-16,0-3-5 0,2-1 6 0,-4-2 2 15,-2 1 10-15,2-2-23 0,-3-1 9 0,0 4-18 16,-3-1-23-16,2-1 10 0,-1 4-13 0,-2 2 8 16,-1 3-9-16,-1 1 4 0,-2 4-13 0,2 2-7 15,-5 1 13-15,-1 8-3 0,-2 2 17 0,1 3 2 16,-3 4 9-16,-1 1-10 0,-2 4 7 15,-3 1 2-15,1 1-12 0,-2 1 10 0,0-1-7 16,0 1 4-16,1 0 1 0,-4 0-2 0,2-5-3 16,-2-5-4-16,3-8 13 0,0-7 11 15,0-1 25-15,0 0 24 0,0 0 9 0,0-1 3 16,1-3-4-16,2-1-24 0,0-3-31 16,1-1-8-16,2-3-25 0,-1-2 9 0,3-3-1 15,0 0 3-15,4-1-9 0,-2-2-16 0,2 1 19 16,2 0-27-16,-1-2 7 0,4 3 1 0,-2 2-22 15,2-1-3-15,-1 5-4 0,0 3-8 0,-3 3-16 16,2 4 18-16,-4 2-7 0,0 0 8 0,-2 7 18 16,-3 2 2-16,1 3 10 0,-1 3 4 15,-3 2 23-15,0 1-8 0,1 1 16 0,-3 1 7 16,1 1-15-16,0-2 4 0,0 0 2 0,3 2 1 16,3 0-5-16,-2-3 6 0,-1-5-14 0,-2-7 7 15,0-4 38-15,-2-2 37 0,1 0 43 0,-1 0 17 16,0 0 9-16,0-3-51 0,0-2-21 15,2 0-22-15,2-3-50 0,-2-3 21 0,4 0-21 16,-2-3-1-16,3-1 12 0,1-1-6 0,1-1-15 16,1-1-8-16,4-2 3 0,0 0-12 0,3 0 10 15,-2 0-4-15,3-1-8 16,-1 4-11-16,0 2 7 0,-2 2-4 0,-1 2-31 16,0 4 12-16,-5 2-26 0,0 5 4 0,0 0 18 15,-2 0 6-15,0 6 10 0,-3 2-2 0,3 2 26 16,-2 3-7-16,-1 0 23 0,0 1 11 0,0 3-13 15,0-1 8-15,1 2-1 0,2-1 6 0,-1-1-8 16,-1-1 12-16,2-1-13 0,0-3-1 0,0-2 16 16,-1-2 2-16,2-2 14 0,-1-2 9 15,-1-2 22-15,0-1-3 0,2 0 14 0,-3-6-9 16,0 1-37-16,2-3-7 0,2-2-19 0,-3-3 2 16,1 2-5-16,0-3 12 0,2 0-17 0,0-1-2 15,0 1 22-15,3-1-21 0,-2-2 12 16,3 2-6-16,-4 2-6 0,2 1 1 0,2 0 6 15,-4 1 0-15,-1 4-18 0,-1 2 3 0,0 0-25 16,-3 4-5-16,0 1 0 0,-4 0 16 0,1 0 9 16,0 6 11-16,0 0 23 0,-2 4-14 15,0 0 15-15,0 3-2 0,0 1-7 0,0 1 4 16,0 1 1-16,0 2 0 0,1-2-14 16,2-1 12-16,0 1-16 0,2-1 3 0,1-2 9 15,0-2 1-15,3 0 6 0,-1-3-4 0,2-2 19 16,-2-2-6-16,1-1 26 0,0-2 11 0,-1-1 3 15,1 0 3-15,-1-1 2 0,-2-5-2 0,1 0-17 16,-2-1 8-16,0-1-25 0,-1 0-6 0,0-4 2 16,-1 1-13-16,-2-2-5 0,-1-1-8 0,0-1 9 15,0 0-14-15,-2-3 13 0,-6 1-8 16,-2-3-26-16,-1 1 3 0,-3-1-13 0,-2 1 3 16,-5-3-4-16,2 2 15 0,-3 2-13 0,-2 0 10 15,3 2 11-15,-2 3-7 0,2 2 3 16,2 2-10-16,5 3 2 0,0 3-37 0,4 0-1 15,3 3-14-15,2 0-17 0,1 5 29 0,4 2 10 16,0 2 14-16,0 4 3 0,6-1 16 0,3 3-5 16,3 2 13-16,5-3 20 0,0 4-7 15,2-3 17-15,4-1 2 0,2-2-2 0,0 0 1 16,3-3 13-16,1-1-1 0,1-1-8 0,1-2 16 16,1-2-17-16,0-2 8 0,4-1 12 15,-4 0 10-15,-1-2-5 0,-1-4 5 0,-2-2 15 16,-3-1-24-16,-2-1 25 0,-2 0-16 0,-2 0-10 15,-3-3 8-15,-4 2-1 0,-1-1 12 0,-2 0-28 16,-6 1 11-16,-2-1-37 0,-1 0-11 0,0 1 8 16,-3 1-23-16,-7 1 0 0,1 1-7 0,-1 2 1 15,-1 1-23-15,-1 3 13 0,-2 4-12 16,-1-2-2-16,1 6 16 0,-1 5-2 0,3 1 15 16,-2 7-2-16,0 1 20 0,2 1-12 0,1 6 8 15,1 1 11-15,2 4-9 0,2 1 16 0,0 4 3 16,5 12 10-16,1 10-16 0,0 6 6 0,11-1-11 15,-1-7-6-15,1-10 27 0,4-4-2 16,-3 0 7-16,1-4-3 0,2 0-2 0,0-3-9 16,-3 0 2-16,4-5 7 0,-4-2-10 15,-2-6 7-15,-2-4-6 0,0-3 0 0,-5-5-3 16,-1-2 11-16,-2-4 14 0,0-1 14 0,-4-3 18 16,-5-1-16-16,-5 0-15 0,-2-7-16 0,-2-2-8 15,-2-5-5-15,-3-2 8 0,3-4-6 16,2-1-20-16,4 0 1 0,1-5-18 0,5 1 4 15,3 0 1-15,2 0 2 0,3 3-1 0,0 1-7 16,4 0 13-16,4 3-14 0,3 0 8 0,2 0-2 16,5 2-9-16,-1 1 3 0,6-2 2 0,-1 2 4 15,6 0-7-15,0-3 19 0,-2 3-7 0,2-3 5 16,1 0 17-16,-6 2-6 0,-2 0 5 16,-3 0 3-16,-1 3 9 0,1-4-11 0,1-3 10 15,2-1 2-15,3-2-19 0,-1-3 15 0,0-1-2 16,0-1 4-16,-6 1 4 0,1-2 7 0,-6 3-9 15,-2-2-1-15,-4 3 4 0,-3-1-3 16,-3 4-3-16,0 2-3 0,-3 1 15 0,-3 3-16 16,-3 4 18-16,0 3-17 0,-1 2-35 0,-1 4 2 15,1 3-16-15,-2 1 12 0,0 8 7 16,0 2 10-16,0 4 3 0,2 5 3 0,3 0 15 16,-1 5-6-16,4 1 5 0,2 1-6 0,4 2 0 15,1 0-6-15,4 1 8 0,3-4 5 16,4 1-10-16,2-4 10 0,3-2-3 0,-2-3 7 15,4-3 4-15,0-5 15 0,-1-3-12 0,3-3 1 16,-2-3 19-16,-1-1-18 0,-2-2 15 0,1-7-6 16,-1-1-13-16,-2-1-3 0,0-2 5 0,0-1-4 15,-3-3-21-15,1 2 16 0,-1-2-23 0,-1-1 7 16,0 2 8-16,-2 2-4 0,-1-2-3 0,-1 5-6 16,-3 0 15-16,0 3-24 0,-1 4 1 15,-2 1-26-15,1 1-19 0,-3 2 9 0,1 0 23 16,-1 7 28-16,0 1-2 0,0 2 24 0,0 3-23 15,0 4 3-15,3-3 18 0,-1 1-19 16,0 1 8-16,2 1 3 0,-1-4-4 0,2-1-6 16,0-2 17-16,1-2-3 0,1-1 1 15,1-2 26-15,0-3 4 0,-1-2 14 0,1 0-6 16,0-1 2-16,1-5-32 0,1-2-12 0,0-1 15 16,0-3-17-16,-2-2 12 0,2 1-11 0,-1-2 5 15,0 0-22-15,0-2 18 0,-1 1 6 0,1-1-30 16,1 0 21-16,0 1-21 0,0 0 0 15,0 1 3-15,1-1 10 0,-2 3-16 0,-2 3 2 16,-1 2 14-16,2 1-32 0,-5 1-2 0,2 5-10 16,-3 1-5-16,-1 0 13 0,0 3 28 0,0 5 17 15,1 3-13-15,-1 0 14 0,2 2-8 0,-3 3-2 16,3 1 16-16,2 1 1 0,-1-1-10 0,1 2-3 16,0-1 15-16,1-2-23 0,0-1 19 15,2-1 1-15,1-3-21 0,0-1 13 0,-1-3 2 16,-1-1 12-16,1-3-1 0,-2-1 27 0,0-2-21 15,2 0-2-15,-2-6 12 0,-1-1-21 0,2-2 3 16,-3-4-7-16,4 0 3 0,-3-2-15 16,1 1 12-16,-1-5 0 0,0 1-25 0,4 0 19 15,-5-1-16-15,3 0 5 0,1 1 2 0,0 0 7 16,-2 1-9-16,2 2-7 0,-3 4 23 16,0 0-15-16,-2 3 6 0,1 3-5 0,-2 3-9 15,-1 2-9-15,-1 0 18 0,0 2 5 0,0 5-4 16,0 3 16-16,-3 3-10 0,-1 2 12 0,2 1-9 15,2 1 3-15,0 3-10 0,0-1-3 16,0 1 5-16,6-1-29 0,-1 0-6 0,4-3-46 0,4 0-46 16,3-3-99-16,-3-3-228 0,4-3-279 15,-9-3-644-15</inkml:trace>
  <inkml:trace contextRef="#ctx0" brushRef="#br1" timeOffset="13469.05">9114 524 2919 0,'0'0'-19'0,"0"0"59"15,0 0-13-15,0 0 4 0,0 0-33 0,0 0-37 16,0 0-59-16,0 0-35 0,0 0-7 0,0 0-50 16,0 0-83-16,0 0-217 0,0 0-130 15,-5-26-393-15</inkml:trace>
  <inkml:trace contextRef="#ctx0" brushRef="#br1" timeOffset="14461.52">9803 385 1869 0,'0'0'648'0,"0"0"-657"15,0 0 7-15,0 0-1 0,0 0 3 0,0 0 22 16,0 0 14-16,0 0-26 0,0 0 30 0,0 0-29 15,0 0-14-15,-42 139 14 0,42-89-12 0,0 4 1 16,0 2 7-16,4-3 13 0,6-4-14 0,-1-4 13 16,1-3 2-16,3-1-15 15,-2-4-2-15,0-2 4 0,1-4-7 0,2-2-9 16,-5-5 21-16,-3-3-21 0,1-6 19 0,-6-2 15 16,-1-6-9-16,0-3 2 0,-8-3-22 0,-4-1 0 15,-6-2-19-15,-3-6 18 0,-4-1 7 0,-4-4-17 16,-2-2 19-16,-3 0-7 0,1-3 4 0,1-1 7 15,2 2 15-15,4 0-12 0,5 0 2 0,3 2 16 16,2 2-21-16,6 1-4 0,6 3-10 16,2 2-9-16,2 1-18 0,6 3 24 0,10 1 2 15,2 0-17-15,7 2 22 0,5 0-15 0,3 0-3 16,5 3 7-16,3 0-1 0,-1 2-7 0,2-1 6 16,-1 0 18-16,0-1-17 0,-1 1 21 0,0-3-7 15,-2 0-12-15,-3-1 12 0,2-1 2 0,-4 1 2 16,-2 0-1-16,0-2 16 0,-3-2-18 15,-5-1 14-15,1 0 1 0,-7-2-4 0,0-1 10 16,-5 0-8-16,-2 1 29 0,-5-1-10 0,-1 1 19 16,-3 0-5-16,-1 1-26 0,-1-1-4 15,-6 3-18-15,-1 1-7 0,-2-1-6 16,-3 3 17-16,1 1-20 0,-5 0 7 0,3 0 10 16,-3 5-19-16,3 0 13 0,-2 2-1 0,3 2 2 15,3 2-6-15,-1 1 8 0,1 1-2 0,5 0-17 16,0 1 19-16,3-1-13 0,1 2-2 0,1-2 2 15,1-1 0-15,-1 0-2 0,2-2 8 0,1-1 14 16,3-2-6-16,-2-2 8 0,4-1-1 16,0-1 4-16,0-1-4 0,0-2 12 0,1 0-12 0,1 0-6 15,0 0 10-15,0-3-11 0,0-1 1 16,1-1 2-16,-1-1 4 0,-1 0-8 0,0 2 17 16,2-1-11-16,-2 1-16 0,1 2 10 0,-1 0-15 15,-3 2 3-15,0 0-6 0,1 0 3 0,-4 0-11 16,3 3 4-16,-2 3 20 0,0 0-7 15,0 2 18-15,-2 0-6 0,2 2-1 0,0 2-3 16,0-1 6-16,4 0 12 0,-3 0-20 0,1 0 18 16,3 0-16-16,2 1 2 0,-1-4 11 15,2 0 9-15,4-2 4 0,-3-2-1 0,4-2 22 16,-3-2-20-16,4 0 17 0,0 0 0 16,0-5-13-16,-1-4 1 0,2-1 1 0,-1-1 0 15,0-2-17-15,0-3 9 0,0 0-21 0,1-2 2 16,0-2 8-16,-1 0-4 0,-1-4-5 0,4 1-7 15,-1-2 9-15,3-4-20 0,-1-1 15 0,0 0-1 16,-1-2-20-16,1 1 9 0,-5 5-3 0,-3 4 13 16,-4 4 21-16,-3 2 21 0,5 0-27 15,-5 0 0-15,-2 1-19 0,1 1-5 0,-3 1-4 16,-2 7-17-16,3-8 18 0,-4 8-30 0,-7-2 49 16,-2 1-1-16,-10 7-47 0,-2 4 22 15,-3 12-13-15,-3 3 17 0,5 6 24 0,-1 4 16 16,4 1-24-16,4 0-3 0,4 1 23 0,6-1-19 15,0 2 21-15,4-1-12 0,2 0-1 0,-1-2-5 16,6 0 8-16,-1-4 3 0,3-2-28 0,2-2 21 16,1-4-17-16,0-2 6 0,-1-2 0 0,0-3-8 15,3-3-26-15,-2-1-35 0,-1-3-25 16,2-1-100-16,-2 0-103 0,1-2-211 16,-2 0-130-16,-5 0-479 0</inkml:trace>
  <inkml:trace contextRef="#ctx0" brushRef="#br1" timeOffset="15221.84">10519 808 1843 0,'0'0'68'0,"0"0"-89"16,0 0 3-16,0 0 15 0,0 0 1 0,0 0 33 16,0 0 1-16,0 0 18 0,0 0 14 0,0 0 10 15,0 0-17-15,0 0-16 0,0 0 0 16,0 0-32-16,133 0 9 0,-96-5-16 0,-1 1-27 16,4 0-67-16,0 0-92 0,5-1-167 0,-2-1-205 15,-11 3 25-15,-11 0-16 0</inkml:trace>
  <inkml:trace contextRef="#ctx0" brushRef="#br1" timeOffset="15655.69">11057 1031 2333 0,'0'0'-129'0,"0"0"24"0,0 0 31 15,0 0 88-15,0 0 44 0,0 0 20 16,0 0-9-16,0 0 12 0,0 0-18 0,0 0-17 16,0 0-11-16,0 0-11 0,0 0-16 0,0 0 1 15,118-64 12-15,-103 51-2 0,1 0 21 0,-2 0-9 16,-4 2-2-16,-2 1-22 0,-4-3-9 15,2 2 3-15,-5 0-16 0,-1 1 13 0,0 0-10 16,-9 2-11-16,1-2-4 0,-1 3-3 0,-3 1-10 16,0 3-4-16,0 2 17 0,-5 1-5 0,2 0 21 15,-2 3 22-15,-1 5-6 0,4 3 8 0,-4 2-4 16,6 0 3-16,-5 6-3 0,6-1 17 0,1 3-1 16,1 2 1-16,6-1-1 0,1 2-3 15,2-1-3-15,1 1-23 0,3-3 13 0,10 0-27 16,0-2 5-16,7 0-6 0,7-3-36 0,2-3-27 15,4-2-68-15,5-3-105 0,4-2-166 0,-8-4-125 16,-13-1-495-16</inkml:trace>
  <inkml:trace contextRef="#ctx0" brushRef="#br1" timeOffset="15885.08">11825 924 2281 0,'0'0'744'0,"0"0"-804"16,0 0 12-16,0 0 13 0,0 0 64 0,0 0-9 16,0 0-3-16,0 0 10 0,0 0-13 0,0 0-14 15,0 0-8-15,134 6-6 0,-101-6-58 16,7 0-46-16,1 0-105 0,2 0-158 0,1-3-218 15,-10 2-53-15,-13 0-270 0</inkml:trace>
  <inkml:trace contextRef="#ctx0" brushRef="#br1" timeOffset="16310.83">12824 1135 2065 0,'0'0'799'0,"0"0"-867"15,0 0 3-15,0 0 35 0,0 0 56 0,0 0 7 16,0 0-12-16,0 0-21 0,0 0 5 0,0 0-12 16,125-115 6-16,-98 89 6 0,-2 1 0 0,2-4-7 15,-1 1-9-15,-3-4 15 0,-2 0-12 0,-3-1 8 16,-5 8 0-16,-4-2-6 15,-3 8 22-15,-3-1 6 0,0 0 10 0,-3-1-16 0,0 0 1 16,0 1-34-16,-2-1-12 0,-6 4 1 0,-1 1-12 16,-3 2 14-16,-1 3 10 15,-4 6 20-15,-10 4-8 0,0 7-4 0,-11 14 1 16,4 15-7-16,3 12 3 0,4 9 29 0,12 7 0 0,7 1-10 16,6 1 12-16,4-2-13 0,3-1-1 15,10 15 11-15,5 6-15 0,1 3 3 0,1-3-12 16,-3-19 4-16,-4-11-1 0,1-12 0 0,-3-2 13 15,-2-3-11-15,0-4 5 0,-2-4-4 0,1-3-6 16,-3-4-8-16,-4-4-1 0,-2-6-14 16,-1-3-15-16,0-4-11 0,-2-4-75 0,-7 0-116 15,-4-4-253-15,2 0-121 0,3 0-475 0</inkml:trace>
  <inkml:trace contextRef="#ctx0" brushRef="#br1" timeOffset="16967.49">12825 1269 1033 0,'0'0'67'0,"0"0"-12"0,0 0 43 16,0 0 39-16,0 0 15 0,0 0-3 0,0 0-25 15,0 0 16-15,122-70-7 0,-99 60-19 16,2-2 3-16,-1 2-11 0,3-2-6 16,-1 1-17-16,2-3 2 0,1 3-35 0,-3-2-9 15,1-1 2-15,1 2-19 0,-3 0-2 0,1 0-19 16,-4 1 0-16,-3 1-14 0,-2 3 17 0,-3 0 5 15,-2 2-22-15,-3 2 1 0,-3 2-16 0,-3 1-15 16,-2 0-3-16,-1 0 19 0,0 2-13 16,0 4 23-16,-1 2 21 0,-2 1-19 0,-1 1 25 15,1 4-15-15,0 1 8 0,-2 1-6 0,4 0 6 16,0 2 8-16,0-2-24 0,1 0 24 0,0-3-24 16,2 3 3-16,4-5 8 0,-2-1 1 0,4-2 2 15,3-2 2-15,-2-2 28 0,0-2-15 16,3-2 17-16,-1 0 0 0,0-4-8 0,0-1-2 15,4-5 8-15,-4 0 3 0,0-4-25 0,-1 0 17 16,-1-2-25-16,-1-1-8 0,-2-1 10 16,-2-2-9-16,0-2-8 0,-3 0 1 0,-1-1 9 0,0-1-22 15,-1 0 17-15,-6-2-11 16,2 1-9-16,-7 0 10 0,4 2-2 0,-2 2 4 16,-3 1-14-16,0 3 14 0,2 4-19 0,-1 1-14 15,2 5-4-15,1 2-24 0,-1 4-4 0,1 1 6 16,4 1 24-16,-3 4-4 0,0 3 25 0,5 3-4 15,1 0-16-15,0 4 24 0,2 0-4 0,0-1 20 16,7 0 5-16,3 1 13 0,0-4-6 0,5 0 8 16,0-1 22-16,3-3-8 0,1-3 13 15,-1-1-8-15,2-2-3 0,3-1-8 0,-1 0 11 16,-2-2 7-16,2-3-3 0,-1-1 15 0,-3-1-8 16,1 0-4-16,-1 2-14 0,-2-2 9 0,2 0-18 15,-5 1 5-15,0-1 9 0,-2 3-21 0,-2 0 8 16,2 1-13-16,-4 1 0 0,-1 1-6 0,-2 1 9 15,3 0 2-15,2 0-14 0,-4 4 11 16,4 2-11-16,-1 1 3 0,4 1 3 0,-3 1 3 16,0 2-13-16,1 1-9 0,-1-1-6 15,-2 2-44-15,0 1-30 0,3 1-66 0,-2-2-75 16,-2 3-177-16,1-2-124 0,1-2-242 16,-5-5 473-16</inkml:trace>
  <inkml:trace contextRef="#ctx0" brushRef="#br1" timeOffset="17919.93">14002 1080 1479 0,'0'0'461'0,"0"0"-302"0,0 0 25 0,0 0 20 15,0 0-48-15,0 0-59 0,0 0 1 16,0 0-29-16,65-119-37 0,-50 99 4 0,-2 3-13 16,1 0-6-16,2 2-10 0,-3 2 19 0,2 3-34 15,-3 1 4-15,0 4 9 0,0 2-29 0,-1 3 21 16,-2 0-5-16,-1 3 0 0,1 5-4 15,-2 1 15-15,1 3-11 0,-2 2-3 0,2 1 22 16,-3 3-20-16,1-1 17 0,-1 2-7 0,-1 0 8 16,-1-2-15-16,3 2 10 0,-2-3 6 15,0 0-21-15,2-2 20 0,0-2-9 0,-3-2 7 16,1-2-2-16,1-1 20 0,-1-3-7 0,-1-1 9 16,1-3 34-16,0 0-18 0,1 0 9 15,0-4-9-15,3-4-16 0,1 0-13 0,1-1 10 16,1-3-9-16,2 1-21 0,2-3 14 0,0-1-16 15,1 1 5-15,1-2-3 0,2 2 7 0,1 0-16 16,1 2-7-16,-2 2 19 0,1 0-23 0,-2 4 7 16,0 3 2-16,-2 2-7 0,0 1-5 0,-2 0 13 15,-3 6-2-15,-1 3-16 0,1 1 28 16,-3 3-17-16,0 2 10 0,-1 2 15 0,-3-1-5 16,2 2 4-16,-1 2-7 0,-3-1 19 0,2-2-16 15,0 1 17-15,-2-3-5 0,2-1-10 0,1-1 8 16,-3-3 1-16,1 0 12 0,-1-3 3 15,-1-2 13-15,1-1-12 0,-2-3 12 0,1-1 7 16,0 0 7-16,1 0-4 0,-1-1-24 0,1-4 1 16,1-1-29-16,1-1 18 0,1-3 4 15,1-1-21-15,0 0 8 0,3-2-5 0,1-2 1 16,1 1-11-16,0-1 13 0,6-4-19 0,-3 2-6 16,5-1 22-16,-2-2-17 0,2 2 9 15,1 1-6-15,-3 2 6 0,1 3-5 0,-2 1 8 16,-1 4-1-16,-4 1-29 0,-1 4 6 0,-1 1-10 15,-2 1-4-15,-2 1 12 0,0 4 11 0,-3 2-5 16,1 2 15-16,1 1 16 0,-2 2-13 0,0 0 17 16,-1 1-7-16,3 4-6 0,-2-1 0 0,2-1 6 15,3 4 7-15,2-3-11 0,2 2 10 0,3-3-9 16,2 3 0-16,4-3-1 0,1-1 9 16,4-1-11-16,3-1-6 0,-1-3 28 0,3 0-24 15,0-3 21-15,2-3-2 0,-1-2-12 0,2-1 4 16,-4 0 6-16,1 0 7 0,0-3-21 15,-4-1 25-15,2-3-14 0,-8-1 4 0,0-2 22 16,-5 0-3-16,1-1-11 0,-6 0-6 0,-5-3 11 16,1 0-25-16,-4 0 19 0,-2 0-11 0,0-2-9 15,-8 1-8-15,-2-1 4 0,-3 3 7 16,-2-1-30-16,-2 4 32 0,-3 2-28 0,0 1 3 16,0 2 22-16,0 4-10 0,-1 1 5 0,4 0-1 15,-1 2 10-15,4 4-21 0,1 2 23 16,3 0-6-16,1 0-18 0,3 0 15 0,4 1-12 15,-1-2 0-15,3 1-6 0,0-1 20 0,3 0-14 16,3-1 11-16,-1-1 18 0,1-1-16 0,4-1 5 16,0-1-3-16,0 0 12 0,0-1-16 0,2-1 22 15,-1 2 1-15,0-2-32 0,3 0 24 0,-2 0-13 16,0 1-3-16,-2 0 5 0,0 0 3 0,2 3-12 16,-1-1 4-16,2 2 27 0,-2 2-26 15,3 1 25-15,-1 3-14 0,3 2-6 0,0-2 2 16,0 3 6-16,1 1 8 0,3 0-30 0,1 4 20 15,3 1-24-15,3 1-13 0,-4-1-6 16,-3-6-52-16,0-2-67 0,-7-3-107 0,2 1-207 16,-3-2-241-16,-6-3-729 0</inkml:trace>
  <inkml:trace contextRef="#ctx0" brushRef="#br1" timeOffset="20993.6">17370 1076 1814 0,'0'0'-68'0,"0"0"0"0,0 0 45 0,0 0 74 16,0 0 54-16,0 0-2 15,0 0-29-15,0 0-8 0,0 0 0 0,0 0-9 0,0 0 10 16,0 0 0-16,86-129 0 0,-82 115-11 0,-2 0-6 15,-2 1 11-15,0 0-20 0,-4 3-7 16,-7-1-15-16,-6 3-26 0,-2 2-15 0,-4 1 11 16,-5 6 2-16,-4-1 0 0,-1 4 14 0,-5 4-6 15,-1 4 5-15,3 4-1 0,-1 2 9 0,3 2-15 16,2 1-4-16,6 0 8 0,6 0-26 16,5 0 13-16,5-3-8 0,3 1-7 0,9-2 8 15,-2-3 7-15,9-2 5 0,2 0-5 0,0-4 22 16,6-1-14-16,1-3 5 0,1-2 6 15,2-2-4-15,0 0-5 0,2-5-1 0,-1-2 5 16,0-1-12-16,1-1 12 0,-2-1-8 0,0 1-7 16,-2-1-2-16,-1 2 8 0,1 0 9 0,-4 2-9 15,2 2 16-15,-1 1-25 0,-3 2 0 16,3 1 15-16,-2 1-5 0,1 6 13 0,1 3-1 16,0 2 8-16,-1 5-12 0,3 2 12 0,-2 3 4 15,0 5-12-15,5 8 10 0,0 9-14 16,-2 5 4-16,1 0-5 0,-9-9 5 0,-2-3 0 15,-7-5-1-15,-1-2 9 0,-1 0-8 0,-2-5 7 16,-7 1 1-16,1-2 4 0,-5-1 1 0,-2-3 10 16,-1 0 0-16,-2-1-3 0,0-4 10 0,-3-1-6 15,-1-2 8-15,2-4-1 0,4-3 4 0,-2-3-3 16,5-2-1-16,0 0 5 0,6-7-11 0,-1-2-3 16,0-3-13-16,4-3-11 0,-4-2-10 15,8-3 2-15,0-4-7 0,0-2-8 0,11-4 7 16,0 0-10-16,6-3 12 0,-2 1-6 0,4-1 3 15,2 0-9-15,-2 5-7 0,-1 4 15 16,-5 6 6-16,-2 4-5 0,6-4 12 0,-4 2-9 16,5-1-9-16,-1 0 25 0,2-1-12 0,1 0-3 15,-2 0 14-15,2 1-15 0,1-1 5 16,-2 2 7-16,0-2-5 0,0 0-2 0,1 1-3 16,-3-2 15-16,-2-1-20 0,-2 1 24 0,2-2-4 15,-4-1-16-15,-3 0 15 0,-3 1-6 0,0-2 2 16,-4 2-19-16,-1 2 24 0,0 0-20 15,-3 2 5-15,-2 2 26 0,-5 4-38 0,1 1 9 16,-2 7-12-16,-1 2-4 0,-5 1 1 0,2 9 18 16,-2 2 11-16,-1 6-6 0,5 4 19 0,-2 3-14 15,3 3-3-15,2 2 4 0,5 1 6 0,4 0-12 16,1 2 2-16,4-2 4 0,6-3-18 0,0 0 17 16,8-2-12-16,-2-4 1 0,3-1 0 15,2-4 14-15,0-5 5 0,0 0-9 0,1-6 22 16,-4-1-15-16,1-4 1 0,-1 0 12 0,0-2-2 15,-1-7-2-15,-2 0 7 0,3-3-3 0,-5-2-16 16,4-1 10-16,-4-4 0 16,6 0-13-16,-5-2-4 0,4 0 2 0,-2 1-15 15,0-2 4-15,1 4 18 0,-2 0-21 0,1 4 12 16,-3 4 1-16,-2 2-5 0,-1 3-8 0,0 2 7 16,-2 3 1-16,-1 0-18 0,-3 8 29 0,2 2-6 15,-3 3-5-15,-2 2 17 0,1 2-7 0,0 2-4 16,0 0 2-16,-2 2 11 0,0 0-9 15,1-3 7-15,0 1-3 0,0-1-8 0,0-2-1 16,3-1 3-16,1-3 13 0,-3-2-14 0,6-2 21 16,-5-2-3-16,3-3 3 0,-3-1 16 0,3-2 2 15,-2 0-6-15,5-4-4 0,0-4 1 0,-1-2-16 16,1-1-2-16,2-4 0 0,0-1-18 0,1-1-3 16,-1-3 16-16,0 1-7 0,2-4-10 0,2 2 17 15,-2-2-18-15,-2 1-1 0,3 2 14 16,-2 1-11-16,-3 2 2 0,0 5-4 0,-3 1 7 15,1 4-19-15,-4 3 5 0,-1 2-3 0,3 2-21 16,-3 0 23-16,-1 4 2 0,0 5 13 16,0 1 0-16,3 2 7 0,-3 2-9 15,-1 1-1-15,2 4 18 0,-1-3-16 0,0 2 10 16,0 1-1-16,3-2-3 0,-1-1-5 0,1 0 13 16,3 1-2-16,1-4-18 0,2 0 20 0,0-3-10 15,4 1 0-15,-3-3 2 0,5-2 11 0,-1-2-19 16,4-2 6-16,-1-2 28 0,1 0-26 0,-1-1 19 15,3-6-8-15,-1 0-8 0,-4-1-2 16,4-1 9-16,-2-4 4 0,-1 2-19 0,-3-3 23 16,0 0-27-16,0-3-1 0,-1-1 8 0,-2-1-10 15,-2-1-1-15,1-1 1 0,-3-2 9 0,-3 1-21 16,-3 0 20-16,-1 2-3 0,-1 2-13 0,-7 2 3 16,-2 3-19-16,-2 4 17 0,-1 2-14 0,-5 5 27 15,-2 2-6-15,5 1-15 0,-3 6 18 0,-2 4-10 16,2 3 6-16,4 2-2 0,-2 4-5 15,6 1 0-15,2 0 20 0,4 2 0 0,3 0-4 16,1 2 2-16,3-3-8 0,6-1 1 16,2-1-1-16,6-3 11 0,-3-2-12 15,6 0 12-15,1-5 16 0,-1-1-8 0,5-2 7 16,-2-5-8-16,-2-1 13 0,6-1-16 0,-3-1 21 16,-2-5-1-16,4-3-23 0,-5 1 20 0,0-3-16 15,0 0 10-15,-3-3-9 0,-2 0-12 0,3-2 0 16,-4-1-15-16,-1-2 29 0,2 0-4 0,-3-1-3 15,1 2-1-15,-3-1-8 0,-1 4 0 0,-1 3 11 16,-1 0 3-16,-5 4-20 0,2 4 4 16,-3 1-19-16,-2 3-7 0,1 0 2 0,-1 1 20 15,0 5-6-15,0 2 14 0,0 3 26 0,0 0-28 16,0 3 25-16,0 1-8 0,0 2-14 0,0 0 7 16,2 0-8-16,5 1 7 0,1-2-6 15,2 0 13-15,2-2-6 0,1 2-1 0,7-3 10 0,-1-1-3 16,2-1 5-16,6-3-11 0,-2-1 8 15,4-2-10-15,0-2-2 0,-1-3 20 0,-1 0-9 16,1 0-3-16,1-5 17 0,-5 0-9 16,0-4-8-16,-3-1 20 0,-2 0-26 0,-3-1 5 15,1-1 13-15,-4-4-9 0,-3 0 3 16,-1 0-10-16,-1-4 3 0,-4 1-13 0,1-1 13 16,-4 1 8-16,-1 1-17 0,-4-2 7 0,-4 4-4 15,0 2 1-15,-3 3-8 0,-4 0 15 0,2 6-22 16,-4 0-2-16,4 4 11 0,-3 1-11 0,2 0 3 15,0 5-10-15,0 1 16 0,3 3-17 0,1 1 21 16,4 1 5-16,-2 2-29 0,2-1 20 16,4 1-22-16,1 0 1 0,1 0 20 0,0-2-7 15,0-2-4-15,3 0-1 0,3-2-2 0,-1 0-1 16,2-2 20-16,0 0 8 0,2-3 1 0,-3-1 13 16,3 0-6-16,2-1 0 0,-1-1-21 0,3 1 4 15,0 0-3-15,-2 0-1 0,2-1 6 0,-2 0-1 16,2 1-7-16,1 0-5 0,-1 0 19 15,0 0-19-15,2 0 14 0,0 3 6 0,2 2-15 16,-3 0 5-16,2 0 6 0,1 1-2 0,-3 1-10 16,1 1 17-16,0 0-16 0,-1-1 4 15,2-1 18-15,-3 0-6 0,4-2-2 0,-2 1-3 16,1-3 17-16,0-1-9 0,0-1 25 16,3 0 2-16,-1 0-14 0,0-4 1 0,4-3-5 15,-6 0 6-15,3-1-21 0,2-2 25 0,-2-1-28 16,-1-2-2-16,-3 1 28 0,4-3-25 0,-2-3 3 15,-2 0-8-15,0-5 6 0,-1 1-21 0,-1-4 30 16,0-4-17-16,-3 0-27 0,-3-3 21 0,0-5-21 16,0 11 15-16,-5-2-11 0,-1 9 51 15,-1-1-28-15,0 1 0 0,0-2 33 0,-3 1-61 16,-5-1 27-16,4 3-6 0,-4 2-4 0,1-2-12 16,-4 6 18-16,2-1 6 0,-2 4-30 0,-2 1 39 15,0 7-33-15,-6 2 10 0,1 5-8 0,-8 11-11 16,7 10 8-16,5 7 0 0,5 5 54 15,3 3-16-15,6-1 16 0,3-2-8 0,10-2-18 16,3 0 5-16,2-4 2 0,6 0-1 0,-2-2-12 16,4-1 13-16,0-5-15 0,3 0 2 0,1-4 10 15,-1-2 1-15,2-3 0 0,-2-3 3 16,1-2 17-16,-2-4-16 0,1-1 21 16,-1-3-4-16,-2-2-9 0,-1-1 4 0,-3 1-5 15,1-4 10-15,-4-3-18 0,-1-1 17 0,-1-1-12 16,-1-3 0-16,-2-1 6 0,-4 1-12 0,-5-2 3 15,2-2-1-15,-5 2 8 0,-2-1-22 0,0 2 17 16,-4 0-14-16,-5 1-18 0,-5 3 19 0,1 1-10 16,-7 2 6-16,4 3-3 0,-6 1 12 0,-2 2-19 15,3 0 2-15,-2 0 18 0,-3 4-16 16,5 1 14-16,1 2-5 0,-1 3 4 0,5-1-8 16,2 0 2-16,3 0-6 0,1-1-23 0,5 2 11 15,1-2-4-15,4 0 8 0,0 0 10 16,4-1 10-16,1 0-5 0,6-1 7 0,0-2 12 15,3 2-4-15,0-3 4 0,-2-1-2 0,6 1 2 16,-6-2-15-16,4 0 16 0,-3 0-2 0,0 2-20 16,1-3 19-16,-3 4-20 0,2 0-4 15,-2-1 11-15,6 2 0 0,-4 1-3 0,4-1 0 16,-3 2 9-16,6 1-18 0,-2 0 9 0,2 0-12 16,1 2-20-16,-1-2-24 0,-1 1-31 15,1-2-22-15,-3-2-73 0,0-1-106 0,-3-2-296 16,-3-1-359-16,-4 0 128 0</inkml:trace>
  <inkml:trace contextRef="#ctx0" brushRef="#br1" timeOffset="21205.98">20639 450 2682 0,'0'0'12'0,"0"0"21"15,0 0-12-15,0 0 28 0,0 0-17 0,0 0-17 16,0 0-5-16,0 0 25 0,0 0-32 0,0 0-5 16,0 0 14-16,0 0-35 0,0 0 28 0,45 123-13 15,-12-105-13-15,2-1-44 0,4 0-31 16,2-2-38-16,0 0-74 0,0-1-58 0,1 0-188 16,-13-6-159-16,-10-1-406 0</inkml:trace>
  <inkml:trace contextRef="#ctx0" brushRef="#br1" timeOffset="21407.02">21466 804 2853 0,'0'0'154'0,"0"0"-88"16,0 0 28-16,0 0-25 0,0 0-37 0,0 0 3 15,0 0-20-15,0 0-15 0,0 0-16 0,0 0 6 16,0 0-33-16,0 0-11 0,0 0-41 15,0 0-87-15,69-76-57 0,-59 76-107 0,-1 0-205 16,-4 3-135-16,0-1-410 0</inkml:trace>
  <inkml:trace contextRef="#ctx0" brushRef="#br1" timeOffset="21573.26">21422 1116 2675 0,'0'0'86'0,"0"0"4"0,0 0 41 16,0 0-48-16,0 0-37 0,0 0-22 0,0 0-16 16,0 0-13-16,0 0 3 0,0 0 20 0,0 0-32 15,0 0 3-15,0 0-38 0,0 0-63 0,102-9-89 16,-84 9-163-16,-6 0-383 0,-5 0-788 0</inkml:trace>
  <inkml:trace contextRef="#ctx0" brushRef="#br2" timeOffset="29793.75">2810 3327 2183 0,'0'0'57'16,"0"0"8"-16,0 0 43 0,0 0 26 0,0 0-31 16,0 0-35-16,0 0-15 0,0 0-15 15,0 0-7-15,0 0-14 0,0 0-15 16,0 0-17-16,0-21 0 0,-3 39 5 0,6 10 16 16,-3 4 16-16,-3 7-1 0,1 2 3 0,2 3-8 15,-2 0-4-15,0-1-6 0,-2 0-3 0,2-3 1 16,1 3-4-16,-1-4 0 0,-2 0-5 0,3-3-11 15,0-3-13-15,0-3-33 0,1-4-45 0,0-3-55 16,3-4-70-16,4-3-87 0,0-3-164 16,-3-6-22-16,3-3-508 0</inkml:trace>
  <inkml:trace contextRef="#ctx0" brushRef="#br2" timeOffset="30029.24">3171 3212 2539 0,'0'0'-54'0,"0"0"16"0,0 0 40 15,0 0 38-15,0 0 3 0,0 0-4 16,-13 142 1-16,13-109-2 0,1 1-2 0,-1-1-8 16,2 1-5-16,-1-1-8 0,5 1-6 0,-3 1-1 15,-1-1-4-15,2-1-1 0,0-2-5 0,-3-1-1 16,0-2-17-16,0-2-22 0,-1-2-28 0,3-3-56 15,-3-4-62-15,0-1-141 0,0-3-196 0,-3-4-45 16,2-4-330-16</inkml:trace>
  <inkml:trace contextRef="#ctx0" brushRef="#br2" timeOffset="30217.78">2530 3741 2679 0,'0'0'-17'0,"0"0"-41"16,0 0-5-16,0 0 10 0,0 0 29 0,0 0 25 16,0 0 33-16,0 0 28 0,0 0 2 15,0 0-3-15,146 24-16 0,-90-31-22 0,3-5-13 16,3-2-14-16,2-1-16 0,0-2-41 0,4 0-66 16,-4-4-120-16,-16 8-251 0,-17 2-565 0</inkml:trace>
  <inkml:trace contextRef="#ctx0" brushRef="#br2" timeOffset="30768.92">3742 3026 2544 0,'0'0'-52'16,"0"0"19"-16,0 0 26 0,0 0 26 15,0 0 12-15,0 0-13 0,-100 140 3 0,92-96 2 16,1 1 8-16,1 5-3 0,4 0-4 0,1 2-1 16,2 0-14-16,-1 3 4 0,2 0-4 15,5 0-11-15,0-4 0 0,3-1-13 0,-1-2-11 16,2-3-14-16,3-4-22 0,-1-3-34 0,6-3-49 15,1-2-44-15,5-4-85 0,0-4-140 0,-5-5-50 16,-8-10-508-16</inkml:trace>
  <inkml:trace contextRef="#ctx0" brushRef="#br2" timeOffset="31069.06">4276 3281 2119 0,'0'0'-229'0,"0"0"61"0,0 0 105 16,0 0 182-16,0 0 3 0,0 0-42 0,23 120-28 15,-20-92-18-15,3 2-7 0,-3-1-5 0,4 0 0 16,-5 0 0-16,-2 1-4 0,0 2 6 15,0-1 1-15,0 1 1 0,-5-1 4 0,-3-3-4 16,-1 1 6-16,-1-3-3 0,-1-1 2 0,1-3-3 16,-1-3-9-16,1-3-3 0,1-1-9 0,1-6-10 15,5-2-15-15,-4-5-29 0,5 0-64 0,1-2-140 16,0 0-277-16,0 0-497 0</inkml:trace>
  <inkml:trace contextRef="#ctx0" brushRef="#br2" timeOffset="31469.54">3943 3415 2326 0,'0'0'359'0,"0"0"-365"0,0 0 17 16,0 0 23-16,0 0-2 0,0 0-13 15,-22-121-11-15,33 98 0 0,3 1 4 16,5 0-4-16,3 2 3 0,3 4-5 0,0 0-1 15,2 4-1-15,2 2-1 0,3 3 0 0,-1 2 0 16,1 4-2-16,3 1-3 0,0-1 0 0,-3 8-3 16,0 2-3-16,-1 3-2 0,-1 1-10 0,-2 1 1 15,-6 1-8-15,-1 0 0 0,-3 1-2 0,-8 1 2 16,0 0 2-16,-8 0 4 0,-2-1 10 0,0-2 5 16,-4 3 11-16,-7-1 3 0,-6 1 5 15,-2 0 0-15,-2 2-4 0,-1-1 2 0,3-2-1 16,-2 2 2-16,1-2 0 0,5 0 1 0,0-1-4 15,5 1 1-15,6 0-1 0,-2-1-4 16,5 0 1-16,0 1 0 0,1 0-1 0,0-2-1 16,4 1 0-16,3-2-4 0,3 1-7 0,1-2-1 15,1 0-6-15,5-1-2 0,-4 0 0 16,6-1-9-16,-1 0-16 0,2 0-26 0,-1 1-50 16,1-2-83-16,0 1-105 0,1-1-175 0,-7-4-37 15,-5-1-442-15</inkml:trace>
  <inkml:trace contextRef="#ctx0" brushRef="#br2" timeOffset="32013.1">4763 3491 2591 0,'0'0'-9'0,"0"0"-8"16,0 0 10-16,0 0 3 0,0 0 6 0,0 0 6 15,0 0 5-15,0 0 8 0,0 0-3 0,13 126-2 16,-5-95-3-16,-3 1-6 0,2 0-1 16,-4 1-1-16,1-1 3 0,-3 1-1 0,0 0 2 15,-1-1-2-15,-2-1 2 0,-4 0 2 16,3-2 0-16,-3-1 4 0,4-2 0 0,-3-1 7 16,0-6-5-16,1-4 0 0,-1-6 5 0,4-2-7 15,0-4 16-15,0-3 10 0,0 0 5 0,0-3 3 16,-1-4-10-16,-2-4-17 0,2-5-12 15,-6-4-2-15,7-5-6 0,-1 0 3 0,2-3-2 16,0-2-4-16,4 2-4 0,4 2 2 0,1 2-3 16,0 3-2-16,3 1 2 0,0 2-4 0,-1 3-2 15,6 2-6-15,-4 2 0 0,6 0-5 0,-4 6 2 16,-1 1 2-16,-1 3-4 0,-3 1 3 0,1 0-1 16,-1 5 1-16,-1-1 2 0,-1 3 3 0,-2 0 2 15,0 1-6-15,-2 0 10 0,1-1-1 16,-4 0 5-16,-1 1 8 0,0-1 2 0,-2 2 4 15,-6 1 0-15,-2 1 3 0,0 1-6 0,-4 1 2 16,-2 1-1-16,1-1-1 0,0-1 1 16,2 3-3-16,1-3-2 0,2 1-5 0,0-1 6 15,3 0-4-15,3-1 2 0,0 0 1 16,4-1-8-16,0-1-1 0,5 0-3 0,2 0-3 16,6-2-1-16,0-1-1 0,2-2-9 0,2-2-9 15,3-2-16-15,-1 0-20 0,2 0-12 0,1-2-13 16,4-4-21-16,-2 0-78 0,5-2-146 0,-8 1-189 15,-7 2-729-15</inkml:trace>
  <inkml:trace contextRef="#ctx0" brushRef="#br2" timeOffset="32343.92">4890 2920 2577 0,'0'0'-186'16,"0"0"39"-16,0 0 88 0,0 0 129 16,0 0 31-16,0 0-10 0,128 69-12 0,-92-42-12 15,2 2-11-15,2 3-9 0,0 3-10 0,2 3-5 16,-2 4 19-16,-3 1-6 0,-3 6-6 0,-3-2-8 15,-2-1-29-15,-7 2-1 0,-5 1 0 0,-5 1-1 16,-7 2-1-16,-3-1-4 0,-4 0-7 0,-6 0-2 16,-8-2-2-16,2-3 1 0,-5-4 1 15,0-5 0-15,-2-1-5 0,0-5-4 0,2-1-9 16,0-5-30-16,1-2-25 0,6-5-50 0,2-4-97 16,4-3-199-16,0-6-145 0,6-2-661 0</inkml:trace>
  <inkml:trace contextRef="#ctx0" brushRef="#br2" timeOffset="32535.43">5732 3454 2887 0,'0'0'-27'15,"0"0"-32"-15,0 0 28 0,0 0 46 16,0 0 16-16,0 0-14 0,122-49-10 0,-90 39-5 15,3 2-6-15,-2 1-1 0,-2 2-16 0,0 1-23 16,-1 2-58-16,-3 1-96 0,-4 1-253 16,-5 0-187-16,-8 0-741 0</inkml:trace>
  <inkml:trace contextRef="#ctx0" brushRef="#br2" timeOffset="32702.62">5769 3685 1975 0,'0'0'468'16,"0"0"-520"-16,0 0 21 0,0 0 36 0,0 0 23 16,0 0-3-16,0 0-8 0,0 0-6 15,125 4-20-15,-88-13-20 0,0-2-36 16,-1 1-44-16,-1 0-82 0,2 0-185 0,-12 3-135 16,-8 3-645-16</inkml:trace>
  <inkml:trace contextRef="#ctx0" brushRef="#br2" timeOffset="33356.81">6457 2311 2630 0,'0'0'-89'0,"0"0"-2"16,0 0 0-16,0 0 9 0,0 0 56 15,0 0 41-15,0 0 28 0,0 0 13 0,0 0 0 16,20 155-14-16,-8-103-7 0,0 4-1 0,1 1-6 16,0 0 0-16,1 1-2 0,-3 2-7 15,0 1 2-15,-2 0-2 0,-2 0-7 0,1-1 4 16,-2-2-6-16,-1-3 1 0,-1-1 5 0,-3-4-5 15,-1-3 8-15,1-3 2 0,-1-3 5 0,-5-8 7 16,-1-1-6-16,-3-6 5 0,0-2-6 0,-2-2-2 16,0-5 5-16,-2-2-6 0,-3-1 1 0,4-4-1 15,-3-2-1-15,4-3 2 0,4-3 1 16,-1-2-4-16,4 0-7 0,3-2-8 0,1-5-9 16,0-2-6-16,2-6-7 0,6-2 2 0,2-1-4 15,3-2 1-15,5 1-2 0,2 2-5 0,0 3 2 16,2 2-2-16,1 4 3 0,-3 5 1 15,-2 1 3-15,2 2-1 0,-4 3-2 0,2 5 4 16,-2 2 0-16,0 4 1 0,1 1 1 0,-2 2 4 16,-2 3 1-16,2 0 3 0,-3 4 6 0,1 0 0 15,-3 1 2-15,-2 4 0 0,0 1 3 16,-4 4-2-16,0 0 3 0,-3 4 0 0,-1 0-6 16,1 2 5-16,-7 1-2 0,0 5 2 15,-3 3 10-15,-1 2-3 0,-1 2 0 0,-2 0 2 16,0-1 2-16,2 0-6 0,0 2 6 0,-1 0-3 15,3 3-6-15,-1 0 7 0,0 2-4 0,1 2 1 16,2 0 1-16,2 0 0 0,0 0 2 0,4-2 0 16,2-1 3-16,0-3-5 0,7-2 0 0,3-2-2 15,4-2-2-15,3-5-2 0,4-1-4 16,3-6-5-16,2-3-9 0,4-3-8 0,4-5-17 16,2-4-19-16,4 0-22 0,1-5-38 0,0-1-71 15,-3-1-193-15,-9-6-278 0,-9-2-829 0</inkml:trace>
  <inkml:trace contextRef="#ctx0" brushRef="#br2" timeOffset="34563.42">7319 2832 1347 0,'0'0'-98'0,"0"0"34"0,0 0 55 0,0 0 85 15,0 0 49-15,0 0-17 0,0 0-4 0,0 0 8 16,0 0 10-16,0 0 5 0,0 0-2 15,0 0-17-15,67-107-19 0,-66 96-12 0,-1-2-11 16,0 1-7-16,0 3-8 0,-2-2-3 0,-6 2-15 16,0 2-7-16,-5 0-6 0,-2 3-14 0,-1 3 0 15,-3 1-6-15,-3 1-4 0,0 8-2 0,-2 2 0 16,3 7-1-16,-2 0 1 0,1 4 4 0,2 4-4 16,1 1 3-16,1 0-3 0,6 0-4 0,4-1-7 15,1-2-9-15,3-2-5 0,4-2-12 16,0-3-8-16,7-3-6 0,3-4 4 0,3-1 15 15,3-5 20-15,0-4 13 0,2 0 8 0,4-7 2 16,-2-3-2-16,1-4 5 0,0-3-2 16,-2 1 1-16,-2-2 7 0,-4-2 4 0,-1 4 16 15,-3-3-1-15,-1 0 2 0,-2 0-5 16,-1 3-8-16,-2 2 9 0,-2 3 3 0,-1 3 6 16,-1 3-2-16,1 2-2 0,0 1-10 0,0 2-7 15,-1 0-16-15,1 0-33 0,0 5-9 0,1 5-4 16,-1 5 18-16,0 5 21 0,0 4 13 0,0 4 0 15,4-2-13-15,0 2-4 0,4-4-13 16,1-1-15-16,3 0-24 0,1-3-39 0,4-2-51 16,6-3-48-16,-2-3-36 0,6-6-46 0,3-3-92 15,-7-1-2-15,-8-2-381 0</inkml:trace>
  <inkml:trace contextRef="#ctx0" brushRef="#br2" timeOffset="35885.65">7856 2663 1317 0,'0'0'92'0,"0"0"24"0,0 0 3 0,0 0-31 16,0 0-48-16,-125 28-25 0,103-12 9 15,-1 2 8-15,3 3 14 0,4 0 5 0,0 1-1 16,5-1 2-16,1 0-10 0,4 0-3 16,2 0-9-16,3-3-12 0,1 0-12 0,1-4-8 15,6 0-4-15,3-3-6 0,2-4 6 0,1-2 9 16,3-3 18-16,0-2 18 0,2-3 8 0,2-6 3 15,-1-4-6-15,1-1-1 0,-2-3 0 0,-3-2 6 16,-1-2 4-16,-3 0 3 0,-2-2-6 0,-3 0-5 16,3-1-6-16,-7-3-13 0,3 0-3 15,-2-3-12-15,-2 0-3 0,-1-3-6 0,0-3 0 16,0-2-2-16,-1-1-6 0,1 0 5 0,0 2-9 16,-4 2 5-16,-1 8 7 0,0 3 3 0,-1 9 4 15,3 5 4-15,0 5 0 0,0 3-17 16,2 2-19-16,0 3-30 0,-2 7-4 0,2 6 12 15,-2 7 19-15,1 4 21 0,2 4-2 0,0 2 3 16,0 2-2-16,1 0 0 0,4 2 2 0,1-1-1 16,1 1 0-16,4-4-4 15,-2 3 3-15,2-4-7 0,0 0 0 0,1-3-6 16,4-1-11-16,-1-3-2 0,3-4-3 0,-1-4 0 16,5-4 2-16,-1-4 7 0,-1-4 1 0,3-4 11 15,0-1 16-15,0-1 1 0,-3-6 12 0,0-4 5 16,-4-1 3-16,1-6 8 0,-5 1 6 0,2-1 3 15,-3-1-3-15,-2-3 6 0,-1 2-8 0,-1-3-2 16,-5 2-1-16,-1-2-2 0,-1-1-7 16,0 2-2-16,-3 0-2 0,-6 0-1 0,-2 4 6 15,2 2 0-15,-1 5 2 0,-1 3-10 0,1 4-7 16,0 1-11-16,-1 3-12 0,-1 4 0 0,2 5-8 16,-1 2 2-16,3 4 1 0,-1 5 0 15,0 0 1-15,3 2 0 0,2 3 4 0,4 0-9 16,0 0 5-16,1-1-5 0,6 0-7 0,4-2 3 15,0-1-2-15,5-2-1 0,-1-4-2 0,4-1 6 16,0-2-6-16,2-4 5 0,-1-3 7 0,-2-4 2 16,2-1 10-16,-3-1 8 0,0-7 11 15,-1-2 4-15,0-1 5 0,-1-3-1 16,-1-1-4-16,-1-2 4 0,0-1-1 0,-3 0-2 16,-1 0-1-16,0-1 2 0,-2 0-8 0,0-1 0 15,1 0 1-15,-2 2-10 0,-2 2 2 0,1 0-2 16,-3 3 3-16,1 4-4 0,-1 2 3 0,1 4-6 15,-3 3-15-15,0 0-10 0,1 0-17 0,1 6 8 16,2 2 12-16,0 3 19 0,2 3 12 0,-1 3 2 16,3 0 0-16,-1 1-10 0,0 0 4 15,2 3-4-15,0-3-1 0,2 0 3 0,1-1 0 16,1 0 2-16,0-1-5 0,-1-1 6 0,3-2-2 16,0-1 2-16,1 0 7 0,-2-2-2 15,0-3 5-15,1-1 10 0,-2-2 14 0,-4-3 4 16,1-1 14-16,-1 0 0 0,-2 0-3 0,-2-6 8 15,-1-3-6-15,0-1-2 0,-2 0-6 0,-2-3-3 16,0 0-11-16,0-2-3 0,0 0-6 16,-4-1-11-16,-2 0-1 0,2-3-3 0,-3 0 2 15,3 2-8-15,-1 1 3 0,3 0-7 0,-1 4-4 16,2 0 6-16,1 2-5 0,0 1-2 16,0 4-2-16,0 0-8 0,4 2-7 0,-1 0-2 15,3 2-5-15,2 0-1 0,-1 0 0 0,3 1-1 16,1 0 4-16,2 1-8 0,1 0 4 0,5 0-1 15,-2-1-1-15,3 1 9 0,4-1-5 0,-1 0-4 16,7 0-7-16,-1 0-4 0,2 0-3 0,1 0 7 16,2-2 9-16,-2-1 4 0,-1-2 11 15,-2 3 3-15,-4-1 5 0,-4-1 8 0,-1 0 4 16,-7 0 9-16,-4 1 12 0,-2-1 40 0,-5 2 30 16,-2-1 17-16,-1 0-1 0,-7-1-29 0,-3 2-32 15,0 0-18-15,-5 2-13 0,0 0-4 0,-3 0 6 16,2 1-2-16,2 4-1 0,-3 0-5 15,3 1-5-15,0 2-5 0,3 2-3 0,1 0 3 16,1 1-6-16,0 2 4 0,2 1 0 0,2 0-6 16,1 2 2-16,1-1-3 0,3 0 3 15,1-1-5-15,0-1-5 0,3-2-6 0,1-2-7 16,4-1 1-16,3-2 4 0,-2-2 5 0,0-1 2 16,-1-3 10-16,4 0 4 0,-2 0 10 15,1-3 3-15,1-2-1 0,-2-1 0 0,4-2-4 16,0 0 3-16,-2-3-7 0,3-1 7 0,-1 1-5 15,-1 0 1-15,-2-1 10 0,0 2 2 0,-3 3 10 16,-1 1 1-16,-3 2 4 0,0 2-8 0,-1 0-2 16,-2 2-8-16,0 0-9 0,0 0-2 0,2 3-1 15,2 2 3-15,-2 2 7 0,4 1-1 16,-3 3 0-16,3 2-1 0,2 0-4 0,-3-1-3 16,0 1 1-16,2-1-3 0,-1-2 1 0,1 1-6 15,0-1-2-15,1-3-13 0,2-2-15 0,-1 0-6 16,1-3-26-16,4-2-31 0,-1 0-69 15,4-2-145-15,-7-3-277 0,-4 2-871 0</inkml:trace>
  <inkml:trace contextRef="#ctx0" brushRef="#br2" timeOffset="36074.11">9068 2204 2781 0,'0'0'-79'0,"0"0"12"0,0 0 45 16,0 0 38-16,0 0 5 0,0 0-7 0,0 0-10 15,71 122-10-15,-37-103-22 0,2-2-39 0,4 0-91 16,1 2-141-16,-11-6-197 0,-10-3-655 0</inkml:trace>
  <inkml:trace contextRef="#ctx0" brushRef="#br2" timeOffset="36951.01">9416 2806 2536 0,'0'0'66'0,"0"0"-15"0,0 0 30 0,0 0-6 15,0 0-42-15,0 0-20 0,36-126-7 0,-20 103-3 16,-1 1-1-16,2 2 4 0,-4 5-6 15,0 3 3-15,-1 4-3 0,-2 4-5 0,-2 4-2 16,0 0-8-16,-1 3-2 0,-2 6-10 0,3 3 1 16,-3 2-3-16,0 2-12 0,-2 2 7 0,3 2-5 15,-4 0-3-15,2-2-2 0,2 1 1 0,-2 0-2 16,1-1 7-16,0 0 14 0,0-1 2 16,5-1 7-16,-1-1-2 0,1-2-2 0,1-2-7 15,2 0 2-15,4-4 2 0,2-1 4 0,-1-2 14 16,0-4 7-16,2 0 11 0,3-2 5 0,-3-6 7 15,1 0 6-15,-1-2 7 0,-2-1 11 16,1-1 4-16,0-2 3 0,-2 1-1 16,-3 0 2-16,-2-1-7 0,0-1 0 0,-4 1-3 15,1-1-13-15,-2 0-2 0,-4-1-8 0,-1 1-3 16,0 0 1-16,-2 1-2 0,-2 0 3 0,-4 3 3 16,-4 2 3-16,-6 2-12 0,2 2-7 0,-4 3-9 15,-2 2-2-15,0 0 2 0,0 2-1 0,1 5-3 16,4 3-8-16,-3-2 5 0,6 2-6 15,-1 1-1-15,2 0 1 0,5-1-10 0,1 1-9 16,5-1-10-16,0-2-6 0,4-1-1 0,1 0 13 16,3-3 4-16,3 0 6 0,-1-2 5 0,1-2 2 15,1 0 6-15,3 0 4 0,-2-3 7 0,-3-2-3 16,3 0 4-16,1 0 3 0,-1-1-6 0,-2 0 3 16,1 2-4-16,3 1 2 0,-3 2-4 15,-2 0 3-15,4 1 1 0,-2 0-9 0,1 1 7 16,-2 2-5-16,-1 3-2 0,1 0 3 0,-1 1 1 15,0 1-1-15,0 1 4 0,0 1 5 16,0-3-6-16,0 2 5 0,0 0 1 0,-1-2-2 16,-1 0 4-16,2 0 1 0,-3-2 1 15,2 0 1-15,1-2 12 0,-1-1 3 0,1-1 13 16,1-1 10-16,-1-1 1 0,1-5-1 0,0-1-6 16,3-2-7-16,1-3-5 0,-3-1 3 0,3 0-1 15,-1-2 0-15,-1-2-1 0,2-1-1 0,-3-1-5 16,-1-2-4-16,1-4 2 0,-1-3-12 15,3-4 1-15,-2-4-4 0,0-6-5 0,0-2-4 16,2-3 0-16,-2-1-6 0,-3 0-11 0,-3 1 6 16,-1 2-5-16,-2 8 6 0,-3 2 7 0,0 10 6 15,0 4 0-15,-4 6 2 0,-1 7 10 0,3 5-11 16,-1 3-6-16,-3 1-11 0,2 9-9 0,-5 9 4 16,-1 4 9-16,1 8 10 0,-1 3 0 0,1 7 5 15,1 1-3-15,5 4 1 0,-2 3 3 16,2-2-5-16,3-1 2 0,1-1-5 0,7-4 5 15,1-3-5-15,2-3 1 0,5-7 0 0,-1-1-13 16,1-7-3-16,-1-2-6 0,4-3-8 16,-1-2-7-16,-4-4-3 0,3-4-15 15,-5 0-18-15,-1-4-16 0,-2-1-22 0,-4 0-19 16,1-3-52-16,-4-4-125 0,1 1-192 0,-3 2-779 0</inkml:trace>
  <inkml:trace contextRef="#ctx0" brushRef="#br2" timeOffset="37133.11">10091 2400 2753 0,'0'0'-72'0,"0"0"23"16,0 0 94-16,0 0 26 0,0 0-20 0,121-2-22 16,-86-1-6-16,5 1-2 0,3-2-3 0,1 0 5 15,-1 1-7-15,5 1-6 0,-4 0-5 16,3 0-29-16,-5 2-54 0,0 0-127 0,-3 0-208 15,-10 2-273-15,-12 1-809 0</inkml:trace>
  <inkml:trace contextRef="#ctx0" brushRef="#br2" timeOffset="37342.71">11034 2822 2728 0,'0'0'-31'16,"0"0"26"-16,0 0 62 0,0 0 20 0,0 0-10 15,0 0-21-15,0 0-15 0,-8 119-12 0,5-101-14 16,-4 3 1-16,-3-1-14 0,-3 0-22 0,-3 1-43 16,-3 1-82-16,-3-1-138 0,4-7-315 0,5-3-899 0</inkml:trace>
  <inkml:trace contextRef="#ctx0" brushRef="#br2" timeOffset="43621.25">12409 2053 1584 0,'0'0'544'0,"0"0"-487"0,0 0 30 16,0 0 32-16,0 0 11 0,0 0-22 0,0 0-47 15,0 0-21-15,0 0-23 0,0 0-33 16,0 0-18-16,0 0-3 0,-32-27 4 0,32 44 10 15,0 6 25-15,1 7 0 0,1 2 3 0,2 5 3 16,-1-1-7-16,-1 4 5 0,3 0-3 0,-2 0 2 16,0 3-2-16,1 0 4 0,-2 2 0 0,-2 1-2 15,1 0 3-15,-1-2-3 0,0-1 2 0,1-3-3 16,0-4 0-16,2-4-4 0,1-3-3 0,0-3 5 16,2-5-5-16,-3-1 2 0,2-5-1 15,-1-5-3-15,-3-2-1 0,1-5 1 0,2 0 6 16,-3-3 17-16,-1 0 29 0,0 0 17 0,1-3 11 15,-1-2-17-15,0-3-21 16,0-2-20-16,-4-3-12 0,-1-2 1 0,1 0-1 0,-2-1 3 16,-2 0-1-16,0-3-3 0,0 2-3 15,-2 0 2-15,-5-2-4 0,4 2-2 0,-4 1 5 16,0 2-4-16,-5 2 9 0,5 3 0 0,-4 0-4 16,1 2 0-16,-2 3-6 0,-1 0 4 0,2 4-1 15,-1 1 0-15,-1 2 1 0,1 4-8 0,-1 1 1 16,-1 2 1-16,2 1-1 0,-1 3 2 15,2 0 2-15,2 0-4 0,5 3 4 0,1-2 0 16,4 1-3-16,4 1-1 0,3 0-8 0,0-1 4 16,7-2-4-16,3-1 6 0,4-1 2 0,4-1-2 15,3-1 8-15,2-4-3 0,6-3 0 0,1-2-3 16,1-1-3-16,1-2-16 0,3-3-5 0,-3-1-16 16,-1 1-28-16,0-2-24 0,0 0-49 15,0-1-56-15,-1-1-111 0,2 2-166 0,-10 0-19 16,-5 2-487-16</inkml:trace>
  <inkml:trace contextRef="#ctx0" brushRef="#br2" timeOffset="44035.36">12920 2010 2118 0,'0'0'1'0,"0"0"-10"0,0 0 8 16,0 0 20-16,0 0 9 0,0 0-4 16,0 0 7-16,0 0 19 0,0 0 26 15,0 0 2-15,-85 125 3 0,75-93-8 0,0 2-8 16,5 2-7-16,-1 5-4 0,3-2-2 0,0 3-10 16,5 2-8-16,-2-1-12 0,3 0-5 0,4 1-10 15,2-3 4-15,3-1 0 0,0-1-9 0,2-3-1 16,3 0-7-16,2 0-3 0,1-1-5 0,-1-2-5 15,4-1-17-15,-1-2-26 0,-2-1-32 16,5-3-72-16,-2 0-73 0,-1-3-172 0,-4-7-152 16,-6-6-763-16</inkml:trace>
  <inkml:trace contextRef="#ctx0" brushRef="#br2" timeOffset="47128.18">13542 2466 1367 0,'0'0'106'0,"0"0"-83"16,0 0 57-16,0 0 43 0,0 0-2 16,0 0-18-16,0 0-20 0,0 0-8 0,0 0-1 15,0 0 10-15,0 0 3 0,0 0-3 16,5 0-4-16,-5 0-3 0,0 0 1 0,2 0-4 16,-1 0 0-16,-1 0-10 0,0-1-10 0,3-1-5 15,-3-1-13-15,0-1-1 0,0 0-5 0,0 0-3 16,0-2-5-16,-3 3 0 0,0-2-4 0,0 1-7 15,-2-1-1-15,0 0-8 0,-2-1 1 16,-4 2-1-16,1-2 3 0,1 3-6 0,-2-2 1 0,0 3-2 16,-2 0-7-16,-3 1 2 0,1 1-7 15,-1 0 2-15,-4 1-1 0,5 5 5 0,-4 0 6 16,0 6-3-16,0-1 3 0,1 1-6 0,2 2-3 16,-1 0 4-16,0 3-1 0,3-1-1 0,1 2 4 15,1-2-4-15,3-1-6 0,1 0 1 0,3-1-10 16,2-1 0-16,2-1 4 0,1 0 1 15,0 1 7-15,2-2-7 0,6-1 5 0,-1 1-1 16,2-3 5-16,4-1 8 0,-1-2 2 16,5-2 5-16,-3-1 1 0,6-2 9 15,0 0-4-15,-2-1 6 0,1-3-4 0,-2-3-3 16,1 0 3-16,-2-4 0 0,-1 2 6 0,-2-2 0 16,1 0 1-16,-2-3-4 0,0 0-3 0,-2 0 1 15,3 1-7-15,-2-3 4 0,-2 0-2 0,0 0 1 16,-1 3-1-16,-2-1 4 0,-2 4 1 0,-3 3-5 15,1 3 5-15,-1 2-6 0,-1 1 0 0,0 1-3 16,0 0-4-16,0 0-12 0,0 3-11 16,-1 3 6-16,-1 3-4 0,1 3 14 0,0 4 9 15,1 1-3-15,0 2 2 0,0-1 0 0,2-2 0 16,5 1-4-16,-1-1 4 0,4-1-5 0,0 0 0 16,2-2 1-16,1 0-11 0,0-1-3 0,6-4-10 15,-3 2-10-15,2-5-14 0,-1-1-21 0,4-2-51 16,-2-1-91-16,-2-1-183 0,-3-1-248 15,-5 1-820-15</inkml:trace>
  <inkml:trace contextRef="#ctx0" brushRef="#br2" timeOffset="47840.43">13967 2720 1061 0,'0'0'456'0,"0"0"-256"0,0 0 36 0,0 0 7 15,0 0-63-15,0 0-78 0,0 0-48 16,0 0-31-16,0 0-17 0,0 0-11 0,0 0 5 15,0 0 20-15,0 0 7 0,-1 32 19 0,5-18 1 16,-1 2-8-16,1 0-6 0,2 2-6 0,2 0-8 16,-3-2-12-16,2 0 3 0,0-1-8 0,-1 0-2 15,1-1 2-15,0-2-12 0,-1 1-12 16,0 0-22-16,3-3-34 0,-3-2-56 0,1-2-87 16,0-2-187-16,-3 0-172 0,-1-3-758 0</inkml:trace>
  <inkml:trace contextRef="#ctx0" brushRef="#br2" timeOffset="48036">13942 2426 2926 0,'0'0'2'0,"0"0"24"0,0 0-2 15,0 0 5-15,0 0-21 0,0 0-25 16,0 0-21-16,0 0-15 0,0 0-18 0,0 0-14 15,0 0-10-15,0 0-26 0,0 0-25 0,0 0-56 16,9 7-144-16,3 8-172 0,-3-4-409 0,-1-3 531 16</inkml:trace>
  <inkml:trace contextRef="#ctx0" brushRef="#br2" timeOffset="48336.21">14490 2784 2779 0,'0'0'-77'0,"0"0"27"0,0 0 101 16,0 0 42-16,0 0-9 0,0 0-18 0,0 0-8 15,0 0-3-15,0 0-10 0,0 0-4 0,0 0-8 16,125 120-10-16,-118-104-6 0,-2-1 0 0,0-1-3 16,-4 1-5-16,-1-1-1 0,0 0-9 0,-7 3-10 15,-4 1-15-15,-4 4-27 0,-5 0-32 0,-5 2-49 16,1-2-67-16,1 2-137 0,4-8-324 16,5-4-842-16</inkml:trace>
  <inkml:trace contextRef="#ctx0" brushRef="#br2" timeOffset="51179.08">15204 2491 989 0,'0'0'263'0,"0"0"-133"0,0 0 44 0,0 0 40 15,0 0-29-15,0 0-44 0,0 0-19 0,0 0-14 16,0 0-8-16,0 0-7 0,0 0-15 0,0 0-10 16,18-56-12-16,-16 52-8 0,-2-2-5 15,1 0-7-15,-1 0 3 0,0 2-8 0,0-2 3 16,-1 2-5-16,-3 0 1 0,-2-2 2 0,1 3-3 16,-1-1-3-16,-2 1-16 0,-1 0-8 15,2 0-13-15,-4 1-4 0,-2 1 0 0,-2 0-6 16,-3 1 5-16,3 0-4 0,-5 5 6 0,-3 1-1 15,1 3 7-15,-1 2 1 0,-1 0-5 0,-1 4 8 16,5 0-7-16,0 1-1 0,0 3-4 16,4-1-2-16,3 1-3 0,1-1 0 0,6-1 5 15,0-2-5-15,4 0 2 0,1-2-8 16,1-2-4-16,0 0-13 0,0-2 5 0,5-1 8 16,1-1 6-16,3 0 21 0,4-3 6 0,1 0 10 15,3-3 14-15,2-1 2 0,4 0-2 0,-2-5-2 16,-3-2-2-16,4 0-8 0,-1 0 4 0,-1-3 0 15,-4 1-1-15,-1 0 6 0,-4-1 1 0,2 1 0 16,-2-1-6-16,-3 1 3 0,-1-1-6 0,-1 1-2 16,-2 1 7-16,2 2-3 0,-4 2 2 15,0 0 3-15,-2 3 0 0,0 1-8 0,0 0-1 16,0 0-15-16,0 0-16 0,0 2-11 0,0 1-13 16,-2 3 5-16,2 1 10 0,-1 3 17 0,1 3 10 15,0 1 2-15,0 3 1 0,0-1-6 16,4 1 3-16,2-1-2 0,2 0 2 0,4-1-5 15,1-1 2-15,0 1-9 0,6-2-10 0,1-2-4 16,-1-3-15-16,3-1-24 0,-1-3-42 0,3-3-64 16,-1-1-119-16,-5 0-256 15,-7 0-603-15</inkml:trace>
  <inkml:trace contextRef="#ctx0" brushRef="#br2" timeOffset="51786.91">15671 2836 1928 0,'0'0'109'0,"0"0"22"16,0 0 20-16,0 0-18 0,0 0-38 15,0 0-41-15,0 0-9 0,0 0-8 0,0 0-9 16,0 0-1-16,0 0-2 0,0 0-7 0,-5-121-4 16,6 111 4-16,2 1-5 0,-2 1-1 15,-1 3-2-15,0 2-7 0,0 1 3 0,0 1-4 16,0 1-2-16,0 0-17 0,0 0-17 0,0 0-25 15,0 4-22-15,0 0 14 0,0 4 15 0,0 5 26 16,0 2 23-16,2 3 4 0,3 5-6 0,0 2 6 16,3 2 1-16,-2 4-2 0,0 2 2 0,4 5 0 15,-1-1-1-15,0 1-2 0,1 3-1 16,-1-2-3-16,-1-3 0 0,-1 3 1 0,1-5-1 16,1-1 3-16,-2-1-1 0,-2-3 3 0,1-2 0 15,-1-3 2-15,-1-4 3 0,-2-3 1 0,0-2 5 16,-2-3 9-16,0-2 15 0,0-4 21 15,-2-2 21-15,-1-1 12 0,-2-1-6 0,-3-2-14 16,-1 0-21-16,-4 0-18 0,-3-4-10 0,-3 0 1 16,0-2-4-16,-2-1 8 0,1 0 4 15,0 0 0-15,3-1 3 0,2 0-3 0,-1-1-3 16,6 1-3-16,1 1-1 0,-1-1-5 0,5 1-1 16,-1-1-3-16,5 0-7 0,-2-2-6 0,3-4-6 15,0 0-6-15,5-2-1 0,4-3 0 16,4-4-5-16,3-1-8 0,5-4-14 0,2 1-30 15,2-3-29-15,0-1-40 0,3-2-55 0,-2 1-129 16,-7 9-287-16,-7 8-846 0</inkml:trace>
  <inkml:trace contextRef="#ctx0" brushRef="#br2" timeOffset="51936.51">15732 2413 2809 0,'0'0'7'15,"0"0"28"-15,0 0 9 0,0 0-9 16,0 0-30-16,0 0-29 0,0 0-29 0,0 0-19 16,0 0-20-16,0 0-12 0,0 0-45 0,0 0-62 15,0 0-123-15,0 0-213 16,12-3-802-16</inkml:trace>
  <inkml:trace contextRef="#ctx0" brushRef="#br2" timeOffset="52467.65">15988 2041 1973 0,'0'0'17'0,"0"0"50"16,0 0 24-16,0 0 22 0,0 0-7 0,0 0-30 15,0 0-42-15,0 0-46 0,0 0-30 0,0 0-17 16,0 0 26-16,0 0 23 0,0 0 27 16,0 0 19-16,-2 16 4 0,23 2 19 0,4 2 2 15,2 4 3-15,3 0-7 0,0 4-14 0,2 3-8 16,-1 1-2-16,-1 1-4 0,-1 2-4 0,-1 1 1 15,-6 2-11-15,-2 0-2 0,-4 4 1 16,-1 0-6-16,-7-3 3 0,-4 0-2 0,-2-2 1 16,-2-2-3-16,-4-1 5 0,-4-2 0 15,-4-2-8-15,-2-1 0 0,-2 0-10 0,-5-4-15 16,0 1-21-16,2-2-38 0,-1-1-54 0,5-1-66 16,-2-2-138-16,7-5-238 0,2-5-804 0</inkml:trace>
  <inkml:trace contextRef="#ctx0" brushRef="#br2" timeOffset="55067.39">17239 2366 1678 0,'0'0'26'0,"0"0"27"0,0 0 52 15,0 0 41-15,0 0 2 0,0 0-38 0,0 0-26 16,0 0-25-16,0 0-20 0,0 0-7 16,0 0-16-16,0 0-6 0,0 0-4 0,0 0 0 15,-33 30 3-15,18-17 9 0,-2 1 2 0,-2 0 1 16,3 1 1-16,-2-1-3 0,-3 1 3 0,-1 0 1 15,-2-3 4-15,-2-1-4 0,1 0-5 0,2-1 4 16,-4-1-3-16,5-2 6 0,1 0 7 16,2-1 0-16,3 1-3 0,3-3-1 0,3 1-7 15,0-2-6-15,6 1-2 0,-2-3-8 16,4 0-4-16,2 0-5 0,0-1-8 0,0 1-14 16,0 1-3-16,0 1 9 0,4 2 7 0,2 2 18 15,3 2 5-15,3 1 2 0,6 0 1 0,3 2 2 16,3-2 1-16,6 2-8 0,4 0 2 0,2-2-7 15,4-1-3-15,0 1 0 0,1 0-2 16,1 0-2-16,5 0-2 0,-5 2-4 0,2-1-16 16,-1 2-10-16,1 0-28 0,-3 0-50 0,-2 1-58 15,-5-1-90-15,-3 2-230 0,-7-6-132 0,-11-2-534 16</inkml:trace>
  <inkml:trace contextRef="#ctx0" brushRef="#br2" timeOffset="55875.17">17370 2231 384 0,'0'0'48'0,"0"0"7"16,0 0 32-16,0 0 34 0,0 0 24 0,0 0 7 16,0 0 21-16,0 0 4 0,0 0-1 15,0 0-26-15,0 0-38 0,0 0-43 0,0 0-42 16,0 0-34-16,-21-29-15 0,10 40 12 0,-1 3 4 16,-6 4 12-16,2 2-2 0,-2 1-6 15,-2-1-1-15,-3 2-13 0,0 1-27 0,0 0-56 16,-2 3-76-16,0-1-108 0,-1 1-70 0,6-7-50 15,7-8-61-15</inkml:trace>
  <inkml:trace contextRef="#ctx0" brushRef="#br2" timeOffset="56378.14">18048 2226 2695 0,'0'0'-42'0,"0"0"5"0,0 0-6 16,0 0 2-16,0 0-33 0,0 0 1 0,0 0 28 16,0 0 21-16,0 0 38 0,0 0 15 0,0 0-2 15,21 133 0-15,-12-89-9 0,3 1-7 16,-3 2-5-16,1-1-3 0,1-2 2 0,-2-3-8 16,-1-3-2-16,-3-1-8 0,3-2-13 0,-6-3-13 15,-1-2-20-15,1-3-32 0,-2-2-58 16,0-2-102-16,-3-5-143 0,2-5-61 0,-1-5-516 0</inkml:trace>
  <inkml:trace contextRef="#ctx0" brushRef="#br2" timeOffset="56667.24">17997 2267 2593 0,'0'0'-13'0,"0"0"21"0,0 0 18 0,0 0 9 15,0 0-5-15,0 0-17 0,0 0-10 0,0 0 5 16,0 0-2-16,0 0 5 0,0 0 0 0,143-89 4 16,-112 96-5-16,-1 3 0 0,2 1 3 0,-2 2-6 15,-1 0 0-15,-5 4-3 0,-2-1-3 16,-5 1-3-16,1-2-2 0,-8 0-2 0,-1 1-5 16,-6-3 5-16,-3-2-3 0,0 0 6 0,-2-1 6 15,-7 1 4-15,-2-1 1 0,-8-1-4 0,1 1 2 16,-3 0-9-16,-1-1 0 0,0-2-5 15,-1-1-14-15,-2-3-10 0,3 1-14 0,2-2-20 16,0-2-30-16,2 1-49 0,5-1-96 0,4 0-176 16,-1 0-118-16,7 0-636 0</inkml:trace>
  <inkml:trace contextRef="#ctx0" brushRef="#br2" timeOffset="57846.16">18380 2785 2719 0,'0'0'11'0,"0"0"-62"0,0 0 28 0,0 0 33 16,0 0-2-16,0 0-20 0,0 0-3 0,46-121 3 15,-26 101 3-15,5-3 3 0,0 2 3 0,-3 0 3 16,-1 2-3-16,3 4 2 0,-8 1 2 0,1 3-4 15,-4 4-3-15,-3 2-1 0,-1 2-14 16,2 1-7-16,-1 2-4 0,-3 0-9 16,-2 4 6-16,2 2 1 0,-3 0 7 0,1 5 8 15,-3 0 1-15,0 2 12 0,2 1-4 0,-3 2 4 16,1 1 1-16,-1 1-2 0,4-2 7 0,-1 2-1 16,0-1 1-16,3 0-1 0,-1-2 1 0,0 0-3 15,4-2 3-15,0-1-4 0,1-2-2 16,5-2 6-16,-3-2 0 0,0-2 13 0,3-1 10 15,-2-2 10-15,4-1 13 0,-1-1 1 0,-3-5 7 16,5-2 0-16,-1-2 1 0,-3-2-5 0,1 0 2 16,-1 1-5-16,1-1-3 0,-4-2-4 0,-2 2-10 15,0-1-7-15,-1-2-10 0,-1-1-2 0,-3 0-5 16,2 0 1-16,-3-2-2 0,2 3-2 16,-5-1 6-16,-1 2-5 0,0 0 4 0,0 4-1 15,-2-1 0-15,-5 3-4 0,3 2-4 0,-2 2-2 16,1 0-11-16,-1 2-1 0,-2 2-10 15,3 0-3-15,-2 0-4 0,-3 4 2 16,0 3-1-16,0 0-5 0,1 3-1 0,3-2-5 16,-2 2 1-16,2-1-2 0,4-1-1 0,0 0-4 15,1-1-4-15,1 0 3 0,0-2-2 0,0 1 10 16,2-2 8-16,0-1 9 0,4 0 18 16,-3-1 6-16,4-1 13 0,-3-1 8 0,1 0 13 0,-1 0 1 15,2 0 6-15,-4 0 10 0,-1 0 0 0,-1 0 6 16,0 0-3-16,0 0-7 0,0 0-14 15,0 0-11-15,0 0-9 0,0 0-16 0,0 0-5 16,2 0-10-16,-2 0-8 0,1 0-2 0,4 0 2 16,-1 2 0-16,-1 1 6 0,5-1 7 0,1 2-4 15,1-1 7-15,-1 2-1 0,0-1 0 16,3 2 5-16,-3 1-1 0,1 0 5 0,1 0-6 0,-1 0 7 16,0 0-3-16,2 1 0 0,-2-3 7 15,0 1-4-15,3-1 5 0,2 0 3 0,-1-2 3 16,2-1 1-16,-1 1 8 0,2-3 3 0,1 0 6 15,1 0 4-15,-2-1-1 0,3-4 0 16,-1 0-8-16,1-1 0 0,-4 1-3 0,-1-1 0 16,3-1 4-16,-6-1 3 0,-2-2 1 15,1 3 4-15,-4-1 0 0,-3-2-8 0,1 0 4 16,-4-1-10-16,-1-1-5 0,0 1 0 0,0-2-6 16,-6 0-6-16,1-1-5 0,-3 2-1 0,-2-1-7 15,1 1-1-15,0 3 4 0,-2 1-9 0,1 2 2 16,2 3-1-16,4 3-4 0,-5 0-12 0,5 1-9 15,-3 6-10-15,-1 3-4 0,-2 4 12 16,1 4 7-16,4-1 9 0,-2 2 2 0,5 5 8 16,-5-2 0-16,7 4 10 0,-1 4 9 0,1 1-7 15,1 2 5-15,8 4 0 0,1 0 3 16,3 3 11-16,2-1 3 0,-1 0 6 0,4-1-5 0,1-1 1 16,-1-2-3-16,2-2-2 0,-3-2 2 15,2-1 2-15,0-1-2 0,-3-3 0 0,0 1 3 16,-6-6-9-16,0 0 1 0,-3-4 1 0,-3-5-2 15,-3-3 11-15,-1-3 13 0,0-3 14 0,-2 0 12 16,-7-2-3-16,-3-1-16 0,-8 0-16 16,-1-1-17-16,-6-6-4 0,0-2-1 15,-2-1 0-15,-1-3 0 0,1 0-6 0,-1 1 2 16,2 2-3-16,4 0 0 0,1 0 3 0,-1 1-6 16,6 1-1-16,1 3-4 0,0-1 4 0,6 2 0 15,6 2 4-15,-1 0-4 0,5 0-20 0,1 1-18 16,0 1-18-16,1-1-9 0,6-1 15 0,2-1 25 15,4-3 16-15,7-1 18 0,3-2 5 16,5-3-4-16,3-2 2 0,-1-4-1 0,1-2 1 16,-2-2-3-16,0-4 3 0,-4-2-2 0,3 0-7 15,-5-3 0-15,-2 3-5 0,-3 1-1 0,-4 3-16 16,-1 2-15-16,-5 4-40 0,-1 3-61 16,-1 2-108-16,-3 2-217 0,-2 5-79 0,0 2-523 0</inkml:trace>
  <inkml:trace contextRef="#ctx0" brushRef="#br2" timeOffset="58275.21">20300 2885 2801 0,'0'0'-67'0,"0"0"-42"0,0 0 14 16,0 0 75-16,0 0 53 0,0 0 3 16,0 0 8-16,0 0 15 0,0 0-5 0,0 0-10 15,37 126-6-15,-28-98-17 0,-1 5-9 0,-4-2-3 16,2 1-4-16,-5-1 3 0,-1 1-7 0,-4-4-13 15,-6 1-23-15,-6-4-37 0,-5 0-58 0,-8-3-99 16,-2 3-227-16,2-8-152 0,13-6-724 0</inkml:trace>
  <inkml:trace contextRef="#ctx0" brushRef="#br2" timeOffset="60073.12">13889 2446 743 0,'0'0'727'0,"0"0"-625"15,0 0 35-15,0 0 16 0,0 0-20 0,0 0-49 16,0 0-42-16,0 0-23 0,0 0-17 0,0 0-5 16,0 0 2-16,0 0-2 15,3-6-3-15,-3 6-1 0,4 0 5 0,-2 0-3 16,0 0 6-16,0 0-6 0,1 0-5 0,-2 0 0 16,1 0-7-16,-2 0 2 0,0 0-3 0,0 0 2 15,0 0 1-15,0 0 0 0,0 1 4 0,0 0-2 16,-2 1 11-16,1-1 15 0,-2 1 15 0,2-1 13 15,0 2 7-15,-1-1-4 0,0-1-6 16,2-1-5-16,-2 0-11 0,2 1-6 0,0-1-11 16,0 0-5-16,0 0-11 0,0 0-9 0,0 0-6 15,0 0-26-15,0-1-23 0,0 1-57 0,0-1-109 16,0 1-149-16,0 0-53 0,0 0-424 0</inkml:trace>
  <inkml:trace contextRef="#ctx0" brushRef="#br2" timeOffset="61814.61">20684 2239 2330 0,'0'0'-50'0,"0"0"57"0,0 0 11 15,0 0 20-15,0 0 2 0,0 0-12 0,0 0-7 16,-23-123-3-16,25 118-3 0,-1 3-10 16,2 0-21-16,-3 2-43 0,4 2-8 0,-1 5 11 15,4 4 24-15,3 10 42 0,4 4 14 0,1 6 4 16,4 8-6-16,-1 5 2 0,0 2-9 0,-1 3-4 15,3 1-1-15,-2 0-6 0,-4-1 4 16,5-4-4-16,-1-4 1 0,1-5-2 16,1-1 0-16,-2-7 2 0,2-2-3 0,-3-7 6 15,-1-4 2-15,-4-4 12 0,0-6 11 0,-5-2 25 16,-3-3 27-16,0 0 30 0,0-4 9 0,-1-7-18 16,5-6-31-16,-1-5-38 0,-2-5-20 0,3-3-10 15,0-1 2-15,-3-3-5 0,0-1-2 16,-1-2 0-16,0-4-6 0,1-3-9 0,2-2-1 15,-2 1 0-15,3 0-8 0,0 3 3 0,-2 3-2 16,1 6-8-16,-3 6 4 0,0 7-7 0,-3 5-7 16,-1 8-24-16,0 3-75 0,0 4-152 0,-2 0-141 15,-4 10-118-15,-1 0-14 0,3-2-303 0</inkml:trace>
  <inkml:trace contextRef="#ctx0" brushRef="#br2" timeOffset="62071.61">20618 2589 2597 0,'0'0'-100'0,"0"0"3"0,0 0 25 16,0 0 39-16,0 0 38 0,0 0 21 15,0 0 13-15,0 0-2 0,0 0 3 0,147-33-2 16,-108 28-9-16,4-2-3 0,4 2-12 0,0 0-7 16,0 2 0-16,2-1-5 0,4 0-2 0,1 1-18 15,0 1-35-15,-3 1-77 0,1 1-202 16,-14 0-251-16,-15 0-844 0</inkml:trace>
  <inkml:trace contextRef="#ctx0" brushRef="#br2" timeOffset="63078.18">12471 3849 2250 0,'0'0'39'0,"0"0"-11"15,0 0 24-15,0 0 14 0,0 0-1 0,0 0-38 16,0 0-31-16,0 0-6 0,0 0 2 0,0 0 12 15,0 0 11-15,0 0 8 0,4 62-3 0,2-41-5 16,3 0 0-16,2 1-8 0,2-1-1 16,0 1-6-16,-1-5-5 0,1 1-8 0,1-5-10 15,0 0-13-15,-3-1-29 0,1-4-35 0,2-2-55 16,-1-3-73-16,3-2-111 0,-4-1-134 0,-6 0-700 16</inkml:trace>
  <inkml:trace contextRef="#ctx0" brushRef="#br2" timeOffset="63244.42">12604 3549 1625 0,'0'0'1027'16,"0"0"-999"-16,0 0-2 0,0 0 6 16,0 0-9-16,0 0-27 0,0 0-33 0,0 0-22 15,0 0-7-15,0 0-22 0,0 0-46 0,0 0-93 16,0 0-119-16,-11 7-172 0,18 1-764 0</inkml:trace>
  <inkml:trace contextRef="#ctx0" brushRef="#br2" timeOffset="63469.2">13076 4067 2790 0,'0'0'-68'0,"0"0"4"0,0 0 38 0,0 0 78 16,0 0 16-16,0 0-23 0,0 0-10 0,0 0-4 16,0 0-8-16,0 0-7 0,70 129-1 15,-69-110-5-15,-1 1-8 0,0 1-1 0,-7 1-25 16,-3 5-28-16,-3-2-56 0,-3 2-87 16,-2 1-102-16,2-2-147 0,1-5-121 0,7-8-680 0</inkml:trace>
  <inkml:trace contextRef="#ctx0" brushRef="#br2" timeOffset="64145.32">13499 3980 2279 0,'0'0'-1'16,"0"0"44"-16,0 0 44 0,0 0 8 0,0 0-25 16,0 0-40-16,0 0-19 0,0 0-9 0,0 0 1 15,0 0 1-15,0 0 2 0,17-131-2 16,-6 118 3-16,1 4 1 0,-2 2-1 0,-4 4 2 15,0 2-4-15,-2 1-3 0,-1 3-3 0,4 10 6 16,2 3 4-16,0 7 7 0,2 8 5 0,2 5-9 16,1 5-5-16,-1 3-1 0,2 3-5 15,1 0 1-15,-2 0 0 0,2 2 0 0,-1-1-2 16,-2-1 0-16,1-1 0 0,-1-1-2 16,1-3 3-16,-1-2 0 0,-2-3 1 0,1-3 5 15,-1-3-4-15,-1-3-1 0,-2-5 1 0,-3-4-1 16,-1-1 9-16,-1-5 9 0,-3-4 10 0,0 0 14 15,0-4 16-15,0-1 10 0,-4-2 3 0,-5-1-11 16,-5-1-19-16,-2 0-19 0,-5-1-12 0,-4-5 2 16,-1-2-4-16,-1-2 0 0,0-1 3 0,3-3-9 15,1-1 6-15,1 0 1 0,4-3 0 0,2 1 1 16,4 0-5-16,0 0-3 0,4-2-6 16,4 2-6-16,1-1-8 0,3-1-10 0,0-3-4 15,7 1-5-15,4-4-10 0,4-1-14 16,3-2-24-16,6-1-31 0,1-2-38 0,3 1-50 15,2-1-98-15,1-1-142 0,-7 10-116 0,-8 6-697 0</inkml:trace>
  <inkml:trace contextRef="#ctx0" brushRef="#br2" timeOffset="64286.05">13903 3641 2694 0,'0'0'17'0,"0"0"3"0,0 0-4 15,0 0-13-15,0 0-38 0,0 0-94 0,0 0-142 16,0 0-147-16,0 0-93 0,0 0 4 0,0 0-372 0</inkml:trace>
  <inkml:trace contextRef="#ctx0" brushRef="#br2" timeOffset="64657.97">14522 3957 2825 0,'0'0'-9'0,"0"0"2"0,0 0 8 0,0 0 0 15,0 0-22-15,0 0-29 0,0 0-9 0,0 0 9 16,0 0 18-16,0 0 21 0,0 0 8 0,0 0-21 15,130-6-47-15,-91 3-56 0,3 0-73 16,0-1-117-16,-12 3-183 0,-9-1-787 16</inkml:trace>
  <inkml:trace contextRef="#ctx0" brushRef="#br2" timeOffset="65068.28">15458 3739 2890 0,'0'0'-113'0,"0"0"20"0,0 0 70 0,0 0 37 15,0 0 2-15,0 0-12 0,126-27-5 16,-97 27 2-16,3 6-1 0,-1 0 4 0,0 2-4 16,-3 3 2-16,0 3-6 0,-7-1-7 15,0 1-8-15,-6 1-10 0,-2 2-3 0,-5-1-3 16,-3 0-2-16,-1-1-5 0,-4 0 3 0,0 0 14 16,-6 1 14-16,-4 0 19 0,-4 0 8 0,-3 2 6 15,-1 0 2-15,-4-1 4 0,1 0 6 0,2-3 1 16,0 0 6-16,6-1-4 0,-2 0-5 0,5 0-14 15,2 0-5-15,3-2-12 0,4 1-8 16,1 1-2-16,2 0-13 0,7 0-2 0,6 0-2 16,3-1-1-16,5-2-1 0,6 1-8 0,2-4-24 15,4-4-47-15,4-1-64 0,0-3-119 0,-6 1-197 16,-12 0-490-16</inkml:trace>
  <inkml:trace contextRef="#ctx0" brushRef="#br2" timeOffset="65336.01">16687 3887 2515 0,'0'0'-207'0,"0"0"52"16,0 0 148-16,0 0 56 0,-2 150-3 0,4-109-12 15,6 1-13-15,0 6-11 0,-2 1-5 16,2 2-3-16,-3 1-4 0,2-1 0 0,-5 0-5 16,3-3-3-16,-2-4-8 0,-2-2-8 0,2-7-13 15,-3-3-24-15,0-6-36 0,-2-4-27 0,-2-6-20 16,-7-5-26-16,-2-5-67 0,-3-5-105 0,1-1 1 16,6 0-334-16</inkml:trace>
  <inkml:trace contextRef="#ctx0" brushRef="#br2" timeOffset="65765.92">16434 4152 595 0,'0'0'252'0,"0"0"26"16,0 0-6-16,30-132-41 0,-20 112-59 0,2 4-41 15,1 3-36-15,3 4-22 0,-1 3-12 16,5 2-8-16,1 4-6 0,3 0-3 0,5 3-2 16,-1 6-6-16,3 2-1 0,2 3-5 0,-2 2-3 15,-2 3-3-15,-4-1-2 0,0 0-6 0,-4-3-1 16,-2 3-1-16,-5-3-5 0,-3-2 0 0,-2-2-1 15,-7-2 2-15,-1-2 8 0,-1-2 16 0,-1-1 16 16,-5 1 2-16,-5 0-3 0,-4-1-16 16,-5 0-15-16,0-1-5 0,-1-3-2 0,-1 0 0 15,3 0 2-15,0-2 2 0,4-1 1 0,1-2 4 16,6 0-2-16,2 1-3 0,1-1-9 0,4 0-14 16,1 1-16-16,1-2-12 0,6 0 1 15,2-3 3-15,3-1 10 0,2-2 9 0,7-2-1 16,2-2-1-16,-1 0-2 0,8 0 0 0,-1-4-4 15,1 3 2-15,2 0 2 0,-2 1 2 0,-2 3 8 16,-3 4 4-16,-4 2 1 0,-1 4 5 0,-1 0 4 16,-8 3-2-16,-2 0 4 15,2 2-1-15,-6 2-2 0,0 2 3 0,-3 2 4 16,1 2 6-16,0 3 2 0,-1 1 6 0,-2 1 0 16,0 2-4-16,0-1 0 0,2-1-10 0,-2 2-4 15,0-2-4-15,0-2-1 0,0 0-4 0,0-3-9 16,0 0-18-16,0-2-38 0,2-1-63 0,4-2-100 15,-3-1-139-15,2-1-212 0,-3-2-846 0</inkml:trace>
  <inkml:trace contextRef="#ctx0" brushRef="#br2" timeOffset="65902.98">17185 3669 2620 0,'0'0'74'16,"0"0"-24"-16,0 0-1 0,0 0-17 0,0 0-45 15,0 0-62-15,0 0-68 0,0 0-63 0,0 0-107 16,0 0-122-16,0 0-83 0,0 0-604 0</inkml:trace>
  <inkml:trace contextRef="#ctx0" brushRef="#br2" timeOffset="66103.8">17602 3873 2641 0,'0'0'24'0,"0"0"7"0,0 0 26 0,0 0-3 16,0 0-24-16,0 0-8 0,0 0-11 0,0 0-5 16,-130 126-1-16,107-105-1 0,-6 4-5 15,0-4 0-15,3 1-5 0,-2 0-8 0,2-2-7 16,4-2-20-16,5-3-25 0,2-2-46 0,4-2-62 16,2-3-77-16,6 0-68 0,-2-3-75 0,4-3-69 15,0-2-187-15,1 0 278 0</inkml:trace>
  <inkml:trace contextRef="#ctx0" brushRef="#br2" timeOffset="66901.13">17312 3906 996 0,'0'0'458'15,"0"0"-142"-15,0 0-91 0,0 0-81 0,0 0-95 16,0 0-50-16,0 0 0 0,0 0 5 16,0 0 17-16,0 0 21 0,0 0 7 0,0 0 11 15,0 0-1-15,0 0-2 0,99 92-7 0,-78-76-7 16,3 2-6-16,0-1-2 0,5-1-1 0,-2-1-4 15,0-1-2-15,3-2-3 0,0-2 2 0,0-2 1 16,-3-2 0-16,-2-4 8 0,4-1-2 0,-6-1 1 16,4 0-5-16,-4-5-4 0,-2-2-6 0,-1 0-1 15,-2-2 4-15,1-3-3 0,-6 0 4 16,2-1-3-16,-3 0-3 0,1-3-2 0,-4 0-3 16,-2 0-1-16,-4 1-5 0,-1-3 3 0,-2 2-7 15,0 1 1-15,0 2-1 0,-4 0-10 16,-3 2 1-16,-2 3-5 0,2 2-2 0,-2 2-3 15,-1 3-3-15,0 1-2 0,-4 0-2 0,2 3 0 16,-2 6 0-16,3 4 3 0,-5 2 1 16,4 1 6-16,0 3 1 0,1 1 2 0,3 1-1 15,0-1-2-15,7 0 1 0,1 0-3 0,0-2 3 16,7 1-4-16,1-4 2 0,5 0 1 0,0-3 3 16,1 0 8-16,4-2 3 0,2-1 8 15,1-5 3-15,4-2 5 0,-1-2 3 0,4 0 2 16,-2-3 4-16,2-3 2 0,0-2 4 0,-4-1 4 15,3-3 4-15,-4-3-3 0,3 1-2 0,-3-5-9 16,-2-3-9-16,4-2-3 0,-2-6-6 0,0-2 0 16,-2-5-5-16,1-4-3 0,-1 0-9 15,-3-4-4-15,2 0 1 0,-6 0-10 0,-1 2 6 16,-7 3 1-16,-1 1 5 0,-5 8 6 0,0 3 4 16,-6 8 4-16,-1 3 0 0,-2 5 0 0,-1 5-5 15,0 2-7-15,-4 5-16 0,2 3-6 0,0 6-5 16,-7 6 1-16,-1 6 10 0,2 4 3 15,1 5 7-15,-1 5 4 0,1 1 3 0,6 4 6 16,1 0 2-16,7 0 1 0,3 1-2 16,0-2 1-16,3 0-3 0,7-2-1 0,1-2-2 15,7-4-3-15,-4-1-1 0,5-4-1 0,3-3 8 16,2-2-3-16,0-6 8 0,4-2 4 0,-1-4-4 16,0-3 10-16,3-5 0 0,-3-1 2 0,0 0 1 15,0-6 0-15,-4-2 2 0,2-3 3 16,-6-3 8-16,1-1-5 0,-3-3-1 0,2-5-8 15,0 0-10-15,-1-4 1 0,-3 0 0 0,1-2 3 16,-4 2 7-16,-4 4 1 0,-4 5 4 0,0 4 4 16,-2 5 2-16,-2 3 6 0,0 4-5 0,0 2-8 15,-2 0-5-15,-4 0-19 0,2 4-3 0,-3 5-2 16,-5 3 3-16,0 5 1 0,-2 4 2 16,2 1 1-16,1 3-7 0,1-2 8 0,3 0-9 15,4-1-4-15,2-1-7 0,1-2-14 0,0 2-9 16,7-2-16-16,1-3-14 0,5-1-23 0,2-3-27 15,1-2-50-15,6-4-80 0,-1-4-190 16,-3-2-524-16,-6 0-27 0</inkml:trace>
  <inkml:trace contextRef="#ctx0" brushRef="#br2" timeOffset="67041.75">18863 3576 2921 0,'0'0'30'0,"0"0"-7"15,0 0-4-15,0 0-36 0,0 0-54 0,0 0-68 16,0 0-25-16,0 0-17 0,0 0-25 0,0 0-42 16,0 0-128-16,0 0-111 0,0 0-617 0</inkml:trace>
  <inkml:trace contextRef="#ctx0" brushRef="#br2" timeOffset="68054.09">19652 3912 2557 0,'0'0'215'0,"0"0"-114"0,0 0 22 15,0 0-4-15,0 0-48 0,0 0-25 0,0 0-16 16,0 0-11-16,0 0-12 0,-19-120-9 16,6 112-6-16,-1 2-10 0,-1 0-4 0,-2 4 3 15,-2 0-1-15,3 4 1 0,-2 0 1 0,0 6-7 16,3 1-1-16,0 4-4 0,3-1-6 15,3 4 0-15,0-2 1 0,5 1 3 0,-2-1 3 16,4 0 3-16,2-4 1 0,0-1-6 0,0-2-2 16,0-2 0-16,2-3 4 0,4-1 20 0,-2-1 28 15,5 0 29-15,0-7 14 0,4-2 0 0,3-3-13 16,2-2-16-16,-4-2-5 0,3-3-3 0,-3-1-4 16,3-1-2-16,-4-2-5 0,0-2-4 15,2-2-1-15,0-3-3 0,2 1-4 0,1-4-4 16,-2 0-2-16,3-1-9 0,2 0-5 0,-2 1-2 15,-2 0-4-15,-5 4 10 0,-3 5 3 0,-5 4 7 16,-3 5 2-16,-1 5-1 16,0 6-3-16,-3 1-22 0,-5 3-22 0,-3 4-17 15,-2 8-2-15,-5 6 16 0,-3 4 25 0,0 6 13 16,2 5 7-16,5 3 7 0,1 3-1 0,6 1 4 16,3 0 2-16,4 0-3 0,6-2 3 0,4 0-5 15,2-2 3-15,6-4-1 0,1-3 4 0,0-5 4 16,2-4 3-16,-4-3 8 0,2-2 5 0,0-6 7 15,0-4 7-15,0-3 6 0,1-2 0 16,-1-4 1-16,1-6 1 0,-3-1-6 0,2-2-6 16,0-2-3-16,-1-2-11 0,1-1-6 0,-5 0-3 15,4-4-6-15,-4 1-3 0,5-3 0 16,-2 0-5-16,-3 1-2 0,3-1 0 0,-5 3-2 16,0 3-1-16,-3 4 5 0,-3 4 2 0,-3 4-2 15,-2 2-3-15,-1 4-14 0,0 0-20 0,0 0-14 16,-2 6 4-16,-2 5 14 0,0 1 19 0,-3 6 19 15,2 2 0-15,-2 1 1 0,4 2-1 0,0-1-2 16,1-1 0-16,0 1-1 0,2-2 0 16,0-3-2-16,2 1 1 0,2-6 0 15,-1 0 2-15,5-4 3 0,1-3 9 0,-2-1 12 16,4-3 7-16,0-1 10 0,1 0 0 0,1-2-4 16,5-5-2-16,-3-2-8 0,2-3-5 0,1-2-2 15,-2 2-4-15,1-2-6 0,-1-1-1 0,-1-1-5 16,4 0-5-16,-1 0 0 0,-2-3-3 0,3 4-2 15,1 1 0-15,-4 2-2 0,-2 1-4 16,-3 6 1-16,-1 1-6 0,-2 2-12 0,-5 2-10 16,1 0-17-16,-4 2-1 0,0 5 6 0,0 2 11 15,0 4 16-15,0 2 8 0,0 2 8 0,0 1 3 16,0 1 0-16,1-1 4 0,2 2 0 16,3-1-2-16,-1 0 3 0,5-2-2 0,0-2-2 15,0-1 2-15,2-2-2 0,2-4 3 0,-2-2 2 16,1-2 6-16,3-3 6 0,-1-1 1 0,-1-1 7 15,3-6-1-15,1-2 0 0,1-3 0 0,-1-1-3 16,-3 0-4-16,5-1-2 0,-2-3-1 16,0 0-4-16,0-1 1 0,0-1-1 15,1-1-1-15,-3 0 3 0,-1 2 2 0,-2 1 2 16,-2 4 2-16,-4 1 7 0,1 5 1 0,-4 1 5 16,-1 2-3-16,-2 4-7 0,-1 0-10 0,0 0-17 15,0 0-11-15,-1 4-10 0,-1 2 5 0,-1 3 6 16,3 4 11-16,-2 2 10 0,2 4-2 0,0 3 3 15,0-1-8-15,0 2-1 0,2-1-12 0,4 1-17 16,-2-3-11-16,3 0-26 0,-3-3-32 16,2-3-76-16,-3-1-171 0,0-5-302 0,-2-4-853 0</inkml:trace>
  <inkml:trace contextRef="#ctx0" brushRef="#br2" timeOffset="68236.61">20032 3341 3197 0,'0'0'-32'0,"0"0"-6"16,0 0 2-16,0 0-9 0,0 0-10 0,0 0 3 16,0 0-4-16,0 0 6 0,0 0 3 0,0 0-29 15,0 0-67-15,129 50-145 0,-103-41-236 0,-10-2-937 16</inkml:trace>
  <inkml:trace contextRef="#ctx0" brushRef="#br2" timeOffset="68602.37">22499 3275 2177 0,'0'0'-17'16,"0"0"-17"-16,0 0 69 0,0 0 48 15,0 0 30-15,0 0 12 0,0 0-3 0,0 0-29 16,-33 121-26-16,19-90-11 0,0-1-4 0,-4 2-6 15,2 0-3-15,-2 0-2 0,1-2-8 0,-2 0 1 16,1-2-4-16,-2-1-5 0,0-3 0 0,-1 1-3 16,-2-6-2-16,2-3-4 0,1-1 0 15,-1-4-5-15,1-1-4 0,0-3 0 0,3-2-10 16,-1 0-8-16,2-4-19 0,-4-1-20 0,5-1-24 16,-3-5-30-16,2-4-47 0,-1-2-107 0,-2-2-222 15,7 2-166-15,4 3-795 0</inkml:trace>
  <inkml:trace contextRef="#ctx0" brushRef="#br2" timeOffset="69028.45">21935 3146 2721 0,'0'0'-47'15,"0"0"37"-15,0 0 43 0,131-42 10 16,-87 34-9-16,0 2-5 0,4 1-3 0,1 1 0 15,-2 1-1-15,4 2 6 0,-1 1-7 0,-3 0 5 16,3 5-4-16,-4 2-10 0,-1 2-1 0,-4 2-10 16,-4 0 0-16,-4 2-4 0,-6 2 4 0,-5-1-7 15,-5 1 0-15,-6-1-2 0,-2 0-8 16,-6 0 1-16,-1 0-6 0,-2 0 5 0,0 2 2 16,-7-2 3-16,-3 0 9 0,-3-2 0 0,-4 3 3 15,-3-1 0-15,-2-1-1 0,0-1-1 16,-1 2 2-16,1-3-6 0,-1 0 0 0,3-1 4 15,1 1-4-15,-2-3 5 0,2 0-2 0,1-1 2 16,2 1-2-16,1 0 2 0,3-2 0 0,3 1-4 16,-2-2 3-16,1 1-2 0,0 0-2 15,1 0 3-15,2 3 3 0,0-2-5 0,1 0 2 16,4 1 0-16,-3 0-4 0,4 0 3 0,1 2-1 16,0 1-5-16,6 2-3 0,1 1 1 15,6 2-3-15,2 2 1 0,2 1 5 0,5 0-6 16,3-1-3-16,3 1-3 0,0-1-17 0,3-2-13 15,1 1-18-15,2-1-26 0,0 0-43 0,3-1-71 16,1-1-123-16,-9-3-228 0,-10-3-832 0</inkml:trace>
  <inkml:trace contextRef="#ctx0" brushRef="#br2" timeOffset="69614.73">23294 3409 2627 0,'0'0'-79'15,"0"0"-21"-15,0 0 35 0,0 0 101 0,0 0 44 16,0 0-1-16,0 0-12 0,-22 141-11 0,20-103-19 16,1 2-13-16,-1 2-3 0,-2 2-4 0,1 1-6 15,-3 1 1-15,3-1-1 0,-4-2-1 16,1-2 4-16,-2-1 0 0,-1-3 0 0,0-5-2 15,-1-2-1-15,-1-3-3 0,2-3-3 0,-5-5 1 16,1-2-1-16,0-4 1 0,0-5 4 0,-1-1 9 16,0-4 0-16,3-3 3 0,0 0 6 0,-2-3-7 15,1-5 1-15,-1-1-4 0,5-3-4 16,1-4 0-16,1 0-2 0,5-1 2 0,1 0-7 16,0-2-8-16,5 2-6 0,5 1-8 0,6-1 0 15,-1 2 1-15,5 2-1 0,2 2-1 0,2 1 1 16,-2 3 0-16,6 2 1 0,-2 1 4 15,0 2-3-15,-1 1 1 0,-4 1-2 0,0 0 5 16,-3 0-2-16,-2 0 4 0,-5 4 0 16,4 0-3-16,-5 0 2 0,1 0-2 0,-5-1 2 15,2 1-3-15,-6-1-1 0,1 0-3 0,-2-1-3 16,-1-1 4-16,0 0 2 0,0 1 12 0,-2-2 10 16,-3 0 8-16,-3 0 2 0,-3 0-3 0,0 1-3 15,-5-1-8-15,1 0 3 0,-2 0-8 16,0 2 2-16,-2 0 1 0,3 3 0 0,1 1 0 15,3 3-4-15,-3 0 1 0,7 1-4 0,1 2 3 16,2 3-4-16,0-2-3 0,5 1-3 0,0 3-2 16,1 0 3-16,5 0 0 0,3 2 6 15,5-1 0-15,1-1 1 0,3 0-1 0,0 0 0 0,4 0-2 16,2-2-2-16,0-1 0 0,2 0-3 16,1-2-2-16,-1 1-14 0,3 1-19 0,0-3-43 15,-1 0-85-15,-3 1-119 0,-1 0-211 0,-4-4-359 16,-9-4 18-16</inkml:trace>
  <inkml:trace contextRef="#ctx0" brushRef="#br2" timeOffset="71201.78">7568 5318 1489 0,'0'0'49'16,"0"0"62"-16,0 0 53 0,0 0 32 0,0 0-14 16,0 0-54-16,0 0-43 0,0 0-22 15,0 0-8-15,0 0-2 0,78-139-11 0,-58 108-10 16,4-2-10-16,0-3-3 0,2 0-9 0,-2 0-1 15,-3 2-4-15,0-3-4 0,-7 6 2 0,-1-4-4 16,-3 0 0-16,-4-1-9 0,-2 0-3 0,-3-2-7 16,-1 2-8-16,-2 2 1 0,-5 3-1 0,-7 3 2 15,-1 4 9-15,-3 5 11 0,-3 7 0 16,-1 7 3-16,-3 5-4 0,-1 8-10 0,2 12 5 16,-2 6 2-16,2 14 6 0,1 5 5 0,3 13 6 15,1 8 1-15,3 6-1 0,5 6 2 0,4 4-8 16,5 2 1-16,3 0-2 0,7-2-2 15,5-3 4-15,2-3 0 0,4-5 4 0,0-3-3 16,2-4 1-16,0-5-5 0,1-2-2 16,-2-4-5-16,1-6-10 0,-2-1-16 0,0-6-32 15,-2-6-34-15,-3-5-51 0,-4-6-49 0,-2-5-61 16,-2-3-99-16,-5-6-55 0,-1-4-500 0</inkml:trace>
  <inkml:trace contextRef="#ctx0" brushRef="#br2" timeOffset="72179.56">7358 5584 1871 0,'0'0'280'0,"0"0"-313"0,0 0 6 0,0 0 26 16,0 0 21-16,0 0-5 0,123-73-8 0,-81 57 2 15,3 0-1-15,6-4-1 0,1 3 1 0,2-1-8 16,1-1-3-16,-3 3-6 0,-2 1-12 15,-4 0-18-15,-4 1-27 0,-1 1-22 0,-5 2-6 16,-6 1-3-16,-5-2 5 0,-6 3 9 0,-2 1 5 16,-7 0 24-16,-4 1 34 0,-3 0 36 15,-3 1 29-15,-3 2 17 0,-5-1 7 0,-3 2 0 16,-2 0 0-16,1 2 9 0,-7 1 5 0,0 0 0 16,1 4-6-16,-5 2-12 0,2 2-9 0,1 0-4 15,0 4-3-15,0 1-5 0,5 1-7 16,-1 0-8-16,5 0-6 0,2 1-4 0,3 0 1 15,1-1-1-15,2-1-3 0,3-2 0 0,0 0-4 16,0-2-3-16,7 0 3 0,0-2-3 0,2-3-3 16,1-1 4-16,6-3-5 0,-2 0 3 0,2-6-1 15,-1-3-2-15,4-1-3 0,-2-2-2 0,-1-2 0 16,3 1-2-16,-4-1 1 0,0 1 3 16,-3 0-1-16,0 0 1 0,0 2 1 0,-5 0-1 15,1 0-1-15,-1 4-2 0,-2 0-1 0,-1 4 0 16,-1 1-1-16,-2 2-3 0,0 0-3 0,-1 0-1 15,1 3 0-15,2 3 2 0,-1 3 5 16,1 2 2-16,-2 3 0 0,5 0 2 0,-2 1-1 16,3 0 0-16,1 0 0 0,3 0 0 15,-1 0 1-15,3-2-2 0,0-3 4 0,2-2-2 16,2-2 1-16,0-4 2 0,3-1 4 0,0-1 4 16,0-3 3-16,1-5 0 0,1-2-1 0,2-5-1 15,-2-3 2-15,1 0 0 0,-1-5 6 0,-3 0 2 16,1-1 2-16,-5-2 3 0,-2 1 3 15,-1 0-3-15,-4-4 0 0,-2 0-9 0,1-2-8 16,-4-3-5-16,0-1-4 0,-2-5-2 0,-2-2-9 16,1 0-5-16,-1-2-9 0,-5 2-4 0,-6-1 1 15,1 5 5-15,-4 2 8 0,-3 8 8 0,-1 6 7 16,3 7-1-16,-3 6-2 0,1 8-5 16,1 2-5-16,1 13-4 0,-2 6 3 0,2 5 2 15,2 8 2-15,3 3 4 0,1 6-1 0,7-1 0 16,1 5 2-16,2 2-2 0,0-1 1 0,9 1 2 15,4 0 4-15,0-3 1 0,6-1 0 0,3-4 3 16,3-3-4-16,3-3 1 16,1-6-1-16,1-1-2 0,0-7-2 0,-1-2 3 15,1-4 2-15,0-4 3 0,-2-4 3 0,0-3-2 16,-2-3 2-16,-5-1-2 0,1-7 5 0,-2-2-2 16,-2-3 0-16,-2-4 5 0,-1 1-4 0,-5-4 2 15,-1-2-1-15,-6-2 0 0,3-3-4 0,-4-1-1 16,-1-1-2-16,2 1-4 0,-1 0 0 0,1 5 0 15,-2 4 0-15,0 4 1 0,1 3 0 16,1 6-3-16,0 3-1 0,-1 3 0 0,0 0-5 16,2 7 3-16,1 3 1 0,4 4 1 0,-1 3 3 15,0-1 3-15,3 4-1 0,-2 2 1 16,2-1 1-16,2 2-2 0,-1 0 1 0,6 2 1 16,-4-2 1-16,5 0 1 0,0 0 0 0,1-1 2 15,-1-1-4-15,-5-3 2 0,1-1-3 0,-1 1-2 16,-6-4 2-16,-4-2 1 0,0-2 6 0,-4 0 2 15,-4-1 6-15,-6-1-5 0,-2 0-9 0,-7-2-15 16,-3-1-17-16,1-2-23 0,-6-1-29 16,3 0-31-16,0-2-61 0,0 0-89 15,6 0-196-15,4-4-191 0,6 3-520 0</inkml:trace>
  <inkml:trace contextRef="#ctx0" brushRef="#br2" timeOffset="72353.16">9508 5463 2301 0,'0'0'152'0,"0"0"-62"0,0 0 12 15,0 0 12-15,0 0-31 0,58 135-43 0,-55-110-9 16,-3 0-15-16,-4 1-6 0,-5 1-11 16,-4-2-22-16,-2 3-39 0,-1-1-62 0,-3 2-92 15,1-3-144-15,5-6-235 0,4-7-843 0</inkml:trace>
  <inkml:trace contextRef="#ctx0" brushRef="#br2" timeOffset="73295">10648 5468 2541 0,'0'0'24'0,"0"0"31"0,0 0 10 16,0 0 2-16,0 0-20 0,0 0-25 16,0 0-8-16,-26-126-3 0,15 109-1 0,-3 2-1 15,-3 1 0-15,-2 0-6 0,-1 3-9 0,-4 3 0 16,-3 2-3-16,2 2 3 0,-3 3 4 0,-1 2 0 16,7-1-2-16,-3 4-3 0,2 2-1 15,0 4-5-15,5 0 1 0,3 2-2 0,0 3-4 16,6-2-5-16,5 1-10 0,2 1-6 0,2-1-9 15,0 1-2-15,6-3-2 0,3 0 2 16,5-3 10-16,0 1 8 0,-1-5 10 0,4 0 2 0,-2-3 7 16,1-1 5-16,-3-1 1 15,4 0 9-15,-6 0 1 0,4-4 4 0,-3-1 2 16,-1 1 3-16,-2-1 2 0,1 0-1 0,-4 1-3 16,2-2 0-16,1 2-2 0,-5 1-4 0,3-1 0 15,0 3-4-15,-3 1-1 0,3 0 0 0,0 0 0 16,-1 6 1-16,2 1 0 0,0 1 4 0,2 4 0 15,-4 0 1-15,4 1 4 0,-1 2-3 0,1 2 1 16,-2-1-3-16,1 3-3 0,2-4 2 16,1-1 1-16,-1-3-1 0,3-2 5 0,1-2 4 15,2-2 7-15,-1-3 11 0,3-2 7 0,1 0 7 16,-1-3-2-16,0-4-2 0,0-4 0 0,-4-1-5 16,5-6 1-16,-4 0 0 0,-2-1-4 15,0-2-1-15,1-1-2 0,-3 0-6 0,-2 0-4 16,2-4-8-16,0 0-1 0,0-3-5 0,-2-2-1 15,0-2-1-15,1-5-3 0,-4-1-3 0,1 0-4 16,2-4-3-16,-5 3-4 0,-2-1-3 16,-4 2-1-16,1 4-2 0,-7 4 5 0,-3 3 1 15,0 7 8-15,-1 5 5 0,-4 6 2 0,-2 4-7 16,1 5-7-16,1 1-4 0,-3 9-8 16,-1 5 8-16,0 8 3 0,3 2 1 0,-1 5 6 15,5 6 4-15,1 3 1 0,0 6 4 0,5 2 3 16,5 1-1-16,1 0 3 0,0-1-1 0,9-4 0 15,3-1-3-15,6-4-1 0,0-1-1 0,2-5-3 16,2-1 1-16,1-2 3 0,4-5 0 0,-1-2 2 16,2-5 2-16,0-4-5 0,1-2 1 15,-5-5 3-15,3-5 1 0,-3 0 5 0,2-1 0 16,-3-7-3-16,-1-3-1 0,-2-4 3 0,2-6-5 16,-3 0 3-16,-2-4 1 0,-4-3-4 15,1-2 1-15,0-4-2 0,-2-2-4 0,-1-5 1 16,-1-2-7-16,1-4-1 0,-3-2-5 0,0 0-5 15,-4-1 4-15,-2 1-5 0,2 4 1 0,-4 3 4 16,0 7 4-16,-1 6 12 0,-5 8 16 16,-1 6 9-16,1 7 3 0,-1 6-7 0,-2 2-15 15,4 3-12-15,-5 11-5 0,-4 6 5 0,2 7 5 16,1 6 9-16,0 4 1 0,2 3 1 16,0 4 4-16,5 2 0 0,-3 1 0 0,7 1-1 15,0-2-1-15,0 1-4 0,1-3-2 0,9-2 0 16,0-2-4-16,5-3-1 0,0-3-4 0,5-2-7 15,0-5-3-15,1 0-7 0,0-7-8 0,1-2-17 16,3-6-20-16,-3-2-37 0,-1-4-59 0,-3-4-99 16,-4-2-171-16,-6 0-180 0,-5-1-752 0</inkml:trace>
  <inkml:trace contextRef="#ctx0" brushRef="#br2" timeOffset="73485.3">11057 5139 2713 0,'0'0'-5'0,"0"0"10"16,0 0 0-16,0 0 16 0,0 0 7 0,0 0-6 15,0 0-5-15,0 0-4 0,152-9 2 0,-111 8-2 16,-1-1 1-16,1 0-5 0,2 0-6 0,1 1-9 16,1 1-27-16,-4 0-47 0,2 0-86 15,1-1-131-15,-6 2-163 0,-9 1-133 0,-10 1-645 0</inkml:trace>
  <inkml:trace contextRef="#ctx0" brushRef="#br2" timeOffset="73934.98">11622 5475 1876 0,'0'0'195'0,"0"0"-108"15,0 0 31-15,0 0 26 0,0 0-15 0,0 0-40 16,0 0-19-16,106-133-6 0,-85 109-11 0,1-3-6 16,-3-1-6-16,0 1-6 0,-2-3-9 15,-3 0-3-15,-2-2-3 0,-1-2-7 0,-3-2-2 16,-1-3-7-16,-4-2-3 0,-1 1-8 0,-2-3 0 15,-1 3-5-15,-1 2-2 0,-7 3 4 0,-2 4 2 16,1 5 6-16,-3 4 7 0,-3 8 3 0,4 7-5 16,-2 6-7-16,-2 3-9 0,1 13-7 0,-1 9 7 15,-4 8 3-15,6 8 8 0,-2 9 3 0,6 3 0 16,6 10 0-16,3 3 0 0,1 4 5 16,1 1-3-16,8 2 7 0,-2-1 3 0,6 1 6 15,-2 0 6-15,1-2 1 0,-1-2 4 0,0-4-9 16,0-4-3-16,0-2-5 0,3-3-7 15,-3-2-3-15,0-6-4 0,0-1-3 0,4-6-7 16,-1-1-10-16,-1-6-18 0,-1-2-16 0,4-6-22 16,-3-3-28-16,-1-5-42 0,4-4-78 15,-5-5-150-15,-1-4-228 0,-6-3-824 0</inkml:trace>
  <inkml:trace contextRef="#ctx0" brushRef="#br2" timeOffset="74576.22">11666 5638 2299 0,'0'0'-19'0,"0"0"26"0,0 0 14 0,0 0 30 15,0 0 14-15,0 0 4 0,130-34 4 0,-100 32 3 16,2-1-6-16,1-2-9 0,5 0-6 16,0 2-10-16,-2-2-2 0,3 1-6 0,2-2-5 15,-4 0-8-15,-2-3-5 0,1 1-6 0,-5 0-6 16,-1-3 1-16,-6-1-5 0,-4-2 1 15,-7 0 0-15,0-1 1 0,-6 1-1 0,-1-1-2 16,-5 1-3-16,-1 0-4 0,0 0-2 0,-7 1-6 16,-3 1-3-16,0 2-3 0,-2-1 0 0,-2 3 2 15,-2 2 1-15,-1 2 3 0,1 3 1 16,-2 1 0-16,2 1 2 0,1 6 1 0,2 3 3 16,-2 0 0-16,4 1 3 0,0 1-2 0,4 2 3 15,1 2 0-15,-1 0 0 0,5 1 3 0,-1 1 2 16,3 1 4-16,0-1 3 0,0 1 3 15,4 0 0-15,6-3-2 0,0 1 0 0,8-3-4 16,-2-2 1-16,3-2 1 0,5-1 0 0,1-4 0 16,0-1 4-16,0-2 0 0,0-2-1 0,2 0 2 15,-1-3-2-15,-1-4 1 0,4-3 1 0,-4-1 1 16,1-4-1-16,-3-1-2 0,3 0 4 16,-3-5-2-16,-4 0 2 0,1-2-2 0,-3-5-5 15,-1-1-1-15,2-3-4 0,-1 0-1 0,-3-7 1 16,3 1-5-16,-1-4-4 0,-1-2-5 0,-3-3-6 15,-1 1-1-15,-5 0-2 0,-1 1 2 0,-2 3 5 16,-1 6 1-16,-2 2 5 0,0 8 5 16,-5 5 4-16,0 4 6 0,-2 5 3 15,-2 5-5-15,1 4-9 0,0 3-7 0,-2 1-8 16,-3 9 0-16,1 6 8 0,-4 4 5 0,3 6 5 16,1 4 6-16,2 4 4 0,2 6 2 0,5 1 7 15,1 5-1-15,2 1 1 0,0-1 5 0,5 2-2 16,5-1 0-16,7-2-1 0,1 0-6 15,5-3-8-15,0-2 0 0,4-2-4 0,0-2-1 16,-1-6 0-16,4 1-4 0,-1-5-4 0,1-3-1 16,-3-3-2-16,-1-2-10 0,-3-4-10 0,-4-3-26 15,0-3-31-15,-7-1-55 0,0-3-118 16,-5-2-262-16,-4-1-1024 0</inkml:trace>
  <inkml:trace contextRef="#ctx0" brushRef="#br2" timeOffset="87590.39">16098 1667 58 0,'0'0'-58'0</inkml:trace>
  <inkml:trace contextRef="#ctx0" brushRef="#br2" timeOffset="87853.85">14631 1448 198 0,'0'0'-4'0,"0"0"15"15,0 0-12-15,-147-3-7 0,107 3-8 0,4 0 4 16,-3 0-11-16,1 1 8 0,-5 1 8 0,4 1-3 16,-5 2 2-16,-2-1-3 0,0 1 1 0,-6 3-12 15,14-3-40-15,9-2 62 0</inkml:trace>
  <inkml:trace contextRef="#ctx0" brushRef="#br2" timeOffset="88247.72">12602 1689 404 0,'0'0'92'0,"0"0"33"0,-175 28-2 0,114-15-10 16,8-4 8-16,5 0-22 0,4-1-18 0,4 2-16 15,4-3-7-15,4 1-14 0,3 0-11 0,6 2-16 16,-3-3-19-16,9 1-4 0,-1 0-11 15,-1 0-9-15,8 3-8 0,-2 0-11 0,-3 1-13 16,5 4 5-16,-2-1 6 0,-2 3-5 0,3 0 12 16,1 3-11-16,-1 1-15 0,-4 1-2 0,4 2-6 15,-5 3-7-15,4 0 5 0,-6 4 1 16,6 0 1-16,-4 2 16 0,4 0 15 0,-1 1 13 16,-1-1 13-16,1 0 8 0,-1 1 4 0,1-3 1 15,-2 1 3-15,1-1-1 0,-1-1-4 0,2-2 10 16,1-2-2-16,-2-3 4 0,2-1 7 0,3-2 2 15,-1-1 8-15,4-1 14 0,2-1 6 16,0 1-4-16,5-2-5 0,0 2-13 16,0-3-4-16,5 0 2 0,0 1 0 0,5 0 5 15,0-1 2-15,0-1 5 0,7 1-2 0,-2 1-2 16,4-2-6-16,0-1-5 0,3 2-6 0,1-1-3 16,5 0-4-16,1-1-10 0,1 1-6 0,2 2-24 15,4-3-32-15,-1 3-35 0,6 0-11 0,2 2 11 16,-7-6-188-16,-13-4 292 0</inkml:trace>
  <inkml:trace contextRef="#ctx0" brushRef="#br2" timeOffset="88497.11">13047 3371 0 0,'0'0'159'0,"0"0"-154"16,0 0 1-16,0 0 21 0,145-4 16 0,-115 3 6 15,0-1-5-15,-1 1-15 0,-5 0-16 0,4 1-1 16,-2-1 14-16,-2 0 11 0,4 0 9 16,-3-1-1-16,4 1-10 0,-1 1-14 15,3-1-6-15,2 0-6 0,3 0-6 0,3 0 0 16,6-1-7-16,4 0-7 0,4 1-21 0,3-1-27 16,3 1-30-16,2 1-12 0,4 0 18 0,2 0 19 15,-1 1 26-15,2 2 9 0,-1 1-19 0,3 0-21 16,-19 0 69-16,-18-2 0 0</inkml:trace>
  <inkml:trace contextRef="#ctx0" brushRef="#br2" timeOffset="88613.82">14981 3403 0 0,'0'0'29'0,"0"0"64"0,0 0-52 15,131 12-8-15,-99-10-2 0,0-2-1 0,2 2-4 16,0-1-7-16,-2 0-15 0,3 1-15 16,0 0-14-16,0 2-14 0,-1 0 5 0,1 0 3 15,3-1 7-15,-1-1 5 0,3 2-39 0,-12-3-7 16,-8 0 65-16</inkml:trace>
  <inkml:trace contextRef="#ctx0" brushRef="#br2" timeOffset="89046.69">16749 3124 0 0,'0'0'92'0,"0"0"-67"0,0 0-14 16,0 0-3-16,4-119 2 0,-8 94 7 0,-1-2 10 15,-1 2 18-15,-2 0 19 0,3 2 26 0,-2 0 14 16,3 1 7-16,2 1 4 0,0 1-15 0,2-3-6 16,0 1-15-16,6 1-14 0,0-2-11 15,2 0-16-15,1 0-9 0,-1-2-9 0,1 1-8 16,0 0-8-16,0-2 4 0,-2-2-7 0,1-1 5 15,1-3 2-15,-6-1-3 0,1-2-3 16,-4-2-11-16,0-2-5 0,-1 1-10 0,-6-3 5 16,-3-1 5-16,-6 3-2 0,-1-1 2 0,0 0-1 15,-7 2 2-15,1-1 1 0,1 4 11 16,0-1 4-16,0 3-8 0,0 1 7 0,2 0-4 16,-1 2 0-16,-1 2 10 0,0-1 4 0,0 4-6 15,-4-3-12-15,-2 4 4 0,-2 0-3 0,-6 0 1 16,1 2-3-16,-7 3-9 0,-3 2-13 0,2 1-2 15,-7 4-5-15,0 3-16 0,3 4 0 0,-5 0-26 16,0 5-28-16,0 0-51 0,2 0-12 16,13 2-4-16,11 1-19 0</inkml:trace>
  <inkml:trace contextRef="#ctx0" brushRef="#br2" timeOffset="90219.53">11768 2762 400 0,'0'0'4'0,"0"0"19"15,0 0 22-15,0 0 29 0,0 0 19 0,0 0-8 16,0 0-20-16,0 0-24 0,0 0-14 0,0 0-3 16,0 0-5-16,-116-1-4 0,106 11-3 15,-3 6 0-15,2-1 4 0,-1 2-5 0,-1 3 7 16,-2 1 1-16,3 2 0 0,1 1 7 0,-2 0-5 15,2 4-3-15,1-2-3 0,1 5-3 0,2-2-1 16,3 4-1-16,-1-1 2 0,4 3-4 0,2-2 2 16,-1 2-2-16,1 1-1 0,6-1-1 0,0-2-1 15,3-1 1-15,4-2 2 0,1 1 7 16,1-3-2-16,6 1 1 0,1-1 0 0,2 0 1 16,4-1 3-16,2 1 5 0,2-3 4 0,5-1-6 15,2 0 3-15,1-2-3 0,1-2 2 16,6 1 4-16,2-1 0 0,0-2 1 0,1 0-5 15,1-1-6-15,-1 0-6 0,0 0-5 0,-1 0-1 16,-2 2-3-16,0-3 2 0,0 1 0 16,-4 2-2-16,4-2 0 0,-2 3 1 0,0 0-5 15,2 1 2-15,-3-2-3 0,4 0-2 0,-2-1 2 16,2 1-1-16,-1-1 2 0,2 1-1 0,1 0 3 16,-4 1 0-16,1 3-1 0,-1-2 3 15,1 3-2-15,-4 0 1 0,4 2-1 0,-5 2-2 16,4-1-1-16,-4 3 2 0,2-2-1 0,-1 2 1 15,-2 1 2-15,1 1-2 0,-2-1 2 0,1 4 1 16,-2-2 0-16,0 2 0 0,-2 1-2 0,1 0 2 16,-4 1-3-16,1 3 2 0,-1-3-1 0,-2 1 0 15,1-2 1-15,-3 1 0 0,-2 1 1 0,-1 0-3 16,-1 2 3-16,0 1-1 0,-3 0-3 16,-2 2 5-16,1-1-2 0,-1 2 0 0,-5-3-1 15,1 3 2-15,0-3-2 0,-3-2 2 0,1 3 2 16,-4-4-2-16,3 1 1 0,-2-2 0 15,-1 0-1-15,1-3 0 0,-3 0 2 0,1-3-1 16,2-1 0-16,-1-2 2 0,0-1 0 0,-1-3-2 16,0 0-3-16,0-3-2 0,-3-4-8 15,0-1-13-15,-3-3-15 0,-1-2-35 0,-2-4-39 16,0-2-48-16,-2-2-43 0,0-2-12 0,0-1-7 16,0 0 45-16,-2 0-214 0</inkml:trace>
  <inkml:trace contextRef="#ctx0" brushRef="#br2" timeOffset="90586.11">14153 5709 1025 0,'0'0'73'0,"0"0"-135"0,0 0 29 0,0 0 36 15,0 0 66-15,0 0 11 0,0 0-8 16,0 0 4-16,0 0 9 0,33 136 6 16,-21-105-7-16,4 1-10 0,-1 1-22 0,3-4-19 15,2 3-10-15,-1-5-10 0,3 0-6 0,1-2-2 16,-3-3-1-16,6-2 1 0,-3-1 2 0,5-3 4 16,1-2 5-16,-1-5 1 0,1-2 9 0,1-4 9 15,-4-3 17-15,0 0 19 0,0-5 7 16,-2-3 1-16,-3-5-7 0,-2 0-4 0,-2-2-1 15,-3 0 2-15,0-4-3 0,-4-2-9 0,-2-2-11 16,2-6-15-16,-2 1-12 0,0-6-10 0,0 1-4 16,-1-5-8-16,1 2-6 0,2-2-11 0,-1 1-12 15,2 1-11-15,-3 6-18 0,0 3-14 0,1 5-51 16,-3 6-74-16,0 3-119 0,0 3-161 0,1 3 3 16,-1 3-358-16</inkml:trace>
  <inkml:trace contextRef="#ctx0" brushRef="#br2" timeOffset="91455.45">12426 3603 1088 0,'0'0'-27'0,"0"0"8"0,0 0 23 0,0 0 56 16,0 0 10-16,0 0-21 0,0 0-10 0,0 0-7 16,0 0 0-16,0 0 4 0,0 0-6 0,0 0-5 15,0 0-3-15,0 0-2 0,90-39 5 0,-90 42 7 16,1-1 13-16,-1 0 11 0,0 1 9 16,0 0 12-16,-3 1 2 0,-1 0-4 0,-4 1-8 15,4 0-11-15,-3-1-11 0,2 2-4 0,-2-1-2 16,-2-1-6-16,4-1 2 0,-1 0-5 0,2-1-2 15,-1-2-1-15,5 0-6 0,-1 0-6 0,1 0-8 16,0 0-5-16,0 0-9 16,0 0-2-16,1-2-4 0,0-1-8 0,3-1-1 0,0-1-8 15,0-1-10-15,2-1-28 0,1 1-32 16,-1 0-44-16,2 1-54 0,2 2-67 0,1 1-94 16,-3 0 10-16,-3 1-387 0</inkml:trace>
  <inkml:trace contextRef="#ctx0" brushRef="#br2" timeOffset="92191.28">13617 3608 1032 0,'0'0'-10'0,"0"0"27"0,0 0 76 0,0 0 27 16,0 0-33-16,0 0-40 0,0 0-23 0,0 0-10 15,0 0-3-15,0 0 1 0,0 0-2 0,0 0-5 16,0 0 4-16,0 0-1 0,65-9 2 0,-62 13 2 16,-1 0 0-16,-1-1 2 0,0 2-3 15,-1-2 7-15,0 0 4 0,0 0 9 0,0-2 19 16,0 2 13-16,0-2 13 0,0 1 8 0,-2-1 0 16,-2 1-10-16,-1 0-11 0,2-1-12 0,-3 0-9 15,3-1-1-15,-1 1-4 0,1-1-1 16,3 0-2-16,-1 0-2 0,0 0-4 0,1 0-1 15,-1 0-6-15,1 0-6 0,-1 0-2 0,1-1-7 16,-1 0-2-16,1 0-7 0,0 0-6 16,0 1-13-16,0 0-23 0,0 0-33 0,0 0-62 15,0 0-87-15,0 0-106 0,0 0-107 0,0 0 30 16,0 1 38-16,0 0-39 0</inkml:trace>
  <inkml:trace contextRef="#ctx0" brushRef="#br2" timeOffset="99763.4">15107 6575 703 0,'0'0'81'0,"0"0"27"0,0 0 39 15,0 0 20-15,0 0-7 0,0 0-69 0,0 0-32 16,0 0-9-16,0 0 0 0,0 0 12 16,0 0 10-16,0 0 5 0,43-65-3 0,-33 52-4 15,0 1-4-15,-2-1-10 0,-3 0-8 0,1-1-11 16,-3 1-11-16,-1-1-7 0,-2 0-5 0,0 1-5 15,-5-1-5-15,-5 0-1 0,1 1-4 0,-4 2-2 16,-1 0-4-16,-4 2-1 0,-2 2-4 0,-1 1-3 16,-1 4 1-16,-2 1-3 0,-3 1 3 15,1 2 1-15,-1 4-1 0,0 3 2 0,5 3 1 16,0 2 0-16,3 3 1 0,2 0 0 0,4 3-1 16,0 0 1-16,4 1-1 0,1-1 4 0,6-1 1 15,2 1-1-15,0-3 4 0,10-1-2 16,0-1 3-16,3-3 1 0,4-2 1 0,0-2 2 15,4-4 3-15,0-2 4 0,0-2 3 0,3-4 8 16,1-4 1-16,-1-3 3 0,0-4-1 16,1-2-4-16,0-3-1 0,-3-1-4 0,-2 0 2 15,-1-1-5-15,-2-2-3 0,-3 2 0 0,1-4-5 16,-2 1 3-16,-2-2-4 0,1-3 1 16,-1-2-5-16,1-3 0 0,0-1-4 0,-2-2-3 15,2 1 0-15,-2 1-1 0,-2 4 3 0,-2 2 3 16,0 6 9-16,-3 5-1 0,-3 4 4 0,0 7-2 15,0 5-19-15,0 3-9 0,-5 6-5 0,-1 6 0 16,-3 9 16-16,-1 3 7 0,-2 6 1 0,0 1 0 16,1 3-1-16,1 3 4 0,1 0 3 0,2 1-1 15,2-1 3-15,1-2-2 0,4-1 1 16,0-4 0-16,6-3-4 0,3-2 4 0,4-2-1 16,3-4 0-16,0-3 2 0,4-4-1 0,2-1 2 15,1-6-2-15,2-2 7 0,-2-3-4 16,2-1 2-16,0-7 0 0,-3-2-3 0,0-1 1 15,-2-2 1-15,-4-2 0 0,-1-2-1 16,-4 0 6-16,-1-3-2 0,-1 0 0 0,-3-1-1 16,0-2-6-16,-1-2-1 0,0-2-5 0,0 0 0 15,-1 0-2-15,-2 2 2 0,1 5 2 0,-3 5 1 16,0 3 2-16,0 7-1 0,0 2-7 0,0 3-19 16,-3 1-1-16,-1 8-1 0,-2 4 7 15,-1 4 20-15,-2 3-1 0,-1 5 1 0,0 0-1 16,1 0 2-16,1 2 1 0,0-1 2 0,3 0-1 15,3-1-3-15,2-2 4 0,0-3-3 0,1 1 0 16,8-5 1-16,-2-3 0 0,3-3 0 0,0-2 1 16,3-3 5-16,-3-3 2 0,2-2 7 0,-1 0 5 15,0-3 2-15,3-5-2 0,0-3-4 0,1-1-10 16,0-3-7-16,3 0 1 0,-3-2-1 16,3 2-1-16,-3-3 2 0,2 0-3 0,1 1-3 15,2-2-1-15,-2 1-2 0,0 1-4 0,-1 2 2 16,-1 2-2-16,0 1 0 0,-2 5 2 15,-1 4-3-15,-5 3 0 0,1 0-2 16,-3 4 4-16,2 6 2 0,-5 2 1 0,1 1 9 16,-2 4 0-16,-2-2 4 0,0 4 2 0,-4 1 2 15,0-4 2-15,-1 3 4 0,-1 0 2 0,1-1 5 16,0-1 8-16,-3-2 5 0,2 0 7 0,-4-1 3 16,2-4-1-16,-1 1-9 0,-2-3-9 0,2-2-9 15,0-2-10-15,1-1-7 0,3-2-8 16,-1-1-15-16,4 0-47 0,2-3-80 0,-1-2-166 15,1 0-243-15,0 1-854 0</inkml:trace>
  <inkml:trace contextRef="#ctx0" brushRef="#br2" timeOffset="99904.36">15619 5883 2209 0,'0'0'4'0,"0"0"-37"0,0 0-22 15,0 0 1-15,0 0-24 0,0 0-84 16,0 0-120-16,0 0-109 0,0 0-1 16,0 0-374-16</inkml:trace>
  <inkml:trace contextRef="#ctx0" brushRef="#br2" timeOffset="100172.15">16226 5903 1808 0,'0'0'112'0,"0"0"40"0,0 0 26 16,0 0-6-16,0 0-53 0,0 0-52 0,0 0-35 15,0 0-26-15,0 0-10 0,0 0 5 0,0 0 12 16,0 0 6-16,0 0 3 0,0 0-7 16,9 120 0-16,-16-77-2 0,-1 3-6 0,-1 1 0 15,-2-2-4-15,3 0-5 0,1-2 2 0,1-6 2 16,0 1-4-16,2-4 3 0,3-3-8 0,1-1-8 15,0-5-11-15,1-3-20 0,1-4-32 16,5-3-46-16,-5-3-73 0,0-4-101 0,0-2-104 16,-1-4-59-16,-1-1-641 0</inkml:trace>
  <inkml:trace contextRef="#ctx0" brushRef="#br2" timeOffset="101219.46">15918 6278 1236 0,'0'0'173'0,"0"0"-81"16,0 0-17-16,0 0 4 0,0 0 7 15,0 0-10-15,0 0-18 0,141-22-14 0,-107 22-11 16,1 1-8-16,-2 2-1 0,4 1 6 0,-1-1 3 16,1 0 4-16,0-1-1 0,-2 1-5 0,0-1-7 15,-2 0-5-15,-3-1-4 0,-2-1-3 16,-2 0-2-16,-3 0-1 0,0 0-4 0,-3 0-2 16,-3 0 0-16,-3 0-3 0,0-2 3 0,-4 1 6 15,-5-2 15-15,-2 2 22 0,-3 0 11 0,0-3-1 16,-6 2-14-16,-3 0-24 0,-4 1-15 0,-2-1-4 15,-3 2-2-15,-6 2 4 0,2 0 0 0,-1 1 0 16,-1 3 1-16,0 0-1 0,4 2-1 16,1 0 2-16,4 2 1 0,0 2 2 15,5-1 4-15,0 1 1 0,4-1 0 0,2 1 4 16,3-1-3-16,1 1-1 0,0-2 0 0,7 0-6 16,2-3 0-16,0-1-1 0,2-2 2 0,2-2 1 15,1-2 1-15,2 0 2 0,2-4-1 0,-1-2 2 16,-1-3 0-16,3-1-3 0,0 0 0 0,-2-2-3 15,-1 2-1-15,1-2-1 0,-4 1-1 16,1-2-2-16,-1 2-1 0,-1 0-1 0,-3 3-2 16,-1 2-3-16,-3 2-2 0,0 3-3 0,-1 1-6 15,-2 0-6-15,1 1-1 0,0 3 0 16,-1 5 6-16,-2 0 8 0,0 1 6 0,1 3 5 16,-1 1 2-16,0-2 3 0,0 2-4 0,1-2 4 15,1-1 0-15,1-1 1 0,1 0 4 0,1-1 1 16,0-3 3-16,3-3 5 0,-1 0 8 15,1-3 4-15,1 0 7 0,3-3 1 0,0-3-6 16,0-3-7-16,0 0-9 0,1-2-4 0,0-2-7 16,1 1 4-16,-3-2-5 0,2 3 0 15,0 0-1-15,-1-1-3 0,3 1-2 0,-1 0-1 16,1 1-1-16,-3 3-3 0,4 1-2 0,-4 3-4 16,-2 3-3-16,1 0-2 0,-4 0-2 0,-3 3-1 15,2 4-2-15,-5 0 5 0,1 2 0 0,-2 4 5 16,0-2 6-16,0 2 0 0,0-1 2 0,0 0 0 15,-2 0 3-15,1 1 0 0,1-3 2 16,0-2 2-16,0 0 0 0,3-3 2 0,5-1 0 16,-1-3 5-16,1-1 0 0,4 0 8 0,-1-2 0 15,1-4 1-15,1-2 1 0,-3-1-5 0,1-2-2 16,1-1-3-16,-3 0-1 0,2 1-5 0,-1-2 3 16,-1 2-2-16,0-2-5 0,1 3 4 15,-1-1-5-15,0 4-1 0,0 1-2 0,0 1-1 16,-1 2-2-16,-1 1-4 0,1 2 1 0,-5 0-9 15,1 0 1-15,0 5-3 0,-2 1 3 16,-1 0 2-16,0 1 3 0,-1 3 5 16,0-1-3-16,0 1 9 0,0 1 1 0,0 1 1 15,2-2 1-15,2 1 0 0,0-1 1 0,3 0 0 16,2-1 6-16,3-1 1 0,3-3 2 0,1 1 4 16,4-2 1-16,1-6 3 0,0 2-3 0,3 0 4 15,1-4-5-15,1-4 5 0,-1-1 0 0,-4-1 1 16,1-2 6-16,-1-3-5 0,-3 1 1 0,-1-3-2 15,-4-2-3-15,-1-3-2 0,1 0-4 0,-1-6-4 16,-1-3-3-16,-3-2-6 0,2-7-3 16,0-1-3-16,-3-2-9 0,2-4-1 0,-1-1-6 15,-3-2-6-15,2 1 1 0,-6-1-5 0,2 4 8 16,-3 4 8-16,0 6 11 0,-2 7 9 16,-1 7 3-16,-4 7-1 0,2 7-5 0,-2 7-10 15,-1 1-6-15,2 10 6 0,-4 10-1 0,-2 5 14 16,0 9 6-16,0 4 2 0,2 4 9 0,3 6-1 15,2-1 1-15,-1 1-2 0,6 1-6 0,0-1-1 16,8-1 0-16,3-1-3 0,5-1-5 16,3-1 0-16,2-3-3 0,3-2-4 0,3-4-2 15,1-4-9-15,3-5-9 0,-2-3-12 16,-1-4-12-16,-2-6-24 0,-5-3-35 0,-5-6-54 16,-1-2-78-16,-7-2-104 0,-5-3-145 0,-2 0-749 0</inkml:trace>
  <inkml:trace contextRef="#ctx0" brushRef="#br2" timeOffset="101712.59">17368 5976 1166 0,'0'0'438'16,"0"0"-228"-16,0 0-53 0,0 0-49 15,0 0-48-15,0 0-27 0,0 0-2 0,0 0 4 16,0 0-8-16,127-8-16 0,-81 18-8 0,2 2-2 16,3 1-2-16,1 0 0 0,0 0 0 15,-1 1-1-15,0-1-1 0,-4-1-3 0,-2 1-5 16,-4-1-6-16,-3-1-4 0,2 1 2 0,-7-4-2 15,-3 2-1-15,-1-2 2 0,-7-1-1 16,-2-3 6-16,-3 0 7 0,-11-1 5 0,-2-2 24 16,-4 1 11-16,-8-2 2 0,-9 0 2 0,-3 0-11 15,-2 0 2-15,-6 0 9 0,-3 2 9 0,1 0-2 16,-1 4-5-16,1-1 0 0,3 5-2 16,-1 0-1-16,3 3 4 0,4 2-2 0,4-2 3 15,1 1-6-15,9 0-3 0,2 1-8 0,3-1-8 16,2-1 2-16,1-1-8 0,7 0-1 0,4-2-2 15,1-1-1-15,5-2 0 0,1-2-1 0,2-4 3 16,2-1-3-16,-2 0 1 0,4-4-1 0,-2-3-1 16,-2 1 2-16,-2-4 1 0,0-1 3 15,-4 0 0-15,4-5 0 0,-1 3-1 0,-4-2-1 16,5 0-1-16,-2-4-1 0,-3 5 3 0,-2-1 0 16,-3 2 7-16,0 5 1 0,-7 2 5 0,-1 2 2 15,-1 3-2-15,0 1-2 0,0 1-8 16,-2 6-1-16,-2 4 3 0,-4 0 2 0,-1 3 6 15,1 0 0-15,4 1-2 0,-4 0-5 0,7-1-3 16,1-1-6-16,0 1-1 0,9 1 2 16,1 0-6-16,2-2-2 0,4 1-6 0,-1-2-14 15,5 0-11-15,1-2-28 0,-2 0-33 0,4-4-39 16,2 0-101-16,-2 0-219 0,-6-3-183 16,-4 0-828-16</inkml:trace>
  <inkml:trace contextRef="#ctx0" brushRef="#br2" timeOffset="101921.79">17723 6774 2574 0,'0'0'17'16,"0"0"3"-16,0 0 20 0,0 0 14 0,-69 118-12 15,58-95-11-15,0-1-8 0,-1-2-10 0,1-2-7 16,-3-3-11-16,2-2-11 0,2-3-25 16,1-1-60-16,3 1-104 0,-1-4-197 0,5-1-188 15,1-2-836-15</inkml:trace>
  <inkml:trace contextRef="#ctx0" brushRef="#br2" timeOffset="102720.85">19489 6225 1398 0,'0'0'55'0,"0"0"25"15,0 0 28-15,0 0 26 0,0 0-8 0,0 0-40 16,0 0-24-16,0 0-15 0,0 0-15 0,0 0-11 16,0 0 3-16,0 0-1 0,0 0 6 0,0 0 2 15,-47-132 0-15,47 118-5 0,-3 1-7 16,-5-1-8-16,-3-1-10 0,-3 2-7 0,-4 3-9 15,-3 2-5-15,-5 4-4 0,-1 1 4 0,-2 3 5 16,-7 3 4-16,5 3 7 0,0 6-2 0,2-1 3 16,3 3 2-16,-1 2 1 0,5 2 2 0,3 1 0 15,6 1 1-15,3 0-3 0,2 0 2 16,2-1-1-16,6-3 0 0,4 2 4 0,1-5 0 16,7-3 5-16,4-3 3 0,3-4 6 0,4-2 3 15,3-1 4-15,0-6-2 0,5-4-2 0,4-6-1 16,-3-2-2-16,-2-2 0 0,-4-3-2 15,0-1 0-15,-4-2 0 0,-1-1-5 16,-3-3 0-16,2-2-10 0,-6-2-1 0,4-2-4 16,-6-1-4-16,3 0-5 0,-4-1-5 0,-2 1-7 15,-3 0-5-15,0 5 7 0,-4 3 5 0,-2 7 11 16,0 5 8-16,-1 5 5 0,-5 6-9 0,2 5-12 16,-5 1-7-16,0 9-7 0,-2 7 10 0,0 3 14 15,1 6 8-15,0 4 9 0,1 4 3 16,5 2 6-16,2 1 2 0,2 2-1 0,0 0-4 15,4-1-4-15,6 0-3 0,2-4-1 0,7 1-1 16,2-5-1-16,5-1 1 0,1-3-3 0,4-3 2 16,3-4-2-16,0-2 0 0,-2-6 2 0,3-5 2 15,-5-5 2-15,-5 0 3 0,-2-7 6 0,-5-5 2 16,0-2 1-16,-6-4-1 0,1-2-2 16,-4-1-5-16,0-4-4 0,-1 1 0 0,-5-2-8 15,3-3-2-15,-3 1-3 0,-2-1-6 0,3 4 5 16,-3 3 2-16,-1 3 4 0,0 5 1 0,0 6 7 15,0 5-1-15,-4 1-3 0,3 2-4 16,0 6-6-16,-2 5 0 0,-2 3 4 16,1 5 7-16,-3 1 0 0,3 2-1 0,3 3 2 15,-3-2-5-15,4 1 1 0,0-1-1 0,5-3-5 16,2 1-4-16,3-1-7 0,4-3-17 0,0-3-33 16,5-1-47-16,1-4-86 0,1-2-161 0,-3-2-204 15,-6-4-844-15</inkml:trace>
  <inkml:trace contextRef="#ctx0" brushRef="#br2" timeOffset="102873.43">19972 5629 1935 0,'0'0'513'0,"0"0"-440"0,0 0-17 16,0 0-10-16,0 0-40 0,0 0-50 0,0 0-24 15,0 0-19-15,0 0-26 0,0 0-56 0,0 0-89 16,0 0-116-16,0 0-69 0,66 79 25 0,-58-61-237 15</inkml:trace>
  <inkml:trace contextRef="#ctx0" brushRef="#br2" timeOffset="103903.39">20000 6170 1403 0,'0'0'431'0,"0"0"-103"16,0 0-58-16,0 0-94 0,0 0-69 0,0 0-37 15,0 0-21-15,0 0-12 0,0 0-4 0,0 0-3 16,47-128-5-16,-23 107-4 0,2-1-11 0,0-1-3 15,4 2-2-15,0 2-3 0,-1 1 0 16,-5 7-1-16,0 3-1 0,-4 4-1 0,-6 4-1 16,-3 0-4-16,-1 5-4 0,-4 4-3 0,-2 2-2 15,-2 1 2-15,1 5 3 0,-3 0 1 16,0 0 1-16,0 3 3 0,-4 0-1 0,3-1 4 16,0-2 1-16,0-1-1 0,1 0 3 0,0-3-3 15,2-1 1-15,6-6 2 0,-2 0-3 0,1-4 7 16,2-2 2-16,0 0 2 0,1-7 5 0,0-2-5 15,2-2-2-15,-1-4-2 0,0-1-1 16,4 0 1-16,-4-2 2 0,2-2-1 0,-3 1 2 16,1 1-6-16,2-3 0 0,-3 4-4 15,0-1-4-15,1 4 3 0,-3 2-2 0,0 3 0 16,0 3 0-16,-4 4-8 0,3 2-11 0,-5 0-3 16,1 3-2-16,-1 4 6 0,0 2 10 0,-1 5 6 15,-1 0 2-15,0 1 1 0,0 0 4 0,0 1 0 16,0 0 2-16,0 0 0 0,0 0-3 0,0-2 0 15,1 0 1-15,3-2 2 0,3-3 1 16,0 0 4-16,2-4 3 0,2-1 5 0,3-2 3 16,3-2 2-16,2 0-1 0,1-4 0 0,-2-3-2 15,5-4-1-15,-3-1 1 0,-4-2-1 16,4-2-3-16,-4-2-1 0,-2-2 0 0,-1-1-1 16,1-2-1-16,-3-3 0 0,-2-2-7 0,2-3-1 15,-2-2 1-15,1-4-3 0,1 0-3 0,1-3-6 16,-3-2-10-16,4 3-6 0,-3-1 1 0,-2 3 1 15,-2 5 6-15,-2 3 7 0,-3 5 5 16,-1 4 2-16,0 7 1 0,-1 4-10 0,-5 7-24 16,1 2-11-16,-4 8-2 0,-1 7 11 15,-2 6 19-15,-2 4 17 0,1 3 4 0,2 4 0 16,2 1 7-16,2 4-5 0,2 0 0 0,3 3-1 16,2 2-5-16,0-2 3 0,2-1 1 0,5-1-1 15,1-3 2-15,4-1-1 0,1-4-1 0,0-5 3 16,7-3-2-16,-2-3 4 0,1-7 1 0,3-2 0 15,-2-5 4-15,2-3-2 0,-1-2 3 0,1-3 1 16,-3-6 0-16,1-4 1 0,-2-1 1 16,0-1-3-16,-2-3-1 0,2-3-4 0,2 0-5 15,-2-3-4-15,1 0-1 0,-4 2-3 0,4 0-1 16,-5 6 2-16,0 0 2 0,-4 5 0 0,-1 1 4 16,-2 4-2-16,-2 3-6 0,-2 3-2 15,-3 0-4-15,2 6 1 0,-2 3 8 0,0 3 3 16,-2 1 2-16,-2 1 2 0,-4 4-2 0,0 0 2 15,1 0-2-15,3 1 1 0,0 1 0 16,2-2-3-16,2 0 5 0,0 0-1 0,4-1 2 16,2-1-1-16,4-1 2 0,1-2 1 0,5 0 1 15,2-5 3-15,3 0-4 0,3-2 2 16,2-2-3-16,2-2 1 0,1-1-2 0,0-1 2 16,0 0 1-16,0-7-3 0,-2 0 0 0,0-2-1 15,-4-2 2-15,4-3 2 0,-3-3-2 0,-1-2-3 16,-1-4-4-16,-1-2-1 0,1 0-7 0,-4-4-4 15,1 0-3-15,-3 0 0 0,-1 2 3 0,-4 2 4 16,-1 3 7-16,-6 4 2 0,-2 3 4 16,-2 5 2-16,-2 3 0 0,-3 3-7 0,-4 4-8 15,-1 0-4-15,-1 8 2 0,-2 3 5 0,-1 4 5 16,0 2 5-16,1 3-1 0,0 0 0 0,2 3 0 16,4 0-1-16,1 1 1 0,3-2-3 15,3 3 4-15,0-3-4 0,3 2-3 0,5-1 4 16,3-2-7-16,3 0-6 0,3-1-11 0,3-4-22 15,2-2-31-15,-2-3-41 0,4 0-79 0,-1-4-163 16,-9-3-204-16,-2-2-851 0</inkml:trace>
  <inkml:trace contextRef="#ctx0" brushRef="#br2" timeOffset="104125.18">20682 5514 2775 0,'0'0'-18'15,"0"0"-31"-15,0 0 14 0,0 0 49 0,0 0 15 16,0 0 0-16,141 11-4 0,-92-9-4 0,3 0-1 16,0 1-7-16,5-1-3 0,-2 2-5 15,3-2-6-15,-4 1-25 0,-4 1-46 0,-1 0-77 16,-7 1-182-16,-12-2-255 0,-10-1-868 0</inkml:trace>
  <inkml:trace contextRef="#ctx0" brushRef="#br2" timeOffset="105195.01">13945 7509 2401 0,'0'0'-22'0,"0"0"21"0,0 0 23 0,0 0 23 15,0 0 1-15,0 0-12 0,0 0-7 0,0 0 2 16,0 0-3-16,71-130-4 0,-51 119-11 0,-1 3 0 16,-2 3-4-16,-1 4 0 0,-2 1 0 15,0 2-4-15,1 6 2 0,0 4-4 0,2 2 2 16,0 4-3-16,3 3 1 0,-3 0-1 0,4 3-3 15,0-1 3-15,-2 4 0 0,4-2-1 0,-3-3 2 16,4 0-1-16,-3-1-1 0,-1-4 1 16,1-2 1-16,0-3-2 0,-2-3 1 15,-2-4 1-15,-2-1 2 0,-1-4 2 0,-4 0 10 16,-3-2 13-16,-1-7 3 0,-2 0 4 0,-2-4-9 16,0-3-10-16,-2-4-4 0,0-1-3 0,-2-2-1 15,2 0 0-15,-2-2 1 0,-3 1-4 0,2 1 1 16,-1-2-4-16,1 3 0 0,2-2-2 0,1 4 0 15,0-2 0-15,0 5-7 0,4 1 6 16,0 4-3-16,2 3-2 0,-2 2 0 0,4 2-8 16,-2 4-4-16,3 1-1 0,0 0 1 0,-1 1 3 15,2 5 6-15,2 0 2 0,-2 3 2 16,1 1 0-16,0-2-1 0,2 4 2 0,0-2-6 16,1 2 8-16,3-3 0 0,1-1 0 0,0-1 8 15,4-3-7-15,1 0 0 0,-2-3 2 0,0-1-3 16,0 0 5-16,-3 0-2 0,-4-6 2 0,1-1 3 15,-4 0-2-15,0-3 5 0,-3 1 2 16,-3-1-1-16,-3-1 7 0,-2 2 1 0,0 0-1 16,-2 0 3-16,-7 1-9 0,1 0-3 15,-3 2-1-15,0 0-6 0,-1 3 2 0,-1 0-1 16,2 2-5-16,-1 1-4 0,0 1 0 0,4 4-3 16,-2 3 0-16,1 4 4 0,3 0 1 0,-1 5 1 15,3 3 2-15,2 1 4 0,2 0-4 0,0 4 1 16,2-4-2-16,9 3-2 0,-1-2 1 0,6-2 2 15,3-1 0-15,2-2-3 0,0-2 3 0,1-4-2 16,2-1 0-16,1-2 4 0,0-6-2 16,-3-2 3-16,3 0 1 0,-1-3-2 0,-3-4 1 15,-4-2 5-15,2 0 1 0,-4 0 3 0,-5-1 5 16,0 0-1-16,-4-2 4 0,0 0-1 16,2 2-1-16,-2-1-3 0,-2 0-4 0,1 2-2 15,0 1-4-15,1 1 0 0,-1 2-1 0,-1 2 0 16,1 2-4-16,0 1 2 0,0 0 0 0,1 0-3 15,-1 4 4-15,0 1-4 0,0 3 2 16,-1-1 2-16,1 1-3 0,-2 3-1 0,1 0-6 16,-2 0-3-16,1 0-13 0,1 0-18 0,-1 2-30 15,2-1-54-15,2-2-94 0,2 1-143 16,-2-3-191-16,-2-3-855 0</inkml:trace>
  <inkml:trace contextRef="#ctx0" brushRef="#br2" timeOffset="105919.34">15417 7375 1629 0,'0'0'100'0,"0"0"18"16,0 0 21-16,0 0-2 0,0 0-40 0,0 0-26 15,0 0 1-15,0 0 6 0,0 0-2 0,0 0-5 16,0 0-6-16,0 0-15 0,0 0-11 0,0 0-8 16,-18-82-8-16,10 82-3 0,-4 0-6 15,-1 2 0-15,-1 4-4 0,-2 1-4 0,-3 3 2 16,0-1-2-16,-3 4 1 0,3 1 6 0,-2 1-4 16,1 3 1-16,1-1 2 0,3 4-3 15,4 0 6-15,3 3 0 0,2 0 0 0,7 0 0 16,0 2-5-16,6-3-2 0,6-1-2 0,6-3-2 15,3-2 2-15,5-2-2 0,4-3 2 16,4-4 0-16,2-3 0 0,-1-5-2 0,2 0 2 16,-1-1-2-16,-2-9-1 0,-1-1 3 0,-3-2-4 15,-1-3 2-15,-4-1-3 0,-3-4 1 0,-1-1 0 16,-1-1 1-16,-2-1 4 0,2-2-4 16,-2-2-2-16,0-2 1 0,2-3-2 0,-1-2-2 15,-1-2-3-15,2-3-4 0,-3 0-3 0,1-2 1 16,-7 3-2-16,-2 1 3 0,-2 5 0 0,-6 1 4 15,-1 5 4-15,0 5 1 0,-5 2 3 0,-3 8 0 16,2 4-1-16,-3 4 1 0,-1 4-6 0,0 5 0 16,-1 8-1-16,-3 7 1 0,0 5 4 0,2 2 2 15,1 4 0-15,2 1 3 0,4 4-1 16,1 0 0-16,4 3 0 0,0 0-2 0,0 1 1 16,6-1-3-16,2-1 0 0,2-3-1 0,5-1-1 15,2-3-1-15,2-4 0 0,1-2-6 16,0-3-12-16,4-5-10 0,-3-1-21 0,0-6-21 15,0-3-12-15,1-4-25 0,-2-2-29 0,-1-1-47 16,-2-3-73-16,-5-6-74 0,-2-3-96 16,-7 2 4-16,1 3-449 0</inkml:trace>
  <inkml:trace contextRef="#ctx0" brushRef="#br2" timeOffset="106969.69">15678 7145 1793 0,'0'0'152'0,"0"0"-42"0,0 0-39 0,0 0-9 15,0 0-28-15,0 0 0 0,0 0 2 0,0 0-9 16,0 0-11-16,138 13-7 0,-95-7-1 0,3 0-3 16,-1-2 3-16,2 2-3 0,1-2-2 0,-5 0 0 15,0 1-3-15,-3 1 0 0,0-2-1 16,-2 1-4-16,-5-1 0 0,-2-1-1 0,-2 1 5 16,-3-2-1-16,-2 2 2 0,-7-2 0 0,-1 0-2 15,-6 1 3-15,-3-1 0 0,-5-1 0 0,-2 0 13 16,0 1 17-16,-3 0 3 0,-5 0 6 15,-3 3-8-15,-4 0-11 0,0-1 1 0,-3 3-2 16,1 1 4-16,1 3-5 0,-4 1-1 16,3 1 4-16,3 2-4 0,0 1 6 0,1 3-3 15,2 0-2-15,2 0-2 0,3 3 0 0,0-1-1 16,4 2 3-16,-1-1-1 0,3-1-4 0,0 0 0 16,0 0-6-16,4-3 0 0,5 0-5 15,1-4 0-15,1-3 0 0,2-2-3 0,3-2 7 16,-1-3 2-16,2-3 5 0,2-1 8 0,-1-1-1 15,2-6 0-15,1-4-4 0,-2 0-1 0,-1-4-3 16,0-1 2-16,-6-2-2 0,1-1 1 0,-3-2-1 16,-4 0-4-16,-4-2 0 0,-2 0-15 0,0-2 5 15,-1 1-4-15,-6-1-5 0,-3-2 5 0,0 3-11 16,-4 1 1-16,0 1-2 0,-3 4 1 16,-3 4-2-16,1 5-1 0,3 3 1 0,-1 5 0 15,-1 1 2-15,2 2 2 0,1 6 1 0,3 1-2 16,2 4 1-16,2 1-4 0,5-1-3 15,3 0-1-15,0 1-3 0,7-2 2 16,5-2 4-16,2-1 6 0,3 0 5 0,1-3 5 16,0-1 3-16,0-2-1 0,1-3 4 0,1 0-1 15,1 0 2-15,-1-2-1 0,-1-4 5 0,1-1-1 16,1 0 2-16,-4-1 6 0,2 0-6 0,-3 0 1 16,2 1-3-16,-4 0-5 0,2 0 3 0,-4 2-2 15,-1 1 0-15,0 1-3 0,-2 3 1 16,2 0-4-16,-2 0 0 0,-1 2-4 0,-1 4 3 15,1 2-2-15,0 0 0 0,0 5 8 0,-2-2-7 16,1 3 3-16,1 1 0 0,-5 1-6 0,4 1 6 16,-4-2-1-16,3 2 2 0,-1-2 0 0,2 0 3 15,-1 2-4-15,3-3 2 0,0-1 0 0,0-1 1 16,1-2 2-16,4-2-1 0,-2-2 2 16,-2-3 1-16,4-1 3 0,-3-2 2 0,5 0 0 15,-3-5 3-15,2-3-2 0,-1 0 2 0,-3-3 1 16,1 0 3-16,-2-3-2 0,-1 0 0 15,0-1 3-15,-3 1-6 0,1 0-1 0,0-1-2 16,-1 1-1-16,0-2-4 0,2 2 0 16,-4-2-3-16,4-1-3 0,-2 3 1 0,-2 1-2 15,-2 1 3-15,1 3-3 0,-3 2 3 0,0 4-2 16,0 3-5-16,0 0-4 0,0 0-8 0,-4 5 0 16,2 2 5-16,-6 3 10 0,2 1 3 0,1 2 3 15,-3 2-1-15,5 1-3 0,-2 0 5 0,-1-2-5 16,6 0 2-16,0 0 4 0,0 0-3 15,6-2 2-15,1-1 1 0,2 0-4 0,2-3 5 16,4-1 4-16,0-2 0 0,5-2 3 0,-2-2-3 16,-1-1-1-16,1 0-1 0,0-4-3 0,2-2 0 15,0-1-3-15,-2-1 3 0,-3 0 4 0,2-2-2 16,-5 1 3-16,-1 0 1 0,-2 0-1 16,1-2 6-16,-5 2 0 0,-1 0 2 0,-2 0 0 15,0 1-1-15,-2 2 2 0,0 1 2 0,0 3-1 16,0 1-3-16,0 1-6 0,0 0-7 0,0 0-2 15,0 2-3-15,-2 5 3 0,1 0 2 16,-1 4-1-16,-3 0 0 0,3 0 1 16,1 1-1-16,1 1 0 0,0-2 0 0,0 2-3 15,7-2 1-15,-2 0-1 0,4-1 0 0,6 0-3 16,0-1-9-16,2-2-10 0,0-1-30 0,1-2-38 16,3-2-67-16,-1-1-138 0,-3-1-253 0,-8 0-923 0</inkml:trace>
  <inkml:trace contextRef="#ctx0" brushRef="#br2" timeOffset="107143.97">17105 6995 2163 0,'0'0'291'0,"0"0"-308"16,0 0 1-16,0 0 6 0,0 0 5 15,0 0 0-15,0 0-19 0,0 0-44 0,0 0-64 16,0 0-92-16,141 18-83 0,-115-6-38 0,1 1-24 15,0 2 72-15,-4 2 74 0,0-1-49 0,-7-4 132 16,-6-5 140-16</inkml:trace>
  <inkml:trace contextRef="#ctx0" brushRef="#br2" timeOffset="107273.11">17450 7150 0 0,'0'0'315'0,"0"0"91"0,0 0 25 0,0 0 43 0,0 0-58 16,0 0-134-16,0 0-78 0,0 0-42 0,0 0-38 16,0 0-23-16,0 0-23 0,0 0-18 15,0 0-16-15,20-30-17 0,-12 24-13 0,-1 1-13 16,3 0-7-16,3 0-8 0,-1-1-20 0,0 3-27 15,2 0-35-15,1 1-57 0,0 1-91 16,1 1-169-16,-4 0-190 0,-4 0-830 0</inkml:trace>
  <inkml:trace contextRef="#ctx0" brushRef="#br2" timeOffset="107995.87">18451 7338 2637 0,'0'0'36'0,"0"0"13"0,0 0 17 15,0 0 3-15,0 0-22 0,0 0-18 16,0 0-7-16,0 0-1 0,0 0 0 0,0 0 2 16,57-121 0-16,-57 108-5 0,0 2-6 0,-1-1-1 15,-3 2-6-15,-4 0-5 0,-4 1-5 0,-4 2-10 16,-1 1-8-16,-2 1-6 0,-6 3-7 0,0 2-6 15,-2 0-1-15,-2 0 0 0,4 6 6 0,-2 2 11 16,3 0 4-16,-3 3 5 0,6 2 0 16,3 1-1-16,3-2-1 0,2 3 3 0,5-1 1 15,0 2-2-15,6-3-1 0,2-1 1 0,1-1 1 16,8-3 4-16,1-1 8 0,3-1 8 16,4-4 7-16,4-2 11 0,2 0 4 0,-1-2 4 15,4-5 0-15,-2-3-1 0,-4 0 2 0,1-3 3 16,-1-1 6-16,-3-3-1 0,-1 0-1 15,-1-1-4-15,-3-3-8 0,-1 0-4 0,-2 1-7 16,-1-5-4-16,-2 4-5 0,2-4-3 0,-1-3-4 16,-3 2-3-16,2-4-2 0,-1 1-3 0,1 0-4 15,-3 2-4-15,2 3 4 0,-3 4-1 16,0 4 4-16,-2 6 4 0,0 3-2 0,0 3-7 16,0 4-21-16,0 0-18 0,-1 5 0 0,-5 4 10 15,2 7 23-15,-4 5 17 0,2 3 4 0,-4 6 1 16,2 1 0-16,-1 4 1 0,0-1 3 0,2 1 0 15,4-2 4-15,2-1 4 0,1 0-2 0,2-1 4 16,7-3-3-16,8-1-2 0,-1-3-3 16,5-1-1-16,4-3 0 0,0-5-4 0,3-4 5 15,-1-3-5-15,2-4 2 0,-3-2 1 0,3-2 0 16,-1-1 0-16,-4-6 3 0,-2-3 2 0,-2-1-2 16,-1-4 6-16,-4-1-1 0,-3-3 0 15,-2 1 0-15,-4-4-6 0,4 1-4 0,-3-2-4 16,-4-3-2-16,2 2-3 0,-4-1 3 15,-1 1 1-15,0 3 4 0,-1 1 5 0,-6 5 7 16,0 3 6-16,2 4 1 0,-3 3 6 0,5 3-9 16,-4 2-6-16,4 0-9 0,-5 8-6 0,-1 1-3 15,0 6 0-15,0 0 5 0,1 1-5 16,0 3 2-16,3 1-4 0,5 0-6 0,9 2-10 16,11 2-14-16,10-1-20 0,12 2-25 0,10 0-37 15,14 2-56-15,6-1-93 0,8 0-144 0,-18-6-149 16,-20-7-682-16</inkml:trace>
  <inkml:trace contextRef="#ctx0" brushRef="#br2" timeOffset="108615.76">19766 7145 2508 0,'0'0'-52'0,"0"0"18"0,0 0 16 16,0 0 48-16,0 0 1 0,0 0-15 0,0 0-10 15,0 0-2-15,70-136 0 0,-53 108 4 0,-3 0 2 16,-2-1 0-16,2 0 3 0,-2-2-6 16,-2 1 1-16,0-2-3 0,-2-2-4 0,-2 2 4 15,1-2-7-15,-4 3 2 0,-1 2 1 0,1 4 2 16,-3 4-1-16,0 4 1 0,0 7 0 0,-5 4-13 16,2 6-12-16,-4 0-13 0,1 8-1 0,-3 9 6 15,-5 5 13-15,2 6 11 0,1 6 0 16,-1 3 4-16,1 4-2 0,3 0 2 0,2 0 0 15,4 2 0-15,2-3-1 0,2 1 1 16,6-5 0-16,2-3-2 0,4-5 3 0,0-2 2 16,5-5 4-16,-1-3 7 0,0-4 3 0,2-4 2 15,-1-3 6-15,1-4 6 0,0-4 5 0,-3 1 8 16,-2-5 0-16,2-3-3 0,-4-4-5 0,2-2-3 16,-3-2 0-16,-1-2-6 0,0-3-5 15,1-1-7-15,1-2-7 0,1-3-2 0,-1 2-2 16,0-3-3-16,4 6 0 0,-3 1 1 0,1 5 0 15,-3 7 4-15,-1 4-1 0,-1 3-2 0,0 2 1 16,-1 1-3-16,-1 6 3 0,0 5-1 0,-2 3 2 16,3 6-2-16,-2 1 1 0,-2 3 0 0,3 1-1 15,0 1 1-15,1-2-1 0,-2 3-1 16,1-4 0-16,3 0-3 0,4 1-3 0,-1-4-7 16,3-1-20-16,-2-3-29 0,2-1-53 0,-2-4-96 15,-2-2-159-15,-4-4-190 0,-3-3-845 0</inkml:trace>
  <inkml:trace contextRef="#ctx0" brushRef="#br2" timeOffset="109185.12">19454 6648 2791 0,'0'0'-84'0,"0"0"29"15,0 0 24-15,0 0 48 0,0 0 15 0,126 47-13 16,-70-34-11-16,11 0-6 0,6 1-9 0,5 0-4 16,3 0-12-16,1 1-19 0,1 3-14 15,1-1-30-15,3 2-31 0,-3 0-55 0,-1-1-72 0,-3 1-61 16,-8-3-40-16,-3-2-15 16,-10-2 72-16,-7-2 79 0,-9 0-88 0,-7-2 160 0,-6-3 137 15,-8-3 0-15,-8-1 0 0,-1-1 0 0,-7-1 0 16,-5-1 6-16,-1-4 390 0,-5-2-83 15,-5-1 22-15,-3 0 18 0,-1 1-37 0,-5 0-60 16,-1 3-61-16,0-1-51 0,-1 4-39 16,-3-1-25-16,1 3-24 0,0 0-12 0,2 4-12 15,6 4-8-15,-1 1-5 0,3 3-4 16,2 3-2-16,1 1-3 0,0 0-1 0,1 1 1 0,1 1 1 16,5 0-1-16,-1-3 1 0,2 2-4 0,2 0-4 15,2-3-1-15,4 0-4 0,2-3 2 16,3-2 0-16,1-2 0 0,-1-2 4 0,2-3 0 15,1-2 6-15,0 0 1 0,1-5 0 0,1-4 3 16,-1-1 0-16,0-3 4 0,-2 0 3 16,1-2-1-16,-3-2-3 0,-1-1-4 0,-2-3-5 15,-3 1-3-15,1-3-6 0,-2-3-2 0,4 3-5 16,-6 2-1-16,5 3 2 0,-4 2 2 0,-2 5 0 16,4 6 0-16,-5 3-14 0,1 2-19 0,-1 0-6 15,0 7 4-15,1 5 12 0,-1 7 20 0,1 0 7 16,0 4 1-16,2 4 3 0,1-1-2 15,-1 2 2-15,5-1-2 0,-2 0 1 0,4-2-3 16,4 0-1-16,-1-2-7 0,6-3-17 16,-1 1-32-16,2-5-57 0,0-4-84 0,2-1-86 15,0-5-100-15,-5-3-180 0,-6-2-522 0</inkml:trace>
  <inkml:trace contextRef="#ctx0" brushRef="#br2" timeOffset="109404.25">20798 6440 2101 0,'0'0'589'0,"0"0"-563"0,0 0 2 0,0 0 5 16,-129 28-3-16,123-10-12 0,6 3-12 0,6 4-5 15,13 3-7-15,8 0-11 0,10 2-13 0,10 1-24 16,4 3-35-16,6-1-53 0,1 1-84 15,0 2-95-15,-6-2-70 0,-6 2-36 0,-3-3 62 16,-16-8 94-16,-9-8-222 0</inkml:trace>
  <inkml:trace contextRef="#ctx0" brushRef="#br2" timeOffset="110072.93">21219 7074 2287 0,'0'0'96'0,"0"0"6"0,0 0 4 0,0 0-18 15,0 0-40-15,0 0-20 0,45-123-6 0,-29 103-11 16,7 2-5-16,-1 2-2 0,2 3 0 0,-2 4 6 16,-1 2-1-16,0 4 4 0,-2 3-1 0,0 2-2 15,-5 5-5-15,1 5-2 0,-4 2-4 16,-2 4-2-16,-2 2 4 0,-3 3-3 0,-3 0 2 16,-1-1-5-16,0 0 1 0,-8-3-2 0,-1 0-2 15,-2-1 3-15,0-2-8 0,-4-1 2 16,-2-2 0-16,-1-2-3 0,-1-3 5 0,1-1 2 15,-1-3 3-15,2-2 2 0,0-1 2 0,4-1 0 16,-1 0 0-16,5-3-1 0,3-3 1 16,3 0-2-16,2-4-8 0,1 1-1 0,4-3-7 15,5 1-1-15,5-1 2 0,2-2-3 0,4-1 3 16,2-1-5-16,5 2-8 0,3-4-10 0,3 3-16 16,0-1-10-16,3 0 1 0,-2 0 12 0,2 2 16 15,-4 1 15-15,1 2 10 0,-2 0 10 16,2 1 1-16,-2 2 3 0,-2 1 5 0,-1 3-3 0,-3-1 12 15,-1 4 8-15,-4 1 10 0,-3 0 10 16,-4 0 2-16,-6 0-4 0,-1 2-3 0,-6 0 3 16,0 2 6-16,-4-1 3 0,-5 3-7 0,-5 0-12 15,-2 1-15-15,-4 2-8 0,0 1-3 16,-1 0-6-16,0 1 1 0,1 1 1 0,0 1 0 16,1-2 0-16,2 3 0 0,0-3-4 0,4 2 0 15,4-1 2-15,3-2-5 0,4 2 2 0,2-1-3 16,0-2-2-16,4-1-3 0,6-2-2 0,0-1 5 15,3-3-3-15,-3-2 8 0,6 0 2 16,-3-1 0-16,5-5 4 0,-3-2-2 0,2-1 2 16,-1-3 0-16,-4 0 0 0,3-1-1 15,-1-2 1-15,-1-3 0 0,-2 2-1 0,1-3-2 16,-1 1 0-16,-3 0 0 0,0 2-2 0,-1 2 5 16,-2 3 1-16,-3 1 6 0,-2 6 4 0,0 0-1 15,0 4-4-15,0 0-5 0,-2 4-3 16,-1 4-2-16,-4 2 5 0,1 3 3 0,1 2-3 0,0 3 3 15,3 0-3-15,-2 0-1 0,2 0-1 16,2 2-1-16,0-3-2 0,0-1 0 0,2 0-3 16,6 0-6-16,2-2-5 0,4-3-12 0,4-1-16 15,3-2-33-15,1-2-48 0,1-3-101 0,1-1-152 16,-7-1-154-16,-4-1-826 0</inkml:trace>
  <inkml:trace contextRef="#ctx0" brushRef="#br2" timeOffset="110270.9">21906 6373 2348 0,'0'0'101'0,"0"0"-40"0,0 0 6 0,0 0 7 16,0 0-15-16,0 0-22 0,0 0-9 0,0 0-13 15,0 0-7-15,-106 135-5 0,123-101-7 0,8 1-13 16,9 1-21-16,3-1-46 0,6 2-67 0,0-1-112 15,-3 0-137-15,-1-1-107 0,-12-10 1 0,-11-7-325 16</inkml:trace>
  <inkml:trace contextRef="#ctx0" brushRef="#br2" timeOffset="111427.7">22125 7033 1320 0,'0'0'521'0,"0"0"-418"15,0 0 23-15,0 0 22 0,0 0-20 16,0 0-42-16,0 0-15 0,0 0-8 0,0 0 0 16,0 0 2-16,0 0-6 0,130-96-2 15,-114 77-6-15,1-3-10 0,-1 0-4 0,-2-2-10 16,-3-3-9-16,1 0-8 0,1-4-6 0,-1 1-3 16,-1-4-3-16,-1 0-3 0,2-1-3 0,-2 0-9 15,-2 0-4-15,-1 2-4 0,-1 4 2 0,-1 3 4 16,-3 5 6-16,-2 3 2 0,0 7 0 0,0 4-8 15,-2 4-21-15,-3 3-12 0,-6 4 0 0,1 7 5 16,-3 7 21-16,-4 2 15 0,3 6 4 16,-1 3 1-16,3 3 1 0,-3 3 0 0,4 3 0 15,0 0 3-15,4 1 1 0,2 1 0 0,4-1 0 16,1-2-2-16,2-1 0 0,5-3 1 0,4-2 0 16,-1-4 4-16,0-3-4 0,1-4 0 15,0-5 5-15,2-4 2 0,1-4 7 0,-1-3 6 16,3-4 4-16,-2 0 1 0,6-2 2 15,-4-5-3-15,0-3 0 0,3-2-1 0,-4-4 0 0,1-1-1 16,-4-2-4-16,2-4-2 0,1 0-6 16,-3-2-4-16,3-3-1 0,-2 0-3 15,3-1-2-15,-3 0 1 0,-1 0-4 0,-2 2-1 16,-1 5 2-16,-3 2-1 0,-2 5 0 0,-3 6 4 16,-1 3-4-16,0 4-5 0,-5 2-10 0,-1 0-2 15,-2 8-1-15,-2 2 6 0,-2 5 9 0,-1 5 1 16,-3 0 3-16,5 4 1 0,1 2 1 0,1-1 2 15,4 3 0-15,0-3 1 0,3 0-2 0,1 0 2 16,1-2-1-16,0-3-1 0,3 1 2 0,5-3 1 16,3-6-1-16,-1-2 3 0,3-2 3 15,4-3 0-15,0-3 4 0,2-2-1 0,1 0-1 16,-1 0-2-16,3-5 0 0,-2-4-2 0,-3 0-1 16,3-4 2-16,-1-2-3 0,-3-2 0 0,1-1 0 15,0 0-4-15,1-4-1 0,-1 1-3 16,1-1-5-16,0-2-8 0,-1 2 0 0,-1-1-3 15,-1 3 0-15,-2 2 6 0,-3 4 2 0,-5 3 7 16,-2 5 3-16,-1 3 3 0,-2 3-15 16,-2 0-4-16,-4 3-3 0,-1 6 1 15,-4 4 13-15,-2 2 5 0,0 2 1 0,0 4-2 16,0-1 3-16,1 0-3 0,2 3 4 0,1-2-1 16,2 1-1-16,2 0 0 0,4-1-1 0,1-1 3 15,0-1-1-15,1-2 2 0,5-2 3 0,5-4-2 16,1 0 7-16,0-4 0 0,3-3 1 0,0-1 4 15,0-3 2-15,1 0-1 0,1-2 0 0,1-3 1 16,-2-3-3-16,4-2 1 0,-4-1-2 16,0-3-4-16,2-1-3 0,-3-1-1 0,1-2-2 15,3-1-4-15,2 1 4 0,-2-1-2 0,2-1-3 16,1-1 0-16,-1 2-2 0,-1 0-3 0,0 4 2 16,-6 2 3-16,-4 4 0 0,-2 3 3 0,-1 3-3 15,-5 2 0-15,1 1-8 0,-2 0-2 16,0 6 3-16,-1 1-4 0,0 1 14 0,-2 3 3 15,-2 2 2-15,-2-1 4 0,1 4-4 0,-2-1 0 16,1 1 0-16,0 1 3 0,1 2-1 16,2 0 2-16,2-1-1 0,1 1 1 0,0 0-3 15,5-3 2-15,3-1 0 0,4-1-3 0,-1 0 6 16,2-4 0-16,4-1 2 0,-2-2 3 16,8-3 1-16,-2 0 2 0,0-3-1 0,4-1 3 15,-4 0-4-15,3-2 0 0,-3-4-2 0,0 0 1 16,-1-3 0-16,0 0-3 0,-3-1-1 0,2-3-9 15,1-1 4-15,-1-3-4 0,0-2-1 0,3-1 3 16,-1-4-6-16,-2 2-1 0,2-1-2 16,-3 0 2-16,-3 2 0 0,-2 2 3 0,-3 1 4 15,-4 5 2-15,-4 3 5 0,-2 3 4 0,0 4 3 16,0 1-6-16,-6 2 1 0,-1 0-4 0,-7 5-4 16,0 4 10-16,1 3-5 0,-2 1 2 15,1 3-3-15,3 1-3 0,1 0-3 0,2 3-1 0,2 0-1 16,4 1-6-16,2 1 4 0,0 0-3 15,4-1-5-15,4-1-8 0,2-2-16 16,5-2-27-16,1-2-36 0,7-3-48 0,-2-1-93 16,1 0-192-16,-2-3-176 0,-9-5-835 0</inkml:trace>
  <inkml:trace contextRef="#ctx0" brushRef="#br2" timeOffset="111577.07">23893 6482 2497 0,'0'0'65'0,"0"0"3"16,0 0 0-16,0 0-28 0,0 0-38 0,0 0-21 15,0 0-22-15,0 0-34 0,0 0-51 0,0 0-90 16,0 0-180-16,0 0-142 0,0 0-791 0</inkml:trace>
  <inkml:trace contextRef="#ctx0" brushRef="#br2" timeOffset="111795.55">22186 6581 2757 0,'0'0'-58'0,"0"0"19"0,0 0 44 16,0 0 25-16,0 0-8 0,136 7-10 0,-92-6-5 15,4 0-3-15,1 1-2 0,4-2-1 0,0 0-1 16,1 0-13-16,-1 0-23 0,-1 0-43 0,2 0-87 16,0 0-167-16,-14 0-228 0,-15 0-862 0</inkml:trace>
  <inkml:trace contextRef="#ctx0" brushRef="#br2" timeOffset="112802.8">14684 8464 1958 0,'0'0'28'0,"0"0"17"16,0 0 25-16,0 0 19 0,0 0-6 15,0 0-16-15,0 0-5 0,53-127 4 0,-49 110-5 16,-1-2-9-16,-2 1-6 0,-1 0-11 0,0 2-3 15,-3 0-5-15,-5 0-2 0,-4 0-2 0,-2 3-7 16,-3 2-2-16,-3 2-2 0,-4 3-4 16,-1 4 2-16,-1 2-2 0,-2 0-3 0,-1 8-1 15,0 3-4-15,-2 4 0 0,2 2 0 0,1 3-3 16,3 3 0-16,0 2 1 0,7 2-3 16,3-1 1-16,8 2 0 0,4-3-3 0,3-1-5 15,6 0-2-15,7-1 2 0,5-5 1 0,2-1 4 0,4-4 2 16,3-4 3-16,0-4 1 0,2-4 3 15,-1-1 2-15,0-5-2 0,-5-4 5 16,0-4-1-16,-3-2 3 0,-2 1 5 0,0-5 1 16,-3-1 3-16,-4 1 2 0,-1-1 1 0,0-2 2 15,-3 2 3-15,-3 0 0 0,-1 0 2 16,-1 3 1-16,-2 2 4 0,0 4 2 0,0 2 0 16,0 3-1-16,0 2-11 0,0 3-7 0,0 1-9 15,0 0-5-15,1 3-1 0,1 7-1 0,-1 1 3 16,2 4-3-16,-2 6 4 0,0 0-1 0,-1 1-2 15,2-1-1-15,1 4-2 0,2-3 0 0,2 2-10 16,2-2-12-16,3 0-31 0,1-1-39 16,1-2-55-16,5-3-90 0,-1-1-215 0,-6-4-185 0,-3-4-819 15</inkml:trace>
  <inkml:trace contextRef="#ctx0" brushRef="#br2" timeOffset="113024.17">15059 8561 2873 0,'0'0'10'16,"0"0"7"-16,0 0 23 0,0 0 7 0,0 0-2 16,0 0-6-16,0 0 0 0,0 0-10 0,0 0-6 15,23 128-9-15,-21-110-6 0,1-1-1 16,-1-1-8-16,2 0 1 0,-3-4-8 0,5 0-18 15,-2-3-38-15,1-1-50 0,-1-2-76 0,2-1-122 16,0-4-189-16,2-1-569 0,-3 0 165 0</inkml:trace>
  <inkml:trace contextRef="#ctx0" brushRef="#br2" timeOffset="113192.27">15108 8277 2745 0,'0'0'49'0,"0"0"28"0,0 0 0 16,0 0-1-16,0 0-46 0,0 0-32 16,0 0-10-16,0 0-5 0,0 0-2 0,0 0-20 15,0 0-33-15,0 0-57 0,0 0-81 0,0 0-186 16,22 66-203-16,-16-58-839 0</inkml:trace>
  <inkml:trace contextRef="#ctx0" brushRef="#br2" timeOffset="113686.57">15889 8631 2749 0,'0'0'31'0,"0"0"-6"0,0 0 14 16,0 0 18-16,0 0-5 0,25-141-21 16,-4 114-9-16,1-1 0 0,7 0-1 0,-4 4 2 15,3 3-3-15,-1 2 3 0,-5 5-1 0,-2 6-7 16,1 2 0-16,-5 5-8 0,-3 1-2 16,-2 2-4-16,-1 7-1 0,-4 4 0 0,-1 3-2 0,0 4 4 15,-1-1-5-15,-4 2 2 0,0 1-2 0,0 1-8 16,-3-3-1-16,-3 1-1 0,-3-2-1 15,-1-2 1-15,-1-3 6 0,1-3-1 0,0-2 4 16,0-4 2-16,3 0 1 0,2-3 2 0,0-2-1 16,0 0 5-16,5-1-1 0,0-6 3 0,0-2-1 15,0-3-4-15,5-3 2 0,1-1-4 16,3-2 3-16,3-2-2 0,-1 1 1 0,5-2-2 16,-1-1 0-16,3 3 3 0,2 1-3 0,0 4 2 15,-3 4 0-15,2 3 0 0,-1 3 0 16,0 1 3-16,1 2 1 0,-4 1-6 0,1 1 0 15,-4 6-3-15,1 2-1 0,-4 3 0 0,-2 2 3 16,-3 0-4-16,-4-1-1 0,0 1-3 0,-2 0-16 16,-2 1-17-16,-4 0-41 0,-1-1-64 15,3-2-98-15,0-1-222 0,1-4-169 0,1-3-811 0</inkml:trace>
  <inkml:trace contextRef="#ctx0" brushRef="#br2" timeOffset="113831.2">16327 8115 2467 0,'0'0'67'0,"0"0"4"0,0 0-5 0,0 0-32 15,0 0-45-15,0 0-26 0,0 0-45 16,0 0-75-16,0 0-162 0,0 0-204 0,0 0-168 16,0 0-194-16</inkml:trace>
  <inkml:trace contextRef="#ctx0" brushRef="#br2" timeOffset="113987.09">16181 8813 2531 0,'0'0'117'0,"0"0"-42"0,0 0 9 0,-125 90-2 16,97-67-36-16,5 1-32 0,1 1-11 0,4-3-11 16,0 3-11-16,7-4-28 0,1 0-39 0,7-1-66 15,3-3-118-15,12-3-172 0,-1-6-144 16,-3-2-756-16</inkml:trace>
  <inkml:trace contextRef="#ctx0" brushRef="#br2" timeOffset="114407.81">17586 8242 2755 0,'0'0'13'0,"0"0"18"0,0 0 12 0,0 0 0 16,0 0-18-16,0 0-20 0,0 0-3 0,0 0-3 15,0 0 0-15,-137-108-1 0,110 113 0 16,3 3 0-16,-2 6-1 0,2 0 4 0,2 1-3 16,3 4 0-16,6 2-4 0,0-1-4 0,7 1 0 15,2 1-4-15,4 0 1 0,0-2-1 0,6-3-3 16,5-1-3-16,5-2 0 0,-1-1-2 0,5-4 2 15,2-3 6-15,3-2 3 0,-1-4 7 0,0 0 2 16,-1-4 3-16,-1-3 1 0,-1-3 1 16,-3 1 5-16,-3-3-1 0,1 1 3 0,-3-3 4 15,-3 0 3-15,0 2 0 0,-2-1 3 0,-4 2 0 16,-1 4-1-16,-1 0 6 0,-2 3-4 0,0 2-2 16,0 2-6-16,0 0-10 0,0 1-5 15,0 7-3-15,0 2 4 0,0 3-1 0,0 2 4 16,0 4-2-16,0-2 0 0,0 0-1 15,2 2-4-15,3-2-6 0,1 1-16 0,5-2-16 16,-1 1-37-16,1-3-58 0,6 1-110 0,-7-2-217 16,-4-6-682-16</inkml:trace>
  <inkml:trace contextRef="#ctx0" brushRef="#br2" timeOffset="114914.34">18045 8565 1792 0,'0'0'111'16,"0"0"-41"-16,0 0 65 0,0 0 48 15,0 0-20-15,0 0-29 0,0 0-32 0,0 0-13 16,0 0-13-16,0 0-15 0,0 0-14 0,0 0-6 15,0 0-8-15,0 0-1 0,61-52-6 16,-50 42-8-16,-2 0-6 0,-2 2-5 0,0 1 2 16,1 3-5-16,-5 1-2 0,-1 1-1 0,2 2-8 15,-2 0 2-15,0 8 2 0,0 3-1 16,3 2 3-16,-2 7 0 0,-1 2 0 0,3 6 0 16,-3 1 1-16,0 4-1 0,-2 2-2 0,0 4-1 15,0 3 5-15,0 2-6 0,0 2 7 0,0 1-2 16,6-1-5-16,-1 1 5 0,3-1-2 0,1-1 0 15,0-1 3-15,-5-3-2 0,3 0-1 16,-5-4 2-16,-1-3-1 0,-1-5 0 0,0-4 4 16,0-6 0-16,0-2 4 0,-2-6 2 0,-7-4 5 15,-1-2 10-15,-4-4-4 0,-3-1 4 0,-3-7-5 16,-1-4-4-16,2-3 3 0,-3-4-1 0,2 0 2 16,2-4 1-16,3-2 5 0,0-1-2 0,1-2-3 15,7-2-4-15,4 1-5 0,3 1-8 16,1-1-3-16,8 3 1 0,3 0-7 0,7-2 2 15,3 1-9-15,5 0-17 0,3-2-17 0,4 1-34 16,3 1-40-16,4-2-64 0,-1 1-148 16,-10 7-293-16,-14 5-916 0</inkml:trace>
  <inkml:trace contextRef="#ctx0" brushRef="#br2" timeOffset="115055.96">18356 8364 2579 0,'0'0'37'0,"0"0"16"16,0 0 7-16,0 0-16 0,0 0-42 16,0 0-31-16,0 0-33 0,0 0-42 0,0 0-47 15,0 0-142-15,0 0-200 0,0 0-698 0</inkml:trace>
  <inkml:trace contextRef="#ctx0" brushRef="#br2" timeOffset="115818.81">19052 8408 2200 0,'0'0'-15'15,"0"0"61"-15,0 0 19 0,0 0 19 0,0 0-10 16,0 0-33-16,0 0-13 0,0 0-13 0,0 0-3 16,0 0-4-16,0 0-2 0,26-120 1 15,-10 99 1-15,-2 0 1 0,0 1-2 0,-2 1 0 0,-2 1 3 16,-5 1 0-16,2 5 2 0,-5 2-1 15,3 5-7-15,-5 1-5 0,1 4-17 0,-1 0-15 16,1 4-7-16,0 6 0 0,0 4 17 16,-1 5 10-16,2 3 10 0,2 4-1 0,-1 0-1 15,-1 0 2-15,5-1 0 0,-3 0 1 0,5-3 1 16,-2-1 2-16,1-4-1 0,-1-2 2 16,2-2 6-16,0-3-3 0,-2-4 8 0,1-3 6 15,-2-3 7-15,2 0 15 0,0-2 5 0,-3-8 1 16,5-1-4-16,-1-4-8 0,1-1-6 0,-1-3-2 15,0 1-9-15,-1-4-1 0,0 1-4 0,1 1-2 16,4-3 0-16,0 2-8 0,1-1-1 0,5 3-4 16,-2-2-3-16,3 4 2 0,-1 3 0 15,-2 1 0-15,2 5-1 0,-1 2-2 0,0 4-1 16,-5 2-3-16,-1 3 1 0,-2 5 2 0,-1 5 0 16,-1 2 2-16,-3 2 2 0,1 3 1 15,-4 2 2-15,-1-2-2 0,0 1 0 0,2 0-1 16,-3-2 3-16,1 0 0 0,0-3-1 0,0-2 2 15,1-2-1-15,-1 0 2 0,0-4 1 16,3-2 0-16,-4-2 3 0,0-3 15 0,0-1 16 16,0 0 10-16,0-3-1 0,0-2-12 0,0-4-14 15,0 0-9-15,1-1-1 0,3-3-3 0,1 1 1 16,-1-2 0-16,3 0-2 0,0-2-2 16,5 0-1-16,0 1-1 0,2 0-3 0,5 0-1 0,0 1 2 15,-1 4-4-15,0 1 4 0,1 4 2 0,-1 2-2 16,0 3-1-16,-4 0 2 0,4 4-2 15,-5 4-1-15,2 2 3 0,-3 2-4 0,-1 3 1 16,0 2 1-16,-2 0 0 0,1 1-5 0,-3 0-1 16,-3 0-8-16,-2 1-17 0,0-3-18 15,-2 0-38-15,0-1-56 0,-4 1-117 0,1-6-245 16,-4-2-650-16</inkml:trace>
  <inkml:trace contextRef="#ctx0" brushRef="#br2" timeOffset="116019.06">18877 7996 2393 0,'0'0'346'16,"0"0"-349"-16,0 0 5 0,0 0 7 0,0 0 8 15,0 0-4-15,159-98-5 0,-108 90-7 0,0 3-1 16,4 0-8-16,-3 2-19 0,-1 3-53 15,0 0-78-15,-1 5-123 0,-3 7-170 0,-9-1-95 16,-12-3-689-16</inkml:trace>
  <inkml:trace contextRef="#ctx0" brushRef="#br2" timeOffset="116703.65">20489 8074 2766 0,'0'0'-9'0,"0"0"21"0,0 0 13 16,0 0 5-16,0 0-7 0,0 0-8 0,136-74-3 15,-114 76-5-15,-1 7-2 0,1 6-4 0,0 2 0 16,-3 4 0-16,0 4 1 0,-1 6 1 0,-6-1-2 16,-3 5 2-16,-2 0-6 0,-2 0-1 15,-5 0-4-15,0-2 0 0,-1-2 0 0,-7-3-2 0,1-2 7 16,-2-5-7-16,1-5 8 0,-2-2 4 15,1-4-1-15,0-4 7 0,0-3 0 0,2-3 1 16,1-1 4-16,-1-8-2 0,1-1-7 0,1-5-1 16,3-2-6-16,-4-2-1 0,5-3 2 0,1-1 0 15,0 0 3-15,0-1-3 0,7-1 1 16,0-1-6-16,3-1-4 0,4-1-4 0,4 0-12 16,3 1-8-16,-1 0-8 0,3 2 1 0,-1 4 3 15,-1 4 10-15,1 3 10 0,-3 6 5 0,-2 5 3 16,1 3 1-16,-5 4 1 0,0 10-2 15,-1 3 10-15,-4 5 4 0,1 4 5 0,-1 6 12 16,-5 1-4-16,0 4 2 0,0 1-3 0,-1 2-4 16,0 2-3-16,-2 0-1 0,2 1-1 15,3-2-1-15,-1 2 4 0,2-4 1 0,0-1 3 16,0-3-7-16,1-3 5 0,-4-2-3 0,-2-4-3 16,-1-4 12-16,0-4-8 0,-1-6 8 15,-5-4 14-15,-1-6 2 0,-3-2 5 0,-4-4-5 0,1-8-13 16,-3-2-14-16,1-7 0 0,-4-4-4 0,4-1-3 15,-3-4 0-15,3-2 1 0,1-3-2 16,2-3 2-16,2-2 2 0,2-5-6 0,7-1 0 16,1 0-8-16,1-2-5 0,13-1-9 0,3 2-10 15,7 1-1-15,3 4-9 0,3 6 6 0,3 4 4 16,-2 4 2-16,3 7 9 0,-4 6 4 16,0 5 6-16,-1 5 5 0,-2 5 5 0,-4 1 0 15,1 8 5-15,-8 3 2 0,-2 2 1 0,-4 2 3 16,-6 3-1-16,0-2 0 0,-4 2-4 15,0-2-1-15,-7-2-3 0,-3-2 0 0,-4-1 2 16,0-1 0-16,-3-3 3 0,0-1 0 0,-1-2 2 16,2-1-6-16,3-3-5 0,1 0-25 0,3 1-53 15,3-1-63-15,3-1-104 0,3 0-66 16,0 0-25-16,8 0-43 0,0 0 70 0,-3-1-398 0</inkml:trace>
  <inkml:trace contextRef="#ctx0" brushRef="#br2" timeOffset="117802.82">21743 8002 1594 0,'0'0'210'15,"0"0"-61"-15,0 0-19 0,0 0-28 0,0 0-58 16,-125-50-23-16,94 50-10 0,-3 0-2 0,2 4-3 16,0 1-2-16,3 4 6 0,2 1-2 15,7 2 4-15,4-1 1 0,4 4-1 0,5-1-1 16,3 0-2-16,4 0-1 0,4-1-2 15,7-1 2-15,2-1-3 0,5 0-3 0,3-4 2 16,-1 0-6-16,3-4 0 0,1-1 0 0,-2-2-2 16,-1 0 2-16,-3 0 5 0,-2-4 1 15,0-2 9-15,-4 0 2 0,-1-3 2 0,0 2 2 16,-2 1-8-16,0-1 2 0,-2 2-6 0,-1 2 0 16,-2 1-1-16,-1 2-4 0,0 0-4 0,-1 0-3 15,2 3 0-15,0 3 2 0,3 3 4 0,-1 2 2 16,2 0-1-16,1 3 1 0,4-1-1 0,-1 0 2 15,3 0 0-15,-3-2 0 0,5-1 2 16,-2-2 3-16,0-1 5 0,0 0 3 0,1-5 9 0,-1-2 3 16,4 0 7-16,-3-5 6 0,2-3 6 15,-2-2-3-15,6-2-4 0,-4-4-5 0,-4-2-10 16,2-1-2-16,-3-5-7 0,-2-1-4 0,0-2-4 16,-1-4-4-16,-1-2 1 0,1-1-3 15,0-3-2-15,0-1-3 0,-2-3-3 0,1-2-1 16,0 0-2-16,0-2-3 0,-1 4 0 0,-2-1 1 15,-4 8 1-15,-1 4 6 0,-1 7-3 16,-1 7 4-16,-3 4-7 0,-2 7-15 0,-6 5-6 16,2 2-8-16,-2 12 9 0,-5 4 12 0,2 7 9 15,-3 8 7-15,1 3 2 0,4 6 2 16,2 2 2-16,1-1-1 0,5 1 0 0,5 0 1 16,0-1-1-16,5-1 0 0,10-1-2 0,-1-1-1 15,1-3-1-15,1-3 1 0,3-5 2 0,-2-5-1 16,2-5 0-16,-1-1 4 0,0-6 1 0,-1-6 5 15,0-3 2-15,1-3 5 0,-3 0 3 0,0-5 4 16,-2-5 5-16,-1-3-3 0,-3-2-5 0,1-3-5 16,-3 0-5-16,-1-4-3 0,1 0 2 15,-1 0-4-15,-1-5-4 0,3 2-3 0,-1-1-1 16,-2 1-1-16,2 2-3 0,-3 2 4 0,2 3-2 16,-2 4 1-16,-3 5 6 0,0 3-5 0,-1 2-2 15,0 4-7-15,0 0-6 0,0 2-2 16,0 6 7-16,-2 3 5 0,-2 3 3 0,-2 3 2 15,1 3 1-15,0 0 0 0,4 2 1 16,-2-1 0-16,3 1-3 0,0 0 2 0,3-1 1 16,2-2 0-16,0-2-1 0,3-1 1 15,0-2-2-15,1-3-1 0,1-2 6 0,4-2-2 0,-1-4 5 16,3 0 1-16,-1-3-1 0,4 0-1 0,-3-4-1 16,0-3 2-16,0-1-1 0,-3-3 1 15,1-1 4-15,-1 0-6 0,-2-2 2 0,0-2-3 16,-2-1-4-16,1-2 2 0,0 1-1 0,0 0-1 15,0 0 1-15,-1 2-4 0,1 0-2 0,-3 1-3 16,1 2 1-16,-6 4 1 0,3 2-1 16,-5 4 0-16,0 2-6 0,0 1-10 0,0 0-3 15,0 4 1-15,-1 3 4 0,-4 4 11 0,1 1 7 16,-2 1 1-16,1 1 2 0,-1 1 0 0,1 3-2 16,1-1-2-16,2-1 1 0,2 1 1 0,0-2-3 15,0 0 2-15,4-3 1 0,3-2-2 16,0-2 4-16,1-1-2 0,2-2 2 0,-2-3 0 15,4-1 3-15,-1-1 3 0,4 0-3 16,-3-1 2-16,4-3-2 0,0-2-1 0,0-1 1 16,-3 0-1-16,2-1-1 0,-2-3-1 15,3 2 3-15,-2 0-3 0,-1-1 2 0,0-1 0 16,-2 2-1-16,1 1 3 0,-4-1 0 0,-2 3 2 16,-1 2 2-16,-1 1 0 0,-2 2-2 0,-1 1 0 15,-1 0-5-15,0 0 0 0,0 2-4 0,0 5-1 16,0 0 4-16,0 4-4 0,0 0 5 0,0 2-1 15,3-1-2-15,0 2-1 0,-1 0 0 0,3 0-1 16,0-1-14-16,4-1-11 0,-1-1-35 16,2 1-54-16,1-3-80 0,-2 2-180 0,-1-4-234 15,-3-4-840-15</inkml:trace>
  <inkml:trace contextRef="#ctx0" brushRef="#br2" timeOffset="117954.46">22397 7575 2450 0,'0'0'15'0,"0"0"-21"15,0 0-23-15,0 0-18 0,0 0-26 16,0 0-75-16,0 0-136 0,0 0-166 16,0 0-605-16</inkml:trace>
  <inkml:trace contextRef="#ctx0" brushRef="#br2" timeOffset="118152.93">21770 7602 2614 0,'0'0'-13'0,"0"0"4"15,0 0 1-15,0 0-5 0,0 0-2 0,0 0-11 16,156 21-33-16,-99-6-47 0,4 0-69 0,4 1-66 15,1 3-68-15,1 0-43 16,-1 2-18-16,-5 3 67 0,-18-6-211 0,-13-7 413 0</inkml:trace>
  <inkml:trace contextRef="#ctx0" brushRef="#br2" timeOffset="118308.99">22249 8289 1334 0,'0'0'248'0,"0"0"-50"0,0 0-11 15,-124 88-20-15,96-64-80 0,6-1-38 0,0 0-21 16,3-3-10-16,2-1-10 0,3-1-19 0,4-1-29 16,7-2-65-16,3-1-105 0,9 0-141 15,-1-4-121-15,-1-4-663 0</inkml:trace>
  <inkml:trace contextRef="#ctx0" brushRef="#br2" timeOffset="118730.74">22981 8164 2123 0,'0'0'65'15,"0"0"15"-15,0 0 8 0,0 0 9 0,0 0-16 16,0 0-14-16,0 0-2 0,0 0-13 15,0 0-12-15,137-108-7 0,-114 88-2 0,-2-2-3 16,1 0 1-16,1-5-3 0,-2 2-3 0,-1-3-5 16,2-1-5-16,-2-1-3 0,-1-1-6 0,1-1-2 15,-4-1-5-15,4-2-3 0,0-2-6 16,-5 1-6-16,1-2 2 0,-6 3-6 0,0 3 7 16,-5 3 2-16,-5 4 3 0,0 6 7 0,-6 5-2 15,-5 6-3-15,-3 5-5 0,-1 3-4 0,-4 6 1 16,0 6 6-16,-2 8 7 0,1 5 3 0,-2 4 5 15,2 4 1-15,1 4 3 0,5 2-1 16,2 4 2-16,2-3-2 0,5 3-1 16,4-4-1-16,1 1-4 0,6-2 0 0,8 1-2 15,1-3 2-15,7-1-2 0,3-3 5 0,5-1-2 16,8-5-3-16,2 0-3 0,4-3-11 0,2-4-11 16,-1-2-16-16,-4-4-41 0,-3 0-81 0,-6-5-184 15,-10-2-252-15,-9-3-851 0</inkml:trace>
  <inkml:trace contextRef="#ctx0" brushRef="#br2" timeOffset="119585.85">14729 10054 2125 0,'0'0'-20'0,"0"0"35"0,0 0 21 0,0 0 11 16,0 0 2-16,0 0-17 0,0 0-11 0,0 0-9 16,0 0-5-16,0 0-3 0,0 0-1 15,0 0 2-15,5-117-6 0,15 88 6 0,3-3-5 0,0-2 3 16,1-1 5-16,-3-4-4 0,3-3 0 15,-4-3 1-15,-3-1-3 0,-3-3 2 0,-3-1 2 16,-3 1-1-16,-4 4 2 0,-4 6 1 0,-6 7 4 16,-7 6 4-16,-3 9-1 0,-3 7 4 15,-1 6-8-15,-1 4-2 0,-2 11 0 0,0 4-8 16,0 10 5-16,3 3-2 0,3 8 4 0,4 2 4 16,4 5 0-16,5 4 3 0,4 2-9 0,1 0 0 15,10 0-3-15,4-3-3 0,7-2 2 16,2-2 4-16,4-7-2 0,3-2 3 0,2-4 3 15,2-4-2-15,-1-4 5 0,2-4-1 0,-1-5 0 16,-2-5-3-16,-1-6 3 0,-3-1 1 16,-1-8 3-16,-3-4 5 0,-4-5-1 0,-1-1 2 15,-4-4-4-15,-4-2 5 0,-2-1-6 0,-1-1-1 16,-4-2 0-16,-1-1-9 0,-3-1 2 16,2 1-5-16,-3-1-2 0,0 4-1 0,0 2 3 15,0 7 2-15,0 6 2 0,0 5 5 0,0 4-5 0,0 2-3 16,0 3-4-16,0 8 0 0,0 5-1 0,0 3 2 15,0 6 2-15,1 0-6 0,3 4 5 16,-2-2-4-16,7 0 2 0,-3 1-2 0,1-2-2 16,2-2 4-16,5-1-9 0,-3-2 1 0,3-1-14 15,-2-4-14-15,4-2-18 0,-1-2-28 16,4-4-42-16,-1-3-78 0,-2-4-149 0,-5-1-191 16,-5 0-657-16</inkml:trace>
  <inkml:trace contextRef="#ctx0" brushRef="#br2" timeOffset="120135.66">14570 9624 2493 0,'0'0'-22'15,"0"0"1"-15,0 0 12 0,0 0 25 16,0 0-10-16,143 7 2 0,-89-7-8 0,9 0-4 15,4 0 4-15,1 0-6 0,5-2 1 16,1 2-7-16,-2 0-9 0,0 4-30 0,-1-1-24 16,-2 3-30-16,-7 0-26 0,-4 0-13 0,-4 0-5 15,-12-1 16-15,-2-1 29 0,-8 1 48 0,-3-1 31 16,-9-2 19-16,-1 0 9 0,-8 1-9 16,-5-2 15-16,-3 0 53 0,-3 0 23 0,-3 1 18 15,-4 2 8-15,-3 3-33 0,-5 0 0 0,-1 1 10 16,-3 2 0-16,1 1-2 0,1 3-10 15,2 0-7-15,-1 3-13 0,2-2-9 0,3 3-9 16,1-1-14-16,2 1-4 0,1 2-9 16,1-3 1-16,2 2-2 0,3-3 4 0,1-2 1 15,0-1-7-15,7-1 5 0,3-4-8 0,1-1 1 16,1-4 1-16,3-1 4 0,0-2 3 0,1-5 4 16,3-7 6-16,-1 0-8 0,1-3 1 0,-3-1-3 15,1-3-2-15,-3 1 4 0,1-3 0 0,-4 0 3 16,-1 0-2-16,-1-1 1 0,-2-2-6 0,0-1-3 15,-4 3-2-15,0 3 0 0,-4 2 1 16,1 4 3-16,0 3 5 0,0 5-4 0,0 4 1 16,-2 1-7-16,1 0-11 0,0 8 2 0,0 3-1 15,-2 7 4-15,2 3 2 0,0 1 0 0,2 4-2 16,-1 0-2-16,0 1 0 0,4-2-3 16,1-1 2-16,1 2-1 0,1-5-1 0,1 0-8 15,-1-2-14-15,4-1-23 0,3-3-25 0,0-2-20 16,6-6-27-16,1-1-77 0,0-5-178 0,0-1-192 15,-7 0-845-15</inkml:trace>
  <inkml:trace contextRef="#ctx0" brushRef="#br2" timeOffset="120311.17">15768 9290 2022 0,'0'0'325'0,"0"0"-331"15,0 0 0-15,0 0 11 0,0 0 3 0,0 0 2 16,0 0-4-16,-8 139-6 0,31-108-6 16,5 1-14-16,5 0-31 0,3 2-72 0,2 2-110 15,6 1-130-15,-5 0-110 0,-10-10-317 0,-11-8 485 0</inkml:trace>
  <inkml:trace contextRef="#ctx0" brushRef="#br2" timeOffset="120986.21">16175 10035 1774 0,'0'0'155'0,"0"0"-2"0,0 0 16 0,0 0-14 15,-2-138-66-15,17 110-37 0,1-2-9 0,4 1-3 0,5 4-2 16,0 2 2-16,4 5-2 0,0 3 1 16,1 7-3-16,-1 3-7 0,-3 4-4 0,0 1-6 15,-1 7-4-15,-2 4-8 0,-4 4-3 0,-2 5-5 16,-3 0 0-16,-2 2-2 0,-5 3 1 0,-3 0-3 15,-4 0-3-15,0-1-3 0,-7 2-7 16,-2-3 3-16,-4 1-3 0,1-5 3 0,-5-1 3 16,2-1 4-16,-2-4 7 0,-1-4-1 0,1-2 6 15,2-4-3-15,0-2 2 0,7-1 5 0,0 0-2 16,7-4-1-16,1-5-4 0,0-3-2 0,6-2-4 16,4-5 4-16,5 1-2 0,0-1-1 15,6 0 2-15,-1 0-1 0,4 1 4 0,-1 1-3 16,5 2 1-16,-4 0-3 0,2 0-1 0,-1 2 2 15,4 2 0-15,0 0 3 0,0-1 0 0,-1 0 2 16,1 2-4-16,-2 0 6 16,2 2-1-16,0 2-1 0,-6 3 2 0,4 0-2 0,-5 2 2 15,-1 1-1-15,-5 0-1 0,-3 2-4 0,-6 2-1 16,-3 1 1-16,-4-1 5 0,-4 2 5 16,-6 2 0-16,-6 1 2 0,-4 1-9 0,-4 1 2 15,-2-2-3-15,0 2-4 0,0 0 4 0,-2 0-3 16,4 2 4-16,-1 1-1 0,3-1 1 0,0 4-2 15,4-2-3-15,4 2 4 0,4 0-4 16,2-1 1-16,8-1-1 0,0-2-5 0,4-2-2 0,6-3 0 16,4-3 1-16,2-1 1 0,3-4 6 15,0 0-2-15,1-6 5 0,-1-4-1 0,1-1 2 16,1-3-1-16,-4-2-1 0,-2-1 5 0,2 0-1 16,-5-2 7-16,2 1 1 0,-2 0 2 15,1-2-4-15,-2 0 3 0,-2 2-1 0,-3-1-4 16,0 2 7-16,-2 4-5 0,-1 3 5 0,-2 3 1 15,-1 4-3-15,0 3-3 0,0 0-8 0,0 1-4 16,0 6-1-16,0 4 4 0,-1 1 2 16,-2 4 2-16,0 1-4 0,2 0 0 0,1 1 1 15,-1 0-2-15,1 2 1 0,0-2-4 16,0 1-4-16,1-3-5 0,4 0-11 0,0 0-14 16,4-2-21-16,0-2-32 0,1-3-53 0,0 0-83 15,1-4-147-15,1 0-125 0,-3-3-210 0,-3 0-16 0</inkml:trace>
  <inkml:trace contextRef="#ctx0" brushRef="#br2" timeOffset="121187.11">16802 9313 2477 0,'0'0'14'0,"0"0"1"16,0 0 6-16,0 0 10 0,0 0 5 15,0 0 2-15,0 0-6 0,-33 119-6 0,44-87-8 16,7 2-12-16,-1 2-8 0,7-1-16 16,3 2-25-16,2-1-66 0,3-2-92 0,2 2-145 15,-3-4-141-15,-8-7-36 0,-5-11-462 0</inkml:trace>
  <inkml:trace contextRef="#ctx0" brushRef="#br2" timeOffset="122331.21">17116 10032 894 0,'0'0'255'0,"0"0"-34"0,0 0 52 15,0 0 35-15,0 0-85 0,0 0-84 0,0 0-26 16,0 0-18-16,0 0-6 0,0 0-8 0,134-110-2 16,-116 88-11-16,1 1-10 0,-1-2-5 0,-3-1-17 15,1-2-2-15,-3-2-8 0,-1-1-10 0,0-3-6 16,-1-2-3-16,1-2-4 0,-5 0-6 15,0-2 4-15,0-2-10 0,-5 1-2 0,-1 1-1 16,-1 3-2-16,0 4 1 0,-1 6 2 16,-6 5 6-16,3 5 0 0,-4 6 4 0,3 3-6 15,-2 6-8-15,-2 0-8 0,-1 10-1 16,0 5 3-16,0 6 3 0,-1 6 13 0,1 5-6 0,0 2 2 16,1 6 5-16,6-1-4 0,-1 3 5 15,2 0-3-15,2-1 1 0,2 0 1 0,3-5 0 16,3 0 2-16,2-4-1 0,0-2-2 0,3-5-2 15,0-1 0-15,5-4-6 0,0-4 7 0,1-1-4 16,-1-4 4-16,2-5 5 0,1-4-2 0,-1-2 7 16,-3 0-1-16,2-7 5 0,0-3 1 15,-3-2 7-15,0-2 4 0,-3-1 0 0,1-3 4 16,-1-2-7-16,-3-3-4 0,-1-1-3 0,1-3-5 16,0-2-3-16,-4 0 1 0,1 1 0 0,0 0-1 15,-4 6 4-15,1 3-1 0,-1 4 1 0,-2 4-1 16,-1 3 0-16,0 4-2 0,0 4-3 15,0 0-3-15,0 4-3 0,-1 6 0 0,-4 2 0 16,1 5 8-16,-3 2-3 0,2 3 3 16,-2 4 0-16,4-2-4 0,-2 1 3 0,3 1-2 15,-1-5 0-15,2 1-1 0,-3-2 1 0,3-1 1 16,1-3 0-16,0-1 1 0,0-2-3 16,5-2-1-16,-1-3 0 0,3-1 0 0,-2-2-3 15,3-3 5-15,3 0-1 0,-1-2 4 0,1-3 0 0,6-4-2 16,-3-2 1-16,4-3-4 0,-5 1 4 15,5-3 1-15,-6-2-4 0,4 0 8 0,-3-1-6 16,-1-2 2-16,0 0-1 0,0-3-7 16,-1 2 0-16,-1 1-6 0,-2 0 2 0,-1 2 5 15,2 2-1-15,-2 3 3 0,-4 2 0 0,1 5-4 16,-2 1 4-16,-2 4-11 0,0 0-10 0,0 0-4 16,0 4-1-16,-4 4 8 0,1 0 14 0,-2 4 4 15,0 3 3-15,-4 3 0 0,3-1 3 0,0 1 0 16,0 1 1-16,3 0-2 0,2 0-2 15,1-2 2-15,0-1 0 0,3 0 1 0,6 0 1 16,4 0 2-16,4-3-3 0,0-1 5 16,2-1-4-16,2-3-1 0,2-1 1 0,-3-1 0 15,4-3 0-15,2-1-1 0,-3-2 1 0,-2 0-2 16,0-5 1-16,-1-1 6 0,-1-2-3 0,-1-1 5 16,-5-3 1-16,3-1-1 0,-5 0 1 15,1-2 0-15,-3-3-3 0,2 1-3 0,-1-4-3 0,-1 2-1 16,0 0-1-16,-2-1 0 0,1 2 1 15,1 3-4-15,-2 2 2 0,-3 2-2 0,4 4 0 16,-5 4 2-16,3 1-7 0,-4 2 1 0,-1 0-1 16,0 2 3-16,0 4 4 0,3 1 1 0,-4 2 2 15,0 0-1-15,0 2 2 0,0 3-3 16,-4-1 3-16,1 2-4 0,0-1 0 0,-1 1 3 16,2-1-4-16,2 1 2 0,0-2-2 0,0 0-1 15,4 0 2-15,3-2 3 0,2 1 0 16,2-1-2-16,0-2 1 0,6 1-3 0,-3-2 1 15,5-4 0-15,0 1 1 0,1-3-1 0,0-2 0 16,-1 0 4-16,3-1-5 0,-2-3 5 16,-2-3-3-16,-2-2-3 0,1 0 3 0,-4-1 2 15,-2-1 6-15,1-2 0 0,-4-2 3 0,1-2-3 16,0 1-2-16,2-3 0 0,-2-2-1 0,2 0-4 16,0-3-1-16,-2 3 2 0,1 0-3 15,-2 2 3-15,-3 2 3 0,2 6 2 0,-4 3 4 0,1 3 9 16,-3 3-2-16,-1 2-7 0,0 0-2 0,0 3-6 15,-2 5 1-15,-3 3 2 0,3 2 3 16,-4 3-4-16,2 2-1 0,0-1 2 0,0 1-9 16,3 0 5-16,-1 0-8 0,2-2-9 0,0-1-10 15,2-1-21-15,7 1-18 0,3-1-36 16,6 0-43-16,4-3-63 0,0 0-131 0,-4-6-189 16,-5-2-587-16</inkml:trace>
  <inkml:trace contextRef="#ctx0" brushRef="#br2" timeOffset="122473.86">18862 9449 1887 0,'0'0'224'15,"0"0"-15"-15,0 0-7 0,0 0-76 0,-75-124-64 16,69 114-27-16,6 6-36 0,0 3-22 0,0 1-22 16,6 2-39-16,0 6-45 0,2 2-126 0,0 3-203 15,-4-2-198-15,1-2-438 0</inkml:trace>
  <inkml:trace contextRef="#ctx0" brushRef="#br2" timeOffset="122696.21">17195 9507 2699 0,'0'0'-115'0,"0"0"48"0,0 0 28 0,0 0 56 16,175-15-4-16,-105 13-11 0,7 1-6 0,1 1-4 16,7 0 1-16,-3 3-13 0,2 0-40 0,2 2-82 15,-1 2-154-15,4 3-183 0,-26-3-489 16,-20-3 442-16</inkml:trace>
  <inkml:trace contextRef="#ctx0" brushRef="#br2" timeOffset="123672.96">19102 9916 2084 0,'0'0'117'0,"0"0"-20"16,0 0 20-16,0 0 20 0,0 0-38 0,0 0-25 16,126-85-13-16,-98 66-5 0,-4-1-7 15,4-1-7-15,-5-1-8 0,-2-2-8 0,-2 0-4 16,0-2-12-16,-6-2 2 0,2-1-4 15,-5-1-8-15,-2-4 1 0,-2 1-4 0,-1-1 0 16,-4-2-2-16,-1 2-2 0,0-1-8 0,-7 4 2 16,-4 2-4-16,0 3 6 0,-6 5 0 0,3 5-1 15,-4 7 5-15,-2 4-8 0,1 5 4 16,0 4-5-16,1 8-5 0,-5 5 10 0,7 5-7 16,-2 7 8-16,5 2-1 0,-1 7 0 0,9 3 2 15,-1 2-3-15,5 3 5 0,1 0 0 0,0-2 2 16,7 0 2-16,2-4 1 0,3-2-1 0,0-3 4 15,3-4-1-15,0-2-1 0,3-6 2 16,-3 0-1-16,4-4 6 0,-1-5 0 0,-1-3 8 16,-2-5 0-16,3-2 5 0,-5-4 7 0,4 0 0 15,-4-6 3-15,5-4-3 0,-4-2-1 0,4-2-9 16,-2-2 2-16,0-3-7 0,1 0-5 0,-2-4 3 16,3 1-7-16,-2-2 1 0,-1-3-2 15,4 2 0-15,-5 1-3 0,3 1-2 0,-1 1 0 16,-4 4-2-16,0 4 1 0,-1 3-3 0,-1 4 5 15,-2 2-8-15,-3 4 3 0,1 1 0 16,-4 1-6-16,-2 4 9 0,0 2-1 0,0 1 5 16,0 4 1-16,-1 3 4 0,-3 1-4 0,-3 2 0 15,0 2 3-15,4 0-4 0,0 0 5 0,-1 0-4 16,4 0 3-16,0-2 1 0,2-1 1 16,4-1-1-16,2-1 1 0,2 0 3 0,0-1 0 15,4-2 5-15,-1-2 4 0,5-2 3 0,0-2 0 16,1-2 1-16,-1-2 3 0,-1-2-4 0,5 0 2 15,-1 0-3-15,-3-5-1 0,0-3 0 16,2-2 0-16,-4-3-2 0,-3-2-4 0,-3-3-3 16,1 0-2-16,-3-3-4 0,-5-1 2 0,3-3-4 0,-6-1 0 15,0-2-1-15,-5-2-6 0,0 0-3 16,-4 1-4-16,-5 0-7 0,1 1-1 0,-3 3-5 16,-1 1 2-16,-4 5-2 0,1 4-2 0,0 4 8 15,0 4-6-15,-2 4 5 0,5 3 1 16,-2 1-1-16,5 6 5 0,-4 3 1 0,6 1 4 15,0 3-2-15,2 3 3 0,3 2 1 16,4-1 0-16,3 1 1 0,0 0 6 0,3 0-1 16,4-2 3-16,2-2 4 0,-1-1-4 0,3-2 3 15,3-2 1-15,-2 1 3 0,0-4 3 16,5-1 1-16,-3-3 2 0,4-2-5 0,0-1 4 0,1 0-4 16,1-1-3-16,-2-4 6 0,3 1-1 15,-3-4-1-15,4-1 1 0,1 1-1 0,0-2-4 16,-2 0 4-16,0-1-6 0,5 0 2 0,-3-4-5 15,-1 1-1-15,5-1 2 0,-2-1-6 16,3 0 6-16,-5 1-6 0,3 2 2 0,-7 4 0 16,-3 3 1-16,0 3 3 0,-3 2-3 0,-3 1 7 15,-2 0-7-15,-4 3 3 0,2 3 3 0,-5 2-2 16,-1 3 10-16,0 1-1 0,0 2 6 0,-6 3 2 16,4-1 2-16,0 2-2 0,1-1-4 15,1 1-2-15,0 1-4 0,3-1 0 0,6 1 0 0,1 1 4 16,5 2-8-16,3-1 3 0,9 0-4 15,3 0-7-15,3 1 2 0,4-2-13 16,0-2-16-16,4 0-25 0,-3-4-39 0,2-2-60 16,-1-2-130-16,-9-2-288 0,-11-4-967 0</inkml:trace>
  <inkml:trace contextRef="#ctx0" brushRef="#br2" timeOffset="124079.4">21524 9143 2494 0,'0'0'68'0,"0"0"-50"0,0 0 10 0,0 0 19 15,-58 118 5-15,52-83-11 0,-1 2-4 0,4 3-9 16,-1 1-9-16,1-1-4 0,2 2-11 16,1-3 0-16,0 0-8 0,0-3-10 0,0-2-7 15,0-3-20-15,1-4-30 0,2-1-54 0,1-5-72 16,1-3-126-16,2-4-136 0,-1-7-76 0,-1-2-530 0</inkml:trace>
  <inkml:trace contextRef="#ctx0" brushRef="#br2" timeOffset="124330.76">21741 9155 2273 0,'0'0'120'0,"0"0"20"16,0 0-6-16,0 0-16 0,0 0-46 0,0 0-20 16,0 0-4-16,0 0 6 0,0 0 3 0,0 0-10 15,0 0-6-15,24 141-8 0,-24-105-3 0,0 3-6 16,0 1-8-16,-1 1 0 0,-3 1-9 15,0-1 2-15,0-1-2 0,2-1-3 0,-1-2-5 16,2-2-1-16,1-3-3 0,-1-3-11 0,1-1 0 16,1-6-18-16,0-2-14 0,3-4-17 15,-3-6-22-15,2-3-38 0,-3-3-38 0,0-3-38 16,0-1-158-16,-4-2-257 0,3-2-823 0</inkml:trace>
  <inkml:trace contextRef="#ctx0" brushRef="#br2" timeOffset="124782.16">21259 9028 2120 0,'0'0'-14'0,"0"0"52"0,0 0 16 0,0 0 22 16,0 0 15-16,0 0-9 0,133-96 1 15,-99 91-1-15,2 2 1 0,3 3-5 0,1 0 3 0,1 3-15 16,3 5-12-16,0 6-13 0,2 1-19 15,1 3-4-15,-3 4-6 0,0 4-5 0,-2 2-4 16,0 3 1-16,-3 1-3 0,0 2 0 0,-6 1-1 16,-1-1-1-16,-5 0 1 0,-5-2-5 0,-6-2 7 15,-3-3-7-15,-8-1 2 0,-4-3 3 16,-1-2-6-16,-6-3 2 0,-10-2-3 0,-3-1-4 16,-7-3-2-16,-3-3 5 0,-5-1 3 0,-2-4 1 15,-2 1 4-15,0-3-2 0,0 0 1 16,3 1-3-16,4-1 9 0,1 0-5 0,5 1 2 15,7 0 3-15,4 1-8 0,4 0 5 0,4 3-3 16,6 1 4-16,0 2 0 0,10 2 3 16,2 1 3-16,7 2-4 0,3 0 5 0,2 1-4 15,7 0-1-15,4 1 0 0,2 0-2 0,2 2 0 16,2-3 0-16,-4 0 0 0,3 0-2 0,-5-1 2 16,1-1-3-16,-1 0 1 0,-3-3-3 0,2 1-1 15,-2-2 3-15,1 0-8 0,-6-1-2 0,-1-2-11 16,-1 0-14-16,-3 0-17 0,-3-2-17 0,-1 1-26 15,-2-3-39-15,-4 2-46 0,-1-1-101 16,-2-2-119-16,0 1-144 0,-5-2-707 0</inkml:trace>
  <inkml:trace contextRef="#ctx0" brushRef="#br2" timeOffset="125138.05">22486 8640 2565 0,'0'0'48'0,"0"0"26"0,0 0 7 0,0 0 2 16,0 0-14-16,0 0-33 0,0 0-9 0,0 0-4 15,0 0 2-15,0 0 5 0,0 0-6 0,0 0 2 16,0 0-10-16,0 0 0 0,0 149-3 16,0-117-9-16,0 1 1 0,0 1-5 0,-1-3-5 15,-1 3-5-15,1-5-10 0,0-1-20 0,0-1-19 16,1-3-34-16,0-3-36 0,2-1-52 15,2-3-92-15,1-1-148 0,-1-5-153 0,-2-5-786 16</inkml:trace>
  <inkml:trace contextRef="#ctx0" brushRef="#br2" timeOffset="125369.24">22486 8617 2183 0,'0'0'157'0,"0"0"-107"16,0 0 16-16,0 0 5 0,0 0 10 0,0 0-16 15,127-17-15-15,-90 17-11 0,2 0-1 0,3 3-3 16,2-1-10-16,-4 1-5 0,0 2-11 0,-3 0-8 16,-1-1-13-16,-5 2-14 0,-1 0-27 15,-4 0-48-15,-5 3-74 0,-2-1-146 0,-6 1-193 16,-4-2-160-16,-6-2-340 0</inkml:trace>
  <inkml:trace contextRef="#ctx0" brushRef="#br2" timeOffset="125603.29">22475 8867 2361 0,'0'0'79'0,"0"0"-28"0,0 0 12 16,0 0 17-16,0 0-7 0,0 0-19 16,0 0-10-16,0 0-9 0,0 0-5 0,139-2-8 15,-103 4-4-15,0 0-10 0,3 2-6 0,-4-1-5 16,1 2-12-16,-5 0-18 0,-2 1-31 0,-2 1-46 16,-2 0-70-16,-1 1-128 0,-3-1-184 15,-7-2-379-15,-7-2 27 0</inkml:trace>
  <inkml:trace contextRef="#ctx0" brushRef="#br2" timeOffset="-131673.08">1525 11180 600 0,'0'0'-5'15,"0"0"18"-15,0 0 7 0,0 0 17 0,0 0 15 16,0 0 11-16,0 0 9 0,0 0 2 15,0 0 6-15,0 0 5 0,0 0-3 0,0 0-8 16,-22-93-3-16,23 91-7 0,0-1-13 0,1 2-1 16,1 1-16-16,1-1-4 0,0 1-2 0,3 0-3 15,-1 0 4-15,3 0 3 0,2 0 10 0,2 0 5 16,1 0 10-16,4 0-2 0,2 0-5 16,1-1-6-16,5 0-1 0,0-1-1 0,3 1-2 0,1-1 1 15,2 0-11-15,3-1-5 0,1 0-4 16,4 0-8-16,-1 1 3 0,0 0-1 0,-3-1-2 15,3 2-4-15,1-1 0 0,-1 1 0 0,3 1-2 16,-1-1 9-16,0-2-2 0,6 2 4 16,-3 0 2-16,6 0-5 0,-1 1-3 0,2 0-5 15,1 0 1-15,1 0-5 0,5 0 4 0,-1-1-1 16,0 1-4-16,3 0 0 0,3-1 3 16,1 1 0-16,2-1-1 0,6 0 4 0,-1 0-5 15,1-1 1-15,8 1 2 0,-3 0-7 0,1 0 5 16,3 0-2-16,-2-2 2 0,3 2 0 15,0 1-1-15,4-1 2 0,-1 0-2 0,0 0 3 16,4 0-1-16,0 0 1 0,-5-2-1 0,6 1 2 16,-4 1-5-16,1-2-1 0,2 1 2 0,-2 0-4 15,0-2 4-15,1 2 0 0,-3 0-4 0,-2 0 4 16,3 0-3-16,-2 1 2 0,1-1 0 0,2-1 2 16,1 2-2-16,-1-1-1 0,2 1 2 0,-2-2-3 15,2 2 1-15,-1-1 1 0,0-1-3 16,0 1-1-16,2 0 4 0,-2 1-2 0,0 0 1 15,-1-1 1-15,1 1-3 0,-2-1 1 0,1 1-2 16,-1 0 2-16,3 1 0 0,-2 0 0 0,2 0 4 16,-1 0-5-16,-1 0 5 0,-1-1 0 15,0 1-1-15,3 0 3 0,0 0-4 0,0 0 3 16,2 0-3-16,0 0 1 0,0 0-2 16,0 0 1-16,2 1 1 0,1 0-2 0,-1-1 3 15,2 0-1-15,-2 0 1 0,1 0 1 0,-1 0 1 16,-1 0-1-16,-1 0 1 0,1 0 1 0,1 0-3 15,-2 0 3-15,1 0-3 0,1 0 2 16,-2 0-2-16,1 0-1 0,-1-1 2 0,0 0 0 16,2-1 2-16,-1 0 0 0,1 1-1 0,1-1-2 15,1 0 0-15,-3 0-1 0,1 1-1 0,0 0 4 16,4 0-3-16,-4 1 0 0,1-1 2 0,2 1-6 16,-2-1 3-16,-2-2 1 0,0 1 0 0,-1 0 3 15,-1-1-1-15,-1 0-1 0,-1 1-2 16,1-1-2-16,-5 1 0 0,2-2 0 0,-3 0-2 15,-3 1 6-15,-2-3-4 0,0 1-2 0,-1 0 7 16,-1-1-7-16,2-1 6 0,-4 0-1 0,2 1-4 16,-2-1 5-16,0 1-2 0,1-1 0 15,0 0-2-15,-1-1 1 0,4-1-2 0,-2 2 2 16,2-1 0-16,0 2-2 0,-3-1 2 16,2 0-1-16,-2 0 1 0,-3 0 1 0,3-1 0 15,0 2-2-15,-3 1-2 0,2 0 1 0,1 0 1 16,-3 0 1-16,2-2 1 0,-1 1 0 15,-1 0-7-15,3 1 1 0,-2-2 0 0,0 3-2 0,1-1 8 16,2-1-1-16,0 2 2 0,0 0 2 16,1-1-4-16,2 0-1 0,-2 1-4 0,2-1 0 15,0 0 4-15,2 2 0 0,0-2 3 0,1 2-1 16,3-2 0-16,-3 2-1 0,1-1-1 0,0 1-2 16,-6-1 3-16,4 2-1 0,-1-2 1 0,0 1 1 15,1 0-2-15,-2 1 0 0,3-1-1 0,-4 1-1 16,-1 0-3-16,2 0 3 0,-4 1 2 15,0 1 2-15,0 0 0 0,2 0-1 0,-1 0 0 16,2-1-5-16,-3 1 5 0,2 0 0 0,-2 0-2 16,1 2 5-16,-1 1-5 0,0 0 2 0,2 2 1 15,3 0-5-15,0-1 3 0,-2 1 0 16,1 1 1-16,1 0 3 0,0 0-3 16,-2 0 0-16,-2 0-2 0,3-2-2 0,-1 1 2 15,-2-2 0-15,2 1 2 0,-3-2 2 0,-3 0-3 16,-1 0 2-16,-1-1 0 0,-1-1-3 15,-4 0 2-15,0 0 1 0,-1 0-1 0,-1 0 0 0,2-3 0 16,-2 2-2-16,0-1 1 0,0-2 0 0,-3 2 0 16,7 0 2-16,-4-1-1 0,0 1-1 15,0 1 0-15,4 0 0 0,-1 0 0 0,1 0 0 16,3 1 2-16,1-2-3 0,-1 2-1 0,1 0 2 16,1 0-1-16,-1 0 1 0,-1 0-1 0,1 0 1 15,-1-1-2-15,2 1 3 0,2 0-1 16,-2 0 0-16,0 0 2 0,2 0-3 0,-3-1 2 15,-1 0-2-15,2 0 1 0,-4 0-1 0,3-1-3 16,1 1 5-16,-1 0-4 0,1 0 5 0,-1 0 1 16,4-2-3-16,-4 1 1 0,1-1-3 0,-1 0 0 15,-1 0-1-15,-2-2 0 0,2 2 1 0,0 0 2 16,0-1 0-16,1 0 1 0,1 0-2 16,-1-3-1-16,-2 2 0 0,2 1 0 15,-4-1 3-15,2 1 1 0,-2-1-1 0,0 0 1 16,2-1-4-16,-2 2 1 0,0 0-1 0,-1-3 2 15,0 2-1-15,-1 0 1 0,-1 1 0 0,-1-1-7 16,-1 0 7-16,-1 1-4 0,-1 0 1 0,2 0 3 16,-1-1-1-16,3 2 5 0,-2 1-2 15,1-2 1-15,-5 2-4 0,3 0 0 0,-3-1-2 16,1 1-1-16,-3 0 4 0,-1-1-2 0,-3 1 5 16,3 0-4-16,1 1 3 0,-4-2 0 0,2 0-3 15,1 0 5-15,-4 1-5 0,-4 0 3 16,0-1-1-16,-3 0-1 0,-2-1 0 0,-4 1-3 15,-1-1 3-15,-5-1-2 0,-1 2 3 0,-2-2 2 16,-1 0-2-16,-5 2-2 0,-5-2-3 0,-1 1-3 16,-6 0-11-16,-4 2-3 0,-1-1-15 15,-5 1-29-15,-1 1-44 0,0 0-74 0,-6 0-113 16,-2 1-152-16,1 0-33 0,-1 0-582 0</inkml:trace>
  <inkml:trace contextRef="#ctx0" brushRef="#br2" timeOffset="-129046.13">1196 11141 263 0,'0'0'43'0,"0"0"-27"0,0 0 8 0,0 0 4 15,0 0-2-15,0 0 0 0,0 0-6 0,0 0 10 16,0 0 17-16,0 0 16 0,0 0 18 16,0 0 7-16,93-48 4 0,-64 40 5 0,4-2 5 15,0 1 4-15,6 1-1 0,-2-1-9 0,3 0-11 16,3-1-5-16,0 2-8 0,2-1 2 0,2 1-8 16,2-1-7-16,1-1-6 0,1 2-11 0,0-1-3 15,0 0-11-15,0 1-2 0,-2 1-2 16,0 0-5-16,1 0-1 0,-2 2-2 0,2 1-2 15,-1 0-1-15,0-2 3 0,-3 2-4 0,4 0 2 16,1 0 3-16,-1 1-3 0,1-1 5 0,1 0-2 16,2 0 3-16,-4-2 0 0,4 2 0 0,-3-1-2 15,3 0-5-15,4 0-1 16,-1 0-5-16,1-1 0 0,4 0 1 0,5-1 3 0,1 0 0 16,0-1 0-16,8-1 4 0,-4 1-8 15,0-2 6-15,3 2-2 0,2-1-5 0,1-1 2 16,-2 1-3-16,6 1-1 0,-1-2 0 0,-1 2 3 15,2 1-2-15,0 1-2 0,-2 1 2 0,1-1-3 16,-1 1 2-16,3 2-1 0,-1 0 1 0,-1 0-4 16,0 1 3-16,-1 0-2 0,-2 1-2 15,-2 1 7-15,2 0-9 0,-3 0 4 0,4 0-2 16,-2 0 1-16,1 0 3 0,2-2 1 0,-2 2 3 16,3 0-1-16,-5 0 0 0,4 0 1 0,0 0-2 15,-1 0-1-15,0 0 2 0,2 0 0 16,0 0-1-16,3 0 5 0,-5 0-8 0,4 0 0 15,-4 0-1-15,1 0-4 0,1 0 4 0,1 0 1 16,1-1 0-16,2 1 0 0,-2 1 1 0,0 1 0 16,-2-2-2-16,1 1 3 0,-1-1-4 0,0 1 3 15,1 0-3-15,-1 0 4 0,1-1-3 16,-1 0-2-16,1 1 5 0,-1-1-6 0,-1 0 4 16,1 2 2-16,0-2-2 0,-3 1 0 15,0-2 1-15,0 1-1 0,0 0-3 0,-2 0 7 16,0 0-6-16,-1 0 4 0,-3 0 0 0,3 0-6 15,-3 0 4-15,4 0 0 0,-4 0-1 0,3 0 0 16,2 0 2-16,-4 0-2 0,5-2 1 0,-5 0 2 16,3 1-3-16,-2-3 1 0,-1 2-3 15,0 1 4-15,4-1-2 0,-3 0 1 0,4 1 6 16,-3-1-7-16,1 1 6 0,-2 0-3 0,-2 0-2 16,-1 1 4-16,-2 0-1 0,-1 0 3 0,-1 0-3 15,0 0 1-15,-2 0-6 0,1 0-2 16,-1-2 4-16,-3 2-3 0,1 0 3 0,-2 0-1 15,4 0 3-15,-4 0-2 0,1 0 1 0,-1 0-1 16,2 0-2-16,-1 0 2 0,1 0-3 0,-1 0 4 16,3 2-3-16,-3-1 0 0,0 1-2 0,-2-1 0 15,1 1 0-15,0 1 0 0,0 0 4 0,-1 0-2 16,1 0 2-16,1-1 0 16,-1 1-2-16,2 2 0 0,-2-2-1 0,1 1 3 15,-1 1-2-15,2-1 1 0,-4 1 3 0,4 1-4 16,-2 0 1-16,2-1-1 0,0 2 0 0,0-1 0 15,2-2 2-15,0 1 0 0,1 0-2 0,0-2 2 16,-3 1-3-16,-2-1 2 0,0 0-3 0,0 0 2 16,-1-1-2-16,-1 0 1 0,-2 0 4 0,1-1-4 15,1 0 3-15,-4-2-1 0,1 2-2 16,-3-1 1-16,1 0 1 0,-3 0 1 0,2-1-4 16,-2-2 4-16,1 1-8 0,-1 0 2 0,0-2 1 15,2 2-4-15,0-1 8 0,0-1-1 0,2 1 0 16,1-1 4-16,-1 1-4 0,2-2 1 15,0 1 0-15,-1-1-3 0,2 2 2 0,-2-1 0 16,-1 1-1-16,1 0 2 0,1 0-1 0,-4-1 0 16,3 2 2-16,-3-1-4 0,3 0 3 0,-1 0 1 15,-2 0-1-15,-3 1 0 0,2-1 0 16,-1-1 0-16,-2 2-2 0,-1 0 1 0,0-1-3 16,1 0 1-16,0 1 2 0,0 0 1 15,-1-2 0-15,-1 2 1 0,4-2 0 0,-2 2-2 16,3 0 2-16,-1-1-4 0,3 2 0 0,-1-2 3 15,-1 2-1-15,0-2 1 0,-1 2-3 0,2 1-1 16,1-1-1-16,1 1-1 0,-3 0 6 0,6 0-2 16,-1 0 3-16,0 0 1 0,0 0-1 0,-2-1-2 15,4 1 2-15,-6-1-2 0,2-1-3 0,1 0 7 16,-6 0-7-16,3-1 3 0,-2 1 3 16,-1-3-6-16,1 2 5 0,0-1-2 0,-1 0 0 15,1 0 3-15,0-2-1 0,-2 1-2 0,2-1 2 16,-3 2-3-16,3-2 1 0,-5 0 0 15,3 0-2-15,1 1 2 0,-2 0-1 0,-1 1 0 16,2-2 4-16,1 1-3 0,0 1 1 0,0 0 1 16,1 1-2-16,1-1-1 0,-1 1 2 0,0 0-2 15,2-1 0-15,-3 1 4 0,1 1-5 0,0 1 2 16,-1 1 1-16,0-1-4 0,-1 0 3 16,1-1 2-16,-4 1 0 0,3 0 4 0,1 1-3 15,-2-1-3-15,2 1-1 0,0 0-4 16,-5-1 6-16,3 0-2 0,-4 1 2 0,2-1 3 15,-3 0-5-15,-2 0 2 0,1 0-2 0,-2-2-1 16,0 2 3-16,0 0-1 0,-1 0 2 0,0 0-2 16,-4-1 1-16,4 1-2 0,0-1-1 0,-1 1 2 15,0 0-1-15,1-2 3 0,1 2-1 0,-2 0-1 16,-2-1 0-16,2 1 0 0,1-2 1 16,-4 2-3-16,4 1 4 0,-1-1-2 0,2 0-1 15,-1 1 2-15,2-1-2 0,1 1-1 0,2-3 2 16,6 2-4-16,0 0 2 0,3 0 4 0,1 0-2 15,0-2 3-15,-1 1-2 0,-1 0-1 16,2-1 0-16,-2 1-2 0,2-2 4 0,-1 2-3 16,-2-1-2-16,5 0 4 0,-3 0-4 0,-1-1 4 15,1 1-2-15,0 1 1 0,0 0 0 16,0-1 0-16,-3 1 2 0,1 0-2 0,-1-1 2 16,0 1-2-16,-1 0-2 0,1-1 0 0,1 2 0 15,-1-1 0-15,1 0 1 0,1-1 1 16,-1 0-2-16,3 2 4 0,1-2-2 0,0 2 0 15,0 0 1-15,-1 0-3 0,1-1 2 0,0 0-2 16,-2 1 3-16,0-1-2 0,-1 1 0 0,0 0 3 16,0-1-4-16,-3 1 4 0,3-2-4 0,-1 1 1 15,2-1 0-15,-1 0 1 0,3 1 4 0,-1 0-5 16,-1-1 3-16,3 2-4 0,0-1 1 0,-5 1-2 16,2-2 2-16,2 1-1 0,-4 0-1 15,2-1 2-15,-1 0-2 0,0-1 5 0,1 0-1 16,1 1 2-16,1-1-1 0,1 2-1 0,-3 0 3 15,1-2-4-15,1 2 4 0,0-2-6 16,-5 0 0-16,2-1 4 0,-1 0-3 0,-5 0 4 16,2 0-3-16,-1 0 3 0,-2-1-5 0,4 2 4 15,-4-1 0-15,0-1-5 0,1 0 6 0,-1 0-5 16,-3 0 1-16,2-2 4 0,-5 2-4 0,4-1 0 16,-6 0-4-16,2 2 1 0,-2-1 0 15,-2 1 6-15,-2 0 0 0,-1 0 2 0,-4 1-4 16,-2-2 0-16,-6 1-1 0,-5 0-4 15,-4 2 7-15,-2 1-4 0,-1-1 0 0,-3 1 3 16,-2 1-8-16,-1 1-1 0,-2-1-7 0,0 1-8 16,0 0-7-16,0 0-8 0,0 0-5 0,-2 0-18 15,-5 2-21-15,1 3-53 0,-6-1-112 0,-1 3-183 16,3-2-39-16,2-2-615 0</inkml:trace>
  <inkml:trace contextRef="#ctx0" brushRef="#br2" timeOffset="-92612.69">2023 12277 1305 0,'0'0'3'16,"0"0"23"-16,0 0 40 0,0 0 43 15,0 0 7-15,10-130-21 0,-6 108-7 0,1 1-7 16,-4-1-8-16,0 2-9 0,-2 0-15 0,1 0-3 16,-1 2-2-16,-8 0-1 0,-1 1 1 15,-3 4-2-15,-5 1 0 0,-4 4-10 0,-4 2-13 16,1 8-13-16,-7-1-12 0,-4 9 1 0,2 6-3 16,-4 6 3-16,0 4 4 0,5 1-1 0,0 4 1 15,3 1 2-15,4-1-2 0,5 2 3 0,8-1-2 16,2 0-2-16,4 3 3 0,7-3-5 0,0-2 2 15,6-2-4-15,6-3-2 0,2-3 0 16,5-3 1-16,5-4 6 0,1-5 5 0,4-4 9 16,2-5 7-16,0-1 5 0,1-5 10 0,4-6 5 15,-3-5 6-15,-3 0 7 0,-6-4 0 16,2 0 1-16,-6-3-6 0,-7-2-9 0,2 2-5 16,-5-5-12-16,-3 2-7 0,1-1-5 15,-7 2-9-15,0 0-1 0,-1 3-9 0,0 1-17 16,-1-1-24-16,-2 1-43 0,-5 0-83 0,1 0-158 15,4 6-218-15,-1 5-818 0</inkml:trace>
  <inkml:trace contextRef="#ctx0" brushRef="#br2" timeOffset="-91862.63">2257 11726 2344 0,'0'0'-37'0,"0"0"-7"0,0 0 33 0,0 0 22 16,0 0 1-16,10 142-5 0,-10-103-8 0,0 5-1 15,0 3-5-15,-7 1-5 0,4-1 4 0,-5 0 0 16,4-4 3-16,-2-3 4 0,4-5-3 16,0-2 2-16,1-7-3 0,1-6 0 0,0-4 2 15,0-5-3-15,1-4-2 0,0-2-4 16,1-4 7-16,3-1 15 0,-3-1 16 0,-1-7 10 15,0-3-4-15,3-3-12 0,1-4-12 0,-2-2-3 16,4-1-3-16,-2-3-1 0,2 0-3 0,3 0-2 16,-1 3 0-16,1 3-1 0,1 3 1 0,-1 4-1 15,1 3 1-15,3 2-3 0,-2 2-2 0,1 4 0 16,-2 0 0-16,-1 6 3 0,3 5 4 16,-4 4-1-16,0 2-1 0,0 2-1 0,-3 3-3 15,-2 0-1-15,-2 1 6 0,-2-2 0 0,0 2 6 16,-1-2 4-16,-6 0 3 0,-4-2 3 0,-1 1 3 15,-1-2 3-15,-3-1-1 0,-3-1 2 16,2-1-1-16,-3-1-3 0,1-1 2 0,0-4-1 16,1-2 1-16,6-2 0 0,2-3-1 0,2-2-3 15,4 0-6-15,0-6-8 0,1-1-8 16,3-1-4-16,0-3-3 0,6-1 1 0,1-3 1 16,4 1 1-16,1 0 1 0,1 1 0 0,4-2 3 15,0 1-1-15,1-2 0 0,2 0 1 0,1 0-1 16,-1-3 3-16,2-1 2 0,1-3 3 15,-2-1 3-15,2-1 1 0,-1-2-1 0,0 0 0 16,-1-4-1-16,4 0 2 0,-4 0 0 0,-1 0 2 16,-6 0 1-16,1 1-3 0,-4 5 4 0,-6 1 0 15,1 7 3-15,-5 5 10 0,-1 5 7 0,0 4 5 16,0 3-8-16,-2 0-10 0,-3 8-14 0,2 4-8 16,-1 5 6-16,-2 4 1 0,5 3 3 15,-3 5 1-15,6-2-1 0,-2 2-1 0,2-1 2 16,5-1-3-16,3 0-1 0,1-1 2 0,0-1-3 15,-1-1-2-15,0-1 4 0,1-3-3 16,-5 0 1-16,1-3 2 0,0-2-2 0,-4-1 4 16,2-4 1-16,-2-2 5 0,-3-1 9 0,0-1 13 15,0-2 14-15,-7 1 8 0,-1-2 0 0,0 1-6 16,-4-1-12-16,-2 0-10 0,-1-1-7 16,-2-1-7-16,-3-1-4 0,0 0-6 0,-2 0-7 15,1 0-12-15,1 0-10 0,1 0-14 0,2-3-15 16,4 0-16-16,3 1-44 0,2 0-80 15,0-1-191-15,6 2-148 0,2 1-818 0</inkml:trace>
  <inkml:trace contextRef="#ctx0" brushRef="#br2" timeOffset="-91687.11">3168 12285 2322 0,'0'0'69'16,"0"0"9"-16,0 0 0 0,0 0-19 16,0 0-48-16,0 0-50 0,0 0-66 0,0 0-63 15,0 0-80-15,0 0-165 0,0 0-71 16,0 0-676-16</inkml:trace>
  <inkml:trace contextRef="#ctx0" brushRef="#br2" timeOffset="-91372.58">1731 12846 2207 0,'0'0'-77'0,"0"0"59"0,0 0 24 16,0 0 69-16,0 0 14 0,0 0-6 0,141-58-7 16,-94 43-11-16,0 1-7 0,9 1-16 15,-1 0-10-15,6 1-6 0,2 2-10 0,2-1-7 16,-3 4-6-16,1 0-3 0,-2 1-6 16,-2 2-7-16,-7 2-12 0,-3 1-19 0,-6 1-22 15,-6 0-27-15,-6 2-32 0,-9 4-43 0,-3 0-96 16,-7 2-143-16,-3-2-46 0,-3-1-575 0</inkml:trace>
  <inkml:trace contextRef="#ctx0" brushRef="#br2" timeOffset="-91121.86">1818 13086 2042 0,'0'0'61'0,"0"0"10"0,0 0-3 16,0 0 7-16,0 0-7 0,0 0 5 0,0 0 13 16,0 0-3-16,0 0-16 0,153-100-13 15,-104 77-14-15,3 2-10 0,2 0-10 0,6 1-6 16,2 0-7-16,4 3-3 0,0 0-2 16,2 2-3-16,-3 2-1 0,2 1-12 0,-5 1-18 15,-2 2-26-15,-7 2-30 0,-1 1-27 0,-3 4-41 16,-7 1-49-16,-2 1-106 0,-3 0-126 0,-13 0-24 15,-7 2-524-15</inkml:trace>
  <inkml:trace contextRef="#ctx0" brushRef="#br2" timeOffset="-89730.66">3445 12115 1663 0,'0'0'41'16,"0"0"40"-16,0 0 29 0,0 0 32 0,0 0-14 16,0 0-34-16,0 0-27 0,0 0-22 0,0 0-18 15,0 0-15-15,0 0-11 0,0 0-13 16,-24-66-13-16,24 66-27 0,0 0-41 0,0 0-61 15,0 0-56-15,2 6-61 0,0 2-97 0,0-1-1 16,2-2-488-16</inkml:trace>
  <inkml:trace contextRef="#ctx0" brushRef="#br2" timeOffset="-89555.13">3422 12383 2114 0,'0'0'43'0,"0"0"20"0,0 0 11 0,0 0 6 16,0 0-20-16,0 0-21 0,0 0-13 0,0 0-13 16,0 0-13-16,0 0-23 0,0 0-36 0,0 0-87 15,0 0-115-15,0 0-174 0,34-38-419 16,-31 38 120-16</inkml:trace>
  <inkml:trace contextRef="#ctx0" brushRef="#br2" timeOffset="-87619.5">3473 12535 296 0,'0'0'14'0,"0"0"2"0,0 0 14 0,0 0 14 16,0 0 20-16,0 0 15 0,0 0 0 0,0 0 0 16,0 0-11-16,0 0-10 0,0 0-6 0,0 0-9 15,52-96-10-15,-45 90-7 0,-2 2-6 0,3-1-2 16,-4 3-2-16,1 2-3 0,-3 0 5 0,-1 0 5 15,-1 0 12-15,0 0 14 0,0 1 9 16,0 2 1-16,0 2-5 0,-2 0-9 0,-3 2-7 16,1-2-3-16,0 2 0 0,-1 0-3 0,0-1 1 15,-1-2 0-15,-2 2 2 0,3-2 5 16,-2 0 2-16,4 0-4 0,-3-2-4 0,3 0-5 16,-3 0-6-16,3-2-4 0,2 1-6 0,-2-1-6 15,3 0-13-15,0 0-28 0,0 0-64 16,0-1-95-16,0-2-99 0,0 0-55 0,2 0-69 15,0 1-73-15</inkml:trace>
  <inkml:trace contextRef="#ctx0" brushRef="#br2" timeOffset="-86770.99">4601 11996 1755 0,'0'0'-94'16,"0"0"38"-16,0 0 9 0,0 0 57 0,0 0 23 15,0 0-10-15,0 0-5 0,-18 136-8 0,8-102-5 16,-4 2-3-16,0-1-1 0,-1 0-2 16,-1-3 0-16,-1-1 5 0,0-4 0 0,-2 0 8 15,0-4 9-15,-2 0 8 0,0-5 6 0,3-2 5 16,0-3 5-16,0-3 2 0,1-2 11 15,3-2 5-15,-1-4-4 0,3-2-3 0,0 0-19 16,1-5-16-16,-1-4-11 0,0-1-8 0,6-3-5 16,-2-1 0-16,-1-4 0 0,5 1-1 0,-2-4 0 15,5 3 0-15,-1 0-1 0,0 3-1 0,2 1 3 16,1 3-2-16,3 2-5 0,5 3 5 0,4 3-5 16,3 1 3-16,2 2 2 0,3 0 1 15,2 5 0-15,0 2 1 0,4 1 0 0,-2 2-3 16,3-1 4-16,-2 0-3 0,-2 1 2 0,3 0 1 15,-3-1-2-15,-1-1 2 0,1-2 1 0,0-2 5 16,-2-3 0-16,-1-1 4 0,-3 0 13 16,0-4 12-16,-5-4 20 0,0-5 13 0,0-3 1 15,-3-4-8-15,-1-3-8 0,-2-3-10 0,1-4-8 16,-1-1 2-16,-3-2-10 0,2 1-1 16,-5 0-2-16,-2-1-5 0,1 1-3 0,-6-2-4 15,2 0-3-15,-4-4-4 0,-1 3 0 0,-3 1-2 16,2-1-1-16,-5 3-1 0,0 3 2 15,-4 6-1-15,-1 3-2 0,-1 6 1 0,0 6 1 16,1 5 1-16,-1 3-1 0,1 7-3 0,0 9-5 16,-1 5-3-16,1 6 4 0,1 8 2 0,-1 1 2 15,7 3 1-15,-2 1-2 0,9 3-2 0,0-3-7 16,7-1-16-16,-1-2-23 0,9-5-39 0,7-4-52 16,4-3-81-16,3-4-134 0,5-1-102 0,-5-8 26 15,-9-4-397-15</inkml:trace>
  <inkml:trace contextRef="#ctx0" brushRef="#br2" timeOffset="-86393.88">5048 12040 2081 0,'0'0'31'0,"0"0"27"0,0 0 14 0,0 0 4 15,0 0-16-15,0 0-35 0,-120 21-11 0,102-7-3 16,4 4-4-16,2 1-3 0,0 4-2 0,0 0 0 15,7 3 0-15,-1-1 0 0,5-1 0 16,1-1-1-16,0-3-2 0,7-4-3 0,4-4 2 16,2-4 0-16,5-2 2 0,2-5 5 0,1-1-1 15,-1-1 5-15,0-7 2 0,0-2 0 0,-1-5 3 16,-4-1 1-16,1-3 1 0,-3 0 3 16,-2-2-1-16,-2-1 2 0,1 0 1 0,-4-1 0 15,-2 3 1-15,-3 1-1 0,0 2-1 0,-1 1-1 16,0 3 1-16,-1 4 2 0,0 2-1 0,-2 4 4 15,0 1-4-15,0 2-11 0,2 3-5 0,-1 6-9 16,-3 5 1-16,2 4 2 0,0 3 0 0,-2 5 6 16,3 1-5-16,0 2 1 0,2-2-1 15,0 2-5-15,0-4 1 0,2 0-3 16,5-4-12-16,5-2-32 0,1-4-55 0,6-3-64 16,1-3-95-16,6-3-127 0,-1-6-87 0,-4 0 14 15,-6 0-400-15</inkml:trace>
  <inkml:trace contextRef="#ctx0" brushRef="#br2" timeOffset="-85877.92">5459 11922 1661 0,'0'0'128'0,"0"0"-19"0,0 0 10 16,0 0 6-16,0 0-44 0,-122 103-34 0,109-78 1 15,1 1 4-15,2 2-1 0,2 1 1 16,5 1-5-16,3-2-7 0,0 2-8 0,2-4-14 15,9-3-5-15,1-2-6 0,8-5-3 0,1-1 2 16,7-5-4-16,2-1 0 0,1-4-3 0,1-3-3 16,2-2-3-16,0 0 0 0,-1-8 1 15,-2-1 1-15,-1-5 1 0,1 0 2 0,-1-2 0 16,1-3 0-16,0-2 4 0,2-2 0 16,-2-1-2-16,-2-1 1 0,-2 1-4 0,2 2 1 15,-7 2 1-15,-3 1-1 0,-7 3 3 0,-4 3 5 16,-6-1 9-16,-2 4 4 0,-3 2 3 0,-8 2-3 15,-4 4-7-15,-6 2-1 0,-2 1-3 0,-5 7 1 16,-3 3 1-16,0 4 2 0,-1 0 0 16,2 1-1-16,1 0 1 0,6 0-4 0,4 0 1 15,1 0-1-15,8-1-4 0,-1-1-2 0,9 1-1 16,2-1-1-16,0-1-3 0,2-3 0 0,7-1-3 16,1-2 0-16,1-2 2 0,4-3-1 0,1-2 2 15,2 0 1-15,-1-1 3 0,-1-5-2 16,3-1 1-16,-4-1-1 0,1 0-2 0,-2 1 2 15,1 1-1-15,-5 3 1 0,0 2 1 0,0 0 0 16,-1 1 0-16,-2 0-1 0,2 3 2 0,-1 3-3 16,2 1 1-16,-2 1 0 0,1 1 1 0,-2 1 0 15,0 0 1-15,2-1-1 16,2 0-2-16,-2-1-1 0,0 0-2 0,3-1-3 16,-1-1-9-16,1-2-14 0,4 0-26 0,-3-4-35 15,6 0-45-15,0 0-95 0,0-5-152 0,-3 0-137 16,-6 2-759-16</inkml:trace>
  <inkml:trace contextRef="#ctx0" brushRef="#br2" timeOffset="-85680.38">5839 11603 2617 0,'0'0'-23'0,"0"0"28"0,0 0 12 0,0 0 7 16,0 0 2-16,-18 126-11 0,40-111-4 0,8-2-4 16,9-4-4-16,8-3-11 0,6-3-35 0,2-2-72 15,9 1-155-15,-4-2-224 0,-11 0-84 16,-17 0-616-16</inkml:trace>
  <inkml:trace contextRef="#ctx0" brushRef="#br2" timeOffset="-84471.74">6886 12100 1546 0,'0'0'413'0,"0"0"-361"0,0 0 33 0,0 0 14 16,0 0-2-16,0 0-16 0,0 0-33 0,0 0-24 16,0 0-19-16,0 0-10 0,0 0-6 0,0 0 4 15,0 0 10-15,-91 17 0 0,87 15 1 0,3 4-2 16,1 1 1-16,0-2 0 0,0-2-2 16,6-5 1-16,4-3 0 0,3-5 0 15,4-3-2-15,0-4 2 0,4-2 0 0,1-7 4 16,2-4 6-16,3-2 2 0,0-11 6 0,4-4-1 15,0-4-2-15,2-5-1 0,-3-3-6 0,-3-3 0 16,-2 1-1-16,-5-1 0 0,-3 2 1 0,-1 1-2 16,-2 0 1-16,-1 3-3 0,-2 3-2 0,1 3-1 15,-2 2-3-15,-1 6 0 0,0 3-2 0,-3 4-1 16,1 4-1-16,-2 1 1 0,3 4-3 16,-3 4 4-16,1 6 1 0,0 3 3 0,-1 2 2 15,2 3-1-15,-3 1 0 0,3 1-5 0,-5 2 4 16,2-1-3-16,-3 0 1 0,0 1 3 0,-1-1 0 15,0 0 1-15,-3-3 2 0,-4-1 4 16,-2-3 0-16,-2-2 5 0,1-1 3 16,0-2 0-16,-1-4 3 0,3-2-2 0,-1-2 1 0,0-3-1 15,3-1-4-15,0-1-1 0,3 0-7 16,1-1-8-16,2-5-8 0,0-2-10 0,6-2-5 16,3-4-4-16,6-2-9 0,1-3-7 0,5 2-14 15,4 0-11-15,0 1 1 0,1 0-2 16,0 3 4-16,1 0 7 0,1 2-4 0,-1 2 7 15,1-1 8-15,1 1 15 0,0 2 18 0,2-1 10 16,-1 1 5-16,3-1 2 0,-2 0 2 0,4-2 3 16,1 1 7-16,1-1 8 0,-3 0 7 0,-2-1 10 15,-3 0 9-15,-6 2 5 0,-4 0 2 0,-5 1-4 16,-4 1 8-16,-7 1 11 0,-3 2 5 16,0 0 5-16,-9 2-19 0,-5 2-24 0,-5 0-15 15,-3 3-14-15,-7 6-5 0,-6 3-2 0,0 3-5 16,-3 2 4-16,-2 0-2 0,1 3 2 0,4 2 6 15,2-1-6-15,4 3-1 0,4-2-2 16,4 3-3-16,4-2 4 0,4 1 2 0,7-3 1 16,3-1-3-16,3-5-5 0,5 0-1 0,7-4-3 15,5-3 3-15,2-4 5 0,6-4 1 0,1 0 3 16,1-6 1-16,2-6 0 0,1-3 2 16,1-5-3-16,-1-1 2 0,0-5-1 0,-4-1 4 15,-4-2 4-15,-2-1 5 0,-4 0 6 0,1-3 1 16,-5 0 1-16,2-4-7 0,-3 0-6 15,1-7-5-15,-2-1-5 0,-2-1-2 0,2-2-2 16,-3 3-2-16,-1 5 0 0,-2 5-1 0,-1 9 6 16,-2 6 4-16,-1 7 3 0,0 5 6 0,0 6-6 15,0 2-9-15,0 4-1 0,-1 8-4 0,-3 7 6 16,0 6 10-16,-2 5-2 0,2 5 6 0,-2 3-4 16,4 2 1-16,-1 1-3 0,2 1-2 15,1 0 0-15,0 1-1 0,0-5 1 0,0-1-1 16,6-3-4-16,3-3-7 0,1-5-18 0,3-3-38 15,5-4-59-15,3-5-106 0,-2-4-220 16,-3-3-166-16,-5-3-810 0</inkml:trace>
  <inkml:trace contextRef="#ctx0" brushRef="#br2" timeOffset="-84315.16">8395 12101 2716 0,'0'0'61'0,"0"0"13"0,0 0 4 16,0 0-8-16,0 0-48 0,0 0-29 0,0 0-11 16,0 0-16-16,0 0-34 0,0 0-58 0,0 0-120 15,0 0-245-15,0 0-150 0,0 0-749 0</inkml:trace>
  <inkml:trace contextRef="#ctx0" brushRef="#br2" timeOffset="-83283.19">9349 12041 0 0,'0'0'0'0,"0"0"0"0,0 0 0 0</inkml:trace>
  <inkml:trace contextRef="#ctx0" brushRef="#br2" timeOffset="-82722.06">9310 12123 1203 0,'0'0'27'0,"0"0"25"0,0 0 25 16,0 0 37-16,0 0 25 0,0 0-14 0,0 0-23 15,0 0-18-15,90-120-7 0,-65 86-4 0,4 0-6 16,3-4-3-16,-1-2-5 16,2 1-5-16,-4-1-10 0,-3-1-12 0,1 2-9 15,-6 0-8-15,-5-2-7 0,-1 3 0 0,-5 2-7 16,-4-1-1-16,-4 3 3 0,-2 3-5 0,-2 6 3 15,-7 5-2-15,-5 6-3 0,-1 7 1 0,-4 7-3 16,-2 3-1-16,-5 13 2 0,3 6-1 0,-2 9 5 16,1 7 7-16,3 9 6 0,1 5 7 0,5 8 2 15,1 5-1-15,9 5-3 0,-1 2-7 16,6 4-2-16,0 0-4 0,6-2-2 0,-1-1 1 16,4-3-3-16,-1-2 1 0,-2-5-1 0,-1-3 1 15,2-6-2-15,-3-6-1 0,0-4-4 16,1-6-15-16,-2-5-24 0,2-4-28 0,-3-4-33 15,1-4-50-15,-1-5-61 0,1-4-118 0,-3-5-94 16,1-3 36-16,-1-3-364 0</inkml:trace>
  <inkml:trace contextRef="#ctx0" brushRef="#br2" timeOffset="-82162.33">9208 12326 1500 0,'0'0'23'0,"0"0"8"0,0 0 19 0,0 0 22 16,0 0 34-16,0 0 11 0,0 0-10 0,0 0-8 16,141-50-13-16,-107 36-12 0,5-4-8 0,3 2-2 15,-1-4-4-15,1 0-5 0,0 0-5 0,-2-1-8 16,-3 2-8-16,-3-1-8 0,0 1-3 16,-9 2-6-16,2-1 2 0,-5-1-2 0,-5-1 0 15,-2 3 0-15,-5 1-4 0,-2 2 3 0,-2 1-1 16,-3 0 2-16,-3 3 4 0,0 0 0 15,0 4 4-15,-7 2-5 0,3 2-1 0,0 0-6 16,0 2-8-16,-3 0-7 0,4 0 1 0,-4 6-4 16,3 2 2-16,-3 3 7 0,4 3-5 15,1 0 3-15,1 3-1 0,1 0 1 0,0 1-1 16,3 3-2-16,4 0 2 0,0-1-4 0,5 0 3 16,1 1 2-16,0-3-1 0,4 1 0 0,1-4 0 15,4-3-1-15,0-1-1 0,2-4 8 16,3-1-5-16,-2-5 1 0,2-1 4 0,-5-1-5 15,3-6 4-15,-4-3 2 0,1-1-1 0,-3-5 0 16,1-1 1-16,-2 0 2 0,-1-1-1 0,1-2 5 16,-6 0-6-16,-1-1 0 0,-1-1-1 0,-2 0-5 15,-5 0 1-15,1-1-1 0,-4 0-1 0,-2 0-4 16,-3 2 1-16,-4 3 0 0,-2 3-2 16,-2 3 5-16,-1 3-5 0,0 6 3 0,-3 3-2 15,4 0 3-15,-6 7-2 0,7 6 0 0,-3 2 4 16,1 5-2-16,4 3 2 0,1 1 0 0,4 2-2 15,0 2-3-15,4 1 3 0,1 2 0 16,0-2 1-16,6 0 4 0,4-3-6 0,0-2-1 16,3 0-5-16,4-4-9 0,1-3-13 0,6-3-15 15,-1-5-25-15,4-3-42 0,-1-4-49 0,3-2-43 16,3-2-129-16,-8-3-210 16,-9 1-778-16</inkml:trace>
  <inkml:trace contextRef="#ctx0" brushRef="#br2" timeOffset="-82003.59">9901 11615 2437 0,'0'0'13'0,"0"0"-12"16,0 0-9-16,0 0-26 0,0 0-9 15,0 0-24-15,0 0-49 0,0 0-88 0,0 0-179 16,0 0-105-16,0 0-620 0</inkml:trace>
  <inkml:trace contextRef="#ctx0" brushRef="#br2" timeOffset="-80995.04">10735 11812 2155 0,'0'0'87'0,"0"0"15"0,0 0 17 15,0 0-20-15,0 0-52 0,0 0-24 0,0 0-12 16,-129 31 1-16,109-15-5 0,0 3 0 0,1 0 1 16,0 3 6-16,1 1 5 0,5 1 4 0,3 1-1 15,2-1-3-15,7 2-4 0,1-2-6 0,6-2-3 16,6-1-3-16,5-1-1 0,3-4 0 0,5 1-1 16,1-5-1-16,3-1 0 0,3-2 1 0,3-5 0 15,2-3 2-15,5-1 1 0,-1-2-1 16,-1-6 3-16,1-1-4 0,0-4 1 0,-2-2-1 15,-2-1-6-15,3-2 6 0,-1-1 0 0,-6 0 4 16,-3 2 8-16,-3-1 1 0,-6 2 5 16,-9 1 6-16,-2 0 2 0,-3 2 4 0,-6-3-1 15,-1 3-5-15,-7 0-2 0,2 2-5 0,-6 1 0 16,-4 3-5-16,1 3-9 0,-6 3-1 16,0 1-4-16,-5 1 2 0,1 6 2 15,-1 3-2-15,-1 3-1 0,2 2-2 0,-2 2 1 0,5 1-1 16,0 1-1-16,5 0 1 0,3 1-3 0,4 0 1 15,4-2-2-15,1-3 0 0,4-1-3 16,4-2-1-16,1-1-1 0,6-3 2 0,3-2-1 16,-1-2 4-16,4-4-1 0,-2 0 0 0,5-1 5 15,1-6-2-15,-2-1 2 0,2-1-1 0,-2-2-2 16,-1 0 2-16,-2-2 0 0,1 1 4 0,0 0-2 16,-4 1 2-16,-1 0 2 0,-2 1-4 0,0 2 3 15,-1 1-4-15,-1 2-2 0,-3 2-2 16,2 0-5-16,0 1 0 0,-1 2-3 0,3 0 2 15,-2 0 0-15,-3 2 1 0,3 4 1 0,-4 2 5 16,2 2 1-16,-2 0 5 0,-2 3-1 0,1-1 0 16,2 2 2-16,-1 0-3 0,-1 0 3 15,5-2-2-15,-3 0 1 0,5-2 0 16,1 0-1-16,1-4 5 0,-1-1 0 0,2-1 4 16,3-3 3-16,-2-1 3 0,-1 0 4 15,2-4 2-15,-1-3-3 0,-1-2-1 0,-1-3-5 16,5 0-1-16,-5-2 1 0,1-2 0 0,-1 0-2 0,1 0-2 15,3-3-5-15,-2 1 1 0,4-2-5 16,-3 1 2-16,3-1 0 0,-4 3-3 0,0 1 4 16,1 2-4-16,-3 2 1 0,0 3-2 0,-3 2-1 15,-4 3 0-15,2 2-3 0,-4 2 2 0,-2 0-7 16,0 0 3-16,0 4 0 0,0 4 2 16,0 1 7-16,-6 4 0 0,4 1-1 0,-2 1 1 15,-2 2-1-15,3 0-1 0,-2 2 2 0,4-2-1 16,1 1-1-16,-2 1 1 0,2-2 0 0,0 0 2 15,7 1 1-15,0-3-1 0,6-2 0 0,0 0-2 16,1-3-1-16,6-1 4 0,1-2-3 0,2-3 1 16,2-2 3-16,1-2-4 15,1 0 2-15,2-4 0 0,1-4-3 0,-1-2 0 16,0-1 1-16,-4-2 0 0,3-1 2 0,-5 0 0 16,1-2-2-16,-7 0 0 0,2-1-2 0,0-2-1 15,-7-2 1-15,-1-3-2 0,-2 1 3 16,-2-1-2-16,-6 0 3 0,-1 2-2 0,0 2 0 0,-8 4 4 15,-3 3 2-15,1 5 4 0,-3 1-1 16,-5 4 2-16,-1 3-3 0,3 0 1 0,-4 7 2 16,2 4-2-16,-1 1 1 0,0 2-2 0,6 4-2 15,-3 0-2-15,5 4 1 0,2 1 3 0,3 0-1 16,-1 1 1-16,7-1-5 0,0-2-4 16,7-2-2-16,7 1 0 0,13-2-2 0,7-2-1 15,8 1-8-15,13-3-24 0,1-3-46 0,11 0-85 16,3-4-155-16,-15-1-318 0,-18-4-899 0</inkml:trace>
  <inkml:trace contextRef="#ctx0" brushRef="#br2" timeOffset="-80662.89">13872 11625 2490 0,'0'0'1'0,"0"0"14"0,0 0 18 0,0 0 15 16,0 0-1-16,0 0-5 0,-13 119-1 15,12-85 2-15,-2 1 2 0,-1 0-2 0,0 5 3 16,-3-2-3-16,-4 0 0 0,2 1-10 0,-3-2-7 15,-3-3-2-15,0 0-4 0,-3-3-4 0,-3-4-5 16,4-2-2-16,-1-1-12 0,1-3 6 16,-1-7-3-16,5-2-6 0,0-3 1 0,2-4-20 15,4-2-16-15,-2-3-27 0,1 0-47 0,4-3-75 16,-3-5-138-16,3 0-251 0,1 2-861 16</inkml:trace>
  <inkml:trace contextRef="#ctx0" brushRef="#br2" timeOffset="-80254.98">13384 11545 2531 0,'0'0'68'16,"0"0"-20"-16,0 0 27 0,0 0 12 0,0 0 0 16,0 0-16-16,0 0-17 0,119-123-6 0,-88 112-12 15,0 4-4-15,2 3-11 0,3 2-4 16,-2 2-5-16,3 2 2 0,1 6-7 0,-2 2-4 15,-4 3 4-15,4 5-12 0,-5 1 7 0,-1 3 1 16,1 0-4-16,-1 2 4 0,-3 1-2 16,3-1-2-16,-5-1-1 0,-3 0 4 0,-3 0-7 15,-6-1 0-15,-2-2-2 0,-8-2-6 0,-3-2 3 16,-3-1-2-16,-9 0 2 0,-5-1 1 16,-10 1 3-16,-5-3 2 0,-2-1-1 0,0-2 4 15,-5 0-2-15,3-2 2 0,2 0 1 0,4 0 3 16,2-3-3-16,5 2-1 0,5-2 5 0,4 0-7 15,5 1 4-15,7 0 1 0,2-1-5 16,1 3 3-16,7 0 1 0,3 2 0 0,2 3 1 0,6-1 0 16,0 3-1-16,4 1 1 0,3-1-1 15,-1 0 0-15,3 2 1 0,1-3-2 0,-6 2 2 16,7-1-2-16,-2 0 0 0,-4 1-2 0,2-2-6 16,-5 1-13-16,-3-2-25 0,-1 0-35 0,-1 0-56 15,0 1-79-15,-5-1-146 0,3-1-218 16,-5-3-455-16,-4-2 376 0</inkml:trace>
  <inkml:trace contextRef="#ctx0" brushRef="#br2" timeOffset="-79721.51">14605 11871 2718 0,'0'0'-8'0,"0"0"20"16,0 0 23-16,0 0 17 0,0 0 7 0,0 0-9 16,2 140-6-16,2-104-8 0,-2 2-12 0,-2 0-8 0,0 2 2 15,-2 0-6-15,-4 0-4 0,-4 2 0 0,1-5-5 16,0-2 3-16,0-1 1 0,5-4-3 16,-2-4 3-16,2-2-4 0,2-5-2 0,-1-2 3 15,0-3-5-15,1-5 4 0,-3-3 4 0,1-3 8 16,2-2 9-16,0-1 2 0,0 0-2 15,1-5-8-15,-2-4-11 0,2-5-1 0,1-2-2 16,0-7-1-16,6 2 1 0,3-3-3 0,4 1-2 16,1 1 0-16,4 1-1 0,0 4 1 15,3 2 0-15,1 4 1 0,-1 2 1 0,-1 3-3 16,0 3 0-16,1 1-3 0,-1 2-4 0,0 0-2 16,-4 0-1-16,-1 2-1 0,-4 4-2 15,0-1-2-15,-3 2-4 0,-2 0 3 0,-4 0 3 16,-2 0 4-16,0 0 6 0,-6 1 1 0,-6 0 5 15,-1 1 0-15,-5-1 3 0,-2 2 0 0,-2-1-1 16,-1-1 2-16,-1 1 2 0,2 1 3 0,2 1 5 16,2 0 1-16,2 2-1 0,3 1 2 0,0 0-2 15,6 2-1-15,2-1 0 0,1-2-7 0,4 2 0 16,0-1-3-16,5 0 2 0,5-3 2 16,2 0-1-16,3-2 0 0,1-1-4 0,3-1 2 15,4-2-3-15,0-3 0 0,2-1-4 0,1-1-5 16,5 0-9-16,-2 0-24 0,2-2-33 0,2-3-61 15,-1 1-102-15,1-1-200 0,-9 2-217 16,-8 1-824-16</inkml:trace>
  <inkml:trace contextRef="#ctx0" brushRef="#br2" timeOffset="-79516.61">15310 11827 2970 0,'0'0'0'0,"0"0"-7"0,0 0 11 0,0 0 23 16,0 0-5-16,150 18-10 0,-106-12-12 16,1 0-6-16,2 1-22 0,-1 1-53 0,4-1-103 15,-5 1-251-15,-9-1-244 0,-15-3-829 0</inkml:trace>
  <inkml:trace contextRef="#ctx0" brushRef="#br2" timeOffset="-79337.51">15387 12183 2864 0,'0'0'16'0,"0"0"13"0,0 0 25 16,0 0 22-16,0 0-8 0,117 6-13 15,-75-7-18-15,4-3-22 0,3-2-19 0,-1 0-26 16,1 2-25-16,2-1-75 0,3 0-140 0,-16 3-277 16,-11 0-878-16</inkml:trace>
  <inkml:trace contextRef="#ctx0" brushRef="#br2" timeOffset="-78795.42">16704 11728 2247 0,'0'0'40'0,"0"0"40"0,0 0 13 0,0 0-11 15,0 0-25-15,0 0-27 0,0 0-13 0,0 0-5 16,0 0 8-16,0 0-8 0,0 0 1 16,-89 134 0-16,81-100-2 0,3 3 4 0,0-3-4 15,4 0 0-15,1 0-1 0,0-3-1 0,8-2-1 16,2-2-1-16,2-3 0 0,2-4-1 0,4-3-1 15,3-5-2-15,1-5 5 0,3-4 0 0,0-3 3 16,2 0 7-16,-5-7-3 0,0-4 6 16,-3-4 1-16,0-1-2 0,-7-5 0 0,1 2 1 15,-5-4-2-15,-1-1-2 0,-5-3-3 0,-1-2-4 16,-1-1-5-16,-2 1-3 0,-7-3-2 16,-3 1-2-16,-3 1 0 0,-1 3 2 15,-3-1-3-15,-2 7 7 0,-4 3 1 0,2 6 1 16,0 4 5-16,-2 7 0 0,0 1 2 0,3 5-6 15,2 8 3-15,1 2-5 0,4 4-1 0,1 4 0 16,6 0-1-16,3 1-1 0,5-1-3 0,1 2 0 16,9-1-5-16,11-3 3 0,7-1-4 0,7-3-6 15,11-2-10-15,7-2-22 0,5-3-34 0,4-4-77 16,1-5-151-16,-12-2-268 0,-20 1-911 0</inkml:trace>
  <inkml:trace contextRef="#ctx0" brushRef="#br2" timeOffset="-77707.45">17746 11583 2421 0,'0'0'8'0,"0"0"27"0,0 0 14 16,0 0 8-16,0 0-6 0,0 0-15 0,0 0-7 15,0 0-5-15,0 0-6 0,0 0 0 0,0 0 0 16,-75 123 7-16,68-101 6 0,4 1 0 16,0 2 2-16,3 0-6 0,0 0-1 0,5-3-6 15,5 1-5-15,1-3 0 0,5-1-7 0,-1-1-1 16,4-2-2-16,2-2-4 0,1-4 2 0,4 0 0 15,-3-6-1-15,5-1 1 0,-1-3-3 0,1 0 1 16,1-7 1-16,2-3 1 0,-1-1 1 0,0-2 0 16,-1-1-1-16,-6-2-1 0,2 0-1 15,-3-2 4-15,-2-1-2 0,-5 1 2 16,1-3-2-16,-4-1-5 0,-3 0 3 0,-5-1-5 16,1 3 4-16,-5 0-2 0,-5 4-1 0,-5 1 4 15,-2 6-2-15,-5 2 1 0,-6 4-2 0,2 3 0 16,-3 0 0-16,-4 5 2 0,0 5 0 0,3 3 0 15,-1 1 2-15,4 4 0 0,1 0-1 0,4 1 3 16,3 4-2-16,3-2-1 0,2 1 0 16,6-2-7-16,3-1 2 0,0-1 1 0,5-5-1 15,6 0 4-15,4-4 1 0,-1-1-2 0,5-3 4 16,-4-3-1-16,1-2 3 0,3 0-2 0,-1-3 2 16,2-4 2-16,0-2-4 0,-3-1 3 15,5 0-4-15,-4-3-2 0,2 3 5 0,-2-2-1 16,0 1 1-16,-4 1 2 0,4-1-6 0,-5 1-3 15,4 2 0-15,-6 1-2 0,0 2 1 0,-1 2-3 16,-2 3 0-16,-3 0-3 0,3 0-1 0,-1 3 0 16,-4 3-1-16,-1 2 2 0,-1 4 3 15,-1-1 3-15,0 3 6 0,0 0-4 0,0 1 0 16,0 0-1-16,0 1-2 0,0-1 4 16,0-3 1-16,3 0 2 0,0-3-3 0,1-1 4 15,4-3 1-15,2-2 4 0,1-3 5 0,6 0 1 16,-2-3 0-16,5-6 1 0,4 0 3 15,0-5 1-15,2-3 4 0,-2 0-1 0,0-3 1 16,0-1-2-16,-2-2 0 0,-2 0-3 0,-1-3-6 16,-3 0 2-16,1-3-8 0,0-2-1 0,-1-2 0 15,0-2-8-15,0-4 3 0,2-3-3 0,-1-3-3 16,-3-2-1-16,2-1-3 0,-5 2 0 0,-3 5-2 16,-5 5 3-16,-3 6 3 0,0 7 5 15,-2 3 2-15,-4 9 0 0,-2 5-4 0,2 6-5 16,-5 1-1-16,-4 11-4 0,1 6 5 0,-7 7 3 15,-3 2 1-15,3 8 1 0,4 1 1 0,-1 4 2 16,2 3 0-16,5 0 2 0,6-2-2 16,-1-2-3-16,6-3 3 0,0 0-3 0,5-4 2 15,2-1 1-15,8-1-1 0,-2-5 0 0,4 0 0 16,-2-4 0-16,4-1-4 0,3-5 2 16,-2-3-2-16,1-4 0 0,4-2 2 0,-2-3-2 15,3-3 3-15,0 0 2 0,2-5 1 0,2-3 2 16,-1-2-4-16,-2-3 3 0,2-2-1 0,-2-1 0 15,-4-2 0-15,-3-4-1 0,1-2-6 16,-4-3-1-16,-2-1-5 0,-2 0-2 0,-6-1 2 0,1 4 2 16,-7 2 3-16,-1 5 6 0,-2 5 4 0,-7 1 0 15,-1 5 3-15,-3 5-1 0,-4 2 2 16,-2 4 1-16,-1 8-3 0,-1 3 1 0,-1 3-3 16,2 3 1-16,-1 2 0 0,2 3 2 0,5 2 0 15,0 0 0-15,6 1-3 0,3-2-1 16,5-1-2-16,0-3-2 0,9 2 2 0,9-4-6 15,3 0 1-15,8-1-6 0,1-3-13 0,2-2-25 16,2-1-37-16,1-6-69 0,-3-2-125 16,-7-3-224-16,-8-1-727 0</inkml:trace>
  <inkml:trace contextRef="#ctx0" brushRef="#br2" timeOffset="-77485.55">18301 11407 2832 0,'0'0'-42'16,"0"0"23"-16,0 0 12 0,0 0 26 0,0 0 1 16,150 30-7-16,-95-26-8 0,6 2-2 0,5 0-8 15,1-1-11-15,2 2-22 0,2-1-53 0,1 1-74 16,-1 0-138-16,-1 1-181 0,-17-3-67 15,-20 0-620-15</inkml:trace>
  <inkml:trace contextRef="#ctx0" brushRef="#br2" timeOffset="-75978.58">19718 11578 749 0,'0'0'355'0,"0"0"-4"16,0 0-28-16,0 0-92 0,-125-7-78 0,95 11-42 15,-1 4-33-15,-2 2-10 0,4 4 0 16,1 2 10-16,2 3 4 0,1 0-3 0,5 0-8 15,7 1-18-15,2-1-13 0,3 0-15 0,4 0-11 16,1-1-9-16,3-2 1 0,4-1-1 16,1-1-2-16,4-2 4 0,1-3-5 0,0-2 1 0,1-3 2 15,-1-3 1-15,1-1 0 0,4 0 1 0,-2-6 0 16,0-1-2-16,3-3 1 0,-2-1-3 16,3-2 1-16,-2 0-2 0,3 0 0 0,1-1-1 15,-4-1-4-15,2 1 1 0,-1 3-2 0,-1-1-2 16,0 4 3-16,-3 2-5 0,-2 3 3 15,-1 2-2-15,-4 1-2 0,1 1-3 0,-4 6 7 16,-2 3 3-16,0 4 4 0,-1 3 5 0,-5 4-3 16,0 0 3-16,-1 5 1 0,4 1 4 0,-3 2 0 15,3 2 3-15,-2 3 1 16,3 3-2-16,2 1 4 0,0 2 1 0,0 1-2 16,5 1 1-16,0 2-5 0,1-3-2 0,-2-1-2 15,3 0 4-15,-4-4-3 0,2-1 1 0,-4-5 4 16,-1-2-1-16,0-2 4 0,-1-5 1 0,-7-2 0 15,0-4 0-15,-4-3-3 0,-5-3-4 0,-2-4-2 16,-4-2-2-16,-5-3-5 0,1 0 1 0,-7-5-3 16,2-4 1-16,1-3-4 0,0-2-2 0,1-4-5 15,7 1-4-15,0-3 0 0,6 1-6 16,5 0 0-16,3-1-3 0,4 0-2 0,5-2 1 16,3 0-4-16,8 0 3 0,3-4-3 0,6-3-1 15,2-1 1-15,6 0-10 0,2-4 0 16,3 3-3-16,3-1 3 0,4 0 6 0,0 0 3 0,0 2 3 15,6 1 4-15,-3 1 8 0,4 4 4 16,-5 3 5-16,1 3 5 0,-3 0 1 0,0 4 4 16,-1 1 5-16,0 1 4 0,-6 1 2 0,-3 0 7 15,-3 1 0-15,-8-1 3 0,-4 0-2 16,-4 2 4-16,-4 1 2 0,-3 1 0 16,-4 1 10-16,0 3-4 0,-2 1-2 0,-4 0-10 15,0 2-12-15,-3 2-9 0,-3 2-3 0,-3 4 2 0,1 1-1 16,1 3 2-16,-4 1 0 0,6 2-1 15,1 3-2-15,0-1 3 0,5 2 0 0,2 0-2 16,3 2 2-16,0-2-2 0,0 1 1 0,8-2 0 16,2 0 1-16,2-4 0 0,0 0 1 0,6-3 3 15,-1-4-1-15,-3-1 2 0,4-4 1 0,-5-2 1 16,5 0 3-16,-1-4 0 0,-1-3-1 16,0-3-4-16,-2-3-4 0,1 0 1 0,-1 0 0 15,-3-2 2-15,-1-1-2 0,-1-2 0 0,-5 0-3 16,2 0-2-16,-4-1 3 0,-2-1-4 0,0-1-2 15,-3-3-3-15,-4 2-9 0,-5-1 0 16,0 0-2-16,-6 2-2 0,0 0 5 0,-3 5-2 16,0 4 3-16,2 2 6 0,-2 6-5 0,2 2 5 15,3 2-3-15,-1 3-2 0,-2 5 4 16,5 2-1-16,-1 3 4 0,7 2-3 16,2 2 2-16,5 1-4 0,1 0 0 0,4-1 3 15,7-1-1-15,4-1 5 0,-1-1 0 0,4-3 4 16,1-2 5-16,1-4-5 0,-1-2 2 0,5-3 0 15,-2 0-4-15,5-1 5 0,-4-5-2 0,4-1-3 16,-3-1 3-16,0-3-3 0,0 4-1 0,-4-3 2 16,1 1-5-16,-1 0 7 0,-1-1-2 0,1 2 1 15,-4 2 7-15,3 0-9 0,0 3 0 16,-4 0-2-16,-1 2-6 0,-3 1 5 0,-2 0 3 16,-3 2-1-16,1 4 1 0,-5 2-3 0,2 0 1 15,-4 2 1-15,0 3 2 0,-2 2 2 0,-2 1 0 16,-1 4 0-16,0-2-5 0,3-1-1 0,1 2 1 15,1-2-2-15,0-1 5 0,2 1-2 0,4-4 0 16,0-1 3-16,3-3-1 0,-1-2 2 16,2-4 4-16,2-1 3 0,-1-2 0 0,6 0 2 15,-4-2-3-15,5-3-2 0,-2-3 0 0,2-2-3 16,-1-1 2-16,-1-1-3 0,-2-2 0 16,0 2 0-16,-1-2-1 0,1 0 0 0,-2 0 5 15,2-1-3-15,0 0-1 0,-1-3 0 0,4 0-7 16,-3 0-1-16,0 1-1 0,-1 2-3 15,-2 1 5-15,-2 5 0 0,-5 2 3 0,2 4 0 16,-5 1-4-16,1 2-2 0,-2 0-3 0,0 2 0 16,-2 5 4-16,-3 2 3 0,0 5 5 0,-2-1-2 15,0 3 1-15,0 2 2 0,0-1-3 16,6 1 3-16,-1 2-4 0,2-3-1 0,0 0 2 16,0 2-2-16,3-2 6 0,6 1-3 0,0-2 1 15,1-2 1-15,3-2-2 0,3-2 5 0,-1 0 1 16,4-3-3-16,1-3 3 0,-1 0-2 0,4-2-1 15,-2-2 2-15,-1 0-1 0,0-1-4 0,3-4 1 16,-4-1 3-16,0 1-3 0,1-4 4 16,0 0-1-16,-1-2-3 0,0-2 0 0,0-2 1 15,1 0-4-15,-5-1 1 0,4-1 0 0,-1-2-4 16,-4-2 1-16,3-1-2 0,-5 0 0 16,-2 0-2-16,-1 0 3 0,-6 4 2 0,2 2 1 15,-5 2 2-15,0 3-1 0,-3 3-1 0,-2 1 2 16,-5 3-2-16,-1 2-1 0,-3 2-1 15,-2 0 3-15,-2 4-3 0,1 3 5 0,0 3 1 0,-1 2-3 16,-2 3 4-16,1 2-1 0,2 4 1 16,2 0 6-16,2 1 4 0,-1 2-4 0,8 1-1 15,0-2-4-15,6 1-3 0,0 0 2 0,7 1 2 16,4-2 1-16,1 1-4 0,6-2 3 16,1-2-2-16,4-1-1 0,4-2 4 0,-1-2-1 15,4-3-1-15,2-1-4 0,-3-3-2 0,3-2-14 16,-1-1-21-16,-3-3-22 0,-2-2-41 15,0 0-46-15,-7-4-91 0,1-4-208 0,-9 1-317 0,-3 1-754 16</inkml:trace>
  <inkml:trace contextRef="#ctx0" brushRef="#br2" timeOffset="-75806.46">20876 11375 2843 0,'0'0'60'16,"0"0"1"-16,0 0-8 0,0 0-17 0,0 0-22 16,0 0-10-16,0 0-4 0,0 0-10 0,0 0-34 15,0 0-83-15,0 0-177 0,0 0-367 0,130 32-881 0</inkml:trace>
  <inkml:trace contextRef="#ctx0" brushRef="#br2" timeOffset="-73311.23">22465 11881 1640 0,'0'0'-35'15,"0"0"22"-15,0 0 61 0,0 0 65 16,0 0 23-16,0 0-24 0,0 0-4 0,0 0 5 0,0 0 9 16,0 0 5-16,0 0-10 0,0 0-24 0,46-30-34 15,-29 13-29-15,1-3-11 0,-3-2-4 16,-3 1-1-16,0 0 3 0,-4 0 1 0,-1-1 1 16,-3 2-2-16,-2 0-3 0,-2 0-2 0,0 1-4 15,-4 1-3-15,-6 1-4 0,-5 3-4 16,-3 3-4-16,-5 3-3 0,-5 3-1 0,-3 5 1 15,-2 0 1-15,-2 7 4 0,1 7-3 0,0 3 2 16,3 6 1-16,3 3-2 0,3 3 2 0,2 4 1 16,7 1-2-16,5 0-1 0,1 0 1 15,7-1-2-15,3-3 1 0,3-1 0 0,8-4-1 16,8-2 1-16,1-5 4 0,0-2 4 0,2-7 3 16,3-3 9-16,-1-4 2 0,-3-2 6 15,4-7 5-15,1-8 3 0,0-2-2 0,-1-4-3 16,-1-4-1-16,-3-2-6 0,-1-1 1 0,-4-1 3 15,-1-3-8-15,-3-2-2 0,-2 0-4 16,1-5-5-16,1-2-4 0,-1-2 0 0,-2-1-3 0,1-6 0 16,-2 1-1-16,3-3 0 0,-2 2-1 15,-4 2-1-15,0 8 5 0,-2 5 1 0,-3 9 4 16,0 7 1-16,-3 7 0 0,2 5-6 0,-4 7-12 16,1 1-3-16,-2 12-2 0,-2 8 7 0,-3 5 7 15,0 9 2-15,0 3 6 0,1 4-4 0,2 3 3 16,3 4-2-16,3 0-1 0,2 1 0 15,-1-3 3-15,7-1 2 0,3-3 0 0,4 0-1 16,2-5-2-16,3-4 0 0,1-1 1 0,3-6 2 16,1-4-1-16,0-3 0 0,-2-4 4 15,3-6-5-15,-3-4 9 0,-2-5 2 0,-1-1 3 16,0-3 6-16,0-7-2 0,-2-3 1 0,1-3-3 16,-1-4-1-16,-1-1-3 0,-3-4-4 15,-2-3 0-15,0 0-3 0,-2-4-3 0,-1-1-2 16,-2 1 0-16,-1 1-5 0,-4 4 5 0,0 3 1 15,-1 6-3-15,-4 4 8 0,-4 4-6 0,2 4 0 16,-1 6-3-16,-1 0-4 0,-2 9-2 16,-1 5 1-16,-2 5 2 0,3 6-1 0,-3 1 4 0,4 5-1 15,4 0 2-15,1 3-2 0,4-2 2 0,1-1 1 16,0-1-4-16,6-4 4 0,0-1-5 16,8-3 0-16,-2-5 3 0,3-1 2 0,0-6 0 15,3-3-1-15,-3-4 4 0,2-3-1 0,-2-4 5 16,4-6 4-16,-2-6-5 0,3-1-4 15,-1-1-1-15,-1-3 1 0,-2-2-1 0,2-1 11 16,-4-3-9-16,3 1-1 0,-3-3-1 0,1 2-8 16,2-1 7-16,-1 3-1 0,3 0 1 0,-2 5 1 15,-3 5 0-15,1 2-1 16,-1 6-2-16,-4 4 4 0,1 3-7 0,-4 0 1 16,0 7-1-16,-1 3 1 0,1 3 0 0,-3 3 1 0,1 2 3 15,-1 4-5-15,-2 3 9 0,-1 1-1 16,-1-1 0-16,0 3 0 0,0-1 3 0,0-1-2 15,-3-2 1-15,-4 0 2 0,-1-2-1 0,0-3 2 16,-2-1 0-16,-5-2 0 0,3-3-3 0,0-3-5 16,-5-2-8-16,4-4-18 0,-6-1-35 0,5-3-60 15,-2-1-133-15,6-4-341 0,4 1-958 0</inkml:trace>
  <inkml:trace contextRef="#ctx0" brushRef="#br2" timeOffset="-73168.61">22995 11157 2628 0,'0'0'8'15,"0"0"-17"-15,0 0 1 0,0 0-7 16,0 0-23-16,0 0-91 0,0 0-181 0,0 0-269 16,0 0-794-16</inkml:trace>
  <inkml:trace contextRef="#ctx0" brushRef="#br2" timeOffset="-72694.55">23401 11755 2064 0,'0'0'242'16,"0"0"-148"-16,0 0 10 0,0 0 13 0,0 0-24 0,95-143-26 16,-74 114-6-16,5-4-12 0,-1-3-15 15,1-5-13-15,-2-1-6 0,2-4-4 0,-2 0-4 16,-3 0-3-16,-5 1-4 0,-1 2 2 0,-6 6-4 15,-7 6 3-15,-2 8 3 0,-1 6-2 16,-8 7-1-16,-4 6-8 0,-5 4-3 0,-3 6 1 16,-5 10-2-16,-2 7 3 0,0 7 1 0,0 4 0 15,2 6 3-15,4 2 1 0,3 5 0 0,3 1-1 16,2 1 3-16,5 1 0 0,4-2 0 16,5-3 1-16,0-1 0 0,8-5-2 0,2 0 2 15,5-4-2-15,0-5 1 0,2 0 1 16,0-8-5-16,2-2 4 0,0-5-1 0,-4-6 2 15,0-2 3-15,-4-6 5 0,0-1 9 0,3-5 3 16,-4-3 6-16,1-6-2 0,2-3-7 0,-3-2-5 16,2-3-6-16,-2-2-4 0,0 0 0 0,1 2 0 15,-2 0-2-15,0 4 0 0,-3 4 1 0,1 3 0 16,0 4 1-16,-5 4-1 0,0 2 0 16,1 1-2-16,0 0 1 0,-1 7 4 0,-1 2 2 15,2 5 3-15,-2 2-1 0,3 3 0 0,-2 2-1 16,-2 0-1-16,1 1-2 0,2 0 0 0,-2-2-2 15,3-1-2-15,-1-1 1 0,3-2-4 0,0 0 1 16,4-2-7-16,0-1-10 0,1-4-31 16,3-1-50-16,-1-5-101 0,6-3-263 15,-9 0-602-15,-1 0-125 0</inkml:trace>
  <inkml:trace contextRef="#ctx0" brushRef="#br2" timeOffset="-72494.58">23084 11126 2747 0,'0'0'-4'0,"0"0"-14"16,0 0 10-16,0 0 15 0,0 0 7 16,170 50-3-16,-103-37-4 0,6-1-4 0,4 0-8 15,4 3-21-15,0-1-64 0,-6 0-111 0,-3 1-247 16,-20-5-164-16,-17-3-765 0</inkml:trace>
  <inkml:trace contextRef="#ctx0" brushRef="#br2" timeOffset="-72171.89">23889 11587 1928 0,'0'0'533'0,"0"0"-499"0,0 0 10 0,0 0 13 16,0 0-9-16,0 0-23 0,0 0-16 0,0 0-10 16,0 0-5-16,-14-118-9 0,27 112-20 15,-2 1-54-15,1 4-87 0,-2 1-138 16,-2 3-217-16,-3 1-61 0,1 0-327 0</inkml:trace>
  <inkml:trace contextRef="#ctx0" brushRef="#br2" timeOffset="-71692.76">23954 11904 2739 0,'0'0'-29'15,"0"0"22"-15,0 0 18 0,0 0 34 0,0 0-9 16,0 0-21-16,0 0-7 0,0 0 1 16,142-130-6-16,-115 118 0 0,-4 4-1 0,6 1-3 15,-6 4-4-15,-2 2 1 0,-2 1-3 0,-1 0-4 16,-6 5 2-16,-1 4-10 0,-5 1 0 16,-2 4 1-16,-2 3 0 0,-2 0 4 0,0 3 3 15,-3 0 5-15,-5 1 0 0,-1 1 4 0,4-1-1 16,-2-1 2-16,2-3-2 0,0-2 1 15,5-3 1-15,-1-2-1 0,1-5 6 0,0 0-4 16,0-4 9-16,0-1 19 0,0 0 11 0,1-3 9 0,4-3-7 16,2-4-14-16,1-2-14 0,3-4-7 15,0 0 0-15,3 0-2 0,-1-1 0 0,1 3-1 16,2-2-1-16,-1 2 2 0,2 1-2 0,-2 3 3 16,1 2 4-16,-2 2 2 0,0 1-5 15,-3 2 2-15,1 3-4 0,-3 0 0 0,-1 0 3 16,-1 4-5-16,0 3 4 0,0 2-5 0,-3 0 4 15,2 4-2-15,-3 1-2 0,-1 2 2 0,4 0-4 16,-4 0-1-16,-1 2-11 0,2-2-18 0,1 1-42 16,-2-1-75-16,5-1-127 0,-4-4-312 15,0-4-834-15</inkml:trace>
  <inkml:trace contextRef="#ctx0" brushRef="#br2" timeOffset="-70778.03">24737 11804 1479 0,'0'0'544'0,"0"0"-408"0,0 0-16 15,0 0-4-15,0 0-62 0,0 0-25 16,0 0 6-16,0 0 10 0,0 0 5 0,0 0 6 16,0 0 3-16,-102 124 1 0,92-102-11 0,0-1-5 15,3 2-8-15,2-4-12 0,3 0-5 16,2-2-7-16,0-2-6 0,2-1-1 0,3-4-3 15,3-2 1-15,1-1 5 0,2-5 7 0,3-2 9 16,2 0 5-16,4-5 2 0,0-6-4 16,4-4-8-16,1-1-5 0,-1-2-4 15,3-3-3-15,-4-2 1 0,0-4-3 0,1 0-1 0,-1-4-2 16,0-4-4-16,1 0-4 0,0-6-7 0,1 0-6 16,0-4-11-16,-2 0-10 0,3-2-6 15,-3 1-5-15,-4 0 5 0,-6 3 9 0,-4 4 15 16,-1 7 10-16,-8 4 13 0,0 10 3 0,-8 6 5 15,-4 7 0-15,-2 5-5 0,-3 4 1 16,-2 11-3-16,-6 7 0 0,0 6 5 0,2 4-1 0,-1 5 1 16,5 2 0-16,1 2-4 0,3 1 6 0,4 3 4 15,6-2 3-15,-1 3 6 0,5-3-6 16,1 0-3-16,0-4-2 0,8-1-8 0,-1-5 3 16,5-3-4-16,0-2-2 0,-1-6 5 0,0-2-3 15,-1-3 2-15,0-5-3 0,-2-4 1 0,-5-3 2 16,-1-3 15-16,0-2 17 0,-2 0-1 15,0-7-4-15,0-2-16 0,-4-4-19 0,-4-3-3 16,-1-3-4-16,-4 0-4 0,0-3-6 0,-4 0-6 16,0 1 1-16,2-2-1 0,1 1 0 15,2 2 8-15,2 3 1 0,1 1 5 16,3 5 3-16,4 3 0 0,1 3 0 0,1-1-11 16,1 5-8-16,6 1-1 0,6 0-1 0,2 0 6 15,10 3 5-15,-1 4-2 0,3 0 1 0,-3 1 1 16,3 0 5-16,-4 0 4 0,0 0 3 0,3-1 3 15,-4 0 4-15,-2 0 2 0,1 0 2 0,-2-1 1 16,3-1 5-16,-2 1 3 0,1 0 6 0,-1-1 4 16,0 2-2-16,-4-3 0 0,-3-1-8 0,-7 0 1 15,-1-3 18-15,-5 1 16 0,0-1 7 16,-3 0-3-16,-6 0-21 0,-7 0-20 0,2 0-6 16,-5 0 0-16,0 0 1 0,-2 1 1 0,0 2-3 15,3 2 0-15,4 1-3 0,-4 2-3 0,5 2 2 16,-3 2 0-16,4-1 2 0,2 4 1 15,-1-1-1-15,6 0-2 0,0-2 3 16,4 2-4-16,1-2 4 0,0-1-2 0,1-2-1 0,6 2 1 16,-2-4-2-16,4-3 2 0,0 0 0 0,2-3 2 15,-1-1 2-15,0 0 3 0,1-5 0 16,3 0 0-16,-1-4-1 0,1 0-1 0,0-1 0 16,0 0-1-16,-2-1 1 0,3 0-2 15,0-1-2-15,-3 2 1 0,3-1-4 0,-4 1 4 16,-1 4-2-16,-4 2-2 0,1 1 1 0,-3 3-1 15,0 0 2-15,-2 0-2 0,-1 5 2 0,-1 3-1 16,0 3 4-16,0 1 2 0,0 3 2 16,0 0 0-16,0 1-4 0,-3 2 1 0,-1 1-4 0,1 0 1 15,2 1-1-15,1 0-5 0,0-1-2 16,1 1-6-16,6-3-15 0,-1-1-31 0,1-4-49 16,2-3-128-16,-4-3-328 0,0-3-893 0</inkml:trace>
  <inkml:trace contextRef="#ctx0" brushRef="#br2" timeOffset="-70562.13">25138 11543 2708 0,'0'0'38'0,"0"0"1"16,0 0 14-16,0 0 12 0,0 0-7 15,66 123-5-15,-25-96-13 0,11 2-14 0,8 2-15 16,2-2-11-16,4 0-6 0,-1-1-6 0,1-1-17 16,-3-2-41-16,-4-1-79 0,-7-3-160 0,-16-6-372 15,-11-6-864-15</inkml:trace>
  <inkml:trace contextRef="#ctx0" brushRef="#br2" timeOffset="-69094.38">2225 13761 2237 0,'0'0'-11'0,"0"0"12"0,0 0 17 16,0 0 32-16,0 0 11 0,0 0-2 16,0 0-1-16,-21-128-14 0,18 109-10 0,0 0-10 15,0-1-4-15,-3 1 0 0,-1 0-1 0,-2 1 0 16,-5 0-4-16,0 4 1 0,-5 1-3 16,0 1 0-16,-2 4-1 0,-1 4 2 0,1 1-3 15,0 3-3-15,0 0-4 0,2 8-6 0,-1 3-4 16,1 4 0-16,2 5-1 0,-1 4 1 0,1 3-1 15,1 2 2-15,4 0-2 0,5 1-1 16,1 0 0-16,6 0-3 0,0-1 0 0,2-2 2 0,11-1-4 16,-2-6 2-16,4-4-1 0,2-3-2 0,-1-5 5 15,1-4 5-15,4-4 3 0,0-3 11 16,0-8 1-16,2-7 7 0,1-5 4 0,-1-8 0 16,1-1-1-16,0-4-4 0,-2 1-3 0,-3 0 0 15,-4 2 5-15,2-1 4 0,-6 3 6 16,-2 0-5-16,-4 1-1 0,1 0-5 0,-1-1-10 15,-1 0-1-15,-3-1-6 0,-2 2-3 0,1 2 1 16,-1 4 3-16,-5 6 0 0,3 4 1 0,-5 7 4 16,4 4-4-16,-3 3-2 0,2 1-4 15,-1 8-7-15,-3 6-1 0,3 7 5 16,0 3 2-16,-1 6 4 0,4 2 5 0,-1 3-7 0,4 1 2 16,0 1-2-16,5 0-2 0,4 0 3 15,1 0 0-15,2-3 3 0,2-3-3 0,2-3 5 16,2-3-2-16,3-4-1 0,3-5 2 0,3-5-4 15,0-6 3-15,0-3 1 0,1-3 3 0,1-5-1 16,-4-6 1-16,3-5 3 0,-6-5-2 0,1-1 4 16,-4-1 1-16,0-1-1 0,-3 1 0 0,-4 0 2 15,-3 0-1-15,-4 2 2 0,1 0 1 16,-5 1-4-16,1 2-1 0,-2 1-2 0,1 2-3 16,-1 4-2-16,0 2-2 0,-1 2 0 0,1 3-3 15,0 2 2-15,0 2-3 0,0 0-3 0,0 4-3 16,1 6 2-16,-1 3 1 0,0 6 1 15,0 3 5-15,0 0-3 0,0 3 1 0,0 0 2 16,2 2-3-16,-2-1 3 0,0-1-1 0,0 1 0 16,4-2 1-16,-1-2 1 0,3-2 0 15,-3-3-2-15,4-4 0 0,-2-2-1 0,2-5 0 16,1-2-1-16,-3-2 2 0,3-2 0 0,-1-2 3 16,1-7 5-16,0-3 0 0,1-3 1 15,1-3-3-15,1-3-1 0,0 2-2 0,1-2 0 16,0 3-2-16,-2-2-2 0,2 3 4 0,-1 0-6 15,0-1 0-15,2 4 0 0,-1 3-5 0,1 1 3 16,-2 3-1-16,-1 1 0 0,0 2 1 0,-3 3-6 16,-1 1-3-16,2 0-1 0,-5 3-2 0,4 5 6 15,-5 2 0-15,0 4 3 0,2 1 4 0,-4 4 0 16,1 1 5-16,-1-1-1 0,1 2 0 16,1 0-1-16,-1 0 1 0,5-2-1 0,-2-1 2 15,0 0 0-15,1-4 0 0,-2-3-2 0,4-1 2 16,-4-6-2-16,3-1 0 0,-2-3 4 15,4 0 1-15,-2-3 8 0,0-7 2 0,2-3 2 16,3-2-4-16,-2-1-1 0,0-1-2 0,-1 1-1 16,-2-1 1-16,2 3 0 0,-1 0-2 0,-3 0-3 15,6 2 0-15,-2 2-5 0,0 1 3 16,-2 3 0-16,2 0-4 0,1 3 4 16,-1 2-3-16,-1 1 2 0,1 0 0 0,0 1 1 0,0 4 0 15,2 3-1-15,-6 0 3 0,4 4-6 16,-5 1-3-16,3 3-3 0,-4 0-15 0,-1 4-5 15,2-1-14-15,1 1-36 0,-3-1-67 0,0-1-109 16,-1-2-257-16,1-5-100 0,-1-4-660 0</inkml:trace>
  <inkml:trace contextRef="#ctx0" brushRef="#br2" timeOffset="-68929.83">2614 13226 2632 0,'0'0'75'0,"0"0"-68"16,0 0-9-16,0 0-24 0,0 0-13 0,0 0-25 15,0 0-50-15,0 0-74 0,0 0-217 16,0 0-139-16,0 0-788 0</inkml:trace>
  <inkml:trace contextRef="#ctx0" brushRef="#br2" timeOffset="-68562.21">3818 13724 2768 0,'0'0'9'0,"0"0"10"0,0 0 9 0,0 0 9 16,0 0 1-16,0 0-7 0,0 0-6 16,-10-121-6-16,24 89-4 0,6-3-8 0,1 0-3 15,-1 2-2-15,1 0-4 0,-2 2 4 16,-1 3-1-16,-5 5 0 0,-3 4 1 0,-1 7-4 16,-2 5 1-16,-4 4-2 0,-2 3-1 0,-1 0 2 15,0 4 0-15,0 7 3 0,0 5 4 0,-3 6-1 16,-3 5 0-16,1 6-1 0,-1-1-1 15,3 1-3-15,-2-1 1 0,4 0-3 0,1-4-1 16,1 0-7-16,5-4-22 0,2-1-19 0,2-5-39 16,1-2-65-16,1-4-65 0,5-4-111 0,0-4-178 15,-2-4-75-15,-6 0-427 0</inkml:trace>
  <inkml:trace contextRef="#ctx0" brushRef="#br2" timeOffset="-68420.61">3930 13164 1993 0,'0'0'177'0,"0"0"-71"0,0 0-4 16,0 0-9-16,0 0-55 0,0 0-61 0,0 0-31 15,0 0-8-15,0 0-24 0,0 0-61 16,0 0-159-16,0 0-174 0,0 0-148 0,0 0-95 0</inkml:trace>
  <inkml:trace contextRef="#ctx0" brushRef="#br2" timeOffset="-66942.53">4137 13684 2147 0,'0'0'82'0,"0"0"-9"0,0 0 3 0,0 0 7 15,0 0-7-15,0 0-5 0,0 0-10 16,-28-124-22-16,37 96-16 0,6-3-5 0,-2 2 3 16,3 1 12-16,1 2 2 0,3 6 4 0,0 3-1 15,0 4-12-15,0 5-8 0,-1 2-9 0,-1 4-6 16,-3 2-5-16,3 2 1 0,-2 8-2 0,-2 1 1 15,-3 5-1-15,0 4-1 0,-4 3-2 16,-4 1-3-16,2 2 5 0,-5 1-5 16,0 1 3-16,0-2 0 0,-6-1-2 0,-1 1 6 0,1-2 1 15,-1-2 5-15,-2-3 2 0,4-3 6 16,-1-3 3-16,2-5 0 0,3-3 0 0,-2-3-2 16,3-2-2-16,0 0 7 0,0-2 10 0,0-5 4 15,5-5 0-15,1-2-6 0,2-4-13 16,1-3-7-16,3-2-1 0,2-3-4 0,0-1-1 15,1 0 1-15,2-1-1 0,1 3-1 0,2 2 1 16,-1 2-1-16,1 4-2 0,0 2 0 0,-4 4 2 16,3 3-3-16,0 4-3 0,-1 2 2 0,-2 2-8 15,1 0 5-15,-2 6 2 0,0 3-2 0,-4 4 8 16,5 4-1-16,-6 1 1 0,-3 1 2 0,1 3 1 16,-4 1 0-16,0 0 0 0,-2 0 1 15,3 0-2-15,-3-2 2 0,0 0 1 0,0-4 4 16,3-2 0-16,-2-3 0 0,0-2-1 0,3-2-5 15,-3-4-1-15,3-1-2 0,-3-2 2 16,4-1 2-16,-4 0 8 0,0-5 6 0,3-2 4 0,-2-4 4 16,4-2-9-16,2-2-3 0,0-2-6 15,-1-2-5-15,3-2 0 0,0-1 0 0,4-3-3 16,-3-4 2-16,4-1 0 0,-4 0-2 16,-2 2-2-16,4 4 0 0,-4 5 2 0,0 5 0 15,-3 2-1-15,-3 4 1 0,-2 3-5 0,0 2 2 16,-3 3-2-16,0 0-4 0,0 2-5 0,0 6 2 15,-5 4 1-15,1 4 2 0,-3 5 8 16,0 0-2-16,2 2 0 0,2 0 1 0,-1-3-2 16,4 3 3-16,0-2 0 0,2 0 0 0,4-2 1 15,4-1 0-15,1-2-1 0,-1-2 0 0,8-1 1 16,1-2 0-16,0-2 2 0,4-3 2 0,3-2-1 16,0-4 1-16,1 0 0 0,-1-2 1 15,3-6 0-15,0-1 2 0,0-3 0 0,0-3-2 16,-3 0 1-16,1-1-1 0,-3-1 0 0,-1-1-1 15,-1-2 2-15,-3 1-1 0,-3 0 0 0,2 0 4 16,-7 0-2-16,-1-2 3 0,-4 3 2 0,-3-2 0 16,-3 1 0-16,-3 0 0 0,-8 1-3 15,-1 2-1-15,-1 1-3 0,-3 3 0 16,-3 4-2-16,0 5-3 0,-6 3-1 0,3 0-2 16,-5 5 1-16,4 5 1 0,1 1 2 0,1 2-1 15,3 2-3-15,1 0 1 0,4 1-4 0,1 0 3 16,3-1 0-16,7 0-4 0,1-1 5 0,1-3-7 15,0 1 0-15,3-4 1 0,3 0-5 16,-1-4 8-16,4 1 1 0,-2-3 0 0,-2 0 3 16,3-2-3-16,1 0-4 0,-1 0-2 0,-2-2 1 15,2-2 2-15,2-1 4 0,-1-1 1 0,-1 2 3 16,-1-1-4-16,0 2-3 0,1 0 2 0,-3 2-9 16,1 0 8-16,-1 1-4 0,1 0 1 15,0 0 4-15,-1 1-2 0,1 1 1 0,-1 2-2 16,4-1 5-16,-2 2-3 0,0 1 3 0,0 0 0 15,3 1 0-15,-1-2 0 0,0 1 0 0,-1-2 2 16,2 1-1-16,-3-2 2 0,0 1-1 16,2-2 0-16,-1-1 3 0,-1-1-2 0,1 0-1 15,5 0 1-15,1-3-1 0,2-3 4 0,0-1 1 16,3-3 0-16,-1-1 1 0,2-2-2 16,-5-1-1-16,5 2 0 0,-2-2-3 0,-5 0 4 15,4 1 1-15,-4 0-2 0,-2-2 7 0,2 1-7 16,-4 0 2-16,-4-1 1 0,-2 0-4 0,0 1 4 15,-3-2-3-15,-6 2 0 0,-3 0-4 0,-4 3-2 16,-5 0-2-16,-4 4 2 0,-3 4-2 0,1 3 2 16,-3 0-2-16,4 3 1 0,1 7 1 0,1 2-3 15,2 4 0-15,4 4-3 0,1 2-1 16,5 3 4-16,4 3-1 0,3 3 4 0,2 2-1 16,3 4 4-16,4 1 2 0,7 4 2 0,2 1 1 15,2 2-1-15,4 2-2 0,0 0-1 16,1 0 0-16,0-1 0 0,-1-2 2 0,5-2 0 15,-4-3 0-15,3-1-2 0,-4-2 0 0,1-4 1 16,-2-2-2-16,-2-5 2 0,-2-1 0 0,-5-5 0 16,-2-2 0-16,-7-3 2 0,-1-3 6 15,-2-2 5-15,-5 0 4 0,-7-2-2 16,-5-3-5-16,-5 0-6 0,-5-3-4 0,2-1-2 0,-3 0-3 16,-1-4 1-16,6-3-2 0,-1-2 3 15,2-2 0-15,5-1-4 0,1-1 1 0,6-3-4 16,1 0-4-16,7-3-2 0,2-3-2 0,5-4 0 15,8-6 4-15,2-2 2 0,6-3 1 16,3-2-1-16,3-1 2 0,2-3 2 0,4-2 1 0,3-1 4 16,-1-1 1-16,2 0-2 0,2 0 3 0,-3 1 0 15,1 4 0-15,-3 2 0 0,0 4 3 16,-2 6 1-16,-3 6 5 0,-6 6 5 0,0 5 3 16,-8 6-1-16,-3 3-4 0,-5 4 3 0,-3 5 3 15,-3 7 7-15,-1 6 2 0,0 6-7 0,-4 5-6 16,-4 2-9-16,-2 2-1 0,1-5-3 15,2-1-2-15,2-3-4 0,-1-5-4 0,3-2-8 16,3-3-20-16,0-2-24 0,0-3-36 0,4-3-49 16,3-5-68-16,2-1-124 0,-1-1-226 15,-2-3-686-15</inkml:trace>
  <inkml:trace contextRef="#ctx0" brushRef="#br2" timeOffset="-66818.79">6104 13002 2127 0,'0'0'-15'0,"0"0"-40"16,0 0-21-16,0 0-61 0,0 0-118 0,0 0-144 15,0 0-196-15,0 0 0 0</inkml:trace>
  <inkml:trace contextRef="#ctx0" brushRef="#br2" timeOffset="-66138.46">6207 13683 2218 0,'0'0'61'0,"0"0"-26"16,0 0 12-16,0 0 35 0,0 0 7 0,0 0-5 15,41-121-6-15,-22 92-13 0,0-3-14 16,1-1 0-16,-1 4 4 0,0 1-5 16,-1 3 1-16,2 5-2 0,-2 4-10 0,-2 3-3 0,-1 4-14 15,-1 3-9-15,-2 3-5 0,-3 3-6 16,-1 0-1-16,0 4-2 0,-1 5 3 0,-1 4-1 15,-2 3 2-15,0 3 0 0,-1 1-1 0,-1 3 0 16,-2 0 0-16,2 0-2 0,-2 2 1 0,0-4 1 16,0 0-2-16,2-1-1 0,0-4 2 15,0-2-3-15,2-4 4 0,-1-2-2 0,0-2 2 16,1-2-6-16,-1-3 4 0,1 0 1 0,1-1 0 0,-2-1 7 16,5-3 3-16,1-5 2 0,0-2 1 15,2-3 1-15,1-2-8 0,0-1-4 0,3-1 0 16,-1-2-5-16,-1 1 4 0,2-2 1 0,-2 0-2 15,2 1 1-15,-1-1-1 0,-2 3-2 16,1 3 2-16,-4 2 1 0,-1 3-4 0,-3 5 3 16,0 0-3-16,-4 3 1 0,2 0 0 0,-3 2-5 15,0 0 3-15,0 0-4 0,0 4 1 16,0 2 4-16,0 2 0 0,0 4-1 16,-3 1 5-16,3 3 1 0,-2 3-3 0,1 2 8 0,0-1-8 15,1 1-2-15,0 0 4 0,1-1-5 0,0 0 4 16,3-3-3-16,4-1 0 0,0-2 1 15,6-2-2-15,0-3 1 0,1-2-1 0,3-2-2 16,2-2 2-16,0-3 1 0,2 0 2 0,1-3 4 16,4-4-1-16,-1-4 0 0,2-2 2 0,-2 0-5 15,-3-3 3-15,1-2-1 0,-1 0 0 16,-5 0 1-16,1-3-1 0,-3 0 3 0,-4 1-2 16,-1-4 1-16,-3 1 1 0,-4-1-1 0,-3 1-1 15,-1 0 2-15,-2 2-5 0,-6 4 2 0,-3 4 4 16,0 3-6-16,-2 4 8 0,-2 6-3 0,-1 0 0 15,0 6 0-15,-2 6-1 0,1 4 0 0,-2 3-1 16,1 5 1-16,2 2-3 0,-1 0-1 16,6 3 3-16,1 1-3 0,0 0 0 0,4 1 1 15,1-1-2-15,1-3 2 0,3 1-1 16,1-3-4-16,3-4-5 0,9 0-8 16,7-3-14-16,4-3-9 0,6-2-27 0,3-5-42 15,5-3-73-15,3-5-194 0,-9 0-319 0,-10 0-847 0</inkml:trace>
  <inkml:trace contextRef="#ctx0" brushRef="#br2" timeOffset="-65861.2">8001 12908 2926 0,'0'0'21'0,"0"0"9"16,0 0 6-16,0 0-2 0,0 0-9 0,0 0-9 15,0 0 6-15,0 0 5 0,-58 142 4 0,53-105-6 16,-1 4-3-16,2 2-7 0,-1 5-4 16,0 2 0-16,1 2-6 0,0 1-4 0,2-1-1 15,3-4-9-15,-1-1-9 0,8-7-17 0,3-4-29 16,3-4-38-16,3-5-51 0,3-4-62 0,4-6-122 15,-5-5-229-15,-6-5-674 0</inkml:trace>
  <inkml:trace contextRef="#ctx0" brushRef="#br2" timeOffset="-65653.71">8161 13214 3057 0,'0'0'-8'0,"0"0"-22"0,0 0 11 16,0 0 27-16,0 0 25 0,0 0-3 15,0 0-10-15,153-28-3 0,-103 20-6 16,3-1-9-16,0 1-24 0,2 2-45 0,-7 2-97 16,-3 1-141-16,-2 3-237 0,-12 0-134 15,-12 0-669-15</inkml:trace>
  <inkml:trace contextRef="#ctx0" brushRef="#br2" timeOffset="-65472.07">8418 13406 2799 0,'0'0'0'16,"0"0"-10"-16,0 0 7 0,0 0 18 0,0 0 18 15,0 0-1-15,0 0 3 0,0 0-7 0,0 0-7 16,138 14-10-16,-106-21-11 0,-1 0-32 0,3 0-60 15,-2 1-77-15,-1-1-86 0,2 3-212 16,-9 1-461-16,-6 0-90 0</inkml:trace>
  <inkml:trace contextRef="#ctx0" brushRef="#br2" timeOffset="-63787.97">10031 13039 2470 0,'0'0'34'0,"0"0"33"0,0 0 15 16,0 0 2-16,0 0-14 0,0 0-40 16,0 0-21-16,0 0-7 0,0 0-4 0,0 0 0 15,0 0 2-15,0 0 2 0,0 0-1 0,-114 125 4 16,114-97-1-16,0-1-3 0,3 1 3 15,11-2-3-15,2-2-1 0,4-2 1 0,7-3-1 16,-2-3-3-16,5-3 4 0,0-1 1 0,3-5-1 0,2-3 1 16,-2-3 0-16,2-1-2 0,1-2 1 15,-1-7 7-15,1-4 3 0,-4-2-1 0,0-4 1 16,-2-1-5-16,0-2-1 0,-1-1 4 0,-6-4 3 16,1 2 6-16,-4 0 2 0,-6-3 3 15,-1 1-4-15,-3-5-5 0,-2 0-1 0,1-3-5 16,-5-4-3-16,1-2 3 0,-4 1-8 0,-1 2 0 15,0 1 0-15,-6 7-4 0,0 7 5 0,-3 5 4 16,-1 6 2-16,0 7 1 0,0 4-3 0,-1 1-3 16,-3 8-5-16,0 6-2 0,0 6 2 15,-1 3 1-15,3 6-1 0,1 0 7 0,2 4-6 16,5 1 0-16,0 2 2 0,4 2-6 16,0-1 4-16,0-1 0 0,5-1-1 0,0-3 0 15,5 0 0-15,6-5 0 0,-2-2-2 0,5-1 5 16,2-4-7-16,1-1-3 0,5-5-2 0,-3-2-4 15,3-4 0-15,1-3-1 0,-2-3 4 16,4-2-4-16,-3-2 7 0,0-7 3 0,-3 0 0 16,-2-4 7-16,-2-1 0 0,0-2 4 0,-1-1-1 15,-2-1 1-15,-2 0 2 0,-4-2 0 0,0 0 1 16,-1-3 4-16,-2 2-4 0,-6-3-1 0,-1 2 0 16,-1 2-6-16,0 0 12 0,-4 4 2 0,-5 2 1 15,-2 3 8-15,-1 3-7 0,-5 6-3 16,4 2-4-16,-5 2-3 0,0 7-3 0,2 4-1 15,0 2 0-15,2 2 0 0,-1 3-1 0,5 1-2 16,0 3 1-16,4 1-7 0,0 0 6 16,3 0 2-16,0-3-2 0,5-2 7 0,-2-1-7 15,4-2-2-15,3-3 1 0,1-4-1 0,0-1 1 16,1-4 0-16,0-2-1 0,0-1-2 0,2-2 3 16,-1-2 2-16,-1-3 1 0,3-4 3 15,-1-1 0-15,4-2 1 0,-4-2-2 0,-1 1 2 16,2-1-3-16,-3 0 0 0,0-1 0 0,0 1 1 15,-4-3-1-15,2 2-2 0,-3 1 2 16,2 2-5-16,-3 1 3 0,-3 6 1 0,1 0-3 0,-1 3 2 16,0 1-4-16,0 1-1 0,0 0-7 0,0 0-9 15,0 4 1-15,0 5 1 0,-1 4 8 16,1 1 8-16,-3 3 2 0,1 1 2 0,-2 0-1 16,3 0-1-16,1 0 0 0,0-2-1 0,0 1-2 15,0-2 1-15,6-1-1 0,-2-1 1 0,6-4 2 16,-1 0 1-16,1-4-1 0,1-1 0 15,-1-3 3-15,2-1 1 0,3 0 6 0,-2-7 3 16,-1-1 1-16,0-3 1 0,2-1 0 0,-4-2 3 16,-4 0-1-16,2-1 4 0,0 0-2 15,-5-3-2-15,3 0-3 0,-3-3-3 0,3-2-4 16,-2 0-4-16,5-2-1 0,-4 1-1 0,3 4 1 16,1 1 0-16,0 4-1 0,-1 4 1 15,-3 2-4-15,3 2 1 0,1 4-1 0,-4 1-1 16,2 2-1-16,1 2 2 0,1 5 0 0,0 3 3 15,-2 2 3-15,4 3 0 0,-2 2 0 0,0 0 1 16,1 1-1-16,2 2-1 0,1 0 0 0,-2 1 0 16,3 0-1-16,-2-2-1 0,4 1 1 0,-4 0-1 15,0-3 0-15,-2 1 3 0,-1-2 2 0,-2 0 5 16,-3-4 5-16,-4-1 4 0,0-1 3 16,0-2 3-16,-4-1 1 0,-3-1-1 0,-2-1-5 15,-1-2-1-15,-2-1-9 0,-1-1-3 0,-3-1-1 16,4 0-7-16,-1-1 4 0,2-4-2 15,2 1-2-15,2-1 3 0,-1 1-5 0,6 0-4 16,1 1-10-16,1-1-9 0,0 1-1 0,3-2 0 16,6-2 3-16,1 0 8 0,5-2-1 0,0 1 2 15,1-1 0-15,0 0-2 0,3 0 2 16,1-2 0-16,0 1 4 0,4 2 8 0,0-3-1 16,0 1 4-16,2-1 0 0,-3 1-2 15,-1-1 2-15,-2 0 0 0,0-1 1 0,-2 0 0 16,-3-1 1-16,1-1 1 0,-4 0 2 0,-2-1-1 15,-3-1 1-15,-1 1 0 0,-2 0 0 0,-4 1 3 16,0 2 1-16,-1 2 1 0,-8 3 3 0,1 3-2 16,-3 1-4-16,-2 3-5 0,-3 1-4 0,-4 6-2 15,2 3-1-15,-3 3 4 0,1 3-1 0,4 3-2 16,-2 0 4-16,2 3-1 0,2 3 2 16,3 0 5-16,0-2-2 0,3 0 0 0,5-1-1 15,3-3-4-15,0-2 1 0,6 1-1 0,5-4 0 16,2-4 3-16,0-1-3 0,1-3 2 0,5-3 1 15,-2-2-3-15,1-1 4 0,-1-2 0 16,3-5-1-16,0-3 1 0,-1 0 0 0,-1-2-1 16,-4-1 0-16,3 0 0 0,-4 2-1 15,-1-1 1-15,1-1 3 0,-2-1-1 0,-1 1-1 16,-1 2 0-16,-4-1-1 0,2 4 1 16,-4 2-1-16,0 2-2 0,1 1-1 0,-4 2-1 0,1 1-2 15,-1 0 2-15,0 1-1 0,0 4 2 16,1 1 0-16,0 3 2 0,-1 2 1 0,1 0 0 15,0 4 4-15,-1 1-4 0,1 0 1 0,2 2 0 16,-2 0-2-16,0 2-1 0,1-5-4 0,-1-1 3 16,5-1-7-16,-3-2-9 0,5-2-16 0,-3-2-17 15,3-2-22-15,0-1-30 0,2-4-32 16,0 0-58-16,2-3-120 0,1-4-220 0,-3 1-394 16,-2 1 38-16</inkml:trace>
  <inkml:trace contextRef="#ctx0" brushRef="#br2" timeOffset="-63554.59">11637 12659 2565 0,'0'0'17'0,"0"0"4"0,0 0 11 16,0 0 7-16,0 0 5 0,0 0-5 15,0 0 2-15,0 0 1 0,48 131-6 0,-19-114-7 16,4-3-5-16,5-1-9 0,-2-1-9 0,3-3-6 16,1-1-9-16,0-1-19 0,-3-2-36 0,-1-1-69 15,0-2-112-15,-5-1-244 0,-8-1-151 0,-8 0-702 16</inkml:trace>
  <inkml:trace contextRef="#ctx0" brushRef="#br2" timeOffset="-62119.6">11781 13162 459 0,'0'0'119'0,"0"0"30"16,0 0 33-16,0 0 17 0,0 0-9 16,0 0-29-16,0 0-38 0,0 0-42 0,0 0-43 15,0 0-38-15,0 0-20 0,0 0 11 16,-14-4 18-16,21 10 24 0,-2 0 16 0,3 1-2 16,1 0-13-16,2 1-11 0,-1-1-7 0,0 1-8 15,2 0 0-15,-2-1-8 0,-2 0-6 0,1 1-8 16,-4-1-20-16,1 0-58 0,-3 1-154 0,-3-2-137 15,1-3-741-15</inkml:trace>
  <inkml:trace contextRef="#ctx0" brushRef="#br2" timeOffset="-60979.17">12941 13348 877 0,'0'0'-11'15,"0"0"-46"-15,0 0 28 0,0 0 69 0,0 0 86 16,0 0 45-16,0 0 12 0,0 0 10 0,0 0-13 16,0 0-24-16,0 0-25 0,0 0-25 0,67-40-14 15,-58 29-8-15,-2 0-12 0,-3 0-9 16,3 1-8-16,-5-1-9 0,-1 1-3 0,-1-1-5 0,0 2-7 16,-6 0-7-16,-1 0-9 0,-3 0-9 15,-1-1-5-15,-5 3-8 0,-2 2-5 0,1-1-3 16,-6 2-2-16,0 2 3 0,2 1 2 0,-2 1 4 15,-3 0 2-15,3 2 0 0,0 4 1 0,0 2-3 16,4 0 2-16,1 3-3 0,1-1 1 16,5 2-1-16,1 2-1 0,2 1 2 0,3 2 1 15,3-2 1-15,3 2-3 0,0-2-5 16,3-1-1-16,5-2 1 0,3-3 1 0,1-1 9 16,3-2 0-16,0-2 3 0,2-3 5 15,0-1 1-15,0 0 6 0,-1-2 4 0,2-5 0 16,-4-3 7-16,4 0-5 0,-1-5 1 0,-2 0-3 0,2-1-5 15,-3-2 5-15,2 0 0 0,-2 0 3 16,0-1 1-16,1-1-1 0,-3-2-2 0,1 0-1 16,2-1-3-16,-3 0-3 0,-1-1-3 0,-1-4-2 15,0 1-5-15,0-4 0 0,-2 2 1 0,-2-3-2 16,0 3 0-16,-4 3 0 0,-1 6 0 16,-1 4 4-16,0 3 2 0,0 6 0 0,0 2-1 15,-3 4-7-15,3 1-12 0,-2 2-3 0,0 8 1 16,-3 6 5-16,2 7 13 0,-2 6 3 0,2 4 0 15,0 6 2-15,2 0-6 0,1 3 4 16,0-1-3-16,0-1 2 0,5-1 1 0,3 0-3 16,0-4-1-16,3-3-1 0,1-3-2 0,1-1 3 15,4-6-2-15,1-4-1 0,1-3 1 16,0-5-1-16,4-2 2 0,-2-4 5 0,1-4 2 16,0 0 4-16,-2-6 2 0,0-5 2 0,1-3 0 15,-3-2-2-15,-2-2 0 0,-1-1-2 0,-3-2 1 16,-3 0 1-16,-3-1 2 0,-2-3-4 0,-3 0-1 15,-1-5-5-15,0 0-3 0,0 0-2 16,-2-1-3-16,-4 0 1 0,1 4-2 0,-3 3 5 16,-2 3 1-16,3 8 3 0,-3 4 2 0,0 4-6 15,2 5-1-15,-4 4-3 0,1 7-1 0,-1 6 2 16,1 4 1-16,1 3 1 0,0 4 0 16,5 3 2-16,0 0-3 0,5 1 1 0,0 3-4 15,0-1-1-15,9 0-2 0,2-4-8 0,7-1-16 16,4-3-29-16,5-4-50 0,7-3-99 0,3-3-218 15,-9-4-121-15,-7-4-708 0</inkml:trace>
  <inkml:trace contextRef="#ctx0" brushRef="#br2" timeOffset="-60722.42">14288 13350 2902 0,'0'0'-39'0,"0"0"18"0,0 0 38 16,0 0 15-16,-13 134-1 0,16-98-21 15,3 0-7-15,-3 1-3 0,2 0-3 0,-3-1-6 16,0 0-16-16,-2-2-30 0,0 0-44 0,0-7-49 15,0-1-55-15,0-5-102 0,0-2-194 0,0-6-23 16,1-6-545-16</inkml:trace>
  <inkml:trace contextRef="#ctx0" brushRef="#br2" timeOffset="-60306.08">14150 13146 2554 0,'0'0'13'16,"0"0"8"-16,0 0 3 0,0 0 13 0,0 0 12 0,0 0 0 16,0 0 6-16,0 0-11 0,128-5-9 15,-96 19-7-15,0 1-12 0,1 2-6 0,-2 2-4 16,-3-1-2-16,-2 2-3 0,-3 0-1 0,-6-4 1 16,-5 2-3-16,-2-2-2 0,-4-2 0 15,-5-2-1-15,-1 0 1 0,0 0 5 0,-7-4-3 16,0 0 0-16,-3-4 4 0,2-1-7 0,-1 0 6 15,-2-3-2-15,1 0-1 0,0-4 4 0,1-2-4 16,3-2 1-16,1-3-3 0,2-2-5 16,3-2-1-16,0-2-4 0,5-2 0 0,4-3 5 0,4 0-6 15,3-2 1-15,1 2 4 0,1 0-3 16,1 3 8-16,0 3 3 0,-1 2 0 16,-1 2 2-16,3 3 0 0,-4 4 1 0,0 0 2 15,0 5 6-15,-3 2 0 0,-3 6 4 0,0 2 7 16,-3 3 1-16,-1 2 3 0,-2 1 0 0,-1 2 0 15,-3 0-3-15,0 0 1 0,0 2-5 16,0-2-5-16,-2-1-4 0,0-2-8 0,-1 0-8 0,2-2-20 16,0-3-29-16,1-2-57 0,0-2-86 0,4-3-122 15,3-3-214-15,-1 0-58 0,-2 0-573 0</inkml:trace>
  <inkml:trace contextRef="#ctx0" brushRef="#br2" timeOffset="-60183.45">14861 12850 1584 0,'0'0'239'0,"0"0"-31"0,0 0-15 16,0 0-52-16,0 0-80 0,0 0-61 0,0 0-31 15,0 0-33-15,0 0-62 0,0 0-175 0,0 0-195 16,0 0-876-16</inkml:trace>
  <inkml:trace contextRef="#ctx0" brushRef="#br2" timeOffset="-59983.51">15138 13191 2329 0,'0'0'103'0,"0"0"-7"0,0 0 8 16,0 0-5-16,0 0-56 0,0 0-19 0,0 0-7 16,0 0-7-16,-125 107-10 0,104-86-4 0,-1-2-9 15,2 2-15-15,-5 0-19 0,1-1-25 0,2 0-31 16,3-1-36-16,2-4-61 0,3 0-124 15,3-2-125-15,3-4-11 0,4-2-161 0,2-4 256 0</inkml:trace>
  <inkml:trace contextRef="#ctx0" brushRef="#br2" timeOffset="-59188.13">14905 13197 1230 0,'0'0'416'0,"0"0"-235"16,0 0-46-16,0 0-13 0,0 0-50 0,0 0-27 15,0 0 13-15,0 0-1 0,0 0-8 0,0 0-10 16,0 0-10-16,30 119-8 0,-19-101-3 0,-1 1-3 16,1 0-3-16,3-4 1 0,-3 2 1 0,5-2-1 15,-1-1 3-15,4-3-4 0,-2-2-1 0,2-2 1 16,1-2 1-16,0-3 3 0,2-1 5 16,2-1 3-16,-2-1 2 0,3-5-2 0,-1-2-2 15,-2-2 0-15,1-1-8 0,-2-1 1 0,-1-1-4 16,-3 0 1-16,1 0 2 0,0-3-4 15,-4 1 0-15,3-2-3 0,-3 0-5 0,0-1 4 16,0-2-1-16,-4 2-1 0,-4-2 4 0,0 4-3 16,-6 4 5-16,0 1 2 0,-1 3-4 15,-9 2 1-15,0 3-9 0,-1 3-2 0,-8 0-2 16,2 5-1-16,-1 4 4 0,-1 4 0 16,2 0 3-16,-2 4-1 0,6 2-1 0,-1 0 0 15,4 1-1-15,2 1 1 0,1 0 2 0,6 2 1 16,1-1 0-16,0-1-2 0,0-2 0 0,8-2-2 15,1-1-1-15,2-3 2 0,2-2-1 0,2-1 0 16,2-2 0-16,2-4 0 0,1-1 2 0,2-3 0 16,1 0 2-16,2-6 2 0,2 0 1 15,0-2 2-15,2-3 0 0,1 0 1 0,-4-3-1 16,1-1-2-16,-4-1 2 0,2-3 1 0,-4-1 0 16,-2-2 0-16,-3-2 1 0,-1-4-4 0,0-3-2 15,-4-3-3-15,0-3-5 0,-2-3 0 0,-3-1-2 16,-1 1-1-16,-2-1 0 0,-3 0 1 0,0 4 0 15,-6 4 3-15,0 7 0 0,-1 3 5 16,-3 10 2-16,-1 5-2 0,1 6 2 0,-4 2-6 16,3 4 0-16,-2 9-2 0,0 3 0 0,0 7 3 15,3 1-1-15,0 5 4 0,3 1 3 16,2 3-3-16,1 0 0 0,-2 2-2 0,5 2-2 16,-2-2 2-16,3 0 2 0,1-2-1 15,2-2 0-15,5-3-3 0,2-2 0 0,4-6 0 16,1-4-2-16,3-1 1 0,3-3-1 0,-1-4-1 15,0-3 1-15,1-1 2 0,1-4 3 0,0 0-1 16,0-4 4-16,2-2 1 0,-2-4-2 0,-1 0 1 16,1 0 0-16,-3-1-4 0,-3-1 5 0,-1-1-1 15,-2-1 1-15,-2-1 1 0,-1 0-2 0,-2 1 1 16,-2 1 4-16,2 4 5 0,-4 2 6 16,-2 3 6-16,0 2-2 0,-1 1-3 0,-1 1-8 15,1 0-7-15,-1 0 0 0,2 4 0 0,-1 2 3 16,-1 3 5-16,1 2-2 0,-1 2 0 0,0 0-5 15,0 0-4-15,0 0 0 0,0-1-2 0,1 1-3 16,0-2-4-16,3 2-2 0,1-3-15 16,4 0-19-16,-2 0-32 0,4-5-57 0,2-1-107 15,-1-4-230-15,1 0-281 0,-6 0-725 16</inkml:trace>
  <inkml:trace contextRef="#ctx0" brushRef="#br2" timeOffset="-59052.49">16064 12896 2026 0,'0'0'226'0,"0"0"-46"0,0 0-11 16,0 0-40-16,0 0-80 0,0 0-40 0,0 0-20 15,0 0-17-15,0 0-26 0,0 0-68 0,0 0-129 16,0 0-290-16,0 0-697 0</inkml:trace>
  <inkml:trace contextRef="#ctx0" brushRef="#br2" timeOffset="-57943.65">17023 13244 2264 0,'0'0'88'0,"0"0"-5"0,0 0 29 0,0 0 18 15,0 0-24-15,0 0-34 0,0 0-2 16,0 0-9-16,0 0-17 0,0 0-7 0,0 0-7 16,0 0-1-16,61-126-6 0,-66 118-2 0,-3 0-7 15,-7 3-10-15,-2 0-8 0,-2 3-4 0,-7 2 0 16,-1 0 0-16,-4 7 10 0,0 0-8 0,1 4 2 16,0 0 0-16,0 2-11 0,4 1 7 15,2 2-4-15,0 0 0 0,6 0 4 0,3-1-3 16,6 0-3-16,6 0-2 0,3-2-2 0,1-1 1 15,10-3 6-15,3 1 3 0,3-4 7 16,2-3-1-16,2-3 1 0,0 0 4 0,2-3-4 0,-1-6 7 16,2-2 0-16,-2-1-1 0,-1-2 0 15,1-2 1-15,-2 0 5 0,-2 1 2 16,-3-3 8-16,-2-1-1 0,0 3 0 0,-3-3-3 16,0 0-2-16,-2-1-7 0,-1-2-1 15,1-5-3-15,0 1-6 0,0-3 4 0,-1-2-4 16,-2-1 0-16,2 2 1 0,-5 1-2 0,1 3 2 15,0 1-1-15,-3 6 2 0,0 5-1 0,-3 5 0 0,0 3 0 16,-1 6-8-16,-3 0-3 0,-1 8-1 16,-2 6 1-16,-1 6 6 0,1 4 5 0,0 2 1 15,1 4-1-15,6 3 2 0,0 1-3 0,3 1 2 16,0 0 0-16,3 1 0 0,4-5 1 0,6-1-2 16,1-3-1-16,5-2 2 0,0-3-2 15,2-3 0-15,1-3 3 0,2-2-3 0,-2-3 3 16,0-4 1-16,-1-4 0 0,0-3 3 0,-2 0-1 15,0-2 1-15,-3-5 1 0,2-1-2 0,-4-2 2 16,2-1 0-16,-5-2 0 0,-1 0 1 0,0-3 2 16,-1-1-2-16,-1 0-2 0,-3-2-1 15,4 0-3-15,-1-2 0 0,-2-1-1 16,0 0-1-16,0 3 0 0,-2 2 0 0,0 1 1 16,-1 6 1-16,-2 2-1 0,0 5-3 0,0 3 0 15,-1 0-7-15,0 3 3 0,0 6 1 16,0 4 2-16,0 3 7 0,0 4-2 0,0 0 1 0,0 5-1 15,0-3-2-15,0 1 1 0,0 0-1 0,6-3 2 16,-2 2 0-16,4-4 1 0,-3-3-1 16,2-1 0-16,2-1 0 0,-1-4 0 0,0-2 2 15,-1-1-1-15,2-3 2 0,1-2 5 0,0-1 4 16,0 0 1-16,2-6 2 0,1 0-3 0,0-3-4 16,0-1-1-16,-3 0-4 0,2-2 1 15,-2 1 1-15,0-3-1 0,4-1 2 0,-2-1-5 16,0-1-3-16,0 0-1 0,0-1-2 0,3 1 1 15,-4 2 1-15,-1 2 0 0,-1 2 0 16,-5 4 0-16,0 3-2 0,-1 2-3 0,-3 2-5 16,0 0 2-16,0 5 0 0,1 3 3 0,-3 3 9 15,-4 3-4-15,4 1 3 0,-4 2-4 16,3 0 1-16,2-1 0 0,0 0 1 0,1-1 1 16,0-1-2-16,0-3 2 0,2-1-3 0,3 0 2 15,0-4 1-15,0 0-1 0,1-1 1 0,0-2 1 16,3-1 2-16,0-2 0 0,-1 0 0 15,3-5-1-15,1-2-2 0,0 0 2 0,-1-1 0 0,1 0 3 16,-4-1 1-16,4-1-1 0,-3-3-3 0,0 1 0 16,2-2 0-16,0 2 0 0,-1-2 1 15,3 1-3-15,-1 2 1 0,3 2-1 0,-5 1 0 16,-1 3 0-16,-4 3-6 0,3 1 6 0,-4 1 0 16,1 0 2-16,-3 3 7 0,0 4-4 15,-1 1 3-15,2 2 3 0,-2 3-2 0,0 0 1 16,-1 1-3-16,1 0-3 0,-1 2 2 0,3 1-5 15,2-1-1-15,-2-1-2 0,-1 0-7 0,6-1 0 16,-1-2-11-16,2 1-18 0,-2-3-32 0,1-2-58 16,-2-1-111-16,-3-2-313 0,-2-3-795 15</inkml:trace>
  <inkml:trace contextRef="#ctx0" brushRef="#br2" timeOffset="-57784.03">17599 12698 1921 0,'0'0'423'0,"0"0"-349"0,0 0-6 15,0 0-8-15,0 0-24 0,0 0-30 16,0 0-10-16,0 0 3 0,0 0-13 0,0 0-53 16,0 0-116-16,0 0-308 0,0 0-615 0</inkml:trace>
  <inkml:trace contextRef="#ctx0" brushRef="#br2" timeOffset="-57437.78">18542 13157 2549 0,'0'0'107'16,"0"0"-53"-16,0 0 8 0,0 0 6 0,0 0-12 16,0 0-29-16,0 0-7 0,0 0-4 0,26-123-6 15,-15 107 0-15,-2 0-5 0,1-1 0 16,-2-2 2-16,0 4 3 0,-4 4 2 0,2 3 9 16,-4 4 2-16,-1 1-3 0,-1 3-5 0,0 0-9 15,0 7-6-15,-1 4-1 0,-5 7 5 0,3 4-2 16,-4 2 1-16,3 1-3 0,2 0 2 15,-4 0 2-15,6-2-2 0,-1 0-4 0,1-3-15 16,0-2-14-16,2-1-28 0,5-4-35 0,2-2-50 16,0-3-68-16,2-4-109 0,3-4-216 15,-3 0-495-15,-1 0 362 0</inkml:trace>
  <inkml:trace contextRef="#ctx0" brushRef="#br2" timeOffset="-57304.14">18697 12690 831 0,'0'0'377'16,"0"0"-95"-16,0 0-49 0,0 0-44 0,0 0-93 16,0 0-90-16,0 0-40 0,0 0-32 0,0 0-42 15,0 0-96-15,0 0-129 0,0 0-44 16,0 0-161-16,0 0 184 0</inkml:trace>
  <inkml:trace contextRef="#ctx0" brushRef="#br2" timeOffset="-55828.65">18766 13186 479 0,'0'0'344'0,"0"0"72"16,0 0 20-16,0 0-89 0,0 0-110 0,0 0-65 16,0 0-49-16,0 0-29 0,0 0-19 0,0 0-5 15,0 0-11-15,0 0-5 0,0 0-10 16,78-116-17-16,-57 101-5 0,4 1-11 16,-3 2-4-16,5 1-3 0,-4 4-3 0,-2 4-2 0,-3 2-3 15,-4 1 0-15,1 3-2 0,-4 4 1 16,-5 2-2-16,1 3 5 0,-5 1-5 0,2 2 2 15,-4 3 3-15,0-1-6 0,0 3 8 0,0-3 1 16,0-1-1-16,0-1 2 0,0-2 0 0,0-1-2 16,1-1 0-16,1-3 0 0,1 0-2 0,2-4 4 15,-2 0 2-15,-1-2 2 0,-1-2 12 0,4 0 14 16,-3 0 9-16,1-5-1 0,4-2-7 16,1-3-13-16,-2 0-8 0,2-3-1 0,1 0-3 15,0 1 1-15,-1-1-4 0,-2 1 1 0,5-2-3 16,4 0-4-16,-2-1 2 0,5 1-3 0,1 1 1 15,-4 2-1-15,5 2-2 0,-4 2 1 16,-2 4-2-16,1 1 1 0,-1 2-2 0,-5 0 0 16,-4 5-2-16,2 2-2 0,-5 2-3 0,0 2 4 15,0 3 1-15,-2 0 4 16,0 3 3-16,-2-2-1 0,-1 2 3 0,2-3-3 0,-1 1 3 16,1-1-3-16,0 0 2 0,1-3 2 0,0-1-2 15,2-1 3-15,0-3-2 0,2-1 0 0,1-1 0 16,-3-3 4-16,0 0 7 0,3-1 7 15,-2-1 5-15,4-5-1 0,1-1-6 0,-1-1-7 16,2-3-3-16,0 2 0 0,1-3 1 0,-3 1 2 16,-1-1-3-16,3-1-1 0,1 1-4 0,1-2-2 15,4 0-2-15,-1-1-2 0,5-1 2 0,-1 1-2 16,1 0 3-16,-3 2-3 0,2 1 1 16,-6 4-1-16,4 1-1 0,-5 3 2 0,-2 2-2 15,1 2 0-15,-5 0-1 0,3 0-4 0,-5 5-1 16,2 1 0-16,-5 1 0 0,1 1 2 0,-1 0 3 15,0 3 1-15,1-1 2 0,1 1 0 16,0 0 2-16,3 0 0 0,-1-2-2 0,3 1 3 16,2 1-1-16,2-2 3 0,1 1 0 0,5 0-2 15,-2-3 0-15,4 2 0 0,3-2 0 0,-3 0-2 16,3-2 4-16,-1 0 1 16,2-3 0-16,0-1 7 0,-1-1-6 0,-1 0 0 0,-1 0 0 15,0-2-6-15,-4-3 6 0,-1-1 3 16,-4-1-1-16,4-1 3 0,-5 0-3 0,-2-1-2 15,3 1 3-15,-5-2-6 0,1-1 5 0,-4 2 0 16,-1-1-2-16,1 0 6 0,-3-2-7 0,-3 2-2 16,-1-1-2-16,-5 1-7 0,-2-1 6 0,-1 2-1 15,-3 1 1-15,3 0 4 0,0 0-6 0,-1 3 0 16,-1 1 1-16,2 1-3 0,2 2 4 0,0 0 0 16,0 1 0-16,5 0 2 0,-1 0-3 15,2 0-1-15,-1 1-5 0,4 2-1 0,0-1 1 16,0 0 2-16,0 2 3 0,1-1 1 0,0 3 2 15,0-1-1-15,0-1 1 0,0 0 2 16,1 0-3-16,2 1 2 0,2-1-2 0,0 1 2 16,2 1-1-16,2-2 1 0,1 1 0 0,0 0-4 15,3 0 4-15,-2 2 0 0,0-1 2 0,1 1 2 16,2-1-3-16,-2-1 0 0,0 1 1 16,3 0-2-16,-2 0 1 0,-1 1 0 15,0-2-2-15,3 0 4 0,0 0-1 0,1 1 2 0,4-2 0 16,-5 0-2-16,6 0 2 0,-1-2 0 0,0-1 2 15,1 0 2-15,2-1 0 0,-3 0 0 16,2 0-1-16,0-1-1 0,-3-2 1 0,-3-2 0 16,3 1-3-16,-2-3 0 0,-3 0-1 0,-3-2 2 15,-1 1-1-15,0-2 2 0,-2 0-2 0,-6-2-2 16,1-1-1-16,-3-1-3 0,0-2 0 0,-3-1-3 16,-4-4-2-16,-2 0-4 0,-3-1-5 15,-1 0-1-15,-1 1-1 0,-2-1 2 0,2 3 2 16,0 3 3-16,2 5 5 0,4 2 3 0,3 4-4 15,0 4-19-15,3 1-6 0,1 4-1 0,1 8 3 16,0 3 17-16,0 4 6 0,0 6 3 16,0 4 2-16,0 3 3 0,1 3 0 0,3 3 5 15,-1 3 1-15,0 0 4 0,4 5 6 0,0 0 1 16,1 3 3-16,2 0 3 0,2 2 2 16,2-3 0-16,-2 0 2 0,7-3-2 15,-3-1-7-15,0-1-1 0,1-6-5 0,-3-2 0 0,1-4-3 16,-2-4 0-16,-4-5-4 0,-3-4-2 15,0-5-1-15,-4-6 0 0,0-3 6 0,-2-2 14 16,0-2 9-16,-3 0 2 0,-4-6-5 0,-3-2-16 16,-3-4-11-16,-2-2 0 0,-2-3-4 0,-2-1-1 15,4-2 1-15,-1-2-4 0,1 1-3 0,0 2 2 16,5-1-1-16,4-1-4 0,1-1-6 16,5 1-10-16,0-1-5 0,8-3 1 0,4 1 6 15,5-1 2-15,4 0-1 0,3-1 0 0,4 2-6 16,2-1 6-16,0-2 2 0,1 2 4 0,0 2 6 15,-2 1 2-15,-2 0 6 0,-1 3 2 0,-4 1 3 16,1 0 2-16,-2 1-2 0,-1 2 0 0,-3-1 3 16,1 1-5-16,-3 3 2 15,1 1 1-15,-4 2-3 0,1 2 8 0,-2 1 2 16,-1 2 2-16,-3 3 2 0,2 1 0 0,-2 0 1 16,-3 1 1-16,2 4 1 0,-3 1-1 0,1 1-1 15,1 1-4-15,1 0 2 0,-1 1-3 16,-1 0-4-16,1 2 1 0,-2-2-7 0,4 0 2 0,1 0 0 15,-3-1-3-15,3 0-4 0,1-2-11 16,0 0-27-16,-1-3-51 0,-1-1-96 0,3-1-184 16,-2-1-319-16,-6 0-842 0</inkml:trace>
  <inkml:trace contextRef="#ctx0" brushRef="#br2" timeOffset="-55687.48">20975 12732 1839 0,'0'0'7'0,"0"0"-15"16,0 0-9-16,0 0-1 0,0 0-20 0,0 0-129 15,0 0-183-15,0 0-115 0,0 0-318 0</inkml:trace>
  <inkml:trace contextRef="#ctx0" brushRef="#br2" timeOffset="-54971.49">20991 13314 1826 0,'0'0'168'16,"0"0"-27"-16,0 0 12 0,0 0-6 15,0 0-38-15,0 0-13 0,0 0-14 0,0 0-21 16,103-128-11-16,-81 110-9 0,3-2-3 0,1 1-8 16,3-1-6-16,1-2-9 0,-3 1-2 15,3-1-6-15,-2 6-4 0,-5 0-1 0,-2 6-3 16,-5 2 2-16,-1 4-1 0,-6 3-4 0,-3 1-4 15,-3 4-1-15,-3 6 1 0,0 3 3 0,-7 4 5 16,-2 4 0-16,-7 0 3 0,5 1 0 16,0-1 0-16,-1 1-1 0,3 1-2 0,3-2 3 0,-1-2-4 15,2-4 3-15,5-1 2 0,-1-3-1 16,1-4 1-16,0-3 2 0,0 0 5 16,0-3 11-16,0-1 17 0,1 0 11 0,2 0 6 15,3-4-8-15,1-1-16 0,3-4-12 0,0-1-10 16,3 0-3-16,-1-3-2 0,5 2 1 0,-4-2-2 15,3 0 1-15,-1 0-1 0,3-1-2 16,3 0 1-16,-1-2-5 0,2 0 1 0,2 0-1 0,2-1-2 16,-3 0 1-16,-1 2-3 0,-1 3 2 15,-2 1-1-15,-2 3 1 0,-5 3 1 0,-4 3-1 16,0 2 0-16,-5 0-3 0,-3 1-1 0,0 5-1 16,0 2 3-16,0 3 1 0,-3 0 3 0,-1 3 0 15,-1 1 1-15,2 0 2 0,-1 0-2 16,2-2 2-16,2 1-2 0,0-1 1 0,0-1-1 15,4-2 1-15,2-1 2 0,3 1-1 0,1-3 4 16,4 0-2-16,2-1-1 0,3 0 0 0,1-1-3 16,3-2 2-16,2-1 0 0,1 1 1 15,2-3 1-15,2 0 0 0,-4 0-1 0,1-4 0 16,-3-2 0-16,0-1 2 0,-5-1 0 0,-3-1-1 16,-1-4 1-16,-1 1-3 0,-3-2 0 15,0-1-1-15,-3-1-2 0,0-2 0 0,-2-1-4 16,0-2-1-16,-2 1-4 0,-4 0-1 0,0 0 0 15,0 2-1-15,-3 1 2 0,-6 3 1 16,1 4-1-16,-2 5 0 0,-1 4-1 0,-3 1 0 16,-2 5 2-16,0 5 5 0,-1 2 3 0,0 5 2 15,0 0 2-15,0 1 2 0,1 2 0 0,4 0 3 16,0 2 1-16,5-1-1 0,3 0-2 0,3 1 0 16,1-1-1-16,4 0-2 0,4 0 3 0,8-2-2 15,0-2 0-15,2-2 2 0,5-4-6 16,-3 0 3-16,2-4-1 0,3-1-6 0,2-2-8 15,-1-2-34-15,1-1-43 0,-2-1-72 0,-3 0-114 16,-5-3-278-16,-7-1-772 0</inkml:trace>
  <inkml:trace contextRef="#ctx0" brushRef="#br2" timeOffset="-54602.74">22389 12331 2251 0,'0'0'28'0,"0"0"22"16,0 0 32-16,0 0 24 0,0 0 3 15,0 0-6-15,124 115-12 0,-100-83-15 0,1 4-13 16,0 4-16-16,2 6-7 0,-3 2-6 0,1 8-3 16,-4 1 2-16,-4 7-1 0,-1 0 2 15,-4 1-3-15,-2 0 1 0,-4 1-3 0,-2-1-6 16,-2-1-4-16,-3-1-8 0,1-1-6 0,-5-2-3 16,-7-4-3-16,-4-3 0 0,-3-4 0 0,-5-4-2 15,-1-4-8-15,-5-7-15 0,-4-3-21 16,-3-6-28-16,-5-6-44 0,-2-2-63 0,-1-2-162 15,11-6-346-15,10-2-848 0</inkml:trace>
  <inkml:trace contextRef="#ctx0" brushRef="#br2" timeOffset="-51938.27">23019 13112 2587 0,'0'0'38'0,"0"0"23"0,0 0 18 15,0 0 4-15,0 0-26 0,0 0-29 0,0 0-2 16,0 0-4-16,0 0-7 0,0 0-4 0,153-13-7 15,-106 13 0-15,7 0 1 0,-1 0-3 0,0 0 3 16,2 0-6-16,-3-1-4 0,-6 1-10 16,-1 0-34-16,-11 0-44 0,-2 0-58 0,-10 0-125 15,-8 1-297-15,-9-1-910 0</inkml:trace>
  <inkml:trace contextRef="#ctx0" brushRef="#br2" timeOffset="-51753.58">23076 13276 2148 0,'0'0'194'0,"0"0"-153"0,0 0 26 15,0 0 48-15,0 0-12 0,0 0-32 0,0 0-11 16,145 16-10-16,-103-16-15 0,3 0-9 0,3-2-8 16,1-2-7-16,-2 0-6 0,-3-2-11 15,-2 1-26-15,-7-2-37 0,-4 0-50 0,-6-3-88 16,-4 1-209-16,-5 2-200 0,-8 2-834 0</inkml:trace>
  <inkml:trace contextRef="#ctx0" brushRef="#br2" timeOffset="-51501.43">23674 12909 2048 0,'0'0'32'0,"0"0"-3"0,0 0 66 16,0 0 42-16,0 0-2 0,0 0-5 0,135 75-3 15,-111-59-16-15,5 5-16 0,-4 1-15 16,0 0-7-16,-4 3-13 0,0 2-9 0,-3 2-12 16,-6 0-9-16,-2 0-7 0,-3 0-6 0,-5 0-5 15,-2-2-5-15,-11-2 1 0,-5-2-5 0,-4-2 0 16,-3-2-1-16,-7-2-8 0,-2 0-6 0,-5-1-10 16,-1-2-19-16,-2-2-19 0,-4 1-25 15,2-2-45-15,3 2-44 0,1-2-165 0,9-1-354 16,12-2-828-16</inkml:trace>
  <inkml:trace contextRef="#ctx0" brushRef="#br2" timeOffset="-49711.94">2049 15021 1542 0,'0'0'3'0,"0"0"9"0,0 0 30 0,0 0 48 15,0 0 50-15,0 0 10 0,0 0 7 0,0 0-12 16,0 0-18-16,0 0-25 0,0 0-28 16,0 0-17-16,40-99-10 0,-30 70-4 0,-2-2-7 15,0 0-6-15,1 0-5 0,-4 1-3 0,1 0-3 16,-4 1-1-16,3 1-1 0,-4 2-6 0,-1 3 3 16,0 4-7-16,0 2 2 0,-1 6-1 15,-1 3-3-15,2 4-3 0,0 2-6 0,0 2-1 16,2 3-5-16,2 7 6 0,5 5 5 0,3 7 2 15,1 5 4-15,2 5-3 0,0 4 0 16,1 0-2-16,1 2-2 0,-1 1-4 0,2-1-1 0,0 1 2 16,-4 0-2-16,2-3 5 0,-5-1-1 15,-2-3 0-15,-3-1 4 0,-1-3-1 16,-4 0 4-16,-1-3 2 0,-2 0 3 0,-5-4 6 16,-2-3 1-16,-1-4 0 0,0-5-1 0,-2-1-7 15,-1-3 0-15,-3-3 4 0,3-2-4 0,-4 0-1 16,4-5-2-16,-5-2-5 0,7-3-2 0,1-2 0 15,-1-2-1-15,6-2-6 0,2 0 1 16,3 0-5-16,1 0-1 0,7 0 0 0,3 1-1 0,3-1 3 16,3 1 3-16,2 0 1 0,3 1 1 15,3 0 2-15,-1 2-3 0,1 0 1 0,-1 2-2 16,-1 1 1-16,1 0 2 0,-1 2-3 0,-2 0 7 16,0 0-3-16,-1-1-1 0,1-1 5 15,-1-2-3-15,-1 1 0 0,0-3 2 0,-3 2 4 16,0-2-1-16,-4 1 4 0,1 0 1 0,-3-1 0 15,-2 1 3-15,1 0 3 0,-6 0 1 0,0 1-1 16,-3 1 3-16,0-1-1 0,0 3 1 0,-4 1 0 16,1 1-2-16,-6 3-4 0,1 2-6 15,-1 1-2-15,-1 0-8 0,-2 2-3 0,1 6 1 16,-3 3-3-16,0 1 4 0,1 3 0 16,3 0-1-16,0 1-2 0,3 2-1 0,3 0-4 15,3 3 0-15,1 0 3 0,1 0-4 0,9-1 2 16,0 1-1-16,4-3-2 0,3-2-2 0,2-1-6 15,1-4-6-15,2-2-8 0,0-4 2 0,6-1 3 16,-3-4-5-16,5 0 3 0,-2-4 3 0,2-4 3 16,-1-3 12-16,2-2 9 0,0-1 2 15,-2-3 2-15,-2 0 4 0,-1-3 1 0,2-1 5 16,-3 0 5-16,2-1-4 0,-5 0-1 0,-1 1 7 16,-1 2 0-16,-8-1 7 0,-3 2 6 0,-2 2 6 15,-7 0 2-15,-1 4 0 0,-7-1-3 16,-2 4-7-16,-1 1-3 0,-6 2-4 0,3 5-3 15,-6 1-9-15,-1 3-3 0,1 8-2 0,-4 4-5 16,2 2 4-16,1 4 1 0,6 1-2 16,-2 1-1-16,6 2-3 0,3 0-3 0,4 2-4 15,4 1 4-15,0 3 0 0,2-1 1 0,8 3 2 16,1-2-4-16,1 1 4 0,4 2-2 16,-1-1 2-16,2 4 6 0,20 34 3 15,-21-34 0-15,2 0 4 0,-1 1 1 0,-3 0-4 16,-1 1 5-16,4-1-1 0,-7 0-4 0,1 1 6 15,-1-1-3-15,0 1-9 0,-1-1 7 0,-2 3-6 16,-1-5 2-16,1-1 4 0,-5-4 1 0,-1-3-2 16,-1-2-1-16,1-4 7 0,-2-3-4 0,-4-2 8 15,-6-3 5-15,-2-6-1 0,-1-1-1 16,-5-3-4-16,-2-4-6 0,0 0-7 0,-4-4-1 16,0-4-4-16,1-5 1 0,-3-2 1 0,8-4 0 15,-1-2-7-15,5-5-4 0,-2-4 1 0,7-3-11 16,2-5 9-16,7-6-8 0,-1-2-8 15,13-4-1-15,0 0-16 0,8-3-13 0,1 0-19 16,3 0-30-16,4 0-74 0,2 1-170 0,-6 13-202 16,-7 14-855-16</inkml:trace>
  <inkml:trace contextRef="#ctx0" brushRef="#br2" timeOffset="-48687.7">3230 15244 1412 0,'0'0'117'0,"0"0"-186"0,0 0 62 0,0 0 83 15,10-123 34-15,1 93 3 0,0-1-15 16,6 0-9-16,-3 1-4 0,4 0-13 0,0 2-2 16,-1 3-14-16,2 2-12 0,0 6-11 0,1 5-14 15,-3 1-7-15,-1 6-6 0,0 3 3 16,-2 2 1-16,0 5 5 0,1 6-2 0,-5 4 4 15,3 5-4-15,-4 1-3 0,-1 2 3 0,-2 2-10 16,-3-1 6-16,-2 1-1 0,-1 0 0 0,0-4 3 16,-1 0-2-16,-5-1 2 0,2-4 0 0,-3-4 8 15,4 0 3-15,-2-4 3 0,2-4 5 0,3-2-2 16,-2-2 4-16,2 0 0 0,0-7-2 0,0-2-8 16,0-8-4-16,4-1-5 0,3-4-7 15,1-2-1-15,2-1 0 0,0-1-2 0,1 1-1 16,1 2 1-16,1 2-3 0,3 3 3 0,-1 2-2 15,2 3 0-15,1 1-2 0,-2 5 0 16,1 2 1-16,2 3-6 0,-5 2 1 16,4 1-8-16,-6 8-1 0,4 3 5 0,-4 5-2 15,-3 3 5-15,1 1 0 0,-5 5-1 0,2 1 1 16,-5 2-1-16,3 0 3 0,-5 0 0 0,0-2 1 16,0 1 3-16,0-3 0 0,-1-1 1 15,-4-1 7-15,3-3 0 0,-1-3 0 0,-2-3 8 0,4-5-8 16,0-2 1-16,0-4-4 0,1-3 4 15,0 0 1-15,0 0 4 0,0-7 9 0,2-3-8 16,0-6-1-16,5-5-2 0,0-3-7 0,-3-2-1 16,7-2 1-16,-2-1-3 0,2-3-1 0,-1 0 1 15,2-1-3-15,3-1 2 0,-1 2 0 16,4 2-1-16,0 2-2 0,-1 4 4 0,2 2-1 0,0 5-1 16,1 3 3-16,-4 3-3 0,-1 4 0 15,-5 3-3-15,-2 4-2 0,-1 0 4 0,-3 5 2 16,-2 4 10-16,-1 4 3 0,-1 3-2 0,0 3-2 15,0 3-7-15,1 0-1 0,-2 1-2 16,0 0 2-16,1 0-2 0,0 0 2 0,0-1-3 16,0 1 1-16,7-1 2 0,-3-1-2 0,4-1 2 15,2-1-4-15,0-2 3 0,1-1-3 16,1-2 0-16,5-2 2 0,-2-3-3 0,2-3 0 16,2-4-2-16,-1-2 3 0,2 0-3 15,0-6 6-15,-4-1 0 0,3-3-3 0,-3-1 5 16,-1-2-1-16,1-2 3 0,-2-3-4 0,0 0 4 15,1-1-3-15,-4-2 6 0,0 0 1 0,-2-2-3 16,0 1 1-16,-1-2-6 0,-3 0 1 0,1 0-1 16,-3-2 1-16,-3 3 3 0,0 3-2 0,0 0 1 15,-3 6 2-15,-4 5 3 0,-2 2 1 16,2 5-1-16,-4 2-3 0,0 0-5 0,-1 8 0 16,-1 4-4-16,-3 5 2 0,3 4-3 0,-4 0 1 15,5 3 0-15,1 1 2 0,3 2 2 0,4 0-3 16,-2 3 1-16,4-3 0 0,2 2-2 15,0-1 1-15,1-2 0 0,-1-2-3 0,7-2-5 0,-2-2-5 16,4-4-14-16,7-4-21 0,-2-2-28 16,5-6-26-16,2-3-36 0,0-1-41 0,4-1-89 15,-1-7-187-15,-5 1-77 0,-7 3-591 0</inkml:trace>
  <inkml:trace contextRef="#ctx0" brushRef="#br2" timeOffset="-44361.61">4662 15282 957 0,'0'0'82'0,"0"0"46"16,0 0 23-16,0 0 12 0,0 0-22 0,0 0-38 15,0 0-24-15,0 0-20 0,0 0-7 0,0 0-4 16,0 0-1-16,-27-131-4 0,35 109-4 16,2 0-5-16,2-2-5 0,4-1-5 0,-1 0-3 15,5-1 1-15,1 2-2 0,2 3 8 16,0 3-8-16,-3 3-2 0,-2 6-4 0,-3 3-6 16,-1 5 2-16,-1 1-5 0,-2 6 9 0,-1 5 0 15,-4 4 2-15,3 2 4 0,-3 5-1 0,-3 1-4 16,-2 4 0-16,-1-1-1 0,0 2-4 15,-1-3 3-15,-2 0-5 0,-3-1-2 0,3-2-2 16,1-3-2-16,0-2 0 0,0-3 1 0,2-5 0 16,2-2-5-16,-2-2 4 0,0-4-2 0,2-1 0 15,1 0 17-15,0-5 8 0,6-4 10 0,-3-6 1 16,4-3-6-16,2-4-13 0,-1-3-7 16,0 1-2-16,5 0-6 0,-4 0 5 0,0 1 2 15,-1 0 3-15,-1 1 1 0,1 2 0 0,-2 4-6 16,0 2-3-16,0 1-1 0,-2 4-2 15,-1 0 1-15,2 4-3 0,-2 1 3 0,1 3-5 0,-2 1-3 16,-1 0 2-16,0 6-7 0,0 3 8 0,-2 4 2 16,2 3 5-16,0 2 1 0,-2 2-1 15,-1 0-1-15,1 0-4 0,4 0 3 16,-3-2-3-16,6-2-2 0,-1-1 3 0,1-1-5 16,0-1 0-16,1-3 2 0,3-3 2 15,-1-1 0-15,5-4 6 0,-3-2 0 0,6 0 4 0,-1-7 1 16,0-4 2-16,2-4 3 0,1-4-5 0,-2-1 3 15,2-3-4-15,-1-2 3 0,-1-2 0 0,-1-1 1 16,0-2 2-16,-2-1 2 0,-2-1 3 16,-1-2-7-16,-1-5 4 0,-2-2-6 0,-2-1-4 15,-5-4 6-15,1-1-11 0,-2-2 0 0,-2-2-3 16,-1 1-5-16,0 2 5 0,0 5 0 16,0 9 1-16,-4 9 3 0,-2 8-1 0,2 7 4 15,-2 6 0-15,2 4-10 0,-3 2 4 0,2 11-7 16,0 8 0-16,-3 8 9 0,3 9-3 0,-3 4 3 15,1 4-2-15,5 0-2 0,1 3-1 0,1 1 0 16,1-1 2-16,-1 2-1 0,4 0-2 0,3 0 1 16,1-6-3-16,0-1 0 0,0-4 2 15,4-4-5-15,-2-4-7 0,2-5-7 16,-2-6-12-16,1-1-8 0,-1-5-6 0,1-3-6 16,-3-5-3-16,-1-2-8 0,-1-3-6 0,-2-2-6 15,-3 0 5-15,-1-2-4 0,0-5-12 0,-5-2-24 16,-5-2-32-16,0-2-12 0,-5-1 4 0,-3 1 26 15,-3-2 32-15,-5-1 26 0,1-1 20 0,-4-2 13 16,1 0 14-16,1 2 13 0,1 2 19 16,-1 0 12-16,4 2 15 0,4 3 10 0,2-1 3 15,4 4 2-15,2 0-4 0,7 0-7 0,0 1-12 16,4 0-12-16,4 0-12 0,6 1-4 0,4-2 3 16,4 0 2-16,4 0 2 0,5 0 2 15,1 0-3-15,3 2 2 0,3-2 4 0,0 0 6 16,4-2 3-16,-1 1 4 0,0 0-2 0,-1-1-1 15,-2 1-1-15,-3 1 4 0,0 0-6 0,-1 2 4 16,-3 0-2-16,-3 1-1 0,-4 2 4 16,-3 1 0-16,-3 0 3 0,-4 1-1 0,-3 0 5 15,-4 0 22-15,-3 1 27 0,0 4 11 16,-2 2-4-16,-6 2-25 0,-4 1-33 0,0 4-10 16,-5 1-6-16,1 1-1 0,-1 2-4 0,-1 1-6 15,1 2 0-15,2 1 0 0,0 2 4 0,2 0 0 16,2 1 2-16,1 2 1 0,4-1-3 0,2-1-1 15,3-1-4-15,1-3-2 0,0-2-4 0,1-3 1 16,7-4-3-16,0-1-1 0,3-5 2 0,0-3 2 16,1-3-1-16,2 0 8 0,1-8 3 15,-2-4 4-15,3-3 5 0,-2-4-1 0,-3-2-3 16,4 1 4-16,-7-2-2 0,1 0 1 0,-1-2 5 16,-1 0-7-16,-4 1 0 0,1-2-4 15,0 0-4-15,-2 2 0 0,-1 2-2 0,1 3 1 16,0 3 0-16,-1 4-3 0,0 4 1 0,-1 4-3 15,1 2-5-15,0 1 2 0,3 2-3 0,1 6 4 16,-3 4 2-16,4 3-1 0,-3 2 2 0,-1 3-5 16,5 3 6-16,-5 0-4 0,5 2 1 15,-3 0 5-15,2 1-6 0,-2-1 5 0,3-1 2 16,2-2-6-16,-2 0 2 0,0-1-2 16,3-3-1-16,1-2 4 0,-1-2-1 0,0-4 0 15,3-1-3-15,-2-4 2 0,2-3 3 0,-2-2 2 16,1-3 6-16,2-5 4 0,-1-5 2 0,1-3 1 15,0-1 4-15,1-3-4 0,-3-1-4 0,2 1 5 16,-1-3-8-16,-1 0 2 0,0-4 1 0,-2-1-3 16,0-1-3-16,0-1-1 0,-2 0-3 15,-2 3 1-15,0 1 0 0,-3 4 0 0,1 5 1 16,0 3-3-16,-1 3 4 0,1 4-6 0,-2 2-2 16,-1 3 0-16,1 2-5 0,-1 0 3 0,-1 2 6 15,1 5-1-15,-1 5 2 0,2 3 0 16,-1 0 0-16,0 4-3 0,0 0 3 0,0 1-2 15,1 1-6-15,2 1 6 0,1-1-5 0,-1 1 2 16,4-1 3-16,-1 1-3 0,3-2 0 16,-1-1 2-16,3-2 0 0,2 0-1 0,2-3 3 15,3-1-3-15,0-1 0 0,2-2 0 0,1-3 0 16,2-1 1-16,1-3-1 0,0-3 4 16,5 0-6-16,-4-2 2 0,0-5 5 0,0-3-4 15,-4-2 4-15,4 0-2 0,-3-5 2 0,-1 0-1 16,-2-2 3-16,0 0 1 0,-3-1-5 0,-4-1 5 15,-3 0-3-15,-1-1 4 0,-6-1 3 0,-3-1-1 16,0-1 4-16,0 3-4 0,-8 0 0 16,1 2-2-16,-2 2-4 0,-2 4 4 0,-5 1 3 0,5 6 0 15,-3 2 1-15,0 4-3 0,1 1-4 16,-2 3-1-16,0 6-2 0,4 1-2 0,0 4 0 16,0 0 1-16,3 1-8 0,1 2 4 0,2 1-1 15,1 0-5-15,0 1 6 0,4 1-2 16,0 1 0-16,0 0 1 0,4-2-4 0,2 0-3 15,-1 0-3-15,3-1-5 0,0-3-4 0,4-2-7 16,-2-1-5-16,5-3-1 0,-1-1 5 0,5-1 5 16,2-1 6-16,2-3 0 0,5 0 5 0,1-2 0 15,3-1 4-15,0 0 4 0,3-4 1 16,0-1 1-16,2-1 2 0,-1-4 4 0,-1 1-5 16,-1-4 7-16,-1 0 2 0,-1-1-4 15,-2-2 10-15,-1 1-5 0,-4 1-1 0,-4-1 3 16,-2-1 1-16,-3 0 4 0,-6 0 3 0,-4-2 4 15,-2 1-2-15,-4 0 3 0,-4 2-4 0,-4 1 3 16,-5 2 0-16,-1 4 2 0,-3 2 3 16,-1 4-3-16,-3 2-2 0,1 0-4 0,-1 4-2 15,0 4-5-15,3 2 0 0,0 2-2 0,-2 0-4 16,7 1 2-16,1 1-5 0,0 0 0 0,1 0 2 16,4 0-2-16,2-1-2 0,0 0 4 0,4 0-1 15,0-2-2-15,1-1 5 0,0-3-8 0,2-1 3 16,3-1-2-16,1-2-3 0,0-1 0 15,2-2 2-15,1 0 4 0,2 0-4 0,0 2 6 16,-2-2-3-16,4 2 1 0,-2 0 3 0,1 2-1 16,-1 0 0-16,0 1-4 0,2 0 5 0,-1 0-4 15,3 0-1-15,-1-1 4 0,1 2-8 16,1-1 6-16,1-1 1 0,0 1 0 0,2-3-2 16,-1 1 0-16,1-3-5 0,0 0-15 0,-1 0-16 15,-2 0-26-15,2-4-31 0,-2 1-42 16,0-2-41-16,3 0-23 0,-1 1-58 0,-1 1-168 15,-7 1-550-15</inkml:trace>
  <inkml:trace contextRef="#ctx0" brushRef="#br2" timeOffset="-43854.59">8176 15015 1000 0,'0'0'91'0,"0"0"-30"0,0 0 56 16,0 0 65-16,0 0 34 0,0 0-10 15,0 0-36-15,0 0-42 0,0 0-29 0,0 0-13 16,0 0-15-16,0 0-6 0,96-131-11 0,-84 107-5 15,2 0-3-15,-2 1-6 0,1 0-1 16,-3-1-10-16,-3 4-3 0,-2-1-5 16,-1 5-5-16,0 5 3 0,-3 3 0 0,-1 2 3 0,0 4-1 15,0 2-3-15,-5 1-9 0,0 8-7 16,1 4-6-16,-1 6 0 0,1 5 4 0,0 1-3 16,2 2 5-16,2-1-4 0,1 1-2 0,2-2 0 15,3-1-9-15,3-1-4 0,3-2-16 16,1-4-18-16,3-3-24 0,0-3-42 0,3-2-58 15,-1-5-77-15,6-3-116 0,-7-1-155 0,-5 0-756 0</inkml:trace>
  <inkml:trace contextRef="#ctx0" brushRef="#br2" timeOffset="-43702.97">8438 14387 1880 0,'0'0'9'0,"0"0"13"0,0 0-15 0,0 0-21 15,0 0-9-15,0 0-22 0,0 0-12 0,0 0-18 16,0 0-49-16,0 0-68 0,0 0-92 16,0 0-32-16,82 127-436 0</inkml:trace>
  <inkml:trace contextRef="#ctx0" brushRef="#br2" timeOffset="-42227.8">8611 14883 948 0,'0'0'402'16,"0"0"-165"-16,0 0 9 0,0 0-17 0,0 0-74 15,0 0-49-15,0 0-24 0,0 0-7 16,0 0-10-16,0 0-14 0,-47-129-9 0,54 106-9 16,5 0-10-16,4 2-1 0,-1 2-5 0,3 2-3 15,1 5 0-15,2 4-3 0,2 2-1 0,1 5-2 16,-3 1-4-16,1 2-2 0,-2 6-3 16,0 6 1-16,-1 2-3 0,-4 3 1 0,0 2 2 15,-4 2-2-15,-1 2-1 0,-4-1 6 0,-1 0-6 16,-3 0-3-16,-2-1 4 0,2-1-6 0,-2-1 7 15,-2 0 4-15,-1-4-1 0,-5-1 6 16,2-5 1-16,0 0 7 0,-2-5 7 0,3-2 9 16,1-3 8-16,1-1 2 0,3 0-2 0,-1-4-7 15,1-6-12-15,0-1-7 0,0-4-4 16,0-2-8-16,1-4 0 0,6 0 3 0,1-2-2 16,0-1 0-16,1-1 2 0,4 1-3 0,-1 0-3 15,2 3 6-15,-2 1-3 0,5 6-2 0,-5 3 0 16,3 3-2-16,0 3 0 0,-4 3-1 15,4 2 1-15,-4 1 3 0,3 7-4 0,-4 4 3 16,0 2-1-16,0 6-6 0,-4 1 6 0,0-1 1 16,0 4-2-16,-3-2 9 0,1 0-9 0,1 1-3 15,-4-2 5-15,1 0-8 0,2-2 6 0,0-4 3 16,-3 0-2-16,1-3 2 0,1-2-2 0,-1-3 3 16,-1-3 0-16,0-1 2 0,-1-3 1 15,0 0-4-15,1 0 4 0,-1-1 1 0,5-5 2 16,0-3-1-16,0-4 0 0,1-3-5 0,3-2-2 15,1-1 0-15,0-2 1 0,0 1 2 0,1-2-3 16,0-1 5-16,-1 0-4 0,5 0 0 16,-3 1 1-16,0 4-6 0,-2 1 3 0,0 1-1 15,0 6-4-15,-3 1 0 0,-1 3-1 16,1 4-5-16,-4 2 3 0,3 0 0 0,-3 5 1 16,-2 2 4-16,0 4-1 0,1 3 5 0,-1 1-1 15,-1 1-1-15,2 0 2 0,-1 2-2 16,1 1 0-16,0-1 3 0,4-1-6 0,0 2 0 0,1-1 3 15,1-2-4-15,1 2 5 0,2-3 1 0,0-4-4 16,-1 0 1-16,4-2-5 0,1-2 2 16,-2-2 0-16,2-1-2 0,1-3 10 0,2-1-3 15,1 0 3-15,1-6 2 0,1-3-4 0,0-2 3 16,-1-1-3-16,-3-2 4 0,-1-1 0 16,-1-1 0-16,-1 1 2 0,-2-1 0 0,-2 1 2 15,-1-3 0-15,0 2 0 0,-6-2 2 0,0 1-4 16,-3 1-2-16,0 1 4 0,-4 1-6 0,-4 2 5 15,-1 0-1-15,-2 4-2 0,-3 2 2 0,2 3-3 16,-5 2-1-16,-3 1-1 0,1 3-2 0,1 5 0 16,0 1-2-16,1 3 1 0,6-2 0 15,2 0-3-15,3 1 2 0,3 1 1 16,2-3-4-16,1 3 2 0,0-1 0 0,0-1-3 16,5-1 3-16,1 0-2 0,2-2 2 0,1-1 0 15,2-2 3-15,-1-1-3 0,2-1 1 0,0-2 3 16,1 0-4-16,1 0 6 0,-3-2-2 0,0-2 1 15,-1 0 0-15,-1-1 1 0,0 1-3 0,-2 2 0 16,-2-1 1-16,0 2-2 0,0-1 2 0,-1 1-3 16,1 1 3-16,-4 0-6 0,4 0 0 15,-2 0 1-15,-1 0-4 0,0 3 7 0,4 0-2 16,-3 2 2-16,3-1-1 0,-3 2 1 0,5 1 1 16,-4 0-7-16,3 0 7 0,-3 0-6 15,3 1 1-15,-1-1 4 0,0 2-5 0,2-3 3 16,-2-1 1-16,2 1-1 0,2 0 3 0,2-1 2 15,2-1 1-15,-1-1 1 0,5-2 0 0,-2-1 0 16,5 0 0-16,3-1 1 0,-1-5 1 0,7-1-1 16,-1-1 3-16,1 0 2 0,-1-2-4 15,-1 0 4-15,-2-1-1 0,2-1 1 16,-4-2-4-16,-1 0 0 0,-2 0-1 0,-1-2-3 16,-5-2 3-16,-3 0-2 0,-3-1-1 0,-6 0-1 15,-3-1-3-15,-2 0 1 0,-9 0-4 0,-7 1-1 16,-2 2-1-16,-3 2-1 0,-3 2 0 15,-1 5 6-15,-2 1-2 0,0 3 6 0,5 4 1 0,-1 0-3 16,5 7 8-16,4 3-9 0,0 5-1 0,5 4-1 16,0 3-7-16,6 3 8 0,1 5 1 15,4 1 3-15,0 1 2 0,0 4-2 0,4-1-1 16,3 4 3-16,3 1 7 0,6 0 5 0,-2 0 2 16,6 2-2-16,1-1-4 0,0 1-4 0,2-2 0 15,3 2 2-15,-1-4-2 0,1 1 0 16,3-3 0-16,0-2 3 0,-3-3-4 0,2-1-1 15,-1-1-1-15,-4-4-2 0,-2-3-1 0,-4-3 3 16,-4-3 2-16,-4-2-5 0,-6-2 5 0,-2-4-5 16,-1-2 2-16,-5-3 0 15,-12-2-4-15,-2-1 1 0,-4 0-5 0,-6-4 3 0,0-5 2 16,3-2-1-16,-3-2 0 0,0-1-3 16,3-1 0-16,2-3-2 0,3 0-3 0,2-2-2 15,7-3 0-15,2-1-6 0,5-1 2 0,5-2-1 16,2-2 2-16,9-2 1 0,3-2 0 0,6-4 6 15,4-1-4-15,3-1 5 0,2 0 0 0,2 0-3 16,1 2 8-16,3 4 1 0,-3 4 1 0,-1 4 3 16,-2 7 0-16,-4 3 1 0,1 5 3 0,-5 3 3 15,-4 3 0-15,-2 3 2 0,-4 1-2 16,-2 0-1-16,-2 6-3 0,-3 1 2 0,2 3 2 16,-2 3-7-16,-3 2 5 0,0 1-6 0,-1 0-6 15,0 0-10-15,1-1-17 0,1-2-33 16,0-2-38-16,2-2-43 0,2-4-69 0,0-1-78 15,5-4-141-15,-2 0-132 0,-1 0-670 0</inkml:trace>
  <inkml:trace contextRef="#ctx0" brushRef="#br2" timeOffset="-42084.66">10519 14376 1687 0,'0'0'415'16,"0"0"-394"-16,0 0-2 0,0 0-12 0,0 0-16 15,0 0-25-15,0 0-40 0,0 0-57 0,0 0-57 16,0 0-73-16,0 0-72 0,-9 138 0 0,27-110 58 16,-5-5-106-16,-4-6 251 0</inkml:trace>
  <inkml:trace contextRef="#ctx0" brushRef="#br2" timeOffset="-41228.52">10735 14950 656 0,'0'0'354'0,"0"0"11"0,0 0-42 0,0 0-38 16,0 0-42-16,0 0-59 0,0 0-51 15,0 0-49-15,0 0-29 0,0 0-10 0,0 0-8 16,0 0 3-16,0 0-7 0,0 0-3 0,-3-89-3 16,19 64-7-16,-1-2-2 0,4 2-4 15,-1-1-6-15,2 2 1 0,-1 5 2 0,-2 3-2 16,1 3 2-16,-1 6-3 0,-5 3-1 16,3 4-1-16,-2 1-1 0,-2 6-1 0,-6 5-1 0,1 5 2 15,-3 5 0-15,-3 3 0 0,1 1-2 16,-1 1 0-16,0-1-6 0,0 1 3 0,0-4 2 15,0 0-2-15,1-4 3 0,3-1-1 0,-2-1-2 16,0-3 1-16,4-3 2 0,-3-3-2 0,-2-2-2 16,2-3 3-16,1-2-2 0,-1-1 10 15,2-1 15-15,-1-6 1 0,5-3 4 0,-1-4-8 0,2-2-11 16,2-3-1-16,-2 0-3 0,1-1-1 16,1 0-5-16,-2-2-1 0,1-4 0 0,2 1 2 15,2 0 0-15,-2 0 3 0,-1 4-1 0,4 1-7 16,-4 5 4-16,-2 2-2 0,2 2-5 0,-2 4 4 15,-1 1 1-15,1 4-2 0,-2 2 9 16,-1 0-8-16,-2 7 0 0,0 4 2 0,0 1-4 16,-2 3 4-16,2 2 0 0,-3 2 0 0,0 1 3 15,4 2-4-15,-4 0 3 0,-1 0-4 16,6 1 0-16,-4-2 2 0,4-2-2 0,-2 1 1 16,3-4 1-16,3 0 1 0,-2-2-3 0,1-2 4 15,2-2-6-15,-2-2 1 0,0-4 5 16,0 0-2-16,0-4 2 0,1 0 3 0,1-4 1 15,2-3 0-15,0-5 1 0,1-1 0 0,0-1-1 16,2-2 1-16,-3 0-2 0,-2-1 2 0,3-2-2 16,-4 1 1-16,-1-3-1 0,-1-4-2 0,1 0 2 15,-1-3-3-15,-3-1-2 0,3 2 0 0,-2 0-1 16,-4 3-2-16,-3 6 6 0,0 4-2 0,0 5 1 16,0 4 3-16,-2 3-1 0,0 2-4 15,-4 0-4-15,2 7-1 0,-3 4-3 0,-3 4 5 16,1 3 4-16,0 3-1 0,3 1 0 0,0 1 0 15,2 2 0-15,-1-2-1 0,4 1 1 16,-1-2-1-16,2-1-2 0,0-2 1 0,5-3-2 16,2-3 1-16,1 0 2 0,-1-2 1 0,4-3-3 15,-1-1 3-15,1-5 4 0,1-1-5 16,-1-1 11-16,2-2-10 0,2-4 1 0,-2-2-1 16,5-2-3-16,-3-2 7 0,3-1-3 0,-1 0 5 15,-3-1-1-15,2-2-1 0,-2-3 0 16,-3 0-2-16,5-2 0 0,-5 1-2 0,2-3 1 15,-3 1 0-15,-2 4-1 0,0 2 3 0,-6 3 3 16,-1 3-1-16,-1 4 6 0,0 4 1 0,0 0 1 16,-1 2 0-16,-6 3-7 0,2 7-1 0,-4 3-2 15,-1 3-2-15,-2 4 4 0,-1 0 0 0,6 3-1 16,0-2 0-16,-1 0-2 0,6-1 1 16,0 0-5-16,2-2 1 0,0-3-4 0,0-2 1 15,3-1 4-15,4-2-1 0,-1-3-2 0,2-1-6 16,2-4-17-16,0-2-22 0,3 0-37 0,0-3-61 15,1-7-126-15,-5 3-273 0,-2 2-941 0</inkml:trace>
  <inkml:trace contextRef="#ctx0" brushRef="#br2" timeOffset="-41070.96">11724 14357 2574 0,'0'0'6'0,"0"0"-37"0,0 0 1 16,0 0 21-16,0 0-27 0,0 0-16 0,0 0-52 16,0 0-111-16,0 0-183 0,0 0-133 0,0 0-643 0</inkml:trace>
  <inkml:trace contextRef="#ctx0" brushRef="#br2" timeOffset="-40903.89">12008 14351 2203 0,'0'0'501'0,"0"0"-398"16,0 0 11-16,0 0 8 0,0 0-46 0,0 0-18 16,0 0-8-16,0 0-8 0,0 0-12 0,0 0-15 15,0 0-5-15,0 0-7 0,0 0-5 16,117-83-7-16,-110 83-33 0,-5 0-37 0,-1 0-58 16,3 5-86-16,-4 2-154 0,0-1-281 15,-4-2-859-15</inkml:trace>
  <inkml:trace contextRef="#ctx0" brushRef="#br2" timeOffset="-39788.68">3026 15831 198 0,'0'0'-41'0,"0"0"15"0,-123 17 17 0,79-11 5 16,9-2 4-16,-1-1 9 0,3 1 2 16,-1-2 10-16,-3 0 2 0,4 1 5 0,-5-2 21 15,1-1 46-15,0 0 46 0,-3 0 23 16,0 0 19-16,1-1-13 0,3-3-3 0,1-1 15 16,3 1 16-16,2-1 1 0,1-1-19 0,6 1-38 15,2 0-43-15,3 0-29 0,2-2-13 16,2 0-2-16,2 1-9 0,3 0-10 0,4 3-8 0,0-1-13 15,5 2-11-15,0-1-7 0,0 2-8 16,9 0 0-16,2 0 8 0,9-1 2 0,6 0 3 16,6-2 6-16,4 1-6 0,9-1 3 0,4 1 0 15,6 1 1-15,4-2 7 0,4 1 6 0,2-1 3 16,9-1 0-16,2 0 9 0,5-2-2 16,8 0 2-16,4-1 4 0,6 0-6 0,3 1 1 15,3 0-3-15,4-1-5 0,0 0-7 0,4 0-2 16,3-1 4-16,4 0 2 0,2-1-1 0,2 0 7 15,-1 1-5-15,3-1-9 0,-1 0 4 0,-2 0-9 16,0-2 8-16,2 0 6 0,-1-2-4 0,0-1 0 16,0-1-2-16,4-3 3 0,-2 3 1 15,5 1 4-15,-2 0-1 0,0 2-4 16,-2 2-3-16,-3 2 2 0,2 2-5 0,-6 1-2 16,-1 3 3-16,-4 0-3 0,0 2 1 0,-2 1-1 15,-2 1-4-15,-4-1-5 0,-1 3 0 0,-2 0 6 16,-1 1-5-16,1-2 5 0,2 0 1 15,-3 0-6-15,7-2 4 0,-3 0 4 0,0 0-6 0,0-2 0 16,4-1-1-16,-6-2-4 0,5 2 2 16,-3-1 6-16,-2 1-3 0,-3-1 2 0,-1 1-4 15,1-2-1-15,-1 1-1 0,-3 0-1 0,0-1 8 16,2 1-6-16,-7 0 6 0,4 0 2 0,-6 2-6 16,-2 1 0-16,-3 0 1 0,-4 1-7 15,0 0 6-15,-7 0 8 0,-1 0-7 0,-6 0 8 16,-1 0-7-16,-2 0 1 0,0 0 0 0,-2 0-2 15,-3 0 2-15,0-2-4 0,0 1 3 16,-2-2-1-16,-1 0-3 0,2 0 3 0,-6-1-4 0,5 1 0 16,-3-2 2-16,3 1 1 0,-3-1-2 15,3 0 2-15,-2 2 1 0,-1 0-5 16,-2-1 4-16,-2 3 2 0,-2 0 0 0,-1 1-1 16,-7 0 3-16,-6 0-5 0,-4 0 2 0,-3 1 3 15,-7 2-4-15,-4-2 2 0,-5 1 0 0,-5-2-1 16,-3 0 2-16,-4 0 4 0,1 0 3 0,-1 0 2 15,0 0-1-15,0 0-1 0,0 0-5 0,0 0-9 16,-1-2-5-16,-2 1-18 0,1-2-15 16,-2 2-12-16,3 0-26 0,1 1-23 0,0-1-32 15,0 1-30-15,0-1-23 0,7 1-17 0,2 0-20 16,5 0-19-16,5-2-44 0,3 1-94 0,-2 0-42 16,-7 0-516-16</inkml:trace>
  <inkml:trace contextRef="#ctx0" brushRef="#br2" timeOffset="-39349.83">12733 14748 2785 0,'0'0'1'0,"0"0"18"0,0 0 17 16,0 0 2-16,0 0-11 0,0 0-5 0,0 0-1 15,0 0-2-15,0 0-2 0,149-32-4 0,-114 31-7 16,3 1-5-16,-2 0-3 0,0 0-22 0,-4 0-28 15,4 1-48-15,-8 1-86 0,-1 0-125 0,-6 0-216 16,-8-1-646-16</inkml:trace>
  <inkml:trace contextRef="#ctx0" brushRef="#br2" timeOffset="-39133.56">12630 14898 2727 0,'0'0'-17'0,"0"0"27"0,0 0 26 0,0 0 3 16,0 0 8-16,0 0 0 0,0 0-8 15,0 0 2-15,144 13-12 0,-104-13-13 0,3-4-7 16,0 2-6-16,1-2-5 0,-3 1-13 0,-4 0-18 16,-2 0-38-16,-3 1-72 0,-2-2-102 15,-5 1-147-15,-7-1-224 0,-6 3-819 0</inkml:trace>
  <inkml:trace contextRef="#ctx0" brushRef="#br2" timeOffset="-37160.36">14043 14799 2039 0,'0'0'51'0,"0"0"57"0,0 0 31 16,0 0 2-16,0 0-24 0,0 0-44 0,0 0-35 15,0 0-8-15,0 0-7 0,0 0-9 16,0 0 7-16,-122-20-1 0,112 35 4 0,-1 3 5 15,1 1-4-15,1 2-5 0,2 0-4 0,3 0-5 0,2 0-5 16,2 0-2-16,0-3-1 0,3 0-3 16,5-2-2-16,1-2-1 0,3-1 2 0,0-1-3 15,6-4 4-15,0-1 0 0,4-3-1 16,2-2 1-16,3-2 1 0,-1 0 1 0,2-3 0 16,2-5-2-16,3-2-3 0,-5-2 2 0,4-4 3 15,-3-1 2-15,1-2 5 0,0-1 1 0,-2-3-3 16,-2 0 5-16,0-1-5 0,-3-3 5 15,-1-2-2-15,0-3-2 0,-1-2 1 0,-1-2-6 16,-2-2-1-16,-3 0 2 0,-1-4-4 0,-3 2-1 16,-4-2 0-16,1-1-3 0,-6-1 1 0,-1 5 1 15,-1 5 1-15,-1 4 4 0,-8 6 7 0,1 6-2 16,-3 7 0-16,-3 5 0 0,-1 6-9 0,-3 0-1 16,0 9 1-16,-1 6-2 0,1 4 3 15,0 6-2-15,5 2 1 0,0 6 0 0,2 3 0 16,2 4 3-16,4 0 0 0,2 0-2 0,3 0 1 15,1 0-3-15,6-2-2 0,6-3 3 0,1 0-5 16,3-4 1-16,5-5-3 0,3-2-3 16,0-3-5-16,3-3-3 0,0-4 4 0,0-3-3 15,1-3 10-15,-1-4 4 0,1-1-2 16,0-3 6-16,1-3-3 0,-3-4 8 0,1-1 2 16,-2-2 1-16,0-1 7 0,-3-2 0 0,-1 0 2 15,-6-2 1-15,0-1-6 0,-4-1-1 16,-1 0-2-16,-2-3-3 0,-4 1 1 0,0 0-1 0,-2 1-1 15,-3 1 2-15,0 1-1 0,0 4 4 16,-6 2 3-16,-1 4 3 0,-1 1 0 0,-2 5-2 16,0 0-3-16,-3 0-7 0,1 6 0 0,-3 2-3 15,2 3-1-15,-2 3 0 0,0 3-1 16,1-1-1-16,-1 2 3 0,2 2 0 0,3-2 0 16,1 3-1-16,5-3-3 0,1-2 0 0,3-1-3 15,0-3 0-15,5-2 2 0,3-3-5 0,0-1 10 16,2-3-6-16,0 0-2 0,4-3 6 0,-2 0-2 15,3-3 4-15,-2-2 2 0,-2-2 5 0,0 0-5 16,-2-3 8-16,-2 1 0 0,1-1-5 0,0-2 0 16,-3 0-2-16,2-1-1 0,-2 0-1 15,0 0 0-15,2 0-3 0,-2 1 1 16,0 1-1-16,-1 0-1 0,-2 5 2 0,1 0-2 16,-1 3 1-16,0 3-8 0,-1 0-2 0,0 0-1 15,1 3 0-15,0 5 7 0,-2 2 3 0,0 4 3 16,0 1-1-16,0 4 1 0,0-1-3 15,0-1-1-15,1 1 1 0,3-3-4 0,-1 2 2 0,4-2 1 16,-1-1 2-16,0-2 3 0,4-2 1 16,0 0-3-16,1-5-1 0,3 0 3 0,-2-3 0 15,2-2 5-15,2 0-2 0,-1-1 2 0,0-3-3 16,-1-3-1-16,0-2 6 0,-2 1-6 16,-1-2 7-16,1 1 1 0,0-2-1 0,-2-2 4 15,0-1-7-15,7-1-3 0,-2-1-5 0,3-1-1 16,-1 0 1-16,-1 2 0 0,2-1 3 0,-6 5-1 15,2 2-4-15,-2 3 0 0,0 1 0 0,0 4-8 16,-3 1 7-16,-2 0-1 0,0 5 0 0,0 3 6 16,-3 1-5-16,1 4 4 0,-3 2-3 15,2-1 3-15,-2 4-2 0,1-1 1 0,2 0 1 16,1 3-5-16,1-1 2 0,1-1-1 16,1 2 3-16,-1-2 2 0,0 0 2 0,-2-2-1 15,-1-1-2-15,-1-2 3 0,-2-1-1 0,1-4 3 16,-3-1 2-16,-3-1 6 0,-4-2 0 0,-3-2-1 15,-5-2 1-15,-1 0-8 0,-2-2-1 0,0-4 0 16,1-2 2-16,2-2-3 0,2 2 4 16,3-2 0-16,2 0-6 0,6 1 4 0,1-3-3 15,1 1-2-15,2-3-3 0,7-1 0 0,5-2-3 16,4-1 1-16,3-1 1 0,5 0-3 0,1 1 0 16,2 0-1-16,2 0 0 0,1 4 1 15,-4 1 5-15,1 1 1 0,-5 5-2 0,-3 4 4 16,-6 2-4-16,-2 1 4 0,-4 1 0 0,-1 5 2 15,-3 1 0-15,1 2 2 0,-5 1 5 0,0 0-1 16,1 3 3-16,-2 0 0 0,0 1-4 16,-4-2 0-16,0 1-4 0,-2-2-6 0,2 0-6 15,2-2-8-15,0-1-20 0,1-1-27 0,2-1-38 16,-1-1-69-16,0-2-131 0,6-3-201 16,-3 0-529-16,2 0-24 0</inkml:trace>
  <inkml:trace contextRef="#ctx0" brushRef="#br2" timeOffset="-37018.7">15646 14321 1423 0,'0'0'680'0,"0"0"-537"0,0 0-19 0,0 0-31 16,0 0-47-16,0 0-36 0,0 0-19 0,0 0-20 16,0 0-53-16,0 0-95 0,0 0-125 15,0 0-202-15,0 0-735 0</inkml:trace>
  <inkml:trace contextRef="#ctx0" brushRef="#br2" timeOffset="-36618.76">15808 14846 2285 0,'0'0'112'0,"0"0"23"0,0 0 18 15,0 0-42-15,0 0-18 0,0 0-7 0,0 0-10 16,140-87-10-16,-111 69-8 0,0-1-9 0,-1-2-8 15,1-2-9-15,-3-1-6 0,0-3-10 0,-1-2-5 16,-1-3-4-16,0-2-4 0,-2-2-6 0,-3-3 1 16,-3-3-3-16,-4-1-5 0,-4 0 6 0,-3 2-9 15,-4 3-2-15,-1 3 4 0,-8 6-2 16,-4 3 6-16,1 7 3 0,-8 8-3 0,-2 7-3 16,1 4 1-16,-2 5 0 0,-5 11 2 0,4 10 3 15,4 3-1-15,0 10 0 0,6 3 2 16,-1 8 3-16,3 1-1 0,2 5-1 0,3 0 3 15,-3 0-2-15,7 1 4 0,-1-2 1 0,3-1 3 16,0 0-3-16,4-3-1 0,0-2 4 0,3-3-6 16,2-3 7-16,-2-3 2 0,1-1-6 15,3-4 1-15,-2-3-2 0,1-1-6 0,-2-2-2 16,3-1-8-16,-2-5-11 0,-1-3-8 0,2-2-9 16,-5-5-10-16,-1-3-11 0,-2-3-22 15,-1-4-37-15,0-2-16 0,-1-1-38 0,0-1-95 16,-3-6-133-16,-4-1-151 0,4 0-190 0,-2 3 193 0</inkml:trace>
  <inkml:trace contextRef="#ctx0" brushRef="#br2" timeOffset="-36328.36">15971 14916 2014 0,'0'0'115'0,"0"0"10"0,0 0 15 15,0 0-26-15,0 0-22 0,0 0-13 0,0 0-9 16,136-85-6-16,-110 72-6 0,4 2 1 15,-1-3-5-15,3 1-2 0,-1-1-4 0,0 1-9 16,-3-1-13-16,0-1-7 0,-2 1-9 0,-1 1-5 16,-3 0 1-16,-2 0-3 0,-1 4 1 15,-5 2 0-15,-3 2 3 0,-1 3 0 0,-5 2-1 16,-3 0 2-16,1 0 0 0,-3 6 5 0,0 2 5 16,-4 3 2-16,-2 5 1 0,-4 0 0 15,0 4-5-15,0 0-2 0,-1 0 1 16,4 0-5-16,0 1-6 0,1-2 3 0,2 0-9 0,4-2 2 15,0 0-1-15,0-3-10 0,4-2-10 0,2-3-19 16,3-1-24-16,2-2-34 0,1-3-38 0,7-3-87 16,1 0-153-16,-2 0-296 0,-7-1-846 0</inkml:trace>
  <inkml:trace contextRef="#ctx0" brushRef="#br2" timeOffset="-36169.78">16657 14434 2374 0,'0'0'156'0,"0"0"-4"16,0 0-36-16,0 0-33 0,0 0-48 0,0 0-29 16,0 0-10-16,0 0-13 0,0 0-5 15,0 0-13-15,0 0-39 0,0 0-74 0,0 0-134 16,0 0-168-16,40 67-143 0,-29-57-704 0</inkml:trace>
  <inkml:trace contextRef="#ctx0" brushRef="#br2" timeOffset="-34741.39">16999 14702 1798 0,'0'0'464'15,"0"0"-250"-15,0 0 5 0,0 0-56 16,0 0-67-16,0 0-28 0,0 0-23 0,0 0-21 16,0 0-2-16,0 0-7 0,0 0 4 0,0 0 10 15,0 0-3-15,0 0 3 0,-128 49-4 0,112-36-1 16,-1 2-4-16,1 0-4 0,4 3-1 0,2-1-11 15,4 0 1-15,1 4-5 0,5-3 2 16,0 1-4-16,3-2 2 0,5-1-2 0,3 0-5 16,6-2 3-16,-3-1-5 0,5-2 2 0,1-2 3 15,4-2-2-15,2-2 4 0,3-3 1 16,1-2 0-16,3 0 1 0,2 0 1 16,0 0-4-16,2-2-2 0,-1-2 1 0,-1 0 2 0,-2-3 4 15,-1-2-3-15,-2-2 6 0,-3 0-6 0,-1-3 0 16,-2-1 4-16,0-1-4 0,-4-1 1 15,-7-1-2-15,-2 1 6 0,-3 0-6 0,-7 1 4 16,-1 2-1-16,-8 4-2 0,-3 0 0 0,-1 3 0 16,-6 3-1-16,-2 0-4 0,0 4 6 15,0 0-4-15,-1 2 2 0,0 3-1 0,0 2-2 0,4 1 1 16,-1 1-2-16,1 3 6 0,-1-1-2 16,6 2 3-16,1 0 2 0,2-1-4 0,6 1 3 15,2-1-2-15,1-1-3 0,1 0-2 0,4-3 1 16,4 1-4-16,4-2 3 0,1-2 7 0,1 0-4 15,2-2 4-15,4-1-2 0,-1-2 0 0,-2 0 0 16,-1 0 2-16,-1-5 1 0,1 0-3 16,-4-2 2-16,3 0 0 0,-1-2-1 0,-3 0 0 15,3 0-1-15,-1-1-3 0,0-2 2 16,2 0 5-16,-3 2-6 0,5-1 2 0,-6 2-2 16,2-1-4-16,-2 4 1 0,-2 3 2 0,-4 1 1 15,1 2-3-15,-3 0 2 0,-2 1-4 0,-2 2 1 16,0 4 4-16,-2 1 1 0,-2 2 2 15,0 1 0-15,-1-1 1 0,3 2 1 0,1-1-3 16,0 0 1-16,1-1-1 0,0 0-1 0,0 0 4 16,2 0-1-16,2-2 0 0,2 0 5 0,-1-1-3 15,1-1 3-15,3 0 6 0,0-2-3 16,2-2 5-16,0-1 2 0,4 1 0 0,0-2-2 16,3 0-2-16,-4-3-3 0,5-3-2 0,-3 1 1 15,1-3 3-15,0 0 0 0,-3-1-3 0,3-1-1 16,-2-1-4-16,-1 0-1 0,1-2-1 15,1-1 2-15,-3-1-4 0,3-1 0 0,-2 0 3 0,0-2-5 16,1 3 1-16,-3 1 3 0,-2 2 0 16,0 1 1-16,-3 2 2 0,-5 5-3 0,-1 0-1 15,-1 3-1-15,0 1-6 0,0 0-5 16,0 0 0-16,-2 4-2 0,-2 3 5 0,-1 1 7 16,-4 1-2-16,4 1 0 0,-1 2-3 15,3-1 3-15,-2 2 1 0,4 0 2 0,1 0 7 0,0-2-5 16,0 1-4-16,6 1 4 0,-2-2-6 0,5-1 3 15,1-1 4-15,0-1-2 0,1 0 3 16,6-1 2-16,1-2 1 0,3-1 1 0,4 1 1 16,3 0-4-16,2-2-3 0,1 1 1 0,2-2-2 15,0 0 1-15,3-2 2 0,-3 0-3 16,0 0-1-16,-4 0-1 0,1-6 3 0,-2-1-2 16,-5-3 2-16,3-2-2 0,-3-3-2 0,-4 0-4 15,-1-4 0-15,-4-1 2 0,-2 1-7 0,-2-1 6 16,-2-1 3-16,-7 3-5 0,0 2 4 0,-1 1-1 15,-2 3-8-15,-5 1 9 0,1 3 3 0,-4 5-2 16,-1 0 6-16,-4 3-7 0,0 3-2 16,-6 2 4-16,1 5-1 0,-1 1 4 15,-3 2-2-15,5 1 1 0,-2 1 0 0,4 0-2 16,1 3 1-16,3-1 3 0,2 1-7 0,3-2 4 16,2 0 3-16,4-1-7 0,2-1 8 15,0 0-5-15,6 0-7 0,0 0 3 0,5-3-5 16,4-2 1-16,-1 1-7 0,7-3-2 0,4 0-8 0,0-1-4 15,5 1 4-15,5-1-13 0,-1 0-8 0,3 1 2 16,-1-3-6-16,4 0 9 0,-2-1 12 16,1-2 4-16,-3-1 3 0,5 0 7 0,-2-3 0 15,0-4 3-15,0-2 1 0,-2-2 5 0,1-3-2 16,-2-1 5-16,-6-2 7 0,-7-2 0 16,-6-1 13-16,-6 0 10 0,-6 1 13 0,-5 1 10 15,0 2 4-15,-10 2-4 0,-1 3-13 0,-2 1-9 16,-7 2-7-16,-2 3-3 0,-4 3-2 0,-3 1 2 15,4 1-4-15,-4 2 3 0,0 5 4 0,4 3-1 16,0 0 5-16,4 2-7 0,7 0-4 16,-3-1-5-16,7 2-3 0,2-1-1 15,4 0-8-15,-1-1 7 0,3-2-9 0,2 1 5 16,0-4 1-16,0 0-1 0,2-3 2 0,5 1-2 16,2-2 1-16,1 1 0 0,3-3 3 0,2 0 0 15,-1 0 0-15,-2-2 0 0,5-1-1 16,-5-1-1-16,1 2-3 0,3-1 2 0,-5 0-4 15,1 2 4-15,-2-1 2 0,-1 2-2 0,1 0 3 0,-2 0 0 16,0 0-1-16,2 4-1 0,-3 3 3 16,6 0-3-16,-1 3 0 0,-2 0 3 0,0 1-3 15,1 1 5-15,-1 1-2 0,-1-2 3 0,2 0-2 16,-2 1 2-16,0-3-1 0,3 2-2 0,-3-3-2 16,1-1 0-16,2 2-1 0,1-2-3 15,3 1-2-15,-1-2-20 0,5 0-17 0,-1 0-35 16,1 0-47-16,-1 0-74 0,-6-3-220 0,-3-1-901 0</inkml:trace>
  <inkml:trace contextRef="#ctx0" brushRef="#br2" timeOffset="-33687.06">20202 14875 2320 0,'0'0'2'0,"0"0"-12"0,0 0 35 15,0 0 68-15,0 0 11 0,0 0-32 0,0 0-31 16,0 0-4-16,0 0-3 0,0 0 8 16,0 0 3-16,0 0-6 0,7 56 1 0,-1-12-6 15,3 4-4-15,-2 5-3 0,-4 0-7 0,-3 2-9 16,0-2 0-16,-1-1-5 0,-8 0-6 0,-1-6 1 15,-1-1-6-15,-3-2-8 16,-5-5-13-16,2-3-21 0,-3-3-25 0,6-3-43 0,-3-4-62 16,6-3-115-16,-2-5-148 0,6-6-129 0,3-5-699 0</inkml:trace>
  <inkml:trace contextRef="#ctx0" brushRef="#br2" timeOffset="-33220.86">20068 14900 2141 0,'0'0'111'0,"0"0"29"0,0 0 17 16,0 0-2-16,-1-123-41 0,6 111-40 0,5 5-18 15,0 1-12-15,1 2-10 0,7 4-6 0,0 0 0 16,4 4-2-16,1 6-6 0,3 5-1 16,-4 2-3-16,0 4-6 0,-1 0-5 0,-4 2-3 15,-4 0-5-15,-4 1 1 0,-5 1 3 0,-2-2-2 16,-2 0 2-16,-5-1-1 0,-5-1-1 0,-1-3 0 15,-3 1 1-15,-4-4-1 0,0-3-4 16,3-2 0-16,-1-3-3 16,1-4 0-16,1-3 3 0,3 0 0 0,1 0 0 0,5-4-1 15,0-3 0-15,4-2-6 0,1 1 0 0,1-2-4 16,8-3-2-16,2 0 3 0,8 0 0 16,1-1-1-16,1 1 2 0,1 1 2 0,6-1 0 0,-2 0 4 15,1 1 1-15,3-1 3 0,1-2 2 0,3-1 0 16,1-2 4-16,-3 2-3 0,0-3 7 15,3 0 0-15,-7 2 0 0,-2 1 7 0,-4 2 1 16,-3 2 6-16,-3 3 2 0,-5 4 0 0,-6 2-4 16,1 0-4-16,-4 3-1 0,-2 0 0 0,0 3 1 15,0 4 3-15,-6 5 1 0,0 5-1 0,-4 4-1 16,-1 2-5-16,-2 3-1 0,0 0-2 16,2 0-1-16,4 1-4 0,1-1-1 0,-1-2 0 15,1-1-8-15,1-1 7 0,3-2-1 0,0-4-7 16,0-3 5-16,2-3-24 0,0-3-24 0,2-4-37 15,2-1-58-15,1-2-58 0,4-1-118 16,1-5-186-16,-2-1-158 0,0 1-565 0</inkml:trace>
  <inkml:trace contextRef="#ctx0" brushRef="#br2" timeOffset="-33081.36">20705 14523 2471 0,'0'0'34'0,"0"0"5"0,0 0-4 15,0 0-8-15,0 0-14 0,0 0-26 16,0 0-23-16,0 0-37 0,0 0-67 0,0 0-132 16,0 0-157-16,0 0-79 0,0 0-640 0</inkml:trace>
  <inkml:trace contextRef="#ctx0" brushRef="#br2" timeOffset="-32065.9">21023 14844 2487 0,'0'0'15'0,"0"0"9"0,0 0 23 16,0 0-1-16,0 0-16 0,0 0-13 15,-121 100-4-15,100-81 1 0,0 1-10 0,-2 1-1 16,0-2-2-16,1 1-2 0,1-2-3 16,-2 0-2-16,4-2-5 0,2-2-15 0,5-2-24 15,3-3-33-15,6-2-30 0,1-3-31 0,0-2-12 16,2-2 15-16,0-1 19 0,0-6 33 0,0-3 28 15,4-4 21-15,-2-1 20 0,0-2 17 16,4-2 13-16,-2 0 7 0,2-4 10 0,0 0 3 16,2 1 15-16,3 1 10 0,-1 3 10 0,2 4 16 15,-1 3 2-15,-1 3-1 0,0 5-5 0,0 3-12 16,-2 0-10-16,1 4-11 0,1 6-7 0,1-1-7 16,4 2-4-16,-2 3 1 0,1 0 6 15,2 0 4-15,-1 2 3 0,3-1-1 0,2 0-6 16,0 0-5-16,1-3 0 0,3 1-4 0,0-1-5 15,2-2 1-15,0-2-9 0,1-1-1 0,-1-2 4 16,2-1-6-16,-6-2 3 0,4-2 2 0,-3 0 2 16,-2-1 5-16,-2-4 4 0,0-3 1 15,-2-2-1-15,2 0-2 0,-1-2 0 16,-1 1-1-16,1-3-6 0,-2 2 1 0,3-5-8 16,-7 2-2-16,1 1 2 0,-4-3-2 0,-3 2 2 15,-4-1-2-15,-2 3 5 0,0-1-3 0,-5 1 2 16,-3 2 0-16,-4 4-5 0,-1 3 0 0,-1 2-3 15,-3 2-2-15,0 0-2 0,0 3 0 0,-2 5-1 16,5 2 2-16,-2 3 2 0,2 2-1 16,0 1 0-16,4 2 3 0,1 1-4 0,3 0 1 15,-1 2 1-15,5 2-2 0,2-3 0 0,0 1 2 16,0-3 0-16,1 0 0 0,8-1-3 16,-2-1 3-16,3-1-3 0,3-3-1 0,-1-1 7 15,8-3-4-15,0-1 2 0,6-2 3 0,1-4 1 16,7-1 1-16,-1-1 0 0,2-8 1 0,4 0-5 15,-1-1 1-15,1-3-1 0,-3-1-3 0,0-2 5 16,-1 0-3-16,-4 0 1 0,-5-2 2 16,-1-3 2-16,-4-1-1 0,-1-3 0 0,-4-5 0 15,-1 0-2-15,-3-5-3 0,-2-2 5 16,-2-1-2-16,1-1-6 0,-3 0 6 0,-2 0-9 16,0 4-2-16,-4 1 2 0,0 3-2 0,-4 5 2 15,-4 6 3-15,-2 4 3 0,-2 4 1 0,-1 5 2 16,-4 5-4-16,1 2-3 0,-3 3 0 15,-1 9 0-15,3 3 3 0,-3 2-2 0,2 5 2 0,1 1-2 16,3 5 0-16,0 1 2 0,3 1 0 0,0 4 1 16,2 3 0-16,1-2 1 0,2 1 0 15,1 0-1-15,5-4 1 0,0-2-6 0,6-4 2 16,3-4 1-16,3-1-1 0,4-4 3 0,3-4-2 16,-1-3 1-16,5-4-3 0,2-1 2 15,1-4-1-15,1-1 0 0,2-1 4 0,3-5-2 16,-3-2 2-16,0-3-2 0,2 0 0 0,-4-1-2 15,2-1 2-15,1-1 5 0,-2-3-2 16,0 1-1-16,-1-2 1 0,-3-2-2 0,-4 1-2 16,-3-3 5-16,-1 1-1 0,-3 1 0 0,-3 1 7 15,-3 3 0-15,-4 4 5 0,-1 4 9 16,-2 2 4-16,0 4 2 0,0 2-6 0,-2 0-4 16,-3 5-9-16,-4 6-7 0,-2 2 1 0,-4 5-9 15,1 0 1-15,1 3 3 0,0 2-5 0,1-1 7 16,5 1 1-16,0-1-1 0,0-1 1 0,3 0-1 15,-2-3-1-15,6-2-6 0,0-2 0 0,0-1-6 16,9-2-6-16,1-2-8 0,4-3-16 0,5-3-30 16,2-2-51-16,2-1-100 0,-1-3-248 15,-5-2-257-15,-7 2-815 0</inkml:trace>
  <inkml:trace contextRef="#ctx0" brushRef="#br2" timeOffset="-31920.3">22370 14585 2086 0,'0'0'206'16,"0"0"-81"-16,0 0-9 0,0 0-13 16,0 0-49-16,0 0-46 0,0 0-33 0,0 0-8 15,0 0-10-15,0 0-24 0,0 0-29 0,0 0-83 16,0 0-127-16,0 0-181 0,-48-14-889 0</inkml:trace>
  <inkml:trace contextRef="#ctx0" brushRef="#br2" timeOffset="-30894.14">22341 14938 1456 0,'0'0'569'0,"0"0"-501"15,0 0 29-15,0 0 28 0,0 0 13 0,131-50-27 16,-104 39-8-16,-3-2-8 0,1-3-4 0,-1-1-16 16,1-1-19-16,0-3-10 0,-2-2-17 15,1-2-7-15,-2-2-5 0,1 0-1 0,-4-2-7 16,-1-1-1-16,-3-3-3 0,-3 3-4 0,-1-1 2 16,-4 3-4-16,-3 1 2 0,-4 3 2 15,-3 6 3-15,-8 3-3 0,0 6-3 0,-7 5-7 16,0 4 0-16,-5 8 0 0,-3 8-1 0,0 4 5 15,1 4-3-15,1 3 2 0,3 3 2 0,1 4-1 16,5 2 1-16,-2 2 2 0,6 3 1 16,2-1 1-16,-1 3 3 0,5-4-2 0,3-2-4 0,2-2 1 15,0-3-2-15,6-4 2 0,2-1-1 16,2-4 1-16,3-2-2 0,4-5-1 0,-1-3 4 16,7-3-1-16,-1-3 2 0,2-4 2 0,1-3 2 15,1 0 2-15,-1-5 7 0,0-3 2 0,-2-2-2 16,1-4 9-16,-1-1-9 0,-1-1 3 15,3-4-1-15,-4 0-7 0,3-1 2 0,-1-2-4 16,1 1 1-16,0 1-3 0,-1-1 2 0,2 2-5 16,-5 3-1-16,-6 2-1 0,-4 2 3 15,-1 4 5-15,-6 3-3 0,1 2 5 0,-4 4-9 16,0 0-2-16,0 0-2 0,0 3-4 16,-1 5 6-16,-3 2 1 0,0 4 6 0,-2 3-5 0,1-2 0 15,0 3 1-15,1 2-4 0,1-2 3 16,-1 1 1-16,4 0 0 0,0-1-4 0,0 1 4 15,0-3-4-15,5-1-5 0,1-2 5 0,1-1-2 16,5-2 0-16,-2-3 4 0,0-1 3 0,3-2-1 16,1-3 4-16,0-1 0 0,-2 0 2 0,4-6 1 15,-1-1 1-15,3-2 1 0,1-2-7 0,-2 0 4 16,-3-3-6-16,2-1-1 0,-4 0 2 16,1-1-6-16,-3 0 5 0,-3-3-2 0,-1 1 0 15,2-1-1-15,-6-3-2 0,1-1-3 0,-3 1-8 16,0-3-4-16,-6 3-6 0,-4-3-5 0,-3 3-1 15,-4 4 4-15,-2 1-4 0,-2 3 6 16,-4 4 10-16,0 4-1 0,3 4 9 0,-4 2 0 16,3 3-1-16,3 5 0 0,4 1-3 0,-2 4 3 15,6 1-3-15,3 1 1 16,1 1-2-16,6-1-4 0,2 2-2 0,0-2 3 16,8-1-2-16,2 0 4 0,1-4 6 0,5-1-1 15,3-2 10-15,1-3-4 0,2-1 4 0,1-3 6 16,1 0 2-16,-2 0 8 0,0-5 2 0,-1 0 2 15,2-2-1-15,-1-2 1 0,1-1-4 0,-2 1-1 16,2-1-4-16,1-1 0 0,-1 0 1 0,-1-2-7 16,-1 2 2-16,-1 0-4 0,-1 2-3 0,1 1 2 15,-7 1-4-15,2 3 1 0,-2 0-1 16,-2 4-1-16,-2 0-3 0,-2 0 0 0,2 3 0 16,-3 2 1-16,-2 2 2 0,0 2 0 0,-3 3 2 15,0 0 3-15,-1 5-1 0,0-2 1 0,-1 2-2 16,-3-1-2-16,-1 0 3 0,4 0-1 0,0 0-9 15,-2 2 7-15,3-3-5 0,0 3 1 16,5-2 5-16,1 0-4 0,4 0-1 0,5 0 2 16,3 1 3-16,3-2-1 0,1-2 2 0,7 0-4 15,-2-3-3-15,1 0-3 0,-1-3-7 16,3-3-13-16,-2-2-22 0,-4 0-28 0,0 0-47 16,-4-2-80-16,-3 0-179 0,-6 0-309 15,-3 0-847-15</inkml:trace>
  <inkml:trace contextRef="#ctx0" brushRef="#br2" timeOffset="-29090.97">2975 16483 66 0,'0'0'340'0,"0"0"-160"0,0 0 45 0,0 0 25 16,0 0-7-16,0 0-15 0,0 0-24 0,0 0-33 16,0 0-31-16,0 0-25 0,0 0-15 0,0 0-16 15,-47 92-3-15,45-91-10 0,1-1-10 16,1 0-8-16,-1 0-5 0,1 0-5 0,-1-1-13 16,-2-2-2-16,2-2-9 0,-1-3-11 0,1-3 4 15,-2 0-7-15,-1-3-1 0,2 2 1 16,-2-2 6-16,-3 2 2 0,0 1 4 0,2 2-2 15,-4 0-6-15,-2 4-1 0,-1 2 3 0,-3 3 1 16,1 0-6-16,-3 6 4 0,4 3-10 0,-4 3-1 16,3 1 1-16,-4 4-5 0,1 2 2 15,1 4 1-15,-1 3 1 0,-1-1-3 0,5 1 5 16,2 1-2-16,1-3-6 0,5-1 2 0,1-2-4 16,4 0-4-16,0-3 0 0,0-2 1 15,8-1-1-15,0-3-1 0,-1-2 4 0,2-2-2 16,1-4 2-16,-1-1 4 0,2-3 6 0,0 0 0 15,0-6 4-15,-1-4 6 0,0-3-1 0,2-2 6 16,-4-4 3-16,1-3-1 0,0-4-3 0,1-1 1 16,0-5-9-16,0 0 0 0,-3 0 5 0,-1 1-7 15,1 0 6-15,0 0-2 0,-5-2-1 16,0-3 1-16,0-1-2 0,1-1-1 0,-3-1-7 16,-3-1 2-16,3 1-2 0,0 2-1 0,-4 3 4 15,0 8-2-15,0 5 1 0,0 8 1 0,-2 5 3 16,2 5 1-16,-3 3 1 0,0 0-2 15,3 8-4-15,-3 5-4 0,4 5 0 0,-3 6 5 16,3 5-5-16,2 3 7 0,1 3-2 0,0-1-3 16,0 2 2-16,2-1-3 0,7-1-1 15,0 0-1-15,2 0 7 0,0-4-7 0,0-1 6 16,3-3-2-16,0 0-5 0,-1-5 3 0,3 0 0 16,-4-2 4-16,7-5-5 0,-6-1 4 15,5-5-5-15,-5-4-3 0,4-4 4 0,-5 0 1 16,7-9 1-16,-5-3 2 0,4-6 11 0,0-4-8 15,-3-2 9-15,3-4-3 0,-2 2-9 0,-2-2 8 16,-4 2-6-16,-1 1 9 0,-2 1-1 0,-2 3 2 16,-3 3-3-16,2 0-5 0,-4 6 5 0,1 3-2 15,-1 3 2-15,0 3 2 0,-1 0 3 16,1 3-1-16,0 0 4 0,1 1-6 0,-1 6-14 16,0 4 2-16,0 5-5 0,0 4 5 0,1 4 1 15,1 2 3-15,-1 1-8 0,5 0-3 0,-3 0 12 16,3-2-11-16,0 0 11 0,2-1-3 15,1-1-3-15,0-1 1 0,0-2-3 0,-2-3 2 16,4-2-8-16,2-4 6 0,-3-3-6 0,3-3 1 16,-2-4 1-16,1-1 1 0,3-3 1 0,-2-5 2 15,-2-2 6-15,0-4-2 0,0-3 8 16,-1 0-2-16,-1-1-1 0,0-2-1 16,2-1 3-16,-3 2-1 0,1-1-8 0,0 2 8 15,-3-1-14-15,3 0 7 0,0 1 5 0,0 4-5 16,0 1 6-16,-4 4-8 0,2 3 3 0,-4 3-5 15,3 1 5-15,-5 2 2 0,3 0-6 0,0 6 6 16,-1 2 1-16,0 3-1 0,2 3-1 0,-2 3 4 16,3 1-12-16,-2 3 8 0,-1-1 3 0,2 4-5 15,-2-3 7-15,3 3-11 0,-3-2 2 0,5-3-2 16,0 2 4-16,-4-4 2 0,4-3-9 0,-4-3 3 16,4-2-10-16,0-4 0 0,-4-1-1 15,3-4 2-15,0 0-1 0,-3-2 6 0,4-6 9 16,-3-2 1-16,3-5 6 0,-1-3-3 0,0-4 1 15,0-2-3-15,2 1 3 0,-2-2 1 16,0 4-2-16,1-2 1 0,0 5-1 0,-1 2 1 16,-2 3-3-16,2 3 6 0,-4 2-10 0,3 3 4 15,-2 2 5-15,-2 2-7 0,5 1 13 16,-5 0-10-16,5 0 2 0,-4 5 0 16,3 5 1-16,-2 1 5 0,3 4-6 0,-3 3 2 0,4 2-5 15,-5 2-1-15,2 0-5 0,-2 1-5 0,-2 1-13 16,0-1-11-16,-1-1-7 0,4-3-24 15,-4-1-18-15,1-3-48 0,0-3-71 0,1-3-143 16,-1-3-211-16,0-2-723 0</inkml:trace>
  <inkml:trace contextRef="#ctx0" brushRef="#br2" timeOffset="-28936.39">3189 16196 1669 0,'0'0'1034'16,"0"0"-1097"-16,0 0 8 0,0 0 6 16,0 0-19-16,0 0-13 0,0 0-38 15,0 0-57-15,0 0-132 0,0 0-149 0,0 0-494 0</inkml:trace>
  <inkml:trace contextRef="#ctx0" brushRef="#br2" timeOffset="-28484.39">4488 16708 1975 0,'0'0'-75'0,"0"0"14"16,0 0 67-16,0 0 18 0,0 0 13 16,0 0-3-16,0 0-1 0,0 0 12 0,0 0 3 15,26-120 13-15,-12 97 1 0,0-1 2 0,-2 1-4 16,3-2-2-16,-3 1 0 0,-1 1-4 0,0 1-7 15,-3 3-10-15,-4 2-3 0,3 4-12 16,-5 2 0-16,-2 5 5 0,0 2 0 0,0 3 11 16,0 1 3-16,0 0-8 0,0 5-7 0,0 2-8 15,0 5-14-15,0 5 1 0,0 4-3 16,-1 4-5-16,0 2 4 0,1 3-1 0,1-3 2 16,0 1-4-16,5-1 4 0,-2-1-10 0,4-2-4 15,0-1-7-15,1-2-18 0,-1-4-20 0,2-3-34 16,5-6-35-16,-2-5-65 0,2-3-105 0,2-1-115 15,-1-6-112-15,-7 3-572 0</inkml:trace>
  <inkml:trace contextRef="#ctx0" brushRef="#br2" timeOffset="-28320.36">4550 16098 2233 0,'0'0'1'16,"0"0"5"-16,0 0 7 0,0 0-4 0,0 0-8 15,0 0-13-15,0 0-14 0,0 0-20 0,0 0-26 16,0 0-54-16,0 0-66 0,0 0-73 16,0 0-55-16,35 120-38 0,-14-106-119 0,-5-3 108 0</inkml:trace>
  <inkml:trace contextRef="#ctx0" brushRef="#br2" timeOffset="-27633.65">4766 16806 1789 0,'0'0'156'0,"0"0"-148"0,0 0 27 0,0 0 24 16,0 0 6-16,0 0-7 0,0 0-4 15,-29-122-2-15,39 89 0 0,3-2-10 16,1 1 9-16,0-1-3 0,3 4-9 0,1 2 4 16,-5 4-8-16,6 4-4 0,-5 4-9 0,5 5-3 15,-4 1-10-15,1 4-3 0,0 4 0 0,-2 3-4 16,-2 0 1-16,3 6-1 0,-4 3 0 0,0 5-4 15,-3 4 5-15,-3 2-2 0,3 2-3 0,-6 3 4 16,1 0-5-16,-3 1 4 0,0 1-4 16,0-1 5-16,0 1-5 0,-3-2-3 0,1 1 10 15,-3-5-6-15,1-1 6 0,1-1 3 0,-3-5 1 16,4-6 0-16,-1-1 5 0,-3-2 1 0,6-5-4 16,0 0 4-16,0-2-6 0,0-7 3 15,0-3 0-15,6-6 1 0,-2-4-4 0,3-2-4 16,-2-5 4-16,3 0-7 0,2 0 6 0,-1 1-1 15,1 0 0-15,2 1-3 0,-1 5 3 0,5 3-1 16,-4 4-9-16,0 3 9 0,2 4-10 16,-2 3 3-16,0 1 4 0,-2 3-1 0,0 1 1 15,0 3-4-15,-1 5 8 0,-1 4-8 16,-1 2 7-16,2 2 2 0,-3 2-7 0,-2 3 5 16,2 1 0-16,-4 1-5 0,0 2-4 0,-2 1 2 15,0 1-8-15,1 0 8 0,0-1 2 0,2-3 1 16,-3-1 2-16,0-5-9 0,0-2 8 0,0-2-9 15,0-5 12-15,0-2 1 0,0-4-8 0,1-2 5 16,0 0-3-16,1-3 4 0,0-8 3 0,4-4 5 16,-2-3-6-16,4-4 1 0,-3-5 0 15,6-1-6-15,-4-2 7 0,4-2-8 0,4-1 5 16,-1 0-4-16,5 2 3 0,-1 1 0 0,0 4-3 16,-1 4 3-16,-4 3-6 0,-2 5 5 15,-1 3-5-15,-1 4 4 0,-2 1-7 0,0 4 2 16,-3 2 10-16,1 0-3 0,-2 1 12 0,-1 7-6 15,3 3-2-15,-4 2-1 0,1 5-2 0,-1 0 3 16,-1 2-4-16,1 3 0 0,2-3 0 0,1 1-3 16,0-1-3-16,2 1 2 0,-2-2-11 15,4 0 7-15,1 1 3 0,1 2-5 0,1-4 9 16,5 1-21-16,0-2-9 0,5-3-24 16,2-3-23-16,3 0-20 0,4-4-39 0,6-1-43 15,2 0-122-15,5-2-154 0,-9-3-115 0,-11 0-528 0</inkml:trace>
  <inkml:trace contextRef="#ctx0" brushRef="#br2" timeOffset="-26477.36">5987 16774 1832 0,'0'0'-74'0,"0"0"31"0,0 0 63 0,0 0 51 15,0 0 4-15,0 0-5 0,0 0-2 16,48-121-4-16,-39 97-5 0,-4 1 5 0,0 1-5 16,-4 3-4-16,-1-2 5 0,0 4-8 0,-2-1-2 15,-5 2-11-15,-3 0-9 0,-1 2-5 16,-2 3-9-16,-4 2 4 0,-3 3-9 0,0 2-1 15,0 3-3-15,-2 1-1 0,0 0-4 0,-2 7-1 16,0 3 2-16,0 3-8 0,1 2 8 16,0 1-7-16,2 3 0 0,1-1 0 0,5 3-4 15,-1 0 6-15,5 0-4 0,2 0 6 0,8 1-5 16,1-4-2-16,0 0-1 0,5-4-6 0,6-3 1 16,3-3-2-16,1-2 11 0,3-5-1 15,5-1 8-15,0-1 5 0,1-7-6 0,0-4 5 16,0-3-3-16,-2-1-2 0,-1 0 1 0,0 0 5 15,-4 1-4-15,0 1 4 0,-3 2 1 0,-2-1-4 16,-3 1 2-16,-2 2 1 0,-2 2 1 0,-2 0-1 16,2 2 5-16,-4 0-4 0,-1 3 2 0,0 0 4 15,0 0-4-15,0 1 0 0,-1 1-7 16,-1 1 3-16,-1 0-9 0,2 0 4 0,1 1-3 16,0 4-11-16,0 1 8 0,0 3-3 0,0 1 1 15,6 1 2-15,-1 3-1 0,2 0-2 0,3 1 3 16,1-1 6-16,-1-2-6 0,6 1 2 15,-2-2-3-15,4-3 3 0,0-1 0 0,3-1 7 16,1-4 0-16,1-2-1 0,3 0 4 0,-1-7-4 16,-1-2 1-16,1-3-5 0,-4-2 5 15,-1-1-3-15,-3-1 0 0,-2-1 9 16,-3-2-7-16,-1 1 4 0,-5-1-4 0,-2 0 1 16,-1-2-3-16,-3 0 2 0,0 2 2 0,-2 0-8 15,-4 1 5-15,-2-1-8 0,-3 1-6 0,-1 2 3 16,-3 0-3-16,2 3 1 0,0 3 3 0,1 3 4 15,-1 4-3-15,0 3-1 0,2 1-1 0,0 9-3 16,1 3-1-16,2 4 5 0,5 3 3 0,3 5-5 16,1 2 5-16,9 2-6 0,3 3-3 0,4 4 5 15,2 5-1-15,1 2-2 0,1 3 4 0,0 3 4 16,-1 0-2-16,0 1 5 0,-4 1-4 16,0 0-3-16,-4 1 1 0,-5 0 3 0,-4 1 5 15,-3 0-5-15,0 0 7 0,-3-4-6 0,-4-5-4 16,-4-3 8-16,0-3-6 0,-2-5-2 15,0-3 4-15,0-4-1 0,-1-3-4 0,-2-4 12 16,-2-5-2-16,1-3-2 0,-1-8 4 0,-2-3-5 16,2-1 4-16,2-10-5 0,0-4 4 15,2-3-6-15,2-3-4 0,4-2 9 0,2 0-1 16,4-2 1-16,2-1-2 0,2-2 6 0,8-3-6 16,4-4 4-16,3-2 5 0,3-4-6 0,3-3 4 15,1-1-1-15,0-3-3 0,2-1-3 16,-1-3 0-16,3-2-2 0,-2-5 3 0,1 0 6 15,2-1-3-15,-3 0 4 0,3 2 0 0,2 1 9 16,3 3 1-16,-1 7-2 0,0 7-1 0,-5 8-15 16,-7 6 6-16,-2 8 1 0,-8 5 4 0,-1 5 3 15,-2 5-2-15,-5 3 0 0,-3 1 4 16,0 9 5-16,0 6-1 0,0 6-3 0,0 5-8 16,-4 4 0-16,-2 2-3 0,2 0 3 0,-3 1 0 15,5-4-12-15,0-4 1 0,0-2-9 16,2-4-16-16,2-4-12 0,2-3-23 0,6-4-39 0,0-4-38 15,2-5-75-15,5 0-135 0,-6-5-158 16,0 0-604-16</inkml:trace>
  <inkml:trace contextRef="#ctx0" brushRef="#br2" timeOffset="-26335.74">6676 16075 1960 0,'0'0'0'15,"0"0"-15"-15,0 0-16 0,0 0-28 0,0 0-39 16,0 0-73-16,0 0-73 0,0 0-117 0,0 0-409 16,0 0 559-16</inkml:trace>
  <inkml:trace contextRef="#ctx0" brushRef="#br2" timeOffset="-25575.13">6888 16611 1792 0,'0'0'-9'16,"0"0"6"-16,0 0 55 0,0 0 20 0,0 0-7 16,0 0-4-16,-29-121-9 0,40 98 6 0,1 1-4 15,2-3 6-15,2 5 3 0,2 1-3 16,2 2-3-16,1 3-7 0,-1 1-5 0,2 2-12 16,-3 3-6-16,-1 2-8 0,-1 3-6 0,-2 3-4 15,-2 0 1-15,-2 2-5 0,-2 6-3 0,1 4 6 16,-4 2-7-16,-2 1 10 0,1 2 1 15,-4 4-3-15,-1-1-3 0,0 2-8 0,0 0 5 16,-2 1-7-16,-1-1 7 0,2-1 0 0,-1-2-4 16,4 0 2-16,-2-3-2 0,0-3 3 0,0-2-4 15,1-4 4-15,4-1-2 0,-1-4 2 16,3-2 3-16,-2 0 2 0,2-1 0 0,1-6-1 16,0-4 7-16,1-1-4 0,2-4 6 0,-1 0 0 15,-1-3-4-15,0-1 3 0,0-2-3 0,1-2 1 16,-5-3-6-16,1-1 3 0,1 0-10 0,0-3 5 15,0 2 7-15,1 1-7 0,-2 3 8 0,0 3-11 16,1 3 0-16,-2 2 1 0,2 2-1 16,-1 4 1-16,-1 2-1 0,2 2-3 15,-3 3 2-15,1 3 0 0,-2 1-3 0,-1 4 7 16,-1 4-9-16,3 3 6 0,-3 3 2 0,1 2-2 16,-2 3 5-16,1 0-8 0,1 2 3 0,0-1-6 15,2 0 5-15,-1 2 2 0,3 1-5 16,-1-1 6-16,3 0-1 0,-1-2-1 0,3 1-2 0,0 0 0 15,1-3-9-15,4 0 6 0,3-2 4 16,-2-3-2-16,4-1 10 0,1-4-9 0,0-1 2 16,3-4-3-16,1-1 2 0,2-2 4 0,1-2-4 15,3-3 8-15,-1-5-5 0,1-2 6 0,-1-2 0 16,-3-2 1-16,-2-2-2 0,-2 0-3 16,0-1 6-16,-3-1-4 0,-3 0 4 0,-2-1 0 15,-1 0-6-15,-4-1-1 0,-4 1 0 0,-2-1 2 16,-4 1 1-16,0 1 4 0,-9 0-3 0,0 3-3 15,-3 3-1-15,0 4-1 0,-5 3-7 16,2 3 1-16,-3 4 4 0,1 0-5 0,0 8 11 0,1 3-6 16,-2 1-3-16,5 2 0 15,1 0-11-15,1 1 10 0,4 3-5 0,0-2 6 16,3 5 0-16,4 0-2 0,0 0 3 0,3 2-3 16,5-1 2-16,-1 1-4 0,2-1 2 15,1-1-5-15,-1-1 4 0,1-2-9 0,2-3-10 16,-1-2 0-16,1-1-4 0,1-3-5 0,-2-1-7 0,3-3 0 15,-1-2-12-15,-1 0 6 0,2-3-10 16,-2 0-34-16,1 0-61 0,-2-4-132 0,-4-3-141 16,-2 2-119-16,0 1-563 0</inkml:trace>
  <inkml:trace contextRef="#ctx0" brushRef="#br2" timeOffset="-25121.13">6617 16229 926 0,'0'0'63'0,"0"0"14"0,0 0 31 0,0 0 13 16,0 0 9-16,0 0-22 0,0 0-13 16,0 0 1-16,0 0-5 0,0 0 6 0,0 0-6 15,0 0-7-15,0 0-10 0,63-91-10 0,-49 91-16 16,-5 0-10-16,-2 5-3 0,-1 0-3 0,-1-1 3 15,-1 1 6-15,-3 0 6 0,-1-1 1 0,0 2-5 16,-3 2-9-16,-4 0-11 0,-2 0-10 0,-1 0-2 16,-1-1-1-16,1-1-5 0,2-1 4 15,0-3-6-15,0-1 2 0,2-1 4 16,3 0-7-16,-1 0 4 0,1-1-5 0,3-1-1 16,0-1-5-16,0 1-5 0,0 0-4 0,0-1-20 15,2 2-27-15,2 1-43 0,0 0-65 0,3 0-111 16,2-1-129-16,-3 1-111 0,-1 0-597 0</inkml:trace>
  <inkml:trace contextRef="#ctx0" brushRef="#br2" timeOffset="-24336.1">4608 16275 1233 0,'0'0'-22'0,"0"0"24"0,0 0 21 16,0 0 2-16,0 0 6 0,0 0-14 15,0 0-10-15,0 0-6 0,0 0-4 0,0 0 2 16,0 0-1-16,0 0 6 0,-25-13 2 0,25 13 11 15,0 0 20-15,0 0 19 0,0 0 24 16,-1 0 10-16,0 0 0 0,-1 0-10 16,-2 0-9-16,2 0-1 0,-1 0-5 0,-3 0 1 15,1 0-2-15,0 0-8 0,1-1-1 0,-3-2-6 16,4 2-8-16,-3 0-6 0,2 0-9 0,-2 0-5 16,4-2-6-16,0 2-1 0,0-2-4 0,-1 1-7 15,1-2 4-15,2 1-11 0,0-2 1 0,0 2 2 16,1-2-6-16,3 2 2 0,-1-1-5 15,0 1-2-15,4-2-8 0,1 1-11 0,-2 0-17 16,4 0-52-16,5 0-75 0,-3 0-117 0,2 1-130 16,-2 2-122-16,-6 0-221 0</inkml:trace>
  <inkml:trace contextRef="#ctx0" brushRef="#br2" timeOffset="-23227.81">8761 16419 471 0,'0'0'61'15,"0"0"-53"-15,0 0 35 0,0 0 34 16,0 0 21-16,0 0 13 0,0 0 1 0,0 0 11 16,0 0 14-16,0 0 16 0,0 0 16 0,0 0 9 15,-11 71 1-15,17-80-24 0,-1-2-23 16,1-5-35-16,2-5-29 0,-1-1-15 0,3-4-13 15,0 0-7-15,-1-1-12 0,2 1 8 0,-2 1-12 16,-2 2 4-16,0 2 2 0,-1 1-7 0,-4 3 1 16,2 2-9-16,-1 5 0 0,-2 4-2 15,0 3-4-15,-1 2-2 0,0 1-4 0,0 0-4 16,0 5 5-16,2 3 1 0,1 1-3 0,2 5 4 16,-1 2-8-16,2 1 7 0,-1 3 3 15,0 3-2-15,0 1 7 0,-1 1-11 0,0 2 2 16,3-2-4-16,-4-1 2 0,3-1 1 0,-3-2 3 15,1-4 5-15,0-2-4 0,0-5 2 0,2-1-3 16,-4-5 4-16,0-1 3 0,1-3 6 0,0 0 8 16,-2 0 11-16,0-6 6 0,-1-4 2 0,2-2-4 15,2-3-17-15,-1-2-3 0,4-3-7 16,-2 0-2-16,0 0 0 0,0 0-5 0,2 1 1 16,-2-1 0-16,3 3 4 0,0 2-6 0,-1 2 4 15,-1 4-1-15,3 2-7 0,0 4 8 0,0 3-8 16,-1 0 1-16,1 0-1 0,-1 2-2 15,0 5 1-15,3 3-2 0,-1 4 4 0,-1 2-1 16,2 3 3-16,-3 2-3 0,2-1 4 0,-2 2-6 16,-1 0-1-16,0 0 4 0,1-3-4 15,-3 1 4-15,3-3 0 0,-4-1 0 0,2-1-3 16,-4-2 5-16,0-2 0 0,-2 0-2 16,0-3 11-16,0-2-5 0,-3-2 4 0,1-1 3 0,-3-3 2 15,1 0-1-15,0-4 0 0,-2-2-2 16,3-2-8-16,-3-2 5 0,3-3-6 0,0-1 4 15,2-3-3-15,1-2 2 0,0-1-3 0,4-3-3 16,2-3 9-16,2 1-7 0,5 1 4 0,1 4 1 16,2 0 0-16,-1 5-1 0,4 4 5 0,-5 1-1 15,4 6-7-15,0 1 7 0,-3 3-10 0,3 0 5 16,0 6 2-16,-1 3-4 0,-1 2 3 16,2 2-3-16,-5 2-2 0,2 3 2 0,-2 0-2 15,-2 0-4-15,-4 1-6 0,-1 0-18 0,-1 2-13 16,-4-1-26-16,-1 0-49 0,0 0-58 15,0-1-135-15,-6-3-188 0,3-3-451 0,0-5 250 0</inkml:trace>
  <inkml:trace contextRef="#ctx0" brushRef="#br2" timeOffset="-23019.31">8357 16304 2500 0,'0'0'-35'16,"0"0"18"-16,0 0 29 0,0 0 17 0,91-119 11 15,-53 98-2-15,1 1-4 0,0 3-15 16,2 2-10-16,-1 3-13 0,0 2-5 0,0 4-16 16,0 5-18-16,-2 1-28 0,1 3-78 0,1 4-116 15,-1 1-143-15,-10-1-114 0,-6-3-611 0</inkml:trace>
  <inkml:trace contextRef="#ctx0" brushRef="#br2" timeOffset="-21826.62">10263 16179 2357 0,'0'0'-71'0,"0"0"-1"0,0 0 56 15,0 0 57-15,0 0 9 0,0 0-6 0,0 0-8 0,0 0-18 16,0 0 6-16,0 0 13 0,0 0 0 16,0 0 8-16,0 0-4 0,-109 133-6 0,106-98-5 15,1-1-5-15,2 1-4 0,0 0-10 16,2-5-3-16,7 1-8 0,3-4-7 0,1-3-6 16,6-4-7-16,1-3-12 0,7-3-11 15,4-4-7-15,1-3-24 0,4-4-18 0,5-3-32 16,2-3-41-16,1-7-46 0,-1-3-17 0,2-2 7 15,-5-1 26-15,-4-1 58 0,0-2 37 0,-5 0 33 16,-6-1 32-16,-4-1 15 0,-5 1 14 0,-7-3 10 16,0 0 14-16,-8 0 13 0,-1 0 30 0,-5 1 30 15,-2 2 33-15,-7 2 24 0,-1 2 13 16,-3 3-6-16,-4 3-20 0,-5 4-12 0,3 4-21 16,-3 2-15-16,-2 3-11 0,4 7-11 0,-2 1-15 15,3 4-2-15,-1 1-3 0,3 1-9 0,5 2 4 16,3 0-7-16,2 3-10 0,5 0-2 0,4 1-6 15,2 0 1-15,1 0-6 0,0 0 3 0,5-2-6 16,3-3-3-16,4-2 2 0,3-2-3 16,1-2-2-16,3-4-1 0,2-4 4 0,0-3-4 15,3-1 6-15,-2-3-4 0,0-4-5 16,0-3 4-16,-1-3-2 0,-1-1 7 0,0-1-5 16,-2-1 4-16,-1-1-4 0,-5-3-2 15,-3 1 9-15,3-1-7 0,-3-1 6 0,-4 2-2 0,2 1 0 16,0 1-2-16,-3 3 1 0,-2 1-2 15,2 4-1-15,-2 3 1 0,-2 2 1 0,1 3 2 16,-1 1-3-16,0 1 4 0,0 6-7 0,0 4-4 16,0 2 4-16,0 2-3 0,1 3 4 0,0 0 0 15,4 0 3-15,-1 2-5 0,4-1 5 0,-3-1-3 16,3-1-7-16,1 0 6 0,1-4-5 16,0 0 6-16,1-3 0 0,0-2 2 0,0-2-2 15,4-4-1-15,-3 0 5 0,-1-2-3 0,6-3 5 16,-4-5-1-16,2-2 3 0,3-4-1 0,-2-3 4 15,-3-1 2-15,6 0-3 0,-7-3 10 0,0 2 1 16,-1-5 13-16,-1 1 3 0,0-4 0 16,-1 0-5-16,2-5-16 0,-2-1 0 0,0-2-11 15,0-4 2-15,1-2-2 0,-2 0-2 16,1-2-1-16,-3 0 2 0,6 3-2 0,2 3-3 16,-2 7 2-16,-3 8-3 0,-5 9 13 0,-3 7-1 15,-1 5 7-15,0 1-8 0,-2 3-8 0,-5 8-1 16,1 3-7-16,-3 7 9 0,-1 6-4 0,0 6 2 15,-1 0-1-15,3 3 0 0,1 0 2 0,4 1-4 16,1 3 4-16,2 1-8 0,0-1 3 16,0 2 3-16,2-2-1 0,5-1 1 0,-2-1-2 15,4-5 0-15,3-5-5 0,4-2 5 0,2-7-5 16,3-3-1-16,0-4-1 0,2-4 0 16,3-3 0-16,-1-5-5 0,-3 0 9 0,5-4-7 15,-3-6 4-15,2-2 7 0,-4-3-1 0,-4-2 7 16,-2-2-2-16,-1-1 1 0,-5-1-5 0,0-1 5 15,-6 1 0-15,0-3-1 0,-4-1 3 0,0-1 0 16,-5-1-3-16,-3 0-1 0,-3 0 0 0,0 2-6 16,-2 3 7-16,0 5 2 0,-3 4 1 15,-4 5 8-15,2 6-6 0,4 0 0 16,-4 7-4-16,6 7-1 0,-2 2-3 0,1 4-2 16,4 3 1-16,5 1-2 0,1 3 5 0,3 0-5 15,0 1 2-15,4 1-4 0,6 2-2 0,-1-1 3 16,3-2-4-16,3-1 2 0,0-3-8 15,2-1-7-15,3-4-10 0,0-3-11 0,3-3-6 0,0-2-4 16,5-2 10-16,1-2-22 0,1-4-78 16,0-1-165-16,-8 0-225 0,-5-1-790 0</inkml:trace>
  <inkml:trace contextRef="#ctx0" brushRef="#br2" timeOffset="-21609.72">10752 16052 2517 0,'0'0'-102'16,"0"0"25"-16,0 0 31 0,0 0 41 0,0 0 11 15,143 14-2-15,-85-12-9 0,5-2 0 0,6 1-12 16,4-1-44-16,1 1-67 0,4 1-85 15,-5 1-66-15,-1 1-50 0,-17-1-45 0,-22-1-512 0</inkml:trace>
  <inkml:trace contextRef="#ctx0" brushRef="#br2" timeOffset="-21086.29">11876 16180 1235 0,'0'0'88'0,"0"0"32"0,0 0 24 0,0 0 3 15,0 0-44-15,0 0-32 0,0 0-10 0,0 0-11 16,0 0-6-16,0 0-2 0,0 0 1 16,-116 118-1-16,111-103 1 0,-2 2-2 0,4-1-1 15,-2-1-9-15,3-1-2 0,2-2-7 0,0 0-12 16,0-2 0-16,0-1-7 0,0-3-3 16,0-1-4-16,2-2 2 0,3-2-4 0,-2-1 1 15,4 0 10-15,-2-3-5 0,3-4 4 0,4-3 0 16,2-2-2-16,0-2 1 0,-1 0 3 0,5 0 0 15,-1 1-4-15,-2 1 4 0,1 3-5 0,-2 3 1 16,1 3 1-16,-3 3 2 0,-2 0 4 0,-1 9-2 16,-3 2 5-16,3 3-5 0,0 2-3 0,-2 4-1 15,-2 2 1-15,3 2-4 0,-5 2 3 16,2 1 1-16,-2 2-6 0,-1 4 8 0,3 0-2 16,-1 2 20-16,4 2 16 0,-1 2 4 0,-2 0 4 15,3 3-19-15,1-2-3 0,-4-2-5 16,3 1-1-16,-1-1 4 0,-4 0-1 0,4 0-2 15,-6-2 2-15,-1-1-4 0,0-1-8 0,-2-4 3 16,-6-3-7-16,0-2 5 0,-2-4-5 16,-3-2 3-16,-4-7-2 0,0-2 3 0,0-6 7 15,-3-4-12-15,-1-1 10 0,1-9-9 16,-1-5-2-16,1-3 2 0,0-3-2 0,3-5 3 0,3-2-12 16,-1-4 6-16,6-3-10 0,4-1 0 15,0-1 9-15,5 2-3 0,0 2 1 0,8-1-7 16,3 1 7-16,7-1-13 0,1 1-6 0,3 0-8 15,7-2-18-15,3 3-12 0,4 0-26 0,5 2-42 16,2 1-89-16,0 0-138 0,-6 7-186 0,-14 8-528 16</inkml:trace>
  <inkml:trace contextRef="#ctx0" brushRef="#br2" timeOffset="-20077.52">12490 16126 1977 0,'0'0'20'0,"0"0"30"16,0 0 12-16,0 0-1 0,0 0-12 0,-122 22-35 16,107-9-7-16,0 2 5 0,3 3 6 15,0 4 4-15,3 3 10 0,1 3 7 0,6 2 11 16,0-2 4-16,2 0-2 0,4-3-6 0,6-1-20 16,5-5-2-16,1-2-13 0,3-2-3 15,0-3-4-15,2-3 0 0,0-2-3 0,0-3 1 16,0-3 9-16,0-1-5 0,-2-3 7 0,0-4-2 15,-4-4 0-15,-1-1 2 0,-2-2 2 0,-3-1 2 16,-1-2-3-16,-3 0 8 0,-4-2-8 16,-1 1 0-16,0-1 0 0,-3-1-5 0,-5-1-3 0,-3-1-4 15,-2-1 1-15,-5 2-8 0,-1 0 4 0,0 3-2 16,0 5-1-16,1 2 1 0,-2 4 1 16,0 5 1-16,3 2-6 0,2 0 7 0,0 6-6 15,4 3-3-15,1 3 3 0,1 1-2 0,5 3-1 16,0 1 3-16,4-2 1 0,0-1-4 15,8 2 2-15,1-3 0 0,8 0 0 0,-3-4 4 16,6-1 4-16,1-3 4 0,-1-2-3 0,2-2 6 16,1-1-5-16,0 0 1 0,-1-4 9 15,-1-3-5-15,-1-3 6 0,0-1 1 0,-1 0 4 16,1-3 1-16,-1 0 6 0,-2-1-2 0,1 1-7 16,2 2 1-16,-4-1-7 0,-1 2 1 15,-2 1-1-15,1 2 0 0,-3 3-5 0,0-1-3 16,-1 2 2-16,0 2-4 0,1 1 0 0,-1 1-1 15,0 0 4-15,1 0-5 0,0 2 9 0,0 5-4 16,4 0-5-16,-5 2 4 0,0 1-6 16,1 2 5-16,-2 2 1 0,-1 1-3 0,0-1 4 15,1 2-5-15,-2-1 2 0,-3 1 1 0,4 0-1 16,-2 0 1-16,-1-1 0 0,1 0-2 0,-1-3 9 16,3-1-8-16,0-2-2 0,0-1 0 0,1-3-10 15,-2-2 12-15,5-1-3 0,-2-2 6 16,2-2 2-16,1-5-6 0,0-2 8 0,0-1-5 15,1-3 6-15,-1 1-1 0,-2-1 0 0,0-1 4 16,0 0 7-16,-1-2-1 0,-2-1-5 16,2-2-1-16,-1 0-9 0,0-2 2 0,2-3-2 15,-4 2 0-15,1-1-3 0,0 3 0 0,-2 2 4 16,-1 3-5-16,-2 3 8 0,-2 5-4 16,-1 3 3-16,0 3-3 0,0 1 1 0,0 0-4 15,0 5-5-15,-3 4 3 0,2 3-5 0,-4 5 6 16,0 0 2-16,2 2-1 0,-1 2 4 0,1 1-5 15,3 1 4-15,0-1-3 0,0-2-1 0,0 1 2 16,1-2-2-16,5-2 0 0,0-1 3 0,1-2-3 16,1-2 0-16,0-2 5 0,1-2-8 15,0-3 5-15,0 0-1 0,1-3 2 0,-1 0-2 16,1-1 0-16,0-2 9 0,3-6-10 0,-1-1 12 16,1-2-8-16,-1 0-3 0,-1 0 5 0,4-2-4 15,-5 1 6-15,-2-2-5 0,2-1 6 0,-2-1-6 16,1-1 1-16,-1-1 2 0,0 0-3 0,-1-2 0 15,-1 1 1-15,0 0 1 0,0 4-4 16,-2 1 7-16,0 3-2 0,-2 5-6 16,-2 1 8-16,0 2-4 0,0 2 1 0,0 0 3 15,0 0 0-15,0 4-3 0,0 3 2 0,-2 4-1 16,-2 2-2-16,0 3 4 0,1 0-2 16,-1 0 4-16,1 1-4 0,3 1 1 0,0-2-2 15,0-1-3-15,0-1 1 0,2 0-1 0,4-3-1 16,2-2-2-16,-3-1 4 0,4-2-7 0,2-1 3 15,-1-3-7-15,2-2-16 0,-1 0-10 0,-1-4-30 16,0-1-26-16,0-4-50 0,-3 1-89 0,-1-1-199 16,-2 3-253-16,-3 1-812 0</inkml:trace>
  <inkml:trace contextRef="#ctx0" brushRef="#br2" timeOffset="-19886.59">13323 15791 2425 0,'0'0'8'0,"0"0"-25"15,0 0-2-15,0 0 14 0,0 0-1 0,0 0-4 16,0 0 0-16,0 0-23 0,0 0-50 0,0 0-98 16,0 0-137-16,132-2-135 0,-111 3-46 15,-7 0-300-15</inkml:trace>
  <inkml:trace contextRef="#ctx0" brushRef="#br2" timeOffset="-19722.38">13730 15811 2336 0,'0'0'114'0,"0"0"-9"16,0 0 21-16,0 0 0 0,0 0-45 0,0 0-11 16,0 0-3-16,0 0-12 0,0 0-16 0,0 0-10 15,0 0-14-15,0 0-7 0,0 0-4 0,0 0-9 16,117-67-15-16,-116 67-27 0,0 0-44 15,-1 3-69-15,0 3-110 0,0 3-214 0,-4-2-179 16,3 0-772-16</inkml:trace>
  <inkml:trace contextRef="#ctx0" brushRef="#br2" timeOffset="-8800.89">14266 16553 2240 0,'0'0'-31'0,"0"0"29"0,0 0 22 0,0 0 14 15,0 0 6-15,0 0-18 0,0 0-5 0,0 0 6 16,0 0 1-16,0 0 3 0,0 0-6 15,0 0 5-15,40 34-9 0,-36-16 0 0,-4 1 2 16,0 2-10-16,0 2 4 0,-8-1-7 0,-2 2-7 16,-4-1-12-16,0-1-11 0,-3 0-26 0,-3-1-41 15,2-2-53-15,-1 1-89 0,2-2-141 0,-1 0-98 16,7-5 23-16,2-4-242 0</inkml:trace>
  <inkml:trace contextRef="#ctx0" brushRef="#br2" timeOffset="-8286.65">15417 15863 160 0,'0'0'9'16,"0"0"-6"-16,0 0 8 0,0 0 7 0,0 0 16 15,0 0 51-15,0 0 99 0,0 0 95 16,0 0 65-16,0 0 10 0,0 0-57 0,0 0-56 16,0 0-42-16,0 0-42 0,11-26-38 0,-16 27-33 15,-1 6-30-15,-2 7-12 0,-2 3-1 16,2 5-4-16,-2 5-1 0,-3 2-5 0,3 0-4 16,-1 1-4-16,0 1-3 0,2-2-2 0,-1-1-7 15,0 0 1-15,0-2-2 0,-1-1 0 0,0 0-4 16,0 0 2-16,-2-4-7 0,1-1 1 15,0-3 6-15,1-3-6 0,0-1 5 0,2-4-3 16,-1-3 4-16,0-2-2 0,-2-1 3 0,-3-3 1 16,-1 0-13-16,-4-3 3 0,0-4-10 0,-1-2-10 15,-3-3-8-15,1-1-20 0,-1-3-25 0,3-2-37 16,-4 0-62-16,2 0-96 0,3 0-180 0,5 4-125 16,7 7-701-16</inkml:trace>
  <inkml:trace contextRef="#ctx0" brushRef="#br2" timeOffset="-7858.57">15011 15620 2290 0,'0'0'-48'15,"0"0"41"-15,0 0 40 0,0 0 14 0,0 0-1 16,86-118-12-16,-64 107-1 0,2 4 2 15,2 1 1-15,-1 3-5 0,1 3-2 0,-2 0-6 16,-2 0-3-16,3 7-1 0,-3 2 1 0,0 3-2 16,-1 3 0-16,2 5-1 0,1 1-3 0,0 0 0 15,-2 3-4-15,2-2-1 0,-3 2-1 0,1-1-7 16,-2 2 3-16,-4-3-9 0,1-1-3 0,-6-1 7 16,0-1-2-16,-2-4 3 0,-3 2 3 15,-2-3-4-15,-4-2-3 0,0 1 4 0,0-2-2 16,-8 1 3-16,-1-3 1 0,-3 1 2 0,-3-3 0 15,-1-1-1-15,0 1 2 0,-3-1-4 0,3 0-1 16,-4-1 0-16,2 1 0 0,4 1-2 16,-5 1 1-16,8 0 1 0,-1 1-3 15,4 2 4-15,3-1-2 0,2 2 0 0,3 0-1 16,0 2 0-16,5 1-2 0,4 0-1 0,5 0 5 16,-2 0-4-16,4 1 5 0,2 0-1 0,2 1-5 15,1 1 0-15,4-1-13 0,-4-1-9 0,4 1-29 16,0-2-33-16,-2 0-45 0,2 0-86 0,-2-1-137 15,0-1-144-15,-4-3 9 0,-9-4-334 0</inkml:trace>
  <inkml:trace contextRef="#ctx0" brushRef="#br2" timeOffset="-7435.18">15895 16424 1659 0,'0'0'63'0,"0"0"41"0,0 0 52 15,0 0 15-15,0 0-30 0,0 0-50 0,0 0-7 16,0 0-9-16,0 0-3 0,0 0-3 0,0 0-8 16,0 0-7-16,0 0-6 0,0 0-2 15,83-125-9-15,-73 105 0 0,1-1-7 0,-1 2-3 16,-1-1-3-16,2 3-1 0,-3 1-5 16,1 5-2-16,-3 1 4 0,-1 4-9 0,-3 4 2 15,1 2-5-15,-2 0-4 0,-1 4-1 0,0 4 1 0,0 3 3 16,0 5-5-16,0 3 4 0,-5 4-4 15,0 1 1-15,-2 1-3 0,-2 3-2 0,1 0-8 16,1-2-9-16,-2-1-5 0,2 0-23 0,0 0-21 16,4-2-38-16,0-2-32 0,2-1-60 15,1 0-115-15,1-4-218 0,3-5-54 16,-2-4-563-16</inkml:trace>
  <inkml:trace contextRef="#ctx0" brushRef="#br2" timeOffset="-7069.59">16508 16388 2682 0,'0'0'4'0,"0"0"11"0,0 0 33 0,0 0 8 15,0 0-4-15,0 0-4 0,0 0-5 0,0 0-4 16,0 0-7-16,18 131-8 0,-17-107-11 0,-1 0-5 15,0 0 0-15,-2 1-8 0,-6 0-5 0,-4 1-18 16,0 0-25-16,-7-3-34 0,1 2-44 0,-2-4-61 16,1 1-90-16,-2-1-189 0,8-6-128 15,4-5-670-15</inkml:trace>
  <inkml:trace contextRef="#ctx0" brushRef="#br2" timeOffset="-6881.72">16902 16362 2563 0,'0'0'-79'0,"0"0"53"16,0 0 48-16,0 0 36 0,0 0-23 0,0 0-67 15,0 0-48-15,0 0-41 0,0 0-66 0,0 0-127 16,0 0-169-16,0 0 6 0,0 0-402 0</inkml:trace>
  <inkml:trace contextRef="#ctx0" brushRef="#br2" timeOffset="-6719.64">17234 16380 2301 0,'0'0'42'0,"0"0"8"0,0 0 25 0,0 0-4 16,0 0-56-16,0 0-28 0,0 0-11 15,0 0-34-15,0 0-58 0,0 0-105 0,0 0-201 16,0 0-98-16,0 0-398 0,0 0 656 0</inkml:trace>
  <inkml:trace contextRef="#ctx0" brushRef="#br2" timeOffset="-6552">17592 16354 1605 0,'0'0'760'0,"0"0"-675"0,0 0 9 0,0 0 7 16,0 0-32-16,0 0-48 0,0 0-7 0,0 0-4 16,0 0-9-16,0 0-3 0,0 0-9 0,0 0-11 15,0 0-31-15,0 0-66 0,35-32-114 16,-30 34-275-16,-2-1-121 0,1 0-554 0</inkml:trace>
  <inkml:trace contextRef="#ctx0" brushRef="#br2" timeOffset="-6183.81">18329 16378 2586 0,'0'0'-65'0,"0"0"43"0,0 0 51 0,0 0 38 15,0 0 3-15,0 0-25 0,125 78-4 0,-108-56 2 16,-3-1 1-16,-4 1-9 0,-2 0-3 15,-4 1-12-15,-3-1-7 0,-1 1 1 0,-4 0-7 16,-7 1-5-16,-8-2-14 0,-9 0-14 0,-2-4-42 16,-3 0-37-16,-6-1-65 0,-1 0-70 15,-1-2-93-15,4 0-171 0,8-4-14 0,11-4-467 16</inkml:trace>
  <inkml:trace contextRef="#ctx0" brushRef="#br2" timeOffset="-5286.68">19057 15887 1570 0,'0'0'40'0,"0"0"51"16,0 0 18-16,0 0-4 0,0 0-14 16,0 0-41-16,0 0-12 0,0 0 15 0,0 0 9 15,0 0-12-15,0 0-3 0,0 0-7 0,-26 139-1 16,20-108-3-16,2-1-6 0,-2 1-8 0,2-4-5 15,-3 1-1-15,2-3-7 0,-1 0 0 16,-1-3-4-16,3-3-3 0,-6 0-4 0,3-3-3 16,1-2-10-16,-4-1-10 0,-6-1-21 0,-1-3-31 15,-1-1-35-15,-7-2-53 0,3-2-64 0,-1-1-108 16,-4-3-57-16,5 0 26 0,5-3 47 0,5 0-114 16</inkml:trace>
  <inkml:trace contextRef="#ctx0" brushRef="#br2" timeOffset="-4776.17">18628 15765 1102 0,'0'0'134'16,"0"0"16"-16,0 0 23 0,0 0 7 0,0 0-33 16,0 0-75-16,0 0-32 0,0 0-13 15,0 0-7-15,0 0 0 0,0 0 0 0,118-86-1 16,-106 86-3-16,1-1 0 0,-1 1-3 0,4 0 1 15,-3 0 0-15,4 0 3 0,-2 0 4 0,3 1 5 16,1 3 6-16,2 1-4 0,0 2-1 16,1 2-1-16,2 0-4 0,-1 3 5 0,0-1 1 15,-1 1-2-15,5 3-4 0,0 1-1 0,-2-1-6 16,5 3-1-16,1-1 4 0,-1 0-3 16,1 2 5-16,0-1 0 0,-2 0 0 0,-2 0-1 15,-3 0-4-15,-3-1 4 0,-1-3-4 0,-4 0-3 0,-4-2 2 16,-4-2-6-16,-5-2-1 0,-3 0 9 15,0-1-1-15,-9 0 2 0,-5 0 2 0,-2 0-11 16,-4 0-2-16,-1 1-2 0,-1 0 0 0,0 0-2 16,-3 1 1-16,9 0 1 0,-4 0-4 15,4 1 2-15,3-1-3 0,3 0 0 16,1 0 1-16,2 0-1 0,3 0-2 0,2 0 0 16,1-1 2-16,1 0-2 0,0-1 2 0,0-2-2 15,1 0 3-15,2 0-3 0,-2-2-1 0,5 1 4 16,-3-1-4-16,-1 1 6 0,0-1 3 0,4 2-5 15,-3-1-1-15,4 2-1 0,1 1-6 0,-2 1 5 16,4-1 3-16,5 0-3 0,-3 0 2 16,0 1-7-16,4-1-8 0,-2 0-9 0,5 0-15 15,0 0-18-15,2 0-23 0,1 0-27 0,-1 1-30 16,4-1-41-16,0 0-82 0,1 0-125 0,-1 0-64 16,-5-1 35-16,-9-3-212 0</inkml:trace>
  <inkml:trace contextRef="#ctx0" brushRef="#br2" timeOffset="-2515.56">19840 16361 1001 0,'0'0'144'0,"0"0"53"16,0 0 39-16,0 0 25 0,0 0-32 15,0 0-81-15,0 0-59 0,0 0-30 0,0 0-27 16,0 0-17-16,0 0-2 0,0 0 12 0,0 0 22 15,0 0 11-15,-35 53 11 0,28-28-9 16,4 2-5-16,0-2-12 0,-2 0-13 0,4 2-10 16,-1-3-8-16,1 0 2 0,1-1-8 0,0 1 1 15,-1-1-6-15,1 0-10 0,-3 0-11 0,0-2-19 16,1-2-22-16,0-4-42 0,-3-1-36 0,2-1-82 16,-3 0-135-16,3-3-164 0,-3-2-9 15,4-4-345-15</inkml:trace>
  <inkml:trace contextRef="#ctx0" brushRef="#br2" timeOffset="-2214.1">20243 16327 1139 0,'0'0'849'0,"0"0"-834"0,0 0-2 16,0 0 22-16,0 0 24 0,0 0 2 0,0 0 1 15,0 0 0-15,0 0-1 0,0 0 1 0,0 0 1 16,-31 134-10-16,25-108-9 0,3 2-5 0,1 0-10 16,1-2 0-16,1 2-9 0,0-2-2 15,0 0-8-15,2 1-2 0,0-1-2 0,5-4-7 0,-4 1 2 16,3-5-8-16,-3-2-2 0,-1-1-15 15,3-3-18-15,-4 0-34 0,1-3-38 0,-2-1-35 16,0-2-72-16,0 0-98 0,0-3-137 0,-2-1-22 16,0-1-364-16</inkml:trace>
  <inkml:trace contextRef="#ctx0" brushRef="#br2" timeOffset="-1886.25">19632 16308 1778 0,'0'0'42'0,"0"0"-78"0,0 0 39 0,0 0 34 15,0 0 66-15,0 0 10 0,0 0-25 16,0 0-3-16,0 0 2 0,124 124-2 0,-98-96-6 15,-2 2-11-15,1 1-20 0,1 1-5 0,1-1-4 16,-2 1-7-16,1 0 0 0,-2 2-11 0,-2-3-2 16,4-1-8-16,-3-1-3 0,-3-4-1 15,1-1-5-15,1-1 0 0,-2-2 1 0,0-2-8 16,-1 0-16-16,-3-4-11 0,-2-1-37 16,-3-4-41-16,-3-1-41 0,1-2-102 0,-6-1-147 15,-2-1-136-15,0-3-611 0</inkml:trace>
  <inkml:trace contextRef="#ctx0" brushRef="#br2" timeOffset="2801.31">20212 16934 0 0,'0'0'42'0,"0"0"-2"15,0 0-11-15,0 0-10 0,0 0-11 16,0 0 3-16,0 0-2 0,0 0 3 0,0 0 10 16,0 0 19-16,0 0 30 0,0 0 34 0,28 40 21 15,-28-30-3-15,0 0-21 0,0 1-24 0,-6 2-13 16,3 0-15-16,-1 1-8 0,0-2-14 15,1 1-19-15,-2-2-8 0,3 0-8 0,-1-2-4 16,-4 0-19-16,6 0-20 0,-2-1-43 0,-1 1-49 16,2-2-41-16,2-1 3 0,-1 0 37 15,0-2-51-15</inkml:trace>
  <inkml:trace contextRef="#ctx0" brushRef="#br2" timeOffset="8590.63">20792 15779 2052 0,'0'0'201'0,"0"0"-261"16,0 0 5-16,0 0 19 0,0 0 41 15,0 0 11-15,0 0 1 0,0 0-6 0,0 0-9 16,0 0-2-16,0 0-24 0,0 0-51 0,0 0-114 16,0 0-195-16,109 41-90 0,-106-38-533 0</inkml:trace>
  <inkml:trace contextRef="#ctx0" brushRef="#br2" timeOffset="8800.06">20962 16176 1664 0,'0'0'454'0,"0"0"-472"16,0 0 29-16,0 0 39 0,0 0 22 15,0 0-1-15,-58 143-22 0,58-112-19 0,0-2-2 16,0 1 2-16,1 0-2 0,4-3-7 0,-5-1 0 15,0 0-10-15,0-4-11 0,-6 1 1 16,-3 0-18-16,-2-3-16 0,-1 1-22 0,-3-1-46 16,-2 0-68-16,-1 1-123 0,0-2-152 0,6-4-42 15,3-4-440-15</inkml:trace>
  <inkml:trace contextRef="#ctx0" brushRef="#br2" timeOffset="9311.45">21558 16070 392 0,'0'0'93'16,"0"0"67"-16,0 0 31 0,0 0-10 0,0 0-38 15,0 0-38-15,0 0 10 0,0 0 16 0,0 0 25 16,0 0-15-16,0 0-22 0,0 0-23 16,0 0-14-16,41-30-15 0,-23 20-13 0,0-2-6 15,0-2-13-15,3-2-8 0,-1-3-8 0,-1 0-6 16,-2-4-4-16,0 0-3 0,1 0-2 0,-3-3-4 15,0 1-1-15,-3-3-4 0,0 0-6 16,-3-1-5-16,-1-1-1 0,-4 0-5 0,-2 0-2 0,-2 1 5 16,-4 5-2-16,-6 4 4 0,-6 3 7 15,-1 6 2-15,-2 4-1 0,-1 5 5 0,0 2 1 16,-1 6-2-16,3 6 5 0,-1 7 0 0,0 5 6 16,2 7 7-16,-1 8 8 0,5 6 9 0,1 7 1 15,5 6 1-15,6 4-8 0,1 1-9 16,0-2-8-16,5-3-3 0,6 0-2 0,-1-5 4 15,1 0 0-15,-1-2-5 0,0-4-3 0,1-1-11 16,-1-5-2-16,-1-4-5 0,-1-4-14 0,0-3-27 16,-5-3-45-16,-1-5-73 0,-2-5-151 15,0-5-125-15,-3-3-604 0</inkml:trace>
  <inkml:trace contextRef="#ctx0" brushRef="#br2" timeOffset="9880.43">21552 16222 1895 0,'0'0'-42'0,"0"0"34"16,0 0 11-16,0 0 46 0,0 0 38 0,0 0-24 16,0 0-10-16,0 0-2 0,0 0-6 0,134-16 2 15,-104 12-3-15,-1-1-14 0,0-2 3 0,1 1-10 16,-3-3-5-16,1-1-2 0,0 0-4 15,-3-1 0-15,-3 0-3 0,-3 0 3 0,1-2-4 16,-5-1 1-16,0-1 1 0,-4 0-3 16,-1 0 2-16,1 1-3 0,-4 3 4 0,0-1-2 15,-3 4 7-15,-3 1 0 0,0 3 1 16,-1 0 10-16,0 2 0 0,0 1 1 0,-2 1-9 16,-5 1-8-16,0 5-13 0,-2 2 2 0,-2 2 6 0,1 3-2 15,0 0 3-15,0 3-4 0,2 0 2 16,4 1-4-16,0 0 4 0,2 1-1 0,2-3-3 15,0 0 2-15,6 1-3 0,2-3 1 0,6 1-3 16,0-3 4-16,3 1 0 0,3-5 3 0,2-1 5 16,1-3-1-16,2-3 1 0,-1 0-4 15,2-3 2-15,-2-4-5 0,-1-1 6 0,-2-2 2 16,0-2-9-16,-2-1 7 0,-3 0-15 0,-1-3 7 16,-1 0 0-16,2-1 2 0,-6-2 2 0,3-2-2 15,-2-1 2-15,-1-4-5 0,-1 1 3 0,-2 1-6 16,-5 0 2-16,-2 3 4 0,0 5 3 15,-4 2 2-15,-6 5-1 0,0 5 0 16,-1 1-5-16,-4 3 0 0,3 4-1 0,-4 6 0 0,-1 7 0 16,-1 2 4-16,1 3 3 0,3 2-5 15,0 1 6-15,0-1-5 0,7 3-7 16,2-1 4-16,0 0-6 0,1-1 3 0,3 0 1 16,1-2 0-16,4 0-7 0,2-3-8 0,4-3-10 15,5-2-20-15,1-3-21 0,1-2-32 0,0-2-40 16,0-3-91-16,-1-4-183 0,-2-1-99 0,-5 0-722 0</inkml:trace>
  <inkml:trace contextRef="#ctx0" brushRef="#br2" timeOffset="10047.04">22232 15625 1819 0,'0'0'6'15,"0"0"-1"-15,0 0-7 0,0 0 0 0,0 0-31 16,0 0-19-16,0 0-34 0,0 0-85 0,0 0-99 16,0 0-58-16,0 0-558 0</inkml:trace>
  <inkml:trace contextRef="#ctx0" brushRef="#br2" timeOffset="11078.63">22904 16010 735 0,'0'0'180'0,"0"0"28"0,0 0 46 16,0 0-4-16,0 0-76 0,0 0-54 15,0 0-31-15,0 0-18 0,0 0-13 0,0 0-14 16,0 0-10-16,0 0-2 0,0 0-2 0,0 0-4 16,-84-28-4-16,66 36-4 0,-3 3-8 0,0 0 2 15,3 2 0-15,0 3 0 0,0-1 6 0,1 1-4 16,2 1 0-16,4 0-4 0,2 2-5 15,4-2-3-15,2 2-2 0,2-1-2 0,1-1-2 16,4-1-3-16,2 1-2 0,4-3 1 16,4-2 1-16,1-2 1 0,1-2 5 0,3-2-1 15,2-2 7-15,1-2 2 0,2-2 1 0,3-1 1 16,-2-5 2-16,3-1-4 0,-2-3-2 0,1-1 5 16,1 0-6-16,-2-2 6 0,0-1-1 15,1 0-3-15,-1 0-3 0,2-1 4 0,-5 0-3 16,1-2-1-16,-5 3 5 0,-3 0-2 0,-5 1 8 15,-3 3 3-15,-6-1 3 0,-1 4 0 0,-1-2-7 16,-3 2 3-16,-4 2-10 0,-3 0 0 0,-2 1-4 16,-3 2-3-16,-1 1 1 0,-2 1 0 0,1 0 2 15,1 2-5-15,-2 4 9 0,6 0-4 16,-1 2 1-16,2 1 2 0,3 0-5 0,-1 0-2 16,5 1-3-16,3-1 1 0,1-1-5 0,0 1 2 15,5 0 3-15,4-3 0 0,-2 0 2 16,2 0 4-16,2-2-3 0,1-3 3 0,1 1 1 15,3-2 0-15,-2 0 4 0,3-3-2 0,-3-1 2 16,2-1-5-16,-1-1 1 0,-1 2-1 0,0 1-2 16,-2 0 4-16,-2 1-2 0,0 1-4 15,2 1 4-15,-3 0-6 0,0 0 0 0,2 1-1 16,-2 4 0-16,-2-1-1 0,-1 4 1 0,3-1 3 16,-3 1 0-16,-1 1 0 0,0 1 1 15,-2-1 1-15,0 1 1 0,-1 1 3 0,1 1 2 16,0-2-2-16,-2 1 2 0,2-2-3 0,0-2-1 15,0 0-1-15,-1 1 1 0,1-4 1 0,1 0 1 16,-2-2 11-16,6-1 2 0,-4-1 10 0,3 0 7 16,3-1-4-16,1-2-3 0,0-3-6 0,3 0-6 15,2-2-6-15,-2 0-2 0,2-1-1 0,-1 0-2 16,1-1-1-16,-1 1 1 0,1-1-1 16,3 0-2-16,-4 0 5 0,2-1-6 0,2-1-1 15,-2-1 1-15,0 0-1 0,1 0-2 0,-5 0 7 16,2 3-1-16,-7 3-6 0,0 0 5 15,-2 2-5-15,-2 3-2 0,0 2 0 0,-4 0-8 16,0 0 0-16,0 0-1 0,0 4 8 0,0 1 4 16,-2 4 3-16,1-1 4 0,-3 2-5 15,2 1 2-15,-3 0 1 0,2 0-3 0,2 1 0 16,1-2 0-16,0 1-4 0,1-3 1 0,7 0 4 16,1-1-1-16,1-3 1 0,3 1 2 0,2-2 5 15,5-3-1-15,0 0 9 0,5 0-3 16,6-3-6-16,-1-3 0 0,1 0-4 0,1-1-1 15,-2 1 1-15,-1-2 1 0,-3 0-3 0,-2-1 1 0,-3-1 1 16,0-1-2-16,0 0 1 0,-3-1-3 16,2-2-1-16,-3 0-3 0,-4-3 0 0,-3 2 0 15,-6-2-7-15,-1 1 4 0,-3 3-3 0,-4 0 4 16,-6 4 3-16,-1 2 0 0,-2 2 0 16,-4 5-1-16,0 0 5 0,2 1-2 0,-4 7 4 15,4 3-1-15,-1 2-2 0,-1 1 0 0,4 4 2 16,1-1 1-16,-1 1-2 0,6 2 3 0,1 0-4 15,6-2-2-15,0 1 2 0,8 1-1 16,7-1 0-16,1 0 0 0,8 2 3 0,4-3-4 16,9 1 7-16,3 0-7 0,5 0-16 15,2 1-22-15,0 0-30 0,-1-3-66 0,0 0-136 16,-12-5-270-16,-12-5-704 0</inkml:trace>
  <inkml:trace contextRef="#ctx0" brushRef="#br2" timeOffset="12707.62">2723 17488 1557 0,'0'0'-24'0,"0"0"69"0,0 0 32 0,0 0 40 15,0 0 4-15,0 0 4 0,0 0 7 0,0 0-14 16,0 0-10-16,-123-80-21 0,104 79-11 0,2 2-12 16,-1 5-9-16,1 3-10 0,-1 3-16 15,0 4-4-15,4 1-17 0,-4 2 2 0,4 1-4 16,-2 0 7-16,4 1-7 0,2 0-9 0,0 2 13 16,5 1-19-16,4-2 9 0,1 3 0 15,3-1-8-15,4 0-2 0,4 0 5 0,3-1-4 16,3-1-10-16,2-1 11 0,0-5-13 0,0-2 8 15,-1-3 3-15,1-2 3 0,-1-1-6 0,6 0-16 16,-1-1 12-16,5-1-18 0,1-1 13 0,1-4 10 16,4-1-1-16,8-3 5 0,3-10 5 0,-3-5-1 15,-9-2-17-15,-3-6 13 0,-3 0-10 16,-5-4 10-16,-2 0 15 0,-1-1-4 0,-6 3 5 16,0 1-9-16,-3 3 9 0,-3 3-4 0,-6 2 18 15,-1 6 12-15,0 0-3 0,-8 4 10 0,-3 3-6 16,-1 1-3-16,-1 4-10 0,-4 1-10 15,-1 3-7-15,0 7-5 0,-2 4 2 0,1 3 0 16,-3 2-3-16,4 0-6 0,-1 2 6 0,-1 1-8 16,9 0 8-16,-2-2 1 0,4 0-7 15,2-4 7-15,4-1-10 0,0-4 3 0,3-1-10 16,4-3 3-16,0-3-9 0,5-1 1 0,2-2 13 16,-1-1-4-16,2-4 16 0,5-4-2 15,-1-5 3-15,-1-2-3 0,2 2-5 0,-4-1 9 16,-1 3-6-16,-2 1 4 0,-1 4 2 0,0 0-2 15,-5 3-5-15,3 1 6 0,-6 1-7 0,1 0-5 16,2 1 11-16,-3 0-6 0,0 0 10 0,0 3 2 16,0 1-6-16,1 3-1 0,3 3 0 0,-2 1-3 15,1 4-3-15,2 1 7 0,-3 2-9 0,4-1 4 16,2-1 2-16,1 0-3 0,-1-2-1 16,0-1-6-16,-4-4 11 0,5-1-15 0,-1 1 14 15,1-1 7-15,3 0-2 0,1-1-8 0,1-2 10 16,0-1-9-16,3-4-18 0,3 0 31 15,3-7-18-15,-2-5 12 0,-3-3 11 0,-6-2-2 16,2-2-2-16,-1-3 5 0,-3-1 2 0,0-3-11 16,0-3 10-16,-1-2-3 0,0-4-4 0,-1 0 6 15,-5-6-5-15,1-2-11 0,-3-4 7 16,-1-3 7-16,-1-3-10 0,0 0 14 0,-1 0-4 16,0 5-13-16,-1 4 7 0,-4 7-4 0,3 8 3 15,0 9-6-15,-3 7 14 0,3 6-2 16,-3 4 4-16,4 1 5 0,-1 2-16 0,-2 6-12 15,3 7-11-15,-2 4 9 0,-1 5-10 0,3 5 15 0,2 4 3 16,-2 1-10-16,2 2 10 0,0 2-6 16,4 0 1-16,3 1-5 0,1 0 6 0,-1 1-5 15,4-1-2-15,2 0 10 0,-2 0-8 0,2-2 5 16,-3-3-5-16,3-2 2 0,1-4-9 16,0-3 5-16,-1-3 0 0,2-4-13 0,-1-4 11 15,2-1-8-15,-1-5-1 0,1-3-1 0,-1-2 6 16,1-1 0-16,-3-4 6 0,2-7 17 0,-1 0-4 15,-3-5 9-15,1-3-1 0,-2-2-2 16,-2 0 0-16,-1-4 3 0,-3 2 6 16,-1-2-8-16,0 0 11 0,-3 2-7 0,-4-2-2 15,-2 4 5-15,-1 0-6 0,-3 0-6 0,0 3 3 16,2 4 11-16,1 6-9 0,0 2 18 0,0 5-9 16,3 1-11-16,-2 2-6 0,3 8-8 0,0 2-3 15,-2 5-10-15,4 4 12 0,1 2-7 0,0 2-1 16,0 1 8-16,2 1-6 0,5 0-1 15,-3-3 1-15,3 2 0 0,4-3-8 0,-2-2 5 0,0 1-8 16,2-3-20-16,0-3-5 0,-1-2-12 0,3-4-15 16,3-2-26-16,-4-3-21 0,5-3-41 15,-3-2-51-15,1-3-76 0,0-5-128 0,1-5-19 16,-3 1 42-16,-5 3 67 0</inkml:trace>
  <inkml:trace contextRef="#ctx0" brushRef="#br2" timeOffset="12922.77">3019 17313 2636 0,'0'0'-80'15,"0"0"16"-15,0 0 45 0,0 0 14 0,0 0 13 16,0 0 7-16,121-65-8 0,-68 51-6 15,6 2-9-15,2 1-7 0,2 2-40 0,-2 2-42 0,0 5-57 16,-1 2-85-16,0 0-85 0,0 2-107 16,-2 4 12-16,-5 4 75 0,-10-2-69 0,-14-3 413 0</inkml:trace>
  <inkml:trace contextRef="#ctx0" brushRef="#br2" timeOffset="14459.02">4274 17594 1911 0,'0'0'-23'15,"0"0"-2"-15,0 0 59 0,0 0 24 0,0 0-12 16,0 0-5-16,0 0-18 0,0 0 2 0,0 0-7 16,0 0-3-16,-125-81 4 0,118 74 8 0,-1 3 5 15,-1 3-6-15,1 1 12 0,3 0-20 0,-1 3-14 16,-4 4-10-16,2 3-17 0,1 3 0 0,-2 3 0 15,-2 0 8-15,1 2-1 0,0 0 6 16,0-1-4-16,1 0-5 0,2-1-2 0,3 1-8 16,-1-4-8-16,5 0-17 0,0-4 0 0,1 0-11 15,7-2 6-15,0-1 18 0,2-1 2 0,2-3 11 16,-1-1 7-16,5-1 14 0,-3 0 4 0,-1-5 14 16,7-4 9-16,-4 0-7 0,0-3 9 0,-1 2-6 15,0 1 1-15,-3 3 4 0,-1 3 6 16,-2 2 8-16,-2 1 5 0,2 0 5 0,-2 2-1 15,0 3 5-15,3 2-7 0,-1 3-6 0,0 2-8 16,2 4-4-16,-4 3-4 0,4 3-8 0,-1 0 1 16,0-1-10-16,-2 0 8 15,-3-1-20-15,5 3 26 0,-1 4-28 0,-3 1-7 0,3 5 36 16,0 1-37-16,-2 3 24 0,1 1-18 0,-1 1 6 16,-2-1-13-16,-2 1 14 0,2-1 24 15,-4 0-34-15,0-1 31 0,0-3-11 0,1-1-8 16,-7-5 4-16,3-1 11 0,-3-7-20 0,1-2 18 15,-2-7 25-15,-4-2-22 0,2-6 20 0,-1-3-29 16,-3-2 1-16,-2-9-9 0,1-6 14 16,1-5 19-16,-3-6-30 0,3-3 27 0,1-4-25 15,2-3-1-15,3-2 9 0,-1 0-1 0,7 2-3 16,1 1-2-16,0 2 24 0,1 0-24 0,8 2 21 16,7-6-13-16,5-6-6 0,3-3 1 0,6-1-8 15,-2 8 10-15,-4 4-13 0,1 4 13 16,-2 5-7-16,-3-1-5 0,0 4 9 0,1 3-8 15,-2 3 4-15,-4 5 0 0,1 4 3 0,-4 3-8 16,-3 4 13-16,-3 1-3 0,-1 2-8 0,-3 0 16 16,1 0-10-16,0 1 13 0,-3 6 3 15,1 2-4-15,-1 4-3 0,0 1-5 16,1 4 2-16,-2 0-5 0,0 2 4 0,0 2-7 16,1-1 3-16,0 1-4 0,0 0 4 0,3-1 3 15,4-3-9-15,-1-3 6 0,2-2-9 0,-1-3 12 16,-2-2-18-16,3-1 18 0,2 0-14 0,0-1-8 15,1-1 27-15,1-3-20 0,2-1 16 0,1-1-7 16,4-8 10-16,0-5-4 0,-2-4 11 0,-3-2 5 16,-5-4-13-16,-3 0 13 0,1-2-10 15,-6 0 1-15,-2 0 2 0,1-1 1 0,-2 1-4 16,-7-1-2-16,-4-1 6 0,-4 2-10 0,-2 0 9 16,-1 0-7-16,1 2-6 0,-2 1 0 15,0 6 2-15,1 2 7 0,0 5-9 0,4 6 10 0,0 3-13 16,3 1-9-16,2 7 7 0,2 4-11 15,2 2 3-15,1 4 2 0,2-1 0 0,3 2-5 16,1 0 7-16,0-1-7 0,7-2-6 0,2-1 9 16,-2-1-8-16,6-1 4 0,2-3 1 15,1-2 7-15,-1-1-9 0,3-3 6 16,1-4 5-16,0 0-3 0,1-3 7 0,-1-4 4 0,0-2 7 16,0-3-15-16,0 1 13 0,0 0-3 15,-2-2-9-15,-3-1 9 0,1 0-5 0,-4-4-1 16,1 2 1-16,-2 1 7 0,-3 0-4 0,0 2 3 15,3 1-1-15,-4 1-8 0,-1 2 4 0,2 4-1 16,-4 0 4-16,5 3-7 0,-5 0 9 0,4 2-13 16,0 0-1-16,-2 4 15 0,5 3-13 15,-3 3 12-15,-2 3-2 0,1 1 2 0,-1 3-7 16,1 1-1-16,-3 2 7 0,2 2-15 0,-2-2 12 16,3 1 0-16,-2-2-9 0,5 1 6 0,-5-1-1 15,4-1-3-15,0-2 0 0,1 1 5 0,-2-1-8 16,0-3 6-16,2-1-1 0,2-2 0 15,-1-2 4-15,2-3 0 0,0-3 0 0,1-2-9 16,1-1 9-16,-1-5-7 0,2-4 7 0,-2-3 7 16,4-3 1-16,-4-2-3 0,2-3-4 15,0-2 10-15,-1-1-15 0,0-2 15 0,-3 0 1 16,1-2-10-16,-2 1 7 0,0 2-7 16,-3 4 2-16,0 4-3 0,-2 7 4 0,-3 4 1 15,-2 3 3-15,1 3 5 0,-1 0 3 0,0 0-3 16,0 2-10-16,0 4 0 0,0 4-12 0,0 4 4 15,2 4 4-15,-2 4-1 0,0 0 2 0,2 1-5 16,0-1 0-16,0 0-8 0,2-1 7 0,3 1-8 16,-1-1 1-16,-1 1 10 0,4 0-7 15,2-2 4-15,-1-3-2 0,0-1 2 0,6-2-7 16,-4-3 7-16,2-1 0 0,2-3-10 0,1-3 9 16,-1-3-7-16,5-1 4 0,-1 0 0 0,-1-5 2 15,2-4 5-15,-2-2-4 0,0-3 10 0,0-1-10 16,-4-3 7-16,3-2 2 0,-3-2 0 15,1-2 4-15,-5 0 5 0,-1 0-3 16,0-1-7-16,-3-3 10 0,-3 1-14 0,-4-3 10 16,0 4-1-16,0 1-2 0,-4 3 3 0,-4 6-6 15,-2 5 10-15,-1 6-5 0,0 5 3 0,-3 0 1 16,1 9-4-16,-1 4-9 0,-2 4 5 0,1 5-4 16,0 2-11-16,1 0 12 0,4 3-8 15,0-3 4-15,1 0 0 0,3 0 3 0,3 1-7 16,2-1-3-16,1 2 11 0,1 0-10 0,-1 0 9 15,7-1 1-15,-3-5-4 0,1-1 1 0,0-5-8 16,0-4 11-16,0-1-23 0,4 0 14 0,2 1-17 16,0-4-11-16,5-2 1 0,-2-1-14 0,7-3-26 15,6-4-48-15,-1-8-35 0,1-4-79 16,-1-2-85-16,-4-2-148 0,-9 6-43 0,-3 4-274 0</inkml:trace>
  <inkml:trace contextRef="#ctx0" brushRef="#br2" timeOffset="14631.55">5250 17220 2582 0,'0'0'-36'0,"0"0"22"0,0 0 11 15,0 0-6-15,0 0-12 0,0 0-17 0,0 0-15 0,0 0-24 16,0 0-40-16,0 0-103 0,0 0-195 15,0 0-105-15,0 0-539 0</inkml:trace>
  <inkml:trace contextRef="#ctx0" brushRef="#br2" timeOffset="15624.13">7188 17616 1079 0,'0'0'-74'0,"0"0"17"0,0 0 79 0,0 0 39 0,0 0 14 16,0 0-16-16,0 0 0 0,0 0-21 16,0 0-7-16,-45-122 8 0,41 112-2 0,0 1 10 15,-3 2-4-15,0 0 5 0,-4 4 3 0,0 3-2 16,-4 0-6-16,-2 4-13 0,-2 4-12 16,-4 4-3-16,1 0 0 0,-1 0-2 0,1 3 11 15,2 0-13-15,1 0 10 0,2 1 0 0,3-1-5 16,3-1 5-16,0 0-13 0,4-3 3 0,4 1-14 15,3-2 3-15,0 1 0 0,3-3-9 16,8-1 5-16,1-2-3 0,3-2 8 0,1-3-3 16,1 0 11-16,5 0-8 0,-1-6 2 15,1-1 9-15,1-2-5 0,-1-2 7 0,-1 1-4 16,-4-3 4-16,0 0-2 0,-5-1 4 0,0 0 2 16,-1 1-6-16,-4 2 5 0,1 2-3 0,-4 0 8 15,0 4-2-15,-1 0 10 0,-3 1-1 16,1 3-1-16,-1 1 13 0,1 0-5 0,-1 0-3 15,0 1-9-15,0 4-11 0,2 3-15 0,-1 4 6 16,1 4 1-16,-1 2-10 0,3 1 7 0,1 0-7 16,0 0 4-16,5-1-3 0,-2 0 4 0,3-2-9 15,1-2-3-15,2 0 13 0,0-1-8 0,1-4 12 16,-1 0 1-16,-1-3-1 0,1-2-2 0,-2-2 2 16,1-2 6-16,-2 0-4 0,-2-5 14 15,2-3-3-15,1-4 9 0,0-2 2 0,-3-2 0 16,3-4-4-16,-2-1-13 0,-1 1 9 0,1-3-11 15,-1 0 6-15,0 1 4 0,1-2-5 16,-4 0-1-16,2 1 4 0,-3 1 4 16,1 1-14-16,0 1 9 0,-2 5-10 0,-1 2-5 15,0 7 6-15,0 1-5 0,-2 4-2 0,0 1 2 16,0 0-4-16,-1 0-1 0,2 2 7 0,-1 3 3 16,1 2 1-16,2 1 2 0,-3 3-5 0,2 4-1 15,-1 1-4-15,1 2 2 0,2 1-7 0,-2 2-4 16,4 1 7-16,1 2-3 0,5 0 4 0,-3 0 4 15,2-1-2-15,1-1-12 0,0-1 15 0,1-2-9 16,0-1-3-16,2-5 9 0,-1 0-9 0,1-4 1 16,-1-2 1-16,1-3 5 0,-1-3-8 15,1-1 8-15,0-5 4 0,-2-6-6 0,0-3 11 16,1-2-5-16,-4-5 0 0,3-1-4 0,-4-2 5 16,0 0-9-16,-3-2 6 0,1-2 10 0,-6 2-10 15,-2-2 12-15,0 0-9 0,-1-2 0 16,-5 0-6-16,-3 0 3 0,-1 4 6 0,0 3-8 15,0 3 13-15,1 7-6 0,1 3 2 0,-2 6 1 16,0 4-3-16,1 3-5 0,0 9-11 16,-2 5 4-16,0 6-5 0,0 2 5 15,2 4-1-15,1 2 1 0,5-1-9 0,-2 1-1 16,3 0-1-16,1-1-19 0,1-2 5 0,0-1-10 16,5-1-13-16,5-2 2 0,3-2-11 0,7-3-23 15,4-2-36-15,5-2-67 0,6-4-158 0,6-4-174 16,-10-3-67-16,-8-2 39 0</inkml:trace>
  <inkml:trace contextRef="#ctx0" brushRef="#br2" timeOffset="16839.79">9370 17449 1689 0,'0'0'18'16,"0"0"-136"-16,0 0 101 0,0 0 73 0,0 0 1 16,0 0-7-16,0 0-18 0,0 0-16 15,0 0-7-15,0 0 11 0,-50-120-1 0,58 103 6 16,-4-1-4-16,4 2-2 0,-6 0-3 0,2 2 4 15,-1 2 8-15,-3 2 2 0,0 3 26 0,0 4 3 16,-3 3-3-16,-3 0-16 0,-2 1-25 16,1 6-22-16,-3 3-8 0,-2 2 9 0,-1 4-8 15,0 1 12-15,-5 3-6 0,2 2-2 0,1-1 1 16,3 2-3-16,-1-1 8 0,6-1-6 0,-1 0 7 16,7-1-3-16,0 0-4 0,1-1 3 0,0-3-3 15,4-3-9-15,6-3-4 0,2-4 8 16,3-3-6-16,-2-2 19 0,4-1 7 15,-4 0 0-15,4-4 8 0,-5-5 4 0,1-2 6 16,0-3-5-16,0-3 7 0,-2-3-9 0,-2 0-3 16,-2 0 8-16,0-1-3 0,-1 3 1 0,-3 1 2 15,-2-1 4-15,-1 4-9 0,0 0 8 16,0 3-2-16,-1 3-4 0,-1 2 13 0,-2 3-2 0,0 3-2 16,2 0-12-16,-4 1-5 0,4 6-20 15,1 2-7-15,1 5 9 0,0 3-5 0,0 4 9 16,1 4 2-16,7 0 7 0,-1 2-8 0,6 3 10 15,-1-2-5-15,5 0-11 0,-1-1 10 0,2-2-11 16,2-3 6-16,1-3-1 0,-1-5 5 16,1-2 1-16,0-4-5 0,-2-1 10 0,1-3-8 15,-3-3 8-15,-2-1 0 0,-2-4 9 0,0-4 1 16,-3-3 10-16,-3-2 7 0,1-3-14 0,-1-3 10 16,-3-1-15-16,3-3 4 0,-2-2-3 0,0 0-2 15,3-1-3-15,-4 1-7 0,4 3 10 0,1 1-15 16,1 4 9-16,2 3 0 0,1 2-6 15,3 4 3-15,-1 1-1 0,2 4-3 0,2 1-3 16,-3 2 5-16,1 4-5 0,-1 4 5 16,-1 6 1-16,-2 2 0 0,0 2-2 0,-3 3-2 15,-5 3 6-15,1 1-8 0,-5 0 10 16,-1 1-5-16,0 1-8 0,-8-2 3 0,-1-1-3 16,-2-1 2-16,0-2-3 0,-1-1 7 0,-4-1-10 15,4-3 7-15,-1-1 4 0,3-2-3 0,1-4 7 16,-1-4-5-16,3-3 6 0,4-2-8 0,2-2 2 15,0-6-2-15,1-4-6 0,0-4 4 0,0-4 4 16,4-5 6-16,2-3-9 0,4 0 10 0,0-1-11 16,0 2 2-16,3 2 9 0,-1 2-9 15,5 0 14-15,-1 1-8 0,1-1 4 0,3 1 0 16,0 3-2-16,2-1 5 0,-2 3-8 0,1 2 6 16,-1 1-6-16,-2 2 4 0,0 2-5 0,-5 5 2 15,0 1 5-15,-1 3-13 0,-4 0 13 16,1 1-11-16,0 0 0 0,-3 0 5 0,-2 1 2 15,-3 2 0-15,6 3 7 0,-6 2 5 0,0 2-10 16,-1 1 8-16,0 3-12 0,0 0 5 16,0 3-4-16,-2 2 0 0,1 1-4 0,1 2-8 15,0 1 9-15,1-2-8 0,2-2 8 0,5-2-1 16,0-3-5-16,-2 0 2 0,6 0-2 0,-2-3 5 16,4 0-11-16,-2-2 13 0,-1-4-10 15,5-4 4-15,-4-1 3 0,0 0 2 0,0-5-1 16,-1-3-5-16,3-2 18 0,-8 0-11 0,1-4 20 15,-2 0-2-15,1 0-3 0,-5-2-2 0,1 0-7 16,-2 0 4-16,0-3-11 0,0 1 9 0,-3-1-7 16,-5 0-1-16,2-1 3 0,-4 1-6 0,-6-2 1 15,2 0-5-15,-5 0 5 0,1 2-5 16,-3 4 8-16,0 2 2 0,0 4-8 0,-1 3-1 16,2 3-3-16,3 3 4 0,-1 0-10 0,5 3 11 15,2 4-10-15,2 2-1 0,1 2 13 16,6 1-9-16,1-1 5 0,1-1-3 0,0 1 1 15,6-2-4-15,1 0 7 0,3-3 5 0,6 0-3 16,-3-4 8-16,5 0-2 0,1-2 1 0,-1 0 1 16,5 0-1-16,0-1-2 0,-1-2 1 15,5-1 6-15,-4 2-2 0,4-3-5 0,-4 2-20 16,-3-2-34-16,1 1-65 0,-2-1-102 16,-2 1-261-16,-5 2-172 0,-3 0-638 0</inkml:trace>
  <inkml:trace contextRef="#ctx0" brushRef="#br2" timeOffset="17473.96">10660 17186 1146 0,'0'0'669'16,"0"0"-692"-16,0 0 44 0,0 0 40 0,0 0 4 15,0 0-1-15,0 0-20 0,0 0-19 0,-123-3 5 16,111 15-6-16,0 4 2 0,-1 2 2 16,3 2 2-16,1 3 2 0,3 0 5 0,1 2 8 15,3 0-8-15,2-1-6 0,2-1-9 0,6-2-4 16,3-1-6-16,4-4 2 0,1 0-1 15,4-5-13-15,1-1 7 0,4-5-2 0,-1-1-5 16,5-2 9-16,0-2-1 0,1 0-4 0,1-5 7 16,-1-4 2-16,-4-2-5 0,2-2 11 15,-2-3-8-15,-2-1 1 0,-3-1 5 0,-2 1-5 16,0-1 10-16,-7-2-11 0,1 1 9 0,-3 0-5 16,-1-1 0-16,-8 4 5 0,4 3-1 0,-4 1 1 15,-1 4 6-15,0 2 14 0,0 3-9 16,0 0 12-16,-1 3-7 0,-3 0-14 0,2 5-5 15,2 3-8-15,-4 5-2 0,-1 3-9 0,3 5 7 16,0 2-7-16,0 1-3 0,-1 1 3 0,3 0-4 16,0 1 4-16,0 1-4 0,5-2 10 0,-2-2-12 15,5-2 7-15,0 0 2 0,-1-3-21 0,2-3 0 16,6-2-24-16,-2-4-27 0,0-3-52 16,5-3-69-16,1-3-160 0,-7 0-273 0,-3-2-666 0</inkml:trace>
  <inkml:trace contextRef="#ctx0" brushRef="#br2" timeOffset="17629.54">10951 17013 1915 0,'0'0'628'0,"0"0"-631"0,0 0 14 16,0 0 18-16,0 0-19 0,0 0-29 0,0 0-27 15,0 0-30-15,0 0-37 0,0 0-48 0,0 0-128 16,0 0-190-16,0 0-27 0,0 0-395 0</inkml:trace>
  <inkml:trace contextRef="#ctx0" brushRef="#br2" timeOffset="18391.97">11211 17535 1876 0,'0'0'-16'15,"0"0"28"-15,0 0 71 0,0 0 52 16,0 0-44-16,0 0-8 0,0 0-10 0,0 0-5 16,65-123 3-16,-57 109-13 0,-1 0 1 0,-2 2-8 15,-4-2-3-15,-1 3-9 0,-1 1-3 0,-7 1-7 16,-2 3-11-16,-7 0-6 0,4 4-3 16,-6 2-3-16,-1 0-10 0,0 3 7 0,-2 6-15 15,1 1 0-15,2 2 10 0,-1 2-10 0,1 1 10 16,7 0-6-16,1 1 2 0,0-1-3 15,3 2 3-15,2-1 5 0,3 1-13 0,3-1 11 0,0-1-9 16,1-4 2-16,7 0 2 0,0-2-1 16,3-3-1-16,0-2-3 0,0 0 14 0,3-4-9 15,2 0 11-15,2-1-1 0,-2-6-2 0,2-1-1 16,-3-3 3-16,-1 3 3 0,-3 0-10 0,-2 1 7 16,-1 3-8-16,-4 0 4 0,1 2 2 15,-2 1 2-15,0 1-2 0,4 0-5 0,-4 0 7 16,5 0-8-16,-1 1 10 0,-1 2-3 0,3 2-4 15,1 0 5-15,-1 1-6 0,2 2 8 0,-1 2-9 16,2-1 10-16,3 1-10 0,-4 1 1 16,2 0 4-16,-3 3-3 0,2-1 0 0,3 1-5 15,-3 0 12-15,1-1-14 0,-2-3 17 16,-1-1-3-16,1-2-7 0,-1-2 8 0,0 0-9 16,0-3 8-16,-1 1-6 0,0-2 8 0,2-1 3 15,-3 0 4-15,-1 0 14 0,-2-4-1 0,2-2 5 16,-2 0-1-16,2-3-2 0,0-2-6 0,-2-3 5 15,3-2-5-15,1-4-9 0,-4-3 4 16,3 2-7-16,1-5 2 0,0 0-7 0,0-4 9 16,-3-2-13-16,4-4 2 0,-2-1 12 0,1-1-12 15,-2-4 9-15,4-1-11 0,1-2 2 0,2 0-1 16,2 3-4-16,-4 3 8 0,-3 10-7 16,-8 5 3-16,-1 10 6 0,0 6 3 0,0 7 2 0,0 1-1 15,-1 1-10-15,-1 10-3 0,-3 5 2 16,1 9-5-16,-3 1 11 0,3 6-8 0,-2 1 7 15,4 3-10-15,2 1 8 0,0 1 0 0,0 2-14 16,0-2 14-16,0 2-14 0,1 1 7 16,-1-1 0-16,0 3 3 0,0-2-6 0,0-1 0 15,0-3 10-15,0-4-9 0,0-6 7 16,0-5-13-16,0-6-10 0,5-3-16 0,-1-3-11 16,-2-3-8-16,5-3-23 0,-5-3 2 0,0 1-28 15,3-2-5-15,-4-5-10 0,0-4-40 0,0-5-56 16,0-2-141-16,-1-1-126 0,0 3-5 0,0 5-189 15</inkml:trace>
  <inkml:trace contextRef="#ctx0" brushRef="#br2" timeOffset="18940.92">11388 17269 1345 0,'0'0'475'16,"0"0"-371"-16,0 0 29 0,0 0 1 0,0 0-34 15,0 0-45-15,0 0-32 0,0 0 9 16,0 0 6-16,0 0 16 0,0 0 0 0,0 0-8 15,126 7-8-15,-85-2-3 0,-2 1-12 0,1 0-13 16,-1 2 0-16,1-1-13 0,-4 1-1 0,1-1-5 16,-4 1-5-16,-2-2-14 15,-1-1-9-15,-3 1 1 0,-5-1-1 0,-4-2 13 0,-3 0 10 16,-3 0 5-16,-5-2-2 0,2 2 12 16,-7-2 2-16,-2-1 5 0,0 0 23 0,0 1 1 15,0 0-1-15,0 3-3 0,-2 0-9 0,-7 1-10 16,5 2 2-16,-3-1 4 0,-2 4-4 0,-2 0 5 15,3 2-3-15,0 1-6 0,1 0-2 0,-3 1 1 16,2 2 1-16,-1 0-5 0,-1 2 8 0,0 2-7 16,2-1 3-16,2-1-4 0,-2 0 1 15,2 0-3-15,3 0-3 0,0-1 11 0,2 1-7 16,-2-2 3-16,3-3 3 0,0-1-14 0,0-4 2 16,5-1 0-16,-2-1-7 0,4-2 1 0,-3-3 4 15,5-1-7-15,1 0 8 0,0-7 5 0,1-3 3 16,1-1-1-16,3-4 1 0,-3-1 5 15,-2-3-12-15,2-2 14 0,-2 1-5 16,-1-2-2-16,-1 0 6 0,-2-2-1 0,1-3-3 16,-1 1 0-16,-1 1 14 0,0 5-12 0,-3 4 15 15,-1 6 9-15,0 4 5 0,-1 2 7 16,0 4-2-16,0 0-12 0,0 7-23 0,0 3 1 16,0 5-12-16,0 2 1 0,-2 4 6 0,-4 3-5 15,5-1 2-15,-1 0-2 0,1-2 9 0,1 1-11 16,0-2 12-16,0-1-4 0,0-1-11 0,3-2 7 15,3-1-7-15,-1-1 9 0,4-3-12 0,2-3 4 16,4-1-24-16,-1-4-28 0,6-3-10 0,1 0-41 16,-1-5-40-16,3-4-89 0,1-3-190 15,-9 1-180-15,-3 4-620 0</inkml:trace>
  <inkml:trace contextRef="#ctx0" brushRef="#br2" timeOffset="19132.4">11950 16990 2757 0,'0'0'11'0,"0"0"14"0,0 0 12 0,0 0 6 16,0 0 0-16,0 0-11 0,0 0 10 16,11 119-7-16,9-97-3 0,2-2-5 0,7-4-12 15,2-2-10-15,5-3-8 0,-1-3-3 0,5-2-35 16,-1 0-13-16,3-3-41 0,0-1-92 0,-1-2-194 15,-6 0-312-15,-11 0-813 0</inkml:trace>
  <inkml:trace contextRef="#ctx0" brushRef="#br2" timeOffset="19663.72">13221 17230 2357 0,'0'0'-65'0,"0"0"34"15,0 0 64-15,0 0 23 0,0 0-10 16,0 0-12-16,0 0-21 0,0 0-4 0,0 0-3 15,0 0 8-15,0 0 1 0,0 0-9 0,0 0 7 16,0 0-4-16,-93 19 5 0,93-5 4 16,0 3 2-16,0 1-7 0,0-1-8 0,3 2 5 0,5-2-12 15,0 0 8-15,3-1-2 0,0-1-8 16,1 0 9-16,2-2-10 0,1-2 4 0,2-1-9 16,1-3 2-16,0-2 1 0,3-5 2 0,0 0 3 15,0-5 4-15,2-5-6 0,-3-1-2 16,-1-3 15-16,0-2-14 0,-3 0 18 0,-4-2-2 15,-2 0-4-15,-6-1 7 0,-1-1-5 0,-3-1 4 16,-1 1-8-16,-7-3 4 0,-3-1-7 0,-3-1 0 16,-3-2 6-16,-1 1-5 0,-5 2 3 15,1 1-6-15,-2 6 6 0,3 4-3 0,-2 4 6 16,0 4 5-16,4 4-8 0,1 1 8 0,3 2-5 16,1 6 0-16,4 4-12 0,6 2 5 15,-1 1-4-15,5 3-6 0,0 1 14 0,8-1-15 16,3-1-1-16,5 0-3 0,3 0-2 0,3-4-5 15,3 0 0-15,5-3-10 0,3-2-33 0,4-2-34 16,3-2-109-16,-1-3-205 0,-9-1-172 0,-9 0-669 0</inkml:trace>
  <inkml:trace contextRef="#ctx0" brushRef="#br2" timeOffset="20530.9">14318 17548 1104 0,'0'0'841'0,"0"0"-891"15,0 0 37-15,0 0 26 0,0 0-6 0,0 0-8 16,0 0-1-16,0 0 24 0,0 0 24 16,0 0-5-16,0 0-9 0,0 0-1 0,0 0-14 15,119-82 5-15,-95 64-5 0,-2-1 7 0,-2 1-3 16,-2-2 7-16,-3 1 1 0,0-1-6 16,-5-1 4-16,-3-1-10 0,0-1 6 0,-3 0-6 15,-4-2-1-15,0-1-2 0,-2-1-10 0,-5 2 6 16,-1 2-3-16,-2 4 7 0,-1 6 4 0,0 5 11 15,0 3-6-15,0 5 1 0,-3 0-3 16,3 7-21-16,-3 4 5 0,3 5-13 16,0 4 2-16,1 4 1 0,3 5 3 0,1 1 1 0,4 1 0 15,2 1 8-15,0 3-4 0,2-3 5 16,6 1-2-16,0-3 0 0,3-1-2 0,3-3 2 16,4-4-1-16,0-5-9 0,3-4 8 0,1-1-6 15,0-6-1-15,4-3 8 0,1-3 4 16,-1 0-3-16,0-6 7 0,-2-4 2 0,-3-3-8 15,0-3 12-15,-2-3-3 0,-2-4-2 0,-3 0 2 0,-3-3-1 16,-1-2 0-16,-1-2-6 0,-2-2 8 16,-2-2-11-16,0-4-4 0,-3-2 8 0,1-5-5 15,1-2-1-15,-2-3-4 0,1-4-3 0,2-1-6 16,-2 0 8-16,0 1 0 0,1 5 0 0,-1 8 1 16,-1 6 1-16,-1 9 1 0,-1 8-2 15,0 8 12-15,0 5-12 0,0 5-1 0,0 6-3 16,0 9-6-16,-4 7 7 0,0 8 1 0,0 5 10 15,1 5-3-15,0 3 6 0,1 1 0 16,2 2-7-16,0-1 5 0,0 0 0 16,2 1 3-16,1-4-8 0,0 0 11 0,1-3-17 15,1-3 2-15,2-2 5 0,1-5-13 0,2-3 5 16,3-5-4-16,1-2 8 0,2-6-10 0,0-5 9 16,1-1 1-16,1-6-11 0,-2-1 10 0,2-2-5 15,1-7-2-15,-1-3 10 0,-1-2 2 0,3-3 1 16,-4-1 3-16,-3-1-3 0,3-2-6 15,-4-3 4-15,1-1 3 0,-3 0 0 0,-2-3-3 16,0 2 8-16,-3 2-7 0,-2 1-2 0,-1 5 10 16,-2 4-5-16,0 3 6 0,0 5 9 0,0 4 9 15,0 2-4-15,-2 1 4 0,0 8-14 0,-2 4-19 16,-3 5 2-16,1 6-5 0,-2 1 6 0,2 2-1 16,2 0 1-16,-1 2-3 0,3-3-3 15,2-2 6-15,0 1-7 0,0-4 7 0,6-2-7 16,0-2-3-16,3-3-12 0,0-4-14 0,4-2-17 15,4-3-40-15,-1-5-33 0,0 0-77 16,4-6-170-16,-9-1-251 0,1 2-749 0</inkml:trace>
  <inkml:trace contextRef="#ctx0" brushRef="#br2" timeOffset="20690.5">15374 16964 2337 0,'0'0'43'0,"0"0"-20"0,0 0 21 0,0 0 12 16,0 0-14-16,0 0-38 0,0 0-53 0,0 0-23 16,0 0-41-16,0 0-56 0,0 0-141 15,0 0-203-15,0 0-219 0,0 0 141 0</inkml:trace>
  <inkml:trace contextRef="#ctx0" brushRef="#br2" timeOffset="20882.57">14550 17012 2649 0,'0'0'-50'0,"0"0"3"0,0 0 16 0,0 0 16 16,0 0 22-16,0 0 9 0,0 0-7 0,133-1-6 15,-81 0-16-15,5 1-25 0,-1 0-39 0,1 0-87 16,-2 3-157-16,-4 6-206 0,-10-4-41 0,-18-1-265 0</inkml:trace>
  <inkml:trace contextRef="#ctx0" brushRef="#br2" timeOffset="21865.09">15526 17180 1876 0,'0'0'142'0,"0"0"-118"0,0 0 30 0,0 0 57 16,0 0-13-16,0 0-33 0,0 0-24 0,0 0 13 15,0 0 4-15,0 0 7 0,0 0 9 0,0 0-11 16,0 0-11-16,-7-1-13 0,2 13 0 0,-3 3-22 15,1 2 9-15,-4 4-8 0,2 0-16 0,0 0 8 16,2 4-13-16,1-2 4 0,-1 3 1 0,4-2-1 16,0 3-5-16,3-4-1 0,0-3 0 15,3 2-2-15,3-3 3 0,4-2-9 0,3-2 4 16,1-5-8-16,4-2 5 0,-2-3 6 0,5-4-6 16,1-1 12-16,2-3-4 0,2-7 6 15,0-4-2-15,2-2 2 0,-3-1-6 0,0-1 2 16,-2-2 11-16,1 0-8 0,-2-1 12 0,-1-2-7 15,1 0 2-15,-1-4-4 0,-1-1 3 0,-2-3 3 16,1-1-8-16,-5-2 6 0,1-2-4 0,-5-1-3 16,-1 0-1-16,-2-3 1 0,-2 5-4 15,-3 0 4-15,1 5 5 0,-3 6-3 16,2 4 5-16,-1 9-8 0,1 3 9 0,-2 4-4 16,0 4 1-16,-4 7 4 0,-4 6-17 0,-4 5 7 15,0 6-8-15,-6 4 3 0,2 2 5 0,0 4-3 16,2 1 3-16,2 3-3 0,2 0 8 0,1 0-7 15,3-1 6-15,3-2-6 0,2-2-2 0,1-1 1 16,1-4-1-16,5-3 4 0,4-3-9 16,3-5 6-16,1-1-8 0,2-6 5 0,-1 0 0 15,4-3 4-15,-5-4-1 0,4-1-3 0,-2-2 12 16,1 0-10-16,1-4 14 0,-1-4 0 0,1-4-4 16,-3-1 0-16,1-3-3 0,-1-1 5 0,0 0-8 15,0-3 11-15,-2 1-8 0,4-1 5 0,-4 3 1 16,-2 1 0-16,1 4-2 0,-6 3-6 15,0 2 12-15,-3 5-8 0,-2 0 9 0,-1 2-5 16,0 0-5-16,0 0-1 0,0 0-1 16,0 2 9-16,0 5-9 0,-3 1 8 0,-4 3-8 15,2 3-3-15,-1 1 4 0,-2 3-8 16,0 0 8-16,4 0-7 0,-1 0 5 0,1 1-6 16,4-2 7-16,-1 0 1 0,1-2-6 0,0 2 6 15,5-1-8-15,0-1 7 0,6-2-11 0,-1-1 8 16,0-3-3-16,9 0 1 0,-3-4 14 0,4-1-8 15,1-2 5-15,1-2-8 0,1 0 5 0,0-2-6 16,4-4 8-16,-4-2 4 0,2-4-10 0,-1-2 10 16,-3 0-8-16,-1 1 1 0,-5-2-2 15,0-1 4-15,-4-1-2 0,-2-1-2 0,-4 0 12 16,1-1-10-16,-5-1 5 0,-1 0-1 0,0-2-7 16,-5 3-2-16,-1-1 6 0,-2 5 1 0,-1 4 1 15,-3 3 6-15,1 4-8 0,-1 3-6 16,-3 1-1-16,1 3 4 0,-2 6-9 0,3 2 11 15,1 3 3-15,2 2-12 0,0 1 9 0,2 1-7 16,5 2-5-16,1 0 6 0,-1 0 0 0,3 0 5 16,0 1-3-16,0-1 7 0,3 0-5 15,1-1-1-15,5-1-3 0,1-2 2 0,2-1-6 16,6-3 3-16,2 0 14 0,2-2-18 16,6-2 9-16,3-1-16 0,1-1-17 0,4-1-19 15,-1-2-45-15,1 0-67 0,-2-3-164 0,-11 1-396 16,-7-1-803-16</inkml:trace>
  <inkml:trace contextRef="#ctx0" brushRef="#br2" timeOffset="22847.67">16838 17201 2086 0,'0'0'-82'0,"0"0"52"0,0 0 67 16,0 0 46-16,0 0-12 0,0 0-51 0,0 0-2 16,0 0 3-16,0 0 16 0,83-131 9 0,-75 112 8 15,-4 1-2-15,2-2 0 0,-2-2 1 16,3 1-10-16,-4-2-4 0,3 1-7 0,-3 1-2 15,1 4-2-15,-1 3 9 0,-2 5 6 0,-1 4-7 16,0 3-1-16,0 2-17 0,0 0-7 0,0 8-5 16,-4 8 1-16,0 6 0 0,-4 8 0 0,0 6 8 15,-1 5-5-15,2 3 5 0,-1 2 2 16,2 2-3-16,1 3-4 0,2-3-6 0,0 0 3 16,0-2-8-16,2 0 5 0,1-4 3 0,0-3-9 15,-1-2-5-15,1-5 2 0,0-4-16 0,0-7-2 16,3-3 4-16,4-3-21 0,2-5 2 15,-2-2-20-15,0-2-17 0,2-5-7 0,1-1-10 16,-3-3-4-16,-3-7-22 0,2-2-7 0,-5-1-28 16,-1-1-35-16,0-2-40 0,-7 2-20 15,-4-1 11-15,-4-4 54 0,-2-1 79 0,-2 0 48 16,-2-2 44-16,2 3 11 0,-2-1 8 0,1 1 14 16,2 1 8-16,3 2 11 0,2 3 5 15,1 1 16-15,6 3 7 0,0 2 3 0,5 1 1 16,1 1-19-16,5 0-7 0,5 3-4 0,4-1 7 15,3 0-3-15,4 2 2 0,5 0-5 0,3 0-2 16,1 0 17-16,2 1 8 0,2 0 15 0,-1 0 6 16,0 0 3-16,-2 2-11 0,4 2-1 0,-1-1 0 15,-3 0-13-15,1 1-2 0,-1-1-9 0,-1-1-2 16,-1 1-11-16,-6-2 1 0,1 0-9 16,-8 2-10-16,-4-3 3 0,-3 2-6 0,0-1 3 15,-7-1-5-15,1 1 4 0,-3-1 0 0,0 1 8 16,0 0 15-16,0 1-10 0,-5 1-1 15,-5 1-14-15,1 1-8 0,-3 1-5 0,0 1 2 16,-5 1 0-16,3 0-12 0,-2 1 6 0,2 1-5 16,0 1 5-16,-1 0-4 0,4 1 7 0,-1 1-9 15,0 0-5-15,2 2 15 0,3 2-15 16,-2-3 11-16,6 4 0 0,-3-3-6 0,7-1 5 16,-1-3-3-16,3-1 0 0,4-2-7 0,3-2 4 15,0-1-1-15,1-3 4 0,4-2 2 16,-2 0 4-16,2-2-3 0,1-5-8 0,3-2 11 15,1-1-9-15,-4-1 6 0,1-2 5 0,1-1-2 16,-4-1-2-16,0-2 6 0,-1 1-4 0,-2 0-8 16,-1-2 9-16,0 2-11 0,0-3 8 0,-1 0 0 15,-4 1-1-15,2 1 0 0,-2 2-4 0,-2 3 9 16,-2 2-7-16,-1 3 7 0,0 4 3 0,0 2-1 16,-2 1-1-16,-3 0 1 0,2 5-9 15,-4 5-4-15,3 2 7 0,-2 4-9 0,2 2 9 16,0 0 1-16,1 2 1 0,2-1 1 0,-1 0-5 15,0 1 7-15,0 1-7 0,2 0 10 16,0-2 4-16,0-2-10 0,0-2 0 16,5-4-4-16,-2-2-1 0,5-2-5 0,2-2 5 0,0-2-8 15,0-3-4-15,1 0 0 0,3 0-11 16,-1-1-11-16,0-5-27 0,-1-2-30 0,4-1-53 16,-3-2-120-16,3-2-267 0,-5 2-130 0,-4 3-512 0</inkml:trace>
  <inkml:trace contextRef="#ctx0" brushRef="#br2" timeOffset="23116.08">17350 16944 1876 0,'0'0'14'0,"0"0"63"0,0 0 68 16,0 0 22-16,0 0-20 0,0 0-52 16,0 0-4-16,100 118-14 0,-79-100-5 0,3 1-11 15,-1-2-17-15,-1-2-12 0,0-2-5 16,-2-2-11-16,4-2-13 0,-3-2 5 0,1-2-16 16,-1-3 6-16,1-1-15 0,-2-1-31 0,1 0-38 15,-2-2-59-15,-5-3-69 0,3-1-176 0,-6 3-228 16,-4 1-802-16</inkml:trace>
  <inkml:trace contextRef="#ctx0" brushRef="#br2" timeOffset="26300.17">18148 17774 1635 0,'0'0'41'0,"0"0"26"16,0 0 37-16,0 0 7 0,0 0 17 0,0 0-28 15,0 0-25-15,0 0-10 0,0 0-7 16,0 0-7-16,0 0-13 0,0 0-12 0,0 0-12 15,-37-76-1-15,35 76-13 0,1-1 5 0,0 1-24 16,0-1-35-16,-1 1-37 0,0 0-88 0,1 0-84 16,1 0-145-16,0 3-112 0,0 0-331 15,0-1 705-15</inkml:trace>
  <inkml:trace contextRef="#ctx0" brushRef="#br2" timeOffset="87998.38">20264 15532 0 0,'0'0'156'16,"0"0"-95"-16,0 0-35 0,0 0 2 15,0 0 8-15,0 0 10 0,0 0 26 0,0 0 14 16,0 0 7-16,0 0 0 0,0 0-6 0,0 0-10 16,-77-8-12-16,75 8-8 0,1 0-22 0,1 0-9 15,0 0-5-15,0 0 5 0,0 0 16 16,3 0 25-16,1 0 18 0,3 0 11 0,-1 0 2 16,7 0-9-16,2 0-7 0,3 0-12 0,1-2-5 15,5-1-7-15,-1 0-6 0,6 0 0 0,1 1-6 16,2 1-1-16,4 0-2 0,2 1-3 0,1 0-2 15,3 0-2-15,3 0-3 0,2 0-4 0,4 0-2 16,2 0-2-16,3 0-4 0,6 1-2 0,0 1-5 16,6 1-3-16,0-1-1 0,0-1 0 15,2 1-2-15,1 0 3 0,0-2 2 0,-3 0-2 16,0 0 4-16,-2-4-2 0,0-1 0 0,-3 0 2 16,2-2 0-16,-3 1 3 0,3-2 0 15,-3 1-2-15,0 0-3 0,-2 0-2 0,0 0 1 16,-6 0 0-16,5 0-5 0,-1 2 2 0,-2-2-4 15,0 1-4-15,1 1 3 0,-3-1-3 16,3 0 0-16,-2 1-1 0,2 1-1 0,-1-1 0 16,-2 2-2-16,-2-1 3 0,0 3-2 0,-2 0 1 15,0 1 2-15,-3 0-5 0,-1 0 2 0,1 0 0 16,-2 2 0-16,1 2 2 0,-2 0 1 16,-3 1 0-16,1 0-2 0,-3-1 1 0,1 0 1 15,-7-1-3-15,0-1-1 0,-4 1 5 0,-3-1-7 16,-5-1 3-16,-1 0 4 0,-3 1-3 0,-1-2 2 15,1 0 1-15,-4 1-6 0,1-1-4 0,-1 0 0 16,0 0-7-16,-3 0 0 0,1 0 2 0,0 0-4 16,1-1 1-16,0-1-5 0,1 0-5 15,0 0-4-15,-1-1-3 0,0 0-2 0,-1 1-1 16,-2-2 1-16,-2 0-3 0,1 0-3 0,-2-1-11 16,-1 2-8-16,-4-1-25 0,-1 2-64 0,-1 0-93 15,-8 0-86-15,-8 0-49 0,-7 2 55 16,5-1-13-16,2 1 61 0</inkml:trace>
  <inkml:trace contextRef="#ctx0" brushRef="#br2" timeOffset="88642.48">20559 15656 0 0,'0'0'57'15,"0"0"54"-15,0 0-62 0,0 0-24 16,0 0-9-16,0 0 5 0,0 0 6 0,-129 36 11 15,115-31 16-15,4-1 12 0,0 0 4 0,0-1 4 16,0 1 1-16,3-3-3 0,1 1 2 0,-1-1-2 16,4 1 0-16,1-2-5 0,0 1-10 15,2-1-10-15,0 0-15 0,0 0 5 0,5 0 14 16,4 0 23-16,2 0 22 0,6 0 7 0,4-3-1 16,4 1-11-16,5 0-10 0,2-1-14 0,5 0-2 15,2 1-8-15,2-1-6 0,2 1 0 16,5 1-11-16,-2-2 0 0,5 2-9 0,-1 0-5 15,6-1-3-15,-1-1-6 0,5 1 4 0,2-1-6 16,0-1-2-16,6 2-1 0,0 0-4 16,-1 1 0-16,3 1 6 0,0 0-4 0,2 0-7 15,-1 1 2-15,1-1-9 0,3 1 6 0,1 0 1 16,0 0 1-16,-2-1 1 0,0 0-7 0,0 0 6 16,-4 0-2-16,-4 0-1 0,0 0 0 0,-4-2-2 15,0-1 0-15,-2-2 2 0,0 2 2 0,-2-3-1 16,-2 1 1-16,-1 1-5 0,-5-2 1 15,0 0 3-15,-4 1-1 0,1-1 3 0,-2-1 0 16,3 1-4-16,-3-2-1 0,4 0 4 16,-2 1-5-16,-2 0 0 0,2 0 4 0,-4 0-8 15,-1 0 6-15,0 1-1 0,-2-1 3 0,-2 0 4 16,-5 0-2-16,2 0 2 0,-1 0-6 0,-2 0 0 16,-2 0-3-16,0 0 0 0,-1 0-2 0,0 1-4 15,-4 1-5-15,2 0-7 0,-5 2-8 16,-6-1-14-16,-2 3-28 0,-7 0-47 0,-3 1-65 15,-4 0-115-15,-8 0-107 0,1 0 3 0,-2 0-424 0</inkml:trace>
  <inkml:trace contextRef="#ctx0" brushRef="#br2" timeOffset="89625.63">20965 15731 0 0,'0'0'56'0,"0"0"19"15,0 0-29-15,0 0-15 0,0 0-4 0,0 0-3 16,0 0 3-16,0 0 5 0,0 0 17 0,0 0 19 16,0 0 26-16,0 0 18 0,0 0 3 0,-4-37-18 15,4 37-28-15,-2 0-25 0,1 0-12 0,-2 6 11 16,-3 6 17-16,-2 3 18 0,-3 5 12 0,-5 7 1 15,3 3-11-15,-5 4-10 0,-1 4-8 16,1 2-18-16,1 2-5 0,-2 4-7 0,-2-1-9 16,1 2-5-16,-4 1-9 0,-1 3-5 0,-4 2-6 15,1 3-2-15,-2 1-1 0,1 0-1 16,0 1 0-16,2-1 4 0,-1-1-1 0,3 2 0 16,1-3 4-16,1-1-5 0,3 0 4 0,-1-3 0 15,5-2-3-15,0-1 6 0,2 3 3 0,2-4 4 16,2 2 0-16,1-1 8 0,2-2-1 0,-2-1 3 15,2-1 9-15,3 1-5 0,-4-3 3 0,3 0-6 16,-1 1 2-16,-2 0-3 0,3-2 6 16,-3 1 6-16,0-4-6 0,4 0 5 15,-3-3-7-15,0-2-1 0,3-4-10 0,-2-2 0 16,2-1-16-16,-4-1-2 0,5-3 5 0,-5 2-11 16,3-5 15-16,-2-2-12 0,-2-2-3 0,2-3-15 15,0-3-33-15,0-2-39 0,-1-4-93 0,-4 2-102 16,2-3-143-16,0 0-23 0,3 0-65 0</inkml:trace>
  <inkml:trace contextRef="#ctx0" brushRef="#br2" timeOffset="90058.17">21215 15795 610 0,'0'0'18'0,"0"0"59"0,0 0 0 0,0 0-4 15,0 0 9-15,0 0-1 0,0 0 8 0,0 0 11 16,-128 109 11-16,96-63 7 0,-1 8-1 16,-3 5 1-16,3 3-15 0,0 6-12 0,-3 3-5 15,4 5-19-15,1 2-6 0,-2 5-14 0,3 0-12 16,2 2-9-16,0-2-4 0,3-2 0 0,-1-5-11 16,5-4 6-16,-1-5-5 0,4-2-9 15,3-6-4-15,-1-2-5 0,2-6-9 0,-2-1 3 16,5-6 2-16,-3-3-6 0,1-3 0 0,0-2-14 15,2-6-9-15,-2-1-21 0,1-4-16 16,-2-1-18-16,2 0-31 0,0-2-20 0,-2 0-43 16,0-4-41-16,-1 0-35 0,-1-1-52 0,5-5 35 15,1-4-70-15</inkml:trace>
  <inkml:trace contextRef="#ctx0" brushRef="#br2" timeOffset="91491.46">21010 17852 567 0,'0'0'13'0,"0"0"4"16,0 0 27-16,0 0 21 0,0 0 20 0,0 0-7 15,0 0-21-15,0 0-28 0,0 0-5 0,0 0 20 16,0 0 2-16,0 0 17 0,0 0 15 0,-17-117 5 16,9 109 1-16,-2 4-3 0,-3 0-21 15,-4 3-25-15,-2 1-11 0,-2 4-20 0,-1 4-4 16,-7 3 2-16,5 4-3 0,-4 2 0 0,2 5-6 16,0 0 6-16,3 1-11 0,1 2 8 0,1 1 6 15,5-5-13-15,2-1 9 0,4-3-5 16,3-3 13-16,0 1-19 0,5 0 16 15,-1 1-24-15,3-1-13 0,0 0 30 0,2-2-13 0,6-3 26 16,5-2 4-16,2-2 22 0,6-5-11 16,3-1 19-16,-1-3 4 0,14-11-23 0,4-7 18 15,2-6-25-15,2-7 0 0,-11 1 8 0,-9 0 0 16,-2 0 15-16,-3-1 3 0,1-3 2 16,2-4-11-16,-2-4-5 0,3-5-7 0,2-4-5 15,-3-2-2-15,-2-1 3 0,0 1-1 0,-3 5-9 16,-6 4 7-16,-5 9-6 0,-4 8 10 0,-3 9 17 15,0 7 2-15,-1 7 9 0,-1 5-16 0,-2 2-16 16,0 7-16-16,-4 8-8 0,-1 5 5 0,-3 8-2 16,2 4 6-16,-3 4-4 0,3 4 2 0,2 1-3 15,0 2 0-15,5-1-2 0,2 3-6 16,1-3 4-16,0 1-4 0,5-3 3 0,3 1-1 16,1-7 4-16,4-2-8 0,3-3 6 0,3-4 1 15,0-2-10-15,2-4 10 0,3-3-8 16,-1-2 1-16,4-4 3 0,-2-3 4 0,1-4 2 15,-2-3 4-15,-2 0 14 0,1-5-8 0,-3-5 10 16,-4-2-2-16,1-3-8 0,-3-3 5 16,1-2-1-16,-5-3 1 0,-1 0-3 0,-3-2 7 15,-2 1-6-15,-3 2 2 0,-1 1 9 0,-5 3-2 16,-4 3 5-16,0 1-5 0,-2 1 6 0,-2 4-11 16,1 1 8-16,-1 3-4 0,1 2-15 15,-3 1 8-15,3 2-11 0,1 0 7 0,1 0 0 16,0 0-1-16,2 0-4 0,2 3-10 0,4 2 7 15,0 0-9-15,2 1 5 0,0 1 3 0,2 1-2 16,3-1 1-16,4 0 0 0,0 0 7 0,2-3-11 16,0 1 13-16,1 0-7 0,-1-3-2 0,0 0 4 15,0 0 2-15,-2 0-6 0,-1 1-1 16,1-1 12-16,-3 0-16 0,-1 0 11 0,-2 1 2 16,-1 1-8-16,2-1 9 0,-2 2 0 0,0 0-4 15,0 1-4-15,0 1 5 0,1 1-7 0,0 1 3 16,0 0 6-16,1 2-5 0,-1-2 3 15,3 2-4-15,0-3 1 0,-1-1-4 0,2 0 9 16,0 3 0-16,1-5-7 0,0-1 12 16,2 1-9-16,0-3 6 0,2-1 3 0,1 0 4 15,0-1-6-15,3 0 3 0,-2-1 10 0,2-2-9 16,-1-4 16-16,4 0-6 0,-3-3 0 0,2 0 1 16,-1-1 1-16,1-3 8 0,2 0-11 0,-2-4 9 15,3 0-9-15,-1-2-4 0,-2-3 7 16,3-3-9-16,0-2-1 0,-2-2-1 0,2-5-1 15,1-3 0-15,-2-2 3 0,1-3-2 0,-2 0-5 16,0 0 1-16,-4 5-3 0,-3 2 5 0,-4 6-6 16,-1 5 9-16,-5 4-7 0,-2 7 3 15,0 5 18-15,0 4-5 0,-1 4 8 0,-4 1-17 0,1 5-6 16,-3 4-12-16,-1 4 3 0,-3 3 7 16,1 3-10-16,-1 4 8 0,1 0-9 0,1 3 6 15,2 3 2-15,0 1-1 0,-1 3-1 0,3-1-4 16,0 0 6-16,1 3-6 0,1-3 3 15,0 1-2-15,3-1-1 0,0-6-2 16,4-2 6-16,3-2 2 0,4-4-10 0,4-1 9 16,1-1-15-16,2-3 4 0,3-1 7 0,2-3-3 15,-3-3 11-15,2-2-7 0,1-3 9 0,0-1-6 16,-2 0 4-16,2-6 5 0,-5-1-10 0,1-2 9 16,-2 0-4-16,-3-3 2 0,-4 0 5 0,1-2-4 15,-3-1-8-15,-2 1 1 0,-2 0 4 16,-4 0-2-16,0 1 9 0,0 3-4 0,-8 1-1 15,-1 2-2-15,-3 3 2 0,1 1-1 0,-3 3-12 16,-3 3 7-16,3 2-7 0,-2 4 5 0,3-1 1 16,0 3 3-16,1 0-3 0,4 3-9 15,-2 3 7-15,5-2-11 0,0 2 6 0,2-1-9 0,3 1-18 16,0-2-20-16,6 0-27 0,3 0-23 16,3-1-35-16,4-3-14 0,1 1-52 0,2-4-84 15,3-2-122-15,-3-3-73 0,-8-1-115 0</inkml:trace>
  <inkml:trace contextRef="#ctx0" brushRef="#br2" timeOffset="91690.92">21702 17188 2189 0,'0'0'37'0,"0"0"-52"0,0 0-15 16,0 0 37-16,128-2 1 0,-72 11-10 0,5 2 1 16,6 3-22-16,5 3-31 0,2 1-56 0,2 4-77 15,2 0-107-15,1 2-106 0,-21-5-52 16,-17-6-221-16</inkml:trace>
  <inkml:trace contextRef="#ctx0" brushRef="#br2" timeOffset="92642.74">23121 17481 419 0,'0'0'218'0,"0"0"-24"0,0 0 21 16,0 0 15-16,0 0-47 0,0 0-60 16,0 0-30-16,0 0-3 0,0 0-8 0,0 0-20 15,-122-104-7-15,102 114-13 0,1 1 1 0,-2 4-2 16,4 2 0-16,-2 2-8 0,3 2-16 15,0 0 1-15,1 2-14 0,6 0 6 0,3 1-9 16,3-4-1-16,3 2-5 0,0-4-5 0,3-1 7 16,3-1-6-16,3-5 7 0,2-2 1 0,-1-3 3 15,3-2 4-15,3-2 7 0,0-2 7 0,-1-2 1 16,1-5 4-16,-1-1-4 0,1-3 3 0,-2-2 6 16,-3-1 7-16,-2-2 1 0,-2-2 2 15,-1-2-8-15,0 0-11 0,2-3 1 0,-2-2-13 16,4-2-3-16,-1-2 5 0,2-1-8 0,0-2 1 15,3 2-1-15,-2-1 2 0,-1 1-5 16,0 4 5-16,-5 1 4 0,-2 7-6 0,-3 4 6 16,-1 5 1-16,0 5 0 0,0 2-12 15,0 2 2-15,0 4-12 0,-6 5-4 0,-2 6 22 16,-6 3-10-16,3 4 8 0,-1 2-2 0,2 1-6 16,0 0 1-16,2 0 2 0,4 0 3 0,1 2-10 15,3 0 10-15,0-2-11 0,3 0 2 0,6-4 1 16,0-2-1-16,1-3 0 0,2-3 1 0,-2-1 7 15,1-3-6-15,0-2 13 0,-3-3-7 16,0-4 2-16,2 0 4 0,0-2-5 0,-2-5 12 16,2 0-15-16,0-1 14 0,0 1-8 0,-2-2-5 15,3 0 9-15,-2 0-10 0,1-3-1 0,1-1 2 16,-1 1 6-16,0-2-6 0,0 1 9 16,-3 3-4-16,-1 1-10 0,1 2 6 0,-4 4-4 15,1 3 0-15,-3 0 1 0,-1 0 0 0,0 5 3 16,0 7-2-16,-5 0 6 0,-2 5-5 15,0-2-2-15,-1 3 3 0,-1-2-2 0,1 0-3 16,1 0 6-16,1 1-2 0,4-1-11 0,0-3 11 16,2-1-9-16,0-1 8 0,0 0 3 15,3-3 1-15,2-1-3 0,0-3-2 0,-1 1 11 16,2-3-9-16,3-1 15 0,-3 0 3 0,1-1-5 16,2 0 4-16,1-3-5 0,0-1 0 0,0-2-8 15,1 0 6-15,-1 0-5 0,1-1-4 0,2 0 6 16,-2-1-6-16,3-2 1 0,-2 0-2 0,1-4 2 15,0 1-4-15,1 0 6 0,-1 3-1 0,0 0-7 16,-2 1 5-16,-1 0-4 0,-2 2 2 16,-3 4-4-16,-4 2 4 0,0 1-12 0,-1 0 4 15,0 2 9-15,0 4-6 0,-2 1 14 0,-5 1-5 16,1 1-6-16,-1 0 1 0,-3 3 0 16,3-1 2-16,1 2-5 0,0 0 8 0,1-2-8 15,1-3 1-15,3 0 2 0,1 0-2 0,0-1 3 16,0-1-3-16,1 0 4 0,2 0-4 0,2-3 8 15,-3 0-3-15,3 0 2 0,0-3 0 0,2 0 1 16,0 0 4-16,4 0-9 0,-1 0 9 16,4-3-11-16,-3 0 3 0,3 0 8 0,1 0-8 15,-3 0 6-15,0 2-5 0,-2 1 0 16,-1 0-5-16,0 0 8 0,-1 0 1 0,-5 1-7 16,2 1 4-16,-1 2-7 0,-2-1-1 0,0 1-3 15,0 0 1-15,-2-1-19 0,0 0-13 0,-2-1-11 16,-2 1-42-16,2 0-27 0,-4-1-69 0,4 0-119 15,-2-2-199-15,2 2-528 0</inkml:trace>
  <inkml:trace contextRef="#ctx0" brushRef="#br2" timeOffset="92803.86">23516 17143 1758 0,'0'0'67'0,"0"0"34"16,0 0-12-16,0 0 2 0,0 0-23 0,0 0-65 16,0 0-44-16,0 0-61 0,0 0-132 0,0 0-176 15,0 0-103-15,0 0-364 0</inkml:trace>
  <inkml:trace contextRef="#ctx0" brushRef="#br2" timeOffset="93104.35">24141 17279 1522 0,'0'0'79'0,"0"0"34"0,0 0 35 15,0 0 34-15,0 0-31 0,0 0-49 0,0 0-28 16,0 0-16-16,-84 137-9 0,65-109-15 16,0 0-7-16,-1-1-8 0,0 2-3 0,4 1-8 15,1-2-2-15,5-2-8 0,0-1-9 0,5-1-6 16,3-3-18-16,2-1-12 0,0 1-34 16,1-3-35-16,2-3-75 0,5-2-126 0,1-3-112 15,-3-2-134-15,-1-4-216 0</inkml:trace>
  <inkml:trace contextRef="#ctx0" brushRef="#br2" timeOffset="93350.34">24299 17295 1509 0,'0'0'333'16,"0"0"-227"-16,0 0 6 0,0 0 34 0,0 0-15 15,0 0-33-15,0 0-23 0,0 0-14 16,0 0-16-16,6 121-9 0,-14-92 6 0,0 0-9 16,-2 0 5-16,-1-1-10 0,0 0-7 0,0-1-13 15,-2-3-3-15,1-1-10 0,0-2-17 0,1-2-1 16,0 0-29-16,0-2-13 0,0-1-25 0,-1-1-37 16,0-1-49-16,0-3-85 0,4 0-125 15,1-4-188-15,1-4-472 0</inkml:trace>
  <inkml:trace contextRef="#ctx0" brushRef="#br2" timeOffset="93765.02">24083 17160 1439 0,'0'0'340'15,"0"0"-241"-15,0 0 18 0,0 0 24 0,127-59 6 16,-100 59-27-16,-4 0-14 0,4 5-22 15,-2 4-13-15,2 2-8 0,-3 4-11 0,-1 4-9 16,1 0-4-16,-4 6-2 0,-4-2-19 0,-1 3 5 16,-4-1-7-16,-1 1-12 0,-5 0 5 15,0 2-6-15,-4-2-4 0,-1-1-2 0,0 2 8 16,0-2-10-16,-1-3 6 0,-1 1-4 0,-4-5-8 16,4 0 2-16,-4-2-2 0,-1-1-1 15,-1-4-9-15,-3 0-1 0,1-4-9 0,-4-3-6 16,0 0 5-16,2-2-2 0,-7-1 1 0,3 1 2 15,1-1 5-15,-1-1-2 0,2 0 12 0,4 1 8 16,-1 0-3-16,6 1 7 0,1 1-4 0,4 2-5 16,0 1 5-16,0 3 8 0,7-1-3 0,1 2 9 15,4 1 5-15,1 0-6 0,3 3 9 16,-1 1 0-16,5 0-3 0,-2 0-1 0,-1 0-4 16,0 0-7-16,0-2 3 0,-1-1 4 0,0 2-3 15,-3-3 3-15,0-1-17 0,0-2-10 16,-1-1-43-16,-2-3-57 0,-1-1-92 0,-2-1-185 15,-2-1-184-15,-1-1-363 0,-1 0 651 0</inkml:trace>
  <inkml:trace contextRef="#ctx0" brushRef="#br2" timeOffset="94165.06">24787 16831 2043 0,'0'0'56'0,"0"0"15"15,0 0 17-15,0 0 24 0,0 0-5 16,0 0-15-16,0 0-10 0,0 0-12 0,0 0-25 16,0 0-7-16,-30 130-18 0,24-111-12 0,1 2-5 15,-3 1-5-15,0-2-8 0,2-1-1 0,-2-2 1 16,0 1-17-16,0-4-1 0,1 1-18 15,0 0-24-15,-2-1-14 0,3 0-35 0,-1-2-33 16,2 0-75-16,2 0-96 0,2-2-100 0,1-3-76 16,0-3-305-16</inkml:trace>
  <inkml:trace contextRef="#ctx0" brushRef="#br2" timeOffset="94384.42">24791 16840 1646 0,'0'0'63'0,"0"0"21"0,0 0 18 16,0 0 8-16,0 0-31 0,0 0-14 0,137 12-11 16,-115-6-5-16,5 0-12 0,-4-1-8 0,-2-1-4 15,-1 0-15-15,1 1-4 0,-2-3-12 0,-4 2-12 16,-1-2-28-16,-4 1-60 0,-4 1-148 15,-2-2-212-15,-1 1-579 0</inkml:trace>
  <inkml:trace contextRef="#ctx0" brushRef="#br2" timeOffset="94631.21">24755 16950 1850 0,'0'0'240'0,"0"0"-151"16,0 0 8-16,0 0 21 0,0 0 4 0,0 0-31 15,0 0-32-15,0 0-12 0,0 0-14 0,122 63-16 16,-96-52 0-16,1-1-17 0,2-1 0 0,-5-1-1 16,1 0 0-16,-2-1 0 0,-3 0-7 0,-2-1 1 15,-4 0-19-15,2 0-19 0,-5 0-45 0,-2-1-71 16,-4 1-143-16,1-2-178 0,-3 0-108 0,-2-1-474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3:47:24.4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1490 9776 1046 0,'0'0'78'0,"0"0"3"15,0 0 76-15,0 0 67 0,0 0 20 0,0 0-43 16,0 0-52-16,0 0-31 0,0 0-26 0,0 0-16 16,0 0-8-16,0 0-6 0,-5-68-4 0,5 68-10 15,0 0-4-15,-2 0-9 0,2 0-11 0,-1 2-2 16,-2 3-12-16,-1 3-5 0,1 4 1 16,-4 6-8-16,1 4 2 0,-2 0-4 0,0 4-1 15,0 0 3-15,2 3 2 0,1 2 0 0,0 0 1 16,0 1-4-16,4 2 3 0,1 2-2 0,0-2-1 15,0-2 4-15,0-1-4 0,6-1 0 16,1-3 0-16,2-3 0 0,4 0-4 0,2-3 2 16,-1 0-2-16,3-6-8 0,2-2 2 15,2-3-6-15,-1-5 0 0,1-2 2 0,1-3 4 16,2-3 1-16,-2-5 3 0,1-2 4 0,-2-5 2 16,0-1 6-16,-1-2 2 0,1-1 2 0,-1-2-2 15,-2-2 1-15,-1-2 0 0,-3 0-1 16,0-3-1-16,-2-1 1 0,0-4 3 0,-2-1-5 15,0 0 4-15,-4-2-1 0,2-2-7 0,-4 2 5 16,2-2-4-16,-5 2 2 0,0 3 1 0,2 2 0 16,-2 7 0-16,-1 7 0 0,0 5 7 0,-1 5 9 15,1 5 4-15,0 2-4 0,-3 5-11 16,2 8-14-16,-6 4-3 0,2 7 0 0,-5 6 5 16,0 4 3-16,0 4 0 0,1 2 3 0,0 0-2 15,1 2 2-15,5 2-3 0,-4 0-1 0,2 0 1 16,1-3-4-16,1-2 3 0,1-2-1 15,2-4-3-15,0-3-12 0,0-3-21 0,0-2-38 16,3-5-48-16,3-3-55 0,-1-4-109 0,2-3-148 16,-4-3-69-16,1-3-616 0</inkml:trace>
  <inkml:trace contextRef="#ctx0" brushRef="#br0" timeOffset="341.45">2140 9420 2493 0,'0'0'-57'0,"0"0"40"0,0 0 35 15,0 0 29-15,0 0-2 0,0 0-24 16,0 0 0-16,-35 122-6 0,34-93 0 0,-1 3-2 16,-2 0-7-16,0 0 3 0,3 0-6 0,0-2-3 15,1 1-4-15,0-5-18 0,0-3-47 0,1-4-65 16,8-4-99-16,-2-3-140 0,3-3-110 0,-3-3 12 15,2-2-372-15</inkml:trace>
  <inkml:trace contextRef="#ctx0" brushRef="#br0" timeOffset="701.82">2297 9700 1437 0,'0'0'356'0,"0"0"-393"0,0 0 41 0,0 0 47 16,0 0 20-16,0 0-2 15,0 0 3-15,0 0 12 0,0 0-4 0,0 0-5 16,0 0-13-16,0 0-10 0,0 0-6 0,0 0-5 16,79-127 0-16,-73 107-8 0,1 2 1 0,-3 0-5 15,0-1-2-15,-1 2-1 0,2 3 0 0,-3 1-4 16,0 4 1-16,-1 3 7 0,-1 5-1 0,0-1 12 15,0 2-10-15,0 0-9 0,0 2-12 16,0 3-10-16,0 4 0 0,0 4 0 0,0 4 3 16,-1 4-3-16,-1 4 1 0,-2 3-3 15,0 2 3-15,1-1-6 0,0 5-3 0,-1-4-3 0,1 0-20 16,-1-3-15-16,2 0-30 0,1-5-35 16,2-3-31-16,-1-2-45 0,0-5-98 0,0-2-146 15,1-4-46-15,2-2-603 0</inkml:trace>
  <inkml:trace contextRef="#ctx0" brushRef="#br0" timeOffset="914.5">2529 9185 2629 0,'0'0'-90'0,"0"0"46"0,0 0 61 16,0 0 64-16,0 0-5 0,0 0-24 0,0 0-11 15,0 0-1-15,88 143-1 0,-73-114-3 0,-5-1-3 16,0 6-8-16,-2-2-6 0,-4 3-10 16,-2 0-1-16,-2 2-5 0,0 0-10 0,0-1-23 15,-4 1-37-15,-5-3-66 0,1-1-109 0,3-3-212 16,-2-6-154-16,4-10-825 0</inkml:trace>
  <inkml:trace contextRef="#ctx0" brushRef="#br0" timeOffset="1210.78">3079 9869 2656 0,'0'0'-96'0,"0"0"33"16,0 0 72-16,0 0 43 0,0 0-14 15,0 0-24-15,136-30-12 0,-106 21-17 0,1 1-39 16,-1 0-100-16,-2 2-184 0,-10 1-222 0,-6 3-866 0</inkml:trace>
  <inkml:trace contextRef="#ctx0" brushRef="#br0" timeOffset="1391.72">3200 10079 2717 0,'0'0'-101'0,"0"0"30"0,0 0 70 15,0 0 71-15,0 0-5 0,0 0-23 0,0 0-11 16,130-34-10-16,-105 24-14 0,4-1-14 0,-2 2-26 16,-3 1-45-16,4 1-98 0,-4 3-187 15,-5-1-225-15,-6 4-862 0</inkml:trace>
  <inkml:trace contextRef="#ctx0" brushRef="#br0" timeOffset="1809.83">4149 9333 1674 0,'0'0'790'0,"0"0"-804"0,0 0 0 15,0 0 14-15,0 0 18 0,0 0 15 0,0 0 1 16,0 0 0-16,0 0-1 0,0 0-5 0,0 0-8 16,0 0-13-16,142-21-1 0,-112 17-4 15,-1 0-4-15,-1-1-4 0,-3-1-18 0,2-1-35 16,0-1-46-16,-3 1-54 0,-2 0-62 0,-2 0-68 16,0 1-48-16,-4 0-30 0,-2 0 26 15,-6 3 77-15,-5 0-213 0</inkml:trace>
  <inkml:trace contextRef="#ctx0" brushRef="#br0" timeOffset="2293.83">4257 9283 1620 0,'0'0'32'0,"0"0"8"0,0 0 51 15,0 0 42-15,0 0-1 0,0 0-27 0,-53 121-12 16,52-94-11-16,-2 2-6 0,3 4-9 15,0 1-7-15,3 3 1 0,1 3-8 0,2 2-3 16,-2 0-4-16,3 4-6 0,-2 2-10 0,1 0-4 16,-2 3-4-16,3 1-7 0,-4 4 5 15,5 0-1-15,-5 3-1 0,3-2-3 0,-3 2-2 16,3-3-2-16,-1 2-3 0,2-3 1 0,-2 3-1 16,2-3 0-16,-1 1-3 0,-1 3 4 0,3 0-4 15,-4 1 1-15,2 0 6 0,-4 2-5 16,3-2 4-16,-3 0-3 0,-1-2 0 0,-1 0 2 15,0 1 0-15,1-3 2 0,-4 2-4 0,-3-3 1 16,4-2 2-16,-5-3 2 0,5-2 2 0,-2-2 4 16,0-4-4-16,2-4-1 0,2-4 1 0,0-1-5 15,0-6 2-15,0-2-3 0,0-4-1 16,5-3-6-16,0-3-1 0,-2-4 3 0,4-2-4 16,1-2 6-16,0-1-3 0,-1-4 1 0,3-1 2 15,2-1-3-15,2 0 4 0,-1-3 0 16,5-2 1-16,0-1 0 0,-2-1-4 0,3 2-1 15,-1-2-1-15,1 1-2 0,-3 1-1 0,3-1 0 16,1 0-1-16,-2 1-2 0,1 1-3 0,-4 0-9 16,5 2-13-16,-2 0-16 0,2-1-26 15,-1 2-28-15,0 1-38 0,2 0-50 0,0 0-73 16,-1 0-156-16,-5 0-162 0,-5 0-782 0</inkml:trace>
  <inkml:trace contextRef="#ctx0" brushRef="#br0" timeOffset="2914.61">4880 9665 2105 0,'0'0'248'0,"0"0"-186"0,0 0 27 16,0 0 16-16,0 0-9 0,0 0-26 0,0 0-21 16,0 0-15-16,0 0-4 0,0 0-7 15,0 0-6-15,0 0-4 0,-21-140-7 0,28 114 3 16,1 2-5-16,-4 0 1 0,4 1 3 0,-5 3-1 16,2 4 4-16,-2 5 2 0,-1 3 3 0,-1 3 0 15,-1 4 2-15,3 1-4 0,-3 0-8 0,0 1-6 16,2 6-1-16,-1 6 4 0,2 5 3 15,-1 5 7-15,3 7-4 0,-3 4-2 16,-1-1-3-16,4 3-1 0,-4 1-2 0,1-3-5 16,-1 0 1-16,6-1-11 0,-3-4-8 0,0-1-18 0,2-3-25 15,3-1-32-15,1-4-57 0,-1-4-76 16,1-1-161-16,-4-4-195 0,1-5-844 0</inkml:trace>
  <inkml:trace contextRef="#ctx0" brushRef="#br0" timeOffset="3482.92">6299 9449 2112 0,'0'0'30'16,"0"0"42"-16,0 0 25 0,0 0 22 15,0 0-21-15,0 0-29 0,0 0-17 0,0 0-9 0,0 0-10 16,0 0-9-16,0 0-5 0,0 0-1 16,0 0-1-16,0 0-4 0,-97-77 1 15,80 77-9-15,-1 0-2 0,-2 4 1 0,-2 4-8 16,1 1 4-16,-2 4-3 0,1 1-2 0,0 1 1 16,4 2 2-16,1 4-2 0,1-1-1 0,2 0 1 15,3 2 0-15,3 0 1 0,1 2-5 0,5-2 5 16,2 1-6-16,0-1 1 0,9-2 2 0,1 0-4 15,2-2 1-15,6-5-2 0,3-3 3 0,1-2-1 16,4-3 7-16,0-3 2 0,4-2-3 16,0-3 1-16,0-6 1 0,0-2 2 0,-2-3 3 15,-4-3 5-15,-1 1-2 0,-2-2 6 0,-4-1 4 16,-1 0 1-16,-5-2 1 0,-1 0-2 16,-6 1 3-16,1-1-5 0,-7 3 0 0,2-1-4 15,-6 1-4-15,-4 2-6 0,-1 2-6 0,-3 2-4 16,-1 1-16-16,-3 3-9 0,1 2-26 0,1 1-30 15,-2 3-44-15,3 2-91 0,2 0-198 16,6 0-131-16,1 0-776 0</inkml:trace>
  <inkml:trace contextRef="#ctx0" brushRef="#br0" timeOffset="4066.13">7409 9444 1709 0,'0'0'301'16,"0"0"-245"-16,0 0 26 0,0 0 28 16,0 0-7-16,0 0-25 0,0 0-11 0,0 0-4 15,0 0-11-15,0 0-5 0,0 0-1 0,0 0-3 16,0 0-2-16,0 0-7 0,-22-115-5 0,10 111-14 15,-3 1-3-15,-1 3-12 0,-5 0-5 0,-2 3 1 16,1 3-5-16,-2 5 6 0,1 0-4 0,1 3 2 16,2 2 0-16,3 1-1 0,3 2 0 15,1 1 3-15,3 0-1 0,2 3-3 0,4-1 1 16,2-1-12-16,2 0 8 0,0-2-2 0,4 3 2 16,2-3 3-16,4-3-5 0,2 1 1 15,2-3-4-15,2-2 4 0,-1-3-4 0,4-1 1 16,-2-3 3-16,2-3 3 0,0-2 4 0,2 0 4 15,-1-3 8-15,-1-4-2 0,0-1 6 0,0-2 3 16,-3-1 4-16,-1-2 5 0,-1 0 4 16,-3 0 2-16,0-3-1 0,-3 1 1 0,-3 0-9 15,-1-1-1-15,-2 0-9 0,-2 0-7 0,0-3-7 16,0 2-10-16,-2 0-12 0,-2 0-31 16,-1 3-31-16,0 0-58 0,1 2-98 0,-1 4-199 15,0 0-148-15,2 6-723 0</inkml:trace>
  <inkml:trace contextRef="#ctx0" brushRef="#br0" timeOffset="4814.95">8425 9414 229 0,'0'0'192'0,"0"0"27"0,0 0 57 0,0 0 12 16,0 0-21-16,0 0-34 0,0 0-35 0,0 0-27 16,0 0-22-16,0 0-15 0,0 0-10 15,0 0-14-15,0 0-11 0,-15-68-16 0,9 62-20 16,-3 2-17-16,-1 0-18 0,-1 1-11 0,-2 2-11 15,-4 1-4-15,-3 0-7 0,0 1-1 0,-5 6 3 16,0 1-2-16,4 4 1 0,-3-1-2 0,3 5-1 16,4 0-2-16,0 3 1 0,5-1-1 0,3 3-2 15,3 1 3-15,2-1 0 0,3 0 0 16,1 1 1-16,3-1-6 0,5 1-6 0,3-4 0 16,6-1-3-16,3-3 5 0,2-1 2 0,7-4 2 15,1-2 8-15,2-3-1 0,0-4 7 16,2 0-1-16,-3-3 1 0,2-4 2 0,-6-1 3 15,-1-1 7-15,-6-3 6 0,0 1 7 0,-4-3 3 16,-3 0 5-16,-5 0-1 0,-2-1 1 16,0 1-5-16,-4-2-4 0,-2 0-2 0,0-1-9 15,-6 1-3-15,-4 1-9 0,-3-1-10 0,-3 1-7 16,0 0-12-16,-4 2-16 0,0 2-31 0,1 2-48 16,-2 3-69-16,4 2-147 0,2 1-259 0,6 2-848 15</inkml:trace>
  <inkml:trace contextRef="#ctx0" brushRef="#br0" timeOffset="5580.71">8794 9025 1752 0,'0'0'8'16,"0"0"48"-16,0 0 22 0,0 0 24 15,0 0-2-15,0 0-19 0,0 0-24 0,0 0-18 16,0 0-12-16,0 0-1 0,0 0 11 0,0 0 6 16,0 0 7-16,0 0 1 0,38 35-6 0,-16-33-2 15,0-1-8-15,3-1-3 0,0 0-3 0,2 0-1 16,-1 0-7-16,0-2-2 0,0-3-1 15,-3 0-6-15,-2 1-1 0,-4 0-2 0,-2 0 0 16,-3 1-3-16,0-1 6 0,-4 2-4 0,0 0 0 16,-4 0-1-16,0 2-3 0,-3 0 2 0,-1 0-4 15,0 0 5-15,0 5 0 0,1 3-3 16,-7 3 3-16,2 3-1 0,-2 4-3 0,1 1-1 16,0 2 0-16,1 3-4 0,2 5 2 0,0 1 0 15,1 2-2-15,1 5 2 0,0 0 0 0,1 1 4 16,-1 3 0-16,0 1 4 0,3 1-3 0,-1 1-3 15,5 2 0-15,-3 1 3 0,4 1-1 0,0 1 1 16,-1-1 5-16,1 3-7 0,0-2 4 16,4 3 0-16,-2-1-3 0,-1 0 1 15,2-1 2-15,0-1-1 0,-3-2-1 0,2-3 3 16,-1 1-5-16,-3-1 0 0,0 0-1 0,3-4 3 16,-4 0 0-16,0 1 2 0,0-3 6 0,-1-2-6 15,-2 2 5-15,2-5-1 0,1-1-1 16,-3-2 1-16,2-1-1 0,-1-3 1 0,-1 0-4 15,-1-2 2-15,0-1-6 0,1-2-1 0,-1-2 0 16,-1 1-1-16,0-3 1 0,0 0 0 0,-3 2 3 16,1-4-4-16,0 0 1 0,-2 1-1 0,0-3 1 15,1 0-2-15,-4-2 3 0,4 0 0 0,-4 0-3 16,2-1 4-16,-1-2-5 0,0-1 2 0,1 0 0 16,0-2 0-16,0 1 2 0,0-2 3 15,0 2 4-15,-4-1-1 0,3 0 0 16,0-2-3-16,-2 2-1 0,1-1-1 0,1 0 2 0,-2-2 0 15,2 2 0-15,0-3 2 0,-3 1-4 16,1-2 3-16,-1 0-5 0,-2 0 0 16,1 0 0-16,0 0-1 0,-2 0 5 0,1-1-6 15,-1 0 2-15,-5 0-2 0,4 1-3 0,-6 0 3 16,0 0-2-16,0 0-2 0,-1 0-5 0,-1 2-9 16,3 2-13-16,-1 0-19 0,3 0-33 0,-2 0-45 15,5 2-84-15,-5-1-169 0,6 0-284 0,2-2-842 16</inkml:trace>
  <inkml:trace contextRef="#ctx0" brushRef="#br0" timeOffset="6402.89">5143 10860 1186 0,'0'0'287'16,"0"0"-116"-16,0 0 29 0,0 0 18 16,0 0-41-16,0 0-49 0,0 0-29 0,0 0-18 15,0 0-16-15,0 0-9 0,0 0-9 0,0 0-3 16,0 0-4-16,0 0-10 0,-59-111-4 0,47 104-7 16,1 1-6-16,-3 2-7 0,-3 3-5 15,-2 1-4-15,-2 2-6 0,1 8 0 0,-2 2 0 16,-1 4 0-16,-2 2 0 0,3-1 4 0,1 1-3 15,0 1 0-15,3 0 6 0,4 2-4 16,1-1 3-16,5 1-2 0,1-1-1 0,7 1 3 16,0 0 2-16,10 1 3 0,2-2-2 0,6-2 0 15,1-2-1-15,4-2 0 0,4-3 0 16,-1-2 1-16,2-4-2 0,3-1 2 0,-2-3 2 16,-1-1 1-16,-4-1 5 0,0-5 0 0,-1-1 9 15,-6-3 2-15,-1 0 9 0,-5-2 1 0,-1 1-3 16,-4-2 1-16,-2 1-2 0,-3-1-3 15,-1-1-2-15,0-1-4 0,0 0-12 0,-1-1 0 0,-2-2-10 16,-3 0-9-16,3-1-14 0,-4-1-25 0,4 1-23 16,-3 0-36-16,2 2-43 0,-3 3-71 15,4 4-170-15,-2 3-169 0,2 3-841 0</inkml:trace>
  <inkml:trace contextRef="#ctx0" brushRef="#br0" timeOffset="6915.78">5959 10852 1323 0,'0'0'125'0,"0"0"29"0,0 0 37 16,0 0 19-16,0 0-60 0,0 0-51 0,0 0-22 15,0 0-10-15,0 0 10 0,0 0 10 0,0 0 9 16,0 0-8-16,0 0-21 0,0 0-17 16,40-35-15-16,-26 17-5 0,-3-1-8 0,-1 0 2 15,-1-2-5-15,-2 0-1 0,0 2 2 0,-1-2-3 16,-2-1-2-16,3 1-5 0,-4-3-1 0,1 4-6 16,0 0 4-16,-2 3 0 0,-2 3-2 15,1 5 8-15,-1 2-3 0,0 5 3 0,0 1-2 16,0 1-6-16,0 2-9 0,0 6-1 0,0 6 1 15,2 5 4-15,-5 8 3 0,3 5-2 0,-2 2 3 16,0 5-7-16,2 0 5 0,0 1 0 0,0 0-4 16,0-2-1-16,0 0-6 0,2-4-16 15,3-1-20-15,2-5-27 0,2-1-42 0,1-5-53 16,2-5-80-16,2-3-174 0,-4-5-180 0,-2-4-827 0</inkml:trace>
  <inkml:trace contextRef="#ctx0" brushRef="#br0" timeOffset="7465.85">7020 10752 1950 0,'0'0'20'0,"0"0"31"0,0 0 42 15,0 0 26-15,0 0-9 0,0 0-23 0,0 0-30 16,0 0-9-16,0 0 3 0,0 0 5 0,0 0 9 16,0 0-4-16,0 0-9 0,0 0-12 0,22-58-8 15,-12 41-6-15,-1 0-3 0,-3-1 4 16,1 1-1-16,-2 0 3 0,-2-2-1 0,1 0-4 15,1-1-3-15,-1 2-7 0,-2 2-1 0,1 1 0 16,-2 3-2-16,-1 4 5 0,1 2-2 16,-1 3 0-16,1 3 1 0,-1 0-7 0,0 0-5 15,2 8-2-15,-1 5-4 0,2 5 5 0,0 5 3 16,0 4 1-16,3 5 3 0,-2 0-7 0,2 3-1 16,-2 1-7-16,2 1-5 0,-2-1 2 0,3 0-10 15,-2-2-13-15,0-4-21 0,0-1-46 0,3-2-57 16,0-3-79-16,2-1-154 0,-3-9-214 0,-3-3-751 0</inkml:trace>
  <inkml:trace contextRef="#ctx0" brushRef="#br0" timeOffset="8031.61">8344 10683 1312 0,'0'0'196'0,"0"0"20"0,0 0 22 16,0 0-8-16,0 0-87 0,0 0-45 15,0 0-21-15,0 0-20 0,0 0-10 0,0 0-7 16,0 0-4-16,0 0-2 0,0 0 1 0,0 0-3 16,0-88-1-16,6 73 0 0,-1-1-1 0,0 0-1 15,0 0-3-15,0-2 0 0,0 0-6 16,0 0 0-16,1 1-1 0,-2 2-1 0,0 3 3 16,-2 4 0-16,-1 2 3 0,2 3-8 0,-3 1-1 15,1 1-6-15,-1 1-9 0,1 0 4 0,2 7 1 16,-1 5 8-16,5 3 2 0,-3 6 0 0,3 5-8 15,-2 3-5-15,-1 1 0 0,-1 2-1 0,1 1 0 16,0 2-2-16,-2-2-4 0,0 2-13 16,2-2-14-16,0-3-23 0,1-3-30 0,0 0-46 15,4-5-87-15,-3-1-202 0,-2-7-243 16,-1-5-826-16</inkml:trace>
  <inkml:trace contextRef="#ctx0" brushRef="#br0" timeOffset="8815.75">9566 9496 2434 0,'0'0'-14'16,"0"0"15"-16,0 0 25 0,0 0 27 16,0 0 13-16,0 0-2 0,0 0-13 0,0 0-9 15,0 0-7-15,0 0-13 0,0 0-8 0,145-15-7 16,-117 9-6-16,-1 2-3 0,3-1-15 0,-6 2-27 16,2 0-44-16,-5 3-75 0,-3 0-124 0,-4 1-181 15,-5 4-81-15,-4-2-635 0</inkml:trace>
  <inkml:trace contextRef="#ctx0" brushRef="#br0" timeOffset="8976.83">9604 9704 2300 0,'0'0'2'16,"0"0"14"-16,0 0 40 0,0 0 37 0,0 0-19 15,0 0-17-15,0 0-13 0,121-49-16 0,-95 36-19 16,0-3-18-16,0 1-23 0,-2 1-41 15,-2 2-83-15,-1-1-168 0,-6 5-213 0,-8 3-691 0</inkml:trace>
  <inkml:trace contextRef="#ctx0" brushRef="#br0" timeOffset="9179.04">9909 9367 2376 0,'0'0'17'0,"0"0"18"0,0 0 37 15,0 0 25-15,0 0-8 0,0 0-10 0,0 0-12 16,129 62-14-16,-107-47-22 0,-3 2-13 0,-4 2-10 16,2-1-8-16,-7 3-7 0,-2 1-7 15,-5 2-13-15,-3 3-23 0,-2-2-30 0,-7 1-42 16,-6 2-35-16,1-3-34 0,-5 1-47 0,0-1-107 16,3-1-87-16,1-7 8 0,8-5-431 0</inkml:trace>
  <inkml:trace contextRef="#ctx0" brushRef="#br0" timeOffset="9613.16">11034 9225 2570 0,'0'0'18'0,"0"0"39"0,0 0 29 16,0 0 14-16,0 0-11 0,0 0-23 15,0 0-12-15,0 0-9 0,0 0-8 0,0 0-1 16,0 0-10-16,0 0 3 0,0 0-8 0,0 0-7 16,110 33 0-16,-99-7-4 0,-1-2 5 0,0 0-7 15,-1 0 1-15,-2 0-7 0,1-1-5 0,1-2-2 16,1-1-8-16,-1 0-18 0,3-2-26 15,0-2-31-15,3-2-53 0,0-2-65 0,3-4-108 16,2-3-196-16,-7-1-125 0,-3-3-668 0</inkml:trace>
  <inkml:trace contextRef="#ctx0" brushRef="#br0" timeOffset="9841.65">11456 9125 2163 0,'0'0'565'0,"0"0"-534"16,0 0 28-16,0 0 17 0,0 0-6 0,0 0-23 16,0 0-16-16,0 0-10 0,0 0-3 0,0 0 1 15,0 0-2-15,0 0-2 0,0 0-5 16,-82 140 4-16,70-115-10 0,-1 3-1 0,-4-2-3 16,4-2-9-16,-4 1 1 0,5 0-18 0,0-4-7 15,0-1-13-15,5-3-15 0,1 1-23 0,6-6-53 16,0 0-64-16,7-3-110 0,3-2-159 0,1-2-84 15,-4-2-669-15</inkml:trace>
  <inkml:trace contextRef="#ctx0" brushRef="#br0" timeOffset="10230.96">11495 9636 1875 0,'0'0'-12'0,"0"0"42"0,0 0 78 0,0 0 58 16,0 0-39-16,0 0-21 0,0 0-19 15,0 0-13-15,0 0-3 0,0 0-5 0,0 0-8 16,0 0-11-16,0 0-4 0,0 0-5 0,68-102-4 15,-57 81-1-15,1-2-6 0,-2 1-3 16,1 1-4-16,0 2 2 0,-1 1-6 0,-2 4 4 16,0 3 0-16,-4 5-1 0,0 2 0 0,-3 4-2 15,0 0-7-15,-1 5-2 0,0 5 0 0,0 5-3 16,0 5 2-16,0 4-5 0,0 2 1 16,0 3-5-16,-2 3 1 0,-1-1 5 0,0 1-6 15,1 1 0-15,-3-1-4 0,2-1-6 0,1 1-5 16,-4-3-19-16,4-3-23 0,1-1-36 15,0-3-48-15,1-4-70 0,0-4-138 0,0-6-214 16,0-2-566-16</inkml:trace>
  <inkml:trace contextRef="#ctx0" brushRef="#br0" timeOffset="10527.74">11856 8803 2680 0,'0'0'23'0,"0"0"17"0,0 0 27 0,0 0 10 16,0 0-10-16,0 0-15 0,0 0-10 0,-88 123-2 15,77-98-7-15,0 3-5 0,1-4-11 0,4 1-10 16,4-3-9-16,1-2-12 0,1-1-15 0,1-4-23 16,7 0-36-16,0-2-47 0,3 0-58 15,1-3-88-15,5-2-129 0,-1-1-102 16,0-2 6-16,-6-3-445 0</inkml:trace>
  <inkml:trace contextRef="#ctx0" brushRef="#br0" timeOffset="10905.02">12051 9055 1103 0,'0'0'160'0,"0"0"11"15,0 0 54-15,0 0 13 0,0 0-73 0,0 0-38 16,0 0-30-16,0 0-1 0,0 0 12 0,0 0 1 15,0 0-3-15,0 0-21 0,0 0-21 0,0 0-11 16,30-37-9-16,-25 25-2 0,3-2-8 16,-1-1-5-16,2 0-8 0,-1-1-7 0,0-1 0 15,1 2-6-15,1-4-2 0,0 2 0 0,-1 1-1 16,1 1 0-16,-3 2 2 0,-3 4 1 16,0 2 5-16,-2 3 1 0,-1 3 1 0,-1 1-5 15,0 4-10-15,0 3 1 0,-3 4-2 0,-1 4 3 16,0 2-1-16,-2 3 2 0,3 2-5 0,-4 1 2 15,4 0-2-15,-4 3-3 0,4 0-4 0,-3-1-10 16,3-2-14-16,-1 0-21 0,0-2-21 0,4-3-33 16,0-3-38-16,0-1-54 0,0-3-87 15,4-1-139-15,-1-3-103 0,-1-4-784 16</inkml:trace>
  <inkml:trace contextRef="#ctx0" brushRef="#br0" timeOffset="11136.06">12272 8628 2479 0,'0'0'86'0,"0"0"-82"0,0 0 22 16,0 0 37-16,0 0 9 0,0 0-5 15,0 0-11-15,0 0-15 0,105 144-14 0,-94-116-7 16,-1-1-5-16,-3 3-3 0,-4-1 1 0,-3 1-5 15,1 1-8-15,-2-1-1 0,-8 1-13 0,-2 0-8 16,-3-2-17-16,-2-1-32 0,-1 1-52 0,3-1-79 16,1-2-129-16,3-4-224 0,3-8-820 0</inkml:trace>
  <inkml:trace contextRef="#ctx0" brushRef="#br0" timeOffset="11429.71">12781 9292 2905 0,'0'0'136'0,"0"0"-147"0,0 0 7 0,0 0 40 15,0 0-6-15,0 0-19 0,0 0-4 16,132-15-8-16,-104 10-8 0,-1 1-19 0,0 1-39 16,-4-1-84-16,-2 3-145 0,-4 1-254 0,-8 0-618 0</inkml:trace>
  <inkml:trace contextRef="#ctx0" brushRef="#br0" timeOffset="11630.27">12726 9494 2967 0,'0'0'-23'0,"0"0"13"16,0 0 44-16,0 0 9 0,0 0-22 0,0 0-5 15,0 0-7-15,0 0-9 0,140 2-5 0,-114-2-11 16,-2 0-21-16,1-2-42 0,-1-2-63 0,0 2-111 16,1-1-210-16,-11 0-158 0,-2 2-820 0</inkml:trace>
  <inkml:trace contextRef="#ctx0" brushRef="#br0" timeOffset="13614.25">4195 10362 1270 0,'0'0'434'0,"0"0"-405"16,0 0 20-16,0 0 0 0,0 0-5 16,0 0-11-16,0 0-23 0,0 0-5 0,0 0-2 15,0 0 0-15,0 0-4 0,0 0 0 16,25-23-7-16,0 20-14 0,5 0-26 0,4-1-68 0,8-1-92 15,5 1-74-15,4 1-47 0,-1 0 30 16,3 2 88-16,-13 0-2 0,-10 1 22 0</inkml:trace>
  <inkml:trace contextRef="#ctx0" brushRef="#br0" timeOffset="13798.8">5759 10227 143 0,'0'0'141'0,"0"0"21"0,0 0 48 15,0 0 34-15,0 0-13 0,127-8-47 16,-110 8-56-16,1 0-65 0,1 0-38 0,3 0-16 0,3 0-3 16,4-2-2-16,2-1-5 0,7 0-11 15,1-2-24-15,3 2-42 0,2-2-57 16,6 0-53-16,1-1-61 0,0 2-11 0,-12 1-197 16,-11 1 323-16</inkml:trace>
  <inkml:trace contextRef="#ctx0" brushRef="#br0" timeOffset="14148.98">7207 10125 146 0,'0'0'250'0,"0"0"-45"0,0 0 25 16,127-1 2-16,-94 1-53 0,0 0-63 0,-2 0-36 15,3 0-30-15,0-2-15 0,4 1-12 0,-3-1-13 16,3 1-9-16,2-2-8 0,0 2-9 16,1-1-13-16,3 1-26 0,-3 0-30 0,0-1-30 15,0 1-29-15,0 1-16 0,3 0-26 0,-2 0-12 16,-1 0 28-16,1-1 40 0,-2 1 56 0,-4 0 50 15,2 0 14-15,-4 0 2 0,-3 0 5 16,-2 0 7-16,-1 0 2 0,-5 0 5 0,2 0 4 16,-3 0 12-16,-4 1 33 0,1 0 44 0,-2 1 29 15,2-1 27-15,1 0 7 0,0 0-9 16,0 0-5-16,1-1-18 0,-1 0-21 0,2 1-21 16,0-1-15-16,4 2-10 0,-3-2-6 0,6 1-9 15,-2 0-9-15,5 0-5 0,2 0-10 0,4 0-3 16,0 1-3-16,5-1-5 0,1-1-2 0,5 1-5 15,1 1-5-15,0-1 0 0,1 0-4 0,1 0-2 16,-2-1 2-16,2 1-5 0,-7-1 0 0,-1 0-10 16,-6 0-20-16,-3 0-38 0,-5 0-77 15,-4-1-108-15,-6 1-132 0,-6 0-293 0,-7 0 311 0</inkml:trace>
  <inkml:trace contextRef="#ctx0" brushRef="#br0" timeOffset="15478.82">13784 9182 1507 0,'0'0'108'0,"0"0"48"16,0 0 52-16,0 0 5 0,0 0-58 0,0 0-42 15,0 0-21-15,0 0-19 0,0 0-9 0,0 0-9 16,0 0-8-16,0 0-10 0,0 0-21 16,-25-72-3-16,13 72-9 0,-6 0-4 0,2 3 0 15,-5 1 2-15,1 3-1 0,0 0 1 0,0 2 2 16,1 2-6-16,4-1 1 0,-1-1-3 0,4 2 2 15,2-1-2-15,3 0-2 0,1 2 4 16,3-2-8-16,2 2 3 0,1-2-3 0,0-1-8 16,1 1 2-16,2-2-3 0,7-1-4 15,0-1-2-15,3 0-2 0,3 0-1 0,1 0 3 16,4-2 4-16,3 2 3 0,0-1-1 0,1 1 0 16,-2 0 2-16,3 1-2 0,-4 0 7 0,-3 0 0 15,-2 0 2-15,0 0 2 0,-1 1 3 16,-4 1 1-16,-1-1 1 0,-3 0 3 0,-4 0 0 15,1 0 5-15,-3 0 2 0,-2 1 7 0,0-1 1 16,0 3 2-16,-7-2 3 0,2 1-6 0,-3 1 5 16,-3-1 1-16,0-1 0 0,-5 2 6 0,3-2-2 15,-5 1-4-15,1 0 3 0,0-2-5 16,-1-2 2-16,-2 1 3 0,1 0-6 0,1-2 6 16,1-1-7-16,2-1-3 0,0-1 1 0,6-1-10 15,0 0 1-15,0-1-4 0,5 0-5 0,-2 0-7 16,3 0-14-16,0-2-28 0,0 1-32 0,2 0-53 15,1 0-94-15,-1 1-190 16,1-2-133-16,0 2-527 0</inkml:trace>
  <inkml:trace contextRef="#ctx0" brushRef="#br0" timeOffset="15932.81">13912 9699 2069 0,'0'0'144'0,"0"0"-7"0,0 0 23 0,0 0-18 16,0 0-65-16,0 0-18 0,0 0-16 16,0 0-15-16,0 0-10 0,0 0-1 15,0 0-3-15,0 0 1 0,0 0-4 0,0 0 1 16,31-78 0-16,-22 65-5 0,0-1 4 16,-1-1-4-16,-2 0 1 0,2-1 5 0,0-1-4 0,0-1-3 15,-3 3-1-15,2 0-5 0,-3 4 5 0,3 2 3 16,-5 3 0-16,0 2 0 0,-1 2-4 0,0 2-2 15,-1 0-2-15,2 3-1 0,-1 6 4 16,1 1 0-16,-1 4 4 0,-1 4 1 0,2 3-3 16,-2 3-4-16,0 1-1 0,0 2-2 0,-2 0-5 15,-1 1-1-15,-1-2-12 0,1 1-19 16,0-1-14-16,-2-1-26 0,4-3-39 0,1 1-47 16,0-4-73-16,0-1-113 0,0-4-138 0,0-3-33 15,0-5-472-15</inkml:trace>
  <inkml:trace contextRef="#ctx0" brushRef="#br0" timeOffset="17432.05">10881 10984 967 0,'0'0'182'16,"0"0"64"-16,0 0 50 0,0 0-13 15,0 0-66-15,0 0-52 0,0 0-27 0,0 0-24 16,0 0-27-16,0 0-23 0,0 0-17 0,0 0-12 16,-6-58-8-16,6 58-4 0,1 0-1 0,5 4 5 15,-3 1 1-15,4 2 4 0,-2 3 1 16,4 2-8-16,1 2-3 0,0 0 0 0,5 4-7 15,-4 0 1-15,0 1-4 0,2 0-2 0,-1 0-3 16,4-1-4-16,-4-1 3 0,1-2-4 16,2 1 1-16,-3-2 0 0,0-1-1 0,0-2-2 15,2-2 1-15,-7 0-1 0,2-4-2 0,-1 0 4 16,0-2 0-16,-5-1 3 0,3-2 1 0,-3 0 2 16,-1 0 8-16,2-1 1 0,-2-5 9 15,0-2-4-15,-1-3-3 0,1-3-6 0,3-1-5 16,-3-1-1-16,-1-3-3 0,0 0 0 0,-1-1 0 15,0-4 0-15,0 1 0 0,-1-3 0 0,1 2-3 16,-1 1 0-16,-2 0-3 0,-4 3 2 0,4 1 1 16,-4 5-4-16,4 2 3 0,-3 5-5 0,4 3-1 15,-1 1-7-15,-1 3-23 0,4 0-22 16,0 4-19-16,0 3-23 0,0 3-33 0,0 2-67 16,9 2-124-16,0 0-221 0,-2-3-345 0,-1-4-76 0</inkml:trace>
  <inkml:trace contextRef="#ctx0" brushRef="#br0" timeOffset="17915.32">11312 11340 2636 0,'0'0'2'0,"0"0"37"0,0 0 48 0,0 0 2 0,0 0-28 15,0 0-16-15,0 0-5 0,0 0-4 0,0 0-5 16,0 0-6-16,0 0-5 0,131-77-3 16,-114 77-4-16,-2 1-5 0,0 4-5 0,-1 1 3 15,-4 5-8-15,-2-1 6 0,-2 3 1 0,-1 1-3 16,-3 0 3-16,-2 3-8 0,-1 0 0 15,-6 0-1-15,-1 3-1 0,-4-2 0 0,0 0 0 16,-3 1 1-16,-2 0-1 0,-2-3 2 16,3 3 0-16,-2-3 2 0,0-2-4 0,4 0 4 15,-2-4 0-15,4-1-2 0,0-3 3 0,2-1-3 16,2-3 2-16,1-1-2 0,4-1 2 0,-1 0-6 16,0 0-2-16,3-2 3 0,1 0-3 0,0-2 1 15,0 1-1-15,2-2 2 0,5 2-2 16,1 0 6-16,-2 1 3 0,4 1 2 0,4 0 2 15,-1 1-2-15,0 0-1 0,5 0-2 0,0 2 2 16,2-1-3-16,2 1-1 0,0 1 2 0,0-2-5 16,3 0-7-16,-2-1-17 0,0 0-16 0,2 0-32 15,-4 0-52-15,0 0-84 0,-2-2-158 0,-6-2-203 16,-6 2-796-16</inkml:trace>
  <inkml:trace contextRef="#ctx0" brushRef="#br0" timeOffset="18207.9">11601 10642 2181 0,'0'0'26'15,"0"0"24"-15,0 0 22 0,0 0 15 0,0 0-15 16,0 0-19-16,0 0-14 0,0 0 0 0,0 0 10 16,0 0-8-16,-106 149 2 0,97-117 0 0,5-1-7 15,2-3-8-15,2-2-11 0,0-3-7 0,3 0-11 16,4-3-1-16,-1-2-7 0,3 0-19 16,0-2-34-16,2-1-58 0,4-2-99 0,-2 1-153 15,2-3-156-15,-1-4-59 0,-4-4-371 16</inkml:trace>
  <inkml:trace contextRef="#ctx0" brushRef="#br0" timeOffset="18514.14">11821 10933 2434 0,'0'0'64'0,"0"0"24"0,0 0 18 16,0 0-8-16,0 0-40 0,0 0-17 15,0 0-9-15,0 0-10 0,0 0-4 0,0 0 0 16,0 0 3-16,0 0 1 0,0 0 2 0,0 0 2 16,27-128-1-16,-26 114-4 0,-1-1-2 0,0 0-2 15,0 1 0-15,0 3 3 0,0 3 1 0,0 2 6 16,-1 3-4-16,0 3-5 0,0 0-4 16,0 2-15-16,-2 5-1 0,1 4-3 0,2 3 3 15,-2 3 5-15,0 2 0 0,1-1-2 16,1 1-2-16,0 1-2 0,0 1-2 0,2-1-1 0,1 0-14 15,-1-1-11-15,3-1-28 0,-3-2-24 16,0 2-30-16,2-5-46 0,-1 1-55 16,0-2-96-16,4-3-146 0,-5-3-104 0,0-3-711 0</inkml:trace>
  <inkml:trace contextRef="#ctx0" brushRef="#br0" timeOffset="18760.84">11873 10514 2204 0,'0'0'287'0,"0"0"-278"0,0 0 24 0,0 0 42 16,0 0 14-16,0 0-6 0,0 0-13 16,0 0-5-16,0 0-16 0,133 116-15 0,-115-90-8 15,0 3-11-15,-5 1-2 0,-3 1-3 0,-2 2-4 16,-6 0-3-16,2-1-5 0,-3 0-8 0,-6 2-14 15,-3-2-18-15,0-2-22 0,-6-1-28 0,4-1-44 16,0-2-57-16,3-2-112 0,-1-2-186 16,2-6-92-16,4-6-546 0</inkml:trace>
  <inkml:trace contextRef="#ctx0" brushRef="#br0" timeOffset="19036.87">12514 10951 1886 0,'0'0'468'0,"0"0"-459"0,0 0 32 0,0 0 55 0,0 0-13 16,0 0-33-16,0 0-18 0,0 0-13 0,117-14-15 16,-96 12-8-16,0-1-14 15,-1 2-22-15,-2 0-51 0,-3 0-90 0,-1 1-167 0,-5 0-174 16,-4 0-512-16</inkml:trace>
  <inkml:trace contextRef="#ctx0" brushRef="#br0" timeOffset="19257.75">12467 11173 2635 0,'0'0'8'0,"0"0"23"0,0 0 36 15,0 0 4-15,0 0-15 0,0 0-11 0,0 0-14 16,0 0-13-16,0 0-12 0,126-5-3 0,-105 2-5 15,-2 0-8-15,0 1-17 0,-1-1-28 0,-2 1-48 16,-1 0-70-16,-3-1-93 0,-2 2-155 16,1 0-153-16,-6 1-766 0</inkml:trace>
  <inkml:trace contextRef="#ctx0" brushRef="#br0" timeOffset="25764.97">4787 8878 476 0,'0'0'121'0,"0"0"49"0,0 0 37 16,0 0 34-16,0 0-40 0,0 0-48 0,0 0-18 16,0 0-26-16,0 0-18 0,0 0-25 0,0 0-9 15,0 0-3-15,-11-21-8 0,9 18-1 0,-2 0-8 16,0 0-4-16,0 1-7 0,-3-1-5 15,-2 2-8-15,-1 1-3 0,0 0-2 0,-1 0-1 16,0 0-3-16,0 2-2 0,-2 2 1 0,0 1-4 16,1-1 0-16,1 2-2 0,1 2 0 15,-1-3 2-15,1 1-1 0,1-1 1 0,5 1-3 16,-3-3-2-16,5 2-9 0,0-2-4 0,0 2 2 16,2 0-6-16,0 0 5 0,0 2 1 0,4-1-1 15,-2 0-1-15,7-1 2 0,-1 0-3 16,2 0 1-16,3 0 1 0,-2 0-2 0,4 0 1 15,0-1 0-15,2 1-1 0,-3 1-3 0,-1-1 0 16,2 1-2-16,-2 0 3 0,-1 1-4 0,0-1-4 16,2-1-9-16,-3 2-6 0,-1-1 1 15,1 0 3-15,-3-1 10 0,-3 0 8 0,1-1 7 16,-5 1 7-16,-1-1 16 0,0-1 17 0,0 1 14 16,-2-1 9-16,-5 2-4 0,-3-1-8 0,-2 2-6 15,-2 0-2-15,-1-1 4 0,1 2-3 0,-3-1 5 16,-1 0-2-16,3-2-5 0,-2 0 3 0,3-2-6 15,0 1 0-15,4-3-4 0,3 0-6 16,0 0-8-16,1 0-12 0,3 0-20 0,1-3-31 16,-3 1-58-16,4-2-86 0,-1 1-111 15,2 1-89-15,0-1-603 0</inkml:trace>
  <inkml:trace contextRef="#ctx0" brushRef="#br0" timeOffset="26065.11">4878 9132 1784 0,'0'0'-14'0,"0"0"23"16,0 0 84-16,0 0 30 0,0 0-41 15,0 0-20-15,0 0 2 0,0 0 5 0,0 0-6 16,0 0-2-16,0 0 3 0,0 0-1 0,46-117 0 15,-46 111-7-15,0 1-4 0,0 2-12 16,-4 1-6-16,3 0-4 0,-1 1-12 16,1 1-1-16,-1 0-14 0,-2 0-6 0,3 3-8 0,0 1-8 15,-1 4-2-15,-1 3-2 0,-1 2 5 16,2 0-2-16,-1 3-8 0,1 1-14 0,0-2-30 16,2 0-40-16,0-1-53 0,4 0-101 0,1 0-200 15,1-4-31-15,-3-3-576 0</inkml:trace>
  <inkml:trace contextRef="#ctx0" brushRef="#br0" timeOffset="26715.16">5959 8886 491 0,'0'0'220'0,"0"0"52"0,0 0 63 0,0 0 19 15,0 0-92-15,0 0-74 0,0 0-45 0,0 0-30 16,0 0-31-16,0 0-19 0,0 0-21 16,0 0-14-16,0 0-13 0,0 0-8 0,-45-24-3 15,33 29-3-15,-3 0 2 0,1 1-4 0,-3 1 2 16,0-2 1-16,-1 2-6 0,0 2 2 0,3-2-2 15,0-1 2-15,2 0 1 0,3 1 1 0,0-1-4 16,1-1-4-16,2 1-2 0,3 0-3 0,2-1-10 16,2-1-8-16,0 0-8 15,0-1-10-15,3 1 7 0,4-1-3 0,3 0-1 0,1-2 0 16,2 0-14-16,4 1-3 0,0-2-6 16,0 0 2-16,3 0 4 0,-1 0 5 0,0 1 9 15,-3 1 3-15,1 2 14 0,-3-1 11 0,0 2 5 16,-3 1 4-16,-1-1 4 0,-2 2-1 15,-3 1 3-15,1-1 10 0,-3 1 6 0,0 0 12 16,-2 1 9-16,-1 0 10 0,0-1 2 0,0 0-1 16,0 0-2-16,-4-2 2 0,-2 1 1 0,0 0 4 15,-2-1 6-15,-1-1-8 0,1 1 3 0,-1-2-5 16,2 0-9-16,-2-2-7 0,1 0-10 0,1 1-8 16,0-2-2-16,-1-1-1 0,0 0-13 15,3 0-12-15,-1 0-21 0,0 0-32 0,2-1-39 16,0-2-69-16,0 1-110 0,1 0-114 0,3-1-29 15,-1 2-342-15</inkml:trace>
  <inkml:trace contextRef="#ctx0" brushRef="#br0" timeOffset="27082.47">6101 9011 1966 0,'0'0'57'0,"0"0"-23"0,0 0 58 16,0 0 25-16,0 0-31 0,0 0-28 16,0 0-6-16,0 0-14 0,0 0-14 0,0 0-5 15,132-34-2-15,-117 34 5 0,1 0-8 0,-2 1 0 16,-1 2-5-16,-3 2-11 0,-2-1 4 16,-3 0-7-16,-1 1 2 0,-1-1 1 0,-3 1 1 15,0 0 3-15,0 1 2 0,-1 1 5 0,-6 0-2 16,1 2 2-16,-2-1-3 0,-1 4-2 0,-3-3-3 15,2 2 0-15,0-2-3 0,1 0-1 16,2 0 0-16,4-2-5 0,1 0 0 0,1-1-7 16,1-2-1-16,0 1-2 0,1-1-4 0,2-1 5 15,2 1-6-15,-1-2-2 0,3 0-6 16,3 0-9-16,-2 0-6 0,4-1-4 0,0-1-7 16,1 0-10-16,1 0-10 0,1 0-1 0,4 0 9 15,0 0-90-15,3 0-133 0,1 0-113 0,-6-1-189 16,-5 0 68-16</inkml:trace>
  <inkml:trace contextRef="#ctx0" brushRef="#br0" timeOffset="27576.91">6882 8756 1576 0,'0'0'488'0,"0"0"-469"0,0 0 39 16,0 0 41-16,0 0-8 0,0 0-40 16,0 0-19-16,0 0-6 0,0 0 8 0,0 0 7 15,0 0-2-15,0 0-5 0,0 0-19 0,0 0-15 16,11-27-7-16,-21 27-5 0,-1 4-2 0,0 1 4 15,1-1 1-15,-3 1 1 0,2-1 1 0,1 2-1 16,0-2 5-16,3 2-4 0,2 0 2 0,0 0-4 16,1 0-8-16,2 1 8 0,2 1-3 15,0 1 0-15,1-1 2 0,4 0-7 0,1 0 0 16,4-1-1-16,3 0-2 0,-1 0 0 0,4 0-4 16,-1-1 2-16,2 0 1 0,0 1 0 0,-1 0 5 15,-1 0 2-15,-1 0 3 0,2 1 7 16,0 0-1-16,-1 0 6 0,0 0-2 0,-2 0 1 15,1 1-1-15,-4-1-1 0,-2 1 3 0,-4-2 1 16,0 0 6-16,-1-2 10 0,-3 1 10 16,0-2 9-16,-4 2 8 0,-1-1 0 0,-3-1-7 15,-2 2-7-15,-2-1-9 0,0-1-5 0,-2 2-7 16,1-1-4-16,1-1-6 0,0-1-5 16,2 0-8-16,0-1-17 0,0-1-27 0,1 0-35 15,0 1-53-15,1-2-132 0,0 0-140 0,4 0-55 16,-1 0-539-16</inkml:trace>
  <inkml:trace contextRef="#ctx0" brushRef="#br0" timeOffset="28040.88">7111 8921 1710 0,'0'0'381'0,"0"0"-332"16,0 0 37-16,0 0 34 0,0 0-9 0,0 0-29 15,0 0-7-15,0 0-17 0,0 0-18 0,0 0-6 16,0 0-9-16,0 0-4 0,125-36-2 0,-116 36-5 16,-1 2-2-16,-3 1-5 0,0 1 0 15,-1-2 0-15,-3 2 3 0,0 0 1 0,-1 1 2 16,2 1-5-16,-2 1 1 0,-4-1-4 0,-4 1-3 16,2 0 0-16,-3 1-4 0,-1 0 0 0,2-2-6 15,-1 1-5-15,-2-1-3 0,3-1-6 16,3 0-1-16,0 0-6 0,3-3-13 0,2 1-14 15,0-1-9-15,0-1-8 0,2-1 11 0,6 0 16 16,0 0 9-16,5 0 19 0,-3-1 3 0,1-2 6 16,4 2 4-16,-4 0 2 0,3 0 0 15,-4 1-1-15,1 0 1 0,3 0 0 0,-3 0 3 16,2 2 0-16,-1 2 2 0,-1-1-3 0,0 2 0 16,-2-1 5-16,-2 2-4 0,-2 0 5 0,2 0 3 15,-6 1 5-15,-1-1 6 0,0 1 10 0,0 0-3 16,-4 0-5-16,-3 1-3 0,-1 2-8 15,-2-3 2-15,-1-1-4 0,0 0 0 0,1 0-8 16,0-1 1-16,0 0-6 0,0 0-13 0,0 0-13 16,1 0-43-16,1-1-58 0,1 0-132 15,0-1-191-15,4-1-54 0,1-1-544 0</inkml:trace>
  <inkml:trace contextRef="#ctx0" brushRef="#br0" timeOffset="28581.63">8165 8681 1676 0,'0'0'173'0,"0"0"8"15,0 0 20-15,0 0-13 0,0 0-73 16,0 0-33-16,0 0-25 0,0 0-12 0,0 0-12 16,0 0-3-16,0 0-12 0,0 0-6 0,0 0-5 15,0 0-14-15,-65-21 6 0,50 25-4 16,-2 0 1-16,-1 1 6 0,0 0-6 0,2-1 3 15,0 1 0-15,2 1-4 0,1-1 2 0,3 2-1 16,1 0-3-16,0 0 5 0,4 1-6 0,2 0-2 16,0 2 1-16,3-2-9 0,0-1 7 15,1 0-4-15,4 1-1 0,3-2 1 0,3 1-4 0,1-1 0 16,5 0-3-16,-2 0 3 0,4-2 1 0,0 0 1 16,1 2 3-16,0-1 4 15,-1 1 0-15,1-2 3 0,-2 2 4 0,-4 0-1 16,2 0 3-16,-5-2 2 0,1 3-1 0,-2-3-2 15,-3 1 3-15,-1 0-3 0,-1-2 0 0,-1 1 6 16,-1-2 0-16,-2 0 11 0,-1 2 5 0,0-2 5 16,-1 3 1-16,-4-1-2 0,-4 1-6 15,-1 1-6-15,-1 0-4 0,-2-2-7 0,1 0 0 0,-1 2-7 16,1-1-4-16,-2 1-10 0,2-2-9 16,-3 2-15-16,4 0-32 0,-1-3-28 0,1 2-52 15,4-1-98-15,-1-1-143 0,4-1-77 0,2 0-249 16,0-2 351-16</inkml:trace>
  <inkml:trace contextRef="#ctx0" brushRef="#br0" timeOffset="29015.14">8313 8842 2081 0,'0'0'115'0,"0"0"-4"0,0 0 29 16,0 0 8-16,0 0-68 0,0 0-30 0,0 0-17 15,0 0-13-15,0 0 1 0,0 0-6 16,0 0 2-16,0 0-4 0,0 0-4 0,3 12 8 16,-6-5-8-16,-4 0 1 0,1 4-4 15,-3-2-5-15,1 0 0 0,-2 1 1 0,2 0-2 16,0-1-3-16,3 0 3 0,-2 0-5 0,5 0 5 16,1-1 0-16,0-1-3 0,1 2 1 0,0-4-2 15,1 2 3-15,1-2 0 0,3 0 1 0,0-2-1 16,4-1-1-16,-2 1 0 0,5-3 4 0,-1 0-2 15,0 0 0-15,0 0 1 0,3 0-3 16,-3-4 2-16,2 1 2 0,-3-1-1 0,0 1-2 16,-2-2-1-16,3 0 0 0,-1 1 3 0,2 1 1 15,-4 1 0-15,2-1 2 0,-4 2-5 16,2 1 6-16,-3 0-2 0,-1 0-3 0,-3 0 7 16,1 0-2-16,-1 4 4 0,-1 0 2 0,0 1 0 15,0 5-3-15,0-1-4 0,-1 0 4 0,-2 3-5 16,-1 1 0-16,-1-2 2 0,0 2-5 0,0-1-1 15,3-1 1-15,-1 2-8 0,0-3-6 16,1-1-14-16,1 1-20 0,1-2-32 0,0 2-43 16,0 0-25-16,0-1-116 0,0-1-267 15,0-3-662-15</inkml:trace>
  <inkml:trace contextRef="#ctx0" brushRef="#br0" timeOffset="30170.92">13397 10476 1336 0,'0'0'97'0,"0"0"23"0,0 0 54 0,0 0 18 15,0 0-41-15,0 0-47 0,0 0-19 0,0 0-10 16,0 0-3-16,0 0 2 0,0 0 2 0,0 0-8 16,13-30-12-16,-18 28-15 0,-1 2-19 0,-3 0-7 15,-1 0-10-15,-6 6 0 0,1 2-5 16,-7 2 4-16,3 0 1 0,-1 0-4 0,0 2 7 16,2 0-5-16,1 0 3 0,5-1-2 0,1 0-1 15,2 0-3-15,5-3-5 0,1 1 4 0,1-1-5 16,4-3 2-16,-2 2-1 0,1-1-3 0,4-2-3 15,2 1 4-15,2 0 0 0,2-2 0 16,1-1 7-16,2 2-6 0,4-2 4 0,1 1-1 16,0-1-2-16,1 0 0 0,-2 1-4 0,-1-1 1 15,0 1-1-15,-1 0 1 0,-1 2 1 16,-2 0 1-16,-2 0-4 0,-2 2 4 0,-1 2 1 16,-6 0-2-16,1 0 11 0,-3 2-5 0,0 2 2 15,-3 1 3-15,-6 0-2 0,1-1 2 0,-3 2 1 16,1-2 0-16,-2-2 1 0,-1-1 5 15,1 0 2-15,-5-2 1 0,1 1-3 0,-2 1 1 16,0-2-1-16,0 0-6 0,1 0 4 0,1-1-8 16,1-3 1-16,1 1-2 0,3-1-3 0,0-1-8 15,3-1-17-15,4-2-22 0,-1 0-50 16,4 0-68-16,1 0-137 0,0-2-189 0,0-2-32 16,1 2-553-16</inkml:trace>
  <inkml:trace contextRef="#ctx0" brushRef="#br0" timeOffset="30499.68">13557 10789 1936 0,'0'0'173'16,"0"0"-124"-16,0 0 51 0,0 0 31 16,0 0-31-16,0 0-32 0,0 0-6 0,0 0-10 15,130-13-19-15,-110 13-9 0,-1 2-8 0,-1 2-5 16,-2 0-4-16,1 1-1 0,-4 0-4 0,-5 0 0 15,-1 1-2-15,-2-1 0 0,-4 0 5 16,-1 1 1-16,0 0 7 0,-1 2-1 0,-7 0 1 16,-1 1-4-16,-3 2-4 0,-4-1-1 0,1-1-3 15,-2 0 3-15,3 2-3 0,0-3 4 16,1 1-5-16,3 0 0 0,3 0 0 0,0 1-3 16,4-1 2-16,2 0 0 0,-1-1 0 0,2-1-1 15,0 0 0-15,5-2 0 0,0 4-1 0,3-4-3 16,1 1-3-16,1-1-2 0,6-2-11 0,-1 0-6 15,4-1-21-15,-1-1-25 0,1-1-40 16,-1 0-54-16,1 0-83 0,2 0-76 0,-2-1-76 16,-2-1-44-16,-5-1-479 0</inkml:trace>
  <inkml:trace contextRef="#ctx0" brushRef="#br0" timeOffset="30726.73">14224 10433 2380 0,'0'0'62'15,"0"0"-16"-15,0 0 21 0,0 0 18 0,0 0-5 16,0 0-19-16,0 0-22 0,0 0-8 0,0 0-18 16,-3 137-2-16,7-113-3 0,0 0-9 15,0 0-1-15,-1-1-10 0,-1-1-15 0,1-1-26 16,0 0-45-16,-2-4-66 0,-1-1-71 15,0-2-141-15,0-4-163 0,0-3-204 0,0-2 110 16</inkml:trace>
  <inkml:trace contextRef="#ctx0" brushRef="#br0" timeOffset="30930.84">14027 10614 2412 0,'0'0'25'0,"0"0"22"0,0 0 55 0,0 0 16 16,0 0-44-16,0 0-18 0,0 0-13 16,127-9-13-16,-98 9-8 0,-2 0-7 0,3 0-5 15,0 0-6-15,-3-1-7 0,-3 1-8 0,-2-1-23 16,-2 0-37-16,-2 0-52 0,-2 0-77 16,-3 0-114-16,1-1-194 0,-5 1-57 0,-3 1-564 15</inkml:trace>
  <inkml:trace contextRef="#ctx0" brushRef="#br0" timeOffset="31315.96">14806 10414 2270 0,'0'0'99'0,"0"0"-13"0,0 0 11 16,0 0-6-16,0 0-61 0,0 0-23 0,0 0-1 15,0 0-4-15,0 0-2 0,0 0 3 0,-120 25-1 16,105-17 2-16,1-1 0 0,4 2 3 0,1-3-4 16,2 1-2-16,3 0 1 0,2-1-4 15,2 0 3-15,0 0 0 0,2 1 0 0,4 0-1 16,3 1 4-16,0-1-2 0,2 2-2 0,1 0 4 16,4 0-4-16,0 1 2 0,-2-1 1 15,3 0-2-15,-3-1-1 0,2 0-2 0,-2 0-2 16,-1 0 2-16,-2-1-3 0,0 1 3 0,-4-2 4 15,-2 0-6-15,-2 1 7 0,0-1 0 16,-3 0-3-16,0 0 5 0,-1 1 3 0,-6 0 4 16,-2 0 2-16,-3-1 2 0,-1 0-5 0,-4 1-2 15,0 0-4-15,-3 0-4 0,0 0-1 0,3 1-2 16,-2 0-4-16,3 0-11 0,0 0-9 16,2-2-22-16,3-2-43 0,2 1-60 0,4-3-92 15,0 1-185-15,4-2-112 0,-2 0-522 0</inkml:trace>
  <inkml:trace contextRef="#ctx0" brushRef="#br0" timeOffset="31784.09">14952 10674 2067 0,'0'0'188'0,"0"0"-135"16,0 0 36-16,0 0 25 0,0 0-34 0,0 0-20 15,0 0-7-15,0 0-17 0,0 0-14 0,0 0 1 16,120-12-6-16,-109 15 5 0,-1 2-4 16,-3 1-5-16,0 0-6 0,-1-1-3 0,-2 4 0 15,-1-3-4-15,-1 1 6 0,-2 0-4 0,0 1 0 16,0 0 3-16,0 0 2 0,-5-1-4 16,-3 0 1-16,1 1-1 0,-4-2-2 0,-1 1 1 0,1-2-1 15,-1 0 1-15,-1 1-2 0,6-3 0 16,-1 0 0-16,3-1-9 0,3-2-2 0,2 1-8 15,0-1-4-15,0 0-3 0,0 0 4 0,5 0-4 16,1 0 4-16,4 0 8 0,1 0-2 0,0 0 6 16,2 0 4-16,-2 0-3 0,1 0 1 0,0 1 2 15,-2 3 0-15,1 1 2 0,-1-1 2 16,2 1 1-16,2 1 2 0,0 2 1 0,0 1 6 16,3 0-4-16,0 0 1 0,-1 1 4 0,1 2-5 15,-5-2 7-15,-1 1-2 0,-2 0 1 16,-4-1-3-16,-3-2 3 0,-2 2 4 0,0-1-2 15,-5-1 9-15,-5 0-7 0,-3-1-1 0,-4 1-5 16,-2-3-2-16,-4 1-4 0,2 1-2 16,1-3 1-16,2-1-3 0,4 0-1 0,0-2-13 15,2 0-21-15,4-1-42 0,1 0-59 0,2 0-91 16,1-4-245-16,4 1-207 0,0 1-499 0</inkml:trace>
  <inkml:trace contextRef="#ctx0" brushRef="#br0" timeOffset="32024.77">15478 10421 2444 0,'0'0'249'0,"0"0"-240"0,0 0 21 0,0 0 46 15,0 0 1-15,0 0-16 0,0 0-13 0,0 0-17 16,0 0-10-16,0 0-6 0,0 0-3 15,16 137-6-15,-11-117-1 0,-4-1-5 0,0 0-6 16,-1 1-5-16,0-3-19 0,0-1-21 16,-1-1-30-16,0-2-41 0,1-1-66 0,0 1-74 15,0-4-147-15,0-2-155 0,0-2-353 0,0-2 474 16</inkml:trace>
  <inkml:trace contextRef="#ctx0" brushRef="#br0" timeOffset="32218.01">15310 10596 2076 0,'0'0'66'0,"0"0"-17"0,0 0 32 0,0 0 22 15,0 0-10-15,0 0-2 0,0 0-26 0,0 0-17 16,0 0-12-16,0 0-6 0,0 0-3 16,138 12-9-16,-113-12-8 0,1 0-9 0,-1 0-19 15,0 0-20-15,0 0-44 0,0 0-67 16,-3-3-80-16,-1 2-149 0,1-2-138 0,-4 2 15 15,-7-2-382-15</inkml:trace>
  <inkml:trace contextRef="#ctx0" brushRef="#br0" timeOffset="32653.12">16189 10400 1609 0,'0'0'267'15,"0"0"-34"-15,0 0 6 0,0 0-77 0,0 0-87 16,0 0-31-16,0 0-24 0,0 0-5 0,0 0-11 16,0 0-1-16,0 0 1 0,0 0-7 15,0 0 6-15,-121 3 0 0,102 1-1 0,2 1 10 16,-2 1-7-16,2 1 4 0,-2 0 3 0,7 1-3 16,-1-1 2-16,6 1-2 0,0-1-3 0,5 0 0 15,2-1-4-15,0 0-1 0,0 1 1 16,4 0-2-16,2 1 3 0,0-1-1 0,4 1 0 15,1-1 1-15,2 1-3 0,3-1 1 0,-1 0-3 16,0 1 0-16,-1-1-2 0,-1 1 1 16,1-1-2-16,1-1-1 0,-5 1 4 0,0 0-2 15,2 0 5-15,-2 0 0 0,0 0-1 0,-5 0 2 16,0-1-4-16,-1 1 2 0,-1-2 1 0,-2 1 2 16,-1 0 8-16,0 0 6 0,-3 0 5 0,-3 1 6 15,-3-1-4-15,-3 1-4 0,-1-1-5 0,-3 1-7 16,1-2-2-16,-1 1-5 0,-4 0 0 15,2 0-4-15,0 0-3 0,1 0 0 0,-2-2-8 16,4 0-9-16,0-1-18 0,5 2-30 0,-1-2-39 16,4-1-47-16,4 0-89 0,-1 0-225 15,1-2-78-15,3 0-660 0</inkml:trace>
  <inkml:trace contextRef="#ctx0" brushRef="#br0" timeOffset="33231.39">16312 10549 1735 0,'0'0'158'0,"0"0"16"0,0 0 23 16,0 0-46-16,0 0-62 0,0 0-20 0,0 0-23 16,0 0-15-16,0 0 1 0,0 0 4 0,0 0 2 15,0 0-2-15,0 0-5 0,0 0-8 0,40 55 5 16,-46-47-5-16,-3 2 1 0,-1-1 4 0,-1-1-3 15,2 0 3-15,0 1-2 0,1-1 0 16,0 2-4-16,2 1 0 0,1-2 1 0,-1 0 3 16,2 0-6-16,2 1-4 0,0-2-2 0,1 0-12 15,1-1 5-15,0-1-3 0,0-2-2 16,0 1 1-16,0-1-1 0,3 0 3 16,-2-2-2-16,2 2 2 0,1-1-3 0,0-1 0 0,-1 1-2 15,3-1 4-15,0-1-2 0,0 1 0 0,4 0 5 16,-1-1-6-16,0-1 4 0,2 1-2 15,-2-1-2-15,2 0-4 0,-1 0 3 0,0 0 0 16,-1 0-1-16,2 0 4 0,-3-1-7 0,1-2-1 16,0 2-6-16,-2-2-3 0,1 0-15 15,-4 1-14-15,3 0-16 0,-5 0-23 0,2-1-11 16,-1 1-29-16,-1 0-27 0,-2-1-24 0,1 2-27 16,1-1-11-16,1-1 4 0,1 1 25 0,-3-1 45 15,3 1 53-15,0 0 51 0,-2-2 48 16,2 2 41-16,-3-1 51 0,3 2 48 0,-3 0 30 0,0 1 23 15,-1 0 0-15,1 0-17 0,-1 0-28 16,0 0-30-16,0 0-31 0,0 1-28 0,0 3-20 16,-2 0-23-16,-3 1-9 0,1 1-8 0,0 1 10 15,-2 2-6-15,2 0 1 0,-4 2 5 0,2 1-11 16,-1-1 6-16,0 1-6 0,-1 1-4 16,1-2-4-16,2 1-4 0,2-2-2 0,-3 0-8 15,4 1-6-15,-2-3-21 0,1 1-25 0,0-1-39 16,1 0-22-16,-4 0-6 0,3 1-84 15,-1 0-170-15,1-2-248 0,1-2-862 0</inkml:trace>
  <inkml:trace contextRef="#ctx0" brushRef="#br0" timeOffset="34015.44">13283 11335 492 0,'0'0'526'0,"0"0"-353"0,0 0 17 0,0 0 1 16,0 0-37-16,0 0-37 0,0 0 9 0,0 0 19 15,0 0 13-15,0 0-26 0,121-9-17 16,-80 7-11-16,3 0-7 0,7-1-12 0,3 0-13 16,4-1-8-16,3 1-15 0,6-1-8 0,1 1-6 15,3-2-1-15,2 1-1 0,0 0-1 16,5-2-2-16,0 2-4 0,2-1-1 0,4 0 0 16,1 1 1-16,4-1 2 0,0 1-2 0,4 1-5 15,2 0-5-15,1 0-7 0,2 0-5 0,0 0 1 16,-1 1-2-16,-3-1 3 0,1 1 0 0,-3 1-1 15,-1-2 0-15,-4 0-3 0,-3 2-1 0,-1 1 0 16,-3 0 0-16,-5 0-1 0,-5 0 4 16,-6 0-4-16,0 2 0 0,-7-1 4 0,-2 2-8 15,-6-2 5-15,-1 0 0 0,-6-1-1 0,-2 0 6 16,-6 1-4-16,-5-1-1 0,-1 0-1 0,-7 1-3 16,-2-1 5-16,-3 0-1 0,-2 0 1 0,-4 0 2 15,1 0-6-15,-3 0 0 0,-3 0-2 16,2 0-1-16,0 0-1 0,-3 0 0 0,2 0-2 15,-1 0-3-15,3 1-7 0,-2 1-11 16,-1-1-12-16,-3 0-17 0,1-1-21 0,-2 0-14 16,-1 0-24-16,-4 0-76 0,-5 0-139 0,1 0-290 15,1-1-585-15</inkml:trace>
  <inkml:trace contextRef="#ctx0" brushRef="#br0" timeOffset="34687.08">14670 11635 2492 0,'0'0'101'0,"0"0"3"0,0 0 4 16,0 0-36-16,0 0-28 0,0 0 4 0,0 0 0 0,0 0 0 16,0 0-11-16,0 0-12 0,0 0-4 15,134-4-6-15,-109 4 2 0,0 1-5 0,-1 3 2 16,-1 2-5-16,0-1-6 0,-4 2 2 0,0 1-3 15,0 0-1-15,-5 1 0 0,-2 1 0 16,-2-2-5-16,-4 1 2 0,-2 0-1 0,-3 2-1 16,-1-2 3-16,-6 1 0 0,-3 0 0 0,-5 1-1 15,-3 1 1-15,-3-3-2 0,-2 1-1 0,2-1 2 16,0-1 1-16,4 0-1 0,1-1 0 0,1-2 5 16,2 0-5-16,2-3 4 0,2 1-2 0,4-2-5 15,1-1-8-15,3 0-7 0,0 0 1 16,0 0-1-16,5 0 12 0,1 0 3 0,4-1 1 15,0-2 1-15,4 2-4 0,-2-2-2 16,2 2-2-16,-2 1 2 0,3 0-1 0,-1 0 4 16,3 4 0-16,-2 0 0 0,4 0-1 0,-2 2-1 15,2 0 5-15,0 1-2 0,-1 1 5 0,0 0-2 16,-4 3-3-16,-1-1-2 0,-3 0-2 0,-4 2-4 16,-1-1-2-16,-3 0 2 0,-2 1 1 0,-2 0 5 15,-5-2 4-15,-3 1 4 0,-5-1 4 16,-1 0 2-16,-4-1 3 0,-2 1 0 0,0-2 3 15,-5-1 1-15,2 2 2 0,-1-3 0 0,0 1 3 16,0-3 1-16,2 1 0 0,1-3-2 16,4 0-7-16,2-1-6 0,4-1-5 0,3 0-7 15,3 0-9-15,4-3-17 0,-1-3-34 0,2 1-53 16,2-2-81-16,0 0-128 0,0 1-224 16,0 1-572-16</inkml:trace>
  <inkml:trace contextRef="#ctx0" brushRef="#br0" timeOffset="35158.73">16987 11148 1956 0,'0'0'106'0,"0"0"-2"16,0 0 22-16,0 0 16 0,0 0-40 15,0 0-27-15,0 0-17 0,0 0-12 0,0 0-2 16,0 0-6-16,0 0-6 0,0 0-8 0,0 0-8 16,0 0-9-16,136 20-7 0,-115-17-4 15,1-2-12-15,-1 1-22 0,0-1-44 0,-1 2-72 16,-1-2-139-16,-2 0-254 0,-9 0-818 0</inkml:trace>
  <inkml:trace contextRef="#ctx0" brushRef="#br0" timeOffset="35363.23">16973 11451 2564 0,'0'0'201'0,"0"0"-202"0,0 0 28 15,0 0 14-15,0 0-11 0,0 0-10 16,0 0-6-16,130 4-5 0,-109-4-12 0,2 0-11 15,2 0-18-15,-3 0-33 0,-2 0-61 0,0 0-86 16,-4 0-164-16,-4 0-217 0,-6 0-836 0</inkml:trace>
  <inkml:trace contextRef="#ctx0" brushRef="#br0" timeOffset="42200.19">17857 10276 1148 0,'0'0'182'0,"0"0"-94"0,0 0 36 15,0 0 27-15,0 0-3 0,0 0-32 0,0 0-33 16,0 0-29-16,0 0-19 0,0 0-17 0,0 0 3 15,0 0 14-15,3-14 6 0,4 16 8 0,7 0-5 16,-1-1-5-16,6-1-4 0,2 0-7 0,2 0-6 16,2 0-3-16,2-2-13 0,3-2-1 15,0 0-7-15,0 0-10 0,-3 1-8 0,-2-2-20 16,-5 3-20-16,0 1-35 0,-2-1-36 0,-6 2-46 16,-3 0-60-16,-1 0-60 0,-6 0-67 15,-2 0 23-15,0 0-21 0,0 0 9 0</inkml:trace>
  <inkml:trace contextRef="#ctx0" brushRef="#br0" timeOffset="42769.79">17827 10326 1860 0,'0'0'-26'16,"0"0"35"-16,0 0 43 0,0 0 22 0,0 0-5 15,0 0-14-15,0 0-1 0,0 0-1 0,-13 136-4 16,13-110-4-16,0 2-2 0,0 0 0 0,0 4 3 16,0 1 3-16,0 0 1 0,1 2-5 15,0 2-5-15,-1 1-7 0,2 0-5 0,2 0 0 16,-2 0-2-16,0 2 0 0,2 0-5 0,0 1-3 16,0 2-4-16,1 1-6 0,-2-1 0 15,-1 0-3-15,3 2 2 0,-3-1-1 0,0 2 3 16,4 0-6-16,-3 1 0 0,0 1 4 0,1 0-4 15,-2-1 2-15,0 1 2 0,-2-1 0 16,0 0-2-16,0 0 6 0,0-1-1 0,0-1-2 0,0-2 1 16,0 1-6-16,-2-1 2 0,0 1 0 15,-2-3 5-15,1 1-3 0,0-1 1 0,0-2 0 16,0 0 2-16,2-1 3 0,-1 0 0 0,0-1 0 16,-2-2-8-16,2-4 3 0,2 1 0 0,-1-1-3 15,1-5 5-15,0-2-4 0,1-2 1 16,1-2-5-16,4-4 1 0,-2-2-1 0,3-4 0 15,-1 0 7-15,0-2-1 0,0-2 5 0,-2-2 0 16,0-1 3-16,-1-1 1 0,-1 1 0 0,0-1 0 16,3-1-3-16,-4-1 2 0,0 0-4 15,1 0 3-15,-1 0-2 0,5 0 0 0,-3 0-4 16,4 0-5-16,-1 0 1 0,3-3-4 0,2 0 1 16,4-1 0-16,-2-1-1 0,4 1-1 15,-1-1-2-15,3 2 1 0,-1-2-3 0,2 2 2 0,-1 0-3 16,0 0-3-16,-2-1-7 0,2 1-8 15,2-1-20-15,-1 0-23 0,1 0-34 0,-1 0-72 16,0 0-94-16,-2 0-223 0,-6-1-411 16,-4 4-299-16</inkml:trace>
  <inkml:trace contextRef="#ctx0" brushRef="#br0" timeOffset="43882.27">18492 10382 1237 0,'0'0'550'0,"0"0"-477"0,0 0 24 15,0 0 23-15,0 0 1 0,0 0-38 16,0 0-16-16,0 0-11 0,0 0-13 0,0 0-8 16,0 0-8-16,0 0 3 0,75-117-3 0,-56 109 0 15,-7 2-1-15,5 1-5 0,-5 2 2 0,1 2-4 16,1 1 0-16,-4 0-7 0,4 0-4 0,-3 3-6 16,-2 2-3-16,-1 2 1 0,-4 2 2 15,2 0 1-15,-4 4 4 0,-1 2 4 0,-1 0-5 0,0 1 4 16,-1 0-3-16,-5 0-3 15,2 1 3-15,-4 0-1 0,-2 0 3 0,0 0-4 16,0 0 7-16,-4 1-7 0,-1 0 1 0,2-2 4 16,2 0 0-16,0-1 4 0,2 0 0 0,1-1 0 15,5-1-6-15,-3-2 4 0,5-2-1 0,0-1-1 16,1-1-1-16,0 0 0 0,5-2 3 0,0 0-1 16,3-2 3-16,1 1-5 0,4-3-3 15,2-1 1-15,2 0-3 0,5 0 1 0,2-5-4 16,-1 0 0-16,1 0-15 0,2-1-7 0,-5-1-17 15,0 1-28-15,1 1-29 0,-4 1-44 0,-4 0-63 16,2 1-87-16,-6 0-137 0,-2 2-112 16,-4-2-647-16</inkml:trace>
  <inkml:trace contextRef="#ctx0" brushRef="#br0" timeOffset="44424.03">19047 10254 2326 0,'0'0'169'16,"0"0"-128"-16,0 0 31 0,0 0 6 15,0 0-31-15,0 0-31 0,0 0-5 0,0 0 3 16,0 0-1-16,0 0 10 0,0 0 1 0,0 0 3 16,0 0 1-16,0 0-1 0,-22 88-1 0,17-73-1 15,0-3-3-15,1 2-5 0,-3-1 0 16,3 2-3-16,-1-2 1 0,3-1-2 0,0 1-3 15,1-1 2-15,-2-1-6 0,3-2 3 0,0 0-2 16,3 1-4-16,1-3 4 0,2-3-3 0,0 1 1 16,3-2 1-16,1-1-3 0,1-2-2 15,1 0 0-15,2 0 0 0,-1-3 2 0,-2 0-4 16,1-2 2-16,1 2 0 0,-3-1-3 0,1 1 3 16,-1 0-2-16,-3 2-2 0,2-1 1 15,1 1-1-15,-1 0 1 0,0-1-7 0,0 1-1 16,-1 0-10-16,-3 0-8 0,4 1 0 0,-1-1-3 15,-3-2 1-15,2 2 2 0,-1-2 2 0,-1 0 2 16,0 1 4-16,0-1 4 0,-3 1 6 16,2 0 4-16,-1-1 8 0,-3 2 6 0,1 1 2 15,-1 0 7-15,0 0-1 0,0 0 1 0,0 0-1 16,0 0-2-16,0 2-3 0,-2 2 0 0,0 2 3 16,-2 1-2-16,3 1 2 0,-1 1 0 15,0-1-3-15,-4 3 0 0,6-2 0 0,-1 3-1 0,0-1-3 16,-1 2 1-16,0 0-4 0,-3 1 2 15,2 4 1-15,-3-1 0 0,1 1-2 0,-2 0-3 16,-1-1 1-16,4-1-7 0,-2-1-2 0,4-2-13 16,1-2-13-16,1-1-22 0,0-4-34 15,1-3-53-15,2-2-95 0,5-1-171 0,-2 0-234 16,-3-2-812-16</inkml:trace>
  <inkml:trace contextRef="#ctx0" brushRef="#br0" timeOffset="44916.78">19596 10337 2159 0,'0'0'40'0,"0"0"13"0,0 0 52 16,0 0 8-16,0 0-51 0,0 0-29 0,0 0-18 16,0 0-5-16,0 0-2 0,0 0-3 0,0 0 0 15,0 0-3-15,0 0 1 0,-43 36-2 0,33-26 1 16,0 2-2-16,-1 1 0 0,1 0 1 15,1 2 1-15,-1 3 0 0,6-3 0 0,-1 3 4 16,3-1-3-16,2 1 4 0,0 0-3 16,5-1-2-16,0-2-1 0,6-1-4 0,0-1 2 15,7-3-5-15,-5-1 6 0,5-1 4 0,-1-2 3 16,-1-2 4-16,3-3 0 0,1-1 0 0,0 0-2 16,-1-4 3-16,1-3 7 0,-3 0 9 0,-2-2 12 15,-3 0 8-15,-2-3 4 0,-2 2 1 0,-1-2-5 16,-4 0-13-16,-2-3-1 0,0 2-12 0,-1-2-3 15,0 0-1-15,-1 0-7 0,-2-2-5 16,-5-1-6-16,-1 1-1 0,-2 2-6 0,-2 3-2 16,-5 2-9-16,-1 2-11 0,-1 2-9 0,0 2-9 15,1 4-15-15,2 0-23 0,-2 0-46 16,2 3-77-16,3 2-123 0,2 2-182 0,3-1-497 16,3-2 365-16</inkml:trace>
  <inkml:trace contextRef="#ctx0" brushRef="#br0" timeOffset="45230">20091 10039 2362 0,'0'0'23'0,"0"0"26"0,0 0 10 0,0 0-6 16,0 0-24-16,0 0 0 0,0 0 5 0,0 0 3 15,0 0 3-15,0 0-4 0,1 128 1 0,-1-98-1 16,0 2-9-16,0 1-6 0,0 1-5 16,-1 0-5-16,-2 0-5 0,-3-1-2 0,4-1 0 15,-1 1-8-15,-2-1 2 0,3-3-5 0,1-4-11 16,1-1-16-16,0-4-26 0,0-2-34 15,0-3-62-15,2-1-80 0,3-2-110 0,-3-2-176 16,0-6-456-16</inkml:trace>
  <inkml:trace contextRef="#ctx0" brushRef="#br0" timeOffset="45739.86">20283 10179 2418 0,'0'0'186'16,"0"0"-177"-16,0 0 39 0,0 0 21 0,0 0-14 15,0 0-20-15,0 0-4 0,123-44-7 0,-101 44-4 16,0 0-8-16,-1 0 2 0,-4 0-4 16,0 3 3-16,-3 3 2 0,-5 1-9 0,-1 1 4 15,-3 2-2-15,-1 0 0 0,-3-2 1 16,-1 2 2-16,0 0-5 0,-1 1-1 0,-6 0 2 15,1 0-4-15,-2 0 0 0,-3-1-5 0,-1 0 4 16,-1-1-4-16,2 0 4 0,0-1 2 0,1-1-6 16,-1 0-1-16,3-1-3 0,4-2-5 0,-1 0-10 15,5-1 1-15,0-2-9 0,3-1-1 16,3 1 2-16,4-1 0 0,1 0 2 0,2-1 0 16,0 1 2-16,0 0-2 0,-2 0 9 0,3 0 6 15,-2 1 3-15,-1 3 6 0,2 1-1 0,-2-1 2 16,0 2-6-16,-1 0 7 0,3 1-4 0,0 2 1 15,-2-1 7-15,0 0-4 0,-1 1 4 16,-4-1 1-16,-1 0 6 0,-4 0 1 0,-1-1 11 16,0 1 9-16,0-1 2 0,-7 0 1 0,0-1-2 15,-6 0-7-15,0 0-5 0,0-2-1 0,-4 1-6 16,2 0 0-16,-1 0-2 0,-1 1-4 0,2-2-2 16,-3 0-6-16,5 0 2 0,-2 1-7 15,2-2 3-15,1 0-8 0,1-1-12 0,2-1-14 16,1 0-28-16,5-1-24 0,0 0-57 0,2 0-72 15,1 0-104-15,0 0-138 0,0 0-83 16,0 0-566-16</inkml:trace>
  <inkml:trace contextRef="#ctx0" brushRef="#br0" timeOffset="46856.93">20587 9851 1500 0,'0'0'572'0,"0"0"-558"0,0 0 34 0,0 0 34 16,0 0 4-16,0 0-26 0,0 0-8 16,0 0-3-16,0 0 2 0,0 0-5 0,116-10-7 15,-94 10-9-15,1 0-4 0,-1 0-9 0,-3-1-6 16,0 1-4-16,-1 0-2 0,-4 0 1 0,-2 0-4 16,0 0 5-16,-2 0-4 0,-1 0 0 15,-1 0 2-15,-1 0-2 0,-1 0 0 0,0 0 1 16,-2 2-1-16,3 0-4 0,-3 1 2 0,1 0 2 15,-1 3 0-15,0 0 3 0,1 0-3 0,1 2 0 16,0 2 0-16,-2 1-1 0,1 1 0 0,-1 1 1 16,-1 2 1-16,-1 2 2 0,0-1-1 15,-2 0 3-15,4 2-2 0,-1-3-4 0,-2 5 4 16,2-1-2-16,-1-1 2 0,-1 3-1 0,2 0-1 16,-1-1 0-16,0 2-3 0,-2 0 2 0,3 1-4 15,0-1 1-15,-2 1 2 0,2 1-2 16,-1 1 6-16,2 1 5 0,-1-1 2 0,-1 1-2 15,3 2 5-15,-2 0 3 0,-1 2 0 16,3 1 1-16,-2 0-1 0,-1 2-7 0,4-1-5 16,-3 2 3-16,1 1-6 0,0 3 3 0,-1-1-1 15,4 1 1-15,-2-1 3 0,3 1 3 0,0-1 3 16,0 2 0-16,2 0-1 0,0 1-2 0,0 1-1 16,1-2-3-16,-1 3 3 0,1 0-1 15,0 2 0-15,0-2 2 0,-2 3-2 0,1-1 1 16,-4 1-3-16,3 0 1 0,-2 0 0 0,1-3 1 15,-4 2 1-15,4-4-3 0,-1-1 0 0,-2 3-1 16,4-4 0-16,-2 2 1 0,0-3 1 16,0 1-2-16,2-1-2 0,-2-2 2 0,0 1-3 15,0-4 1-15,-1 1-3 0,2-2 0 0,-2-2-3 16,-2-2 4-16,2 0-1 0,-3-1-2 0,3-1 3 16,-4-1-4-16,1-2 1 0,-2-1-1 15,2-4 4-15,-2-1-4 0,0-2-1 0,-1 0 4 0,1-3-6 16,-1 1 4-16,0-1 1 0,0-2-4 15,0-1 0-15,1-3 2 0,-1 1 1 16,0-1-1-16,0-2 3 0,2 1-5 0,-1-2 2 16,1-1-4-16,-1 0 2 0,0 0-3 0,0-1 1 15,0 0 1-15,0 2 2 0,1-1 2 16,2 1-4-16,-1-1 0 0,0 0-3 0,-1 2 5 0,2-1 2 16,-2 2-1-16,3 0 1 0,-2 1-3 0,1 0-2 15,0-1 1-15,1 1 3 0,0 2-3 16,0 2 0-16,1-1 2 0,-2 1-4 0,4 0 5 15,-2 1 0-15,-1-2 1 0,-1 2 2 16,0-1-1-16,-2 0 0 0,-2-2-1 0,0 0-1 16,0-1 2-16,0-1 4 0,-4 2 0 0,-1-2 9 15,-2 1-7-15,2-2 0 0,-4 1 3 0,2 0-9 16,1-3 7-16,-1 1 1 0,-1-1 2 0,3-1 3 16,-2 0-2-16,4-1 2 0,-1 0-4 0,0 0-3 15,-3 0 0-15,3 0-1 0,-4 0-3 16,3-2 7-16,-5-1-6 0,1 1-1 0,-1-2 5 15,-2 1-5-15,-1-1 4 0,-1 0-1 16,-3 0-3-16,-5 0-2 0,2 0 3 0,-3 0-1 16,-5 0-1-16,-2 1 3 0,-1 1-4 0,-1-1-1 15,-1 0 0-15,-3 1 3 0,1-1-5 16,-4 2 2-16,1 0 1 0,4 0-3 0,-1 1 3 0,1 0-4 16,3 1 2-16,2-1-3 0,4 0 0 0,2 2 0 15,7-1-8-15,5 2-10 0,1-2-18 16,6 0-24-16,4 1-27 0,1 1-26 0,9-1-42 15,3 0-53-15,1 1-133 0,-2-1-278 0,-3-1-898 0</inkml:trace>
  <inkml:trace contextRef="#ctx0" brushRef="#br0" timeOffset="56682.02">18458 11088 1402 0,'0'0'75'0,"0"0"-2"16,0 0 51-16,0 0 26 0,0 0-12 16,0 0-38-16,0 0-23 0,0 0-27 0,0 0-5 15,0 0 4-15,0 0 2 0,0 0 13 0,20-38-5 16,-5 31-2-16,-2-1-4 0,4 0-2 0,-3-2-3 16,5 1-9-16,-2 2-1 0,-2 2-8 0,1-1-5 15,-2 2-3-15,1 2-5 0,0 1-6 0,-4 1-3 16,0 0-1-16,-3 0-6 0,-1 6 5 15,-3 1 0-15,1 1-2 0,-1 2 0 16,-2 2-3-16,0 2-1 0,-2-1-1 0,0 1 1 16,0 0-3-16,0 1 3 0,-1-1-4 0,-3-1 3 15,-2 3-1-15,2-2 0 0,-4-1 6 0,1 1-2 16,-1 0 1-16,1 0 1 0,-1-1-2 0,-1 0 0 16,2-3 1-16,1 2 0 0,0-1-1 0,3-2 2 15,2 0-3-15,0-1 1 0,1-3 0 0,0 0-1 16,1-1-1-16,1 0 2 0,4 1 2 15,2-2-2-15,-2 0 2 0,4-1-1 0,0 0-2 16,1 0 1-16,1-1-5 0,3 2-2 0,-2-2-9 16,4 0-5-16,-4 1-18 0,-1-1-23 15,5 2-28-15,-3-1-36 0,4 0-42 0,-1 1-55 16,-2-1-71-16,3-1-66 0,-1 2-49 0,-2-3 24 16,1 0 82-16,-7 0-146 0</inkml:trace>
  <inkml:trace contextRef="#ctx0" brushRef="#br0" timeOffset="57315.6">19280 11026 1744 0,'0'0'55'0,"0"0"38"0,0 0 46 15,0 0 10-15,0 0-35 0,0 0-34 0,0 0-15 16,0 0-11-16,0 0-11 0,0 0-12 0,0 0-3 16,0 0-9-16,0 0 0 0,-125-39-1 0,107 45-5 15,2 1 5-15,0 0-4 0,-1 1 3 16,5 1 4-16,0-1-1 0,3 0-1 0,5-1-3 16,-1 1-7-16,5 1-4 0,0 0 0 0,2 1 0 15,5 1 2-15,4-1-2 0,1 0 0 16,4 1-2-16,2-1-2 0,-2 1 2 0,4 0-5 15,4-2 0-15,-2 1 0 0,-2 0 0 0,1 0-1 16,0-1 4-16,-2 1-1 0,-3-2-2 16,2 2 4-16,-2-2-3 0,-5 0 0 0,1-1 2 15,-4 1-1-15,-4-1 1 0,-2-2-2 0,2 1 2 16,-4 0 1-16,0-1 4 0,0 0 1 0,-4 1 2 16,0 0-2-16,-4 0 2 0,-2 1-1 0,0-2-4 15,-2 2 4-15,-2-1-6 0,-1 1 3 0,0 1 0 16,0-2-1-16,-4-1 0 0,5-1-4 0,-4 1 1 15,4-2-1-15,-3 1 1 0,-1-2 2 16,4-1 0-16,-3-1 2 0,6 0 4 0,0 0 1 16,0-1 1-16,7-4 2 0,-4 0-3 0,1-1 2 15,2-1-2-15,-2 0-1 0,3-1-4 16,-1-3-3-16,1 2 0 0,-2-1 0 0,4 0 0 16,1 0 0-16,0 1 1 0,1 1-3 0,0 1 3 15,2-1-2-15,2 1-1 0,4 0 4 0,3 0-5 16,-1-2 2-16,2 2 1 0,4-1-2 0,-2 0 1 15,4 0-3-15,-1 0-1 0,2 1 1 16,-4-1 0-16,4 1 2 0,-5-1 1 0,4 1-3 16,0-1 4-16,-5 1-1 0,-2 0-4 15,3 0 3-15,-7 0-7 0,2-1-2 0,-1 0-3 16,-4 0-11-16,1 1-8 0,-3-2-19 0,-1 1-25 16,1 0-34-16,-2 1-48 0,3 2-78 0,-3 1-144 15,0 0-176-15,0 2-757 0</inkml:trace>
  <inkml:trace contextRef="#ctx0" brushRef="#br0" timeOffset="57798.97">19838 11159 1898 0,'0'0'28'0,"0"0"26"0,0 0 57 0,0 0 9 16,0 0-31-16,0 0-20 0,0 0-9 0,0 0-7 15,0 0-7-15,0 0 0 0,0 0-9 0,0 0-8 16,0 0-9-16,-4-109-3 0,-3 104-3 0,-3 2-6 15,-1 1-1-15,1 1-9 0,-2 1-3 0,-4 0-4 16,4 0-2-16,-3 3-3 0,0 2-1 16,0 3 4-16,3 1-5 0,0 1 1 0,0 2-5 15,4 0-1-15,2 2-1 0,0 1 2 0,2 0 3 16,-2 0-4-16,5 1 7 0,0 1-1 0,1-2 2 16,0 1 2-16,2-2-2 0,6 0 4 15,2-2 1-15,0-2 4 0,3-1 6 0,2-2 0 16,-1-4 3-16,2 1 7 0,-3-3 1 0,0-1 9 15,-2 0 6-15,4-1 5 0,-4-4 3 16,-2-2-1-16,1 0-4 0,-2 1-5 0,-2-2-1 16,1 0-11-16,-1-2-1 0,1 1-4 0,-5 0-8 15,2-2-1-15,-1 1-6 0,-1-2-11 16,0-1-27-16,2-1-44 0,-1 2-87 0,-1-2-190 16,3 3-209-16,-4 5-848 0</inkml:trace>
  <inkml:trace contextRef="#ctx0" brushRef="#br0" timeOffset="58198.99">20318 10852 1854 0,'0'0'126'15,"0"0"28"-15,0 0 6 0,0 0-33 0,0 0-55 16,0 0-22-16,0 0-11 0,0 0-2 0,0 0 6 15,0 0-4-15,0 0 5 0,0 0-8 0,-28 122-4 16,22-96-4-16,-2 3-4 0,4 2-2 16,-4 1-10-16,3 1 0 0,-2-3-8 0,-1 3-4 15,4 0 2-15,-3-3-4 0,1 0-1 16,3-1-2-16,0-5-8 0,2-2-14 0,1-1-21 16,0-3-29-16,0-1-35 0,3-3-47 0,1-2-68 0,1-3-118 15,-1-2-138-15,1-4-353 0,-3 0 256 0</inkml:trace>
  <inkml:trace contextRef="#ctx0" brushRef="#br0" timeOffset="58784.52">20610 10914 2172 0,'0'0'51'0,"0"0"38"0,0 0 17 0,0 0 1 16,0 0-35-16,0 0-22 0,0 0-7 15,121-38-10-15,-103 38 6 0,-1 0-10 0,-1 0 0 16,2 0-3-16,-5 2-9 0,0 2-2 0,-2 0-4 16,-1 1-1-16,3 0 0 0,-4 0-2 0,-1 1 0 15,-1 1-4-15,0 1-1 0,-4-1 2 16,-2 2-1-16,-1 0 0 0,0 1 3 0,0-1-4 15,-4-1 1-15,-4 2 0 0,-3-1-1 16,0-1-4-16,-4 1 1 0,2-1 0 0,-1-1-1 16,-1 0 2-16,3-2 2 0,3 0-1 0,2-2-2 15,3-1 0-15,1 1 0 0,2-3-4 0,1 0-1 16,0 0-2-16,0 0-6 0,1 0 2 0,3 0 4 16,5-1 2-16,1-2 4 0,2 1 0 15,2 0-2-15,0 0 1 0,-3-1 0 0,5 3 2 16,-2 0-1-16,0 0 1 0,0 0-1 0,-1 0-3 15,1 5 4-15,0-1 0 0,-1 2 0 0,-3 2 0 16,0 0 0-16,1 3-2 0,-2-1 3 16,-3-1 0-16,-1 1 2 0,-3 0 2 0,0-1-1 15,-2 0 0-15,0 1 3 0,0-2 3 0,-4 0 4 16,-3 2 0-16,1-1 2 0,-2-1 2 0,-2 0 3 16,0-1 1-16,0 1 0 0,-2-1-4 0,1 0-1 15,0-1-2-15,-3-1-3 0,2 0 3 16,0 1-5-16,-2 0-1 0,-1-2 1 0,4 1-4 15,1-1-1-15,-2-2-3 0,2 0-4 16,-1 0-2-16,0-1-1 0,0 1-5 0,2 0-6 16,0-1-12-16,1-1-13 0,1 0-20 0,3 0-27 15,0 0-28-15,-2 0-47 0,4 0-68 0,0 0-107 16,-1 0-178-16,0 0-353 0,3 0 175 0</inkml:trace>
  <inkml:trace contextRef="#ctx0" brushRef="#br0" timeOffset="68066.55">18604 12169 994 0,'0'0'65'15,"0"0"25"-15,0 0 39 0,0 0 18 0,0 0-18 16,0 0-20-16,0 0-14 0,0 0-10 0,0 0 2 16,0 0-5-16,0 0-6 0,0 0-5 15,47-64-2-15,-37 52 1 0,4-2 1 0,-4 0 0 16,1-2-9-16,-1 0-5 0,-1-4-11 0,-2 2-9 16,2-2-6-16,0 2-5 0,-1 0-3 15,-1 1 0-15,-3 2 2 0,-3 5 1 0,1 3 7 0,-2 4 1 16,0 1 3-16,0 0-11 0,0 2-12 15,0 0-11-15,0 4-12 0,-2 4 4 16,0 3 2-16,-5 6 3 0,2 1 2 0,-2 2-1 16,-1 1 0-16,-1 1 0 0,4 1-3 0,-3-1-1 15,0 0-1-15,1 0-7 0,0-1-5 0,-1 0-11 16,0 0-11-16,3-1-16 0,-2-2-26 0,4 0-23 16,-2 1-33-16,4-3-35 0,1-3-73 0,0-2-154 15,1-2-84-15,5-3-403 0,-4-2 608 0</inkml:trace>
  <inkml:trace contextRef="#ctx0" brushRef="#br0" timeOffset="68634.38">19208 11840 1802 0,'0'0'41'0,"0"0"42"0,0 0 34 15,0 0 7-15,0 0-28 0,0 0-49 0,0 0-27 16,0 0-8-16,0 0-7 0,0 0 2 16,0 0-4-16,0 0-3 0,0 0 2 0,0 0-3 15,-110 64 3-15,110-53 1 0,0 2 1 0,0 1 2 16,6 0 2-16,-3-2 3 0,5 2 0 0,0 0 3 16,2 0 3-16,1 1-3 0,1 1 1 0,4-1-5 15,-2 1-1-15,0-1 0 0,3 1-3 0,3 0 1 16,-1 0 1-16,-1 2-3 0,-1-2 5 0,1-2-5 15,2-1 2-15,-8 0-1 0,3-3-4 16,-6 1 2-16,-4-3-3 0,0 0 3 0,-4-3 7 16,-1 1 5-16,-4 0 4 0,-2 0-1 0,-8 0-7 15,-2-1-10-15,-8 2-5 0,1-1-1 16,-6-1 3-16,2-2-1 0,-2-1 2 0,1-1-1 16,4-1-3-16,-2 0 3 0,8-1-2 0,3-3 2 15,0-2 0-15,4-1-2 0,5-1-1 0,0 1-1 16,3 0 1-16,2-1-2 0,1 1 1 15,1-2 0-15,3-2-1 0,6-1 5 0,0 0 2 16,1 0 0-16,5-2 2 0,-3 0-1 0,-1 0 1 16,5-2 1-16,-4 2 3 0,2-2 4 15,-2 1 3-15,-1-1 2 0,-2 0 1 0,0-1-3 16,0-1-1-16,0 3-1 0,-2 0 2 0,-5 1 1 16,6 2 5-16,-6 1 4 0,2 2-3 0,-3-1 1 15,0 5-6-15,-1-1-4 0,3 2-3 0,-3 1-3 16,-1 0-3-16,1 2-2 0,-1 1-3 0,1-1-3 15,-1 1-6-15,0 0-12 0,0 0-16 16,0-1-23-16,0 1-27 0,0 0-30 0,-1 0-56 16,-1 0-129-16,-3-1-184 0,3 1-27 0,-1 0-510 0</inkml:trace>
  <inkml:trace contextRef="#ctx0" brushRef="#br0" timeOffset="69166.36">19734 12064 978 0,'0'0'42'16,"0"0"-16"-16,0 0 88 0,0 0 60 0,0 0-22 15,0 0-26-15,0 0-7 0,0 0-20 0,0 0-18 16,0 0-10-16,0 0-5 0,0 0-8 16,0 0-4-16,14-121-8 0,-24 115-9 0,0 3-11 15,-3-1-15-15,1 4-10 0,-4 0-4 0,1 0-3 16,0 6 0-16,2 2 0 0,1 2 1 15,0 2-2-15,2 1-2 0,2 1 5 0,-1 2-4 16,1 1 0-16,5 1 0 0,0 2-3 0,-1 1 1 16,3-1 1-16,0 3 3 0,1-2 1 0,0 0 2 15,1-2-1-15,6-1-2 0,0-3 3 16,6-1 1-16,-2-3 3 0,2-2 7 0,2-1 8 16,0-2 3-16,2-4 5 0,-1-2 9 0,1 0 5 15,0 0 12-15,-3-7 10 0,-1 0 4 0,0-2 0 16,-1-1-5-16,-2-1-9 0,-1-3-11 15,-4 1-9-15,2-2-8 0,-5 1-4 0,2-3-7 0,-4 1-2 16,0-1-8-16,0-2-4 0,0-1-2 16,-5 0-10-16,1 0-16 0,-3 2-23 0,-1 2-36 15,3 3-39-15,-3 3-47 0,-3 2-130 0,2 2-185 16,2 2-220-16,2 2-46 0</inkml:trace>
  <inkml:trace contextRef="#ctx0" brushRef="#br0" timeOffset="69503.75">20187 11767 1446 0,'0'0'46'0,"0"0"23"0,0 0 48 15,0 0 37-15,0 0-2 0,0 0-31 0,0 0-28 16,0 0-28-16,5 120-11 0,-5-93-6 0,0 3-11 16,0 1 1-16,-1 3-12 0,-1-2-6 15,-3 0-4-15,3 2-3 0,-4-4-1 0,2 2-1 16,-2-1-5-16,1-2-3 0,0-4-3 0,1-1-8 15,2-2-9-15,1-4-27 0,1-1-31 0,0-4-35 16,1-1-50-16,2-3-89 0,4-2-136 16,-4-4-76-16,2 0-577 0</inkml:trace>
  <inkml:trace contextRef="#ctx0" brushRef="#br0" timeOffset="70103.38">20508 11844 2194 0,'0'0'10'0,"0"0"34"0,0 0 30 0,0 0 18 16,0 0-11-16,0 0-23 0,0 0-9 0,0 0-10 15,0 0-5-15,0 0-4 0,0 0-4 0,0 0-4 16,122-25-2-16,-104 28-3 0,-3 0 4 16,2 1-3-16,1 1-1 0,-4 1 0 0,4-1-7 15,-3 1-4-15,-2 1-6 0,-1 0 0 0,-2 0-3 16,-2 1-1-16,-4-1 4 0,2 1-6 0,-5-2 5 16,-1 3 0-16,0 1 1 0,-8-1 4 15,-1 1-5-15,-1 0-2 0,-4-1 0 0,-2 1-6 16,-2-2 4-16,3 2-2 0,-3-2 0 0,5 0 2 15,-2 1-3-15,3-2 1 0,2-2 1 16,4 0-7-16,1 0-5 0,4-3-11 0,1 0-10 0,0 0-1 16,1-2 0-16,6 0 11 0,4 0 7 15,0 0 7-15,1-3 5 0,3 1 3 0,-1 0 1 16,1 0 2-16,0 1 1 0,-3 0 1 0,1 1 2 16,2 0 0-16,-3 1 3 0,-1 4-1 0,4 1 2 15,-4 1 0-15,0 0 1 0,-2 1 1 0,-2 1-2 16,0 0 3-16,1 0-1 0,-5 2 1 15,2-1 4-15,-4 2-1 0,-1-2 7 16,0 0 1-16,-3-1 7 0,-1 2 2 0,-5-3 3 16,2 1 2-16,-3-2-5 0,-1 0 2 0,-3 0-6 15,1-2-4-15,-4 2-4 0,3-1-7 0,-4 0-1 16,-1-1-1-16,2-1-3 0,1 0 1 0,-1-1-3 16,0-1-2-16,2-1 1 0,-1 0-8 0,3-1-5 15,-1 0-15-15,1 0-22 0,1 0-35 16,1 0-45-16,0 0-73 0,5-1-175 0,1 0-190 15,2 0-837-15</inkml:trace>
  <inkml:trace contextRef="#ctx0" brushRef="#br0" timeOffset="70842.69">21419 10786 943 0,'0'0'204'0,"0"0"5"0,0 0 25 16,0 0-14-16,0 0-74 0,0 0-45 0,0 0-14 16,0 0-10-16,0 0-6 0,0 0-6 15,0 0 0-15,0 0-7 0,0 0-9 0,131-29-5 16,-110 27-10-16,3-1-9 0,-2 1-7 0,2-1-6 16,1 1-9-16,-1 1-1 0,-2 1-5 0,0 0-8 15,-4 0-19-15,-3 0-34 0,-2 0-37 16,-5 2-54-16,-2 2-82 0,-3 1-187 0,-2-2-101 0,-1 1-592 15</inkml:trace>
  <inkml:trace contextRef="#ctx0" brushRef="#br0" timeOffset="71081.12">21504 10984 1822 0,'0'0'28'0,"0"0"11"16,0 0 60-16,0 0 20 0,0 0-28 15,0 0-26-15,0 0-15 0,119 5-8 0,-96-5-6 16,3 0-6-16,-1 0-3 0,-1 0-12 0,0 0-9 16,-1 0-2-16,-1-3-9 0,-4 2-12 0,2 0-14 15,-5 0-43-15,-2 1-52 0,-2 0-102 0,0 0-168 16,-3 0-107-16,-3 0-590 0</inkml:trace>
  <inkml:trace contextRef="#ctx0" brushRef="#br0" timeOffset="72415.63">22175 9853 818 0,'0'0'252'0,"0"0"-68"15,0 0 28-15,0 0 27 0,0 0-27 0,0 0-79 16,0 0-39-16,0 0-31 0,0 0-20 0,0 0-7 15,0 0-1-15,0 0-1 0,46-47-6 0,-29 41-7 16,6-1-4-16,3 0-10 0,0 0-3 16,1 0-1-16,3 0-6 0,0 2-3 0,-3-1-13 15,0 1-22-15,-1 2-39 0,-5-1-51 0,0 3-70 16,-7 1-109-16,-4 0-117 0,-3 0 4 0,-3 0-371 16</inkml:trace>
  <inkml:trace contextRef="#ctx0" brushRef="#br0" timeOffset="73049.53">22147 9874 1947 0,'0'0'-22'0,"0"0"7"15,0 0 31-15,0 0 16 0,0 0 13 0,0 0 1 16,0 0 9-16,0 0 8 0,0 0-5 0,0 0-7 15,0 0-5-15,0 0-6 0,39 126-4 16,-34-100-5-16,1 4-4 0,0-3 1 0,2 3 3 16,-2 1 6-16,-1 1 7 0,0 4-4 0,0-1-3 15,-1 5-3-15,2 0-9 0,-3 4 1 0,-1-1-5 16,0 4-2-16,1-1-2 0,-1 2-4 0,1 0-1 16,-2 2-6-16,4-2-2 0,-1 1-1 0,3-5-1 15,-1 2-2-15,2-2 6 0,1 1-3 16,2-1 3-16,-3 0 4 0,1-1-3 15,1 1 0-15,-1-1-1 0,1 0-1 0,-1-1-1 0,-1 0 3 16,1 1 2-16,0 0-5 0,-1-2 1 16,-1 1 1-16,-1-1 0 0,1 0 0 0,-1-3 5 15,-1-1-4-15,1 1 1 0,0-3 2 0,-2 3-2 16,2-3 1-16,-2 0-1 0,2 1-1 0,-1-2-4 16,-2 1 3-16,1-1 0 0,-1 1 0 15,-1-1 1-15,-1 0-1 0,1 1-1 0,-2 0-1 16,0-2 5-16,-2 1-2 0,2-1 3 0,0-2-1 15,2-2-1-15,0-2 3 0,5-4-2 0,1-2 1 16,0-4-5-16,0-3 2 0,2-4-1 16,-1 0-3-16,0-3 3 0,2-4 0 0,-1-1 1 15,-3 0 0-15,1-2 1 0,0 0-1 0,-3 0 1 16,-1 0 0-16,0-2 1 0,-2 0 2 0,0 1-2 16,-1-1 1-16,2-1-3 0,-1 2-1 0,0-4-3 15,3 3-1-15,0 0-2 0,0-1 0 16,3 1 0-16,3-1-2 0,-2-1 4 0,2 1-6 15,3 0 2-15,-1 0 3 0,1 0-5 16,1-1 0-16,0 2-2 0,-1 0-6 0,-1 1-5 16,0 1-5-16,-2 0-10 0,0 0-7 0,-1 1-9 15,0 1-15-15,1 0-29 0,-1 2-46 0,0-3-67 16,1 1-114-16,2 0-235 0,-4-2-410 16,-3 1 217-16</inkml:trace>
  <inkml:trace contextRef="#ctx0" brushRef="#br0" timeOffset="73900.3">23203 9765 1304 0,'0'0'56'0,"0"0"65"0,0 0 53 16,0 0 21-16,0 0-44 0,0 0-39 15,0 0-14-15,0 0-8 0,0 0 1 0,0 0-9 16,0 0-5-16,0 0-12 0,0 0-8 16,0 0-9-16,38-102-7 0,-45 95-4 0,1 0-7 15,-3 1-1-15,-1 2-6 0,0 0-4 0,-3 1-12 16,-1 2-1-16,-1 1-5 0,-1 0-8 0,-2 3 7 16,5 4-5-16,-3 1 0 0,2 1 5 0,2 1-3 15,1 3-1-15,4 1-1 0,3 0-3 16,2 0-1-16,2-1 3 0,0 2-3 0,1 3 6 15,4-1-5-15,1 0 4 0,0 2-4 0,2-1-1 16,2 3 7-16,1 0-5 0,0-2 9 0,5 3-4 16,-2 1 0-16,2-1-1 0,-1 1-1 0,3-3 2 15,-2 1-2-15,-1-2 4 0,0-3 0 16,-4-1 0-16,-4-1 0 0,-1 0 1 0,-3-3-2 16,-3-1 1-16,0-2 2 0,-2 0-3 0,-5-2 3 15,-1-1-3-15,-5-1 2 0,0 0-4 0,-5-1-2 16,1 0 2-16,-2-1-5 0,-2-2 5 0,0 0 1 15,-2 1-2-15,1-1 4 0,-1-2 1 16,0-4-1-16,-2 0 3 0,1-1 0 0,4-1-3 16,2 0 5-16,3-2 3 0,4 0-2 15,3-1-3-15,6-2-1 0,2 1-3 0,2-2-3 16,8 0 6-16,2 0-3 0,2 2 5 0,5-4 2 16,2 2-3-16,4-1-1 0,0 0-5 0,1 1 1 15,-1 0-2-15,1 0 2 0,-1 3 1 0,1-2 4 16,-1 1 0-16,-3-1-1 0,-2 0-1 0,-1-1-3 15,-3 2 2-15,-3-1-2 0,-5 0-1 16,-1 2-8-16,-1-1-3 0,-4 1-8 0,1 3-10 16,-3 2-9-16,0 3-29 0,0 0-43 0,0 1-67 15,0 2-151-15,-2 0-213 0,1 0-14 16,0 0-330-16</inkml:trace>
  <inkml:trace contextRef="#ctx0" brushRef="#br0" timeOffset="74366.67">23793 9776 2025 0,'0'0'-16'0,"0"0"48"0,0 0 45 16,0 0 6-16,0 0-31 0,0 0-23 16,0 0-3-16,0 0 1 0,0 0 1 0,0 0 5 15,0 0-1-15,0 0-4 0,0 0-6 0,0 0-10 16,-11-113-4-16,-2 113-9 0,-3 2 2 16,1 5-2-16,-2 1-1 0,1 2 2 0,1 3-4 15,1 2 1-15,0 3-1 0,3 1-2 0,3 1-1 16,2 1-2-16,0 2 1 0,5 0-5 15,1-1 3-15,0 0-2 0,7 0 1 0,0-1 2 16,2-1 4-16,3-2 5 0,1 0-1 0,0-4 5 16,2-2-1-16,1-4 4 0,0-2 4 0,-3-1 6 15,1-4 6-15,-3-1 10 0,4 0 12 16,-5 0 1-16,0-5 7 0,1 0-6 0,-1-2-6 16,-1-2-3-16,-2-2-5 0,0-1-3 0,-1-1-7 15,-3-2-6-15,0 0-6 0,0-1-7 0,-3-1-2 16,0-2 0-16,0 1-6 0,0-2-3 0,-2 2-11 15,0-2-26-15,-2 3-38 0,-3 1-71 16,3 2-113-16,-4 5-279 0,1 2-198 0,3 5-278 0</inkml:trace>
  <inkml:trace contextRef="#ctx0" brushRef="#br0" timeOffset="75525.85">23923 9389 982 0,'0'0'36'0,"0"0"96"16,0 0 50-16,0 0 13 0,0 0-39 15,0 0-74-15,0 0-45 0,0 0-18 0,0 0 2 16,0 0 12-16,0 0 7 0,0 0 4 0,0 0-1 16,49-29 3-16,-27 27 3 0,-1 0 3 0,2 0 1 15,1-1 0-15,-2 1 2 0,0-1-2 0,0 0-1 16,2-1-6-16,-4 1-7 0,1-1-5 16,0 2-8-16,-6 0-8 0,0 2-3 0,-3 0-4 15,-1 0-3-15,-3 0 0 0,-2 0-3 0,2 2-2 16,-2 3-2-16,-1-1 1 0,4 3 0 0,-4 0-3 15,1 1 5-15,1 2-5 0,-2 1 2 0,3 3-1 16,-2 0 2-16,-1 1-2 0,2 2-2 0,-2 0 2 16,2 3 0-16,-2 0 3 0,1 1 0 15,-1 2 1-15,0 2-3 0,-1 1 5 0,2 0 1 16,-4 3-1-16,2-2 0 0,0 3-5 0,-2 0 3 16,3-1-3-16,-3 1 7 0,0 0-5 0,2-1 0 15,0 2 2-15,-2-1-5 16,-1 1 4-16,-1-2-1 0,0 0 3 0,0-1-7 15,0-1 6-15,0-1-1 0,1 2-2 0,1-1 9 16,1 1 2-16,0 2 3 0,-1 0-1 0,4 1 0 16,-3 2-7-16,5-1-3 0,-3 2 1 0,1 0-4 15,1 0 2-15,-2 2 1 0,5-1 1 0,-1 1-3 16,1-2 4-16,1 1-1 0,-1 0-2 0,0 0 5 16,0 2-5-16,0-2 4 0,-1 0-1 15,1-2-1-15,-2 0-3 0,-1 0 1 0,0 0-1 16,3 0 2-16,-2 1 2 0,-1-4-1 0,3 4 3 15,-1-3-4-15,-1 0 2 0,1 2-2 16,1-1-4-16,-1 1 9 0,-1-3-9 0,-1 0 3 0,3 0-1 16,-3-1-6-16,2-1 5 0,-2 1-4 15,1 0 4-15,-2-1-3 0,0 0 2 0,-2-2 2 16,0-1-2-16,2-1 2 0,-4 0-1 0,3 0-1 16,-3 0 0-16,0-2-1 0,1 3 1 15,0-3 2-15,0 3-3 0,-2-2 3 0,3 0-3 16,-1-1-1-16,0-2 1 0,-1 3-3 15,0-3 4-15,1 0 0 0,-1 3 0 0,-1-3 2 16,0 2-2-16,2-1-1 0,0-2 0 0,0 0-1 16,-1-2 2-16,3-1 0 0,-3 0-2 0,3-1 2 15,-1-1-2-15,-2-1 0 0,0-2 2 0,3 3-1 16,-4-4 1-16,1 2 1 0,-1-1 0 0,2-2-2 16,-1 2 0-16,1-1 0 0,-2 1-2 15,1 0 3-15,-1-2 0 0,-1 0-1 0,2 1 2 16,0-3-2-16,-1 0-2 0,-1-1 2 0,1-2 0 15,-1 2-1-15,1-2 2 0,-1 1-1 0,1-1 1 16,-1 1 0-16,0 1-2 0,1-3-2 16,0 2 1-16,-1-4-2 0,2 0 3 0,-2-1 0 15,2 1 0-15,-2-1 1 0,0 0 1 0,0 0 3 16,0 0 3-16,0 0 1 0,0 0 3 0,0 0 2 16,0 0 1-16,-4 0-2 0,2 0-1 0,-2 0-4 15,-3 0-3-15,1 0 1 0,0 0 0 0,-2 0-2 16,0 2 0-16,0-1-1 0,1 1-5 15,-1-1 1-15,-1 2-2 0,-2-2-6 0,2 1-3 16,-1 0-11-16,-1 1-16 0,-1-1-21 16,-2 2-30-16,1-1-50 0,1-1-71 0,1 1-158 15,2 0-253-15,0-2-817 0</inkml:trace>
  <inkml:trace contextRef="#ctx0" brushRef="#br0" timeOffset="83585.25">23367 10603 0 0,'0'0'110'0,"0"0"-76"0,0 0 33 15,0 0 48-15,0 0 46 0,0 0 24 0,0 0 11 16,0 0-3-16,0 0-12 0,0 0-11 0,0 0-20 16,0 0-23-16,29-10-17 0,-26 5-10 15,-2 2-6-15,2-3-8 0,-1 1-7 0,-2-1-6 0,0-1-10 16,0-1-7-16,0 1-4 0,0-2-9 0,0 1 0 15,-5 0-5-15,0-1-5 0,-1 1-4 0,-1 3-6 16,-1-1-4-16,-1 1-7 0,-1 2-4 16,-1 0-6-16,0 3-3 0,-1 0-1 0,-4 0 2 15,4 3 0-15,-3 2 0 0,1 1 2 16,2 2-6-16,-2 0 5 0,3 4-3 0,0-1-1 16,2 1 1-16,-1 1 0 0,1-2 0 15,1 1-3-15,0 2 4 0,2-1-3 0,0 0 0 16,2 0 4-16,1-1-2 0,3 0-1 0,0-1-1 15,3 2-1-15,3-3-1 0,4-2 5 0,-1 0 1 16,1-2 1-16,7-1-1 0,-3-3 1 0,3-1 1 16,2-1-1-16,-3 0 4 0,2-3-3 0,-5-3 0 15,0 0 0-15,-1-1 1 0,-3-1-1 16,0-1-2-16,-1 0 5 0,-1 1-5 0,-3-2 3 16,0 1 1-16,-1 0-2 0,-2 0-3 0,0 0 1 15,-1-1 0-15,0 1-4 0,0 1 6 0,0 2-4 16,-1 3 0-16,0 0 4 0,1 2-2 0,-1 1-5 15,1 0-6-15,-2 0-4 0,2 1-3 16,0 5 10-16,0 1 4 0,0 4 5 0,0 0-2 16,0 1 1-16,0-1 0 0,0 1-3 0,0 0 4 15,0 2-3-15,2 1 2 0,-1 0 2 0,-1 0 2 16,2-1-4-16,-2 1-1 0,3-3 2 16,-1 3-4-16,-1-1 6 0,-1 0 0 0,0 0 1 15,0 0-2-15,0 0 7 0,0-2 8 0,-3 3 1 16,-2-2 6-16,1-3-6 0,-3 1-1 0,-1-3 0 15,1-1 1-15,-2-2-2 0,1 1-2 16,0-1 6-16,-3 0-5 0,2 0 4 0,-2-2-1 16,-1 0-5-16,1 0-8 0,1-2 1 0,-1 2-3 15,1-2-2-15,0-1 6 0,-1 0-7 16,3 0 2-16,1 0-3 0,-4 0-4 0,6 0-4 16,-1-1-8-16,-2-2-13 0,2 1-25 0,0-1-40 15,-1 0-51-15,1 0-65 0,0 2-130 0,-4-2-169 16,6 2-14-16,-1 1-391 0</inkml:trace>
  <inkml:trace contextRef="#ctx0" brushRef="#br0" timeOffset="84476.78">23679 10502 1299 0,'0'0'136'16,"0"0"-34"-16,0 0 30 0,0 0 23 16,0 0-26-16,0 0-45 0,0 0-11 0,0 0-6 15,0 0-1-15,0 0-8 0,0 0-2 0,0 0-3 16,0 0-5-16,126-40-2 0,-115 40-5 0,-1 0-4 16,0 0-9-16,-1 2-4 0,-1 3 0 15,0 0-5-15,-2 2-3 0,-1 0-2 16,1 1-6-16,-1 1-1 0,-4 0 1 0,2 0-4 0,-3 1 4 15,0-1-2-15,0 0 0 0,0 3 0 0,-3-3 2 16,0-1-1-16,-4 1-3 0,0-2 4 16,1 1-4-16,-3-2-1 0,0 1 1 0,0-1 1 15,-1-1 1-15,2-1 1 0,-2 1 2 0,1-3-9 16,2 1 4-16,0-2-4 0,0 0 0 0,4 1 3 16,2-2-2-16,1 1-4 0,0-1 0 0,0 0-3 15,1 0 1-15,5 0 1 0,3-1 1 16,0-1 3-16,1 0 0 0,3 0-3 0,-2 1 4 15,1 0-5-15,-1 0 4 0,2 1 0 16,-1 0-2-16,0 0 1 0,-2 5 0 0,1 0-1 16,-1 1 1-16,-2 1 1 0,4 1 0 0,-5 0 2 15,-1 2-2-15,0 1-1 0,-2 0 0 0,3 2 1 16,-4 1 2-16,-1-3-1 0,1 0 1 0,0 1-2 16,-2-2 0-16,0 1 0 0,-1-2 2 15,0 2-2-15,0-3 0 0,0 0 7 0,-3 1-6 16,-4-2 5-16,1-2-3 0,-3 1-2 0,-2 0 4 15,1-1 2-15,-2-1 2 0,-1 0 0 0,1 0-1 16,-3-1 1-16,0 1-3 0,1-2-1 16,0 2 7-16,0-1-4 0,-2 1 5 0,1-1 3 15,-1 1-5-15,2-1 3 0,1 1-6 0,-1-2-2 16,3 0-3-16,1 1-1 0,1-1 3 0,2-1-5 16,2 0 1-16,0-1-3 0,1 1-4 0,3-1-5 15,0 0-12-15,1 2-24 0,0-2-28 16,0 0-32-16,0 0-42 0,0 1-35 0,2-1-55 15,2 1-120-15,1-1-144 0,0 0-20 16,-2 0-227-16</inkml:trace>
  <inkml:trace contextRef="#ctx0" brushRef="#br0" timeOffset="89141.06">23418 11684 194 0,'0'0'46'0,"0"0"37"0,0 0 70 16,0 0 58-16,0 0 37 0,0 0-12 16,0 0-31-16,0 0-13 0,0 0-17 0,0 0-19 15,0 0-27-15,0 0-30 0,33-51-28 0,-38 50-13 16,4 1-17-16,-4-1-5 0,1 1-4 0,0 0-11 16,-1 0-2-16,-1 0-8 0,-1 0-3 0,-3 2-3 15,1 2 2-15,-2 1 0 0,-3-1-1 0,1 3 2 16,0 1-2-16,0 1 0 0,-2 1 0 0,1 2 4 15,-3 1-2-15,5 1 2 0,-3 2 0 16,0 2-2-16,0 1 1 0,1-1-4 0,4 2-1 16,3-1-4-16,1 2 0 0,1-2 2 0,3 2 0 15,2-1 4-15,0 2-4 0,3-1-2 16,1-3 0-16,6-1-4 0,-2-1 3 0,2-1 2 16,4-2-1-16,-2-2 1 0,5-1-1 0,-1-2 0 15,0-3 2-15,2 0-1 0,-1-2 4 0,-2-1 3 16,4-2-3-16,-7 0 8 0,3 0-6 15,-2 0 2-15,0-4-3 0,-1 0-4 0,0-1 2 16,0-2-1-16,-3 1 2 0,-2-1 0 0,2-1-1 16,-4 0-2-16,0 0 1 0,-3 0-3 15,1 0 3-15,1-1-1 0,-4 1 1 0,0 0 0 16,0-1 1-16,-3 2 2 0,-3 1-2 0,-3 0 3 16,-2 0-3-16,0 3 3 0,-5 1 0 0,1 0-2 15,-5 2 3-15,4 0-1 0,0 0-1 0,-1 5 2 16,2 0-6-16,0 2-2 0,2-2-2 0,2 2-3 15,-1 0-2-15,1 0-3 0,1 1-9 0,-4-1-14 16,4 0-18-16,3 1-24 0,-1-3-41 16,0 2-64-16,8-2-104 0,-1-2-168 15,1 0-45-15,0-1-490 0</inkml:trace>
  <inkml:trace contextRef="#ctx0" brushRef="#br0" timeOffset="89632.65">24135 11703 1479 0,'0'0'316'15,"0"0"-350"-15,0 0 55 0,0 0 43 16,0 0 0-16,0 0-37 0,0 0-21 0,0 0-6 16,0 0-7-16,0 0 0 0,0 0 5 0,0 0 7 15,0 0 7-15,0 0 6 0,-132-3 5 0,113 15 4 16,-1 1-1-16,2 1 2 0,0 1-2 0,2 2 1 16,-1 1 3-16,5-1 0 0,1 2-1 15,1-3-4-15,3 1-4 0,4 1-7 0,1-3-2 16,0 1-3-16,2 0-4 0,0-2-1 15,5 3 2-15,0-5 1 0,4 0 3 0,5-2 2 16,-2-2 3-16,6-1-1 0,-1-1 0 0,1-3 1 16,3-2 0-16,-3-1 1 0,2 0 5 0,-1-3 5 15,0-3 6-15,-2-2 4 0,-1-1 2 16,3-3 0-16,-3 1-2 0,0-3-1 0,-5 1-3 16,0 1-1-16,0-1-5 0,-4-2-1 0,2 1-4 15,-7-2-2-15,2 1-4 0,-4 0-4 0,0 0-1 16,-4 0-8-16,1 0-1 0,-5 1-3 0,0 1-5 15,-2 1-6-15,0 3-11 0,0 2-11 16,-2 1-28-16,1 3-40 0,0 2-83 0,-4 1-211 16,3 0-214-16,6 0-825 0</inkml:trace>
  <inkml:trace contextRef="#ctx0" brushRef="#br0" timeOffset="92479.74">1800 13168 1553 0,'0'0'127'0,"0"0"-138"0,0 0 43 0,0 0 77 16,0 0 37-16,0 0-27 0,0 0-24 15,0 0-4-15,0 0-3 0,0 0-17 0,0 0-7 16,0 0-10-16,121 5-12 0,-102-5-7 0,3-2-10 16,0-1-7-16,2-2-7 0,-1 0-3 0,-1 1-6 15,-1 1-6-15,-1-1-5 0,0 1-17 0,0 0-25 16,-7 0-34-16,3 2-47 15,-4-2-78-15,-2 2-148 0,0 1-145 0,-4 0 1 0,-1 0-297 16</inkml:trace>
  <inkml:trace contextRef="#ctx0" brushRef="#br0" timeOffset="92709.54">1781 13371 1879 0,'0'0'280'0,"0"0"-283"0,0 0 21 0,0 0 37 16,0 0 38-16,0 0-1 0,0 0 2 0,0 0-7 15,0 0-20-15,0 0-23 0,131-10-16 16,-102 3-9-16,0-2-5 0,-2 1-6 0,0 0-4 16,-2 1-10-16,-1 0-15 0,-5 1-21 0,-1 1-42 15,-4 0-48-15,2 0-65 0,-3 1-103 16,-1-1-160-16,-3 2-34 0,-6 0-536 0</inkml:trace>
  <inkml:trace contextRef="#ctx0" brushRef="#br0" timeOffset="92968.78">2071 13051 1267 0,'0'0'296'0,"0"0"-246"0,0 0 27 0,0 0 49 16,0 0 16-16,0 0-25 0,0 0-9 0,0 0-4 15,0 0-11-15,0 0-15 0,0 0-15 16,132 7-8-16,-110 0-8 0,-1 1-2 0,-1 1-2 16,0 1-3-16,-2 0 3 0,-3 3-13 0,-2 0-1 15,-1 0-4-15,-6 3-6 0,-1-2 3 16,-4 5-2-16,-1-2-1 0,0 1-4 0,-7 2-5 16,1 0-3-16,-1 0-5 0,-2 1-4 15,0-1-6-15,-2-1-13 0,0 0-17 0,1 0-26 0,0-3-43 16,1 1-61-16,0-1-105 0,2-2-199 15,2-2-102-15,3-5-691 0</inkml:trace>
  <inkml:trace contextRef="#ctx0" brushRef="#br0" timeOffset="95537.11">2724 13433 1346 0,'0'0'29'0,"0"0"40"0,0 0 50 0,0 0 40 15,0 0-8-15,0 0-47 0,0 0-3 16,0 0 15-16,0 0 8 0,0 0-2 0,0 0-19 15,0 0-21-15,0 0-26 0,0 0-21 0,0-28-10 16,0 15-6-16,1-2-6 0,0 2-2 16,0-4-3-16,3 1-2 0,-2-1 1 0,-1-1-1 15,-1-3 1-15,0 0-4 0,0 0 1 0,0 0 0 16,0 0-1-16,0-1 0 0,0 4-2 0,-2 3 3 16,1 2-2-16,-1 2 4 0,2 4-2 0,-2 3-5 15,2 1 0-15,0 2-10 0,0 0-5 0,0-1-7 16,0 2-7-16,2 0-2 0,2 0 4 15,-2 3 6-15,5 0 6 0,2 1 8 0,-1 2 0 16,2 0 2-16,4 0-1 0,-2-2 0 0,0 1-1 16,5 1-1-16,-5-3 0 0,4 2 3 15,-3-2-1-15,0 1 0 0,3 1 2 0,-4-3-2 16,-1 3 4-16,0 0 4 0,-3-1-2 0,0 2 2 16,-3-1 1-16,1 0 0 0,-2 0 1 0,-3 1 4 15,4-1-2-15,-3-1 6 0,-2 1 4 16,1-1 5-16,-1 2 3 0,0 1-1 0,0 1 0 15,0 1-5-15,0 2 0 0,-3 1 0 0,-2-1-5 16,2 1-2-16,0 1 0 0,-2 0-2 16,2-1 1-16,-3 2 4 0,4-1-3 0,-1 0-2 15,2-2 1-15,-1 2-6 0,2-2-1 0,2 0-2 16,1-2-2-16,2 0 3 0,1-1-1 0,3-1 1 16,2-1 0-16,-1-3-4 0,2-1 3 0,5-2-1 15,1 0-3-15,-1 0 3 0,5-5-7 0,2-4 2 16,-2 0-1-16,5-4-5 0,-3 0 4 0,-1-2-2 15,2-1 0-15,-5 0 2 0,1 0 3 16,-3-1 3-16,-2-1 1 0,2 1 3 0,-6-2 2 16,0 1 0-16,-1 1 0 0,-3-1 7 15,-2 0-5-15,-5 3 6 0,-1 1 4 0,0 3-3 16,-6 1 2-16,0 4-4 0,-5 1-1 0,-3 3-6 16,1 2-1-16,-5 0 1 0,3 6-2 0,-2 2 0 15,1 5 4-15,2 1-1 0,2 4 1 0,0 0 6 16,3 1-7-16,1 1-1 0,0 1 0 15,6 1-5-15,0-1 3 0,1-2-1 0,1-2-2 16,1-1-3-16,3 0-3 0,5-3-9 0,2 0-10 16,5-3-19-16,-2-2-28 0,5 0-29 15,1-2-48-15,2-4-73 0,4-1-157 0,-7-1-157 16,-5 0-525-16</inkml:trace>
  <inkml:trace contextRef="#ctx0" brushRef="#br0" timeOffset="96433.84">3553 13170 1563 0,'0'0'358'0,"0"0"-285"16,0 0 38-16,0 0 22 0,0 0-34 0,0 0-58 15,0 0-7-15,0 0 5 0,0 0 3 0,0 0 2 16,0 0-1-16,0 0 2 0,-70 121-6 15,64-104-3-15,4 1-7 0,-1-1-7 0,3-2-5 16,0 0-13-16,0-2-1 0,2 0-3 0,2 0-3 16,6 0 3-16,-1-2-2 0,1-1-2 0,2 1-2 15,2-1 1-15,-1-2-6 0,1-1-1 16,3-2-2-16,2-1-5 0,1-2 4 0,-2-2-2 16,2 0 3-16,-3-2 1 0,1-5 2 0,2-2-4 15,-2-1 3-15,1-2 2 0,-4 0 0 0,3-2 7 16,-4 0 2-16,2 0 5 0,-4 1 3 0,-2 0 3 15,-3 0 2-15,-2 0 2 0,2 2 5 16,-5 0 4-16,0 0 1 0,-2 1 1 0,0 0-2 16,0 2 0-16,0 2 0 0,-2 2-2 0,-1 0 1 15,-3 1-6-15,2 2-8 0,-3 0-1 0,-2 1-11 16,0 0 0-16,2 1 3 0,-3 4-1 0,-1 2 5 16,-2 3 0-16,2 0 0 0,0 3-1 15,1 2 0-15,-1 0 0 0,1 1-2 0,1-1 2 16,1 1 1-16,3-1-3 0,-1 0 0 15,4-3 0-15,1-2-7 0,2-1-3 0,-1-3-3 16,5-1-4-16,-1-1 4 0,5-3 4 0,0 0 6 16,0-1 3-16,1 0 5 0,1-6 1 0,0-1 0 15,1-2 0-15,-2 2-1 0,-1-4-2 16,2 2 2-16,-3-4 2 0,-3 3 1 0,3-3 2 16,-1 2-2-16,-4-1 2 0,-1 0-2 0,2 2 1 15,-3 1 2-15,-1 1-5 0,0 1 3 0,0 2-4 16,0 2 0-16,0 2 0 0,0 1-9 0,0 0-3 15,0 0-9-15,0 0-7 0,0 1-7 16,-1 4 1-16,-2 0 5 0,2 4 7 0,0 0 9 16,1 2 5-16,-1 1 1 0,2-1 0 0,-1 1 2 15,0 0-2-15,0 0 1 0,5 0-2 0,0-1 0 16,2-1-3-16,3-2 1 0,2-1 6 16,1-1 5-16,6-3 6 0,1-3 1 0,2 0 0 15,4-1-3-15,-1-7-1 0,3-2 0 0,-1-3-2 16,-2-2 2-16,-4 0 1 0,0 0 2 15,-1-2 3-15,-3 0 1 0,-4-3-1 0,-2 1 1 16,-3-2-2-16,1-1-2 0,-5-2 2 0,1-2-4 16,-3-1 0-16,-2-1-4 0,0-2-1 15,0-1-1-15,-1-1-4 0,-5-1 0 0,1 1-1 16,-4 3 2-16,0 2 3 0,0 7-1 0,-1 3 1 16,1 7 4-16,2 3 3 0,-1 5 8 0,-1 2-4 15,0 0-8-15,2 7-5 0,1 4-9 0,-4 6 1 16,2 3 3-16,-1 4 1 0,-1 4 2 15,5 2 0-15,-1 4 2 0,4 1 1 0,-3 2 0 16,4-1 0-16,1 1-2 0,1 0-1 0,5-5-2 16,3-2-8-16,3-5-8 0,-1-1-15 0,7-6-20 15,-4-2-24-15,5-3-25 0,-2-3-36 0,-1-1-50 16,1-3-77-16,2-2-53 0,-1-4-124 16,-4 0-23-16,-4 0-487 0</inkml:trace>
  <inkml:trace contextRef="#ctx0" brushRef="#br0" timeOffset="97300">4461 13134 1896 0,'0'0'280'0,"0"0"-143"16,0 0 14-16,0 0 15 0,0 0-50 0,0 0-38 16,0 0-6-16,0 0-14 0,0 0-16 0,0 0-12 15,0 0-8-15,0 0-6 0,0 0-4 0,0 0-4 16,-91 124-3-16,87-109-2 0,-2 3-3 0,4-1 2 15,0 2-1-15,-1-1-1 0,6-1 0 16,-3 2-4-16,2-2 3 0,2-1-2 0,3 0-2 16,1-2 0-16,2-1-3 0,1-4-3 0,1-1 1 15,-1-3-7-15,5-3-3 0,-3-2 3 16,0 0-1-16,6-6 8 0,-4-2 6 0,2-2 1 16,1-2 1-16,-1-1 1 0,-2-3-1 0,-4 2 2 15,3-1 0-15,-2 0 0 0,-2-2-1 0,-2 1-2 16,-3-1 4-16,4-1-6 0,-5-1 0 15,2 2 1-15,-3-1-5 0,1 4 7 0,-3 2 1 16,2 3-2-16,-3 2 2 0,0 4 2 0,0 2 3 16,0 1-2-16,-1 0-4 0,-2 4-4 0,-3 3 0 15,2 2 2-15,-3 3 5 0,-2 2-1 16,4 2-1-16,-2 1 0 0,0 0-3 0,4 2 5 16,-3-1-2-16,5-1 2 0,-1 1 0 0,2-4-1 15,0 0 2-15,3-2-6 0,5-2 0 0,0-3-3 16,2 0-1-16,2-3-1 0,-1-3 2 0,3-1 1 15,2 0 3-15,1-5 3 0,0-4-2 0,2 0 1 16,0-3 0-16,0 0 0 0,0 1 0 16,-6-1 1-16,0-2 2 0,-3 0 0 0,-3-1 1 15,0 0 0-15,-3-2-2 0,2 0 0 0,-4 2 2 16,-1-2-3-16,1 3-1 0,1 3 1 16,-3 2-6-16,1 3 6 0,-1 2 2 0,0 2 2 15,0 1-1-15,0 1-3 0,0 0-4 0,0 5-1 16,-4 2 4-16,2 3-1 0,-1 1 3 0,-4 2 0 15,4 3 0-15,-3 0-1 0,4 2 0 16,0-2 0-16,1 1 1 0,0-1 0 0,2-1 0 16,-1-1-1-16,3-2-4 0,4-1 3 0,1-3-2 15,4-1 0-15,1-3 8 0,4-1-1 16,2-2 2-16,2-1 2 0,1-4-3 0,2-3 0 0,-4-2-1 16,4-2 2-16,-1-2 2 0,-3-2 4 15,-4-2 3-15,2-1 4 0,-7-2-1 0,-2-2 1 16,0-1-2-16,-5-1-5 0,3-2-1 0,-5-3-5 15,4-5 0-15,-3-2-3 0,-1-5-1 0,4-1-2 16,-4-2-3-16,-2 0-1 0,0 0-2 16,0 4 0-16,-4 2 0 0,-3 5 1 0,-1 3 0 15,3 7 9-15,-3 6 2 0,-1 7 7 0,0 4 4 16,0 6-5-16,0 0-1 0,0 5-7 0,-1 6-1 16,-1 6-1-16,3 3-1 0,-1 6 2 15,2 3 1-15,-2 2 3 0,5 5 3 0,-1 4 4 16,3 2-2-16,0 3 4 0,1-1 2 15,2-1 0-15,0-2 1 0,4-5-5 0,2-2-5 16,5-4-3-16,1-3-5 0,-1-5-3 0,1-2-2 16,-2-4-4-16,5-2-8 0,-5-4-7 0,-1-2-11 15,0-2-6-15,0-1-12 0,1-3-14 16,0-2-31-16,0 0-59 0,2 0-106 0,2-5-289 16,-4 1-271-16,-5 0-280 0</inkml:trace>
  <inkml:trace contextRef="#ctx0" brushRef="#br0" timeOffset="97999.84">5498 13240 1410 0,'0'0'125'0,"0"0"20"0,0 0 17 0,0 0-6 0,0 0-59 16,0 0-30-16,0 0-4 0,0 0 4 15,0 0-12-15,0 0-7 0,0 0-2 0,0 0-7 16,0 0 0-16,0 0-2 0,26-82-2 0,-28 75 3 16,-1 0-5-16,-4 1-3 0,0 1-5 0,-2 3-6 15,-3 2-8-15,-1 0-8 0,-2 2-6 16,0 6-2-16,-1 2-3 0,-2 1 4 0,1 3-1 15,2 0-1-15,-1 2 1 0,3 0-1 0,2 1 4 16,0 1 1-16,2-2 2 0,5 4 0 16,-2-2-1-16,3-1 0 0,5-2 0 0,-2-1 1 15,0-3-1-15,7 0 0 0,3-4 3 0,3 0 1 16,2-3 6-16,2-2 3 0,2-2 1 0,1 0 1 16,-1-7-3-16,1-1-1 0,0-1-1 15,-3-2-2-15,0-1 0 0,-3-1 0 0,1 1-1 16,-4-2 2-16,-1-1 1 0,-1-1 1 0,-3 0-3 15,-1 1 2-15,-1-2-2 0,-1 1-3 0,-1 2 0 16,0-1-1-16,-2-1 0 0,0 5 1 0,0 1 1 16,0 3 1-16,0 2-1 0,0 3 0 0,0 2-5 15,0 0-2-15,0 3-2 0,0 4 3 16,0 4 5-16,0 5 2 0,0 1-1 16,0 3-1-16,2 0-3 0,3 0 0 0,0 0 0 0,3 1-2 15,-1-3 1-15,5-1 1 0,-1-4-3 0,2-1 0 16,3-3-6-16,1-2-9 15,4-3-16-15,-2-3-24 0,2-1-36 0,0-5-48 16,0-3-96-16,-2-5-218 0,-4 3-128 0,-6 2-765 0</inkml:trace>
  <inkml:trace contextRef="#ctx0" brushRef="#br0" timeOffset="98193.33">5408 12827 2221 0,'0'0'316'0,"0"0"-245"0,0 0 16 16,0 0 10-16,0 0-17 0,0 0-32 0,0 0-18 15,-56 135-7-15,71-119-7 0,5 0-4 16,8-3-6-16,3-3-5 0,7-2-11 0,3-2-27 16,2-3-40-16,-1 0-74 0,4-2-134 0,-2-1-292 15,-15 1-510-15,-8-1 303 0</inkml:trace>
  <inkml:trace contextRef="#ctx0" brushRef="#br0" timeOffset="98934.05">5782 13402 1756 0,'0'0'222'0,"0"0"-104"16,0 0 13-16,0 0 13 0,0 0-41 15,0 0-40-15,0 0-4 0,0 0-8 0,0 0-13 0,0 0-2 16,21-130-8-16,-11 105-4 0,0 1-4 16,0-1-4-16,1 2 4 0,-1 2 1 0,3 4 5 15,-1 1-2-15,0 4-4 0,-2 4-5 16,1 3-6-16,0 1-7 0,-1 4 1 0,0 0-2 15,1 7 0-15,-2 4 1 0,1 4-1 0,0 4-1 16,-3 0 0-16,1 3 0 0,0 1 0 16,0 0-3-16,-2 0 2 0,0-1 3 0,-2-1-2 0,1-2 0 15,-4-2 0-15,2-2-8 0,-3-2 9 16,1-3 2-16,-1-4 1 0,0-1 7 0,0-3-2 16,0 0 7-16,0-2 11 0,0 0 4 0,3-6-1 15,-2-2-6-15,0-4-7 0,0-2-8 0,0-3-3 16,2-3-2-16,1-2-3 0,-1 0 0 15,3-4-2-15,-2-1 1 0,5-2-7 0,0 0-4 16,1 1 3-16,1 3-1 0,-2 6 4 0,0 2 4 16,-2 6-2-16,1 3 2 0,1 5-1 0,-1 1-3 15,0 2 2-15,0 2-2 0,-1 5 2 16,3 5-2-16,-1 2 7 0,-2 2-1 0,0 2 1 16,-2 3-2-16,-1 1 0 0,2 0 0 0,-3 1-2 15,0-2 8-15,1 0-7 0,-1 0 1 0,-1-2 3 16,1-1-5-16,-1-1 4 0,0-3 0 15,-1-4 0-15,1-2-1 0,1-2 4 0,0-2-1 16,-1-3 0-16,1-1 6 0,2 0 3 16,-1-5 4-16,2-4 0 0,2-3-1 0,-1-1-9 0,1-6-1 15,0-1 1-15,-1 0-3 0,-2-2 0 16,3-3-4-16,-2-1 0 0,0 0-1 0,1 1 2 16,2 1 0-16,-2 5 0 0,0 4 2 0,-2 3-1 15,1 5 3-15,-2 4 1 0,1 2 2 0,-1 1 0 16,0 1 4-16,-1 6 2 0,3 5 5 15,1 2 0-15,-2 2 2 0,0 5-3 0,2 1-7 16,0 1 1-16,0-1-5 0,0 1-3 0,3-1-1 16,1-2-2-16,-1-1-2 0,1-2-1 0,1-2-1 15,-1-1-10-15,1-3-10 0,1 0-15 0,-3-4-22 16,0-1-25-16,0-2-39 0,-1-1-61 16,-3-2-116-16,0 0-348 0,-5-1-876 0</inkml:trace>
  <inkml:trace contextRef="#ctx0" brushRef="#br0" timeOffset="101417.74">7452 12891 302 0,'0'0'32'0,"0"0"43"16,0 0 51-16,0 0 27 0,0 0 9 0,0 0-26 16,0 0-22-16,0 0 7 0,0 0-4 15,0 0-4-15,0 0 2 0,0 0 0 0,45-81 3 16,-41 76 2-16,0 0 1 0,-2 0-9 0,1 0-9 15,-2 1-10-15,0-1-13 0,-1 2-7 0,1-1-7 16,-1 2-4-16,0-1-2 0,0 2-6 0,0 1-2 16,0 0-10-16,0 0-11 0,0 0-5 15,0 0-11-15,0 0-1 0,0 0-4 0,0 0-2 16,0 0-2-16,0 0-1 0,0 0-2 0,0 0 2 16,0 0-3-16,0 1 2 0,0 1 1 0,0 0 0 15,-1 1 2-15,0 2-2 0,-2 1 0 16,0 1-1-16,-1 0 0 0,0 1 1 0,0-1-3 15,-1 2 2-15,0-1-3 0,2 1 2 0,-1 0 0 16,-1 2-2-16,1 2 3 0,-1 1 0 16,3 1 0-16,-4 3-1 0,4-1 2 0,1 2-2 15,1 2 2-15,0 0-2 0,0-2 1 0,0 3-1 16,0-1-2-16,0-1 3 0,3 0-4 0,3 0 3 16,-4-1-1-16,6-1-1 0,-3 0-1 15,1 1 1-15,4-4 1 0,0-1 0 0,0 0 0 0,2-1 0 16,3 0-1-16,1-3 0 0,2 0 2 15,-1-1-1-15,3-2 2 0,-1 0 1 0,2-1-3 16,-1 0 1-16,4-1-2 0,-3-1 1 0,0-2 1 16,0 0-2-16,-1-1 3 0,-2-1-4 15,-2 0 1-15,-3 0-1 0,0 0 2 0,-2-1 0 16,-2-2 1-16,2 0 0 0,-2-2 0 0,-3 1 1 16,1-2-2-16,1-1 1 0,-1 0-3 0,1-2-1 15,-2-1 4-15,4-1-2 0,-3-2 0 16,2-2-2-16,0-1 1 0,-1-2-2 0,0-4 1 15,0 0-2-15,0-2 0 0,-3-2-1 16,1-2-1-16,-2-3 2 0,0-3-4 0,-2 1 4 0,-2 1 0 16,-1 1 1-16,1 3 6 0,-1 2-4 15,-4 4 0-15,2 3 0 0,-2 3-2 0,2 4 4 16,-1 3 2-16,-1 2 1 0,3 4 5 0,-1 3-5 16,0 0 1-16,1 0-4 0,1 2-6 15,-3 5 4-15,-1 4-4 0,1 2 4 0,-2 3 2 16,2 4 0-16,1 0-1 0,0 1 0 0,2 3 0 15,0 0-1-15,-1 1-1 0,1 1 1 0,0 2-2 16,1 1 1-16,-1-1 2 0,-1 0-1 0,1 1-2 16,0 1-5-16,0-1-12 0,-2-1-9 0,3-1-20 15,0-2-23-15,0-4-22 0,0 0-33 0,0-3-41 16,1-3-86-16,2-1-198 0,1-7-120 16,-2-2-725-16</inkml:trace>
  <inkml:trace contextRef="#ctx0" brushRef="#br0" timeOffset="107679.46">8614 13121 1562 0,'0'0'103'15,"0"0"53"-15,0 0 28 0,0 0 14 0,0 0-36 16,0 0-53-16,0 0-14 0,0 0-9 0,0 0-21 15,0 0-13-15,0 0-16 0,0 0-10 0,10-63-7 16,-6 61-12-16,0 1-1 0,-1 0-6 16,0 1-5-16,-3 0-7 0,1 0-15 0,-1 0-13 15,0 1-13-15,0 2-17 0,0 3-24 0,-2 1-33 16,-4 1-57-16,2 0-84 0,-2 2-149 16,2-2-68-16,-2-1 7 0,4-2-128 0</inkml:trace>
  <inkml:trace contextRef="#ctx0" brushRef="#br0" timeOffset="107898.75">8533 13414 1942 0,'0'0'53'15,"0"0"23"-15,0 0 25 0,0 0 8 0,0 0-31 16,0 0-18-16,0 0 0 0,0 0 0 0,0 0-9 15,0 0-12-15,0 0-13 0,0 0-11 0,0 0-5 16,0 0-7-16,50-7-7 0,-44 6-10 16,1 0-22-16,-2 0-33 0,2-1-44 0,0 2-74 15,1-1-109-15,0 1-189 0,0 0-18 0,-3 0-473 0</inkml:trace>
  <inkml:trace contextRef="#ctx0" brushRef="#br0" timeOffset="110284.04">2825 14565 1358 0,'0'0'156'0,"0"0"-64"16,0 0 29-16,0 0 29 0,0 0-16 0,0 0-47 15,0 0-27-15,0 0-15 0,0 0 0 0,0 0-2 16,0 0-6-16,0 0 5 0,0-49-6 15,9 42-4-15,2 1 0 0,-1 1-4 0,0 1-1 16,2 1-6-16,-3 3-7 0,1 0-2 0,0 0-9 16,-3 4-5-16,-2 2-4 0,1 0-8 0,-2 1 8 15,-3-1 7-15,4 3 2 0,-5-1 10 16,0 3-2-16,0 0-2 0,-6 1 2 0,1 1-3 0,-4-2 0 16,0 2 0-16,-1-2 0 0,1 1-1 15,0-3 0-15,-3 0 2 0,5-2 2 0,2-2 2 16,-2-2 6-16,4-2 6 0,-3-1 3 15,3 0 2-15,2 0-3 0,-2-2-5 0,0-4-10 16,1-1-7-16,1 0-9 0,0-3-3 0,1 0 2 16,0-1-3-16,-1 0 2 0,2 0 1 15,1 1-1-15,5 1 3 0,-2 1-1 0,4 0-1 16,0 2-3-16,-1 2-4 0,0 1-4 0,-2 3-4 16,2 0-1-16,-4 0 1 0,3 1 3 0,0 4 2 15,-3 1 6-15,3 1 3 0,-3 0 6 0,2 1 4 16,-2 1 2-16,-3-1-1 0,4 1 2 0,-4-1 3 15,-1 0 3-15,0-1 6 0,0 1 2 16,-3 0 1-16,-1 0 0 0,-4 1-4 0,4 1-1 16,-5-2-2-16,1-1-3 0,3-1 2 0,-2-2 0 15,3 0 2-15,-2-2 2 0,0-1 0 16,0 0 1-16,-1-1 0 0,2 0-5 0,-2 0 0 16,-1-2-2-16,4-2-4 0,-3 1-3 0,4 0-3 15,-3-3-4-15,3 1-1 0,0 0 1 0,-2 0-4 16,3 1-1-16,2 2-6 0,0-2-5 15,0 2-2-15,0 1-2 0,2-2 0 0,6 1 4 16,-1 0 4-16,-1-1 3 0,3 2 2 0,2 1 0 16,0 0 2-16,1 0-3 0,0 0 3 0,-4 1 3 15,0 3-5-15,1 1 5 0,-1-1-3 0,-4 1-1 16,1 1 4-16,-2 0 4 0,-3-2 8 16,0 1 5-16,0 1 5 0,-3-1 1 0,-3 2 0 15,1 0-3-15,-2 0-1 0,-1 0-1 0,2-1 0 16,-1-2 3-16,-2 1-2 0,0-2 1 0,3 0-1 15,-1-1 3-15,-2-1-6 0,4-1 5 0,-2 0-3 16,1 0-4-16,2-1 6 0,-3-1-10 16,3-3-1-16,-4 0-6 0,4 0-6 0,-2-2-1 15,2 0 1-15,-1 0 1 0,3 0-2 0,0-1 1 16,0 1-4-16,2-1-3 0,0 2-5 0,0-2 5 16,3 2-2-16,0 0 4 0,3 2 7 15,-1 1-7-15,3-1 0 0,0 2-4 0,-3 1-4 16,3 1 2-16,0 0 1 0,-1 0 4 15,-1 0-1-15,2 1 2 0,-5 3 1 0,3-2-5 16,-3 2-1-16,1 1-2 0,-1-1 1 0,-2 2 1 16,0 0-1-16,-1 0-14 0,0 1-31 0,0 0-43 15,-3 1-73-15,-3 1-138 0,3 0-188 0,-3-1-307 16,4-3 141-16</inkml:trace>
  <inkml:trace contextRef="#ctx0" brushRef="#br0" timeOffset="112172.12">3811 14333 738 0,'0'0'231'16,"0"0"-22"-16,0 0 37 0,0 0 41 16,0 0-47-16,0 0-84 0,0 0-34 0,0 0-11 15,0 0-17-15,0 0-22 0,0 0-24 0,0 0-17 16,-28-58-14-16,28 58-13 0,0 0-11 15,0 4-1-15,0 3 6 0,0 3 8 0,5 3 12 16,-4 6-1-16,3 3-3 0,1 3-4 0,-3 2-6 16,-1 4 0-16,2 0-2 0,1 1 2 0,-3 2-3 15,1-2-1-15,1-1-1 0,1-1 0 0,-1-2 1 16,-1-1 0-16,5-3 1 0,-3-1-2 16,4-2-1-16,-2-2-1 0,0-2 1 0,3-2-2 15,0-4 3-15,-1-2 1 0,-3-2-4 16,3-2 6-16,-2-2-1 0,-3-1 1 0,-2-2 9 15,-1 0 11-15,0 0 14 0,0 0 8 0,0 0-1 16,0 0-11-16,-4-1-13 0,-3-1-9 0,-2-2-4 16,-2 0-6-16,0-1 2 0,-3 1 2 15,-2-1-1-15,-2 0 3 0,2-1-2 0,-3 1-1 16,-1 1-1-16,2 0 2 0,0 1 0 0,2 0 1 16,-1 2 1-16,3 0-3 0,-2 1 0 0,4 0-1 15,-1 0 0-15,3 0-1 0,1 3-1 0,0 2-2 16,2 1-3-16,5 2-2 0,0 1-1 0,2 1-1 15,0 2-1-15,1 1 2 0,2-1 0 16,5 0-1-16,1-1 1 0,0 1 0 0,1-2-3 16,3-2-6-16,-1-1-6 0,4-1-15 0,-3-2-6 15,5-3-14-15,-4-1-22 0,5 0-31 16,-2-4-38-16,-1-3-67 0,0-2-108 0,4-2-141 16,-8 2 11-16,-3 2-407 0</inkml:trace>
  <inkml:trace contextRef="#ctx0" brushRef="#br0" timeOffset="112567.73">3925 14092 2454 0,'0'0'-56'16,"0"0"45"-16,0 0 37 0,0 0 48 0,0 0-10 16,0 0-38-16,0 0-10 0,0 0 0 0,0 0-3 15,0 0-3-15,0 0-1 0,118-59-5 0,-97 57 2 16,0 1-4-16,0 0-3 0,-4 1-2 16,-3 0-3-16,1 1-8 0,-5 5-6 0,-3-1-3 15,0 4 2-15,-5-1 8 0,0 2 8 0,1 0 7 16,-3 3 3-16,0 0 3 15,-4 1 3-15,0 0-2 0,-4 2 0 0,-1 2 3 0,3 0 1 16,-3 0 4-16,1 1 1 0,-1-3 1 0,5 0-7 16,-1-2-2-16,4 0-3 0,1-2-9 15,0-3-1-15,0 1-3 0,6-3-5 0,-2-1 1 16,6-2-2-16,-1-1-7 0,1 0-6 0,2-2-18 0,-1 0-26 16,4-1-47-16,-1 0-90 0,2 0-164 0,-4 0-147 15,-6 0-601-15</inkml:trace>
  <inkml:trace contextRef="#ctx0" brushRef="#br0" timeOffset="112966.65">4734 14160 2112 0,'0'0'5'15,"0"0"40"-15,0 0 31 0,0 0 8 0,0 0-18 16,0 0-38-16,0 0-9 0,0 0 15 0,0 0 5 16,0 0 4-16,-61 130 1 0,54-95 2 15,3 2-2-15,-1 4-2 0,3 1-5 0,1 2-8 16,0-1-7-16,-1-2-8 0,4-2-5 0,-1-2-9 16,7-4-2-16,1-6-7 0,5-3-9 15,4-4-18-15,4-3-21 0,-1-3-25 0,9-4-48 16,-2-2-57-16,3-4-112 0,0-3-205 0,-9-1-19 15,-5 0-468-15</inkml:trace>
  <inkml:trace contextRef="#ctx0" brushRef="#br0" timeOffset="114401.18">5346 14336 0 0,'0'0'0'16,"0"0"0"-16,0 0 138 0,0 0-77 16,0 0-18-16,0 0 19 0,0 0 64 0,0 0 59 0,0 0 49 15,0 0 24-15,0 0-16 0,0 0-33 16,0 0-28-16,0 0-24 0,0-16-33 0,0 14-15 16,0 0-10-16,0 0-17 0,-2-1-9 0,1 0-6 15,0 1-9-15,-2-2-10 0,0 2-2 16,1-2-10-16,-1 2-7 0,-2-1-2 0,2 2-8 15,-2 0-3-15,0 1-5 0,-3 0-5 0,-1 0-4 16,1 4-6-16,-4 0 0 0,0 4 1 0,0 0-4 16,-2 1 6-16,0 2 3 0,1 0-2 0,-1 2 5 15,2-1-4-15,2 1-2 0,4-1 1 16,0 1-2-16,5-4-3 0,0-2-4 0,2 2 1 16,-1-2-3-16,4 1 4 0,1-1 1 0,2 0-1 15,0-2-1-15,3 2 1 0,2-1-1 0,3-2 2 16,2 0 1-16,0-1-5 0,5 1 0 15,1-2-1-15,-1 0-2 0,0 1 5 16,-1-1 1-16,-1 0 3 0,-2 1 3 0,-5-1-7 0,1 2 3 16,-4-1-2-16,-4 2-6 0,1-1 5 15,-3 2 3-15,-4 1 2 0,0-1 8 0,1 4 1 16,-2-1-2-16,-5 0 2 0,0 2 0 0,-3 0-1 16,0 1 0-16,-3-1 1 0,2 0 1 0,-3-1-3 15,-1 0 1-15,1 0-1 0,0-1-6 0,1-1 2 16,-1-1 4-16,1-1-3 0,2-2 5 15,-1 0-4-15,1-1-3 0,0-1 0 0,-2 0-3 16,1-1-1-16,1-1-4 0,-1 2-7 0,2-2-17 16,1 0-28-16,1 0-45 0,3 0-66 0,1 0-120 15,0-2-176-15,1 1-83 0,2 0-338 0</inkml:trace>
  <inkml:trace contextRef="#ctx0" brushRef="#br0" timeOffset="114800.16">5578 14776 2025 0,'0'0'72'0,"0"0"23"0,0 0 17 15,0 0-1-15,0 0-51 0,0 0-20 0,0 0-1 16,0 0-3-16,0 0-7 0,0 0-6 16,0 0-3-16,42-122-2 0,-38 112-1 0,0 2-2 15,-2 1 5-15,1 1 1 0,-1 3 4 0,-1 1 6 16,-1 2-5-16,0 0-1 0,0 0-11 15,0 2-12-15,0 3-4 0,0 3-2 0,0 4 5 16,0 2 2-16,-1 4 0 0,-4 2-2 0,4 1-3 16,-1 1-1-16,-1 1-6 0,3-1-11 15,0 0-16-15,0 0-25 0,0-3-42 0,3 0-40 16,0-3-75-16,2 0-133 0,0-2-166 0,1-5-28 16,-3-3-325-16</inkml:trace>
  <inkml:trace contextRef="#ctx0" brushRef="#br0" timeOffset="115028.93">5953 14710 2179 0,'0'0'113'0,"0"0"-109"0,0 0 65 15,0 0 39-15,0 0-21 0,0 0-33 0,0 0-12 16,128 97-6-16,-114-81-8 0,-3 1-10 0,-3 2-7 16,-6 0-6-16,-2 3-1 0,-2 0-24 0,-11 2-36 15,-1 0-54-15,-6 1-113 0,-1 2-189 0,1-7-165 16,10-9-783-16</inkml:trace>
  <inkml:trace contextRef="#ctx0" brushRef="#br0" timeOffset="115555.64">6131 14345 2249 0,'0'0'36'15,"0"0"15"-15,0 0 11 0,0 0 16 0,0 0-9 16,0 0-2-16,0 0 5 0,0 0-3 0,0 0-14 15,0 0-10-15,0 0-8 0,0 0-5 16,0 0-4-16,124 129-7 0,-106-108-7 0,-1 1-7 16,-3-3-5-16,-1 1-2 0,-2-1-3 0,-1-1-8 15,-4-2-12-15,2-1-21 0,-2-1-21 0,-2-3-30 16,2-1-36-16,-2 0-34 0,2-3-50 0,0-3-84 16,1-1-119-16,-2-3-57 0,-1 0-551 0</inkml:trace>
  <inkml:trace contextRef="#ctx0" brushRef="#br0" timeOffset="115762.48">6468 14319 1702 0,'0'0'609'0,"0"0"-521"0,0 0 10 16,0 0 8-16,0 0-15 0,0 0-35 15,0 0-6-15,0 0 1 0,0 0-2 0,0 0-10 16,0 0-10-16,0 0-10 0,-13 133-3 0,11-110-4 15,2 0-5-15,-3-1-7 0,-2-1-5 0,-1 0-14 16,0 1-22-16,-1-3-27 0,2 0-49 16,-1-1-52-16,3-1-106 0,0-1-200 0,2-4-99 15,-1-5-705-15</inkml:trace>
  <inkml:trace contextRef="#ctx0" brushRef="#br0" timeOffset="116236.71">6670 14845 1405 0,'0'0'460'0,"0"0"-354"0,0 0 35 16,0 0 21-16,0 0-47 0,0 0-52 15,0 0-21-15,0 0-9 0,0 0 8 0,0 0 4 0,0 0-1 16,0 0-6-16,0 0-9 0,0 0-7 15,21-77 3-15,-11 57 3 0,0-1 4 0,0 2 1 16,-2 0 0-16,-3 0-1 0,-2 3-3 0,0 1-2 16,0 3 0-16,-5 3 2 0,2 3 4 15,0 4 4-15,0 2-5 0,0 0-12 0,0 1-14 16,2 7-8-16,-4 4-4 0,1 2 3 0,0 6 5 16,1 1-4-16,-2 2 0 0,2 1 0 15,0 2-2-15,0 0 3 0,2 0-4 0,-1-1-9 0,2-1-14 16,-1-2-16-16,0-2-22 0,5 0-32 15,-3-2-36-15,0-1-57 0,2-4-116 0,0-1-214 16,-4-3-60-16,1-3-579 0</inkml:trace>
  <inkml:trace contextRef="#ctx0" brushRef="#br0" timeOffset="116556.36">6758 13997 1940 0,'0'0'94'0,"0"0"14"16,0 0 30-16,0 0 19 0,0 0-36 15,0 0-39-15,0 0-16 0,-74 132-14 0,68-108-11 16,3-1-10-16,1 2-15 0,2-3-7 16,0-1-7-16,2-1-8 0,5-3-8 0,5-2-22 0,-1-3-33 15,1 0-51-15,5-2-73 0,-2 1-118 16,4-4-165-16,-5-1-48 0,-5-3-584 0</inkml:trace>
  <inkml:trace contextRef="#ctx0" brushRef="#br0" timeOffset="116870.84">6981 14341 2324 0,'0'0'47'0,"0"0"10"15,0 0 14-15,0 0-5 0,0 0-32 0,0 0-3 16,0 0 5-16,0 0 3 0,0 0-5 15,37-132-5-15,-31 114-2 0,1-3-2 0,-3 2-2 16,1 0-4-16,-3 1 5 0,1 1-6 0,0 2 3 16,-3 1 2-16,0 5-2 0,0 2 8 0,0 3 2 15,0 3-4-15,0 1-10 0,0 0-11 16,0 3-11-16,0 4-4 0,0 3 1 0,-2 3 5 16,2 5 3-16,0 0-2 0,0 4 2 0,2 1-6 15,-2 0-5-15,1 2-9 0,1 0-11 0,-1-4-11 16,2 1-13-16,1-2-16 0,-2-2-27 15,1 0-34-15,-1-3-53 0,1-3-102 0,-1 1-175 16,1-4-58-16,-3-3-612 0</inkml:trace>
  <inkml:trace contextRef="#ctx0" brushRef="#br0" timeOffset="117129.16">7131 13868 2061 0,'0'0'120'15,"0"0"-109"-15,0 0 30 0,0 0 72 0,0 0 13 16,0 0-29-16,0 0-18 0,0 0-11 16,0 0-15-16,0 0-10 0,0 0-10 0,117 129-5 15,-104-105-6-15,-1 0-6 0,-2 0-4 0,-3 0-7 16,0-1 0-16,-6 1-9 0,-1 2-7 15,0 0-20-15,-5-2-28 0,-3 2-28 0,1-2-32 16,-4 0-40-16,5-2-67 0,-1-2-129 0,3-2-144 16,1-6 11-16,3-4-407 0</inkml:trace>
  <inkml:trace contextRef="#ctx0" brushRef="#br0" timeOffset="117788.92">7426 13865 1197 0,'0'0'98'16,"0"0"-27"-16,0 0 41 0,0 0 47 16,0 0-7-16,0 0-38 0,0 0-25 0,0 0 5 15,0 0 7-15,0 0 6 0,0 0-1 0,0 0-18 16,0 0-13-16,0 0-10 0,120 93-13 0,-99-65-11 16,2 4-5-16,-3 2-14 0,2 0-8 15,-4 2-5-15,-2 1-2 0,-1 2 1 0,-2 0-3 16,-4 0 2-16,-1 0-5 0,-3-2 1 0,-2 1 1 15,-3-2-4-15,0-1 1 0,-3-1-3 16,-3-2-4-16,-4 2-5 0,1-5-7 0,1-1-18 16,-2-1-19-16,1-1-24 0,3 0-36 0,1-4-45 15,1 0-82-15,0 0-140 0,1-1-129 16,1-7-239-16,2-4 278 0</inkml:trace>
  <inkml:trace contextRef="#ctx0" brushRef="#br0" timeOffset="120936.76">8005 14244 1694 0,'0'0'144'0,"0"0"22"0,0 0 22 0,0 0 0 15,0 0-61-15,0 0-46 0,0 0-25 16,0 0-21-16,0 0-14 0,0 0-3 0,0 0 4 16,0 0 8-16,17-11 0 0,0 8-6 0,6 1-10 15,1-1-6-15,2-1-4 0,2-1-5 0,-2 1-3 16,1 0-14-16,-1 0-23 0,-2 0-31 16,-1 2-53-16,-4-1-71 0,0 1-137 0,-4 2-218 15,-4 0-16-15,-5 0-375 0</inkml:trace>
  <inkml:trace contextRef="#ctx0" brushRef="#br0" timeOffset="121178.43">8015 14494 1758 0,'0'0'419'0,"0"0"-434"15,0 0 42-15,0 0 80 0,0 0 14 0,0 0-17 16,0 0-21-16,0 0-14 0,0 0-19 16,0 0-22-16,136-8-15 0,-108 1-6 0,1 0-3 15,0 0-6-15,-2 0 1 0,2 0-18 0,-4 1-26 16,1 1-29-16,-5 1-48 0,1 1-81 16,-3 0-148-16,-4 2-201 0,-8 0-551 0</inkml:trace>
  <inkml:trace contextRef="#ctx0" brushRef="#br0" timeOffset="128351.18">9030 14220 271 0,'0'0'157'0,"0"0"29"15,0 0 40-15,0 0-10 0,0 0-29 16,0 0-23-16,0 0-20 0,0 0-7 0,0 0-4 16,0 0-7-16,0 0-6 0,0 0-11 0,16-15-17 15,-15 11-6-15,-1 2-9 0,1-2-10 16,-1 1-5-16,0 0-14 0,2-3-7 0,-2 3-8 15,0-2-5-15,0 2-1 0,0-2-4 0,-2 2-4 16,0-2-2-16,0 0-4 0,-4 1-6 0,3-1 1 16,-5 0-4-16,2 2 1 0,0-2-2 15,-4 2-1-15,1 0-3 0,0-1-1 0,-1 1 1 16,2 0-2-16,-2 1 3 0,0 1-2 0,-3 1 0 16,5 0-1-16,-2 0 1 0,0 2-3 0,-1 4 1 15,-1 1-1-15,0 1 0 0,1 3 3 0,-2 2-1 16,1 1 2-16,-1 3-4 0,0 0 0 15,2 2 3-15,-1-1-4 0,0 2 4 0,2-1 2 16,1-1-4-16,2 2 4 0,0-1 0 0,4-1-4 16,3 2 1-16,-1-2 0 0,1 1-2 0,0 0 3 15,2-2 1-15,4 0-1 0,3-3-2 16,0 0-2-16,3-2-2 0,2-2 2 0,4 0 4 16,-1-4 1-16,2 1 3 0,1-4 1 0,2 0 0 15,-4-3 3-15,3 0-2 0,-1 0 3 16,-1-1-1-16,0-4 0 0,0-3 4 15,-5 0 0-15,2 0 0 0,-4-1 0 0,-2 0 1 0,1-2-1 16,-1-2 2-16,-2 1 0 0,-2-2-1 0,0 0 0 16,-3 0-1-16,0 0-1 0,0 0-4 15,-3-3 1-15,0 1 0 0,-1-2 0 0,1 0 0 16,0-1-2-16,-6 1-3 0,3-1 1 0,-4 2 0 16,2 1-2-16,-2 2 3 0,-1 3-4 0,1 1-1 15,-3 2-3-15,4 2-9 0,-3-1-9 0,3 2-19 16,-1 0-31-16,-1 3-46 0,2 0-71 15,1 1-140-15,1 1-220 0,0 0-869 0</inkml:trace>
  <inkml:trace contextRef="#ctx0" brushRef="#br0" timeOffset="133251.46">10010 14057 166 0,'0'0'122'0,"0"0"26"0,0 0 26 0,0 0 21 0,0 0-19 16,0 0-19-16,0 0-11 0,0 0-14 15,0 0-12-15,0 0-14 0,0 0-7 16,0 0-1-16,41-55-5 0,-41 55-2 0,0 0-11 0,0 0-11 16,0 0-10-16,0 0-7 0,0 2-7 0,-2 2-7 15,-5 3-8-15,0 3-5 0,-4 2-5 16,-1-1-3-16,0 3 1 0,-3-1-3 0,-1 1 2 16,-3-2-2-16,1 2-4 0,0 0 2 0,0 1-7 15,-3 1 1-15,-1-1-2 0,0 1 0 16,-1-1 0-16,2-1-2 0,0 1 4 0,1-3-4 15,0 1 4-15,2 0 3 0,4-3 1 0,3-2 2 16,1 1-1-16,3-4-5 0,5-2-3 0,1 1-5 16,1-2-3-16,0 0 2 0,2 1 2 0,3-1 4 15,3 0 1-15,2 2 1 0,2-3 4 0,3 1-5 16,-2 0 2-16,5 0 1 0,-1 0-3 16,0 1 5-16,5 0-7 0,-4 2-1 0,2 0-4 15,0 0-1-15,1 0 3 0,2 2-2 16,-1 0 0-16,-1-1 0 0,0 1-9 0,0-1-7 15,-1 1-14-15,1-1-26 0,-2 1-25 0,0-2-45 16,-3 0-58-16,2-1-63 0,2 0-106 0,-9-2-103 16,0-1-608-16</inkml:trace>
  <inkml:trace contextRef="#ctx0" brushRef="#br0" timeOffset="133850.94">10582 13743 1560 0,'0'0'209'0,"0"0"-195"16,0 0 49-16,0 0 45 0,0 0-8 16,0 0-34-16,0 0-34 0,0 0-7 0,0 0 12 15,0 0 8-15,0 0 2 0,0 0-9 16,0 0-12-16,0 0-6 0,17 93-4 0,-15-68-3 16,0 4-2-16,1-2 2 0,-3 2-4 0,0 1 0 15,0 0-1-15,0 1-4 0,1-2-1 0,-1-2-5 16,0 1 1-16,0-3-2 0,0 1 0 15,1-4 3-15,1-2-4 0,0-1-1 0,4-5-1 16,-3-1-3-16,2-1 1 0,1-4 1 0,0-1-4 16,-3-3 0-16,-1-1 1 0,0-2 3 0,0-1 9 15,-1 0 16-15,-1 0 13 0,0 0-3 16,0-1-3-16,0-4-9 0,-3-1-12 0,-1-1 3 16,0-1-1-16,-4-1 0 0,0-2 1 0,0 2 0 15,1-3-1-15,-7-1 2 0,2 0-4 16,-1 1 1-16,-4-2-1 0,0 4 2 0,1 0 3 15,-3 3 2-15,0 3 2 0,-1 1 2 0,1 2-4 16,4 1-1-16,-3 1 0 0,2 4-5 0,1 3 5 16,5 2 0-16,1-1-3 0,2 4-2 0,3-2-3 15,4 1-2-15,0 2-1 0,0-1-1 16,2 1 2-16,6 0-2 0,0-3 0 0,1 2-2 16,0-3-3-16,3-1-3 0,-1-2-1 0,1 0-6 15,4-3-6-15,-1-1-11 0,3-1-17 0,-3-2-25 16,2 0-46-16,0 0-56 0,-3-3-78 0,3-3-97 15,-3-1-95-15,-2 1-147 0,-4 3 90 0</inkml:trace>
  <inkml:trace contextRef="#ctx0" brushRef="#br0" timeOffset="134235.76">10718 13423 2614 0,'0'0'41'0,"0"0"-48"0,0 0 15 0,0 0 33 0,0 0-4 15,0 0-13-15,0 0-16 0,0 0-7 16,0 0 2-16,117-64-2 0,-88 63 0 0,-1 1-4 15,-3 0 0-15,1 0 1 0,-3 2-3 0,-4 4 1 16,-2 1-4-16,-6 1-3 0,-6 1 3 16,1 1 1-16,-6 1 2 0,0 3 3 0,-2-2 1 15,-6 2 1-15,-1 1 4 0,-3 0-1 0,-2 0 2 16,1 1-3-16,2 0 4 0,1 0 0 16,-1-1-1-16,4 0 2 0,4-1-3 0,1-1-2 15,2 0-4-15,0-2 2 0,2 0-7 0,5 0-5 16,3-2-7-16,0 0-20 0,5-1-25 0,-2-1-36 15,5-3-56-15,1 1-61 0,1-1-66 16,1-2-96-16,-4-1-59 0,-6 0-603 0</inkml:trace>
  <inkml:trace contextRef="#ctx0" brushRef="#br0" timeOffset="134583.91">11506 13593 1779 0,'0'0'169'15,"0"0"-137"-15,0 0 28 0,0 0 42 16,0 0 5-16,0 0-9 0,0 0-6 0,0 0-8 16,-64 122-6-16,55-90-13 0,-1 1-11 0,1 3-12 15,0 0-7-15,2 5-7 0,-2-1-7 0,1-1-7 16,2 1-8-16,2-2-8 0,1-5-14 16,3-3-21-16,1-4-34 0,5-1-48 0,4-5-63 0,6-2-72 15,2-4-88-15,2-1-141 0,-6-5-447 16,-2-3 500-16</inkml:trace>
  <inkml:trace contextRef="#ctx0" brushRef="#br0" timeOffset="135168.46">12146 13801 1901 0,'0'0'28'0,"0"0"50"0,0 0 58 16,0 0 2-16,0 0-43 0,0 0-36 0,0 0-23 15,0 0-10-15,0 0-11 0,0 0-11 16,0 0-1-16,0 0-3 0,0 0 0 0,0 0 0 16,-111 6-1-16,90 3 4 0,1 1 2 15,-1 0 7-15,5 0 1 0,-1 0 4 0,5-1 0 16,0 1-4-16,4 0 1 0,1-1-9 15,2 0-1-15,-1-1-2 0,6 2-4 0,0-2-2 0,0-1-1 16,0 1-3-16,6-1-5 0,-1 0 4 0,5-1 1 16,0 0 1-16,6 1 4 0,-1-1-3 15,5 0-1-15,1-1-1 0,-1 1 2 0,1 0-1 16,0 1 2-16,-3-1 0 0,2 2 2 0,-7 1-3 16,3-4 1-16,-7 2 2 0,-1-1-3 15,-2 1 5-15,-5-1 0 0,0 0 3 0,-1-1 6 16,0 1 3-16,-4 1 1 0,-6 0-1 0,0 1-1 15,-3 0-1-15,-4 1 1 0,-1 0-1 0,0 0-1 16,-1 1-3-16,1-1-3 0,-2-1-1 0,1 0-3 16,2 2-1-16,3-3-6 0,1 0-7 0,-3 1-15 15,6-2-22-15,-1 1-22 0,1-2-37 16,0-1-46-16,2-1-73 0,5-1-113 16,0-1-107-16,3-1-657 0</inkml:trace>
  <inkml:trace contextRef="#ctx0" brushRef="#br0" timeOffset="135517.67">12293 14300 1970 0,'0'0'114'15,"0"0"-93"-15,0 0 49 0,0 0 26 0,0 0-45 16,0 0-29-16,0 0-8 0,0 0-4 0,0 0 0 16,0 0 5-16,0 0 12 0,0 0 10 15,0 0 8-15,69-121 3 0,-63 104-7 0,0 2-4 0,-2 1-4 16,1 2 3-16,-3 3 10 0,0 2 3 16,-1 2 3-16,-1 3-2 0,0 1-11 0,0 1-15 15,0 0-13-15,0 0-11 0,0 5-1 16,0 5-1-16,-1 3 2 0,-3 1 2 0,-1 6-3 15,1 2-1-15,-2-1-4 0,2 2-10 16,-1-1-13-16,3 0-25 0,-1-1-22 0,1-2-34 0,2 1-69 16,1-1-76-16,-1-3-89 0,0 0-138 0,0-6-30 15,1-2-389-15</inkml:trace>
  <inkml:trace contextRef="#ctx0" brushRef="#br0" timeOffset="135722.7">12641 14214 2330 0,'0'0'65'0,"0"0"17"16,0 0 64-16,0 0-9 0,0 0-52 0,0 0-25 16,0 0-20-16,0 0-17 0,94 125-11 15,-85-106-5-15,-4 3-4 0,-3 0-10 16,-2-1-20-16,-4 1-27 0,-4 1-43 0,-5-3-72 15,0-3-138-15,3-4-311 0,2-5-856 0</inkml:trace>
  <inkml:trace contextRef="#ctx0" brushRef="#br0" timeOffset="136317.72">12970 13761 1864 0,'0'0'198'0,"0"0"-105"16,0 0 5-16,0 0-1 0,0 0-23 0,0 0 6 15,0 0 6-15,0 0-8 0,0 0-18 16,0 0-23-16,0 0-9 0,0 0-7 0,0 0-5 16,87 130-6-16,-71-109-2 0,-2 1-3 0,-1 1-2 15,2-3-2-15,-2 0 1 0,-2-1-2 0,0-1 0 16,0-1 2-16,-1-2-3 0,0-4-1 16,0-1 1-16,-1-3-4 0,-2-2 4 0,-2-3 0 15,3-1 1-15,-5-1 9 0,4 0 2 0,-4-3 2 16,3-4 2-16,0-3-4 0,0-4-2 15,-1-2-2-15,1-3-2 0,0-1 2 0,-3-2-2 16,-1-3 1-16,2-1 0 0,-3-2-2 0,-1 0 0 16,0 0-1-16,0 1 0 0,-1 2-2 15,-4 4 2-15,3 2-1 0,-3 4 0 0,2 2 2 0,-1 4-3 16,-2 4-6-16,5 2-12 0,-3 3-27 0,2 0-40 16,2 5-39-16,-3 4-45 0,3 5-69 15,0 0-84-15,7-3-178 0,-4-3-690 0</inkml:trace>
  <inkml:trace contextRef="#ctx0" brushRef="#br0" timeOffset="136702.46">13512 14097 1495 0,'0'0'838'0,"0"0"-785"0,0 0 30 0,0 0 38 16,0 0-26-16,0 0-32 0,0 0-15 0,0 0-11 15,131-46-13-15,-107 46-7 0,0 1-8 0,-2 4-1 16,-2 2-2-16,-3-2-3 0,-5 2 3 16,-4 0-5-16,0 0 0 0,-6-1 0 0,-2 2-3 15,0 0 4-15,-7 2 0 0,-3 1 2 0,-3 0-1 16,-2 2-1-16,0-2-4 0,0 3-1 15,-1-2-1-15,2 2 1 0,3 0 2 0,-2 0-1 0,2 0 2 16,2 1-2-16,2-1 0 0,0 0-2 16,3-1 1-16,2-1-1 0,2 0 1 0,0-2 2 15,0 0-4-15,5-2 2 0,3 0-1 0,0-1-1 16,4-1 2-16,2-2-2 0,0 0-3 16,3-3-5-16,2-1-10 0,1 0-24 0,1-1-34 15,-1-4-50-15,1-1-66 0,0 0-83 16,2-2-99-16,-7 3-118 0,-5 2-425 0</inkml:trace>
  <inkml:trace contextRef="#ctx0" brushRef="#br0" timeOffset="136998.71">13777 13418 2667 0,'0'0'1'16,"0"0"26"-16,0 0 12 0,0 0 8 0,0 0-6 16,0 0-13-16,0 0-9 0,-129 93-2 15,119-65-4-15,0 1-1 0,3 1-4 0,2 2-4 16,5-1-4-16,0-1-7 0,6 0-9 0,4-3-17 15,2-2-25-15,3-2-45 0,3-3-73 16,3-3-106-16,1-3-162 0,-3-4-119 0,-8-4-678 0</inkml:trace>
  <inkml:trace contextRef="#ctx0" brushRef="#br0" timeOffset="137333.47">13973 13664 2372 0,'0'0'54'16,"0"0"11"-16,0 0 15 0,0 0 4 0,0 0-45 16,0 0-18-16,0 0-5 0,0 0-1 0,0 0 1 15,0 0-1-15,43-121 2 0,-33 105-2 16,-2-2 1-16,1 3 3 0,0-2 5 0,-3 4 2 15,-1 1 5-15,-3 4 1 0,-2 3 0 0,0 1 3 16,0 2-5-16,0 2-12 0,0 1-10 16,0 7-8-16,-3 3-1 0,-4 7 0 0,3 4 3 15,-3-1-1-15,4 4-1 0,-1 0 0 0,1 0 3 16,1 1-6-16,1 1-6 0,2 0-9 16,-1-2-20-16,0 0-23 0,1-2-30 0,0-1-49 0,3-2-79 15,0-4-87-15,-2-1-121 0,1-5-113 16,1-4-692-16</inkml:trace>
  <inkml:trace contextRef="#ctx0" brushRef="#br0" timeOffset="137620.04">14177 13319 2269 0,'0'0'78'0,"0"0"-12"16,0 0 34-16,0 0 25 0,0 0-25 15,0 0-30-15,0 0-14 0,0 0-13 0,0 0-4 16,104 118-4-16,-93-93-8 0,2 3-7 0,-3-2-1 16,-2 1-10-16,-2-1-4 0,-2 1-1 0,-2-1-6 15,-2 0-2-15,0-2-5 0,-3-1-9 16,-2 0-12-16,-4 0-13 0,1-2-17 0,-4-1-23 15,-1-4-30-15,0 1-44 0,0-1-59 16,3 0-78-16,-2-2-100 0,2-4-98 0,6-4-658 0</inkml:trace>
  <inkml:trace contextRef="#ctx0" brushRef="#br0" timeOffset="138088.39">14442 13057 1354 0,'0'0'500'0,"0"0"-520"0,0 0 45 0,0 0 50 0,0 0 33 16,0 0-5-16,0 0-22 0,0 0-5 16,0 0-2-16,0 0-4 0,0 0-5 0,116 127-2 15,-102-96-7-15,4 5-7 0,-1 0-9 16,-3 4-11-16,-2 1-2 0,1 2-5 0,-3-1-1 15,0 3-1-15,0-1-6 0,-4 0-3 0,-2 0-3 16,-2 0-3-16,0-1-2 0,-2-2 2 16,-4-1-3-16,-5-2 1 0,-2-3-2 0,-3-1-1 15,-1 0 0-15,0-2-1 0,-1-1 1 0,1-2-5 16,1 1 1-16,1-4-4 0,0 1-4 0,-1-2-2 16,2 1-3-16,1-1-1 0,0 0-10 0,1-1-12 15,0-2-20-15,1 0-24 0,2-3-28 16,0 1-38-16,-2-3-82 0,2-2-143 0,3-5-140 15,2-4-700-15</inkml:trace>
  <inkml:trace contextRef="#ctx0" brushRef="#br0" timeOffset="139496.25">15067 13751 2116 0,'0'0'93'0,"0"0"26"16,0 0 22-16,0 0 2 0,0 0-52 16,0 0-42-16,0 0-21 0,0 0-8 0,0 0-9 15,0 0-3-15,0 0 0 0,0 0 2 0,32 14-3 16,-18-10-2-16,3-2-2 0,2 0-9 15,1 0-26-15,2-1-37 0,-3-1-60 0,1 0-94 16,-1 1-113-16,-3-1-144 0,-5 0-70 0,-1 1-477 0</inkml:trace>
  <inkml:trace contextRef="#ctx0" brushRef="#br0" timeOffset="139666.89">14993 13927 1205 0,'0'0'92'15,"0"0"-8"-15,0 0 47 0,0 0 31 16,0 0-7-16,0 0-18 0,0 0-20 0,0 0-17 16,0 0-30-16,0 0-22 0,0 0-19 0,140 26-16 15,-116-31-21-15,-2 1-30 0,0-2-44 0,-3 0-71 16,-3 0-77-16,1-1-116 0,-6 3-96 0,-6-1-602 16</inkml:trace>
  <inkml:trace contextRef="#ctx0" brushRef="#br0" timeOffset="139880.1">15323 13679 2129 0,'0'0'81'0,"0"0"-21"0,0 0 31 0,0 0 49 16,0 0-18-16,0 0-18 0,0 0-12 0,0 0-15 0,0 0-15 15,0 0-20-15,0 0-12 0,127 105-13 16,-119-87-10-16,-2-1-5 0,-2 2-5 0,-4-2-7 15,-7 1-17-15,-2 0-26 0,-5 1-36 0,-2 0-37 16,-3-2-44-16,2 0-52 0,-3-1-77 16,2-2-108-16,6-3-93 0,4-4-650 0</inkml:trace>
  <inkml:trace contextRef="#ctx0" brushRef="#br0" timeOffset="140417.32">15977 13586 1458 0,'0'0'226'0,"0"0"17"0,0 0 15 16,0 0-65-16,0 0-72 0,0 0-34 0,0 0-17 16,0 0-16-16,0 0-20 0,0 0-11 15,0 0-8-15,0 0-5 0,0 0-4 0,-123-13-3 16,105 22 0-16,0 2 0 0,-1 1 1 0,2 1 1 15,0-1 1-15,5 4-1 0,4-4-2 16,4 0-2-16,1-1 0 0,3 1-2 0,3 0 3 16,4 0 0-16,2 0-1 0,5-2 4 0,-1-1-4 15,2-1 5-15,1 0-1 0,1 1-1 0,-3 0 4 16,3-2-5-16,0 1-1 0,-2 0-2 16,1 2-2-16,-2-2 2 0,-1 1-1 0,-1-1 0 0,-3 0 1 15,-1-1-2-15,0 0 2 0,-6-1-1 0,0-1-1 16,-2 0 4-16,0 1 1 0,-2-1 3 15,-3-1 3-15,-2 1 1 0,-4-1 0 0,1 1-4 16,-3-1-1-16,-2 1-3 0,0-2-1 0,-1 2-3 16,-2-2-6-16,1 1-4 0,-3-1-12 15,4 1-15-15,-2-1-26 0,5 0-33 0,1 0-46 16,1-2-77-16,4 2-130 0,2-2-176 0,2 0-554 0</inkml:trace>
  <inkml:trace contextRef="#ctx0" brushRef="#br0" timeOffset="140758.35">16076 13975 2046 0,'0'0'85'0,"0"0"39"0,0 0 21 15,0 0-20-15,0 0-47 0,0 0-22 0,0 0-5 16,0 0-1-16,0 0 4 0,0 0 4 0,0 0-1 16,0 0-3-16,0 0-5 0,0 0-10 0,65-107-4 15,-60 96-7-15,-1 1-5 0,0 2-2 16,0 1-3-16,-3 2-2 0,1 3-4 0,0 1-4 16,-2 1-2-16,1 0-7 0,-1 0-1 0,0 2-1 15,0 6-1-15,0 2 4 0,0 5 0 16,0 3 0-16,0 3-3 0,-1 2-1 15,-3 0-7-15,3-1-8 0,-3 3-5 0,0-1-16 0,2-1-17 16,-2-2-22-16,0-2-38 0,4-3-63 0,-2-1-107 16,2-1-151-16,0-5-160 0,0-3-773 0</inkml:trace>
  <inkml:trace contextRef="#ctx0" brushRef="#br0" timeOffset="141135.54">16860 13501 2204 0,'0'0'68'0,"0"0"38"0,0 0 24 16,0 0-7-16,0 0-54 0,0 0-40 0,0 0-22 16,0 0-3-16,0 0-2 0,0 0-3 15,0 0 9-15,-131 40-5 0,105-22 5 0,0 4 6 16,0 1 3-16,2 1 7 0,4 4 3 0,1-1 1 16,4 1 1-16,2-3-6 0,4 0-4 0,3-2-6 15,2-4-11-15,4 0 1 0,0-3-4 16,6-2-5-16,3 0 0 0,3-2-5 0,5-1-3 15,0-3-4-15,6-4-8 0,1-1-17 0,4-2-21 16,-2-1-31-16,0 0-50 0,-1-2-67 0,-2-2-79 16,-3-3-89-16,-8 2-116 0,-5 2-655 0</inkml:trace>
  <inkml:trace contextRef="#ctx0" brushRef="#br0" timeOffset="141318.1">16536 13793 2029 0,'0'0'562'0,"0"0"-524"0,0 0 17 15,0 0 34-15,0 0 2 0,0 0-28 16,0 0-18-16,0 0-22 0,0 0-15 0,146-23-8 16,-112 19-18-16,-2 1-42 0,0-2-96 0,-2 2-213 15,-9-1-302-15,-7 2-850 0</inkml:trace>
  <inkml:trace contextRef="#ctx0" brushRef="#br0" timeOffset="142085.09">17530 13641 1543 0,'0'0'298'0,"0"0"-214"15,0 0 20-15,0 0 10 0,0 0-13 16,0 0-36-16,0 0-17 0,0 0-18 0,0 0-15 16,0 0-19-16,0 0-8 0,0 0 4 0,0 0 2 15,0 0 4-15,-91 11 4 0,74 8 0 16,5-1 3-16,1 2 0 0,0 0 0 0,2-2 1 16,2 1-1-16,2 1 4 0,1-3 3 0,1 2-2 15,2-3 6-15,1 0-7 0,1-2 0 0,7 0-1 16,3-3-4-16,1-1 5 0,6 1 2 0,2-6 4 15,3-1 3-15,6-3 3 0,1-1 1 16,-1-3 0-16,1-7 1 0,1-1 0 0,-2-2-1 16,-3-2 1-16,2-2 3 0,-1-1 0 0,-4-2 1 15,-1-2-3-15,-2-2-2 0,-1-3-4 16,-1-2-4-16,-5-5-2 0,0-1-9 0,0-3-2 0,-3-1-3 16,-3 0-1-16,1 2 4 0,-1-1 0 15,-5 3 0-15,-1 4-1 0,-1 3 7 16,-1 5-2-16,-4 5 2 0,0 3 2 0,-2 4-4 15,1 6 10-15,-1 2-1 0,1 3-5 0,-2 4-2 16,-2 6-9-16,0 6 0 0,-2 5 6 0,-1 4 2 16,3 4 7-16,3 6 4 0,1-1 3 0,5 4 2 15,1 0 2-15,1 1 2 0,8 0-3 0,1-3-2 16,2 0-5-16,5-4-4 0,0-3-6 0,2-3-3 16,2-3-4-16,4-3-5 0,-2-5-1 15,0-2-10-15,2-3-16 0,-5-2-36 0,-1-4-54 16,-4-1-115-16,-4-2-231 0,-3 0-788 0</inkml:trace>
  <inkml:trace contextRef="#ctx0" brushRef="#br0" timeOffset="144051.19">18213 13923 428 0,'0'0'169'0,"0"0"32"0,0 0 25 0,0 0-27 16,0 0-51-16,0 0-29 0,0 0-11 0,0 0-11 16,0 0-3-16,0 0-6 0,52-120 0 0,-52 108-2 15,-3 4-4-15,-1 0-8 0,-4-1-10 16,-2 4-13-16,-2 1-14 0,-4 2-9 0,-3 2-12 15,1 0-6-15,0 0-4 0,-3 6-1 0,2-1-1 16,-1 2 2-16,2 2-4 0,4-1 3 16,-3 4-1-16,8 0-3 0,-1 0 3 0,0 0-5 15,5-2 1-15,0 0 0 0,4 0-4 0,1-1 3 16,0-1-2-16,1 0 1 0,7-1 2 0,4 0-3 16,-1-3 4-16,5 1 3 0,-2-4 3 0,4-1 4 15,0 0 1-15,-1-5 3 0,0 0-1 16,1-2 0-16,-5-2-1 0,5 0-4 0,-6-1 0 15,3-1-1-15,-5-1 0 0,-3 1 0 16,3-2-2-16,-2 0-1 0,-5 2-1 0,3-2 0 0,-4 3 2 16,-2 0-1-16,0 1 0 0,0 2 2 15,0 3 0-15,0 2 0 0,0-1 0 0,0 3-5 16,0 0-9-16,0 0-7 0,-1 4-2 0,0 3 3 16,-1 3 6-16,-1 4 7 0,2 2 0 15,1 0 1-15,0 0 1 0,4-1 0 0,0 1 0 16,5-2-4-16,-1 0 4 0,0-1-3 0,3-3 0 15,3 1-1-15,-3-3-1 0,4-3 2 0,-1-1 2 16,0-4 4-16,2 0 6 0,-1-5 2 0,2-3 3 16,-3-4 0-16,2 0-1 0,-4-2 3 0,-1-2-1 15,-2-2 0-15,1 0 3 0,-3-1-5 16,-2-5 0-16,2 2-5 0,-2-4-7 0,3 1-1 16,0-2-2-16,-1 1 0 0,-2 3 1 0,4 4-2 15,-2 6 1-15,-3 4-1 0,3 3-2 16,-4 5-2-16,3 1-1 0,-1 2 0 0,1 6 3 15,-3 4 3-15,4 3 2 0,-4 5-2 0,5 2 2 16,0 3-3-16,-1 0 1 0,2 0 1 0,2-1-3 16,2-1 3-16,-1 0 0 0,1-2 1 15,-2-3 2-15,0-1-2 0,-2-1-2 0,-2-4-1 16,-5-2 1-16,-1 0 3 0,-1-4 5 0,0-2 7 16,0-2 9-16,-3-1 2 0,-4-1-3 0,-1 0-7 15,2 0-11-15,-4-4-3 0,1-2-3 16,-1-1-1-16,2-1-1 0,-1 0-3 0,3-1-2 15,-2 1-4-15,1 0-1 0,5 1-1 0,0 0-1 16,1 1-1-16,1 1-3 0,0 2-2 0,0-1 1 16,4 0 3-16,1 2 3 0,6-2 7 0,-1 2 4 15,0 0 1-15,5-1 1 0,2 0 0 16,2 1-1-16,-2-1 1 0,1 0 1 0,3-1 0 16,-1 1 2-16,1-2 1 0,0 1 2 15,-2-3 0-15,1 0 4 0,-1 0 4 0,-1-2 3 16,-2 0 4-16,0-2 2 0,-2 0 0 0,0-2-4 15,-2-1-2-15,-7 0-2 0,2 0-3 0,-6 1 2 16,-1 1 1-16,0 2 2 0,-3 1-2 0,-4 1-2 16,-5 2-3-16,3 1-5 0,-3 3-4 0,-5 1-2 15,3 1 0-15,-3 2-1 0,2 5 2 16,-1 2-1-16,3 2 1 0,-2 1 1 0,8 1 0 16,0 3-1-16,4 0 2 0,-2 1-1 0,5 1 0 15,0-1 0-15,6-1-2 0,0 0 2 16,4-1 0-16,5-1 1 0,-2-1-2 0,5-3 0 15,1-1-2-15,-2-1 0 0,2-2 2 0,1-1 0 16,0-3 1-16,0-2 1 0,0 0 2 0,-3 0-2 16,-3-5-1-16,3-1 3 0,-4-2-3 0,-1 1 0 15,3-4 2-15,-4 0-1 0,0-2-1 16,0-2 0-16,-1-1 0 0,1-1 0 0,0-4-1 16,0 0-1-16,-1 0 2 0,0 2 0 15,-2 3 1-15,-5 3 1 0,3 4-2 0,-4 3 2 16,-2 3 1-16,0 1-1 0,0 2 0 0,0 4-1 15,-2 4-2-15,-4 2 3 0,2 6 1 0,-3 0 0 16,3 2 0-16,-3 2 1 0,4-2-1 0,-3-1 1 16,6 1 2-16,0-4-6 0,0 2 0 15,6-4-2-15,2 0-2 0,-2-4-1 0,3-1-12 16,3-2-17-16,2-3-32 0,0-1-66 0,-1-1-138 16,-4 0-224-16,1-2-840 0</inkml:trace>
  <inkml:trace contextRef="#ctx0" brushRef="#br0" timeOffset="144201.29">19309 13423 2647 0,'0'0'75'0,"0"0"13"0,0 0-2 16,0 0-4-16,0 0-57 0,0 0-42 0,0 0-14 15,0 0-41-15,0 0-77 0,0 0-187 0,0 0-305 16,0 0-867-16</inkml:trace>
  <inkml:trace contextRef="#ctx0" brushRef="#br0" timeOffset="144667.91">19829 13671 1802 0,'0'0'214'0,"0"0"-49"0,0 0 28 15,0 0-20-15,0 0-67 0,0 0-38 0,0 0-16 16,0 0-14-16,0 0-11 0,0 0-4 15,0 0-2-15,0 0-2 0,0 0-2 0,0 0 2 16,55-122 1-16,-46 109 1 0,-1-1 1 0,0-1-2 16,2-1-3-16,-1 0 0 0,-1-4-5 0,1 2-3 15,-3-1 1-15,3-2-4 0,1 3 0 0,-3-1 2 16,-3 3-1-16,3 4 4 0,-5 5 3 0,-1 2-1 16,2 4 2-16,-3 1-9 0,0 0-3 15,0 0-4-15,0 4-3 0,0 4 6 0,0 4 0 16,0 4 1-16,-3 4-1 0,3 1 0 15,0 4 2-15,0 1-3 0,0 3 2 16,5 0-3-16,-3 2-3 0,0-2 2 0,-1 3-7 0,2-3-2 16,-1 0-9-16,-2-1-13 0,0-1-14 0,0-5-17 15,-2-1-18-15,-1-2-26 0,1-2-42 0,0-1-55 16,-1-3-71-16,-1-1-88 0,4-3-126 0,-2-5-624 16</inkml:trace>
  <inkml:trace contextRef="#ctx0" brushRef="#br0" timeOffset="144870.12">19818 13899 1764 0,'0'0'84'16,"0"0"22"-16,0 0 66 0,0 0 30 0,0 0-36 0,0 0-39 16,0 0-23-16,0 0-30 0,0 0-17 15,127 1-6-15,-102-3-12 0,2-2-1 0,-3 2-7 16,4-1-10-16,-1-1-7 0,-3 1-13 0,-2-1-15 15,-2-1-28-15,2 2-46 0,-3-1-73 0,-3 1-142 16,-5 2-212-16,-6 0-778 0</inkml:trace>
  <inkml:trace contextRef="#ctx0" brushRef="#br0" timeOffset="148284.82">16886 1387 129 0,'0'0'34'0,"0"0"18"0,0 0 53 0,0 0 33 16,0 0 17-16,0 0-2 0,0 0-3 15,0 0-3-15,0 0-6 0,0 0 18 0,0 0-2 16,0 0 2-16,10-76-7 0,-10 75-12 0,0 1-30 16,-1 0-16-16,-2 0-30 0,2 4-31 0,-4 4-11 15,-1 4-9-15,-2 2 13 0,2 1-3 16,1 3 10-16,-1 2-6 0,1 0-7 0,0 2 4 15,1 0-3-15,3 2-1 0,-1-2-8 16,-1 2 7-16,3 3-15 0,0-2 8 0,0 2 5 16,0 1-11-16,4 0 3 0,-1 0-4 0,4-2-4 15,3-3-9-15,-1-1 8 0,3-5-8 0,1-1-3 16,4-1 7-16,-4-3-7 0,5-2-4 16,1-3-1-16,1-2 11 0,0-3 0 0,2-2 14 0,0 0 2 15,-2-4-8-15,-2-1 2 0,-1-4 0 16,-2 2 2-16,-5-2-2 0,3-4 9 0,-1-1-9 15,0-1 4-15,-3-2 4 0,1-5-3 0,-1 0-4 16,0-6-5-16,0 0 7 0,0-2-10 0,0-1 7 16,-3-4-1-16,0-2-9 0,2 0-1 0,-3-3 1 15,0 2 1-15,-3 2-5 0,-2 9 16 16,0 6-6-16,0 5 18 0,0 6 10 0,0-1 7 16,-1 3-2-16,-1 0-10 0,-2 2 26 0,1-1-25 15,2 5 15-15,-2 2-13 0,-3 3-26 16,3 12-7-16,-5 5-12 0,2 4 11 0,2 0-7 15,-1 5 20-15,2-1-2 0,2 2-3 0,0-1 3 16,1-1 0-16,0 0-6 0,0-1-12 0,0-2-2 16,4-3-32-16,1-1-31 0,3-3-52 15,-2-2-91-15,4 0-163 0,-3-5-172 0,-2-4-795 0</inkml:trace>
  <inkml:trace contextRef="#ctx0" brushRef="#br0" timeOffset="149112.76">17569 786 1540 0,'0'0'-3'16,"0"0"27"-16,0 0 70 0,0 0 34 0,0 0 6 16,0 0-62-16,0 0-21 0,0 0-25 0,0 0-23 15,0 0 26-15,0 0 15 0,0 0-3 16,0 0 7-16,-38 72 3 0,35-50-12 0,1 3-12 16,-1 1 3-16,2-1-13 0,1-1-12 0,0 3 15 15,0-3-12-15,4 0-20 0,1-3 10 0,-3 1-18 16,5-5-22-16,-1-1-19 0,-1-1-47 0,2-1-71 15,-1-4-75-15,2-2-57 0,0-2-74 16,-4-2-16-16,2-2-252 0</inkml:trace>
  <inkml:trace contextRef="#ctx0" brushRef="#br0" timeOffset="149485.12">17700 851 2108 0,'0'0'-128'0,"0"0"67"0,0 0 115 15,0 0 14-15,0 0-7 0,0 0-30 16,0 0-7-16,0 0-2 0,0 0-3 0,0 0-4 16,0 0-8-16,0 0 11 0,126-58-16 0,-110 57 13 15,-5 1-5-15,-1 0-5 0,0 0 1 0,-5 3-4 16,3 2 7-16,-5-1-9 0,2 3 16 0,-3 1-6 15,-1 3 6-15,-1-1 0 0,0 1 2 16,-3 0-6-16,-3 4-8 0,1-2 16 0,-1 0-13 16,-2 0 5-16,2 1-2 0,-1-2-3 0,4 1-4 15,-3-2 12-15,3 0 3 0,1-2-16 0,-2 0 18 16,2-2-16-16,1 0-2 0,1-1 0 16,0-1-6-16,0-1-7 0,0 0 1 0,4 0 8 15,2-1-6-15,1 1 3 0,-1-2-10 16,3 1-4-16,3-2-28 0,3 0-11 0,-1-1-29 15,2 0-67-15,0 0-51 0,2-2-103 0,1-2-77 16,-7 2-75-16,-2-1-263 0</inkml:trace>
  <inkml:trace contextRef="#ctx0" brushRef="#br0" timeOffset="149754.38">18100 602 1793 0,'0'0'-201'0,"0"0"-9"0,0 0 142 16,0 0 179-16,0 0 47 0,0 0-34 16,0 0-5-16,0 0-15 0,0 0-18 0,0 0-18 15,0 0 2-15,0 0-13 0,0 0-13 0,109 123 6 16,-102-104-5-16,-1 4-11 0,-2 0-13 0,-4 0 4 15,0 3-29-15,-8-1 8 0,-1 3-8 16,-6-2-33-16,3 3-24 0,-3-2-64 0,0 0-105 16,1 0-186-16,5-10-123 0,2-4-479 0</inkml:trace>
  <inkml:trace contextRef="#ctx0" brushRef="#br0" timeOffset="150065.15">18399 1275 1931 0,'0'0'514'16,"0"0"-670"-16,0 0 76 0,0 0 84 0,0 0 38 15,0 0-12-15,0 0 3 0,0 0-27 16,0 0-7-16,0 0 6 0,0 0-10 0,0 0-16 16,0 0-65-16,0 0-94 0,128-8-175 0,-107 8-152 0,-6 0-336 15,-5 0 512-15</inkml:trace>
  <inkml:trace contextRef="#ctx0" brushRef="#br0" timeOffset="150250.51">18386 1491 2662 0,'0'0'-69'0,"0"0"31"0,0 0 53 15,0 0-1-15,0 0 5 0,0 0-5 0,0 0 11 16,0 0-1-16,0 0 0 0,0 0-4 0,0 0-18 15,0 0-5-15,120-19-18 0,-99 13-35 16,0-2-59-16,-2 1-104 0,0 2-167 0,-7 1-171 16,-1 1-498-16</inkml:trace>
  <inkml:trace contextRef="#ctx0" brushRef="#br0" timeOffset="150759.76">18895 779 2234 0,'0'0'-67'0,"0"0"59"0,0 0 52 16,0 0 28-16,0 0-12 0,0 0-34 0,0 0-22 16,0 0 10-16,0 0-11 0,0 0 20 15,0 0 11-15,0 0-4 0,0 0-11 0,69-2-16 16,-48-3 9-16,6 2-15 0,-3-1 2 0,4 1-12 15,1-2-26-15,-1 1-45 0,-2 0-46 0,1-1-82 16,-3 3-127-16,-4 0-57 0,-2 1-126 16,-9 1-242-16</inkml:trace>
  <inkml:trace contextRef="#ctx0" brushRef="#br0" timeOffset="151385.87">18923 828 1951 0,'0'0'-145'16,"0"0"-1"-16,0 0 97 0,0 0 110 0,0 0 23 15,0 0 1-15,0 0-9 0,0 0 13 16,0 0-9-16,0 0 20 0,0 0-7 0,0 0-9 16,0 0-18-16,0 0-1 0,27 126-4 0,-23-107-22 15,-2 3 20-15,3 0-24 0,-2 2 10 16,-1 2-2-16,2 0 2 0,-2 3-11 0,0 10-9 15,4 6 5-15,-4 4-18 0,0-2 8 0,-2-6-7 16,0-4 3-16,0-5-6 0,0 0 6 16,0 2 0-16,0-1-10 0,-2 4 6 0,-3 2-6 15,0 1 9-15,3 3-6 0,-4 1 7 0,3 2-2 16,-2-1-14-16,2-1 20 0,0 0-10 0,-2 1 2 16,3 0 2-16,-1 1-2 0,-2 0-8 0,3-2 2 15,-2 1 1-15,-1-2-9 0,3 0 8 16,0 1-1-16,-4-1 3 0,4 0-2 0,0 1 2 15,0 1-4-15,-2 0-1 0,3-4 4 0,-1 2-1 16,1-2 0-16,1-3-1 0,0 2 1 16,0-1-5-16,0-1 4 0,0-3-1 0,0 0-5 15,0-2 2-15,1-2-2 0,1-2-1 0,-1-2 3 16,3-1 1-16,-3-1-1 0,2-2 5 0,-3-2-3 16,0-2-3-16,0 0 2 0,1-2-4 0,-1 0 4 15,0 1-2-15,1-3 3 0,-1 1-1 0,0 0-2 16,0-2 3-16,0-2-2 0,0 1 2 15,0-2-4-15,0 0 4 0,0-2-3 0,0-3 1 16,0 0 0-16,2-3-3 0,1-2 1 0,-2 0-2 16,0-1 5-16,-1 0-1 0,1 0 4 15,-1 0 1-15,1 0-4 0,-1 0-1 0,0 0-2 16,1 0-8-16,1-1 6 0,3 0 5 0,2 0 1 16,-1 0 11-16,9-3-7 0,-4 2-3 0,2-2-3 15,-3 2-8-15,1-1 7 0,-2-1-6 0,0 3 3 16,0-1 0-16,2 0-9 0,-1 1-4 15,1 0-7-15,1 0-9 0,0-1-4 0,4 1-3 16,-3-1-17-16,4 1-16 0,-3-1-49 0,6 1-81 16,-3 1-152-16,-3-1-188 0,-5 1-698 0</inkml:trace>
  <inkml:trace contextRef="#ctx0" brushRef="#br0" timeOffset="152218.66">19734 1169 1753 0,'0'0'-68'0,"0"0"88"0,0 0 85 16,0 0 52-16,0 0-28 0,0 0-29 0,0 0-14 15,0 0-10-15,0 0 11 0,0 0-19 0,0 0-7 16,0 0-23-16,0 0 3 0,0 0-10 16,8-34-1-16,-5 23 2 0,1-1-12 0,2-1-4 15,-3-3-1-15,5-1 2 0,0-1-17 0,1-2 16 16,-4-1-9-16,4-2-5 0,-1 2 5 0,0-1 2 15,-3 2-1-15,1 5 1 0,-3 0 22 16,3 3-16-16,-5 4 8 0,1 2-9 0,-2 4-18 16,1 1-5-16,-1 1-7 0,0 0 1 0,0 4-8 15,0 4 31-15,0 4 4 0,0 3-4 0,1 3 7 16,1 3-10-16,2 5 1 0,-1 0-2 0,-1 3 14 16,3 1-18-16,-2 1-5 0,-1 0-4 15,4 4-24-15,-3 6-26 0,1 0-32 0,-1 0-27 16,-2-6-54-16,-1-5-98 0,0-3-211 15,0-7-153-15,-1-7-458 0</inkml:trace>
  <inkml:trace contextRef="#ctx0" brushRef="#br0" timeOffset="152984.72">20010 2342 241 0,'0'0'378'0,"0"0"-281"0,0 0 40 0,0 0 52 16,0 0 23-16,0 0-10 0,0 0-18 0,0 0-25 16,0 0-23-16,0 0-29 0,0 0-11 15,0 0-12-15,0 0-10 0,-99-93-9 0,89 88-10 16,-3 0-3-16,3 2-8 0,-1 2-9 0,0 0-5 15,-1 1-4-15,-4 0-10 0,4 1 1 16,-5 3-6-16,2 6-3 0,-5 0-1 0,0 3-4 16,1 2 3-16,-2 0-5 0,0 1 6 0,3-1-4 15,-1 2-2-15,6 0 6 0,0 3-7 0,2-2 1 16,3 2-3-16,1 2-1 0,3-3-2 16,2 2 0-16,2 0-2 0,0-2-4 0,6 1-2 15,2 0-2-15,2-2 0 0,3-2-5 0,4-1 3 0,2-2-4 16,2-2 3-16,2-2 9 0,0-1 1 15,4-2 7-15,-3-1 0 0,0-3 6 0,0-1-1 16,-2-1 6-16,1 0-1 0,-2-1-2 0,0-3 5 16,-2-2 3-16,-3-1 6 0,2-1 3 15,-5-2 9-15,3 2-1 0,-4-4 1 0,-2-2 5 16,1-1-5-16,-2 0-3 0,-5-3-3 0,3-2-2 16,-6 0-5-16,1-5 1 0,-2 1-6 15,0-1-7-15,-2 2-1 0,-2 2-4 0,-4 2-5 16,-3 3-8-16,0 4-7 0,-3 3-19 0,2 1-23 15,1 0-37-15,-1 2-64 0,-1 2-149 0,4 2-321 16,2 1-841-16</inkml:trace>
  <inkml:trace contextRef="#ctx0" brushRef="#br0" timeOffset="154700.85">2641 15795 1172 0,'0'0'455'0,"0"0"-390"16,0 0 49-16,0 0 23 0,0 0 1 15,0 0-47-15,0 0-34 0,0 0-10 0,0 0-9 16,0 0-8-16,0 0-4 0,0 0 0 0,-12-37-7 16,15 34 2-16,0 1-3 0,2 0-1 0,-2 2-2 15,3 0-3-15,-3 0 0 0,3 0-5 16,-1 2 8-16,-2 1-6 0,4 2-1 0,-1 1 4 15,-2 2-4-15,1-1 9 0,0 0 1 0,-4 1 5 16,1 0-1-16,-2 0 3 0,0 0 3 16,0 1 0-16,-2 1-3 0,-2 0 0 0,-4-1-1 15,0 0-6-15,2 0 6 0,1-2-9 0,-2-2-6 16,3-1-1-16,3-2-5 0,-5-2 7 16,4 0 1-16,1 0 4 0,0 0-4 0,-1-1-5 15,0-4-6-15,0 0-9 0,1 0-7 0,1-2-5 16,0-2 2-16,0 0-2 0,1 0 5 0,5 0-2 15,-2 1 0-15,3 1-3 0,-1 1 3 0,0 3 0 16,2 2-1-16,-4-1 2 0,3 2-6 0,2 0 2 16,-5 4 0-16,3 1 2 0,-4 0 4 15,4 2 6-15,-5 1 7 0,4 1 2 0,-4-1 11 16,-1 0-2-16,0 2 5 0,-1-2 6 0,0 1 2 16,0-1 5-16,-1 0 3 0,-4 0 5 15,0 0-2-15,1-2 1 0,-3-1-2 0,4-2 2 16,-3-1-6-16,2 1 5 0,-3-3-2 0,3 0-7 15,-2 0 1-15,1 0-6 0,0-3-6 0,-2 0-6 16,2-2-2-16,-2 1-6 0,4-1-3 0,-3-1 1 16,3 0-5-16,-2 0 0 0,0 0-3 15,3-1-1-15,-3 0-5 0,3 1 0 0,1 2-5 0,1 0-8 16,0 1-7-16,0 2-19 0,0-2-22 16,3 2-35-16,4 1-52 0,3 0-90 15,0 0-137-15,-1 1-132 0,-4 2-646 0</inkml:trace>
  <inkml:trace contextRef="#ctx0" brushRef="#br0" timeOffset="155318.85">3676 15604 1457 0,'0'0'365'0,"0"0"-366"16,0 0 74-16,0 0 45 0,0 0 10 15,0 0-27-15,0 0-24 0,0 0-19 0,0 0-9 16,0 0-7-16,0 0-5 0,0 0 2 0,0 0-6 16,2-6-4-16,-1 30-9 0,1 1 0 0,-2 5-4 15,1 0-2-15,-1 1 4 0,0 3-2 16,0 0 2-16,0 2 1 0,-1 1 0 0,-1 0 0 16,1 2 0-16,0-3-2 0,1-4-8 0,0-3-4 15,0-5-2-15,2-2 0 0,0-2-3 0,4-3 2 16,-2-1-6-16,3-3-4 0,-3-2 3 15,2-5-4-15,-3-1 2 0,1-1-3 0,-2-3 0 16,-1-1-4-16,-1 0 1 0,0 0 9 0,0 0 8 16,0-1 6-16,0-1 5 0,-2-2-1 0,-4-2-7 15,2-1 0-15,-6-1-2 0,1-1-3 0,-6-1 2 16,1 0-1-16,-3 0-5 0,-3-1 2 16,2 0 4-16,-5 2-1 0,1-1 5 0,1 3 1 15,1 3 2-15,-2 3 2 0,3 1 1 16,1 0 0-16,2 5-6 0,-1 2-1 0,3 3-4 15,-1 1-2-15,3 2-2 0,2 0 3 0,3 0-5 16,3 2-1-16,1-1 4 0,3 0-5 0,0 0 3 16,1-1 2-16,4-1-6 0,4-1 0 0,0-3-1 15,4-2-4-15,3 0-5 0,-2-4-4 0,4-2-3 16,2 0-9-16,0-3-10 0,3-5-36 16,2-2-50-16,-1-2-110 0,4-3-150 0,-9 3-192 15,-5 4-754-15</inkml:trace>
  <inkml:trace contextRef="#ctx0" brushRef="#br0" timeOffset="155684.19">3813 15304 2430 0,'0'0'-45'0,"0"0"28"16,0 0 47-16,0 0 45 0,0 0-5 16,0 0-31-16,0 0-14 0,0 0-2 15,0 0-4-15,0 0 1 0,0 0 1 0,0 0-7 16,130-32 2-16,-111 37-6 0,-6 1-6 0,4 0 2 0,-5 1-6 16,4-1 2-16,-4 1 0 0,0 0-2 15,-3 1 3-15,-5 1 3 0,2 0 5 0,-5 3 3 16,-1 0-4-16,1 2 1 0,-5 0 0 15,-4 1-5-15,-1 2 5 0,-2 1-4 0,1-1-3 16,2 1 3-16,-1-2-4 0,5 0-2 0,2-2-1 16,-2 0-2-16,4 0 0 0,1-2 0 0,-1 1 1 15,5-1-1-15,0-2-3 0,4-2-5 0,1-2-6 16,6-2-14-16,-3 0-13 0,5-3-25 16,-3-1-44-16,3 0-74 0,1 0-130 0,-5 0-184 15,-5-1-749-15</inkml:trace>
  <inkml:trace contextRef="#ctx0" brushRef="#br0" timeOffset="156086.01">4566 15509 2552 0,'0'0'-57'0,"0"0"42"0,0 0 41 16,0 0 29-16,0 0 7 0,-44 118-15 0,41-89-10 16,2 2-4-16,-2 3-6 0,3 0 0 0,3 2-1 15,-3 1-2-15,4 1-3 0,-1 0-1 16,6 0-6-16,-1-3-5 0,0-1-4 0,1-3-4 16,3-3-9-16,-1-3-5 0,0-1-14 0,2-2-31 0,3-1-30 15,-2-3-63-15,4-3-78 0,2-2-119 16,1-4-137-16,-4-3-416 0,-5-3 295 0</inkml:trace>
  <inkml:trace contextRef="#ctx0" brushRef="#br0" timeOffset="156708.91">5292 15747 1676 0,'0'0'7'16,"0"0"56"-16,0 0 63 0,0 0 18 0,0 0-31 16,0 0-26-16,0 0-18 0,0 0-10 15,0 0-14-15,0 0-17 0,0 0-15 0,0 0-4 16,0 0 1-16,0 0 1 0,-99 9 8 0,88 3 2 15,-2-1 6-15,2 0-1 0,1 1 0 0,1 1-2 16,2-1-4-16,1-1-1 0,2 1-5 16,3 0-10-16,0 1-1 0,1 0 0 0,0-1-7 15,2-1 5-15,4 1-4 0,2 0-4 0,0 0 1 16,7-1-3-16,-2-1 3 0,5-2-4 16,-1 0 1-16,5-2 0 0,-1-1-1 0,2 0 4 0,-2-2 2 15,1 2-3-15,-2-2 2 0,-3 2 4 16,-3 0-4-16,-2 0 6 0,-4-1-2 0,1 2 1 15,-5-2 0-15,0 0-1 0,-3 1 7 0,-1 0-6 16,0 0 8-16,-2 1 3 0,-4 1-4 0,-4 0 2 16,0 0 0-16,-1 0-5 0,-1 0 3 15,-3-1 1-15,-1 1-5 0,-1 2 3 0,-1-2-6 16,0-1 0-16,0 1-2 0,-1-1-1 0,3 0 3 16,1-1-9-16,3-1-4 0,3-1-13 0,1-1-30 15,5-1-35-15,2-1-84 0,1 0-125 16,0 0-83-16,0 0-124 0,2 0-571 0</inkml:trace>
  <inkml:trace contextRef="#ctx0" brushRef="#br0" timeOffset="157072.56">5583 16147 1856 0,'0'0'50'0,"0"0"-61"0,0 0 82 16,0 0 34-16,0 0-30 0,0 0-20 0,0 0-12 16,0 0-5-16,117-21-11 0,-99 21-6 0,-4 0-1 15,2 0-4-15,-5 0-6 0,-1 1 1 16,-6 2 1-16,1 0 3 0,-4 1 8 0,-1 2 3 16,0 1 1-16,-6 1-7 0,1 2-4 15,-5-1-2-15,0 1-5 0,-3 0 1 0,-1 2 0 16,3-1-2-16,-3 2-2 0,2-1 3 0,-1 0-6 15,3 1 5-15,2-2 5 0,1 1-2 0,1-1 4 16,4-3-6-16,0 2 0 0,1-3-4 0,1 0 4 16,0-2 4-16,3 1-6 0,1 0 2 15,2 0-4-15,-1-2-5 0,1 1-2 0,2-1-1 16,0 0-8-16,1-1-2 0,1-1-10 0,3 1-31 16,-1-2-41-16,0 0-88 0,3-1-120 0,-1 0-108 15,-2 0-121-15,-2 0-546 0</inkml:trace>
  <inkml:trace contextRef="#ctx0" brushRef="#br0" timeOffset="157369.76">6273 16157 2274 0,'0'0'-6'0,"0"0"34"15,0 0 52-15,0 0 7 0,0 0-18 0,0 0-27 16,0 0-17-16,0 0-12 0,30 121-11 0,-33-101-10 15,-6 0-16-15,-2 2-28 0,-2 0-65 16,-4 1-100-16,3 0-156 0,3-6-178 0,3-5-721 0</inkml:trace>
  <inkml:trace contextRef="#ctx0" brushRef="#br0" timeOffset="157802.38">6333 15783 2566 0,'0'0'-28'0,"0"0"22"0,0 0 32 16,0 0 29-16,0 0-2 0,0 0-9 0,0 0-6 15,0 0-6-15,0 0 4 0,0 0-7 0,0 0-2 16,0 0-10-16,99 135-4 0,-88-117 0 15,1 2-6-15,-2-3 2 0,1-2-4 0,-3-1-2 16,1-1-5-16,-3-3 4 0,3 0-2 0,-3-3-4 16,3 0 5-16,-2-2-7 0,1-3 2 0,-1-1 3 15,1-1 1-15,-1 0 0 0,0-1 3 0,-1-4 0 16,-2-2 1-16,1 0 3 0,-2-2 3 16,0-1 1-16,2-3-6 0,-4-2 10 0,0-1-10 15,2-2 3-15,-3-3 4 0,0 0-2 16,0 1 6-16,0-1 0 0,0 2 10 0,-3 0-4 15,3 2 6-15,0-1-1 0,0 2-4 0,0 2-3 16,-1 0-4-16,0 2-5 0,1 2-4 0,-2 2 0 16,0 2-5-16,2 2-1 0,-1 1-2 0,1 3-2 15,-1-1-13-15,1 1-24 0,-2 0-30 16,2 0-47-16,0 2-45 0,0 4-90 0,2 1-175 16,2-1-213-16,-2-1-827 0</inkml:trace>
  <inkml:trace contextRef="#ctx0" brushRef="#br0" timeOffset="158168.17">6683 16195 2018 0,'0'0'-1'0,"0"0"29"16,0 0 71-16,0 0 40 0,0 0-31 16,0 0-15-16,0 0-18 0,0 0-20 0,0 0-4 15,0 0-5-15,0 0 3 0,0 0-2 16,0 0-3-16,102-124-6 0,-97 109-6 0,1 0-1 16,-1 1-9-16,0 3 0 0,-1 0-3 0,2 3-3 15,-4 2-2-15,-1 3-3 0,1 2 0 0,-1 1-7 16,-1 0 0-16,0 0 0 0,0 6 0 0,0 3-1 15,0 2 1-15,-3 4-3 0,2 4-1 16,-4-1 0-16,-1 4 0 0,1 1 0 0,0 1-6 16,-1 0 5-16,1 2-15 0,-2-2-9 0,0 0-18 15,3-2-28-15,2 0-19 0,0-4-33 0,0-2-55 16,2-2-104-16,0-1-150 0,3-5-163 16,-1-3-634-16</inkml:trace>
  <inkml:trace contextRef="#ctx0" brushRef="#br0" timeOffset="158687.57">6989 15376 1479 0,'0'0'366'0,"0"0"-329"0,0 0 31 0,0 0 14 16,0 0 2-16,0 0-8 0,0 0-22 16,0 0-12-16,0 0-6 0,0 0-12 0,-72 132-2 15,68-108-3-15,1 1-6 0,2-3-5 0,2-1-8 16,-1-2-3-16,2-1-14 0,5-2-23 16,2-3-52-16,4-4-89 0,1-3-121 0,6-2-111 15,-5-2-72-15,-4-2-392 0</inkml:trace>
  <inkml:trace contextRef="#ctx0" brushRef="#br0" timeOffset="159017.72">7133 15625 1818 0,'0'0'99'0,"0"0"-5"0,0 0 32 15,0 0 33-15,0 0-40 0,0 0-34 0,0 0-7 16,0 0-7-16,0 0 1 0,73-122-3 0,-64 106-1 16,-2 0-10-16,-2 1-3 0,0 0-10 15,-1 1-12-15,-2 3-1 0,2-1-7 0,-2 3 0 16,-1 3 0-16,1 2-1 0,-2 3-2 0,0 1-6 16,0 0-7-16,0 0-6 0,0 4-7 15,0 5-1-15,0 2 4 0,-2 3-2 0,1 2 5 16,-1 2-2-16,1 1-5 0,1 1-1 0,1 1-10 15,-1 0-9-15,0 1-15 0,0-2-11 16,0 1-20-16,0-1-25 0,0 3-30 0,0-4-54 16,0-1-75-16,0 1-118 0,3-3-138 0,-1-5-239 15,-1-5 36-15</inkml:trace>
  <inkml:trace contextRef="#ctx0" brushRef="#br0" timeOffset="159278.07">7302 15193 2390 0,'0'0'-27'0,"0"0"23"0,0 0 52 0,0 0 26 15,0 0 1-15,0 0-6 0,0 0-10 16,0 0-9-16,98 119-9 0,-84-100-13 0,2 0-4 15,-5 1-7-15,0 1-6 0,-2-1-5 0,-3 1-4 16,-3 1-4-16,-3-1 0 0,-2 2-5 16,-4-1-16-16,-5 2-23 0,0-2-38 0,-3 0-57 15,2-1-95-15,-1 2-124 0,2-2-147 0,2-5-182 16,5-6-77-16</inkml:trace>
  <inkml:trace contextRef="#ctx0" brushRef="#br0" timeOffset="160229.19">7729 15160 888 0,'0'0'102'16,"0"0"-29"-16,0 0 65 0,0 0 32 0,0 0-1 16,0 0-41-16,0 0-69 0,0 0-30 0,0 0 3 15,0 0 17-15,0 0 24 0,0 0 14 16,0 0 2-16,17 70-5 0,-3-42-1 0,1 2-8 15,1 2-7-15,0 2-12 0,2 1-13 0,0 1-8 16,0 1-12-16,-2 0-2 0,2 2-4 0,-4 2-4 16,0-1-1-16,-3 2-5 0,-1-2-7 0,-5 2 0 15,0-3 2-15,-5 1-3 0,1-1 6 16,-3 0-2-16,-3-2-1 0,-5-1 2 0,1-1-2 16,-2-3 1-16,0 0-4 0,-1-3 1 0,0-3-4 15,-2 1-5-15,1-3-10 0,2-2-14 0,-2-2-23 16,1-1-28-16,2-3-35 0,-1-2-70 15,4-2-111-15,1-1-173 0,3-4-305 0,1-4 200 0</inkml:trace>
  <inkml:trace contextRef="#ctx0" brushRef="#br0" timeOffset="164281.07">8177 15726 2184 0,'0'0'-33'16,"0"0"18"-16,0 0 34 0,0 0 21 15,0 0 4-15,0 0-5 0,0 0-11 0,0 0-3 16,0 0-1-16,0 0-14 0,132-29 2 0,-105 24-5 16,1 0-6-16,-1-1 0 0,0 2-11 0,1 0-18 15,-4-1-44-15,1 3-86 0,-4-1-165 16,-9 2-173-16,-2 1-536 0</inkml:trace>
  <inkml:trace contextRef="#ctx0" brushRef="#br0" timeOffset="164532.06">8269 15931 1711 0,'0'0'215'16,"0"0"-265"-16,0 0 56 0,0 0 107 0,0 0-7 15,0 0-27-15,0 0-21 0,0 0-17 16,0 0-11-16,129-18-15 0,-101 12-9 0,2 1-5 16,-1-2-6-16,0 1-10 0,-3-1-14 0,2 0-33 15,-7 1-55-15,-1 2-97 0,-2 0-130 0,-6 1-119 16,-4 1-619-16</inkml:trace>
  <inkml:trace contextRef="#ctx0" brushRef="#br0" timeOffset="177517.85">8946 15845 0 0,'0'0'248'0,"0"0"-86"0,0 0 75 16,0 0 61-16,0 0 8 0,0 0-32 15,0 0-56-15,0 0-55 0,0 0-46 0,0 0-27 16,0 0-13-16,0 0-6 0,3-40-2 0,4 24-6 15,0-3-4-15,4 0-11 0,-1-2-1 0,1-2-8 16,-1 0-7-16,0-1-1 0,1-2-2 0,-2 3-2 16,0-2-4-16,0 1 1 0,-4 3-4 0,3 2 0 15,-4 4-1-15,1 1 1 0,-3 5 1 16,-1 4 2-16,1 3 6 0,-2 2-5 0,0 0-8 16,0 3-5-16,0 8-11 0,-4 5-1 0,0 6 5 15,-2 3-2-15,-3 5-2 0,0 2 2 16,1 2-5-16,-1-3-2 0,-1 3 2 15,3-2-7-15,-1 0-6 0,3-5-17 0,1 0-21 16,2-4-29-16,2 1-42 0,0-3-33 0,0-4-57 16,0-1-101-16,5-2-118 0,2-4-53 0,0-5-393 15,-4-1 740-15</inkml:trace>
  <inkml:trace contextRef="#ctx0" brushRef="#br0" timeOffset="177869.77">9381 15605 1460 0,'0'0'352'0,"0"0"-299"15,0 0 38-15,0 0 37 0,0 0-11 0,0 0-44 16,0 0-28-16,0 0-14 0,0 0-12 0,0 0-11 16,0 0-6-16,0 0 4 0,0 0-2 0,-103 49 3 15,88-27 1-15,1 1-3 0,3 1 3 0,0-1-1 16,2-2 1-16,0-1-6 0,8-2 3 15,0-1-7-15,1-2-2 0,0-1 4 16,2-2-4-16,8 0 3 0,-1-3 0 0,3-3 5 16,4-1-1-16,-3-4 7 0,5-1 1 0,-2-1 1 15,2-6 5-15,1-2 3 0,-3-2 4 0,0 1 2 16,-2-2 8-16,1 1-1 0,-5-2 4 0,0-1 4 16,0 1-6-16,-5 0-5 0,-1-1-8 0,-3-1-1 15,-1 1-12-15,0 0 4 0,-4 0-7 16,-2 0-10-16,-5 0-2 0,1 3-18 0,-4 2-11 15,0 2-24-15,2 4-25 0,-5 3-36 0,3 0-57 16,-3 1-99-16,5 7-148 0,1-2-79 0,4-1-424 0</inkml:trace>
  <inkml:trace contextRef="#ctx0" brushRef="#br0" timeOffset="178252.45">9770 15622 2109 0,'0'0'-6'0,"0"0"30"16,0 0 57-16,0 0 2 0,0 0-47 0,0 0-20 16,0 0-11-16,0 0-12 0,0 0-3 0,0 0 1 15,0 0 2-15,0 0 7 0,-117 34-6 16,98-15 5-16,4-1-3 0,-1 2 7 0,-1 1-1 15,3 1-1-15,0 1 6 0,0-2-9 0,5 0 3 16,4 0-2-16,-2-2 1 0,5 1 0 0,4-1 0 16,-2-4 2-16,1-1-2 0,6-1 0 15,0-3 0-15,3-1 0 0,3-4 0 0,-1-3 9 16,6-2 1-16,-3-2 10 0,4-6 10 0,-1-2 4 16,1-2 11-16,-3-3 5 0,1 0 8 0,1 0-4 15,-7-3 2-15,0 1-2 0,-1 2-13 16,-4-1-3-16,-1-2-19 0,-3 1-8 0,-1-1-8 15,-1-3-7-15,0 1-8 0,-2 0-26 0,-1 0-34 16,-4 1-56-16,-2 1-93 0,1 3-174 16,-1 6-183-16,4 3-823 0</inkml:trace>
  <inkml:trace contextRef="#ctx0" brushRef="#br0" timeOffset="178669.32">9883 15264 1827 0,'0'0'456'0,"0"0"-475"0,0 0 49 16,0 0 50-16,0 0-8 0,0 0-27 0,0 0-13 15,0 0-4-15,127-84-2 0,-107 81-3 16,-1 3-10-16,0 0 0 0,-3 0-3 0,1 4-5 15,-1 1 4-15,-1-1-6 0,-2 1-1 0,-1 1-2 16,-5 0 0-16,2 0 1 0,-6 1 6 0,-1 1 5 16,-2 1 4-16,0 3-2 0,-6 1-4 15,-4-1-2-15,0 2-8 0,-1 1 4 0,-3 0-2 16,2 0 0-16,1-1 1 0,0 0-3 0,4 0 2 16,3-2-4-16,-1 1 2 0,1-2-2 0,4 1-1 15,0-2 2-15,0 1-2 0,1-4 2 0,7 0 1 16,0-2 3-16,2 0-1 0,1-2 3 15,0-1-1-15,2 1 0 0,3-1 0 0,-3 0-3 16,3 0 2-16,-2 0-4 0,2-1 3 0,-2 1-6 16,-1 1-1-16,1-2-8 0,0 0-13 0,-2 0-19 15,2 0-33-15,-1 2-39 0,-2-1-61 0,1-1-80 16,-1 1-108-16,1 0-109 0,-5-1-177 16,-1-1 118-16</inkml:trace>
  <inkml:trace contextRef="#ctx0" brushRef="#br0" timeOffset="179903.35">10623 15476 1065 0,'0'0'113'0,"0"0"29"16,0 0 41-16,0 0 12 0,0 0-41 0,0 0-26 16,0 0-11-16,0 0-5 0,0 0-23 0,0 0-25 15,0 0-17-15,0 0-11 0,18 99-9 16,-18-80-9-16,0 3-4 0,0-1-12 0,0 0 5 15,0 0-3-15,0 1-6 0,1-2 3 0,-1 0-8 16,0-1-12-16,0-2-18 0,0-1-28 16,0 0-38-16,0-3-33 0,1 0-39 0,1-3-62 15,0-1-59-15,0-1-57 0,0-1-3 0,-2-3 65 16,1-1-150-16</inkml:trace>
  <inkml:trace contextRef="#ctx0" brushRef="#br0" timeOffset="180146.83">10408 15833 1303 0,'0'0'161'0,"0"0"-60"16,0 0 4-16,0 0 23 0,0 0-4 0,0 0-8 15,0 0 5-15,0 0-17 0,0 0-19 16,0 0-15-16,0 0-11 0,121-25-11 0,-93 21-12 15,1-1-13-15,-2 0-6 0,2 1-12 0,0 0-3 16,1-1-7-16,-3 0-10 0,-3 1-17 0,-2-1-29 16,0 0-41-16,-2 2-60 0,-2 0-76 15,0 2-112-15,-4 0-87 0,-4 1 8 0,-1 0-348 0</inkml:trace>
  <inkml:trace contextRef="#ctx0" brushRef="#br0" timeOffset="186551.92">11180 15745 497 0,'0'0'148'15,"0"0"-1"-15,0 0 53 0,0 0 53 16,0 0-17-16,0 0-30 0,0 0-28 0,0 0-21 15,0 0-19-15,0 0-15 0,0 0-14 0,0 0-12 16,-1 18-12-16,2-19-6 0,-1-1-10 0,0-2-16 16,6-1-14-16,-4-3-12 0,0-3-9 15,3 0-2-15,-1-3-7 0,2-2-4 0,-1-2 4 16,4-3-5-16,-1-2 9 0,1-2-2 0,0-1-6 16,-1-4 4-16,2 1-7 0,1 1 4 15,-2 0-1-15,-1 4-1 0,-1 5 0 0,-4 6 3 16,-1 6 9-16,-2 4 4 0,3 3-2 0,-3 0-7 15,0 1-8-15,0 5-7 0,0 5 0 0,-4 4 2 16,1 4 0-16,-3 5 1 0,3 4 0 16,-4 1-1-16,3 2-6 0,-4 1 0 0,4 0-14 0,-1-1-8 15,2 1-11-15,0 0-21 0,-2-2-19 16,4-1-22-16,-1-3-28 0,1-3-61 0,1-1-90 16,0-4-188-16,0-5-50 0,1-5-550 0</inkml:trace>
  <inkml:trace contextRef="#ctx0" brushRef="#br0" timeOffset="186920.3">11464 15773 1576 0,'0'0'503'0,"0"0"-487"0,0 0 51 16,0 0 50-16,0 0-22 0,0 0-52 0,0 0-18 15,0 0-6-15,0 0-4 0,0 0 8 0,0 0-2 16,0 0 4-16,0 0 1 0,10-75 6 0,-2 57 3 16,-2-1-3-16,1-1-1 0,0-2-6 15,-2 0-2-15,2-2-2 0,-2-1 3 0,1 1-8 16,2 1 5-16,-4 1 2 0,2 4-3 16,-3 2 7-16,1 5-1 0,-2 4-2 0,-2 4 2 0,1 2-1 15,-1 1-7-15,0 1-6 0,0 6-6 0,0 3-5 16,-1 6 1-16,-1 6-1 0,-3 4 1 15,2 3-7-15,-2 3 8 0,2 1-2 0,-3-1-2 16,3 0 4-16,1 0-7 0,-2 1 0 0,1-2-13 16,2-3-2-16,0-3-21 0,-1-1-15 0,0-4-15 15,-1-1-32-15,3-1-25 0,0-5-50 16,0-3-81-16,3 0-168 0,1-6-103 0,-2 0-264 16,3-3 369-16</inkml:trace>
  <inkml:trace contextRef="#ctx0" brushRef="#br0" timeOffset="187320.49">11890 15492 2135 0,'0'0'-34'0,"0"0"40"16,0 0 68-16,0 0 26 0,0 0-36 0,0 0-12 15,0 0-8-15,0 0-14 0,0 0-12 16,0 0-17-16,0 0-3 0,0 0 3 0,0 0 2 16,0 0 2-16,-64 39-2 0,50-17 1 0,1 1-2 15,3 0 7-15,0 0 0 0,-1 0 2 16,7 1 0-16,-2-2-4 0,6 0-2 0,0-2-6 16,0-1 2-16,1-2-5 0,7-3 4 15,0-3-1-15,2-1-5 0,1-3 4 0,2-3-1 0,0-3 2 16,3-1 4-16,-4 0 7 0,5-4 5 15,-4-3 5-15,4-4 6 0,-4-1 4 0,-2-2 2 16,2-2 3-16,0 0 6 0,-3 0-7 0,-4-3 4 16,1 3-1-16,-4-1-7 0,1 1-4 15,-4 0-5-15,0-2-7 0,0 0-6 0,-4 0 0 16,0-2-6-16,-3 1-5 0,-2-2-4 0,3 3-15 16,-2 4-21-16,-1 1-33 0,0 2-56 0,-1 3-91 15,2 2-217-15,5 3-164 0,0 1-817 0</inkml:trace>
  <inkml:trace contextRef="#ctx0" brushRef="#br0" timeOffset="187719.06">12102 15069 2723 0,'0'0'-57'16,"0"0"45"-16,0 0 51 0,0 0 38 0,0 0-31 16,0 0-19-16,0 0-8 0,0 0-6 0,0 0 2 15,121-85-3-15,-102 83-5 0,-3-1-3 16,2 3-1-16,-2 0 1 0,-2 0-5 0,-3 1 4 16,0 2-2-16,-3 1-1 0,-3 1 5 0,-1 1-1 15,-3 2 3-15,0 1 1 0,-1 3 0 0,0-1 0 16,-3 3-1-16,-3 0-3 0,-2 1-4 0,1 1 1 15,-2 1-2-15,0 2 3 0,-1 0-2 16,-1 1 3-16,2-1-1 0,1 1-3 0,2-2 1 16,1 1 0-16,2-2-4 0,2-1 2 0,1-1 6 15,0-1-4-15,0-1 2 0,4-3-1 0,5-1-4 16,-1-3 1-16,2-2 1 0,3 0 1 16,-1-2-1-16,3-2 1 0,1 0-3 0,2 0-9 15,-2-2-10-15,-1-2-22 0,1 0-29 0,-1-1-39 16,-3 0-49-16,2 1-88 0,-2 1-171 0,-6 1-132 15,0 0-463-15</inkml:trace>
  <inkml:trace contextRef="#ctx0" brushRef="#br0" timeOffset="188469.08">10658 15888 0 0,'0'0'0'0,"0"0"98"16,0 0-35-16,0 0-18 0,0 0-11 0,0 0 10 15,0 0 27-15,0 0 21 0,0 0 30 16,0 0 16-16,0 0 6 0,0 0 0 15,0 0-11-15,0 0-18 0,-51 1-16 0,45-1-16 16,2 0-1-16,-2 0-6 0,3 0-13 0,-3 0-6 16,4 1-24-16,0 0-13 0,0 1-6 0,-2-2-12 15,3 0-1-15,1 1-6 0,0-1-8 0,0 0-9 16,0 0-9-16,0 0-11 0,0 0-10 0,0 0-4 16,0 0 2-16,0 0 3 0,0 0 3 15,0 0 10-15,0 0 9 0,0 0 17 0,0-1 23 16,0 1 11-16,0 0 8 0,0-2 3 0,-1 2 11 15,1-1 14-15,0 1 17 0,-2-1 18 0,1 1 12 16,0-1 6-16,1 1 3 0,0 0 0 16,0 0-11-16,0 0-4 0,0 0-9 0,0 0-15 15,-4 0-16-15,4 2-20 0,0 4-16 0,-1 2-9 16,0 3 3-16,1 2 0 0,-1 3 1 16,2 1-4-16,-2-1-3 0,1 2-9 0,0-1-1 15,0 1 1-15,-1-1-8 0,1-1-5 0,0 0-22 16,0-2-36-16,0-1-56 0,0 0-86 15,1-1-150-15,-1-5-182 0,2-2-524 0</inkml:trace>
  <inkml:trace contextRef="#ctx0" brushRef="#br0" timeOffset="189030.51">12988 15322 1783 0,'0'0'271'0,"0"0"-194"0,0 0 38 15,0 0 21-15,0 0-24 0,0 0-50 0,0 0-23 16,0 0-5-16,0 0-1 0,0 0-3 0,0 0-6 15,0 0-6-15,-32 137-3 0,29-108-3 16,-1-1-3-16,3 0-4 0,0-2-8 0,1-2-1 16,0-2-10-16,0-2-17 0,4-2-23 0,1-3-33 15,-3-3-42-15,4 0-69 0,-2-4-117 0,2-2-178 16,-3-2-5-16,-2-2-451 0</inkml:trace>
  <inkml:trace contextRef="#ctx0" brushRef="#br0" timeOffset="189285.92">12747 15531 2197 0,'0'0'73'16,"0"0"-40"-16,0 0 45 0,0 0 46 0,0 0-16 15,0 0-26-15,0 0-16 0,143-43-15 0,-110 40-10 16,1 1-12-16,-2-2-11 0,5 2-11 15,-5 0-3-15,-2-1 0 0,-1 2-5 0,-6 0-2 16,-1 0-5-16,-4 1-7 0,-6 0-12 16,0 0-14-16,-5 0-20 0,2 1-30 0,-6 0-47 15,3 1-73-15,-3 1-110 0,2 1-174 0,-3-1-10 16,-1-1-493-16</inkml:trace>
  <inkml:trace contextRef="#ctx0" brushRef="#br0" timeOffset="194067.76">13484 15597 229 0,'0'0'60'0,"0"0"25"16,0 0 72-16,0 0 57 0,0 0 30 0,0 0-10 15,0 0-40-15,0 0-28 0,0 0-20 16,0 0-20-16,0 0-13 0,0 0-8 0,0 0-15 15,0 0-11-15,-5-21-10 0,7 13-10 0,-1-1-4 16,1-3-8-16,0-1 0 0,1-1-9 16,2-1-7-16,0 0-2 0,1-3-7 0,-1 1-4 15,1-1 0-15,1-1-1 0,0-1-3 0,0 1 1 16,1 1-2-16,0-1-3 0,-4 3 3 0,3 2 2 16,-4 4 7-16,-2 3 9 0,1 3 4 15,-2 3-3-15,0 1-11 0,0 0-12 0,0 1-9 16,0 6 0-16,0 4 1 0,-2 5 7 0,0 4-3 15,-3 5 0-15,1 2 0 0,-3 3-3 16,2 2 3-16,-1 2-1 0,0-2-2 0,0 2-2 16,-2-2-4-16,2 0-5 0,-1-3-2 0,3-4-7 15,1-1-8-15,0-4-15 0,3-4-24 0,0-3-32 16,0-3-50-16,1-3-57 0,6-4-66 0,-1-1-93 16,2-2-74-16,1-3 22 0,-1-1 54 0,-3-1-130 0</inkml:trace>
  <inkml:trace contextRef="#ctx0" brushRef="#br0" timeOffset="194451.94">13736 15416 1637 0,'0'0'118'16,"0"0"-15"-16,0 0 45 0,0 0 21 0,0 0-36 16,0 0-31-16,0 0-19 0,0 0-4 0,0 0-6 15,0 0-16-15,0 0-11 0,0 0-9 16,0 0-9-16,121-54-8 0,-109 54-6 0,-1 3-2 15,1 2-5-15,-2 0 0 0,-2-1 0 0,-2 2-3 16,-1-1-3-16,3 1 3 0,-5 1-2 0,-2 0 0 16,1 1 7-16,-1 3-6 0,-1-2-2 15,0 1 1-15,-3 0-7 0,-1 1 4 0,-4 0 0 16,3 1-2-16,-1-1 3 0,-1 2-4 0,-2 0-1 16,2 1 3-16,-1 0-3 0,-1 0 5 15,0 1-2-15,1 1-2 0,2 0 3 0,-1-2-2 16,1 1-1-16,1 0 4 0,2 0-5 0,-2-2 3 15,5-1 0-15,0-1 2 0,0-2-2 0,0-1-2 16,5-1 2-16,0-1-3 0,2-2 5 0,0 0-4 16,2-2-3-16,2-2 2 0,2 0-6 15,-1 0 1-15,3 0-7 0,0-3-7 0,0-1-11 16,0-1-14-16,-1 1-19 0,1-1-26 16,0 2-46-16,-3-1-50 0,3 0-57 0,-2-1-115 15,-3 2-70-15,1-1 31 0,-4 2-349 0</inkml:trace>
  <inkml:trace contextRef="#ctx0" brushRef="#br0" timeOffset="194819.2">14407 15451 1758 0,'0'0'407'0,"0"0"-435"15,0 0 63-15,0 0 58 0,0 0-31 0,0 0-39 16,0 0-16-16,0 0-12 0,0 0-7 0,0 0-2 16,-119-29 3-16,103 43 0 0,-1 1 9 0,0 3-4 15,-1 0 2-15,3 3 3 0,-1 1-6 16,3-1 3-16,0 0-2 0,4 2 0 0,3-2 2 16,1 0 1-16,4-3 1 0,1 0 0 0,1-4-2 15,5-1 1-15,4-1-2 0,4-5 1 16,0-1 10-16,6-4-2 0,-1-2 8 0,2 0 4 15,2-4 3-15,-1-3 5 0,0-3-1 0,0-2 9 16,-3-2-1-16,-1 1 7 0,-1-2 7 0,-3 0-4 16,-2 0 1-16,-2 0-8 0,-4-1-5 15,-2 0-8-15,-3 0-2 0,-1-2-7 0,0 2-7 16,-4-1-5-16,-1-1-8 0,-1 0-14 0,-6 2-17 16,5 1-28-16,-4 3-50 0,1 1-55 0,0 4-141 15,0 3-192-15,2 0-285 0,3 3 129 0</inkml:trace>
  <inkml:trace contextRef="#ctx0" brushRef="#br0" timeOffset="195302.18">14455 15054 1691 0,'0'0'131'16,"0"0"-131"-16,0 0 67 0,0 0 35 0,0 0-14 15,0 0-28-15,0 0-8 0,0 0-4 16,0 0-2-16,0 0-9 0,125-110-13 0,-113 109-5 16,1-1-4-16,-3 2-2 0,-3 0-2 0,-2 2 5 15,-1 1 7-15,-3 3 7 0,-1 1 9 0,0 1-1 16,0 2-5-16,-5 1-7 0,0 0-5 16,-1 1-6-16,1 0 1 0,0 0-2 0,0-1-1 15,0 1-3-15,1-2-1 0,1 3 2 16,-1-3-4-16,3 1 6 0,-2 0 0 0,2-1 0 15,1 0 5-15,0-1-3 0,0 0 0 0,0-1-3 16,2 0-4-16,2-1-3 0,1 1-3 0,0-2-1 16,4 1-1-16,-1-1-2 0,1 0-1 0,0-1-3 15,2 0-5-15,0-1-7 0,2-2-12 16,-2 0-13-16,3-2-29 0,1 0-44 0,-1 1-83 16,3-1-178-16,-7-4-172 0,-1 3-505 0</inkml:trace>
  <inkml:trace contextRef="#ctx0" brushRef="#br0" timeOffset="195479.71">15059 15058 2522 0,'0'0'38'15,"0"0"21"-15,0 0 15 0,0 0-18 16,0 0-41-16,0 0-14 0,0 0-7 0,0 0-11 0,0 0-43 15,0 0-71-15,0 0-140 0,0 0-290 16,0 0-548-16</inkml:trace>
  <inkml:trace contextRef="#ctx0" brushRef="#br0" timeOffset="195702.67">15057 15408 2484 0,'0'0'43'0,"0"0"33"0,0 0 55 0,0 0-1 16,0 0-35-16,0 0-8 0,0 0-11 16,0 0-9-16,0 0-14 0,0 0-11 0,118 129-7 15,-107-113-8-15,-3-1-11 0,-5 0-4 0,-3 1-6 16,-2 0-3-16,-9 0 3 0,0 1-9 0,-9 1-1 16,1 0-14-16,-3 0-22 0,-4 2-30 15,-1-2-25-15,-2 2-33 0,2 0-56 0,1-3-108 16,6-5-299-16,8-3-559 0</inkml:trace>
  <inkml:trace contextRef="#ctx0" brushRef="#br0" timeOffset="196486.76">15979 14772 1124 0,'0'0'159'0,"0"0"30"0,0 0 67 0,0 0 7 0,0 0-43 16,0 0-59-16,0 0-57 0,0 0-29 15,0 0-19-15,0 0-13 0,0 0-5 0,0 0 2 16,0 0-7-16,0 0-6 0,-3 62-4 0,0-31-3 16,1-1-1-16,-1 1-1 0,2-3 0 15,1 2-5-15,0-1 1 0,0 0-2 0,0-3-8 16,0 0 4-16,0-2-6 0,1-2 1 0,3-2-3 15,-1 2 2-15,-1-4-5 0,2-1-4 0,1-2 2 16,1-4-6-16,-1-2 6 0,1-3-4 16,-1-1 1-16,0-3-1 0,-1-1-2 0,-4-1 9 15,0 0 7-15,0 0 3 0,0-1 2 0,0-3-3 16,0-2-7-16,0-2 2 0,-6-3-4 0,1 1-4 16,-4 0 2-16,-1-2-5 0,0 2 3 0,-1-1-1 15,-5 2 2-15,1 0-3 0,-4 1 1 16,1 1 6-16,-1 1-3 0,0 2 9 0,0 1 0 15,1 2-3-15,0 1 0 0,1 0-2 0,0 1 2 16,0 4-1-16,1 1 3 0,0 1 0 16,0 0-1-16,2 5 3 0,4 1 2 0,-1 4-3 15,2-1 4-15,4 0 1 0,2 0-6 0,3 0 7 16,0-3-6-16,7 1 1 0,2-2-1 0,3-1 0 16,5-2 0-16,3-2-4 0,3-1 4 15,3-2-6-15,1-4 3 0,6 0-4 0,-2 0-5 16,1-6-14-16,-1-1-17 0,-1-1-26 0,-5-3-32 15,-3 2-29-15,-3-1-53 0,-1-1-85 16,-6 0-230-16,-2 2-81 0,-4 3-526 0</inkml:trace>
  <inkml:trace contextRef="#ctx0" brushRef="#br0" timeOffset="197011.7">16216 14507 2473 0,'0'0'-6'0,"0"0"28"0,0 0 19 0,0 0 5 15,0 0-16-15,0 0-11 0,0 0-3 0,0 0 2 16,0 0-3-16,0 0-9 0,0 0-4 15,135-6-1-15,-113 13 0 0,0 1 0 0,0 0 1 16,-3 1-3-16,-2 1-1 0,-6 1 0 0,-3-1 2 16,-6 1 4-16,-1 0 0 0,-1-2 8 15,-2 1-4-15,-6 1 1 0,-2-1 1 0,-2 2-5 16,-1-1 5-16,-3 1-1 0,1 0 3 0,-1 2 4 16,4-1 1-16,-1 1-1 0,3-1 1 0,3 0-6 15,0 0-2-15,5-1-3 0,1 0-6 16,1 0 2-16,1-1-4 0,2 0 0 0,5-2 2 15,1 1-5-15,2-2-1 0,3-1-5 0,2 0-9 16,0 0-21-16,4-2-38 0,0 1-55 16,3-3-88-16,0 1-136 0,-1-1-183 0,-4 0-27 15,-7-1-302-15</inkml:trace>
  <inkml:trace contextRef="#ctx0" brushRef="#br0" timeOffset="197382.71">16988 14610 2395 0,'0'0'5'0,"0"0"37"15,0 0 28-15,0 0 12 0,0 0-6 0,0 0-23 16,0 0-4-16,0 0 4 0,-127 136-1 0,116-105-2 16,3 3-7-16,1-1-7 0,2 1-9 0,1 0-8 15,0-2-4-15,4-1-8 0,0 0-3 0,1-3-2 16,6-3-5-16,2-2-7 0,-1-1-5 0,5-1-15 15,-2-3-22-15,3 0-11 0,0 0-23 16,-2-3-31-16,0-2-40 0,1-2-92 0,0-1-162 16,-6-4-142-16,-1-3-737 0</inkml:trace>
  <inkml:trace contextRef="#ctx0" brushRef="#br0" timeOffset="198053.51">17399 14789 1132 0,'0'0'67'16,"0"0"48"-16,0 0 51 0,0 0 11 0,0 0-27 15,0 0-43-15,0 0-18 0,0 0-13 16,0 0-23-16,0 0-19 0,0 0-16 0,0 0-6 0,0 0 3 16,0 0 2-16,-95-35 8 0,76 40 6 15,1 2 2-15,1 2 7 0,3-1 1 0,2 1-7 16,1 0-5-16,3 1-10 0,0-2-10 0,5 2 0 15,-2-2-5-15,3 0-6 0,2 1 2 0,0-1-2 16,6 0 1-16,-1 0-1 0,3 1 4 16,4-1-2-16,1 2-2 0,2-2 2 0,4 0-3 15,2 0 7-15,0-1 1 0,1 0 4 0,4 0-2 16,-2-2-3-16,-4 0 1 0,1 1-4 0,-1 0 2 16,-8-1 0-16,-1 2-4 0,-3 1 2 15,-4-1 0-15,-2 0 1 0,-2 0 5 0,-2 0 2 16,-3 1-3-16,-5 0 2 0,1 1 0 0,-2-1-1 15,0-1 1-15,-1 0 0 0,-4 0 1 16,4-1-3-16,-4 0 5 0,0-1-4 0,-2 1-1 16,2-1-1-16,-1 0-2 0,0 1-1 0,2-1-3 15,0-1 3-15,2 1-7 0,3-3-1 0,2 1-10 16,5-1-18-16,-2-2-29 0,3 0-62 16,0 0-119-16,2 0-220 0,0 0-68 0,0 0-626 0</inkml:trace>
  <inkml:trace contextRef="#ctx0" brushRef="#br0" timeOffset="198404.08">17562 15111 1600 0,'0'0'39'0,"0"0"50"0,0 0 85 0,0 0-25 16,0 0-51-16,0 0-16 0,0 0-15 15,133-10-13-15,-115 11-13 0,2 2-8 0,-4 1-8 16,-2 0-5-16,-4-1-7 0,-5 3 1 0,0-2 2 16,-4 0 6-16,-1 1 6 0,-2 1-4 0,-6 0-5 15,-1 2-11-15,-3-1-2 0,-5 4-6 0,2-1-2 16,-4 2 4-16,1 0-5 0,-3-1 4 16,2 0-4-16,5 1 4 0,-2-2-3 0,6 1 1 15,1 0 3-15,3-2-3 0,1 0 3 0,3 1-3 16,2-3-2-16,0 1 0 0,4-2 1 0,2 1 1 15,3-2 2-15,1-1 1 0,2 0 0 0,-1-1-1 16,5 0 0-16,2-2 1 0,-1 0-6 0,2-1 1 16,0 1-11-16,-2-1-26 0,0 0-34 15,2 0-63-15,-2 0-96 0,-3 0-176 16,-4 0-96-16,-2 0-457 0</inkml:trace>
  <inkml:trace contextRef="#ctx0" brushRef="#br0" timeOffset="198636.06">18008 15341 1886 0,'0'0'363'0,"0"0"-298"15,0 0 52-15,0 0 21 0,0 0-56 0,0 0-20 16,0 0-12-16,0 0-18 0,0 0-7 0,0 0-8 15,0 0-8-15,0 0-6 0,0 0-8 0,33 124-15 16,-46-111-24-16,-6-1-33 0,-1 0-42 0,0-1-72 16,-1 2-110-16,1-1-184 0,7-3-42 15,4-4-553-15</inkml:trace>
  <inkml:trace contextRef="#ctx0" brushRef="#br0" timeOffset="198966.03">18112 14844 1998 0,'0'0'214'0,"0"0"-67"15,0 0 35-15,0 0-11 0,0 0-52 0,0 0-42 16,0 0-17-16,0 0-6 0,0 0-2 16,0 0-5-16,0 0-5 0,0 0-5 0,0 0-7 15,0 0-2-15,67 63-4 0,-57-40-1 0,-2-1-7 16,-1 2-6-16,2-2-3 0,-1-1-3 0,0-2-2 16,-4 0 3-16,6-2-5 0,-4-1-8 0,-3 1-8 15,4-3-22-15,-3 0-29 0,4-2-32 16,-4-1-52-16,4-1-67 0,-1-1-148 0,-3-3-276 15,2-1-842-15</inkml:trace>
  <inkml:trace contextRef="#ctx0" brushRef="#br0" timeOffset="199203.43">18514 14817 2446 0,'0'0'89'0,"0"0"29"0,0 0 23 0,0 0-10 16,0 0-54-16,0 0-38 0,0 0-15 0,0 0 0 16,0 0-8-16,0 0-6 0,0 0-2 15,0 0-5-15,0 0 2 0,-91 130 1 0,79-104-2 16,-2-4-2-16,2 2-3 0,1-2-3 0,2-2-10 16,-2 0-13-16,3-1-24 0,3-3-27 0,0 1-44 15,3-3-60-15,2-1-102 0,0-1-213 16,0-3-78-16,0-3-733 0</inkml:trace>
  <inkml:trace contextRef="#ctx0" brushRef="#br0" timeOffset="199823.9">18584 15213 2419 0,'0'0'115'0,"0"0"-9"0,0 0 13 0,0 0-42 16,0 0-26-16,0 0-2 0,0 0-11 16,0 0-14-16,0 0-9 0,0 0-7 0,0 0 2 15,0 0-3-15,0 0-3 0,0 0 4 0,121-22-4 16,-116 27-2-16,1 1 1 0,-2 1-4 15,-2 0 1-15,3-1 0 0,-5 2 1 16,0 0-4-16,0 1 0 0,0-1 0 0,0 0-6 0,-2 0-5 16,-3 0 2-16,1 1-3 0,-2-1 4 0,-2 0 12 15,2 1-6-15,-4 0 5 0,1 0-2 16,-2 0-3-16,1 0 3 0,0 0-2 0,-3 1 4 16,5 0-4-16,-2 1 4 0,1 0 0 15,1-2 2-15,0 0 0 0,4-1 1 0,1-1-2 16,-1 0-3-16,3-2 1 0,1 1-1 0,0-1-2 15,0 0 2-15,1-2 2 0,6 1-2 0,0-2 4 16,-1 0 0-16,5-1-3 0,0 1 3 0,4-2-4 16,-2 0 4-16,2 0-5 0,0 0 3 0,2 0 0 15,-3 0-8-15,3 0 1 0,-1 0-10 0,1-2-11 16,0 0-20-16,-3 1-31 0,3-3-59 0,-3 2-103 16,2-1-257-16,-4-1-93 0,-7 3-719 0</inkml:trace>
  <inkml:trace contextRef="#ctx0" brushRef="#br0" timeOffset="200113.07">18801 14524 2189 0,'0'0'61'0,"0"0"41"0,0 0 23 16,0 0-2-16,0 0-34 0,0 0-32 15,-72 121-16-15,64-96-12 0,5 2-15 0,2-4-10 16,1 1-9-16,0-2-12 0,3-1-18 0,8-2-25 15,-2-1-36-15,3-4-58 0,7-1-102 0,-3-4-232 16,-2-2-48-16,-5-4-651 0</inkml:trace>
  <inkml:trace contextRef="#ctx0" brushRef="#br0" timeOffset="200458.67">18933 14818 1912 0,'0'0'289'15,"0"0"-173"-15,0 0 27 0,0 0-2 16,0 0-54-16,0 0-35 0,0 0-10 0,0 0-4 16,0 0 1-16,0 0 0 0,0 0-1 0,92-121 2 15,-84 107-2-15,0-1-8 0,-2-1-2 0,2 2-7 16,1 0-6-16,-1 0 1 0,-3 2-4 0,3 2 2 15,-5 4 3-15,1 1 0 0,-3 3 1 0,0 2-1 16,-1 0-4-16,0 0-4 0,0 4-5 16,-1 4 2-16,-4 3-1 0,2 5-2 0,-5 1 1 15,4 3-4-15,-3 1 1 0,1 4-1 0,-1-3-4 16,-1 3-4-16,4-3-8 0,-2 2-8 0,2-3-15 16,-1-1-22-16,2-1-16 0,0-3-25 15,-2-3-22-15,4 0-23 0,0-3-62 0,1-1-113 16,0-2-194-16,0-3-14 0,0-1-555 0</inkml:trace>
  <inkml:trace contextRef="#ctx0" brushRef="#br0" timeOffset="200729.86">19236 14476 2145 0,'0'0'73'0,"0"0"26"16,0 0 28-16,0 0 8 0,0 0-37 15,0 0-23-15,0 0-8 0,0 0-7 0,0 0-6 16,69 119-8-16,-64-92-7 0,4-1-9 0,-3 3-4 16,-2-3-7-16,-3 0-10 0,-1-2-1 15,0-1-7-15,0-1-6 0,-4 0 1 0,-4-3-11 16,-2 0-16-16,0-4-22 0,-2 2-45 15,-4-2-56-15,5 0-104 0,-1-3-245 0,3 0-105 16,1-6-774-16</inkml:trace>
  <inkml:trace contextRef="#ctx0" brushRef="#br0" timeOffset="201241.01">19441 14389 1804 0,'0'0'61'16,"0"0"45"-16,0 0 19 0,0 0-1 15,0 0-21-15,0 0-29 0,0 0-1 0,0 0-5 16,0 0-7-16,0 0-7 0,0 0-4 0,0 0 1 15,102 128-2-15,-95-95 1 0,-4 2-9 16,1 0-4-16,0 4-3 0,-1 3-6 0,-2 1-6 16,-1-1-3-16,0 4-5 0,0-1-1 0,0 0 8 15,0 1-5-15,-2-2 5 0,-1-3 1 0,-2 2-5 16,3-3 7-16,-1 0 0 0,-2 2 4 0,3-4-2 16,1-1-2-16,-1-1-8 0,1-3-7 0,-4-1 1 15,4-2-6-15,-4-3-1 0,-1 0 2 16,3-2-2-16,-3-2-3 0,-2-2-4 15,1-3-13-15,-2-1-21 0,-1-5-31 0,-2-1-36 16,-1-3-62-16,2-2-109 0,4-1-303 0,1-2-742 0</inkml:trace>
  <inkml:trace contextRef="#ctx0" brushRef="#br0" timeOffset="201751.58">19855 14970 2278 0,'0'0'66'0,"0"0"34"0,0 0 12 16,0 0-8-16,0 0-24 0,0 0-27 0,0 0-7 15,0 0-14-15,0 0-6 0,0 0-9 16,0 0-11-16,142-13 2 0,-118 13-8 0,4 2-5 15,-1 0-16-15,-3 0-33 0,-2 1-55 16,1 0-78-16,-2 1-130 0,0-1-264 0,-7 0-302 0,-5-1 112 16</inkml:trace>
  <inkml:trace contextRef="#ctx0" brushRef="#br0" timeOffset="201953.48">19872 15181 2188 0,'0'0'45'16,"0"0"22"-16,0 0 61 0,0 0 12 15,0 0-28-15,0 0-37 0,0 0-19 0,145 1-27 16,-118-1-9-16,0 0-8 0,2 1-9 0,-1-1-1 16,-3 0-6-16,3 0-14 0,-6 0-29 0,2 1-66 15,-3-1-96-15,0 0-178 0,-6-1-218 16,-5 1-777-16</inkml:trace>
  <inkml:trace contextRef="#ctx0" brushRef="#br0" timeOffset="207568.61">20620 14904 789 0,'0'0'313'0,"0"0"4"15,0 0 36-15,0 0-45 0,0 0-93 0,0 0-50 16,0 0-30-16,0 0-27 0,0 0-25 16,0 0-17-16,0 0-11 0,0 0-8 0,8-35-3 15,2 28-5-15,3 2-3 0,-1-1-5 0,4 1-6 16,-1 0-8-16,3 1-1 0,1 1-4 0,2 1-2 15,0 1-5-15,-2 1-2 0,-1 0-2 16,-2 6-3-16,-2 0 4 0,-2 2 0 0,-4 0-2 0,-3 2 2 16,0 1-4-16,-4 3 0 0,-1 1 0 15,-6 2 3-15,-2 0-2 0,-5 0 3 0,1 2-2 16,-4 0-2-16,2 1 4 0,0 0-2 0,-1-1-1 16,2-2 1-16,0 0 0 0,3-1 0 15,0-1-1-15,3-1 1 0,1 0-1 16,2-2-1-16,2 1 1 0,1-2 3 0,1-1-4 15,0-1 3-15,0-1-1 0,4-1-2 0,0-1 2 16,2-3 1-16,4 1-2 0,1-2-4 0,-1-1 0 16,7-1-9-16,-4 0-8 0,3 0-12 0,-2-2-17 15,1-2-15-15,1 1-15 0,4 1-10 0,-2-1 5 16,3 3 14-16,2 0-31 0,6 0-30 0,0-1-76 16,2-1-155-16,2 0-118 0,-6-2 4 15,-11 3-412-15</inkml:trace>
  <inkml:trace contextRef="#ctx0" brushRef="#br0" timeOffset="207905.85">21324 14916 619 0,'0'0'313'0,"0"0"17"0,0 0 25 15,0 0-71-15,0 0-110 0,0 0-46 16,0 0-30-16,0 0-19 0,0 0-17 15,-118-40-7-15,100 47 0 0,-1 2-1 0,-2 4-7 16,-1 1-1-16,1 0 0 0,1 4-4 0,1-1-7 0,9 2-2 16,1-1-10-16,4 0-10 0,0 2 1 15,5-3-8-15,0 2-2 0,9-3 0 0,0 0-2 16,2-2-1-16,6-3 3 0,-1 0-1 0,3-4 0 16,4-1 1-16,-4-3-1 0,0 0 0 15,2-3-1-15,-3 0 4 0,1 0 4 0,-6-3 0 16,4-1 8-16,-5-4 1 0,-1 1-2 0,-2 0 3 15,-1 0-3-15,-1-1-7 0,-1-1 1 0,-1 0 0 16,-1-1-8-16,-2-1-2 0,-2 0-12 0,2-1-25 16,-2-2-27-16,1 1-47 0,-1-2-64 15,0-1-112-15,0 1-256 0,0 3-79 0,0 5-633 0</inkml:trace>
  <inkml:trace contextRef="#ctx0" brushRef="#br0" timeOffset="208336.08">21390 14397 1644 0,'0'0'31'0,"0"0"55"0,0 0 41 15,0 0 1-15,0 0-34 0,0 0-43 0,0 0-5 16,0 0-5-16,0 0-6 0,117-47-7 0,-100 47-6 16,1 4-7-16,-2 0-3 0,-1 0-3 15,-3 3-4-15,1 0 1 0,-4 0-1 0,-3 0 0 16,-2 0 9-16,-4 3 7 0,0-3 7 0,0 1 10 15,-8 3 1-15,1 0 4 0,-3 1 5 0,0 1 1 16,1-1 1-16,0 1 0 0,1-2-2 16,0 1-3-16,3 1-9 0,2-2-5 0,0-1-6 0,3 1-8 15,0-1-1-15,4 0-4 0,2-2-6 16,3 0 1-16,4 1-5 0,0-1 0 0,1-1-1 16,3-2-1-16,-1 1-2 0,1-1-8 0,3 0-13 15,-2-3-24-15,-2 1-32 0,0-2-49 0,-2 0-71 16,1-1-138-16,-5 0-243 0,-5 0-475 0</inkml:trace>
  <inkml:trace contextRef="#ctx0" brushRef="#br0" timeOffset="208633.02">21910 14717 2278 0,'0'0'60'16,"0"0"37"-16,0 0 27 0,0 0-22 0,0 0-31 16,0 0-4-16,0 0-13 0,0 0-11 0,0 0-9 15,0 0-5-15,8 117-12 0,-8-93-6 0,0 0 1 16,1 0-11-16,0-1 5 0,1-1-2 15,-1-3-5-15,2-1 2 0,-1-1-9 0,0-1-13 16,3-3-27-16,-1-3-35 0,0-2-46 0,1-1-59 16,-1-3-86-16,1-1-201 0,-3-1-75 0,1-2-644 0</inkml:trace>
  <inkml:trace contextRef="#ctx0" brushRef="#br0" timeOffset="208866.33">21726 14966 1947 0,'0'0'104'15,"0"0"8"-15,0 0 35 0,0 0-8 0,0 0-37 16,0 0-20-16,0 0-7 0,131-30-16 0,-102 26-14 16,-2 1-10-16,2 0-9 0,-1-1-7 0,0 1-8 15,-3-1-5-15,1 0-9 0,-3 0-10 0,0 1-16 16,-5-1-25-16,2 1-33 0,-2 0-32 0,-3 1-36 15,-4 0-64-15,3 0-109 0,-3 1-149 16,-2 0-8-16,-3 1-455 0</inkml:trace>
  <inkml:trace contextRef="#ctx0" brushRef="#br0" timeOffset="213252.98">22477 14752 1745 0,'0'0'125'0,"0"0"21"0,0 0 31 15,0 0 9-15,0 0-59 0,0 0-60 16,0 0-33-16,0 0-20 0,0 0 0 0,0 0-2 0,0 0 5 16,0 0 2-16,0 0-7 0,0 0-2 15,-17 57-1-15,17-43-3 0,0 0-1 0,1-3-4 16,4 1 2-16,0-3-3 0,4 0 2 0,0-1 5 16,0-2 2-16,1-1 6 0,3-2 8 0,-2-2 3 15,4 0 2-15,1-1 3 0,4 0-7 16,-4-1-4-16,2-2-3 0,-2-1-6 0,0 2 2 15,-1 0-5-15,0-1 1 0,-4 3-3 0,-1 0-1 16,0 0 3-16,-3 0-5 0,0 6 1 16,0 0 0-16,1 2 1 0,-3 0-3 0,-2 3 6 15,2 0-3-15,-2 2-2 0,-2-2 1 0,0 2-2 16,-1 0 0-16,0 1-2 0,-1 0 6 16,-4-1-6-16,-1 0 3 0,-2-1 2 0,-1 0-2 15,-2-2 5-15,1 2-3 0,-3-3-2 0,0 1 0 16,-1-1 0-16,1-1 0 0,-1-1-3 0,2-2-3 15,1 0-5-15,-2-3-15 0,1 1-15 16,2-1-18-16,-3-1-38 0,1-1-39 0,-2 0-88 16,2 0-173-16,3-3-194 0,3 2-642 0</inkml:trace>
  <inkml:trace contextRef="#ctx0" brushRef="#br0" timeOffset="213466.97">22444 14846 2519 0,'0'0'6'0,"0"0"30"0,0 0 36 0,0 0 14 15,0 0-19-15,0 0-26 0,0 0-10 16,0 0-4-16,0 0-10 0,0 0-10 0,130-69 2 16,-105 65-9-16,-1 1-2 0,1-1-2 15,-3 1-15-15,1 1-12 0,-4-1-29 0,0-1-46 16,0 2-60-16,-3-2-82 0,-1 0-119 0,0 1-149 15,-5 1 22-15,-3 1-411 0</inkml:trace>
  <inkml:trace contextRef="#ctx0" brushRef="#br0" timeOffset="214136.09">23050 14693 2423 0,'0'0'47'0,"0"0"21"15,0 0 10-15,0 0-4 0,0 0-32 0,0 0-14 16,0 0 0-16,0 0-9 0,0 0-9 0,0 0-4 16,124-31-2-16,-107 32-1 0,1 2 0 15,-3 2-1-15,2 1 1 0,-4 0-1 0,-3 1-2 16,-1 0 6-16,-3 1-5 0,-2 1 5 0,0 1 2 16,-4 0-2-16,0 2 4 0,-2 0-2 15,-3-1-3-15,-2 2-1 0,-3-2-3 0,-4 2 0 16,2-2-1-16,-3-1 0 0,2 2-2 0,-3-3-2 0,3 3-3 15,0-3 4-15,2-1-1 0,3-1 0 16,2-1-1-16,4-2-1 0,-1-1-4 0,3-2-1 16,0 0 2-16,0-1-4 0,0 0 8 0,4 0 5 15,2-1 1-15,2-2 5 0,0 0-5 16,5-2-2-16,-1 2-1 0,2-2 2 0,-2 2-2 16,3 0 4-16,-3 3-2 0,-1-1 0 0,0 1 0 15,-1 0 0-15,-1 1 0 0,1 2-2 16,-3 1 2-16,2 1 1 0,-1 1-3 0,2 0 3 15,-1-1 1-15,1 2-3 0,0-1 7 0,0 1 3 16,-4 0-2-16,-1-2 10 0,0 2 2 0,-2 0 4 16,-3-1 5-16,0 2 3 0,0 0 1 0,-8 3-4 15,1-2 0-15,-1 1-2 0,0 1-6 16,-4-1-3-16,2-1-1 0,-1 1-6 0,0-4-1 16,1 1 0-16,-2-1-5 0,3-2-2 15,0 1 1-15,0-1-4 0,0-1 1 0,0-1 2 16,-1 2-2-16,-1-2-5 0,-1 1-5 0,0-1-7 15,-1-1-14-15,2-1-14 0,0 1-15 0,1-1-17 16,1 0-5-16,2 0-15 0,0 0-31 0,-1-2-46 16,0 0-72-16,5-2-130 0,-2 1-109 0,0 0 12 15,5 1-383-15</inkml:trace>
  <inkml:trace contextRef="#ctx0" brushRef="#br0" timeOffset="214616.01">23247 14329 1025 0,'0'0'691'0,"0"0"-671"0,0 0 46 0,0 0 20 16,0 0 13-16,0 0-16 0,0 0-24 16,0 0 1-16,0 0-3 0,0 0-6 0,0 0 0 15,0 0-4-15,0 0-1 0,129-42-2 0,-108 46-8 16,-2 1-7-16,-3 0-6 0,-1 1-2 0,-2 0-3 15,-3 1-1-15,-2 0 0 0,-3 0-1 16,-1 0 3-16,-4 0 3 0,0 1 0 0,0 1 0 16,-5 1-1-16,0 3-3 0,-4-1-3 0,1 0 0 15,0 1 0-15,1-1-4 0,-2 2 2 16,3-1-1-16,1-1-4 0,1 0 2 0,1 0-3 16,2 0-3-16,1-1 0 0,0-1-2 0,7 0-1 15,-3-2-2-15,4 2 0 0,3-3-4 0,-1 0-3 16,3-3-7-16,3 1-10 0,-1-3-16 15,1 0-22-15,-1-1-36 0,1-1-47 0,-4 0-105 16,2 0-264-16,-4 0-101 0,-4 0-501 0</inkml:trace>
  <inkml:trace contextRef="#ctx0" brushRef="#br0" timeOffset="-214237.82">23906 14707 1017 0,'0'0'87'0,"0"0"63"0,0 0 42 15,0 0 17-15,0 0-38 0,0 0-68 0,0 0-26 16,0 0-20-16,0 0 7 0,0 0 7 0,0 0-4 16,0 0 1-16,0 0-19 0,0 0-14 0,2 76-6 15,-9-50-7-15,0 2-7 16,1 0-7-16,1-2-3 0,0-1-5 0,-1-1-1 15,2 1-3-15,2-3-7 0,0-3-12 0,2-2-21 0,0 0-29 16,3-4-54-16,2-3-76 0,2 0-114 16,1-4-137-16,-2-3 17 0,-2 1-365 0</inkml:trace>
  <inkml:trace contextRef="#ctx0" brushRef="#br0" timeOffset="-213983.42">23712 14847 1869 0,'0'0'-24'0,"0"0"56"16,0 0 86-16,0 0 43 0,0 0-23 0,0 0-38 16,0 0-14-16,125 21-14 0,-92-17-20 15,0-3-14-15,4 2-10 0,0-1-11 0,1-1-5 16,0 0-6-16,-5 1-3 0,-1-2 0 15,-2 0-7-15,-5 0-2 0,-6 0-8 0,-2 0-10 0,-8 0-17 16,0 0-19-16,-4 0-32 0,-3 0-45 16,1 0-79-16,-2 0-155 0,-1 0-134 0,0 1-69 15,0-1-93-15</inkml:trace>
  <inkml:trace contextRef="#ctx0" brushRef="#br0" timeOffset="-209792.79">24530 14829 357 0,'0'0'320'0,"0"0"-150"0,0 0 27 15,0 0 28-15,0 0-21 0,0 0-53 0,0 0-27 16,0 0-7-16,0 0-10 0,0 0-11 16,0 0-11-16,0 0-8 0,0 0-5 15,43-70-11-15,-32 66-6 0,0 1-12 0,5-1-8 0,-2 1-5 16,-2 1-5-16,4 0-5 0,-4 1-5 15,3 1 0-15,-2 0-5 0,-2 0 0 0,1 0-1 16,-2 3-7-16,-2 0 2 0,-1 3-3 0,-2 0-1 16,-3 1 4-16,-1 3 1 0,-1 0 3 0,0 2 2 15,-2 0-2-15,-6 2-1 0,0 2-4 16,-2-2-3-16,-1 1 0 0,-3 0-3 0,3 0 3 16,-2 0-5-16,1 0 0 0,-1 0 2 0,1 0-7 15,0 0 7-15,0 0 1 0,0-1 2 0,2 0 0 16,-2 0 1-16,6-1 2 0,-2-2-5 15,3 0 5-15,1-2-1 0,4-1-2 0,0-1 0 0,0-1 2 16,1 0-3-16,6-1 1 0,-1 0 1 16,3 0-5-16,3 0 4 0,1 0-2 0,0-1 4 15,-1 0-5-15,5-1 1 0,-4 1-6 0,5-2-11 16,-3 2-6-16,1-2-18 0,1-1-17 16,-3 1-18-16,3 1-19 0,-3-2-29 15,0 1-41-15,2-1-46 0,-4 0-68 0,3 0-86 16,-1-1-7-16,-4 0-31 0,-2 0 17 0</inkml:trace>
  <inkml:trace contextRef="#ctx0" brushRef="#br0" timeOffset="-209411.04">25102 14852 1531 0,'0'0'39'15,"0"0"23"-15,0 0 61 0,0 0 2 0,0 0-39 16,0 0-52-16,0 0-19 0,0 0-5 16,0 0 3-16,0 0-2 0,0 0 6 0,-122 18 4 15,112-5 1-15,-1 2 0 0,0 1-2 16,1 0 1-16,2 2-10 0,0-1 1 0,3-1-4 16,2 0-6-16,2-1 1 0,1-1-3 0,0-3 2 15,5 0-3-15,3 0 1 0,-2-3 2 0,6-1 2 16,2-1 8-16,-2-3 6 0,7 0 4 0,-5-2 3 15,4-1 4-15,-1 0 2 0,-2 0 0 16,3-5 5-16,-5 0-1 0,2 0-2 0,-2-1-1 16,-3-1 0-16,1-2-3 0,-2 0 3 0,-2 1-1 15,-3-3-3-15,-3 2-2 0,0-2-5 0,-1 0-10 16,0 0-5-16,-2-1-5 0,-2-1-8 0,-2-1-4 16,-3 1-13-16,2 1-12 0,0 2-21 15,-1-1-35-15,-2 3-56 0,0 1-103 0,1 2-153 16,3 3-121-16,0-1-656 0</inkml:trace>
  <inkml:trace contextRef="#ctx0" brushRef="#br0" timeOffset="-208844.6">25008 14489 1228 0,'0'0'98'0,"0"0"10"0,0 0 37 16,0 0-7-16,0 0-30 0,0 0-63 0,0 0-11 16,0 0 7-16,0 0 6 0,0 0 3 15,0 0-1-15,0 0 4 0,0 0 1 16,0 0-3-16,78-26 0 0,-66 27-5 0,-1 4-8 16,-1-1-5-16,-3 2-5 0,0-2-8 0,1 3 0 15,-4-1-5-15,3 1-2 0,-5-1-1 0,4 0-3 16,-4-2-2-16,1 2-1 0,3-1-1 0,-4 0 1 15,-1 1 0-15,-1 1 2 0,0-1 6 16,0 1 1-16,-2-2-2 0,-5 2 2 0,3 2-4 0,-3-3-2 16,2 2-3-16,-2 0-3 0,-2-1-3 15,3 1 2-15,0-1 0 0,-2 1-1 0,4-1 0 16,-3 1 1-16,5 0-1 0,-2 0 0 0,2-1 3 16,1 0-1-16,1 0-3 0,0-1 3 15,1 0-2-15,4-1 3 0,-1 2 3 0,5 0 1 16,-1-1-2-16,1-2-2 0,3 2 2 0,-1-2-4 15,2 0 1-15,3-1 0 0,-2 0-2 0,4-2 1 16,0 2 0-16,-1-2-8 0,0 0-8 16,-1 0-18-16,-2-1-25 0,0 0-27 0,1 0-39 15,-2 0-64-15,4 0-129 0,-5 0-189 0,-2 0-30 16,-1 0-333-16</inkml:trace>
  <inkml:trace contextRef="#ctx0" brushRef="#br0" timeOffset="-197693.01">15762 15738 0 0,'0'0'0'0,"0"0"134"16,0 0-82-16,0 0-13 0,0 0-6 0,0 0-2 16,0 0 9-16,0 0 16 0,0 0 20 0,0 0 13 15,0 0 14-15,0 0 4 0,-102-33 6 0,96 29 12 16,3 2 7-16,-2-2 0 0,2 3-4 15,2-1-16-15,1 1-24 0,0 0-19 0,0-1-16 16,0 1 0-16,3-1 14 0,3 1 13 0,-1-2 2 16,2 1-6-16,1 0-14 0,3 2-7 15,-1 0-3-15,0 0-10 0,2 0 1 0,-1 2-6 16,2 2-5-16,4 1-1 0,1 1-5 16,1 0 1-16,3 0-2 0,3 1 0 0,5 0-6 15,3 0-1-15,1 0-7 0,3 2-4 0,1-1 1 16,-1 1-5-16,3-1-2 0,1 1 0 0,-1 0 3 15,6-2-3-15,-1 0 0 0,1 0 0 0,1-2 1 16,4-3-2-16,2 0 5 0,2 0 0 16,-1-1-7-16,6 0 9 0,1 0 0 0,0-1-1 15,2 1 2-15,1-1-6 0,2 0-1 0,0 1 1 16,1-1 3-16,1 0 0 0,1 0 0 16,4 0 1-16,-6 0-3 0,3-1 1 0,-1 0-2 15,-1 0 4-15,-3 0-5 0,0 0 4 0,1-2-2 0,-3 1-4 16,4 0 1-16,-3-2 1 0,5 1-4 15,0-2 2-15,-4-1 6 0,3 1-4 0,-4-2 6 16,2 1-2-16,-2-1-2 0,-2 1-3 0,0-1 1 16,-1 0 0-16,0 2-1 0,-1-1 1 15,-2 0-1-15,-3 2-1 0,2 2-1 0,-7-2 3 16,1 2-3-16,-6 1 0 0,2-3 4 0,-5 2-7 16,1-1 7-16,-2 1-4 0,-2 0 0 15,1-1-3-15,-5 1 3 0,2-1 1 0,0-2-4 16,-5 1 5-16,0 0-7 0,-1-2-1 0,-2 2-1 15,0-2-2-15,-3 0-2 0,2 0-2 0,-5 0 0 16,2-1-6-16,-4 1-1 0,0 0-2 16,-8 0-1-16,2 1-4 0,-5 1 1 0,-5 1-3 15,1 1-12-15,-4 0 1 0,-2 2-20 0,0 0-51 16,-2 0-80-16,-5 0-136 0,-3 5-107 0,0-1 13 16,1 0-364-16</inkml:trace>
  <inkml:trace contextRef="#ctx0" brushRef="#br0" timeOffset="-196991.86">16175 15751 606 0,'0'0'-94'16,"0"0"82"-16,0 0 62 0,0 0 19 0,0 0 18 15,0 0-25-15,0 0-27 0,0 0-11 0,0 0 0 16,0 0 27-16,0 0 23 0,0 0 9 16,0 0-8-16,14-15-5 0,4 16 2 15,5 2 3-15,2 1-1 0,2 0 8 0,5 1 3 16,6 1-5-16,3 0 0 0,1 1-10 0,8 0-7 15,0 3-9-15,3-1-7 0,4 1-10 16,-2 2-11-16,-1 1-7 0,1 1-7 0,-1 2 0 0,3 1-5 16,-5-1 1-16,3-1-6 0,2 2-1 0,-2-1 3 15,2-1-1-15,-3 0 3 0,3-1-2 16,-1-1 0-16,1-1-2 0,0-2 3 0,-1 0-1 16,1 0 1-16,0-1-1 0,0 0 1 0,4-4-3 15,0 1-3-15,0-2 6 0,1-1-8 16,4-2 8-16,-2-1 2 0,4 0-3 0,-3-4 8 15,0-2-7-15,-2-3 4 0,-2 0-1 0,-4 0 1 16,2 0 2-16,-8 0-2 0,2 0 1 0,-3 1-2 16,-1-2-1-16,0 0 4 0,-2-1-4 15,1-1-4-15,1-1 4 0,2-1-6 0,0 1 2 0,0-3 1 16,1 2-3-16,5-2 3 0,-2 0-8 16,5-1 4-16,0 1-4 0,3-1-2 15,4-2 3-15,-3 2 1 0,3-2-2 0,-3 2 1 16,-4 2-1-16,-3 1-3 0,-9 1 1 0,-2 2-3 15,-10 3-6-15,-7 2-10 0,-5 1-16 0,-11 2-12 16,-4 2-4-16,-8-1-18 0,-2 1-45 0,-9 1-111 16,-5 0-142-16,3 0-31 0,6 1-454 0</inkml:trace>
  <inkml:trace contextRef="#ctx0" brushRef="#br0" timeOffset="-195903.86">19239 16251 976 0,'0'0'141'0,"0"0"10"0,0 0 44 15,0 0 22-15,0 0-32 0,0 0-47 16,0 0-32-16,0 0-17 0,0 0-11 0,0 0-14 15,26-122-14-15,-14 111-8 0,2 1-14 0,4 0-10 16,0 3-3-16,2-1-9 0,-1 4-6 0,-2 0 0 16,1 4-1-16,0 0-2 0,-5 0 2 0,3 4-1 15,-5 3-1-15,1 1 0 0,-4 1 1 16,-4 0 1-16,2 3-4 0,-4-1 5 0,-1 1 1 16,-1-1-1-16,0 2 3 0,0-3-1 0,0 0-2 15,-1-1 0-15,0-3 3 0,1-1-4 0,0-1 5 16,0-2-1-16,0-2 0 0,0 0 5 0,0 0 2 15,0 0 4-15,0 0 1 0,1-2 1 16,2-3-3-16,5-3-4 0,1-1-3 0,1-3-4 16,2 0-6-16,3-1 1 0,0 0 4 0,1 1-6 15,-1 1 4-15,1 2 1 0,-1 1-3 0,-2 2 2 16,0 2 1-16,-2 1-2 0,-3 2-3 16,-2 1 2-16,1 0-4 0,-4 4 2 0,-1 3 3 15,1-1 1-15,-3 5 1 0,0-1 1 16,0 3 1-16,0-1-1 0,0 1 1 0,0 0 0 15,0-1 0-15,0-2-3 0,0 0 2 0,0-1-1 16,1-1-4-16,2-2 4 0,-1-2-2 0,3-1 0 16,-3-2 2-16,0-1 1 0,3 0 4 0,-2 0 3 15,4-5 3-15,-1-2-4 0,4-4-1 0,2-2-5 16,4-1-2-16,1 0-1 0,-2-1 2 0,2 0-1 16,-3 1-2-16,4 0 3 0,-6 3-2 15,2 1-1-15,-4 3 4 0,-4 2-1 0,0 1-3 16,-4 2 1-16,0 1 3 0,-2 1-5 0,0 0 1 15,0 0-5-15,0 3-3 0,0 3 4 16,-2 1 4-16,0 1 4 0,-2 1 1 0,3 2-3 16,0-2-1-16,1 0 0 0,0 1-2 0,0 0 0 15,2-2-3-15,4-1-2 0,2-2 2 0,-3 0-3 16,4-1 6-16,1-4-2 0,0 1 5 0,0-1 0 16,1 0 5-16,2-3 2 0,3-2-5 15,-3-3 8-15,2-1-7 0,-3 0 3 0,-1 0 1 16,-1-1-1-16,0 2 2 0,-4 0 2 15,-1 1 5-15,-3 0 1 0,-1 1 8 0,2 2-1 16,-3 1 3-16,0 2-1 0,0 0 0 0,0 1-1 16,0 0-14-16,-3 0-3 0,1 2-13 0,0 4 0 15,-2 2 2-15,0 1 5 0,1 3 2 0,-3-1-4 16,4 2 5-16,1-2-7 0,0 1-4 0,1-2-7 16,0 0-18-16,0-2-25 0,2-1-39 0,9-1-50 15,-2-2-59-15,3-3-164 0,-1-1-144 16,-2 0-620-16</inkml:trace>
  <inkml:trace contextRef="#ctx0" brushRef="#br0" timeOffset="-195777.67">20248 15840 1191 0,'0'0'394'16,"0"0"-259"-16,0 0 12 0,0 0-15 15,0 0-53-15,0 0-60 0,0 0-38 0,0 0-34 16,0 0-71-16,0 0-183 0,0 0-135 0,0 0-651 15</inkml:trace>
  <inkml:trace contextRef="#ctx0" brushRef="#br0" timeOffset="-194993.01">20213 16250 762 0,'0'0'190'0,"0"0"34"0,0 0 36 0,0 0-35 15,0 0-70-15,0 0-28 0,0 0-27 0,0 0-34 16,0 0-19-16,0 0-20 0,0 0-1 16,0 0 1-16,0 0-5 0,11-40 1 0,2 26-4 15,3-1-4-15,0-2-4 0,0 1 3 0,3 0-5 16,-2 0 1-16,-1 0-2 0,1 0-1 0,1 3-3 16,-4 0-2-16,3 4 2 0,-6 2-5 0,-2 3 4 15,-2 2-1-15,-2 2-4 0,-3 0 4 16,-2 4 2-16,0 3 2 0,0 2 1 0,0 3 1 15,-4 2-4-15,-2 2-2 0,0 1 1 0,-1 0-1 16,0-1-3-16,3 1 0 0,-2 1-1 0,3-4-3 16,1-1 3-16,1 0-2 0,1-3 2 15,0 0-3-15,4-4 0 0,1-1-1 0,0-3 0 16,3-2 8-16,0 0 3 0,2-5 5 16,2-1-2-16,-1-3-1 0,3-3-3 0,-1 0-1 15,3 0 5-15,-4-2-5 0,3-1 5 0,-4-2-2 16,0 1-3-16,0 1 4 0,-1 1 0 0,-1 0 2 15,0 1-2-15,-4 2 2 0,3 1-3 0,-3 3-1 16,0 0-1-16,-2 3-2 0,2 2-3 16,-4 1-2-16,-1 1 3 0,1 0-2 0,-1 0 5 15,0 3 2-15,0 2 7 0,0 2-2 0,0 1-1 16,0 0-2-16,0 1-6 0,1 0 2 0,0 0-2 16,0 1-2-16,3-2-1 0,-2 0-2 15,1 0-2-15,2-3 1 0,-1 1 5 0,1-1-4 16,1-2 1-16,0 2 0 0,-2-4-1 0,3-1 2 15,-2 0 5-15,4 0 1 0,-1-1-2 0,3-4 2 16,0-1-2-16,-1-1-1 0,0 1-1 0,1-2 2 16,-1 0-7-16,-2 0 3 0,0 0 1 0,-3-1 0 15,1 2 5-15,-3 2-2 16,1 1 9-16,-1 2 0 0,-3 2 8 0,0 0 4 16,0 0-11-16,0 0-2 0,0 3-5 0,-1 3-5 15,-2 2-2-15,0 3 5 0,0 0-5 0,0 1 1 16,0 0 6-16,3 1-6 0,-1-1 1 0,1-2-4 15,0-1-3-15,0-1-8 0,1-1-15 0,5-1-15 16,-2-3-29-16,2-1-40 0,5 0-55 0,-3-2-169 16,-2 0-175-16,1 0-756 0</inkml:trace>
  <inkml:trace contextRef="#ctx0" brushRef="#br0" timeOffset="-194847.34">20942 15807 1991 0,'0'0'48'0,"0"0"23"0,0 0 15 16,0 0-18-16,0 0-49 0,0 0-39 0,0 0-36 15,0 0-80-15,0 0-175 0,0 0-171 0,0 0-796 16</inkml:trace>
  <inkml:trace contextRef="#ctx0" brushRef="#br0" timeOffset="-194167.61">20956 16220 1303 0,'0'0'445'0,"0"0"-343"0,0 0 59 0,0 0-5 16,0 0-80-16,0 0-32 0,0 0-3 0,0 0-3 15,0 0 1-15,0 0-3 0,0 0 1 16,0 0-4-16,0 0-6 0,0 0-3 0,70-105 2 15,-57 86 2-15,2 0-1 0,-3 1-1 0,5 2 0 16,-3 1-4-16,-1 4-3 0,-2 2 2 0,2 3-10 16,-5 2 2-16,-1 3-9 0,2 1-2 0,-2 0-2 15,-1 5-2-15,-1 2 2 0,-2 2-6 0,4 2 4 16,-5 2-6-16,-1 1 0 0,1 0 1 16,-1 0 1-16,-1 0 2 0,0 0-1 0,0-1 6 15,0-2 0-15,0 0 1 0,-1-2 1 16,-2-2 2-16,2-2 1 0,0-2 1 0,0-2 0 15,1 0-5-15,0-1 2 0,0 0 0 0,0 0 4 16,0-1 2-16,4-3 0 0,5-5-2 0,1 0-3 16,1-4-2-16,5 0-2 0,-1-3 0 0,2-1 1 15,-1 1-2-15,2-1-1 0,-1 1 3 16,-2 1-3-16,1 3-1 0,-3-1 2 0,-3 4-2 16,2 2 2-16,-4 2-2 0,-2 4 3 0,-3 1-5 15,0 0-2-15,-2 2 6 0,2 4-2 0,-3 2 4 16,0 2-1-16,0 3 0 0,0-1 0 15,-3 2 0-15,0-1 1 0,1 1-3 0,0-2 2 16,1 0-3-16,-1 0 2 0,2-2-2 0,0-2 1 16,0-1-2-16,4-3 1 0,-1 0 3 0,0-2 2 15,3-2 2-15,-2 0 1 0,2 0 8 16,2-6-6-16,1 0 8 0,3-2-5 0,-1-3-6 16,2 0 3-16,-1-2-8 0,1 0 3 15,0 0-2-15,-1-1 0 0,2 1 1 0,0 0-1 16,-1 1 3-16,-1 3-2 0,-4 1-1 0,2 3 2 15,-4 1 3-15,-2 3-5 0,-2 1 9 0,0 0-4 16,1 0-1-16,-1 5 5 0,1 3-1 0,-3 1 4 16,2 3-5-16,1-1 3 0,-2 3-6 0,2 0-1 15,0 0 1-15,3-2-3 0,1 3-2 0,2-3 0 16,4-1 1-16,1 1-4 0,3-3 5 16,1 0-8-16,3-2-14 0,0-1-12 0,0-1-25 15,-1-4-36-15,0-1-63 0,-4 0-95 0,-2 0-279 16,-8-1-563-16</inkml:trace>
  <inkml:trace contextRef="#ctx0" brushRef="#br0" timeOffset="-193033.07">22253 15934 1982 0,'0'0'-5'0,"0"0"44"0,0 0 50 0,0 0 3 16,0 0-26-16,0 0-38 0,122-51-16 16,-98 47-4-16,0 0-13 0,-1 1-5 0,-2-1-21 15,-2 3-43-15,0-1-60 0,-3 0-102 16,-6 2-149-16,-2 0-54 0,-1 0 41 0,-5 0-201 0</inkml:trace>
  <inkml:trace contextRef="#ctx0" brushRef="#br0" timeOffset="-192875.74">22177 15994 383 0,'0'0'175'16,"0"0"-15"-16,0 0 48 0,0 0 37 0,0 0-30 15,0 0-36-15,0 0-30 0,0 0-30 0,0 0-25 16,0 0-20-16,139 54-22 0,-105-54-23 0,0 1-10 15,-1-2-24-15,-1-5-30 0,-8 1-44 16,-1-1-89-16,-6 1-139 0,-2-1-102 0,-6 3 12 16,-5-1-304-16</inkml:trace>
  <inkml:trace contextRef="#ctx0" brushRef="#br0" timeOffset="-192642.32">22470 15827 1405 0,'0'0'150'0,"0"0"3"16,0 0 51-16,0 0 3 0,0 0-52 0,0 0-49 16,0 0-21-16,120 23-7 0,-95-14-18 0,-1 1-8 15,0 1-8-15,-1 2-11 0,-4 0-9 0,-4 1-7 16,-4 0-6-16,-5 1-7 0,-3-1 4 0,-3 2-3 16,-4-1 0-16,-7-1-4 0,0-1-5 15,-8 2-5-15,2-2-15 0,-3-1-9 0,-3-1-14 16,5-1-22-16,-1-1-20 0,5 0-35 0,2-3-68 15,3 1-118-15,4-1-182 0,1-2-9 16,2-1-412-16</inkml:trace>
  <inkml:trace contextRef="#ctx0" brushRef="#br0" timeOffset="-192127.1">23198 15769 892 0,'0'0'182'0,"0"0"6"0,0 0 55 15,0 0 8-15,0 0-69 0,0 0-60 0,0 0-23 16,0 0-8-16,0 0-9 0,0 0-11 16,0 0-8-16,0 0-8 0,0 0-12 0,0 0-17 15,-56-92-2-15,39 96-11 0,-1 2-3 16,1 1 1-16,-1 1-4 0,3 3-2 0,-1 1-3 0,4 0 4 16,-1 3-5-16,5-2 3 0,-1-2-2 15,5 1-3-15,2-1 0 0,2-1 1 0,0 2 2 16,1 0-8-16,4-1 6 0,-1 0-8 0,2 1 0 15,3-3-1-15,-2 3-2 0,2-3-1 16,1 1-6-16,-2 1 0 0,1-1-12 0,-2-1 0 16,1 2 0-16,-3-2 2 0,0-1 8 0,-2 0 7 15,-2-1 8-15,-1 0 6 0,0-1 7 0,-3 1 5 16,-3-2 9-16,-3 2 7 0,2-1 7 0,-3-2-1 16,1 1-2-16,-2-1 0 0,2 0-11 15,-1-1 1-15,-1 1-10 0,1-1-6 16,-1 0-9-16,-1 0-12 0,3 0-14 0,1-1-31 0,0 0-29 15,0 1-53-15,2-1-80 0,0 0-158 0,-3 1-143 16,5-2-287-16,1 0 368 0</inkml:trace>
  <inkml:trace contextRef="#ctx0" brushRef="#br0" timeOffset="-191475.85">23141 16150 631 0,'0'0'210'15,"0"0"-5"-15,0 0 24 0,0 0-18 0,0 0-73 16,0 0-36-16,0 0-4 0,0 0-6 0,0 0-3 16,0 0-8-16,0 0-6 0,0 0-10 15,0 0-10-15,0 0-8 0,124 2-5 0,-106 7-1 0,1-1-7 16,-5 1-3-16,1 0-7 0,-2-1-8 15,-4 1-6-15,-5 0 1 0,-1 0 0 16,-3 0-5-16,-3 0 8 0,-3 0-9 0,-4 0-2 0,0 1 0 16,-1 1-2-16,-3-2 3 0,2 1-2 0,-2-3 3 15,2 3-3-15,-1-2-4 0,3-1 1 16,2 1-5-16,0-2 3 0,1 1 8 16,2 0-3-16,1-2-1 0,3 1 1 0,1 0-3 15,0-2 1-15,0 2-2 0,6-1 2 0,0 0-2 16,4 1 2-16,0-1 5 0,5 1-6 0,1-2 3 15,4 0-5-15,1 0-2 0,3-1-6 0,1 1-7 16,0-1-11-16,1 0-23 0,-2-1-14 0,1 0-29 16,1 1-22-16,-1-2-35 0,-3 0-95 15,-1 0-188-15,-2-1-45 0,-9 0-402 0</inkml:trace>
  <inkml:trace contextRef="#ctx0" brushRef="#br0" timeOffset="-191089.57">23799 15781 1174 0,'0'0'151'0,"0"0"-21"16,0 0 44-16,0 0 12 0,0 0-14 15,0 0-54-15,0 0-25 0,0 0-21 0,0 0-14 16,0 0-14-16,0 0-8 0,-127-9 1 0,115 21-4 16,0 2-1-16,1 0 2 0,0 2 0 0,-1-1-3 15,2 3 1-15,0 0-9 0,2 0-7 16,-1 0-3-16,1 1-7 0,2-2-2 0,2 1-7 15,2 0 0-15,2-2-6 0,0-2-10 0,3-1-14 16,6 0-16-16,1-1-14 0,4-1-10 0,4 0-8 16,0-1-14-16,2-2-14 0,1-1-36 0,0-1-64 15,2 1-122-15,-2-4-89 0,-5-1 30 16,-6 0-281-16</inkml:trace>
  <inkml:trace contextRef="#ctx0" brushRef="#br0" timeOffset="-190880.8">23496 15993 1668 0,'0'0'59'16,"0"0"22"-16,0 0 24 0,0 0 7 0,0 0-25 15,0 0-40-15,0 0-18 0,0 0-10 0,0 0-14 16,143-12-4-16,-111 12-18 0,5 0-38 15,-5 0-67-15,-1 0-135 0,-2 0-164 0,-5 1-30 16,-4 0-32-16,-9 0 76 0</inkml:trace>
  <inkml:trace contextRef="#ctx0" brushRef="#br0" timeOffset="-190343.7">24106 15963 1413 0,'0'0'137'0,"0"0"43"16,0 0 18-16,0 0-24 0,0 0-76 0,0 0-42 15,0 0-12-15,0 0-9 0,0 0-9 0,0 0 2 16,0 0-7-16,0 0 3 0,0 0 2 15,0 0-6-15,-111 60 4 0,111-46-3 0,0 1-2 16,0-1-5-16,0 0-3 0,6 0-3 0,0-3-4 16,2 1 1-16,3-2-1 0,1-1-3 15,5 0-1-15,-2-2 0 0,1-1-5 0,2-2 3 16,0-1 0-16,-1-2 1 0,3-1 1 16,-1 0-2-16,-2-1 5 0,-2-5-3 0,2 1 5 0,-2-2-1 15,0-3-1-15,-4 2 2 0,0-4-2 16,0-1 2-16,-1-2-4 0,2-3 1 0,0-1-6 15,-2-2-3-15,2-2-2 0,0-4-6 0,1-3-7 16,-2-5-9-16,2 0-4 0,-1-2-9 0,0-2 5 16,1 1 4-16,-3 0 6 0,0 2 6 0,0 3 13 15,-3 4 7-15,-4 6 1 0,-2 5 15 0,-1 4-2 16,0 3 10-16,0 6 17 0,0 3-3 16,-2 2-1-16,-2 0-7 0,-1 6-11 0,-4 6-11 15,0 3 3-15,-2 3 5 0,-1 5 3 0,0 4 10 16,2 2 11-16,-1 2 1 0,3 0-8 0,-1 1-1 15,3 0-18-15,1-1-3 0,3-1-2 16,1 0-3-16,1-2-1 0,0 0-6 0,1-6-5 16,2-2-23-16,4-2-17 0,-4-3-35 0,4-2-45 15,-3-1-89-15,4-3-240 0,-3-2-93 16,0-3-644-16</inkml:trace>
  <inkml:trace contextRef="#ctx0" brushRef="#br0" timeOffset="-190016.56">24545 16190 1537 0,'0'0'287'15,"0"0"-31"-15,0 0 10 0,0 0-60 0,0 0-82 16,0 0-40-16,0 0-25 0,0 0-21 16,0 0-14-16,0 0-7 0,0 0-6 0,0 0-7 15,0 0-6-15,0 0-3 0,3-14-12 0,-3 14-14 16,2 0-29-16,-2 0-46 0,0 0-50 15,2 0-75-15,0 0-158 0,-2 0-180 0,1 0-632 0</inkml:trace>
  <inkml:trace contextRef="#ctx0" brushRef="#br0" timeOffset="-189292.99">24778 15860 1418 0,'0'0'205'0,"0"0"-59"16,0 0 32-16,0 0 2 0,0 0-52 0,0 0-42 15,0 0-16-15,0 0-11 0,0 0-9 16,0 0-5-16,0 0-13 0,121-42-2 0,-103 42-2 15,-1 0-6-15,1 1 2 0,-2 2-2 0,-3 1 2 16,1 0-1-16,-2 1 1 0,-3 0-2 16,-3-1-3-16,0 0-1 0,-3 2 0 0,3 0-3 15,-4 0-5-15,0 2 0 0,-1 0-3 0,-1 1-1 16,-1 3 2-16,1 0-2 0,0 0-2 16,-2 1 0-16,-2-1 3 0,-1 1-5 15,-3-2 2-15,1 2 1 0,-3-1-1 0,2 0-1 0,-4 0 5 16,-3 0-4-16,4 0-4 0,-4 0 3 0,2-2-5 15,-1 0 3-15,-2-1 2 0,0 2 0 16,1-2 3-16,-1 0-6 0,0 1 4 0,3-3-2 16,-3 1-3-16,6 0 6 0,0-1 0 0,5-1 1 15,-1 0 5-15,5 0-6 0,0 1-8 0,1-3 5 16,0 1-6-16,0-1 4 0,5 1 5 0,1 1-1 16,5-2 8-16,-1 0-3 0,4-1 4 15,2 1-1-15,3-2-5 0,0 0 4 0,-1 0-1 16,-1-1-1-16,2 0 7 0,0 0-5 0,-1 1-7 15,-2 1 7-15,1-1-11 0,-1 2 6 0,-1-2-1 16,-3 0 0-16,1-1-1 0,-3 1-7 0,1-1 7 16,-4 2-8-16,1-2 4 0,0 1 3 15,-1 0-3-15,0 0 4 0,0-1-4 0,-2 0-3 16,2 1-8-16,-3-1-8 0,2 2-11 16,-2-2-20-16,1 1-23 0,0 1-27 0,-1-1-47 15,-1-1-63-15,3 0-79 0,-3 1-249 0,-2 0-49 16,1-2-538-16</inkml:trace>
  <inkml:trace contextRef="#ctx0" brushRef="#br0" timeOffset="-187143.93">21266 858 0 0,'0'0'0'0,"0"0"0"0,0 0 90 0,0 0 126 16,0 0 49-16,0 0-1 0,0 0-25 15,0 0-20-15,0 0-26 0,0 0-18 0,0 0-34 16,0 0-10-16,7-19-20 0,-7 17-35 0,1-2 4 15,-1 2-25-15,0-2-1 0,0 1-6 0,0-1-3 16,0 1-16-16,0-1-6 0,0 1 10 0,-1-1-12 16,-2 1 15-16,1 0-11 0,-2-1 11 0,1 0-16 15,-2 2 8-15,-1-2-3 0,-2 2-32 16,1-1 13-16,-2 2-15 0,-1 0 9 0,-1 0-2 16,-2 1 10-16,0 0-18 0,2 0 0 0,-3 2 12 15,-1 3-10-15,3 1 12 0,-2-1-11 16,-2 2 12-16,5 2-11 0,-2 2 13 0,-3-2 4 15,5 3-17-15,-2-1 3 0,2 3-2 0,1-2 3 16,-3 1-9-16,6 1 14 0,-1-1-19 0,0 1-7 16,4 0 21-16,-2 0-13 0,4 0 8 0,0 0-4 15,1-2 3-15,1 1-18 0,0-1 21 16,2-1 5-16,1-1-16 0,6 1 23 0,2-1-9 16,-1 0 8-16,6-2-7 0,-2 0 18 15,5-1-12-15,-1-1-10 0,3-1 16 0,0-2-8 16,-1-1 3-16,3-2 1 0,-2 0 21 0,-1-2-23 15,2-3 17-15,-3-1 1 0,-1-2-18 0,1 0 7 16,-6 0 2-16,3 0-7 0,-4-1 4 0,1-1 19 16,-4 1-17-16,-1 0 17 0,0-1-7 0,-2 0-2 15,-1-1-7-15,-1-1-9 0,-3 1 13 16,2-2-19-16,-3-2 10 0,0 1-5 0,0-1-17 16,0-1-2-16,-3 1 8 0,-1 1 4 0,-2 0-27 15,0 1 15-15,-2 3-47 0,1-1-19 0,0 3-20 16,1 1-58-16,-2 1-58 0,1 3-145 15,3 0-184-15,-1 1-271 0,2 2 389 0</inkml:trace>
  <inkml:trace contextRef="#ctx0" brushRef="#br0" timeOffset="-186394.07">21239 2284 508 0,'0'0'220'0,"0"0"-121"16,0 0 62-16,0 0 70 0,0 0 9 0,0 0-48 16,0 0-46-16,0 0-14 0,0 0 4 15,0 0-2-15,0 0-6 0,0 0-14 0,0 0-16 16,0 0-17-16,-1 12-8 0,1-12-15 0,0-1-8 15,0-2-7-15,1-1-11 0,0-2-4 16,4-3-13-16,-2-2-2 0,0-3-4 0,5-2-1 16,-3 0 3-16,1-2-1 0,0 2 0 0,-2-3-1 15,4-1 2-15,-2-1-4 0,1-2 2 16,1-2-5-16,-1-4 1 0,1 0-6 0,-1-2 3 16,2 1 2-16,-2 6-8 0,0 2 9 0,-2 7-8 15,-2 4 5-15,-1 4 0 0,1 2 0 0,-2 3-4 16,-1 2 0-16,0 0 7 0,0 0-13 15,0 0 2-15,0 5-10 0,0 1 2 0,0 5 4 16,0 4 15-16,0 7 11 0,-1 3-1 0,-1 4 5 16,1 1-6-16,-1 1-9 0,2-3-4 0,0 0 3 15,0 0-7-15,0-2 9 0,0-1 2 0,0 2-8 16,0-2 5-16,0-2-4 0,0 0 1 0,-1-3-4 16,0-2 3-16,0-1-9 0,-1-2-11 15,0 2-11-15,-1-3-31 0,2-2-34 0,-1-1-51 16,0-1-63-16,1-3-125 0,1-1-238 0,-3-2-300 15,3-1 139-15</inkml:trace>
  <inkml:trace contextRef="#ctx0" brushRef="#br0" timeOffset="-184309.02">2793 17233 1479 0,'0'0'95'0,"0"0"-45"0,0 0 66 0,0 0 63 16,0 0 1-16,0 0-70 0,0 0-43 0,0 0-23 15,0 0-1-15,0 0-10 0,0 0 1 16,0 0 1-16,4-31-12 0,0 29-2 0,0 0-7 16,-3-1-1-16,5 1-8 0,-3 1 5 15,-1 1-9-15,3 0-4 0,-2 0 4 0,-1 2-5 16,4 2-1-16,-5 0 0 0,6 2 8 0,-3 0-6 15,-3 0 12-15,1 1 0 0,2 0-1 0,-4 0 4 16,0-1 4-16,0 1 3 0,0 0-1 0,-6 2 11 16,1 0-13-16,-3 0 7 0,-1 2-6 15,-1-1-4-15,-2-2 1 0,1 2-9 0,-4-4 14 16,4-1-7-16,1-2 4 0,2 0-2 0,1-1-3 16,0-1 2-16,1-1 2 0,3 0 2 0,-2-1-11 15,1-3 2-15,2 0-15 0,0 0 2 0,1-2-8 16,-1 0-3-16,2-1 4 0,0 0-9 15,0-1 12-15,3 2-8 0,1 2 4 0,3 0 3 16,-4 2-7-16,4 1-1 0,-3-1 2 0,4 2-4 16,1 0 5-16,-1 0 15 0,0 5-6 0,1 0 10 15,-1 1-6-15,0 1 0 0,0 1-2 0,-5 0 6 16,4 1 9-16,-5-1-3 0,-1-1 8 16,-1 1-2-16,0 0 2 0,0 0 0 15,-3 0 4-15,-3-1 1 0,2-1-2 0,-2-2 2 16,2 1-3-16,-3-3 1 0,2 0-6 0,-1 1 4 15,-1-2-8-15,3-1 1 0,-4 0 6 0,4 0-8 16,-3-5 2-16,0 1-2 0,3-2-9 0,-2-1-10 16,3-1 6-16,1-1-11 0,1-3 1 0,-1 2 9 15,2 1-8-15,0 0 2 0,-2 2-5 16,2 1 1-16,4 1-6 0,-1 1 5 0,4 1 3 16,-3 1-6-16,5 0 7 0,1 2 3 0,0 0 2 15,0 0-4-15,1 0 6 0,-1 2-7 16,0 3 3-16,1 1 10 0,-4 2-3 0,-2 0 4 15,1-1-3-15,-4 0 7 0,-1 0-1 0,-1 0 9 16,0 0 8-16,-1 1-6 0,-3-1 5 0,-3 2-3 16,-1-3-7-16,-2 1-7 0,0 0 1 0,0-1-17 15,-2-1-2-15,2-1 2 0,0 1-13 0,-1-3-2 16,1 1-26-16,1-1-17 0,1 0-35 16,2-2-42-16,0 0-71 0,4-1-181 15,2-5-145-15,0 1 8 0,0 1-86 0</inkml:trace>
  <inkml:trace contextRef="#ctx0" brushRef="#br0" timeOffset="-183694.48">3608 16929 2181 0,'0'0'-22'0,"0"0"63"0,0 0 40 16,0 0 15-16,0 0-40 0,0 0-27 0,0 0-1 15,0 0 13-15,0 0-5 0,0 0-7 0,8 127-4 16,-7-92-4-16,0 1-4 0,-1 2-4 0,0 2 0 16,1-1-13-16,0 0 7 0,0-3-5 0,3-2 3 15,-1-3-1-15,-1-1 4 0,3-2-1 0,-2-3-13 16,1-3 6-16,2-3-11 0,-4-3 7 16,2 0 2-16,-1-5 2 0,-1-3-3 0,-1-2-9 15,0-3 4-15,2-1-5 0,-2 0 8 0,-1-2 12 16,0 0 10-16,0 0 4 0,0-2 7 0,0-1-8 15,-1-2-13-15,-4-3-4 0,-3-1-13 16,-1-2-3-16,-3-1-5 0,0-1 10 0,-6 1-2 16,3-2 4-16,-4 1 4 0,-1 2-5 0,0 1 9 15,-1 5-3-15,0 2 3 0,1 2-9 16,0 1 0-16,1 1-2 0,-1 5 1 0,1 0 6 16,4 3 7-16,-2 3 15 0,5 0-6 0,1-1 2 15,2 0-11-15,1 1-6 0,5 1 3 16,1-2 0-16,-1 2-4 0,3-1 5 0,4 0 7 15,2-1-5-15,4 0 18 0,5-3-6 0,-2-2 3 16,4-2 9-16,-2-2-4 0,4 1 6 0,2-2-10 16,-1-1-2-16,1 0-11 0,0-6-11 0,-2 1-6 15,1-3-17-15,-3-2-26 0,-2 2-41 0,3-2-58 16,-2 0-100-16,-2 1-214 0,-3 0-174 0,-2 4-597 16</inkml:trace>
  <inkml:trace contextRef="#ctx0" brushRef="#br0" timeOffset="-183309.93">3789 16674 2439 0,'0'0'-52'15,"0"0"11"-15,0 0 61 0,0 0 70 16,0 0-3-16,0 0-50 0,0 0-26 0,0 0-1 16,0 0-1-16,0 0 0 0,0 0-1 0,0 0-6 15,0 0 5-15,110-27-6 0,-90 27-1 0,1 1 0 16,0 3 0-16,0 0-5 0,-1 1 3 0,-1 0-1 16,-5 2-3-16,-2 0 6 0,-3 1-6 0,-3 0 8 15,-5 1-1-15,-1 1 12 0,-2 3 4 16,-7 1-8-16,-6 2 4 0,2 0-6 0,-5 0 3 15,4 0-2-15,-3 1 0 0,5 1-8 0,0 2-2 16,0 0 6-16,2 1-3 0,3 0 5 16,-3-1-5-16,10 1 2 0,-1-2-7 0,1 0 5 15,0-2-6-15,3-2-9 0,6-1-4 16,1-3-15-16,2-1-6 0,5-3-30 0,1-3-34 0,3-1-68 16,2-2-139-16,1-1-227 0,-6 0-423 15,-2 0 506-15</inkml:trace>
  <inkml:trace contextRef="#ctx0" brushRef="#br0" timeOffset="-182944.12">4585 16991 2398 0,'0'0'28'0,"0"0"22"0,0 0 31 15,0 0-3-15,0 0-19 0,0 0-36 0,0 0-10 16,0 0 0-16,0 0 8 0,0 0 20 0,-85 141-2 15,75-109 7-15,0 3-9 0,2-1-9 16,-1 2-11-16,7-1-5 0,1-3 1 0,2-2-21 16,0-3 4-16,9 0-20 0,0-5-9 0,2-1-10 15,5-2-24-15,0-2-39 0,2-2-60 0,3-3-64 16,0-3-150-16,1-4-209 0,-3-3-261 0,-6-1 353 16</inkml:trace>
  <inkml:trace contextRef="#ctx0" brushRef="#br0" timeOffset="-182525.08">5202 17163 2144 0,'0'0'137'16,"0"0"-126"-16,0 0 42 0,0 0 20 0,0 0-4 15,0 0-35-15,0 0-11 0,0 0-5 0,0 0-11 16,-129-29-4-16,117 40-5 0,-5 2 1 16,3 1-6-16,0 1 9 0,0 2-1 0,5-1-4 15,4 0 1-15,2 0-2 0,1-1-5 0,2-2-1 16,0 1 9-16,6 0-10 0,3 0 9 0,1-2-4 16,1 1-3-16,3-2 0 0,3-2 3 15,4-1-1-15,3-1-7 0,0-1 8 0,-1-1-7 0,3-1 4 16,-3 0 0-16,-1 0 6 0,-2-1-5 15,-1 0 1-15,-6-1 7 0,2 1-4 0,-7 0 4 16,-2 0 0-16,-5-1 9 0,0 2 4 0,-1-2 13 16,-1 3 3-16,-4 1-15 0,-3 1 2 0,-3 1-9 15,-2 2-5-15,-1-1 3 0,0 2 1 16,-2-1-10-16,1 0 4 0,-1 0 7 16,-3 3-11-16,3-1 6 0,-2-1-9 0,-1-1-4 0,5 0-6 15,-2-2-4-15,3-1-1 0,3-2-20 16,1-1-17-16,1-2-48 0,6-1-88 0,0 1-159 15,2-2-163-15,0 0-3 0,0 0-149 0</inkml:trace>
  <inkml:trace contextRef="#ctx0" brushRef="#br0" timeOffset="-181860.65">5417 17452 1255 0,'0'0'498'0,"0"0"-467"0,0 0 38 0,0 0 6 0,0 0-9 16,0 0-27-16,0 0-4 0,0 0 15 0,0 0 5 16,0 0-12-16,0 0 0 0,0 0-13 0,0 0-4 15,120-9 4-15,-98 13-4 0,-3-2-7 16,0 3-11-16,-2 0 4 0,-3 1-15 0,-3-1 7 15,-2 2 1-15,-1-1-2 0,-5 1 8 0,-3 1 6 16,0 0 7-16,-1 3-6 0,-7 0 5 0,-4 1-9 16,-3-1-8-16,-2 0-2 0,-2 1-6 0,-3 1-9 15,-1-1 0-15,1 2 7 0,3 0-13 0,3-1 7 16,2-2-10-16,4-1-6 0,1-5-9 16,5 0-11-16,4-2-16 0,0-1-14 15,7-2 17-15,4 0 9 0,2 0 27 0,6-3 16 16,2 0 3-16,-2-1 1 0,2 1 1 0,-1-1 6 15,1 2 1-15,0 1 5 0,-2 0-4 0,2 1 5 16,0 0-6-16,-2 0 11 0,0 0 7 0,-1 1-8 16,-4 2 10-16,-4 3-12 0,1 0 10 0,-3 2 3 15,-6 1 9-15,1 1 0 0,-3 2-12 16,0 1 7-16,-5 0-16 0,-4 2 3 0,-1 0-4 16,-1 0-4-16,-2 1-1 0,-4-1 6 0,3 2-2 15,-3-2-7-15,1-3 10 0,0 1-10 0,-2-2 5 16,5-1-4-16,-5-1 1 0,5 0-9 15,-4-2-3-15,3 0 4 0,-1-2-15 0,3-1 3 16,2-3-19-16,-1-1-21 0,3 0-72 0,3-2-144 16,0-4-261-16,4 0-107 0,1 1-188 0</inkml:trace>
  <inkml:trace contextRef="#ctx0" brushRef="#br0" timeOffset="-181634.44">5914 17597 1940 0,'0'0'251'0,"0"0"-238"0,0 0 65 16,0 0 62-16,0 0-24 0,0 0-23 0,0 0-16 16,0 0-9-16,0 0-7 0,0 0-23 0,0 0-15 15,0 0-3-15,0 0-16 0,0 0 2 0,112 116-6 16,-112-98-3-16,0-1-25 0,-3 0-29 15,-5 2-61-15,-2-1-90 0,-1-1-138 0,0 2-219 16,0-6-81-16,4-3-311 0</inkml:trace>
  <inkml:trace contextRef="#ctx0" brushRef="#br0" timeOffset="-181126.22">6392 17238 2084 0,'0'0'-22'0,"0"0"10"15,0 0 27-15,0 0 30 0,0 0 27 16,0 0-7-16,0 0-16 0,0 0-10 0,0 0-18 16,0 0 3-16,0 0-12 0,44 123-2 0,-34-101-4 15,1 0-1-15,-1 0-8 0,3-1 0 16,-3 0 14-16,-1 0-11 0,0 0 6 0,0-4-2 15,0-1-5-15,0-4 0 0,-2-1 7 0,-1-3 5 16,2 0-2-16,-2-3 10 0,-4-1-2 0,6-4 14 16,-5 0 10-16,3-1 11 0,-2-6 13 0,0-1-17 15,1-2 2-15,0-4-12 0,-1-2-15 16,-1-4 4-16,0-1-2 0,-1-4-14 0,1-4 8 16,-2 0 1-16,1-3-14 0,-1-1 8 0,2 1-5 15,-3 0-5-15,1 3-5 0,1 5 5 0,-1 6-5 16,-1 4 0-16,0 4 10 0,0 5-12 0,0 2-9 15,0 2-32-15,0 1-41 0,-1 2-51 16,-1 5-57-16,2 5-118 0,0 2-243 0,0-3-434 16,0-3 333-16</inkml:trace>
  <inkml:trace contextRef="#ctx0" brushRef="#br0" timeOffset="-180758.01">6816 17726 1614 0,'0'0'122'0,"0"0"-17"0,0 0 44 0,0 0 68 15,0 0-58-15,0 0-51 0,0 0-21 0,0 0-14 16,0 0-10-16,0 0-13 0,0 0 0 0,0 0-15 15,54-122-3-15,-46 104-4 0,-2-1-12 0,1 0-2 16,1-2-1-16,0 1 0 0,-2 3 1 16,-1 3 0-16,-1 5-2 0,-2 3 7 0,0 3 3 15,-2 0 5-15,0 3 1 0,0 0-18 0,1 4 2 16,-1 4-13-16,0 6 1 0,-3 3 2 16,-1 5 0-16,1 1-1 0,-1 1-9 15,0 1 10-15,-2 1-12 0,2 1 2 0,2 1-7 0,-3-2-9 16,2 0-17-16,0-4-18 0,0-2-22 0,2 0-45 15,-1-3-45-15,2 1-86 0,0-4-173 16,0-5-208-16,0-3-606 0</inkml:trace>
  <inkml:trace contextRef="#ctx0" brushRef="#br0" timeOffset="-180112.68">7021 16845 1786 0,'0'0'74'0,"0"0"59"0,0 0 30 0,0 0-10 16,0 0-26-16,0 0-53 0,0 0-24 15,0 0-11-15,0 0-8 0,-118 52-6 0,114-29-1 16,1 1-8-16,1 1-4 0,2-3-6 0,4 2-3 15,4-2 6-15,2-1-16 0,1-3-5 0,5-2-19 16,0-3-24-16,4-2-22 0,2-2-45 0,1-3-66 16,-1-3-133-16,1-1-190 0,-8-2-28 0,-2 0-323 15</inkml:trace>
  <inkml:trace contextRef="#ctx0" brushRef="#br0" timeOffset="-179843.4">7238 17031 1774 0,'0'0'114'0,"0"0"29"16,0 0 28-16,0 0-14 0,0 0-44 15,0 0-19-15,0 0-19 0,0 0-7 0,0 0-17 16,-2-130-12-16,8 117-11 0,-1 2-3 0,1 4 2 16,-1 1-8-16,-1 1 8 0,-1 4-11 0,-1 1-3 15,-2 0 3-15,1 0-3 0,-1 3 0 16,0 2 2-16,0 5 2 0,0 4-7 0,0 4 2 15,0 1-4-15,-1 3-3 0,-2 1-7 0,0-1 2 16,0 1-5-16,2 0-5 0,1 0-6 0,-3-1-20 16,2-2-23-16,0-1-32 0,1-2-30 0,0 0-45 15,0-5-74-15,3 1-151 0,1-5-204 16,-1-4-571-16</inkml:trace>
  <inkml:trace contextRef="#ctx0" brushRef="#br0" timeOffset="-179592.99">7308 16768 2214 0,'0'0'12'0,"0"0"24"15,0 0 57-15,0 0 17 0,0 0-15 0,0 0-20 16,0 0-12-16,0 0-2 0,0 0-13 15,123 93-4-15,-108-78-12 0,0-1-7 0,-3 2-5 16,-3 4-6-16,-3-2-3 0,-3 0-9 0,-3 0 0 16,0-1-10-16,0 1-16 0,-9 0-33 0,3-1-45 15,-4 1-69-15,1-2-129 0,-2-1-214 0,3-3-105 16,2-5-543-16</inkml:trace>
  <inkml:trace contextRef="#ctx0" brushRef="#br0" timeOffset="-179158.7">7633 16583 853 0,'0'0'531'16,"0"0"-479"-16,0 0 58 0,0 0 64 15,0 0 6-15,0 0-34 0,0 0-22 0,0 0-2 16,0 0-8-16,0 0-12 0,0 0-12 0,0 0-20 15,117 135-17-15,-106-104-12 0,1 0-9 0,-2 0-6 16,2 2-2-16,-4 3-6 0,0 0-3 0,-2 2 4 16,2-1 1-16,-2 3 6 0,-3-1-1 0,-1 1-8 15,-1 1 0-15,0 0-7 0,-1-1-2 16,-1 2-3-16,-4-2-13 0,-4-1 9 0,1-1-12 16,-2 0 2-16,-3-2-6 0,2-3-13 0,0 0-19 15,-2-5-35-15,2-3-23 0,2-1-53 0,-1-4-60 16,3-1-142-16,1-5-217 0,1-5-300 15,2-5 347-15</inkml:trace>
  <inkml:trace contextRef="#ctx0" brushRef="#br0" timeOffset="-178816.9">8396 16916 2435 0,'0'0'-58'16,"0"0"26"-16,0 0 60 0,0 0 21 0,0 0-3 15,123-13-22-15,-98 12-19 0,-1 1-5 0,1 0-13 16,1 0-24-16,0 0-54 0,-1 0-91 16,-2 0-236-16,-6 0-152 0,-7 0-616 0</inkml:trace>
  <inkml:trace contextRef="#ctx0" brushRef="#br0" timeOffset="-178613.41">8420 17247 2217 0,'0'0'18'0,"0"0"32"16,0 0 55-16,0 0-7 0,0 0-32 0,126-40-25 15,-104 32-9-15,3 0-18 0,0 1 0 16,0-1-14-16,1 1-24 0,-6 1-27 0,1 2-62 16,-2-1-87-16,-7 3-189 0,-3-1-199 0,-2 3-702 15</inkml:trace>
  <inkml:trace contextRef="#ctx0" brushRef="#br0" timeOffset="-171743.02">9209 17166 16 0,'0'0'74'0,"0"0"-13"16,0 0 73-16,0 0 76 0,0 0 75 0,0 0 22 15,0 0-13-15,0 0-27 0,0 0-37 0,0 0-41 16,0 0-37-16,0 0-38 0,0 0-25 15,0 0-20-15,79-110-13 0,-73 91-11 0,0-1-12 16,4-1-2-16,-2 1-12 0,-1-4 0 0,2 2-3 16,0-3-5-16,-1-1 1 0,1 2-5 15,1 3 1-15,-5 2-6 0,1 3 7 0,-4 6 3 0,1 4 5 16,-1 4 9-16,-2 2 4 0,0 0-8 16,0 2-18-16,-3 8-8 0,-1 5-9 15,-2 5 2-15,-2 7 12 0,0 4 2 0,-1 3-3 16,-1 1 4-16,0-2-10 0,2 2-8 0,3-3-3 15,0 0-14-15,3-2-15 0,0-1-29 0,2-3-32 16,0-1-51-16,0-3-83 0,1-3-115 0,2-1-149 16,2-4-7-16,-3-6-270 0</inkml:trace>
  <inkml:trace contextRef="#ctx0" brushRef="#br0" timeOffset="-171373.58">9749 16884 1954 0,'0'0'-41'0,"0"0"48"0,0 0 52 16,0 0 3-16,0 0-32 0,0 0-28 0,0 0-7 16,0 0 10-16,0 0-3 0,0 0 2 15,-120 96-7-15,107-74-6 0,1 1 8 0,2 1-5 16,0 0 8-16,2 1 7 0,4-3 4 0,1 1-3 15,3-5-1-15,2-2-7 0,2-3-7 0,6-3 3 16,1-1 2-16,4-3 3 0,0-2 3 0,2-3 9 16,2-1-2-16,0 0 8 0,0-3 10 0,-1-3 0 15,0-3 10-15,-1 0 2 0,-4-1 14 0,-1-1-3 16,-2 0 9-16,-1-1-3 0,-1-1-17 16,-5 0-3-16,1-1-10 0,-2-1-8 0,-2 0-7 15,0 0-2-15,0-1-13 0,-6 0 2 0,0 0-6 16,0-2-7-16,-3 3-11 0,0-3-15 15,1 3-10-15,3 2-29 0,-4 1-35 0,6 4-66 16,-3 1-133-16,5 2-190 0,0 3-14 0,1 0-378 0</inkml:trace>
  <inkml:trace contextRef="#ctx0" brushRef="#br0" timeOffset="-170959.19">10122 17023 958 0,'0'0'274'0,"0"0"-255"0,0 0 73 16,0 0 61-16,0 0-1 0,0 0-10 16,0 0-11-16,0 0-9 0,0 0-6 0,0 0-17 15,0 0-24-15,0 0-8 0,38-117-10 0,-45 114-15 16,1-1-3-16,-1 4-13 0,-3 0-7 0,-1 0-12 15,-4 7-5-15,1 3-4 0,-3 0-6 16,-2 1 6-16,2 2-3 0,-1 2-2 0,-1 0 1 16,1 1 6-16,4 3-6 0,-2 0 9 0,6 2-4 15,4 2-6-15,0-2 5 0,4-1-4 16,2 0 8-16,0-1-8 0,3-1 7 0,5-1-10 16,3-1-7-16,1-1 10 0,4-1-8 0,-1-5 5 15,2-1 0-15,2-4 12 0,0-2-3 16,-4-2 13-16,4 0 0 0,-1 0-6 0,-3-5 10 15,1-2-1-15,-4-1 11 0,0-1-9 0,-3-1 10 16,1-1-12-16,-3 0-1 0,-4 1 0 0,1-1-7 16,-2-1-2-16,-2 1-8 0,0 0-4 0,0-2-19 15,-6-1-17-15,0 1-31 0,0-4-50 0,-3 0-84 16,0-2-171-16,4 5-182 0,-1 3-703 0</inkml:trace>
  <inkml:trace contextRef="#ctx0" brushRef="#br0" timeOffset="-170560.96">10358 16551 2011 0,'0'0'-24'0,"0"0"-22"16,0 0 65-16,0 0 75 0,0 0-17 15,0 0-33-15,0 0-14 0,0 0-2 0,132-56 0 16,-112 55-5-16,-2 1-5 0,-4 0-12 0,2 0 3 16,-4 4-8-16,-3 0-1 0,-1 1 2 15,-5 0 4-15,2 1-2 0,-3 0 6 0,-2 1 4 0,0 1-3 16,0 0 2-16,0 1-7 0,-6 2 5 0,3 1-8 16,-3-1 8-16,2 0-2 0,-3 2-4 15,3 0 4-15,-2 0-2 0,4-2 2 0,0 1 4 16,1 0 6-16,1 0-6 0,0-2 6 0,0 0-2 15,2 2-7-15,0-3 4 0,6 0-9 0,-2-1 2 16,1-1-4-16,3-1 2 0,1-2 2 16,3 1-4-16,-2-3 0 0,1 1-2 0,-1-2-4 15,3-1-12-15,-4 1-7 0,1-1-25 16,-1 0-19-16,-1 0-24 0,0 0-66 0,2 0-111 16,-2-1-179-16,-2-2-66 0,0 2-451 0</inkml:trace>
  <inkml:trace contextRef="#ctx0" brushRef="#br0" timeOffset="-170283.03">11260 16645 2352 0,'0'0'0'0,"0"0"18"16,0 0 29-16,0 0 28 0,0 0-28 0,0 0-13 15,0 0 1-15,0 0-6 0,0 0-1 0,0 0-11 16,0 0-8-16,0 0-5 0,0 128-6 16,1-106-3-16,-2 1-8 0,-3-3-4 0,-2 4-17 15,-2-5-20-15,5-1-28 0,0 1-45 0,2-4-74 16,1-3-104-16,0-1-124 0,3-3-66 0,0-3 26 15,3-3 7-15</inkml:trace>
  <inkml:trace contextRef="#ctx0" brushRef="#br0" timeOffset="-170050.49">11138 16845 1668 0,'0'0'73'0,"0"0"1"0,0 0 55 16,0 0 41-16,0 0-32 0,0 0-26 0,0 0-18 16,0 0-7-16,124-22-22 0,-98 20-17 15,-2 0-8-15,-2 0-9 0,5 0-13 0,-3-1-4 16,4 0-10-16,0-1-12 0,-4 0-13 0,-1 0-33 16,-1 1-48-16,-6-1-52 0,-1 1-76 15,-3-1-142-15,0 2-153 0,-4 0-22 0,-4-1-205 16</inkml:trace>
  <inkml:trace contextRef="#ctx0" brushRef="#br0" timeOffset="-165532.54">11963 16951 87 0,'0'0'66'0,"0"0"18"0,0 0 67 0,0 0 73 16,0 0 36-16,0 0-6 0,0 0-37 0,0 0-38 15,0 0-25-15,0 0-11 0,0 0-26 0,0 0-25 16,0 0-9-16,0 0-23 0,14-81-5 0,-11 68-8 16,0-1-7-16,4 0-7 0,-3-2-12 15,3 0-1-15,-2-1-9 0,2-1 1 0,0 0 3 16,-3 1-3-16,3 1-1 0,-3 1 4 0,2 3-4 15,-3 3 0-15,-2 3 3 0,3 4 0 0,-3 1 10 16,-1 1-3-16,0 0 3 0,0 1-12 16,0 6-5-16,0 5 3 0,-1 5-5 0,-4 3 5 15,1 6-6-15,-2 0 2 0,2 1-7 0,-3-2 6 16,4 2-5-16,-4-1-8 0,4 0-1 16,-1 1-10-16,1-3-6 0,3 0-19 0,-1-1-24 15,1-3-30-15,0-1-25 0,1-3-37 0,4-1-70 16,0-1-119-16,2-2-119 0,-3-6 14 15,1-1-131-15</inkml:trace>
  <inkml:trace contextRef="#ctx0" brushRef="#br0" timeOffset="-165157.9">12359 16733 1988 0,'0'0'9'0,"0"0"21"0,0 0 40 0,0 0-3 16,0 0-30-16,0 0-31 0,0 0-17 16,0 0 4-16,0 0 8 0,0 0 4 0,0 0-6 15,0 0 1-15,0 0-4 0,-116 128 0 0,108-105 4 16,0 1 3-16,6 0 2 0,0-2-3 16,2-2 2-16,0-3-10 0,4-2-1 0,5-1-4 15,1-1-1-15,0-2 3 0,3-4 5 0,2 0 9 16,-1-2 1-16,2-4 8 0,-1 0 4 0,2-1 3 15,-1-2 4-15,0-3 6 0,1-2 3 16,-4-1 4-16,2-2 4 0,-2 0-3 0,-3-2 2 16,-1 0-4-16,-4 3 2 0,2-2-2 0,-5 1-6 15,-1-1 3-15,-1 1-11 0,0-3-3 0,0 1-5 16,-3-3-4-16,-4 1-2 0,-2 0-3 0,-2 3-4 16,0-1-11-16,-2 2-6 0,-3 0-5 0,4 1-3 15,-2 2-14-15,-1 2-18 0,3 1-43 16,3 1-65-16,-1 2-95 0,5-1-167 0,0 1-101 15,4 1-574-15</inkml:trace>
  <inkml:trace contextRef="#ctx0" brushRef="#br0" timeOffset="-164691.09">12566 16387 2052 0,'0'0'-29'0,"0"0"63"0,0 0 49 16,0 0 5-16,0 0-23 0,0 0-38 15,0 0-19-15,0 0 4 0,0 0 9 0,0 0 0 16,0 0 2-16,0 0-9 0,0 0 1 0,77-63-6 15,-60 63-7-15,-3 0 0 0,3 0-4 0,-5 2-2 16,-2 3 2-16,1 1 4 0,0 1-2 0,-2 0 7 16,-2 1-7-16,2-1-5 0,-5 2 1 15,-2 0 2-15,0 1 6 0,-2 3 5 0,2-1 6 16,-7 3-2-16,0 2 4 0,-4-2-6 0,0-1 4 16,-1 1-3-16,-2 1 2 0,2-1 5 0,1-3-5 15,1 1 5-15,1-2-6 0,3 1-4 16,1-3-5-16,0 0 0 0,0 0 1 0,3-2-8 15,0 0 5-15,1-1-10 0,3 0-3 0,0 0 0 16,5-2-1-16,0 1 1 0,1 0-1 16,2-3 3-16,0 1-11 0,3 0-5 0,0 0-15 15,1 0-21-15,0-1-22 0,3 1-24 0,0-1-35 16,0 0-74-16,1 2-95 0,0-1-128 0,-6 0 12 16,-3-2-261-16</inkml:trace>
  <inkml:trace contextRef="#ctx0" brushRef="#br0" timeOffset="-164346.67">13256 16577 2388 0,'0'0'-48'0,"0"0"59"0,0 0 47 16,0 0 25-16,0 0-16 0,0 0-41 0,0 0-16 15,0 0-2-15,0 0 10 0,0 0-3 16,0 0-5-16,0 0 0 0,0 0-8 0,6 134 2 15,-6-107-9-15,0 1-3 0,0-1-15 0,0-2-15 16,0-1-22-16,0-1-27 0,-2-2-27 0,1-3-40 16,0-2-57-16,1-1-76 0,0-2-73 15,0-2-61-15,0-2 60 0,1-3-157 0,0-2 503 0</inkml:trace>
  <inkml:trace contextRef="#ctx0" brushRef="#br0" timeOffset="-164110.96">13139 16828 1664 0,'0'0'-23'0,"0"0"36"16,0 0 98-16,0 0 23 0,0 0-4 0,0 0-31 15,0 0-16-15,142-35-12 0,-118 31-17 0,4-2-16 16,2 2-19-16,1-2-5 0,-1 1-16 15,-1 0 1-15,-1 1-12 0,-3 1-14 0,-4-1-25 16,-1 2-29-16,-3 1-26 0,-5 1-51 0,-2 0-66 16,-1 0-100-16,-3 0-87 0,-1 0 26 15,-3 0-237-15</inkml:trace>
  <inkml:trace contextRef="#ctx0" brushRef="#br0" timeOffset="-160793.58">13814 16901 817 0,'0'0'57'0,"0"0"41"0,0 0 69 15,0 0 19-15,0 0 7 0,0 0-46 16,0 0-51-16,0 0-14 0,0 0-15 0,0 0-12 16,0 0-12-16,0 0-4 0,0 0-12 0,0 0-2 15,10-53-3-15,-5 41-1 0,1 0-4 0,0-1-2 16,0-1 5-16,0-2-5 0,0 0 6 16,1-2-1-16,-1-1 0 0,1 0-1 0,-2 4 1 15,0 0 1-15,-2 1-6 0,1 3 10 0,-1 4-5 16,-2 1 7-16,0 2 4 0,-1 3-1 0,0 1-4 15,0 0-9-15,0 0-6 0,0 0-14 16,0 0-7-16,0 2-6 0,0 4-3 0,0 3 2 16,-2 4 11-16,-1 3 3 0,-1 3-1 0,4 1 3 15,-4 4-8-15,0-2 2 0,1 0-1 16,1 0-2-16,0-2-8 0,-1 1-16 0,1-1-15 16,2-2-29-16,0-2-28 0,0 2-45 0,2-4-51 15,2 0-73-15,0 0-60 0,1-2-40 16,-2-4 48-16,-1-4-142 0</inkml:trace>
  <inkml:trace contextRef="#ctx0" brushRef="#br0" timeOffset="-160404.68">14126 16677 1390 0,'0'0'98'0,"0"0"16"0,0 0 61 0,0 0 34 16,0 0-32-16,0 0-85 0,0 0-56 0,0 0-28 15,0 0-1-15,0 0 5 0,0 0 4 16,0 0-1-16,0 0-3 0,0 0-4 0,-14 90-2 16,14-76-2-16,4-2 2 0,2-1 0 0,0 0-4 15,4-4 9-15,0 1-4 0,-2-1 6 16,5-2 0-16,1-2-2 0,1 0-1 0,1-2 1 16,-1-1 3-16,5 0-6 0,-3 0 5 0,-1 0-5 15,-1 0-3-15,-2 0 1 0,-2 1-1 0,1 0-2 16,-3 2-2-16,0-1 3 0,-1 3-4 15,-1-1 3-15,-2 1 1 0,1 2 2 0,-2 3-2 16,0 1 1-16,-3 3 1 0,0 0-1 0,-1 0 1 16,0 1-1-16,-5-1-1 0,-1 0-4 0,-2-1 2 15,-2 1-4-15,-2 0-4 0,-1 0-5 0,0-3-7 16,-2 1-6-16,-2-2-6 0,3-1-5 0,-1-1-13 16,0 1-14-16,0-4-8 0,3-1-26 15,4-2-51-15,-1-2-80 0,2 0-132 0,1-3-100 16,3-3 46-16,1 2-166 0</inkml:trace>
  <inkml:trace contextRef="#ctx0" brushRef="#br0" timeOffset="-160219.73">14135 16763 1928 0,'0'0'40'15,"0"0"35"-15,0 0 9 0,0 0-3 0,0 0-11 16,0 0-18-16,0 0-2 0,0 0 9 0,0 0-11 15,0 0-16-15,0 0-6 0,119-68-17 16,-92 57-3-16,3 2-15 0,-2 1-19 0,4 1-41 16,-4 1-45-16,-1 1-65 0,0 1-123 0,-3 1-141 15,-7 1-37-15,-6-1-456 0</inkml:trace>
  <inkml:trace contextRef="#ctx0" brushRef="#br0" timeOffset="-159776.33">14865 16712 1204 0,'0'0'378'0,"0"0"-290"0,0 0 40 0,0 0 34 16,0 0-17-16,0 0-44 0,0 0-21 0,0 0-11 15,0 0 1-15,0 0-21 0,0 0-11 16,0 0-16-16,0 0-18 0,0 0-3 0,-83-30 0 16,70 43 2-16,2 0-4 0,0 3 2 0,-1 1-3 15,-1 0 2-15,5 1-1 0,0 1 4 0,0-1-5 16,1 0-3-16,4 1 7 0,1 1-8 0,0-3 6 16,2 1-6-16,0-1-5 0,2-3 0 15,3 1 0-15,5-2 4 0,0-1-1 0,0-3 2 0,2-1-3 16,-1-2 2-16,1 0 3 0,1 0 2 15,-3-1 1-15,3-2 4 0,-5-2 10 0,1-1-2 16,-1 0 8-16,0 0 1 0,-2-4 3 0,2-2-1 16,-2-2 5-16,4 0-4 0,-2 0-8 15,-2-1 2-15,1-2-9 0,1 1-2 16,-3-2 2-16,0 0-4 0,0-1-1 0,-1-2-1 0,1 0 1 16,-3 0-4-16,3-2-3 0,-3-2-7 0,1 0-5 15,-3 1-14-15,0 0-3 0,0 2-14 16,-4 3-38-16,-3 0-42 0,-2 1-92 0,0 3-146 15,2 3-155-15,1 4-524 0</inkml:trace>
  <inkml:trace contextRef="#ctx0" brushRef="#br0" timeOffset="-159357.66">14970 16356 1908 0,'0'0'-42'0,"0"0"58"0,0 0 56 0,0 0 2 16,0 0-27-16,0 0-22 0,0 0-3 15,0 0 8-15,0 0-2 0,0 0-5 0,117-57-8 16,-96 57-4-16,-1 3-2 0,-1 1-1 0,0 3-1 15,-2 0-3-15,0 2-3 0,-1-2 0 0,-3 1-1 16,-3-1-6-16,-2 1 6 0,0-2-11 16,-5 2 8-16,0-1 10 0,-3 3 1 0,0-1 16 15,-1 1-4-15,-6 1 0 0,-2 2-3 0,0 1 0 16,-2 0-2-16,-3 0 0 0,1-1 5 0,0 0 6 16,5 0 2-16,1 0-8 0,2-3 1 0,1 0-15 15,1-1-3-15,3 0-2 0,0-2-1 16,3 0-4-16,1 0-2 0,3-2 7 0,1 1-10 15,2-1 6-15,2 0-5 0,3-3-5 0,1 1-2 16,3-2-9-16,0-1-12 0,2 0-28 0,-5 0-30 16,4 0-79-16,-1-2-126 0,-4-1-143 0,-4 2-32 15,-4 0-370-15</inkml:trace>
  <inkml:trace contextRef="#ctx0" brushRef="#br0" timeOffset="-158862.27">15763 16660 2337 0,'0'0'-38'0,"0"0"35"0,0 0 19 0,0 0-1 16,0 0-32-16,0 0-65 0,0 0-56 0,0 0-37 16,0 0-83-16,0 0-126 0,0 0-29 0,0 0-447 15</inkml:trace>
  <inkml:trace contextRef="#ctx0" brushRef="#br0" timeOffset="-158633.9">15788 16998 1654 0,'0'0'451'0,"0"0"-509"0,0 0 76 0,0 0 61 0,0 0 34 15,0 0-4-15,0 0-30 0,0 0-3 0,0 0 1 16,0 0-11-16,0 0-16 0,0 0-9 16,87 118-19-16,-77-105-7 0,-1 1 0 0,-7 1-10 15,-2 0 0-15,0 4-11 0,-10 1-9 0,-2 0-22 16,-8 2-28-16,0-1-25 0,-1-1-55 15,-3 1-40-15,-2 2-72 0,1-2-97 0,2 1-85 16,6-7-20-16,6-5-306 0</inkml:trace>
  <inkml:trace contextRef="#ctx0" brushRef="#br0" timeOffset="-157842.09">16581 16647 1189 0,'0'0'318'0,"0"0"-325"0,0 0 103 0,0 0 53 0,0 0 17 16,0 0-6-16,0 0-42 0,0 0-39 15,0 0-20-15,0 0-25 0,0 0-27 16,0 0-1-16,0 0 2 0,0 0 8 0,-27-11 3 15,20 42 5-15,3 1-9 0,0-2-6 0,0-2 2 16,4-2-9-16,0 0 5 0,0-4-3 0,0 4-4 16,0-4-1-16,1 0-3 0,2 0 0 0,3-3-6 15,-4 1 1-15,4-2 0 0,-3-1-1 16,1-1-3-16,1 0 3 0,-2-5-11 0,5-1 5 16,-5-3 0-16,2-1-2 0,-3-4 5 0,-1 1 2 15,-1-3 21-15,1 0 10 0,-1 0 17 0,0-2-7 16,0-3-20-16,-2-2-9 0,-3-1-14 15,0-2 3-15,-4-3 0 0,0 1 0 0,1-1-5 16,-3 0-2-16,-1-1 6 0,1-1-3 0,-2 1 4 16,-1-1 5-16,-1 3 6 0,-2-1 2 0,3 2 11 15,-4 2-3-15,2 0-6 0,-1 4 1 0,-2 0-8 16,0 3 8-16,2 2-2 0,1-2 7 0,-1 2-2 16,3 6-3-16,1 1 6 0,-1 2-6 15,2 1 0-15,3 2-1 0,-2 1-3 0,5 0-3 16,1-1 4-16,3 2-6 0,0 0-3 0,2-2-1 15,0 1-8-15,6-1 2 0,3 0-10 0,9-3 7 16,-4 0-8-16,8-5-4 0,3 0-1 16,3-3-26-16,6-1-30 0,1-2-82 0,1-4-149 15,4-1-163-15,-11 1 1 0,-11 1-202 0</inkml:trace>
  <inkml:trace contextRef="#ctx0" brushRef="#br0" timeOffset="-157406.75">16792 16197 2102 0,'0'0'5'0,"0"0"46"0,0 0 23 16,0 0 1-16,0 0-12 0,0 0-44 16,0 0-23-16,0 0-7 0,0 0 9 0,0 0 7 15,0 0-2-15,0 0-4 0,0 0 0 0,0 0 2 16,66 61-3-16,-45-49 5 0,1-3-4 0,-1 2-4 16,-1-2-2-16,0 1-1 0,1-1-1 15,-4 0-5-15,-4 2 0 0,-1-3-6 0,-3 0-6 16,-1-1 2-16,-5 0 3 0,-2-2 6 0,-1 2 16 15,0 0 13-15,-2 1 3 0,-8 2 6 16,0-1-5-16,-1 1 0 0,-3 2-7 0,-2-1-1 16,2 1 2-16,-2-1-7 0,4 2 6 0,2-1-2 15,1 0-8-15,1 1 3 0,4-2-2 0,-3 1-4 16,5-1 1-16,2 1-5 0,0-1-2 16,0 0-1-16,5 0 0 0,3-1-4 0,2 2-7 15,5-3-1-15,0-1-18 0,4-1-22 0,3 0-34 16,3-3-84-16,-1 1-134 0,5 0-141 0,-10-3-6 15,-6-1-222-15</inkml:trace>
  <inkml:trace contextRef="#ctx0" brushRef="#br0" timeOffset="-156957.08">17434 16679 1659 0,'0'0'123'0,"0"0"-107"15,0 0 56-15,0 0 11 0,0 0 0 16,0 0-10-16,0 0-28 0,0 0 6 0,0 0 2 15,0 0-3-15,0 0-11 0,-101 142-14 0,96-114-11 16,0-1-7-16,2 1-5 0,2 1-6 16,1 1-6-16,0-3-10 0,3-1-7 0,3-1-18 15,4-2-10-15,1 0-19 0,5-2-35 0,-1-3-41 16,4-1-81-16,1-5-131 0,-7-3-74 0,-1-3-436 0</inkml:trace>
  <inkml:trace contextRef="#ctx0" brushRef="#br0" timeOffset="-156526.54">17907 16874 1891 0,'0'0'-15'0,"0"0"56"15,0 0 46-15,0 0 15 0,0 0-18 0,0 0-39 16,0 0-11-16,0 0 4 0,0 0-7 0,0 0-2 15,0 0-19-15,0 0-16 0,0 0-5 0,0 0-5 16,-104-98 7-16,88 103 7 0,3 2 3 0,2 1 1 16,0 0-3-16,2 1-4 0,1 0-4 15,5 2-4-15,-1-2 1 0,2 0 2 0,1 1-4 16,1-1 7-16,0 1-3 0,5 3 3 0,-1-2 1 16,5 1-1-16,1-2 1 0,0-1-8 0,1 1 2 15,2 1-1-15,3-1 2 0,-1 1 6 16,2-1-5-16,0 0 1 0,-2-1-5 0,2 1 4 15,-5 0 1-15,0-2 2 0,-2 2-1 0,-1-3 4 16,-4 1-1-16,-1 1 8 0,-4-3 8 0,0 1 0 16,-1 0 11-16,-7 0-8 0,-2-1 1 0,0 1-4 15,-3-2-1-15,0 0-4 0,-3 1-3 16,-2-1 6-16,-2-1-8 0,3 1 1 16,-1-2 1-16,-1 1 0 0,1-1-7 0,1 1 5 15,3 0-15-15,-4 0-19 0,6-2-13 0,3 1-30 16,1-1-35-16,3 1-95 0,3-2-119 0,2 1-113 15,0-1 28-15,0-1-150 0</inkml:trace>
  <inkml:trace contextRef="#ctx0" brushRef="#br0" timeOffset="-156141.95">18082 17120 1208 0,'0'0'177'16,"0"0"-177"-16,0 0 86 0,0 0 63 0,0 0-39 16,0 0-31-16,0 0 3 0,0 0-9 0,0 0-6 15,0 0-10-15,119 2-15 0,-99 3-11 16,0 1-13-16,-2 1-4 0,-2 0-10 0,1 0 6 16,-4 0-4-16,1-1-2 0,-8 1-1 15,1 0 7-15,-5-1 7 0,-2 1 0 0,0-1 15 16,-5 1-10-16,-3 1 2 0,-4 0-9 0,-4 1-3 0,0-1-3 15,-1 1-9-15,-1 0 4 0,-2-1-6 16,2 1 3-16,2 0-2 0,-2 0 1 0,3 2-1 16,2-2-7-16,4 0 7 0,4 0-6 0,0-1 2 15,3-1-1-15,2 0-3 0,0-1-3 16,2 0 4-16,5-2 3 0,1 0-8 0,3-3 11 16,1 1-9-16,0-2 8 0,6 0-3 0,-7 0 2 15,7 0-7-15,-5 0-11 0,3 0 5 0,-3 0-21 16,2 0-4-16,-2 0-19 0,1 0-56 15,-3 0-102-15,-1 0-130 0,1 0-114 0,-3 0 28 16,-2 0-70-16</inkml:trace>
  <inkml:trace contextRef="#ctx0" brushRef="#br0" timeOffset="-155796.72">18506 17259 1353 0,'0'0'-28'0,"0"0"-1"0,0 0 89 0,0 0 68 16,0 0-1-16,0 0-34 0,0 0-20 0,0 0-1 15,0 0 4-15,21 120-13 0,-21-104-8 16,2 1-17-16,-2 0-16 0,0-1-16 0,-2 2-3 16,-7 1-11-16,1 0-25 0,0-3-17 0,-5 1-50 15,1-2-60-15,1-1-96 0,0-1-136 0,1-5-38 16,6-2-253-16</inkml:trace>
  <inkml:trace contextRef="#ctx0" brushRef="#br0" timeOffset="-155293.3">18847 17091 585 0,'0'0'168'15,"0"0"-5"-15,0 0 86 0,0 0 33 16,0 0-27-16,0 0-60 0,0 0-70 0,0 0-46 0,0 0-21 16,0 0-7-16,0 0 0 0,0 0 16 15,0 0-4-15,0 0-9 0,-26 36-4 0,27-17-2 16,7-2-1-16,-4 1-12 0,4 1 1 15,1 0-15-15,2-1-11 0,1-1-3 0,3-1-7 16,-3-1-5-16,-1-1-2 0,0 0 5 0,-1-4-11 16,0 1 9-16,1-4-4 0,-2 0-4 0,-2-2 3 15,-2-3 0-15,2 1 6 0,-4-3-9 0,2 0 10 16,-1 0-6-16,-3 0 2 0,3-3 10 0,-1-1 0 16,-1-2 2-16,-1-2 1 0,4 0 2 15,-3-1-4-15,0-2 5 0,-1 0-4 0,1-2 1 16,2 1-4-16,-1-1 2 0,-1-2 6 0,4 0-8 15,-3-1 12-15,4-1-8 0,-3-2-1 0,2 1 2 16,-2-1 2-16,3 2-6 0,-3-2 3 16,4 2 10-16,-2 2-11 0,-2 3 12 0,-2 2-8 15,-1 5-1-15,3 0 0 0,-4 3-4 0,0 1 3 16,0 0-10-16,0 1-7 0,0 0-16 16,0 0-22-16,0 0-19 0,0 6-27 0,0-1-41 15,0 3-52-15,3 0-112 0,-1 1-188 0,4-2-50 16,-4-2-400-16</inkml:trace>
  <inkml:trace contextRef="#ctx0" brushRef="#br0" timeOffset="-154676.78">19167 17366 1082 0,'0'0'78'0,"0"0"24"15,0 0 26-15,0 0 4 0,0 0-33 0,0 0-14 16,0 0-9-16,0 0-2 0,0 0-15 15,0 0-5-15,0 0 2 0,0 0-18 0,123 6-1 16,-105 4-14-16,-4-1-3 0,2 2-7 0,-4 2-6 16,-2-1-5-16,-1 1-2 0,-3-2 5 15,-2-1-7-15,-3 1 7 0,-1-2-11 0,0 0 2 16,-5 0 3-16,-3 0-2 0,-1 2 9 0,-1 0-2 16,-2 0 2-16,-3-1 2 0,2 1 2 15,1-4 0-15,1 3 0 0,0-3-3 0,2 1 4 16,1-1-4-16,0-2-6 0,4 1 3 0,-2 1-9 15,4-2 6-15,0 1-3 0,2 0 4 0,0 0-1 16,0-3-4-16,2 1 13 0,1-1-3 16,5 1 5-16,1-1 0 0,1 1-5 0,1-3-5 15,6 1 3-15,-2-1-1 0,5-1-7 0,0 2 1 16,-1-2-10-16,2 0-3 0,0 0-18 0,-1 0-19 16,1-2-60-16,0-2-82 0,-2-1-102 0,1 2-131 15,-2-2-24-15,-5 3 42 0,-5-1 119 0</inkml:trace>
  <inkml:trace contextRef="#ctx0" brushRef="#br0" timeOffset="-154397.78">19352 16742 2337 0,'0'0'-6'0,"0"0"3"0,0 0 19 16,0 0 18-16,0 0 9 0,0 0-1 0,0 0 1 16,0 0-6-16,0 0-10 0,-13 117-10 0,24-89-6 15,-1-2-17-15,0-2-8 0,3 0-16 16,2-2-21-16,-1-1-44 0,3 1-57 0,-2-2-101 15,4 0-185-15,-3-7-80 0,-7-4-523 0</inkml:trace>
  <inkml:trace contextRef="#ctx0" brushRef="#br0" timeOffset="-154107.66">19630 17074 1351 0,'0'0'247'0,"0"0"-110"15,0 0 58-15,0 0 16 0,0 0-44 0,0 0-53 16,0 0-27-16,0 0-11 0,0 0-16 16,0 0-2-16,31-130-17 0,-18 115-10 0,-1-1 0 15,-1 1-13-15,1 0-6 0,-3 2 0 0,-1-1 1 16,0 5-3-16,-5 0 8 0,2 5 0 0,-5 0-5 16,2 2 9-16,-2 2-3 0,0 0-1 0,0 0-9 15,-2 0-5-15,-3 6-7 0,1 2-7 0,-3 4 7 16,-2 4-3-16,1 0 3 0,1 0-1 15,-2 1 2-15,2 1-11 0,-2 0-3 0,6 1-16 16,0 0-22-16,2 0-19 0,-3 0-33 0,4-1-32 16,0-1-51-16,8 0-82 0,-2-3-168 0,0-5-105 15,0-3-542-15</inkml:trace>
  <inkml:trace contextRef="#ctx0" brushRef="#br0" timeOffset="-153846.41">19825 16740 1298 0,'0'0'220'0,"0"0"-160"0,0 0 55 16,0 0 49-16,0 0 0 0,0 0-45 0,0 0-17 15,0 0-1-15,0 0-9 0,0 0-10 16,0 0-22-16,110 136-16 0,-102-114-17 0,0-1-8 15,0 0-10-15,-2-2-3 0,-3 2-5 0,-2-2-6 16,-1 2-3-16,-1-1-13 0,-7-3-23 0,3-1-30 16,-4-1-33-16,0-1-60 0,0-3-75 0,-2 1-118 15,1-1-131-15,1-4 22 0,4-3-226 0</inkml:trace>
  <inkml:trace contextRef="#ctx0" brushRef="#br0" timeOffset="-153459.99">20183 16613 1701 0,'0'0'37'0,"0"0"65"0,0 0 30 16,0 0-1-16,0 0-24 0,0 0-47 0,0 0-3 16,0 0 3-16,0 0 1 0,0 0-11 0,0 0-7 15,0 0 4-15,0 0-7 0,0 0 5 16,91 145-4-16,-83-113-5 0,0 2-3 0,-3 1-4 16,4 2-4-16,-1 0-7 0,-4 2-1 15,2-1-8-15,-3 0-1 0,2 0-11 0,-4 0 2 16,-1 0-7-16,0-1 1 0,0-2 10 0,0 3-8 15,-4-4 6-15,1-1-10 0,-6-4 4 0,1-3-8 16,-4-3 2-16,1-2-4 0,-2-3-18 0,-4-1-3 16,0-2-26-16,2-2-15 0,-5-2-30 0,1-2-59 15,0-2-99-15,0-2-186 0,6-3-120 0,3-1-477 16</inkml:trace>
  <inkml:trace contextRef="#ctx0" brushRef="#br0" timeOffset="-153195.55">20671 17043 2205 0,'0'0'-41'0,"0"0"36"0,0 0 47 16,0 0 22-16,0 0-10 0,0 0-28 0,0 0-21 16,0 0 6-16,121-27-4 0,-101 27-10 0,0 0 3 15,0 1-11-15,0 1-12 0,0 2-26 0,-2-1-43 16,0 1-99-16,-1-1-165 0,0 1-148 0,-7-1-213 16,-3 0 295-16</inkml:trace>
  <inkml:trace contextRef="#ctx0" brushRef="#br0" timeOffset="-152997.08">20653 17255 1589 0,'0'0'96'0,"0"0"-9"0,0 0 66 15,0 0-3-15,0 0-42 0,0 0-52 0,0 0-10 16,133-6-16-16,-110 5-17 0,0 1-10 15,-1-1-5-15,3 2-7 0,-2-2-25 0,-2 0-23 16,-3 0-67-16,0 0-128 0,-4 1-172 0,-5-2-85 16,-5 2-411-16</inkml:trace>
  <inkml:trace contextRef="#ctx0" brushRef="#br0" timeOffset="-147429.73">21179 17033 1342 0,'0'0'-19'0,"0"0"43"0,0 0 52 15,0 0 40-15,0 0 20 0,0 0-27 0,0 0-24 16,0 0-22-16,0 0-9 0,0 0-6 0,0 0-7 16,0 0 2-16,34-48-10 0,-19 42-1 0,3 1-6 15,-1 1-2-15,0 0-6 0,3 2 0 16,-2 2-8-16,-2 0-4 0,2 0 0 0,-3 0-3 15,-1 6 1-15,-3 1-4 0,1 0 2 0,0 2-4 16,-3 0-2-16,-1 2-3 0,0 2 1 16,-4 1 4-16,1 0-4 0,-5 1 7 0,-1 1-9 15,1-1 4-15,-3 2-5 0,-2-1-6 0,-4 0-3 16,0 0-4-16,-1-1 1 0,-3 3-5 0,-1-2 5 16,-1-1-4-16,-1 0 7 0,0 0 4 15,0-1 5-15,0-1 0 0,0 0 2 0,1 0 9 16,-1-1-5-16,3-2 11 0,1 1-5 0,3-3 1 15,0 0 0-15,3-2 0 0,2 0 7 0,3 0-9 16,1 1 12-16,0-3-2 0,1 1 4 0,5 0 5 16,1 1 4-16,5 0-2 0,2-2 0 0,3 1 0 15,3 0-8-15,3-3 0 0,2-1-13 16,3-1-6-16,2 0-24 0,0-1-32 0,-2-3-47 16,2 1-57-16,-3-2-52 0,1 1-79 0,-3-1-85 15,-4 0-26-15,-8 3-206 0</inkml:trace>
  <inkml:trace contextRef="#ctx0" brushRef="#br0" timeOffset="-147025.7">21980 17106 1154 0,'0'0'128'16,"0"0"-71"-16,0 0 57 0,0 0 35 0,0 0 0 15,0 0-48-15,0 0-30 0,0 0-31 0,0 0-16 16,0 0-11-16,0 0-2 0,0 0 0 0,-127-29-6 16,108 37 3-16,2 2-4 0,0 0 4 0,3 2 0 15,-1 1 8-15,4 1-1 0,-2 2-2 16,3-2 3-16,2 4-8 0,3-1 2 0,0-1 3 16,1 1-2-16,4-1-4 0,0-2 6 0,4-1-7 15,2-1 1-15,4-1-1 0,1 0 0 0,3-3 7 16,3-1-5-16,2-2 15 0,2 1-1 15,2-3-2-15,0-2 3 0,5 1-2 0,-3-2-3 16,-1-2 1-16,-2-1 8 0,0-3-7 0,-2 0 7 16,-1-1-1-16,-3-1-4 0,-2 0 3 15,2-2 0-15,-6 0-3 0,1-2-3 0,-5 0 3 16,-1-2-10-16,-3 0-5 0,-2-2-3 0,0 1-10 16,-1-1-12-16,-6 0-9 0,-3 1-16 15,-1 1-34-15,-2 0-16 0,-4 1-36 0,-3 2-56 0,0 2-71 16,-1 2-107-16,-5 2-110 0,7 2-47 15,4 2 83-15</inkml:trace>
  <inkml:trace contextRef="#ctx0" brushRef="#br0" timeOffset="-146558.72">22042 16704 1967 0,'0'0'-24'0,"0"0"34"0,0 0 60 0,0 0 27 15,0 0-7-15,0 0-36 0,0 0-23 0,0 0-8 16,0 0 0-16,0 0-1 0,0 0-3 0,0 0-8 16,0 0-1-16,124-70-4 0,-106 73-5 0,1 3 2 15,-1-1-7-15,-1 2-4 0,2 1 5 0,-2 2-4 16,-2-1-2-16,4 2 3 0,-5-1-2 0,-2 1 1 16,-3 2 7-16,-3-3-4 0,-4 2 3 15,-2-2 4-15,0 0 5 0,-3 2 3 0,-5-2 5 16,-3 2 0-16,-2 0 2 0,-5-1 1 0,4 0 2 15,-3 1 4-15,3 0-2 0,-1-1 3 16,4-1-4-16,-1 1-9 0,4 0-9 0,3 1-2 16,4-2-8-16,1-1 0 0,0-1 4 0,3 3-9 15,6-4 4-15,0 1-7 0,3-1-16 16,2-2-12-16,3 0-25 0,3-1-35 0,1-1-65 16,1-1-106-16,1 0-147 0,-5-1-87 0,-8 0-422 0</inkml:trace>
  <inkml:trace contextRef="#ctx0" brushRef="#br0" timeOffset="-146243.47">22686 16973 1620 0,'0'0'111'16,"0"0"44"-16,0 0 42 0,0 0-10 0,0 0-77 15,0 0-56-15,0 0-17 0,0 0 0 0,0 0-4 16,0 0 6-16,0 0-5 0,0 0-3 16,0 0-10-16,0 0-1 0,-22 104-8 0,21-83-7 15,-1-1-2-15,1 3-3 0,-1-1 3 0,0 2-9 16,0 0 6-16,2-2-10 0,0 0-1 15,0 0 4-15,2-1-10 0,5-3-7 0,-1 0-19 16,0-1-22-16,-1-3-55 0,-1-2-70 0,-2-1-139 16,0-5-219-16,-1-2-628 0</inkml:trace>
  <inkml:trace contextRef="#ctx0" brushRef="#br0" timeOffset="-145938.97">22423 17242 1533 0,'0'0'342'0,"0"0"-255"0,0 0 44 0,0 0 38 15,0 0-32-15,0 0-38 0,0 0-22 0,0 0-16 16,0 0-11-16,0 0-7 0,0 0-5 0,129-12-15 15,-107 13 8-15,6 2-23 0,0-1 3 16,1 0-1-16,0 0-3 0,0 0-2 0,3 0-9 16,-3-1 10-16,4 0-16 0,1-1 12 0,-2 1-8 15,0-1-16-15,1 0-10 0,-5 0-26 0,0 0-26 16,-5 0-51-16,1 0-59 0,-7 0-108 16,1 0-149-16,-8-1-116 0,-5 0-438 0</inkml:trace>
  <inkml:trace contextRef="#ctx0" brushRef="#br0" timeOffset="-133075.06">23590 16998 129 0,'0'0'68'0,"0"0"-16"16,0 0 38-16,0 0 41 0,0 0 7 0,0 0-15 16,0 0-31-16,0 0-18 0,0 0 5 0,0 0-7 15,0 0-1-15,0 0-3 0,0 0-7 0,10-53-8 16,-11 53-12-16,-1 0-21 0,-5 0-10 16,3 0-4-16,-4 0-5 0,-2 3 5 0,-1 0-3 15,-2 3 1-15,-1-1 0 0,1 1 3 0,-2 0 4 16,0 1-5-16,-2 2 4 0,-2-2-3 0,2 1-2 15,-2 2 4-15,-1-1 0 0,1 1-1 0,3 2 3 16,0 1 0-16,1 1-2 0,0 3-3 16,5-2-6-16,-2 3 5 0,0 0-7 0,5 2 14 15,1 0-1-15,2 0-7 0,0 1 3 16,3 1-12-16,1-1 5 0,0 0-4 0,0 1 3 16,4-1-2-16,1-2-2 0,1-1 8 0,0-1-9 15,2-2 6-15,0 0-5 0,1-1 0 0,-1-1-3 16,1-2 4-16,1-1 3 0,0 2-11 15,4-4 9-15,-2-1-10 0,3-4 7 0,-2 1 0 16,2-3 8-16,1-1-3 0,3 0-3 0,-3-2 9 16,2-4-10-16,-1-2 7 0,2 0-6 0,-5-2 3 15,5-1-5-15,-7 0 5 0,2-3 5 16,-2 0-9-16,-5 0 10 0,-1 2-2 0,-5-2 2 16,-1 0-3-16,0 0 9 0,-2 3-6 0,-8-1 8 15,0 4 15-15,-4 2-7 0,-1 1 2 0,-4 4-13 16,1 1-1-16,-6 0-8 0,2 1 8 0,1 4 2 15,-3 2-8-15,0 1 4 0,3 0-8 16,4 0 2-16,-1 0-7 0,3 0-1 0,5 0-9 16,3 0-12-16,3 2-11 0,3-2-24 0,1-2-41 15,4 2-48-15,4-2-33 0,7 0-71 0,3-1-16 16,-3-3-210-16,-5-1 482 0</inkml:trace>
  <inkml:trace contextRef="#ctx0" brushRef="#br0" timeOffset="-132559.41">23740 17009 216 0,'0'0'65'0,"0"0"3"16,0 0 48-16,0 0 35 0,0 0 15 0,0 0-24 15,0 0-29-15,0 0-28 0,0 0-18 0,0 0-26 16,0 0-25-16,0 0-14 0,0 0-3 16,0 0 16-16,-38-16 14 0,46 16 23 0,2 0 12 15,1 2 5-15,3-1-7 0,2 0-13 0,2-1-3 16,3 1-12-16,1-1-3 0,6 1 0 15,-3-1-4-15,3 0-9 0,2 0 1 0,0 0-2 0,-4 0-8 16,0 0 1-16,-4 0-5 0,-3 0 0 16,-1 0-1-16,-6 0 2 0,-2 0-1 0,-4 0-5 15,-2 0 4-15,-2 0 8 0,-2 0 21 0,0 0 20 16,0 0 16-16,-1 2-12 0,-4 1-16 0,-2 2-19 16,-4 1-16-16,1 2 0 0,-4 2-1 15,-1 2 5-15,3 1-4 0,-5 2 6 0,5 3-14 16,-2-1 3-16,1 1 0 0,1 2-1 0,1 0 8 15,0 1-8-15,0 3 7 0,2-3-9 16,0 3 1-16,1-2 6 0,3-1-6 0,-1-3 1 16,4 1 4-16,1-3-7 0,0 0-8 0,-1-1 5 15,2-3-11-15,0 1-3 0,0-2-8 16,2-2-19-16,0-1-30 0,-2-1-44 0,2-2-51 16,1 0-70-16,-2-3-42 0,-1-1-57 0,2-1-2 15,-2 0 57-15,0 0 74 0</inkml:trace>
  <inkml:trace contextRef="#ctx0" brushRef="#br0" timeOffset="-132320.02">23729 17252 676 0,'0'0'43'0,"0"0"37"16,0 0 53-16,0 0 18 0,0 0 2 0,0 0-35 15,0 0-10-15,0 0-6 0,0 0-7 0,0 0-20 16,132-6-22-16,-108 9-5 0,2 1-25 0,-1-2-5 16,2 1-6-16,0-1-7 0,-1 0-11 15,2 1-7-15,-2-2-35 0,0 0-51 0,-5-1-55 16,1 1-62-16,-2-1-54 0,-4 0-74 16,-4 0 35-16,-7 0-125 0</inkml:trace>
  <inkml:trace contextRef="#ctx0" brushRef="#br0" timeOffset="-131888.08">24096 16781 926 0,'0'0'130'16,"0"0"-140"-16,0 0 27 0,0 0 35 0,0 0 7 15,0 0-7-15,0 0-14 0,0 0 0 0,0 0 2 16,0 0 13-16,131-44 1 0,-114 48-7 0,-1-1-5 16,3 2-7-16,-1 1-5 0,-1 0-10 15,-1 0-5-15,3 1-6 0,-5-1-5 0,-1 2-1 16,-3-1-2-16,-1 0 0 0,-3 1-1 0,-2 0 7 15,-2-2 1-15,0 3 10 0,-2-1 4 0,0-1 5 16,-3 2-3-16,-2-1 1 0,-1 1 1 0,0 1-5 16,-1-1 5-16,3 1-6 0,-3-2-3 0,1-1-2 15,1 1-5-15,0 0 0 0,1 1-3 16,3-1 2-16,0 0-6 0,1 1-1 0,0-1-2 16,1 0 0-16,6-1-4 0,-3 1 4 0,6 1-3 15,0 0-6-15,0-1 0 0,2-1-9 0,0 1-12 16,2 0-31-16,-1-1-46 0,-1 1-68 15,4-1-69-15,-4 0-79 0,-1-3-22 16,-3 0-280-16</inkml:trace>
  <inkml:trace contextRef="#ctx0" brushRef="#br0" timeOffset="-131425.84">24457 17185 612 0,'0'0'87'0,"0"0"-16"0,0 0 14 16,0 0-7-16,0 0 2 0,0 0-9 0,0 0 18 15,0 0 16-15,0 0 1 0,0 0-15 0,0 0-13 16,0 0-2-16,0 0-22 0,5 127-8 0,-5-106-18 16,1-1-9-16,0 0-8 0,-1-1-10 0,0 0 5 15,0-1-14-15,0 0-3 0,0-2-12 0,-1 0-11 16,0 0-25-16,-4-4-24 0,4 0-25 16,-1-3-52-16,2-3-19 0,0 0-49 0,0-3-72 15,0-1 26-15,0 0-53 0</inkml:trace>
  <inkml:trace contextRef="#ctx0" brushRef="#br0" timeOffset="-131132.96">24371 17367 1319 0,'0'0'6'0,"0"0"44"0,0 0 44 0,0 0 34 16,0 0-18-16,0 0-39 0,0 0-12 0,0 0-2 15,0 0 0-15,0 0-18 0,119-11 3 0,-98 11-5 16,2 0-14-16,4 0-4 0,-3 0-10 16,5 0-2-16,-2 0-11 0,-2 0 5 0,2 0-3 15,-4 0-10-15,-1 0-10 0,-3 0-15 0,-2 0-24 16,-4 0-30-16,0 0-25 0,-4 0-39 0,-1-1-22 15,-3 1-22-15,-1 0-38 0,-3 0-57 16,1 0 6-16,-1 0-145 0</inkml:trace>
  <inkml:trace contextRef="#ctx0" brushRef="#br0" timeOffset="-125222.9">24808 17379 0 0,'0'0'0'0,"0"0"0"0,0 0 0 16,0 0 0-16,0 0 12 0,0 0 5 0,0 0 13 15,0 0 27-15,0 0 18 0,0 0 21 16,0 0 4-16,-31-4-2 0,31 3-6 0,0 0-2 0,0-2-6 16,0 1-12-16,0-1 5 0,0-1-12 0,0-2-8 15,0 2-1-15,2-2-2 0,1 0-6 16,0-2 4-16,0 1-3 0,1-2-11 0,0 0 1 16,-1-3 0-16,1 2-9 0,0 0-6 0,-2-1-6 15,4 1-8-15,-2-2 3 0,3 1 4 0,0 0-4 16,-1-2 0-16,2 0-6 0,1 0 0 15,-2 0-3-15,-1 4 4 0,0 0 8 0,-3 1-3 16,-2 5 18-16,-1 1 8 0,1 0 0 0,-1 2-10 16,0 0-7-16,0 0-16 0,0 2-3 15,-2 5 8-15,-5 3-4 0,1 2 1 0,-3 3-4 16,-2 3-6-16,1-1 2 0,0 2-1 0,0 2 5 16,2 0-1-16,0 1-5 0,1 0 3 15,0 0-6-15,0 1-3 0,4-1 5 0,-4 0-8 16,3 0 7-16,-2 0 2 0,3 1-1 0,-1-3-4 15,1-1-7-15,2-1 6 0,1-3-14 0,0-1-1 16,0-3-17-16,0-2-36 0,2-1-36 0,2-1-56 16,-2-2-46-16,0-1-62 0,-2 0-35 15,1-3 47-15,0 0 43 0</inkml:trace>
  <inkml:trace contextRef="#ctx0" brushRef="#br0" timeOffset="-124708.14">25123 17331 394 0,'0'0'-19'15,"0"0"17"-15,0 0 51 0,0 0 22 0,0 0-4 16,0 0-21-16,0 0-7 0,0 0-11 0,0 0 4 16,0 0-1-16,0 0-9 0,0 0-1 0,0 0-4 15,0 0 1-15,-67-19-2 0,60 26 10 16,-1 3 7-16,2 0 6 0,1 2 6 0,-2 2 0 16,3-2-2-16,0 2-9 0,-1 0 0 0,3 2-4 15,-1 0 1-15,1 1 0 0,1-1 2 0,1 0-4 16,0-1 4-16,0-3 0 0,1-1-14 0,3 1 3 15,-1-1-11-15,3-1-2 0,-1-1 2 16,-1 0-1-16,2 2-3 0,1-5 0 0,-2 0 7 16,4-2-1-16,-1-2 4 0,1-1-2 15,1-1 1-15,-1 0-3 0,1 0 3 0,2-1 2 16,-3-4-4-16,-1 0 7 0,-1-1-3 0,2-2 3 16,-1 1-4-16,-2 0 3 0,-1-1-8 0,3 0 2 15,-4 0 2-15,-2-3-4 0,4 0 4 0,-5-1-8 16,-1-1 3-16,0 0-6 0,0-2 0 15,-2 1 5-15,-5 2-8 0,-5-1 1 0,3 0-1 16,-1 4-7-16,-2 2-10 0,0 0 2 0,-3 2-15 16,3-1-11-16,2 0-9 0,-1 3-30 0,-1-1-41 15,2 2-70-15,0-1-75 0,1 0-75 16,1 2 37-16,5 0-53 0</inkml:trace>
  <inkml:trace contextRef="#ctx0" brushRef="#br0" timeOffset="-123953.87">24976 16972 669 0,'0'0'220'0,"0"0"-214"16,0 0 17-16,0 0 40 0,0 0 5 0,0 0 5 15,0 0-13-15,0 0-12 0,0 0 10 16,0 0 0-16,0 0 5 0,0 0-5 0,123-42-3 16,-105 42-7-16,-2 0-6 0,2 0-9 0,-5 2-4 15,-1 1-11-15,-4 2-10 0,0-2 1 16,-7 3-7-16,3-1 10 0,-1-1 6 0,-3 2 5 16,0 0 2-16,0 1-5 0,-7 0 3 0,2 0-6 15,-1 1 6-15,-2 1-6 0,-2-2-2 0,1 1-3 16,3-1 1-16,-1 1-2 0,-2-1-8 0,3-1 7 15,1 2-12-15,0 1 6 0,1-3 1 0,1 3-3 16,-3-1 0-16,4-1-4 0,2 0-2 16,0-2-1-16,0 0 3 0,0 0-1 15,0 2 9-15,0-2-3 0,2 0 4 0,1-1-5 16,0 0-6-16,-1-1 7 0,-1 1-4 0,3 0 5 16,-1 0 2-16,-1-1-1 0,2 0-1 0,1 2-1 15,-2-2 2-15,4 2-3 0,-4 0 1 0,3-2 2 16,-3 1 2-16,3-1-9 0,-3 1 7 0,6 0-4 15,-4 0-3-15,2-1 4 0,1 2 0 0,-2 0 0 16,1 0-5-16,3 0 6 0,-2-1-9 16,2-1 5-16,-1 0 0 0,1-1-10 0,2 1-3 15,-2-1-18-15,1 0-11 0,0-1-40 0,-1 3-51 16,-1-3-82-16,0 0-101 0,-6-1-80 16,1 1-364-16</inkml:trace>
  <inkml:trace contextRef="#ctx0" brushRef="#br0" timeOffset="-111341.83">16257 17512 391 0,'0'0'0'15,"0"0"52"-15,0 0 72 0,0 0 36 0,0 0 49 16,0 0 0-16,0 0-39 0,0 0-47 0,0 0-54 15,0 0-29-15,0 0-7 0,0 0 8 0,-53-64 1 16,64 64 2-16,3 0 1 0,3 0 11 16,2 0-8-16,3 3 0 0,4 2-5 0,3 1-11 15,4 2-1-15,3 1-1 0,5 1-4 16,-2 0-11-16,5 2 5 0,5-1-6 0,-2 0-1 16,7 0 5-16,-2 2-9 0,0-2-3 0,1 2-5 15,3 0 2-15,-2 1-7 0,2-1 0 0,0 1 4 16,-3 1-9-16,4 0 8 0,-4-3 0 0,-2 2 2 15,6-1-4-15,-5-1 4 0,-1-1-8 16,-2-1 0-16,-2-2 9 0,0 1-4 0,-1-2 5 16,0-1-9-16,-2 0 3 0,1 0-10 0,-2-1 6 15,0-1 8-15,0 0-5 0,1 0 7 0,-4 1-6 16,0-3 1-16,2 0-2 0,-3 1 4 0,-2-2 2 16,1 1-3-16,2-1 7 0,-6 0-6 15,4-1-3-15,-5 0 4 0,4 0 3 0,2 0-7 16,-5-2 8-16,3 0 5 0,-4-1-11 0,4 0 7 15,-4 1-1-15,-1-1-5 0,3 1-2 0,-1 0 8 16,-1-1-6-16,-1 2-2 0,4-1 7 16,-3 0-7-16,4 1-7 0,-1 1 6 0,2-1 1 15,-5 1-6-15,6-1 10 0,-3 1-2 0,-1-2-7 16,5 0 3-16,0 1-6 0,-1-1-1 16,1-1-5-16,1 1 4 0,-1-2-3 0,0 2-1 15,-4 0 10-15,2 1-4 0,-5-2 2 0,-3 2 2 16,-1-2 7-16,-6 0-8 0,6 0 12 0,-3 1 2 15,-2-3-8-15,0 1 10 0,0 0-5 0,0-1-2 16,-2-1-3-16,2 0 5 0,-3 0-6 0,3-1 6 16,-1 1 5-16,2 0-5 0,-2 1 5 15,0 0-9-15,3 0 4 0,-2 1-7 0,2 0 5 16,-3 1 7-16,-2 0-10 0,3 1 5 0,0-2-3 16,-2 2-4-16,4-2-5 0,-1 2 8 15,0-2-9-15,-1 0 2 0,-3 0 4 0,0 1-7 16,-4 0 1-16,-2 1-8 0,-5 1 3 0,-1 1-11 15,-4 0 1-15,-2 0 4 0,-2-1-1 0,-1 1 6 16,0-1-5-16,0 1-12 0,0-2-36 0,-4 2-30 16,0 0-59-16,0 0-72 0,-4 0-75 15,-2 2-55-15,1 0-34 0,2 0 184 0</inkml:trace>
  <inkml:trace contextRef="#ctx0" brushRef="#br0" timeOffset="-110651.91">16506 17671 898 0,'0'0'-162'0,"0"0"29"0,0 0 120 0,0 0 46 16,0 0-22-16,0 0-37 0,0 0-8 0,0 0 15 15,0 0 46-15,0 0 62 0,0 0 3 16,0 0-6-16,0 0-6 0,0 0-1 0,122 13 13 16,-72-8-1-16,3 0-2 0,5 0-13 0,2 2-10 15,5 2-14-15,2-1-21 0,3 2-3 0,1-1-8 16,3 1 4-16,1 1-2 15,2-2 5-15,2 2-11 0,-4-2 0 0,3 3 4 16,-3 0-5-16,0-2 0 0,-2 1-6 0,-2-2 10 0,1 1-9 16,-2-1 12-16,-4-1-5 0,3 0-9 15,-2-3 5-15,-3 0-4 0,-2-2 8 0,-1 0-5 16,-1-1 6-16,1-1-1 0,-3 0-14 0,-1-1 4 16,2 0-6-16,-1 0-3 0,-3-1 2 15,4 0 9-15,-1-1-13 0,-2-2 10 0,2 2-1 16,-4-1-11-16,3-1 5 0,-2 1-8 0,2 0 6 15,-4-1-1-15,3 2 3 0,-3-1-5 0,0 0-5 16,-3 0 6-16,-3 1-4 0,-4 0 3 0,-3 1 1 16,-5 0 3-16,0 1-1 0,-7 0 4 0,0 0 0 15,0 0-11-15,-6-1 4 0,3 0-9 0,-3-2-5 16,-1 1-16-16,-3-1-19 0,-3 1-41 16,-3-3-21-16,-3 3-20 0,1-2-19 0,-4 0 6 15,-2-2-15-15,-1-1-7 0,1 0-14 0,-3-1 5 16,1-2 25-16,-2 2 39 0,1-2 57 15,-1 3 60-15,3 3 0 0</inkml:trace>
  <inkml:trace contextRef="#ctx0" brushRef="#br0" timeOffset="-109674.79">17815 18154 1778 0,'0'0'-173'0,"0"0"58"16,0 0 95-16,0 0 23 0,0 0 14 0,0 0-26 15,0 0 22-15,0 0-19 0,0 0-5 16,0 0 26-16,0 0-13 0,0 0 6 0,0 0 10 15,0 0 0-15,82-101-21 0,-58 92 16 0,0 2-16 16,-2 2 2-16,-3 0 2 0,0 3 4 0,-5 2 0 16,0 0 2-16,-4 0 20 0,-3 5-11 0,2 2 10 15,-6 0-4-15,2 2 2 0,-3 1-8 16,-2 2-2-16,0-1 18 0,0 1-18 0,0 0 22 16,0 0-11-16,-1 0-11 0,-2-1 1 0,-1 0-8 15,3-1 13-15,0-1-27 0,0-2 15 0,1-1-20 16,0-2-8-16,0-1 22 0,0 0 6 0,1-2 3 15,2-1 18-15,4 0 1 0,2-1-17 0,2-5 23 16,1-1-27-16,6-1 7 0,-1-1-1 16,2-1-10-16,-1 0 14 0,2 0-26 0,0 2 19 15,-1 1-20-15,1 0-2 0,-3 3 20 16,-3 1-10-16,4 1 1 0,-6 2 1 0,0 0 4 16,3 0-28-16,-4 0 23 0,-2 3-11 0,2 2-2 15,-6 1 9-15,3 1 6 0,-2 0-14 0,-1 2-9 16,-1-1 27-16,1 1-25 0,-3-1 20 15,3 2 9-15,-3-2-7 0,0-1-1 0,0 0 10 16,2-2-9-16,-1-1-23 0,-2 0 17 0,0-2-15 16,0-1 18-16,3 1 6 0,-3-2 13 0,2 0 2 15,-2 0-19-15,5 0 29 0,-3-4-32 0,4-2 5 16,-1 1 13-16,3-4-5 0,0 1-12 16,4-2 25-16,0-1-17 0,-1 1-24 0,0 1 26 15,-2 2-24-15,0 1 13 0,-2 2-2 0,-4 2 11 16,2 0-23-16,-4 2-9 0,-1 0 30 0,-1 0-28 15,1 1 30-15,-1 3 10 0,0 2-14 0,1 1 5 16,-1 0 9-16,4 3-11 0,-3-1-19 16,2 2 23-16,-2-1-30 0,1 0 18 15,4 1-5-15,-3-1 5 0,3-1-9 0,-1 1-19 16,4-3 40-16,-1-1-38 0,0-1 34 0,0-1 0 16,3 0-8-16,-4-3 13 0,6-1-3 0,-1 0 3 15,0-1-20-15,0-4 12 0,3-2-11 0,1 0 12 16,-4-1 5-16,3-3 3 0,-2 1-10 0,-1-2-12 15,2 3 18-15,-7 0-20 0,1 0 27 16,-2 3 16-16,-2 0 10 0,1 3-6 0,-3 0 6 16,-2 3-25-16,0 0-49 0,0 0 26 0,0 4-32 15,0 3 23-15,-5 2 15 0,2 2 0 16,-1 2-7-16,-2 2-12 0,-1 1-6 0,3 1-21 16,-2 1-1-16,2-2-27 0,1-1-34 0,2-2-101 15,1-1-112-15,0-2-159 0,0-3 5 0,1-3 52 0</inkml:trace>
  <inkml:trace contextRef="#ctx0" brushRef="#br0" timeOffset="-109515.23">19020 18107 1954 0,'0'0'341'0,"0"0"-324"0,0 0 23 15,0 0 20-15,0 0-7 0,0 0-23 0,0 0-33 16,0 0-59-16,0 0-3 0,0 0-76 0,0 0-54 15,0 0-117-15,0 0-203 0,0 0 3 16,-68 19-178-16</inkml:trace>
  <inkml:trace contextRef="#ctx0" brushRef="#br0" timeOffset="-108825.75">18956 18404 1347 0,'0'0'2'0,"0"0"76"0,0 0 66 16,0 0 20-16,0 0-63 0,0 0-40 15,0 0-14-15,0 0-9 0,0 0 20 0,0 0-17 16,0 0 7-16,0 0-22 0,0 0-2 16,35-71-13-16,-22 59 13 0,4-1-14 0,-3 1-6 15,2 0 18-15,-3 1-22 0,1 0 13 0,0 3-13 16,-2 2 5-16,-2 0-15 0,-2 2 15 0,-2 3 2 15,2 1-25-15,-5 0 21 0,2 0-18 0,-3 5 19 16,-1 2-4-16,-1 2 12 0,0 1-7 16,0 2-18-16,0 0 28 0,0 1-10 0,0-1 2 15,-1 1-11-15,0-1 10 0,1 0-36 0,0-3 29 16,0 1 18-16,0-2-41 0,2-1 38 0,0-1-30 16,4-2 6-16,-2 0 7 0,4-3 13 15,0-1-5-15,0 0-7 0,2 0 24 0,1-5-25 16,0-1 19-16,1-2-10 0,0-2-23 0,5-2 17 15,-3-2 12-15,4-1 2 0,-2-1 10 0,0 1-11 16,-1 1-20-16,-2 0 8 0,-2 1 0 0,-3 4 17 16,-3 1-15-16,2 1 3 0,-5 4 27 15,0 0-30-15,-2 3 20 0,0 0-33 16,0 0-6-16,0 0-10 0,0 3 14 0,0 1 30 16,0 3-31-16,-1 0 28 0,0 2-17 0,-2 2-11 15,0-1 15-15,-1 2-8 0,2 0-9 0,0-1 10 16,0 1 9-16,2 0-6 0,0-2 7 0,0-1-27 15,0-1 16-15,2 0-16 0,2-3 21 0,6-1 29 16,-2-1-37-16,2-2 30 0,1-1-22 0,0 0-8 16,4-4-1-16,-1-1 8 0,-1-2-9 15,4-3 5-15,-4 2 28 0,4-4-23 0,-4 0 17 16,4 1-14-16,-4-2 2 0,0 2-4 0,1-1 13 16,-6 1 8-16,3 0-16 0,-6 3 25 15,2 2-12-15,-4 0 18 0,-2 1 11 0,0 3-14 16,3 2-28-16,-4 0-18 0,0 0 7 0,0 3-12 15,-4 3 33-15,2 3-18 0,-1 0 3 0,-3 4-10 16,3 0 4-16,-4 1 21 0,2 0-37 16,-1 0 18-16,3 0-40 0,-2 0-32 0,3-3-24 15,2 0-41-15,0-3-41 0,0-1-57 0,6-3-93 16,1-2-144-16,0-1 36 0,-2-1-8 0</inkml:trace>
  <inkml:trace contextRef="#ctx0" brushRef="#br0" timeOffset="-108690.71">19778 18131 1451 0,'0'0'173'0,"0"0"-45"16,0 0 38-16,0 0-5 0,0 0-13 0,0 0-67 0,0 0-31 15,0 0-32-15,0 0-15 0,0 0-29 16,0 0-44-16,0 0-33 0,0 0-125 0,0 0-191 16,-84-12-140-16,85 14-415 0</inkml:trace>
  <inkml:trace contextRef="#ctx0" brushRef="#br0" timeOffset="-107973.65">19673 18392 324 0,'0'0'457'0,"0"0"-355"0,0 0 29 0,0 0 80 16,0 0-41-16,0 0-89 0,0 0-12 0,0 0-25 16,0 0 11-16,0 0 8 0,0 0 25 0,0 0-18 15,0 0-16-15,0 0 4 0,28-24-11 16,-15 15-20-16,4-1 6 0,-1-2 19 0,1 1-16 16,2-2 9-16,-5 1-15 0,4-1-32 0,-4 0-3 15,2 1 5-15,-4 2 6 0,-1 1-6 0,-1 2 6 16,-1 3-18-16,-2 0-13 0,-3 4 11 15,-1 0-2-15,1 1 17 0,-4 6 2 0,0 1 21 16,0 2-28-16,-1 1 15 0,-5 3-2 0,3 0-17 16,-4-1 7-16,3 2 3 0,-2 0 9 15,2 0-24-15,-3-1 37 0,3-1-37 0,-1-2-3 16,3-2 21-16,0 1-20 0,1-3 11 0,1-3 3 16,0-1 22-16,0-2-3 0,1-1 33 15,3 0-8-15,2-1-26 0,-1-4 5 0,4-3-19 16,1-3 21-16,6 0-21 0,-4-2 23 0,1-2-19 15,4-1-17-15,-3-1 24 0,4-2-29 0,-2 3 10 16,0 0-1-16,1 1 25 0,-4 3-18 0,-3 3 23 16,2 0-14-16,-3 4-20 0,-1 1 9 0,-4 3-8 15,3 1 10-15,-5 0-12 0,3 5 17 16,-3 2-17-16,-1 2 1 0,0 2 10 0,-1 1-7 16,0 2-6-16,0-1 5 0,0 3 20 0,0-2-23 15,-1 0 30-15,0 0-12 0,0-1-28 0,1-3 23 16,0 0-11-16,0-2 21 0,0 0-18 15,0-2 22-15,2-2-25 0,0-1-9 0,1-2 32 16,2-1-14-16,-2 0 5 0,5 0 7 0,-1-4-15 16,-2-3 2-16,4 0 16 0,0-3-11 15,1 0 8-15,-1-2-15 0,2-1 8 0,0 0 14 16,0-2-16-16,1 1 23 0,0 1-35 0,3-1-13 16,-4 0 28-16,0 3-16 0,-1 3 15 0,-2 1 11 15,-2 2 11-15,-1 2-11 0,-3 3 23 16,1 0-3-16,-1 2-27 0,-2 5 14 0,0 0-13 15,0 5 4-15,0 2-19 0,-5 1 16 0,2 2-22 16,-3 2-6-16,2 0 6 0,-3 1-11 16,3 0-18-16,-3 1-15 0,2-1 3 0,0-3-82 0,3-1-30 15,2-1-194-15,0-5-301 0,0-4-480 0</inkml:trace>
  <inkml:trace contextRef="#ctx0" brushRef="#br0" timeOffset="-107444.15">20641 18085 1100 0,'0'0'450'0,"0"0"-441"0,0 0 58 16,0 0 32-16,0 0-18 0,0 0-19 0,0 0-5 16,0 0 21-16,0 0-17 0,0 0 21 0,0 0-51 15,0 0-8-15,0 0-9 0,46 8-10 16,-25-6-13-16,0 3-28 0,2-1-13 0,0 1-86 16,1 1-89-16,-2 0-194 0,-7-1-120 0,-5-2-264 0</inkml:trace>
  <inkml:trace contextRef="#ctx0" brushRef="#br0" timeOffset="-107242.68">20708 18336 2001 0,'0'0'7'0,"0"0"57"0,0 0 15 15,0 0-9-15,0 0-16 0,0 0 8 0,0 0 0 16,0 0-24-16,0 0 6 0,0 0-45 0,0 0 18 15,0 0-16-15,0 0 5 0,0 0-32 16,142-2-37-16,-115 1-12 0,0-1-110 0,-1 1-75 16,-2 0-184-16,-7 0-148 0,-5 0-267 0</inkml:trace>
  <inkml:trace contextRef="#ctx0" brushRef="#br0" timeOffset="-106988.83">21045 18083 1404 0,'0'0'84'0,"0"0"22"0,0 0 7 16,0 0 64-16,0 0-8 15,0 0-26-15,0 0-16 0,0 0-11 0,0 0-23 16,0 0-28-16,0 0 14 0,119 9-31 0,-96-2-2 16,2 3-9-16,-1 1 0 0,-2 0-23 0,-3 0 3 15,-2 3 1-15,-4 0-26 0,-2 0 16 0,-5 2-5 16,-3-1 10-16,-3 1-18 0,-3 1 20 0,-7-2-21 15,-3 2-28-15,0 1 25 0,-5-2-38 0,1 0-8 16,-1-1-14-16,-4 0-27 0,4 0-50 16,-2-1-84-16,2 0-189 0,6-5-259 0,4-3-452 0</inkml:trace>
  <inkml:trace contextRef="#ctx0" brushRef="#br0" timeOffset="-106359.39">21962 17997 512 0,'0'0'-22'0,"0"0"73"16,0 0 91-16,0 0 40 0,0 0 21 0,0 0-44 15,0 0-30-15,0 0-25 0,0 0-23 0,0 0-16 16,0 0-12-16,0 0-15 0,0 0-2 0,0 0-2 16,-119-65-6-16,102 70 2 0,-2 2-6 0,6 0 3 15,0-3-7-15,0 2 17 0,6-2 1 16,-2 1-10-16,0-1-2 0,1 1-12 16,0 1-1-16,0 0-23 0,2 0 22 0,0-1-34 15,5 1 9-15,0 0 19 0,1 0-21 0,0 3 22 16,4-4-18-16,3 2 13 0,3 1-12 0,3-1 11 15,0 2 7-15,3-2-22 0,2 0 11 0,0 1 0 16,0 0 4-16,3 2-16 0,-3-1 21 0,1 1-27 16,-2 0 16-16,-2 1 18 0,-1 0-10 15,-2 0-3-15,-1 1-15 0,-3-3 19 0,-3 0-15 16,0 1 31-16,-3-1 5 0,-2-1-4 0,0 1 10 16,-4-1-1-16,-2 0-6 0,-3-1-12 15,1 0 8-15,-4-1 0 0,-1 0-5 16,-1 0-5-16,0 0 6 0,-1-3-37 0,0 2 0 0,-1-2 30 15,1 0-38-15,3-1 31 0,0 0-20 0,2-1-35 16,2 0-54-16,3 0-100 0,0-1-88 16,5 0-130-16,0 0-39 0,0 0 49 0,0 0 268 15</inkml:trace>
  <inkml:trace contextRef="#ctx0" brushRef="#br0" timeOffset="-105957.91">22140 18291 1305 0,'0'0'11'0,"0"0"14"0,0 0 102 0,0 0 0 16,0 0-5-16,0 0-31 0,0 0-10 0,0 0-4 15,0 0-11-15,0 0-6 0,0 0-27 16,0 0-3-16,0 0-19 0,0 0 10 0,108-67-8 15,-89 71 7-15,-2 2-21 0,-3 2-11 0,3-1 19 16,-4 3-27-16,0 0 26 0,-1 1-10 16,-2-1 6-16,1 3-8 0,-5-3-7 0,0 0 19 15,-2 1-31-15,-2-1 29 0,-2 1-9 0,0-1 10 16,-3 0 2-16,-3 0 10 0,-3 2-10 0,-2-1-14 16,-1 0 23-16,0-1-21 0,-3 2 33 15,0-2-16-15,0 2 8 0,0-2-24 0,1 0 14 16,3 1 4-16,1-1-35 0,2 1 36 0,1-3-39 15,5-1 21-15,-1-1 0 0,3 1-10 0,0-1 4 16,3-3-18-16,2 1 32 0,3-2-4 0,3 0-1 16,3 1-8-16,4-1-12 0,3-2-39 0,0 0-9 15,3 0-58-15,1 0-101 0,0 0-77 16,-1-1-181-16,-1 0-22 0,-6-2 111 0,-5 2 396 0</inkml:trace>
  <inkml:trace contextRef="#ctx0" brushRef="#br0" timeOffset="-105424.77">23040 18091 1359 0,'0'0'-29'0,"0"0"72"0,0 0 37 16,0 0 54-16,0 0-14 0,0 0-25 0,0 0-14 16,0 0-1-16,0 0-15 0,0 0-25 15,0 0 9-15,0 0-30 0,0 0 6 0,0 0-19 16,-80-83 6-16,64 83-17 0,-1 0 20 0,-3 5 22 16,0-1-19-16,0 2 27 0,-4 1-8 0,1 2-7 15,1-1-14-15,0 1 15 0,1 3-28 16,1-1 15-16,0 3 10 0,3 0-17 0,3 2 8 15,-1 0-15-15,2 1 1 0,2 2-18 0,4-1 15 16,2 1 1-16,2 0-15 0,3 2 3 0,5-3-2 16,8 1-13-16,2-1-10 0,7-2 31 0,5 1-40 15,3-3 19-15,3-3 6 0,5 0-48 16,1-3-5-16,2 0-55 0,-1-2-46 0,-1-2-89 16,-2-2-77-16,-2-1-132 0,-7-1-9 0,-5 0 157 15,-8 0 322-15</inkml:trace>
  <inkml:trace contextRef="#ctx0" brushRef="#br0" timeOffset="-105208.62">22700 18273 1309 0,'0'0'119'16,"0"0"-72"-16,0 0 41 0,0 0 45 0,0 0-14 15,0 0 0-15,0 0-4 0,0 0-24 0,0 0-13 16,0 0-26-16,0 0-20 0,0 0-27 0,0 0 5 16,125-30-14-16,-96 30-15 0,0 0 0 0,0 1-16 15,-1 2-48-15,4-1-52 0,-4 3-64 0,1 0-149 16,-1-1-131-16,-5 0-21 0,-9-1 4 0</inkml:trace>
  <inkml:trace contextRef="#ctx0" brushRef="#br0" timeOffset="-104524.78">23681 18180 1501 0,'0'0'-2'0,"0"0"44"15,0 0 56-15,0 0 19 0,0 0-17 0,0 0-19 16,0 0-34-16,0 0-9 0,0 0-21 16,0 0-12-16,0 0-15 0,0 0 15 0,0 0 3 15,-104-6-16-15,95 16 11 0,0 1-15 16,3 2 9-16,0 1-6 0,1 1 11 0,1 1-15 16,4-1-4-16,0 2 25 0,0-1-15 0,0-2 14 15,5 0-7-15,0 0-5 0,4-1-8 0,1-1 21 16,1 0 7-16,1-1-13 0,3 0 16 0,-1-2-18 15,4-1 6-15,-2-3-4 0,3 0 17 16,3-1-23-16,-2-3 6 0,1 0 21 0,0-1-26 16,2-6 21-16,-2-1-18 0,-1-2 16 0,-3-1-13 15,0-2 19-15,0 0 4 0,-4-2-21 16,0-2 16-16,-1-2-12 0,-2-1 3 0,0-2-7 16,1-2 8-16,-1-2-9 0,-1-3-1 0,2 1 13 15,-4-2-5-15,1-1 2 0,1-7-8 0,-2-2 15 16,-3-1-25-16,-3 3 16 0,-1 10 10 0,-1 10-18 15,-7 7 21-15,-1 4-10 0,0 5-2 0,-5 1-9 16,3 3 2-16,1 4-9 0,0 2 4 16,3 2 18-16,1 0-2 0,-2 3 4 0,-2 3 10 15,1 3-15-15,2 3-14 0,-1 3 18 0,1 2-18 16,1 1 4-16,2 0 0 0,4 2-5 16,0-2 0-16,0 0-30 0,6 1 30 0,4-3-35 15,1-2 9-15,3-2 4 0,1-1-37 0,1-4-25 16,4 0-74-16,1-2-67 0,-2-4-172 0,2-1-158 15,-3-4 13-15,-8-3 171 0</inkml:trace>
  <inkml:trace contextRef="#ctx0" brushRef="#br0" timeOffset="-104344.12">24369 18399 1819 0,'0'0'96'0,"0"0"33"16,0 0 10-16,0 0-13 0,0 0-65 0,0 0-32 16,0 0-50-16,0 0 26 0,0 0-62 0,0 0-29 15,0 0-64-15,0 0-187 0,0 0-251 16,0 0-77-16,47-20 165 0</inkml:trace>
  <inkml:trace contextRef="#ctx0" brushRef="#br0" timeOffset="-103708.42">24713 18135 1066 0,'0'0'162'16,"0"0"28"-16,0 0 18 0,0 0 9 0,0 0-65 15,0 0-32-15,0 0-23 0,0 0-22 0,0 0-7 16,0 0-32-16,0 0 8 0,0 0-23 16,120-33 10-16,-101 36-14 0,-2 0 16 0,2 2 3 15,-1 1-30-15,-3 1 19 0,2 0-30 16,0 0 12-16,-2 2 8 0,-2 0 0 0,2 1-13 16,-3-1-12-16,1 2 9 0,-1-2-12 0,-1 1 18 0,-1-1-2 15,-3 2 13-15,1-3-9 0,-6-1 18 16,1 0-1-16,-3-1-18 0,0 1 12 0,-4-1-10 15,-4 0 6-15,-3 1-20 0,-1-1 20 0,-1 1-31 16,-5 0 4-16,1 0 25 0,-4 0-21 0,3 1 17 16,-2 0-19-16,0 1 12 0,2-1-11 15,-2 0 13-15,2-1 10 0,0 3-22 0,4-2 15 16,0 0-5-16,0 0 3 0,3-1-15 0,3 0 21 16,3 0-30-16,-2-2 13 0,4 1 21 15,0-1-20-15,1-1 16 0,2 2-15 0,0-2 22 16,0-1-26-16,3 0 30 0,2-1-13 0,2 0-10 15,-2-1 30-15,3 0-19 0,0-1 25 16,2 0-27-16,-1 2 14 0,2-2-14 0,0 0-14 16,-1 1 40-16,0-1-23 0,2 0 15 0,-2 1-2 15,-1-1-3-15,2 1-24 0,-2-1 25 0,2 1 3 16,-1-1-29-16,0 1 34 0,0-1-21 16,2 2-8-16,-2-2-6 0,3 0 18 0,-1 0-28 15,1 0 17-15,0 0 20 0,-3 0-26 0,1 0 16 16,1 0-20-16,-2 0 15 0,2 0-27 0,-4 0 28 15,2 0-3-15,0 0-13 0,0 0 15 0,0 1-8 16,0 0 0-16,3 0-43 0,-3 0 29 0,3-1-59 16,-3 1 11-16,1 1 32 0,2-1-50 15,-3-1 1-15,1 1-34 0,-1-1-122 0,0 0-155 16,-1 0-278-16,1 0-234 0,-7 0 589 0</inkml:trace>
  <inkml:trace contextRef="#ctx0" brushRef="#br0" timeOffset="-101324.87">22825 796 0 0,'0'0'0'0,"0"0"0"15,0 0 0-15,0 0 0 0,0 0 56 0,0 0 188 16,0 0 62-16,0 0 10 0,0 0-35 0,0 0-55 16,0 0-25-16,0 0-39 0,9-8-24 0,-7 8-28 15,-2-1-7-15,0 1-13 0,0-1-34 0,0 0 9 16,0 0-23-16,0 0 2 0,0-2-8 16,0 1 3-16,1 0-22 0,-1-2-6 15,0 1 17-15,0-1-23 0,0-1 25 0,0 1-6 16,0 0 4-16,0 0-6 0,0 0 5 0,-1 1-3 0,-3-1-16 15,-1 0 6-15,1 1-15 0,-3-1-3 16,2 1-9-16,-1 0 19 0,-2 0-23 0,0 1 3 16,-3-1 11-16,3 2-17 0,-5 1 15 15,2 0 0-15,-2 0 9 0,-3 0-14 0,4 4 15 16,-4 1-10-16,1 2-11 0,-1 1 15 0,2 1-9 16,0 0 11-16,2 2-7 0,-3 1 10 0,5 0-15 15,0 0 7-15,0-1 7 0,3 1-11 0,-1 2 4 16,2-2 12-16,1 2 1 0,0 1-21 15,2-1 24-15,2 0-19 0,0-1-9 0,1 3 22 16,0-2-10-16,1 0 1 0,4 1 7 0,4-2 8 16,0-1-16-16,2 0 14 0,2-1-1 0,4-3-10 15,0 2 14-15,2-3 1 0,2-3 3 0,1 0-9 16,2-3 16-16,-3-1-21 0,2 0 7 16,-1-1 12-16,-1-3-3 0,-3-2-1 0,0 1-4 15,0-2 22-15,-3-1-21 0,-2-2 20 0,0 0-5 16,-2 1-20-16,-2-1 6 0,1-3-4 15,0 2 6-15,-4-3-17 0,-1 0 15 0,1-3-24 0,-2 3-3 16,-1-2 13-16,0-2-11 16,-3 3-4-16,0-2-5 0,0 1 4 0,0 2-34 15,-1 2 7-15,-4 1-45 0,1 1-54 0,-1 2-62 16,0 2-139-16,-1 0-194 0,2 4-109 0,0-1-241 0</inkml:trace>
  <inkml:trace contextRef="#ctx0" brushRef="#br0" timeOffset="-100451">22606 2043 116 0,'0'0'20'0,"0"0"53"0,0 0 59 16,0 0 38-16,0 0 16 0,0 0-13 0,0 0-13 16,0 0-1-16,0 0 18 0,0 0-7 15,0 0-19-15,0 0-22 0,0 0-22 16,0 0-20-16,-2 51-7 0,2-50 0 0,0-1-6 16,0 0 6-16,0 0 0 0,0 0-2 0,0 0-4 15,0 0-1-15,0-1-10 0,0-1-9 0,0 2-6 16,2-1-4-16,-2-1 1 0,3-2-17 0,1-4 2 15,1 0-21-15,0-1-2 0,2-2 0 0,1 0-4 16,-1 0 5-16,1-1-6 0,-2 0 15 16,2 0-5-16,0-3 2 0,1-1 0 0,1 0-9 15,2-2-2-15,-1 0 5 0,1-2 5 0,0 0-11 16,-1-2 13-16,-3-1-15 0,3 2 1 16,-5 0 6-16,2 4-4 0,-4 1 0 0,1 0-2 15,-1 3 8-15,3 1-12 0,-5 1 11 0,1 1-4 16,-1 2-8-16,1 1 5 0,-3 2 0 0,1 2 3 15,-1 0-8-15,0 3 8 0,0 0-9 16,0 0-5-16,0 0-1 0,0 2-10 0,0 1-9 16,0 2 5-16,0 2 14 0,0 4 2 0,0 2 19 15,1 3-2-15,0 1 0 0,1 5 1 16,-2 0 4-16,0 3 2 0,0 0-7 0,0 1 9 16,0 2-13-16,0 0 4 0,-2 1-1 0,0 1 2 15,1-2-4-15,-2 2-2 0,2-4 8 0,-2 2-15 16,2-4 12-16,0 0-8 0,0-3-4 0,1-1 4 15,-2-6 0-15,2 0 3 0,0-1-6 0,0 0 7 16,-1-5-8-16,0 1-1 0,0-2-3 0,-1-2-9 16,2 1-12-16,-1-2-16 0,0-2-22 15,1-1-24-15,0-1-19 0,0 0-27 0,0 0-48 16,0 0-101-16,0-2-173 0,0-2-98 0,0 1 32 16,0 2-82-16</inkml:trace>
  <inkml:trace contextRef="#ctx0" brushRef="#br0" timeOffset="-94496.1">18011 17288 67 0,'0'0'8'0,"0"0"0"16,0 0-1-16,0 0 8 0,0 0-6 0,0 0 4 15,0 0 0-15,0 0 6 0,0 0-1 0,0 0 8 16,0 0 27-16,0 0 34 0,0-25 31 0,0 25 27 16,0 0 11-16,0-1-19 0,0 1-14 0,0 0-25 15,0 0-18-15,0 0-11 0,0 0 5 16,0 0 5-16,0 0-11 0,0 0 6 0,0 0-14 16,3 0-9-16,-3 0-2 0,1 0-2 0,-1 0-8 15,1-1-4-15,0 0 2 0,-1 1-7 0,2-2 3 16,0 0-3-16,5 1 0 0,-4 0-10 0,3-1 9 15,-2 1 3-15,3-1-10 0,2 0 8 16,-4 2-11-16,4 0-3 0,-1 0-2 0,0 0 2 16,-1 0-4-16,1 0 3 0,2 0 7 15,1 0-5-15,3 0 8 0,-1 1-7 0,-2-1-1 16,-1 1-5-16,3 2-1 0,1-2 4 0,-3 1-10 16,-4 1 6-16,0 0-7 0,0 1-2 0,-4-1 0 15,3 2 4-15,-4 0-7 0,0 1 5 0,-2 0 7 16,0 2-10-16,0 0 13 0,0 1-11 15,-1 0-1-15,-3 1-1 0,-2 0 1 0,-2 0 3 16,4-1-7-16,-4 2 6 0,0-2-7 0,4 0 0 16,-4 3-2-16,0-3 1 0,2 1-1 0,-5 1-2 15,-1-1 12-15,-1 0-9 0,1 1 8 16,1 0-7-16,-2-1 3 0,-1 0-5 0,1-1 9 16,3-1 2-16,1-1-10 0,-3 0 10 0,0-1-12 15,1-2 6-15,-3 2-2 0,2-1 2 0,1-1-1 16,-2 0-2-16,-3-2 9 0,5 1-4 15,1-2 3-15,-1-1 0 0,2 0 4 0,4 0-2 0,0 0 11 16,3 0 0-16,1 0-6 16,0-1 1-16,0-2-6 0,1 1-1 0,0 1-8 15,0-3 8-15,1 2-14 0,2-3 1 0,3 1 13 0,-1-1-9 16,5-2 12-16,2 0-8 0,1 1 1 16,1 0-1-16,-2 1 1 0,5 0 6 0,-4 1-4 15,4-1 5-15,-4 1-3 0,4-1 1 0,-4 1-5 16,5 1 7-16,-4 1-10 0,3 0 3 15,-4 2 8-15,-1 0-8 0,0 0 13 0,-4 2-14 16,0 0 5-16,1 1-9 0,-5 2 4 0,3 0 8 16,-4 0-10-16,4 0 10 0,-6 1-7 0,7-2 0 15,-6 2-1-15,2 1 3 0,-1 1-5 0,0 0-1 16,-3 1 6-16,2 1-5 0,0 0 6 0,0-1-4 16,-2 0 3-16,0 3-6 0,0-2 6 15,0 2 0-15,0-1-6 0,0-1 5 0,-4 1-5 16,2-2 4-16,-1-1-1 0,-3 0 4 15,1 0-7-15,-3-1 0 0,-1 2 10 0,0-1-8 16,-2-1 11-16,1 2-6 0,0-2 1 0,-5-1-3 16,0 1 0-16,1 1 0 0,-2-1-8 15,2-1 7-15,-2-2-1 0,2-1 7 0,0-1-5 16,-2-2 4-16,2 1-8 0,-1-1 0 0,2 0 5 16,-4 0-3-16,5 0 4 0,-2 0-5 0,-1 0 5 15,4 0-6-15,-4 0 4 0,3 0 1 0,2 0-8 16,-1-1 2-16,5 1-6 0,-2-1-2 0,0 0-18 15,6 0-9-15,-4 1-33 0,4 0-42 16,2 0-51-16,-1 0-87 0,1 0-103 0,0 3-147 16,0-1 8-16,0 0-202 0</inkml:trace>
  <inkml:trace contextRef="#ctx0" brushRef="#br0" timeOffset="-92788.74">22034 18440 0 0,'0'0'0'0,"0"0"0"0,0 0 0 0,0 0 0 16,0 0 0-16,0 0 0 0,0 0 0 15,0 0 0-15,0 0 0 0,0 0 41 0,0 0 51 16,0 0 3-16,0 0 20 0,25 0-10 16,-25 0 2-16,1 0-2 0,-1 0 21 0,1 0 15 15,0 0-8-15,1 0 9 0,-2-2-23 0,1 2-4 16,2-1-20-16,-1 1 0 0,2-1-23 0,0 0-9 15,0-1 13-15,0-1-20 0,3 1 8 0,0 0-10 16,0-2 11-16,1 2-19 0,2-1 19 0,0-1-10 16,-1 1-27-16,1 1 4 0,-1-2-12 0,0 1 15 15,1-1-25-15,-1 2 26 0,-2-1-35 16,2 0-8-16,-1 1 24 0,1 0-19 0,0 0 14 16,1 1-10-16,0-1 22 0,0 1-24 0,2 1 12 15,0 0-1-15,-1 0-30 0,1 0 22 16,0 0-15-16,-2 0 27 0,1 0-22 0,-3 1 23 15,2 2-23-15,-2 1-10 0,-3 0 25 0,0 2-14 16,-1 0 12-16,-2 2-16 0,-1 0 34 0,-1 1-39 16,0 1 34-16,-3 2-11 0,-3 1-17 15,-1 0 4-15,0 0 1 0,-2 0 14 0,-1-2-29 16,0 1 34-16,0-4-32 0,4-3-4 0,4-2 26 16,-5 1-11-16,0 1 8 0,-1 0 1 15,-4 4-1-15,6-6-17 0,-1 1 32 0,-5 4-8 16,4-4-12-16,2-1 5 0,-10 5-16 0,8-5 22 15,-4 4-25-15,-4-1 33 0,5 0-26 16,-2-2-10-16,8-1 26 0,-10 3-14 0,8-3 6 0,-1 0 6 16,-5 3 1-16,6-3-7 0,1-1 8 0,1 0-12 15,5-2 2-15,-8 1-10 0,1 1 5 16,1-1 20-16,0 2-23 0,6-3 33 0,0 0-28 16,0 0-12-16,0 0 20 0,0 0-11 0,1 0 10 15,5 0-2-15,-1-3 27 0,9 1-38 16,-9 1 45-16,1 0-12 0,8-1-39 0,-7 2 29 15,5-1-27-15,2 0 13 0,-1 1-1 0,0 0 8 16,-1 0-18-16,3 0 7 0,-4 0 8 0,1 2-10 16,1 0 10-16,-1 1-20 0,0 2 31 15,1-2-25-15,-8 0 22 0,11 2-3 0,-7 0-26 16,-1-1 20-16,9 6-12 0,-10-5 22 0,1-1-24 16,7 6 31-16,-9-6-27 0,-1 0-5 15,2 1 21-15,-1 1-19 0,1 0 34 0,-2-1-19 16,1 2 11-16,-6-7-10 0,4 6-5 0,0 1 9 15,0 0 1-15,1 0-10 0,-5-7 11 0,0 5 11 16,0 1-38-16,0 0 39 0,0 1-41 0,0-7 8 16,0 0 22-16,-8 6-17 0,2 1 10 0,-1-1-12 15,0 1 22-15,-1-4-22 0,1 1 19 16,-1 1-11-16,-7 3-1 0,8-5-11 0,0 1 18 16,-12 2-11-16,12-3-1 0,-7 3 33 0,0 0-35 15,2-3 39-15,-1 2-32 0,1-1 3 0,0 0-10 16,-2-1-9-16,0 1 49 0,1-2-40 15,1 1 44-15,0-1-4 0,-2 0-31 0,2-1 18 16,0 1 39-16,6-2 2 0,-8 1-11 0,5-1 26 16,1 0-73-16,-6 0-1 0,7 0 5 15,-1 0 2-15,2 0-63 0,0 0 8 0,-3 0 14 16,3 0-30-16,-1 0 69 0,7 0-19 0,0 0-13 16,0 0-35-16,-6-2-4 0,1 1-41 0,-2-1-57 15,2 1-12-15,5 1-95 0,0 0-44 16,0 0-117-16,0 0-92 0,0 0 236 0,0 0 289 0</inkml:trace>
  <inkml:trace contextRef="#ctx0" brushRef="#br0" timeOffset="-90157.13">13920 5580 276 0,'0'0'12'16,"0"0"8"-16,0 0 37 0,0 0 33 0,0 0 52 16,0 0 41-16,0 0 29 0,0 0 21 0,0 0-28 15,0 0-42-15,0 0-60 0,-28-16-43 0,30 11-23 16,4-1-4-16,0-1 2 0,2-1-6 0,2-2 0 15,-1 2-6-15,1 0-3 0,-1 1 4 16,0 2 2-16,-1 2 0 0,-2 2 0 0,0 1-4 16,-2 0-9-16,2 0-6 0,-3 4-4 0,2 2-1 15,-3 1 0-15,0 3 5 0,-2-2 3 16,0 1 2-16,0 0 10 0,-1 0 2 0,-4 0 4 16,1 1 1-16,-3-2 0 0,1 2 0 15,-1-3 2-15,0 0 0 0,1-3 2 0,-2 1 1 0,1-2 2 16,1-1 5-16,-1-1 1 0,0-1 4 0,2 0-1 15,-1 0-9-15,1-5-8 0,-1 0-11 16,1 0-9-16,-1-1-8 0,2-2-5 0,0-1-4 16,1 0-1-16,2-3 3 0,0 1-1 0,1 3 1 15,0 0-2-15,0 1-5 0,2 1-6 0,1 2-8 16,2 2-6-16,-2 1-2 0,6 1 2 0,-2 0 5 16,0 3 8-16,-1 3 6 0,6 1 7 15,-2 0 1-15,-2 0 3 0,3 1-1 0,-4 0 0 16,-1 1 2-16,-1 0-1 0,-2 2 3 0,0-2 2 15,-1 1 5-15,-2-1 5 0,0 1 7 0,0-2 6 16,-5-1 4-16,1 0 3 0,-2 1-2 16,-3-3-3-16,0 1-5 0,0-1-1 0,-1-1 1 15,1-1-1-15,-2-2 2 0,1-1-1 16,2 0-1-16,-2 0-2 0,2-1-1 0,0-4-4 16,4 0-5-16,-3-1-5 0,5 0-6 0,-2-3-5 15,3-1 0-15,0-2-1 0,1-1 0 0,-2 1 0 16,4 2 3-16,3 0-4 0,-2 3 0 0,5 0-2 15,-2 0-4-15,1 3 5 0,3 1 2 0,0 1 3 16,0 2 2-16,2 0-3 0,0 0-4 16,0 0-2-16,0 2-4 0,-5 4 5 0,1 0 3 15,-2 2 4-15,-4 0 7 0,1 2 0 0,-1 0 2 16,-2-2-1-16,0 3-6 0,-2-3 1 16,-2 0-8-16,-1 0-15 0,1 0-18 15,-2-1-33-15,1-3-54 0,-1 2-88 0,2-2-138 0,0 0-129 16,-1-1-87-16,4-1-101 0</inkml:trace>
  <inkml:trace contextRef="#ctx0" brushRef="#br0" timeOffset="-89590.22">14816 5036 1889 0,'0'0'144'0,"0"0"-182"0,0 0 51 16,0 0 32-16,0 0-45 0,0 0-32 15,0 0-12-15,0 0 22 0,0 0 47 0,0 0 11 16,0 0 8-16,-37 123 1 0,33-94 0 0,-1 1 0 15,2 1-7-15,-2-1-6 0,2 1-8 0,0-2-5 16,1-1-3-16,2 0-4 0,-2 0-1 16,2-3-2-16,0 1 0 0,0-2-5 0,0-1-3 15,4-2-1-15,2-2-2 0,-1-1-1 16,1-3 1-16,0-3 0 0,0-1 0 0,1-2 3 16,-1-2-1-16,-5-2 4 0,2-2 1 0,-1-1 4 15,-1 0 8-15,-1-2 6 0,0 0 15 0,0 0 10 16,0 0 4-16,0-3-5 0,0-1-14 0,-3-2-18 15,-1-1-10-15,-5-2-5 0,2 0 0 0,-2 1 6 16,0-2 0-16,-1 1 2 0,-1 1 0 0,1 1 3 16,-3-1 2-16,1 2-2 0,-1 0 3 15,0 1-1-15,-2 1-6 0,0 3 2 0,-1 1-2 16,1 0-3-16,0 0 2 0,1 5-2 0,-1 1-4 16,0 1 2-16,-1 3-1 0,3 1 1 15,0 3 3-15,1-1-2 0,2 0 0 0,1 2-3 16,3-2 2-16,1 2-1 0,2-2-2 0,2-2 0 15,1 2-1-15,1-3-2 0,7 1-2 0,-1-2-1 16,4-2-3-16,3-3 1 0,5-3-4 16,3-1-9-16,3 0-18 0,0-8-27 0,2 0-45 15,0-2-56-15,-3-1-89 0,1-1-155 0,-2-3-92 16,-8 6-135-16,-4 2 111 0</inkml:trace>
  <inkml:trace contextRef="#ctx0" brushRef="#br0" timeOffset="-89223.78">14900 4915 2403 0,'0'0'-98'16,"0"0"41"-16,0 0 62 0,0 0 49 0,0 0-4 15,0 0-22-15,0 0-10 0,0 0 0 0,0 0-4 16,0 0 2-16,0 0-8 0,130-70-3 0,-117 70 0 16,-3 2-5-16,0 4 1 0,-1 1-2 15,-2-1 2-15,0 2-2 0,-2 2 3 0,-2-2 0 16,1 2-1-16,-2-1 2 0,1 0 0 0,-3 1 4 16,0 0 3-16,0 0 5 0,0 1 3 15,-3 3 2-15,-3-2 1 0,3 2 1 0,-2 1-1 16,-1 0-2-16,1 2 0 0,0-1-9 0,-1 1-1 15,4-2-6-15,2 0-6 0,0-1-2 0,0-1-3 16,0-2-3-16,6 0-9 0,0-1-8 0,2 1-15 16,3-3-18-16,-1 1-43 0,1-1-71 0,5 0-96 15,-2-1-177-15,-3-1-31 0,-2-3-539 0</inkml:trace>
  <inkml:trace contextRef="#ctx0" brushRef="#br0" timeOffset="-88928.75">15703 5052 2336 0,'0'0'40'16,"0"0"-92"-16,0 0 46 0,0 0 53 0,0 0-4 15,0 0-28-15,0 0 4 0,0 0 2 0,0 0 8 16,0 0 2-16,0 0 3 0,-111 137 2 0,101-112-2 16,2 4-3-16,-2-1-8 0,1 3-5 0,-1-2-10 15,3 3-4-15,-1 0-3 0,-1-1-5 0,6 1-9 16,-1-3-23-16,3 0-33 0,1-5-50 16,1-3-54-16,5 2-66 0,4-6-113 0,1-2-129 15,-1-4 38-15,-1-5-340 0</inkml:trace>
  <inkml:trace contextRef="#ctx0" brushRef="#br0" timeOffset="-88524.62">15979 5184 2378 0,'0'0'19'0,"0"0"35"0,0 0 31 16,0 0-5-16,0 0-34 0,0 0-20 15,0 0-7-15,0 0-3 0,0 0-3 0,-116-17 0 16,103 20-5-16,2 3-1 0,0-1-5 0,3 0-3 16,2 1-4-16,2 0-10 0,3 0-1 0,0-1-2 15,1 1 2-15,0 0 5 0,0 0-1 0,3 1-2 16,2-2-1-16,3 2 1 0,0 0 4 16,3 0 3-16,-1 2 3 0,1 0 2 0,1 1-3 15,2 0-1-15,1 1-1 0,-2-1-6 0,1 0 3 16,0 0 1-16,-4 0-2 0,1 0 4 0,-2-1-3 15,-4 0 1-15,0-1 3 0,0 0-2 16,-4 1 7-16,-1-1 6 0,0 0 6 16,-1 1 10-16,-4-1 5 0,-4 0 6 0,1 0-1 15,-2 0 1-15,-2 0 1 0,1 0-1 0,-5 2-2 16,1-3 0-16,-4 0-5 0,3 1-4 0,-1-2-3 16,-2 0-6-16,3 0-3 0,-3-2-7 0,3 0-4 15,1-1 2-15,1 0-15 0,2-2-15 16,2-1-25-16,3 0-56 0,1 0-63 0,2 0-116 15,4-2-229-15,0-1-37 0,0 2-566 0</inkml:trace>
  <inkml:trace contextRef="#ctx0" brushRef="#br0" timeOffset="-88140.66">16192 5409 1763 0,'0'0'611'0,"0"0"-582"0,0 0 43 0,0 0 45 16,0 0-19-16,0 0-41 0,0 0-7 15,0 0-14-15,0 0-9 0,0 0-4 0,0 0-4 16,0 0-5-16,0 0 5 0,0 0 8 0,-12 2 2 16,8 6 7-16,-1 0-4 0,1 1-6 0,-3 3-6 15,1-1-5-15,0 2-3 0,-2 0-4 0,-1-1 1 16,3 2-5-16,0-1-1 0,0-2 0 15,1 0-2-15,0-4 1 0,2 1-3 0,1-1 2 16,1 2-1-16,1-4-2 0,0 1 4 0,0 0-2 16,0-1 0-16,2 0 2 0,3 0 1 15,-1 0-3-15,5-1 4 0,-1 1-5 0,2-2 3 0,3 0 0 16,-2 1 0-16,3-3 2 0,1 0-4 16,-1-1 1-16,4 0-6 0,-3 0-2 0,1-2-8 15,3 0-16-15,-4-2-16 0,1 1-22 0,-4-1-29 16,1 1-45-16,1-1-70 0,-4 1-139 0,1-3-225 15,-4 3-7-15,-2 2-456 0</inkml:trace>
  <inkml:trace contextRef="#ctx0" brushRef="#br0" timeOffset="-87946.95">16312 5528 1425 0,'0'0'568'15,"0"0"-456"-15,0 0 6 0,0 0 21 0,0 0-40 16,0 0-21-16,0 0 5 0,0 0-1 0,0 0 1 15,0 0-6-15,0 0-12 0,0 0-13 16,0 0-17-16,0 0-9 0,-36 107-10 0,33-95-4 16,1-2-6-16,0 3-4 0,-4-3-5 0,3 2-10 15,-1-1-6-15,-1 2-18 0,0-2-23 16,-1 3-38-16,-3-1-43 0,3 0-67 0,0-1-138 0,-2 0-209 16,4-2-79-16,1-5-330 0</inkml:trace>
  <inkml:trace contextRef="#ctx0" brushRef="#br0" timeOffset="-87663.75">16555 5551 2254 0,'0'0'40'0,"0"0"-61"16,0 0 42-16,0 0 59 0,0 0-2 0,0 0-7 16,0 0-5-16,0 0-2 0,0 0-4 0,0 0-3 15,0 0-9-15,0 0-5 0,72 119-13 0,-66-100-8 16,-2 1-6-16,-2 2-5 0,-1-1 0 16,-1 1-5-16,-1 1-5 0,-5 2-11 0,-5-1-18 15,-3 1-31-15,-2-1-47 0,0 1-60 0,-4-2-145 16,5-7-267-16,7-6-782 0</inkml:trace>
  <inkml:trace contextRef="#ctx0" brushRef="#br0" timeOffset="-61357.7">16730 5168 1067 0,'0'0'40'0,"0"0"53"0,0 0 64 16,0 0 36-16,0 0 7 0,0 0-31 15,0 0-31-15,0 0-18 0,0 0-18 0,0 0-27 16,0 0-25-16,0 0-16 0,-21-26-5 0,21 30 7 16,3 4 10-16,1 2 8 0,-1 5-2 0,5 1-8 15,-1 2-13-15,-2 0-12 0,2 2-6 16,-2-1 0-16,2 0-3 0,3-1-1 0,-2 2-3 16,-1-3-2-16,2-1-1 0,-1 1-1 0,1-3-2 15,-2 0 2-15,2-2-1 0,-2-3-1 16,1 0 2-16,-1-2-4 0,2 0 1 0,-2 0-1 15,0-3 1-15,-1 0-1 0,-1-1 3 0,3-4 2 16,-5 1 3-16,1 0 7 0,-1 0 10 0,-1-2 12 16,0-3 3-16,1-2 0 0,1-2-10 0,-3-1-7 15,0-2-1-15,3 1 0 0,-3-1 1 0,1 2-3 16,-2-1-2-16,1-2-7 0,-1 0 0 0,1-1 0 16,0-1-4-16,-1 0 4 0,1 1-3 15,0-1-2-15,1 0 3 0,-1-2-4 0,2 1-1 16,-2 0 0-16,0 0-1 0,1 3-2 0,0 2 2 15,1 3-1-15,-1 1-6 0,-2 2 1 16,0 0-8-16,0 4-19 0,1-1-24 0,-1 1-48 16,0 1-77-16,0 0-101 0,4 0-115 0,-3 0-152 15,2 0-802-15</inkml:trace>
  <inkml:trace contextRef="#ctx0" brushRef="#br0" timeOffset="-61011.89">17092 5594 2270 0,'0'0'-206'0,"0"0"80"15,0 0 154-15,0 0 105 0,0 0-31 0,0 0-46 16,0 0-15-16,0 0-6 0,0 0 5 0,0 0 2 15,0 0 1-15,73-124-1 0,-63 110-4 0,-3 2-1 16,-2 3-1-16,-1 2-3 0,0 4 1 16,-3 1-5-16,-1 0-9 0,0 2-3 0,0 0-12 15,0 2-10-15,0 3-3 0,0 3 1 0,0 7 7 16,0 4 9-16,0 3 4 0,-1 6-2 16,-3 0-6-16,-2 2 0 0,1-2-5 0,0-1-4 15,3 1-1-15,-1-3-6 0,1-1-12 0,2-3-11 16,0-3-25-16,0-1-32 0,0-2-37 0,4-2-68 15,-1-4-89-15,2-4-94 0,0-3-103 16,-1-2-593-16</inkml:trace>
  <inkml:trace contextRef="#ctx0" brushRef="#br0" timeOffset="-60763.07">17247 4770 2774 0,'0'0'-123'16,"0"0"27"-16,0 0 59 0,0 0 64 0,0 0 4 0,-72 123-5 16,64-91-9-16,4 0-2 0,-2 3-4 15,4-3-3-15,2 1 0 0,0-2-6 0,0-2-10 16,6-3-17-16,0-2-34 0,2-3-60 0,4-2-77 15,2-3-94-15,1-3-94 0,-3-3-94 16,-3-5-610-16</inkml:trace>
  <inkml:trace contextRef="#ctx0" brushRef="#br0" timeOffset="-60430.78">17468 5088 2341 0,'0'0'-58'0,"0"0"20"16,0 0 62-16,0 0 30 0,0 0-21 15,0 0-14-15,0 0 2 0,0 0 13 0,0 0 15 16,0 0 18-16,0 0 13 0,0 0-2 16,0 0-12-16,0 0-21 0,12-36-15 0,-7 23-11 15,1-1-4-15,3 0 1 0,-1-1 0 0,-4 3-2 16,3-1-2-16,-3 3 1 0,3 1-5 0,-4 0 1 15,0 5-3-15,0 1-5 0,-2 2-1 0,-1 1-7 16,1 0-5-16,-1 0-12 0,0 5-2 16,0 2 0-16,0 3 8 0,1 2 12 0,0 1 4 15,-1 4-3-15,1 1-11 0,-1 0-11 0,0 1-18 16,0 1-21-16,0 0-30 0,0-3-41 16,0 1-54-16,0-4-66 0,0-1-57 0,0-3-62 15,0-3-36-15,0-3-499 0</inkml:trace>
  <inkml:trace contextRef="#ctx0" brushRef="#br0" timeOffset="-60213.52">17690 4749 2549 0,'0'0'20'15,"0"0"-152"-15,0 0 52 0,0 0 126 16,0 0 26-16,0 0-4 0,0 0-10 0,0 0-6 15,6 128-7-15,0-106-5 0,-3 2-7 0,3-1-7 16,-4 0-7-16,0 1-7 0,-1-1-3 16,-1 0-6-16,0-1 0 0,-3-1-19 0,-4-1-23 15,2 0-47-15,-3 0-96 0,-1-2-153 0,5-3-215 16,-3-5-898-16</inkml:trace>
  <inkml:trace contextRef="#ctx0" brushRef="#br0" timeOffset="-59791.32">18011 4651 2246 0,'0'0'-174'0,"0"0"-6"16,0 0 75-16,0 0 137 0,0 0 64 0,0 0 13 15,0 0-10-15,0 0-8 0,35 131-10 0,-27-101-7 16,0 3-10-16,2-1-8 0,-1 4-6 15,2 0-7-15,-2 3-7 0,1 2-12 0,-3 0-4 16,-4 0-5-16,-3 3-1 0,0-1 3 16,-3 1-2-16,-7 0-2 0,-1 1 0 0,-5-1-5 15,3 1-2-15,-7-4-2 0,5 1-3 0,-2-3-3 16,-1-4-4-16,0-2-4 0,5-3-11 16,-4 0-13-16,5-5-21 0,1-3-34 0,1 0-49 0,1-5-75 15,4-2-100-15,-1-2-128 0,5-5-55 16,-1-1-454-16</inkml:trace>
  <inkml:trace contextRef="#ctx0" brushRef="#br0" timeOffset="-59379.86">18329 5429 2382 0,'0'0'-175'15,"0"0"35"-15,0 0 99 0,0 0 107 0,0 0-10 16,0 0-31-16,0 0-12 0,0 0-9 15,138-17-3-15,-109 15-11 0,0-1-32 0,0 1-61 16,-4-1-90-16,0 1-135 0,-8 1-133 0,-5 1-593 0</inkml:trace>
  <inkml:trace contextRef="#ctx0" brushRef="#br0" timeOffset="-59172.11">18410 5624 2679 0,'0'0'-70'0,"0"0"46"16,0 0 87-16,0 0 23 0,0 0-26 0,0 0-14 15,0 0-10-15,138-40-7 0,-117 33-17 0,0 1-3 16,0 0-10-16,-3 1-13 0,-1 2-15 16,-5 0-31-16,-3 2-52 0,-1 0-85 15,-3 0-121-15,1 1-174 0,-3 0-399 0,-2 0 79 0</inkml:trace>
  <inkml:trace contextRef="#ctx0" brushRef="#br0" timeOffset="-54373.88">19078 5554 728 0,'0'0'168'0,"0"0"-219"0,0 0 48 0,0 0 79 16,0 0 32-16,0 0-4 0,0 0-14 15,0 0-5-15,0 0 17 0,0 0 37 0,0 0 28 16,0 0 4-16,4-13-16 0,2 0-35 0,1 1-30 16,4-4-12-16,-2 2-9 0,0-4-1 0,0 3-6 15,-3-1-11-15,2-1-11 0,1-3-8 0,0 2-5 16,-1-3-5-16,-2-1-4 0,2 1-3 15,1 1-4-15,-5 0 2 0,2 5 4 0,-4 4 3 16,0 4 1-16,-2 1 1 0,3 4-7 16,-3 1-8-16,0 1-5 0,0 0-7 0,0 0-5 15,0 1-7-15,0 4-5 0,0 1 2 0,0 3 7 16,0 4 10-16,-4 6 7 0,3 1 0 0,-1 1 0 16,-1 2-2-16,-2 1-1 0,3-2 3 0,-5 4-2 15,3-1-4-15,-2-1-1 0,3 2-9 16,-1-2-5-16,-1-1-10 0,1-4-15 0,-1 0-21 15,3-2-29-15,1-1-36 0,1-3-50 0,0-2-51 16,1 0-47-16,1-3-96 0,5-3-40 16,-5-1-525-16</inkml:trace>
  <inkml:trace contextRef="#ctx0" brushRef="#br0" timeOffset="-53923.74">19682 5259 2112 0,'0'0'404'0,"0"0"-421"16,0 0 52-16,0 0 45 0,0 0 3 0,0 0-37 16,0 0-24-16,0 0-14 0,0 0-8 0,0 0 2 15,0 0-5-15,0 0 1 0,0 0 1 16,-129 9 0-16,114 8 0 0,-2 2 2 0,1 2-1 15,1 0 1-15,-1 1 0 0,3 2 1 0,4 0-2 16,-1-2-1-16,4 5 0 0,1-3-5 0,2 0-1 16,3-2-3-16,0-3-6 15,0-1-3-15,4-1-5 0,5-2-4 0,0-2-7 0,1-3-8 16,2-2-5-16,5-2 1 0,-2-2 8 0,3-3 12 16,2-1 10-16,2 0 0 0,-3-6 4 0,2-2-4 15,-1-1 5-15,-1-2 7 0,-2 0 5 16,-5-1 6-16,-2 3 10 0,-4 0 12 0,0-1 10 0,-6 3 12 15,0 1 10-15,0-1 3 0,-8 2 0 16,-2 2-13-16,-1 1-15 0,-3 2-16 0,-3 0-11 16,-3 0-5-16,1 5-2 0,-2 1 2 0,1 1-3 15,1 0 2-15,3 1-2 0,0 0-1 16,1 1-4-16,-1 2-3 0,3-2-8 0,2 0-19 16,0-1-25-16,3 1-43 0,0-2-65 0,6 1-99 15,0-2-109-15,2-1-140 0,0-3-570 0</inkml:trace>
  <inkml:trace contextRef="#ctx0" brushRef="#br0" timeOffset="-53535.76">19994 5278 2555 0,'0'0'-29'0,"0"0"37"0,0 0 46 15,0 0-8-15,0 0-31 0,0 0-15 16,0 0-2-16,0 0 1 0,0 0-3 0,0 0 5 16,0 0-2-16,0 0 2 0,-126 81 1 0,115-61 0 15,1 0 1-15,0 1-1 0,6 1-1 0,-1-1-4 16,4 1-2-16,1-1-4 0,1-1-2 16,5-1-6-16,5-3-6 0,-1-2-4 0,2-1-10 15,3-2 3-15,-1-3 5 0,4 1 6 0,-3-4 12 16,2-1 7-16,-2-3 4 0,3-1 9 15,1 0 9-15,-2-7 4 0,-1-1 5 0,0-2 2 16,0-3 8-16,-1-2 2 0,-1 0 9 0,-4 0 7 16,1-3-4-16,-2 0 2 0,-2-1-8 0,-4-3-11 15,2-2-11-15,-5 1-8 0,0-1-7 16,0 2-2-16,-4 1-1 0,-1 5-4 0,-4 2-4 16,-1 5-13-16,-1 2-14 0,-4 4-34 0,3 2-53 15,-4 1-82-15,-2 2-119 0,-2 6-160 16,4 0-112-16,5-3-540 0</inkml:trace>
  <inkml:trace contextRef="#ctx0" brushRef="#br0" timeOffset="-53157.71">20327 4853 2580 0,'0'0'-99'0,"0"0"37"15,0 0 71-15,0 0 41 0,0 0-13 0,0 0-27 16,0 0-7-16,0 0-1 0,0 0 0 0,0 0 0 16,0 0 1-16,125-68 2 0,-102 67-5 0,-1 1 2 15,0 0-2-15,-3 3-2 0,0 2 1 0,-4 1-1 16,-2-1-1-16,-3 2-6 0,-3 0 1 0,-1 2-2 15,-3 0 3-15,-1 2 12 0,-2 0 5 16,0 2 11-16,-3 2 3 0,-8 0 4 0,2 0-2 16,-1 1 1-16,-3 1-1 0,-1-2-5 0,0 1 1 15,3-1-5-15,1 1-2 0,0-1-6 0,6-1-2 16,-2 0-5-16,6 0-4 0,0-3 2 0,0 0-6 16,1-1-6-16,7 0-7 0,2-1-12 15,1 1-14-15,3-3-19 0,3-1-45 0,1-2-87 16,1 0-107-16,3 0-167 0,-9-3-284 0,-2 0 3 0</inkml:trace>
  <inkml:trace contextRef="#ctx0" brushRef="#br0" timeOffset="-52903.32">20947 5237 2322 0,'0'0'-54'16,"0"0"61"-16,0 0 72 0,0 0 4 0,0 0-29 15,0 0-17-15,-12 122-11 0,12-100-5 0,0-3-10 16,0 1-6-16,0-1-5 0,0-1-5 0,0-3-11 16,0 0-24-16,0-2-40 0,0-2-74 0,0-3-110 15,0-1-128-15,0-2-126 16,0-3-604-16</inkml:trace>
  <inkml:trace contextRef="#ctx0" brushRef="#br0" timeOffset="-52721.74">20718 5351 2702 0,'0'0'2'15,"0"0"15"-15,0 0 34 0,0 0 11 0,0 0-3 16,0 0-6-16,0 0-5 0,0 0 0 0,134-19-9 15,-103 17-9-15,1-1-5 0,2 0-11 0,0 0-7 16,-4 1-2-16,-1 0-7 0,-6-2-4 0,-1 2-18 16,2 0-22-16,-6-1-39 0,0 1-73 15,-4 1-101-15,1 1-146 0,-6 0-245 0,-5 0-808 0</inkml:trace>
  <inkml:trace contextRef="#ctx0" brushRef="#br0" timeOffset="-48673.87">21411 5039 1407 0,'0'0'216'16,"0"0"-219"-16,0 0 50 0,0 0 81 0,0 0 15 15,0 0-29-15,0 0-32 0,0 0-20 16,0 0-17-16,0 0-13 0,0 0-9 0,0 0-8 16,0 0-5-16,0 0-5 0,15-24-1 0,-11 26 1 15,-1 1 1-15,6 0-1 0,-2 1 2 0,3-1-1 16,0-1-3-16,3 0 5 0,1-1-2 15,2-1 0-15,-2 0 3 0,2 0-4 0,-1 0-2 16,1 0-1-16,-2 0-3 0,2-1 1 0,-2-3-1 16,3 1-3-16,-5 0 2 0,-1 1-6 15,0 1 2-15,-5 0 1 0,-2 1-5 0,0 0 7 16,-2 0-3-16,-2 0 0 0,1 0-2 0,-1 0-3 16,0 0-3-16,0 0-6 0,0 0 3 0,0 2-3 15,0 1 5-15,0 2 7 0,0 0 7 0,0 2 4 16,0 1-1-16,0 2 2 0,0 0-6 0,-1 2 6 15,-1-1-2-15,0 2 5 0,0 1 2 16,-1 0-3-16,0 1 3 0,-1 2-4 0,-1 0 4 16,-1 2-2-16,0-1 1 0,0 1-3 0,0 1 0 15,-1-1-3-15,-1 0-1 0,1-3-2 0,3 1-10 16,-1-3-11-16,1-2-30 0,2-1-45 16,1-3-53-16,1 0-61 0,0-2-67 0,1-3-89 15,1 0-5-15,1-2-388 0</inkml:trace>
  <inkml:trace contextRef="#ctx0" brushRef="#br0" timeOffset="-48475.85">21451 5274 2234 0,'0'0'122'0,"0"0"-141"15,0 0 30-15,0 0 36 0,0 0 16 0,0 0-4 16,0 0-3-16,0 0-4 0,0 0-6 0,0 0-5 15,0 0-12-15,124-32-11 0,-96 26-9 0,-1 1-5 16,3-1-6-16,-4 2-8 0,3-1-23 16,-4 0-34-16,2 0-56 0,-3 1-85 0,2-1-84 15,-1 1-116-15,-8 1-109 0,-4 2-595 0</inkml:trace>
  <inkml:trace contextRef="#ctx0" brushRef="#br0" timeOffset="-48057.63">22141 5018 2153 0,'0'0'-15'0,"0"0"51"0,0 0 70 15,0 0 3-15,0 0-36 0,0 0-25 16,0 0-17-16,0 0-13 0,0 0-14 0,0 0-7 0,0 0-1 15,0 0 4-15,0 0 3 0,0 0 0 0,-107 60 1 16,94-43-1-16,3 4 0 0,2-1 2 16,1 1 0-16,1 3-2 0,4-1 1 0,2 0-2 15,0 1 0-15,0-4-3 0,2 0 0 0,9 0-9 16,-3-3-1-16,2-2 1 0,2-2-4 0,1-3 3 16,0-1 4-16,1-3 2 0,1-3 5 15,2-2 9-15,1-1 4 0,0-1 5 0,0-6 7 16,0 1 4-16,1-4 7 0,-1 0 4 0,-3 0 4 15,0-3 4-15,-5 2 3 0,-3-1 6 16,-1-1-5-16,-2-1-4 0,0-1-14 0,-3-4-15 16,-1-1-9-16,0-1-5 0,0-1-1 0,-7-2-5 15,3 3 0-15,-2 2 1 0,-3 2-15 0,1 5-6 16,-1-1-17-16,0 2-25 0,0 4-19 16,0 0-41-16,1 4-70 0,0 1-152 0,3 0-245 15,2 2-865-15</inkml:trace>
  <inkml:trace contextRef="#ctx0" brushRef="#br0" timeOffset="-47656.06">22435 4693 2282 0,'0'0'-108'0,"0"0"48"0,0 0 103 15,0 0 34-15,0 0-37 0,0 0-22 0,0 0-3 16,0 0 0-16,0 0 0 0,0 0-1 16,0 0 0-16,0 0-1 0,127-49-7 0,-116 51-1 15,1 2-1-15,-2 1-4 0,-1 0 3 0,1 3-3 16,-2 1-1-16,-3 1 0 0,1 3-2 0,-1 0 3 15,-3 1 1-15,2 0 4 0,-3-2 4 16,-1 3 4-16,0-1 6 0,0 0 4 0,-1 0 2 0,-5 0 0 16,1 0-1-16,-1-2-5 0,1 0 0 15,-2-1-4-15,2 3-6 0,1-3-3 0,0 0-3 16,1 0-2-16,2-3-2 0,1 3 0 0,0-3-2 16,0 0-6-16,4-1-6 0,0 1-16 15,4 0-21-15,1-1-26 0,-2 0-32 0,6-1-44 16,-3-1-52-16,4 0-71 0,2-2-135 0,-6 0-39 15,-3-2-356-15</inkml:trace>
  <inkml:trace contextRef="#ctx0" brushRef="#br0" timeOffset="-47395.53">22988 4996 2109 0,'0'0'-127'0,"0"0"72"15,0 0 147-15,0 0 35 0,0 0-38 16,0 0-32-16,0 0-18 0,0 0-5 0,0 0-2 16,-4 124-2-16,1-106-7 0,0-1-7 0,2 2-4 15,-3-2-12-15,1-2 1 0,1 0-11 0,-1 0-16 16,2-2-32-16,-1-2-42 0,2-1-75 15,-2-1-87-15,2 1-115 0,0-6-102 0,0 0-513 0</inkml:trace>
  <inkml:trace contextRef="#ctx0" brushRef="#br0" timeOffset="-47163.06">22836 5170 2543 0,'0'0'-80'16,"0"0"-8"-16,0 0 89 0,0 0 88 0,0 0-17 16,0 0-34-16,0 0-9 0,122-25-4 15,-94 22-5-15,1-1 1 0,-3 2-7 0,1-2-10 16,-3 2-4-16,0 1 0 0,-3-1-5 0,0-1 5 16,-2 3 1-16,-2 0-14 0,1 0-15 0,-1 0-35 15,-3 1-56-15,-2 2-81 0,3 0-91 0,-3 2-135 16,-4-3-96-16,-3 1-500 0</inkml:trace>
  <inkml:trace contextRef="#ctx0" brushRef="#br0" timeOffset="-45057.13">23481 5232 2172 0,'0'0'96'0,"0"0"-59"0,0 0 41 15,0 0 37-15,0 0 2 0,0 0-37 0,0 0-28 16,0 0-11-16,0 0-11 0,0 0-3 16,27-121 4-16,-18 103-4 0,1-1-1 0,1-1-4 15,0-3-6-15,0 1-6 0,5-1-2 0,-4 1-2 16,1 1-6-16,0 2 2 0,2 2 0 0,-4 4-1 16,-2 4 1-16,-1 1 0 0,-5 5 0 0,-1 3 0 15,0 0 0-15,-2 0-6 0,0 1-7 16,0 6 0-16,-3 2 1 0,2 5 8 0,-6 4 10 15,2 5 1-15,-3 2 0 0,-2 3 0 0,0-2-4 16,1-1-1-16,2 0-3 0,2-2-1 16,-1-1-6-16,0-1-1 0,2-3-8 0,0 0-15 15,3-3-14-15,1-1-23 0,0-3-16 0,0 0-23 16,1-2-38-16,3-3-50 0,1-1-48 16,1-3-61-16,4-2-91 0,-5 0-53 0,0 0-453 0</inkml:trace>
  <inkml:trace contextRef="#ctx0" brushRef="#br0" timeOffset="-44757.43">23813 4963 1674 0,'0'0'162'0,"0"0"12"0,0 0 23 16,0 0-31-16,0 0-72 0,0 0-42 0,0 0-24 16,0 0-11-16,0 0-9 0,0 0-2 0,0 0 4 15,0 0 5-15,0 0 2 0,0 0 0 0,8 43 2 16,-7-32 1-16,3 2-4 0,2-3 1 15,-1 0-1-15,2 1-4 0,2-1 2 0,1 1 3 16,4-1-1-16,-2-1-4 0,2 0 3 0,-1 1-7 16,0-2 0-16,0 0 2 0,-2 0-4 15,0 0-3-15,0 2 2 0,-2-2-4 0,-1 0 0 16,0 0 3-16,-2-1-4 0,1 0 2 16,-5 1-2-16,2-1 3 0,-1-1-2 0,-3 2 2 15,0-3 1-15,0 0-2 0,-2 0 0 0,-3 1-6 16,-4-2-5-16,-2 1-12 0,0-1-8 0,-1-1-27 15,-2-1-42-15,0 0-54 0,-1-2-82 0,0 0-127 16,3 0-180-16,3 0-423 0</inkml:trace>
  <inkml:trace contextRef="#ctx0" brushRef="#br0" timeOffset="-44564.94">23779 4984 2362 0,'0'0'31'0,"0"0"0"15,0 0 44-15,0 0 19 0,0 0-19 0,0 0-23 16,0 0-9-16,0 0-5 0,130-49-3 0,-101 44-9 16,0 0-10-16,1-2-2 0,-1 3-4 15,0-1-4-15,-3 1-6 0,-1 0-6 16,-4 1-15-16,-3 1-27 0,-4 1-41 0,-1 1-71 0,-1 0-113 16,-1 1-135-16,-6 3-187 0,1-2-713 0</inkml:trace>
  <inkml:trace contextRef="#ctx0" brushRef="#br0" timeOffset="-44156.03">24466 4920 2144 0,'0'0'-38'0,"0"0"24"0,0 0 105 15,0 0 44-15,0 0-49 0,0 0-37 0,0 0 0 16,0 0 2-16,0 0-11 0,0 0-17 0,0 0-20 16,0 0-13-16,0 0 2 0,0 0 4 15,-50 13 6-15,39 2 0 0,-2 3-1 0,2 0 3 16,3 0-2-16,4 2 0 0,-2 1 2 0,3-1 2 16,3 2 1-16,0-3 0 0,0 1-2 15,1-2-2-15,6-1-3 0,-2-3-4 0,3-2 0 0,0-1-4 16,2-2 6-16,1-1 4 0,0-3 7 15,4-1 12-15,0-2 3 0,0-2 7 0,1 0 2 16,0-3 4-16,-1-4-3 0,2 0 3 0,-4-1-2 16,0-1-3-16,-3 0 2 0,-1-3-2 15,0-1 3-15,-2 0-8 0,-2-1 0 0,2-2-10 16,-5-2-2-16,1 0 0 0,-3 0-7 0,0-3 0 16,-2 3-9-16,-1 1-3 0,-5 0-16 0,1 5-12 15,-4-1-20-15,3 4-25 0,-3-1-33 0,-3 4-63 16,2 2-108-16,-6 0-194 0,7 3-299 15,2 0-364-15</inkml:trace>
  <inkml:trace contextRef="#ctx0" brushRef="#br0" timeOffset="-43756.18">24622 4600 2072 0,'0'0'783'0,"0"0"-865"16,0 0 52-16,0 0 62 0,0 0 4 0,0 0-20 15,0 0-20-15,0 0 5 0,0 0-2 16,0 0-2-16,0 0-1 0,129-42 2 0,-113 45-4 16,-5 3-1-16,-1 0 4 0,1 2-5 0,-2 0 3 15,1 2 1-15,-1 2 2 0,2 1-2 16,-2-1-1-16,0 2-7 0,0 0-11 0,-5 2-2 15,2-3-6-15,-3 1 3 0,-3-1-1 0,0 0 5 16,0-3 4-16,-1-1 9 0,-6 0 14 0,2 0 5 16,-3-2 9-16,-1 1-1 0,3-1 0 15,0-1-5-15,0-1-2 0,3 1-3 0,1-1-5 16,2-1 6-16,-3 1-1 0,3-1 2 0,0 0 1 16,3-1-3-16,-1 2-2 0,6-1 1 15,-1 0 3-15,4 1 1 0,4 0 0 0,-2 0-5 16,5-1-3-16,1 1-16 0,2-1-15 0,-1 0-28 0,-2 1-66 15,2-1-102-15,-2 1-138 0,-5 0-218 16,-4-3-749-16</inkml:trace>
  <inkml:trace contextRef="#ctx0" brushRef="#br0" timeOffset="-42753.76">14562 6165 2491 0,'0'0'-39'0,"0"0"47"15,0 0 14-15,0 0 17 0,0 0-7 0,0 0-11 16,0 0-10-16,0 0 8 0,0 0 6 16,-79 119 8-16,74-87 0 0,1 1-3 0,3 2-4 15,1-1-8-15,1 2-3 0,-1-2-6 0,4 0-3 16,1 0-3-16,-1-3-1 0,-1 0 1 0,1-3-1 15,0-3 3-15,1-1-3 0,0-4-3 16,1-3-3-16,0-3 2 0,0-4-5 0,2-2 2 16,-1-3 3-16,0-3-1 0,-1-2 9 0,-2 0 5 15,-1 0 7-15,0-6 5 0,-1-2 2 0,0-2-2 16,-2-2-3-16,0-2-1 0,0-3-8 0,-6 1-1 16,-2-3-3-16,-1 2-1 0,-3 0-5 15,0 2 2-15,-1-2 2 0,-2 6-2 0,-1 1 10 16,0 4 0-16,-3 1 1 0,1 3-2 0,0 1-4 15,-1 1-3-15,0 0-2 0,0 6 0 16,1 0-1-16,2 3 0 0,2 2-2 0,0 0 3 16,4 1-3-16,3 1 2 0,-3 0 2 0,9 1-5 15,-1-1 3-15,2 0 0 0,0-1-2 0,6-2-1 16,1 2 2-16,1-1-3 0,4-3-1 16,3-1 3-16,0-2-4 0,3-2-1 0,0-1-4 15,2-2-5-15,1 0-4 0,2-3-3 0,-1-3-9 16,-3-2-17-16,3-2-29 0,-6-1-56 0,1 0-78 15,-2 1-98-15,-2 0-134 0,-5 1-108 0,-2 4-649 16</inkml:trace>
  <inkml:trace contextRef="#ctx0" brushRef="#br0" timeOffset="-42423.52">14727 5886 2760 0,'0'0'-72'0,"0"0"33"0,0 0 49 0,0 0 27 15,0 0-4-15,0 0-7 0,0 0-11 0,0 0-3 16,0 0 1-16,0 0-7 0,132-83 0 16,-117 83-6-16,1 0 2 0,-1 3 1 0,0 2-3 15,-1 2 5-15,-2 2-6 0,-3-1 0 0,-3 3 3 16,0 2 0-16,-3-1 1 0,-2 3 2 0,-1 0 1 15,0 0-2-15,-4 3 7 0,-3-3-2 0,-2 0 2 16,1 2-1-16,-1-1 1 0,0-2-6 16,2 0 1-16,-1 0-2 0,3-1-3 0,3-1-1 15,-1 0-2-15,3-2-1 0,0 0-4 0,4-2-2 16,1 0-7-16,3-1-11 0,0-2-13 16,2 1-26-16,1-1-38 0,1-1-45 0,1 2-83 15,3 0-90-15,-5-3-160 0,-2 0-512 0</inkml:trace>
  <inkml:trace contextRef="#ctx0" brushRef="#br0" timeOffset="-42095.39">15440 6163 2318 0,'0'0'377'0,"0"0"-418"0,0 0 32 0,0 0 46 15,0 0 6-15,0 0-1 0,0 0-11 16,-97 141-5-16,87-111 1 0,3 0-6 0,-2 0 3 15,3 2-2-15,1-1-5 0,4 1-3 0,1 0-9 16,1-4-8-16,9 0-11 0,2-3-19 16,4-4-16-16,2-1-38 0,2-1-58 0,1-4-84 0,2-1-115 15,-1-4-183-15,-5-3-442 16,-4-4 415-16</inkml:trace>
  <inkml:trace contextRef="#ctx0" brushRef="#br0" timeOffset="-41689.46">15916 6310 2298 0,'0'0'-19'16,"0"0"23"-16,0 0 61 0,0 0 39 0,0 0-24 15,0 0-35-15,0 0-14 0,0 0-9 0,0 0-2 16,0 0-2-16,0 0 0 0,0 0 0 15,-127-4 0-15,110 17 2 0,3 0-4 16,3-2-4-16,1 0-5 0,5 0-5 0,1-2-2 16,3 3-3-16,1-3 0 0,1-1-3 0,5 1-2 15,4-1 0-15,0-1-2 0,5 0 0 0,1 0-1 16,2 0-2-16,2-1-10 0,1 0-2 16,2-2-5-16,-1 2-2 0,0-1 6 0,1 1 3 0,-7 1 5 15,0-1 5-15,-4 0 6 0,-2 1 1 0,0 0 5 16,-2 0 3-16,-3-1 0 0,-1 0 6 15,-4 1 4-15,0 1 7 0,-2 0 3 0,-4 1 2 16,-3 1-3-16,-1-1-5 0,0-1-2 0,-2 1-3 16,-2 0-3-16,-1-1-2 0,-1 3-3 15,-1-4-2-15,-1 2-1 0,3-1-1 0,0 0-3 16,3-2-6-16,2-1-19 0,1-1-30 0,4-3-60 16,0 0-109-16,4-1-149 0,1 0-185 0,0 0-721 0</inkml:trace>
  <inkml:trace contextRef="#ctx0" brushRef="#br0" timeOffset="-41340.93">16226 6474 2502 0,'0'0'-16'0,"0"0"30"0,0 0 36 0,0 0-3 16,0 0-23-16,0 0-2 0,0 0 2 15,0 0 6-15,0 0 6 0,0 0-3 0,0 0-2 16,0 0-6-16,0 0-2 0,-19 66-2 0,11-52 2 16,0 0-1-16,3 2-6 0,-1-3 1 15,4 0-5-15,-3-1-3 0,3-2-4 0,2 0-4 16,0-2 0-16,0 2 1 0,2-2 0 0,3-1 2 16,-2 0 4-16,5 0 0 0,-2-3 11 0,3 0-8 15,2 1 3-15,-1-1 0 0,5-2-10 16,-4-1 7-16,-1-1-5 0,2 0-1 0,0 0 0 15,-2 0-4-15,-1 0-8 0,-1-1-9 0,1-1-14 16,2-1-20-16,-2 0-22 0,0-1-38 0,2 0-47 16,0 1-65-16,-1-2-68 0,1 2-64 15,-1-3-47-15,0 1-51 0,-1 2-7 0,-6 0-7 0</inkml:trace>
  <inkml:trace contextRef="#ctx0" brushRef="#br0" timeOffset="-41174.25">16434 6602 795 0,'0'0'329'0,"0"0"-26"0,0 0 20 0,0 0-39 15,0 0-81-15,0 0-57 0,0 0-36 16,0 0-25-16,0 0-12 0,0 0-9 0,0 0-6 16,0 0-10-16,0 0-6 0,-69 80-9 0,65-67-4 15,-4 1-8-15,3 0-11 0,-1 0-3 16,1 1-5-16,0-3-6 0,3 1-16 0,-3 0-13 16,3-1-31-16,1-1-46 0,1 0-70 0,0-3-115 15,1-1-156-15,2-2-152 0,1-3-602 0</inkml:trace>
  <inkml:trace contextRef="#ctx0" brushRef="#br0" timeOffset="-40945.74">16651 6768 2498 0,'0'0'129'0,"0"0"-164"0,0 0 47 0,0 0 50 16,0 0-10-16,0 0-15 0,0 0-10 16,0 0-15-16,0 0-3 0,0 0-6 0,0 0-3 15,0 0-5-15,-5 134-11 0,-4-117-32 0,-2 2-56 16,0 0-82-16,-2-2-152 0,6-3-242 16,2-5-857-16</inkml:trace>
  <inkml:trace contextRef="#ctx0" brushRef="#br0" timeOffset="-40474.4">17062 6443 2230 0,'0'0'9'0,"0"0"63"0,0 0 42 0,0 0 12 15,0 0-23-15,0 0-45 0,0 0-27 0,0 0-6 16,0 0 6-16,0 0 12 0,0 0 2 0,0 0-1 16,0 0-6-16,21 78-13 15,-13-56-3-15,1-1-8 0,2-1-5 0,0-2 0 0,0 2-4 16,0-4-2-16,0 0-3 0,-1-2-6 0,0-1-2 15,0-3-5-15,1 0-5 0,-1-3 2 16,0-1-8-16,0-3 1 0,0 0 1 0,-2-3 1 16,-1 0 11-16,1-2 6 0,-1-3 7 0,-2-4 6 15,1-1 2-15,-5-1 1 0,6-2 1 16,-5-2 2-16,-2-2-2 0,0-1 3 0,1-2 3 16,-1 0 4-16,0-1 5 0,0 1 3 0,0 2-3 15,0 1 1-15,1 1-7 0,0 3 2 0,1 2-1 16,-2 2-1-16,2 1-3 0,-2 0-8 0,0 2-4 15,0 1-8-15,1 2 2 0,-1 0-6 0,0 2-7 16,0-1-12-16,1 2-27 0,-1 0-26 16,1 0-32-16,1 3-49 0,4 2-63 0,-2 1-110 15,5 2-185-15,-1-1-513 0,-5-2 293 0</inkml:trace>
  <inkml:trace contextRef="#ctx0" brushRef="#br0" timeOffset="-40090.21">17515 6724 2401 0,'0'0'-10'0,"0"0"1"16,0 0 48-16,0 0 34 0,0 0-11 0,0 0 3 16,0 0-1-16,0 0-7 0,0 0-9 15,0 0-6-15,128-55-7 0,-110 54-1 0,-6 1-6 16,1 0-5-16,-1 2-5 0,-2 4-7 15,-2 0-4-15,-1 2-3 0,-5-1-2 0,-1 3 0 0,-1 0 0 16,-1 1-1-16,-3 0 2 0,-6 2-6 0,-1 2-2 16,-4-1-2-16,2-2-5 0,-1 2 4 15,-1-1-2-15,2 1 3 0,-1-3 1 16,2 1-1-16,3-1 2 0,2-1 1 0,0 3 3 0,2-2-1 16,2-2-1-16,2-1 1 0,1-2-3 0,0 0 0 15,6 0 0-15,-1-1-2 0,4-2-1 16,2-1 2-16,-1 1-1 0,2-2 5 0,0-1 1 15,0 0-2-15,0 0-4 0,-1 0-4 0,1-1-4 16,-1 0-12-16,2-2-11 0,1 2-21 16,-2 0-38-16,1 0-51 0,1 0-64 15,-1 1-73-15,2-2-78 0,-1 1-109 0,-3 0 12 16,-3 1-217-16</inkml:trace>
  <inkml:trace contextRef="#ctx0" brushRef="#br0" timeOffset="-39179.54">17665 6086 2103 0,'0'0'-17'0,"0"0"34"0,0 0 39 16,0 0 25-16,0 0-2 0,0 0-22 15,0 0-22-15,0 0-1 0,0 0 7 0,0 0 4 16,0 0 4-16,0 0-5 0,0 0-10 0,0 0-8 16,-12 104-8-16,19-88-7 0,-3 0-7 15,4 0-4-15,0 2-5 0,-2-4-12 0,3-3-17 16,1 0-30-16,1-3-33 0,3-1-35 0,-2-1-53 16,1 0-49-16,-1-3-51 0,3 0-89 0,-6-2-43 15,-5 0-456-15</inkml:trace>
  <inkml:trace contextRef="#ctx0" brushRef="#br0" timeOffset="-38906.72">17858 6225 2084 0,'0'0'143'0,"0"0"-107"16,0 0 41-16,0 0 42 0,0 0-1 0,0 0-36 15,0 0-25-15,0 0-14 0,0 0-5 0,0 0-2 16,0 0 3-16,28-123-4 0,-20 109 0 15,3 2 1-15,-5 0-1 0,0 4 2 0,-4 2-2 16,2 2 2-16,-3 2-4 0,-1 2-7 0,0 0-8 16,0 0-10-16,0 3-8 0,0 6 1 0,0 1 3 15,0 5-1-15,-1 1 5 0,-3 3-4 16,3 0-4-16,0 2 1 0,-1-2-6 0,1 2-3 16,1 0-13-16,0-1-15 0,0 0-15 0,0-3-28 15,0 1-21-15,0-4-39 0,0 0-56 0,0-1-75 16,0-3-85-16,0 0-159 0,0-3-384 15,0-3 341-15</inkml:trace>
  <inkml:trace contextRef="#ctx0" brushRef="#br0" timeOffset="-38677.04">18047 5947 2675 0,'0'0'-61'0,"0"0"14"15,0 0 41-15,0 0 42 0,0 0 16 16,0 0-2-16,0 0-4 0,0 0-1 0,0 0-4 16,0 0-2-16,0 0-4 0,74 128-9 0,-64-108-8 15,-1-1-7-15,0-1-8 0,-5 1-1 16,2-2-4-16,-4 1-7 0,-2 0-15 0,0-1-20 16,-1 3-26-16,-6-3-33 0,2 0-43 0,-3-1-60 15,0-2-84-15,3-1-127 0,-1-4-115 0,5-3-590 0</inkml:trace>
  <inkml:trace contextRef="#ctx0" brushRef="#br0" timeOffset="-38346.87">18287 5875 1949 0,'0'0'95'0,"0"0"-110"16,0 0 43-16,0 0 53 0,0 0 11 0,0 0-13 16,0 0 1-16,0 0 4 0,0 0 3 0,126 43-9 15,-108-22-9-15,1 1-14 0,-3 3-6 0,3 3-7 16,-2 0-6-16,-2 0-2 0,1 4-6 16,-5-2-3-16,-1 4-2 0,-5-1 0 0,0 4 1 15,-3 2 1-15,-2 0-5 0,0 0-5 0,-3 0-6 16,-5-2-5-16,-3-1 1 0,-4 0-3 15,2-3 1-15,-5 0-4 0,1-3 1 0,0 1-2 16,-2-5-11-16,7-2-13 0,-1-2-26 0,4-4-26 16,1-1-38-16,2-3-41 0,5-1-59 15,1-4-81-15,0-1-108 0,1-3-144 0,3-3-668 0</inkml:trace>
  <inkml:trace contextRef="#ctx0" brushRef="#br0" timeOffset="-38096.85">18972 6478 2563 0,'0'0'-110'0,"0"0"52"0,0 0 77 16,0 0 30-16,0 0-18 0,116-31-23 0,-89 31-11 16,-3 0-25-16,4 0-28 0,-2 0-68 0,-3 1-97 15,-2 1-135-15,-9 1-166 0,-1-1-636 0</inkml:trace>
  <inkml:trace contextRef="#ctx0" brushRef="#br0" timeOffset="-37897.38">18829 6681 2677 0,'0'0'-28'0,"0"0"-14"16,0 0 49-16,0 0 48 0,0 0-6 0,0 0-18 16,0 0-8-16,135-14-9 0,-105 6-7 15,1 1-7-15,-1 0-3 0,-2 0-11 0,-3 1-19 16,0 1-35-16,-4 0-66 0,0 3-101 0,-3 0-178 15,-6 2-185-15,-4 0-697 0</inkml:trace>
  <inkml:trace contextRef="#ctx0" brushRef="#br0" timeOffset="-34490.49">19614 6154 2437 0,'0'0'-34'16,"0"0"39"-16,0 0 50 0,0 0 40 0,0 0-16 16,0 0-37-16,0 0-25 0,0 0-10 0,0 0 0 15,0 0 0-15,0 0 3 0,0 0-2 16,-20 25 2-16,19-7-3 0,1 1-2 0,-2-1 0 0,2 1 0 15,0 0-1-15,0-2-1 0,0 0 1 16,0 1-1-16,0-1 1 0,0 0-2 0,0 0 2 16,2 1 0-16,-1-1 2 0,-1-1 0 0,1 0-1 15,0-2 2-15,3-2-4 0,-2 0 4 0,0-3-1 16,4-1-3-16,-2-2 3 0,2-1-1 0,-1-2 1 16,1 0 0-16,-1-2 2 0,3-1 1 15,3 0-2-15,-1 0 2 0,1-5-1 0,6-1-1 16,-3-2-1-16,3-2 0 0,-3 1-2 0,3-2 0 15,-5 0 2-15,4 1-1 0,-5-1 1 16,0 2 0-16,-3 1 1 0,-2 1-1 0,1 1 2 16,-4 2-1-16,2 0-2 0,-2 2-2 0,-2 0-1 15,1 2-1-15,-2-1-3 0,0 1 4 16,0 0-2-16,0 0 3 0,0 4 5 0,0 1-4 16,0 2 3-16,0 4-2 0,0 0-4 0,0 5 2 15,0-1-1-15,-2 0 0 0,1 3 0 0,-2 0-4 16,0 2-4-16,-1 1-3 0,1 1-8 0,-3 0-7 15,2 0-14-15,-3 1-14 0,2-2-21 16,-1 0-34-16,2-3-52 0,0 1-82 0,3-5-101 16,1-4-170-16,0-4-487 0</inkml:trace>
  <inkml:trace contextRef="#ctx0" brushRef="#br0" timeOffset="-34103.41">20233 6244 2147 0,'0'0'257'0,"0"0"-277"0,0 0 55 0,0 0 28 16,0 0-20-16,0 0-31 0,0 0 0 16,0 0 0-16,0 0 2 0,-120 41-1 0,106-26-2 15,2 3 0-15,-3 2 0 0,5 0 11 0,-2 2-5 16,4 2 2-16,4-2-3 0,-2 1-5 0,5 0 1 15,1-1 0-15,0 0-2 0,5 0-6 16,0-3 0-16,4-1-6 0,2-3-2 0,4 2-5 16,-1-6 1-16,-1 0 1 0,4-4-1 0,-3-3 10 15,5-1-1-15,-3-1 8 0,-1-2 9 0,2 0 5 16,1-6 7-16,-3-2 5 0,2-2 2 0,-4-3 4 16,3-1 0-16,-3 1-1 0,-1 0-1 0,-2-3-9 15,-2 2 0-15,-1-2-6 0,-2 2-6 16,-1-2 1-16,0-3-10 0,-2 1-2 0,-2-2-3 15,0 1-3-15,0 2-2 0,-6-1-6 0,-2 3-11 16,0 0-22-16,-1 2-21 0,0 2-35 16,-1 2-50-16,3 1-78 0,1 2-192 0,-1 2-226 15,5 2-822-15</inkml:trace>
  <inkml:trace contextRef="#ctx0" brushRef="#br0" timeOffset="-33718.97">20519 5969 2703 0,'0'0'-91'0,"0"0"26"0,0 0 93 0,0 0 24 15,0 0-13-15,0 0-12 0,134-68 3 16,-111 63 2-16,-3 3 1 0,1 1-4 0,-3 1-7 15,-2 0-2-15,-2 1-5 0,-1 4-4 0,-5 0-4 16,-2 1 1-16,1 1-1 0,-4 0 2 16,-2 3 3-16,0 0-1 0,-1 0 4 0,0 0-1 15,-1 2-1-15,-4 0 3 0,-2 0-2 0,-2 1-1 16,0-2 0-16,1 2-1 0,0 1 2 0,1-1 0 16,0 0 0-16,4 0 1 0,1 0-4 15,-1-2 1-15,1 3-2 0,2-1-4 0,0-2 1 16,0 1-4-16,5-1-1 0,-1-2 0 0,4 2-3 15,0-4-3-15,2-2-3 0,1 0-6 0,-1 0-9 16,3-2-2-16,-1-2-10 0,4 0-15 0,-3-1-27 16,5 0-51-16,-3-1-91 0,2-2-153 15,-6-1-259-15,-3 3-837 0</inkml:trace>
  <inkml:trace contextRef="#ctx0" brushRef="#br0" timeOffset="-33512.45">21256 6066 1759 0,'0'0'616'0,"0"0"-660"16,0 0 57-16,0 0 57 0,0 0 0 0,0 0-19 16,0 0-10-16,-26 127-9 0,26-103-8 0,0-2-1 15,-1 3-6-15,1-4-8 0,-1-2-3 16,0 1-5-16,0-4-7 0,1-2-13 0,0-1-28 15,0-2-43-15,0-2-75 0,0-1-89 0,2-2-142 16,0-3-139-16,0 0-641 0</inkml:trace>
  <inkml:trace contextRef="#ctx0" brushRef="#br0" timeOffset="-33318.91">21033 6299 2316 0,'0'0'114'0,"0"0"-144"0,0 0 59 16,0 0 60-16,0 0-13 0,0 0-25 0,125-15-6 16,-94 12-8-16,2 0-8 0,-2-2-9 15,4-1-9-15,-5 0-7 0,2-1-3 0,-2 0-4 16,0 1-14-16,1-2-34 0,-4 1-59 0,1 0-104 16,0 0-201-16,-8 4-205 0,-6 0-742 0</inkml:trace>
  <inkml:trace contextRef="#ctx0" brushRef="#br0" timeOffset="-30873.92">21733 6389 1263 0,'0'0'104'0,"0"0"43"16,0 0 60-16,0 0 28 0,0 0-40 16,0 0-48-16,0 0-30 0,0 0-15 15,0 0-16-15,0 0-12 0,69-131-14 0,-63 109-17 0,3 2-4 16,-1-3-8-16,-3 0-9 0,-1-1-1 0,0 1-8 15,0-1-1-15,0 1 3 0,-1 1-4 16,-1 2 4-16,0 3 2 0,1 5 1 0,-3 3 3 16,1 3-4-16,-1 2-3 0,0 4-7 0,0 0-14 15,0 3 2-15,0 5-1 0,0 5 0 0,0 6 11 16,0 4-1-16,0 4-3 0,-1 3 1 16,0 0-4-16,1 1 1 0,-2 1-2 0,0-1-2 15,2 0-5-15,-3-3-9 0,1 0-8 0,-1-2-11 16,3-4-14-16,0 1-20 0,0-3-28 15,0-3-36-15,0 1-45 0,4-3-48 0,0-3-49 16,2-3-92-16,-2-3-78 0,0-2-551 0</inkml:trace>
  <inkml:trace contextRef="#ctx0" brushRef="#br0" timeOffset="-30406.41">22084 6107 2326 0,'0'0'-15'0,"0"0"27"0,0 0 32 0,0 0 23 16,0 0-2-16,0 0-26 0,0 0-10 0,0 0-3 15,123-75-2-15,-97 72-3 0,-2 2-4 0,1 1-4 16,-1 0-2-16,-2 4 0 0,-2 2-3 16,-1 2-1-16,-3 0-4 0,-2 2 0 0,-4 1-1 15,-3 0 2-15,-4 2 3 0,-3 2-1 0,0 1 2 16,-7 0 0-16,-3 2-3 0,-6 1 3 0,-1-2-1 15,-2 1 0-15,0-2-3 0,0-1 2 16,1-3-4-16,2-1 0 0,3-2 1 0,3-3-3 16,4-1-1-16,2-1-5 0,4-2-4 0,0-2-3 15,1 0 1-15,4 0 3 0,5 0 3 16,4-5 4-16,0 1-2 0,5 0 2 0,0-2-3 16,1 0 1-16,0 1 0 0,0 3 0 0,0 0 3 15,-2 2-1-15,1 0 0 0,-1 1-1 0,-3 5 1 16,-1 0-4-16,-1 1 1 0,-2 1-2 15,-1-1 0-15,-2 3 3 0,-5 0 1 0,0 3 5 16,-3-2 1-16,0 2 6 0,-6-1 4 0,-3 1 4 16,-6 1 4-16,-1-2 1 0,-2 1 3 0,-1 0 2 15,-1 1-1-15,-2-4-2 0,0 1-2 0,1 0-3 16,0-2-3-16,1 2-1 0,-3-1-2 0,2-1-1 16,-1-1-7-16,2 1 0 0,2-2-6 15,2 0-8-15,4-1-10 0,2-2-26 0,1-2-38 16,4-1-49-16,1-1-76 0,3 0-156 0,1 0-195 15,0-2-676-15</inkml:trace>
  <inkml:trace contextRef="#ctx0" brushRef="#br0" timeOffset="-30040.35">22610 5788 2640 0,'0'0'-52'0,"0"0"7"0,0 0 40 16,0 0 38-16,0 0-2 0,0 0-14 15,0 0-9-15,0 0-5 0,132-97 0 0,-114 93-1 16,4 2 1-16,-2 2-1 0,-4 0 1 0,2 0 0 16,-6 4 3-16,4 2 2 0,-4 0 2 15,-5 2 2-15,3 0-3 0,-5 2 5 0,0 1 3 16,-1 0 3-16,-4 1 2 0,0 1-1 0,0 0-3 15,0 1 1-15,-4 0-1 0,-2 0 1 16,-1-2 1-16,-1 3-2 0,-2-1 3 0,2-1-6 16,-1 0 2-16,1 1-2 0,3-1-12 0,0 1 7 15,2-2-4-15,2 1-1 0,1 0 2 0,0-2-6 16,1 1-2-16,4-2-2 0,3 0-4 16,1 0-11-16,4-1-11 0,1-1-19 0,2-2-26 15,2 1-48-15,-1-1-71 0,3-2-110 0,0 0-151 16,-5 0-105-16,-5-2-627 0</inkml:trace>
  <inkml:trace contextRef="#ctx0" brushRef="#br0" timeOffset="-29827.89">23280 6061 2219 0,'0'0'-29'0,"0"0"46"15,0 0 64-15,0 0 8 0,0 0-25 0,0 0-12 16,0 0-16-16,26 134-9 0,-22-108-13 0,-1-1-2 16,-3 2-3-16,0-1-5 15,0-1-4-15,0-2-6 0,0-2-21 0,0-1-38 0,0-1-44 16,0-2-77-16,0-3-76 0,0-3-104 0,0-3-121 16,0-2-600-16</inkml:trace>
  <inkml:trace contextRef="#ctx0" brushRef="#br0" timeOffset="-29623.44">23156 6237 2426 0,'0'0'8'16,"0"0"19"-16,0 0 33 0,0 0 10 0,0 0-16 16,0 0-15-16,0 0-4 0,0 0-3 0,140-19-8 15,-108 17 1-15,-1-1-9 0,2 2-5 16,1 0-6-16,0 0-8 0,-2 1-3 0,1-1-16 15,-2 1-32-15,1 0-53 0,0 0-77 0,5 0-137 16,-11 0-281-16,-7 0-836 0</inkml:trace>
  <inkml:trace contextRef="#ctx0" brushRef="#br0" timeOffset="-28054.97">23883 6393 1821 0,'0'0'-13'0,"0"0"54"0,0 0 61 0,0 0 44 16,0 0-6-16,0 0-49 0,0 0-23 0,0 0-1 16,0 0-9-16,0 0 6 0,0 0-7 0,90-134-11 15,-83 113 1-15,-1 0-10 0,2-1-6 16,-1 0-2-16,-1-1-1 0,2 1-5 0,-4 0 1 16,1-1-1-16,1 4 1 0,-2 1 1 0,-1 1-1 15,1 3-3-15,0 4-9 0,0 1 0 16,0 4-7-16,-2 2-4 0,-1 3 1 0,0 0-7 15,2 2 1-15,-3 6 0 0,1 5 6 0,0 6-2 16,-1 5 3-16,0 4-1 0,0 3-2 16,0 1 2-16,-5 2-2 0,3 1-2 0,-7 1-11 15,3-2-2-15,-1-2-12 0,-2-5-8 0,1 1-7 16,3-4-15-16,-1-1-18 0,4-2-25 0,-1-4-30 16,2-2-47-16,1 0-67 0,1-6-75 0,5-2-132 15,1-2-26-15,-4-4-411 0</inkml:trace>
  <inkml:trace contextRef="#ctx0" brushRef="#br0" timeOffset="-27704.87">24401 6091 2336 0,'0'0'-23'0,"0"0"13"0,0 0 31 0,0 0 11 16,0 0-8-16,0 0-19 0,0 0 2 15,0 0-1-15,0 0 3 0,0 0 6 0,-111 120 2 16,102-95 2-16,1 2-4 0,4-3 1 0,1-1-5 16,1 1 1-16,2-4 1 0,0-1-2 15,5 0-1-15,6-4-2 0,0-3-3 0,6-2 0 16,-1 0 4-16,2-4 0 0,3-3 4 0,2-2 0 16,2-1 0-16,1-1 1 0,-1-6-2 15,-1-1 4-15,0-3-1 0,-2 0 4 0,-2-4 4 0,-1 0-2 16,-4-1 0-16,0-3-2 0,-1 0-1 15,-5-3-5-15,-3-2-1 0,-2-3-3 0,-3 1-4 16,-1-2 3-16,-1 3-4 0,-8 2-1 0,-1 3 1 16,-3 6-4-16,-5 2-6 0,-2 4-7 0,-1 2-16 15,-4 5-23-15,0 1-31 0,-4 2-45 0,1 5-78 16,2 4-117-16,-2 0-168 0,11-2-267 16,7-1-10-16</inkml:trace>
  <inkml:trace contextRef="#ctx0" brushRef="#br0" timeOffset="-27287.17">24702 5771 2034 0,'0'0'152'0,"0"0"-191"16,0 0 49-16,0 0 40 0,0 0 8 16,0 0-12-16,0 0-13 0,0 0-4 0,0 0 0 15,130-80 1-15,-112 78-4 0,1 2-3 0,0-1-3 16,0 1-4-16,1 5-4 0,-5 1-3 0,3 1-5 16,-1 1-3-16,-4-1 1 0,-4 3-1 15,-3-1 1-15,-3 1 3 0,-1 2-1 0,-2 1 1 16,0-2 1-16,-2 0 2 0,-5 1 1 0,-2 1 7 15,-4 0 6-15,-2-1 0 0,-1 0 7 16,-4-1 1-16,1 1 0 0,-1-1 4 0,4 0-3 16,3 1-4-16,2-1-5 0,5 1-8 0,3-2-7 15,3 1-4-15,0-2 0 0,7 0-3 16,3 1 2-16,2-1 2 0,4 0-2 0,6-1 0 16,1-1-4-16,5-1-7 0,-1-1-10 0,-1-1-18 15,2-1-33-15,-3 1-53 0,0-1-82 0,-5 0-110 16,-3-1-162-16,-3 0-108 0,-7-1-458 0</inkml:trace>
  <inkml:trace contextRef="#ctx0" brushRef="#br0" timeOffset="-26323.54">14617 7167 1349 0,'0'0'-60'0,"0"0"41"0,0 0 27 0,0 0 11 16,0 0 12-16,0 0 13 0,0 0 16 16,0 0 11-16,0 0 12 0,0 0-2 0,0 0-5 15,141 78-6-15,-91-67-3 0,3-1-3 0,7-1 6 16,6 1 8-16,6-2-8 0,5-1-4 0,7 0-11 15,2 0-15-15,5-4-6 0,3 2-6 0,5-3-10 16,-1 0-4-16,3 0-3 0,0-1-2 0,4 1 7 16,-5-1-3-16,0-1 3 0,1-1-8 15,1 1-5-15,3 0 2 0,-1-4-6 0,1-1 2 16,1-2-2-16,0-1 1 0,0 0-3 0,-1-1 2 16,-3-2-1-16,3 0-5 0,0 0 3 0,-4-4-2 15,-5 0 3-15,-2 0-3 0,-5-2-1 16,-7 1 1-16,-6 0 1 0,-7-1 5 15,-6 2 0-15,-9 1 3 0,-6-1-1 0,-9 2 3 0,-12 2 0 16,-7 1 4-16,-6 2 9 0,-10 2 12 16,-3 1 5-16,-1 0-3 0,-1 0-14 0,-7 1-29 15,-1 2-23-15,-1-2-32 0,-2 3-32 0,1 0-45 16,-4 0-83-16,-2 1-122 0,0 0-152 16,7 0-678-16</inkml:trace>
  <inkml:trace contextRef="#ctx0" brushRef="#br0" timeOffset="-25857.11">14980 7328 2107 0,'0'0'-125'0,"0"0"57"0,0 0 56 0,0 0 34 16,0 0 9-16,0 0 12 0,0 0 4 0,0 0 6 16,0 0 2-16,0 0 0 0,109 119-7 0,-60-104-5 15,7-1-1-15,5 0 4 0,10-3-1 16,5-1-4-16,6 0-2 0,4-1-13 0,4-1-6 15,2 0-3-15,0 1-5 0,0-1 0 0,0-1-3 16,-1 0 0-16,-1-2-5 0,-4-1-2 16,0-1-1-16,-1-3-2 0,4 0 3 0,-5 0 2 15,2 0-1-15,-2-5-1 0,-4-1 0 0,-2-2 0 16,0-2-2-16,-1 0 1 0,-3-1 1 0,-1 0-3 16,4-3 3-16,-4 0 0 0,-1-1-3 15,0-3 1-15,-2-1-4 0,0 0-3 0,-2-3 0 0,-4-2-3 16,1-2-2-16,-4 1-7 0,-2-1-4 15,0-2-7-15,-8 3-17 0,0 0-15 16,-9 6-20-16,-3 4-25 0,-9 3-26 0,-7 5-40 16,-5 4-61-16,-9 2-69 0,-7 1-106 0,0 0-543 0</inkml:trace>
  <inkml:trace contextRef="#ctx0" brushRef="#br0" timeOffset="-24639.1">17543 7808 1663 0,'0'0'29'0,"0"0"43"0,0 0 47 16,0 0 21-16,0 0-16 0,0 0-45 0,0 0-30 15,0 0-11-15,0 0 4 0,0 0-6 16,0 0-3-16,31-124-2 0,-16 111-4 0,-1 3-3 0,0 2-2 15,1 2-1-15,-2 2-9 0,0 3-2 16,-1-1-4-16,-2 2-4 0,-2 3 0 0,-1 5-1 16,1 0 1-16,-2 3-3 0,2 1 6 0,-2 2 1 15,-4 2 3-15,-1 1 1 0,1-1-2 16,-2 2 0-16,0-3-2 0,-3-1 5 0,0 1-2 16,-2-2 1-16,1-1 0 0,0-4 0 0,0-1-1 15,3-1 0-15,0-1 2 0,1-3-3 0,0-2 12 16,0 0 3-16,0 0 8 0,0-2 2 15,2-4-6-15,5-2-8 0,2-2-10 0,2-3-3 16,1-2-6-16,3-3 2 0,2 0-1 0,2-2 2 16,0-2-3-16,-1 1 0 0,2 3-2 15,-1 0-4-15,3 4 5 0,-2 1-3 0,-1 4 3 16,-3 2-4-16,3 3 1 0,-6 4-2 0,0 0-1 16,-5 1 1-16,-1 5-4 0,0 2 1 0,-5 4-1 15,0 1 3-15,-2 2 4 0,0 2 4 0,0 1 1 16,-3 1 0-16,-4 0 3 0,1-1-2 0,0-4 2 15,-3 0-3-15,6-4 3 0,-3 0 1 16,3-2-1-16,1-1 7 0,0-4-6 0,2-1 0 16,0-2-2-16,0 0 0 0,2 0 7 0,1 0 5 15,4-4 2-15,-1-4-2 0,7-1-3 0,0-3-7 16,0-2-1-16,4 0-3 0,-3-3 0 16,1-1-2-16,0-1 0 0,2 1 0 0,-1-3-1 15,1 2 0-15,1 1-1 0,-5 2 2 0,5 1-3 16,-6 5 1-16,1 2 0 0,-5 3-3 15,-2 2 3-15,-4 2-3 0,-1 1-3 0,-1 0-1 16,0 4 2-16,-1 5-1 0,-6 0 6 0,2 8 4 16,-5-1-2-16,-4 1 1 0,4 1-1 15,1 3 0-15,2-2-2 0,1-2 2 0,5 0-1 16,1-3-2-16,0 0 2 0,2-5-2 0,5-1 0 16,3-2 1-16,1-3 1 0,2 1-1 0,4-4-2 15,0 0 2-15,-2-1 0 0,5-5 4 0,0-2 2 16,0-3-2-16,0 0-2 0,-2-2 1 15,-2 1 0-15,0-1 0 0,-3-1 3 0,1 0 0 16,-4 2 2-16,-3-2-1 0,1 0 1 0,1-1-3 16,-3 1-3-16,-1 2 5 0,-4 1-2 0,0 3 5 15,-1 4 4-15,0 2 2 0,0 2 1 0,-2 0-2 16,-2 0-6-16,-3 6-7 0,-1 3-1 16,3 3 1-16,-3 2 0 0,0 2 4 15,0 0-4-15,5 0-2 0,-2 0 0 0,1 2-4 16,3-1-2-16,1-2-11 0,0-2-21 0,5-2-26 0,2-1-40 15,3-2-48-15,5-2-68 0,0-3-97 16,1-1-175-16,-7-2-633 0</inkml:trace>
  <inkml:trace contextRef="#ctx0" brushRef="#br0" timeOffset="-24495.48">18593 7410 1492 0,'0'0'226'0,"0"0"6"16,0 0-11-16,0 0-50 0,0 0-93 0,0 0-61 15,0 0-46-15,0 0-37 0,0 0-49 0,0 0-68 16,0 0-71-16,0 0-111 0,0 0-73 16,0 0-79-16,-6 33 47 0</inkml:trace>
  <inkml:trace contextRef="#ctx0" brushRef="#br0" timeOffset="-23872.99">18679 7725 728 0,'0'0'270'0,"0"0"-29"16,0 0 22-16,0 0-48 0,0 0-65 0,0 0-37 15,0 0-18-15,0 0-14 0,0 0-8 16,0 0-13-16,0 0-5 0,0 0-1 0,0 0-2 16,90-101-3-16,-77 86-5 0,5 1-7 0,-5 3-3 15,3 3-9-15,-3 3-8 0,-1 4-4 0,-1 1-7 16,1 0-2-16,-6 7-3 0,3 1-1 16,-3 3 1-16,-3 2 0 0,-1 3 3 0,-2 1-1 15,0 1 1-15,0 0-2 0,0 2 2 0,-3-1 2 16,-2-3-4-16,2 1 4 0,-1-2-1 0,-2 0 8 15,2-4 6-15,0-3 8 0,2-1 5 0,1-3-1 16,1-2-1-16,0-2-1 0,0 0 7 0,0 0 4 16,1-1 4-16,4-5-9 0,0-3-8 15,5-3-12-15,-1-4-9 0,2-1 1 0,0-1-5 16,1 0 2-16,3-2-2 0,-2 0-1 0,1-1-4 16,2 0-2-16,-3 1 1 0,3 2-4 15,-3 1 2-15,-2 4-1 0,-1 2-3 0,0 3-1 16,-1 5 1-16,-1 0-3 0,-5 3 0 0,2 0-4 15,-3 4 0-15,-1 3 2 0,-1 3 2 16,0 3 6-16,0 2 1 0,-1 0 2 0,-4 1 4 16,3 0-3-16,0 2 1 0,0-1 1 0,1 1 1 15,1-2-1-15,0 1 3 0,0-3-3 0,2-1-2 16,1-2 1-16,4-1-1 0,-2-5 0 16,4 0 2-16,0-4 1 0,1-1 0 0,2 0 3 15,3-3-1-15,-1-5 0 0,2-3 0 0,-1-2-3 16,2-1 3-16,1-1-3 0,-3-2 3 0,-2 1 2 15,2-1-4-15,-2-3 2 0,2 1-1 16,-1-3-1-16,-2-2-1 0,1-1 1 0,0 1-2 0,-2 1 0 16,-2 5 4-16,-2 3 2 0,0 6 9 15,-6 4 7-15,0 3 8 0,-1 2 0 0,0 0-2 16,-2 6-6-16,-6 3-7 0,1 5-3 0,-1 3 1 16,0 4 0-16,-1 0 0 0,0-2 1 0,4 3-2 15,-1-3 1-15,1 1-3 0,1-2 0 16,3 0-6-16,1-2-5 0,0-1-5 0,5-3-19 15,0-1-11-15,3-1-25 0,3-2-42 16,0-2-60-16,5-3-111 0,-2-3-210 0,-5 0-656 0</inkml:trace>
  <inkml:trace contextRef="#ctx0" brushRef="#br0" timeOffset="-23721.99">19510 7240 2267 0,'0'0'510'0,"0"0"-513"0,0 0 5 0,0 0-3 16,0 0-15-16,0 0-14 0,0 0-25 16,0 0-62-16,0 0-90 0,0 0-107 0,0 0-185 15,0 0-474-15,0 0 409 0</inkml:trace>
  <inkml:trace contextRef="#ctx0" brushRef="#br0" timeOffset="-23105.75">19550 7729 2356 0,'0'0'85'0,"0"0"-20"0,0 0 39 15,0 0-12-15,0 0-38 0,0 0-13 0,0 0-11 16,19-120-9-16,-9 100-12 0,1-1-1 0,1 0-3 16,-1 2 1-16,2 1 3 0,-3 4 2 15,2 4 3-15,0 5-6 0,-5 1-1 0,3 3-6 16,0 1 1-16,0 2 0 0,0 6-3 0,0 2 1 15,-1 3-4-15,-1 1 1 0,-1 2-5 0,-1 0-3 16,1 1-2-16,-4 0-2 0,3-1 2 16,-3-3 1-16,1 1 6 0,0-1 0 0,-2-2 5 0,0-2 1 15,-1-3 1-15,-1 0 5 0,0-2 9 16,0-2 5-16,0-2 9 0,0 0 7 0,0 0-5 16,0 0-1-16,0-5-5 0,0-2-7 0,0-1-1 15,0-3-4-15,5-3-6 0,-2-1-3 16,5 0-2-16,2-2-5 0,2 0 2 0,0-3-5 15,6 1 0-15,-2 0-1 0,-1 2-5 16,1 2 7-16,-1 3-3 0,0 4 3 0,-1 4 0 16,-3 1-2-16,-1 3 0 0,0 0-1 0,-2 3 1 15,-4 5-2-15,2 2 0 0,-5 3-1 16,1 3 1-16,-2 1 2 0,0 2 3 0,0-2 2 0,0 1-1 16,0 1 4-16,-2-3-3 0,0 1 4 0,1-1-2 15,1 1 2-15,0-5-2 0,0-2 1 16,0 0 1-16,0-3-4 0,2-3 4 0,-1-2 0 15,1 0 6-15,2-2 8 0,0 0 3 0,2-3 0 16,0-4-2-16,2-2-7 0,2-1-4 0,0-3-1 16,0-1-3-16,3 0 2 0,-3-1-2 15,7-1 0-15,-5-1 2 0,1 2-5 0,0 1 3 16,0 4-2-16,-1 2 0 0,-3 2 1 0,-1 3 0 16,-3 3-1-16,3 0 1 0,-5 2 4 0,4 5-2 15,-4 3 4-15,2 3 0 0,-2 1-1 0,-1 2 0 16,3 1 0-16,-3 0-4 0,0 2 0 15,0 0-1-15,4 2-2 0,-2-1-2 0,3 0-7 16,1-1-9-16,-4-1-18 0,3-3-19 16,-4-2-29-16,2-2-53 0,-4 0-110 0,-1-2-176 15,0-2-232-15,0-4-789 0</inkml:trace>
  <inkml:trace contextRef="#ctx0" brushRef="#br0" timeOffset="-22711.95">18527 7376 1830 0,'0'0'101'15,"0"0"12"-15,0 0 22 0,0 0-13 16,0 0-56-16,0 0-10 0,0 0 6 0,0 0 6 16,0 0 2-16,0 0-8 0,0 0-11 0,0 0-6 15,0 0-8-15,77-15-6 0,-66 15-7 16,-6 0-8-16,1 0-5 0,-4 1-4 0,-2 0 2 15,0 0 2-15,0 0 5 0,0 1 4 16,-1 1-2-16,-5 1-4 0,1-1-9 0,-5 0-10 0,1 2-7 16,0-2-11-16,-1-1-19 0,-1 2-26 0,2-2-47 15,1-1-57-15,4 2-93 0,-3-1-148 16,5-1-156-16,2-1-747 0</inkml:trace>
  <inkml:trace contextRef="#ctx0" brushRef="#br0" timeOffset="-22262.91">20801 7484 1848 0,'0'0'636'0,"0"0"-577"16,0 0 22-16,0 0 7 0,0 0-14 16,0 0-45-16,0 0-20 0,0 0-8 0,0 0 5 15,0 0 3-15,0 0 0 0,0 0-7 0,0 0-5 16,0 0-8-16,137-44-25 0,-109 44-16 0,-1 0-37 15,-5 0-54-15,-2 3-74 0,-6 3-106 0,-6 0-190 16,-1-3-752-16</inkml:trace>
  <inkml:trace contextRef="#ctx0" brushRef="#br0" timeOffset="-22090.08">20752 7606 2149 0,'0'0'61'16,"0"0"-7"-16,0 0 35 0,0 0 8 15,0 0-7-15,0 0-7 0,0 0-26 0,0 0-19 16,120-17-20-16,-88 11-7 0,1 0-9 0,1-1-15 16,-4 0-18-16,-4 0-42 0,1 2-56 0,-6-2-81 15,-5 1-114-15,-1 1-185 0,-4 1-402 16,-7 2 362-16</inkml:trace>
  <inkml:trace contextRef="#ctx0" brushRef="#br0" timeOffset="-21905.49">21202 7296 2249 0,'0'0'67'16,"0"0"2"-16,0 0 43 0,0 0 31 0,0 0-20 15,0 0-24-15,125 22-17 0,-102-8-15 0,-1 2-12 16,3 4-11-16,-4-1-15 0,-6 2-7 0,-1 2-10 16,-8 1-7-16,-3 0-3 0,-3 0-17 15,-5 3-8-15,-9-3-26 0,-3 1-35 0,-5 1-38 16,-4-1-58-16,4 1-80 0,-4-3-122 15,9-5-210-15,6-7-826 0</inkml:trace>
  <inkml:trace contextRef="#ctx0" brushRef="#br0" timeOffset="-20939.51">22315 7294 1390 0,'0'0'109'0,"0"0"44"0,0 0 41 0,0 0 19 16,0 0-48-16,0 0-43 0,0 0-20 0,0 0-11 16,0 0-10-16,0 0-20 0,0 0-19 0,0 0-18 15,0 0-8-15,0 0-1 0,-100-76 1 0,73 85 2 16,-1 3-1-16,1 1-2 0,1 0-1 15,4 1-4-15,5 1-1 0,3 0-4 16,4 0 1-16,6-1-2 0,2 1 1 0,2-1 1 16,3-1 2-16,7 0-2 0,3-2-1 0,4 1 1 15,5-1-2-15,4-2 0 0,1 1-1 0,3-2-3 16,-1 0 1-16,0 0-2 0,1 0 0 0,-6 2-1 16,1-2 2-16,-4 3 0 0,-6-1 2 15,0 0 0-15,-5 1-3 0,-2 0 2 0,-3-3-2 16,-2 0 2-16,-3 1 0 0,0-2 4 0,-4 1 0 15,-3-2 3-15,-3-1 3 0,0 2-3 0,-4-3 0 16,-2 1-5-16,-3-1 0 0,0 0-3 16,-2 0 2-16,-2-1 0 0,2 1 0 0,-1-3-6 15,0 1-9-15,2-2-8 0,1 0-14 0,2 0-11 16,3 0-13-16,1 0-20 0,4 0-30 0,4-2-55 16,2-2-125-16,3 1-177 0,0 1-89 0,0-1-603 15</inkml:trace>
  <inkml:trace contextRef="#ctx0" brushRef="#br0" timeOffset="-20430.94">22594 7493 2484 0,'0'0'109'0,"0"0"-104"0,0 0 40 0,0 0 4 15,0 0-22-15,0 0-15 0,0 0 2 16,0 0 3-16,0 0 4 0,0 0-2 0,0 0 4 15,0 0 2-15,0 0 1 0,0 0 6 0,-62 99-1 16,52-86 2-16,-1 0 0 0,1 0-5 16,2-1-3-16,1-1-5 0,2 0-5 0,1 0-4 0,2 1 0 15,0-3 0-15,2 0 0 0,0-1-2 16,3 0 3-16,2-1-1 0,5 0 0 0,0 0 6 16,1 0-3-16,3-3 3 0,-1 1 0 0,2 1 2 15,3-4-6-15,-3 1-5 0,1-2-1 16,3 0-6-16,-1-2 3 0,1 1-4 0,1 0-5 15,-3 0-14-15,2 0-13 0,-3-3-23 16,-2 2-23-16,-2-1-16 0,1 1-26 0,-3 0-14 16,-3-2-25-16,0 2-27 0,-1-2-22 0,-1-1-24 15,-3 1-9-15,1-2 12 0,0-1 24 16,-1 0 37-16,-1-1 48 0,0 1 44 0,-1-2 40 0,1 1 36 16,-1 0 39-16,0 1 48 0,0 0 62 0,0 2 73 15,0 0 44-15,0 2 10 0,0 1-21 16,-1-1-41-16,0 2-51 0,1 0-35 0,-3 0-39 15,0 5-24-15,-1 2-7 0,1 2-8 0,-3 3 9 16,1 2-5-16,-1-1-4 0,1 1-3 0,-1 1-11 16,2 2-5-16,-3 0-8 0,0 0-5 15,1 0-7-15,-1 1-4 0,-2 1-4 0,0 0-4 16,3-4-10-16,0 3-13 0,1-2-19 0,1 0-34 16,3-2-37-16,1-1-65 0,0-3-99 0,0 0-149 15,1-4-231-15,0-2-803 0</inkml:trace>
  <inkml:trace contextRef="#ctx0" brushRef="#br0" timeOffset="-20067.57">23306 7180 2528 0,'0'0'-22'0,"0"0"37"0,0 0 49 16,0 0 14-16,0 0-13 0,0 0-25 0,0 0-11 15,0 0-11-15,0 0-8 0,0 0 0 16,0 0 2-16,0 0 6 0,-125-16 9 0,101 32 10 16,3 3 5-16,1-1 7 0,4 3-3 0,5 1-4 15,2-1-10-15,1 0-12 0,6 2-3 16,2-2-10-16,0-2 2 0,5 2-5 0,4 0-14 15,-1-3 3-15,6-1-6 0,0-1 1 0,3 0 4 16,-1-2-5-16,5-3-5 0,-2-1-4 16,0-1-9-16,1-2-9 0,-4-1-11 0,-1-1-15 15,0-4-20-15,-1-1-29 0,-2 0-38 0,-3 0-49 16,2-4-60-16,-2 0-94 0,-4-1-146 0,-2 2-553 0</inkml:trace>
  <inkml:trace contextRef="#ctx0" brushRef="#br0" timeOffset="-19875.8">23036 7335 2419 0,'0'0'8'0,"0"0"8"0,0 0 41 16,0 0 25-16,0 0-20 0,0 0-22 0,0 0-4 15,120-26-10-15,-90 24-5 0,3-2-8 0,0 2-5 16,0 0-5-16,-2-1-6 0,1 2-17 15,-6 0-38-15,-1 1-64 0,-2 0-120 0,-2 0-157 16,-8 1-205-16,-3 0-739 0</inkml:trace>
  <inkml:trace contextRef="#ctx0" brushRef="#br0" timeOffset="-19340.48">23985 7195 2430 0,'0'0'-55'0,"0"0"23"16,0 0 72-16,0 0 14 0,0 0-32 16,0 0-18-16,0 0-2 0,0 0 1 0,0 0-1 15,0 0 3-15,0 0 2 0,-122 45 4 0,110-31 11 16,-1 3 5-16,3-1 10 0,2 0 1 15,-1 1-2-15,4 1-2 0,2-1-6 0,3 0-1 16,0 0-7-16,6 2-4 0,1-3-7 0,3-1-6 16,2 0-1-16,2-2-4 0,0-2-2 0,3 0 3 15,2-5 0-15,1 0 1 0,0-4 3 16,-2-2-1-16,4 0-1 0,-4-1 3 0,-1-6 0 16,3 0 3-16,-2-5 3 0,-1 0 0 0,-1 0-2 15,3-4 3-15,0 0-4 0,-1-3 1 0,0-1-4 16,-1-4-1-16,2-2 3 0,1-3-4 0,-1-3-1 15,-2-4-3-15,-2 1-10 0,4-5 1 0,-7 2 1 16,3-2-2-16,-2 2 9 0,-3 0-1 16,-6 4 5-16,2 2 5 0,-5 6-1 0,-1 4 8 15,0 6 4-15,-6 4 5 0,3 3 10 0,-5 6-7 16,1 2-6-16,0 1-8 0,-2 9-8 0,-3 4 1 16,-3 6 3-16,2 7 0 0,2 0 4 15,0 4 4-15,-3 1 10 0,4 2 8 0,1 1 6 16,2 0 3-16,0 0-7 0,4 0-7 0,3-1-9 15,0-3-6-15,3-1-8 0,6-2-3 16,5-2-7-16,-1-2-9 0,0-3-4 0,2-1-17 16,1-2-18-16,2-2-24 0,-1-1-31 0,0-3-56 15,1-2-100-15,2-1-164 0,-8-5-227 16,-3-1-784-16</inkml:trace>
  <inkml:trace contextRef="#ctx0" brushRef="#br0" timeOffset="-19173.92">24637 7347 2573 0,'0'0'260'0,"0"0"-203"15,0 0 23-15,0 0 1 0,0 0-33 0,0 0-26 16,0 0-19-16,0 0-17 0,0 0-26 0,0 0-37 16,0 0-68-16,0 0-112 0,0 0-169 15,9-47-234-15,-9 47-813 0</inkml:trace>
  <inkml:trace contextRef="#ctx0" brushRef="#br0" timeOffset="-18772.75">24799 7057 2315 0,'0'0'172'15,"0"0"-103"-15,0 0 18 0,0 0 8 0,0 0-31 16,0 0-19-16,0 0-11 0,0 0-8 0,139-83-1 15,-118 82-4-15,-1 0 4 0,-6 1-4 0,1 1 0 16,-1 5-2-16,-3 0-6 0,-2 2 1 16,0 2-5-16,-4 0-2 0,0 2 1 0,-2-1-1 15,1 3 0-15,-3-1 3 0,-1 1-2 0,0-2 0 16,0 2 1-16,-5 0-3 0,1 0 2 0,-3-2-4 16,0-1 1-16,-6 2-4 0,3 0 1 0,-3-3 3 15,1 2-3-15,-3-1 2 16,2 1-2-16,0 2 2 0,-2-3-4 0,5 0 3 0,0 0-2 15,5-1 1-15,-3 1 1 0,5 0-1 0,-2 0 3 16,4-4-5-16,1 3 6 0,0-2-2 16,1 0 2-16,6 0 4 0,-1 0-2 0,4 2 2 15,2-4 1-15,1 1 2 0,3-1-1 0,2-2 0 16,1 1-3-16,4-1-3 0,-2-1-3 0,1 1-1 16,2-2-1-16,-2 1-9 0,4 0 3 15,-4 0-14-15,4 1-18 0,-3-1-24 0,0 2-41 16,-3-1-44-16,0 2-66 0,0 0-124 0,-9-2-237 15,-2-2-929-15</inkml:trace>
  <inkml:trace contextRef="#ctx0" brushRef="#br0" timeOffset="-17606.49">24338 758 1296 0,'0'0'148'0,"0"0"-100"16,0 0 34-16,0 0 42 0,0 0 10 0,0 0-28 15,0 0-21-15,0 0 11 0,0 0-14 16,0 0-9-16,0 0-7 0,0 0-11 0,-4-39 5 15,4 37-18-15,-2 0 18 0,2-1-20 16,-2 2-2-16,1 1-2 0,-4-1-12 0,1 1-15 16,-2 0-23-16,-1 0 19 0,-5 2-21 0,-1 4 23 15,-2 0 4-15,-2 0-11 0,-1 2 3 0,-1 0 5 16,2 4 4-16,-1 0-20 0,0 1 19 16,4-1-22-16,3 2 11 0,-1 1 4 0,3-1-2 15,1 2-5-15,6-1-11 0,-1 0 14 0,1 0-13 16,2 0 11-16,2-3 2 0,4 2-1 0,2-1 2 15,5-1 14-15,1-3 4 0,2 0-6 16,4-2 15-16,0-2-13 0,2-1 7 0,2-3-4 16,0-1 7-16,-2 0-7 0,2 0-1 0,-4-5 18 15,-2 0-5-15,1-2 11 0,-4-2-3 0,0 2 4 16,-4-1-19-16,-1-2 16 0,0 1-1 0,-2-3-24 16,-4 2 16-16,3-1-20 0,-6-1-4 0,1-2-3 15,-2 2 4-15,2-2-22 0,-2-2 0 16,-4 1 12-16,-2 0-23 0,0 1 16 0,-2 0-11 15,-1 2 2-15,2 1-18 0,1 2 7 16,-2 2-13-16,1 0-41 0,3 2-25 0,-1 1-116 16,0 3-247-16,4 0-196 0,0 1-699 0</inkml:trace>
  <inkml:trace contextRef="#ctx0" brushRef="#br0" timeOffset="-17056.9">24300 1981 948 0,'0'0'39'0,"0"0"39"0,0 0 87 15,0 0 36-15,0 0 4 0,0 0-7 16,0 0-15-16,0 0-11 0,0 0-20 0,0 0-11 15,0 0-33-15,0 0-21 0,0 0-15 0,0 0-18 16,17-30-6-16,-9 13-6 0,3-2 4 0,1-2-7 16,-2 1 0-16,2-5-6 0,-1-1-5 0,4-4-9 15,0 0-3-15,-1-2-5 0,2 0-11 16,-5 4 6-16,0 2-5 0,-2 7 7 0,-4 5 7 16,0 6 6-16,-4 3-7 0,-1 4-1 0,0 1-3 15,0 0-8-15,0 0-3 0,0 2-17 16,-1 6 11-16,1 2-10 0,-3 6 18 0,1 6 13 15,-1 5-9-15,1 2 8 0,2-2-6 0,-2 2-1 16,1-2-4-16,-1 1 6 0,1-2-10 16,-1 1 6-16,0-2 1 0,2 0-5 0,-5-3 2 15,2 3-8-15,1-3 3 0,1-2-20 0,-1 0-6 16,-1-3-29-16,1-1-25 0,1-2-20 0,0-1-42 16,1-1-49-16,0-3-103 0,0 1-134 15,0-5-187-15,0-1-628 0</inkml:trace>
  <inkml:trace contextRef="#ctx0" brushRef="#br0" timeOffset="-15889.95">24676 392 335 0,'0'0'420'0,"0"0"-321"0,0 0 58 16,0 0 24-16,0 0 8 0,0 0-12 16,0 0-26-16,0 0-17 0,0 0-19 0,0 0 4 15,0 0-44-15,0 0-5 0,0 0-21 0,0 0-26 16,-22-16-8-16,22 16-17 0,0 0 21 0,0 0-26 16,0 0 24-16,0 0-12 0,1-8-10 0,6 2 7 15,-2 0 5-15,12-3 16 0,-11 7-22 16,0-1 26-16,11-3-21 0,-10 3 6 0,0-1 11 0,12-2 8 15,-11 3-15-15,-1-1-13 0,9-2 22 16,-6 4-42-16,-3 0 34 0,7-3-7 0,-8 3-14 16,-2 0 18-16,3 0-16 0,-7 2 4 0,5-2-26 15,3 1 19-15,-1-1-12 0,-2 0 11 16,-5 2 4-16,7 0-20 0,-1 0 2 0,0 0-4 16,1 0 34-16,-7 0-15 0,5 0 21 0,2 4-3 15,3-1-7-15,-2 1 13 0,-4 3 5 16,4 0 6-16,0 1-17 0,3 8 13 0,-8-8-19 15,5 8 4-15,4 10-2 0,-4-1 16 0,3 11-48 16,-2 1 5-16,0 1 23 0,-3-1-20 0,2 1 48 16,1-1-17-16,-3-3 2 0,0-1-3 15,1-1 9-15,0 0 6 0,-1 2-21 0,0-1 5 16,-3-1-8-16,2 2 4 0,0-1 3 0,-3-2 11 16,4 1-9-16,-3 1 2 0,-1-3 9 0,2 0-17 15,-1 6 10-15,-2 4-8 0,3 2 1 0,-1 1-5 16,0-9 7-16,-3-5 0 0,1-2-5 0,3 0 4 15,-1-1-2-15,0 1 0 0,-1-1-6 16,3-1 11-16,-3 0-11 0,2-1 2 0,-1 1 6 16,-1 0-8-16,0 1 3 0,-2-1-10 0,4 3 13 15,-3-2-12-15,1 2 15 0,-1-3 2 0,1 2-11 16,-2-2 2-16,2 1-3 0,2-2 3 16,-1 1-8-16,-2-2 12 0,1 2-14 0,3 0 2 15,-3-1 9-15,-2 0-5 0,2-1 3 0,2 1-4 16,-2-2 4-16,-1 2-9 0,-1-1 9 15,1 2 0-15,0-3-5 0,0 0 1 0,-2 1 1 16,1-2-1-16,1 2-1 0,-1-2 3 0,0 0-3 16,0-3 3-16,0 0-2 0,0 0 2 0,0-3-4 15,0-1 2-15,0 0 3 0,0 0-7 16,0-2 8-16,-1-2-6 0,0-2 1 0,0-1 1 16,0-1 1-16,1-2 4 0,-2 0-4 0,2-3 5 15,0 0 1-15,0-1 3 0,0 0 9 16,0 0 7-16,0 0-1 0,0 0 6 0,0-1-3 0,0 0-3 15,0 0-2-15,0-1-9 0,0 1 3 0,0 0-8 16,0 0 2-16,-6-3-2 0,3 2-9 16,-4 0 4-16,-2-2-8 0,-1 2 1 0,-1 0 2 15,-1-2 1-15,-2 2-4 0,0 1 7 0,0-1-1 16,-2 0-2-16,2-1 0 0,-3 2-4 16,-2 0 3-16,2 1-6 0,-4 0 4 0,1 0-7 15,2 1-4-15,-2-1-6 0,1 1-10 16,1 0-12-16,-1 1-24 0,6-1-23 0,-2 0-40 0,2 0-44 15,2 0-85-15,0 1-165 0,5-1-272 16,2-1-807-16</inkml:trace>
  <inkml:trace contextRef="#ctx0" brushRef="#br0" timeOffset="-9962.65">18121 3680 1950 0,'0'0'361'15,"0"0"-345"-15,0 0 34 0,0 0 36 0,0 0-13 16,0 0-46-16,0 0-1 0,0 0 12 15,0 0 2-15,0 0-15 0,0 0-13 0,0 0-11 16,118 9-8-16,-95-8-1 0,4-1-3 0,-2 0-16 16,2 1-19-16,-3-1-32 0,3 0-55 0,-6 0-54 15,1 0-92-15,-1 0-194 0,-6 0-12 16,-8 0-486-16</inkml:trace>
  <inkml:trace contextRef="#ctx0" brushRef="#br0" timeOffset="-9757.36">18214 3910 2374 0,'0'0'-25'0,"0"0"-78"0,0 0 104 16,0 0 167-16,0 0-25 0,0 0-61 0,0 0-20 15,0 0-15-15,0 0-21 0,140-4-15 0,-110 2-3 16,-1 1-4-16,-1-2-5 0,-1 1-8 0,1 0-24 15,-1 1-40-15,-4 1-69 0,-3 0-103 16,1 0-171-16,-8 0-155 0,-3 0-731 0</inkml:trace>
  <inkml:trace contextRef="#ctx0" brushRef="#br0" timeOffset="-9039.39">19147 3553 2389 0,'0'0'-66'0,"0"0"71"0,0 0 117 0,0 0 32 0,0 0-86 16,0 0-44-16,0 0-3 0,0 0-13 16,0 0-7-16,0 0-10 0,0 0 6 15,0 0 9-15,0 0 1 0,-19 36 6 0,14-19-7 0,-2 1-5 16,3 1 0-16,-2 1 2 0,3 2 1 16,-3 2 0-16,4-1 3 0,2 2 0 0,-1 0 2 15,1-1-1-15,0 1-3 0,1-4-3 0,6-1-3 16,-3-2 1-16,5-1-3 0,1 0-1 0,2-2-3 15,0-3-3-15,5 1 2 0,-1-4 2 0,0-2 3 16,3-2 3-16,0-4 1 0,0-1 1 16,-3 0 2-16,2-5 0 0,-2-3 3 0,-1-2 3 15,-3-1-1-15,4-2 4 0,-2-2-4 0,2 0 2 16,-3-3 1-16,2 0 1 0,-2-4 1 0,0-1-1 16,-1-3-1-16,1-1-5 0,-3-2 5 15,0 1-3-15,-5-1 4 0,3 2 0 0,-6 3 5 16,3 3 5-16,-5 6 6 0,0 2 8 0,0 2 2 15,-4 6 0-15,2 1-3 0,0 3-4 16,-3 1-13-16,3 0-8 0,-1 2-18 0,-4 4-5 16,-1 5 0-16,2 1 2 0,-1 3 7 0,-1 2-6 15,4 2 4-15,-3 0-2 0,6 2 1 16,-1 2 5-16,1 0-2 0,1 0 1 0,0-1-8 16,2 0-3-16,1-1-11 0,5-3-13 0,-1-1-24 0,-1-2-37 15,2 0-61-15,2-4-110 0,-1 1-243 16,-3-5-185-16,-2-2-572 0</inkml:trace>
  <inkml:trace contextRef="#ctx0" brushRef="#br0" timeOffset="-8738.16">19831 3144 2564 0,'0'0'-93'0,"0"0"97"0,0 0 122 0,0 0-1 15,0 0-53-15,-36 121-31 0,33-94-1 0,-2-2-8 16,5 0-10-16,0 0-5 0,0-3-6 0,0 1-3 15,1-4-8-15,5 2-1 0,-2-4-10 0,4-2-15 16,0 0-24-16,-1-1-41 0,1-4-63 0,3 1-93 16,-1-3-180-16,-1-4-165 0,-3-1-778 0</inkml:trace>
  <inkml:trace contextRef="#ctx0" brushRef="#br0" timeOffset="-8439.86">20076 3386 1946 0,'0'0'492'0,"0"0"-457"0,0 0 63 0,0 0 41 16,0 0-53-16,0 0-44 0,0 0-7 16,0 0 1-16,0 0 1 0,0 0-2 0,0 0 1 0,0 0-7 15,0 0 5-15,0 0-4 0,57-107 5 16,-56 103 8-16,2 2-8 0,-2 1 0 0,-1 1-7 15,0 0-15-15,0 0-12 0,0 3-9 0,0 2-7 16,-4 1 2-16,3 4 7 0,0 2 8 0,-1 4 2 16,0 0-7-16,-2 1 7 0,2 1-5 0,2 1 1 15,0 0 7-15,0-1-18 0,0-1-17 16,0-1-20-16,4 1-28 0,0-3-42 0,-1 0-54 16,3-1-92-16,-3-3-176 0,5-3-192 0,-5-2-818 0</inkml:trace>
  <inkml:trace contextRef="#ctx0" brushRef="#br0" timeOffset="-8175.93">20257 2980 2321 0,'0'0'-116'15,"0"0"36"-15,0 0 212 0,0 0 50 0,0 0-31 16,0 0-38-16,0 0-26 0,0 0-22 0,107 134-20 16,-90-109-8-16,-1 0-4 0,0 4-7 15,-2-2-6-15,1 2-2 0,-4-1 2 0,-3 0-3 16,-3-2 0-16,-3-1-3 0,-2 1-5 0,-3 0-7 16,-5 0-9-16,-3-3-19 0,-2 2-30 0,-3-4-46 15,4-1-81-15,-2 0-151 0,2-8-318 0,5-3-851 0</inkml:trace>
  <inkml:trace contextRef="#ctx0" brushRef="#br0" timeOffset="-7475.19">20826 3680 2818 0,'0'0'-76'0,"0"0"63"15,0 0 48-15,0 0 44 0,0 0-35 0,0 0-47 16,0 0 2-16,0 0 8 0,0 0 14 15,0 0 5-15,0 0-3 0,0 0-9 0,0 0-3 16,142 25-5-16,-104-25-7 0,2 0-6 0,-1 0-18 16,0 0-28-16,-2-2-41 0,2-2-64 0,-4 1-93 15,-2-4-169-15,-10 3-173 0,-7 1-796 0</inkml:trace>
  <inkml:trace contextRef="#ctx0" brushRef="#br0" timeOffset="-7245.71">21343 3528 2274 0,'0'0'-221'0,"0"0"78"0,0 0 162 15,0 0 136-15,0 0-50 0,0 0-32 0,0 0 6 16,0 0 1-16,0 0-6 0,0 0-12 16,0 0-9-16,0 0-18 0,0 0-10 0,125 125-3 15,-120-114-5-15,-4 0 6 0,-1-1 2 0,-1 2-5 16,-7 1-7-16,-4 0-10 0,-2 1-13 15,-5 1-11-15,-1 0-20 0,0 1-25 0,-2-2-40 16,2 0-66-16,2-1-112 0,-1-2-211 0,7-4-44 16,3-1-520-16</inkml:trace>
  <inkml:trace contextRef="#ctx0" brushRef="#br0" timeOffset="-6055.43">22031 3476 1140 0,'0'0'325'16,"0"0"-242"-16,0 0 93 0,0 0 92 16,0 0 1-16,0 0-86 0,0 0-44 15,0 0-22-15,0 0-34 0,0 0-33 0,0 0-23 16,0 0-15-16,0 0-10 0,0 0 1 0,-83 13-3 0,69 5 2 16,-1 2 2-16,4 2-2 0,0-1-1 15,5 0-4-15,2 2 3 0,3-3-5 0,1 1 3 16,0-1 0-16,5-2-8 0,3 1 4 0,2-2-4 15,1-2 0-15,3-2 1 0,4-3-1 0,-1-1 0 16,3-3 4-16,4-3 2 0,1-1-1 16,1-2 3-16,0-4 0 0,-3-4 4 0,4-2-1 15,-4 0 4-15,0-4 0 0,-2 0-1 0,-1 1 3 16,-2-2 4-16,-2 1 2 0,-1 0 2 16,-4 2 4-16,-1-2 1 0,-3 4 2 0,-3 0 0 15,-2 2 3-15,0 4 2 0,-2 0 0 0,0 3 1 16,0 1-9-16,0 0-7 0,0 0-14 0,0 0-12 15,0 1-12-15,-2 3-2 0,0 0 4 16,0 3 2-16,-2 1 10 0,0 2 0 0,4 0-3 16,0 2 3-16,0 0-5 0,0-1 1 0,0 0 3 15,4 0-3-15,2-2 1 0,0-2 0 16,0 0 3-16,3-2 0 0,1-1 7 0,-1-2 7 16,2-1 0-16,1-1 11 0,1 0 7 0,0-3 3 15,-3-3 9-15,0 0-1 0,-2-2 2 0,-1 1-2 16,-1-1 3-16,-3 0 0 0,0-1-6 0,-2 0 0 15,-1-3-2-15,0 1-8 0,0-1-7 0,-4-2-3 16,-1 0-12-16,-3-1 4 0,-3 1-4 16,-1-1-3-16,-1 1-1 0,-3 0-6 0,1 4-1 15,0 0-6-15,1 3-2 0,0 2 1 0,1 1-2 16,0 2 0-16,4 2-2 0,0 0-1 0,2 0-5 16,3 0 1-16,0 0-5 0,3 0-6 15,0 2-6-15,1-1-4 0,0 1 1 0,0-1 4 16,4 1 9-16,0-1 7 0,2 1 11 0,2-2 13 15,1 0 16-15,0 0 14 0,3-1 12 16,2-2 2-16,-1-3-4 0,1-1-2 0,2-1-9 16,1-1 0-16,0 1-2 0,-2 0-3 0,1 1 1 15,0-1-9-15,-2 1-1 0,1-1-6 0,0 3-6 16,0 1 3-16,0 0-1 0,-3 2-1 0,1 1 2 16,0 1-4-16,-4 0-7 0,0 3 1 15,-2 3-8-15,1 2 3 0,-3 1 3 0,0 2 2 16,-3 3 3-16,0-2-3 0,0 2 2 0,-2 0 2 15,0 0 1-15,0 0 4 0,0-3 1 0,0 0-2 16,1-1 5-16,0 0-4 0,2-3-3 0,1-1 3 16,-2-3-8-16,1 0 7 0,-2-2 5 15,1-1 7-15,1 0 13 0,1 0 10 0,2-3 9 16,0-2 1-16,1-2 1 0,1-4-11 0,2 0-6 16,-1-1-6-16,-1 1-4 0,2-3-3 15,0 0-7-15,0-1 2 0,-1 2-8 0,2-4 0 16,-2 4-3-16,1 3 0 0,-1 2-2 0,-2 2-2 15,-3 3-2-15,1 1-7 0,-1 2-5 0,-2 0-3 16,2 4 7-16,2 3 3 0,-2 2 14 16,1 3 4-16,-2 1 0 0,4 2 5 0,-4 2-8 15,2-1 4-15,0 1-4 0,0 1-1 0,0-1 1 16,2-1-9-16,-2 0-15 0,1-1-34 16,5-1-40-16,-2-2-59 0,-2 0-82 0,7-2-162 15,-4-1-156-15,-3-2-348 0,-1-3 498 0</inkml:trace>
  <inkml:trace contextRef="#ctx0" brushRef="#br0" timeOffset="-4106.49">22947 3548 2302 0,'0'0'52'16,"0"0"20"-16,0 0 72 0,0 0-16 0,0 0-59 15,0 0-20-15,0 0-1 0,0 0-7 16,0 0-9-16,0 0-6 0,0 0-6 0,0 0-5 15,90-123-6-15,-81 120-2 0,-3 0-5 0,2 1-5 16,-2 2-10-16,-2 0-4 0,2 3-3 16,-2 2-1-16,0 3 11 0,1 2 3 0,-3 2 2 15,3 3 4-15,-1 0-2 0,-2 1 2 0,3 0-5 16,-1 1 4-16,-2-3-5 0,3 0 2 0,-1-1 1 16,3-1-1-16,0-2 2 0,-2-2-3 15,2-1 4-15,-2-3-3 0,2 1 5 0,-4-3 2 16,2-1 2-16,-2-1 8 0,-2 0 5 0,1 0 11 15,1-1 6-15,1-4 3 0,-1-1-7 0,3-1-5 16,-2-3-5-16,3-2-5 0,-4 0-3 0,2-2-2 16,-1 0-2-16,1-4-9 0,-1 1 4 0,4-2-5 15,-1-3 1-15,-1 1-1 0,0-1-1 16,-1 4-2-16,3 0-2 0,-5 3 1 0,2 3-1 16,-2 4 5-16,-1 2-3 0,1 4 2 0,-3 1-9 15,1 1-7-15,-1 0-10 0,0 0-17 0,0 0 4 16,0 2 1-16,1 1 15 0,2 3 15 15,-1-1 7-15,2 2 0 0,0-1 0 0,-1 0 3 16,4 1-2-16,-2 0 2 0,0-1-2 16,5 0 3-16,-2-2-1 0,1 1 2 0,4-2 0 15,-1 1-5-15,-1-2 7 0,5-1 1 0,-3-1 3 16,3 0 6-16,-2-1-1 0,2-3 0 0,-3-2-1 16,0 0 4-16,1-2-4 0,-2 1 2 15,2-1-2-15,-4-1 2 0,2 2-4 0,-1-4 4 16,-2 3 0-16,0-1-2 0,-3 1 6 0,-2-1 0 15,0 0-1-15,-3-2-4 0,-1 3 4 0,0 1-4 16,0 0-2-16,-4 3 0 0,-1 0-10 0,-1 3-6 16,-2 1-8-16,2 0-3 0,-1 0-5 0,-1 3 3 15,-1 4 1-15,2 3-5 0,0 3 11 0,-1-1 1 16,2 3 0-16,1 0 1 0,4 2-3 16,0-2-5-16,1 1 1 0,0 1 1 0,3-2 0 15,5-3 2-15,-2-1 0 0,0 0 3 0,3-2-6 16,1-2 4-16,-1-1 1 0,1-2-3 15,1-3 14-15,-1-1 5 0,0 0 3 0,2 0 6 16,-2-4 0-16,3-3 1 0,-1 0 1 16,-2-1 2-16,1 0 1 0,0-3 1 0,-1 0-4 15,1-1 4-15,0-1-11 0,-3 1-2 0,0 2-2 16,-1 0-12-16,1 4 10 0,-6 1-2 0,0 2-3 16,0 2 3-16,-1 0-8 0,-1 1-11 0,0 0-9 15,0 0-7-15,0 2 3 0,0 3 10 16,2 0 10-16,-1 2 12 0,0 2-7 0,1 0 3 15,1 1-1-15,1 0-2 0,0 2 5 0,4-2-1 16,0 1-3-16,2 0-2 0,3-2 0 0,4 0-3 16,2 1 4-16,4-3 0 0,1 0 3 15,2 0 2-15,1-1 4 0,-1-3 5 0,-1-1-5 16,0-2 4-16,-4 0-1 0,-1-2 4 0,-1-2 6 0,-3-2 3 16,-1-1 2-16,-2-1 2 0,-3-2 5 15,1 1 0-15,-3-2 2 0,-1 0-4 0,-3-1-5 16,4-1-5-16,-7-1 0 0,1-1-2 0,-2-1-8 15,0 1-1-15,-2 1-8 0,-7 0-7 16,-2 2-6-16,1 2-5 0,-2 2-4 0,-2 2-1 16,0 4 8-16,2 2-2 0,-1 0 5 15,1 5 1-15,0 5 4 0,0 1 1 0,1 2 1 16,1 2 3-16,0 4-5 0,4 0 6 0,1 3-5 16,3 0 1-16,-1 1 2 0,3 1 1 0,-2 0-3 15,8 2 6-15,3-3 11 0,3 3 2 0,0 0 7 16,6-1-1-16,-5 0-3 0,6-2-2 15,-7-1 2-15,4-1-3 0,-5-1-4 0,-1-2 2 16,-3-1-2-16,-2-5 1 0,-3 0 4 0,0-4 4 16,-2 0 5-16,0-1 7 0,-5-2 6 15,-6-1-2-15,-2-2-5 0,-3 1-7 0,-4-3-11 0,-2 0-6 16,0-2-1-16,1-2-8 0,2-3 1 0,1 0-1 16,7 0-1-16,0 0 3 0,2 0 0 15,5 0-4-15,2 2-8 0,2-1-11 0,0-1-4 16,5 0-2-16,6 1 5 0,2-3 7 0,6 0 1 15,0 2 3-15,4 0 5 0,1-1 2 16,1 2 6-16,-3-5 4 0,5 2 1 0,0-2 2 16,0 0-2-16,3-3 3 0,-1 2-2 15,1-2 2-15,-4 0 10 0,0-3-1 0,0 1 4 0,-2-3 2 16,1 0-3-16,0-1-1 0,-3-1 2 16,-4 1-3-16,-1 0-1 0,-4 2 2 0,-3 3 6 15,-7 3 3-15,-1 1 9 0,-2 2 3 0,0 4-6 16,-2-1-4-16,-7 2-15 0,2 1-11 15,-3 0-9-15,-1 2-8 0,-2 1 2 0,2 0-4 16,-1 1 3-16,2 5-2 0,0 0 2 0,1 1 2 16,1 4 3-16,5-2 3 0,1 1-3 0,2 2 3 15,0 1-2-15,0 2 0 0,3-1-1 0,4 0 3 16,-3 0-2-16,9 1 1 0,-5-2 0 0,1-4-4 16,2 2 4-16,-1-3-2 0,0-2 4 15,1-3 1-15,-1 0 7 0,0-2-2 0,1-1 3 16,-1 0 5-16,0-1-3 0,5-4 4 0,-4-1-1 15,1-2 0-15,-1-1-3 0,-1-2 2 16,5-1-3-16,-2-1 0 0,0 1-1 16,-2-1-1-16,3 2 1 0,-2 0-4 0,-4 3 4 15,-1 1-7-15,2 2 1 0,-5 2 2 0,0 2-5 16,-3 1 0-16,-1 0-12 0,0 0-5 0,0 2 1 16,0 3 7-16,0 1 14 0,0 2 7 0,0 2 0 15,0 1 1-15,0-1-3 0,0 1-2 0,0-2 0 16,0 0-7-16,1-2 6 0,1 0 2 0,4-1 1 15,-4-1 7-15,6-1-7 0,-4-1 6 16,3-1 0-16,-2-1 5 0,1-1 10 0,-1-1 0 16,3 0 2-16,0-4-3 0,1-1-5 0,0 0-3 15,1-2-4-15,-1-2-3 0,-2 1-4 0,2-2-4 16,-1 0 0-16,2 1 0 0,-3 1-6 0,0 1 4 16,-1 0-5-16,-4 3 1 0,1 1-1 15,-1 3-3-15,-1 1-10 0,-1 0-10 0,0 0-19 16,0 0-8-16,0 4 14 0,0 0 11 0,0 3 21 15,0 3 14-15,0 0 0 0,0 0 3 0,-1 1-3 16,1-1 1-16,0 2-3 0,0-2 0 16,0-1 0-16,0 0-2 0,2-2-3 0,0-1 3 15,5-1 3-15,-2-3 2 0,3 0 8 16,-1-2 6-16,2 0 7 0,2 0 4 0,-1-3 2 16,1-4 1-16,2-1-8 0,-1-2 1 0,1-1-4 15,-3-3 3-15,1 0 1 0,-4-1-4 0,1-2-5 16,1-1-8-16,-2-2-1 0,-2-1-6 0,4-3 1 15,-1-2-4-15,0-2 0 0,-2-4-1 0,2-3-1 16,-1-2 0-16,-3-4-5 0,3 1 4 16,-4 3-1-16,1 2 2 0,-3 2 0 0,-1 8 4 15,0 6 1-15,0 6 5 0,0 6 1 0,-4 4-12 16,2 3-17-16,-3 5-4 0,-1 6 2 0,-3 6 12 16,-3 3 16-16,2 6 2 0,0 1-5 15,1 6 2-15,-1 1 1 0,5 1-1 0,1 1 0 16,4 0 0-16,0-4 0 0,1 0-4 0,7-4-2 15,0 1-9-15,5-5-11 0,1-1-13 16,3-1-13-16,2-3-22 0,0-3-28 0,2-2-62 16,-1-3-91-16,1-2-205 0,-5-4-92 0,-6-2-519 0</inkml:trace>
  <inkml:trace contextRef="#ctx0" brushRef="#br0" timeOffset="-3938.94">24888 3193 2569 0,'0'0'-158'0,"0"0"33"0,0 0 211 15,0 0 18-15,0 0-33 0,0 0-18 0,127 44-14 16,-94-37-24-16,1-2-10 0,-2 2-6 0,5 0-56 16,-5 1-142-16,-7-1-366 0,-10-3-935 0</inkml:trace>
  <inkml:trace contextRef="#ctx0" brushRef="#br0" timeOffset="-3773.38">25043 3675 2410 0,'0'0'98'0,"0"0"-28"0,0 0 51 16,0 0 0-16,0 0-56 0,-124 121-24 0,113-104-26 15,2-2-25-15,8-2-31 0,1-2-35 16,0-1-48-16,6-4-64 0,7-2-81 0,2-4-161 15,1 0-138-15,-6-4-667 0</inkml:trace>
  <inkml:trace contextRef="#ctx0" brushRef="#br0" timeOffset="-3401.97">25395 3468 1980 0,'0'0'693'0,"0"0"-623"0,0 0 24 15,0 0 8-15,0 0-54 0,0 0-19 0,0 0-10 16,0 0 1-16,0 0-9 0,0 0-6 0,-120 14 0 16,111-8-1-16,-1 0-8 0,6 0 2 15,0 1-6-15,1-1-6 0,2 2-1 0,1-2-5 16,0-1 1-16,1 0-1 0,5 0 7 16,-1-2 3-16,3-1 3 0,1 0 5 0,1-2 2 15,3 0-1-15,0 0 2 0,1 0 3 0,-1-3-1 16,-3 0 4-16,5-3 0 0,-4 0-2 0,0 0-1 15,-5 3 3-15,1-1 4 0,-5 2 0 0,1 2 4 16,-1-1-1-16,-2 1-2 0,0 0 0 0,0 0-5 16,0 0-7-16,0 2-8 0,0 3 1 15,-4 1 0-15,3 3 6 0,0 1 5 16,1 2 0-16,0-1-4 0,0 2 1 0,0 0-4 0,0-2-1 16,6 0 1-16,-2 0-9 0,4-3-7 0,1 0-24 15,-2-1-35-15,3-3-49 0,1-3-82 16,-1-1-154-16,-2 0-272 0,-1 0-832 0</inkml:trace>
  <inkml:trace contextRef="#ctx0" brushRef="#br0" timeOffset="-3212.47">25354 3144 2707 0,'0'0'-34'0,"0"0"54"0,0 0 81 15,0 0-14-15,0 0-39 0,0 0-10 0,0 0-7 16,0 0 3-16,5 129-8 0,11-108-4 0,3 2-6 16,2-3-9-16,1-1-7 0,5 0-14 0,-3-3-12 15,3-4-32-15,-4-1-57 0,-2-3-102 16,0-3-229-16,-5-3-423 0,-6-1-489 0</inkml:trace>
  <inkml:trace contextRef="#ctx0" brushRef="#br0" timeOffset="-778.05">18717 4462 2174 0,'0'0'81'0,"0"0"37"0,0 0 26 15,0 0 2-15,0 0-57 0,0 0-53 0,0 0-23 16,0 0-14-16,0 0 1 0,0 0-2 0,0 0 3 16,0 0 3-16,70-4-3 0,-44 3 0 15,4-3-5-15,5 2-13 0,-3-1-30 0,1-1-37 16,-1 1-62-16,3-1-83 0,-4-1-148 0,-1 3-171 15,-10 0-220-15,-6 1 183 0</inkml:trace>
  <inkml:trace contextRef="#ctx0" brushRef="#br0" timeOffset="-572.26">18881 4580 2357 0,'0'0'-172'0,"0"0"-10"0,0 0 82 0,0 0 181 16,0 0 58-16,0 0-51 0,0 0-9 16,0 0 5-16,0 0-12 0,0 0-16 0,0 0-13 15,123 6-19-15,-96-8-13 0,-1-2-13 0,4-3-30 16,0-1-45-16,2 1-72 0,1-1-116 16,-2 0-230-16,-8 2-86 0,-11 1-398 0</inkml:trace>
  <inkml:trace contextRef="#ctx0" brushRef="#br0" timeOffset="2112.99">17548 4018 1446 0,'0'0'-86'16,"0"0"86"-16,0 0 50 0,0 0 43 15,0 0 7-15,0 0-35 0,0 0-24 0,0 0-10 16,0 0-4-16,0 0-3 0,-69 134 0 0,68-109-2 16,1 0-3-16,0 1-3 0,0 0-2 0,0 0 2 15,2 0-5-15,1-1 1 0,3-2-4 0,0 1-1 16,1-2 4-16,2-1 1 0,1 1 2 0,3-3 2 15,4-1-2-15,-2-1-3 0,1 0 0 0,3-2-6 16,2-2 5-16,0-2 4 0,1 0 5 16,5-3 5-16,-3-2-3 0,2 0-2 0,-1-1 0 15,2-2-2-15,-4 0 0 0,4-1 2 0,-5-1-3 16,6 0 1-16,-1-1 0 0,0 1-4 0,2-1 2 16,0 0-6-16,0 2-2 0,1-1 0 15,-3 1-4-15,2 0 2 0,2 1-3 0,-1-1 2 16,1 0-1-16,-1 1-1 0,1-2 2 0,-1 1 0 15,0 1-2-15,2 0-1 0,-2 1 0 16,0 0-1-16,0 0-1 0,-5 1 1 0,0 1 0 16,-3 1-1-16,-1 0 2 0,-1 0-3 0,-2 1-2 15,-6 1 1-15,0 0-2 0,-3 1 1 16,-1 1 4-16,-3 0 5 0,-2 1 4 0,-2 0 5 16,-1 3 8-16,0-1-2 0,0 0 6 0,-4 0-5 15,-2 1-1-15,-2 1-2 0,0-1-4 0,2 0 1 16,-1-1-4-16,-1 1-4 0,4-4 1 0,-2 2-7 15,4-3 0-15,-2 2-1 0,3-2-4 0,1-1 3 16,0 0 1-16,0-3-2 0,0 1 4 0,0-1-5 16,2-2 1-16,1 1 0 0,3 0-3 15,-2-2 7-15,3 1 1 0,-2-1 1 0,4 2 4 16,0-2-1-16,1 0-1 0,1-1 5 0,-1 0-4 16,1-1 3-16,4-1 2 0,-3 2 1 15,1-2 0-15,2 0-2 0,-1 0 3 0,0 0-3 16,2 0 2-16,2 0 1 0,-5 0-3 0,4 0-1 15,-3 0-1-15,5 1 2 0,-1 0-2 16,1 1 1-16,2-2-1 0,2 1-2 0,-1-1 1 16,5 0 1-16,-1 0 1 0,3-1-2 0,2-2 2 15,1 0-4-15,5-1 0 0,3-2 1 0,1 1-2 16,1-2-1-16,6 1 3 0,-1 0-3 16,1-1-2-16,4-3 4 0,2 4-6 0,-1-1 1 15,1 0 1-15,3-1-2 0,-4 1 3 0,-1 1-3 16,0-1 3-16,-2 1-2 0,1-1 2 0,-1 1-1 15,0-2-2-15,1 1-2 0,1-1 0 0,-1-3 2 16,3 3-1-16,2 1 3 0,-2-1 0 0,5 0-3 16,-3 1 3-16,1 0-1 0,3 0-1 15,-1-1 0-15,1 2 1 0,1 1-1 0,2-1 0 16,-1 2-1-16,1-2 1 0,3 1-1 0,-3 1 1 16,6 0 1-16,-5 1-1 0,1-3 2 0,1 2-1 15,-1 1 1-15,3-2-2 0,0 2 1 16,4-3-1-16,-1 2-1 0,2-1 2 0,4 2-2 15,-2 0 2-15,3 0-1 0,-2 1 0 0,0-1-1 16,2 1-1-16,-1 1 0 0,1-3-2 16,2 2 2-16,5 1-1 0,-3 0 4 0,3-1-1 15,-3 1-1-15,1 0 1 0,-3 1-2 0,0-1-1 16,-2 1-2-16,3-1 2 0,-1-2-3 0,0 2 4 16,3-1-3-16,-2 0-2 0,1-2 0 15,0-2-3-15,0 2-2 0,-2 0-1 0,1-3 2 16,0 0 0-16,-1-2 3 0,-4 3-1 0,5-3-2 15,-9 2 0-15,0 1 0 0,-4 0 4 0,-6-1-1 16,-4 3 5-16,-3 0 1 0,-5 1 1 0,-7 0 5 16,-3 1-4-16,-1 1 3 0,-7-2 2 15,2 3 2-15,-5 0-4 0,3 0 3 16,-4 0-4-16,1 0-3 0,0 0 3 0,-2 0-2 0,-1 0 2 16,1 2-3-16,-3-1 2 0,4 0-2 0,0 0-1 15,-3-1 2-15,3 1-3 0,-5-1-2 16,0 0-2-16,-4 0-15 0,-1 0-30 0,-6 0-46 15,-3-3-72-15,1-3-142 0,-8 4-256 0,2-1-855 16</inkml:trace>
  <inkml:trace contextRef="#ctx0" brushRef="#br0" timeOffset="2994.73">19583 4153 1895 0,'0'0'495'0,"0"0"-500"0,0 0 53 16,0 0 63-16,0 0-8 0,0 0-54 0,0 0-41 15,0 0-12-15,0 0-2 0,0 0-1 0,0 0 6 16,0 0 3-16,0 0 4 0,-31 50-1 0,24-30 2 16,1 2-1-16,-1 2-2 0,-2 2 0 0,4 2-1 15,-1-2 1-15,2 1 0 0,0-1 3 16,3-3-5-16,1 3 0 0,0-2-3 0,1 0-2 15,6-2-2-15,0-1-3 0,-1-3-1 0,4 0 0 16,0-3 1-16,3-1-3 0,2-1 4 0,-2-2-1 16,6-1 2-16,-2-5 3 0,4 0 1 0,0-1 2 15,-1-3 0-15,2-1 2 0,-1 0 3 0,1-1 2 16,0-8 3-16,1 0 2 0,-1-2 2 0,-1-4-1 16,1-3 2-16,0 0-2 0,-1-1 1 15,2-2 2-15,-6-1 2 0,1-1 0 0,1 0 4 16,-6-1-2-16,4-3-2 0,-6 0-1 15,2-3-3-15,-1 1 1 0,-6-3-5 16,3 2 5-16,-6 0-4 0,2 2-2 0,-3 2 4 16,-2 3-2-16,0 4 2 0,0 3 4 0,0 5 4 15,-1 2 2-15,-2 4 4 0,0 4-1 0,2 1-15 16,0 0-12-16,-1 1-14 0,-1 4-9 0,-2 3 0 16,2 2 7-16,-5 6 5 0,0 3 4 0,-2 2 4 15,5 6-1-15,-2-1 0 0,-1 4 1 0,5 0 0 16,-4 1-2-16,6-2 1 0,-1 0-6 15,1-2-24-15,1 0-25 0,0-2-48 0,0-2-53 16,1 2-55-16,2-6-114 0,3-4-227 0,-4-6-651 0</inkml:trace>
  <inkml:trace contextRef="#ctx0" brushRef="#br0" timeOffset="3443.83">20539 4310 2031 0,'0'0'432'16,"0"0"-535"-16,0 0 55 0,0 0 106 15,0 0 35-15,0 0-65 0,0 0-28 0,0 0 11 16,0 0 15-16,0 0 19 0,0 0 12 0,0 0-3 16,0 0-3-16,0 0-13 0,89-47-10 0,-68 33-4 15,1-1-11-15,-2-1-3 0,3-2-5 0,-2 0-5 16,-4-1 5-16,0 1-4 0,-5-1-3 0,-2 0 0 16,-3 0-8-16,-4 1-6 0,-2 0-1 15,-1 0-4-15,-2 4 3 0,-6 3 8 0,-1 2-2 16,-1 4-8-16,-1 4-26 0,1 1-10 0,-1 6-2 15,-3 6 15-15,-2 8 29 0,3 5 18 16,-4 5 9-16,5 7 7 0,0 5-2 0,1 1-6 16,2 4-2-16,2 3-6 0,4 0-2 15,1-1 0-15,2-3 2 0,0-1 0 0,0-4-3 16,2-4-3-16,1-1-10 0,2-5-14 0,1-5-17 16,1-1-45-16,-1-3-60 0,0-3-97 0,2-4-188 15,-2-6-78-15,-3-3-589 0</inkml:trace>
  <inkml:trace contextRef="#ctx0" brushRef="#br0" timeOffset="3783.51">20466 4446 2578 0,'0'0'60'0,"0"0"-86"15,0 0 31-15,0 0 57 0,0 0-21 0,0 0-60 16,0 0-25-16,0 0 7 0,0 0 13 0,0 0 22 15,0 0 17-15,0 0 1 0,0 0 5 16,0 0-1-16,122 3-5 0,-92-4-6 0,-1-2 1 16,2-1-3-16,0-2 1 0,1-1 1 15,-2-1-4-15,-1-2 0 0,-2 3-3 0,-2 0 4 16,-3 0-1-16,-3 0 4 0,-4 1 3 0,-2 1-3 16,-3 0 6-16,-4 1-2 0,-1 2 1 0,-4 1-1 15,1 1 7-15,-2 0 5 0,0 0 2 0,0 0-5 16,0 1-11-16,0 0-13 0,0 1-11 0,0 1 3 15,0 2 2-15,0 0 6 0,0 2 5 0,6 1-1 16,-4 1 0-16,1 1 2 0,-1 0-3 16,2 1-7-16,-1 0-9 0,1-1-25 0,2-1-32 15,1-2-58-15,-1 1-93 0,4-3-133 0,-2-2-239 16,-2-2-803-16</inkml:trace>
  <inkml:trace contextRef="#ctx0" brushRef="#br0" timeOffset="3925.12">20941 4193 2318 0,'0'0'207'0,"0"0"-156"16,0 0 18-16,0 0-4 0,0 0-33 15,0 0-80-15,0 0-49 0,0 0-3 0,0 0-10 16,0 0-28-16,0 0-58 0,0 0-137 0,0 0-172 16,0 0-479-16</inkml:trace>
  <inkml:trace contextRef="#ctx0" brushRef="#br0" timeOffset="4945.09">21131 4439 2281 0,'0'0'83'0,"0"0"14"0,0 0 41 16,0 0-18-16,0 0-58 0,0 0-19 0,0 0-10 16,0 0-7-16,0 0-12 0,0 0-4 15,0 0-3-15,0 0 1 0,89-126-5 0,-77 118-7 16,-4 3-6-16,0 3-14 0,0 2-3 0,-3 0-9 15,2 0 5-15,-2 5 2 0,1 2 10 16,0 1 8-16,0 2 2 0,1 1 4 0,-1 0 1 16,0 3-1-16,0-2 1 0,1 0 5 0,-3-1-3 15,2-2 4-15,-1 0 0 0,-2 1-2 0,3-3 3 16,-2-3 2-16,-3 0 2 0,2-3 0 0,0 0 9 16,-2-1 6-16,0 0 11 0,0 0 18 15,0-2 14-15,2-2 4 0,1-2-7 0,1-3-14 16,3 0-20-16,0-2-12 0,3-2-7 0,0-1-3 15,0-3-3-15,4 1-1 0,-1 0-4 0,0-1-7 16,1 5 1-16,-3 3-4 0,-1 2-2 0,-1 3-5 16,0 2-5-16,1 2-7 0,-1 0-3 15,-1 0-3-15,-1 1 1 0,1 4 10 0,-2 2 6 16,0 0 11-16,3 3 3 0,-3 0 2 0,0 1-1 16,1 1 0-16,-1-2 2 0,3 1 0 15,-1-2 3-15,-1 0 0 0,6-1-3 0,-1 1 0 16,0 0 0-16,3-4 0 0,2 1 2 0,0-1 2 15,0-2-1-15,1-2 4 0,1-1 0 16,-2 0 2-16,0-2 1 0,3-4-1 0,-2 1 5 16,-4-1 3-16,0-1 7 0,-1-1 7 0,-4 0-3 15,2-4-1-15,-4 2-5 0,-1-2-5 0,-2 0 1 16,1-1-2-16,-4 0 3 0,-2 2-1 16,0 0 2-16,0 0 0 0,-7 3-7 0,0 1-6 15,-3 1-11-15,-6 0-4 0,4 4-7 0,-5 1-3 16,1 2 10-16,-2-1-4 0,2 2 8 0,-4 5 1 15,4 0-2-15,-1 4 1 0,4-1 1 0,-2 1-1 16,5 0-2-16,4-2-7 0,-1-1-9 0,7-1-8 16,0 1-1-16,0-2 1 0,0 1 5 0,7-2 3 15,-3 0 7-15,5-1 3 0,0-2 7 16,1 0 5-16,4-2 3 0,-2 0 4 0,3 0 3 16,0 0-1-16,2-2-4 0,-2 0 2 0,0-3-3 15,-1 3 0-15,1-2 0 0,-3 2 0 16,0-1-4-16,-4 2 2 0,0 0-2 0,1 1-4 15,-3 0 2-15,1 0-6 0,1 0-1 0,-2 1-2 16,1 3 2-16,-1-1 4 0,0 2-1 16,-1 0 6-16,0-2 1 0,2 2 1 0,-3-1 4 15,2 0-1-15,0 2 1 0,1-3 3 0,2 1 0 16,-1-2 0-16,1 0 4 0,1-1 0 0,1-1 8 16,4 0 0-16,2 0 5 0,2-4 3 15,0-1-2-15,2-1 0 0,0-1 0 0,-2 0 0 16,1-1-1-16,-4-2 7 0,4 0-6 0,-3-2 1 15,1-1 0-15,-2-2-5 0,-1-2 2 0,1-1-2 16,-1-5-6-16,1 0-5 0,-4-3-1 0,6-3-8 16,-7-3 0-16,0-1-1 0,-1-3-4 0,-1 2-3 15,-2-3-2-15,-4 1 0 0,-2 7 3 16,-1 1 7-16,-2 7 4 0,-3 6 1 0,0 5 3 16,-4 5-2-16,0 3-8 0,2 2-8 0,-4 2-1 15,-3 9-3-15,0 2 5 0,-3 4 4 0,1 8 4 16,-1 3-2-16,2 2 5 0,2 6 5 15,1 0-3-15,2 3 7 0,2-1-5 0,5 0 0 16,2 0-1-16,2-4-1 0,12 1-4 0,-2-5-6 16,8-1 2-16,1-4-3 0,2-1 4 15,4-3 2-15,-1-4-2 0,2-2-1 0,-4-1-3 16,3-5-3-16,-2-2-14 0,1-3-22 0,-2-2-25 16,0-1-42-16,-2-1-56 0,-1 0-138 15,-9-4-297-15,-2 1-840 0</inkml:trace>
  <inkml:trace contextRef="#ctx0" brushRef="#br0" timeOffset="5557.29">21043 4182 706 0,'0'0'383'0,"0"0"-350"16,0 0 106-16,0 0 98 0,0 0-33 0,0 0-80 16,0 0-20-16,0 0 8 0,0 0-5 0,0 0-1 15,0 0-5-15,0 0-8 0,0 0-9 0,0 0-17 16,-55-34-11-16,55 33-16 0,0 1-3 16,0 0-5-16,0 0-1 0,0 0 3 0,0 0 5 15,0 0 3-15,0 0-3 0,0 0-6 0,-2 0-10 16,2 0-4-16,-1 1-5 0,1-1 1 0,-1 1-4 15,1-1-3-15,0 0 1 0,0 1-6 16,0-1 2-16,0 0 0 0,0 0 3 0,0 0 2 16,0 0 7-16,0 0-2 0,0 0-5 15,0 0 0-15,1 0-4 0,-1-1 0 0,1 1-5 16,-1 0 1-16,2 0-7 0,-1 0-1 0,1 0 0 16,-1 0-7-16,0-1 3 0,0 1-1 0,1 0 6 15,0 0 1-15,1 0 3 0,-1 0-3 0,-1 0-5 16,1 0 2-16,-2 0-4 0,0 0-3 0,0 0-4 15,0 2 0-15,0 0-7 0,0 0 2 16,0 0 8-16,-2 2 1 0,0-1 9 0,-1 1 1 16,0-1 0-16,1 1-4 0,-1-2-1 0,-2 0 0 15,2 0-5-15,1-1-3 0,-4-1-15 0,6 0-14 16,-2 0-36-16,0 0-32 0,0 0-49 0,1-2-84 16,-2-2-163-16,3 0-139 0,-1 2-699 0</inkml:trace>
  <inkml:trace contextRef="#ctx0" brushRef="#br0" timeOffset="8976.67">12988 8331 37 0,'0'0'154'0,"0"0"-99"0,0 0 12 15,0 0 29-15,0 0 30 0,0 0 31 0,0 0 12 16,0 0-13-16,0 0-17 0,-122-14-24 0,119 14-20 15,1 0-23-15,0 0-19 0,2 0-20 16,0 0-19-16,0 0-3 0,2 0 7 16,1 1 15-16,0 1 9 0,4-2 9 0,5 0-2 15,1 0-7-15,5 0 4 0,2 0-5 0,7 0-2 16,-2-2 2-16,7 0 0 0,-1 0 1 0,0-1 2 16,1 2-1-16,-1 1 0 0,-1-1 1 0,1 1 5 15,2 0 1-15,-1-1-7 0,5 1-5 0,-1 0-9 16,4 0 2-16,5 0 0 0,1-1-4 15,5 0-5-15,2-1-11 0,4 0-2 0,1 0-1 16,5-2 1-16,0 1 2 0,5-1-2 0,3-1-1 16,1 2-1-16,1-2-5 0,-1 1-1 0,5 0 0 15,-2 0 0-15,0 1 4 0,-2-1 0 0,1 1 3 16,-4 2 1-16,-3-2-1 0,-3 2 1 16,0 1-3-16,-5 0 1 0,-2 0 0 0,2 0 1 15,-6 0-3-15,0 0-1 0,-3-1 2 0,-3 2-6 16,-1 0 3-16,-4 0-3 0,-2 1-1 15,-6-1 1-15,-2 0 1 0,0 0 1 0,-2 0 0 16,0-1 0-16,0 1-1 0,0-1 0 16,0 0-3-16,0 0 4 0,-2 0-5 0,1 0 1 15,2 0 3-15,-1 0-3 0,0 0 3 0,1 0-3 16,-4 0 1-16,0-1-3 0,-4 0-1 0,1-1-2 0,-4 1-9 16,-4-1-9-16,-2-1-17 0,-6 2-12 15,-2 0-12-15,-5 0-21 0,-1-2-53 0,-4 1-92 16,-3 1-120-16,-7-1-90 0,4 1 16 0,2 0-371 0</inkml:trace>
  <inkml:trace contextRef="#ctx0" brushRef="#br0" timeOffset="10077.55">1941 8999 595 0,'0'0'46'0,"0"0"29"0,0 0 44 15,0 0 24-15,0 0 6 0,0 0-36 16,0 0-52-16,0 0-33 0,0 0-15 0,0 0-4 16,0 0 16-16,0 0 12 0,0 0 6 0,0 0-3 15,39-45-3-15,-24 39 5 0,6 1-4 0,0 1 3 16,4-1 1-16,1 0 4 0,3 1-3 0,4 0-1 15,2-1-6-15,1 2-6 0,5-2-3 0,-1 0-3 16,5 2-1-16,-1-1-2 0,5 1-3 0,0-1-5 16,2 2 2-16,0-2 8 0,3 1 6 15,4-1 2-15,-2 0-6 0,1 0-2 0,1-1-8 16,-4 0 1-16,4 1-1 0,-4 0-1 16,4 0 16-16,-5 0 5 0,3 0-1 0,-2-1-8 15,-2 1-13-15,0 1-11 0,-2-2 2 0,-1 2-1 16,0-1 2-16,-2 1 0 0,3 0-3 0,0-1 4 15,2 1-5-15,0-1 1 0,2 2-4 16,-1 0 0-16,0-1 0 0,-1 1 2 0,5 0 2 16,-3 1 0-16,2-1 2 0,-3 1-4 0,-1 0 1 15,1 0-1-15,2 1 2 0,-1 0-3 0,-2 0 2 16,1 0-1-16,4 0 0 0,-5 0 2 16,1 0 0-16,3-1-2 0,-2 0 0 0,-2-2 2 15,4 2-3-15,-4-1 1 0,0 1 2 0,-1-3-4 16,0 1 3-16,-1-1 1 0,-1 1-1 0,-1-1-1 15,-3 0 0-15,-2 1-5 0,1-3 1 0,-6 2-2 16,0 2-4-16,-3 0-5 0,-4 1-5 0,-3 1-4 16,-3 0-8-16,-4 0-6 0,-4 2-11 15,-3 3-15-15,-3-1-17 0,-2 1-20 0,-3 1-21 16,1-1-31-16,2 2-40 0,-3 0-38 0,1 1-18 16,2-2-18-16,1 1 42 0,4-1 65 0,0-3 40 15,5 1 22-15,-7-3-42 0,0-1 140 0</inkml:trace>
  <inkml:trace contextRef="#ctx0" brushRef="#br0" timeOffset="11294.88">6603 8525 1132 0,'0'0'59'0,"0"0"34"16,0 0 17-16,0 0 13 0,0 0-7 15,0 0-16-15,0 0-10 0,0 0-8 0,0 0-26 16,0 0-24-16,0 0-15 0,0 0-9 0,0 0-1 15,0 0-4-15,-15-37 1 0,18 37-4 0,0 0 3 16,5 0 5-16,1 0 1 0,1 0 7 16,2 0 0-16,1 2-1 0,1-1-1 0,2 1 3 15,4 1-1-15,0-2 4 0,1-1 3 0,2 2-2 0,1 0-4 16,-1 1-2-16,2-1-2 0,1 0-4 16,3 2 0-16,0-2-1 0,4-1 1 0,3-1-1 15,7 0 1-15,0 0-1 0,1-3-5 16,5-2 4-16,4-2-4 0,-3 0 0 0,7-1 2 15,-2 0-4-15,2-1 2 0,3 0-2 0,-2 1 0 16,4-1 0-16,1 0 0 0,0 0 1 16,1 0 2-16,-1 1-2 0,2 0 1 0,0 0 1 15,1 0-5-15,-1 1 4 0,3-1-3 0,-2 1 1 16,4 1 1-16,-4 1 1 0,2-1-1 0,1 1-2 16,-3 2 2-16,0-2-1 0,-3 3 1 0,-1 2 2 15,2 0-2-15,-3 0-3 0,0 0 2 16,-1 0-3-16,-1 2 2 0,1 2 4 0,0 0-5 15,-1 2 3-15,-2 0-3 0,-1-1 2 0,2 1-1 16,-4 1-1-16,4 0 1 0,-4 0 0 0,1 0 2 16,1 1-1-16,0 0 1 0,0-1-4 0,0 1 2 15,0-1 0-15,2 1-2 0,-2-1 4 0,1 0-4 16,-2 0 2-16,2 1 0 0,-4-1 1 16,4 2-2-16,-2 0 0 0,1-1-1 15,-1 1 0-15,2-1 2 0,-2-1-1 0,4 0 2 16,0-1-3-16,-2-2 4 0,2 2 0 0,1-1-2 0,-1 1 0 15,-4-1 0-15,3 0 2 16,2 2-1-16,-2-1 5 0,-1-1-6 0,2 2 0 0,2-1-2 16,-1 1 0-16,0 1 1 0,-1-1 0 15,-3 1 2-15,0 0-3 0,-1 0 3 0,2 0-1 16,-4 1-1-16,-1-1 1 0,1 2 0 0,2-1-3 16,-4 0 2-16,1 0-1 0,-2 0 0 0,2-1 3 15,-3 3-1-15,2-3 5 0,-5-1-4 16,4 1-1-16,-3-3 1 0,-1 2-3 0,1-1 3 15,2 0-2-15,-4 0 1 0,3-2 0 0,-3 0 0 16,2-1 0-16,-1 0-2 0,0-1 3 0,2 0-2 16,-3 0 1-16,4-2 0 0,-6 1 4 0,4 0-4 15,-6 0-1-15,1 0 3 0,0 0-7 0,-2 1 7 16,1-1 1-16,0 0-3 0,2-1 4 0,0 0-3 16,1 0-2-16,3 0 1 0,-1 0-2 15,0-1 2-15,2-1 0 0,0 0-1 0,-1 0 6 16,-1 0-6-16,0-2 2 0,-2 2 0 0,2-2-4 15,-1 2 3-15,-1-2 0 0,1 1-2 16,-1 1-2-16,-1-2 3 0,2 3-5 0,-5-1 5 16,1 2 2-16,-2-2-1 0,-1 2-1 15,0 0 0-15,1 0 1 0,-1-1-2 0,-3 4 3 16,1-1-2-16,0-1 1 0,-5 1-1 0,2 1 1 16,0-2-1-16,-2 0-4 0,-1 1 3 0,0 0-3 15,-4-1-1-15,-3 0 3 0,-1-1-3 0,-1 0 1 16,-4 0-1-16,-1 0 0 0,-3 0-5 15,-2 0 0-15,-2 0-4 0,-3 0-7 0,-3 0-3 16,-1-1-14-16,3 1-20 0,-5-1-26 0,1-1-28 16,2 2-37-16,-3 0-50 0,1-1-17 0,0 1-37 15,0-1-17-15,-1 0 38 0,2 0 44 16,-2 0 65-16,0-1 67 0,1 0 24 0,-1 0-54 16,0 1-42-16</inkml:trace>
  <inkml:trace contextRef="#ctx0" brushRef="#br0" timeOffset="11627.1">14873 8624 0 0,'0'0'254'16,"0"0"-92"-16,0 0 41 0,0 0 42 0,0 0-7 15,0 0-39-15,0 0-42 0,0 0-47 0,0 0-52 16,0 0-58-16,0 0-23 0,0 0 0 16,0 0 21-16,-81-36 39 0,92 41 12 0,2 3 1 15,1 3-5-15,1-1-14 0,4 2-6 0,1-1-7 16,-1 3 1-16,2-1 11 0,0 0 2 0,0-1-1 15,0 1-3-15,-1-1-2 0,-1 1-7 16,-1 0-3-16,0 2-6 0,0-3-3 16,-4 0-2-16,1 1 0 0,-2-2 0 0,0 0-1 15,-1 2-1-15,-2 0-3 0,-2-3 3 0,1 0-3 16,-3 1 4-16,-2-1-1 0,1 0 1 0,-4-1 5 0,-1 0-4 16,0-1 6-16,-1 0 0 0,-7 1 2 15,-2-1 2-15,-1 0 1 0,-5-1-3 0,0 0-2 16,-3 0-5-16,-3 0-4 0,-2-1-9 15,3 1-10-15,-4 0-15 0,-1 1-40 0,3-1-50 16,1 1-100-16,-2 0-87 0,3-2-66 0,5 0 3 16,6-2-299-16</inkml:trace>
  <inkml:trace contextRef="#ctx0" brushRef="#br0" timeOffset="24020">15593 8667 2132 0,'0'0'97'0,"0"0"7"0,0 0 25 16,0 0 17-16,0 0-34 0,0 0-55 15,0 0-23-15,0 0-16 0,0 0-2 0,0 0 0 16,0 0 3-16,0 0 4 0,-31 38 0 0,38-24-2 16,0-1-3-16,3 1-4 0,3-1 1 0,1 1-3 15,4 0 0-15,-3 1 7 0,5 1-8 0,-2 0 1 16,0 0-2-16,-2-1-5 0,-2 1 3 16,1-2 0-16,-3 1 4 0,1-1-5 0,-2-2 0 15,-2 0-5-15,-1 0-2 0,1-2 0 0,-3-1 4 16,2-2-4-16,-3-3 3 0,0 0 2 15,-2-2-4-15,1 1 10 0,0-3-1 0,-3 0 10 16,0 0 8-16,2-2 5 0,-1-2 6 0,1-3-13 16,0-3-2-16,1-3-9 0,-1-1-5 15,2-1 4-15,-2 0-5 0,0-2-1 0,-3 0-1 16,1-1 3-16,-1 0-6 0,0 0 4 0,0-2-4 16,0 2 0-16,0 0-2 0,-1 0 2 0,1-1 1 15,0 1-5-15,0 1 4 0,0 2-7 0,0 1 2 16,0 1-3-16,2 3 2 0,0 1-1 0,-1 3-3 15,-1 2 3-15,1 1-12 0,-1 2-6 16,0 1-16-16,0 0-32 0,0 0-29 0,0 1-34 16,-2 4-44-16,-1 3-64 0,1 1-168 0,-2 1-228 15,1-4-828-15</inkml:trace>
  <inkml:trace contextRef="#ctx0" brushRef="#br0" timeOffset="24546.14">16089 9111 775 0,'0'0'113'0,"0"0"34"0,0 0 45 16,0 0 24-16,0 0-36 0,0 0-20 15,0 0-9-15,0 0-19 0,0 0-16 0,0 0-12 16,0 0-10-16,0 0-5 0,0 0-12 15,-12 24-7-15,12-24-3 0,0-3-1 0,6 0 1 16,-1-3-4-16,0-2-14 0,1-3-10 0,3 0-10 16,1-3-7-16,-3-1-1 0,2 0-4 0,-2-2-1 15,1 0-1-15,1-2 0 0,-3 1-2 16,1-2-4-16,2 0 0 0,-4 1-7 0,1 2 3 16,-1 3-5-16,-2 4 4 0,0 3 1 0,-1 3 2 15,-2 4 6-15,0 0-7 0,0 0 0 0,0 5-3 16,0 3-9-16,0 5 8 0,-4 3 2 0,3 3-2 15,-3 3 7-15,0 3-7 0,2-1-4 16,-3 2 4-16,1 3-8 0,0-2 4 0,-1-1-9 16,3-1-5-16,2-2-9 0,0-1-18 0,0-2-16 15,0-2-33-15,0-1-40 0,2-3-53 0,5-1-111 16,-4-4-229-16,1-3-139 0,-1-3-477 0</inkml:trace>
  <inkml:trace contextRef="#ctx0" brushRef="#br0" timeOffset="25429.07">16362 9082 1830 0,'0'0'-111'0,"0"0"52"16,0 0 80-16,0 0 54 0,0 0 7 0,0 0-19 15,0 0 0-15,0 0 9 0,0 0-1 16,133 42-13-16,-112-42-10 0,2 0-8 0,2-5-4 15,-2-3-5-15,2-1-4 0,0-1-8 0,-3-1-5 16,-1-5-5-16,-2 2 4 0,-2 0-2 16,-4-1 2-16,-3-1 2 0,0-1-4 0,-1 2 0 15,-3-2-4-15,-2 2-1 0,-3 0-2 16,-1 3 2-16,0-2 1 0,-1 2-1 0,-7 3 5 0,-2 1-2 16,0 1 2-16,-1 4-3 0,-4 2-5 0,-2 1-6 15,0 6-3-15,-4 3 2 0,4 5 2 16,-1 6 6-16,1 2 1 0,2 3 1 0,4 4-2 15,3 1 0-15,2 2-2 0,4 5-1 0,2 0 5 16,0 3-3-16,2 1 0 0,7 0 0 16,-1-2-2-16,3-2-4 0,1-3-3 0,2-4-6 15,0-3-11-15,0-2-17 0,2-3-27 0,-2-4-28 16,0-1-46-16,-1-4-77 0,-5-1-142 0,0-4-124 16,-3-2 14-16,-3-4-179 0</inkml:trace>
  <inkml:trace contextRef="#ctx0" brushRef="#br0" timeOffset="25727.34">16464 9345 1576 0,'0'0'181'16,"0"0"-210"-16,0 0 31 0,0 0 31 0,0 0 30 16,0 0 1-16,0 0-11 0,0 0-4 0,0 0-5 15,0 0-4-15,0 0-8 0,122-53-4 16,-99 42-2-16,3-1-1 0,-2 0-3 0,3-3-4 15,-5 2-2-15,1 0-3 0,-4 2 2 0,0 2-3 16,-4 1 8-16,0 3-1 0,-5 0 2 16,0 4 7-16,-1 1-1 0,-5 0 9 0,1 2 4 15,-3 5 2-15,-2 3 1 0,0 0-6 0,0 2-10 16,0 2-4-16,0 1-7 0,0 1-7 0,0-4 1 16,0 1-9-16,0-3-1 0,1-2-8 15,3 0-8-15,1-1-17 0,-1-3-23 0,4 0-31 16,-1-3-36-16,-2-1-85 0,5 0-197 0,-2-1-128 15,-3-2-680-15</inkml:trace>
  <inkml:trace contextRef="#ctx0" brushRef="#br0" timeOffset="25871.95">16919 8996 742 0,'0'0'256'16,"0"0"5"-16,0 0 18 0,0 0-52 0,0 0-125 15,0 0-76-15,0 0-35 0,0 0-9 0,0 0 7 16,0 0-17-16,0 0-43 0,0 0-76 15,0 0-111-15,0 0-96 0,44 88 2 0,-35-73 47 16,-4-5-35-16</inkml:trace>
  <inkml:trace contextRef="#ctx0" brushRef="#br0" timeOffset="26797.91">17052 9284 223 0,'0'0'283'0,"0"0"-3"0,0 0 22 16,0 0-34-16,0 0-47 0,0 0-39 0,0 0-27 15,0 0-28-15,0 0-24 0,0 0-19 16,0 0-16-16,0 0-12 0,53-134-10 0,-44 116-7 15,-1 4-9-15,0 3-4 0,-1 3-14 0,0 3-2 16,-2 2-9-16,0 2-5 0,-4 1 2 0,5 0-2 16,-4 4 4-16,0 4 2 0,-2 3-2 0,0 1-3 15,1 3-2-15,-1 1-3 0,0 0 5 0,0 2-3 16,4 0 3-16,-1-2 1 0,-1-2-2 16,3-1 5-16,0-1-3 0,3-5 0 15,-4 0 2-15,2-3 3 0,-3-2 7 0,2-2 6 16,-1 0 12-16,-1 0 4 0,2-1 2 0,-2-6-3 0,4-1-6 15,-3-3-8-15,4-2-4 16,-3-1-5-16,3-1-2 0,0-1-1 0,-3 1-4 0,1 1 2 16,2 1-4-16,-4 2 1 0,2 2 1 0,-2 1 1 15,2 2-2-15,-3 2-6 0,4 1 0 16,-4 2-5-16,2 1 1 0,0 0-3 0,2 0-1 16,-3 0 5-16,4 4-6 0,-4 1 4 0,3 1-2 15,0 1-2-15,-2 2 2 0,4-1 3 16,-2 1 1-16,2-1-2 0,-1-1 2 0,5 0-3 15,0-1 2-15,3-3 1 0,-1 1 5 0,4-2 0 16,1-1 4-16,0-1 6 0,1 0-4 0,0-3 8 16,-1-3-2-16,1-1 4 0,0-2 2 0,-1-2 3 15,-1 0 3-15,-1-2-1 0,-4 2 2 0,0-1 1 16,-1 1-2-16,-6-1 2 0,-1 0 8 0,-6 1-2 16,0 1 3-16,0-1-1 15,-4 2-8-15,-4 1 2 0,-3 0-8 0,-4 4 0 16,3-1-6-16,-2 4-4 0,-3 1-3 0,1 0-6 15,-1 2 3-15,-1 3-4 0,4 2 3 0,-1 0-2 16,4-1 1-16,2 1-2 0,5 0-3 16,-2 0 1-16,5 1-4 0,0-2 1 0,1 1-2 15,0-1-4-15,7 0-3 0,-3-2 1 0,6-1 0 16,-2 0 2-16,1-1 4 0,1-1 1 0,1-1 2 16,-2 1-1-16,1-1 5 0,-4 0-4 0,2 0 3 15,-2 0 3-15,-2 0-4 0,0 1 3 0,0 2-2 16,-1-1-1-16,1 1-5 0,-1 2 1 15,-1 0-2-15,2-1-1 0,0 2 1 0,-1 0-1 16,3-1 4-16,-2 0-4 0,0 1 10 0,2 1-4 16,-2-1 3-16,1-1 3 0,-2 0-3 0,4 0 4 15,1-1 0-15,-1 1 4 0,0-3-2 0,4 1 3 16,0-2 0-16,1-1-4 0,3 0 5 0,-3 0 2 16,5-6 5-16,-2 0 3 0,3-1 7 15,2-3-7-15,0 0-3 0,-1-1 0 0,-1 0-8 16,-2-2 9-16,2-1-1 0,0-1 2 15,-5 0-1-15,0-2-3 0,1-4-2 0,-2-2-2 0,-3-1-1 16,0-3-2-16,-4-4 2 0,2 1-9 16,-6-3 3-16,-1-1-7 0,-2 1 0 15,-7 0 6-15,-3 4-1 0,-6 3 6 0,2 2 1 16,-3 5 4-16,1 7-2 0,0 3 2 0,0 6 0 16,6 3-4-16,0 5-2 0,-3 6-3 0,4 7 2 15,2 3-4-15,2 6 6 0,1 4-4 0,3 2-1 16,2 4 3-16,1 4 2 0,0 0 0 0,1 1-2 15,3 0 3-15,5-3-12 0,3-4 8 16,3-3-2-16,0-5-9 0,2-3 3 0,3-3-7 16,-1-3-6-16,-3-5-11 0,2-3-12 0,-2-1-29 15,-1-6-32-15,3-2-59 0,-4-1-115 16,3-1-184-16,-6-4-85 0,-3 1-544 0</inkml:trace>
  <inkml:trace contextRef="#ctx0" brushRef="#br0" timeOffset="27026.9">18319 8515 2713 0,'0'0'-60'0,"0"0"16"0,0 0 61 15,0 0 23-15,0 0-1 0,123 9-21 16,-97-5-3-16,4-2-4 0,0 0-13 0,1 1-4 16,0-2-23-16,-3 0-43 0,-1 0-69 0,-6 1-142 15,-6 1-249-15,-5-2-109 0,-3 0-402 0</inkml:trace>
  <inkml:trace contextRef="#ctx0" brushRef="#br0" timeOffset="27204.16">18392 8735 2476 0,'0'0'18'0,"0"0"29"15,0 0 42-15,0 0 6 0,0 0-32 0,0 0-18 16,118 21-12-16,-92-21-14 0,1 0-11 0,-2-3-11 16,-3-1-6-16,1 0-32 0,-1 0-52 15,-2-1-85-15,-5 1-203 0,1 0-252 0,-10 2-832 0</inkml:trace>
  <inkml:trace contextRef="#ctx0" brushRef="#br0" timeOffset="27627.85">18923 8406 2630 0,'0'0'-62'0,"0"0"37"0,0 0 50 16,0 0 42-16,0 0-5 0,0 0-19 0,0 0 0 15,0 0-4-15,0 0-8 0,76 130-5 0,-62-109-7 16,0 0-8-16,3-2 5 0,-4 1-10 16,3-2 4-16,-4 0 1 0,-2-1-2 0,2-1 2 15,-2-3 0-15,-1 0 4 0,2 0-2 0,-1-4 4 16,-2-1 0-16,0-2-1 0,-3-1 8 0,3-4 4 15,-2-1 8-15,-1 0-1 0,4 0 0 0,-2-1-1 16,-2-5-4-16,4-2-2 0,1-3 2 0,-3-2-7 16,-2-1-1-16,3 0 2 0,-6-5-7 15,6-2 4-15,-6 0-5 0,0-2-4 0,1-1 0 16,-2-3-1-16,-1 1 1 0,0 3-7 0,0-3 1 16,0 6-4-16,0 1-1 0,1 3 4 15,-1 2-4-15,0 4-2 0,0 2-2 0,0 1-5 16,0 2-5-16,0 3-8 0,0 0-21 0,0 2-22 15,0 0-29-15,0 0-31 0,1 2-51 16,1 3-76-16,4 3-198 0,-3-2-237 0,-1-2-814 16</inkml:trace>
  <inkml:trace contextRef="#ctx0" brushRef="#br0" timeOffset="27979.83">19488 8938 1864 0,'0'0'377'0,"0"0"-327"0,0 0 56 0,0 0 40 16,0 0-12-16,0 0-35 0,0 0-24 0,0 0-11 15,0 0-13-15,0 0-6 0,0 0-2 16,0 0 0-16,0 0-8 0,81-127-4 0,-74 110-4 15,2-2-9-15,0 2 0 0,0 2-6 16,-1 4-3-16,-4 3 2 0,2 2 2 0,-3 3 0 16,-2 3-1-16,-1 0 0 0,0 3-5 0,0 4-1 15,0 4-4-15,0 4-2 0,-1 4 0 0,-2 1 0 16,2 1 2-16,-5 2-3 0,4 0 3 0,-5-1-5 16,5 0-5-16,-1 0-6 0,-2-2-3 15,4 0-9-15,1-2-14 0,-1-3-16 0,1 2-29 16,0-5-39-16,0 0-47 0,0-2-90 0,0-2-207 15,0-2-167-15,1-3-783 0</inkml:trace>
  <inkml:trace contextRef="#ctx0" brushRef="#br0" timeOffset="28255.12">19738 8176 2450 0,'0'0'86'0,"0"0"-66"0,0 0 38 0,0 0 29 16,0 0 15-16,0 0-17 0,0 0-13 15,0 0-13-15,0 0-9 0,-50 140-14 0,48-114-8 16,2-3-10-16,0 4-10 0,0-3-8 0,5 0-8 15,0 2-11-15,3-4-18 0,-1 0-21 0,3-4-45 16,-3 0-59-16,3-4-86 0,4-1-200 0,-6-5-179 16,-2-3-817-16</inkml:trace>
  <inkml:trace contextRef="#ctx0" brushRef="#br0" timeOffset="28577.64">19960 8414 2253 0,'0'0'80'0,"0"0"6"15,0 0 33-15,0 0 11 0,0 0-39 0,0 0-38 16,0 0-9-16,0 0-9 0,0 0-1 0,0 0-5 16,0 0-2-16,0 0 4 0,0 0-3 0,0 0 7 15,41-94-6-15,-34 83 2 0,-3 1-4 16,1 0-5-16,-3 3 6 0,0 0-4 0,-1 3 0 15,3 2-2-15,-4 1-7 0,0 1-10 0,0 0 2 16,0 1-4-16,-4 4-6 0,1 2 7 0,3 3-7 16,-2 1 1-16,1 2 0 0,1 2 1 0,0 2-1 15,0 0 3-15,0 2 0 0,0-2-2 16,2 3-5-16,-1-2-8 0,2 0-9 0,3-2-19 16,-3 3-10-16,3-5-26 0,-3 0-41 15,-1-3-52-15,4-2-102 0,-4-1-209 0,5-2-151 16,-4-3-778-16</inkml:trace>
  <inkml:trace contextRef="#ctx0" brushRef="#br0" timeOffset="28821.27">20142 8050 2277 0,'0'0'135'0,"0"0"-126"0,0 0 41 15,0 0 58-15,0 0 7 0,0 0-28 0,0 0-10 16,0 0-15-16,0 0-13 0,0 0-12 0,0 0-5 16,98 131-9-16,-86-109 0 0,-1 3-5 0,1-3-6 15,-3 3-2-15,-2-1-9 0,-3-1 2 0,-1 0-6 16,-3 1 0-16,0-2-8 0,-2-2-15 0,-2 1-21 16,-3 1-36-16,-2-2-50 0,0-3-70 15,-1-1-135-15,3-3-241 0,1-5-616 0</inkml:trace>
  <inkml:trace contextRef="#ctx0" brushRef="#br0" timeOffset="29810.83">20576 8482 2389 0,'0'0'13'0,"0"0"23"0,0 0 17 16,0 0 10-16,0 0-13 0,0 0-18 16,0 0 5-16,0 0-2 0,0 0-9 0,0 0-6 15,0 0-13-15,143-12-4 0,-114 12-5 0,1 0-9 16,-4 0-17-16,1 0-31 0,-4 0-49 16,0 0-64-16,-2 0-105 0,-4 0-177 0,-1 0-75 0,-9 1-595 15</inkml:trace>
  <inkml:trace contextRef="#ctx0" brushRef="#br0" timeOffset="29995.34">20617 8612 2003 0,'0'0'16'16,"0"0"-7"-16,0 0 40 0,0 0 71 0,0 0-8 15,0 0-23-15,0 0-15 0,0 0-10 16,0 0-17-16,0 0-17 0,138 35-9 0,-110-35-17 15,2 0-15-15,0 0-36 0,0-1-54 0,-1-3-101 16,1 0-223-16,-8 1-144 0,-8 2-714 0</inkml:trace>
  <inkml:trace contextRef="#ctx0" brushRef="#br0" timeOffset="30460.28">21408 8250 1930 0,'0'0'262'0,"0"0"-265"0,0 0 54 16,0 0 59-16,0 0 18 0,0 0-36 0,0 0-21 16,0 0-29-16,0 0-13 0,0 0-13 0,0 0-3 15,0 0 1-15,0 0 1 0,0 0 2 16,-117 28 2-16,92-17-1 0,1 0-3 0,2 0 1 15,2 0-5-15,5 0-3 0,1 1-2 0,1-1-4 16,7 2-3-16,2-1-2 0,4-1 1 0,0 0-4 16,7-1 2-16,4-1-4 0,2 1-3 15,6-2-3-15,0 3-3 0,4-2 2 0,-2-1-3 16,5-1 1-16,-3 0-4 0,0-1 1 0,-1-1 7 16,0 0 0-16,-1 1 4 0,-3 0 3 0,-2-1 3 15,-3 1 1-15,0 1 3 0,-6 0-1 16,0 0 3-16,-2 2-2 0,-1 0 1 0,-2 1 1 15,-1 0-5-15,-1 0 7 0,0-1-4 16,-2 2 2-16,-3-2 0 0,0 0-2 0,-4 1 0 16,2-3-3-16,0 1 8 0,-3-1-3 0,0 0 4 15,-1-1-1-15,-5 0-2 0,4 0 0 0,-4 1 1 16,3-3-1-16,-1 0-2 0,2 0-3 16,2-2-11-16,1 0-15 0,-1 0-24 0,2-2-47 15,1 0-80-15,-1 0-137 0,3 0-187 0,0-2-54 16,2 0-444-16</inkml:trace>
  <inkml:trace contextRef="#ctx0" brushRef="#br0" timeOffset="30778.27">21660 8701 2478 0,'0'0'48'0,"0"0"4"0,0 0 22 16,0 0 3-16,0 0-27 0,0 0-17 0,0 0-1 16,0 0-2-16,0 0-5 0,0 0-3 15,0 0 0-15,0 0 2 0,0 0-2 0,94-93 1 16,-85 85 0-16,-2 1-3 0,3 3 0 0,-5 0 2 16,-2 3-5-16,-1 1-2 0,-2 0-1 15,0 0-3-15,0 5 1 0,0 3-3 0,0 2 0 0,0 4-6 16,-4 1 0-16,0 2 0 0,-1 1-1 15,2-1 0-15,-3 1 0 0,4 1-2 0,-1-3-4 16,-2 0 0-16,3 0-12 0,1-1-17 0,-2 1-11 16,3-2-23-16,0-1-34 0,0-2-50 0,0-2-92 15,3 0-183-15,0-5-211 0,0-1-814 0</inkml:trace>
  <inkml:trace contextRef="#ctx0" brushRef="#br0" timeOffset="30965.78">21983 8281 2859 0,'0'0'14'0,"0"0"-4"0,0 0 10 16,0 0 9-16,0 0-6 0,0 0-12 0,0 0-10 15,0 0-15-15,0 0-27 0,0 0-55 16,0 0-104-16,0 0-265 0,0 0-232 0,0 0-757 0</inkml:trace>
  <inkml:trace contextRef="#ctx0" brushRef="#br0" timeOffset="31170.76">22090 8559 1851 0,'0'0'549'0,"0"0"-490"0,0 0 53 16,0 0 26-16,0 0-9 0,0 0-21 15,0 0-21-15,0 0-22 0,0 0-26 0,96 119-14 16,-86-104-11-16,1-1-4 0,-1 0-5 0,-3 1-5 16,-3 0-3-16,0 2-5 0,-4 1-7 0,0 0-19 15,-5-1-17-15,-5 2-46 0,-6-2-61 16,-2 0-136-16,-5 1-264 0,2-6-111 0,7-1-635 0</inkml:trace>
  <inkml:trace contextRef="#ctx0" brushRef="#br0" timeOffset="32530.23">15870 9648 1880 0,'0'0'53'0,"0"0"35"0,0 0 47 0,0 0 21 15,0 0-20-15,0 0-51 0,0 0-34 0,0 0-3 16,0 0 5-16,0 0 11 0,0 0 2 16,0 0-11-16,0 0-10 0,45 23-13 0,-25-12-5 15,-4 2-7-15,0 1 1 0,-1 1-5 0,0 0-2 16,-1-1 1-16,-2 1-6 0,-1-1 0 15,-2-2-5-15,1 2 3 0,-4-1-5 0,2-2 4 16,-2-2 0-16,-2 0-3 0,2-2 1 0,-2-1-4 16,-1-2 0-16,0-2-2 0,-2-1 5 0,2-1-3 15,-2 0 6-15,0 0 6 0,2-3 6 16,2-4 4-16,-2-4-3 0,5-2-1 0,-3-6-9 16,1 1 1-16,-4-2 1 0,1 2-3 0,-3-2 1 15,0 0 0-15,-3 0-3 0,0 1-1 0,-4 2 4 16,1 2-7-16,-1 0 3 0,3 4-1 0,0 0-4 15,2 4 0-15,1 1-3 0,-1 1-4 0,1 3-15 16,1 1-16-16,0 1-22 0,0 0-21 16,4 1-26-16,4 3-35 0,3 1-57 15,2 0-144-15,-3-2-267 0,0-1-865 0</inkml:trace>
  <inkml:trace contextRef="#ctx0" brushRef="#br0" timeOffset="32904.08">16378 9863 1735 0,'0'0'469'0,"0"0"-472"0,0 0 41 0,0 0 50 15,0 0 6-15,0 0-26 0,0 0-14 16,0 0-4-16,0 0-7 0,0 0-11 0,0 0-3 15,0 0-15-15,127-55-2 0,-107 55-4 0,-2 0-5 16,-3 3-1-16,2 3-2 0,-6 0-3 0,-1 0 0 16,0 1 2-16,-7 0-2 0,0 1 3 15,-3 3 3-15,0 1-3 0,-5-1 3 0,-4 3-2 16,-2-1-1-16,0 1 1 0,-2 2 2 0,-2-2 2 16,1 1 3-16,1-1-1 0,2 1 0 15,3-3 1-15,0 0-4 0,3 0 1 0,3-4-1 16,2 0-1-16,0-2-3 0,3 0 4 15,3-2-2-15,3 0 0 0,3-1 3 0,5-2-5 16,0-1 1-16,3 0-6 0,4 0-2 0,-1-2-13 16,5-2-17-16,-4 0-31 0,1-1-45 0,-2 1-67 15,-2-2-132-15,-2 0-196 0,-4 3-57 0,-7 0-422 0</inkml:trace>
  <inkml:trace contextRef="#ctx0" brushRef="#br0" timeOffset="33328.06">16912 9910 2334 0,'0'0'-6'15,"0"0"32"-15,0 0 31 0,0 0 34 0,0 0-13 0,0 0-12 16,0 0-2-16,0 0-8 0,0 0-11 16,0 0-14-16,121-39-17 0,-100 23-2 0,1-3-10 15,-2-2-4-15,1-2 6 0,-3-1-6 0,-3 0 2 16,-1 1 2-16,-6-1-2 0,-4 1-6 0,-2 0 3 16,-2-1-9-16,0 1-1 0,-4 1-6 15,-6 1-9-15,-4 2-1 0,-1 5 0 0,-3 4 8 16,4 4 6-16,-4 5 2 0,5 1 0 0,-3 8 0 15,3 7 2-15,1 7 5 0,2 3 4 16,2 5 3-16,2 6 5 0,0 2-2 0,6 6 4 0,0 5-6 16,0 4-1-16,2 3 4 0,6 6-5 0,-5-3 7 15,3 0 0-15,-3-2 1 0,4-5 3 16,-4-3-5-16,3-3-4 0,-1-6-7 0,0-5-7 16,1-3-17-16,1-8-27 0,-1-5-47 15,0-4-103-15,-2-5-179 0,2-5-186 0,-4-3-60 16,1-2-78-16</inkml:trace>
  <inkml:trace contextRef="#ctx0" brushRef="#br0" timeOffset="33661.18">16923 10031 1570 0,'0'0'466'0,"0"0"-445"15,0 0 23-15,0 0 25 0,0 0 26 16,0 0-22-16,0 0-5 0,0 0 0 0,0 0-6 15,0 0-8-15,0 0-11 0,0 0-14 0,130 33-5 16,-105-38-11-16,1-2-5 0,0 0-2 0,-2-1-5 16,0-1 3-16,-1-2-1 0,-1 1 6 15,-4-1-3-15,-1 0 2 0,1 1-5 0,-4 0 1 16,1 1 6-16,-3 2 3 0,-3 1 7 0,-2 0 1 16,-1 2 0-16,1 1-5 0,-5 2-1 15,1 0-3-15,-1 1 0 0,0 0 6 0,-2 2 2 0,0 5 3 16,0 1-5-16,0 2-1 0,-4 2-8 15,1 2 1-15,1-1 1 0,-2 3-4 0,1-3 1 16,2 0-3-16,1-2-4 0,0 0-4 16,0-3-5-16,0-2-19 0,8-1-28 0,-3-1-42 15,5-3-63-15,2-1-133 0,-1 0-318 0,-5-3-615 0</inkml:trace>
  <inkml:trace contextRef="#ctx0" brushRef="#br0" timeOffset="33816.97">17452 9668 1694 0,'0'0'498'0,"0"0"-402"0,0 0 5 0,0 0-6 16,0 0-43-16,0 0-49 0,0 0-29 0,0 0-31 15,0 0-51-15,0 0-124 0,0 0-240 0,0 0-128 16,0 0-444-16</inkml:trace>
  <inkml:trace contextRef="#ctx0" brushRef="#br0" timeOffset="34782.04">17468 10052 2485 0,'0'0'51'16,"0"0"8"-16,0 0 21 0,0 0-13 0,0 0-47 16,0 0-14-16,0 0 0 0,32-137 0 0,-19 118 2 15,2 0-2-15,-1 3 0 0,3 1 3 0,-4 6-6 16,1 3 3-16,1 3-4 0,-3 3-1 15,2 0-3-15,-2 4-1 0,-1 3 1 0,-3 3-4 16,-1 3 2-16,0 0-1 0,-4 1 4 0,2 0 1 16,-5 0 4-16,0 0-2 0,0-1 1 0,0-1 4 15,0 0-3-15,0-3 4 0,0-1-2 0,1-2 0 16,0-3-3-16,1-1 6 0,0-2 3 16,2 0 7-16,-1 0 9 0,2-6-1 0,1-2-2 15,2-2-8-15,3-1-6 0,-3-4-5 0,1 0 1 16,-2 0 0-16,1-1 0 0,1 0-2 0,-2 1 2 15,2-1-1-15,-2 3-4 0,1 3 4 16,1 1-7-16,0 2 2 0,0 2-2 0,-3 3-3 16,2 1 5-16,2 1-8 0,0 0 3 15,0 3-6-15,-1 3-7 0,-5 1 4 0,3 2-1 16,-5 1 3-16,3 0 2 0,-4 2 3 0,1 1-4 16,0 0 6-16,4-2 0 0,-3-1-2 0,1 2 3 15,2-2 0-15,0 1 4 0,-1-2-2 0,5-1 4 16,-2 0-4-16,1-2 0 0,2-3 2 0,0-2 1 15,1-1 4-15,4 0-1 0,-4-3 8 16,1-4-4-16,2 0 4 0,-1-1 1 0,-1 0-1 16,5-2 0-16,-4 0 4 0,3-1 0 0,-1-1-2 15,-2 0 7-15,4 0-9 0,-5 1 1 0,-2 0-3 16,-2 1-1-16,0 0 0 0,-7-1 0 0,-1 2 5 16,-1-1-9-16,-4 1 7 0,-7 4-6 0,-5 0-2 15,-4 1-2-15,-1 4-1 0,0 0 1 16,-2 2-4-16,0 3 2 0,2 1-4 15,3 2 0-15,-1 0 1 0,10-1 3 0,0 2-5 16,0-4 2-16,7 2-3 0,2-3-7 16,0 1 5-16,2-1-2 0,8-2 4 0,1-1 1 15,5-1 2-15,-3 0 3 0,4 0-4 0,-4 0 3 0,5-2-4 16,-6-2-1-16,5 1 1 0,-5 0 4 16,1 2-2-16,0 0 0 0,-3 1 4 0,3 0-9 15,-4 0 5-15,-3 1-3 0,2 4-1 0,0 0 1 16,-4-1-1-16,2 3 0 0,-3 0-1 0,4 1 1 15,-4 0-3-15,5 2 4 0,-5 0-2 16,6-1 6-16,-2-1-2 0,-1 0 0 16,2-1 7-16,2-1-8 0,0 0 8 0,1-2 0 0,4-2 2 15,0-1 4-15,5-1 3 0,0 0 6 16,1-1-3-16,0-4 3 0,5-1-3 0,-3-2-4 16,-1-1-4-16,3-2 0 0,-3 0-4 0,0-2 0 15,-1 0 0-15,-1-3-2 0,1-1 3 0,-3-2-6 16,-3-2 4-16,1-4-4 0,-4-2 2 15,0-2 1-15,-3-4-6 0,-2-3 1 0,-5-1-7 16,-2-1-1-16,-3 3-3 0,-9-1 6 0,-3 2-5 16,-5 3 4-16,1 6 5 0,-3 2-3 0,1 8 8 15,1 4-1-15,0 5 2 0,5 6-2 0,0 0 2 16,1 11-2-16,3 3-1 0,2 7 0 16,2 2-2-16,3 5 1 0,3 4-4 0,1 1 12 15,1 5-9-15,4 2 9 0,4 0 1 0,0 0-7 16,3-2 7-16,5-1-11 0,-1-6 2 0,3-3-3 15,6-3 1-15,-1-6 0 0,-1-1-4 0,0-4-8 16,1-3-16-16,-3-3-24 0,-3-2-35 16,-3-2-34-16,1-2-59 0,-3-2-93 0,-2 0-195 15,-3 0-145-15,-1-2-624 0</inkml:trace>
  <inkml:trace contextRef="#ctx0" brushRef="#br0" timeOffset="34995.18">19247 9461 2941 0,'0'0'-10'0,"0"0"10"0,0 0 24 15,0 0 11-15,0 0-8 0,0 0-11 16,0 0-12-16,0 0-2 0,0 0-3 0,142 3-5 15,-118-4-22-15,0-2-40 0,-1 1-67 0,-2 1-110 16,-3 1-228-16,-6 0-189 0,-4 0-759 0</inkml:trace>
  <inkml:trace contextRef="#ctx0" brushRef="#br0" timeOffset="35179.71">19274 9625 2364 0,'0'0'53'0,"0"0"22"0,0 0 45 0,0 0-5 16,0 0-41-16,0 0-16 0,118 4-15 0,-94-4-16 15,-3 0-15-15,3 0-15 0,-3 0-10 0,0 0-35 16,-3-2-59-16,1 1-120 0,-6 1-315 0,-1-1-463 16,-4 1 9-16</inkml:trace>
  <inkml:trace contextRef="#ctx0" brushRef="#br0" timeOffset="35628.57">19919 9305 2309 0,'0'0'184'16,"0"0"-157"-16,0 0 47 0,0 0 25 16,0 0-4-16,0 0-34 0,0 0-15 0,0 0-4 15,0 0 3-15,0 0-1 0,0 0-13 0,0 0 1 16,0 0-11-16,0 0-1 0,50 88 2 0,-39-66-10 16,0 1-2-16,4-2-8 0,-2 0-3 15,-1-3 1-15,-1 1 2 0,4-3 2 0,-2 1 0 16,-1-3-4-16,3-3 1 0,-3-1-2 0,-1-3-4 15,-2-3 7-15,-1 0-4 0,-3-3 6 0,2-1 3 16,-3 0-3-16,2 0 2 0,-2-6-1 0,1-1 4 16,-2-2 2-16,2-3 4 0,0-1 0 15,-3-2-1-15,2-3-1 0,-1-2-2 0,0-1 2 16,-3-3 1-16,2-1 3 0,-2-3 0 0,0 0 1 16,0 0-3-16,0 2 0 0,0-1-5 0,0 5-4 15,-1 4 0-15,0 2-4 0,1 4 2 16,0 4-2-16,0 1 0 0,-1 4-10 0,1 2-10 15,0 1-20-15,0 0-27 0,0 3-23 0,0 3-37 16,1 6-49-16,4 0-77 0,0 2-256 16,2-3-200-16,-3-5-747 0</inkml:trace>
  <inkml:trace contextRef="#ctx0" brushRef="#br0" timeOffset="36049.21">20534 9517 2716 0,'0'0'11'0,"0"0"21"0,0 0 37 0,0 0 13 16,0 0-18-16,0 0-13 0,0 0 0 0,0 0-4 15,0 0-11-15,123-44-2 0,-104 44-12 0,-3 0-2 16,4 0-8-16,-2 1-5 0,-1 4-2 15,-3-1-6-15,-2 1 5 0,-3 1-8 16,-2 0 4-16,-4 1-5 0,-2 1-4 0,-1 1-1 16,0 0-1-16,-4 0 0 0,-3 2 1 0,-3 0 2 15,-4-1-2-15,3 1 4 0,-5 0-1 0,3 0 6 16,0-3 0-16,-1 3-2 0,4-2 6 0,0 0-9 16,2 2 8-16,3-2-2 0,0 2 2 0,3-1-2 15,2-1 0-15,0 1 7 0,0 0-6 16,6-2 10-16,-2 1-6 0,6-1 1 0,0-1 1 15,0 0 1-15,6-3-6 0,-2 0-1 0,4-2-1 16,-4 0-11-16,3-2 6 0,-2 2-8 0,0-2-2 16,-2 0-7-16,3 0-12 0,-2 0-13 0,3 0-33 15,-1 0-27-15,3-2-38 0,0 2-72 0,1-1-193 16,-5 0-227-16,-6 0-826 0</inkml:trace>
  <inkml:trace contextRef="#ctx0" brushRef="#br0" timeOffset="36338.24">20669 8917 2497 0,'0'0'15'16,"0"0"36"-16,0 0 26 0,0 0 15 0,0 0-6 15,0 0-32-15,0 0-1 0,-70 138-12 16,68-111-14-16,1 1-6 0,1-1-11 0,1-1-6 16,5 1-8-16,6-3-8 0,-1-2-20 0,4 0-23 15,3-5-28-15,2-2-49 0,0-2-70 0,2-3-167 16,-2-4-245-16,-9-3-836 0</inkml:trace>
  <inkml:trace contextRef="#ctx0" brushRef="#br0" timeOffset="36710.91">20833 9160 1999 0,'0'0'137'0,"0"0"7"0,0 0 29 0,0 0 1 15,0 0-67-15,0 0-32 0,0 0-7 0,0 0-4 16,0 0-3-16,0 0-4 0,0 0-12 16,0 0-10-16,0 0-9 0,0 0-2 0,50-50-2 15,-40 37-4-15,0 1 4 0,-1-1-9 0,3 1 0 16,-2-2-2-16,-1 0-4 0,1 3 3 15,-5 0 1-15,0 3 1 0,-3 3 1 0,-2 2-1 16,0 2-1-16,0 1-2 0,0 0-6 0,0 1 0 16,0 5-7-16,-2 3 4 0,-2 4 1 0,1 3-2 15,2 1 3-15,0 2-6 0,0-1 3 0,1 0-2 16,0 3 1-16,0-2-2 0,0-1-10 16,0 0-15-16,1 1-24 0,1-3-30 0,0-1-37 15,2-4-42-15,-1 0-59 0,3-3-149 0,-2-3-271 16,-4-2-818-16</inkml:trace>
  <inkml:trace contextRef="#ctx0" brushRef="#br0" timeOffset="36951.2">21158 8846 2538 0,'0'0'21'0,"0"0"36"15,0 0 34-15,0 0 21 0,0 0-11 0,0 0-19 16,0 0-10-16,0 0-10 0,53 130-14 16,-47-103-11-16,3 1-11 0,-3-1-7 15,2 1-2-15,0 0-7 0,1-2 0 0,-3 2-2 0,1-4-4 16,-3 0-3-16,0 0-5 0,-2-3-3 16,-2 0-15-16,0-3-20 0,0 2-39 0,-2-4-70 15,-6-1-118-15,1-5-338 0,3-3-935 16</inkml:trace>
  <inkml:trace contextRef="#ctx0" brushRef="#br0" timeOffset="40812.71">15128 8452 495 0,'0'0'219'0,"0"0"-22"0,0 0 71 16,0 0 16-16,0 0-31 0,0 0-46 15,0 0-64-15,0 0-50 0,0 0-35 0,0 0-26 16,0 0-4-16,0 0 18 0,-21-62 13 0,24 92 0 15,0 6-8-15,1 3-11 0,1 4-3 0,3 2-2 16,-2 4-5-16,1 2-8 0,0 2 0 16,-2 5-8-16,1 2 4 0,-2 2-1 0,2 4 1 15,-1 3 3-15,3 4 1 0,2-1-3 0,-1 1-4 16,-1 0 0-16,2-2-9 0,-1-2-2 0,-2-3-1 16,1-1 3-16,2-2 2 0,0-3 3 15,0-2-1-15,2-2-4 0,-1-4 0 0,2 0-2 0,1-3 2 16,-2-3 0-16,3-5 3 0,-1-3-2 15,3-4-1-15,-1-4 3 0,2-4-3 0,-2-2 2 16,3-6-1-16,-2-3-2 0,-2-2-1 0,1-5-2 16,0-1 3-16,-1-4-3 0,0-2 7 0,-1-1-3 15,-2 0-1-15,0 0 3 0,0-4-2 16,-1-2 3-16,1 1 0 0,0-1-3 0,0 0-1 16,1 0 1-16,-1-1 2 0,2 0 0 0,-2 0-1 15,5-2-2-15,-1 0-4 0,5 1 0 16,-2-1 3-16,2-1-3 0,1 1 5 0,1 0-4 15,1 1 0-15,3 1 2 0,0-1-5 0,0 1 3 16,3 1-3-16,-1 1 0 0,1 0 5 16,1 0-4-16,-1 2-1 0,1-1 1 0,1 1-3 15,2-1 3-15,1 3 2 0,1-3-1 0,0 1 2 16,4-1-3-16,-1-2 2 0,2 2 0 0,1-2-6 16,1 0 7-16,3 0-4 0,-3 0 1 15,0 1 2-15,0 0-1 0,-2 2-2 0,-3-1 0 16,-1 2 1-16,-5-1-2 0,-2 2 5 0,0 1-2 15,-2 0 0-15,-4 0 1 0,3 0-1 0,-3 0 2 16,0 0-2-16,-1 2 0 0,0-1-3 0,-2 0-1 16,1 1-2-16,3 0 4 0,-3-1-2 0,1 1 1 15,2-1 4-15,-1 1-5 0,-2-1 3 0,0 2-3 16,3-1 4-16,-5 0-2 0,1 1 3 16,-1-1 2-16,0 0-6 0,-2 0 3 0,0 0-2 15,1 0 1-15,1 0 1 0,-1-1 1 0,-1 1-3 16,0 0 0-16,-2-1 2 0,4 0-4 15,-1-1 4-15,1 0-3 0,-1 0 2 0,1 0-1 16,3 0 3-16,-2 0 1 0,0 0-1 16,3 1-2-16,2 1 0 0,-3-1 2 0,1 1-6 15,0 0 6-15,3 1-2 0,-3 0 2 0,-1 1 2 16,2-2-1-16,0 2-3 0,2-2-1 0,-1 1 0 16,1-1-1-16,-1 2 4 0,-3-3-2 0,7 1 2 15,-2-1-1-15,2-1-2 0,2 0 1 16,1 0-2-16,-2-2 3 0,2 0-6 0,2-1 3 15,-2 0 2-15,-2-1-3 0,0-1 3 0,1 0-2 16,-1 0 0-16,3 0 1 0,-1-1 3 16,-2 4-3-16,-1-2-1 0,1 2-1 0,-1 0 1 15,0-1 3-15,-1 2 0 0,-3 0 2 0,4 0-6 0,-2 0 4 16,0 1 0-16,2 0-1 0,0 0 0 16,-3 0-3-16,6 0 4 0,-6 0 0 0,2 0 1 15,0 0 1-15,-5 0-3 0,4 0-5 0,-1 0 5 16,-3 0-2-16,5 0-1 0,-1 0 5 0,-1 0-5 15,1 0 5-15,-1-1-1 16,-1-2 1-16,0 2-1 0,-4-1-3 0,1-2 1 0,2 3-2 16,-3-1 4-16,-2 1 1 0,3 1 1 15,-3 0-3-15,0 0 2 0,0 0-1 0,1 0-4 16,-1 0 6-16,2 0-6 0,2 0 3 0,2 0 0 16,0 0 2-16,-1 0-2 0,5-1-3 0,0-1 1 15,0 0-2-15,1 0 4 0,-1-1 0 0,1 0 1 16,-1 1-3-16,1-1 3 0,4-1-1 0,-3-1-2 15,-1 0 4-15,2 1-4 0,-1-1 4 16,4 1-2-16,-2-1 1 0,1 0-2 16,1 0-4-16,1 1 4 0,-2-2 0 0,4 0 2 0,0 0 3 15,0-1-2-15,2 3-7 0,-2-2 6 0,3 1-5 16,-1 0 3-16,-1 1 4 0,-1 0-5 0,1-1 3 16,-3 2-5-16,3-1 6 15,-7 2-7-15,2-1 0 0,-5 0 4 0,-2 1-1 16,0 0 4-16,-1 1-1 0,-4 1 0 0,3-1-6 15,-3 0 7-15,-1 0-1 0,-2 1-3 0,2-1 5 16,1 1-5-16,-3 0 3 0,4 0 1 0,-3 0 1 16,1 0-5-16,-1 0 1 0,0 0-3 15,-1 0 3-15,-1 0 0 0,3 0-1 0,-2 0 5 16,0 0-10-16,1 0 10 0,1 0-1 0,-1 0-6 16,2-2 3-16,1 0-1 0,-2 0 1 0,3-1-2 15,-2 1 6-15,2-1-7 0,-1-1 2 0,-2 0 0 16,2 1-1-16,0-1 2 0,-1 1 0 15,-1 0 2-15,-1 1-3 0,1 1 5 0,-4-1-2 16,3 0 1-16,-2 2-2 0,-1-1 1 0,3 1 2 16,0-1-6-16,-1 0 6 0,1 0-5 0,3 1 0 15,-4-1 2-15,2 1 2 0,2-2-3 0,-1 1 2 16,-1 0-2-16,1 0-4 0,5-1 6 16,-5-1-2-16,5 2 3 0,-1-4-2 0,-2 3 2 15,2 0-2-15,0-1-1 0,-3 1 3 16,0 0-4-16,1-1 3 0,-4 1-3 0,2 0 6 15,-2 0-6-15,0 0 0 0,0-1 4 0,0 1-7 16,-1 1 8-16,0-1-4 0,-1-2 1 0,1 2 0 16,0-1 1-16,-3 1-1 0,2-1 0 0,2-1 2 15,-1 1-2-15,2-1 2 0,1 1-2 0,0-2 2 16,-3 0-4-16,0 2-1 0,0-2 3 16,-4 0-3-16,0-1 5 0,0 0-2 0,-4-1 2 15,2 0-3-15,-4-1 3 0,1 1-1 0,-3-1-3 16,0-1 6-16,1 1-6 0,-1-1 0 0,0 1 1 15,-2 1 2-15,3-1-2 0,-3 0 2 16,0 1 0-16,-1 1-2 0,0 2 1 0,-1-2-3 16,0 1 5-16,1 1-6 0,-2 0 4 0,0 2 0 15,-3 0-5-15,1 0 5 0,-1 1-5 16,1 0 0-16,-1 0 3 0,0 1 1 0,0 0-4 16,0 0 0-16,0 0-1 0,0 0-1 0,0 0 5 15,0 0 0-15,0 0 4 0,0 0-6 0,0 0 2 16,0 0-1-16,0 0-5 0,0 0 7 15,0 0-2-15,0 0 2 0,0 0-1 0,0 0 2 0,0 0-2 16,0 0 4-16,0 0 2 0,0 0-1 16,0 0 3-16,0 0-1 0,2 0 3 15,-2 0-1-15,0 0 2 0,1 0 0 0,-1-1-5 16,0-2 0-16,1 1-2 0,-1-1 1 0,3-2-3 0,-2 1 4 16,-1-2-5-16,2-1 1 0,1 1 2 15,0-1 1-15,-2-1 3 0,0-1-1 0,-1 0 3 16,2-3-6-16,-2 1 2 0,1-4-3 0,1 0-4 15,0-2 4-15,0-2-1 0,-1-1 1 16,0-2 2-16,2-2 1 0,-1-1-5 0,1-4 1 16,-2 0-2-16,0-5 2 0,2 0-1 0,0-3 4 15,-1-1 1-15,-1-1-5 0,2-1 4 0,1-1-5 16,0 2 0-16,-3-1-1 0,0 2 1 16,-1 1-2-16,0 1 4 0,0 3 4 0,-1-2-4 15,-4 4 2-15,-2-1-2 0,1 3-2 0,-1 2 1 16,0-1 4-16,-3 3-2 0,1 0 0 0,2 0 0 15,-1 2-4-15,1 0 4 0,-2 0-1 16,2 0 2-16,0 1-1 0,0-1-1 0,3 2 1 16,-1 2-2-16,3-1 1 0,-1 0-1 0,3 2 2 15,0 0-1-15,0 0 1 0,3 0 1 16,0 2-4-16,4 0 2 0,-3 0 0 0,0 0 0 16,0 2 0-16,-1 1 2 0,0 1-4 0,-1 3 3 15,-1-1 1-15,-1 2-3 0,0 1 4 0,0 3-1 16,0-1 2-16,-1 1-2 0,-3 2 0 0,0 0-1 15,2 1-5-15,-1-2 3 0,-1 2-2 0,2 0 1 16,-2 0-1-16,0 0 4 0,2 0 0 16,-2-1 2-16,0 1 2 0,-1-2-3 0,0 1 0 15,-2 0-2-15,1-1 3 0,-4 2-5 0,1-1 3 16,-2-1 1-16,0 1-4 0,-4-1 3 16,1 0-1-16,0 1 0 0,-2-2-3 0,-2 1 5 15,-3 1-4-15,0-2 1 0,-2 3 3 0,-2-1-4 16,0 0 1-16,-4 2 0 0,-2 0 2 0,0 0-2 15,-3 0 2-15,-2-1-1 0,0 1-1 16,-1-1 1-16,-2 0 1 0,0 0-1 0,-4 0-2 16,-1 0 3-16,0-2-2 0,-1 2 1 0,-2-2 0 15,0 1-1-15,-1-2 1 0,-1 0-3 0,2-1 6 16,0-1-2-16,1 0 0 0,-1-1 1 0,0 0-4 16,1 0 1-16,-1 0 3 0,-3 1-2 15,3-1 0-15,-3 1 0 0,-2 0-1 0,2 1 2 16,-4 0-1-16,0 0 1 0,0 0 0 0,-1 1-5 15,1-1 6-15,0 3-4 0,0 0 1 0,3 0 2 16,-1 1-2-16,2 0 1 0,2 0-3 0,-1-1 2 16,2 2-2-16,2 0 2 0,-1 0 1 15,4-1-1-15,1 1 0 0,0 0 0 0,1 0 0 16,-1 0-1-16,2 1 1 0,5 2-1 0,-4-1 1 16,3 0-2-16,-4 0 3 0,1 2-2 15,-1 0 3-15,3 2 0 0,-5 0-3 0,1 0 0 16,-2-1 0-16,-4 1-1 0,5 0 4 0,-3 1-1 15,3 1-3-15,-4-1 3 0,2 0-2 16,-2 0 0-16,-2 0 2 0,4 0-2 0,-4 1 2 16,5 1-1-16,-2-1 1 0,0 0 1 0,2 1-3 15,1-1 1-15,0 0-2 0,2 0 3 0,-2-1 0 16,4-1 1-16,-3-1-1 0,2 0 0 16,-3 0-1-16,2 1 1 0,-1-2 0 0,-2 3-1 0,1-2 4 15,0 1-3-15,-2-2 1 0,2 2 1 16,-3-2-2-16,1 2 0 0,2-1-1 0,-2 2 2 15,2-3-3-15,-1 1 3 0,0 0-4 0,-1-2 2 16,6-1 2-16,-4 2-3 0,2-2 2 0,-1 0-3 16,0 2 2-16,-3-2-1 0,-1 2 3 15,0-1 1-15,3-1-3 0,-2 2 2 0,-3-2-2 16,3 1 1-16,-3 1 1 0,1-1-2 0,1 1-2 16,-3-2 1-16,3 3-1 0,-2-3 2 0,2 2-1 15,-2-2-1-15,1 1 3 0,-3 0-2 16,2 0 3-16,0 1 2 0,-1-1-2 0,2 0-3 15,1 3 3-15,-3 0-3 0,4 0 1 0,-4-1 1 16,3 2-3-16,-3 0 3 0,4 1-2 16,-1 1 0-16,-2-1 0 0,3 0-3 0,1 1 2 15,1-2 0-15,-2 1 2 0,5-2-1 0,-1-1 1 16,4 2-1-16,1-4 3 0,2 1 0 0,2-2-1 16,0-1 2-16,3 2-3 0,1-2 1 15,-2-1 2-15,1 1 2 0,1 0-3 0,-1 0 1 16,0-1-2-16,0 1-1 0,-1 0 2 0,1-1-1 15,1 0 2-15,0 2-4 0,1-2 2 0,0 0 0 16,0 0-3-16,3 1 6 0,-2-2-5 0,3-2 4 16,-1 0-1-16,3-1-2 0,1-1-1 0,1 0-2 15,0 1 2-15,3-1-2 0,-1-1 4 16,0 1 2-16,0 0-2 0,0 0-2 0,1 1 4 16,-1-1-4-16,2 1 2 0,-5 1 1 0,3 1-1 15,-2-1 3-15,0 1-2 0,0 1 2 16,1 0-4-16,-4 0-1 0,1 1 2 15,4-1-1-15,-2 1 2 0,2 0 1 0,-1 0 1 0,-2 1-1 16,2 1 1-16,0-1-1 0,-3 2-4 0,2 0 4 16,-2 0-2-16,2 3 3 0,-1-2 0 15,2-1 2-15,1 1-1 0,2-2-1 0,0 0-2 16,2 1 1-16,1-2 0 0,1 1 1 0,0-1 3 16,-2 0-2-16,3-1 3 0,-2 2-2 15,-3-2-1-15,1 1 0 0,-2 1 0 0,2-1 0 16,-5 1 1-16,4 0-3 0,-5-1 0 0,-2 0-3 0,2 0 0 15,0-1 3-15,-1 1-1 16,0-1 1-16,0 0 0 0,3 0-6 0,1 0 6 16,0 0-3-16,2 0 0 0,5 0-2 0,-1 1-4 0,3-1-9 15,3 0-11-15,1 0-25 0,2 0-47 16,0 0-43-16,3 0-54 0,6-1-90 0,6 1-206 16,-1 0-142-16,-3 0-510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4:19:52.08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7572 13589 0 0,'0'0'0'0,"0"0"147"16,0 0-56-16,0 0-38 0,0 0-20 0,0 0-10 15,0 0-3-15,0 0-4 0,0 0-2 16,0 0-2-16,0 0-3 0,0 0 0 0,-60 19 3 15,58-16-1-15,-1-2 4 0,1 2 0 0,0-3 3 0,1 1 3 16,1 1 2-16,0-2 1 0,0 1 2 16,0-1 4-16,0 0 2 0,0 0 2 0,0 0-4 15,0 1 1-15,0-1 3 0,1 1 11 0,2 0 9 16,-1 0 2-16,1 1 6 0,3-2-6 16,-2 1-1-16,2-1 1 0,0 1-5 0,2-1-2 15,-1 0-4-15,2 0-2 0,0 0-3 0,2 0 0 16,1 0 0-16,1 0-4 0,-1 0-1 0,2-2-4 15,0 0-4-15,-1 0-2 0,1 0-2 16,1 1-1-16,-1-1-3 0,0 1-3 0,0 1 0 16,1-1-1-16,-1-2-3 0,1 2 3 0,1-1-4 15,0 1-3-15,-1-1 0 0,1 0-6 16,-2 1 2-16,1 0-2 0,-3 0 2 0,-1-1-1 16,2 2-1-16,-2 0 0 0,2-1 0 0,-3 1-2 15,0 0 2-15,1 0-2 0,-3 0 1 0,2 0 2 16,-2 0-4-16,2 0 2 0,-4 0-1 0,2 0-2 15,-1 0 4-15,2 0-1 0,0 0 3 16,-3 0 2-16,1 0 2 0,2 0 1 0,-2 0-1 16,1 0 0-16,2 0 0 0,-2 0 1 0,2-1-2 15,-1 0 1-15,2 0-4 0,-3 0-1 0,1-1 0 16,2 1-3-16,-1 1 1 0,-1 0-1 0,-1 0 0 16,1 0 2-16,-2 0 0 0,1 0-2 15,2 0-1-15,-3 0 0 0,-1 0 0 0,2 1 1 16,2 2-1-16,-4-2 1 0,0 0-2 0,2 0 0 15,-1 0 0-15,-1 2-5 0,1-2 2 0,-2 1-2 16,0 1-2-16,0-2-2 0,1 1-7 16,-2 0-4-16,0 0-10 0,-1-1-16 15,1 0-22-15,0-1-39 0,-2 2-54 0,2-2-46 0,1 0-25 16,-4 0 20-16,3 1 55 0,-2-1 54 16,1 0 44-16,-2 0-94 0,0 0-109 0</inkml:trace>
  <inkml:trace contextRef="#ctx0" brushRef="#br0" timeOffset="635.14">7377 13864 0 0,'0'0'0'0,"0"0"3"0,0 0 95 16,0 0 15-16,0 0-9 0,0 0-62 0,0 0-15 15,0 0-8-15,0 0-3 0,0 0-1 16,0 0 3-16,0 0 6 0,0 0 3 0,130-7 8 15,-114 6 2-15,2 0 0 0,0-2-1 16,0 2 1-16,0 0 5 0,2 0 2 0,-1 0 6 16,1-1-2-16,1 0-7 0,-2 1-4 15,2-1-9-15,-1-2-1 0,2 1-1 0,1 1 1 16,-2-1 3-16,-1 0-4 0,0 1-1 0,0-1-5 0,-3 0-4 16,2 1 1-16,-2 0 1 0,1-2-1 15,-2 2 2-15,3-1-3 0,-6 1 0 0,5 0-1 16,-5-1-3-16,2 1 1 0,-2 1-2 0,0-1 0 15,0 0-1-15,-1 0-2 0,0 1-2 0,-4 1-1 16,2-1-3-16,-2 0-1 0,-1 1 0 16,1-1-1-16,0 1 2 0,-3 0-4 0,3 0-1 15,-3 0-1-15,1 0-2 0,1 0-4 0,-3 0-17 16,1 0-26-16,0 2-41 0,0 0-44 0,0 2-36 16,1-1 2-16,-2 2 28 0,2 1 43 0,-3-2-299 15,-1 0 353-15</inkml:trace>
  <inkml:trace contextRef="#ctx0" brushRef="#br0" timeOffset="12104.59">9510 14618 177 0,'0'0'97'0,"0"0"-75"0,0 0 0 15,0 0 6-15,0 0-2 16,0 0-9-16,0 0-4 0,0 0-6 0,0 0-2 0,0 0-2 16,0 0 1-16,0 0-3 0,-7 0 1 15,7 0 5-15,1-1 5 0,2 0 6 0,1-1 6 16,0-1 1-16,4 1-4 0,-1 0-3 0,-2-2-2 15,3 2 0-15,3-1-1 0,-2 0 0 0,1 1-3 16,1-2 0-16,0 2 1 0,2 0 0 0,2-1 0 16,-4-1-1-16,3 2 1 0,1-1-3 15,-1 1 2-15,3 0-4 0,-3 1-3 0,3-1 0 16,-1 2-4-16,-1-1-1 0,3 1 2 0,-3 0-2 16,5 0 1-16,-2 0 0 0,1 0 2 15,-1 0-2-15,-1 0 0 0,2 1 0 0,0-1 0 16,0 2-1-16,0-2 2 0,-1 1-2 0,-1-1 0 15,1 1 0-15,0 0 0 0,-4 1 0 16,4 0 0-16,-5-1 0 0,4 1-2 0,-3 0 0 16,2 1 2-16,-4-1-2 0,3-1 0 0,-2 1 1 15,0 0 0-15,-1 1 1 0,4-1 2 0,-3 0-2 16,1 1-1-16,2-2 1 0,2 0-2 0,-3-1 2 16,3 0 0-16,0 1-1 0,1-1 1 0,-4 0-1 15,4 0 1-15,1 0 0 0,-1 0 0 16,1 0 2-16,2 0-1 0,-2-1 0 0,1 0 2 15,0 0 0-15,0-1-2 0,1 2 1 0,2-1-2 16,-1 1 0-16,-2-1 2 0,2 1-2 0,2 0 0 16,-2 0 0-16,3-1-1 0,-1 1 1 15,3 0-1-15,-4 0 1 0,3 0 0 0,-4-1 0 16,4 1 2-16,-3-1-2 0,4-1-1 0,-3 0 2 16,3 1 0-16,0-1 0 0,-3 0 2 0,3 0-3 15,1-1-2-15,-2 1 2 0,-2 0 2 16,-1-1 0-16,3 1 1 0,-5 1 0 15,4 0-3-15,-3 1 2 0,-1-2-1 0,-1 2-1 0,0 0 0 16,0 0 0-16,1 0-1 0,0 0 0 16,-2 0 1-16,-1 0 0 0,-1 0 2 0,2 0-2 15,-1 0 0-15,0 0-1 0,0 2-1 0,0-2 2 16,-3 0-1-16,1 1 2 0,1 0 0 16,-4 1-3-16,3-1 0 0,-5 2 0 0,4 0 0 15,-3 0-1-15,1 0 2 0,1 0-3 0,-3-1 0 16,1 2 2-16,2-2 0 0,-2 2 1 0,-1-2 1 15,4 1 0-15,-3-1 0 0,4 0 0 0,-3-1 4 16,3 0-4-16,-3 0 0 0,4-1 2 0,-4 0-2 16,5 0 3-16,-1 0 2 0,2 0 1 0,2 0-2 15,-2-2 2-15,1 0-1 0,2-1 0 16,1 0 3-16,-2 1-3 0,1-2-2 0,1 2 1 16,0-2-3-16,-2 2-1 0,1-1 2 0,3 1-2 15,-3-2 0-15,2 1 1 0,-3 0 0 16,-1 1-1-16,0 0-1 0,-2-1 0 0,1 1 1 15,-1 0-1-15,0-1 2 0,0 1 0 0,-1 1-3 16,2 0 1-16,-2 1-1 0,0-1-1 16,-2 1 2-16,2 0-1 0,1 0 1 0,-5 0 1 15,4 0 0-15,-5 0-1 0,3 0 2 0,-3 0-2 16,-1 0 1-16,2 0 0 0,-2 0 2 0,1 0-1 16,-2 0 0-16,2 0 3 0,-3 0 0 15,0 0 1-15,1-2 1 0,0 1 2 0,-1 0 2 0,1-1 1 16,-1-1 2-16,0 1-1 0,-1 0 3 15,0 1-4-15,-2-2 0 0,2 1-3 0,-4 1-4 16,0 0-3-16,-3 0-7 0,3 1-4 0,-5 0-6 16,1 0-4-16,-1 0-12 0,0 0-31 0,0 0-32 15,0 0-12-15,0 0 9 0,0 0 27 0,-1 0-29 16,-4 1-204-16</inkml:trace>
  <inkml:trace contextRef="#ctx0" brushRef="#br0" timeOffset="13376.06">9666 14979 0 0,'0'0'0'0,"0"0"130"16,0 0-46-16,0 0-35 0,0 0-2 0,0 0-23 15,0 0-3-15,0 0 3 0,0 0-2 16,0 0-4-16,0 0-13 0,0 0-10 0,0 0-5 16,-62-17 4-16,67 15 9 0,1 0 4 0,3-2 3 15,0 1 1-15,1-1-4 0,2 1 1 0,3 0 0 16,1 0-1-16,3 1 2 0,2-1-1 16,0 1-1-16,1 1-1 0,1 0-1 0,2-1-1 15,-1 0-1-15,4 0 4 0,2 0-3 0,0 0 4 16,1-1 1-16,0 1-4 0,0-1 3 0,0 0-2 15,0 2-2-15,-2-1 1 0,1 1-2 16,-2 1 1-16,-3 0-1 0,2 0 0 0,-1 0 2 16,-1 0 0-16,-1 0-2 0,2 1 4 0,-3 0-3 15,3-1 5-15,-2 0 3 0,1 0-1 0,0 0 2 16,-3 0-3-16,5 0 0 0,-3 0 4 16,3 0 8-16,-2-2 4 0,2 0-1 0,0 1-3 15,-2 1-10-15,3 0-6 0,-1 0-1 0,1 0-2 16,1 0 1-16,-2 0 0 0,-3 3-1 15,2-1-3-15,-3 1 2 0,1 1-1 0,1-1 2 16,-3 0-1-16,2 0 2 0,2 0-1 0,-3-2-1 16,5 1 4-16,-6-1-1 0,5-1-2 15,-3 0 1-15,-1 0 1 0,3 0-2 0,-3 0 6 16,4 0-1-16,-3-1-2 0,2 0 3 0,-2-1-4 16,1-1 1-16,-1 2 0 0,0-1 1 0,2-1-2 15,-3 2-1-15,2-1 2 0,-1 0-2 0,-1 0 1 16,3 0 4-16,-2 1-1 0,-3 0-2 0,1 0 3 15,1 1-3-15,-1-2-3 0,-2 2 1 16,1 0-3-16,0 0 0 0,1 0-1 0,-1 0 1 16,-1 3-3-16,2 0-1 0,-1 0 3 0,4 0-2 15,-4-1 1-15,0 2 4 0,1-3-1 0,-2 1 0 16,1 1 3-16,2-2-3 0,3-1 0 0,-5 1 2 16,2-1-1-16,2 0 1 0,-3 0-1 0,-1 0 3 15,1 0-4-15,-1 0-2 16,-2 0 5-16,2 0-7 0,0 0 2 0,-2 0 4 15,2 0 0-15,-1-1 2 0,1 0 0 0,-1 0-3 16,-1-1-2-16,-1 2 0 0,1-1-1 0,-3 0 2 16,4 0 0-16,2 0 1 0,-1-2 3 0,1 1-1 15,1-1 2-15,0-1 0 0,-2-1-1 16,4 2 0-16,0-3 0 0,-3 1-2 0,2 0 2 16,0 0-2-16,-2 0-4 0,4 0 3 0,-4 1-3 15,0-1 0-15,-1 1 0 0,-2 2-2 0,0 0 0 16,-3-1 2-16,-1 2 0 0,-3-1-2 0,4 1 2 15,-5 0 0-15,2-1 2 0,-3 0-2 16,-1 1 0-16,1-1 0 0,-2-1 0 16,-3 2-1-16,2 0 2 0,-6 1-3 0,4 0-4 0,-4 0 1 15,1 0-8-15,-2 0-1 0,0 0-2 0,0 0-15 16,0 0-35-16,0 0-46 0,0 0-34 16,0 0 2-16,0 0 19 0,0 0-297 15,0 0 422-15</inkml:trace>
  <inkml:trace contextRef="#ctx0" brushRef="#br0" timeOffset="14735.44">14922 13773 333 0,'0'0'92'0,"0"0"-33"0,0 0 35 0,0 0 24 16,0 0 17-16,0 0-4 0,0 0-8 0,0 0 2 15,0 0-4-15,0 0-17 0,0 0-19 16,0 0-26-16,-2-54-29 0,2 59-17 15,-3 0-13-15,1 3-1 0,-3 4 5 0,3 0 1 16,-3 4 1-16,1 1-1 0,2 1 4 0,-1 4-6 16,0 2 0-16,1 2 0 0,2 4-3 0,-2-1 4 15,2 0 1-15,0 1 3 0,0 0-2 0,5 0 1 16,0-5 0-16,2 0-3 0,1-5 3 0,0-1-5 16,2-3-1-16,-1-3 2 0,2-3-1 15,-1-2 0-15,0-4 1 0,3 0 3 0,0-4 1 16,0 0 12-16,0-5 8 0,2-3 7 0,-1-3 5 15,-2-5-1-15,3 0-4 0,0-3-4 16,0-3-6-16,-1-1-3 0,2-1-2 0,-2-2-3 16,0-2 2-16,0 0-6 0,0 1-1 0,-3-1-1 15,0 0-6-15,-2-1 3 0,-3 1-4 0,-1 2-2 16,0 1 0-16,-2 6-1 0,0 0 0 0,-3 8 1 16,0 1 2-16,0 6 0 0,0 2 1 0,0 2-7 15,0 2-5-15,-2 8-2 0,1 4 0 16,-4 6 6-16,1 1 4 0,-1 5 1 15,0 1 1-15,-2 2-1 0,0 3 1 0,1 0 2 16,1 0-2-16,0 0-1 0,2 0 1 0,0 1-4 16,0-6-1-16,3 0 2 0,0-6-7 0,4 0-10 15,1-3-32-15,4-4-50 0,-2-2-75 0,4-3-107 16,-1-3-71-16,-3-2 5 0,-2-2-404 0</inkml:trace>
  <inkml:trace contextRef="#ctx0" brushRef="#br0" timeOffset="15262.5">15414 14234 1855 0,'0'0'18'0,"0"0"33"0,0 0 33 0,0 0 41 15,0 0-32-15,0 0-43 0,0 0-18 0,0 0-7 16,0 0-4-16,0 0-10 0,0 0-4 0,0 0-3 16,0 0 1-16,30-120-2 0,-26 114 3 15,0 4-7-15,-2 1-2 0,2 1 0 0,-2 0-3 16,2 3 7-16,2 5 4 0,0 4 2 0,-1 3 2 15,2 4-2-15,0 6-3 0,1 2-2 0,-1 2-2 16,2 2 1-16,1 2-1 0,-3 1 1 16,1 0 1-16,-3 1-5 0,1 0 2 0,-5 1 1 15,3-2-2-15,-3-2 5 0,0-1-1 0,-1 0 4 16,0-1 1-16,0-3 0 0,0 1 4 0,-2-3-1 16,-6 1 3-16,4-3 3 0,-5-1 1 15,1-3 4-15,-3-3 2 0,2-1 2 0,-2-2 6 16,0-2 5-16,0-3 2 0,1-3 8 0,-1-2 0 15,1 0-5-15,1-3-4 0,-2-1-13 16,1-8-7-16,1 0-14 0,-1-5-4 0,3-4-8 16,2-2-3-16,0-3-1 0,1-4-3 0,4-2-6 15,0 1-4-15,0 0-4 0,6-2-18 0,0 0-15 16,4-1-25-16,1 1-37 0,1-2-45 16,0-1-67-16,2 1-74 0,-3-1-46 0,1 1-12 0,0 0 73 15,-5 10-94-15,1 7 83 0</inkml:trace>
  <inkml:trace contextRef="#ctx0" brushRef="#br0" timeOffset="15386.34">15566 13982 545 0,'0'0'171'15,"0"0"42"-15,0 0 19 0,0 0-11 0,0 0-62 16,0 0-74-16,0 0-50 0,0 0-39 0,0 0-44 16,0 0-34-16,0 0-51 0,0 0-62 0,0 0-73 15,1-21-663-15</inkml:trace>
  <inkml:trace contextRef="#ctx0" brushRef="#br0" timeOffset="15630.4">15714 14098 1497 0,'0'0'69'0,"0"0"-28"0,0 0 26 15,0 0 43-15,0 0 10 0,0 0-6 0,0 0-20 16,0 0-14-16,0 0-20 0,0 0-18 0,0 0-9 16,0 0-5-16,0 0-5 0,54 127-6 0,-50-107-3 15,-3 0-8-15,2 1-2 16,0-3-4-16,-2 1-9 0,1-1-10 0,-1-2-24 0,-1-3-46 16,1-1-85-16,1-3-131 0,4-2-117 0,-5-3-13 15,1-2-488-15</inkml:trace>
  <inkml:trace contextRef="#ctx0" brushRef="#br0" timeOffset="15806.33">15785 13907 2047 0,'0'0'99'0,"0"0"29"15,0 0 16-15,0 0 0 0,0 0-72 16,0 0-51-16,0 0-31 0,0 0-23 0,0 0-21 0,0 0-36 15,0 0-52-15,0 0-118 0,0 0-176 16,8 2-75-16,-5-1-608 0</inkml:trace>
  <inkml:trace contextRef="#ctx0" brushRef="#br0" timeOffset="16124.3">16257 13864 1659 0,'0'0'0'15,"0"0"6"-15,0 0 22 0,0 0 15 0,0 0-17 16,0 0-4-16,0 0 5 0,0 0 3 0,0 0-6 16,0 0-9-16,0 0-11 0,0 0-7 0,0 0-9 15,0 0-23-15,125 2-59 0,-111 1-78 0,2-1-75 16,-4 0-72-16,-2 3 35 0,-2-3-409 16,-6 1 668-16</inkml:trace>
  <inkml:trace contextRef="#ctx0" brushRef="#br0" timeOffset="16312.78">16280 14073 1148 0,'0'0'610'0,"0"0"-546"0,0 0 1 0,0 0 25 16,0 0-6-16,0 0-34 0,0 0-16 0,0 0 0 15,0 0 2-15,0 0-3 0,0 0-7 16,0 0-11-16,0 0-10 0,52 33-14 0,-33-34-31 15,-1-2-63-15,4 0-99 0,-5 1-108 0,1-1-87 16,-5 2 15-16,-4 0-433 0</inkml:trace>
  <inkml:trace contextRef="#ctx0" brushRef="#br0" timeOffset="16828.88">16912 13823 1339 0,'0'0'-36'15,"0"0"-19"-15,0 0 52 0,0 0 96 0,0 0-17 0,0 0-57 16,0 0-44-16,0 0-23 0,0 0-2 16,0 0 4-16,0 0 10 0,0 0 13 0,0 0 4 15,-62 46 3-15,56-30-3 0,0 2 0 0,-1 5-1 16,2 1-2-16,-2 1 5 0,2 1 5 0,0 0 5 16,1 4 12-16,1-3 6 0,1-2 7 15,2-2 2-15,0-2 0 0,5-1-4 0,2-6-5 16,0 0-4-16,4-4 2 0,-2-2 6 0,1-2 8 15,2-4 13-15,-1-1 10 0,3-1 12 16,0 0 9-16,0-6 7 0,2-1-1 0,-3-2-1 16,4-2-5-16,-5 0-2 0,4-1 4 0,-3-3-3 15,-1 1 2-15,-1-1 4 0,3 1-6 0,-6-1 0 16,0 0-6-16,-1-1-9 0,-4 0-8 16,2-3-8-16,-2 1-7 0,-2 0-9 0,-1-3-6 15,0 2-3-15,0-1-4 0,-2 0-2 0,-5 2 3 16,-2 3-7-16,2 1 2 0,-2 1-5 15,-2 3-5-15,1 2-2 0,-1 0-7 0,-1 3-8 16,4 1-17-16,-2 1-25 0,0 2-42 0,-1 1-72 16,2 0-126-16,-1 1-112 0,4 3-22 0,2-2-382 0</inkml:trace>
  <inkml:trace contextRef="#ctx0" brushRef="#br0" timeOffset="17536.5">17227 14058 852 0,'0'0'61'0,"0"0"17"15,0 0 20-15,0 0 12 0,0 0-10 16,0 0-17-16,0 0 2 0,0 0 16 0,0 0 4 15,0 0-9-15,0 0-11 0,0 0-12 0,0 0-15 16,124-3-11-16,-97 6-9 0,-2-2-7 0,1 0-4 16,2 1-6-16,-2 0-4 0,0 0-8 15,-4-1-4-15,-1 0-2 0,0 0-3 0,-1 1 2 16,-2-2-6-16,1 0-9 0,-4 0-12 0,2 0-30 16,-2 0-45-16,0 0-71 0,-4-3-80 15,-1 0-80-15,-1 0-17 0,-5 1-12 0,1 1-167 0</inkml:trace>
  <inkml:trace contextRef="#ctx0" brushRef="#br0" timeOffset="17813.41">17623 13923 573 0,'0'0'271'0,"0"0"-188"0,0 0-3 15,0 0 8-15,0 0-3 0,0 0-11 0,0 0 16 0,0 0 26 16,0 0 14-16,0 0-9 0,0 0-21 15,0 0-15-15,0 0-17 0,0 0-12 0,80 40-18 16,-68-32-16-16,1 1-6 0,-1 1-12 16,1-1 1-16,-2 0-1 0,-1 1-3 0,-1-1-1 15,0 2-5-15,-5 2 2 0,3-3 0 16,-5 2 1-16,0-2 5 0,-1-1 1 0,-1 1 2 0,0 1 2 16,-3-1 1-16,-3 1-1 0,-1 1-1 0,-2 1-4 15,-7 1-1-15,4-1-2 0,-5 0-4 16,0 1-4-16,-3 1-8 0,0 0-12 0,0 0-15 15,-2 0-20-15,3-1-27 0,2 0-46 0,3-3-83 16,4-2-86-16,2-3-36 0,5-4-553 0</inkml:trace>
  <inkml:trace contextRef="#ctx0" brushRef="#br0" timeOffset="19063.22">18130 14313 136 0,'0'0'372'15,"0"0"-272"-15,0 0 30 0,0 0 21 0,0 0-17 16,0 0-42-16,0 0-17 0,0 0 4 15,0 0 16-15,0 0-2 0,0 0-6 0,0 0-5 16,0 0-5-16,51-119-5 0,-39 102-4 0,4-2-3 16,-3 2-6-16,-2 3-5 0,5 1-11 15,-4 1-11-15,1 3-12 0,0 2-7 0,1 1-7 16,-4 3-4-16,-1 3-4 0,0 0-4 0,0 0-1 16,-3 7-4-16,2 1-1 0,-4 2 0 0,4 3 1 15,-6 1 0-15,3 3 1 0,-3 1-1 16,-2 1-4-16,0 0-2 0,0-1-1 0,0 1 2 0,0-4 0 15,-2 1 5-15,-2 0 4 0,2-2 3 16,1-3 2-16,0-2 1 0,1-2-2 16,0-2-1-16,0-2-3 0,0-1-4 0,0 0-2 15,0-2 0-15,1 0 7 0,0 0 12 0,1-2 9 0,3-2 3 16,-2-3-1-16,5-1-5 0,-3-3-5 16,2 0-4-16,2-5-1 0,-1 1-1 0,1-3-3 15,2 1-1-15,-1 0 1 0,0-1-1 0,2 3 3 16,-1 0 2-16,0 1-3 0,-1 3 1 15,0 2-1-15,0 1-5 0,-2 4-2 0,-4 0-5 16,2 3-7-16,-4 1-9 0,0 0-4 0,-1 2 0 16,3 4 2-16,-4 0 13 0,0 2 6 15,0 1 7-15,0 3 6 0,0 1-2 0,0 0 1 16,-4-1 0-16,3 2-1 0,0 0 2 0,1 0-1 16,-1 2 2-16,0-1 3 0,0 1 0 0,1 1 2 15,0-2 1-15,0-1-2 0,0-2 2 0,2-2-1 16,0-1 0-16,4-1 1 0,-2-1-1 0,3-1-1 15,-2-2-2-15,2-3 5 0,3-1 4 16,0 0 7-16,0-1 6 0,1-6-4 0,0-2-2 16,3 0-6-16,0-2-6 0,-2 0-1 0,4-2-2 15,-4 0 1-15,1 0 1 0,-3-3 2 0,0 4 1 16,-1-2 0-16,0 1-2 0,-4 1 2 16,2-1-1-16,-1-1 0 0,-2 1 3 15,2 0-3-15,-3-1-2 0,-1 1 1 0,-1 1-7 16,3 2 3-16,-4 1 0 0,0 1 2 0,0 2 2 0,0 0 1 15,0 3 4-15,0 1-1 0,-4 2 0 16,2-1-4-16,-2 1-6 0,-2 0-7 16,2 1-1-16,-3 4-1 0,-1 1 0 0,3 2 7 0,-3 3 1 15,0 0 7-15,3 2 3 0,0 1 0 16,1 2 0-16,-2-2 4 0,4 3 2 0,1-2 0 16,1 1 2-16,0-1-3 0,0 0-5 0,0-2-2 15,3-1-5-15,4-3-6 0,-2-1-5 16,3-2-5-16,3-1-9 0,-2-1-8 0,1-1-21 15,3-1-29-15,2-2-35 0,0 0-66 0,2 0-66 16,1-1-71-16,-5-3-11 0,-4 3-503 0</inkml:trace>
  <inkml:trace contextRef="#ctx0" brushRef="#br0" timeOffset="20147.96">19154 14241 1085 0,'0'0'69'0,"0"0"-63"0,0 0 58 0,0 0 87 16,0 0 7-16,0 0-32 0,0 0-24 0,0 0-9 15,0 0-12-15,0 0-18 0,0 0-11 0,0 0-10 16,0 0-7-16,66-71-9 0,-61 63-8 0,-3 0-3 16,-1 1-2-16,-1 1 4 0,0 1 2 0,0-1-4 15,-3 2-6-15,-5 0-11 0,1 1-11 16,0 2-5-16,-7 1-5 0,2 0-3 0,1 2 5 15,-2 4 3-15,-3 1 3 0,3 1 4 16,0 3-1-16,-3-1 2 0,4 4 3 16,1-1 2-16,1 2 0 0,1 0 2 0,1 1-3 0,-1 1 0 15,5 0 2-15,-1 0 1 0,4-1 1 16,1 0-2-16,0-4 4 0,4 0-1 0,1-3-1 16,4-1 4-16,-2-1-3 0,-1-3 2 0,3 1 1 15,2-3 3-15,0-2 1 0,3 0 3 0,-2-1 4 16,0-5-3-16,1-2 1 0,2 1 0 0,-2-4 0 15,-1 1-2-15,4-1 0 0,-6 0-1 16,0 0-1-16,0-2-2 0,-2 0 1 0,-3 0 0 16,1 1-4-16,-2 1 4 0,-3 0-5 0,-1 4 1 15,4 1 3-15,-4 3-4 0,0 0 7 0,0 2-2 16,0 1-3-16,0 0-11 0,-4 0-22 16,4 1-6-16,0 4 0 0,-1 2 11 0,1 2 18 0,0 2 5 15,0 0 1-15,0 2 5 0,0-1-5 16,0 4 0-16,0-4 2 0,0 1-7 0,0-2 6 15,5 0 1-15,0-2-1 0,1-1 4 16,-1-3-7-16,2-1 1 0,2-2-3 0,0-2-1 16,-3 0 5-16,3 0 2 0,2-2 5 15,-1-4 3-15,0-2-4 0,2-1-2 0,2-2-3 0,-1-1-6 16,-1-1 2-16,-2 0-1 0,1-2-2 0,-2 0 1 16,1-1-1-16,-1 0-1 0,-1-1-4 15,-3 1 0-15,3 1-4 0,-5 4 3 0,4-1 3 16,-6 6 3-16,1 3-1 0,-2 2-9 0,3 1-15 15,-3 2-6-15,0 5 10 0,0 7 10 0,0 1 18 16,0 4 5-16,0 5 0 0,-4 1 1 16,3 4-4-16,-1 4-2 0,-4 4-1 0,3 3-5 15,0 4-2-15,-4 2 1 0,-2-2-1 0,0 3 5 16,-1-4 9-16,0 1-1 0,-2-1 11 0,1-2 9 16,0 0 9-16,-2-3 7 0,3-3 0 0,1-4-6 15,1-5-12-15,1-5-6 0,5-4-10 16,1-7-6-16,1-3-3 0,0-4-12 15,0-1-7-15,0-2 11 0,1-3 18 0,0-5 13 16,3-6 10-16,0-7-11 0,2-4-15 0,-1-6-8 16,3-6 0-16,-1-6 0 0,-1-6 0 0,4-5 1 15,-2-4-6-15,1-2-2 0,0-2-1 0,2 3 0 16,-1 4 2-16,1 6 5 0,0 9 4 0,0 4 0 16,1 8 1-16,4 7-3 0,-3 3-2 0,-2 5-3 15,2 5-5-15,0 4 0 0,-3 3-1 16,0 1 5-16,0 5 8 0,-4 5 4 0,3 1 4 15,0 1-1-15,-2 1-2 0,-2-2 1 0,1 0 7 16,-3 1 5-16,-1-2 11 0,2 1 7 16,-4 1 7-16,0-3 5 0,-6 2 1 15,-2-1-2-15,2 1-8 0,-6-1-5 0,0-1-10 0,2 0-9 16,-2-1-10-16,3-1-7 0,2-1-12 16,-2-1-19-16,2-2-40 0,4-1-58 0,-2-2-103 15,4 0-148-15,1 0-60 0,0 0-643 0</inkml:trace>
  <inkml:trace contextRef="#ctx0" brushRef="#br0" timeOffset="21379.28">19946 14268 1860 0,'0'0'90'0,"0"0"35"0,0 0 20 16,0 0-10-16,0 0-66 0,0 0-41 0,0 0-9 16,0 0-3-16,0 0-6 0,-60-125-3 15,58 111-4-15,-2 1 4 0,2 4 4 0,1 1 0 16,-2 2-3-16,-2 3-1 0,3 0-4 0,0 2-3 16,0 1-2-16,-3 0-11 0,4 0-11 15,-3 3-4-15,-1 4-1 0,0 1 5 0,-4 3 11 16,2 3 6-16,1 1 2 0,-1 2 4 0,-2 2 1 15,1 0 0-15,3 0-2 0,-2-1 1 16,0-1-3-16,1-2-1 0,1 0 1 0,4-1-2 16,0-3-2-16,1-1-1 0,0-3 0 0,0 0-1 15,1-2 1-15,3 0 4 0,2-2-1 0,0 0 6 16,-2-2 3-16,-1-1-1 0,4 0 3 16,-4 0-3-16,4 0 0 0,-2-2 7 0,1-3 1 0,-2 0 0 15,2 0-1-15,-2-2-8 0,1 0 1 16,2-2-5-16,-3 1-1 0,-1 1 0 0,2-4-4 15,-2 3-1-15,3 0 2 0,-3 0-7 0,2 2-4 16,-1 1-1-16,-2 3-9 0,-1 1-2 0,2 1 2 16,-1 0-2-16,0 0 4 0,0 1 7 15,3 3 3-15,-2 0 4 0,2 2 4 0,1 1 2 16,-3 1 2-16,3 1 3 0,-3 3 4 16,2-1-3-16,-1 0 0 0,1-1 2 0,0 1-6 15,-2-1 4-15,3-1 0 0,-2 0 0 0,2-2 1 16,-3 0 0-16,4-2 1 0,-2-2 1 0,2-2 8 15,-1-1 5-15,0 0 9 0,3-2 9 0,-1-4 0 16,0-2-3-16,-2-2-5 0,4-2-8 16,-1 1-5-16,-1-2-2 0,2-1-1 0,0 1-3 15,0-4 0-15,1 1-3 0,0 1-1 0,-1 1-2 16,1-2 1-16,-1 5-1 0,-1 0-1 16,0 2 2-16,-1 4-3 0,-3 0-1 0,1 2 0 15,-2 1-4-15,2 2-4 0,-3 0 1 0,-1 0-1 16,3 0-3-16,-3 5 6 0,0 0 1 0,0 2 2 0,2 3 6 15,-2-1-1-15,0 1 0 0,1 2 2 16,1-1-1-16,-2 1 3 0,0 0-2 0,1 2 0 16,1 0 0-16,-1-1-1 0,2-1 4 0,-2-1 1 15,1-1-2-15,3-2-1 0,-2-2-3 16,2 0-3-16,2-3 2 0,0-1 3 0,0-1 0 16,1-1 1-16,1 0 2 0,0-5-1 0,0-2 2 15,1-1-1-15,3-1-1 0,-1-3 0 0,-3-1-2 16,4-1 2-16,-1-1 0 0,-3-4 0 15,3-1 0-15,-1-2-3 0,0-4-1 0,-2-1 1 16,-1-6-3-16,1-1 0 0,-1-3-1 0,0-3-6 16,0-2-5-16,0 1-6 0,-4-1-3 15,-3 6-1-15,1 4 6 0,-1 1 6 0,-3 8 4 16,0 4 5-16,0 6 3 0,0 6 8 0,-1 4 2 16,-2 3-4-16,-1 1-10 0,-1 6-8 15,-1 4 0-15,-2 6 5 0,-1 1 8 0,3 5 1 16,-2 3-1-16,1 1 0 0,-3 3 4 0,3 3 1 15,1 2 2-15,-1 1 7 0,-1 0 0 0,3 1-2 16,0-1-1-16,2-4-5 0,3-1-4 0,0-6-2 16,5-4-2-16,1-2-3 0,4-6-2 0,0-1-4 15,0-3-1-15,0-1 0 0,1-2 0 16,-1-2 2-16,3-2 1 0,-1-2 6 0,0 0 0 16,0 0 1-16,-1-5 3 0,0-1-5 0,0-1 4 15,1-1 0-15,0-1 1 0,-2 0 0 0,0-2-1 16,1-1-2-16,-3-1-3 0,1-1 4 15,-1 2-2-15,-1-1 3 0,-4-1 1 0,3 2 0 16,-3-2-2-16,-2 1 0 0,0 1 0 0,1 0 0 16,-2 2 1-16,0 3 3 0,0 1 5 15,-2 3 4-15,0 2 2 0,-2 1-3 0,-1 0-6 16,1 1-6-16,-4 5-5 0,2 1 2 0,-1 4 2 16,0 1 4-16,-1 2-3 0,2 1 0 0,-1 2 2 15,-1 3-6-15,4-1 10 0,-2 1 1 16,2 0 1-16,0-1 3 0,1 0-5 0,3-1-6 0,0-4-3 15,0-2-3-15,4-2-4 0,3-2-8 0,1-3-4 16,1-1-2-16,1 0-5 0,2-2 6 16,-1 0 10-16,6 1-1 0,-3-3 9 0,5 1-12 15,0-1-16-15,-3 0-28 0,0 0-51 0,-1 0-52 16,0 0-66-16,-2 0-62 0,4-3-68 16,-6 0 25-16,-3 2-363 0</inkml:trace>
  <inkml:trace contextRef="#ctx0" brushRef="#br0" timeOffset="21639.35">20286 13921 1472 0,'0'0'897'0,"0"0"-871"0,0 0 18 0,0 0 47 16,0 0 2-16,0 0-25 0,0 0-26 0,131 2-13 15,-95-8-7-15,-1-1-13 0,3 0-7 0,-2 1-7 16,0 0-6-16,-3 0-16 0,0 3-27 0,-1-1-41 16,-3 2-77-16,-2-1-128 0,-3 2-181 15,-8 0-270-15,-5 1-148 0</inkml:trace>
  <inkml:trace contextRef="#ctx0" brushRef="#br0" timeOffset="23180.28">20892 14342 897 0,'0'0'104'0,"0"0"-9"0,0 0 24 16,0 0 17-16,0 0-13 0,0 0-46 0,0 0-28 15,0 0-8-15,0 0-8 0,0 0-9 0,0 0-2 16,0 0 0-16,0 0-1 0,0 0-1 16,20-68-5-16,-12 61-3 0,-3 2-3 0,3 2-2 15,-1-1-3-15,-2 2 2 0,5 1-6 0,-3 1 0 16,0 0 1-16,-1 1-8 0,4 4 4 0,-2 1 0 15,1 2-2-15,-3 0 3 0,2 2 0 16,-1 0 1-16,-3-2 1 0,3 3 0 0,-4-3 2 16,4 1 0-16,-4-1 2 0,-1-1 4 0,1 0 1 15,-1-3 3-15,-1 0 7 0,0-2 0 0,-1-1 5 16,1-1 4-16,-1 0 6 0,0 0 9 0,2 0 7 16,1-3 7-16,0-2-3 0,1-1-10 15,3-4-14-15,1-1-17 0,2-2-7 0,2-1-1 16,-2 0-4-16,3-3 0 0,-3 1-1 15,3 1-3-15,1-1 2 0,-2 1 0 0,-1 1-1 16,0 1 0-16,1 3-3 0,-4 3-3 0,2 2-5 16,-2 1-7-16,-1 4-5 0,-3 0-6 15,0 4 3-15,0 3 9 0,-2 2 3 0,-1 3 7 0,0 2 5 16,-1 2-1-16,2 1 4 0,-1-2 4 16,1 3-2-16,0-1 6 0,0-1-2 0,5 0 2 15,-1-2 4-15,1 0-2 0,0-2 4 0,0 0-2 16,0-2 1-16,5-1 2 0,-4-4-4 0,4 1 1 15,2-3 1-15,0-2-2 0,1-1 3 16,1-1 2-16,1-6-4 0,-1-3 0 0,2 1-2 16,1-3-2-16,-4 0-1 0,1-1 3 0,-3-1-2 15,1 0 0-15,-2-1 1 0,-1-2-2 0,-2 0 3 16,-2 1-1-16,-1-1 0 0,-3-2 1 0,0 1 0 16,-2-2-1-16,-1 0-3 0,0 1-1 0,0 2 1 15,0 3 7-15,-5 5 4 0,1 2 10 16,-1 3 1-16,-1 4-4 0,0 0-10 0,0 3-5 15,-2 4-8-15,-4 3-2 0,3 5 5 16,-2 2-1-16,0 3 4 0,2 3 3 0,1 1 1 16,0 2 1-16,3 0 2 0,1 0 0 0,2-3-1 15,2-2-1-15,0-2-5 0,5-5-4 16,1 0 0-16,2-3-2 0,1-2 0 0,0-1-1 0,1-3 2 16,0-3-3-16,0-1 3 0,0-1 3 0,0 0-3 15,2-6 4-15,0-2-3 0,-1 0-1 16,3-2 0-16,0-2-1 0,-1 0 0 0,4-3-2 15,-1-2 1-15,0-1-2 0,0-3-1 0,0 1-1 16,2-1 3-16,-3 3 0 0,0-1 2 16,-2 3 2-16,1 2-2 0,0 3 2 0,-2 1-1 15,4 3-2-15,-4 3 0 0,0 0-2 0,-2 4-1 16,-1 0-1-16,0 1 3 0,-2 5-3 0,-1 2 4 16,1 4 1-16,-2 0-1 0,2 0 5 0,-3 3 0 15,1 1 1-15,0 1 2 0,-3-2-1 16,2 3 0-16,-2 0-3 0,0-2 1 0,0 0-2 15,-1-2 1-15,1-1 2 0,-1-2 2 0,0-1-2 16,-1-3 1-16,1-2-2 0,1-1-1 16,-1-3 2-16,0-1 5 0,2 0 5 0,-2 0 4 15,1-4 10-15,1-2-3 0,2-1-4 0,0-1-4 16,3-2-10-16,0-1 0 0,1-3-2 16,2-1 0-16,-1-1-1 0,0-3-4 0,2 2-2 15,-1 0-1-15,0 0-4 0,1 2 4 0,-1 1 0 16,-1 3 0-16,0 1 3 0,-1 3-3 0,-1 2-1 15,1 0-1-15,-2 3-4 0,-1 2-1 0,-1 0-2 16,-2 0 3-16,0 2 2 0,2 4-1 0,-4-1 2 16,1 1-1-16,0 2-1 0,-2 2 4 15,4 1 2-15,-3 0 2 0,1 2 4 0,1 0-4 16,-2-1 1-16,3 1 1 0,0 0-2 0,2-3 2 16,-1 0 0-16,3-4 2 0,1 0-2 15,2-3 2-15,1 0-1 0,-2-2-1 0,2-1 3 16,2 0-1-16,-1-5-1 0,-1-1-1 0,-1-1 2 15,1-1-4-15,0-3 1 0,0-2 2 0,0 2-5 16,-2-2 4-16,0 0 0 0,-2-3 1 16,-1-1 0-16,1-2-2 0,2-4-2 0,-3-3-2 15,3-1-4-15,-1-4-4 0,2-6-4 0,0-1-5 16,3-2 3-16,-4-4-8 0,4 1 1 16,-3-1 1-16,-2 1-5 0,-2 1 2 0,2 1-1 0,-6 6 2 15,1 5 2-15,-1 8 7 0,-1 5 7 16,-1 7 5-16,-1 6 3 0,0 4-2 0,0 0-4 15,0 8 2-15,-3 9 4 0,-2 2 4 0,0 8 7 16,-4 3-3-16,2 7 3 0,0 0 4 0,0 3 1 16,-3 5 9-16,0-1 2 0,0 2 7 15,0 1 3-15,1-4-2 0,3-1-1 0,0-7-10 16,4-4-13-16,2-4-8 0,0-3-7 0,4-6-4 16,4-4-3-16,-1-2-6 0,2-4-9 0,1-2-11 15,0-3-17-15,0-2-8 0,3-1 8 16,3 0-1-16,0-1-37 0,0-6-64 0,0-1-71 15,0-1-85-15,-3-3-118 0,-3 2-142 0,-4 4-145 16</inkml:trace>
  <inkml:trace contextRef="#ctx0" brushRef="#br0" timeOffset="23372.3">22217 13843 2211 0,'0'0'87'0,"0"0"-58"0,0 0 1 0,0 0 25 16,0 0 13-16,0 0-9 0,0 0 0 0,0 0-8 16,134 19-12-16,-100-24-16 0,1-1-13 0,1 1-6 15,1 0-4-15,-3 1-9 0,0 1-19 16,-3 2-43-16,-4 1-75 0,-1 1-125 0,-2 5-183 16,-9 0-90-16,-6-3-658 0</inkml:trace>
  <inkml:trace contextRef="#ctx0" brushRef="#br0" timeOffset="23567.08">22541 14405 2055 0,'0'0'121'0,"0"0"-12"0,0 0 4 16,-59 118 9-16,47-90-40 0,-4 0-29 15,2 0 0-15,2 1-11 0,-1-2-17 0,2 1-12 0,-1-2-7 16,-1 0-8-16,4-1-10 0,0-3-11 0,1-1-23 15,1-3-46-15,1-3-72 0,4-4-121 16,-1-4-165-16,3-2-89 0,0-4-642 0</inkml:trace>
  <inkml:trace contextRef="#ctx0" brushRef="#br0" timeOffset="24039.53">23016 14216 1626 0,'0'0'119'15,"0"0"-8"-15,0 0 34 0,0 0 23 0,0 0-21 16,0 0-40-16,0 0-16 0,0 0-11 0,0 0-21 16,0 0-22-16,0 0-2 0,0 0-7 0,0 0-9 15,-72-105-4-15,60 105-8 0,-3 1-1 0,2 7 0 16,-1 1-1-16,1 3-1 0,0 2 1 0,1 3 0 15,2 0-5-15,2-1 1 0,1 1 0 16,1 0-1-16,2-2 2 0,3 1 1 0,1 0-4 16,0-4-1-16,0-1-3 0,5-2-2 0,1-4 0 15,1 0-1-15,-2-1 1 0,2-3-2 16,1-1 0-16,0 0 3 0,1-1-4 0,-1-5 0 16,5-2 2-16,-2-2-4 0,2-1 2 0,-1-2 4 15,0-1-3-15,2 1 1 0,-3-1 4 16,-1 0-2-16,0 0 5 0,-1 3 1 0,0-1 0 15,-3 4 0-15,1 3-1 0,-2 2-3 0,-2 3 1 16,1 0-1-16,-3 1 6 0,3 5 0 0,-1 2 3 16,0 2 5-16,2 3-3 0,-2 3 4 0,0 1 7 15,1 2-4-15,1 1 6 0,-2-2-3 16,3-1-3-16,3-2-4 0,1 0-3 0,3-2-5 16,-2-3-2-16,5-2 0 0,0-3-4 0,3-2-3 15,-1-3-7-15,-1 0-13 0,-1-6-16 16,1 1-44-16,-3-2-93 0,1-1-209 0,-6 1-220 15,-3 2-841-15</inkml:trace>
  <inkml:trace contextRef="#ctx0" brushRef="#br0" timeOffset="26097.05">18249 15436 1186 0,'0'0'22'0,"0"0"58"0,0 0 26 0,0 0 12 15,0 0-29-15,0 0-61 0,0 0-13 0,0 0 10 16,0 0 0-16,0 0 0 0,0 0-6 16,0 0-2-16,23-134-1 0,-21 116 4 0,3-1 8 15,-4-1 0-15,-1 2 1 0,0-1 0 0,0 0-4 16,-6 2 1-16,2 1-2 0,-5 2 1 0,0 1-5 16,0 3 1-16,-3 0-3 0,-3 3-3 15,0 5 3-15,1 0-3 0,-3 2-2 0,-1 0-2 0,3 4-2 16,-3 6-5-16,1 0 0 0,4 3-1 15,-4 3-3-15,5 2 1 0,-2 3-2 0,1 2 3 16,1 1-1-16,5 1 1 0,-1-4-1 0,2-1-1 16,4 0 2-16,1-5-4 0,1 1 2 0,0-5-2 15,3 0 0-15,5-4-1 0,1-3 4 16,2-3 0-16,0-1 4 0,4-1 7 0,0-7 5 16,5-5 2-16,0-2-1 0,1-3 0 0,1-3-9 15,1-2 1-15,-1-2-2 0,-5-4-3 16,2-1 1-16,0-1-2 0,-2 0 0 0,-3-3-2 15,3 0 1-15,-5 1 0 0,-1-3-2 0,0 2 0 16,-1-2 0-16,-2 1-2 0,-1 4 4 16,-3 4-1-16,-2 1 0 0,-1 7 1 0,-1 5 0 15,0 5 2-15,0 5 2 0,-3 4-6 0,-4 4-5 16,2 7-7-16,-3 8 2 0,-1 8 3 0,-2 6 6 16,1 3 3-16,0 4 1 0,-2 5 8 15,2-3 1-15,0 2 5 0,1 0 3 0,1-1 0 0,4-1 1 16,-1-3-3-16,4-3-2 0,1-3-5 0,0-6-7 15,4-4-3-15,0-3-2 0,5-4-4 16,2-3-1-16,0-3 0 0,0-4-4 0,5-3 2 16,-2-3-2-16,4-1 7 0,-1-7-3 0,0-5 5 15,2-2 1-15,0-3-4 0,1-2 4 16,-4 0-8-16,-1-2-2 0,-4 0 1 0,1 0-1 16,-2-1 1-16,-2-2 5 0,-2 2 0 0,-2 2 3 15,-4 4 1-15,0 3-1 0,0 3 4 16,-8 2-2-16,3 5 5 0,-4 0 3 0,0 4-4 15,-2 0 1-15,1 6-4 0,-3 3 1 0,0 4 0 16,1 2 5-16,0 3-2 0,2 1 1 0,0-1 2 16,0 1-5-16,2-1 2 0,3-2-3 15,-1 0 2-15,1 0-2 0,-1-2 2 0,5 1-1 16,-1-2-2-16,1-3 0 0,1-1-4 0,0-2-2 16,0-1-4-16,2-1 0 0,1-3-4 0,5 1-1 15,-1-3 0-15,-1 0-2 0,4 0 2 0,3-6 0 16,-1-1 1-16,2-1-1 0,-2-1 4 15,3 2 1-15,-2 0-1 0,-2 1 5 0,0 1-3 16,-1 2-2-16,-1 1-1 0,2 0-4 0,-3 2-4 16,-1 0-1-16,0 5 3 0,1 1-2 0,-1 1 6 15,-3 3 4-15,3 0 5 0,1 2 0 0,-3 1 4 16,2-1 2-16,-2 1-3 0,3-2 6 16,0 1-4-16,1-3 2 0,0-1-1 15,0-2 1-15,2-2 1 0,-4 0 5 0,3-3 6 16,0-1 3-16,0-1 8 0,0-5 1 0,4-3 2 15,-3-2-5-15,0-3-3 0,2-3-5 0,-1 0-6 16,2-2 0-16,-3-1-3 0,-1 0 0 16,1-4-2-16,-1 0 1 0,0-1-4 0,1-4-2 0,-1-1 1 15,-1-1-4-15,1-2 0 0,0-2-3 16,-5-4-4-16,3-1-6 0,-1 0-10 0,-3-3-7 16,-2 2-6-16,2 6 6 0,-3 2 4 0,-1 6 10 15,0 6 7-15,-4 5 5 0,2 6 6 16,-1 4 7-16,-4 4-1 0,5 2-6 0,-5 5-4 15,2 6-5-15,-2 5 1 0,-3 5 6 0,2 6 8 16,2 2 1-16,-2 3 2 0,-1 3 7 0,4 2 1 16,-1-2 6-16,3 2 2 0,-2-1-2 0,4 0 1 15,1-1-6-15,0-2-4 0,1-1-7 16,6-4-4-16,0-2-2 0,1-3-3 0,2-4-2 16,4-1 0-16,0-3-1 0,1-2-3 15,1-2 2-15,0-2-3 0,0-1-1 0,2-2-5 0,1-4-1 16,-4 0-3-16,2-2 0 0,-1 0 6 0,-2-2 0 15,-2-2 4-15,4-2 2 0,-2-3 2 16,-4-2 2-16,0 1 2 0,-1-3 1 0,2-1-2 16,-2 1 2-16,-3-3 0 0,-2 3 3 0,-3-1 2 15,1 0 3-15,-2 0 2 0,0 0 0 16,-2 0 2-16,-2 2-1 0,-3 0 0 0,-1 4 5 16,-1 2 5-16,4 3 0 0,-3 2 3 0,0 1-6 15,3 1-11-15,-5 5-2 0,3 4-6 0,-2 3 1 16,4 2 2-16,-3 3 0 0,0 2 0 15,4 1-2-15,-2 0 1 0,2 3-1 0,-2 0 2 16,5 0 4-16,-1 3-1 0,1-3-1 0,1 1 2 16,0-2-3-16,3-2-4 0,5-3 1 0,0-1-4 15,-1-3 0-15,7-3 1 0,-1-2 0 0,-1-2-3 16,4-4-3-16,-3-1 4 0,6-2-5 0,-1 0 2 16,-2-9 3-16,5 0 0 0,-3-4 2 15,3-2 2-15,-2-3-1 0,-1 0-4 0,2-3 2 16,-6 0-1-16,3 0 2 0,-5 0 1 0,0 0 0 15,-2-1 0-15,-1 1-5 0,0 1 5 16,-2 1-3-16,-2 3 0 0,-3 1 6 0,3 2-2 16,-3 3 3-16,0 2 2 0,-1 2 0 0,-1 3-1 15,0 3 3-15,0 0 0 0,0 0-3 16,0 4 1-16,0 3-2 0,0 3 1 0,-1 3 1 16,-1 2 3-16,-1 2 2 0,-2 3 2 0,4 2 3 15,-1 0 3-15,0 2 5 0,-2-1 2 0,3-1 3 16,1 1-5-16,0-3-1 0,0 0-7 0,6 0-8 15,-2-6-3-15,6-1-6 0,2-2-7 0,3-2 2 16,-1-3 3-16,4-3-10 0,1-3-3 16,2 0-19-16,-2-5-41 0,2-6-64 0,-2-1-127 15,2-3-172-15,-7 4-100 0,-3 2-714 0</inkml:trace>
  <inkml:trace contextRef="#ctx0" brushRef="#br0" timeOffset="26258.2">19564 15102 2075 0,'0'0'185'0,"0"0"-28"16,0 0 3-16,0 0-12 0,0 0-64 0,0 0-33 15,0 0-17-15,0 0-8 0,0 0-15 0,0 0-14 16,0 0-5-16,0 0-19 0,0 0-31 16,0 0-52-16,9-20-88 0,0 19-169 0,-4 0-203 15,1 1-867-15</inkml:trace>
  <inkml:trace contextRef="#ctx0" brushRef="#br0" timeOffset="26523.91">18690 15052 2440 0,'0'0'-73'15,"0"0"41"-15,0 0 15 0,0 0 42 0,0 0 28 16,0 0-10-16,0 0-13 0,122-8-15 16,-86 2-8-16,4 2-3 0,-3 0-14 0,3 1-11 15,-1 3-22-15,-1 0-62 0,-3 0-107 0,1 5-164 16,-11-1-107-16,-8 0-762 0</inkml:trace>
  <inkml:trace contextRef="#ctx0" brushRef="#br0" timeOffset="27163.36">20140 15443 1685 0,'0'0'-82'0,"0"0"54"0,0 0 58 0,0 0 93 0,0 0-2 16,0 0-39-16,0 0-5 0,0 0-14 16,0 0-3-16,136-61-14 0,-117 43-20 0,1-1-9 15,1 1-6-15,-2-2-4 0,0 1-3 0,-3 3 0 16,-3 1-1-16,-3 3 1 0,-5 3 0 0,0 5 0 16,-2 2-3-16,-2 2-2 0,-1 0-1 15,0 5 2-15,1 3 2 0,1 5 2 0,1 4 5 16,-2 6-7-16,-1 5 3 0,0 4 1 0,0 3-6 15,1 5 5-15,0 2-5 0,0 1 0 16,4 1 0-16,-1 0 0 0,2-2-3 0,0 0-2 16,-1 0 4-16,-1-2-3 0,-3-1 5 0,-1-1 3 15,0-1 3-15,0-1 4 0,-4-4 4 0,-3 0 4 16,-3-3 2-16,1-2 5 0,1-3 0 16,-5-4 3-16,2-1-4 0,-1-2 2 0,-6-2-6 0,3-2-1 15,0-3 7-15,0-2 0 0,-1-2 10 0,4-2 5 16,-6-3 1-16,7-1-3 0,-3-4-1 15,0-3-4-15,2-4-7 0,1-2-1 0,1-2-3 16,0-2 1-16,1-3-1 0,6-1 0 0,-3-3-3 16,8-2-4-16,-2 1-2 0,6-1-1 15,3 1-4-15,3 0-5 0,4-2 5 0,2 1-6 16,6-2-1-16,0 2 3 0,5-2-6 0,2 1 3 16,4 0 1-16,-4 3-7 0,0-1-7 15,-1 3-12-15,-2-2-29 0,0 1-37 0,2-2-61 16,0-2-113-16,-1-1-207 0,-8 7-246 0,-10 8-601 0</inkml:trace>
  <inkml:trace contextRef="#ctx0" brushRef="#br0" timeOffset="27323.53">20684 15020 2274 0,'0'0'334'0,"0"0"-256"0,0 0 6 0,0 0 7 15,0 0-17-15,0 0-42 0,0 0-25 0,0 0-16 16,0 0-24-16,0 0-49 0,0 0-84 0,0 0-153 16,0 0-265-16,0 0-901 0</inkml:trace>
  <inkml:trace contextRef="#ctx0" brushRef="#br0" timeOffset="31791.65">20415 15417 0 0,'0'0'148'0,"0"0"-71"15,0 0-60-15,0 0-3 0,0 0-4 16,0 0-2-16,0 0 0 0,0 0-7 0,0 0-7 0,0 0-61 15,0 0-143-15</inkml:trace>
  <inkml:trace contextRef="#ctx0" brushRef="#br0" timeOffset="33260.42">20255 15530 105 0,'0'0'99'16,"0"0"-59"-16,0 0-4 0,0 0 4 16,0 0-10-16,0 0-2 0,0 0 9 0,0 0 13 15,0 0 8-15,0 0-8 0,0 0-19 0,0 0-33 16,0 0-37-16,0 0-14 0,-53-8-8 0,53 8 11 16,0 0 19-16,1 0 7 0,5 0-11 15,-4 0-274-15,0 0 309 0</inkml:trace>
  <inkml:trace contextRef="#ctx0" brushRef="#br0" timeOffset="35368.6">20618 15161 149 0,'0'0'157'0,"0"0"-87"0,0 0-6 16,0 0 16-16,0 0 16 0,0 0 13 0,0 0 3 16,0 0 7-16,0 0 12 0,0 0 15 15,0 0 1-15,0 0-19 0,0 0-31 0,8-49-42 16,-18 53-24-16,-4 6-15 0,-2 1-8 0,-4 6 0 16,-7 1 1-16,3 5-1 0,-6 1 0 0,-3 2 1 15,-2 2-1-15,-1 1-1 0,-2 2-3 16,-1 0 2-16,-1 1-4 0,5 1 1 0,-1 0 5 15,5-2-5-15,1-2 1 0,9-5-2 0,5-6-6 16,9-4-11-16,6-6-15 0,2-4-14 0,11-4-2 16,8-3 8-16,2-7 12 0,9-5 6 0,7-4 0 15,-4-4-11-15,6 0-13 0,0-3-10 0,0 2-6 16,-1 1 3-16,-6 1 9 0,-2 3 13 16,-1 1 9-16,-4 2 11 0,-5 2 7 0,-4 3 9 15,-2 0-1-15,-4 3 6 0,-4 5 7 0,-5 2 44 16,-2 1 13-16,-1 0-3 0,-8 8-13 15,-3 1-43-15,-6 5-13 0,-2 3 3 0,-3 4 6 16,-2 2 0-16,-1 1 1 0,-3 3 1 0,-1 1 0 16,-4 1 4-16,1 1 1 0,2 0 8 0,0 1 2 15,2 1-3-15,3-1-3 0,0 0-6 16,4-2-10-16,3 0-2 0,6-5 4 0,3-3-9 16,4-5 1-16,6-5-11 0,5-4-13 0,6-3-2 15,5-4 1-15,7-1 10 0,1-9 2 0,5-4 5 16,1-1-3-16,2-4-5 0,-1-1 1 0,0 2 2 15,-1 1 2-15,-2 2 8 0,-5 2 8 0,-2 2 0 16,-4 3 2-16,-3 1-1 0,-4 3-6 16,-3 3 0-16,-5 1 16 0,-2 4 9 0,-3 6 1 15,-7 3 5-15,-8 7-22 0,-1 4-7 0,-5 4 1 16,-5 2-3-16,-2 2 2 0,-1 0-1 0,-1 4-1 16,-1-3 2-16,4 2 2 0,0-3 0 15,4 0-1-15,0-3 0 0,4-2 0 0,4-3 0 16,8-4-6-16,2-5-9 0,6-4-28 15,2-4-19-15,10-4-11 0,5-3 7 0,2 0 17 16,6-9 14-16,2-3 8 0,4-5-9 0,1-2-4 16,2-3-9-16,2 0-3 0,1-2 11 0,-2 0 14 15,2-1 18-15,-3 3 13 0,-2 0 13 0,0 1 10 16,-4 4 14-16,3 1 13 0,-1-1 11 16,-4 5 2-16,0 2-1 0,-1-1 1 0,-2 4-14 15,-2 0-9-15,-5 4-15 0,-2 2-16 0,-3 1-5 16,-2 0 6-16,-6 3 15 0,-1 5-1 0,-2 4 1 15,-6 2-15-15,-5 6-16 0,-3 1 0 16,-4 2-4-16,0 2 2 0,-1-1 1 0,-1 2 1 16,0-1 0-16,1-3 4 0,1 0-3 0,1-3-2 15,2 0-7-15,3-3-15 0,2-1-30 0,-2-3-65 16,6-1-86-16,3-4-49 0,2-4-481 0</inkml:trace>
  <inkml:trace contextRef="#ctx0" brushRef="#br0" timeOffset="35831.44">21474 15053 1031 0,'0'0'192'0,"0"0"-27"0,0 0 24 0,0 0 27 16,0 0-38-16,0 0-73 0,0 0-45 0,0 0-32 16,0 0-11-16,0 0-6 0,0 0-1 15,0 0-7-15,0 0 2 0,-125 112 2 0,109-89-4 16,-1 0 3-16,2 0-6 0,-1 0-2 0,1-1-7 15,1 0-9-15,-2-3-24 0,0-1-32 16,1 0-48-16,3-2-63 0,-3-1-54 0,2-1-55 16,2-3-24-16,2-3 48 0,4-2-383 0</inkml:trace>
  <inkml:trace contextRef="#ctx0" brushRef="#br0" timeOffset="36078.3">21097 15141 1233 0,'0'0'217'0,"0"0"-9"0,0 0-10 0,0 0-9 15,0 0-61-15,0 0-47 0,0 0-16 0,0 0 5 16,0 0 1-16,0 0-9 0,0 0-11 0,0 0-9 16,0 0-10-16,0 0-3 0,81 114-6 0,-61-101-9 15,1-1-5-15,2 2-4 0,1-3-4 16,0 1-4-16,0-2 1 0,0 0-7 0,-1 1-10 15,0-2-10-15,-3 3-30 0,1-2-46 0,0 0-81 16,-4 2-128-16,1 0-137 0,-7-3-47 16,-4-4-555-16</inkml:trace>
  <inkml:trace contextRef="#ctx0" brushRef="#br0" timeOffset="36306.36">21719 15411 1810 0,'0'0'44'0,"0"0"6"0,0 0 10 16,0 0 9-16,0 0-5 0,0 0-21 0,0 0 4 16,0 0-3-16,0 0-4 0,0 0-12 0,0 0-8 15,0 0-5-15,0 0-7 0,0 0-2 16,37 119-7-16,-33-105-1 0,2-1-5 0,-2-1-11 15,2-2-28-15,-2-1-64 0,1-2-125 0,0-1-152 16,0-1-72-16,-2-3-624 0</inkml:trace>
  <inkml:trace contextRef="#ctx0" brushRef="#br0" timeOffset="36480.61">21811 15238 2091 0,'0'0'96'0,"0"0"25"16,0 0 9-16,0 0-7 0,0 0-47 16,0 0-49-16,0 0-24 0,0 0-21 0,0 0-12 15,0 0-15-15,0 0-27 0,0 0-57 0,0 0-145 16,0 0-192-16,10 9-834 0</inkml:trace>
  <inkml:trace contextRef="#ctx0" brushRef="#br0" timeOffset="37313.23">22362 15422 1486 0,'0'0'-12'0,"0"0"50"0,0 0 55 0,0 0 70 0,0 0-1 15,0 0-49-15,0 0-32 0,0 0-11 0,0 0-8 16,0 0-18-16,0 0-11 0,114-119-7 16,-98 99-7-16,0-1-2 0,2-4-4 0,-3 0-3 0,0 1-4 15,-2-2 1-15,0 2-3 0,-3-1 0 16,0 0 0-16,-4-1-2 0,-1 1-4 0,-1-1 0 16,-3-1 0-16,-1 4-2 0,0 1 1 15,-5 4 1-15,-2 2-1 0,0 4 0 0,-2 4 2 16,1 3-1-16,-3 4-13 0,1 1 0 0,-1 6-7 15,0 4 2-15,0 4 9 0,0 5 3 16,2 1 4-16,2 5 2 0,-3 1 1 0,2 1 2 16,3 1 2-16,2 2 1 0,-1 2 0 0,3 1 2 15,1-1-1-15,0-1 1 0,3-1-1 0,4-2-1 16,2-4-2-16,1-2 0 0,2-4-2 0,4-1 0 16,3-3-2-16,-3 0-1 0,5-5 1 15,-1-1-3-15,2-3 2 0,2-3-3 0,0-2-1 16,-3 0 1-16,0-2-1 0,1-5 0 0,-2-2 0 15,-1 0 2-15,-1-3-2 0,-1-1 4 0,-1 0 1 16,-5 1 0-16,2-3 2 0,-1-1-1 16,-2 0 1-16,0-2-1 0,-1 0 3 0,-4-3 1 15,0 3-1-15,-3 1 3 0,0 0 1 0,-2 6 2 16,0 2 6-16,-4 3 5 0,-1 4-3 0,-3 2-4 16,-2 0-5-16,0 5-7 0,-3 5 2 0,0 3 0 15,1 4 1-15,-3 1 2 0,4 2 1 0,0 2 3 16,1-3 0-16,1 2 4 0,4-1 3 15,1-2 4-15,-2-1 1 0,6-1 1 16,0-1-8-16,0-2-2 0,4-4-4 0,3-1-6 16,0-2 3-16,4-2-3 0,0-2 2 0,2-2-1 15,1 0 5-15,-2 0-4 0,3-4-1 0,-2 1 2 16,-1-2-5-16,1 2 2 0,-1 0-1 0,0 2 0 16,-1 1-1-16,-1 0 1 0,1 0-2 0,0 0-1 15,2 2 3-15,0 2-1 0,1-1 0 16,-1 0-7-16,0-1 0 0,-2 0-14 0,3 1-33 15,-4-1-48-15,1 0-104 0,3 1-149 0,-5-2-163 16,-3 0-796-16</inkml:trace>
  <inkml:trace contextRef="#ctx0" brushRef="#br0" timeOffset="38513.57">23400 15229 1340 0,'0'0'334'0,"0"0"-301"0,0 0 38 16,0 0 32-16,0 0-3 0,0 0-44 0,0 0-35 15,0 0-11-15,0 0-3 0,0 0-4 0,0 0 0 16,0 0 7-16,0 0 3 0,0 0 6 0,-3 12 2 16,7 2 3-16,0 0 3 0,0-1 2 15,3 2 2-15,-3 0-3 0,1-1 3 0,-2 0-9 16,4-2-4-16,-2 0-4 0,2-3-6 0,1 0-1 16,1-3-2-16,-1 0 2 0,5-3-2 0,-2 0 4 15,4-3 3-15,0 0 2 0,1-5 1 0,0-3 1 16,4-1-2-16,1-4-2 0,-1-1-2 15,2-1-2-15,1-3-1 0,0-2-3 0,-1 1 1 16,-1-3-3-16,-3-3-2 0,-1-3 2 16,-2 0-4-16,-2-1 2 0,0-3 1 0,1-2-1 15,-3 0 0-15,-1-1-1 0,0-3-2 0,-3-3-3 16,-1 2-1-16,2 2 3 0,-5-1-2 0,-1 8 3 16,-2 2 3-16,0 6-3 0,0 5 4 0,-5 6 5 15,1 5-3-15,-2 4 1 0,-1 2-8 0,0 5-3 16,-7 6-1-16,2 8 1 0,-1 4 5 15,-3 5 2-15,5 3 0 0,-4 6 4 0,5 0-1 16,0 2 3-16,2 2 0 0,1-3-1 0,4-2 0 16,0-1 0-16,3-3-3 0,4-3 1 15,5-4-5-15,3-3 0 0,2-1-6 0,1-4 0 16,2-4-2-16,2-1-3 0,1-4 3 0,2-2-3 16,1-3 1-16,-3-2 0 0,2-1 3 0,-1 0 1 15,-2-3 3-15,1-3 4 0,-3-2-2 0,-1-3 4 16,2 0-1-16,-3-3 0 0,1-1 2 15,-3-2-1-15,4-1 1 0,-5 1 0 0,2 1 0 16,-3-1 2-16,-2 2-1 0,-4 1 2 16,4 3 2-16,-7 0 4 0,-2 4 2 0,0 1 4 15,-2 3-3-15,-7 2-5 0,0 1-5 0,-3 0-6 16,-3 6-1-16,0 3 3 0,-4 5 0 0,0 0-2 16,3 0 4-16,0 4-4 0,1-1 2 0,-1 1 0 15,4 1 0-15,0-1 0 0,2 0 1 0,4-5 1 16,5-1-3-16,1-3 0 0,0-1-2 0,2-2-3 15,4-2-2-15,2-2 3 0,-1-1 3 16,3-1-1-16,1 0 8 0,3-3-4 0,0-4-1 16,1-2-1-16,0 0-2 0,0-1-2 0,-1 0 4 15,-1 2 3-15,-2-2-4 0,-1 1 2 16,1 2-1-16,-3 1-3 0,0 0 0 0,-5 3-1 16,4 1-1-16,-5-1-1 0,-2 3-1 0,0 0-3 15,1 0-2-15,-1 0 2 0,0 4 2 16,1 0 3-16,-1 3 5 0,1 2 3 0,1 1-2 15,-1-1 1-15,2 1 0 0,-2 0-2 0,1-2 1 16,2-1 3-16,1 0 0 0,1-2-1 0,-2 0 3 16,1-1-2-16,1-2 0 0,1-1 3 15,1-1 0-15,-1 0 3 0,1 0 1 0,1-1 0 16,2-4-2-16,-2 1-2 0,2-1-1 0,-1-1-1 16,0-1-2-16,0-1-2 0,2-1 1 0,-1 0-4 15,1-3 5-15,3 2-3 0,-4-4-2 0,0 2 2 16,-1 2-2-16,0-1-2 0,0 1 3 0,0 1 3 15,-2 1-2-15,-4 2 3 0,4 2-4 16,-6 1-2-16,1 2-2 0,0 1-4 0,-2 0 0 16,0 1-1-16,-1 4 6 0,0 3 5 0,0 3 2 15,0 1 3-15,-1 4 1 0,-3 1-1 0,0 3 4 16,3 0 4-16,-1-1 0 0,-4 1 7 16,5-1 1-16,0 2-5 0,1 0 4 0,0-1 0 15,0 0 1-15,0-1 1 0,0-1 13 0,0 0 4 16,0-1 0-16,4-1 0 0,1-4-16 15,-3-3-7-15,-2 0 1 0,0-4 5 0,0-1 1 16,0-2 2-16,0-1 6 0,-1 0 1 0,-5-1-4 16,1 0-3-16,-4 0-11 0,1 0-10 15,0 0 0-15,1-1-7 0,-2-2-2 0,1 1 0 16,2-2-7-16,1-1-4 0,2 2-11 0,-2-3-15 16,3 1-23-16,1 1-35 0,0-2-47 0,1 1-79 15,0-2-127-15,0 1-181 0,0 1-806 0</inkml:trace>
  <inkml:trace contextRef="#ctx0" brushRef="#br0" timeOffset="39047.12">24623 15270 892 0,'0'0'217'0,"0"0"-25"16,0 0 34-16,0 0 10 0,0 0-58 16,0 0-37-16,0 0-14 0,0 0-22 0,0 0-19 15,0 0-12-15,0 0-3 0,0 0-3 16,0 0 0-16,72-58-11 0,-72 58-10 0,0 1-16 16,-4 4-16-16,-2 0-11 0,-4 4-4 0,-2 1-2 15,-1 2 0-15,-2 2 2 0,3 0-5 0,-3 4 1 16,1 0 4-16,0-1-4 0,2 2 2 0,0-1-1 15,1-1-1-15,1 1-1 0,3-3 0 0,2 1 2 16,0-4-3-16,1-1-2 0,3-3-8 0,1-2-1 16,0-2-16-16,0-1 5 0,0-1-6 15,0-1-7-15,1-1 11 0,3 0-6 16,1-1 14-16,2-4 4 0,0-1 6 0,1-2 1 16,5-2-1-16,0-2 0 0,0-2-4 0,2-3 0 15,1 0-1-15,2 0-5 0,-2 0 0 0,0-1 1 16,0 4 3-16,-1 0 5 0,-5 3 7 0,0 2 1 15,-3 3 5-15,-4 3-1 0,1 0 2 16,0 3-3-16,-3 0 3 0,-1 0 9 0,0 6 5 16,0 2 11-16,0 4 1 0,-1-1-4 0,-5 3-3 15,4 0-1-15,-3 1-2 0,0 0 1 0,3 0 0 16,-1 0-2-16,-1 1-2 0,3-3-1 16,-1-1-5-16,1 0-8 0,1-3 0 0,0-1-9 15,0-1-11-15,0 0-22 0,0-2-58 0,3 0-53 16,1-2-54-16,2 2-163 0,1-3-458 0,-3-1 10 15</inkml:trace>
  <inkml:trace contextRef="#ctx0" brushRef="#br0" timeOffset="39800.44">25019 15562 837 0,'0'0'365'0,"0"0"-140"0,0 0-6 16,0 0-13-16,0 0-89 0,0 0-46 0,0 0-3 15,0 0-4-15,0 0-9 0,0 0-13 16,0 0-13-16,0 0-7 0,0 0-2 0,0 0 0 0,72-97 1 16,-63 84 0-16,1 2-2 0,-5-1-3 15,4 0-5-15,-2 0-2 0,-1 4-1 0,-1 1-4 16,-3 3 3-16,1 1 0 0,-1 2-1 0,-1 1-4 16,-1 0-1-16,0 0-2 0,0 6 1 15,0 4 6-15,-5 7 2 0,2 2-2 0,-5 3 0 16,1 5-2-16,1 0-3 0,-2 6 3 0,-2 0-4 15,3 2-3-15,-1 0 1 0,-1 4-4 0,-2-1 6 16,2 1-1-16,0 0 2 0,-2 0 3 0,1-2-3 16,1 1 5-16,-1-2-2 0,0-1 0 15,2-3 4-15,-1-2 9 0,3-3 0 0,-1-2 8 16,-1-2-3-16,3-4-10 0,-3 0 4 0,0-3-5 16,1-3 6-16,0-2-1 0,-2-3 6 0,1-1 1 15,-1-1-4-15,1-3 4 0,-5-1-7 0,3 0-2 16,-2-2 2-16,2 0-1 0,0 0-3 15,-1-4 1-15,3 1 0 0,-1-3-2 16,2 1 7-16,-1-2 1 0,0 0 1 0,3 0-1 16,0-2 2-16,2 0-8 0,-2 0-1 0,4 0 1 15,1-1-8-15,0 0 0 0,1-1-3 0,6-1 2 16,1-2-4-16,3 0 2 0,2 0-1 0,4-3-6 16,0 1 3-16,2 0-4 0,1 0 1 0,5 0-8 15,-4 0-7-15,0-2-18 0,0-1-19 16,-1 0-23-16,-2-1-42 0,0-1-64 0,-1 0-112 15,2-2-168-15,-8 5-108 0,-1 5-600 0</inkml:trace>
  <inkml:trace contextRef="#ctx0" brushRef="#br0" timeOffset="40005.93">25059 15209 1979 0,'0'0'126'0,"0"0"23"0,0 0 18 16,0 0-1-16,0 0-43 0,0 0-38 15,0 0-29-15,0 0-24 0,0 0-20 0,0 0-10 16,0 0-6-16,0 0-13 0,0 0-24 0,0 0-40 16,25-30-70-16,-15 30-118 0,-1 1-202 0,1 2-374 15,-6 0-173-15</inkml:trace>
  <inkml:trace contextRef="#ctx0" brushRef="#br0" timeOffset="42456.19">14484 16298 915 0,'0'0'42'0,"0"0"34"0,0 0 58 16,0 0 26-16,0 0-6 0,0 0-26 0,0 0-17 15,0 0-10-15,0 0-15 0,0 0-24 0,0 0-36 16,0 0-16-16,-5-7-10 0,3 20-2 15,-2 5 2-15,0 3 4 0,0 1-4 0,0 4-4 16,3-1 6-16,-1 2-2 0,2 0 6 0,0 1 1 16,0-3 0-16,0-1-3 0,1-1-1 0,4-2 0 15,1-3-5-15,1-3 2 0,0-3-4 16,2-4 0-16,1-4-3 0,-1-1 5 0,3-3 3 16,-1 0-2-16,2-6 10 0,-2-3-7 0,0-4 10 15,3-2-1-15,-2-2-1 0,3-1 0 0,-3-3-7 16,1 2 5-16,-2-3-5 0,2 1 7 0,-2-1 2 15,0-2 2-15,-2 0-1 0,1 2 8 0,-3-1-3 16,1 0-3-16,-3 0 5 0,1 0-11 16,-4 4 8-16,1 3-1 0,-2 2 3 0,-1 6 10 15,0 3 20-15,0 2 18 0,0 3-1 0,0 0-6 16,0 2-31-16,-2 5-20 0,-2 6-12 0,-1 3-2 16,0 6 5-16,0 2-3 0,-1 5 2 15,1 0-2-15,-1 1 3 0,2 0-1 0,-1 1 2 16,2-3-4-16,0 0-7 0,0 0-3 0,2-2-16 15,1-1-18-15,0-1-32 0,0-2-39 16,2-3-61-16,4-4-66 0,0-3-76 0,2-4-115 16,0-3-263-16,-3-1 316 0</inkml:trace>
  <inkml:trace contextRef="#ctx0" brushRef="#br0" timeOffset="42948.27">14924 16829 1022 0,'0'0'260'0,"0"0"-159"16,0 0 32-16,0 0 19 0,0 0-23 0,0 0-55 16,0 0-30-16,0 0 3 0,0 0 1 15,0 0-9-15,0 0-5 0,0 0-4 0,19-126 5 16,-12 109-9-16,-1 0 0 0,0 4-4 0,0 4-3 15,-2 0-5-15,1 5-4 0,-2 0-7 0,-1 4-6 16,1 0 4-16,2 4-2 0,-3 5 4 16,5 2 0-16,0 5 2 0,-1 5-1 0,1 2-5 15,0 5 7-15,0 0-9 0,3 1 3 0,-1 3-1 16,1-1-2-16,0 1 2 0,-2 0-2 16,1 0 3-16,0 1-6 0,-4 1 4 0,0-2 2 15,-1 1 3-15,-3-4 0 0,-1 1 1 0,0-1-2 16,0 0 1-16,-4-3 14 0,-2 0 2 0,0-5 16 15,-2 0 2-15,1-3 9 0,-1-3 1 0,2-3-4 16,0 0 14-16,-4-4-12 0,4-4 11 0,-1 0-2 16,-2-3-18-16,2-1 2 0,0 0-9 15,-2-1-10-15,-1-4 3 0,0-2 5 0,-1 0-9 16,0-1 2-16,1 0-5 0,0-2-5 16,1 0-2-16,3-1 2 0,1 1 2 0,1-2-12 15,3 0 5-15,-1-2-11 0,2-5 2 0,2-2 0 16,4 0-2-16,4-5-7 0,4 0-14 0,0-2-15 15,3 1-30-15,0-3-27 0,2-1-46 0,1-3-61 16,0 1-96-16,1 0-135 0,-6 7-95 16,-4 9-579-16</inkml:trace>
  <inkml:trace contextRef="#ctx0" brushRef="#br0" timeOffset="43099.92">15174 16438 1979 0,'0'0'124'0,"0"0"12"0,0 0 10 0,0 0-3 16,0 0-65-16,0 0-50 0,0 0-22 0,0 0-17 16,0 0-30-16,0 0-59 0,0 0-51 15,0 0-95-15,0 0-112 0,0 0-147 0,-30 9-723 0</inkml:trace>
  <inkml:trace contextRef="#ctx0" brushRef="#br0" timeOffset="43408.48">15413 16507 953 0,'0'0'532'0,"0"0"-415"16,0 0 29-16,0 0 40 0,0 0-2 0,0 0-57 16,0 0-35-16,0 0-12 0,-37 135-3 0,40-111-11 15,2 1-12-15,3 0-19 0,-2 1-6 16,3-2-14-16,-3-1-7 0,0-3-4 0,2-3-10 16,2-2-5-16,-2-2-17 0,1-3-15 0,0-2-32 15,1-3-46-15,0-1-53 0,-2-3-83 16,4-1-79-16,-6-2-142 0,-1-2-558 0</inkml:trace>
  <inkml:trace contextRef="#ctx0" brushRef="#br0" timeOffset="43590.38">15442 16340 2176 0,'0'0'124'0,"0"0"-54"15,0 0 17-15,0 0 8 0,0 0-15 0,0 0-50 16,0 0-36-16,0 0-27 0,0 0-14 16,0 0-26-16,0 0-41 0,0 0-72 0,0 0-116 0,-2-1-191 15,9 1-870-15</inkml:trace>
  <inkml:trace contextRef="#ctx0" brushRef="#br0" timeOffset="43814.27">15875 16405 2483 0,'0'0'-48'0,"0"0"15"0,0 0 47 15,0 0 35-15,0 0-8 0,0 0-17 16,0 0-9-16,0 0-4 0,0 0-12 0,0 0-4 15,0 0-22-15,0 0-33 0,126-18-57 0,-110 18-109 16,-1 0-110-16,-2 0-164 0,-4 4-253 0,-4-3 222 0</inkml:trace>
  <inkml:trace contextRef="#ctx0" brushRef="#br0" timeOffset="44012.76">15877 16619 2169 0,'0'0'53'0,"0"0"-8"0,0 0 9 16,0 0 7-16,0 0-3 0,0 0-14 0,0 0 8 15,0 0-2-15,0 0-17 0,0 0-9 0,0 0-18 16,0 0-5-16,0 0-27 0,135-18-44 0,-118 14-78 16,0-1-129-16,0 2-124 0,-3 1-146 0,-7 1-634 0</inkml:trace>
  <inkml:trace contextRef="#ctx0" brushRef="#br0" timeOffset="44497.24">16384 16590 1873 0,'0'0'-35'15,"0"0"40"-15,0 0 45 0,0 0 45 16,0 0-21-16,0 0-33 0,0 0 2 0,0 0 3 16,0 0 6-16,0 0-13 0,58-120-5 0,-47 103-6 15,-2 0-8-15,-1-1 8 0,2 0-6 0,0-1 0 16,-1 0-2-16,-2 0-1 0,2-1-8 0,-1 1 1 15,-2-1-1-15,-1 1-6 0,0 1 7 16,-1 1-6-16,0 0-1 0,0 4-4 0,0 1 1 16,-3 4-1-16,1 3-2 0,0 1 2 0,-2 3-4 15,0 1 2-15,0 0-4 0,0 0 2 16,0 6-2-16,0 2-1 0,-2 3 6 0,0 5-2 16,0 4 2-16,-2 3 1 0,0 1 4 0,-1 3-5 15,3 2 7-15,-1 2 2 0,2 3-1 0,0 0 10 16,-2 5-3-16,2-4-1 0,-2 1 3 15,1 0 1-15,2-2-11 0,-2 0 4 0,-1-2-6 16,1-4-8-16,1-4 2 0,0-1 0 0,1-7 1 16,0 0-7-16,0-4 1 0,0-1-14 15,1-3-12-15,0-3-14 0,1-1-31 0,-1-2-39 16,1 0-50-16,-1-2-62 0,-1 0-51 0,0 0-51 16,0 0-77-16,0 0 41 0,0 0-201 0</inkml:trace>
  <inkml:trace contextRef="#ctx0" brushRef="#br0" timeOffset="44693.2">16352 16886 1289 0,'0'0'286'0,"0"0"-200"0,0 0 11 16,0 0 27-16,0 0 8 0,0 0-6 0,0 0-6 15,0 0-7-15,0 0-23 0,0 0-19 0,0 0-21 16,0 0-13-16,0 0-13 0,0 0-14 0,135 8-5 15,-115-11-9-15,6 2-16 0,-4-2-31 16,-1 0-50-16,-1 1-87 0,0 0-116 0,-7 1-192 16,-3 1-645-16</inkml:trace>
  <inkml:trace contextRef="#ctx0" brushRef="#br0" timeOffset="45139.97">16972 16533 1518 0,'0'0'147'0,"0"0"-97"0,0 0 19 16,0 0 16-16,0 0-14 0,0 0-29 0,0 0 0 15,0 0 18-15,0 0 18 0,0 0 10 0,0 0-21 16,0 0-13-16,0 0-8 0,0 0-16 16,130 23-6-16,-102-20-11 0,3-2-2 15,2 0-9-15,-2-1 1 0,0 1 1 0,-1-1-9 0,1 0-1 16,-3 1-18-16,-5-1-23 0,-1 0-40 0,-2 0-44 16,-3 2-65-16,-4-4-57 0,-3-2-68 15,-1-1-102-15,-6 2 40 0,3 0-245 0</inkml:trace>
  <inkml:trace contextRef="#ctx0" brushRef="#br0" timeOffset="45406.21">17328 16475 1138 0,'0'0'182'0,"0"0"-150"0,0 0 13 16,0 0 39-16,0 0 34 0,0 0 13 0,0 0-3 15,0 0-4-15,0 0-1 0,0 0-21 0,0 0-15 16,134 16-20-16,-113-13-9 0,1 2-16 0,0 1-4 15,1 0-9-15,-1 1-12 0,-2-1-3 0,-1 3-9 16,-3-2-2-16,-3 4-4 0,-4 0 4 0,-4 1-3 16,-4 2 2-16,0-1 5 0,-3 4-5 15,-8 0 3-15,-1 0-6 0,-5 1-3 0,0 2-1 16,-3-2 3-16,-1 3-4 0,-1-2-13 0,1-2-14 16,0-1-22-16,1-3-24 0,3-2-29 15,1 0-34-15,3-4-64 0,1 0-67 16,2-2-64-16,1-2-83 0,5 1-165 0,0-3 275 0</inkml:trace>
  <inkml:trace contextRef="#ctx0" brushRef="#br0" timeOffset="46505.03">18048 16624 994 0,'0'0'275'0,"0"0"-252"0,0 0 38 16,0 0 67-16,0 0 11 0,0 0-16 15,0 0-21-15,0 0-9 0,0 0-8 0,119-115-7 16,-113 100-6-16,3 1-12 0,-3 1-2 0,-3 0-12 16,-2 0-9-16,-1 2-12 0,0-1 2 15,0 2-5-15,-2 2 2 0,-5 0 2 0,-1 3-5 16,-2 1-4-16,-3 2-11 0,-1 2-2 0,-5 0-13 15,-1 9-4-15,-1 1 4 0,0 3-6 16,0 3 8-16,-1 1 1 0,3 3-1 0,0-1 0 0,1 1 1 16,5 1 2-16,2-2-3 0,1-1 1 15,2 1 0-15,1-1 0 0,5-2-4 0,2-1 4 16,0-1-6-16,0-3-9 0,6-1-3 0,0-4-8 16,5-3 4-16,3-2 6 0,-1-1 11 15,5-2 4-15,-3-6 5 0,5-2 2 0,0-2-1 0,-2-1 5 16,3-2-4-16,-1 0 2 15,-2 0-3-15,1-1 2 0,-5 0-5 0,-1 0 2 0,-1 1 2 16,-2 0-3-16,-2 1 2 0,0 3 1 16,-5 3 4-16,1 2-2 0,-3 3 12 0,-1 0 4 15,0 3 1-15,0 0 1 0,0 0-15 0,-1 6-14 16,-3 2-6-16,1 5 2 0,0 4 5 0,-2 0 7 16,3 3 5-16,1 1-3 0,1-2 4 0,0 2 3 15,1 0 0-15,2-2-2 0,4 2 8 16,-1-1-9-16,-1-3 0 0,5-2 3 0,-1-3-4 15,2-2-1-15,0-3 0 0,-1-2 7 0,2-2-6 16,3-2 9-16,-2-1-2 0,0-1-5 0,2-5 4 16,-2-3-3-16,3-3 3 0,-3-2-5 0,-2-1 2 15,0-2-5-15,0 0-2 0,-2-3 3 16,1 3-3-16,-2-2 3 0,-3 1-3 16,2 1 5-16,0-1-6 0,-2 1 5 0,4 2-2 15,-3 3-6-15,-2 1 0 0,3 4-1 0,-4 4 0 0,2 2-6 16,0 1 8-16,-2 2-5 0,4 6 0 15,-4 4 9-15,2 3-6 0,-2 3 5 16,2 4-1-16,-3 3 2 0,1 3-3 0,-2 4 4 16,-1 3-5-16,0 0-3 0,0 2-2 0,0 0-4 15,0 2 7-15,-1-2-4 0,-4 1 9 0,-2-1-1 16,-2 0 2-16,-1 1 5 0,-3-2 5 0,1-2 7 16,-4-3 3-16,6-5 10 0,-1-4-10 0,2-5 1 15,5-5-7-15,0-5-15 0,3-3 0 16,1-4-6-16,0 0 6 0,0-2-2 0,0-6 7 15,0-5-4-15,5-6-3 0,-1-5 2 0,5-6-3 16,-1-5-1-16,1-4-3 0,-3-3 3 0,3-5-13 16,-3-3 2-16,-2-3-3 0,3-5 1 0,-2 2 2 15,5-2 6-15,0 5 6 0,5 6-4 16,-1 7 9-16,5 9-5 0,-2 5-1 0,0 6 4 16,1 7-5-16,0 5 2 0,-5 6-1 0,4 2 3 15,-5 3-5-15,0 8 7 0,-3 4 2 0,1 2-1 16,-1 1 2-16,-2 2-1 0,-2-1 1 15,-3 2-6-15,1-2 7 0,-3-1-5 0,0-1 1 16,0 1 8-16,-5-4-4 0,0-2 2 16,-4 1 1-16,1-3 2 0,-2-1-5 0,-1-1 3 15,1-2-4-15,-1-2-7 0,0-1-4 0,1-3-12 16,0 0-18-16,0-1-35 0,1-5-39 0,1-1-71 16,0-2-90-16,5-1-109 0,0 3-61 0,2 1-481 0</inkml:trace>
  <inkml:trace contextRef="#ctx0" brushRef="#br0" timeOffset="47847.34">19054 16666 902 0,'0'0'72'0,"0"0"48"16,0 0 43-16,0 0 12 0,0 0-31 0,0 0-45 15,0 0-7-15,0 0 3 0,0 0-8 0,0 0-8 16,0 0-15-16,-17-130-10 0,21 116-17 0,-4 0-5 15,0 0-8-15,0 1-8 0,0 2 5 16,0 1 0-16,-6 2 5 0,4 2-1 0,-5 3-1 16,1 3-7-16,-2 0-11 0,-3 2-6 0,0 7-10 15,-5 3-2-15,2 1-4 0,-3 3 7 16,-1 2-1-16,1 0 5 0,1 2 2 0,1-2-3 16,0 0 4-16,5-1 0 0,2 1 2 0,6-2-5 15,1-1 7-15,1-2-8 0,0-2 2 16,6-2 4-16,-1-4-3 0,6 0 2 0,-1-3-3 15,5-2 6-15,-2 0-3 0,0-4 8 0,4-3 0 16,-3-4-3-16,5 0 2 0,-2-2-2 0,-2-1-2 16,2 2-3-16,-3-1 3 0,2 1-3 15,-4 2 2-15,-1 0 3 0,-1 3 1 0,-2 1-5 16,-4 3-5-16,2 0 7 0,-5 2-6 0,-1 1 11 16,0 0-1-16,0 0-2 0,0 4 2 0,0 3-3 15,0 2 1-15,0 5-4 0,0 3 5 0,0 1-6 16,0 3 4-16,0 0 3 0,0 1-3 0,3-1 2 15,5 1-2-15,-1-1 5 0,2-3-2 16,3-3 6-16,-2-1-4 0,1-4-1 0,1-3 2 16,0-2 1-16,4-3 8 0,-3-2-4 0,3 0 9 15,-2-3-6-15,-3-4 3 0,7-3 5 0,-5-3-9 16,5-1-1-16,-4-2-6 0,2-1 1 16,-3-2-3-16,4-2 6 0,-5 2-1 0,0-2-4 15,-1 1 0-15,2 1 2 0,-2 0-3 16,-2 1-7-16,-3 4 3 0,3 1-10 0,-3 3 8 15,-2 2 3-15,-3 4-3 0,4 3 2 0,-4 1-11 16,-1 0 5-16,1 0-5 0,0 2 8 0,0 5 4 16,0 3-2-16,0 2 4 0,3 1-3 15,-1 0-1-15,-1 1-3 0,-1 0-2 0,4-1-2 16,-2 0 6-16,0 0-2 0,4 0 5 0,0 0-4 16,-2-2-5-16,4 3 6 0,-1-3-6 0,0 0 6 15,3-3-1-15,-1 0-2 0,4-3 1 0,-3-3-2 16,3 1-1-16,2-3-6 0,-4 0 4 0,4 0-7 15,-4-4 6-15,1 0 6 0,1-2-2 0,-3-2 5 16,1-1-2-16,-1-2 0 0,-1 0-1 16,1 0 5-16,-2-3-2 0,0 3-2 0,0 0 1 15,-4-1 0-15,3 2 0 0,-2-3 0 0,0 2 5 16,1-2-10-16,-3-1 5 0,4 0 0 16,1-3-1-16,0 0 8 0,0-2-9 0,1-5 4 15,0 1-6-15,-4-1 0 0,3-4 3 0,0 0-2 16,-1-2 4-16,0-1 1 0,-4 1-3 0,2 0-5 15,-4 2 3-15,0 4-8 0,-1 2 8 16,-1 2 3-16,0 5 1 0,0 2 5 0,0 2-3 16,0 3 7-16,-1 4-1 0,-1 2 7 0,0 0-2 15,-2 2-5-15,2 0-2 0,0 0-5 16,-2 0-3-16,0 3-5 0,0 3 2 0,-2 4-3 16,2 3 4-16,-2 3 4 0,1 2-1 0,0 5 3 15,0 2-1-15,-2 1 3 0,0 3 1 0,3 2 3 16,-3 1 3-16,3 2-2 0,-1 1-2 0,1 0 3 15,2-1-7-15,1-2-3 0,1-2 4 0,0-2-12 16,3-3 4-16,5-3-2 0,0-4-5 0,2-2-1 16,3 0-2-16,-1-5-1 0,0-3-6 15,6-2 4-15,-5-2-3 0,5-1 2 0,-2-1 4 16,0-1 6-16,3-1 0 0,-2 0-1 0,0 0 3 16,-1-5-7-16,-2 1 3 0,2-2 2 15,-3-1 2-15,-1-2 2 0,2 0 4 0,-2-3 2 16,-2-1-6-16,-1 1 6 0,-3-1-6 0,2 0 2 15,-3 0 4-15,-3 0-3 0,0 1-1 16,-2-1-2-16,0-1 4 0,0 1-2 0,-1 1 6 16,-5 0-3-16,2 3-2 0,-3 2 2 0,-1 1 2 15,2 5 6-15,-2 1-8 0,-1 0 4 0,-1 5-8 16,0 4-1-16,0 2 1 0,0 1 1 16,4 2-4-16,-1 3 1 0,0 1 7 0,4 0-8 15,-4 1 8-15,4 2-2 0,2-2-4 0,-1 2 2 16,1-1 0-16,-2-3 2 0,3-1-7 0,0-3 2 15,6-2-12-15,2-3-6 0,0-2-1 0,4-1 0 16,3-3-12-16,2-2-28 0,4 0-46 0,0-3-70 16,-2-4-51-16,2-1-77 0,-1-2-130 15,-7 0-51-15,-3 4-225 0</inkml:trace>
  <inkml:trace contextRef="#ctx0" brushRef="#br0" timeOffset="48092.71">19557 16341 2008 0,'0'0'-53'0,"0"0"34"16,0 0 49-16,0 0 71 0,0 0-9 0,0 0-35 15,0 0-13-15,145 6-10 0,-119-7-10 0,4-2-5 16,5 0-14-16,-2 0-7 0,0-1-10 16,4 1-18-16,-4-1-37 0,-2 2-72 0,3-2-91 15,-6 2-120-15,-4 0-119 0,-10 1-574 0</inkml:trace>
  <inkml:trace contextRef="#ctx0" brushRef="#br0" timeOffset="49713.89">20164 16871 1111 0,'0'0'24'15,"0"0"34"-15,0 0 32 0,0 0 21 16,0 0-14-16,0 0-42 0,0 0-26 0,0 0 1 15,0 0-6-15,0 0 2 0,0 0 4 0,0 0-3 16,0 0 6-16,57-128 3 0,-41 106 7 0,2 0 5 16,1 2 7-16,-2-1-2 0,1 1-12 15,-2 4-4-15,3 2-14 0,-5 3-7 0,3 2-4 16,-5 2-1-16,3 2-6 0,-3 2 0 0,0 2 0 16,-3 1-7-16,0 0 6 0,-3 3-4 15,2 5 2-15,-2 2-1 0,-2 4 3 0,1 2 2 0,-3 5-4 16,0 0 5-16,-1 2-7 0,-1 1 3 15,0-1-2-15,0-1 3 0,0-3-5 16,-1 0 0-16,0-3 8 0,1-4-5 0,0 0 7 0,0-2-2 16,0-1 3-16,0-4-4 0,0 0 2 15,0-1-2-15,0-4-6 0,0 0 10 0,0-2 12 16,1-3 12-16,3-2 0 0,3-3 2 0,1-3-19 16,1-1-10-16,3-4 2 0,0-1-9 0,0-2 6 15,3-1-4-15,-3-2 3 0,0 0-3 16,1 0 2-16,-2 2 0 0,4 2-8 0,-4 3 7 15,1 4-8-15,-1 4 5 0,-4 4 0 0,2 1-2 16,-2 3-2-16,-3 1-3 0,0 1 4 0,0 7 2 16,-2 2 8-16,-1 4 2 0,2 5 2 15,-1 0-6-15,0 4 6 0,0-1-6 0,0 0-7 0,3-3 6 16,0 0-7-16,1-4 9 0,3-1-7 16,1-4 5-16,0-1-5 0,1-2-6 15,4-2 12-15,1-2-7 0,4-1 5 0,0-2 1 16,0 0 2-16,1-2-1 0,1-5 4 0,-2-1-1 15,3-2-6-15,-2-2 4 0,-2-2-4 16,1 1 2-16,-2-5-2 0,-2 2 6 0,-1-1-6 16,-3 0 2-16,-3-1 4 0,-1 2-3 0,-3 0 3 0,-2 0-1 15,-1 0 1-15,-2 1-4 0,0-1 3 16,-6 2-2-16,-5 3-5 0,4 1 5 0,-3 5-4 16,-2 3 1-16,-1 2 2 0,-5 0-3 0,4 5-4 15,-3 5 0-15,3 2 1 0,-2 3-2 16,4 3 5-16,2 1 0 0,-1 3-1 0,6-1-4 15,2 3 6-15,2 0-4 0,1-1-3 0,1-2 5 16,6 0-7-16,3-6 4 0,2-2-3 0,0-1 3 16,6-4-3-16,1-4-2 0,0-1 4 15,3-3-2-15,2 0 2 0,2-4 2 0,-3-4 4 16,1-2-1-16,1-3 6 0,-3-1-4 0,-3-2-2 16,0-1 0-16,-5-3-2 0,4 2 2 0,-5-2 3 15,-2 0 5-15,1 0-6 0,-2 0 2 0,1 2-2 16,-1 2-5-16,0 2 4 0,0 2 0 15,-3 4 0-15,0 5-5 0,-2 1 2 0,3 2-6 0,-4 0 1 16,1 4 1-16,-1 5 1 16,0 2 0-16,-1 2 1 0,0 1 3 0,0 4-4 15,0-1 2-15,-2 3 0 0,0 1-2 0,1 2 1 16,2-2 5-16,0-1 1 0,2-4-4 0,0-1 6 16,3-5-8-16,1-2-2 0,0-2 8 0,3-2-5 15,-3-4 9-15,0 0-5 0,0 0 2 0,-2-3-1 16,1-3-2-16,-1-2 8 0,-1-1 0 15,-1-2-3-15,0-2 5 0,0 0 0 0,-1-2-8 16,-1-2 9-16,2 0-8 0,-2-2 2 0,1 2-2 16,1 1 0-16,-1 0-6 0,1 1 0 0,1 4 6 15,0 1-6-15,-1 3 2 0,0 3-1 0,0 1-5 16,-1 2 1-16,-2 1 2 0,2 0 2 16,-2 5-3-16,0 1 5 0,1 1-4 0,-2 2 3 15,2 1 2-15,-2 0-2 0,1 2 2 0,-1 1-6 16,-1-2 6-16,2-1-6 0,1 2 1 15,-1-3 5-15,2 2-3 0,1-4 3 0,1 0 2 16,-2-3-2-16,4 0-4 0,-2-1 3 0,2-2-4 16,1-1 3-16,1 0 6 0,3-1-1 15,-2-4 4-15,3 0-3 0,-3-2 1 0,4-1 0 16,-3-2 1-16,1 0 5 0,1-1 0 0,-1 0-1 16,-1-1 4-16,0-3-4 0,0-1-7 0,-1 0 6 15,-2-4-7-15,1-1 3 0,-1-2 0 0,-2-5-1 16,4 0-2-16,-4-6-7 0,1-1 6 0,1-6-3 15,-1 1 0-15,-3-3 2 0,-1 2-4 16,-4 0-3-16,3 7 3 0,-2 4 1 0,-2 7 0 16,0 7 4-16,0 7 2 0,0 5 5 0,0 2 0 15,0 2-3-15,-2 4-9 0,-2 7-5 16,3 6 6-16,-3 7-2 0,2 4 5 0,-3 5 2 16,2 3-1-16,2 2 2 0,0 2 3 0,1 0 4 15,0 1 0-15,0 36 35 0,0-42-21 16,2-2-6-16,3-4-9 0,0-2-6 15,3-4-6-15,6-1 1 0,-1-2-12 0,5-3-9 16,-1-3-12-16,3-2-16 0,0-5-25 0,-2-3-15 16,-1-2-37-16,-3-2-72 0,-1 0-90 15,-4-5-169-15,-2-1-97 0,-5 3-441 0</inkml:trace>
  <inkml:trace contextRef="#ctx0" brushRef="#br0" timeOffset="49897.44">21559 16383 2303 0,'0'0'92'16,"0"0"-89"-16,0 0 5 0,0 0 47 0,0 0 7 15,0 0-12-15,0 0-10 0,148-10-5 0,-108 8-10 16,5 0-10-16,1-1-12 0,4 3-7 16,-1 0-12-16,-1 0-52 0,1 0-94 0,-2 5-148 15,-2 1-205-15,-13-2-115 0,-8 1-356 0</inkml:trace>
  <inkml:trace contextRef="#ctx0" brushRef="#br0" timeOffset="50080.4">21990 17011 2245 0,'0'0'138'0,"0"0"-80"0,0 0 7 16,0 0 8-16,-97 126-23 0,86-105-37 0,3-3-5 15,1-1-15-15,3-2-2 0,4-1-23 16,0-3-21-16,4 0-43 0,3-4-61 0,1-4-72 16,3-1-90-16,4-2-123 0,-4 0-55 0,-2-2-312 0</inkml:trace>
  <inkml:trace contextRef="#ctx0" brushRef="#br0" timeOffset="50463.82">22431 16679 915 0,'0'0'785'16,"0"0"-614"-16,0 0 3 0,0 0 12 0,0 0-41 15,0 0-67-15,0 0-20 0,0 0-16 0,0 0-6 16,-119-17-20-16,105 25-9 0,3 2-2 16,2 3-7-16,-2 1 5 0,5 1-5 0,2 3 6 15,1-1-4-15,2-2-3 0,1-1 2 0,0-2-8 16,5-2-1-16,4-2-3 0,2-3 2 0,3-2 2 15,2-1 3-15,1-2 0 0,1 0-3 0,-2 0-1 16,4-6-2-16,-3-2 6 0,1-1-3 0,-2-1 8 16,-2-2-4-16,-2-2 3 0,-1 1 6 15,-2-3-2-15,-3 0 5 0,1 1-4 0,-1-1 8 16,-4 2-3-16,0 3 10 0,0 0 3 16,-2 3 0-16,0 4 15 0,0 1 2 0,0 1 6 15,0 2-9-15,0 0-9 0,0 6-16 0,0 3-3 16,0 3 3-16,0 4 0 0,0 2 0 15,0 2-5-15,0 1 3 0,5-3-9 0,1 0 7 16,3-1-4-16,1-4-11 0,0 0-11 0,1-3-44 16,0-1-60-16,3-3-106 0,1-2-168 0,-5-2-233 15,-2-1-733-15</inkml:trace>
  <inkml:trace contextRef="#ctx0" brushRef="#br0" timeOffset="51468.99">23211 16521 1913 0,'0'0'49'0,"0"0"23"0,0 0 21 16,0 0 1-16,0 0-23 0,0 0-22 0,0 0 4 15,0 0-4-15,0 0-15 0,0 0-5 0,0 0-7 16,-121 69 5-16,112-47 0 0,5 0 6 16,-1 2 1-16,5 1-1 0,0-2-4 0,4 1-9 15,5-2-4-15,3-4-12 0,3 0 3 0,4-3-10 16,1 0 2-16,5-3 4 0,0-1-2 0,-2-3 0 16,5-1 0-16,-1-5-1 0,-1-2-5 15,2 0 5-15,-2 0-2 0,-1-6 1 0,-4-2 0 16,1-2-1-16,-1-3-2 0,-3 0-3 0,1-2 7 15,-7-3-9-15,2 1 7 0,-3-3 2 0,-3 0 1 16,1-2 3-16,-4-1 2 0,-1 1-3 0,-3 1-6 16,0 2 6-16,-1 1-6 0,0 5 3 0,-1 2 4 15,-2 3-1-15,-4 5-2 0,0 0-5 16,1 3 2-16,-3 0-7 0,0 5 5 0,-1 3 1 16,0 5 2-16,0 3-1 0,0 2 3 0,3 4-1 15,-1 2-6-15,2 4 8 0,0-2-5 0,2 0 2 16,3-4 1-16,1 1 0 0,-1-5-4 15,9-2-1-15,0-1 5 0,3-3-7 0,2-3 6 16,-1-2-2-16,3-1-1 0,1-4 2 16,3-1 0-16,0-1 3 0,-1-1-3 0,1-5 5 15,-2-1-1-15,4-3-4 0,-2-1 4 0,1-2 2 16,0-1-5-16,-4-2 3 0,1-2 2 0,0-1-8 16,0-2 6-16,-2-2 0 0,5 0-3 15,-6 0 2-15,1 1-1 0,-4 5-4 0,0 3 0 16,-1 2 2-16,-3 4-3 0,-1 4 5 0,-1 2-7 15,-4 2 1-15,2 0-6 0,-3 1 2 0,0 5 7 16,0 4-3-16,0 1 8 0,0 3-4 0,-1 1 0 16,-1 2 0-16,-2 0 1 0,2 0 5 0,0 1-5 15,2-2 5-15,0 2 1 0,0-4-1 16,4-1 1-16,2 0 4 0,3-2-8 0,1-2 5 16,2-2 2-16,2-2-2 0,0-1 10 0,1 0-6 15,1-4 4-15,2 0-5 0,0 0-2 0,-2-5 5 16,3 0-6-16,-3-3 3 0,1-1 3 15,1-2-5-15,-3-2-2 0,-2-1 5 16,0 1-8-16,-3-4 2 0,-1-2 4 0,3-1-6 16,-2-4 3-16,0-2-4 0,1-4 1 0,-1-2-2 15,1-4 1-15,-1-4 2 0,-1-4-9 0,0 0 0 16,-1-3 6-16,-4-1-4 0,2 1 0 0,-4 2 7 16,-2 0-13-16,0 4 1 0,0 7 7 0,0 4-2 15,0 5 4-15,-1 7 2 0,-2 8 6 16,0 4 0-16,1 6 1 0,0 0 0 0,-3 7-7 15,0 8 0-15,-2 6 1 0,1 5 2 0,-1 6-3 16,-1 2 3-16,6 3-1 0,1 3 1 16,0 2 6-16,-1 1 6 0,1 2 6 0,-1 0 2 15,1-1 5-15,0-2-12 0,1-3-2 0,1-3-3 0,5-5-12 16,-1 1 4-16,4-6 0 0,0-1-7 16,5-2-5-16,1-2 0 0,-3-2-11 0,6-5 3 15,-5-5-1-15,-1-2-10 0,-2-4-6 16,-2-3-21-16,0 0-7 0,-6-4-18 0,-1-4-18 15,-1-3-15-15,-1-2-28 0,-7-3-28 16,-4-3-48-16,-3 0-57 0,-3-1-67 0,-5-2-75 16,-3-2 42-16,2 0 69 0,5 5 28 0,3 6 275 0</inkml:trace>
  <inkml:trace contextRef="#ctx0" brushRef="#br0" timeOffset="51997.16">23973 16353 212 0,'0'0'177'0,"0"0"3"0,0 0-17 15,0 0-51-15,0 0-32 0,0 0-7 0,0 0 3 16,0 0 24-16,0 0-4 0,0 0-18 15,0 0-27-15,0 0-16 0,0 0-12 0,124 34-9 16,-87-26 3-16,-3 1 1 0,5-1 6 0,-2-2 8 16,-1 2 9-16,1-1 5 0,-3-1 8 15,1 0 7-15,0-2 10 0,-3 2 35 0,2-1-2 16,1-2-7-16,-3 2-27 0,-2-3-34 0,-3 0-1 16,-3-2 3-16,-4 0 13 0,-6 0 2 0,-2 0-3 15,-6 0-11-15,0 0-2 0,-4 0-14 16,-2 1 5-16,0 0 3 0,-1 1-8 0,-5 0-2 15,-1 0-16-15,-5 3-4 0,-1 1-3 0,-2 1 1 16,-2 0 0-16,-2 1-1 0,3 0 1 16,0 1 4-16,-1 1 0 0,3 3-6 0,2 1 6 15,-1 1-7-15,1 2 12 0,4 0 7 0,1 2 4 0,-2-1 7 16,2 1-7-16,5-1 5 0,1 0-8 16,1-2 2-16,0 0-2 0,3-4-5 0,4-2-1 15,3-4-3-15,-1-1-1 0,1-3-4 0,3-1 3 16,-1-1-3-16,5 0 4 0,-4 0-1 15,5-6-1-15,-5 1 1 0,6-3-6 0,-7-1 5 16,3-2-6-16,-3-3 5 0,-1 2-1 0,0-2 0 16,-2-1-1-16,-3 0 1 0,0 1 2 0,0 1-7 15,-2 0 6-15,-1 1-8 0,0 3 5 16,-3 2 2-16,0 2 3 0,0 3 3 0,0 1-6 16,0 1 4-16,0 1-6 0,0 5 3 0,-2 3 1 15,1 4 5-15,-2 1 1 0,2 0 9 16,1 4 0-16,0-1-7 0,-2 2 7 0,2-1-14 15,0 0 8-15,0 0-1 0,0-4-2 0,0 0 1 16,4-1-11-16,4-1 5 0,1-1-8 16,3-1 3-16,0 1 2 0,6-2-12 0,0-1 1 15,2-3-8-15,0 0-25 0,-2-5-25 0,2 0-39 16,-2-5-79-16,0-4-101 0,-4 0-179 0,-5 2-173 16,-2 3-621-16</inkml:trace>
  <inkml:trace contextRef="#ctx0" brushRef="#br0" timeOffset="52225.04">24637 16155 1886 0,'0'0'133'15,"0"0"25"-15,0 0 24 0,0 0-11 0,0 0-50 16,0 0-30-16,0 0-17 0,29 121-10 15,-11-102-18-15,1 2-20 0,3 0-4 0,1-3-12 16,4-1-3-16,0-1 0 0,1-2 1 0,0-2-12 16,3-4-5-16,-1-3-17 0,0-2-41 15,0-3-43-15,-2 0-90 0,-3-6-144 0,-5 1-307 16,-6 1-832-16</inkml:trace>
  <inkml:trace contextRef="#ctx0" brushRef="#br0" timeOffset="53115.23">16931 17790 1265 0,'0'0'79'0,"0"0"34"16,0 0 50-16,0 0 34 0,0 0-15 0,0 0-72 16,0 0-39-16,0 0-5 0,0 0 0 0,0 0-8 15,0 0-3-15,0 0-14 0,-62-108-2 16,55 93-2-16,3-1-4 0,-4 0-7 0,0 0-1 16,0 2-1-16,-3-1-12 0,-1 1 10 0,0 3-8 15,-4 0 2-15,2 1 2 0,-1 6-1 0,0 1-4 16,-1 3-10-16,1 4 4 0,-3 4-11 15,3 5-2-15,-4 0 1 0,0 4 0 0,1 1-5 16,1 1 5-16,1 2-1 0,3-1-7 0,0-3 7 16,3 1 0-16,3-3 1 0,0-1-5 15,6-3 2-15,0 0-14 0,1-4-3 0,1-1 6 16,7-3-7-16,0-2 10 0,1-1 0 0,2 0 9 16,3 0 0-16,-1-6 9 0,4 0 4 0,1-3-11 15,-2-1 7-15,3 0-3 0,-1 0 4 0,-3 0-3 16,2 2 7-16,1 2-4 0,-4 2-7 0,4 1 6 15,1 1-5-15,-2 1-4 0,2 1 8 16,2 0 3-16,0 0-5 0,2 0 11 16,-1 4-9-16,-1 2-8 0,0 2 7 0,-3 2-9 0,0 3 2 15,-2-1-12-15,3 3-19 0,-1 0-53 0,-4 0-96 16,3 0-125-16,-3 0-170 0,-1-5-104 16,-7-3-241-16</inkml:trace>
  <inkml:trace contextRef="#ctx0" brushRef="#br0" timeOffset="54865.28">17519 17785 1093 0,'0'0'22'0,"0"0"19"0,0 0 56 0,0 0 35 15,0 0 27-15,0 0-25 0,0 0-8 0,0 0 15 16,0 0-13-16,0 0-18 0,0 0-32 0,0 0-22 16,0 0-24-16,0 0-3 0,65-108-5 0,-54 86-12 15,0 0 7-15,-3-1-8 0,2 0 6 16,-1-1-5-16,-2 1 4 0,-2-1-8 0,1 2-5 16,-2-4 5-16,2 2-4 0,-4-1-1 0,-1-1-5 15,-1 1 9-15,0 1-12 0,0 1 10 0,-1 4 0 16,0 4-9-16,-3 3 6 0,-1 6-2 15,2 3 4-15,-3 3-8 0,2 0-1 0,-3 6-14 16,-2 8-5-16,-1 6 11 0,-1 5 0 16,1 5 8-16,-1 4 1 0,0 2 5 0,1 1-8 15,1 1 4-15,5 0 6 0,0 0-5 0,6-1 6 16,-2-1 6-16,2-3-6 0,2-1 0 0,3-3 9 16,3-4-11-16,0-2 0 0,3-3-1 15,1-4-8-15,4-4 3 0,5-5 2 0,2-2 3 16,-1-5-6-16,4 0 2 0,2-7-6 0,0-3-1 15,0-4 1-15,-2-2 9 0,-3-2 2 0,2 0-4 16,-4-1 15-16,-2 0-16 0,-4 0-2 0,-3 1 2 16,-4 1-4-16,-1 1 7 0,-1 1 7 15,-5 0 4-15,-3-1-8 0,0 2 9 0,0 0-4 16,0 4-1-16,-3 2 8 0,-4 2-2 0,4 3 4 16,-4 1-2-16,3 2 2 0,-2 0-9 0,2 6-1 15,-4 4-6-15,4 2-4 0,-2 5-2 0,1 2 4 16,1 4 8-16,4-1-10 0,0 1 12 15,0 0-8-15,0 0-2 0,7 0 2 0,1-2 1 16,-2-1-4-16,4-1-1 0,0-3 10 16,1-4-11-16,5-1 5 0,-3-4-5 0,5-1 2 15,-4-3-2-15,5-1 6 0,1-2 4 0,-1 0-8 16,-1-4 9-16,-2-4-7 0,2-3 0 0,-4-1 0 16,1-2 5-16,-3-1-8 0,0-1 3 0,-2-1 9 15,-1 2-12-15,1-2 8 0,-2 2-1 16,-4 1-6-16,2 1 5 0,-4 1 6 0,0 2 0 15,2 2-3-15,-4 1 4 0,0 3-7 0,0-1 6 16,0 3 3-16,0-1 5 0,0 3-1 16,0 0-6-16,0 0 2 0,0 3-15 0,0 2 0 15,-4 2-2-15,4 3 3 0,-2 3 0 0,1 2 7 16,1 3-3-16,0-1-9 0,0 0 8 0,0 2-6 16,3-1 1-16,5-1 2 0,0 1 0 0,0-5-2 15,1 0-3-15,3-4 5 0,-1 0-7 16,1-3 0-16,0-1-2 0,3-3 3 0,-1-2-3 15,5 0 5-15,-5-3 6 0,3-4-10 16,-3-4 7-16,3 0-6 0,-4-4 5 0,2-1-2 16,-2-1 7-16,1 0-4 0,-1 1-4 0,-2-1 14 15,-1-1-9-15,0 0 7 0,-4 0-3 0,1-1 3 16,-1 2-4-16,-1 1 6 0,-3 3 2 0,2 0-8 16,-2 3 9-16,-2 4 0 0,1 0 6 0,-1 3 1 15,0 2 6-15,0 1-7 0,0 0-6 0,0 5 3 16,0 5-10-16,0 3 0 0,0 2 3 15,0 2 1-15,0 1-7 0,0 1 8 0,1 1-8 16,1 0-5-16,2 0 8 0,-2-3-7 0,0-1 2 16,4-2-9-16,-1 0 3 0,3-3-11 0,2-1-1 15,2-3-4-15,3-2-46 0,1-4-58 0,1-1-90 16,3-6-125-16,0-6-186 0,-6 2-368 16,-4 1 430-16</inkml:trace>
  <inkml:trace contextRef="#ctx0" brushRef="#br0" timeOffset="55024.87">18722 17491 1668 0,'0'0'505'0,"0"0"-335"0,0 0 4 0,0 0 6 16,0 0-63-16,0 0-55 0,0 0-25 0,0 0-8 16,0 0-25-16,0 0-17 0,0 0-21 0,0 0-22 15,0 0-19-15,0 0-58 0,-58 14-128 0,70-14-219 16,-6 0-622-16</inkml:trace>
  <inkml:trace contextRef="#ctx0" brushRef="#br0" timeOffset="55272.21">19854 17543 2409 0,'0'0'47'16,"0"0"-24"-16,0 0 17 16,0 0 6-16,0 0-10 0,-132 66-29 0,105-48-10 15,-2 3-2-15,-2 2 2 0,0 1 2 0,-2 1-15 16,-3-1 13-16,4 3-20 0,1-3 3 0,3 3-1 16,2-4-21-16,4-4-24 0,2-2-55 0,4-4-58 15,6-3-100-15,1-5-109 0,6-2-118 0,1-2-426 0</inkml:trace>
  <inkml:trace contextRef="#ctx0" brushRef="#br0" timeOffset="55517.46">19299 17576 1922 0,'0'0'62'0,"0"0"11"15,0 0 40-15,0 0 22 0,0 0 10 16,0 0-21-16,0 0-6 0,0 0-20 0,0 0-18 16,0 0-18-16,0 0-16 0,127 123-2 15,-99-107-18-15,1-1 0 0,1-1-15 0,0 0-5 16,1-1-11-16,-1 1-3 0,0-3-9 0,-3-1-29 16,-2-1-30-16,0-2-54 0,-2-2-72 0,-1 0-122 15,-2 0-149-15,-3-2-179 0,-8-1-506 0</inkml:trace>
  <inkml:trace contextRef="#ctx0" brushRef="#br0" timeOffset="55759.42">20067 17870 2127 0,'0'0'126'0,"0"0"-12"0,0 0 15 0,0 0-17 16,0 0-32-16,0 0-20 0,0 0-6 0,0 0-3 16,0 0-21-16,0 0 5 0,0 0-28 0,0 0 13 15,0 0-25-15,-2 111 7 0,0-98 6 16,1 1-24-16,1 0-12 0,0-2-60 0,0 1-36 16,0-2-104-16,1-3-86 0,5-1-118 0,-3-3-193 0,3-2-470 15</inkml:trace>
  <inkml:trace contextRef="#ctx0" brushRef="#br0" timeOffset="55912.31">20204 17671 2252 0,'0'0'100'0,"0"0"-11"0,0 0 9 15,0 0-26-15,0 0-64 0,0 0-23 0,0 0-27 16,0 0-49-16,0 0-102 0,0 0-151 0,0 0-249 15,0 0-748-15</inkml:trace>
  <inkml:trace contextRef="#ctx0" brushRef="#br0" timeOffset="56665.07">20823 17832 2014 0,'0'0'59'0,"0"0"32"0,0 0 15 0,0 0 17 16,0 0-29-16,0 0-28 0,0 0-16 15,0 0-6-15,0 0-17 0,114-130-5 0,-92 108 5 16,1-1-12-16,-4-1 5 0,-1 0-10 0,0-1-5 16,-3-1-1-16,-3 1-1 0,-1-1 5 0,-3 1-10 15,-5-1 9-15,-3 1-6 0,0 0-1 0,-5 1-3 16,-3 3 0-16,-5 4-7 0,-1 3-2 16,0 4 12-16,-1 6-11 0,2 4 5 0,-2 3-4 15,1 6-4-15,-2 4-1 0,0 5 8 0,-1 3 4 16,2 3-6-16,-1 3 10 0,2 3-7 0,3 3 0 15,3 0 1-15,-1 1 1 0,8-1-2 0,1 0-1 16,0-1 11-16,1 0-8 0,7-3 7 0,2-1-3 16,3-4 2-16,4-1-5 0,3-5 8 15,2-1 1-15,3-6-13 0,3-2 8 0,3-2-8 16,1-5 2-16,3 0-1 0,-3-2 5 0,-1-4-5 16,-2-3 0-16,0-2 8 0,-4-2-3 15,-1-2 3-15,-1-1-4 0,-2-1 7 0,-2 0-5 16,-3 0 6-16,1 1 5 0,-5 0-8 15,0-3 5-15,-4 1-4 0,-3 0 2 0,-4 1-3 0,-1 3 6 16,-3 2-5-16,-4 3 1 0,-7 3 9 16,4 2-9-16,-4 2 4 0,-5 0-7 0,2 6 0 15,-3 4-2-15,-2 0 2 0,0 4 5 0,5 1-7 16,0 0 5-16,1 0-2 0,3 1 0 16,2 2-4-16,2-2 4 0,0 2-7 0,5-4-2 15,1 1 6-15,1-2-3 0,2-2 1 0,5-2-1 16,2-5 6-16,4-2-10 0,2-2 10 0,2 0 1 15,2 0-9-15,1-6 11 0,-3-1-11 0,3-1 9 16,-3 0-5-16,2 0 5 0,-3 1-3 16,1 1-4-16,-3 2 4 0,2 3-1 0,-2 0 0 0,-1 1-1 15,-1 0 12-15,0 0-9 0,-1 1 13 16,-1 4-1-16,0 1-6 0,0-1 8 16,-1 1-5-16,1 1 2 0,-1-1-12 0,1 1 4 0,1 0-12 15,2-1 0-15,0 3-6 0,4-3-24 16,0 1-26-16,1-3-67 0,0-2-92 0,3-1-207 15,-7 1-253-15,-1-2-563 0</inkml:trace>
  <inkml:trace contextRef="#ctx0" brushRef="#br0" timeOffset="58199.42">22186 17612 2346 0,'0'0'-5'0,"0"0"36"0,0 0 22 0,0 0 24 16,0 0-30-16,0 0-27 0,0 0-6 0,0 0-3 15,0 0 5-15,0 0-18 0,0 0 11 0,0 0-12 16,0 0 8-16,0 0 8 0,-70 124 0 15,79-103 3-15,1-1-6 0,2-2 6 0,4-1-14 16,2-2 3-16,-1-1-5 0,3-1-3 0,4-5-2 16,-1-1 11-16,1-5 1 0,2-2-14 15,2 0 16-15,-1-4-17 0,0-5 2 0,1-1 8 16,-3-2 0-16,1-2 0 0,-1-2 0 0,1 0 8 16,-3-2-10-16,-1 0 7 0,-2-2-5 0,-4-3-6 15,-1 1 1-15,-5-1-1 0,1-3 5 16,-5-2-1-16,-1-3-2 0,-1-3-6 0,-2-4 2 15,-2 3-9-15,0 1 14 0,0 1-3 0,-3 6-1 16,-2 2 13-16,-3 10-8 0,2 4 13 0,-1 5-8 16,-1 4-2-16,-1 2-3 0,0 1-4 0,-3 8 8 15,1 4-10-15,-4 4 8 0,0 3-6 0,1 5-1 16,3 0 3-16,2 4-1 0,1 2-3 16,3 0-2-16,0 2 4 0,5 0-1 0,-2-3 6 15,2-1-4-15,0-3 5 0,7-1-9 16,3-3 11-16,3-1-3 0,4-4-8 0,1-2 12 15,5-2-12-15,0-3 9 0,5-1-2 16,-3-2-2-16,2-2 1 0,2-3 2 0,-2-2 10 16,2 0-7-16,2-2 7 0,-1-5-13 0,1-1 5 15,-1-3-4-15,1 0 4 0,-4 0 5 0,-1-1-10 16,1-2 8-16,-5 2-4 0,-1-2 3 0,-4-2-5 16,-1 1 7-16,-4 0-9 0,-3 0 4 0,-3 0 10 15,-4 3-7-15,0 2 8 0,-2 2-1 16,-4 1 5-16,-5 2-3 0,-1 3 4 0,-2 2-3 15,-7 0-5-15,-1 5 1 0,2 3-4 0,-4 0 0 16,0 1-8-16,3 0 6 0,-1 3-14 0,2 1 6 16,0 0 9-16,0 5-5 0,3-1 10 15,2 0-7-15,3-2 8 0,5-1-9 0,1-2 4 16,3 0 6-16,1-3-15 0,3-2 6 0,3-3-3 16,3 0 0-16,2-3-4 0,-1-1 7 0,5 0-7 15,0-3 2-15,5-4 2 0,-3 0-5 16,3-3 2-16,0-1-3 0,0 1 10 0,-1-2-10 15,-3 1 10-15,0 1-8 0,-3-2 1 0,-1 2 0 16,-1 0-2-16,-2 2-2 0,-2 1-5 16,-3 2 8-16,0 1-12 0,-2 2 4 0,-1 2 3 0,1 0-4 15,-2 1 6-15,0 4 1 0,0 1 5 16,0 4-7-16,0 0 6 0,0 3-1 0,0 1-4 16,0-2 1-16,0 2 3 0,2-2 0 0,2-2-5 15,1 2 12-15,4-2-9 0,-2-1 4 0,3 0 2 16,2 1-3-16,1-6 2 0,-1 1 2 15,6-4 8-15,-2-1-11 0,0 0 10 0,3-5 1 16,-2 0-10-16,3-2 6 0,-2-2-3 0,-2 0-4 16,1-1 0-16,-3 0 6 0,-4-1-8 15,4 0 4-15,-4 0 1 0,-1 0 0 0,1 0-2 0,-1-1-1 16,-1 3 7-16,3-2-9 0,-4 3 8 16,0 3 0-16,1 2-12 0,1 2 1 0,-3 1 0 15,0 0-13-15,1 4 14 0,-1 1 10 0,1 4-9 16,1 2 11-16,0 2-8 0,-1 1-4 15,3 0-1-15,0 1 4 0,0 3 4 0,2-3-8 16,0 0 10-16,-1 2-4 0,-3-3-2 16,0-2-3-16,-2 1 7 0,1-3-10 0,-4 1 4 15,-2-3 12-15,-1 0-11 0,0-1 11 0,-1-3-7 16,-2 1 14-16,-3-2-16 0,0-1 13 0,0 3 6 16,-3-1-24-16,-1-2 15 0,3 0-27 0,-2 0 10 15,-1 0-21-15,3-1 20 0,-1-1-22 0,3 0-13 16,0 0 20-16,0 0-46 0,1-6 7 0,2 0-41 15,2 0-22-15,0-1-24 0,3 0-21 16,6-1-10-16,0 0-22 0,1-2 19 0,4 0 18 16,1-1 37-16,1 0 40 0,-1 0 31 0,2-1 24 15,-2 0 12-15,3 2 19 0,-3 1 4 16,0 1 20-16,-2 1 30 0,2 0 33 0,-2 1 17 16,-1 1 10-16,-2-1 3 0,0 0-2 0,-2 1 21 15,-4 1 15-15,-1 0-7 0,-2 0-19 0,-1 1-16 16,0 0-29-16,-4 0-14 0,0 0-3 15,-4 1-20-15,0 1-5 0,-2 0-14 0,-1 1-9 16,0 0-8-16,1 3 3 0,-3 3 4 0,3 1-7 16,-4-1 1-16,5 4-1 0,-1-1-6 15,0 3 3-15,3 0 1 0,0 2-12 0,5 1 6 16,0-1-1-16,2 0 3 0,0-3 3 0,0 1-7 16,1-3 8-16,4-1-9 0,1-1 8 0,5-2 5 15,-2-3-3-15,0-2 5 0,0 0-3 0,2-2 3 16,-3-3-10-16,2-1 8 0,3 0-6 0,-3-2-2 15,0 0 12-15,0-1-7 0,-2-1 0 16,1-1 0-16,-2-1 5 0,1 0-11 0,-5 0 17 16,3 0-3-16,-4 2-10 0,1-1 9 0,-1 1-9 15,0 2 4-15,-1 2-6 0,0 1 5 16,-1 2-5-16,0 3 3 0,0 0 9 0,0 0-4 16,0 6 4-16,3 0-4 0,-1 4 5 0,2 1-9 15,-2 1 9-15,2 2 0 0,1-1-5 0,-2 0-1 16,3 0-1-16,-2-3-3 0,3 1-10 15,-1-2 11-15,0-1-15 0,3-3-1 0,2 0-4 16,-1-3-28-16,2 0-35 0,5-2-40 0,1 0-62 16,3-2-230-16,0-1-250 0,-9 1-607 0</inkml:trace>
  <inkml:trace contextRef="#ctx0" brushRef="#br0" timeOffset="58749.21">24290 17808 1501 0,'0'0'90'0,"0"0"-1"15,0 0 50-15,0 0 16 0,0 0-19 0,0 0-33 16,0 0-2-16,0 0-14 0,0 0-13 0,0 0-14 15,0 0 2-15,0 0-6 0,0 0-17 16,123-111 5-16,-117 103-21 0,-3-1 3 0,4 2-7 16,-5 1-3-16,-1 3-4 0,0 1-9 0,0 1 6 15,1 1-8-15,-1 0 5 0,3 6-3 16,-2 3 2-16,4 3-3 0,-3 2 5 0,2 6-1 0,0 0-10 16,2 4 4-16,-2 5-9 0,2 2 7 15,-2 1-6-15,1-3 6 0,-4-3-3 0,2-4-1 16,-1-1 6-16,-2 2-3 0,0 0-1 0,0 2-16 15,2 2 20-15,-2 0-23 0,2 0 23 0,-2 2 11 16,0-4-20-16,-1-2 18 0,0-2-9 16,0-1 3-16,0-3-15 0,0-2 25 15,-3-3-17-15,-4-1 14 0,-1-2 14 0,0-2-8 0,0-2-8 16,-2-1-19-16,-3-3 26 0,0 0-28 0,1-1 35 16,-6 0-6-16,4-2-15 0,-4-3 17 15,0-2-6-15,1-3 12 0,-1 1-21 0,-1 0 21 16,-1-3-18-16,2 2 20 0,3-1 6 0,-3-1-3 15,7 1-11-15,0 1-28 0,0 0 39 16,4 2-49-16,5-2 35 0,1 0 2 0,1 1-17 16,2 0 6-16,7-1 3 0,3-2 1 0,3 0-35 15,3-1 25-15,4-3-45 0,13-3-6 0,5-5-15 16,7-5-47-16,5-6-39 0,-5 3-82 16,-3 1-93-16,-8-1-160 0,-7 8-136 0,-10 8-389 0</inkml:trace>
  <inkml:trace contextRef="#ctx0" brushRef="#br0" timeOffset="58924.44">24646 17386 2028 0,'0'0'379'0,"0"0"-250"0,0 0 17 16,0 0 3-16,0 0-29 0,0 0-52 0,0 0-10 15,0 0-22-15,0 0-18 0,0 0-6 16,0 0-8-16,0 0-10 0,0 0-27 0,0 0-29 15,81-10-76-15,-67 8-132 0,-6 1-273 16,-1 1-1009-16</inkml:trace>
  <inkml:trace contextRef="#ctx0" brushRef="#br0" timeOffset="62749.14">3172 15709 1251 0,'0'0'200'16,"0"0"-155"-16,0 0 2 0,0 0 19 0,0 0 3 15,0 0-21-15,0 0-19 0,0 0-12 16,0 0 4-16,0 0 6 0,0 0 0 0,0 0 4 16,-32 105 5-16,32-84 10 0,6 2 0 0,-1 1 5 15,5 1-3-15,-1-1-8 0,2 1-5 0,1-4-10 16,4 0-7-16,-2-1-10 0,5-3-4 0,0-3-5 15,1-4 1-15,-1-3 1 0,3-3-3 0,-1-4-1 16,0 0 2-16,0-7 3 0,0-4 1 0,-1-3 4 16,-1-1-2-16,0-3 1 0,-6-3 4 15,3-1 3-15,-4-2 3 0,-3-1-5 0,1-1 3 16,-5-2-4-16,2 2-1 0,-5-2 2 0,2 0-3 16,-4 1-3-16,0-1-1 0,0 4 2 15,0 1 1-15,-4 6 8 0,3 5 7 16,-1 4 10-16,0 4 5 0,-2 3 2 0,3 1-9 15,0 0-19-15,0 6-9 0,0 3-10 0,0 5 2 16,0 4 5-16,1 6 3 0,0 1 4 0,0 1 1 16,3 2 4-16,0 0 0 0,3-1 0 0,1 1-4 15,-1 0-1-15,3-3-8 0,-1-2 2 0,2-4-6 16,2-4-21-16,0-1-23 0,4-4-53 16,-2-5-72-16,4 0-164 0,-6-3-166 0,-4-1-839 0</inkml:trace>
  <inkml:trace contextRef="#ctx0" brushRef="#br0" timeOffset="63197.5">3838 16144 2135 0,'0'0'-51'0,"0"0"45"16,0 0 87-16,0 0 35 0,0 0-34 0,0 0-34 15,0 0-2-15,0 0-7 0,0 0-10 0,0 0-10 16,0 0-5-16,0 0-3 0,0 0 6 0,0 0 4 16,54-46 1-16,-45 63 2 0,0 2-5 15,3 5-6-15,-1 3-7 0,-1 0 3 0,3 4-12 16,0-1 4-16,0 1 4 0,-1 1-8 0,5 0 10 15,-4 1-8-15,5 0 1 0,-3 0-4 16,3 0 2-16,-5-2 2 0,4-1-2 0,-3 1 5 0,1-3-2 16,-3 0-1-16,-2-1-3 0,-1 1 7 15,-4-3-6-15,0-2 13 0,-5-2 5 0,0-4 1 16,-5-3 10-16,-1-2-2 0,-4-4-3 0,-1-1-6 16,-3-3 6-16,1-3-3 0,0-1 1 0,-4-4 2 15,3-4-8-15,-3-4-6 0,-1-4-9 0,4-6-2 16,-3-6-14-16,5-4-6 0,2-7-11 15,1-5-17-15,5-5-23 0,2-4-35 16,-1-1-55-16,8-2-107 0,4-2-127 0,1 2-129 16,-3 15-242-16,0 14 276 0</inkml:trace>
  <inkml:trace contextRef="#ctx0" brushRef="#br0" timeOffset="63314.28">4076 15804 1698 0,'0'0'95'0,"0"0"-8"15,0 0 4-15,0 0-14 0,0 0-76 0,0 0-98 16,0 0-148-16,0 0-176 0,0 0-541 0</inkml:trace>
  <inkml:trace contextRef="#ctx0" brushRef="#br0" timeOffset="63548.23">4292 15846 1968 0,'0'0'202'0,"0"0"-112"0,0 0 5 15,0 0 4-15,0 0-15 0,0 0-36 16,0 0-2-16,0 0 4 0,-25 131-9 0,26-105-6 16,2 0-10-16,3 1-10 0,-3-2-3 0,4 0-6 15,-4-1-4-15,4-3-9 0,-2-2-9 16,4-3-23-16,0-1-31 0,1-4-37 0,0-3-53 15,2-2-84-15,2-2-125 0,-4-4-131 0,-4 0-592 0</inkml:trace>
  <inkml:trace contextRef="#ctx0" brushRef="#br0" timeOffset="63744.42">4335 15667 2079 0,'0'0'244'0,"0"0"-160"0,0 0 1 16,0 0 7-16,0 0-28 0,0 0-43 16,0 0-23-16,0 0-9 0,0 0-13 0,0 0-26 15,0 0-46-15,0 0-106 0,0 0-198 0,0 0-155 16,15 27-774-16</inkml:trace>
  <inkml:trace contextRef="#ctx0" brushRef="#br0" timeOffset="64147.95">5267 15509 1122 0,'0'0'164'16,"0"0"-40"-16,0 0 40 0,0 0 37 15,0 0-3-15,0 0-62 0,0 0-24 0,0 0-15 16,0 0-13-16,0 0-19 0,0 0-13 0,0 0-3 16,-121-9-5-16,106 18-7 0,-4 4-4 0,2 2-7 15,-3 2-4-15,-1 2 2 0,3 3-5 0,-4 2-2 16,4 3-3-16,-1 3 4 0,1 2-2 15,4 1 6-15,-1 2 0 0,3 0-5 0,3 0 0 16,-1-1-7-16,8-2-1 0,0-1-7 0,2-4 2 16,1-1-4-16,8-4-2 0,2-5-1 0,3-1-4 15,5-3-2-15,3-2-5 0,5-5 0 16,-1-1-8-16,3-4-8 0,0-1-24 0,0-3-25 16,0-4-20-16,0 0-17 0,-5-4-22 0,3 2-50 15,-3 0-74-15,-4-1-94 0,-4 4-96 16,-8 1-439-16</inkml:trace>
  <inkml:trace contextRef="#ctx0" brushRef="#br0" timeOffset="64409.38">4778 15894 1659 0,'0'0'-12'15,"0"0"24"-15,0 0 98 0,0 0 29 16,0 0-22-16,0 0-20 0,0 0-10 0,122 0-14 16,-95-5-22-16,1 2-23 0,0-2-17 0,0-1-7 15,2 1-13-15,-1 1-16 0,-2-1-30 0,-2 0-80 16,1 1-133-16,-2 0-163 0,-6 2-78 15,-7 0-435-15</inkml:trace>
  <inkml:trace contextRef="#ctx0" brushRef="#br0" timeOffset="64848.47">5818 15273 1416 0,'0'0'286'16,"0"0"-203"-16,0 0 21 0,0 0 16 0,0 0-4 15,0 0-45-15,0 0-34 0,0 0-2 16,0 0-3-16,0 0 0 0,0 0-2 0,0 0-2 16,-127 110 10-16,116-80 5 0,1 6 12 0,0 5-1 15,3 2 1-15,1 3-6 0,-1 1-10 0,5 3-7 16,-5 0-10-16,6 1-6 0,0-1-10 0,0 0 1 15,1 0-6-15,1-3-1 0,1-2 2 0,5-1-4 16,2-7-8-16,3-5-14 0,0-5-13 16,6-3-26-16,2-5-29 0,0-3-47 0,3-4-77 15,6-3-102-15,-3-3-102 0,-4-3-57 16,-9-2-534-16</inkml:trace>
  <inkml:trace contextRef="#ctx0" brushRef="#br0" timeOffset="65448.92">6392 15656 1033 0,'0'0'95'0,"0"0"48"15,0 0 43-15,0 0 18 0,0 0-41 16,0 0-49-16,0 0-24 0,0 0-10 0,0 0-19 16,0 0-19-16,0 0-16 0,0 0-9 0,0 0-10 15,0 0-3-15,-93-13 2 0,84 22-3 0,-2 4 3 16,0 0 1-16,-2 3-3 0,1 5 2 16,1 0 1-16,1 3 2 0,1 0-4 0,3 3 3 15,-2-1-1-15,3 2-3 0,0 1-1 0,4-2 0 16,0 2-3-16,2-3-1 0,-1-1 1 0,6-5-4 15,2-3 1-15,3 0-1 0,4-4 3 0,2-4-5 16,4-2 2-16,-2-2 4 0,2-4-2 16,0-1 5-16,-1-2 1 0,1-6-1 0,-3-1 1 15,0-4 4-15,0 0-4 0,-1-3 6 0,-3 0 3 16,-1-2 0-16,0-2 9 0,-2 0 2 0,-2-2 7 16,-1 1 4-16,-2-1 3 0,-1 0 3 0,-2 0-6 15,-1 1-5-15,-2-2-6 0,0 1-7 16,-2 0-9-16,-5 2 1 0,-1 1-11 15,-2 2-3-15,0 5-2 0,-2 0-16 0,1 6-20 16,-1 3-41-16,0 3-53 0,-2 0-71 0,2 6-123 16,0 2-128-16,3 0-59 0,3-1-359 0</inkml:trace>
  <inkml:trace contextRef="#ctx0" brushRef="#br0" timeOffset="65650.39">6669 15660 2521 0,'0'0'-15'0,"0"0"8"16,0 0 18-16,0 0 2 0,0 0-26 0,0 0-37 15,0 0-70-15,0 0-123 0,0 0-173 16,0 0-113-16,0 0-623 0</inkml:trace>
  <inkml:trace contextRef="#ctx0" brushRef="#br0" timeOffset="65850.25">6755 16093 2097 0,'0'0'84'16,"0"0"39"-16,0 0 31 0,0 0 16 0,0 0-39 15,0 0-31-15,61 117-19 0,-54-97-27 0,-1 1-20 16,-3 1-14-16,-2 0-7 0,-1 0-3 0,0-1-9 16,-4 0-15-16,-2-2-22 0,-1 1-31 15,-4-2-59-15,2-2-75 0,-1 0-140 0,0-5-240 0,5-5-748 16</inkml:trace>
  <inkml:trace contextRef="#ctx0" brushRef="#br0" timeOffset="66380.77">7038 15950 1004 0,'0'0'256'16,"0"0"21"-16,0 0 9 0,0 0-16 0,0 0-81 15,0 0-60-15,0 0-36 0,0 0-12 0,0 0-19 16,0 0-12-16,0 0-8 0,0 0-10 0,0 0-6 15,0 0-5-15,32-104-4 0,-24 87-2 16,-2-3 2-16,5 2-5 0,-3-1 8 16,-1-1-4-16,-2 0-4 0,2 0 1 0,-3-2-7 15,0 0 4-15,-1 1-3 0,-1-1 4 0,-1 3-2 16,-2 3 0-16,1 1 4 0,0 3-3 0,0 4 7 16,0 4 1-16,0 1-2 0,0 3 0 0,0 0-3 15,0 0-8-15,0 3-5 0,0 4-2 0,0 5-1 16,0 5 3-16,2 5 0 0,0 6 3 15,-1 1-8-15,1 3 5 0,1 0 0 0,-2 3 0 16,4 0 3-16,-2 2-2 0,-1 0 0 0,0-2-4 16,0-1 5-16,0-2-10 0,-2-3-13 15,1-4-12-15,0-3-28 0,-1-2-17 0,2-3-23 16,-1-2-33-16,0-1-51 0,1-1-87 0,-1-3-128 16,1-3-131-16,-2-3-335 0,0 0 459 0</inkml:trace>
  <inkml:trace contextRef="#ctx0" brushRef="#br0" timeOffset="66629.14">6652 15639 2099 0,'0'0'1'0,"0"0"24"15,0 0 8-15,0 0 0 0,0 0-3 0,0 0-17 16,0 0-21-16,0 0-37 0,0 0-46 16,0 0-54-16,0 0-83 0,0 0-92 0,0 0-74 15,0 0-609-15</inkml:trace>
  <inkml:trace contextRef="#ctx0" brushRef="#br0" timeOffset="67285.53">7265 15079 1468 0,'0'0'7'15,"0"0"17"-15,0 0 36 0,0 0 25 0,0 0 17 16,0 0-4-16,0 0-12 0,0 0 9 16,0 0 2-16,0 0-8 0,0 0-10 0,0 0-15 15,0 0-16-15,112 130-8 0,-95-98-11 0,1 1-5 16,1 2-2-16,1 0-4 0,-1 5 3 15,-2 0-2-15,-1 2 1 0,2 2 1 0,-2 4-5 16,-1 0-1-16,-3 0 1 0,0 2-8 0,-4 0 3 16,0 0-3-16,-3 0-6 0,-2 0 2 0,-1 0-4 15,-2-3 1-15,0-3-1 0,-2 0 1 16,-3-3-5-16,-1-3-2 0,0-3 1 0,-3-1-11 16,3-5-2-16,0-1-11 0,-1-4-17 0,4-2-24 15,-3-3-29-15,3-5-47 0,2-3-84 0,1-3-125 16,0-5-135-16,0 0-694 0</inkml:trace>
  <inkml:trace contextRef="#ctx0" brushRef="#br0" timeOffset="68045.47">7999 15663 1642 0,'0'0'119'16,"0"0"-93"-16,0 0 10 0,0 0 26 0,0 0 25 15,0 0 12-15,0 0-6 0,0 0-17 0,0 0-7 16,0 0-15-16,0 0-20 0,0 0-13 16,121 10-16-16,-97-10-2 0,4 0-5 0,1 0 0 15,0 0-3-15,3 0-12 0,0 0-15 0,-1 0-27 0,1-1-44 16,1-1-67-16,-3 2-100 0,-2 0-94 15,1 0-64-15,-11 0-163 0,-6 0 208 0</inkml:trace>
  <inkml:trace contextRef="#ctx0" brushRef="#br0" timeOffset="68295.17">8068 15890 1509 0,'0'0'435'0,"0"0"-393"0,0 0 8 0,0 0 18 15,0 0 6-15,0 0 3 0,0 0 10 0,0 0 4 16,0 0-7-16,0 0-13 0,0 0-26 16,0 0-8-16,0 0-17 0,144-18-14 0,-113 13 1 15,0 1-13-15,0 2-7 0,-1-1-11 0,0-1-19 16,1 1-33-16,-2 0-51 0,2 0-86 0,-4 1-119 15,-2-1-106-15,-6 1-42 0,-8 0-471 0</inkml:trace>
  <inkml:trace contextRef="#ctx0" brushRef="#br0" timeOffset="68699.45">8293 15602 1568 0,'0'0'-28'0,"0"0"40"0,0 0 42 0,0 0 57 15,0 0 21-15,0 0-22 0,0 0-17 0,0 0-10 16,0 0-11-16,0 0-14 0,135 17-13 0,-108-9-9 16,-1 2-4-16,0 1-7 0,2 0-11 15,-1 0 1-15,-1 2-9 0,-1-2 1 0,-1 2-2 16,-1 0-1-16,-4-1-4 0,3 2-2 0,-3-1 4 15,-2 1-5-15,-3 0 6 0,0 0 3 0,-4 0 1 16,-3 1 4-16,-1-1 7 0,-2 1-1 0,-3-1 1 16,-1 1 6-16,0-1-1 0,-5 0 2 15,-3 0-3-15,-2 1 2 0,-1 1-4 0,-5-1-2 16,2 0 3-16,-4-1-3 0,2 0 0 0,-3 0-3 16,3 0 1-16,-4 0-6 0,1 0 2 0,2-2-4 15,0 2-6-15,-1-3 1 0,1 2-4 0,2-2-1 16,-3 1-5-16,2-1-3 15,1-1-19-15,4-1-28 0,-1-2-42 0,3-1-65 16,4 0-103-16,1-1-177 0,3-2-100 0,1 0-642 0</inkml:trace>
  <inkml:trace contextRef="#ctx0" brushRef="#br0" timeOffset="69930.41">8191 15538 71 0,'0'0'104'0,"0"0"-71"0,0 0 21 16,0 0 22-16,0 0 12 0,0 0 9 0,0 0 1 15,0 0-3-15,0 0-3 0,0 0-8 16,0 0-4-16,0 0 5 0,-48-35 11 0,47 32 1 15,0 0 5-15,0-1-5 0,-1 1-7 0,-1 1-1 16,1 0-1-16,0 1-6 0,1 0-6 0,1 0-9 16,0 0-20-16,0 1-13 0,0 0-11 0,0-2-11 15,0 2-5-15,0 0 0 0,0 0-2 0,0 0-1 16,1 0 7-16,5 4 1 0,-2-1 6 16,2 2 3-16,1 2-5 0,4-1 0 0,0 2-6 15,3-1-2-15,-1 0-3 0,5-1-3 0,-1 0-4 16,2-1-3-16,2-1-10 0,0 3-22 15,-4-1-52-15,3 2-93 0,-1 1-118 0,-9-1-152 16,-1-2-665-16</inkml:trace>
  <inkml:trace contextRef="#ctx0" brushRef="#br0" timeOffset="72414.53">9310 15902 485 0,'0'0'117'0,"0"0"-27"0,0 0 31 15,0 0 51-15,0 0 24 0,0 0-12 16,0 0-25-16,0 0-14 0,0 0-12 0,0 0-8 15,0 0-19-15,0 0-19 0,5-4-9 0,-2-1-12 16,-1-4-11-16,0-3-13 0,4-2-11 16,-3-2-10-16,5-1-9 0,-5-2 1 0,3 2-5 15,-4-2-2-15,-2 2 3 0,0 1-2 0,0 0-2 16,-2 2 4-16,-6-1-8 0,-1 2 2 16,-2 3 0-16,1 3-1 0,-5 1-2 0,0 6-5 15,-1 0-1-15,-1 4-12 0,-3 6 3 0,-1 4-1 16,1 3 0-16,-1 4 2 0,0 2 0 0,3 2 1 15,-1 2-4-15,4 1 9 0,-1-1-1 0,6 2-2 16,-1-2 5-16,2 1-4 0,4-1 5 0,1-1 2 16,3-5 3-16,2-3-1 0,-1-4-1 0,8-5-1 15,0-2 0-15,3-3-3 0,1-3 4 16,0-1 6-16,5-5-2 0,-3-3 13 0,4-5-4 16,2-2-1-16,-1-4 1 0,1-4-4 15,1-3 3-15,-2-3-3 0,-1-2 0 16,-2 0-2-16,2 1 0 0,-6-2 3 0,3 1-2 15,-2-2 0-15,-1 0 3 0,-2-4-2 0,-2 0-3 16,1-1 6-16,-3-2-9 0,1-2 1 0,-4 0-3 16,2 0-2-16,-3 3 2 0,-3 3-3 0,1 4 4 15,0 6 0-15,0 4 2 0,-4 7 7 0,0 6 8 16,1 4 0-16,-2 5 0 0,2 0-10 0,-5 9-12 16,5 6 0-16,-4 6-3 0,1 3 6 15,0 6 1-15,1 2 1 0,0 5-1 0,4 1 0 16,-1 5 2-16,0-2-5 0,2 0 6 0,0 1-3 15,2-2 4-15,1-2-3 0,5-1 3 0,-3-4-1 16,4-4-6-16,1-5 5 0,4-3-7 0,1-5 1 16,4-2-5-16,1-5-4 0,1-4-5 0,1-4-6 15,2-1 3-15,2-5-2 0,-2-4 2 16,0-4 3-16,-2 0 2 0,-3-4 0 0,-1-1 5 16,-2 0 1-16,0-2-2 0,-4 1 3 0,-1-1 1 15,-2 2 2-15,-1-2 1 0,-4 2 5 0,1-3-4 16,-3 2 0-16,-2 3 5 0,0 2-2 15,0 1 6-15,-7 4 6 0,1 2 2 16,0 3 1-16,-4 4 0 0,-1 0-4 0,-2 7-5 16,-3 3 1-16,2 6-1 0,-1 2 4 0,-1 1 2 15,1 5 3-15,-1-1-3 0,2 2 0 0,3-2 2 16,2 0-6-16,5-1 5 0,-2-3-3 0,5-1 1 16,1-5-3-16,0-1 0 0,2-3-5 0,6-3-7 15,0-4 3-15,3-1-3 0,1-1 2 16,-2 0 2-16,3-7 1 0,2-1-3 0,-2-2 0 15,-1-1 3-15,3-2-2 0,-2-1 2 0,-2 2-2 16,3 0 4-16,-3 1-2 0,0 1-1 0,1 2 4 16,-2 0-9-16,0 2 5 0,-3 3-2 15,-1 2 0-15,1 1-3 0,-4 0 4 0,5 3-3 16,-6 4-1-16,6 1 5 0,-5 1-4 0,4 2 1 16,-4 0 0-16,5 1 0 0,-6 0-13 0,6 0-10 15,-5-2-18-15,4-1-44 0,-3 1-69 0,3-4-88 16,2 1-117-16,-5-2-59 0,1-3-479 15</inkml:trace>
  <inkml:trace contextRef="#ctx0" brushRef="#br0" timeOffset="72759.5">10161 15315 1559 0,'0'0'137'16,"0"0"38"-16,0 0 20 0,0 0-6 0,0 0-68 15,0 0-55-15,0 0-15 0,0 0-3 16,0 0-3-16,0 0-4 0,-71 133-4 0,63-102-5 15,3 3 3-15,-1 4-5 0,3-1-8 16,-2 2-3-16,3 2-6 0,1-2-8 0,0-3-3 0,1-3-2 16,0-4-8-16,2-5-5 0,5-5-4 0,-1-2-18 15,4-6-15-15,0-3-23 0,0-1-28 16,-1-4-27-16,0-2-23 0,-2-1-29 0,-3-1-36 16,3-6-44-16,-5-3-65 0,-1 1-39 0,-1-1 54 15,-1 2-50-15,-1 2 129 0</inkml:trace>
  <inkml:trace contextRef="#ctx0" brushRef="#br0" timeOffset="73267.16">9917 15732 300 0,'0'0'233'0,"0"0"-15"16,0 0 16-16,0 0-46 0,0 0-73 0,0 0-43 15,0 0-13-15,0 0 14 0,0 0 25 16,0 0 0-16,0 0-22 0,0 0-30 0,0 0-12 16,144-52-8-16,-113 46-8 0,1-2 6 0,3 1-3 15,-2-1 4-15,-1 0-1 0,4-1-4 16,-3 1-1-16,-1 0-4 0,-3 3-2 0,-5-1 1 15,1 0-5-15,-6 3 0 0,-3-1-1 0,-4 2-5 16,-2 0 2-16,-4 0-2 0,-4 2-2 16,0 0 10-16,-2 0 17 0,0 0 28 0,0 0 18 0,0 0-4 15,-2 0-22-15,-4 0-30 0,-1 2-18 0,-4 1-4 16,0 1 1-16,-2-1 0 0,0 2 3 16,1 1-2-16,-1-1 3 0,-1 2 1 0,2 0-1 15,-1 0 4-15,0 2-1 0,0 1 3 0,1 2-2 16,2 1 6-16,-1 3-4 0,2 1 1 0,3 1 4 15,1 2-4-15,-1 0 3 0,2 0-1 16,4-3 1-16,0 0-6 0,0-2 1 0,2-5-4 16,7-2-9-16,1-2-1 0,0-3-7 0,3-3 0 15,3 0 0-15,0-1 2 0,0-7 3 16,2-1 3-16,-3-4 2 0,3-2 2 0,1 0-1 16,-2-2 2-16,-2 0 2 0,-3-2-4 15,0 2 9-15,0 1-4 0,-5 0-1 0,1-1 3 16,1 3-1-16,-2-1 7 0,-3 1 0 0,0 2 6 15,-1 4-1-15,-1 3 6 0,-2 3 10 0,1 2-1 16,-1 0-1-16,0 0-9 0,0 5-4 0,0 3-3 16,0 4 5-16,1 3-3 0,-1 2 0 15,1 1-4-15,-1 2-3 0,2-1 1 0,1 1-7 16,-2-2 1-16,1 1-11 0,-1-2-13 0,4-1-24 16,-1-3-47-16,2-2-74 0,0-1-115 0,4-1-104 15,3-2-41-15,-2-3-15 0,-4 0-370 0</inkml:trace>
  <inkml:trace contextRef="#ctx0" brushRef="#br0" timeOffset="73511.41">11221 15537 2226 0,'0'0'33'0,"0"0"3"0,0 0 12 0,0 0 7 16,0 0-8-16,0 0-17 0,0 0-2 16,-87 122-6-16,70-98-8 0,-1 0-10 15,-2 1-6-15,0-1 1 0,-1 3-5 0,0-5-4 0,1-1-12 16,6-4-17-16,-3-4-32 0,8-2-49 16,4-4-60-16,-1-2-81 0,5-3-66 0,-1-2-92 15,2 0-54-15,0 0-139 0</inkml:trace>
  <inkml:trace contextRef="#ctx0" brushRef="#br0" timeOffset="73755.42">10860 15584 1733 0,'0'0'51'0,"0"0"37"0,0 0 35 0,0 0 38 16,0 0 0-16,0 0-39 0,0 0-23 0,0 0-18 15,0 0-19-15,0 0-16 0,137 76-16 16,-112-62-6-16,-2 2-11 0,0 0-6 0,-4 0-3 16,2 0-4-16,-2 1-5 0,-2 1-15 0,-2-2-8 15,3-1-29-15,-4-1-39 0,2-3-46 16,-3 1-73-16,-2-3-93 0,3 1-107 0,-6-3-78 16,-1-2-533-16</inkml:trace>
  <inkml:trace contextRef="#ctx0" brushRef="#br0" timeOffset="73977.19">11492 15763 1956 0,'0'0'123'0,"0"0"-12"0,0 0 10 0,0 0 0 16,0 0-54-16,0 0-19 0,0 0 5 0,0 0-2 15,0 0-6-15,0 0-12 0,0 0-9 16,-6 138-11-16,4-116-3 0,0 3-1 0,-5-3-9 16,4-2 1-16,-4-2-12 0,5-6-28 0,0-3-47 15,2-2-75-15,0-2-117 0,3-3-107 0,3-2-134 16,-4 0-511-16</inkml:trace>
  <inkml:trace contextRef="#ctx0" brushRef="#br0" timeOffset="74153.33">11513 15536 2460 0,'0'0'124'16,"0"0"-3"-16,0 0-2 0,0 0-28 0,0 0-62 16,0 0-33-16,0 0-16 0,0 0-14 15,0 0-10-15,0 0-32 0,0 0-80 0,0 0-163 16,0 0-262-16,0 0-899 0</inkml:trace>
  <inkml:trace contextRef="#ctx0" brushRef="#br0" timeOffset="78445.19">3121 16858 1168 0,'0'0'96'0,"0"0"47"0,0 0 37 15,0 0-2-15,0 0-39 0,0 0-54 0,0 0-29 16,0 0-16-16,0 0-14 0,0 0-3 0,0 0-11 15,0 0 1-15,-51-61-1 0,47 55-4 0,-3-1 2 16,-2 3 6-16,4 1 3 0,-3 1-4 16,-1 2-3-16,-3 0-15 0,1 0-6 15,-2 4-5-15,0 3 0 0,2 2 1 0,0 2 0 16,2 3 6-16,1 1-3 0,3 1 4 0,-2 1-6 16,-1 1-1-16,5 0-4 0,0 1 4 0,2-1 0 15,-2 0-6-15,3 0 6 0,3-2-14 16,-1-3-5-16,2-1-7 0,3-4-2 0,1-1 0 15,-3-3 13-15,3-2 19 0,1-2 4 0,0 0 17 16,-3 0-1-16,1 0 7 0,2-5 2 0,0 0 6 16,-2-5 2-16,0 0-13 0,2-4-1 0,1-1-14 15,-1 0 2-15,-2 0-2 0,-2 1 2 0,3 2 2 16,-5-1-6-16,2 1 5 0,-3 3-5 16,-1 2 3-16,0 1 0 0,-1 3 1 0,1 2-2 15,-1 1 4-15,0 0-7 0,0 0-13 0,0 0-8 16,0 3-10-16,1 1 7 0,2 4 5 15,0 2 19-15,-1 3 3 0,5 3 1 0,-2 0 3 16,3 3-6-16,1-2 4 0,1 0-6 0,1-2 4 16,0-1-4-16,5-3 7 0,-2-3 1 0,4-3-5 15,0-3 8-15,-1-2-1 0,3 0 6 16,0-3 3-16,0-4 0 0,-1-2-7 0,-1-3 1 16,-2 0 0-16,-1-3-5 0,-3-1-2 0,0 1-7 15,-1-2 3-15,-1 3-7 0,-1-1 7 0,-1 1 0 16,-1-1-5-16,-3 2 4 0,-2 2-3 0,2 0-2 15,-2 3-2-15,-2 2 3 0,1 3-2 0,-1 2 3 16,0 1-3-16,0 0-12 0,0 2-9 16,0 5-2-16,0 4 5 0,0 3 6 15,1 5 14-15,0 5 1 0,1 3 1 0,3 6 4 0,-1 4 1 16,2 2-5-16,-2 4-4 0,4 3 7 16,-2 2-16-16,-1 0 8 0,0 3 6 0,-1 0-5 15,-4 1 15-15,2-2 4 0,-2 0 17 0,0-3 7 16,-3-5 18-16,-4-2 5 0,3-10-5 0,-2-5 1 15,3-7-15-15,-2-7-9 0,3-6-7 16,2-4 4-16,-1-1-1 0,-2-3 1 0,-2-7-9 16,1-5-7-16,-3-7-8 0,2-5 1 0,-2-7 5 15,-3-3-11-15,5-6 7 0,-2-4-1 16,-1-3-6-16,4-2 4 0,0-2-7 0,2 1-13 0,2 2 4 16,2 5 3-16,6 2-7 0,2 7 8 0,1 8-8 15,5 5-3-15,-3 5 6 0,5 4 5 16,-4 3 7-16,5 4-6 0,-2 5 0 0,-3 3-7 15,-2 1-3-15,3 7 7 0,-4 3 5 0,-1 1 0 16,0 2 1-16,-2-1 7 0,-2 1-4 16,1-1 7-16,-3 2 4 0,1-2 3 0,-4-2 10 15,-1 0 9-15,0 0 4 0,-1-2-4 0,-6-1 1 16,3 1-6-16,-2-4-5 0,2 1-8 0,-2-1-4 16,-1-2-14-16,3-1-4 0,2-1 0 15,-4-1-16-15,5 0-15 0,0 0-27 0,1 0-19 16,0 0-8-16,0-1 16 0,3-2 17 0,4 0 11 15,2-3 21-15,1-1 4 0,1-1 11 16,3-2 3-16,3 0 1 0,1-2 0 0,-2-1-5 16,2-1 7-16,2 0-6 0,-1 0 0 0,2 2 4 15,1-3 5-15,-2 2 5 0,0 0 13 0,0 1 3 16,-3-1-6-16,-2 2 9 0,0 0-3 16,-3 2 4-16,-3 2 13 0,-5 0 8 0,2 3 4 0,-4 0 18 15,-2 1 23-15,0 2 9 0,0-1 3 16,-3 2-20-16,-5 0-25 0,-1 0-27 0,-3 5-13 15,-3 2-4-15,2 1-7 0,-5 2 1 0,3 3-1 16,-2 1 1-16,2 1-1 0,-1-1 6 16,3 3-8-16,2-2 0 0,0 2 6 0,2 1-10 15,2 2 6-15,2-1-6 0,0 1 1 0,5-1-2 16,0-3 0-16,0-2 4 0,6-1-15 0,-1-3-1 16,3-2-2-16,3-2 1 0,-1-3 0 0,1-2 7 15,1-1-8-15,2 0 1 0,-1-6 13 16,-2-2 2-16,-1-2 8 0,2-2-2 15,-1-2-4-15,-2-2-6 0,1 0 5 0,-2-1 1 16,-1-1-3-16,-2 0 6 0,2 1-6 0,-4 2 0 16,3 0-2-16,-3 4-4 0,-2 0-4 0,1 3 0 15,2 2 0-15,-2 4-6 0,-1 0-5 0,-1 2-8 16,2 0 7-16,3 2 6 0,-2 4 9 0,-1 2 19 16,4 2-4-16,-3 3 9 0,4 1-2 0,-2 1-4 15,3 1-5-15,0 1 0 0,-3 0-4 16,2 1 2-16,3-2 9 0,-2-2-2 0,1-2 0 15,2 0-7-15,-1-4 2 0,1-2-7 16,1-3 12-16,-2-2 7 0,0-1 4 0,1 0 10 0,-2-4 5 16,0-3 2-16,1-3-8 0,-1-1 6 0,-3-2-15 15,3 0 4-15,1-3 7 0,-1 0 2 16,1 0 5-16,1 0-13 0,-1 0-2 0,0-1-18 16,1 1-3-16,-1-1 4 0,1 2-10 15,0 3 3-15,3 0-3 0,-1 3-5 0,-2 2-6 16,0 1-1-16,1 4-11 0,-1 2 1 15,-2 0 2-15,1 1 6 0,-1 5 4 0,-1 2 5 16,-1 3 12-16,-2 0-3 0,2 1 10 0,-3 4 0 16,3-1 0-16,-3 0 1 0,4-1 0 0,-1 1 0 15,2 1-7-15,-3-2 4 0,4-2-7 0,-1 1 3 16,1-3 4-16,1-1 3 0,0-2 0 0,0-1-6 16,4-4 4-16,-3-1-13 0,1-1 12 15,1-2 0-15,-1-5 0 0,-1-2 7 0,3-4 2 0,-2 0 0 16,-2-1-11-16,-1-1 15 0,0-2-12 15,-2 1 9-15,-2-2 3 0,1 0-8 0,-3-3 3 16,2-1-9-16,-5 0 5 0,1-2-6 0,2-3 1 16,-3 0 3-16,-1-3-5 0,-1-3 1 15,1-3-1-15,0-2-6 0,-3-2-9 0,-1-2 1 16,1 2-7-16,-3 4 10 0,4 5 5 0,-4 6 9 16,3 6 4-16,1 7-2 0,1 5 15 15,-3 4 2-15,3 3 6 0,0 0-7 0,0 8-13 0,-2 5-11 16,1 6-6-16,-3 5 4 0,3 6-2 15,0 4 6-15,-2 3-1 0,6 0 2 16,-2 2 2-16,0-1 2 0,4 1-2 0,1 1 0 0,1-1 6 16,-3-1-4-16,4-5 8 0,0-4-1 15,1-5-4-15,1-3-11 0,0-6-7 0,3-5-5 16,0-2-16-16,-1-5 8 0,1 0-12 0,-2-3 8 16,0-2 8-16,1-5 8 0,0-4 5 0,0-3-7 15,0-2 5-15,-1-3-6 0,0 0 4 16,-1 0 6-16,-3-2 3 0,0-1 2 0,-1 0 8 15,0-1-4-15,1 0-5 0,-3 0 5 0,0 0-9 16,2 3 8-16,-3 2 3 0,-1 6 1 0,-1 2 10 16,1 6 6-16,-1 2 20 0,0 2 2 0,0 0-5 15,0 6-11-15,0 5-16 0,0 2-7 16,-1 7 7-16,0 1 1 0,0 0 1 16,1 3 3-16,0-2-8 0,1 1 10 0,-1 1-2 15,1-2 5-15,3 1-4 0,1-4-9 0,1-1-3 16,0-1-10-16,3-3-1 0,1-3-17 0,2-2-17 15,1-3-46-15,2-4-66 0,-2-2-92 16,6-1-175-16,-8-4-98 0,-2 1-353 0</inkml:trace>
  <inkml:trace contextRef="#ctx0" brushRef="#br0" timeOffset="78599.25">5067 16586 2222 0,'0'0'101'0,"0"0"16"0,0 0-1 0,0 0 1 16,0 0-61-16,0 0-42 0,0 0-11 0,0 0-20 16,0 0-18-16,0 0-37 0,0 0-29 0,0 0-61 15,0 0-98-15,-36-11-122 0,38 9-168 16,2 1-617-16</inkml:trace>
  <inkml:trace contextRef="#ctx0" brushRef="#br0" timeOffset="78794.07">4413 16830 1743 0,'0'0'441'0,"0"0"-528"0,0 0 27 0,0 0 67 15,0 0 36-15,0 0-11 0,0 0-28 0,145-76-22 16,-107 57-41-16,0 0-77 0,2 4-96 15,-1 0-158-15,-10 5-72 0,-11 4-364 0</inkml:trace>
  <inkml:trace contextRef="#ctx0" brushRef="#br0" timeOffset="78963.64">4715 17315 1706 0,'0'0'23'0,"0"0"30"0,0 0 26 0,0 0 7 16,-21 129-40-16,21-113-40 16,1-3-40-16,6-5-71 0,0-5-61 0,7-1-75 15,-1-2-102-15,-2-5-53 0,-1 0-318 0</inkml:trace>
  <inkml:trace contextRef="#ctx0" brushRef="#br0" timeOffset="79797.59">5054 17040 1486 0,'0'0'76'0,"0"0"29"0,0 0 21 16,0 0 4-16,0 0-56 0,0 0-39 0,0 0-7 16,0 0 0-16,0 0-11 0,0 0 1 15,0 0 1-15,0 0-5 0,26-118 7 0,-15 102-1 16,-1 1-1-16,0 0-2 0,3 2-2 0,-1 0-6 16,2 1-3-16,-2 2-1 0,-2 3-3 0,3 2 1 15,-1 1-3-15,0 2 2 0,0 1-5 0,-3 1-3 16,0 0 2-16,-2 3-5 0,1 3 2 0,-2 3 3 15,-2 2 1-15,2 6-3 0,-3 0 6 16,-1 2-6-16,-2 2 1 0,0 1 1 0,0-1-1 16,0 1 5-16,0-2-1 0,1 0 5 0,-1-1-4 15,2-3 9-15,0-2 0 0,-1-3 1 0,1-3 1 16,0-2-1-16,1-3 2 0,1-2-5 16,-1-1 9-16,3-1-3 0,0-6 9 0,2-2 4 15,-1-1-2-15,2-6-7 0,1 1-13 16,-2-5 1-16,2 1-7 0,-1-1 6 0,0 0 0 15,0-1-3-15,2 1 0 0,-2 0 2 0,0 2 0 16,0 2-4-16,0 0 3 0,-5 3-6 0,3 2 2 16,-4 5 1-16,1 1-2 0,0 3-4 15,-1 2-5-15,-2 0 3 0,3 0-3 0,-2 3 6 16,0 3 4-16,-1 1 1 0,2 0 1 0,1 3 5 16,-2 1-1-16,0 0-6 0,4 1 5 0,-2 0-9 15,3 1 4-15,-2-2 3 0,2 1-1 0,1 0 1 16,1 2-3-16,-2-1 3 0,0 1-3 0,2 1 1 15,2-3 3-15,-1 0 3 0,4-3-1 0,-1-2 6 16,0-2-3-16,2-2-14 0,0-3 6 16,2 0-8-16,-2 0 4 0,4-5 3 0,0-2 0 15,-3-2-3-15,1 0-4 0,0-3 6 0,-3 3-5 16,-1-4 10-16,1 0 1 0,-4 0 0 16,-2-1-1-16,-3-1 0 0,3-1-3 0,-6 1-5 15,1 0 4-15,-5-2-4 0,2 1 5 0,0 0-6 16,-3 2 5-16,-5 0-4 0,1 3-3 15,0 2 10-15,-2 0-4 0,1 5 12 0,-2 3 2 16,1 1 2-16,-1 1-3 0,4 6-1 0,-3 3-1 16,0 4-4-16,-1 4 11 0,2 1 0 0,4 2 3 15,-1 0-4-15,3 2-2 0,1 1-6 16,2 0 1-16,-1 0 7 0,2-2-4 0,4-2 3 16,-2 0-4-16,3-4 3 0,3-1-18 0,0-2 2 15,3-3-9-15,3-2-16 0,2-2-3 0,4-2-37 16,0-4-54-16,2 0-105 0,2 0-152 0,-9-3-166 15,-3 1-547-15</inkml:trace>
  <inkml:trace contextRef="#ctx0" brushRef="#br0" timeOffset="81335.35">6928 16694 1052 0,'0'0'163'0,"0"0"38"0,0 0 40 15,0 0-1-15,0 0-51 0,0 0-42 16,0 0-21-16,0 0-16 0,0 0-15 0,0 0-19 16,0 0-17-16,0 0-20 0,0 0-10 0,0 0-14 15,9-60-2-15,-8 70-3 0,-1 4-3 0,1 2-3 16,-1 4-5-16,1-2 4 0,-1 4-10 15,0-4-3-15,-2 3-18 0,-2-1-29 0,0-1-33 16,3 0-56-16,-1 0-62 0,1-1-95 0,1-3-113 16,1-3-98-16,-1-5-525 0</inkml:trace>
  <inkml:trace contextRef="#ctx0" brushRef="#br0" timeOffset="81513.89">7086 16684 1999 0,'0'0'105'0,"0"0"1"0,0 0 10 0,0 0-21 15,0 0-59-15,0 0-19 0,0 0-2 0,0 0-5 16,0 0-10-16,0 0 1 0,0 0-12 0,-8 125-7 16,8-107-27-16,0 2-59 0,-2 1-83 0,1 1-112 15,0 3-182-15,-2-7-419 0,2-6 445 0</inkml:trace>
  <inkml:trace contextRef="#ctx0" brushRef="#br0" timeOffset="82098.33">7420 16970 877 0,'0'0'374'0,"0"0"-391"0,0 0 28 16,0 0 67-16,0 0 20 0,0 0 6 0,0 0-6 15,0 0-4-15,0 0-13 0,85 128-12 16,-77-101-35-16,1 2-19 0,-2 1 2 0,-3 2-10 16,-1 1 2-16,-3 1 2 0,0-1-2 0,-5 0-6 15,0 0 17-15,-4-3 6 0,3-2 7 0,-2-5 17 16,1-2-2-16,2-4 3 0,-3-5-14 16,3-3 3-16,2-2-4 0,-2-3 4 0,3-3 3 15,-1-1-17-15,-1-4-11 0,-1-5-19 0,0-5 3 16,1-4-4-16,-1-6 12 0,3-6 1 15,2-5-7-15,0-4 7 0,0-2 0 0,-2-4-3 16,2-5-4-16,0 2 10 0,2-3-14 0,0 2 5 16,3 1 5-16,2 4-8 0,4 4 6 15,0 7-3-15,4 8-1 0,-1 7-4 0,3 5 5 16,2 5 0-16,0 3-1 0,2 3-1 0,0 2 1 0,0 6-3 16,-2 3-2-16,2 4 7 0,-3 1-9 15,0 5 6-15,-3-1 4 0,-3 2 2 0,-1 1 2 16,-4 1 2-16,-6-1 0 0,-1 0-3 0,-3 0 9 15,-5-2-2-15,-6 1 2 0,-2-1-2 0,1-3-4 16,-1-2-7-16,-1-2-7 0,3-3-3 16,-1-2-14-16,3-3-15 0,0-1-37 0,4-3-62 15,1-3-122-15,0-5-139 0,5-1-148 0,0 4-584 0</inkml:trace>
  <inkml:trace contextRef="#ctx0" brushRef="#br0" timeOffset="83231.78">8032 16964 1468 0,'0'0'91'16,"0"0"34"-16,0 0 24 0,0 0 11 0,0 0-44 15,0 0-55-15,0 0-9 0,0 0-5 0,0 0-12 16,0 0-4-16,0 0-3 0,0 0 6 0,0 0-3 15,0 0 5-15,19-107 4 0,-20 102-10 0,-6 2 4 16,0 2-4-16,-1 1-9 0,-2 0-6 16,-4 2-5-16,0 5-13 0,-1 4 2 0,-2 1-1 15,-1 2-1-15,3 1 2 0,-1 2-6 0,2 0 3 16,1 3-4-16,0 2-1 0,2 3 2 0,2 1-2 16,1 0 3-16,1 0 4 0,0 1 2 15,5-1-9-15,-1-1 3 0,4 1-10 16,-1-5 4-16,4-3 8 0,5-3-10 0,1-3 5 15,0-4-12-15,3-5 6 0,2-2-1 0,3-1 6 16,-2-5 9-16,4-6-7 0,-1-4 11 0,-2-4 2 16,2-1 2-16,-4-2-5 0,2 0 7 0,-4 0-9 15,-1-1 5-15,-5 3 7 0,0 0-10 0,-3-1 5 16,-3 4-7-16,-1 0 7 0,0 0-6 16,0 4 4-16,-3 3 1 0,1 3-3 0,-1 3 8 15,2 3-4-15,0 1-5 0,1 0-11 0,-2 5-4 16,2 3-1-16,2 5 2 0,-2 1 11 0,0 4 0 15,0 1 2-15,1 1-6 0,3-1 9 0,1 1-12 16,2-2 11-16,0 1 1 0,2-5-8 0,3-4 5 16,0-2-4-16,-1-3 1 0,3 0-7 15,1-4 7-15,1-1-2 0,-2 0-4 0,1-3 14 16,-3-3-3-16,2-2 3 0,0-1-1 16,-3-1 11-16,2-3-6 0,1-1 3 0,1-1 5 15,-3-1-18-15,5-2 5 0,-5-1-4 16,3 2-2-16,1 0-2 0,2 0 5 0,-2 4-9 15,2 0 4-15,0 4 4 0,1 1-5 0,-4 2 2 0,1 2-6 16,-3 3 3-16,1 1-5 0,-4 0 5 16,0 3 3-16,-4 2-1 0,2 4 3 0,-3 1 3 15,-1 3 3-15,-2 0-6 0,0 3 7 0,2 3-7 16,-2-2 2-16,1 0 2 0,2 1 0 16,-1 0-6-16,1-2-2 0,0 2 8 0,4-2-10 15,-1-2 13-15,0 0-5 0,2-2-6 0,2-3 3 16,1-2-2-16,0-1 0 0,1-3-6 0,0-3 4 15,2 0-4-15,-1-1 8 0,0-6-3 0,0-2 8 16,1-4-3-16,-1-2-9 0,-3-1 18 0,2-1-16 16,-1-3 12-16,-2 2-1 0,-1-4-5 15,-4 0 2-15,0-2-1 0,1 0 3 0,-4-1-10 16,2-4 6-16,-1 0-9 0,-4-3 3 0,1-4-1 16,-2-1-3-16,1-2-4 0,0-3-8 0,0-1 0 15,0 0-5-15,0 4 8 0,-2 6 8 16,0 5 5-16,1 7 8 0,-1 6 3 0,2 5 2 15,-1 6-2-15,1 4 9 0,-1 0-6 0,0 7 4 16,-1 4-6-16,-1 5-4 0,0 5-2 16,1 3-5-16,2 4 7 0,0 3-10 0,0 2 8 15,0 5 2-15,0 0 0 0,2 1 4 0,1 1 4 16,2 0-2-16,-3-4-2 0,4-2 2 0,0-2-7 16,2-7 2-16,2-2-8 0,4-5-3 15,0-5-6-15,-2-2-4 0,3-3 4 0,-1-4-6 16,-2-1 7-16,0-3 1 0,4 0 8 0,-4-3 8 15,3-5 6-15,-2-2-1 0,-1-3-7 0,-1-3-1 16,0-1-4-16,-2-2 5 0,1 1 1 0,-2-3 1 16,-3 0-2-16,2-5-4 0,-1 1 4 15,-1 1-3-15,0 1 3 0,0 3-1 0,-4 3 5 16,2 4-3-16,0 5 13 0,-3 3 8 16,0 4 3-16,0 1 8 0,0 0-16 0,0 8-5 0,-5 3-9 15,2 4-2-15,0 3 6 0,-2 2 0 0,2 1 2 16,0 0 1-16,-2 0-5 0,4 0 3 15,1-1 6-15,0-1-1 0,0-2 7 16,0-1-11-16,0-2-5 0,1-1-6 0,7-1-10 16,-2-4 1-16,0-2-22 0,2 0-20 0,2-4-23 15,1-1-15-15,1-1-75 0,6-1-125 0,-1-7-179 16,-2 1-442-16,-5 1 367 0</inkml:trace>
  <inkml:trace contextRef="#ctx0" brushRef="#br0" timeOffset="83390.41">9223 16623 2042 0,'0'0'145'0,"0"0"3"15,0 0-3-15,0 0-28 0,0 0-79 16,0 0-40-16,0 0-12 0,0 0-9 0,0 0-6 16,0 0-42-16,0 0-53 0,0 0-111 0,0 0-149 15,0 0-172-15,44-26-641 0</inkml:trace>
  <inkml:trace contextRef="#ctx0" brushRef="#br0" timeOffset="83576.23">8627 16820 2414 0,'0'0'-62'15,"0"0"10"-15,0 0 85 0,0 0-2 0,138-79-11 16,-97 59-35-16,0 3-73 0,0 0-151 16,-10 6-261-16,-10 4-913 0</inkml:trace>
  <inkml:trace contextRef="#ctx0" brushRef="#br0" timeOffset="83757.74">8913 17366 2307 0,'0'0'49'0,"0"0"4"0,0 0 14 15,0 0-11-15,0 0-28 0,0 0-23 0,-10 117-8 16,18-106-31-16,-4-3-49 0,4-3-58 0,1-1-100 16,3-3-87-16,0-1-133 0,-2 0-54 0,-2-4-244 0</inkml:trace>
  <inkml:trace contextRef="#ctx0" brushRef="#br0" timeOffset="84449.16">9565 16896 1667 0,'0'0'162'0,"0"0"16"0,0 0 15 0,0 0-24 16,0 0-78-16,0 0-31 0,0 0-7 15,0 0-5-15,0 0-16 0,0 0-1 0,0 0-14 16,0 0-7-16,0 0-3 0,-108-95-8 0,97 106 0 16,-3 3-1-16,1 2 4 0,-3 4-4 15,2 0 2-15,0 3-2 0,-1 2 1 0,4 0-1 16,0 0 5-16,0 0 1 0,2 0-7 0,1-4 7 16,5-1-3-16,-1-3 1 0,2-3-2 0,2-1-1 15,0-4-11-15,3-2-7 0,3-2 6 0,3-3-11 16,1-2 8-16,1-1-5 0,1-9 6 15,5 0 0-15,-3-3 6 0,5-3 0 0,-1-1-12 16,-1 0 8-16,-1 0-4 0,1-1 8 0,-4 2 5 16,2 1 2-16,-3 1 3 0,-2 3-5 0,1 3 6 15,-4 1-4-15,-1 1-4 0,2 4 8 16,-4-1-4-16,2 2-1 0,-4 1 6 0,0 0-2 16,3 5 0-16,-4 2 8 0,0 4-6 0,1 2 2 15,-1 2-5-15,2 1 1 0,2 1 0 16,-3 1-3-16,4-1 2 0,-2-1 0 0,4-2 0 15,1-1 2-15,1-3 5 0,0-2-9 0,0 0 9 16,1-2-3-16,0-3-2 0,4-3 7 16,0 0-3-16,-1-3 7 0,3-5-2 0,-1-3 4 15,0 0-9-15,2-4-1 0,-3 0 1 0,1-1-6 16,-3-2 5-16,4-2-2 0,-5 0 3 0,2-2-4 16,-1 2 4-16,-3-3-2 0,1-3-4 0,-1 0 1 15,-1-3 0-15,-1-3 2 0,-1-3-5 0,1-3 5 16,-1-1-7-16,-3-4-4 0,-2 1-3 0,1 1-2 15,-6 0-4-15,3 7 3 0,-2 4 9 16,-1 8 2-16,-2 8 12 0,2 6 10 0,0 6-2 16,-3 2-1-16,3 3-6 0,-5 9-7 0,0 5-3 15,1 5 5-15,-1 4-2 0,-2 6 1 0,2 4 1 16,0 2-1-16,2 3 4 0,0 2-4 16,3 1 6-16,-3-1-4 0,4-1 3 0,0-1 3 15,0-6-5-15,4-3 0 0,-2-4-9 0,3-5-4 16,4-5-14-16,4-4-10 0,1-2-22 15,2-3-7-15,5-2 5 0,6-2-40 0,0-2-85 16,4-2-77-16,-3-1-166 0,-5-5-248 0,-8 2-202 16</inkml:trace>
  <inkml:trace contextRef="#ctx0" brushRef="#br0" timeOffset="84700.17">10404 16277 1898 0,'0'0'79'15,"0"0"36"-15,0 0 13 0,0 0 19 16,0 0-51-16,0 0-47 0,0 0-20 0,0 0-8 0,-19 132-3 15,12-105-15-15,5-2 1 0,-2-1-13 16,-1 0-13-16,3-2-23 0,0-2-50 0,0-4-93 16,2-1-133-16,2-6-202 0,0-3-649 0</inkml:trace>
  <inkml:trace contextRef="#ctx0" brushRef="#br0" timeOffset="84894.76">10590 16365 2105 0,'0'0'166'16,"0"0"-3"-16,0 0-7 0,0 0-32 0,0 0-53 15,0 0-21-15,0 0 3 0,0 0-15 0,0 0-6 16,-33 126-14-16,31-101-4 0,-4-1-5 0,3 3-13 16,-4-3-18-16,3 1-38 0,-1-1-76 15,4-3-155-15,1-6-252 0,0-4-983 0</inkml:trace>
  <inkml:trace contextRef="#ctx0" brushRef="#br0" timeOffset="86615.32">11057 16675 1910 0,'0'0'160'0,"0"0"-138"0,0 0 34 16,0 0 27-16,0 0-7 0,0 0-27 0,0 0-29 15,0 0-18-15,0 0-2 0,0 0 3 0,-124 66-3 16,113-44 6-16,0 3 2 0,0 2 8 16,4 0 1-16,0 0 6 0,5-2 3 0,1 0-4 15,1-2-2-15,0-3-3 0,7-2-6 0,-1-2-8 16,4-2 3-16,2-4-11 0,4-3 2 0,3-2 6 15,2-4-5-15,2-1 11 0,4-4-3 0,3-7 4 16,3-4-3-16,0-3 0 0,6-4 2 16,0-1-5-16,-2-2 1 0,-2-3 0 0,2 0 0 0,-4-2-4 15,-2-1 5-15,-3 0-8 0,-3-2 4 16,1-2 2-16,-4-3-1 0,-6-3 1 0,0-3-2 16,-6-1 4-16,1 1-6 0,-4 1 3 0,-4 3 1 15,-3 4-3-15,0 5 4 0,-2 7 2 16,-5 8 2-16,-3 4 1 0,1 4 4 0,-3 6-3 15,-1 2-2-15,-3 3-6 0,-1 7-3 16,-3 6-5-16,1 5-2 0,-1 6 10 0,1 5-9 16,0 2 6-16,1 1 3 0,5 3-5 0,2 2 6 15,1 1 4-15,2 0-1 0,5 1-1 0,1-2 5 16,2-6-7-16,1-1 1 0,3-6-1 0,6-4-4 16,6-4-5-16,-1-2-5 0,6-4 1 15,4-3-6-15,0-4 3 0,4 0 1 0,-2-2-1 16,-1-4-1-16,2 0 3 0,-1-3-1 0,-3-4-5 15,-2-1 7-15,-2-4-3 0,0-1 6 0,-1-3 3 16,-1 1 2-16,-3-2 2 0,1 1-2 0,-4-2 6 16,1 1-3-16,-3-1 3 0,-2-1 2 15,1 2 1-15,-6-1 2 0,1-1 2 0,-3 5 2 16,-1 1-7-16,0 4 9 0,-7 3-1 0,0 2 2 16,0 4 0-16,-4 0-3 0,-2 3-10 15,-1 5-8-15,-2 2 9 0,1 3-10 0,-4 1 8 16,6 4 3-16,-2-1-3 0,3 0 2 0,1 1 1 15,0 0-1-15,2 0-5 0,5-1 6 16,-2-2-5-16,6-3 2 0,0 1 0 0,0-4-1 16,3-1 0-16,6-2-9 0,0-3 5 0,1-1-5 15,0-2 2-15,2-3 6 0,3-5 4 0,-2-2-3 16,6 0 5-16,-1-2-4 0,-3-1-9 0,3 1 6 16,-5 0-5-16,3 1 2 0,-4 0 2 15,-2 2 0-15,0 0 0 0,-2 1-3 0,-3 2 2 0,1 1-7 16,-3 2-2-16,-2 2-2 0,1 1-2 15,-2 0-7-15,0 1 4 0,0 3 4 0,3 3 1 16,-3 3 10-16,1 2 2 0,-1 2 3 0,0 1-4 16,0 1 6-16,0 2-8 0,2-2-1 0,-1 0 6 15,2 0-6-15,3-3 4 0,-2-2 1 16,3-2 5-16,1-3-3 0,0-1 1 0,-2-4 1 16,4-1 1-16,1-3 3 0,0-4 5 15,6-1-2-15,-6-4-11 0,5-2 6 0,-3-2-10 16,-3 0 3-16,2-1 6 0,-2 0-6 0,-1 0 5 15,1 0 0-15,-2-2-1 0,-3-1 0 0,4-3 2 16,0-4-2-16,-1 1 0 0,0 0-4 16,-2 4 2-16,2 2 1 0,-1 5-2 0,-3 4 2 15,2 6-5-15,-2 2 0 0,4 3-1 0,-5 0 2 16,4 7 2-16,-3 4-1 0,3 1 6 0,2 5-5 16,0 0 6-16,1 4-1 0,2 2-4 0,1-1 5 15,3 3 0-15,-3-2 3 0,-1 1-1 16,3-2 3-16,-2-2-4 0,-1 1 1 0,-2 0-3 15,0-2 0-15,0 0-2 0,-7-3-1 0,2-1 6 16,-5-4-1-16,0 0 7 0,-7-2-1 0,-4-2 0 16,0-1-5-16,-5-2 0 0,0-2-2 15,-2 0-6-15,-1-2 5 0,3 0-9 0,1-3 4 16,2-1-1-16,2-2 0 0,2 1-3 0,0-1-2 16,2 0 3-16,4 1-8 0,2 1 2 0,0-1-6 15,1 0-4-15,0 2-1 0,3-2 2 16,4 2 4-16,3-1-3 0,1 1 6 0,0 0-2 0,1-1 5 15,4 0 2-15,-2-1 3 16,3-1 0-16,-2 0 2 0,2-2 4 0,-1 2-3 16,0-2 6-16,3 1-7 0,-5 0 3 0,4-1 0 15,-2-2 2-15,-1 1 5 0,1 0-1 0,-2-2 7 16,-3-1 4-16,4-1 4 0,-5-1-4 0,-2-2 4 16,1-1-13-16,-1-1-1 0,0-2 2 0,-2 1-7 15,1-1 8-15,0 1-7 0,-4 2 1 0,2 3-3 16,-4 2 0-16,0 4 3 0,-1 2-1 15,0 2 8-15,0 4 0 0,-4 0 1 0,-1 0-7 16,-2 4-5-16,-1 4-11 0,-1 1 1 0,-2 3 5 16,-2 1-1-16,3 1 4 0,1 2-4 15,2 2 4-15,-1 0-4 0,0 2 6 0,4-1-1 16,-2 1-4-16,1 0 4 0,1-1 0 0,4 0 3 16,0-4-4-16,3-1 3 0,3 0-10 0,4-1 3 15,0-2 1-15,2 0-4 0,3-2 4 16,-1-2-2-16,2-1 5 0,-1-4-7 0,4-2 8 15,0 0-9-15,-1 0-1 0,2-5 3 0,-4-3 0 16,2-1 7-16,-1-3-7 0,-3 1 10 16,-1 0-10-16,1-2 3 0,-2 0 4 0,1-2-3 15,-3 0 2-15,4-1-6 0,-3-2 3 0,-1-2-5 16,1-1 3-16,-1-3 1 0,-2 4-3 0,-1 1 4 16,3 3 0-16,-5 5 6 0,-1 3-3 0,-3 2 6 15,0 3-5-15,-1 3 1 0,2 0 4 0,-2 5 3 16,0 3 6-16,0 3 0 0,-3 6 7 15,0 1-7-15,-1 1 5 0,0 5-1 0,1-3 2 16,-1-1 6-16,1 1 3 0,0-1 3 0,-2-2-6 16,3 0-5-16,2-2-14 0,-1-1-5 0,1-3-12 15,0-2-10-15,1-3-25 0,1-2-30 16,6-2-46-16,-1-3-107 0,0 0-175 0,0-3-278 16,-2-1-808-16</inkml:trace>
  <inkml:trace contextRef="#ctx0" brushRef="#br0" timeOffset="86784.94">12753 16359 2590 0,'0'0'98'0,"0"0"-3"16,0 0 10-16,0 0-19 0,0 0-47 0,0 0-28 15,0 0-12-15,0 0-17 0,0 0-23 0,0 0-26 16,0 0-78-16,0 0-140 0,0 0-203 0,0 0-626 15</inkml:trace>
  <inkml:trace contextRef="#ctx0" brushRef="#br0" timeOffset="87452.74">13110 16837 2099 0,'0'0'52'0,"0"0"21"16,0 0 26-16,0 0 19 0,0 0-13 0,0 0-27 15,0 0-25-15,0 0-11 0,0 0-17 0,0 0-7 16,111-117-5-16,-99 100-2 0,4 0-7 0,-5 0-1 16,-2 2 2-16,-2 1-5 0,-1 1 5 15,-4 0-5-15,3 1 5 0,-4 3-4 0,-1 4 4 16,0 1 10-16,0 3-5 0,0 1 6 15,-1 0-3-15,-2 4-15 0,0 6-3 0,0 6 0 16,-5 4-4-16,5 6 8 0,0 4 5 0,0 3-6 16,3 3 5-16,0 2-6 0,2 1 3 0,3 0-4 15,1 2-1-15,0-2 6 0,2 0-8 16,-2-1 5-16,1 1 6 0,1-4-2 0,-3 1-4 16,1-1 5-16,-2-3-14 0,-1-2 8 0,-3 0 9 0,1-3-4 15,-2-1 7-15,-6-2-4 0,-2-2 10 16,-1-2-6-16,0-3 13 0,-1-1-1 0,-3-3-9 15,-2-3 0-15,2-1-3 0,-2-2-3 0,2 0-10 16,-3-3 11-16,3 0-10 0,-2-3 4 16,-1-1 8-16,3 0 1 0,-1-3 3 0,0-2 0 15,1-2 11-15,3 0-7 0,2-2 9 0,0 0-3 16,1-3-11-16,5-2 3 0,-1 0-7 16,1 0 3-16,3-2-8 0,0-3 8 0,1 0-7 15,8-4 2-15,1-1 1 0,6 0 1 0,-2-2-10 16,7 0-7-16,0-4 11 0,3 2-26 15,1-3-1-15,0-1-20 0,1-2-40 0,1-3-34 16,-2 2-59-16,4-4-91 0,-5 4-140 0,-4 8-187 16,-7 8-785-16</inkml:trace>
  <inkml:trace contextRef="#ctx0" brushRef="#br0" timeOffset="87616.11">13458 16451 2464 0,'0'0'105'16,"0"0"30"-16,0 0 9 0,0 0-6 0,0 0-46 16,0 0-25-16,0 0-29 0,0 0-17 15,0 0-15-15,0 0-5 0,0 0-23 0,0 0-27 16,0 0-28-16,0 0-83 0,45-58-142 0,-38 58-280 16,-2 0-974-16</inkml:trace>
  <inkml:trace contextRef="#ctx0" brushRef="#br0" timeOffset="88447.83">13932 15251 1065 0,'0'0'315'0,"0"0"-302"16,0 0 32-16,0 0 22 0,0 0-11 16,0 0-5-16,0 0-24 0,0 0-7 0,0 0 12 15,0 0 22-15,0 0 16 0,-92 121 12 0,86-74 7 16,1 6-1-16,3 5-8 0,3 5-17 16,-1 4-15-16,0 3-13 0,1 5-5 0,1 1-4 15,4 2-5-15,-6 3-5 0,0 1-1 0,0 1 4 16,0 3-1-16,1 2 8 0,-1 3-3 0,0 1 0 15,0 0-7-15,3 2-1 0,-2-5-5 0,5-1-8 16,-1-1 5-16,3-4-11 0,-1-2 6 0,-1-3-3 16,0-3-5-16,1-2 0 0,0 1 0 15,1-2 9-15,-1-3-1 0,-2-4 7 0,2-3-3 16,1-10-2-16,-4-8-2 0,-1-8 21 0,0-4-17 16,0 0-3-16,-2 0 1 0,1 3-25 0,-1-2 18 15,-1 1-11-15,2-3 12 0,-2-2-21 16,0-4-6-16,-3-3 8 0,1-6-54 15,0-5-37-15,0-4-46 0,-1-3-38 0,2-4-26 16,1 0-18-16,0-9-61 0,0-2-96 0,0 2 3 16,0 2-6-16</inkml:trace>
  <inkml:trace contextRef="#ctx0" brushRef="#br0" timeOffset="89358.4">14166 15179 1241 0,'0'0'-52'15,"0"0"28"-15,0 0 11 0,0 0 22 16,0 0 3-16,0 0-5 0,0 0 2 0,0 0 2 15,0 0 8-15,0 0 7 0,0 0 11 0,0 0 6 16,0 0 12-16,0 0 9 0,44-10 14 16,-49 25 13-16,-4 3 1 0,0 1 5 0,-1 2-10 15,-2 2-5-15,2 0-4 0,-2 2-8 0,0 3-2 0,2 3-5 16,-2 2-6-16,5 6-4 16,-1 1-4-16,2 3-4 0,2 3-5 0,2 4-6 15,-2 1-2-15,3 1-7 0,-1 2-2 0,2 0-2 16,0 1-3-16,0 3 2 0,0-1-5 0,0 1 4 15,0 0-4-15,0 2 2 0,2-1 3 16,3 2-1-16,0 1-5 0,2-2-2 0,-2-1 0 16,1 1-10-16,4 0 6 0,-4-1-6 0,-1-1-6 15,2-3 1-15,-2-2-1 0,0-3 4 0,-3 1-4 16,1-4 6-16,-3 2-4 0,0-2 3 0,0 0-2 16,0 1-2-16,-3-1-3 0,1-4 0 0,1 0 13 15,-2-3-9-15,3 1 8 0,0-4-5 16,-1 1-7-16,1-1 4 0,0 0-1 0,0-3 5 15,1-1-3-15,-1 0 6 0,0-4-5 0,0 0-2 16,3-2 3-16,-1-2 1 0,0 2-4 0,0-2 5 16,-2-2 12-16,2 1-15 0,1 0 13 15,-2-1-10-15,1-3-4 0,-2-4 4 0,0 1 14 16,2-3 11-16,-2 1-21 0,0 4 12 0,0 1-19 16,0 0-2-16,0 3 7 0,0 1 3 0,-2-1-11 15,2 1-5-15,0-3 21 0,0-1-16 0,0-1 13 16,0-4-10-16,0 0 8 0,2-2-16 15,0-2 23-15,1-1 3 0,-1-4-25 0,2 0 24 16,-4-1-22-16,4-3 10 0,-3 1-16 16,-1-1 23-16,1-1-21 0,-1-1 8 0,0 0 30 15,0 1-23-15,0-1 19 0,0 0-28 0,0 1 4 16,0 1-16-16,0 0 15 0,0 0 22 0,-1 2-30 16,-3-1 16-16,3 2-6 0,-2-1-6 0,2 1-9 15,-1 0 26-15,-1-1-42 0,1-1 15 0,0 2 30 16,-1-2-28-16,0 1 29 0,1-1-32 15,-1 1 3-15,1-2-14 0,-2 1 19 0,3-1 11 16,-2-1-13-16,2 0-1 0,0 0-12 0,0-1-7 16,1 2-30-16,0-2 6 0,0 0-54 15,0 0-14-15,0 0-35 0,0 0-99 0,0-4-101 16,0 1-192-16,0-1-60 0,0 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4:27:38.07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16744 4188 0 0,'0'0'155'0,"0"0"-83"16,0 0-33-16,0 0-19 0,0 0-3 15,0 0-8-15,0 0-2 0,0 0 2 0,0 0 2 16,0 0 2-16,0 0 3 0,0 0 0 0,0-17 2 16,-1 17 9-16,1-1 9 0,-3 0 7 15,2 1 1-15,0-1-6 0,-1 1-13 0,-3 0-10 16,1-1-9-16,-1 0-4 0,-1 1-4 0,-2 0 0 16,0 0-1-16,-2 0 4 0,2 3 9 0,-2 1 4 15,-3 1 1-15,2 2 3 0,0 2-4 16,0 0-4-16,0 1 2 0,-2 0-7 0,3 0-3 15,-3 2 0-15,2-1-4 0,1 2 2 0,-1 0-3 16,-1 1-1-16,2 1 0 0,0 1-1 16,-1 0-1-16,2 1-2 0,1-1-1 0,1 0 2 15,1 1 1-15,0 2 1 0,2-1-1 0,-1-1-1 16,0 1 0-16,0 0 3 0,1 0 0 0,1-3 2 16,-3 4 0-16,4-2 2 0,-3 0 1 0,1 2-2 15,2 0-1-15,-2-3-1 0,2 3-2 0,-1 0 4 16,2-1-2-16,0 0 3 0,0 1 0 15,-1 1-1-15,2-2 1 0,-1-1 0 0,1-1-1 16,0 1-1-16,0-2 1 0,0 0 0 0,0-1 0 16,3 1 0-16,-1 0 1 0,3-1 2 0,1-1 2 15,-1 1 1-15,1 0 1 0,2 0 1 16,-2-1 1-16,2-1 6 0,1 0-1 0,0 2-1 16,3-3-2-16,0-1-6 0,1 2 2 0,0 0-2 15,-1-2 2-15,2 0-5 0,-1 2 3 16,1-2-1-16,-1-1-2 0,3 1 7 0,-4-1-7 15,6 0 4-15,-2-1-1 0,1 1 33 0,2 0 16 16,2 0 6-16,3 0-15 0,-4-1-43 0,0-1-16 16,-2 1-8-16,0-2 12 0,0 1 5 15,-4 0 6-15,3-1 1 0,-3 0-1 0,4 0 5 16,-3 0-7-16,2-1 1 0,1 1 0 0,3 1-2 16,-2-1 1-16,-1 2 2 0,0-1-2 15,0-2-2-15,2 2 4 0,-1-1-3 0,-1-1 0 0,2 1 1 16,0-2 1-16,-2 0 1 0,5 1 2 0,0 0 5 15,-1-1-6-15,1 1 2 0,2-1-1 16,-2 0-2-16,0 0 2 0,2-1-2 0,-3 1 0 16,2-1-2-16,2 1 2 0,-3-2-3 0,4 1 1 15,-1-1 5-15,-1-1-1 0,-2 2-1 16,3-2 1-16,-3 0-1 0,-1 0 0 0,3 0 5 16,-1-1-2-16,-2 0 0 0,4 0 3 0,-1 0-4 15,1 0 4-15,-4 0-4 0,5 0 1 16,-3 0 3-16,-3 0-2 0,6-2 3 0,-6 1-3 15,3 0-1-15,5-1 2 0,-2 0 1 0,-1 2 1 16,3-3-2-16,1 1-3 0,-1 0-1 0,0 0 1 16,1 0 3-16,1 0 4 0,-1-2 0 15,1 2-2-15,-5 0-5 0,2-1-4 0,0 1-1 16,-4 1 0-16,1 0 4 0,-1 0-2 0,-3-1 3 16,0 1 0-16,0 0 1 0,0 1 0 0,-2-1-3 15,1 0 2-15,-1 0-2 0,-2-1 4 0,-2 0 1 16,2 1-3-16,-4 1-1 0,5 0-4 0,-4 0 2 15,5 0-1-15,-1 0 2 0,3 0 1 16,-1 0-2-16,0 0 2 0,2 0-2 0,0 0 0 16,3 0 0-16,-4 0-1 0,4 0 0 0,1 0-1 15,-2 0 1-15,3 1 0 0,-3-1 0 0,3 1-1 16,-3 0 1-16,3 1 0 0,-4-1 1 16,-1 0-1-16,3 0-1 0,-3 0 2 0,1 0-1 15,-2 2 2-15,3-3 0 0,0 0-1 0,-2 0-2 16,-1 0 2-16,4 0 0 0,-3 0-1 0,0 0 0 15,-1 0 1-15,0 0-2 0,0 0 4 16,-2 0-1-16,4 0-2 0,2 1 3 0,-2-1-3 16,-1 0-2-16,3 0 1 0,-2 0-1 0,0 0-1 15,-2 0 2-15,4 0-2 0,-2 0 3 16,-1 0-2-16,0 0 2 0,4 0 1 0,-3-1-4 16,3 1 3-16,-3-1 0 0,-1 1 1 0,2 0 2 15,0-2-1-15,-4 2-2 0,2-1 0 0,-1 1-1 16,0-1 2-16,0 1 0 0,0-1 1 0,4 0-1 15,-3-2-2-15,0 1-1 0,0 0-2 16,-2-1-7-16,1 0-1 0,2-1-9 0,-1 2-10 16,-4-1-6-16,3 0-15 0,1-2-15 0,-4-1-14 15,1 0-15-15,4-1-1 0,-4-1 12 0,2 0 18 16,-6 1 6-16,-3 4-215 0</inkml:trace>
  <inkml:trace contextRef="#ctx0" brushRef="#br0" timeOffset="2450.96">16870 4213 0 0,'0'0'73'0,"0"0"-44"16,0 0 5-16,0 0 13 0,0 0 12 0,0 0-14 15,0 0-8-15,0 0-14 0,0 0-7 0,0 0-5 16,127-34-2-16,-106 30-1 0,2-2-1 16,0 0 1-16,4 2 1 0,3-1 2 0,1-1 4 15,2 0 0-15,5-1 1 0,-3 2-1 0,4-1 0 16,0 1 6-16,3 0 5 0,-2-1 5 0,2 0 17 15,3 0 1-15,-2 1-2 0,1 0 0 0,-3-1-17 16,6 0 2-16,-4 0 1 0,0 2-3 16,5 0 6-16,-5-1-9 0,5 0-5 0,-3 0-4 15,1 1-9-15,-2 1 3 0,2 0-2 0,-5 1 2 16,1 1 2-16,-1 0 4 0,-1 0 1 16,-3-1-1-16,0 2-1 0,1 0-8 0,-5 0-1 0,0 0-3 15,1 0-3-15,-3 2 4 0,-1-1-1 16,-4 0 3-16,3 0 1 0,-2 0 2 0,1 0-2 15,-2 1 2-15,4 0-2 0,-1-1-1 0,1 1-4 16,-1 1-1-16,1-2-2 0,-4 1-3 16,5 0 4-16,-1 2-4 0,0-2 1 0,2 2 0 15,-1-1-2-15,3 0 1 0,-4 1-2 0,0 0 1 16,0 1-1-16,-2 0 2 0,5-1 0 0,-5 1 0 16,2 0 0-16,0-2-2 0,-1 2 0 0,-1-2-1 15,-6 1 5-15,5-1 0 0,-4 0 2 16,-1 1 0-16,0-1-2 0,3 1-1 0,-3-2 2 15,0 0 2-15,-2 2-3 0,1-3 2 0,0 1-2 16,-2 0-2-16,1 1 2 0,-2-1 1 16,1 0-1-16,-4 1 1 0,2 0-3 0,-3-2 0 15,2 2 0-15,-3-1 1 0,-1 0 1 0,-1 1 1 16,3 0 0-16,-3 0 0 0,0-1-2 0,0 1 2 16,-1-1-2-16,0 0 0 0,-1 1 1 15,1-1-1-15,-1 0 3 0,1 0-2 0,-3 0 3 16,2-1-1-16,0 0 0 0,0 0 2 0,-1 1-4 15,-3-1 2-15,3 0-1 0,1 0-1 16,-2 0 3-16,-2-1-2 0,4 1 0 0,0-1 0 16,-1 2 1-16,-2-2-2 0,2 1 2 0,2 0-2 15,0-1 2-15,-2 0-1 0,1 1 1 0,-1-1 4 16,-1 1-3-16,1-1 0 0,2 1 0 0,-2 0-1 16,-1-1 0-16,-1 2 3 0,3-2-1 0,-3 1-1 15,0-1 2-15,1 1-2 0,-3-1 2 16,4 1 1-16,-1 0 3 0,-2 0 1 0,6-1 3 15,-3 0 0-15,2 2 0 0,0-2-1 0,1 0-3 16,0 1 0-16,-1-1-1 0,1 0 0 0,-1 0 0 16,-1 0-3-16,2 1 0 0,-2-1-2 15,0 1-1-15,1 0 1 0,0 0-1 0,-2 1-1 16,-3-1-1-16,5 0 5 0,-4 0-8 0,-1 1 2 16,2 0-3-16,-4 0-5 0,5 1 5 0,-3 0 1 15,1 0 1-15,2 0 0 0,-1 1 0 0,-1-1 0 16,1 2 2-16,-1-2 1 0,1 1-1 15,0 0 3-15,-1 0 1 0,1 1 9 16,3-2 0-16,-1 2-2 0,0-2-3 0,-1 0-7 16,1-1 3-16,0 2 1 0,-2-3 3 0,2 1-1 15,1 0 4-15,-3-1-3 0,-2 0 3 0,3 0 0 16,-4-1-2-16,1 1 1 0,-2 0-3 0,0-1 3 16,1 1-7-16,-2-1 3 0,-1 2-3 0,0-1-4 15,3-1 4-15,-3 0-1 0,1 2 0 0,0-2-2 16,-1 1 1-16,4 0-2 0,-2 1-1 15,-1-1 6-15,3 0-3 0,-3 0 0 0,0 0-1 16,-1 0-5-16,0-1 4 0,1 2 1 0,0-1-1 16,-2-1 2-16,1 1 0 0,-1 0-4 15,0-1 1-15,1 1 2 0,-1 0-1 0,1-1 1 16,-1 2 1-16,1-1 3 0,-1 1-5 0,1 0 3 16,1 1-1-16,-1-1 1 0,1 2 2 0,0-3-1 15,0 2 0-15,-1-1-6 0,0 0 7 16,1-1-6-16,-2 2 4 0,1-1 0 0,1 0-2 15,-1 2 0-15,0-2 1 0,0 1 0 0,0-1-2 16,-1 0 2-16,1 1-1 0,1-1-3 16,0 1 4-16,-1 0-1 0,0-1 1 0,0 0 0 15,-1 1 1-15,1-2-4 0,0 1 2 0,-1 0 2 16,0 1-4-16,1-1 3 0,-1 0 0 0,2 1-1 16,1 0 0-16,-2 0 1 0,2 1-2 0,-2-1 1 15,2-1 0-15,0 2 0 0,-2 1-1 0,1-2 2 16,0 1 0-16,0-1-3 0,1 1 4 15,-1-1-3-15,-1 1 0 0,0-2 2 0,2 1 0 16,-2 0 1-16,2 1-1 0,0-2 2 0,-3 2-3 16,3-1-1-16,0 1 3 0,-1-1-2 0,0 0 1 15,-2 0 2-15,3-1-2 0,-1 0-3 16,-1 1 4-16,1-1-4 0,-1 0 1 0,0 2 2 16,-1-1-1-16,1 1 0 0,1 2 0 0,0-2 2 15,0 0-2-15,-1 2 0 0,0 0 0 16,1 1-1-16,-2-1 1 0,1 1 2 0,1-1-1 15,0 1 2-15,-2-2-1 0,1 2 0 0,-1 0 0 16,0-1 1-16,0 1 1 0,0 0-4 0,0-2 8 16,0 2-2-16,0-1 1 0,-1 1 2 15,-1 0-5-15,0-2 2 0,1 2-1 0,-1 0-1 16,0 0 2-16,0 0 0 0,0 0 1 0,-1-1 1 16,1 0-5-16,0 3-2 0,-1-4-3 0,0 2-4 15,2 0 2-15,-1 0 1 0,1 1 1 0,-2 1 3 16,0-1-2-16,1 2-3 0,0-2 0 15,-1 0-4-15,0 0 0 0,1 0 3 0,1-1-1 16,-1 0 2-16,-2-2 2 0,3 4 2 0,0-4-3 16,-2 2 2-16,0 0 0 0,0 0-1 0,0 0-2 15,1 0 1-15,-1 0 0 0,0-2-3 16,0 4 3-16,-1-2-2 0,1 0-1 0,0 1 0 16,-1-1-3-16,1 0 0 0,-2-1-4 15,0 1 1-15,4 1-1 0,-3-1-3 0,0-1 1 16,2 1-1-16,0 0 1 0,-2 0 3 0,1-2-2 15,1 2 1-15,-1-1 2 0,-2 1-3 0,3-1 2 16,0 1 3-16,-2-2 1 0,1 2 2 0,0-1 3 16,-1-1-1-16,1 2-3 0,-2 0 1 15,0 2 0-15,1-2-2 0,-2 1 3 0,1 0 0 16,0-1 1-16,-1 0 0 0,1-1 3 0,1 1-1 16,-2 0 0-16,2-1 5 0,-2 0-2 0,1 0 4 15,0-1-2-15,1 0 0 0,-2 0-1 16,3 1-2-16,-4 0 4 0,5-1-4 0,-2-1 1 0,-1 2 1 15,2-1-1-15,-1-1 2 0,0 0 0 0,1 0 3 16,-3 1-4-16,4 0 2 0,-5-2-3 16,4 1-2-16,0 1 2 0,-2-2-1 0,1 2 2 15,-1 0 0-15,2-1 4 0,-5 1-3 0,6-3 1 16,-1 2 3-16,-2-2-1 0,2 1 4 16,-1 0 2-16,-1 0 0 0,-1 0 1 0,1 0 2 15,-2 0 1-15,3 1 1 0,-3-2 0 16,-1 2-1-16,0-1 0 0,0 0 0 0,0 2 6 15,-1-1-4-15,2-2 1 0,0 1 1 0,-1 0-1 16,-1-1 2-16,-1 2-2 0,0-2-2 0,0 1-8 16,0 0 1-16,0-1-5 0,-1 2-2 0,1-2 0 15,1 0-4-15,-1 1-1 0,4-1 0 16,-1 1 3-16,-1 0-2 0,4 0-1 0,-5-1 0 16,1 0-4-16,0 1 0 0,0-1-4 0,-3 0 1 15,3 1-6-15,-1-1-9 0,-2-1-14 0,1 1-19 16,0 1-12-16,-1-2-25 0,-3 1-16 0,3-1-27 15,0 0-34-15,1 1-19 0,0-1 5 16,1-1 32-16,6 0-295 0</inkml:trace>
  <inkml:trace contextRef="#ctx0" brushRef="#br0" timeOffset="3804.06">20358 5613 341 0,'0'0'15'0,"0"0"-2"16,0 0 29-16,0 0 26 0,0 0 22 0,0 0 15 16,0 0-2-16,0 0 7 0,0 0 5 0,0 0-4 15,0 0-2-15,0 0-6 0,11-60-12 16,-11 60-11-16,0 0-17 0,0 0-17 0,0 5-5 15,0 0-5-15,0 3 2 0,0 2 3 0,0 7-4 16,0 1-1-16,0 5-8 0,0 1-1 16,-2 2-3-16,1 2-5 0,1 1-2 0,-1 1-6 15,-1 0-4-15,0-1-3 0,-2-1-5 0,3 0-1 16,1-3-4-16,0 0-9 0,0 0-2 0,-1-3-13 16,1-1-20-16,0 0-29 0,0-4-49 0,0 0-50 15,0-4-57-15,0 1-30 0,0-5 12 16,1-2 52-16,1-2 42 0,1-3-193 0</inkml:trace>
  <inkml:trace contextRef="#ctx0" brushRef="#br0" timeOffset="4085.31">20501 5509 838 0,'0'0'-1'0,"0"0"32"16,0 0 34-16,0 0 25 0,0 0 4 0,0 0-23 16,0 0-14-16,0 0-11 0,0 0 8 15,0 0-7-15,0 0 3 0,0 0 5 0,0 0-4 16,-6 123 2-16,3-95-9 0,0-1-10 0,2 3-9 16,-2-1-8-16,-1 2-1 0,3 0-5 0,-1 1-1 15,2-1-5-15,-2 1-4 0,0 0-4 16,-1-1 1-16,1-1-2 0,1-3-6 0,0 1-9 15,0-3-29-15,0 1-52 0,1-4-43 0,0-1-42 16,0 0-47-16,0-4 6 0,0-2 27 16,0-1 43-16,1-4 27 0,-1-4-179 0</inkml:trace>
  <inkml:trace contextRef="#ctx0" brushRef="#br0" timeOffset="4484.85">20183 6153 419 0,'0'0'12'15,"0"0"17"-15,0 0 32 0,0 0 18 16,0 0 7-16,0 0-14 0,0 0-8 0,18 131-2 15,-9-112-6-15,-4 0-5 0,3 1-5 0,0-2-3 16,-2 0-2-16,1-1 3 0,1 0 1 16,-1-3-4-16,-2 1-6 0,4-3-7 0,-2-1 7 15,1-2 4-15,-1-2 3 0,2 0 2 0,0-4-3 16,0 1 2-16,2-3 9 0,-1-1 10 0,2 0 6 16,0-3 3-16,4-4 0 0,-2-1-4 0,2-3-5 15,-1-1-3-15,1-2-6 0,-2-1-8 0,2-1-8 16,-1 0-5-16,3-2-11 0,-1-1-7 0,-3-1-5 15,4 0-5-15,1-3-4 0,-4 2-2 16,3 0-7-16,0-1-15 0,-2 4-17 16,0 0-22-16,-3 3-26 0,2 2-32 0,-3 0-60 0,-1 3-101 15,-2 0-82-15,-5 3 8 0,1 3-397 0</inkml:trace>
  <inkml:trace contextRef="#ctx0" brushRef="#br0" timeOffset="5185.79">20083 5517 390 0,'0'0'-4'0,"0"0"-8"0,0 0 5 0,0 0 15 15,0 0 10-15,0 0 10 0,0 0 25 0,0 0 29 16,0 0 20-16,0 0 23 0,0 0 12 16,0 0 4-16,0 0 13 0,86-30-1 0,-74 21-7 15,-1-2-17-15,0 2-22 0,1-1-21 0,0-1-18 16,2 0-9-16,-2-1-9 0,2-2-8 0,0 0-5 16,-1 2-9-16,-1-1-6 0,0 1-3 15,0 1-3-15,1 2-5 0,-4 1 0 0,0 1-3 16,-1 2-1-16,-1 0-1 0,1 0-2 15,-1 2 1-15,-1 0-4 0,-1 2 0 0,0 1-3 16,0 0-2-16,-1 0 1 0,-2 3 4 0,3 1 0 16,-1 3 4-16,3 1 2 0,-3 1-3 0,4 2 2 15,0 0 0-15,1 1-2 0,-1 1 1 16,2 0-1-16,1 1 2 0,0 1-2 0,-1-1 0 16,2 1 0-16,-2 0-2 0,0 0-1 0,1 0-2 15,-2-2-5-15,1 1-5 0,-2 1-9 0,0-2-21 16,1-2-25-16,2 1-35 0,1-2-57 15,-2 0-91-15,3-2-98 0,-2-1-20 0,-1-4 41 16,-6-1-267-16</inkml:trace>
  <inkml:trace contextRef="#ctx0" brushRef="#br0" timeOffset="7267.76">20762 6915 286 0,'0'0'26'0,"0"0"16"16,0 0 52-16,0 0 58 0,0 0 57 0,0 0 31 16,0 0-5-16,0 0-29 0,0 0-36 0,0 0-27 15,0 0-18-15,0 0-11 0,20-22-16 0,-20 20-10 16,-3 0-15-16,-3-2-14 0,3 1-12 0,-5-1-16 15,-2 0-13-15,0 1-10 0,-3 1-2 16,-6 0 0-16,-1-1 2 0,-2 3 4 0,-4 0 0 16,1 0-2-16,-4 0-2 0,-3 0-2 0,0 0-5 15,-5 1 1-15,-3 4-3 0,0-1-2 0,0 1 0 16,-1 0 0-16,3 0 2 0,0 2-2 0,-1-1 3 16,1 1-3-16,6-1-2 0,0 1 2 15,2 1-4-15,1-1-1 0,1 2-1 16,6-1-1-16,0 1-2 0,3-1-3 0,6 0-5 15,4-1-10-15,1 0-10 0,5 0-12 0,2-2-7 16,1 1-1-16,0-2 7 0,3 1 9 0,5 0 10 16,-1-1 9-16,6 1 8 0,1-1 8 0,4 2 6 15,5 0 2-15,3-2-2 0,-2 2 0 16,6 1-5-16,-2-1-3 0,1 1 2 0,-4 0-1 16,5 1 5-16,-1 1 5 0,-4 0-2 0,0 0 0 15,-2 1-2-15,-2-1 2 0,0 1 0 0,-1 0 2 16,-2 1 2-16,-3-1-3 0,-2 0 0 0,-1 1 3 15,-6-2 1-15,0-1 5 0,-5 1 7 0,-1 1 7 16,0-1 10-16,-5 1 4 0,-5 2 1 16,-5-1-2-16,2 0-5 0,-6 0-1 15,-1 0-4-15,0 0-3 0,-1 0-4 0,-3 1-5 0,0-2-3 16,1 1-1-16,-2-2-3 0,-1 1-2 16,2-1-1-16,-3 2-3 0,7-2 0 0,0-1 1 15,5 2-2-15,-2-4-1 0,4 2-3 0,2-1-2 16,2-1-1-16,2 0 2 0,-1-2-2 0,5 1 0 15,2 0-2-15,-1-2 1 0,2 1-1 16,0-1 4-16,0 0 2 0,0 1-3 0,2-1 4 16,1 1 5-16,6-1 2 0,-2 1 8 0,3 0 3 15,3 0 2-15,0-2 0 0,5 2 1 0,-1-3-1 16,1 1-2-16,4-1 1 0,0 0 1 16,1 0 2-16,3 1 1 0,0-4 5 0,3 4-4 15,1-2 0-15,1 1-2 0,0-1-4 0,1 1-4 16,1 0-5-16,1-1 1 0,-3 1-4 0,-1 0 2 15,-1 1 0-15,-3-1-3 0,1 1 0 0,0-1-1 16,-2 2 1-16,1-2-2 0,-2 1 2 16,-3 0-3-16,1-1-1 0,-2 1 1 0,-1 1-2 15,0-2-2-15,-1 1-3 0,-5-1-7 0,-1 2-9 16,1-2-18-16,-1 0-22 0,-1-1-36 0,-1 1-61 16,-3 0-111-16,0-1-176 0,0 0-7 15,-5 1-487-15</inkml:trace>
  <inkml:trace contextRef="#ctx0" brushRef="#br0" timeOffset="28902.42">20082 7970 751 0,'0'0'663'16,"0"0"-642"-16,0 0 47 0,0 0 34 0,0 0 15 16,0 0-30-16,0 0-49 0,0 0-25 15,0 0-17-15,0 0-9 0,0 0-7 0,0 0 3 16,0 0 0-16,0 0-3 0,-21-25-16 0,21 25-18 16,0 0-31-16,0 0-62 0,0 0-85 0,1 2-63 15,2 1 12-15,1-1 54 0,-2 0-179 0</inkml:trace>
  <inkml:trace contextRef="#ctx0" brushRef="#br0" timeOffset="30185.73">19956 8384 267 0,'0'0'9'0,"0"0"7"16,0 0 24-16,0 0 40 0,0 0 47 0,0 0 27 16,0 0 21-16,0 0 0 0,0 0-8 0,0 0-9 15,0 0-15-15,0 0-20 0,0 0-22 0,0 0-19 16,-11 9-17-16,11-9-9 0,0 0-10 16,0 0-3-16,1-2-8 0,0-1-3 0,1-2-2 15,-1-1-5-15,4-1 4 0,-1-1-6 16,2 0 2-16,-1 0-3 0,1 0 0 0,-2-2 0 15,1 2 3-15,-2 1 2 0,-1 1-1 0,2 2 1 16,-1 2-6-16,-2 1-7 0,0 1-6 0,0 0-6 16,-1 0-5-16,1 0 3 0,4 3 5 0,-3 4-1 15,0 4 9-15,0 5-3 0,4 0 0 0,-3 3-3 16,4 5-2-16,-4 1 1 0,4 0-6 16,-3 4 4-16,4 1-3 0,0 0 2 0,-3 1 4 15,3 1-3-15,1-2 2 0,1 2 0 0,-2-2-1 16,-1 0-1-16,1-1 2 0,-1-2-4 15,-3-1-2-15,2-1 4 0,-4-3-3 16,0-2 7-16,1-1 3 0,-3 0-1 0,0-3 0 0,0-3-2 16,-3 1-1-16,0-1 4 0,-2-1 1 0,0-2 2 15,-3-1 4-15,2 0-6 0,-2-1 2 16,0-1-4-16,-3 0-7 0,2-1 6 0,-1-2-3 16,-1-1 5-16,2-2 6 0,-1-1-4 0,-2 0-1 15,1-3-3-15,1-4-3 0,-2 0 0 16,2-2 1-16,0-1 0 0,-1 0-1 0,1-2-3 15,1 1 3-15,-1-1-5 0,2-2 0 0,1 3 1 16,3 0-1-16,1-1 3 0,-2 1-1 0,4-2 0 16,1 0-5-16,0-3 0 0,3 0 2 15,4-3-2-15,2 1 4 0,2-4-2 0,1 0-1 0,3 0 1 16,1-5 0-16,3 2 1 0,1-3-1 0,1-1-1 16,-2-1-2-16,4-1-2 0,3-1-8 15,-4 0-8-15,-1-2-23 0,0 3-32 0,-2 1-42 16,-3 4-57-16,-3 5-111 0,-4 3-211 0,-5 6-53 15,1 6-490-15</inkml:trace>
  <inkml:trace contextRef="#ctx0" brushRef="#br0" timeOffset="30608.72">20590 8229 2485 0,'0'0'82'0,"0"0"-95"0,0 0 30 0,0 0 26 16,0 0-2-16,0 0-23 0,0 0-16 15,0 0 4-15,0 0-1 0,0 0 1 0,0 0-4 16,0 0-1-16,0 0-2 0,0 0-6 0,100-46-3 16,-83 46-25-16,-4 0-41 0,2 0-68 0,-2 3-108 15,-1 0-233-15,-1 1-53 0,-7-2-609 0</inkml:trace>
  <inkml:trace contextRef="#ctx0" brushRef="#br0" timeOffset="30815.06">20511 8484 2265 0,'0'0'-76'16,"0"0"33"-16,0 0 58 0,0 0 61 0,0 0 2 16,0 0-24-16,0 0-14 0,0 0-8 15,0 0-6-15,0 0-15 0,130-14-3 0,-104 8-8 16,-2 0-2-16,0 0-6 0,-1 1-22 0,-4 2-39 15,0-1-64-15,-4 2-94 0,-2 1-170 16,-4 1-90-16,-1 0-468 0</inkml:trace>
  <inkml:trace contextRef="#ctx0" brushRef="#br0" timeOffset="31419.08">21012 8437 253 0,'0'0'98'0,"0"0"51"16,0 0 67-16,0 0 38 0,0 0-2 0,0 0-79 15,0 0-35-15,0 0 3 0,0 0 2 0,0 0-6 16,0 0-17-16,0 0-14 0,0 0-18 0,0 0-13 16,20-51-7-16,-15 40-14 0,3-2-8 0,-1-2-8 15,-2 1-4-15,1 1-7 16,0-1-1-16,1-1 0 0,-3 0-6 0,1-1 1 0,-3-1-4 16,2 2-4-16,0-5-4 0,-2 1 0 15,1 2-4-15,1 0-1 0,-2 3-2 16,-1 1 0-16,-1 5 1 0,1 2 1 0,-1 1 6 15,0 4-7-15,0 1-1 0,0 0-6 0,0 0-5 16,0 5 4-16,0 3 1 0,3 4 5 0,0 6 0 16,-1 5 2-16,0 2-1 0,0 5 0 0,2 1 2 15,-2 2-3-15,1-1 2 0,2 1-5 0,-1 1 2 16,-1-2-3-16,2 2 2 0,0-3 1 0,0-1-3 16,-3-3-2-16,4-2-9 0,-4-5-16 15,0 0-24-15,1-4-29 0,0-4-42 0,-1-1-43 16,1-2-88-16,0-3-211 0,0-1-45 0,-2-2-546 0</inkml:trace>
  <inkml:trace contextRef="#ctx0" brushRef="#br0" timeOffset="32352.24">20802 6285 266 0,'0'0'120'0,"0"0"80"15,0 0 73-15,0 0 41 0,0 0-25 0,0 0-69 16,0 0-42-16,0 0-28 0,0 0-21 0,0 0-21 16,0 0-21-16,0 0-13 0,0 0-16 0,11-67-10 15,-11 67-7-15,0 0-8 0,1 1-2 0,1 5-1 16,1 4 1-16,-1 4-2 0,-1 3-4 16,-1 4-6-16,0-1-5 0,0 1-4 15,0 1-2-15,0 0-5 0,0-2 0 0,-1 1 0 16,-4-1-3-16,2-1 0 0,0 0-1 0,-3-1-2 15,4 0-6-15,-2-3-8 0,-2 3-9 0,3-4-22 16,-1 0-22-16,1-3-28 0,2 0-33 0,0-1-31 16,0-2-59-16,1-3-112 0,0-2-103 0,0-1 4 15,1-2-375-15</inkml:trace>
  <inkml:trace contextRef="#ctx0" brushRef="#br0" timeOffset="32719.02">21125 6173 1585 0,'0'0'556'0,"0"0"-491"0,0 0 32 0,0 0 10 16,0 0-10-16,0 0-63 0,0 0-23 16,0 0-2-16,0 0-1 0,0 0 4 0,0 0 3 15,0 0 4-15,-119 97 3 0,99-81 2 16,-1 0-3-16,1-1-2 0,0-1-4 0,-1 0-4 15,4 0-5-15,0-2-2 0,0-1 1 0,3 1-4 16,2 0 0-16,1-2 0 0,4-1-2 16,1 0 0-16,3-1 1 0,1-1-1 0,2-1-3 15,0 0 2-15,0-2 0 0,3 3 1 0,2-2 4 16,2-1-4-16,2 1-1 0,2-2 2 0,2 2-2 16,3-2 2-16,-1 1 0 0,2-1 1 0,-1 2-2 15,-1-1-1-15,3-1 4 0,1-1-3 0,-2 1 0 16,0 0-1-16,1 0-2 0,-2 1-1 0,1-1 1 15,-2-1-5-15,1 1-15 0,0-2-14 16,-2 0-23-16,-1 1-24 0,1 0-27 0,-2 0-33 16,-2 0-51-16,-1 2-129 0,-3 0-128 0,-2-1 0 15,-1-1-360-15</inkml:trace>
  <inkml:trace contextRef="#ctx0" brushRef="#br0" timeOffset="33584.03">21325 7013 1255 0,'0'0'337'0,"0"0"-311"16,0 0 45-16,0 0 28 0,0 0-3 0,0 0-37 15,0 0-39-15,0 0-8 0,0 0 7 16,0 0 3-16,0 0 5 0,0 0 4 0,0 0 5 16,0 0 6-16,-47 99 1 0,45-79-4 0,0 0-10 15,2 1-5-15,0-1-7 0,0 1-5 0,6-2-3 16,2-2-4-16,1-1-2 0,1-1-3 0,4-1 0 16,-1-3-3-16,3-3 1 0,-1-2 1 0,4-4 0 15,-1 0 0-15,1-2 3 0,1 0 1 16,-2-6-2-16,2-3 8 0,-3-3-6 0,0 0 4 15,-3-3 2-15,3 0-1 0,-5-2 4 0,1-1 0 16,-1 1 3-16,-1-2 0 0,0-4 2 0,-2 3 1 16,-2-1-5-16,0-2 1 0,0 3-2 15,-4-1-1-15,0 1 0 0,-3 5 2 0,0 1 1 16,0 5 5-16,0 3 6 0,-1 4 3 0,-1 2-1 16,0 1-9-16,-2 7-6 0,0 5-10 15,-4 4 0-15,3 4 2 0,-1 2-5 0,-2 0 3 16,1 2-2-16,2 0-2 0,2 0-1 0,0 0-5 15,0-2-10-15,2 1-21 0,1-3-36 0,0-3-57 16,1 2-85-16,5 0-154 0,2-3-136 16,-1-4-142-16,-2-5-12 0</inkml:trace>
  <inkml:trace contextRef="#ctx0" brushRef="#br0" timeOffset="34068.97">21866 7362 1554 0,'0'0'527'0,"0"0"-552"0,0 0 61 15,0 0 40-15,0 0 4 0,0 0-32 16,0 0-20-16,0 0 0 0,0 0 2 0,0 0-1 15,0 0-3-15,0 0 2 0,0 0 6 16,0 0 2-16,51-89 0 0,-50 109-8 0,1 3-8 16,1 4-10-16,1 6-3 0,-1 0-3 0,2 4-4 15,0 1 1-15,1 3 0 0,-2 3 0 0,2-2 1 16,-3 4 0-16,5-4-4 0,-4 2 2 0,2-2 0 16,0-1-1-16,-1-3 2 0,0-4 0 15,1 1 3-15,-1-4 1 0,0-2 4 0,-3-2 3 16,0-2 2-16,-2-4 6 0,0-1 1 0,-2-5 3 15,1-2 1-15,-4-5 4 0,0-2-3 0,-5-2 2 16,4-2 3-16,-3-1-5 0,-1-1 0 0,-3 0-2 16,-1-3-2-16,-2-2-1 0,1-2 4 15,-3-3 0-15,2 0 3 0,-1-3-2 0,1 0-2 16,4 0-2-16,1-2-4 0,-1 2-2 16,4-2-7-16,1 0-3 0,2 0-3 0,2-5-3 15,3 2-1-15,0-3-7 0,8-2-5 0,2-2-9 16,7 0-16-16,2-5-23 0,6-1-35 15,1-4-47-15,4-2-76 0,-1-2-142 0,-6 11-244 0,-8 5-635 16</inkml:trace>
  <inkml:trace contextRef="#ctx0" brushRef="#br0" timeOffset="34212.12">22126 7161 2109 0,'0'0'96'0,"0"0"21"0,0 0 6 0,0 0-14 15,0 0-72-15,0 0-40 0,0 0-21 0,0 0-33 16,0 0-54-16,0 0-72 0,0 0-150 0,0 0-178 16,0 0-179-16,0 0 11 0</inkml:trace>
  <inkml:trace contextRef="#ctx0" brushRef="#br0" timeOffset="34451.96">22354 7173 1470 0,'0'0'144'0,"0"0"42"16,0 0 44-16,0 0-7 0,0 0-83 0,0 0-52 16,13 136-17-16,-11-109-20 0,-2 0-13 0,0-2-8 15,0 3-4-15,0-4-5 0,-4 1-6 16,1-2-3-16,2-3-11 0,-1-3 2 0,2 1-8 15,0-5-14-15,0-1-24 0,3-3-40 0,4-1-55 16,-2-3-70-16,1-3-129 0,1-2-198 0,-4 0-648 0</inkml:trace>
  <inkml:trace contextRef="#ctx0" brushRef="#br0" timeOffset="34629.26">22498 7007 2547 0,'0'0'56'0,"0"0"25"0,0 0 5 0,0 0-8 16,0 0-49-16,0 0-21 0,0 0-6 0,0 0-3 15,0 0-4-15,0 0-14 0,0 0-22 16,0 0-57-16,0 0-80 0,0 0-118 0,-3-44-268 16,6 44-425-16,0 0 293 0</inkml:trace>
  <inkml:trace contextRef="#ctx0" brushRef="#br0" timeOffset="34928.69">22957 6861 1995 0,'0'0'567'16,"0"0"-576"-16,0 0 32 0,0 0 31 16,0 0 0-16,0 0-29 0,123-16-17 0,-95 15-4 15,-3-1 1-15,4 0-4 0,-4 1-2 0,-1 0-16 16,-2 1-38-16,-3 0-90 0,-1 0-144 15,-5 0-292-15,-6 0-845 0</inkml:trace>
  <inkml:trace contextRef="#ctx0" brushRef="#br0" timeOffset="35134.81">23018 7134 2179 0,'0'0'480'0,"0"0"-501"0,0 0 39 0,0 0 34 16,0 0-1-16,0 0-23 0,0 0-17 0,0 0-1 15,0 0-8-15,130-20-6 0,-107 17-10 0,-1-1-25 16,-1 2-39-16,-1 1-69 0,-2 0-97 16,2 1-206-16,-9 0-130 0,-2 0-674 0</inkml:trace>
  <inkml:trace contextRef="#ctx0" brushRef="#br0" timeOffset="35665.28">23649 7089 2147 0,'0'0'70'0,"0"0"2"0,0 0 33 15,0 0 17-15,0 0-19 0,0 0-40 0,0 0-16 16,0 0-13-16,0 0-7 0,0 0-6 0,0 0-7 15,0 0-2-15,0 0-2 0,27-119-2 16,-23 102-1-16,0 1-1 0,3-1-2 0,0-1-2 16,-1-2-2-16,0 1 2 0,-2-5-1 0,2 1-1 15,-4-2 1-15,2-3-2 0,-1 2-1 16,-2 0 3-16,0 5-2 0,-1 2 0 0,0 4 3 16,0 4-1-16,0 2 1 0,-1 7 1 0,0-1-1 15,1 2-5-15,-2 1-5 0,1 0 0 0,0 4-4 16,-2 4 5-16,2 9 4 0,-4 3-2 15,3 4 7-15,-1 7 0 0,2-1 2 0,1 5 1 16,0 0 1-16,0 2-2 0,2 1 1 0,2 0-1 16,1-1-2-16,-1-1-2 0,1-3-2 0,-3-4 1 15,4-1-4-15,-4-3 0 0,0-2-9 0,1-2-13 16,-3 0-15-16,0-4-23 0,0 0-29 0,0-2-41 16,0 1-38-16,-1-1-68 0,-2-2-155 0,2 1-106 15,1-5-57-15,-1-3-52 0</inkml:trace>
  <inkml:trace contextRef="#ctx0" brushRef="#br0" timeOffset="35894.9">23588 7387 2187 0,'0'0'176'0,"0"0"-148"0,0 0 36 15,0 0 30-15,0 0-1 0,0 0-21 16,0 0-12-16,0 0-16 0,0 0-12 0,0 0-8 16,0 0 1-16,120-30-5 0,-99 26-4 0,-1-1-4 15,2 0-7-15,-1 1-3 0,1-1-2 0,1-1-8 16,0 3-16-16,-2 0-21 0,0 1-36 16,0-1-53-16,-2 2-74 0,-1 0-136 0,-3 1-239 15,-6 0-516-15</inkml:trace>
  <inkml:trace contextRef="#ctx0" brushRef="#br0" timeOffset="36248.01">24340 7316 2514 0,'0'0'-19'0,"0"0"-5"0,0 0 55 0,0 0 39 15,0 0 2-15,0 0-19 0,0 0-6 0,51 117-10 16,-47-93-6-16,0 2-12 0,-3 0-8 0,-1 3-3 16,0-2-6-16,-8 3-1 0,-2-4-6 15,-1-1-7-15,-5 0-21 0,0 0-36 0,-8 0-75 16,0 0-109-16,-3 0-276 0,9-6-112 0,4-6-526 0</inkml:trace>
  <inkml:trace contextRef="#ctx0" brushRef="#br0" timeOffset="39218.55">23588 8405 28 0,'0'0'257'0,"0"0"-83"0,0 0 53 16,0 0 29-16,0 0-11 0,0 0-29 0,0 0-25 15,0 0-26-15,0 0-18 0,0 0-14 16,-29-120-14-16,24 113-14 0,-1 0-8 0,1 3-10 16,0 1-11-16,3 2-12 0,-2 1-19 0,2 0-15 15,2 0-20-15,0 7-7 0,0 4 1 0,0 5 0 16,0 7 5-16,3 3-4 0,2 5-3 16,1 0 2-16,-1 4 0 0,3-1 0 0,-2 3-2 15,4-2 1-15,-3-1-3 0,3-2-1 16,1-1 4-16,1-1-2 0,1-3-1 0,1-3 1 15,-1-1 0-15,4-3-1 0,-3-3 0 0,2-3 0 16,2-4 0-16,-4 0 2 0,2-5 4 0,-3-2 3 16,-1-3 4-16,1 0 4 0,-5-3 5 15,1-6 6-15,-1-1-1 0,3-5 3 0,-3-2-5 0,-2-2-3 16,2-4 3-16,0-2-7 0,-3-1-1 0,0-5-5 16,0-2-8-16,0-4 3 0,2-4-3 15,-1-1 0-15,2-2-1 0,-3 0-4 0,0 3-1 16,1 2 0-16,-1 4-3 0,-1 5-1 0,1 4-7 15,-3 5-4-15,2 5-9 0,-1 3-20 16,-2 5-32-16,2 2-54 0,0 5-70 0,-2 1-110 16,1 2-152-16,-1 4-90 0,0-1-602 0</inkml:trace>
  <inkml:trace contextRef="#ctx0" brushRef="#br0" timeOffset="39487">23447 8700 2318 0,'0'0'-117'0,"0"0"62"0,0 0 64 0,0 0 63 16,0 0 10-16,0 0-25 0,0 0-11 0,120-15-10 15,-84 6 0-15,4 1-3 0,1-3-6 16,6 0-9-16,-2 0-9 0,1 1-6 0,-2-2-6 16,1 0-4-16,-4 2-10 0,-1 0-24 0,1 1-45 15,-7 1-75-15,0 2-116 0,-3 0-137 0,-10 3-98 16,-7 1-544-16</inkml:trace>
  <inkml:trace contextRef="#ctx0" brushRef="#br0" timeOffset="39827.72">24385 8421 2459 0,'0'0'-42'0,"0"0"51"0,0 0 40 0,0 0 19 16,0 0-8-16,0 0-31 0,0 0-3 15,0 0 1-15,0 0-1 0,0 0-1 0,0 0-2 16,0 0-3-16,-9 119-1 0,11-98-4 0,-2 1 2 16,-2 1-7-16,2 0-4 0,0 1 2 15,0-1-9-15,2 0 5 0,-2 2-3 0,1-3-3 16,1-2-2-16,-1-3-8 0,3 1-21 15,0-6-27-15,1-1-33 0,2-4-64 0,2-2-70 16,2-3-101-16,1-2-128 0,-2-2-62 0,-2-1-450 0</inkml:trace>
  <inkml:trace contextRef="#ctx0" brushRef="#br0" timeOffset="40019.94">24545 8101 2697 0,'0'0'2'0,"0"0"54"16,0 0 8-16,0 0 6 0,0 0-23 15,0 0-31-15,0 0-9 0,0 0-11 0,0 0-4 16,0 0-8-16,0 0-17 0,0 0-22 0,0 0-42 16,0 0-70-16,5 3-128 0,-1 8-233 15,0-3-299-15,-1-2-102 0</inkml:trace>
  <inkml:trace contextRef="#ctx0" brushRef="#br0" timeOffset="40884.61">24775 8589 866 0,'0'0'63'0,"0"0"77"0,0 0 47 15,0 0 19-15,0 0-26 0,0 0-79 16,0 0-50-16,0 0-26 0,0 0-14 16,0 0 3-16,0 0 3 0,0 0-2 0,28-5-7 0,-9 4-5 15,6-1-8-15,1 1-12 0,1-1-27 0,3 0-58 16,0 1-87-16,-2 1-98 0,-5 0-81 16,-3 0 26-16,-9 0-191 0</inkml:trace>
  <inkml:trace contextRef="#ctx0" brushRef="#br0" timeOffset="41062.15">24842 8802 2035 0,'0'0'-47'0,"0"0"41"0,0 0 38 0,0 0 16 15,0 0-2-15,0 0-27 0,0 0-10 16,0 0-12-16,0 0-25 0,123 7-42 0,-97-12-59 15,-1 1-78-15,-3 0-99 0,-7 2-115 0,-5 0-506 0</inkml:trace>
  <inkml:trace contextRef="#ctx0" brushRef="#br0" timeOffset="41552.49">22909 9949 1767 0,'0'0'-6'0,"0"0"58"0,0 0 49 15,0 0 17-15,0 0-18 0,0 0-46 0,0 0-18 16,0 0-8-16,0 0 0 0,0 0-2 0,0 0 0 15,-6-131-2-15,12 112 0 0,2 1 3 16,0-1 0-16,-3 0 2 0,3 4-3 0,-3 3-4 16,0 2 0-16,1 1-3 0,-3 6-2 0,-2 1-1 15,0 2-4-15,0 0 2 0,1 2 3 0,-1 6 4 16,0 4 0-16,0 3-3 0,-1 6-7 16,0 4-9-16,0 1 0 0,-3 1-4 0,-1 0-3 15,1 0-3-15,-1-2-16 0,3 1-28 0,-1-1-35 16,2-1-58-16,0-1-91 0,0-3-141 15,3-2-150-15,0-7-69 0,0-3-46 0</inkml:trace>
  <inkml:trace contextRef="#ctx0" brushRef="#br0" timeOffset="41705.08">23193 9867 1057 0,'0'0'680'0,"0"0"-690"0,0 0 21 15,0 0 24-15,0 0-5 0,0 0-45 0,0 0-75 16,0 0-125-16,0 0-133 0,0 0-58 16,0 0-323-16</inkml:trace>
  <inkml:trace contextRef="#ctx0" brushRef="#br0" timeOffset="41847.81">23491 9883 840 0,'0'0'149'0,"0"0"1"0,0 0 12 0,0 0-14 16,0 0-86-16,0 0-58 0,0 0-34 0,0 0-59 16,0 0-81-16,0 0-88 0,0 0-56 0,129-33 38 15,-119 32-102-15,-2 1 378 0</inkml:trace>
  <inkml:trace contextRef="#ctx0" brushRef="#br0" timeOffset="42001.24">23811 9860 592 0,'0'0'384'0,"0"0"-35"0,0 0 11 0,0 0-41 16,0 0-95-16,0 0-82 0,0 0-43 0,0 0-38 16,0 0-27-16,0 0-14 0,0 0-13 15,0 0-3-15,0 0-13 0,27 1-19 0,-21-4-41 16,1 1-70-16,-1 1-112 0,-1 1-164 16,0 0-140-16,-1 0-574 0</inkml:trace>
  <inkml:trace contextRef="#ctx0" brushRef="#br0" timeOffset="42137.29">24195 9721 838 0,'0'0'-337'0,"0"0"47"0,0 0 79 0</inkml:trace>
  <inkml:trace contextRef="#ctx0" brushRef="#br0" timeOffset="42574.02">24257 9412 1903 0,'0'0'-40'0,"0"0"52"0,0 0 53 15,0 0 27-15,0 0-2 0,0 0-20 16,0 0-6-16,0 0-16 0,0 0-8 0,0 0-8 16,-4 124-10-16,1-94-1 0,2 0-5 0,0 2-4 15,0-2-7-15,-2 1-2 0,-3-1-6 16,5-1-4-16,-3-1-10 0,-1-4-23 0,3 0-33 15,-4-1-55-15,2-1-71 0,-3-1-83 0,5-3-82 16,-2-1-66-16,3-3 43 0,-1-6-138 0</inkml:trace>
  <inkml:trace contextRef="#ctx0" brushRef="#br0" timeOffset="42866.99">24623 9347 1521 0,'0'0'361'0,"0"0"-350"0,0 0 62 0,0 0 48 16,0 0 11-16,0 0-39 0,0 0-27 0,0 0-12 15,0 0-10-15,-1 122 3 0,1-93-3 16,0 1-3-16,0 0-5 0,0 1-4 0,-2-1-13 15,-1 0-6-15,2-1-3 0,0-3-8 0,-3 2-2 16,1-4-4-16,0-1-9 0,1-1-17 0,1-4-22 16,1-2-29-16,0-3-33 0,0 0-32 15,0-3-47-15,0 1-70 0,0-3-107 0,0-2-107 16,0-3-192-16,0-1 361 0</inkml:trace>
  <inkml:trace contextRef="#ctx0" brushRef="#br0" timeOffset="43130.23">24238 9486 1687 0,'0'0'36'0,"0"0"50"0,0 0 58 0,0 0 30 16,0 0-9-16,0 0-44 0,0 0-28 15,141 133-11-15,-114-109-15 0,0-2-15 0,2 0-13 16,-7-1-14-16,2-1-2 0,-4 0-10 0,-2-1-2 16,0-3-2-16,-2 2-9 0,-3-3 2 0,-2-1-4 15,0-2-5-15,-3 0-12 0,-4-2-18 16,2 0-37-16,-4 0-52 0,0-1-96 0,1 0-193 16,-3-3-204-16,0-2-689 0</inkml:trace>
  <inkml:trace contextRef="#ctx0" brushRef="#br0" timeOffset="44190.6">22755 9930 40 0,'0'0'113'0,"0"0"-29"0,0 0 39 15,0 0 36-15,0 0 24 0,0 0-2 0,0 0-18 16,0 0-14-16,0 0-22 0,0 0-7 15,0 0 10-15,0 0 7 0,0 0-8 0,0 0-14 16,15-27-16-16,-9 21-13 0,0-2-1 0,1 0-14 16,0-1-8-16,0 1-11 0,2 0-9 0,-1-1-4 15,-1-1-6-15,0-1 2 0,1 0-4 0,-2-1-1 16,2-1-1-16,2 1-7 0,-2-2-4 16,1-1-4-16,2-1-2 0,-2-2-4 0,0-1 0 15,1-1-5-15,-2-2 0 0,2-1 3 0,0 0-4 16,-1-4 0-16,0 3-2 0,-2 1 0 0,1 0 1 15,-3 4 4-15,-3 1 4 0,3 3-3 16,-2 2 3-16,-2 1-2 0,-1 3 1 0,1 2-2 16,-1 1 5-16,0 2-5 0,0 2 3 0,0 1 3 15,0 1-6-15,0 0 2 0,0 0-8 0,0 0-6 16,-1 0-4-16,1 3 3 0,-3 3 3 16,0 4 3-16,-1 1 3 0,-1 3-1 0,0 1-2 15,3 1 1-15,-2 2 5 0,1 2-4 0,1 4 4 16,1 1 1-16,-2 3-6 0,1 1 5 15,0 1-3-15,0-1 0 0,1 0-2 0,-1 0 1 16,1 0 3-16,-2-2-5 0,3-1 5 0,-1 0-4 16,1-3-2-16,0 1 2 0,0-3 3 15,0 1-5-15,0-1 1 0,0-3 0 0,0 0-4 0,0-2 5 16,0-2-4-16,0-1 0 0,1-2-1 0,-1-2-2 16,0 0-1-16,0-2-7 0,0 1-3 15,0-4-12-15,0 0-11 0,0-2-19 0,0-1-19 16,0 1-26-16,0-1-29 0,0-1-25 0,0 0-46 15,0 0-49-15,0 0-85 0,0 0-98 0,0 0-191 16,0 0 310-16</inkml:trace>
  <inkml:trace contextRef="#ctx0" brushRef="#br0" timeOffset="48795.17">20546 10587 1499 0,'0'0'-43'0,"0"0"85"0,0 0 48 16,0 0 29-16,0 0 9 0,0 0-42 0,0 0-32 15,0 0-30-15,0 0-11 0,0 0-9 16,0 0 4-16,0 0 10 0,-21 32 0 0,28-8 3 15,2 4-7-15,3 2 0 0,1 1-5 0,1-1 0 16,3 0-7-16,1-3-3 0,-3 0 1 16,4-3-3-16,-4-1 3 0,2-3 1 0,0-2-2 0,-3 0 1 15,3-3 1-15,-5 0 0 0,-1-4-1 0,-1-1 0 16,0 0-2-16,-2-2 4 0,-5-4-2 16,2 0 5-16,-4-3 3 0,-1-1 22 0,2 0 25 15,-2 0 15-15,0 0 9 0,0-5-19 0,0-2-17 16,0-3-20-16,0-3-6 0,0-1 1 0,0-4-1 15,-2 1 4-15,1-2-5 0,-2-4-2 16,0-1-2-16,2-1 0 0,-1-2-2 0,1 0-2 16,-1-4 3-16,2 0-3 0,0-1 3 0,0 2-1 15,0 2 0-15,0 3-1 0,0 1-1 16,3 6-4-16,-1 2-2 0,-1 4 1 0,0 3-7 16,1 3-3-16,-2 4-17 0,1 1-30 0,-1 1-26 15,2 1-29-15,-1 5-34 0,1 3-51 16,-1 3-157-16,0 2-144 0,4-4 11 0,-5-3-292 0</inkml:trace>
  <inkml:trace contextRef="#ctx0" brushRef="#br0" timeOffset="49028.29">20443 10943 2017 0,'0'0'19'0,"0"0"-21"0,0 0 9 0,0 0 18 16,0 0 14-16,0 0 9 0,0 0 8 0,0 0 1 15,0 0-6-15,0 0-11 0,0 0-12 0,134-54-12 16,-100 41-7-16,1-1-5 0,-1 1-6 16,0 0-13-16,0 0-39 0,-1 2-44 0,-1 0-74 15,-2 1-112-15,1 3-135 0,-7 1-51 16,-10 4-430-16</inkml:trace>
  <inkml:trace contextRef="#ctx0" brushRef="#br0" timeOffset="49525.55">21203 10901 1650 0,'0'0'54'0,"0"0"27"16,0 0 32-16,0 0 5 0,0 0-21 16,0 0-29-16,0 0-12 0,0 0-1 0,0 0-12 15,0 0-13-15,0 0-6 0,0 0-5 0,0 0-5 16,0 0-2-16,80-97-1 0,-74 97 1 16,-2 0 0-16,1 6 0 0,-2 2-3 0,4 7-3 15,-1 2-3-15,-1 2-2 0,0 4-1 0,1 5-3 16,1 1-1-16,-1 1-2 0,3 3-5 0,-2 0 2 15,1 2-1-15,-1 2-4 0,4-1 4 16,-2 0 1-16,-1 0-4 0,3-1 1 0,-1-1-2 16,-1-3-2-16,1 0 4 0,-2 0 3 0,-2-3 4 15,0-2 2-15,-3 0 3 0,0-3 3 16,-3-4 1-16,0-3 5 0,-5-3 5 0,-2-1 8 0,0-5 6 16,-3 0 10-16,1-2 4 0,-1-3 4 0,-2-2 3 15,1 0-2-15,-1-1-5 0,-2-5-6 16,1-4-5-16,-2 0-3 0,3-3 1 0,-1-1-2 15,-1-3-3-15,1 0 0 0,1-3-4 0,2-1-3 16,2 1-4-16,0 0-2 0,5 0-5 0,2-2-3 16,1 2-2-16,1-2-4 0,6 1 2 15,0-1-2-15,3 0-2 0,5-2-9 0,-3 0-11 16,5-2-26-16,-1 1-37 0,4-3-47 0,0-1-68 16,3 0-90-16,0 1-185 15,-6 6-84-15,-5 5-531 0</inkml:trace>
  <inkml:trace contextRef="#ctx0" brushRef="#br0" timeOffset="49682.26">21582 10509 1999 0,'0'0'164'0,"0"0"-96"0,0 0 11 0,0 0 2 15,0 0-14-15,0 0-65 0,0 0-34 0,0 0-16 16,0 0-26-16,0 0-34 0,0 0-52 0,0 0-126 15,0 0-175-15,-5 3-19 0,10 1-331 0</inkml:trace>
  <inkml:trace contextRef="#ctx0" brushRef="#br0" timeOffset="50045.6">21990 11066 1649 0,'0'0'450'0,"0"0"-471"0,0 0 46 0,0 0 41 0,0 0 21 15,0 0-11-15,0 0-18 0,0 0 2 16,0 0-9-16,0 0-8 0,0 0-14 16,0 0-9-16,122 117-2 0,-114-98-10 0,-3 0-2 15,-5 3-10-15,-3 0-15 0,-8 1-40 0,-4 3-63 16,-7 2-91-16,-1 1-202 0,4-6-154 15,5-6-655-15</inkml:trace>
  <inkml:trace contextRef="#ctx0" brushRef="#br0" timeOffset="52347.21">23336 10778 842 0,'0'0'66'0,"0"0"72"16,0 0 67-16,0 0 16 0,0 0-52 0,0 0-69 16,0 0-24-16,0 0-18 0,0 0-19 0,0 0-15 15,0 0-8-15,0 0-1 0,-63-25 1 16,44 26 4-16,-1 1-2 0,-2 2 3 0,-3 0-2 16,0 1-1-16,0 0 2 0,-4 0-1 0,1 1-1 15,-2 0-1-15,-1 0-1 0,-2 1-2 16,-2 1-7-16,1-2 2 0,0 2-4 0,5 2 0 15,-2-2 2-15,4 0-2 0,3 0-1 0,3-1 0 16,6-2-1-16,4 1-3 0,5-2-6 0,4-1-7 16,2 2-1-16,4-1 3 0,4 1 5 15,7 0 4-15,1-1 1 0,5 1 1 0,3 1-2 0,0 0 2 16,5-1-4-16,0 2 0 0,1 0-2 16,1 0-2-16,-1 0 3 0,0 1-3 0,-3 0 6 15,-1 1-5-15,0 0-1 0,-3 2 6 16,-2-1-3-16,-2 3 5 0,-2-2-2 0,-4 1-1 15,-3-1 0-15,-6 1 3 0,0-1 2 16,-4 2 3-16,-4-1-1 0,-4 2 0 0,-6 0-2 0,-6 0-4 16,-1 1 6-16,-2 1-2 0,-4 1 3 15,-2-1 2-15,0-1-3 0,-4 2 2 0,1-2-6 16,1 0 5-16,1 1-3 0,0-3 5 0,4 0 1 16,2-1-1-16,3 0 1 0,1 0 0 0,4-1 1 15,3-1-2-15,5 0 4 0,-2-2-8 0,5 1-1 16,2-1-1-16,2 0-5 0,1 0 2 15,0-1-2-15,4 1 1 0,1 0 0 0,6-2 2 16,-2 1 3-16,1 0-2 0,2-1 0 0,2-1 5 16,-1 0 1-16,2-1 3 0,3-2 10 0,-2 0-7 15,4-2 2-15,-4 1 1 0,8-1-6 16,-3 0 3-16,1 0 0 0,2 0 0 0,1 0-3 16,0 0 2-16,2-1-2 0,-1 0-4 15,2 1 0-15,-1-1-2 0,3 1 0 0,-1 0-1 16,2-1 2-16,-4 1-6 0,1 0-2 0,-1 0-1 15,0 0-4-15,-3 0-4 0,3 0-7 0,-3 0-5 16,4 0-19-16,-4 1-21 0,0 1-41 0,-4-1-56 16,3 2-77-16,-6-2-160 0,-3 1-47 0,-7-1-409 0</inkml:trace>
  <inkml:trace contextRef="#ctx0" brushRef="#br0" timeOffset="53801.92">23649 11032 0 0,'0'0'159'0,"0"0"-72"0,0 0 78 15,0 0 33-15,0 0 9 0,0 0-51 0,0 0-66 16,0 0-24-16,0 0-16 0,0 0-7 0,0 0-4 16,0 0-1-16,0 0 3 0,-30-18 6 15,29 25 0-15,-4 2 2 0,1 3-1 0,-1 0-5 16,0 2-10-16,3 0-4 0,-2 1-4 0,4-1-8 16,-3 0-2-16,3 1-3 0,0-2 0 15,0 0-2-15,7 0 1 0,-4-2-1 0,5 0-2 16,-1-1 0-16,2-1 1 0,4-1-1 0,-3-1 2 15,2-2 2-15,-1-1 0 0,-1-1 4 0,2-1 4 16,1-2 1-16,0 0 5 0,-1 0 3 16,-2-1 3-16,2-3 3 0,-2-1 3 0,0-1-3 15,1-2-5-15,-2 0-3 0,-1-1-8 0,-2-2-4 16,1 1-6-16,1-3 2 0,-2 1-5 0,-1 0-1 16,3-2 4-16,-1 0-6 0,-2 0 4 15,-2 0-5-15,2-2-1 0,-3-1-2 0,-2 2 2 16,0 2 2-16,0 0 0 0,0 4 5 0,-2 1 0 15,-3 2 4-15,3 3 3 0,-1 1-1 0,-2 2-8 16,3 0-6-16,-1 4-1 0,-3 3-4 0,4 3 6 16,-4 3 1-16,2 2-1 0,3 1 1 15,0 3 4-15,1 1 0 0,0-1-1 0,0 2-1 16,1 1-2-16,1-2-2 0,5-1-4 16,-3 1 2-16,5-3-10 0,-1-1-5 0,2-1-8 15,-1-2-27-15,2-2-44 0,-1 0-86 0,0-3-150 16,1-1-151-16,-5-3-26 0,-1 0-79 0</inkml:trace>
  <inkml:trace contextRef="#ctx0" brushRef="#br0" timeOffset="55751.98">24084 11498 106 0,'0'0'8'0,"0"0"20"0,0 0 37 0,0 0 36 15,0 0 39-15,0 0 40 0,0 0 19 0,0 0 12 16,0 0-7-16,0 0-35 0,0 0-24 16,0 0-27-16,0 0-26 0,0 0-22 0,43-59-19 15,-38 44-13-15,-1 2-9 0,-1-2-1 0,3 2-6 16,-5 0-3-16,5-1-2 0,-2 2-2 0,-2 0-2 15,0 2 0-15,4 2-1 0,-5 2-6 16,0 1-2-16,0 3-3 0,1 2-6 0,-2 0-14 16,0 0-17-16,0 3 6 0,0 5 5 0,1 5 18 15,2 6 18-15,0 5-3 0,-3 3-3 0,4 4 0 16,-2 4-4-16,2 1-1 0,-2 0 0 16,4 2-2-16,-4 2 3 0,2-3 0 0,0 0-1 15,-1 1-4-15,1-3 2 0,0-2 1 0,-1-3 1 16,1-3 2-16,-1-1-1 0,-2-2 0 15,0-2 4-15,-1-1 1 0,0-4 2 0,0 0 0 16,0-3 2-16,-2-1-1 0,-2-3 4 0,-1-2 2 16,-3 0 0-16,3-2 6 0,-3-3 3 0,-1 1 5 15,-1-3 2-15,-1-1-2 0,1 0-6 0,-3 0-5 16,0-3-4-16,-3-3-1 0,-1-1 0 16,3 1 4-16,-2-2 6 0,3 1 7 0,-2-1 8 0,1 1 1 15,3-1-1-15,1 0-4 0,2 0-6 16,3-2-4-16,-1 1-9 0,5-2-6 0,1 0-3 15,0-3-4-15,9 0 2 0,2-1-5 0,1-3 3 16,6-2-1-16,2-1-2 0,6-1 0 16,0 0-3-16,4-2-7 0,0 1-13 0,-1 1-23 15,-2-3-36-15,-2 2-58 0,-4 1-85 0,-1 0-152 16,-10 5-158-16,0 7-462 0</inkml:trace>
  <inkml:trace contextRef="#ctx0" brushRef="#br0" timeOffset="55940.25">24314 11134 2082 0,'0'0'27'0,"0"0"51"0,0 0 9 0,0 0-2 16,0 0-30-16,0 0-48 0,0 0-16 15,0 0-24-15,0 0-45 0,0 0-52 0,0 0-51 16,0 0-75-16,0 0-114 0,-14-20-74 0,14 25-476 15</inkml:trace>
  <inkml:trace contextRef="#ctx0" brushRef="#br0" timeOffset="56229.86">24566 11286 1689 0,'0'0'7'0,"0"0"49"0,0 0 63 0,0 0 59 0,0 0-55 15,0 0-55-15,0 0-10 0,0 0-12 0,9 122-11 16,-9-100-10-16,0 1-5 0,0-1-6 15,0 0-3-15,0-2-5 0,-2 1-5 0,0-4-3 16,-1-1-9-16,0-1-10 0,3-2-19 0,0-2-31 16,0-3-53-16,0 0-83 0,0-2-164 15,7-3-140-15,-4-1-295 0,2-2 514 0</inkml:trace>
  <inkml:trace contextRef="#ctx0" brushRef="#br0" timeOffset="56432.14">24645 11017 2168 0,'0'0'175'0,"0"0"-80"16,0 0 12-16,0 0 0 0,0 0-17 0,0 0-51 16,0 0-23-16,0 0-8 0,0 0-12 0,0 0-3 15,0 0-5-15,0 0-15 0,0 0-16 16,0 0-31-16,-13-21-35 0,17 26-47 0,2 4-77 15,-1 1-163-15,1 0-156 0,-4-4-640 0</inkml:trace>
  <inkml:trace contextRef="#ctx0" brushRef="#br0" timeOffset="58586.32">22455 12352 799 0,'0'0'119'0,"0"0"-91"0,0 0 67 0,0 0 42 15,0 0 12-15,0 0-56 0,0 0-23 0,0 0-4 16,0 0-1-16,0 0-3 0,0 0-5 0,0 0-10 16,13-36-6-16,-9 25-2 0,1 2-5 0,-2-3 2 15,0-1-1-15,2 2-5 0,-1-2 0 16,-1 1-5-16,0-2-2 0,0 1 0 0,-2-1-6 15,2 0-2-15,-2-1-3 0,0 3-3 0,-1-1-1 16,0 1 2-16,0 1 0 0,0 2 4 0,0 1 0 16,0 3 3-16,-1 1 2 0,0 3 3 0,-1 1 3 15,1 0-5-15,0 0-9 0,1 0-20 16,-3 5-8-16,1 2-2 0,-3 3 7 0,0 4 17 16,0 1 4-16,1 2 4 0,0 2-1 15,2 0-2-15,1 0 0 0,1-2-5 0,0 0-1 16,0-1-4-16,2 1-3 0,2-5-5 0,1-2-5 15,2 0-12-15,0-3-13 0,1-2-22 0,0 0-31 16,3-1-46-16,-1-4-84 0,1 0-146 16,-1 0-72-16,-2 0-496 0</inkml:trace>
  <inkml:trace contextRef="#ctx0" brushRef="#br0" timeOffset="58766.99">22534 11886 1992 0,'0'0'50'0,"0"0"32"0,0 0 8 15,0 0-10-15,0 0-50 0,0 0-65 0,0 0-16 0,0 0-5 16,0 0 1-16,0 0-5 0,0 0-42 16,0 0-86-16,0 0-136 0,0 0-117 0,44 7 18 15,-37-6-166-15</inkml:trace>
  <inkml:trace contextRef="#ctx0" brushRef="#br0" timeOffset="58995.26">22861 11933 2315 0,'0'0'-29'15,"0"0"14"-15,0 0 23 0,0 0 30 0,0 0-5 16,0 0-14-16,0 0-3 0,0 0-3 0,0 0-7 16,0 0-8-16,0 0-14 0,133-3-18 0,-115 3-39 15,-1 0-54-15,-1 4-94 0,-4 1-151 0,-1 0-122 16,0 0-143-16,-8-3 209 0</inkml:trace>
  <inkml:trace contextRef="#ctx0" brushRef="#br0" timeOffset="59220.58">22899 12178 2036 0,'0'0'9'15,"0"0"3"-15,0 0 39 0,0 0 4 0,0 0-36 16,0 0-9-16,0 0 12 0,0 0 6 15,0 0 1-15,0 0-9 0,0 0-8 0,0 0-8 16,0 0-7-16,0 0-12 0,131 15-28 0,-114-19-35 16,-3 2-71-16,2 0-112 0,-3-1-163 0,-3 0-51 15,-2 1-384-15</inkml:trace>
  <inkml:trace contextRef="#ctx0" brushRef="#br0" timeOffset="59654.51">23351 12198 1220 0,'0'0'129'15,"0"0"23"-15,0 0 41 0,0 0-6 0,0 0-65 16,0 0-30-16,0 0-13 0,0 0-7 16,0 0-13-16,0 0-4 0,65-123-7 0,-56 110-2 15,-3 0-3-15,-1 0-4 0,4-1 0 16,-3 3-5-16,0 2 0 0,-1 1-3 0,-1 2 2 15,-2 3-5-15,1 1-4 0,-3 1-8 0,1 1-3 16,-1 0-3-16,0 0-5 0,0 5 8 0,3 3-2 16,-1 5 2-16,-2 2 4 0,0 8-5 0,0 1-4 15,0 3 0-15,0 4-4 0,-6 2-7 0,1 1 5 16,-4 2-6-16,2-1-5 0,-4-1-5 16,3-1-23-16,3-3-26 0,-1-2-40 0,2-3-60 15,3-2-119-15,0-3-239 0,1-7-78 0,0-5-494 0</inkml:trace>
  <inkml:trace contextRef="#ctx0" brushRef="#br0" timeOffset="60415.3">22746 10365 1178 0,'0'0'89'0,"0"0"12"15,0 0 49-15,0 0 44 0,0 0-13 16,0 0-69-16,0 0-35 0,0 0-26 0,0 0-18 16,0 0-11-16,0 0-5 0,0 0 2 0,0 0 1 15,3 18 1-15,-6-6-8 0,1 3-5 0,-3-1-8 16,1 1-6-16,-2 0-5 0,1-1-8 0,1 1-11 16,-2-1-14-16,2 0-32 0,-1 0-37 15,1-3-50-15,3 2-68 0,1-2-63 0,0-2-72 16,0-2 23-16,1-3 69 0,3-1-42 0</inkml:trace>
  <inkml:trace contextRef="#ctx0" brushRef="#br0" timeOffset="60678.1">22973 10240 1862 0,'0'0'37'0,"0"0"17"0,0 0 17 16,0 0 21-16,0 0-5 0,0 0-20 16,0 0 0-16,0 0 0 0,0 0-6 0,0 0-3 15,10 119-12-15,-7-99-11 0,0 1-7 0,-1 0-9 16,1 0-7-16,-2 0-6 0,0-2-1 0,-1 2-11 16,0-2-6-16,0-1-12 0,0-1-23 0,-1 0-14 15,-1-2-24-15,0-1-27 0,0-2-46 0,1-1-76 16,-2-1-114-16,2-3-105 0,1-2 13 15,0-2-254-15</inkml:trace>
  <inkml:trace contextRef="#ctx0" brushRef="#br0" timeOffset="60933.21">22651 10374 1338 0,'0'0'93'0,"0"0"-45"0,0 0 39 16,0 0 49-16,0 0 30 0,0 0-22 0,0 0-16 15,0 0-12-15,0 0-14 0,0 0-17 0,0 0-15 16,124 76-14-16,-105-63-11 0,-1-1-11 0,1 1-12 16,-3 1-9-16,1-2-8 0,0 0-4 15,-1-2-4-15,-1 2-8 0,1-3-16 0,-4 2-26 16,6-3-32-16,-3 1-58 0,1-2-121 0,0 0-258 15,-3-3-132-15,-6-2-273 0</inkml:trace>
  <inkml:trace contextRef="#ctx0" brushRef="#br0" timeOffset="61970.69">24608 10711 1212 0,'0'0'76'0,"0"0"22"0,0 0 45 15,0 0 10-15,0 0-25 0,0 0-62 0,0 0-30 16,0 0-10-16,0 0-12 0,0 0-6 0,0 0 12 16,0 0 7-16,0 0 11 0,0 0 5 0,15 1 2 15,-8 3-6-15,3 1-6 0,2-1-1 0,-1 2-4 16,2 1-3-16,2 0-2 0,0 0-5 15,-1-1-9-15,0 3 3 0,1-2-3 0,0 2-1 16,-2-2-1-16,2 1-4 0,0 0-1 0,-2-2-2 16,4 3 6-16,-4-2-6 0,3 0 0 0,-3-2 4 15,4 2-6-15,-4-1 2 0,0 0-1 0,-1-1-2 16,-2-1 0-16,-2 2 2 0,0-3 0 16,-3 0 0-16,-1 1 0 0,-2-1-3 0,-1 0-1 15,1 0-3-15,-2 1 5 0,0-1 1 16,0 1 3-16,-2 0 7 0,0 0-4 0,0 1 3 15,-4-2-5-15,2 2 2 0,-4-1-3 0,4 0 4 16,-3 0 0-16,-1 1-1 0,3-2-1 0,-4 2 1 16,-1 2-1-16,1-3-2 0,-1 1 2 15,0 0-2-15,1-2 1 0,-2 2 2 0,1-2-2 16,0 1 1-16,-1 0-2 0,1 0 1 0,-1 1-2 16,0 1 4-16,1-3 0 0,-1 2-4 0,1-1 1 15,1-1-2-15,0 2-1 0,0-1 0 0,2 0 2 16,3-3-6-16,2 1-6 0,1-2-10 15,1 0-17-15,0 0-12 0,0 0-14 0,0 0-6 16,0 0-10-16,0 0-13 0,1 0-25 0,1 0-48 16,3 0-72-16,1-1-106 0,2 0-39 15,-5 0 40-15,2 1-47 0</inkml:trace>
  <inkml:trace contextRef="#ctx0" brushRef="#br0" timeOffset="62835.03">25254 10765 311 0,'0'0'65'0,"0"0"17"0,0 0 69 0,0 0 42 16,0 0 20-16,0 0-39 0,0 0-22 16,0 0-17-16,0 0-31 0,0 0-13 15,0 0-10-15,0 0-5 0,0 0-10 0,0 0-6 0,-25-47-10 16,21 47-13-16,4 0-9 0,-5 4-14 16,-1-1-5-16,2 4-2 0,-3 0 2 0,-3 3 2 15,2-1-5-15,-1 3-3 0,1 1 0 0,0 0-4 16,-1 2 4-16,1-1 0 0,-2 0-2 0,4 1 4 15,0 0-5-15,-2 0 3 0,4 0-2 16,-3 0-2-16,4 0 2 0,-2 0 0 0,4-1 1 16,0 2-3-16,1-4 2 0,0 2-2 0,0-2-1 15,2 0 1-15,4-1-2 0,-3-1-2 16,6 0-1-16,-2-1 0 0,-2-1 1 16,4 0 3-16,-1-2 0 0,0 1 2 0,-2-3-1 0,1 0 4 15,3 1-2-15,-4-1 0 0,-1-2 3 0,3 0-3 16,-2-1 1-16,1-1 4 0,0 2 1 15,-3-2 1-15,4 0 3 0,2 0 2 0,-4 0-4 16,1-4 4-16,1 2-4 0,2-2-2 0,-2 0-1 16,-1-1 0-16,-1 0-1 0,4-1-1 15,-2 0 3-15,0-1-3 0,-3 1 4 0,5-1 5 16,-4 0 0-16,-2 2 5 0,3-2 2 0,-4 0 1 0,4 1-2 16,-4-1 1-16,-1 2-1 0,1-2 1 15,0 0-2-15,-1 1-1 0,-2-1 0 0,2 0-4 16,0-1 1-16,0 0-4 0,-1 0 0 0,0 0-1 15,-1 0 0-15,1-2-1 0,-1 3-3 0,0-2 1 16,0 0-2-16,0 0 3 0,0 0 1 16,0 1 1-16,-2 0-2 0,-1 1 0 0,0-1 2 15,1 1-2-15,-2 0 6 0,1 1-1 16,1 0-1-16,-1 1 2 0,-3-1-5 0,5 1 0 16,-2 0-5-16,0-1 1 0,-1 3-3 0,3-2 2 15,-2 1 1-15,-1 1-3 0,2 1-3 0,-2-1-3 16,-3 2-8-16,1-1-13 0,1 1-12 0,-2-1-19 15,3 2-25-15,-4-1-42 0,2 1-68 16,1 0-125-16,-2 0-183 0,4 0-178 0,0 0 24 0</inkml:trace>
  <inkml:trace contextRef="#ctx0" brushRef="#br0" timeOffset="146103.85">7849 8410 339 0,'0'0'-28'0,"0"0"21"0,0 0 6 0,0 0 1 16,0 0-1-16,0 0-5 0,0 0-1 15,0 0-1-15,0 0 1 0,0 0 5 0,0 0 4 16,0 0 1-16,-3-3 2 0,6 18 2 0,4 6-5 15,-2 2 7-15,1 3 2 0,-1 6 5 16,0 1 8-16,2 2-1 0,1 2 5 0,-3 4-8 16,1 0-3-16,-1 2-2 0,4 3-7 0,-3 1 5 15,-1 0 0-15,2 3 3 0,-2 2 3 0,3 2-5 16,-2 2-1-16,-1 2-5 0,1 2-6 16,0 2 3-16,0 2-6 0,-3-1 4 0,5 3-1 15,-5-1-4-15,1 2 1 0,0 1 0 0,0 0 9 16,1 1 4-16,-2 0 4 0,2-2 2 0,-2-1 1 15,2-1 1-15,-3-2 3 0,1-2 1 0,0 0-5 16,1-2 1-16,-1-1 1 0,3-1 0 16,-2-2 5-16,-3 1 5 0,3-2 2 0,-1 0 0 15,0 0 3-15,-2-2-7 0,2 0-3 0,-2-2 1 16,-1 0-5-16,0-3 3 0,1 0-4 0,-3 0-1 16,-2-2-5-16,0-1-2 0,0 0 0 0,2-3-3 15,-3 0 0-15,-1-2-3 0,3-3-4 16,1-1-2-16,-1-1 2 0,1-2 0 0,2 0 1 15,0-4 3-15,-1 0-5 0,1-3 2 0,0-2-2 16,0-2-2-16,0-3 0 0,0-1-3 16,1-1 0-16,2-4-1 0,3-1 1 0,-1-2-4 15,2-1 1-15,-1-1-1 0,0-2 2 0,1-1 5 16,3 0 1-16,-3-2 6 0,0 0 4 16,2 0 2-16,0-2 4 0,1 0 1 0,-1 0-1 15,2 0 2-15,0-2-2 0,-1 0-7 0,4 0 3 16,-2-2-4-16,2 1-1 0,1-2-2 0,1 2-1 15,3-2-1-15,1 0-4 0,1 1 2 0,-1-1-3 16,4-1 1-16,2 2 0 0,-1-2-1 16,3 2 1-16,2-1-1 0,0 0 2 0,3 2-2 15,1-2 2-15,0 2 1 0,-1-1-4 0,4 1 3 16,-3-1-2-16,4 2 2 0,0 0 0 0,-1 1 2 16,5-1-4-16,-2 2 1 0,3 0 0 15,1 0-2-15,2 0 2 0,0 0 1 0,3 0 0 16,2 0-1-16,-3 0 1 0,5 0 0 0,-2 0-1 15,-3 0 1-15,4 2-1 0,0-2 0 0,0 1-3 16,2 0 3-16,0 0-4 0,1-1 1 0,-2 2 4 16,4 0-6-16,-1-2 5 0,2 1-2 15,-1-1 0-15,-2 0-2 0,-2 0 3 0,3 1 0 16,-4 1 1-16,-1 1 1 0,-1 0-3 0,0 2 0 16,0-1 0-16,-3 1 0 0,2 1-3 15,0 0 1-15,-5 1-6 0,5 0-2 0,-1 0 4 16,-4 0-14-16,3 2-6 0,-2 0-1 0,0-3-1 15,-2 0 13-15,-3-2 7 0,0 2 5 16,2-1-2-16,-2-1 3 0,0 0 0 0,2-1 2 0,-3 0 0 16,1-1-1-16,2-2 0 0,-1 0-3 15,0 0 5-15,3 0-3 0,-3 0 3 0,0 0 0 16,5 0 0-16,-5 0 1 0,-1-1-1 0,0 0 0 16,-4-2-2-16,3 2 0 0,0 1 0 0,0 0 2 15,-3 0-1-15,2 0-1 0,0 0 2 0,-3 0-4 16,5 0 5-16,-2 1 0 0,0 2 0 15,-1-1 0-15,2 0-3 0,0 1 0 0,-1 0 0 16,0 1 1-16,0 0-2 0,-2 1 1 0,-1-1-3 16,-3 1 1-16,3-1 2 0,-2 1-4 15,2-1 4-15,-1 1-3 0,0-1 0 0,3 1 2 16,-4-2 1-16,-1 0 2 0,4 0 0 16,-1-1 2-16,2-1-2 0,1-1 1 0,0 0-2 0,1 0 1 15,0-2 1-15,3-2-1 0,-1 0 2 16,-1-1 0-16,1-1 1 0,-1-1-2 0,-1 0 0 15,3 0 0-15,-1 1-3 0,0-1-1 0,1 0-2 16,0 0 2-16,-1 0-2 0,1-1-8 16,0 1-27-16,-4 1-59 0,0 2-52 0,-4 1-34 0,-10-1 15 15,-9 3-162-15</inkml:trace>
  <inkml:trace contextRef="#ctx0" brushRef="#br0" timeOffset="148333.04">7831 8283 270 0,'0'0'2'0,"0"0"-4"0,0 0 2 16,0 0-2-16,0 0 2 0,0 0 0 0,0 0 4 16,0 0-3-16,0 0 0 0,0 0 3 0,0 0-3 15,0 0 5-15,99-48 1 0,-75 43-1 0,1 0 1 16,4 1 0-16,2 0 1 0,1 0-1 15,4 0 3-15,1-2 2 0,2 0 4 0,4-1 8 16,4-1 18-16,4-2 15 0,0 0 19 0,9-3 14 16,1-2 0-16,1-1-4 0,3 0-12 0,1-1-8 15,6-2-14-15,-1 3-8 0,2-1-4 16,6-1-9-16,-1 0 2 0,2 1-6 0,2-2-5 16,1 1-3-16,-2 0-2 0,-1 0-3 15,0 1 4-15,1 1 1 0,4 0-2 0,-2 2-3 16,1 1-6-16,0 0-2 0,1 2-2 0,-3 0-1 15,-1-1 1-15,0 2-3 0,-2 1 0 0,0 1-1 16,0 0 2-16,2 1 0 0,-2 1-1 0,0 2 1 16,-4 1-4-16,2 2 1 0,-4 0 0 0,1 1 3 15,1-2-1-15,-2 2 0 0,0 4-3 16,-1 0 0-16,0 0-3 0,-2 1 1 0,-1-1 2 16,-4 1-1-16,1 0 0 0,-3 0-2 0,-1 1-1 15,-1-1-1-15,-1 1 3 0,3-3 1 0,-4 1-1 16,1-1 5-16,0 0 0 0,-5-1 1 15,3 1-1-15,-4-1-1 0,-3 0-1 0,2 1-4 16,-2-1 2-16,-1-1-2 0,-2 1-2 0,2 1 2 16,-1-2-2-16,0 0 2 0,-4 0-2 0,5-1 1 15,-5 0-5-15,1 1-1 0,-1-1 1 16,0 0-2-16,-3 0 4 0,-2 0-1 0,1-1-2 16,-5 0-3-16,0-1 3 0,-2-1-9 15,-4 2-1-15,-2-1-3 0,-2 1-3 0,-5 1 4 0,-3 0 3 16,-2 0 7-16,-3 0 2 0,-3 0 3 15,-1 0 1-15,-1 1 0 0,-3 0 2 0,-1 0 2 16,-2 0 3-16,1-1 0 0,-2 2 3 0,2-2-4 16,0 0 4-16,-2 0 0 0,-1 0 0 0,2 0 3 15,-1 0 1-15,1 0 2 0,-1 0 3 16,0-3 0-16,0 1-4 0,1-1-3 0,0-2-2 16,2 0 1-16,-2 1 2 0,0-2 0 0,1 1 7 15,-2 0-1-15,2 0 5 0,-2 1 3 0,1 0-3 16,-2 2 3-16,0 1-3 0,0-1-4 0,1 2-7 15,-1 0-14-15,2 0-9 0,-1 0-3 0,1 0 2 16,0 0 7-16,0 0 4 0,-1 2 3 16,4 0 1-16,-2 0 2 0,0 1 2 15,0-1 2-15,0 1-4 0,0 1 7 0,0 1-2 16,1-1 4-16,-1 1 6 0,0 2-2 16,0 0 2-16,-1 3-2 0,0-1 2 0,-2 0-5 0,0 3 2 15,2 0 0-15,-2 1-2 0,0 2-3 0,0 0-1 16,0 1-1-16,0 2-7 0,0 0 8 15,0-1-2-15,0 0-1 0,-2 1 2 0,1 1-3 16,-1-1 0-16,1 1-2 0,1-1 1 0,-1 2-1 16,1-2 1-16,0-1 3 0,0 1-3 0,0-1 0 15,1 1-1-15,1 0 1 0,0-1-2 0,4 0 3 16,-2-1-1-16,3 2-2 0,-1-2 4 16,1 0-4-16,1 0 0 0,1-1 2 0,0 2 1 15,-2-1 3-15,0-1 4 0,1 0 0 0,-2 1 1 16,0 0 3-16,-2 3-1 0,1 0 5 0,-3 0 0 15,2 0-1-15,-1 1 0 0,-2 2-5 0,0-2-4 16,-1-1-1-16,0 0-2 0,0 2-1 16,0-1 0-16,0 1-1 0,0-2 0 0,0 3 0 15,-1-1-2-15,1 0 1 0,0-1-2 16,0 3 0-16,0-2 2 0,0 0-1 0,0-1-1 16,0-2 0-16,3 2 1 0,-1-2-1 0,1-2 3 15,0 1 0-15,1 0-2 0,0 2 1 0,-1-1-1 16,-1-1 2-16,3 1 2 0,-4 0 1 15,1 0-2-15,-1 1 0 0,-1-2-1 0,2 1 1 16,0 1-1-16,1 0-1 0,-2 0 2 0,-1-1-4 16,1 2 5-16,-1-1-1 0,0 2-4 0,0-1 4 15,0-2-2-15,0 2 2 0,0-1 1 16,0 0-3-16,0-2-2 0,0 1-1 0,1 0 1 16,-1-1 1-16,2 2 0 0,1-1 2 0,0 0 1 15,-1 0-3-15,1-1 3 0,0 1-3 0,0-2-4 16,-1 1 4-16,1 0 0 0,0-1 4 0,0 1 1 15,-3 0-1-15,3-1-3 0,-2 2-5 16,1-1 3-16,-1 1 0 0,1 3-1 0,-2-2 0 16,1 0 0-16,2 1-4 0,-2-1 3 0,2 2-1 15,-2-2-1-15,0 0 3 0,1-1 0 16,-2 2 3-16,2 0-1 0,-1 1 2 0,0 1-1 16,1 1 0-16,-2 2 1 0,0-2 0 0,0 2 2 15,0-2-2-15,0 1 1 0,1-1-1 0,-1 0 0 16,0 0 2-16,0 1-5 0,0-1 3 15,1 2-2-15,0-3 2 0,0 3-1 0,2 0 1 16,1-2-1-16,-2 1-1 0,2-2 2 0,-1 1 0 16,-1-1 4-16,1 0-3 0,0 0 1 0,0-2-3 15,0 3 2-15,-2-2 1 0,2-1-1 0,1 1 3 16,-2-1-3-16,0 1 1 0,1 0 0 16,0-1-1-16,-1 3 1 0,-1 1-3 0,3-1 2 15,-1 2-1-15,-1-2 0 0,-1 0-1 0,2-1 1 16,0-1-3-16,-1 1 4 0,0-2-2 15,2 1-1-15,0 1 6 0,-1-2-7 0,0 2 3 16,2-2-2-16,-1 1 1 0,0 1 0 0,-1 0-3 16,2 0 5-16,0-1-5 0,-1-1 3 0,0 4 0 15,-1-4-1-15,2 1-1 0,-2 0 1 0,1-2 1 16,1 3-3-16,-2-1 5 0,0-1-3 16,1 1 1-16,-1 0 0 0,1 0-1 0,1-2-1 15,-2 1-2-15,0-2 0 0,1 1-3 16,-3-3 2-16,0 1 1 0,1-2 0 0,1 0 0 0,-3-2 1 15,0 1 1-15,0-1-3 0,0 0-2 16,0-3-5-16,0 3 0 0,0-3 4 0,-3-1-1 16,1 1 4-16,1-1-1 0,-1-2 4 0,-3 0 1 15,1-1 3-15,4 0 1 0,-2-1 0 0,1 1 0 16,-2-2 0-16,2 1-2 0,-1-2 2 0,2 2-2 16,-1-3 0-16,1 1 0 0,-1-1 2 15,1 0 3-15,-1 0 5 0,1-1 3 0,-1 0 5 16,-2 1 3-16,1-1 1 0,0 1 3 0,0 0-1 15,-3 1 1-15,1-1-6 0,-1 2-3 0,-1-2-4 16,-1 1-3-16,1 1-2 0,-1-1 2 16,-1 0 3-16,2 0 5 0,0 0 7 0,-2-2-1 15,0 1-2-15,2-1 3 0,-2 2-6 0,-1-2 6 16,0 0-4-16,1 0-10 0,-2 0 0 16,-3 0-4-16,2 1-1 0,-3-1-1 0,-1 0-3 15,2 0-3-15,-1 0 2 0,1 0-5 0,0 2-2 16,0-1-11-16,-3 0-24 0,3 0-35 0,-5 2-39 15,4 0-46-15,-3 1-38 0,1-1-4 16,-1 5 18-16,0-2 48 0,-3 0 52 0,8-2-5 16,3 0-96-16</inkml:trace>
  <inkml:trace contextRef="#ctx0" brushRef="#br0" timeOffset="151054.75">7588 8814 0 0,'0'0'45'0,"0"0"4"0,0 0-27 0,0 0 0 16,0 0 2-16,0 0 18 0,0 0 19 0,0 0 20 15,0 0 12-15,0 0 0 0,0 0-4 0,0 0-9 16,11-8-10-16,-10 6-5 0,1 1-7 16,-2 0-9-16,1-1-1 0,0 1 0 0,0 1 8 15,-1-3 20-15,2 3 22 0,-2 0 15 16,0 0 7-16,0 0-9 0,0 0-24 0,-2 0-21 16,-1-1-17-16,0 1-11 0,-3 0-5 0,0 0-11 15,-4 1-5-15,1-1-7 0,-1 1-3 0,-4 2 1 16,1 0-3-16,-3 1 2 0,-1 0-4 0,-1 0-1 15,-1 1 0-15,-2 1-3 0,0 0 4 16,1-2-3-16,-3 2 3 0,1 0 0 0,-2 0-3 16,-1 0-1-16,-2 1-1 0,-1-1 1 0,0 1-1 15,-1 0 4-15,0 1-6 0,-2-1 4 0,1 0 2 16,3 0 0-16,-1 1 2 0,-1 0-2 0,0 1-1 16,-2-1-2-16,2 0 4 0,0 2 0 0,2-1-1 15,1 0 1-15,0 1 0 0,1-1 1 16,-1 2-3-16,2-2 2 0,2 2-2 0,0-2 0 15,1 3-1-15,1 0 0 0,-2-1 0 0,3 2-3 16,1-1 3-16,-1 1-2 0,2-1 3 0,0 2 2 16,-1-2-2-16,3 2-1 0,0 1 0 15,2 0-1-15,-2 0-2 0,3 1 5 0,0 1-5 16,-3 1 2-16,3 0 1 0,1 0-5 16,0-1 2-16,2-2-7 0,2-1-1 0,1-1-7 15,-1 0-7-15,5-3-11 0,-1 0-35 0,1-2-47 16,1-1-74-16,1-1-90 0,0-2-57 0,1-1 27 15,2 0-97-15,-1-3 243 0</inkml:trace>
  <inkml:trace contextRef="#ctx0" brushRef="#br0" timeOffset="151382.99">6301 9089 614 0,'0'0'161'0,"0"0"-157"16,0 0 14-16,0 0 20 0,0 0 18 0,0 0 9 16,0 0-9-16,0 0-12 0,0 0-10 15,0 0-5-15,0 0-13 0,0 0-2 16,0 0-2-16,0 0-2 0,-43 115 8 0,40-93 3 16,0 3 3-16,1 0 4 0,1-1 1 0,1-2-3 15,-1 0 8-15,1-2-3 0,0 0 1 0,0-1 1 16,0-1-4-16,0-1 2 0,1-2-6 0,2-1-1 15,3-1-8-15,-1-1-9 0,1-4-3 0,2-1-4 16,0-1-6-16,1-1-5 0,3-2 1 16,-1-2-11-16,3-1 5 0,2 0-8 0,1-1-12 15,4-5-15-15,0-1-39 0,3-3-44 0,1 0-44 16,2-2-54-16,2 0-5 0,-7 2 24 16,-5 3-111-16</inkml:trace>
  <inkml:trace contextRef="#ctx0" brushRef="#br0" timeOffset="152069.26">1769 10029 874 0,'0'0'308'0,"0"0"-303"16,0 0 25-16,0 0-3 0,0 0 17 0,0 0 13 16,0 0-5-16,0 0 11 0,-31 136 1 15,40-91-5-15,2 4-10 0,0 7-14 0,1 3-2 16,2 2-4-16,-2 4-2 0,-2 0 1 0,-6 3-5 16,4-1-2-16,-7 1-2 0,1-4-3 15,-1 0-4-15,1-8-11 0,-2-3-10 0,0-6-19 16,2-5-34-16,-2-8-50 0,0-4-94 0,2-7-109 15,-1-7-41-15,1-4-60 0,3-7 44 0</inkml:trace>
  <inkml:trace contextRef="#ctx0" brushRef="#br0" timeOffset="153137.84">1643 10234 1945 0,'0'0'-29'15,"0"0"77"-15,0 0 26 0,0 0 25 0,0 0-7 16,0 0-34-16,0 0-8 0,0 0-3 0,139-115-2 16,-110 107-7-16,0 3-16 0,-4 3-12 0,-1 2-6 15,-3 0-7-15,-2 6-4 0,-7 2-5 16,1 3-7-16,-4 3-8 0,-2 2-6 0,-5 4 0 16,-2 2 2-16,0 6 10 0,-10-1 7 0,0 2 7 15,-1-2 3-15,-3 1 3 0,0-2 2 16,1 0-2-16,-4-3 4 0,4-1-3 0,-1-3-1 15,2-3 0-15,1-5 2 0,4-2 0 0,-1-6-6 16,5-2-12-16,0-1-29 0,2-3-23 0,1-8-6 16,0-2 6-16,0-8 18 0,7-3 9 15,0-4 6-15,1-3-5 0,6-1 9 0,-1-3 10 16,0 2 9-16,4 2 13 0,-1 1 5 0,2 1 12 16,1 5 9-16,1 1 8 0,0 2 2 15,-1 4-6-15,1 1-4 0,-3 4-7 0,-2 3-1 16,-1 3 1-16,0 4-2 0,-2 2-6 0,-2 0-3 15,0 5-8-15,-2 3 0 0,-4 1 5 0,5 3 4 16,-4 5 6-16,-1-1 0 0,-3 1 1 0,1 1-4 16,0 2-5-16,-2-1-1 0,1 1-2 0,1 0 0 15,-2-2-4-15,1-2 1 0,0-2-3 0,0-2 0 16,3-3-1-16,1-3-8 0,-2-1-2 16,3-3-4-16,-2 0 0 0,3-2-1 15,-2-2 8-15,2-3 1 0,2-4 4 0,-1-3 5 16,0-3-6-16,4-2 2 0,-2-5-5 0,0 0 1 15,1 0-3-15,-1-1 1 0,1 1 2 0,-2 3-1 16,-1-2 4-16,2 3 0 0,-2 2 4 0,1 1-3 16,-1 2 0-16,-1 4-4 0,-3 3-6 0,1 2-3 15,-2 4-10-15,-1 0 0 0,0 1 4 16,3 8 12-16,-2 1 9 0,-1 3 11 0,3 3 5 16,0 1-3-16,1 2 3 0,-2 0-3 0,3 1 2 15,-3-2 0-15,4 1 3 0,1-2 0 16,-1-1 0-16,-2-2-1 0,4-3-6 0,-1-3 1 15,0-2-3-15,1-3 0 0,0-1 4 0,0-2 5 16,-1 0 7-16,2-6 5 0,-1-2 4 0,-1-2-4 16,1-3-5-16,-3-2-3 0,-2-2 0 0,1 2-3 15,-2-3 2-15,-4-1 0 0,2 2-6 16,-2-3 4-16,-2 0-4 0,1 0 1 0,-6-2-2 16,-2 0-2-16,-1 0-1 0,-4 1-12 15,-3 3-2-15,1 0-9 0,-3 2-1 0,1 5 5 16,-2 2 6-16,6 4 0 0,-4 3-3 0,4 2 2 15,-1 0-12-15,4 4 4 0,0 1-2 0,0 2-1 16,3 2 5-16,1 0 1 0,4 2 3 0,-1-1 1 16,2 1 4-16,2 0-3 0,2 1 1 0,0-1-2 15,2-3-4-15,4 0-3 0,1-4-2 16,2-1 6-16,1-3-1 0,0 0 13 0,5-5 5 16,-3-4 1-16,2-3 7 0,1-2 1 0,-2-4 0 15,4 0 2-15,-1-4 0 0,-2-1-2 0,1-3-1 16,1-1-1-16,-6 0-1 0,1-2-3 15,-3 0 1-15,0 0-1 0,0-1-5 0,-2 0 3 16,-1-4-7-16,-3 0 0 0,0-3-2 16,0 1-10-16,-4-2-4 0,0 1-14 0,0 1-3 15,0 2-3-15,-4 5 4 0,-1 6 13 0,-2 6 10 16,3 4 13-16,-2 6 12 0,2 5 11 0,-1 2-20 16,1 6-17-16,1 8-13 0,-2 5-12 0,3 8 21 15,2 5 13-15,0 7 8 0,0 3 2 0,0 4 0 16,6 4 2-16,-1 2 9 0,5 2 8 15,-1-1 9-15,1-1 6 0,3-5-9 0,1-5-5 16,-1-5-17-16,3-4-4 0,0-8-8 0,3-3-8 16,0-4 1-16,-1-3-10 0,-3-4-4 0,1 0-6 15,-2-5-13-15,-4-3-18 0,0-2-25 16,-1-1-25-16,-6 0-36 0,2-4-34 0,-5-6-63 16,0-1-95-16,0 1-32 0,0 3-445 0</inkml:trace>
  <inkml:trace contextRef="#ctx0" brushRef="#br0" timeOffset="154088.18">2338 9810 187 0,'0'0'363'0,"0"0"-327"0,0 0 21 16,0 0 99-16,0 0 20 0,0 0-21 0,0 0-29 16,119-47-10-16,-89 33-2 0,0 0-7 0,2 0-7 15,-2-1-14-15,1-1-15 0,-2 1-13 16,-3 0-6-16,2-2-18 0,-2 2-13 0,-1 1-9 15,-3 2-7-15,3-1-1 0,-4 3-1 0,-3-1-1 16,-1 3-3-16,0 1 3 0,-4 1-5 0,-3 1 0 16,-1 3-1-16,-2 2-3 0,-4 0-5 0,-2 0-2 15,0 0 8-15,0 4 6 0,-1 2 10 0,0 2 4 16,1 3 0-16,-1 3-4 0,0 3-2 0,-1 0 0 16,0 2-8-16,0 2 3 0,1 2-1 15,-1 3-2-15,2-1 6 0,-1 0-3 0,0 1 3 16,0 1 0-16,0-1 5 0,2-3 3 15,3 0 3-15,-1-5 0 0,3-1-3 0,2-1-4 16,-3-4-2-16,3-2-3 0,1-3-4 0,1-3 2 16,-1 0-3-16,-2-3-2 0,4-1 6 0,-3 0 2 15,0-3 9-15,2-4 3 0,-2-2 6 16,-1-3-3-16,-4 1 3 0,5-2 0 0,-6-2-4 16,2 0 4-16,-4-2-5 0,-1-2-1 0,0 0-4 15,0-2-4-15,-6 1-4 0,1 2-2 0,-6-2-4 16,1 1-5-16,-5 1-3 0,2 0-5 15,-5 1-2-15,3 6 1 0,-4 1 5 0,1 5 4 16,5 1 1-16,-2 4 0 0,4 0-4 0,3 1-2 16,2 5-7-16,-1 2-1 0,3 2-5 0,-2 3 2 15,5 1 8-15,1 0-1 0,0 0 5 0,7 1 2 16,-3-2-3-16,4 0 3 0,1-2-2 0,2-4-3 16,0-2 1-16,1-2 2 0,4-2 2 15,-2-1 5-15,2-2 3 0,-3-5 6 0,6-3 3 16,-5-3 4-16,4-3 4 0,-1-4-4 0,-3 0 4 15,5-6 0-15,-1 0 1 0,-3-2-1 16,3-1-1-16,-4-4-4 0,1 2-4 0,-3-4 2 16,-1-1-3-16,0-2 0 0,-1-3 0 0,-1-5-6 15,-6 0-9-15,3-3-11 0,-5 2-17 0,-1 1-9 16,0 3-1-16,-1 8 5 0,-5 5 17 16,1 9 12-16,-2 4 18 0,1 7 14 0,0 7 7 15,2 3 0-15,-2 1-23 0,2 11-11 0,-2 7-8 16,-2 5 1-16,5 6 13 0,1 6 2 15,-2 4 2-15,4 3 2 0,3 4 9 0,-2 4 7 16,2 0 3-16,3 3 3 0,-1-2-6 0,4 0-4 16,-1-6-8-16,3-2-5 0,1-5-5 0,0-5-2 15,5-7-3-15,-3-3-6 0,4-4-5 0,-3-4-9 16,0-3 0-16,-3-4 0 0,5-4 5 0,-5-2 1 16,1-3 1-16,0 0 5 0,-2-7 3 0,1-4 6 15,-3-3 0-15,1-5-2 0,-1-1-7 16,-3-5 0-16,2-1-2 0,-1-3 0 0,-3-5-6 15,-1-1-9-15,2-2-13 0,-3-2-10 0,-1 1-3 16,-1 2 2-16,1 4 11 0,-1 5 10 16,0 4 15-16,0 7 14 0,0 3 5 0,-1 5 19 15,0 4 17-15,1 4 15 0,0 0 3 0,-1 9-10 16,1 5-10-16,0 4-6 0,0 6 6 16,0 2 9-16,0 4 5 0,1 1 1 0,-1 0 1 15,1 0-8-15,3 2-9 0,-1-4-10 0,0-2-14 16,3-3-3-16,-1-1-9 0,2-4-4 0,1-5-3 15,-2 0-14-15,8-2-8 0,-4-4-33 16,2-3-47-16,1-3-73 0,2-2-81 0,0-5-95 16,-5 0-59-16,-2-1-465 0</inkml:trace>
  <inkml:trace contextRef="#ctx0" brushRef="#br0" timeOffset="154243.22">3536 9011 2274 0,'0'0'39'0,"0"0"-3"16,0 0 8-16,0 0 4 0,0 0-15 0,0 0-38 16,0 0-32-16,0 0-30 0,0 0-18 15,0 0-23-15,0 0-45 0,0 0-103 0,0 0-138 16,2 14-51-16,4-11-479 0</inkml:trace>
  <inkml:trace contextRef="#ctx0" brushRef="#br0" timeOffset="154443.29">2874 9376 2801 0,'0'0'-159'0,"0"0"47"15,0 0 40-15,0 0 117 0,0 0 17 0,0 0-30 16,137-43-12-16,-88 24-7 0,0-4-10 0,2 1-22 15,1 2-38-15,-3 0-84 0,-4 5-190 0,-9 5-230 16,-14 4-876-16</inkml:trace>
  <inkml:trace contextRef="#ctx0" brushRef="#br0" timeOffset="155654.31">3720 9393 1795 0,'0'0'-84'0,"0"0"54"0,0 0 51 0,0 0 80 0,0 0-7 16,0 0-37-16,0 0-5 0,28 133-13 15,-20-98-10-15,0 4-11 0,1 1-3 0,-1 1-8 16,-1 3-2-16,-2-1 3 0,2 3-10 16,-6-3 6-16,0 2-3 0,1 0 0 0,-2 0 3 15,0 1-1-15,-2-3 2 0,-1-3 0 16,-5-2 2-16,4-5 1 0,-2-5 1 0,4-5-2 16,-1-6 3-16,-1-3-1 0,3-6 7 0,0-3 20 15,0-3 10-15,0-2 10 0,-3 0-10 0,1-7-23 16,2-4-18-16,-3-8-8 0,-2-4 1 0,-1-7 3 15,3-7 5-15,-5-6-7 0,1-6 1 0,4-4-1 16,-4-6-1-16,1 0-3 0,2-1 0 0,2 3 2 16,3 1-1-16,-3 4 5 0,3 4-1 15,6 3 1-15,3 4-4 0,0 4 0 0,2 6 0 16,3 4-5-16,2 6 5 0,0 4-3 0,0 3 3 16,5 4-2-16,-2 2-3 0,-1 4-5 0,-1 2-7 15,2 2 1-15,-1 3-7 0,-5 4 5 16,4 2 3-16,-5 1 0 0,-1 2 3 0,-4-1 3 15,-3 3 7-15,-3 0 4 0,-1 2 11 0,0 0 3 16,-6 1 2-16,-4 0 0 0,-6 2 0 16,3 0-3-16,-5 0 0 0,-1-2 1 0,5-2-6 15,-3-1 6-15,5-5-2 0,1-1-2 0,2-4-1 16,1-2-1-16,5-1-4 0,0-1-8 16,0 0-8-16,2-2-17 0,1-5-7 0,0-1 1 15,4-4 2-15,0-1 9 0,4-4 4 0,3 0 2 16,0-3 0-16,0 0 7 0,5-2-2 0,-1 0 1 15,0 0 0-15,-1-2-3 0,5 1 3 0,-4 0 0 16,4-2 10-16,0-1-2 0,-2 0 6 0,-3 1 3 16,1 0-1-16,-3 1 4 0,-2 1 4 0,-1 5 4 15,-4 2 3-15,4 3 6 0,-6 2-3 16,3 4 0-16,-5 2-3 0,1 3-5 0,2 2 2 16,-4 0-6-16,1 0 1 0,-1 5-2 0,0 2 2 15,0 4 1-15,1 4 1 0,1 4-3 16,-2 3-5-16,0 4-2 0,1-3-4 0,0 2 2 15,6-3 0-15,-3-3-4 0,4 0 4 0,0-5-7 16,2-2-2-16,-1-2-3 0,0-3-4 0,-1-2-2 16,2-3 1-16,0-2 3 0,2 0 6 15,-1-4 6-15,-1-3 3 0,-3-3 1 0,3 0-2 16,-2-3 2-16,1-1-3 0,0-3 5 0,-4 0 1 16,3-4-4-16,0-1 2 0,0-1-6 15,-2-3 1-15,2 2-2 0,-2-1 2 0,-2 0 1 16,2 0-7-16,-1 4 2 0,-3 2-2 0,2 2-1 15,-2 4 6-15,-2 2 1 0,1 7 2 0,-1 2 4 16,0 2-3-16,0 0-8 0,0 4-5 0,0 6-5 16,0 2 4-16,-1 4 6 0,0 2 8 0,0 3 3 15,1 1 0-15,1 0 2 0,-1-1-2 16,2 0 2-16,1-2 0 0,4 0 1 0,0-3-1 16,0 0-2-16,4-4 2 0,-3-1-7 0,2-3 2 15,0-3-3-15,0-3-3 0,2-2 7 0,1 0 4 16,-1-5 7-16,1-4 6 0,-1-3-3 15,4-4-1-15,-4 0-2 0,1-2-2 0,1-2 6 16,-1-2 0-16,-1-2 3 0,2 0 6 16,-2-3-2-16,-1-1 6 0,-1-6-2 0,-1 1-5 15,-1-4-1-15,-1-4-8 0,1-3-2 0,-1-3-8 16,-3-2-2-16,2-4-6 0,-3 4-4 0,-2 2 0 16,-1 2-1-16,0 7-1 0,0 6 5 15,-1 7 3-15,-1 5 3 0,-3 8 11 0,3 5 13 0,-1 6 8 16,-4 1-5-16,2 7-13 0,-3 8-17 15,0 6-9-15,-3 9 6 0,2 4 6 0,1 3 5 16,3 6 4-16,-1 0-3 0,1 6 0 0,4 2 0 16,-3 2 4-16,3 0 7 0,2-2 3 0,0-4-3 15,8-5-8-15,1-4-10 0,1-8-6 0,5-5-8 16,-3-6-11-16,7-2-15 0,-3-3-20 16,3-6-13-16,2-4-2 0,0-2-13 0,6-2-91 15,-1-5-170-15,-8-2-148 0,-5 1-720 0</inkml:trace>
  <inkml:trace contextRef="#ctx0" brushRef="#br0" timeOffset="157504.21">2429 11212 1613 0,'0'0'-1'0,"0"0"26"0,0 0 28 16,0 0 20-16,0 0-13 0,0 0-30 0,0 0-7 15,0 0-4-15,-61 118-1 0,54-92-4 0,4 1 0 16,1-2 3-16,-1 0 4 0,1 0 8 0,4-1 3 16,-2-1 1-16,4-3-6 0,2-2-7 15,1-4-5-15,4-2-7 0,2-3 1 0,2-2 1 16,2-3 2-16,-1-3 3 0,3-1 3 0,2-4 6 15,3-5 4-15,-1-5-2 0,-1-4 0 16,0-4-6-16,-1-4-5 0,-1-2 1 16,-1-2-6-16,-1-2 0 0,-1-3 0 0,-2-1-4 15,-2 0 5-15,-1-3-2 0,-1-1 1 0,-3 1-3 16,-1-1 5-16,-5-1-6 0,-1-1 0 0,-1 0 0 16,0-1-8-16,-2 0 4 0,-1 3-5 0,-4 6-1 15,-1 2 0-15,2 6 2 0,-2 5 2 0,0 6 2 16,1 6 3-16,-1 5 1 0,1 4-2 15,2 0-7-15,-1 7-3 0,-4 6-7 0,3 6 0 16,2 3 9-16,-2 2 2 0,3 2 4 0,-1 2 2 16,5 2-1-16,0 1-1 0,0 0 2 0,0 1 1 15,6 0-3-15,-2 1 6 0,4 0-4 0,2-1 1 16,1 0-1-16,1 0-4 0,3-3 0 0,-2-2-2 16,5-4-1-16,-3-4-3 0,4-2-6 15,0-5-7-15,1-3-8 0,2-3-8 0,-4-4 1 16,5-2 2-16,-2 0-3 0,-3-8 9 0,3-2-1 15,-1-5 2-15,-3-2 11 0,-2-3 1 0,2-4 5 16,-4 0 5-16,-2-2 4 0,-2-2 5 16,1 2 3-16,-2-2 3 0,-5-1 3 0,-1 2 1 15,-3 2 4-15,1 1 2 0,-2 1-1 0,-2 1 3 16,-3 4-2-16,-3 4 4 0,2 3 5 16,-2 5 5-16,-2 2 0 0,4 4-8 0,-3 0-7 15,-1 8-15-15,1 4-4 0,-1 3-4 0,-2 4 0 16,7 4 0-16,-3 2 1 0,1 1 1 15,2 0 0-15,4 2 5 0,0 1 1 0,1-3 1 16,4 0-1-16,-2-3-3 0,5-3-2 0,2-1-4 16,-1-3 0-16,3-4-3 0,1-1 2 0,0-4-6 15,0-3-3-15,0-1-4 0,-1-3-7 0,2 0 5 16,-1-5 0-16,0-2 7 0,0-5 2 0,-2 0 2 16,0-4 4-16,-3-2-3 0,4-1 0 0,-6 0-4 15,3-4-4-15,-3 3-1 0,2-1-2 16,-3 0 0-16,0 2 0 0,-2 3-1 0,0 1 2 15,0 3 1-15,0 3 1 0,0 2 6 0,0 3 0 16,0 1 3-16,0 3-3 0,0 0-14 16,0 0-8-16,1 6-2 0,2 2 5 15,2 3 11-15,-3 3 15 0,4 1 2 0,-3 3 2 0,4-1 7 16,-1 1-5-16,2-1 2 0,3-2 5 16,1-1 1-16,2-2 5 0,-1-4 3 0,5-2-2 15,-4-3 0-15,4-3 2 0,-4 0 3 0,4-2 5 16,0-7 2-16,-3-2 2 0,3-2-2 0,-5-1-3 15,3-4-1-15,-5 2-8 0,-1-2 0 16,0 0-5-16,-3-3-8 0,-2 0 5 0,2 0-3 16,-3-2 3-16,0 3-3 0,0 0-4 0,2 3 0 15,-3 1-4-15,0 5 1 0,2 2 2 0,-2 3-1 16,-1 2-1-16,3 1 1 0,-1 2-3 16,-1 1 0-16,3 0-2 0,1 0 1 0,-1 1 3 15,8 3 5-15,-3 0 4 0,3 1 0 0,2 1 0 16,-3 0-2-16,5 1 1 0,-4 0-3 0,2 3 1 15,-3-1-2-15,0 1-2 0,1 1 1 0,-1-1-3 16,-3-1 0-16,-3 1-1 0,-3 0 2 0,-4-1 9 16,0 1 3-16,0 1 3 0,-3-1 1 15,-4-1-6-15,-1 0-3 0,3 0-1 16,-3-4-5-16,0 0 2 0,4-3-4 0,-2 0-2 16,3-2-1-16,-2 0-11 0,3 0-6 0,0-3-14 15,2-1-7-15,0-2 0 0,0-2 4 0,0-2 7 16,2 0 3-16,5 0 3 0,-2-4 2 15,2 2 5-15,3 0 5 0,0-2 6 0,0-1 3 0,-1-1 0 16,3 0 2-16,1-1 1 0,4-2 3 16,0-2 0-16,3 1 1 0,-2-2-2 0,4-2 2 15,-1 2 2-15,-5-4-1 0,3 2 4 0,0 0-4 16,-6 1 3-16,2 1 5 0,-6 4 4 0,-3-1 2 16,-2 4 5-16,-3 4 7 0,-1 1 4 15,-1 2 6-15,-6 3-2 0,-1 0-10 0,-3 3-12 16,1 0-4-16,-1 2-3 0,-2 0-5 0,2 2 1 15,-3 5-4-15,4 0 1 0,1 3-3 16,3 2-1-16,-2 0-3 0,4 4-2 0,-1 0 4 16,4 2-3-16,0 1 6 0,1 1 1 0,1 1 0 15,0-1 0-15,6 1 1 0,-1-2-1 16,2-5-1-16,1 0 3 0,2-1-4 0,5-3 3 16,-4-2-3-16,3-2 1 0,2-2-4 0,0-1-2 15,-3-3 2-15,4 0-4 0,-4-4 3 0,4-1-2 16,-5-3 0-16,5-3 2 0,-5 0 1 0,3-2 4 15,-3-2-2-15,2-3 6 0,-3-1-4 0,1 0 2 16,-4-3 1-16,1-1-1 0,0-1-1 16,-1-4-4-16,-4 2 2 0,2-2-4 0,1 1 4 15,-5 0 0-15,3 3-1 0,-4 3 0 0,-1 4 1 16,0 3 2-16,0 4-2 0,0 3 7 0,-1 4-4 16,0 2 10-16,0 1 7 0,0 0-1 15,0 5-2-15,0 3-10 0,0 3-1 0,0 5-3 0,0 2 6 16,0 2 2-16,0 2-2 0,0 3 1 15,4-1 2-15,-2-1 0 0,-1-1 1 0,6 1 4 16,-3-1-6-16,2-6 0 0,-2 1-6 16,6-4-3-16,-1-3-5 0,0-1-7 0,0-5-4 15,0 0-14-15,-1-4-19 0,2 0-21 16,5-7-23-16,-3-5-60 0,5-6-131 0,0-4-169 16,-1 3-110-16,-7 6-543 0</inkml:trace>
  <inkml:trace contextRef="#ctx0" brushRef="#br0" timeOffset="157651.81">4169 10179 2402 0,'0'0'65'0,"0"0"-4"0,0 0 12 16,0 0 5-16,0 0-31 0,0 0-23 0,0 0-12 16,0 0-19-16,0 0-20 0,0 0-39 15,0 0-95-15,0 0-185 0,0 0-259 0,14 55-858 0</inkml:trace>
  <inkml:trace contextRef="#ctx0" brushRef="#br0" timeOffset="158170.92">4593 10259 1790 0,'0'0'-39'0,"0"0"66"0,0 0 74 0,0 0 25 16,0 0-40-16,0 0-25 0,0 0-12 0,0 0-10 16,0 0-8-16,0 0-8 0,0 0 0 0,0 0-7 15,0 0-4-15,0 0-7 0,47-103-1 16,-44 104-4-16,2 7 2 0,1 3 9 0,5 5-4 15,-1 5 4-15,0 3-1 0,6 6 0 0,-4 3 2 16,1 4 2-16,3 4 0 0,-2-1-4 0,0 2 0 16,2 0-5-16,-5-2-2 0,-1 1-3 0,1-2 1 15,-2 0-3-15,-2 0-1 0,-5-2 5 0,6 1-4 16,-6-2 6-16,-1-4 0 0,-1-3 3 16,0 0 1-16,1-4 5 0,-3-2 6 15,-5-4 8-15,4-1 15 0,-5-1 8 0,3-3 7 16,-2-4 0-16,-2-2-3 0,0-2-4 0,2-3-6 15,-1-2 2-15,-2-1-6 0,-1 0-1 0,-2-1-5 16,0-4-3-16,1-4-11 0,-5-1-4 0,5-3-2 16,-1-1-9-16,0 0 8 0,3-3-7 0,2 0 1 15,1-2-1-15,4 0-5 0,-1-1-2 16,4-1-1-16,0-2 2 0,5-2-2 0,-1-1 0 16,5-3-3-16,1-3-8 0,5-2-21 0,0-1-28 15,2-3-50-15,1-3-77 0,1 0-128 16,-3 9-258-16,-8 8-787 0</inkml:trace>
  <inkml:trace contextRef="#ctx0" brushRef="#br0" timeOffset="158331.53">4788 9741 2643 0,'0'0'78'0,"0"0"0"0,0 0 8 16,0 0-10-16,0 0-24 0,0 0-24 0,0 0-15 15,0 0-12-15,0 0-14 0,0 0-11 0,0 0-27 16,0 0-46-16,0 0-101 0,0 0-215 0,23 7-253 16,-18-4-840-16</inkml:trace>
  <inkml:trace contextRef="#ctx0" brushRef="#br0" timeOffset="159098.56">1292 13352 2363 0,'0'0'-41'0,"0"0"45"0,0 0-4 0,0 0 4 16,0 0 10-16,0 0 2 0,0 0 7 15,0 0 3-15,0 0 2 0,0 0-7 0,0 0-8 16,0 0-7-16,110-65-12 0,-84 50-11 0,0 1-38 16,-1-1-78-16,3 1-149 0,1 2-189 0,-9 3-78 15,-6 5-415-15</inkml:trace>
  <inkml:trace contextRef="#ctx0" brushRef="#br0" timeOffset="159288.69">1429 13644 2591 0,'0'0'-48'0,"0"0"26"0,0 0 22 16,0 0 31-16,0 0 16 0,0 0-4 16,0 0-3-16,0 0 0 0,0 0-18 0,136-92-16 15,-105 65-22-15,-1 2-34 0,0-1-46 0,-3 3-97 16,-1 2-189-16,-7 6-198 0,-6 6-849 0</inkml:trace>
  <inkml:trace contextRef="#ctx0" brushRef="#br0" timeOffset="160403.99">2094 13297 1743 0,'0'0'1'0,"0"0"54"16,0 0 26-16,0 0 15 0,0 0-6 0,0 0-35 16,0 0-12-16,0 0-6 0,-23-133-8 0,26 109-6 15,0 3-4-15,4 2-8 0,1 2-2 16,-1 2-5-16,3 2-4 0,-2 4-2 0,1 1-5 15,1 3-3-15,0 2-2 0,0 3-1 0,1 0 2 16,-2 2-1-16,1 6 1 0,2 2 2 0,-2 3 3 16,3 1 4-16,0 2 3 0,-3 1 1 0,-1 1-2 15,0-1 3-15,0-1-1 16,-2 0-1-16,2-1 4 0,-6-2 2 0,3-2 6 16,-5-1 4-16,2-2 2 0,-1-3-1 0,1-1 0 15,-3-2 0-15,1-2 0 0,-1 0 8 0,0 0 7 16,0-1 8-16,0-3 0 0,0-3-6 0,0-2-15 15,0-3-10-15,0-3-6 0,0-3-5 0,1-2 0 16,1 0-1-16,5-1-1 0,-3 1 0 16,4-1-4-16,1 0 0 0,2 2-4 0,-1 0 0 15,0 3-3-15,1 1-3 0,-1 3-5 0,1 2-3 16,3 2-4-16,-2 2-3 0,1 4-3 0,-2 1-6 16,1 1 1-16,1 2 3 0,-3 6 3 15,-2 2 6-15,2 1 4 0,-1 1 7 0,-1 5 6 16,-2-2 7-16,0 1 4 0,1 0 5 0,-4-1 5 15,-1 0 3-15,2-1 3 0,-3-2 3 0,-1 0 8 16,1-2 2-16,-1-2 4 0,0-1 2 0,0-1-8 16,0-3-6-16,1-3-5 0,-1 0-8 15,0 0-3-15,0 0 12 0,0-2 3 16,1-2 6-16,0-4 2 0,2-3-10 0,0-3-6 16,-1-2-9-16,0-2-4 0,1-3-2 0,0-1 0 15,-1-3 2-15,-1-2-5 0,0 1-6 0,2 0-3 16,0 3-4-16,-2-1-1 0,0 5 8 0,-1 2-6 15,2 2 0-15,1 2-2 0,1 1-10 0,0 5-3 16,2 1-6-16,-3 1-2 0,3 4-4 0,-3 1 7 16,2 0 7-16,-1 2 9 0,0 5 15 15,1 1 8-15,-2 3 5 0,1 1 1 0,0 1 3 16,-1 0-5-16,4-2 0 0,-5 1 2 0,5 2-6 16,-3-1 6-16,4 1-2 0,-1-2 2 15,0 1 0-15,2-1 0 0,2-3-1 0,0 0-2 0,1-2-1 16,1-1 0-16,0-3-2 0,1-1 0 15,1 0 4-15,-2-2-5 0,4-2 3 0,-5-3 2 16,3-3-4-16,-2-2 7 0,-2-3 0 16,2-2 0-16,-2-3 2 0,-1-1 2 0,1-2 0 15,-3 0-1-15,-1-3-3 0,0-2-2 0,-2 1 0 16,-3-2-1-16,1 0 4 0,-3 0-5 16,-2 2-2-16,2 0 2 0,-3 3-7 0,-5 1 5 15,3 3 2-15,-2 3 4 0,-1 4 7 0,-2 4 8 16,4 4 5-16,-3 3 1 0,1 0 0 0,-3 8-11 15,3 4-3-15,3 3-4 0,-1 5 2 0,1 2-2 16,1 4 1-16,1 1-1 0,3-1-4 0,0 2 4 16,4-3-3-16,4-1-1 0,0-2-5 0,2-1-4 15,2-6-5-15,3-2-14 0,1-4-9 16,3-4-25-16,1-1-21 0,2-4-28 0,0-1-56 16,6-9-84-16,-1-2-91 0,0-4-59 0,2-6 17 15,-7 5 76-15,-6 4-125 0</inkml:trace>
  <inkml:trace contextRef="#ctx0" brushRef="#br0" timeOffset="160990.25">3337 12337 726 0,'0'0'350'0,"0"0"-75"0,0 0-15 16,0 0-42-16,0 0-102 0,0 0-49 0,0 0-14 16,0 0-13-16,0 0-8 0,-125 75-7 15,115-52-2-15,1 3 1 0,3 2-6 0,0 2 6 16,4-3 3-16,3 0 2 0,-1-3 4 0,1-2-9 15,5-2-6-15,1-5-9 0,3-2-6 0,4-1-4 16,0-4-2-16,2-2 0 0,-2-4-3 0,3-2 0 16,-3 0 0-16,-2-4 3 0,2-4 4 0,-3-3 4 15,1-3 0-15,-3-1 2 0,0-2-2 16,-3-3 2-16,1-1 1 0,-4-2 1 0,3-1 4 16,-4-2-4-16,-1-1-1 0,0-1-1 0,-2-3-3 15,1-1 0-15,-3-2-5 0,-4-5-2 0,-2 0-5 16,-1-3-4-16,-1 3-2 0,0 2-2 15,0 7 3-15,1 7 7 0,0 7 5 0,1 6 7 16,4 4 4-16,-1 5 1 0,2 1-5 0,0 3-14 16,2 7-5-16,2 7-1 0,0 4 5 15,0 6 10-15,3 5 5 0,4 1 1 0,2 0-1 16,1-1-1-16,-1 0-1 0,3 2-2 0,0-4-1 16,3-1-1-16,-1-3-1 0,3-3-2 15,-2-5-2-15,3-3-4 0,1-2-9 0,-4-5-7 16,4-2-6-16,-1 0-6 0,0-6-2 0,-4 0-3 15,2-3 0-15,-3-4 2 0,-1-3 8 0,-2-2 8 16,-1-2 9-16,0-2 5 0,-2-3 7 0,-2-1 5 16,0-1 2-16,-4-3 3 0,2-1 0 0,-3 0 2 15,0-3 0-15,0-2-2 0,-1-2 0 0,-2 1-3 16,-2-1 1-16,0 5 3 0,0 6 9 16,2 6 11-16,-2 4 11 0,2 4 10 0,3 4 11 15,-1 3 5-15,1 0-6 0,0 4-14 0,0 6-15 16,0 2-10-16,0 6-3 0,1 3 7 15,6 5-2-15,-3 0 4 0,1 1-3 0,-1-2-7 16,2-1-1-16,1-2-11 0,1-1-5 0,0-4-6 16,1-2-13-16,2-3-5 0,2-2-20 0,5-4-45 15,3-4-68-15,1-2-111 0,0-5-142 16,-4-2-101-16,-7 0-607 0</inkml:trace>
  <inkml:trace contextRef="#ctx0" brushRef="#br0" timeOffset="161148.6">3629 11782 2490 0,'0'0'9'0,"0"0"22"0,0 0 11 0,0 0 1 0,0 0-18 16,0 0-33-16,0 0-18 0,0 0-12 0,0 0-20 16,0 0-33-16,0 0-88 0,0 0-188 15,0 0-172-15,29 55-795 0</inkml:trace>
  <inkml:trace contextRef="#ctx0" brushRef="#br0" timeOffset="161622.28">4147 11808 1912 0,'0'0'626'0,"0"0"-499"0,0 0-1 0,0 0-2 16,0 0-58-16,0 0-33 0,0 0-10 15,0 0-8-15,0 0-3 0,0 0-5 0,0 0-4 16,0 0-6-16,-124 9-3 0,105 4-2 0,1 5 0 16,1 2 2-16,-1 3-2 0,0 1 1 0,4 4 1 15,-1-2 1-15,4 2-2 0,1 0 2 0,2-2-2 16,5-1 2-16,1-1 1 0,2-2 0 16,1-2 0-16,0 0-3 0,5-3 0 15,-1-2-6-15,5-2 3 0,-1-2-3 0,0-4-3 0,2-1 1 16,-1-4-7-16,1-2-1 0,1 0-1 0,2-5 2 15,0-4 4-15,-3-1 4 0,1-2 1 0,-1-1-4 16,-2-3-1-16,2-1-2 0,-3 0 1 16,1-1 0-16,-1-3 1 0,-4-2-3 0,6 0-1 15,-5-1 5-15,-1-1 0 0,-2 0 5 16,3 4 4-16,-3 2 3 0,-1 4 2 0,0 5 5 16,0 4 3-16,4 2-1 0,-4 3 5 0,1 1-1 15,-1 0 2-15,1 0 4 0,3 1 7 0,-2 3 7 16,5 2 3-16,1 2 5 0,0 1-1 15,3 0-5-15,1 3-2 0,0-2-7 0,5-2-9 16,0-1-4-16,3-4-5 0,2 0-5 0,4-3-3 16,0-1-10-16,-1-6-17 0,3-2-34 0,-2-3-61 15,-1 1-112-15,1-3-144 0,-8 3-177 0,-6 3-860 0</inkml:trace>
  <inkml:trace contextRef="#ctx0" brushRef="#br0" timeOffset="165054.73">1840 14337 1959 0,'0'0'666'0,"0"0"-673"0,0 0-5 0,0 0-1 16,0 0 12-16,0 0 6 0,0 0 4 0,16 120 1 16,-2-80-4-16,2 3 5 0,-1 1-8 15,1 1 0-15,-2 1 0 0,-4 1-6 0,3-3 6 16,-3 1 1-16,-2-5 5 0,2-4 2 0,-2-1 3 15,-5-5 0-15,2-3 1 0,-1-6 2 0,-2-2 0 16,4-5-2-16,-5-5-5 0,1-4-3 16,-2-1-1-16,1-4 7 0,-1 0 10 0,0 0 15 15,0-3-2-15,-3-3-5 0,-4-4-8 0,-2-7-16 16,1-4-4-16,-5-6-3 0,2-6-3 0,0-3-3 16,-1-5-1-16,1-3-1 0,-1-3 2 0,4 1 2 15,1 1 1-15,5 2 2 0,2 4 1 16,0 1-1-16,5 1 1 0,3 1 0 0,6-1 2 15,-1 6 0-15,1 0-2 0,3 4 0 0,2 4-3 16,-1 1-1-16,1 5-3 0,0 3-4 0,-2 4-8 16,2 4 1-16,-6 3-9 0,4 3-2 0,-5 0-2 15,-2 5-5-15,-2 3 9 0,-5 4 7 16,-2 2 9-16,-1 2 7 0,1 5 0 16,-4 2 1-16,-6 3 0 0,-1 0 2 0,-1 1 4 15,1 0 0-15,0-4-2 0,1-2 5 0,1-4-4 16,4-3 1-16,-3-5-1 0,4-3 0 0,2-4-4 15,1-2-6-15,0 0-7 0,0-1-6 0,1-5 6 16,4-4 9-16,1-4 10 0,3-4 4 16,1-3-1-16,0-3-5 0,1-3-1 0,-1 2 0 15,3 0 1-15,0 0 4 0,0 4 2 0,-2 0 2 16,-1 2-1-16,1 2-4 0,-2 3-1 0,0 2-4 16,-1 1 0-16,0 4 0 0,-1 1 1 0,1 1-2 15,-4 4 1-15,3 1-1 0,-3 0-3 16,3 0 2-16,-2 5-2 0,1 1 2 0,3 1 3 15,-1 2 0-15,0 2 1 0,0 0-2 0,2 0 2 16,0-1-2-16,3 0 2 0,-1 0-1 0,-2-2 0 16,1-1-1-16,0-3 1 0,-1 0-1 0,-1-3-1 15,-1-1 3-15,-1 0 1 0,1 0 1 16,-1-5 5-16,-2 0 0 0,1-4 8 16,-3 0 3-16,1-1 5 0,-1-3-3 0,-3-1-2 15,0-1-1-15,0-1-2 0,-7 0-1 0,2 0-4 16,-4-3-5-16,0 4-4 0,-2-3-2 0,-2 1-4 15,-1 0 2-15,-4-2-3 0,0 2-2 0,-2 0-6 16,-1 0-4-16,-1 3 0 0,1 1-1 0,1 4 5 16,5 3 3-16,-3 4 4 0,6 1 0 15,2 1-4-15,1 1-4 0,4 3-13 0,1 3-7 16,3 1-1-16,1 2-1 0,0 2 8 0,0 1 7 16,5-1 0-16,1 0 1 0,4 0 2 15,0-2-1-15,2-2 9 0,4-1 5 0,-4-2 3 0,4-1 1 16,-1-3 1-16,-2-1 1 0,3 0 1 15,-3-1 7-15,3-6 2 0,-1-1 1 0,2-2 1 16,-2-3 0-16,1-1-2 0,-2 0 2 0,1-3 3 16,-2 1-5-16,-2-1 0 0,0 0-3 15,0 1-4-15,-1-2-2 0,-1 4-2 0,2 1-2 16,-2 1 0-16,0 2-2 0,0 2 2 16,2-1 0-16,-1 3-2 0,0 0 3 0,0 2-5 15,-1 0 0-15,1 4 0 0,0 0-2 0,0 0 1 16,0 5 2-16,0 3 3 0,0 1 4 0,1 3 3 15,-1 3-1-15,0 1-1 0,-1 0 0 0,3 2-1 16,-3-1-1-16,-2-2 0 0,0 0 0 0,2-1-2 16,-2-1 2-16,-2-3 0 0,3-2 1 0,-3-2 1 15,0-3-3-15,-3-1 2 0,3-2-1 16,-3 0 3-16,-1 0 4 0,1 0 6 0,1-4 12 16,0-3 6-16,-1-3 0 0,-1-5-7 0,4-3-13 15,-1-1-11-15,-1-4-2 0,3-3 0 16,-3 1 0-16,4-4 0 0,-3 1-6 0,5-4-2 15,-1 3-5-15,1 0-3 0,2 2-2 0,-1 4-2 16,-1 4 1-16,1 3 1 0,-2 4-1 16,-1 4 0-16,1 2-2 0,-1 4-8 0,-3 2 3 15,-2 0 2-15,3 4 4 0,-2 6 12 0,-1 3 5 16,5 2 7-16,-1 2 2 0,0 1-1 0,1 1-2 16,-2 0-2-16,4-2 0 0,1-2-1 15,2 1 0-15,2-4 0 0,-1-1-1 0,0-1-4 16,5-3 4-16,-1-1-2 0,-1-4 1 0,3-2-1 15,0 0 1-15,1-4 0 0,0-3-1 0,-1-3 3 16,1-4-3-16,0-1 2 0,-4-2-1 0,3-3 2 16,-1-1 0-16,0-4 1 0,-5 1 1 0,0-1-2 15,0-1 7-15,-7 1 3 0,2 1 3 16,-5 1 8-16,-2-1-4 0,-1 1 4 0,0 1-1 16,-3 0 0-16,-8 3 0 0,1 0-1 0,-1 2 3 15,-6 3 2-15,4 4-4 0,-5 3-1 0,4 2-4 16,-3 5-12-16,4 0-2 0,-3 3-9 15,3 5-6-15,1 3 4 0,1 3-3 0,-1 3 3 16,3 2 2-16,1 5 0 0,1 1 1 16,4 0 4-16,1 3 2 0,3-1 4 0,-1 0-2 15,0-1 1-15,4 0 1 0,4-5-5 0,2-2 4 16,1-5-2-16,0-4-3 0,4-1-1 0,-1-4-5 16,2-4-1-16,-1-1-3 0,1-1 4 15,-1-8 1-15,1-4 5 0,-2-3 6 0,-3-3-1 16,1-2 4-16,-2-2-1 0,-2 0 1 0,-1-1 1 15,-2 0 1-15,1-4 1 0,-4 1 0 0,0-1 1 16,-2-3-1-16,-1-4-1 0,1-2-2 0,-1-5-1 16,-7 0-5-16,2-2-4 0,-2 0 0 0,-2 0-1 15,1 4 1-15,-1 7 2 0,0 8 4 0,1 7 0 16,0 5 3-16,4 6 4 0,-1 2 1 16,4 4 4-16,0 1-7 0,0 0-12 0,-1 6-15 15,3 6-8-15,0 3 2 0,3 6 10 0,-3 5 11 16,2 1 4-16,1 4 2 0,6 0 0 15,1 1 1-15,0 0-1 0,0 1 0 0,3-2 2 16,1 0-3-16,0-3 0 0,-1-4-2 0,4-1-3 16,0-4 1-16,-2-3-3 0,0 0 1 0,-2-5-1 15,-1-1-3-15,0-4-3 0,3-2-2 16,-3-2-3-16,-1-2-1 0,1 0 6 0,-1-2 6 16,1-5 7-16,1-2 6 0,-4-3 5 0,3-2-3 15,-2-3 2-15,-1-3 0 0,-1-2-2 16,1-1-2-16,-1-2-2 0,-2-1 2 0,-2-1-1 15,2 1 2-15,-4-2-1 0,-2 1-2 0,0 1 1 16,-1 1 1-16,-7 1 0 0,0 3 0 0,2 3 1 16,-3 5-2-16,0 3 2 0,0 4 2 0,0 2 6 15,2 4-3-15,1 0-5 0,-1 5-7 0,2 5-11 16,-1 3 3-16,3 4 1 0,-2 4 6 0,4 1 1 16,1 2 3-16,1 0-1 0,-1-1 0 15,5-1 2-15,-1-1-4 0,5-2 1 0,-1 0 0 16,5-3-3-16,-3-2 2 0,2-2-1 0,2-1 0 15,-3-3 2-15,3-2-3 0,2-2 0 16,-1-2 0-16,1-2-2 0,-1-2 1 0,3-5 3 16,0-3 1-16,-3-3 6 0,3-3-1 0,-3-1-1 15,1-3-3-15,-4-2-3 0,4-1 1 0,-5-1-1 16,-1 0 3-16,-2-3-2 0,-3 0-2 16,0-1-1-16,-2 0-4 0,-1-2-1 0,0 1 2 15,2 1 1-15,-4 4 1 0,1 3 4 0,-1 5 0 16,0 4 3-16,1 5-2 0,-1 1 1 15,0 3 1-15,0 1 2 0,1 2-1 0,-1 0 0 16,1 2-5-16,-1 1-4 0,0 2 1 0,2 2 3 16,2 1 3-16,-2 4 2 0,1 0-1 0,3 0 0 15,-1 0-2-15,4 1 0 0,-1 0 0 0,1-1-3 16,2 0 4-16,1-3 0 0,1 1 1 0,5-2 3 16,1-2-5-16,0-3-2 0,1-1-1 15,0 0-4-15,-1-2 2 0,2-2-1 0,0-3-3 16,-2-3 3-16,2-3-3 0,-2 0 0 0,-2-3 3 15,2-1-3-15,0-4 6 0,-2 0 2 0,-3-2 3 16,3-1 3-16,-4 1 0 0,-2-3-1 16,-1 2 2-16,-2-2 0 0,-1 1 3 15,-2 3-2-15,-4-2 0 0,0 1-1 0,-1-1-4 0,0 1 3 16,-3 1-1-16,-6-1-1 0,1 2 1 16,-1 5-3-16,-3 1 2 0,2 4 0 0,-1 3-2 15,0 3-2-15,1 3-4 0,-1 0-3 0,0 7-5 16,1 3-1-16,0 3 2 0,1 1 2 15,1 5 4-15,4 1 3 0,-2 0 2 0,4 2 0 16,2 0 2-16,0 0-1 0,0-1 1 0,0-2 0 16,6-2-1-16,-2 1 0 0,4-4-1 0,0-4-2 15,2-1-2-15,0-1-1 0,-3-3-6 0,3-3-2 16,0-1-4-16,-1-1-2 0,0 0 3 0,-2-6 1 16,-3-1 6-16,3-1 5 0,-4-2 0 15,5 0 3-15,-5-2 0 0,3-1-1 0,-3 0-1 16,-1-1 1-16,3 0-3 0,-2-1-3 0,-1 0-7 15,3 2-4-15,-1 0-3 0,-3 2 1 0,3 3 2 16,-2 1 5-16,0 4 0 0,-2-1-3 16,2 3-2-16,2 1-6 0,-2 0-4 15,0 1 0-15,0 3 6 0,3 2 11 0,-1 2 11 0,2 0 12 16,-2 2 3-16,2 1 1 0,-2-1 1 16,3 1-2-16,-1 0-1 0,1-2 3 0,3 0 6 15,1-2-2-15,-1-1 2 0,0-3-6 0,3-2-3 16,1-1 1-16,-2 0 3 0,1-3 2 0,1-3 2 15,1-3 1-15,1-1-2 0,-1-2 1 16,0-3-1-16,-1 0-2 0,-3-1 1 0,-1 0-1 16,1-1-3-16,-3-2 2 0,-1 0-1 0,-3-1 0 15,-1-2-3-15,1-1-3 0,-2-1-2 0,-1-4-3 16,-1-2-1-16,0-3-3 0,-1-2-4 16,-1-3-2-16,-5-4-6 0,-1 1-2 0,-2-3-4 0,0 2-7 15,-2-4-6-15,-1 5-7 0,-2 4 1 16,3 6 7-16,0 6 13 0,3 6 12 0,2 9 7 15,4 4 9-15,2 4 1 0,1 2 2 0,0 2-1 16,0 7 1-16,3 8 1 0,5 4 2 0,2 7-2 16,1 3-1-16,0 3 0 0,6-1-2 15,-5 3 3-15,6-3-2 0,-4 1 1 16,5-1-1-16,-5-1-2 0,3-1-3 0,-2-2-4 16,0-3-2-16,-4-2-4 0,5-2 1 0,-4-3-1 15,0-2-1-15,-1-1 2 0,-2-3-1 0,-1-2-2 16,-6-1 3-16,0-2-2 0,1-1-1 0,-3-1 4 15,0-1-3-15,-5-2 1 0,-4 0-5 0,-1-1-7 16,-2 0-8-16,-6-2-10 0,2 0-3 16,-3 0-2-16,-1-2 4 0,-2-3 3 0,3 1 3 15,-1-2-4-15,2-1 0 0,4 1 4 0,-1 2 3 16,4-1 12-16,2 1 2 0,5-1-3 0,1 0-11 16,1 1-8-16,2-2-4 0,2-2 2 0,4-1 9 15,4-2 8-15,1-2 6 0,1-1 3 16,4-1 2-16,-2 0 0 0,4-2 3 0,2-2 3 15,5-1 0-15,1-1 3 0,5-4-3 0,-1 2 1 16,1-3 2-16,-1 2 2 0,0-1 1 0,-1-1 1 16,-2-1 1-16,-2 1 2 0,2 2 4 15,-4 1 2-15,-2 4 0 0,-3 2-3 0,-5 6 5 16,-3 0 3-16,-4 6 14 0,-5 2 30 16,-1 3 7-16,0 0-9 0,-6 4-22 0,-3 3-37 15,-2 3-14-15,0 2-4 0,-2 3 7 0,-3 2-3 16,4 0 0-16,-2 3-1 0,0-1-2 0,3 1-1 15,0 1 4-15,3-2 3 0,3 1 0 0,-2 0 6 16,3 0 0-16,-1 0 0 0,3 0 3 16,2-1 0-16,0-1 2 0,0-1-1 0,0-6 1 15,8-1-4-15,-4-3 1 0,5-2-2 0,-1-3 1 16,0-1-2-16,2-1 0 0,-2 0 1 0,0-6-1 16,2-2 2-16,1-1-1 0,0-4-1 0,-1 0-3 15,1-4 2-15,-1 1-5 0,-3-1 3 0,5 0-2 16,-4-2-1-16,1 1 1 0,1 0-2 15,-3-1 3-15,-2 2 1 0,3 1 3 0,-3 3 3 16,1 4-2-16,-4 2 5 0,2 2-5 0,-2 3 3 16,0 2-2-16,-1 0 2 0,0 1 4 0,3 5 5 15,-2 3 7-15,0 3-3 16,4 1 1-16,-2 1 0 0,1 1-2 0,1 0-2 16,-2 2 2-16,2-3-4 0,3 0-4 0,-2-1 2 15,-1-3-11-15,3-1-2 0,1-4-7 0,1-2-9 16,-2 0-15-16,2-3-24 0,-1-3-37 0,-1-3-72 15,1-6-169-15,-3 2-232 0,-3 3-848 0</inkml:trace>
  <inkml:trace contextRef="#ctx0" brushRef="#br0" timeOffset="165266.17">4875 11713 2653 0,'0'0'42'0,"0"0"2"0,0 0 11 16,0 0 2-16,0 0-12 0,0 0-12 0,0 0-7 15,118 76-11-15,-83-76-1 0,-1 0-8 0,3-4-6 16,-2-3-4-16,1-2-28 16,-2 0-41-16,0-3-90 0,-5 1-217 0,-8 1-293 15,-7 3-843-15</inkml:trace>
  <inkml:trace contextRef="#ctx0" brushRef="#br0" timeOffset="166238.28">2277 15579 1171 0,'0'0'15'0,"0"0"63"0,0 0 67 15,0 0 61-15,0 0 11 0,0 0-57 0,0 0-40 16,0 0-25-16,0 0-28 0,0 0-15 0,0 0-10 15,37-125-8-15,-33 102-7 0,-3 1-4 0,0 1-6 16,-1 2 1-16,-1 1-4 0,1 3 8 0,-1 3 4 16,-7 3 0-16,3 1 5 15,-3 3-12-15,-1 4-10 0,-2 1-14 0,1 1-18 0,-4 6-8 16,-1 6-7-16,2 2 2 0,-2 6 6 0,1 5 8 16,2 2 5-16,1 3 7 0,-2 1 0 15,5 0 6-15,0 1 5 0,4-1 1 0,1 0 4 16,3-3-2-16,0-2-1 0,1-4-4 0,6-4 2 15,2-3-4-15,1-5-2 0,0-6 2 16,1-3-4-16,3-2 4 0,2-6 4 0,0-5 1 16,0-7 2-16,3-2 3 0,-6-2 0 0,3-3-2 15,-4 0 5-15,0 1-4 0,-2 0 0 0,-1 1 1 16,0 1 2-16,-5 0 4 0,1 3 2 0,-3 2 7 16,0 3 0-16,-2 1 4 0,0 4 3 15,0 3 5-15,0 1 4 0,0 4 7 0,0 1-3 0,0 0-10 16,0 0-9-16,0 0-22 0,1 5-12 15,4 0-3-15,-1 6 2 0,5 2 8 16,1 2 6-16,1 4 1 0,3 1-5 0,0-2 0 16,1-2-6-16,2-2-10 0,3-2-21 15,1-4-32-15,1-1-43 0,4-3-65 0,-3-4-116 0,4 0-193 16,-11-2-361-16,-2-2 141 0</inkml:trace>
  <inkml:trace contextRef="#ctx0" brushRef="#br0" timeOffset="166805.81">3109 14695 2621 0,'0'0'-48'0,"0"0"26"16,0 0 39-16,0 0 27 0,0 0-1 0,0 0-9 15,0 0-3-15,0 0-1 0,0 0-5 0,0 0 3 16,0 0 1-16,0 0 2 0,0 0-6 0,0 0-6 16,-27-64-1-16,20 63-12 0,-4 1-4 0,-3 0-7 15,3 3-7-15,-3 7-4 0,-4 1-4 16,-1 6 2-16,1 3 0 0,0 3 6 16,1 2 4-16,-1 2 4 0,-1 1 1 0,5 2 0 15,-3 0 0-15,6 0-6 0,1 0 6 0,1 0-3 16,5-4 1-16,1-2 5 0,3-3 0 0,2-2-2 15,0-5 3-15,9-2-5 0,-2-3-4 0,2-3 3 16,3-4 0-16,1-2 1 0,-1-1 2 0,3-7 3 16,-2-3 2-16,2-5 4 0,2-5 2 15,0-2 0-15,-3-5 0 0,2-2-3 0,-1-1 3 16,-3-1-1-16,-2 0 2 0,2 0 4 0,-7-2 1 16,1 2 4-16,-1 0 1 0,-4-3-2 0,0 0-2 15,-3-1-2-15,0-2-6 0,0-2-5 16,-5-1 0-16,-4 0-4 0,-1 0-1 0,-1 4 1 15,0 7-1-15,2 5 2 0,-1 7 1 0,3 7 0 16,3 2 2-16,1 6 0 0,-1 2 0 0,3 1-3 16,1 2-11-16,0 7-4 0,0 5-4 15,0 6 3-15,2 5 10 0,4 6 2 0,-2 5 2 16,3 2 1-16,3 2 2 0,0 1-1 16,1-1 0-16,2 0 0 0,3-2-2 0,-3 0-2 15,2-6 0-15,-1-3-6 0,4-5-16 0,0-4-26 16,-2-5-54-16,4-5-67 0,2-3-90 0,1-4-140 15,-1-3-106-15,-6 0 8 0,-2-1-338 0</inkml:trace>
  <inkml:trace contextRef="#ctx0" brushRef="#br0" timeOffset="167704.35">3407 14396 2066 0,'0'0'142'0,"0"0"-6"0,0 0 0 0,0 0-14 15,0 0-65-15,0 0-27 0,0 0 1 0,0 0-9 16,-86 130-4-16,78-105-2 0,1 1-4 16,1 1 5-16,-1-1-1 0,4 0-1 0,-2-4 4 15,6-2-8-15,-1-4-6 0,0-3 0 0,7-2-8 16,-1-3 0-16,1-2-1 0,3-4-4 16,0-2-6-16,5-1-1 0,-2-7-3 0,3-5 1 15,-3-3-1-15,1-2 1 0,1-3 0 0,-2-1-4 0,-3-2 5 16,0 1-6-16,-1 1 3 0,0-1 2 15,-4 1 0-15,3 1 8 0,-3 1 4 0,-2 1 5 16,-2 3 2-16,1 2 3 0,-2 4 6 0,0 2 2 16,0 2 2-16,0 4 7 0,0-1-1 0,0 1 3 15,0 2 6-15,0 0-9 0,0 0-7 16,0 3-5-16,0 3-12 0,0 2 1 0,0 3 0 16,1 2-1-16,0 1 5 0,3 2-2 0,-1 1 0 15,0 0-1-15,3-1-2 0,-2 1 3 16,4 0 0-16,2-3 0 0,-2 0 3 0,1-1-6 15,2-2-4-15,0-1-2 0,-1-4-7 0,2-1-3 16,-1-4 1-16,1-1-4 0,1 0-1 0,-2-5 1 16,0-3 3-16,-2-3 4 0,0-2 7 15,-2-2 3-15,1 0 1 0,1-4 4 0,-2-1 0 16,-3-1 0-16,3-3 4 0,-4 0 0 0,0-2 1 16,2-2 2-16,-3-3-1 0,-1 0 0 15,-2-2-2-15,1-3-1 0,-3-2 1 0,-3-4-5 16,-5-1 4-16,3-2-4 0,-2 1-2 0,-2 1 2 15,2 3 0-15,0 4 0 0,0 5-1 0,1 6 2 16,4 7-1-16,-2 4 5 0,4 3 3 16,-2 7 5-16,3 1 4 0,1 3 3 0,1 0-6 0,0 4-11 15,0 4-9-15,0 6-5 0,1 4 4 16,5 4 5-16,-2 4 5 0,4 1-1 0,-3 4-2 16,2 0 5-16,3 1-4 0,-1 0 2 0,1 0 3 15,-1 0-1-15,1-1 2 0,2-1-2 0,0-4-3 16,0-2 0-16,4-5 0 0,-3-2 1 15,4-2-1-15,-4-3-1 0,-1-3-3 0,3-3-4 16,-2-1-5-16,-2-3-3 0,0-1-8 0,0-1 4 16,3-2 2-16,-3-4 3 0,-1-3 6 15,0-3 0-15,-1-1 3 0,-2-2-1 0,4-4 4 16,2-2-1-16,-1-1 3 0,0-4-1 0,-2-3-2 16,3 2-1-16,-2-2-3 0,3-1-2 0,-4 1-8 15,-4 0-8-15,0 2-7 0,-5 0-2 16,-1 3 3-16,0 5 11 0,0 2 8 0,-7 6 6 15,2 1 8-15,-4 7 2 0,0 2 5 0,-1 1-1 16,1 7-4-16,0 4-4 0,3 4-3 0,0 4 2 16,1 0 2-16,0 5 3 0,4-3 2 0,-1 1 3 15,3 0 4-15,-1 1 0 0,0 1 3 0,1 0-2 16,1-1 1-16,4-2-2 0,-2-3-2 16,4 0-4-16,1-5-5 0,-1-2-4 0,-1-2-2 15,2-2-2-15,2-1-12 0,-1-3 0 0,0 0-9 16,0-3-17-16,-1 0-12 0,0-2-34 15,1-3-40-15,-2-2-47 0,0-1-74 0,-2-2-65 16,3-3-4-16,1 0 30 0,-1 0 46 0,-1 7-282 16</inkml:trace>
  <inkml:trace contextRef="#ctx0" brushRef="#br0" timeOffset="167969.74">3436 14162 2591 0,'0'0'-17'0,"0"0"7"16,0 0 10-16,0 0 14 0,0 0 17 0,0 0-5 15,0 0-4-15,0 0-3 0,0 0-11 16,127-112-5-16,-96 84-8 0,0-2-11 0,0 1-36 16,1 2-55-16,0-1-111 0,-1 2-204 0,-4 6-153 15,-13 7-717-15</inkml:trace>
  <inkml:trace contextRef="#ctx0" brushRef="#br0" timeOffset="169188.83">4167 14073 818 0,'0'0'24'16,"0"0"16"-16,0 0 43 0,0 0 61 0,0 0 22 15,0 0 3-15,0 0 18 0,0 0 5 0,0 0-18 16,0 0-39-16,0 0-35 0,0 0-27 15,0 0-18-15,62-118-13 0,-53 92-10 0,0-3-3 16,-2-1-1-16,0 0-3 0,0-1-2 0,-1-2-4 16,-3-1-4-16,-2 0-2 0,-1-1-4 0,0-1-5 15,0 1-2-15,-4 1-3 0,-5 3-2 0,0 3-1 16,-3 6 3-16,-1 3 2 0,1 6 2 0,2 5 2 16,-1 4 2-16,2 4-3 0,3 0-8 15,-1 5-3-15,-1 7-6 0,5 4 2 0,-5 5 6 16,6 3 4-16,1 4 5 0,1 3 2 0,0 4 1 15,6-1 0-15,1 3-1 0,3 0-1 16,0-2 3-16,6-2-1 0,-4 0-1 0,1-5 0 16,3-2-3-16,-1-4-1 0,2-4-2 15,-1-4 0-15,2-2 0 0,1-4 0 0,1-2 0 16,-2-6 0-16,2 0-4 0,-5 0-3 0,4-7 0 16,-2-4 0-16,-2-2 3 0,2-2 6 0,-4 0 1 15,-2-4-1-15,3-1 1 0,-4 0 0 0,-4-3 0 16,2-2 2-16,-1 3-2 0,-3-4 0 0,-3 1-1 15,0-1-2-15,-1 0 0 0,0 2-1 16,0 1 1-16,0 1 0 0,-1 5-1 0,0 3 3 16,-1 4 1-16,0 3-2 0,-3 3 2 0,3 2 5 15,2 2 2-15,-1 0 3 0,1 0-4 0,0 4-7 16,1 2-4-16,-1 4-1 0,0 3 2 0,0 2 1 16,5 3 2-16,1 1 1 0,2 0 2 0,0-2 1 15,2 1 0-15,1-1-3 0,0 0-1 0,1-3 2 16,-1-2-3-16,1-3 2 0,2-2-1 15,-3-2-1-15,3-3 1 0,-3-1 0 0,5-1 0 16,-5 0 0-16,-1-1 0 0,2-5 2 0,-2-1 1 16,0-2 4-16,-1-3 4 0,-3 0-2 15,0-2 2-15,-2-2 0 0,2 0-1 0,-6-1 3 16,0-2-3-16,0-1-2 0,0 1-3 16,0-1-3-16,-6 0 0 0,-2-1-4 0,-2 0 1 15,-5 1-1-15,2-1-5 0,-5 1 0 0,-2 2-2 16,1 2-7-16,-2 3 8 0,-1 4 0 0,2 5 2 15,-2 3 8-15,1 1-8 0,3 6 1 0,-1 4-1 16,5 4-2-16,1 4 3 0,0-2 2 16,5 1 1-16,2 0 1 0,4 0-3 0,2 0-1 15,0-3-1-15,5-2-5 0,3-1 7 0,2-1 2 16,2-1-2-16,-1-2 7 0,5-1-5 0,-2-3 0 16,3 0 1-16,1-3 2 0,-2 0 1 0,2-4-1 15,0-3 2-15,-3-2-2 0,4 0 3 16,-2-4-2-16,-2 1 1 0,3-4-4 0,-3 0 2 15,1-1 2-15,-2 0-3 0,0-1 1 0,-2 0-1 16,-1-1 0-16,-3 0 0 0,3-1 3 0,-2 0-3 16,0-2-2-16,-4 1 1 0,5 1-1 15,-1-3-2-15,-1 2 2 0,0 0-2 0,-3 1-3 16,3 3 5-16,-3 1 1 0,2 2 0 16,-1 1 4-16,-2 2-3 0,3 2-3 0,-4 2 0 15,4 1 2-15,-5 3-1 0,5 2 3 0,-4-1 2 16,-2 2 1-16,3 0 6 0,1 5 0 0,-2 1 5 15,3 1-4-15,-4 2 4 0,6 0-1 0,-5 1-2 16,3 2 0-16,-2 0-5 0,2 2 1 16,-2 0 1-16,6 1 4 0,-2 1-4 0,0 2 4 15,0 0 2-15,4-1-3 0,-2 1 1 0,2-3-5 16,0 1-2-16,-1-4-5 0,3-1 0 0,0-4 1 16,0-3-4-16,3-2 0 0,-1-2-2 0,0 0-3 15,2-3-1-15,-4-4-3 0,4-2-3 16,-2-3-11-16,-1-2-13 0,-3 0-27 0,3-4-35 15,-4 1-62-15,-1-2-115 0,0 3-225 0,-6 4-579 16,0 4 230-16</inkml:trace>
  <inkml:trace contextRef="#ctx0" brushRef="#br0" timeOffset="-185907.61">14159 14313 0 0,'0'0'79'0,"0"0"42"0,0 0-83 0,0 0-13 16,0 0 4-16,0 0 16 0,0 0 12 0,0 0 10 15,0 0 4-15,0 0-2 0,0 0-3 16,0 0 1-16,-36 27-3 0,35-26-3 0,0 1-6 15,-1-1-5-15,2-1-7 0,0 1-8 0,0-1-9 16,0 0-7-16,0 0-6 0,0 0-5 0,0 0-1 16,0 0 7-16,2 0 13 0,1-2 15 0,2-1 12 15,1-3 2-15,3 0-7 0,-1-1-6 0,0-2-9 16,2 1-7-16,0-1-4 0,0 0-7 16,0 0 1-16,0 0 0 0,1 0-3 0,3 0 1 15,-2 1-2-15,0-1 1 0,0-1-3 0,1 2 1 16,-1-1-4-16,0 1-3 0,0 1 0 15,0-1-4-15,1 1 1 0,1-1 1 0,-2 1-1 16,3 0 0-16,-1 0-1 0,-1 0 2 16,3 1-2-16,-2 0 0 0,1 0 1 0,-1-1-1 15,-2 1-1-15,1-1 2 0,-1 1 0 0,3-1-2 16,-2-2 1-16,2 1 1 0,-1 0-1 0,1-1 0 16,-2 0 3-16,2 1-5 0,-2-3 3 0,1 3 0 15,0 2 0-15,-2-1 1 0,0 0 0 0,0 1 2 16,-3 2-3-16,2-2 2 0,-1 1 0 15,1-1-1-15,-1 2 1 0,1-1 0 0,1 0 0 16,0 0-3-16,-1 0 2 0,1 1-4 0,1-2 3 16,0 0 2-16,0 0-2 0,2-1 3 15,2 0 1-15,3 0-2 0,0 1 1 0,4-3 0 0,2 1-4 16,0-2 1-16,3 1 0 0,2 0-1 0,0-2 1 16,1 0-1-16,3 0 0 0,-1-1-1 15,2 1 0-15,-2 0-2 0,-2 1 2 0,2-3-1 16,-3 3-1-16,-1-2 2 0,1 2 0 0,-1 0 0 15,-1 0-1-15,0 1 0 0,-1 1 1 16,-4 1-2-16,3 0 2 0,-5 1-2 16,-1 2 2-16,0-1 0 0,-1 1 0 0,-1-1 0 0,0 2 2 15,-6-1-2-15,4 1-2 0,-6 2 0 16,1-1 0-16,-2 1-1 0,-1 0 1 0,-3 1 0 16,1-2 2-16,0 2-2 0,-2 0 0 0,0 0 0 15,-2 0 0-15,1 0 1 0,1 0 0 0,0-1 2 16,-1 1-1-16,2 0 1 0,-1 0-2 15,2 0 0-15,0 0 1 0,0 0-1 0,1 0 2 16,2 0 0-16,1-3 0 0,1 1 2 0,6 0-1 16,-5-1-1-16,5 0-1 0,0-1 0 0,-1 2 0 15,3-2 2-15,0 2-2 0,3-2 2 16,1-1-1-16,1 2 0 0,0-2-1 0,7-1-1 16,-3 2 1-16,2-2-2 0,3 0 1 0,1 0-4 15,-2 1 3-15,-2-1 0 0,4 0-2 0,-2 1 7 16,0 0-4-16,-1 0 0 0,1 1 0 0,-1-1-3 15,0-1 2-15,-1 3-1 0,-1-1-1 0,-1 2-1 16,-2-2 1-16,1 2-1 16,-6 0 1-16,-2-1 1 0,-1 2-2 0,-1 1-1 0,-4 0 0 15,-1 0 0-15,-2 0 0 0,-4 0-1 16,0 0-1-16,-2 0 0 0,-2 0 4 0,0 0 0 16,2 0 3-16,-1 0-4 0,-2 0 3 0,-1 1-1 15,3 1 0-15,-1 0 5 0,-1-1-4 0,0 0 0 16,4 0-2-16,-5 1-2 0,4-1-2 0,0 0 0 15,0 0-7-15,0-1-11 0,-3 1-18 16,2-1-29-16,0 1-36 0,-3-1-36 0,0 0-38 16,1 0-50-16,0 2 27 0,-1-1 20 0,-1-1-173 0</inkml:trace>
  <inkml:trace contextRef="#ctx0" brushRef="#br0" timeOffset="-185378.86">16617 13362 920 0,'0'0'1'0,"0"0"29"0,0 0 22 0,0 0 4 16,0 0-6-16,0 0-25 0,0 0-16 0,0 0 5 16,0 0 6-16,0 0 6 0,0 0-3 0,0 0-8 15,0 0-3-15,0 0 0 0,56 13 1 0,-42-8-1 16,0-1 2-16,1 2-3 0,-2 0-2 16,-1 0-3-16,3 3-2 0,-2-2 0 0,1 1 0 15,0 0 0-15,-1 0 2 0,2 0 0 0,-1-1 0 16,-1 1 1-16,0-1 0 0,1 0-4 0,-2 0 2 15,2 0-3-15,0 0-1 0,-3-1 2 0,0 0-1 16,0-2-1-16,-1 2-1 0,0-1 0 16,1 1 0-16,-2-3 1 0,0 2-2 0,-2 0 2 15,-2-2 0-15,-1 0 5 0,-1 1 8 16,-3 0 10-16,0 2 10 0,0 0 3 0,-2 2 0 16,-3 0-5-16,-4 2-4 0,0 1-3 0,-2 0-1 15,-1 1 2-15,0-1-2 0,-2 3 0 0,-1 0 0 16,0-1-5-16,0 3 0 0,-1-1-2 0,0 0-4 15,-3 1-5-15,4-4-3 0,-1 1-2 0,2 0-2 16,1-2-3-16,1-2-1 0,3-1-9 16,3-1-9-16,-1-1-21 0,3-1-39 0,-1-1-49 15,4 0-71-15,0-2-99 0,1 1-10 0,0-2-429 0</inkml:trace>
  <inkml:trace contextRef="#ctx0" brushRef="#br0" timeOffset="-181941.97">17407 13291 986 0,'0'0'126'0,"0"0"29"0,0 0 200 0,0 0-199 15,0 0-59-15,0 0-40 0,0 0 3 16,0 0 10-16,0 0 7 0,0 0-15 0,0 0-15 16,0 0-14-16,72 0-12 0,-54-1-6 0,0-2-8 15,1 1-5-15,2-1-10 0,2-2-12 0,-2 0-31 16,-3 2-51-16,4 0-70 0,-3-1-90 0,-3 3-152 15,-4-1-72-15,-4 2-325 0</inkml:trace>
  <inkml:trace contextRef="#ctx0" brushRef="#br0" timeOffset="-181726.53">17330 13601 1895 0,'0'0'169'0,"0"0"-171"0,0 0 37 16,0 0 69-16,0 0 3 0,0 0-20 15,0 0-21-15,0 0-15 0,142-37-14 0,-111 25-14 16,2 0-12-16,-3 1-8 0,-1 1-9 0,-1 3-25 16,-2 0-39-16,-3 3-66 0,-1 1-99 0,-3 3-101 15,-1 0-178-15,-9 0-744 0</inkml:trace>
  <inkml:trace contextRef="#ctx0" brushRef="#br0" timeOffset="-179873.84">18464 12609 651 0,'0'0'39'0,"0"0"34"15,0 0 37-15,0 0 32 0,0 0 10 0,0 0-29 16,0 0-19-16,0 0-13 0,0 0-8 0,0 0-7 15,0 0-6-15,0 0-4 0,44-111-5 0,-35 95-5 16,-2 0-4-16,-2-2-6 0,3 0-2 16,-2 0-3-16,-1-1-4 0,2-1-6 0,-3 1-5 15,2 0-6-15,-2-4-5 0,1 2-3 16,-1 0-1-16,-2 1 3 0,2 3 6 0,-2 1 7 16,-1 4 2-16,-1 3 0 0,1 4-2 0,-1 2-7 15,0 2-1-15,0 1-8 0,0 0-5 0,0 7-5 16,0 2 1-16,0 6 4 0,0 6 1 0,0 1 3 15,-1 2-5-15,-1 2-1 0,1 2-1 0,-3 2-2 16,3 0 0-16,0 3-2 0,-2 1-1 16,1-1-4-16,-3 0-3 0,3 2-12 0,-1-3-14 15,-1-1-28-15,2 0-35 0,1-2-49 0,-1-3-62 16,-2 0-70-16,3-1-129 0,1-8-37 0,0-6-306 0</inkml:trace>
  <inkml:trace contextRef="#ctx0" brushRef="#br0" timeOffset="-178631.78">18254 13352 537 0,'0'0'18'0,"0"0"29"0,0 0 29 0,0 0 15 15,0 0 7-15,0 0-8 0,0 0 3 0,0 0 5 16,0 0-3-16,0 0-2 0,0 0-8 0,0 0-7 16,0 0 0-16,0 0-5 0,29-47-1 15,-20 43 2-15,0 2-7 0,0 0-1 0,0-1-9 16,1 1-7-16,3 0-9 0,-1-1-7 0,1 2 0 16,2 0-5-16,-1 0 0 0,2 0-5 0,-2 0-2 15,4-2 1-15,1 1-4 0,-1 0 0 16,-1-1-1-16,4 0-3 0,2-1-2 0,-2-1 0 15,1 0-3-15,1 0 1 0,-1-1-1 16,5 0-3-16,-3 0 2 0,3 0-4 0,-3 2 2 16,4-2-1-16,-2 2 1 0,-1-3 1 0,4 2-3 15,-4-1-1-15,3 2-2 0,0-1-2 0,0 0 1 16,-3 1-1-16,2-1 1 0,-1 0 0 0,2 1 1 16,0-1 0-16,1 2 0 0,1-1 0 15,0 0-1-15,1 1-1 0,2-2 1 0,-2 1-1 16,1-1 1-16,1 0-1 0,3 0 0 0,-1 0 0 15,4-2 0-15,-1 1 0 0,1 1-1 0,-4 0-1 16,5-1 1-16,-2 3-2 0,-4-2 3 0,2 3-3 16,-5-1 2-16,-1 1 0 0,-4 0-1 0,2-1 4 15,-5 1-3-15,2 1 0 0,-2 0-2 16,-1 1-3-16,-3-2 3 0,1 1 1 0,-2 0-1 16,-5 1 2-16,-2-1-2 0,2 0 0 0,-2 1 3 15,-4-1-2-15,2 0 2 0,-3-1-1 16,-2 1 1-16,1-1 2 0,-1 1-1 0,1 0 0 15,0-1-1-15,0 1-1 0,2-2 1 0,3 1 0 16,0-2-1-16,1 1 2 0,5 0-2 16,-3-2 1-16,6-1 2 0,-1 1-2 0,0 1 2 15,4-2-2-15,0 1-1 0,0 1 0 0,0-1-1 16,-2 1 3-16,0-1-3 0,2 2 0 0,-2-1 0 16,0 1-2-16,1 0 0 0,2 0-1 15,-2-1 1-15,1 1-1 0,-3 0 2 0,2-1 1 16,-1 1 0-16,-3 0 0 0,1 0 1 0,-2 0-1 15,0 1 2-15,0 0 0 0,-2 1 1 0,2-2-2 16,-2 2 0-16,-1-4 2 0,3 3-1 0,-5-1 1 16,1 1 2-16,0 0-1 0,-3-1 2 0,0 1-1 15,0 1 1-15,-1-2-1 0,0 1 0 0,2 1 1 16,-3-1 0-16,0-1 3 0,0 1-6 16,0 0 2-16,0-2-3 0,0 2 1 0,1-1 3 15,0 0 0-15,0 1 1 0,1-2 1 0,2 2-1 16,0 0 1-16,0 0 0 0,0-2-3 15,0 2 1-15,-1 0-2 0,3-2 1 0,-3 2 2 16,2 0-2-16,0-1 3 0,-2 0-1 0,1 0-2 16,2 1 1-16,-1-1-1 0,0 0 2 15,1 1-1-15,-2 1 2 0,2-3 1 0,0 2-3 16,0 1 1-16,-2-3-3 0,5 2 0 0,-3 0 1 16,0-1 1-16,2 2-1 0,-2-2 1 0,2 1-1 15,-1 1 0-15,0-3 1 0,-1 2-2 16,1 0 1-16,-4-1-1 0,0 2-1 0,-1-1 0 15,-4 1-1-15,-2 1 2 0,0 0-3 0,-3 0 2 16,0 0 1-16,0 0 0 0,0 0-1 0,0 0-2 16,0 0-12-16,0 0-13 0,0 0-21 0,0 0-36 15,-1 0-48-15,-2 0-83 0,1 0-114 0,0 1-171 16,0 0-750-16</inkml:trace>
  <inkml:trace contextRef="#ctx0" brushRef="#br0" timeOffset="-173123.27">14416 13688 305 0,'0'0'97'16,"0"0"52"-16,0 0 46 0,0 0 20 15,0 0-33-15,0 0-38 0,0 0-47 0,0 0-32 16,0 0-8-16,0 0 0 0,0 0 17 0,0 0 7 15,-9 88-5-15,14-60-12 0,3 2-13 0,0 0-14 16,0 3-13-16,2-1-12 0,-3 0-10 16,-1 1-5-16,-2-2-11 0,-2 2-14 0,1-6-19 0,-2 0-20 15,-1-6-25-15,1-1-47 0,-1-4-65 16,0-2-77-16,2-6-36 0,-2-4 31 0,0-1-220 0</inkml:trace>
  <inkml:trace contextRef="#ctx0" brushRef="#br0" timeOffset="-172686.49">14347 13662 238 0,'0'0'179'0,"0"0"24"0,0 0 45 0,0 0 10 15,0 0-35-15,0 0-44 0,-15-127-31 0,22 118-25 16,3 2-20-16,3 0-10 0,2 1-10 0,2 1-13 16,2 2-12-16,1 0-18 0,0 2-13 0,-3 1-14 15,-2 0-9-15,-1 2-3 0,-3 3-5 16,0 1-3-16,-4 2-5 0,-2 2 0 0,-4 1 0 15,-1 2 0-15,0 0-1 0,1 2-4 0,-6-1-5 16,-3 0-5-16,4-1-2 0,-4 1-3 0,3-4-1 16,1-3-3-16,1-1 1 0,2-4-6 15,1-1-13-15,0-1-11 0,0 0 4 0,0-7 13 16,0-2 22-16,3-5 17 0,1-3 2 0,4-3-3 16,-1-2-5-16,-1 0-7 0,2-4-9 0,-1 0-11 15,2-4-12-15,-3-1-9 0,1-3-4 16,-1 0 3-16,1-3 9 0,0 0 17 0,0 2 13 15,-1-1 14-15,0 5 10 0,-2 5 7 0,-2 7 10 16,0 7 19-16,-2 5 29 0,0 5 4 16,-4 2-7-16,-1 4-16 0,-1 8-20 0,-1 6 5 15,1 8 13-15,-3 3 13 0,2 4 11 0,1 0 6 16,2 0-1-16,1-1-4 0,2-1-10 0,1-2-9 16,0-1-9-16,1-3-11 0,3-2-9 0,4-2-12 15,-2-2-7-15,3-4-11 0,-1-1-10 0,1-4-13 16,2-1-20-16,1-3-28 0,-2-3-48 15,2-1-75-15,-3-2-115 0,-2 0-53 0,-2 0-520 0</inkml:trace>
  <inkml:trace contextRef="#ctx0" brushRef="#br0" timeOffset="-172512.92">14433 13407 1546 0,'0'0'327'0,"0"0"-337"0,0 0 23 0,0 0 61 16,0 0 21-16,0 0-23 0,0 0-38 0,119-67-18 16,-87 50-11-16,1 1-26 0,2 0-47 15,-1 2-76-15,-3 3-133 0,-5 3-167 0,-10 3-600 0</inkml:trace>
  <inkml:trace contextRef="#ctx0" brushRef="#br0" timeOffset="-172370.57">14899 13371 1376 0,'0'0'90'15,"0"0"-44"-15,0 0-22 0,0 0-8 0,0 0-43 16,0 0-56-16,0 0-73 0,0 0-136 16,0 0-502-16</inkml:trace>
  <inkml:trace contextRef="#ctx0" brushRef="#br0" timeOffset="-171773.49">15118 13056 1697 0,'0'0'22'0,"0"0"35"15,0 0 32-15,0 0 19 0,0 0-36 0,0 0-29 16,0 0-6-16,0 0-9 0,0 0-13 0,0 0-8 15,0 0-2-15,0 0 5 0,0 0 3 16,95-23 2-16,-92 40-4 0,3 1-3 0,-2 0-5 16,-1 0-3-16,0 1-1 0,0-2-1 0,-2 0 0 15,3-4-1-15,-2 0 1 0,1-3-2 16,1-3-2-16,0-2 0 0,-1-2-2 0,1-2-1 16,1-1 0-16,-3 0 8 0,2-1 6 0,-1-6 8 15,-1-1 4-15,1-3-4 0,1-3-2 0,-2-1-4 16,-1-1-2-16,0-2-2 0,0 2-4 0,1-1-3 15,-2 1-3-15,1 1-3 0,-1 0-3 16,1 4-1-16,-1 0 0 0,1 4 1 0,-1 3-1 16,0 2-8-16,0 2-16 0,0 0-4 15,2 2 6-15,-2 5 11 0,1 3 19 0,-1 3 9 16,0 1-1-16,0 3 1 0,0 0-2 0,1-1 2 16,0 0-2-16,3 0 2 0,-1-2-2 0,2-3-1 15,1 0-1-15,3-3-1 0,-3-2 0 0,0-3 4 16,4-2 6-16,-3-1 8 0,1 0 8 0,0-2 9 15,0-5 1-15,1-1-4 0,0-1-4 0,-3-2-8 16,1-1-2-16,-1-2 2 0,-2 1-3 16,1 1 0-16,-2-1 1 0,-1-1-4 0,1 1-1 15,-1 0-4-15,1 0-2 0,-2 2-2 0,0-1-1 16,2 0 1-16,-2 4-3 0,1 3 0 16,0 0-2-16,-2 4-2 0,1 1 0 0,-1 0 6 15,0 3 4-15,1 2 6 0,2 3 6 0,-1 2-4 16,-1 3 1-16,2 1-4 0,-1 0-2 15,1 1-3-15,-1-1-3 0,3 0-2 0,0-3-7 16,0-2-13-16,3 0-23 0,-1-2-36 0,3-1-43 16,0-1-49-16,4-3-103 0,-3-2-142 0,-1 0-38 15,-1 0-385-15</inkml:trace>
  <inkml:trace contextRef="#ctx0" brushRef="#br0" timeOffset="-171604.43">15660 12888 1477 0,'0'0'193'16,"0"0"-68"-16,0 0 2 0,0 0 10 0,0 0-62 15,0 0-34-15,0 0 2 0,0 0-15 0,0 0-7 16,0 0-12-16,0 0-15 0,0 0-25 0,0 0-63 16,0 0-104-16,122-20-165 0,-114 20-108 15,-2 0-642-15</inkml:trace>
  <inkml:trace contextRef="#ctx0" brushRef="#br0" timeOffset="-171410.7">15707 13048 1568 0,'0'0'90'0,"0"0"-12"0,0 0 25 15,0 0 24-15,0 0-22 0,0 0-10 0,0 0-13 16,0 0-23-16,0 0-26 0,0 0-16 0,0 0-10 15,0 0-14-15,133-37-24 0,-118 31-37 0,1-1-54 16,-2 0-107-16,1 2-186 0,-3 1-291 16,-6 0-80-16</inkml:trace>
  <inkml:trace contextRef="#ctx0" brushRef="#br0" timeOffset="-171006.25">16026 12779 1821 0,'0'0'82'0,"0"0"5"15,0 0 25-15,0 0 28 0,0 0-45 0,0 0-23 16,0 0-7-16,0 0-11 0,0 0-13 16,0 0-9-16,0 0-3 0,0 0-6 0,115-13-2 15,-99 16-2-15,-5 2-4 0,0 0-4 0,-2-1-4 16,-1 2-2-16,-2 2-2 0,2-2 1 0,-3 1 0 15,0-1-1-15,-4 1-3 0,2 0 3 16,-2 0-2-16,0 0-3 0,-1 2 3 0,0-1-4 0,-1 1 0 16,-4 0-3-16,-3 2 0 0,0 0-3 15,-2 3-2-15,-2-1-1 0,-1 0 2 0,2 2 3 16,-1 0 4-16,1-1 3 0,3-1 2 0,0 0 0 16,-3-1 0-16,9-1 0 0,-2-2-1 0,1 1 1 15,2-4 0-15,1 1 0 0,0-1 2 16,2 0 0-16,6-1 1 0,1-1 4 0,-1 1-2 15,2-3 3-15,4 1-2 0,-2-2-1 16,5 0-1-16,-4-1-2 0,6 0-2 0,-3 0-4 16,3 0-2-16,-1 0-5 0,1-1-17 0,1-1-37 15,-1-1-51-15,1 0-83 0,-7 0-259 0,-3 2-829 0</inkml:trace>
  <inkml:trace contextRef="#ctx0" brushRef="#br0" timeOffset="-168773.75">18980 14037 225 0,'0'0'73'0,"0"0"42"16,0 0 45-16,0 0 37 0,0 0 14 0,0 0-12 16,0 0-2-16,0 0-15 0,0 0-28 0,0 0-31 15,0 0-20-15,0 0-9 0,12-11-8 16,-12 11-5-16,0-1-9 0,0 1-14 0,-1-1-11 16,-4 1-13-16,1 0-13 0,-6 0-9 0,1 0-9 15,-4 0-2-15,-4 2-1 0,-4 4-1 0,-3 0 4 16,-2 2-5-16,-4 0 0 0,0 2 1 0,-3-1-5 15,-3 1 4-15,-1 0 0 0,-2 1-1 0,0 1 1 16,-2 1 1-16,0-1 0 0,1 1 2 16,0 2 3-16,-1-2-2 0,6-1 2 15,1 0 4-15,4-2 5 0,7-1 3 0,3-1 4 16,5-2 0-16,5-2-4 0,4-2-8 0,3-1-18 16,3 1-7-16,0 0-1 0,4 0 4 0,5 0 15 15,4 1 6-15,5-2 3 0,3 1-3 0,6 0 0 16,1 1-4-16,5 0 0 0,0 2-3 0,3-1 0 15,0 2 3-15,2 2-6 0,0 2 4 16,-2 2-2-16,2 0 0 0,-5-1 2 0,4 3-1 16,-6 1 1-16,-3 0-2 0,-3 1 3 0,-5 3-2 15,-1 0-1-15,-7-1 0 0,-1 1 2 0,-3-1-2 16,-6-2 2-16,-2 1 3 0,0-3-2 16,-5 4 4-16,-5-3-2 0,-5 0 1 15,1-1 0-15,-5 0 0 0,-1 0-1 0,-3 0-5 0,-3 0 0 16,1 0 0-16,-3 0-1 0,-2 1 1 0,0-2-1 15,0 2-1-15,0 0 6 0,0 0 1 16,4 0-2-16,-1 1 2 0,-2-1-5 0,6 1 1 16,0 0-1-16,1-1-1 0,6-1 3 0,-1 0-3 15,5-3 4-15,2 1 0 0,1-2-4 16,6 0 2-16,1-2-3 0,-1-2-3 0,3 1 1 16,0 0 3-16,4-1-5 0,-1-1 5 0,5 2 0 15,-3-4-1-15,4 2 5 0,1-3 2 0,2 0 5 16,2 0 3-16,0-1 4 0,4-1 1 0,2 0-2 15,2-3 0-15,-1-1 0 0,5-2-1 0,-1 0 2 16,1-1 0-16,1-1 1 0,2 1 1 16,1-1 6-16,3-1 4 0,3 0 8 0,2 0 3 15,3-1-5-15,3 0-8 0,3 1-4 0,-1 0-6 16,2 0-2-16,0-1 3 0,-2 1-7 0,0 1-1 16,-3 0 2-16,1 1-3 0,0-1 1 15,-2 2-3-15,-6 2-6 0,2-1-1 0,-5 2-1 16,1 0 1-16,-7 1 1 0,1 1-2 0,-6 1-2 15,-3 0-5-15,0 0-11 0,-7 0-12 0,-1 0-18 16,-1 0-24-16,-1 0-20 0,-4 0-25 16,0-1-38-16,-3 1-60 0,-1 0-160 0,-1 0-156 15,0 0-794-15</inkml:trace>
  <inkml:trace contextRef="#ctx0" brushRef="#br0" timeOffset="-167023.53">18301 15493 1369 0,'0'0'22'16,"0"0"20"-16,0 0 6 0,0 0 0 0,0 0-10 16,0 0-5-16,0 0 0 0,0 0 11 0,0 0 5 15,0 0-4-15,-9 141-11 0,18-107-9 0,-4 0-6 16,3 0-3-16,0-1 1 0,1 0-5 16,-2 0 5-16,-1-1 3 0,2-2 0 0,-1-1 6 15,-2-1 6-15,-2-3 4 0,1-1 1 0,-2-4 8 16,-2-2 0-16,0-2 1 0,0-3 4 0,0-4-3 15,0-1-3-15,0-4-2 0,-1 0 4 16,0-3 0-16,-3-1 4 0,3 0-8 0,0 0-11 16,0-2-14-16,-1-4-14 0,-4-3-5 0,4-4-7 15,2-2 3-15,0-2-3 0,0-1 2 16,0-2 4-16,8-1-3 0,-4 3 1 0,4-1-3 16,1 3 2-16,1 1-4 0,1 3 5 0,-1 0 0 15,2 2-5-15,-2 0 4 0,1 3-6 0,3 2 0 16,-3 1 0-16,0 2-4 0,0 1-4 15,-3 1-6-15,0 0 0 0,-1 4-1 0,-1 1 3 16,-3 2 6-16,-2 0 12 0,-1 1 1 0,0 3 12 16,-2-1 1-16,-6 2-2 0,-2 1 1 0,-1 1-2 15,0 0 3-15,-2 0 0 0,-1 2 2 0,2 0 0 16,2-2 3-16,1-2 1 0,2 0-3 16,2-1 0-16,2-1-6 0,2-1-6 0,1-2-2 15,0-1-2-15,3 1 1 0,3-1 0 0,0-1 0 16,3-2 1-16,1 0-2 0,2-2-3 0,3-1 1 15,0 0-9-15,3 0-6 0,0-3-12 0,-3-2-28 16,4 0-39-16,1-1-85 0,-2 0-120 16,2 1-116-16,-8 0-3 0,-4 3-415 0</inkml:trace>
  <inkml:trace contextRef="#ctx0" brushRef="#br0" timeOffset="-166811.93">18832 15792 2318 0,'0'0'-46'0,"0"0"21"16,0 0 22-16,0 0 31 0,0 0 14 0,0 0-25 15,0 0 0-15,0 0-13 0,0 0-7 0,140-60-9 16,-116 54-31-16,0 0-28 0,-2 2-62 0,-2 2-125 15,-4 1-173-15,-2 1-105 0,-8 0-329 0</inkml:trace>
  <inkml:trace contextRef="#ctx0" brushRef="#br0" timeOffset="-166626.8">18859 16016 2016 0,'0'0'-48'16,"0"0"31"-16,0 0 37 0,0 0 79 0,0 0-11 16,0 0-40-16,0 0-19 0,122-75-16 0,-98 61-13 15,3 1-27-15,-3 2-41 0,-2 2-86 0,-2 1-167 16,0 3-136-16,-4 1-31 0,-7 3-245 0</inkml:trace>
  <inkml:trace contextRef="#ctx0" brushRef="#br0" timeOffset="-166256.05">19338 15912 1711 0,'0'0'32'15,"0"0"31"-15,0 0 59 0,0 0 21 0,0 0-39 16,0 0-25-16,0 0-6 0,0 0 6 16,0 0-9-16,23-123-7 0,-18 102-5 0,-1 0-7 15,1 1-5-15,-1-1-5 0,-2 0 2 0,3 3-3 16,-2 2 4-16,-1 3-1 0,0 1 0 16,2 5-4-16,-3 3-4 0,-1 2-5 0,1 1-11 15,-1 1-4-15,0 0-7 0,0 1-2 0,1 6-1 16,-1 6 5-16,2 7-2 0,-1 4 0 15,3 6 3-15,-2 2-10 0,-2 4 4 0,1 3-5 16,0 0-2-16,0-1 1 0,0 0-7 0,2-1-4 16,-1-3-18-16,0-6-18 0,0-2-29 0,4-5-33 15,-3-1-38-15,2-5-85 0,1-2-206 16,-4-5-183-16,2-4-796 0</inkml:trace>
  <inkml:trace contextRef="#ctx0" brushRef="#br0" timeOffset="-165456.96">18334 13655 929 0,'0'0'167'0,"0"0"15"0,0 0 37 15,0 0 19-15,0 0-37 0,0 0-54 0,0 0-16 16,0 0-9-16,0 0-11 0,0 0-17 0,0 0-19 15,0 0-21-15,-9-80-12 0,9 87-9 0,0 6-3 16,0 3 2-16,-1 7-7 0,0 2-3 16,0 6-2-16,-1 1-5 0,-2 0 0 0,2 0-4 15,1 1-1-15,0-2-5 0,0-1-1 16,0 0-3-16,0-1-1 0,1-3-5 0,0-1-8 16,0-4-14-16,0-2-22 0,1-3-22 0,3-3-32 15,4-5-39-15,1-2-53 0,1-6-112 0,1 0-155 16,-1 0-49-16,-5-4-539 0</inkml:trace>
  <inkml:trace contextRef="#ctx0" brushRef="#br0" timeOffset="-165072.58">18586 13526 1837 0,'0'0'346'0,"0"0"-263"0,0 0 12 0,0 0 8 15,0 0-23-15,0 0-47 0,0 0-17 16,0 0-6-16,0 0 0 0,0 0-4 0,0 0 0 16,0 0-4-16,0 0 0 0,0 0-1 0,-115 94-1 15,94-77 4-15,-1 1-2 0,-1-1 0 16,2 2 1-16,2 0-1 0,-1-2 2 0,4-1-1 16,-2-1 2-16,3-1-1 0,2-1 1 0,3-2-1 15,-1 0-1-15,4-3 0 0,3-1-2 0,2-3-3 16,1-1-4-16,1-1-2 0,0-1 0 0,4 0 5 15,4-1 9-15,1 0 8 0,1 0 4 0,2 0 3 16,1-2-2-16,3 1-1 0,-1 1 1 0,3 0-2 16,0 0 1-16,-1 0 2 0,2 0 0 15,6 0 1-15,-2 0-1 0,-2 0-1 0,6 0-2 16,-2 0-6-16,2 0-4 0,-3 0-4 0,1 0-4 16,-1 0-1-16,-2 0-6 0,-1 0-11 15,-3 0-13-15,0 1-22 0,-4 1-26 0,2 1-33 16,-5 0-52-16,-1 1-96 0,-1 0-172 15,-5-1-110-15,1-1-682 0</inkml:trace>
  <inkml:trace contextRef="#ctx0" brushRef="#br0" timeOffset="-158939.89">19641 13477 1129 0,'0'0'135'15,"0"0"24"-15,0 0 23 0,0 0-6 0,0 0-57 16,0 0-50-16,0 0-19 0,0 0-7 0,0 0-11 15,0 0-8-15,0 0-4 0,0 0 0 0,-16 4 2 16,15 10 3-16,-2 2 3 0,2 1 3 16,1 2-1-16,0-1 0 0,0 3 2 15,0 0-3-15,0-2-1 0,0 3-4 0,0-1-3 16,2 1-5-16,0-1-3 0,-1 0-3 0,1-2-3 16,3-1-2-16,-3-2-4 0,0-2 1 15,3 0-4-15,-2-4 0 0,4-1-1 0,-5-2-2 0,2-1 2 16,1-1 0-16,-3-1 0 0,-1-2-1 0,1-1 1 15,1 0-3-15,-3-1 0 0,0 0 0 16,1 0-1-16,-1 0 0 0,0 0 3 0,1 0 3 16,-1-2 2-16,0-3 6 0,0 1 1 0,0-3-1 15,-1 2 3-15,-4-2-1 0,2 0 2 0,-5 0 2 16,1 0-1-16,-1-1 2 0,-2 2-1 16,0 0 1-16,-5 3-4 0,3 0-1 0,-6 1 1 15,3 2-1-15,-2 0-1 0,-3 2 1 0,5 3-2 16,-5 1 0-16,3 2 0 0,-2 1-3 0,7 2 3 15,-2-1-2-15,4 3 0 0,0-1 0 16,2 2-3-16,1 0 0 0,3 1-1 0,-1-2 2 16,5 2 0-16,0-1 0 0,0-2 0 15,4-1 1-15,1-2-2 0,4 1-3 0,0-2 2 16,0-1-4-16,1-3 2 0,2 1 0 0,0-3-3 16,-1 1-1-16,4-3-4 0,-1 0-6 0,-2 0-5 15,-1 0-8-15,2 0-19 0,-1-4-24 0,-2 1-35 16,-1-2-40-16,-2 1-56 0,1-1-79 0,-1 0-86 15,-3 1-50-15,1 1-551 0</inkml:trace>
  <inkml:trace contextRef="#ctx0" brushRef="#br0" timeOffset="-158439.08">19787 13366 1741 0,'0'0'97'15,"0"0"6"-15,0 0 16 0,0 0 4 0,0 0-39 16,0 0-35-16,0 0 6 0,0 0 6 16,0 0-2-16,0 0-7 0,0 0-11 0,0 0-6 15,0 0-7-15,0 0-3 0,112-34-8 0,-94 32-4 16,-2 0-2-16,-1 1-6 0,-2 1-2 16,1 0-2-16,-4 0 0 0,-5 0-1 0,3 3 0 15,-6 0 0-15,-1 2-2 0,-1 1 3 0,0 2 2 16,-1 0-3-16,-5 3 0 0,-2 1 0 0,-1 1-4 15,-1-1 1-15,-2 2 1 0,3-1 1 16,0-1 2-16,0 0-1 0,1 0 0 0,4-3-2 16,-1 0 0-16,3-2 0 0,2-1-1 0,0 1 1 15,0-1-2-15,2-1 0 0,4 0 2 0,-1 0 0 16,2-1 1-16,3-1-1 0,0 1 0 16,2-3-3-16,3 0 3 0,-3-1-2 0,1 0-2 15,2 0 1-15,-2 0-8 0,-1-1-10 0,2 0-20 16,-2-1-38-16,-1-1-49 0,1 1-50 0,-2 0-78 15,0-1-114-15,-2 2-88 0,-4 0-646 0</inkml:trace>
  <inkml:trace contextRef="#ctx0" brushRef="#br0" timeOffset="-152793.68">20443 13337 1126 0,'0'0'0'0,"0"0"37"0,0 0 30 16,0 0 7-16,0 0-9 0,0 0-22 16,0 0-11-16,0 0 1 0,0 0 1 0,0 0 4 15,0 0 9-15,-73 125 9 0,69-104 9 0,2 0 2 16,-1 0 0-16,0 0-5 0,3-1-11 16,0 3-4-16,5-2-11 0,-2-1-11 0,3 0-7 15,-1 0-13-15,4-2-8 0,1-1-7 0,0-1-8 16,1-4-11-16,2-1-13 0,0-1-21 15,0-2-26-15,-1-2-35 0,0-2-55 0,-1 0-67 16,1-2-93-16,-6-1 14 0,0-1-303 0</inkml:trace>
  <inkml:trace contextRef="#ctx0" brushRef="#br0" timeOffset="-152071.65">20979 13332 497 0,'0'0'145'16,"0"0"51"-16,0 0 50 0,0 0-1 0,0 0-47 15,0 0-53-15,0 0-30 0,0 0-18 0,0 0-28 16,0 0-31-16,0 0-16 0,0 0-9 0,0 0 3 16,0 0 6-16,-39 45-2 0,30-25 1 0,-1 1-3 15,-3 1-7-15,2 0-4 0,-2 2-4 16,0-2-3-16,-1 0-6 0,0 2-3 0,0-4-11 16,-1 3-13-16,3-4-16 0,-1 0-29 0,3-3-39 15,0-3-61-15,2-3-93 0,4-3-108 16,0-2-235-16,3-3 224 0</inkml:trace>
  <inkml:trace contextRef="#ctx0" brushRef="#br0" timeOffset="-151834.31">20649 13435 1243 0,'0'0'86'0,"0"0"13"15,0 0 33-15,0 0 19 0,0 0-19 0,0 0-3 16,0 0-10-16,0 0-13 0,0 0-16 0,0 0-16 16,0 0-14-16,122 19-16 0,-104-14-7 0,-1 0-14 15,0-1-10-15,2 3-4 0,-1-3-6 16,1 0-3-16,-3 1-2 0,0-2-7 0,-2 2-13 16,1-1-14-16,-2-2-23 0,-2 3-31 0,-2-1-39 15,0-1-44-15,-3 1-73 0,1-2-107 16,-4 0-77-16,1 1-571 0</inkml:trace>
  <inkml:trace contextRef="#ctx0" brushRef="#br0" timeOffset="-151257.43">21229 13496 1211 0,'0'0'101'0,"0"0"-9"0,0 0 26 0,0 0 10 15,0 0-30-15,0 0-45 0,0 0-11 0,0 0-7 16,0 0-1-16,0 0-3 0,0 0-4 0,0 0 2 15,-21 125-2-15,26-113-4 0,1-1-6 16,2 1-8-16,-2-2-9 0,1-1-4 0,1 0-5 16,-3-2-2-16,3-1-19 0,-2-1-27 15,-1 0-39-15,0-3-74 0,1-1-94 0,-1-1-106 16,-2 0-1-16,0 0-322 0</inkml:trace>
  <inkml:trace contextRef="#ctx0" brushRef="#br0" timeOffset="-151079.86">21240 13358 1328 0,'0'0'121'0,"0"0"40"16,0 0 14-16,0 0-17 0,0 0-58 0,0 0-55 16,0 0-27-16,0 0-25 0,0 0-21 0,0 0-16 15,0 0-10-15,0 0-27 0,0 0-54 0,0 0-93 16,-10-18-144-16,13 23-62 0,0-3-289 0</inkml:trace>
  <inkml:trace contextRef="#ctx0" brushRef="#br0" timeOffset="-150825.27">21458 13652 1709 0,'0'0'38'0,"0"0"7"0,0 0 71 16,0 0 20-16,0 0-34 0,0 0-18 0,0 0-27 15,0 0-21-15,0 0-8 0,0 0-5 16,89 132-10-16,-85-119-4 0,-3 2-4 0,0 0-6 16,-1 1-12-16,0-2-24 0,-6 0-39 0,0 1-59 15,-4 0-91-15,0 1-108 0,-3 0-113 16,4-4 3-16,3-5-244 0</inkml:trace>
  <inkml:trace contextRef="#ctx0" brushRef="#br0" timeOffset="-150454.1">21587 13325 1743 0,'0'0'75'0,"0"0"44"0,0 0 21 0,0 0-12 16,0 0-50-16,0 0-31 0,0 0-3 0,0 0 6 16,0 0 6-16,0 0-2 0,0 0-6 15,0 0-7-15,0 0-11 0,76 51-4 0,-64-33-10 16,-1 0-7-16,3 0-3 0,-1-1-6 0,-1 0-1 16,-1-1-3-16,-1 0-12 0,2-3-22 15,-3 0-31-15,0-1-43 0,-1-3-64 0,-2 0-92 0,1-1-144 16,-3-3-100-16,0-2-590 0</inkml:trace>
  <inkml:trace contextRef="#ctx0" brushRef="#br0" timeOffset="-150170.54">21904 13224 1207 0,'0'0'350'0,"0"0"-253"0,0 0 29 16,0 0 27-16,0 0-29 0,0 0-46 0,0 0-15 16,0 0 0-16,0 0 4 0,0 0-6 0,0 0-8 15,0 0-9-15,0 0-6 0,0 0-12 16,23 80-6-16,-30-59-4 0,-1-1-10 0,-1 1 1 16,-1-1-6-16,3 0-6 0,0-1-5 0,-3 0-15 15,3-2-18-15,0 1-23 0,0 0-31 16,1-3-38-16,0 0-54 0,4-1-78 0,-1-1-87 15,3-2-77-15,0-3-9 0,0-2-98 0</inkml:trace>
  <inkml:trace contextRef="#ctx0" brushRef="#br0" timeOffset="-149554.61">22055 13626 844 0,'0'0'185'0,"0"0"-15"0,0 0 23 0,0 0-2 0,0 0-72 16,0 0-58-16,0 0-16 0,0 0-4 16,0 0-8-16,0 0-5 0,0 0-8 0,0 0-4 15,0 0 5-15,0 0-6 0,27-59 4 0,-20 57-1 16,-1 1-4-16,-2 1 2 0,2 0 0 0,-1 4 3 15,0 3 5-15,2 4 3 0,-2 1 0 16,0 5-1-16,0 3-1 0,0 3-1 16,-1 2 0-16,2 3-2 0,-2 1 2 0,0-1-7 0,-1-1-1 15,0 2-7-15,1-3-4 0,-2-1-2 0,1-1-1 16,-3-1 2-16,0-1-2 0,0-2 3 16,0-2 3-16,0-1 1 0,-3-1 6 0,-1-2 2 15,2-2 1-15,-3 0-1 0,2-3 2 0,1-2-3 16,-2-3 3-16,2 0 1 0,-4-2 1 0,5-1 1 15,-1-1-1-15,-2 0-1 0,0 0-9 16,-2-3-2-16,0-2-6 0,-2-2-2 0,0-1 1 16,-1-3 2-16,2 1 1 0,-2-1-1 0,1 0 7 15,1 1-1-15,2-2 3 0,-2 2 3 0,0 0-4 16,3 1 1-16,1 0-4 0,0 0-5 0,2-3-1 16,1 3-4-16,0-1-2 0,0-2-1 0,5 2-3 15,3-3-4-15,-2 0-8 0,5-1-13 16,2 0-20-16,0-5-42 0,2 2-60 15,4-2-134-15,-4-3-215 0,-1 5-281 0,-5 6-6 0</inkml:trace>
  <inkml:trace contextRef="#ctx0" brushRef="#br0" timeOffset="-149395">22264 13350 1945 0,'0'0'61'0,"0"0"16"15,0 0 16-15,0 0-6 0,0 0-48 16,0 0-52-16,0 0-17 0,0 0-11 0,0 0-17 16,0 0-34-16,0 0-50 0,0 0-78 0,0 0-118 15,0 0-90-15,-9 18-512 0</inkml:trace>
  <inkml:trace contextRef="#ctx0" brushRef="#br0" timeOffset="-149004.41">22396 12978 1200 0,'0'0'138'16,"0"0"-33"-16,0 0 26 0,0 0 36 0,0 0-4 15,0 0-31-15,0 0-11 0,0 0-9 0,0 0-8 16,0 0-12-16,0 0-10 0,0 0-8 0,120 85-10 16,-102-65-9-16,1-1-8 0,0 3-5 0,1 1-7 15,-3 1-3-15,-1 3-6 0,2-1-6 16,-6 2-4-16,-2 0-3 0,1 1-4 0,-3-1-6 15,-6 1 1-15,1-3-4 0,-3 3 0 16,0-3 2-16,-3 1-3 0,0-1-4 0,-6-1-8 16,0-3-13-16,0-1-20 0,-1 0-28 0,-2-1-35 15,2-2-54-15,0 1-81 0,0-3-162 0,4-4-179 16,1-4-732-16</inkml:trace>
  <inkml:trace contextRef="#ctx0" brushRef="#br0" timeOffset="-146922.96">19638 14376 187 0,'0'0'91'0,"0"0"-28"0,0 0 24 16,0 0 25-16,0 0 21 0,0 0 3 0,0 0-6 15,0 0-6-15,0 0 2 0,0 0-1 0,0 0-5 16,0 0-4-16,0 0-13 0,0 0-18 16,-65 13-17-16,65-13-14 0,0 0-15 0,0 0-10 15,0 0-8-15,0 0-4 0,1 0 2 0,0-1 6 16,6 0 8-16,-4-3 1 0,6 2-1 15,-1-2-1-15,1 1-4 0,1-2-2 0,3 2-2 16,-2-1 2-16,6 1 1 0,-4-1 2 0,6-1-1 16,-4 0-3-16,2 1-4 0,-1-1-3 15,-1 1-4-15,2-1-3 0,-2 0 0 0,1 2-5 16,-3-1 3-16,2 2-1 0,-1 0 0 0,-2-1 1 16,4 2-1-16,-3 0 2 0,0 1-2 0,2-1 0 15,-2 0 2-15,3 1-2 0,-2-2 0 16,4 1 3-16,-4 0-2 0,5-2-1 0,-2 2 6 0,-2-2-2 15,4 0 1-15,-1-1 2 0,1 1-4 16,1 0 0-16,0-1 0 0,1 1-1 0,-1-1 0 16,-1 0-1-16,0 0-1 0,-2 1-2 0,3-1 1 15,0 1 2-15,-2-1-3 0,1 0 0 0,-3 1 2 16,6-2-2-16,-4 2 0 0,1-1 1 16,1 1-3-16,-1-1 0 0,0 1-1 0,-4-1 2 15,2 1-3-15,-1-1 3 0,0 1-1 16,0-1-3-16,-2 2 2 0,3-2-1 0,-3 1 0 15,2 1-1-15,-2 0-1 0,4-1-2 0,0 2 3 16,-2-1 1-16,2 0-1 0,1-1 2 0,2 1-3 16,1 0 1-16,4-2-1 0,-1-2-2 0,5 3 2 15,0-2-2-15,0 1 2 0,1 0 4 16,-1-2-4-16,-1 2 1 0,1-1-2 0,-5 1-5 16,2-1 6-16,-5 2 2 0,3-2-2 0,-2 2 2 15,-2-1-2-15,-2 2 0 0,-4-2 0 0,2 2 1 16,-4 0-1-16,-4-1 1 0,0 1-1 0,-4 1 0 15,2 0 0-15,-1 1-1 0,-3-1 2 16,1 1-3-16,0-2 2 0,-2 2 1 0,0 0-2 16,4-1 1-16,-3 1 0 0,1-1-1 0,0 1 1 15,-1-1 1-15,0 0 1 0,2 1-2 16,-3 0 1-16,5-1-1 0,-3 1 0 0,1 0 0 16,0-2-1-16,2 2 0 0,3-1 2 0,1-1 0 15,1 0 3-15,8 0 0 0,1-2 0 0,1 1-2 16,4-1-1-16,3 1 1 0,-2-1 0 0,1 1-2 15,3 1 2-15,-3-2-1 0,0 2-3 16,0 1 1-16,-3-2 0 0,-1 2-3 16,0 0 5-16,-2 0 1 0,-5 0-1 0,0-1 1 0,-1 1-2 15,-2 0-1-15,-2 1-1 0,0 0 6 0,-2 0-3 16,-1-1 1-16,0 0 1 0,-1 0 0 16,1-1 1-16,0 1 0 0,2 0 1 0,1 0-3 15,0-1 3-15,5-1 2 0,-1 1-1 0,2-1 0 16,4 0-1-16,0-1-1 0,2 1-1 15,2-1 5-15,2 0-7 0,1-1-1 0,3 1 1 16,-1 0-7-16,3-1 7 0,2-1-2 0,-3 2 1 16,3-1 1-16,-1 0-2 0,0-1 2 0,-1 0-2 15,-1 1-1-15,0-2 2 0,-2 3-1 0,-4-1-1 16,1-1 7-16,-2 2-6 0,-4-1 1 0,1 0 2 16,-2 1-9-16,-4 1 7 0,-3-1 1 15,-2 1-3-15,-2-1 4 0,-2 2-2 0,-1 0 2 16,-2-1 0-16,4 1 3 0,-3 0-1 0,-1-1-2 15,3 1 2-15,-2 1-1 0,1-1 0 0,1-1 0 16,-1 1 1-16,3 0-4 0,-1-2 2 16,0 1 0-16,1-1-1 0,1 1 1 0,0-1 0 15,1 0 0-15,0 1-2 0,-1-1 2 0,-1-1-2 16,2 2 0-16,-2 0 2 0,-1 0-2 16,1 1 1-16,-4 0-2 0,0 0 0 0,0 1-2 15,-2 0 3-15,-1 0-2 0,-1 0-3 0,0 1-2 16,-2 0-11-16,0 0-8 0,0 0-18 0,0 0-22 15,0 0-31-15,-4 0-43 0,-2 1-55 16,-3 2-89-16,-4 3-111 0,4-1-117 0,0-2-606 0</inkml:trace>
  <inkml:trace contextRef="#ctx0" brushRef="#br0" timeOffset="-145939.84">20285 14519 1093 0,'0'0'84'0,"0"0"49"15,0 0 45-15,0 0 24 0,0 0-30 0,0 0-54 16,0 0-39-16,0 0-18 0,0 0-13 0,0 0-11 15,0 0-1-15,0 0 2 0,0 0 5 0,0 0 7 16,-4 11 4-16,4 7-1 0,0-1-2 0,0 2-5 16,1 0-5-16,2 2-2 0,0 0-7 15,2 2-4-15,0-2-5 0,2 0-4 0,-1 1-2 16,-2 1-3-16,4 0 0 0,-4 0 1 16,4-1-1-16,-1 0-5 0,-3-2 0 0,4-1-1 0,1 1-3 15,-3-2 2-15,1 0 2 0,0-1-3 0,0-2-4 16,-1-3 2-16,1-1-5 0,-3 0 1 15,2-2 4-15,-2-2-2 0,0 0-1 16,-2-2-1-16,1-2 2 0,-3 0-4 0,1-1 3 16,-1-2 4-16,0 1 6 0,0-1 7 0,0 0 10 15,0 0 0-15,0 0-9 0,-4-2-4 0,-2-2-13 16,1-1-2-16,-1-1 1 0,-3-2-2 0,3-1 1 16,-2 0 0-16,-1-1-1 0,0 0 2 0,-3-1-1 15,2 1 2-15,-2-1-2 0,1 2 3 16,-3 1 3-16,3 0-4 0,0 0-1 0,0 2 4 15,-2 3-5-15,3-1 1 0,0 3 6 0,-1 0-6 16,-1 1 2-16,-1 0-1 0,2 2 0 0,-1 4-2 16,-6 2 2-16,5 3 0 0,-5 0-3 15,1 3 4-15,2 0 1 0,-3 1-4 0,4-1 0 16,-2 3 0-16,5-2-3 0,-1 1 4 0,0 0 1 16,1-1 1-16,2 0 2 0,-1 0-3 0,3-1-1 15,2 1-3-15,0-3 2 0,2 1 4 16,2-2-6-16,1 1 6 0,0-3-1 0,1 2-6 15,4-4 3-15,4 0-1 0,1-3-4 16,3-1 7-16,1-2 5 0,2-1-1 0,0 0 5 16,3-2-3-16,2-3-1 0,-1-2-2 0,2 0-1 15,0-1 4-15,0-3-5 0,0 2 1 0,-3 0 2 16,-2 0-8-16,1 0-4 0,-6 0-2 0,5 1-12 16,-7 1-3-16,1 0-6 0,-1 0-18 15,-1 2-8-15,-3-2-21 0,4 1-25 0,-1-2-29 0,0 1-42 16,2 0-71-16,-2-1-125 0,-1 0-140 15,-1 2-289-15,-2 2 233 0</inkml:trace>
  <inkml:trace contextRef="#ctx0" brushRef="#br0" timeOffset="-145438.79">20566 14367 1288 0,'0'0'86'15,"0"0"56"-15,0 0 34 0,0 0 7 16,0 0-39-16,0 0-51 0,0 0-15 0,0 0-8 15,0 0-4-15,0 0-10 0,0 0-8 0,0 0-7 16,0 0-10-16,73-35-3 0,-66 42-6 16,-2 1-4-16,2 0-2 0,-1-1-4 0,1 3-3 0,1-2-2 15,0-1-2-15,-3 0 0 0,3 0-4 16,0 0 1-16,-4-3-2 0,3 2 0 0,-4-2 0 16,4 1 0-16,-6-2 0 0,0 2 0 0,3 0 1 15,-2-1 0-15,-2 1 2 0,0 1 1 16,0 0 2-16,0 2-1 0,-6-1 3 0,0 3-1 15,2-1-1-15,-3 0 1 0,2 1 0 16,-2-1-1-16,1 2 1 0,1-2-1 0,1 0 1 0,-1 1 1 16,4-2 1-16,0 0 0 0,1 0 1 15,0-1-3-15,0 0-1 0,0 0-1 0,4-2-3 16,2 0 0-16,3 0-4 0,1-2 1 0,2 1-2 16,2-2-2-16,-1-1-3 0,0-1-10 15,1 0-10-15,0 0-14 0,0 0-16 0,4 0-22 0,-3 0-22 16,1 0-45-16,1 0-77 0,-2 0-124 15,-2 0-142-15,-6 0-720 0</inkml:trace>
  <inkml:trace contextRef="#ctx0" brushRef="#br0" timeOffset="-145006.49">21309 14472 931 0,'0'0'446'0,"0"0"-244"16,0 0 35-16,0 0 0 0,0 0-64 16,0 0-57-16,0 0-34 0,0 0-11 0,0 0-10 15,0 0-9-15,0 0-4 0,0 0-3 0,0 0-2 16,0 0-5-16,-96 73-1 0,91-57-3 16,0 0-3-16,2 0-3 0,0 1 0 0,2 0-3 15,1 4-2-15,0-1-3 0,0-1-4 0,3 1-5 16,1-2-3-16,4 1-3 0,0-2-4 0,1 1-1 15,0-3-4-15,1 0-2 0,2-2-7 16,-1-3-6-16,-1 1-9 0,3-3-19 0,1-2-11 16,-1-1-27-16,0-1-27 0,3-2-38 15,-1-2-68-15,2 0-146 0,-6 0-180 0,-1-2-741 0</inkml:trace>
  <inkml:trace contextRef="#ctx0" brushRef="#br0" timeOffset="-144706.11">21838 14487 2084 0,'0'0'114'0,"0"0"-29"0,0 0 26 0,0 0 0 16,0 0-36-16,0 0-36 0,0 0-11 0,0 0 0 15,0 0 2-15,0 0-1 0,0 0-3 16,0 0-3-16,0 0-4 0,-58 67-3 0,42-51-5 16,-2 1-3-16,-1 1-3 0,-1 2-3 15,-1 3 2-15,0-1-2 0,-2 1-6 0,0-1 1 16,0 1-7-16,1-2-4 0,2 0-7 0,4-1-17 16,2-4-20-16,4-2-35 0,4-3-46 0,2-1-63 15,1-3-92-15,2-3-127 0,1-1-70 0,0-2-571 0</inkml:trace>
  <inkml:trace contextRef="#ctx0" brushRef="#br0" timeOffset="-144478.56">21455 14590 1709 0,'0'0'225'16,"0"0"-108"-16,0 0 27 0,0 0 12 0,0 0-13 15,0 0-12-15,0 0-19 0,0 0-23 0,0 0-15 16,0 0-12-16,0 0-9 0,0 0-7 16,0 0-9-16,130 83-4 0,-110-76-12 0,-1 0-4 15,0 0-7-15,0-1-5 0,1-1-5 0,-2 1-9 16,1 0-17-16,-1 0-23 0,2-2-39 16,-3 2-61-16,-1 0-82 0,-1-1-153 0,-1-1-239 15,-7-1-832-15</inkml:trace>
  <inkml:trace contextRef="#ctx0" brushRef="#br0" timeOffset="-144208.71">22023 14794 1599 0,'0'0'526'15,"0"0"-425"-15,0 0 16 0,0 0-2 16,0 0-17-16,0 0-23 0,0 0-4 0,0 0 2 16,0 0-16-16,0 0-8 0,0 0-5 0,0 0-14 15,0 0 0-15,0 0-6 0,41 103-9 0,-37-89 4 16,-1 0-7-16,0-2-9 0,-1 1-2 0,2-3-11 16,0-1-9-16,2-2-13 0,-1 0-27 15,2-2-32-15,-2 0-45 0,1-3-58 0,4-2-140 16,-4 0-252-16,-3 0-857 0</inkml:trace>
  <inkml:trace contextRef="#ctx0" brushRef="#br0" timeOffset="-144028.53">22172 14589 2129 0,'0'0'407'0,"0"0"-316"0,0 0 23 0,0 0-6 15,0 0-44-15,0 0-46 0,0 0-16 0,0 0-13 16,0 0-15-16,0 0-24 0,0 0-52 16,0 0-80-16,0 0-205 0,0 0-250 15,32-4-829-15</inkml:trace>
  <inkml:trace contextRef="#ctx0" brushRef="#br0" timeOffset="-143757.77">22444 14791 1949 0,'0'0'205'0,"0"0"-163"0,0 0 46 15,0 0 38-15,0 0-1 0,0 0-27 0,0 0-13 16,0 0-10-16,0 0 0 0,0 0-12 15,0 0-16-15,62 136-10 0,-55-117-19 0,1 0-7 16,-6-1-1-16,-1 0-2 0,-1 0-9 16,-1-1-2-16,-6-1-17 0,-1 1-24 0,-3 0-32 15,0-2-43-15,0 0-58 0,2 1-99 0,-1-4-175 16,4-2-147-16,3-6-699 0</inkml:trace>
  <inkml:trace contextRef="#ctx0" brushRef="#br0" timeOffset="-143394.62">22617 14316 1291 0,'0'0'445'0,"0"0"-301"15,0 0 36-15,0 0 13 0,0 0-33 16,0 0-66-16,0 0-37 0,0 0-11 0,0 0 10 16,0 0 4-16,0 0 10 0,0 0-3 15,0 0-17-15,0 0-3 0,59 72-11 0,-45-45-5 16,1 0-7-16,0 0-7 0,0-2-7 0,-3 0-6 15,1-3-1-15,2-2-5 0,-5-2-5 0,1-2-6 16,-1-2-14-16,0-1-22 0,-3-2-30 0,1-1-45 16,-1-3-62-16,1 0-91 0,-2-2-198 15,-2-2-123-15,1-2-650 0</inkml:trace>
  <inkml:trace contextRef="#ctx0" brushRef="#br0" timeOffset="-143146.23">22999 14295 1923 0,'0'0'233'0,"0"0"-108"0,0 0 31 16,0 0 6-16,0 0-43 0,0 0-59 0,0 0-24 16,0 0-3-16,0 0 3 0,0 0 7 15,0 0 1-15,0 0-5 0,0 0-5 0,0 0-6 0,-30 102-9 16,24-77-3-16,-3 0-9 0,-1 1-4 15,0-2-5-15,0 3-5 0,-1-3-11 0,2-1-12 16,1 0-17-16,-2-2-25 0,3 0-33 0,5-3-53 16,-2-2-71-16,4-1-130 0,0-2-183 0,0-4-304 15,0-4 145-15</inkml:trace>
  <inkml:trace contextRef="#ctx0" brushRef="#br0" timeOffset="-142385.16">23110 14526 1406 0,'0'0'163'0,"0"0"-134"0,0 0 32 16,0 0 52-16,0 0-13 0,0 0-34 0,0 0-22 15,0 0-10-15,0 0-4 0,0 0-2 0,0 0 10 16,0 0 10-16,62 121 5 0,-61-100 8 15,2 0-5-15,-1-2-4 0,0 2-6 0,-2 0-8 16,0-1-5-16,0-1-8 0,0 0-3 0,-2-3-1 16,2 0-4-16,0-2-1 0,0 0 0 15,-1-4-3-15,1 0 1 0,0-3 1 0,0 0-5 16,0-2-2-16,0-3-1 0,0 1-3 0,0-3 1 16,0 0 4-16,0 0 0 0,1 0 5 0,1 0 6 15,-1 0 2-15,0-5 0 0,3-1 0 16,1-1-6-16,-2-2-4 0,4 0-3 0,-2-1-3 15,1-3 1-15,1 1 0 0,1 0-2 0,0-1-3 0,1 1-2 16,1 0-3-16,0 3 2 0,-1 1-1 16,1 1 2-16,0 2 2 0,0 1-4 0,-1 2-1 15,0 0-1-15,-1 2-6 0,-2 0 6 0,3 0 2 16,-5 0 1-16,2 4 5 0,-3-1-4 16,1 3-2-16,-1-1-2 0,-2 1 1 0,0 2 3 15,-1-1 0-15,0 1 2 0,0 1 3 0,-3-1-3 16,-4 0 2-16,-1 2 1 0,-1-1-7 15,0 3 4-15,-1-3 2 0,-2 0-1 0,-1 0 7 16,1 0-3-16,-2 1-1 0,-1-1 0 0,4 0 1 16,-2-1 2-16,1 0 2 0,2-1-2 15,1 0-3-15,0-2-1 0,2-1-1 0,5 1-3 16,-2-2 2-16,1 1-3 0,2-2 0 0,0 3 0 16,1-1 0-16,0 0-1 0,0 1-2 0,0 0 2 15,4-1-3-15,1 1 2 0,0 0 0 16,2-1 2-16,2 1 0 0,2 0-3 0,-2-2 2 0,6 1-5 15,-3-2 3-15,3-1 0 0,0-1-3 16,2 0-3-16,0 0-8 0,3 0-9 0,-2-2-21 16,1 0-22-16,2-2-40 0,-2 2-47 0,1-3-84 15,-3 2-174-15,-2 0-151 0,-7 2-696 16</inkml:trace>
  <inkml:trace contextRef="#ctx0" brushRef="#br0" timeOffset="-141806.09">23338 14077 1002 0,'0'0'351'16,"0"0"-238"-16,0 0 29 0,0 0 5 0,0 0-8 15,0 0-32-15,0 0-20 0,0 0 0 0,0 0-2 16,0 0-4-16,0 0-1 0,0 0-6 15,0 0 0-15,118 69-8 0,-97-47-2 0,0 1-7 0,3 1-12 16,0 3-1-16,-3-1-16 0,-1 2-5 0,-2-1-3 16,-1 0-9-16,0-1 1 0,-7 2-1 15,1-2-3-15,-2 0 0 0,-4 0-3 0,0 0-2 16,-4-2 2-16,2-1-4 0,-3 0 2 0,0-1-1 16,0 0-2-16,-3 0 6 0,-1-2-7 15,-2 0-1-15,0-1-2 0,1 0-8 16,-4-1-3-16,4-3-11 0,-1-1-11 0,4-1-23 0,-1-3-35 15,0-1-56-15,3-2-87 0,0 0-166 16,0-3-187-16,0-1-764 0</inkml:trace>
  <inkml:trace contextRef="#ctx0" brushRef="#br0" timeOffset="-140988.34">22962 13926 49 0,'0'0'162'0,"0"0"-65"0,0 0 24 16,0 0 13-16,0 0-2 0,0 0-4 0,0 0 6 16,0 0 7-16,0 0 4 0,0 0-9 15,0 0-16-15,0 0-6 0,0 0-11 0,0 0-6 16,46-18-12-16,-38 17-14 0,0-1-6 0,1 1-10 15,-2 0-6-15,3 1-8 0,-1-1-6 16,0 0-9-16,3 0-5 0,-2 0-2 0,0 0-5 16,5-1-3-16,-1-1-3 0,-1 1-4 0,5-2-2 15,-2 1-1-15,-1-1-9 0,3 1-13 16,-3-1-20-16,4 0-43 0,-4 0-59 0,-1 0-130 0,-6 1-189 16,-1 1-812-16</inkml:trace>
  <inkml:trace contextRef="#ctx0" brushRef="#br0" timeOffset="-138322.8">21245 12878 58 0,'0'0'93'0,"0"0"-49"16,0 0 3-16,0 0 29 0,0 0 39 0,0 0 33 16,0 0 18-16,0 0-5 0,0 0-17 15,0 0-9-15,0 0-8 0,0 0-12 0,0 0-8 0,-50-12-15 16,50 12-13-16,0-1-13 0,0 1-11 0,0 0-13 15,2 0-7-15,0-1 4 0,1 1 14 0,3 0 11 16,2-1 8-16,3-1-4 0,1 0-11 16,0 0-6-16,6 0-8 0,1-2-4 0,0 1-4 15,1-1-5-15,2 1-2 0,-1-3-5 0,1 3-2 16,1-1-2-16,-1 1-4 0,2-1 0 16,-2 2-1-16,-1-1 1 0,-1 1-1 0,0 2-1 15,-2-2-4-15,0 2 0 0,-2-1 0 0,1 0 1 16,2 0 2-16,-2 0-1 0,2-2-1 15,-1 2 0-15,2 0-3 0,-1 1 0 0,-3-1-1 16,1 1-2-16,1-1 2 0,1 0 0 0,-2-1 0 16,1 0 1-16,-1 1 1 0,-1 0-2 0,4 0 4 15,0-2 0-15,-1 2 0 0,1 0 0 16,1 0 0-16,-1-2-2 0,0 2 0 0,-4 0-2 16,0 0 1-16,2-1-1 0,-1 1-1 0,-3-2 3 15,2 2-5-15,-3 0 3 0,5-1-1 0,-5-1-1 16,5 2 2-16,-3-1 0 0,1-1 0 15,2 1-1-15,-2 0 1 0,-1 1-2 0,0 0-1 16,-3-1 0-16,4 1-1 0,-3-1 1 0,1 2 2 16,-3-1 0-16,-2 1 3 0,2 0-2 0,-4 0-1 15,2-1 0-15,1 1-3 0,0 0 3 0,-2-1 0 16,4 1-3-16,-4 0 6 0,2-1-7 0,1 0 1 16,-1 1 1-16,1-2-7 0,1 1 7 15,-2 0 0-15,0 0 2 0,2 1 5 16,0-1-8-16,-2 0-2 0,2 1 2 0,-1-2-6 15,-1 2 6-15,0 0 1 0,0 0-2 0,-1-1 4 16,-1 1-4-16,1-1 2 0,0 0-2 0,1 0-3 16,0 0 6-16,-1-1-1 0,-2 1 3 0,3 0 1 15,-3 0-1-15,2 0-2 0,0 0-2 16,1 1 1-16,-1-2-2 0,2 1 2 0,-3 0-3 16,1 1 1-16,-1-1-1 0,0 1 0 0,0-1 0 15,1 1-1-15,-3-1 1 0,2 1 1 0,0 0 1 16,1-2 2-16,-2 1-3 0,2 0 0 0,-2 0-2 15,1 1 0-15,-1-1 2 0,1 0 1 0,-2 1-2 16,0-2 2-16,-1 2-2 0,2-1-2 16,0 0 4-16,-2 0-3 0,-1 0 2 0,1 0 1 15,-3 1-2-15,2-1 3 0,0 1-1 0,-1-2 0 16,2 2-1-16,-1-1-2 0,1 1 3 0,0 0 2 16,0-2-2-16,0 1 2 0,2-1-3 15,-3 1 1-15,2-2 1 0,1 2-3 0,-2 0 2 16,-2 0-2-16,2 0 2 0,-1 0 2 15,0-1-2-15,0 0 0 0,-1 2 0 0,1-1-1 0,0 0 1 16,1 1 0-16,-2-1-1 0,0 0 2 16,-1 1-1-16,2-2 0 0,-1 2 1 15,-1-1-2-15,2 1 2 0,0-1-2 0,-2 0 1 0,6 0 1 16,-5 1-1-16,2-1-1 0,-1-1 1 16,1 2 0-16,0-1-1 0,1 1 2 0,-2-1-3 15,0 1 2-15,-1-1-2 0,0 0 0 0,2 0 2 16,-2 1-2-16,0-2 1 0,2 2 1 0,-2-1-4 15,-2 1 2-15,0 0 2 0,0 0-2 16,1-1 3-16,-1 1-1 0,0 0 1 0,0-1 0 16,1 1-2-16,-1 0 4 0,0-1-3 0,0 1 1 15,3 0 3-15,0-1-4 0,-4 1 4 0,1-2-5 16,3 2 3-16,-2-1-2 0,1 0 2 16,-1 1-1-16,1-1-3 0,-1 1 3 0,1 0-2 15,-2 0 0-15,1 0 0 0,0 0-1 0,-1 0-2 16,2 0 2-16,-1 0 2 0,-2 0 0 0,0 0 2 15,1 0-4-15,3 0-1 0,-3 0 0 0,0 0 2 16,1 0 1-16,-1 0 0 16,-1 0 0-16,1 0-3 0,0 0-1 0,2 0 1 15,-2 0 0-15,2 0 1 0,-2 0 0 0,-1 0 2 0,0 0-1 16,0 0 1-16,0 0-2 0,0 0 0 0,0 0 2 16,0 0 4-16,0 0-1 0,0 0 2 15,0 0 1-15,0 0-2 0,0 0 4 0,0 0 1 16,0 0 0-16,0 0 1 0,0 0-1 0,-4 0-3 15,-1 0-4-15,-1 0-3 0,-3 0-3 0,0 0-1 16,-2 0-1-16,-4 1 6 0,3 0-3 0,-6 2 1 16,2-1 3-16,-1 0-11 0,-3-1 5 15,2 2-3-15,1-1-1 0,0 0 1 0,-2 1-1 16,1-2 2-16,2 1 0 0,-1 1 5 16,3-2-3-16,-1 2-2 0,0-2 0 0,1 0 2 0,1 1-1 15,3-2 2-15,-2 1 0 0,2-1-3 16,-2 0 1-16,0 1-1 0,4-1-1 0,0 0 0 15,-3 0 3-15,0 0-2 0,0 0 0 0,-2 0 0 16,-2 1-3-16,-1 0 0 0,0 0-1 16,-2 2 6-16,2-1-5 0,-4 0 3 0,0 0 1 15,1 2-10-15,-2-2 10 0,0 1 0 0,1 1 0 16,-1-2 5-16,1 2-4 0,0-2-1 16,0 2-1-16,2-1 1 0,0 1 0 0,0-2-1 15,2 0 3-15,-1 1 4 0,3-2-5 0,-2 0 1 16,1 0 0-16,-1 0-9 0,2-1 9 0,-1 0 0 15,3 0-2-15,-2 0 8 0,-2 0-8 0,3 0 0 16,-3 0 0-16,1 0-4 0,-2 0 2 16,-2 0-3-16,3 0 0 0,-4 0 3 0,1 0-3 15,-2 0 0-15,-4 1 2 0,0 1-4 0,4-1 8 16,-5 0 2-16,2 1-2 0,1-1 5 0,1 3-4 16,0-3-1-16,2 1 2 0,3 0 0 0,-1-1 0 15,1 2 1-15,2-2 0 0,1 0-2 0,2 0 2 16,2-1 0-16,0 0 0 0,0 0-1 15,3 0 2-15,0 0-1 0,-2 0 0 16,5-1 4-16,-4 0-4 0,2 0 1 0,-3-2-2 16,1 2 1-16,0 1-1 0,-1 0-2 0,-2 0 3 15,-1 0-4-15,2 0 1 0,-4 0-1 0,2 0 0 16,1 1-1-16,-2 0 3 0,0 1 2 0,-1-1-2 16,3 0 4-16,1 0-2 0,0 0-2 0,1 0 1 15,-1 1 0-15,2-1-1 0,2 0 2 16,-1 0 2-16,-1 0-2 0,2-1 2 0,0 1-2 15,2 1 0-15,-2-1-2 0,3-1 3 0,-2 1 2 16,1-1-4-16,-3 0 4 0,3 1-4 0,-1 0 0 16,0 0 2-16,-1 0-2 0,-1 1 1 15,0-1 0-15,-2 0 0 0,0 1 0 0,0 1 0 16,-1 0 1-16,0 1-3 0,-2-1 3 0,1 2-1 16,0-2 0-16,-1 1 0 0,2 0-1 0,1-1 0 15,-1 0 1-15,2-1 0 0,1 0 0 0,1-1 0 16,-2 1-2-16,1-1 4 0,1 0-2 15,-1 1 2-15,-1-2-2 0,2 1-1 16,-1-1 3-16,0 0-3 0,1 2 2 0,-4-1-2 16,1 0 1-16,0 1-2 0,-3 1 0 0,1-1 1 15,-4 1-1-15,3 1 2 0,-2 0-1 0,-2 0 1 16,3 1-2-16,-4-2 3 0,4 1-1 0,-2 1-2 16,2-2 3-16,2 1-2 0,1-2 2 15,1 0-2-15,-2 1 3 0,4-2-2 0,0 0-1 16,0-1 2-16,1 1-3 0,0-1 2 0,-1 0 1 15,3 0 0-15,-2 0 4 0,2 0-5 0,-3 0 0 16,3 0 0-16,-2 0-2 0,-1 0 2 0,2 0 1 16,-4 0 0-16,2 0 1 0,0 1 0 15,0 1-2-15,-3 0 2 0,1 0-4 0,-1 1 3 16,0-1-2-16,2-1 2 0,1 1 2 0,0 1-5 16,-2-2-1-16,5 0-5 0,-2 0-3 15,4-1-12-15,0 1-19 0,-1-1-35 0,3 0-57 16,0 0-46-16,0 0-53 0,0 0-55 0,2 0-90 15,0 2-95-15,0-2-653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6T14:34:21.98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2802 4119 36 0,'0'0'171'0,"0"0"-199"16,0 0 17-16,0 0 32 0,0 0 27 0,0 0 2 15,0 0-15-15,0 0-14 0,0 0-7 0,0 0-1 16,0 0-3-16,0 0-1 0,3-1-2 16,-6 0-2-16,2 1 3 0,-4-1 0 0,4 0 3 15,-2 0 4-15,-3 0 2 0,3 0-2 0,-5-1-1 16,0 1-3-16,3 1-7 0,-3-1 2 15,-2 0-1-15,0-1 7 0,2 0 4 0,-3 0 5 16,2 0 0-16,-1-1-4 0,-2 0-3 0,2-1-5 16,-1 1-4-16,-1-2 1 0,-2 2 4 15,-1 0-2-15,3 0 7 0,-4 1-3 0,3-1-2 0,-2 1 1 16,0 0-3-16,-3 0-1 0,3 0 1 16,-2-1 0-16,-2 2-1 0,1 0-2 0,-1 0 5 15,0 0 0-15,-2 1 4 0,2-2 11 0,-1 2 0 16,1-1 2-16,-1 0-1 0,0 0-9 0,0 0-10 15,0 0-2-15,0-1-5 0,1 2-1 0,-1-1 4 16,1 0 0-16,2 1 4 0,-2 0-2 16,0 0-2-16,0 0 1 0,-1 0-3 0,4-1 1 15,-3 1-3-15,1 0 1 0,-2 0 0 0,-1 1-1 16,2-1 2-16,-1 0 2 0,-1 0-1 16,4 0 3-16,-1 0 0 0,2 0-4 0,-4-1 3 15,1-1-2-15,3 1-2 0,-1-2-2 0,-2 2 0 16,-1-1 1-16,0 1-1 0,1-1 1 15,-3 2-3-15,1 0 1 0,1 0 1 0,0 0-5 16,-1 4-2-16,0 2-9 0,-3 1 0 0,0 4-2 16,0 0 3-16,-3 2 0 0,1 3 0 0,0 2 3 15,0 1 0-15,1 1 4 0,0 2-1 16,0-2 3-16,-1 2 1 0,1 0 1 0,-3 1 4 0,4 0 0 16,-2 0 2-16,2 0 0 0,-1 0-1 15,0 3-1-15,3-3-3 0,1 1 1 0,-2-1 0 16,3-2 5-16,4 0 2 0,0-1 2 0,1-1-1 15,0 1-4-15,1-1 0 0,2-1-4 0,1 3 5 16,1-2-2-16,0-1 1 0,2 2 2 16,5 0-7-16,-3-2 2 0,5 2-2 0,0 1 1 15,0 0 0-15,1 0 1 0,0-2 1 0,0 1-1 16,0 0 2-16,1-2 1 0,-1-1-2 0,0 0 0 16,0 0 2-16,1 1 0 0,1-1 1 15,3 2 4-15,-3-1-5 0,-2 3 2 0,2-1 0 16,0 0-1-16,-2 3-1 0,1 0 1 0,-1 1 0 15,0 0-4-15,-3 0 6 0,1 0-3 16,0 0 2-16,-3 1 2 0,2 3-2 0,-1-2-1 16,-3 2 0-16,4 0 1 0,-2-2-2 0,2 1 1 15,-4-1 0-15,2 2-1 0,-3-2 2 0,3-1-2 16,1 2 3-16,-3-2-3 0,1-2 3 0,-3 1 2 16,5-3-2-16,-2-1 4 0,-1-3-4 0,2 1-2 15,0 0 1-15,3-2-2 0,-4 1-1 0,2-1 2 16,0 1-2-16,0 1 0 0,1-1 1 15,-1 2-2-15,-1-3 3 0,4 3-2 0,-4 2 1 16,1-2 0-16,2 1 2 0,-2 2-1 0,0 1 0 16,2 0 1-16,0 1-3 0,0 0 1 15,-3 3-1-15,3-2 2 0,-1 2 2 0,0 0-2 16,0 1 1-16,-3-1-2 0,3 2-1 0,-2 2 4 16,1-2-2-16,0 0 1 0,1-1-1 15,0-3-4-15,1-2 4 0,2 2 1 0,-3-1 1 16,1 2 3-16,0-1-2 0,2 0-3 0,0-2-1 15,2 0-2-15,0-1 1 0,1 1 2 16,2-1-1-16,0 1 1 0,3-1 0 0,-2 1 2 16,2 1 7-16,-1 0 1 0,5 1 4 0,-2 0-1 15,1 0-6-15,2-2-2 0,2 0-5 0,-2-2-3 16,2 1 0-16,1-1-1 0,2-1-1 0,0 0 1 16,-2-1-5-16,4-1-4 0,1 0 3 0,-1 0 2 15,2 0 6-15,1-1 3 0,1-1-1 16,-4-1-5-16,2-2 1 0,1-2 1 0,-2-1 3 15,4-1 3-15,-2-2 0 0,4 3-1 0,-3-2 0 16,3-1 0-16,-1 0-1 0,1 0-2 0,1 1-2 16,-4 1 2-16,3 1-1 0,-1 1 1 0,0 0 3 15,-4 1-4-15,5-1 1 0,-3 1-1 16,1-1 0-16,-2 0 0 0,-1 0 1 16,-1 0-1-16,1-1-1 0,-3-1 1 0,1-1-1 15,-2 0 1-15,2 0 0 0,-1-1 0 0,-2 0-1 16,0 0 0-16,-1-3 1 0,-3 1 0 0,-2-2 0 15,-1 0 1-15,0-2-1 0,0 0 2 0,-2-1 0 16,-1 0 1-16,0 0 0 0,1 0 1 16,0 0-1-16,0 0-2 0,-1 0 1 0,1 0-3 15,0 1 0-15,-1 2 3 0,-2-2-2 0,3 1 2 16,-3-1-2-16,2 0-1 0,3 1 0 0,-4-1 1 16,1-1 0-16,1 0 1 0,2 1-1 0,-1-1 0 15,0 0-1-15,-1 0 0 0,0 0 1 0,3-1-2 16,-1-2 1-16,1 0-1 0,1-2-1 15,1 1 0-15,-2-2 1 0,-1-2-1 16,3 2-1-16,2-2-1 0,-2 1-2 0,1 1 5 0,1 0-1 16,-2 1 2-16,3-1 1 0,-3 3-3 0,5-1 3 15,-4 1-1-15,4-1 1 0,-5 2-1 16,5-1-3-16,-3 2 1 0,1-2-3 0,-2 1-4 16,2 0-1-16,-1-1-1 0,1-1 1 15,-2-1 2-15,2-1 4 0,-1-1 0 0,1-1 6 16,1-2 3-16,-2-1 8 0,3-4 5 0,1-3 3 15,0-1 7-15,1-4-5 0,0-2-1 16,-2 0-9-16,0 1-5 0,0 0-1 0,0-3 2 0,-2 2 1 16,1-1 1-16,3 0 0 0,-2 2-6 15,2 3-1-15,0 1-4 0,-4 0-1 0,4 1 0 16,-2 1 1-16,2-1 1 0,0-2-5 0,-2 2 6 16,0-1-3-16,-3 0 2 0,4 1 7 15,-2-1-6-15,-2 1 1 0,4 1-2 0,-5 2-5 16,4 1 4-16,-6 1 0 0,4 3 2 0,-4 1 1 15,-1 1 0-15,0 2-2 0,-1 2 0 0,-1 0-3 16,1 1 1-16,-3 2-1 0,-1 0-3 0,1 1-1 16,1 1-3-16,-4 0 1 0,4-1 2 15,-4 1 1-15,4 0 2 0,2 0 0 0,-2 2 1 16,1-1 1-16,0 1 3 0,3-2 0 0,-1 0 1 16,0 0-1-16,0 0 1 0,0 0 2 0,4-1-2 15,-3-2 3-15,1-1-2 0,-2 1-1 16,3-1 0-16,0-2-1 0,-2 0 1 0,5 0 0 15,-4 0 0-15,3-1 1 0,-2 0-2 0,3 0 0 16,-3 0-1-16,3 1 1 0,-3 0 1 0,4-1 0 16,-1 0 1-16,-1-1-2 0,2 0 2 0,1-1 3 15,0-2 1-15,-3-1-2 0,3 0 3 16,-1 1-2-16,-3-1 3 0,2 0 3 0,-1-2 0 16,-2 0-1-16,0 0-2 0,2 2 2 0,-4-2-2 15,3 0-1-15,-2 0 1 0,-1 1-3 16,-2 0-1-16,1 0-2 0,-1 0 0 0,-2 2-3 15,2-2 4-15,-2 2-2 0,-2-1 1 0,3-1 0 16,1 1-4-16,-1-1 2 0,-1-2 0 0,2 0 2 16,-1-1-2-16,-2-2 0 0,2-2 1 0,2-1-4 15,-3-1 5-15,1-2-2 0,0 2-1 0,-6-3 2 16,4 1-3-16,-5 0 0 0,0-2 4 16,-1 2 2-16,-1 1 7 0,-2-1 13 0,-6 1 6 15,1 1 10-15,-4 1 4 0,-3-2 0 16,0 1 2-16,2-1-9 0,-4-1-4 0,3 0-8 15,-4-2-12-15,5 0-1 0,-1-4-5 0,-1-2-2 16,2 1-1-16,1-1 1 0,0-2-3 16,-1-1 1-16,-3-1-2 0,4-1-3 0,-2 1 0 15,1-3 1-15,-2 0 2 0,0 2-1 0,2 0 1 16,-5 0-3-16,4 4-1 0,-5-1 2 0,4 3 0 16,-4 1 4-16,-2 2-2 0,1 1 8 0,-2 3-3 15,-1-1-1-15,0 4 2 0,-5-4-5 0,4 3 5 16,-4 0-2-16,2 0 6 0,0-1 2 15,0 2-2-15,-2 1-1 0,-1-1-6 0,2 0-2 16,-2 0-2-16,-1 2 1 0,5-2-3 0,-3 0-1 16,3 0 0-16,-2-2 2 0,3 3 1 0,1-2-4 15,-1 0 5-15,-1 1 2 0,4 0 6 0,-1 3 7 16,2 3-2-16,-1 1-5 0,6 4-5 16,-3 2-13-16,4 2-17 0,-1 2-36 0,0 3-46 15,2-1-48-15,2 2-49 0,0 0 17 16,7 0-446-16</inkml:trace>
  <inkml:trace contextRef="#ctx0" brushRef="#br0" timeOffset="2365.41">4888 3412 0 0,'0'0'121'16,"0"0"3"-16,0 0-85 0,0 0-18 15,0 0-6-15,0 0-1 0,0 0-1 16,0 0-4-16,0 0-2 0,0 0-1 0,0 0-2 0,0 0 3 16,-81-27-3-16,68 27 1 0,-5 0 0 0,-2 0 0 15,-1 1 0-15,-3 1-1 0,-2-1 7 16,0 1 2-16,-2 0 5 0,0 0 3 0,-2 1 3 16,0-1-3-16,-2 0 6 0,1 3 4 0,0-2-9 15,0 2 7-15,2 0-10 0,-1-1-7 0,0 2-2 16,2 1-7-16,2 3-3 0,-1 0-5 15,-1 4-3-15,3 2 0 0,-2 0 0 0,3 3 3 16,-2 2 1-16,2 0 0 0,2 0 2 0,-3 0-1 16,2 1 0-16,3-2 1 0,0-1-5 0,0 1-1 15,2-3-1-15,5 1-2 0,3 1 3 0,-1 0-3 16,4-1 2-16,3 2 0 0,1 2 3 16,-1-1 8-16,3 1-4 0,2 0 1 0,-1 0-4 15,0 1-5-15,5-2 1 0,-2 3 1 16,0 0 4-16,4 0 0 0,-4 1 5 0,5-2-3 15,-2-2 0-15,-2 0-2 0,6-3-3 0,0-1 1 16,1-2-2-16,1-1 7 0,6-2-3 0,1 0 1 16,-1 0 3-16,2-1-6 0,1-2 8 15,-1 0-2-15,2-1 1 0,-1 2 1 0,-2-2-2 16,0 1-2-16,-3 2-1 0,2-3 5 0,-2 4-6 16,-3 0 3-16,-2 0-1 0,0 1-1 0,-1 1 3 15,-3 0 0-15,-3-1 3 0,4 1-4 0,-6 2 4 16,0-1 1-16,2 0-2 0,-4 0 6 15,1 0-5-15,-1 2 1 0,0-1-1 0,0-2 1 16,0 1-1-16,-4 0 0 0,2 3 2 0,-1-4-2 16,-4 3 3-16,3-2-1 0,-4-1 0 0,4 0-1 15,-3 0 1-15,-2-1-2 0,5 1 0 16,-4-2 1-16,1 2 0 0,1 0 1 0,-2 0-2 16,0 1 0-16,0 0-2 0,2 0 0 0,-1 1 1 15,0-3-1-15,3 3 3 0,-2-3-3 16,3 1 1-16,-1 1-1 0,-1 0-3 0,3-1 1 15,0 0-1-15,-2-1 1 0,3 5-1 0,-1-2 1 16,2 2 0-16,0 2-1 0,-1 1 1 0,0 1 1 16,1 1-2-16,-1 1 1 0,1 1 0 15,1 1-1-15,-2-1 1 0,1 2 0 0,0 1 0 16,-1 0 2-16,-2 1 1 0,3 0-2 0,0 0 0 0,-1 1 1 16,1-1-1-16,0 0 2 0,1 1 1 15,-1 1-2-15,0 2 2 0,4-2 2 0,-2 0-3 16,2 0 0-16,3-3 1 0,-1-2 1 0,0 2 9 15,4-1 6-15,0-1-2 0,2-1-4 16,2 3-8-16,0-3-2 0,2 1 2 0,-1 2 0 16,1-4 4-16,1-1-7 0,1-1 3 0,1 0 2 15,3-3-3-15,-2-2 4 0,1-1-1 16,0-1-4-16,3-1 2 0,-1 0-2 0,-1 0-1 16,1 0 1-16,2-2 0 0,-2 0 2 0,-1-4 2 15,3 0 0-15,-3-1 1 0,0-1-3 16,1-1 2-16,3-1 4 0,-3 1 0 0,3-3 1 15,-1 1-2-15,1-2-4 0,-3 0-2 0,-3 0 1 16,3 0-2-16,2-1 0 0,-4 0 0 0,0 0-4 16,0 0 1-16,1 0-1 0,-2-1 2 15,2-1-1-15,3-2 0 0,-3 0-2 0,-2 0-1 0,1 0 1 16,-1 0 0-16,-1 0 0 0,-1-2 2 16,-1 0 0-16,4-3 0 0,0 0 2 0,2-5 0 15,0 2-2-15,0-2 1 0,0 2-1 0,2-1-2 16,-2 2-1-16,1-1-1 0,1 4 1 0,-4 0-3 15,0 1 3-15,1 0 0 0,-2 2 0 0,0-1 3 16,1 0-2-16,-3 1 0 0,2 1 0 16,-1 0 0-16,-3 1-1 0,2 0 1 0,1 1 0 15,-1 0-2-15,-1 1 4 0,0-2-2 0,4 0 4 16,-4 0-4-16,4-1 2 0,0 1-1 16,-2 1-1-16,2-1 4 0,-1 0-6 0,-1 2 5 15,-1-1-2-15,0 2 1 0,0 0-1 0,2 2-3 16,-2 2 1-16,1 1-4 0,-1-2 5 15,2 2 0-15,0 0 0 0,0-1 2 0,1 0-1 16,2 0 0-16,-2 1 0 0,-1-3 3 0,1 0-4 16,0-1 3-16,-1-1-1 0,2 0-2 0,-1-3 5 15,-2-4 2-15,0-1 4 0,-1-2 2 16,-2-2-1-16,0-3 0 0,0 1-1 0,-2 1-1 16,1-2-2-16,-3-2 0 0,3 0-2 0,-3 1-1 15,2-2-3-15,1-2-1 0,0 0 0 0,1-3-4 16,0 0 3-16,0-3-3 0,1-1 3 0,-1-2 0 15,3-5 0-15,-1 0 1 0,2-7-2 0,-1 3 2 16,-2-3-2-16,3 3 2 0,-3 1 2 16,2 3-1-16,-3-1 1 0,-1 2 0 15,-1-1 0-15,-1 3-2 0,-3 0 2 0,-2 3 0 0,-1 2 1 16,-4 1 4-16,1 1 2 0,-2 2 2 0,-1-1 0 16,-1 1 3-16,0 1-2 0,0 1 0 15,0-3 0-15,0 3-5 0,0-1 4 0,0 1-1 16,2 0-1-16,2 3 0 0,-2-1-3 15,2 2-2-15,2-1 1 0,-2 2 0 0,1 0-2 16,0 0 2-16,0 1-2 0,0 0 0 0,3 2 1 16,-3-1 0-16,1 1 2 0,2 0-2 0,0 0 1 15,-1 0-2-15,0 1 1 0,1 0 0 16,2 1-1-16,-3-1-1 0,2 1 0 0,-1-2 0 16,3 2-2-16,-4 0 2 0,1-1-2 0,2 0 2 15,-2-1 0-15,1-1 0 0,1-3 1 0,1 0 0 16,-2 0 4-16,-1-3 2 0,3-1 5 0,-4 0 7 15,-1-3 3-15,2 1 6 0,-3 1 2 16,0-2-1-16,0-2-5 0,-2 4-2 0,1-1-6 16,1 1-4-16,-1 1-1 0,2 3-2 0,-3 1-1 15,-1 0 1-15,-1 2 3 0,1 0-2 0,-1 1 0 16,-1 0 1-16,1-2-2 0,-1 0 2 0,0-1-2 16,0-1-1-16,0-3-3 0,-1 0 0 15,1 1-3-15,0-2-1 0,0-1 1 16,0 2-3-16,0-1 3 0,0-2-1 0,0 3-1 15,0 0 0-15,-1 2-3 0,1 1 4 0,1 2-4 16,-1 2 2-16,1 1 1 0,0 0-2 0,-1-1 3 16,0 3 3-16,0-1 7 0,0 3 2 0,0-3 6 15,-2 2-4-15,-3-1-2 0,1-3 0 16,-5 2-2-16,3-1-1 0,0-2-2 0,0 1 4 16,-4 0-4-16,0-3 4 0,-1 2-2 0,-3-1 1 15,0 0 1-15,-2 0-6 0,-2-1 1 0,-3-2-8 16,0 1-1-16,0-2-2 0,-4-2-1 0,0-2-1 15,-3 0-2-15,-2-1-1 0,-3 0 1 0,1-3 1 16,-3 3 2-16,0-2 3 0,-1 3 0 16,1 2 0-16,-2 1 1 0,3 3-6 0,0 3 5 15,1 2 2-15,2 3-4 0,1 3-1 0,2 1-7 16,1 3-4-16,-1-1-4 0,2 3 2 0,0 0-1 16,-1 0-2-16,1 0 5 0,-2 0 4 0,4 2 1 15,-1-1 5-15,2 0 3 0,-1 0-3 16,-3 0 3-16,3-1-2 0,-4 0-2 15,0 1 3-15,-1-2 1 0,-1-1 3 0,1-2 1 16,-2 0 1-16,-3-1-1 0,1-1-2 0,0-1-4 16,-3 1-2-16,3 2-2 0,-4 0-4 0,5 2 1 15,-1 1-17-15,-4 1-19 0,3 0-17 0,-3 6-21 16,3 1-2-16,2 1-2 0,1 2-19 0,2 2-16 16,1 1 1-16,1 6 16 0,10-5-139 15,5-4 32-15</inkml:trace>
  <inkml:trace contextRef="#ctx0" brushRef="#br0" timeOffset="5498.05">5152 6371 253 0,'0'0'6'0,"0"0"3"0,0 0-3 15,0 0 3-15,0 0-3 0,0 0 1 0,0 0-5 16,-121 16 0-16,106-11 1 0,-2 0-1 0,-1 1 0 16,0 2 2-16,1 0-3 0,-4 2 1 15,2 1-1-15,-1 2 0 0,0 0 0 0,0 2 2 0,0 1 0 16,-1 1-1-16,2 0 1 0,-3 1 0 15,1 2 0-15,-2 0 1 0,0 1 1 16,2 1-4-16,2-2 5 0,-1-1-3 0,5 1-1 16,-3-1 1-16,3-1-4 0,-1-2 3 0,1-1-4 15,0-2 4-15,0 0-2 0,-1 0 1 0,3-2 1 16,-3 1 0-16,3-3 2 0,0-1-2 0,-2 0 7 16,3-1-6-16,0-1 0 0,-1 2-1 0,-1-3-6 15,4 1 6-15,-2 1-1 0,0-1 0 0,-4 1 1 16,4 0-2-16,-2 0 0 0,-1-1 0 15,3 0 2-15,-5 0-2 0,5 2 2 0,-3-1-2 16,-2 1 1-16,-2 2-5 0,-1 0-2 0,-1 2 2 16,-1 3-4-16,-1 2 10 0,-4-2 0 15,4-1 0-15,-4 0 3 0,3-1-3 0,-3 1 0 16,2-3-1-16,-2 1 2 0,-1-1-1 0,4 1 1 16,-3-2 1-16,4 1-4 0,-4-1 2 0,3-3 1 15,4-1 0-15,-2-3 0 0,1 1 3 0,2-3-1 16,0-1-1-16,-1 0 2 0,3 0-6 15,0 0-2-15,0 0-2 0,-2 0 2 0,1 0 1 16,2 1 3-16,-2-1 1 0,0 0-4 16,3 1 1-16,-2-1 1 0,-1 1-1 0,4 0 2 15,-4 0 1-15,5 2-1 0,-4-2 0 0,4-1 2 16,-4 1-3-16,3 1 1 0,-3 1-1 0,2 0-3 16,-2 1 2-16,-1 1 0 0,-2 1-2 0,0 3 2 15,3 2 0-15,-6 0-2 0,2 5 1 0,1 0 0 16,-2 2 0-16,0 1 0 0,2 2 1 15,-2 1 3-15,-1-2-2 0,-2 1-1 0,4 0 1 16,-3 2-3-16,-1-1 3 0,2 1-1 0,1 1 3 16,-3 0 4-16,3 0 3 0,1 2 3 0,2 1 0 15,-2 0-2-15,1 1-4 0,1 3-1 16,3-1-2-16,-1 2-2 0,-1 1 0 0,5 1 2 16,0-2-1-16,2 1 1 0,1-2-1 0,0 0-3 15,2 0 1-15,0-2-2 0,4-1 0 16,-1 0-1-16,1 1 2 0,2-1-1 0,0-2-1 15,0 0 1-15,4 2 0 0,-2-2-3 0,0-1 4 16,0-1-3-16,4 1-1 0,0 0 2 16,1-3-1-16,-2 2 0 0,0 0 2 0,3-2 2 15,-4-1-2-15,4-1 2 0,-3 0 0 0,-2-1-2 16,5 2 0-16,-5-3 2 0,1 2 0 0,-1-2 0 16,0 1 2-16,0 1-4 0,1-1 3 0,0 2-2 15,-2 0 1-15,1 0 0 0,1 2-1 0,0 1 3 16,1-2-3-16,0 2 2 0,1-3 2 15,3 1-4-15,-3 1 4 0,2 0 1 0,-3-1 4 16,4 2-3-16,-4-1-1 0,6 2-6 0,-6 0-3 16,4-1 3-16,-4 1 0 0,4 1 1 0,2-1 0 15,-4-1 0-15,2 0-4 0,3 0 4 16,-1 2-2-16,1-3 1 0,0-1 0 0,1-3-1 16,0-2 2-16,4-2-3 0,0-2 3 0,-2-5-4 15,5-1 2-15,0-4 2 0,1-4 0 16,2 1 5-16,0-2-1 0,1-5 1 0,-1-1-2 15,2-1 3-15,4-2-3 0,-6 1-1 0,0 0 1 16,1 0-4-16,-2 0 1 0,1 2 0 0,-1-1 1 16,-1 1 0-16,0 2-2 0,0 0 0 0,-6 3-1 15,2-1 0-15,-2 2 1 0,-2 1 0 16,0 1-1-16,-1 0 1 0,0 0 1 0,0 0-4 16,-1 0 4-16,0 3-4 0,-1 0 1 0,-2 1-1 15,2 2 0-15,-1 0 2 0,-2 1 0 0,4 1 3 16,-2 1-4-16,-2 2 4 0,3 1 0 15,-1 0-1-15,3 0 1 0,-4 0-1 0,3 0 0 0,-1 0-1 16,3-2 5-16,-2 2-6 0,0-3 0 16,2 2 1-16,1-3-4 0,-3 2 5 0,3 0-1 15,-1-1 1-15,0 1-1 0,-1-1 2 0,3 0 1 16,-2 1-4-16,-1 0 4 0,-3-1-3 16,3-1 1-16,-1 0 3 0,1-1 1 15,1-2-4-15,0 2-3 0,2 0 4 0,0-1-5 16,0 1 6-16,2-1 1 0,-2 0-3 0,-1 1 1 15,4-2-1-15,-4 2 0 0,3-1 0 0,2-1 2 16,0 0-2-16,-2 1 1 0,4 0 1 0,-1-2-2 16,0 2 0-16,-1 0-2 0,1 1 2 0,3-1-2 15,1 1 3-15,-2 0 3 0,1 0-3 16,0 0 1-16,-3 0-4 0,3 0 1 0,0 0 0 16,0 0 1-16,-2 1 1 0,2 0 0 0,-1 0 1 15,4 1-4-15,-1 1 4 0,0-1-4 0,-2-1-1 16,4 1 2-16,-1-1 1 0,3 0-2 15,-2-1 2-15,-1 0 0 0,2-2 1 0,2-1 2 16,1-1 1-16,1-2 1 0,-1 2-1 0,0-3 0 16,1 0 1-16,1 0-3 0,3 0 5 0,-2 0-3 15,0 0-2-15,-1 0 3 0,0-1-2 16,-2-2 3-16,0-1 0 0,-2 1-2 0,0-1-2 16,0 1 0-16,-2-1 1 0,3 0-3 15,0-1 3-15,1-1-2 0,-4 0 2 0,2 2 0 16,-3-1 0-16,2-1-1 0,-2 2-1 0,4-1 1 15,-4 1-1-15,5-1 2 0,-1 1-1 0,-3 0 1 16,3 2-3-16,-3-1 0 0,2 2 0 0,1 0-3 16,1 0 4-16,-3 0 0 0,3-2 0 0,-2 0 3 15,-4-2-1-15,4 1 0 0,-3-2-1 16,4-1 0-16,-4-1 1 0,0 0 0 0,1-1 4 16,-3 0 1-16,2-1-1 0,-1 1 1 0,-2-2-2 15,1-1 0-15,-1-1 4 0,-2-2 0 0,0 0 4 16,1-2 2-16,-3 0 1 0,1 0-1 0,3-2-1 15,-2 1-2-15,1-1-3 0,-1 1 2 16,0 1-2-16,1-1-1 0,-2 1-2 0,1-1-3 16,-2 0 1-16,3 3-4 0,0-3 1 0,0 2-3 15,1-1-1-15,0 0 4 0,-2 3-4 16,2 0 4-16,-3 3-2 0,-3 3-2 0,-1-2 1 16,0 3 0-16,-2 2 0 0,2-1 2 0,-3 1-1 15,2-2-1-15,-2 2 2 0,-1 1-2 16,3 0 1-16,-3 0-1 0,1 2-1 0,2 0 1 0,-2-1 0 15,0 1 2-15,1 0-1 0,-2-1 0 16,4 2 0-16,0-1-2 0,-2 1 3 0,3-1-4 16,-1 0 3-16,1 0-4 0,0-1 2 0,-2 0 2 15,3-2-1-15,-2 1 1 0,-1-1 0 0,2-3-1 16,-2 2 2-16,4-3 0 0,-4-1 1 16,5-1 0-16,-5 0 0 0,4 0-2 0,-4-1 2 15,2-1-3-15,-2 1 3 0,-2-1-3 0,0 1 2 16,-1-1 2-16,-1 0-2 0,1 0 1 0,-4 1-3 15,1-2 4-15,0 1-2 0,-2-2 5 0,1 1 4 16,-2-3-3-16,1-1 4 0,-2-2-3 0,-1 1 1 16,0-2 2-16,1 0 2 0,-2-2-2 15,2-2-1-15,-3 0-1 0,0-2-2 0,2 1 1 16,0-3-2-16,1 1 2 0,-2 2 0 0,1-3 0 16,-2 4 1-16,2 1-4 0,0 2 2 15,-2 0-4-15,0 0 0 0,0 2 3 0,0 0 0 16,0 2 1-16,-1 0 0 0,-3-1 3 15,2 4-5-15,-1-2 1 0,-1 1-1 0,1 0-6 16,-1 0 4-16,0-1-1 0,2 0 2 0,0 3 3 16,-2 1-1-16,1 0-2 0,2 2-2 0,0 0-1 15,0 0-1-15,1 1 0 0,0-1 0 0,0 2 1 16,0 1-2-16,0 0 3 0,0 1-2 0,0 0-1 16,0 1 1-16,0-1-2 0,2 2 1 15,0-2 1-15,2-2-1 0,0 1 1 0,1 1-2 16,1-3 4-16,0 0-2 0,2-2 1 0,-1 1 1 15,1-1-2-15,-2 0 2 0,3-2 1 16,-4 0 1-16,0-1 3 0,0-1 3 0,-2-2-1 16,-3-3 1-16,0 0 0 0,0 0 0 0,0-1-1 15,0-2 0-15,-2 0-1 0,-4-1 0 16,0-2-1-16,-2-1-1 0,-2-1-1 0,0-2-4 0,-2-1-1 16,-2 4-1-16,0 1 0 0,-5 2 3 0,1-1-1 15,1 2 2-15,-2 0 1 0,-1 1-2 16,-1 0 2-16,0 3-2 0,1-1 3 15,-1 1 1-15,-1 2 3 0,5 1 3 0,-2-2 0 16,0 3-1-16,2 1-3 0,1-1-1 0,-1 1-3 16,0 0 2-16,2-1-3 0,-2 1-1 0,4 0 1 15,-2-1-3-15,2 0 1 0,1-1-1 0,-1-2 1 16,1 0 0-16,-1 0-1 0,0 2 1 0,3-1-2 16,-4 3 1-16,0-2-2 0,1 4 2 15,-1-1 0-15,-2 1 0 0,3 1-1 0,-3 0-2 16,2-1 4-16,-4 2-1 0,5-1 0 0,-5 0-1 15,1 0 0-15,1 0-2 0,-1 1 2 0,0-1 3 16,1 0-4-16,-2-1 3 0,1 0-2 16,2 2 0-16,-3-1 2 0,4 1-1 0,-5 2 0 15,1-1-2-15,0 4 1 0,1-1-1 0,-2 1 1 16,-2 2 1-16,2-1-2 0,-2 1 2 0,1 0 1 16,1-1-3-16,-1 2 0 0,-2-2 2 15,2 0-1-15,-2 1 4 0,0 1 2 0,0-1-1 16,-1 1 0-16,2 1-1 0,0-1 0 15,1 1-1-15,-1 0 1 0,0-1 0 0,-1 1-1 16,1 0 3-16,-3-1-2 0,2 1 2 0,-1 2-1 16,-2 0 0-16,-1 0-2 0,1 0-1 0,1 2 0 15,0 4-3-15,-1 0 1 0,3 2-1 0,-2 0-1 16,1-1 1-16,-1 0 1 0,3-3 0 0,0 1 1 16,0-2 2-16,0 1-4 0,2-2 2 0,-2 2 2 15,2-2 0-15,0 1 1 0,-1 1-1 16,1-1-2-16,2 1-1 0,-2-3 3 0,2 0-1 15,-3 0-1-15,6 0 2 0,-3-1-2 0,5 0 0 16,-1 0 0-16,0 0-5 0,2 0-9 16,5-3-9-16,-2 1-12 0,1-2-15 0,3 1-16 15,-4-1-12-15,7 0-15 0,-2-2-11 0,-1-1-12 16,4-1-9-16,0-2 15 0,0 2 27 0,7-2 30 16,-1 1 22-16,1 0 1 0,2-1-51 0,2 1-193 15,-1 3 274-15,-4 2 0 0</inkml:trace>
  <inkml:trace contextRef="#ctx0" brushRef="#br0" timeOffset="6916.21">4512 6742 0 0,'0'0'0'0,"0"0"0"0,0 0 36 0,0 0 51 16,0 0-11-16,0 0-19 0,0 0-19 0,0 0-2 15,0 0-3-15,0 0-9 0,0 0-4 16,0 0-6-16,-30-8 4 0,29 8-4 0,1 0 2 16,0 0-3-16,0 0-4 0,0 0-1 15,0-2-3-15,0 2-1 0,0 0-1 0,0 0 5 16,0-1 0-16,0 1 5 0,0-1 5 0,0 0 3 16,1 0 2-16,0-2 2 0,0 2 2 0,3-1-2 15,-3 0 4-15,0-1-1 0,0 0-3 16,0-1 2-16,0 2-4 0,3-2-3 0,-4 2-4 15,3-1-2-15,0 0-5 0,-2-1-2 0,3 2 1 16,-2 0-6-16,0-1 0 0,4 1 0 0,-2 0-1 16,4-1 2-16,2 0-2 0,1-2 3 15,2 0-1-15,2 1 1 0,-1-3 2 0,5 0-1 16,0 0 1-16,-2-1-1 0,4-1-1 0,-2 2 1 16,2 0-1-16,0 0-3 0,-2 2 0 0,-1 2-3 15,1 2 1-15,-3 0 0 0,-1 1-2 0,-3 0 1 16,4 0-7-16,-3 2 0 0,-4 3-7 0,4 0-11 15,-1 2-18-15,-1 2-31 0,1 0-23 0,-1 1-1 16,0 0 11-16,-2-2-288 0,-5-3 289 0</inkml:trace>
  <inkml:trace contextRef="#ctx0" brushRef="#br0" timeOffset="19066.79">15847 5784 0 0,'0'0'0'16,"0"0"114"-16,0 0-10 0,0 0-54 0,0 0-26 15,0 0-7-15,0 0-2 0,0 0-2 16,0 0 0-16,0 0 2 0,0 0 3 0,0 0 6 15,-17-22 4-15,13 20 0 0,2 1 4 16,-2-2-5-16,-1 1 0 0,3 0 0 0,-3-1 4 16,0 2-2-16,-2-2 1 0,4 0 0 0,-4 2-5 15,3 0-3-15,-5 0-7 0,4 0-6 0,0 1-3 16,-3 0 0-16,3 0-2 0,-3 0-6 0,3 1-4 16,-1-1-2-16,-2 0 1 0,3 2-1 15,-2 0 1-15,0 1-1 0,2 0-2 0,-2 1 2 16,-1-1 0-16,2 2 2 0,-1 0 0 15,-1 0 0-15,2 2 1 0,0-1 2 0,-4 1 0 0,2 2 0 16,1-2 2-16,-2 0-2 0,2 1 0 16,-1-1 1-16,1 0-1 0,-1 2-1 0,2-1 3 15,1 2-2-15,-1-2 1 0,1 2 2 0,0-1-3 16,-3 0 1-16,4 0-1 0,-2 0 2 16,3 2 3-16,0-2 2 0,1 0 4 0,0 1-1 15,2 1 0-15,0-1 3 0,0-1-3 0,0 3 3 16,4-3 1-16,-1 1-6 0,2 0 5 0,0 0-1 15,1 0-2-15,-1 1 5 0,1-2-3 16,0 1-2-16,1-2 3 0,-2 0-1 0,3 1 1 16,0-2 1-16,-1 1-2 0,1-2-2 0,0 0 0 15,1 0 2-15,0 0-1 0,2-3 1 0,-2 2 0 16,1-2 0-16,1 1-1 0,-1-2 0 0,0 1 0 16,1-4-1-16,-1 1-2 0,0 0 5 0,2 0 1 15,0-1-1-15,-1-4 0 0,1 1-6 16,0-2 1-16,-2-1-1 0,2 1 0 0,-2-1 1 15,0 0 0-15,0 0-1 0,-1-4 1 0,-1 3-1 16,1-1 2-16,-3-1-2 0,2 1 1 0,-2-1 2 16,-1 0 0-16,1-1 2 0,-1 1 1 15,0 1 1-15,-2-1 2 0,-2 0 5 0,1 0 1 16,-2-1 1-16,0 0 1 0,0 0-3 0,0 2 3 16,-2-2-3-16,-1 1 2 0,-1 0-5 15,1-1 2-15,0 2 4 0,-3 0 0 0,2 0 6 16,1 1 1-16,-1 0-8 0,-1 1 1 0,0 0-6 15,-1 0-6-15,1 2 0 0,-2-1-8 16,4 0-4-16,-2 2-2 0,1-1-7 0,3 0-9 16,-3 2-16-16,1-2-27 0,0 2-45 0,3 1-72 15,-2-1-48-15,-1 2-409 0,2 1 509 0</inkml:trace>
  <inkml:trace contextRef="#ctx0" brushRef="#br0" timeOffset="20582.8">15194 5988 0 0,'0'0'203'15,"0"0"-147"-15,0 0-37 0,0 0-8 16,0 0 2-16,0 0 0 0,0 0-2 0,0 0 0 16,0 0-2-16,0 0 4 0,0 0 0 0,0 0 2 15,0 0 9-15,0 0 0 0,-42 1 10 16,37-2 4-16,1-1-4 0,0 1 2 0,-1 0-3 16,2-1-2-16,-3 1 2 0,3-2-1 0,-2 2 2 15,1-1 1-15,-1 1 1 0,1-1-1 0,0 1 0 16,-2 0-5-16,3 0-7 0,-4 1 0 0,2 0-8 15,-2 0 2-15,-1 0-1 0,3 0-7 16,-2 0-1-16,-1 2-5 0,1 2-4 0,-2 0 1 16,0 1 0-16,1 1-1 0,-2-1 1 0,1 0 0 15,-1 3 0-15,0-2-1 0,0 2 1 0,1 0 0 16,-1 0 0-16,-1 1 3 0,1 1 0 16,0 1 0-16,-1-1 4 0,2 1 0 0,-1-1 2 15,1 2 6-15,0-2 1 0,2 3 2 16,-1-3 0-16,4-1-5 0,1 2 0 0,0-2-4 15,2 0 0-15,-2 0-1 0,2 2-5 0,-2-1 3 16,3-1 1-16,-1 2-1 0,1-1 1 0,0 0-3 16,0 1-2-16,1 0 1 0,3-1 2 0,0-2 5 15,2 2 3-15,4-2 2 0,-2 1 0 0,2-1-3 16,2 0 2-16,0-1-1 0,1 0-1 16,6-2 2-16,-3 1-2 0,0 0 0 0,3-2-1 15,-2 0-2-15,3 0-5 0,-1-2-3 0,-2 0 0 16,0 0 0-16,-1-1 0 0,1-1 0 15,-3 0-2-15,0 0 1 0,-2 0 2 0,0-1 0 0,1-1 1 16,-1-2 1-16,2-1 4 0,-4-2 3 0,2 0 2 16,-2 0 2-16,-1-2 0 0,0 0 4 15,-1 0 3-15,-2-3 6 0,1 1 1 0,-1-2 1 16,-2-1-1-16,1 0-3 0,0-2 2 0,-4 2-2 16,0-1 2-16,-1-1 1 0,0 1-4 15,0 0-3-15,0-1-3 0,-1 0-4 16,0 1-2-16,-5-1-2 0,2 2-6 0,-1-1 0 15,0 1 0-15,-2 2-3 0,2-1-1 0,-3 2-2 16,0 1-5-16,1 3-7 0,1 2-9 0,-2 1-13 16,0 0-26-16,1 2-35 0,0-1-43 0,-1 1-52 15,3 2-47-15,0 0-20 0,3 0 37 0,-1 0-374 16</inkml:trace>
  <inkml:trace contextRef="#ctx0" brushRef="#br0" timeOffset="21560.32">15216 5634 199 0,'0'0'86'0,"0"0"-72"16,0 0 5-16,0 0 11 0,0 0 3 0,0 0-3 15,0 0-4-15,0 0-5 0,0 0 8 0,0 0 8 16,0 0 15-16,0 0 9 0,0 0 5 16,-16-42-3-16,11 38-6 0,1 2-6 0,-3 0-12 15,3-1-3-15,-2 1-9 0,1 1-3 0,-1 1-5 16,-4-1-7-16,4 1-3 0,-3 0-5 0,1 0 2 16,-2 0-1-16,3 1-1 0,-3 1-4 15,0-1-1-15,0 3-3 0,0-1 0 0,-1 1-2 16,1 0-3-16,-1 1 0 0,-1 0 0 15,0 1 0-15,1 0 3 0,-3 1-1 0,3 0 3 16,-3 0-2-16,0 1 1 0,0-1-1 0,1 1 2 16,1 0-1-16,-2-1 1 0,3 0 1 0,-2 1-3 15,2 0 2-15,2-1-1 0,1 1-1 0,0-2 1 16,2 1 2-16,0 0-1 0,1 0 1 0,-1 0 5 16,1 0-1-16,1 1 5 0,-1-1 3 0,1 1-3 15,3 0 2-15,-1 0-1 0,1 1 0 16,0 0 0-16,1 0 1 0,0 0-1 0,0 1-1 15,0-1-2-15,1 1-2 0,2-1-1 0,2 0-1 16,0 1 5-16,-1-3-2 0,1 1 3 16,1 2 1-16,-1-3-5 0,3 1 5 0,-1-2 0 15,-1 1-1-15,4-2 1 0,-3 2-2 0,1-1-2 16,2-1 1-16,-3 1-2 0,2 0 2 0,1-1-1 16,0-1 1-16,-1 0 2 0,-1-1-3 15,1 1 2-15,-2-2-1 0,1 0-2 0,1 1 1 16,-2-2-2-16,1 0 2 0,0-1-1 0,-2 1 2 15,4-1 0-15,-2 0 3 0,1 0 3 16,1-2-1-16,-2 0 4 0,2-3-2 0,-1 0 1 16,3-1-3-16,-1 1-2 0,-3-1 0 0,2-1-3 15,-1 1 3-15,0-1 0 0,-1 1 1 0,1-2 3 16,-1-1 0-16,-2 2-1 0,5 0-2 0,-1-1 4 16,-3 1-6-16,3-1 1 0,-1 1 2 0,-1-3-3 15,0 2 2-15,1 0-1 0,-2 0-1 16,1 0-1-16,-1 1 3 0,-1-1-1 0,1 0 1 15,-1-1 2-15,2 1-2 0,-2-1 2 0,0 0 2 16,0 0 7-16,-2 1 1 0,1-1 5 0,-1 0 5 16,-2 1 0-16,1-1 6 0,-2 1 3 15,-1 1 3-15,0 0-4 0,0-1-1 0,-1 0-3 16,-3-1-7-16,0 1-1 0,-2 1-2 0,-2 0-1 16,2 1-6-16,-4-1 4 0,2 0-10 15,-4 1-4-15,0 0-3 0,-2-1-8 0,-1 2 4 16,-1 0 0-16,0 0 0 0,1 1 2 0,-1 1-1 15,1 0-3-15,1 1-4 0,2 1-2 16,-1 1-10-16,3 0-8 0,0 0-18 0,-1 0-23 16,2 1-33-16,-1 2-61 0,4 2-68 0,-2-1-56 15,4 0 26-15,1-2-440 0</inkml:trace>
  <inkml:trace contextRef="#ctx0" brushRef="#br0" timeOffset="86100.34">15773 5957 465 0,'0'0'-6'16,"0"0"9"-16,0 0 9 0,0 0 1 0,0 0 1 16,0 0-10-16,0 0-16 0,0 0-8 0,0 0-7 15,0 0 1-15,0 0 4 0,0 0 5 0,7-13 2 16,-1 13 3-16,1 0-1 0,3 1-5 0,0 0-5 16,0 2-42-16,-3-3-170 0,-1 1 235 0</inkml:trace>
  <inkml:trace contextRef="#ctx0" brushRef="#br0" timeOffset="86285.1">16046 5984 0 0,'0'0'0'0,"0"0"82"0,0 0-9 16,0 0-69-16,0 0 8 0,0 0-10 0,0 0 1 15,0 0 0-15,0 0-9 0,0 0-2 0,0 0-36 16,0 0-77-16,0 0 121 0</inkml:trace>
  <inkml:trace contextRef="#ctx0" brushRef="#br0" timeOffset="90051.98">16547 6532 0 0,'0'0'115'0,"0"0"-64"0,0 0-20 0,0 0-8 0,0 0-8 16,0 0-3-16,0 0 3 0,0 0 8 0,0 0 3 15,0 0 2-15,0 0-6 0,0 0-9 16,0 0-6-16,26 125-7 0,-23-111-7 0,0 0-15 16,2 0-11-16,-3 2-9 0,2-6-29 0,-3-3-135 0</inkml:trace>
  <inkml:trace contextRef="#ctx0" brushRef="#br1" timeOffset="100186">13911 7496 551 0,'0'0'84'0,"0"0"44"0,0 0 53 0,0 0 13 16,0 0-26-16,0 0-47 0,0 0-37 0,0 0-28 15,0 0-20-15,0 0-10 0,0 0-7 0,0 0 3 16,-17 22 1-16,11-9 6 0,-3 2 1 0,1 0-2 16,-2 0-2-16,0 1-4 0,1 0 1 0,-2 0-6 15,1-1 1-15,0 0-7 0,-1-1-3 16,1 1-3-16,0 2-5 0,-1 0-2 15,0-3-7-15,1 2-5 0,0-2-19 0,-2-1-25 0,5-4-38 16,0-1-49-16,3-3-59 0,3-3-90 0,1-1-10 16,0-1-58-16,0 0-27 0</inkml:trace>
  <inkml:trace contextRef="#ctx0" brushRef="#br1" timeOffset="100436.03">13720 7442 1006 0,'0'0'104'0,"0"0"22"16,0 0 17-16,0 0-3 0,0 0-38 0,0 0-30 15,0 0-2-15,0 0 10 0,0 0 9 0,0 0-4 16,0 0-12-16,0 0-4 0,0 0-9 0,0 0-6 16,67 68-10-16,-54-57-11 0,4 0-5 15,-3 1-12-15,2-1-4 0,-2 1-6 0,2-2-2 0,-1 1-3 16,-1-1 1-16,1-1-3 0,-1 0-4 15,1-1-1-15,-1 0-8 0,-1 0-11 0,0-2-16 16,-2-1-21-16,-2 0-36 0,-2-1-45 0,2 0-49 16,-4-1-59-16,-2-1-91 0,0 0-31 15,-2-1-493-15</inkml:trace>
  <inkml:trace contextRef="#ctx0" brushRef="#br1" timeOffset="100697.12">13607 7597 1613 0,'0'0'8'0,"0"0"16"0,0 0 27 16,0 0 18-16,0 0 18 0,0 0 10 0,0 0 1 15,0 0 3-15,0 0-11 0,0 0-17 0,0 0-22 16,140 20-16-16,-113-26-10 0,-1 2-7 15,2-1-4-15,-2-1-5 0,1 1-5 0,-3-1-4 16,1 0-4-16,-4 2-6 0,1-2-8 0,-2 1-11 16,-2 1-28-16,-1-2-33 0,-3 2-57 15,-1 1-75-15,-4 1-90 0,-2 0-131 0,-5 2-468 16</inkml:trace>
  <inkml:trace contextRef="#ctx0" brushRef="#br1" timeOffset="101667.85">13935 7279 1303 0,'0'0'9'16,"0"0"26"-16,0 0 35 0,0 0 25 0,0 0 0 16,0 0-21-16,0 0-24 0,0 0-12 0,0 0-9 15,0 0-7-15,0 0-6 0,0 0-2 16,0 0-2-16,-48-59-1 0,43 59-4 0,3 5-2 16,-3-1-4-16,1 2-1 0,-1 1 2 0,0 0 1 15,-2 1 1-15,0 0 0 0,1 1-2 0,-4 0 1 16,5 1 0-16,-3 0-1 0,-1 0 1 15,-2-1-1-15,0 1-2 0,0 0 3 0,-2 0-2 16,0-2 2-16,2 2-3 0,-2-3 0 0,0-1 0 16,-1 0 1-16,1-1 2 0,-2 1 0 0,1-3 3 15,0 2-4-15,-2-2 0 0,2 0 0 0,-1-1-2 16,3-2 2-16,1 0-1 0,1 0 3 16,2 0-2-16,-2 0 3 0,6 0-2 15,-2-2 1-15,2 1 1 0,0 1-2 0,2-2 0 16,1 2-5-16,1 0-3 0,0 0-4 0,0 0 0 15,0 0 0-15,0 0 2 0,0 0 6 0,0 0 1 16,-2 2 5-16,2 3 7 0,-3 4 2 0,1 0 1 16,-2 3 1-16,-1 3-2 0,0 1-1 0,-3 4 5 15,3 1 1-15,-2 1 4 0,0 1 4 16,2 4 5-16,-2-1 7 0,3 3 6 0,-2 2 3 16,4 2-3-16,-1 0-1 0,3 0-6 0,0-2-1 15,0 1-5-15,1-2-6 0,3-3-6 0,6 1-5 16,0-5-5-16,0 0-4 0,8-4 0 15,-3 1-5-15,3-4 1 0,0-1-2 0,4-3 0 16,1-3 2-16,3-4-5 0,0 0 1 0,2-4 0 16,1-1-2-16,0 0 0 0,0-3 2 0,-2-4-2 15,0-1-1-15,-1-2 2 0,-1-3-2 0,-3 0 2 16,2-2-2-16,-3-1 1 0,-1-1 1 16,-3-2-2-16,3-1 6 0,-4-1-5 15,0 0 2-15,-2-1 0 0,-1 0 0 0,-3 0-1 16,-1-4 0-16,-1 1 3 0,-2-3-6 0,0 0 10 15,-1-1-1-15,-1 0 2 0,-2-2 1 0,-2 1-2 16,0-3 3-16,0 1-5 0,0 1 7 0,-4-2-5 16,-2 2 1-16,-1 1 3 0,2 0-3 0,-4 5 8 15,0 1 3-15,-1 4 7 0,-3 4 5 0,-2 2 2 16,-1 3-2-16,-1 5-8 0,-2-1-7 16,-1 4-6-16,-2 0-3 0,-1 2-2 0,1 1 0 15,-1 0-4-15,-1 2-3 0,2 3-1 0,1 1-11 16,1 0-7-16,-1 4-17 0,0 1-34 15,1 4-37-15,0 3-70 0,-1 2-88 0,4 7-114 16,3-7-84-16,6-5-673 0</inkml:trace>
  <inkml:trace contextRef="#ctx0" brushRef="#br2" timeOffset="108527.71">13414 4772 183 0,'0'0'115'15,"0"0"-101"-15,0 0 26 0,0 0 42 0,0 0 25 16,0 0 13-16,0 0-10 0,0 0-11 0,0 0-2 15,0 0 5-15,0 0 3 0,0 0 3 0,7-31-5 16,-7 31-12-16,0 0-16 0,0 4-17 16,0-1-13-16,0 2-6 0,-3 5-8 0,-1 1-7 15,-2 4-7-15,-2 1-4 0,-1 3-2 16,-1-1-2-16,-2 1-2 0,2 1-2 0,-2-1-5 16,-1 1 0-16,3-2-3 0,2-1-6 0,-3 1-3 15,4-4-9-15,-2 2-11 0,-2-2-12 0,4-1-30 16,-1-2-42-16,4 0-54 0,-2-3-51 15,5 0-43-15,-1-3 26 0,2-2-91 0,0-2 52 0</inkml:trace>
  <inkml:trace contextRef="#ctx0" brushRef="#br2" timeOffset="108784.95">13223 4800 1189 0,'0'0'28'0,"0"0"37"15,0 0 12-15,0 0 6 0,0 0-10 0,0 0-35 16,0 0-2-16,0 0 15 0,0 0 12 16,0 0 3-16,0 0-6 0,0 0-1 0,0 0-5 15,63 105-4-15,-48-93-8 0,1 1-14 0,0 0-10 16,1 0-4-16,-3-1-9 0,4-1-1 16,-5 2-1-16,3-3-4 0,-3 2 1 0,-1 1-9 15,1-4-7-15,0 1-9 0,-1-1-17 0,-1-1-9 16,0-1-31-16,-2-1-30 0,0-1-47 0,-2-2-55 15,-1-1-22-15,2 0-26 0,-4-2 18 16,-1 0 60-16,-2 0-285 0,0 0 469 0</inkml:trace>
  <inkml:trace contextRef="#ctx0" brushRef="#br2" timeOffset="109027.82">13128 4970 669 0,'0'0'754'16,"0"0"-697"-16,0 0 34 0,0 0 16 0,0 0-4 16,0 0-30-16,0 0-43 0,0 0-18 15,0 0 10-15,0 0 13 0,0 0 13 0,0 0 8 16,0 0 3-16,0 0-5 0,53 39-6 16,-29-35 0-16,1-3-9 0,0-1-6 0,2 0-10 15,0-4-7-15,-2-3-6 0,2 0-6 0,-1-1-4 16,-2-1-13-16,-3 1-15 0,-1-1-22 0,-1-1-52 15,-4 1-81-15,2 1-133 0,-7 4-138 0,-5 1-584 16</inkml:trace>
  <inkml:trace contextRef="#ctx0" brushRef="#br2" timeOffset="109768.09">13644 4574 906 0,'0'0'-12'0,"0"0"44"0,0 0 65 0,0 0 36 0,0 0 0 16,0 0-25-16,0 0-27 0,0 0-8 0,0 0-5 15,0 0-16-15,0 0-7 0,0 0-5 0,0 0 3 16,-132-61 4-16,116 60-9 0,-4 1-10 16,0 0-13-16,0 0-15 0,-1 0-5 0,-4 2 3 15,-1 2 3-15,1 1 5 0,-1 2 3 0,-4 2-9 16,0 2-7-16,-1 2-4 0,-5 4-5 0,-1 1 2 16,-2 3-2-16,1 4 7 0,1 1 5 0,-4 2 5 15,3 1 6-15,0 1-1 0,4-2 0 0,2 0 0 16,4 0 2-16,2-1-1 0,2 0 2 15,6-1-2-15,5 3-2 0,4-1 1 0,3 2 0 16,4-2 2-16,2 4-2 0,8-4 5 0,2 1 2 16,7 0 2-16,-2-1 3 0,10-2-3 15,-1 0-2-15,5-3-2 0,3-2 0 0,2-1-2 16,3-1 1-16,-1-4-1 0,-1-1-5 16,4-2 2-16,-5-3-4 0,4-1 0 0,-1-1 0 15,-2-1 1-15,3-2-1 0,-4 0 0 0,-1-2 5 16,1-2-5-16,-2 0 2 0,-1 0 0 0,-1-3-1 15,-1-2 1-15,-4-1 0 0,-1-1 1 0,-2-2-4 16,-1 0 6-16,-1-1 0 0,-4-2 3 0,0-3 5 16,0 2 3-16,-1-4 4 0,2 1 2 15,-4-2 4-15,-1-1 2 0,-2 1 3 0,0 0 6 16,-2-3 2-16,-2 2 0 0,0-1 0 0,0-5-4 16,-2 1-5-16,3-1-1 0,-4-3-6 0,0 1-2 15,-1-3 0-15,0 1-2 0,-2 1 0 16,0-1 0-16,0 1-1 0,-6-1-5 0,3 1 2 15,-5 2-3-15,1-1 2 0,1 5 0 0,-3 0 0 16,-1-1 2-16,-2 7 0 0,0-2 4 0,-3 3-1 16,2 2-2-16,-4 0-3 0,-2 1-3 0,1 2-3 15,1 0-4-15,-3 1-1 0,-2 2-7 16,1 0 1-16,2 0-4 0,-1 1-2 16,0 0 1-16,2 0-5 0,-1 3-5 0,6-1-10 15,-2 2-10-15,1 0-16 0,1-1-24 0,2 2-26 16,1 1-50-16,-1 0-71 0,3 1-161 0,1 4-140 15,3-2-594-15</inkml:trace>
  <inkml:trace contextRef="#ctx0" brushRef="#br0" timeOffset="178137.94">17112 5279 0 0,'0'0'53'0,"0"0"-17"15,0 0-6-15,0 0 15 0,0 0 21 0,0 0 26 16,0 0 18-16,0 0 6 0,0 0 2 15,0 0-4-15,0 0-6 0,0 0-4 0,9-27-5 16,-8 26 0-16,-1 0 1 0,1 0 4 0,-1 0 1 16,1 1-2-16,-1 0-1 0,0 0-5 15,0 0-3-15,0 0-4 0,0 0-9 0,0 0-8 16,0 0-9-16,0 0-12 0,-1 0-7 0,0 0-11 16,-2 0-7-16,-1 2-10 0,2 2-8 0,-5 2-1 15,0 2-7-15,0 1 5 0,-1 2-2 0,-1 1 0 16,2 0 1-16,0 0 1 0,-1 0 2 15,0 1 0-15,1-1 1 0,-3 2-3 0,0 0-1 16,-1 0-2-16,1 1-1 0,0-1-1 0,1-1 1 16,0 1 2-16,0-1-2 0,0 1 0 0,-1-2-1 15,2 0-1-15,2-1 2 0,-1-1-2 16,-1-1-1-16,6-2-1 0,-5-2 0 0,5 0-4 16,-1-2-3-16,1 0-8 0,-1-2-13 0,2 0-18 15,0 0-30-15,1 0-33 0,-1-1-55 16,0 1-66-16,0-1-82 0,1 0-64 0,-2 0 2 0,1 0-236 15,1 0 518-15</inkml:trace>
  <inkml:trace contextRef="#ctx0" brushRef="#br0" timeOffset="178495.11">16855 5251 608 0,'0'0'253'0,"0"0"-176"0,0 0 85 15,0 0 52-15,0 0 1 0,0 0-63 0,0 0-78 16,0 0-36-16,0 0-1 0,0 0 6 16,0 0 12-16,0 0 14 0,0 0 6 0,0 0-1 15,34 46-12-15,-25-32-12 0,-1 0-16 0,2 3-4 16,-2-2-6-16,2 1 8 0,5 0 3 15,-5 0-5-15,1 2-3 0,-1-4-19 0,-2 1-4 16,1-2-6-16,-2-1 2 0,3 0 0 0,-1-1-2 16,-2 0-2-16,-3-2-6 0,4-1-1 15,-4-1-12-15,1-1-10 0,-2 0-5 0,1-2-19 16,0-1-5-16,-2 1-16 0,2-1-26 0,0-1-31 16,-3 0-39-16,0-2-40 0,-1 0-19 0,0 0 5 15,0 0-4-15,0 0-13 0,0 0 32 0,0-1-171 16</inkml:trace>
  <inkml:trace contextRef="#ctx0" brushRef="#br0" timeOffset="178803.09">16777 5420 502 0,'0'0'188'15,"0"0"-13"-15,0 0 71 0,0 0 37 16,0 0-33-16,0 0-74 0,0 0-56 0,0 0-27 16,0 0-11-16,0 0-16 0,0 0-14 0,0 0-11 15,0 0-12-15,-19-11-4 0,25 11-6 16,-1 0 3-16,3 1-2 0,2 0-1 0,0 0-5 16,2 0-3-16,-1 0-5 0,6-1-2 0,-2 0 3 15,3 0-3-15,1 0 0 0,-2 0-4 0,1 0-2 16,0 0-2-16,2-1-3 0,-1-2-8 0,-3 0-13 15,4 1-14-15,-4 0-18 0,2-2-22 0,-1 2-34 16,-1-2-59-16,3 1-89 0,-3-2-60 16,1 2-61-16,-6-1 23 0,-3 3-230 0</inkml:trace>
  <inkml:trace contextRef="#ctx0" brushRef="#br0" timeOffset="180670.57">17229 5125 116 0,'0'0'61'16,"0"0"36"-16,0 0 41 0,0 0 30 15,0 0 3-15,0 0-13 0,0 0-2 0,0 0 3 0,0 0-2 16,0 0-13-16,0 0-19 0,0 0-16 0,0 0-13 16,0 0-15-16,-64-52-9 0,54 48-12 15,1 1-12-15,0-1-2 0,-2 1-9 0,1 0-5 16,0 1 2-16,-1 0-7 0,1-1-6 0,0 1 0 16,-1 1-7-16,1 0 3 0,-1-1-3 15,-1 2-3-15,1 0-2 0,-1 0-6 0,-1 0 2 16,1 2-3-16,-1 0-3 0,0 1 1 0,-1 1-4 15,2 1 0-15,0 0 1 0,-4 2-5 0,4 1-2 16,-6 1 1-16,4-1-2 0,-4 2 5 16,5 0 1-16,-5 2 3 0,2-2-1 0,0 0 0 15,2 2 3-15,-2-1-4 0,4 3 3 0,-4 1-1 16,2 0-1-16,-2 2 1 0,4 1 2 16,0-4 1-16,2 0-2 0,1-1-1 0,1 1-1 15,3-1 0-15,-3-1 1 0,6 1 0 0,-4 0-1 16,5 1 1-16,0-2 0 0,0 2 0 0,1 0 0 15,0 1 1-15,0 1-1 0,2-1 0 0,3 0 0 16,0 0 0-16,3 1-2 0,0 0 1 0,2 0-1 16,1-2-2-16,1 1 2 0,-1-1-1 15,1 0 1-15,1-1-1 0,-2 0 0 0,3-2 0 16,-3 2 0-16,3-2 2 0,1 1 0 0,-3-1 0 16,0 0-1-16,2-1 0 0,0 0 0 0,-2-1-1 15,3-2-2-15,-1 0-5 0,-1-1 1 16,3-1-1-16,-1-2 2 0,2-1 2 0,-1-1 2 15,0-1 0-15,3 0 1 0,-1-1 4 0,-1-4-1 16,-1-1 2-16,3-1 0 0,0-2 1 0,-4 0 2 16,3 0 2-16,-1-3 5 0,-2 2-1 15,2-1 3-15,-3 0-2 0,2 1 0 0,-3-3 1 16,-2 3-3-16,2-2 2 0,0 2-1 0,-3 0 2 16,-2-2-2-16,0 3 2 0,0-2 1 15,0 2 0-15,-2-1 4 0,1-2 1 0,0 0 0 16,-2-1-1-16,1 1 2 0,-3-1 0 0,4 0 2 15,-5 0 4-15,2 0 0 0,-1 2 1 0,-2 0 0 16,0-1 0-16,-1 2 0 0,0-2 2 0,0 2 0 16,-1 2-2-16,0-1 1 0,-4 1-4 15,3-1 0-15,1 1-2 0,-4-1-1 0,2 0-1 16,1 1-2-16,0-1 3 0,-3 1-4 0,2-2 3 16,1 2-1-16,-3 1 1 0,2-2-3 0,1 0 1 15,-5 2-1-15,6 0-4 0,-1 0 6 16,-1 0-2-16,-1 1 1 0,3 1 0 0,-1-1-1 15,-4 1-2-15,4-1-2 0,-1 0 4 0,-4 0-4 16,5-1 0-16,-4 0-1 0,3 1-2 0,-4-1 0 16,3 1 2-16,-3-1 0 0,0 1-2 15,2-1 3-15,-3 1-3 0,1 1 3 0,0-1 0 16,-1 1 0-16,2-2-2 0,1 2-1 16,-5 0 2-16,5 1-6 0,-1-1 3 0,-2 0-3 15,2 2-1-15,-1-2 2 0,-2 2 0 0,2-2-1 16,2 2 0-16,-4-1 2 0,4 2-3 0,-1-1 2 15,-2 1 0-15,2 1-3 0,-1-1 1 0,0 0-4 16,2 0 7-16,-2 2-4 0,-1-2 2 0,4 2 0 16,-3-1-7-16,2 1 3 0,0-1-2 0,-1 1 3 15,0 0-5-15,-1 0 4 0,1 0-3 0,0 0 0 16,-4 0 3-16,0 0-5 0,1 0 0 16,-1 2-2-16,-1 0 3 0,1 2-2 0,-2-1 4 15,0 2 0-15,-3-1-4 0,2 0 6 0,2 1-3 16,-3 0 4-16,3 0-3 0,-1 0 1 15,0-1-3-15,1 2-1 0,-1 0 0 0,1-1-1 16,-1 2 3-16,1 1-2 0,1 0 6 0,0 1-7 16,-3-1 0-16,3 0 2 0,1 2-11 15,-2 1 12-15,1 4-3 0,-1 1 2 0,-1-2 7 16,3 2-6-16,0 0 2 0,3-3-5 0,-1 1-1 16,3 1-2-16,-1 1 2 0,3 1 1 0,-2-1 3 15,0 0-1-15,1 1-1 0,1-3 1 16,0 2-6-16,2-1 7 0,0-1-5 0,0 1 2 15,0-1 3-15,0 0-6 0,2 1 0 0,3-1-2 16,-3 0 1-16,5-1 1 0,-4-2 4 0,4 1 3 16,0-1-3-16,0-1 1 0,2 2-3 0,1-3 0 15,3 2-2-15,1-3 4 0,-1 2-3 0,1-1 1 16,0-2 1-16,0 1-3 0,2-1 4 16,-2-1-3-16,2 2 3 0,-3-3-3 0,-1 1 1 15,1-1-1-15,0-1-6 0,-2 1 2 0,0 0-3 16,-2-2 2-16,1 2 3 0,-1-2 1 0,-1 2 0 15,1-2-2-15,0 0 3 0,-1-1-3 16,1 2 3-16,1-3-1 0,0 0-1 0,-1 1 0 16,1-2 1-16,2 0 1 0,-1 0 0 0,0 0 4 15,3-4-2-15,-1 0-2 0,-1-2 3 16,-1-1 1-16,4 0 1 0,-2-2 3 0,-2 0 2 16,3 1-2-16,0 0 2 0,-1 0-1 0,-2 0-3 15,-1 0 3-15,2-2-1 0,-2 2 0 16,0 0 3-16,-1-1-1 0,-1 1 0 0,-1-1-1 15,0-3 1-15,1 3 0 0,0-2 2 0,-1-1 0 16,-2-2 0-16,3-1 0 0,-4-2 1 0,3-1-1 16,-4-1-2-16,1-1 1 0,-1 0-2 0,-1 0 2 15,-2-2 1-15,0 4 0 0,0 0 2 16,0 2 3-16,-1 1 0 0,-4 1-1 0,-1 2 2 16,-3 2-5-16,-1 0-3 0,0 3 2 0,-1-1-2 15,-1 2-2-15,-1-1 0 0,0 2-5 0,1 2-7 16,1-1-4-16,-1 2-12 0,2 0-15 0,1-1-27 15,-2 1-43-15,3 0-66 0,-2 0-127 16,1 0-180-16,6 1-89 0,-1 0-406 0</inkml:trace>
  <inkml:trace contextRef="#ctx0" brushRef="#br0" timeOffset="181237.28">17041 5256 30 0,'0'0'58'16,"0"0"26"-16,0 0 24 0,0 0 16 0,0 0 17 16,0 0 4-16,0 0 5 0,0 0 1 0,0 0-20 15,0 0-21-15,0 0-23 0,0 0-22 0,0 0-9 16,-21 19-10-16,11-5-3 0,-1 1 0 0,-3 1-2 15,1 2-4-15,2 4-10 0,-4-1-11 0,-1 1-3 16,-2 2-3-16,5-1 0 0,-5 1 1 0,5-2-1 16,-2 0 1-16,1-1-2 0,3-3 0 15,-1-2-6-15,4-2-2 0,0 0-5 16,3-3-9-16,1 0-11 0,2-5-26 0,1 1-42 16,1-2-71-16,0 0-65 0,0-3-60 0,1 0-14 15,1-2-239-15,1 2 466 0</inkml:trace>
  <inkml:trace contextRef="#ctx0" brushRef="#br0" timeOffset="181553.06">16801 5284 634 0,'0'0'230'0,"0"0"-188"0,0 0 36 0,0 0 51 16,0 0 4-16,0 0-31 0,0 0-21 15,0 0 7-15,0 0 13 0,0 0 1 16,0 0-12-16,0 0-23 0,0 0-14 0,0 0-10 16,75 100-2-16,-63-80-4 0,-4-3-10 0,1 1-9 15,0-1-15-15,-1 0-2 0,1-1-3 0,1-1-1 16,-2 0 0-16,-1-2-10 0,-1-2-10 0,2 0-19 15,3-1-18-15,-4-3-25 0,0 0-39 0,2-1-53 16,0-2-53-16,0-1-26 0,-3-1-32 16,-1-2 20-16,0 0-24 0,-1 0 58 0</inkml:trace>
  <inkml:trace contextRef="#ctx0" brushRef="#br0" timeOffset="181828.35">16707 5471 846 0,'0'0'21'0,"0"0"-24"0,0 0 29 15,0 0 32-15,0 0-4 0,0 0 1 0,0 0 16 16,0 0 24-16,0 0 9 0,0 0-13 0,0 0-22 15,0 0-19-15,0 0 7 0,123-17 0 0,-101 13-12 16,1-1-13-16,1 1-28 0,-1 0-16 0,-2 0-6 16,2 0-8-16,-2 0-30 0,0-1-55 15,-2-1-70-15,-1 2-71 0,-1 0-66 0,-5 2 29 16,-5 0-180-16</inkml:trace>
  <inkml:trace contextRef="#ctx0" brushRef="#br0" timeOffset="201673.83">16810 5402 684 0,'0'0'-43'15,"0"0"25"-15,0 0 51 0,0 0-1 16,0 0-28-16,0 0-19 0,0 0-6 0,0 0-12 15,0 0-2-15,0 0-9 0,0 0-16 0,0 0-11 16,24-70-5-16,-18 60 6 0,-2 0 13 16,1 3-3-16,-4 2-90 0</inkml:trace>
  <inkml:trace contextRef="#ctx0" brushRef="#br0" timeOffset="201854.86">16891 5047 1083 0,'0'0'-31'0,"0"0"22"0,0 0 38 0,0 0 29 15,0 0-20-15,0 0-41 0,0 0-24 0,0 0-12 16,0 0-11-16,0 0-20 0,0 0-35 0,0 0-35 16,-20-119-38-16,24 105 15 0,0 2 5 0,-3 4-77 15</inkml:trace>
  <inkml:trace contextRef="#ctx0" brushRef="#br0" timeOffset="202071.15">16892 4684 1075 0,'0'0'99'0,"0"0"48"0,0 0 26 0,0 0 9 16,0 0-39-16,0 0-53 0,0 0-20 0,0 0-15 15,0 0-8-15,0 0-7 0,0 0-13 0,0 0-10 16,0 0-12-16,0 0-9 0,-24-34-13 0,24 30-5 15,-2 0-9-15,1-2-16 0,1 2-9 0,-2-2-27 16,2 0-32-16,0 2-33 0,0-2-35 16,0 0-33-16,0-2-37 0,0 2-19 0,5-1 33 15,-3 2 53-15,-1 2-112 0</inkml:trace>
  <inkml:trace contextRef="#ctx0" brushRef="#br0" timeOffset="202435.67">17082 4285 610 0,'0'0'24'0,"0"0"34"16,0 0 38-16,0 0 17 0,0 0-16 0,0 0-44 15,0 0-17-15,0 0-4 0,0 0-19 0,0 0-32 16,0 0-16-16,0 0-13 0,0 0 10 15,0 0 23-15,-49 42 3 0,36-31-9 0,1 1-11 16,-3 4-12-16,3-4-19 0,-3 2-17 16,1 0-27-16,-1 1-28 0,1 0 10 0,1 1 10 15,3-5-128-15,2-3 243 0</inkml:trace>
  <inkml:trace contextRef="#ctx0" brushRef="#br0" timeOffset="202691.33">16832 4415 1026 0,'0'0'51'0,"0"0"-40"15,0 0 36-15,0 0 23 0,0 0-13 0,0 0-35 16,0 0-35-16,0 0-17 0,0 0-1 0,0 0 3 16,0 0 8-16,0 0 12 0,0 0 8 0,26 1 0 15,-16 5 2-15,1 0 0 0,1 1-4 16,-1 2-2-16,4-1-2 0,-2 1-10 0,0 0-9 15,1 1-22-15,-2-1-25 0,0-1-27 0,-2 0-27 16,0-1-21-16,-1-1-11 0,-4 0 30 0,2 1 20 16,-6-2-77-16,1-3 150 0</inkml:trace>
  <inkml:trace contextRef="#ctx0" brushRef="#br0" timeOffset="202918.47">16756 4424 1345 0,'0'0'-32'15,"0"0"-48"-15,0 0 34 0,0 0 37 0,0 0-2 16,0 0-17-16,0 0-2 0,0 0 8 0,0 0 26 16,0 0 13-16,0 0 4 0,0 0 0 0,0 0-3 15,0 0-5-15,84 29-5 0,-66-27-11 16,-1-2-11-16,-1 0-13 0,1 0-22 0,-2 0-23 15,3-2-34-15,-3 0-26 0,-1-1-32 0,1-2-4 16,-1 0 28-16,-3 1-174 0,-7 1 314 0</inkml:trace>
  <inkml:trace contextRef="#ctx0" brushRef="#br0" timeOffset="203454.48">17064 4201 1286 0,'0'0'-22'0,"0"0"62"15,0 0 48-15,0 0 23 0,0 0-33 16,0 0-44-16,0 0-27 0,0 0-1 0,0 0 8 16,0 0-6-16,0 0-7 0,0 0-10 0,-121-27-14 15,108 30-8-15,-5 1-5 0,4 2-9 0,-4 2-11 16,0 0-8-16,1 2-4 0,2 2-1 0,-4-1 5 15,2 3-1-15,1 0-2 0,-1 4 1 16,2-1-4-16,0 0 5 0,2 2-2 0,2-1-8 16,0 0-11-16,3 2-9 0,3-1 2 15,1 1 11-15,3 2 23 0,1 0 27 0,0-1 12 16,7 1 9-16,1-2 3 0,3 0 0 0,3-3 1 16,1 1-2-16,0-4-2 0,4-1-3 15,1-2-1-15,-3-3 0 0,2-1-2 0,0-1 1 0,4-2-12 16,0-3 3-16,-1-1 5 0,-1 0 7 15,0 0 11-15,-1-5-4 0,0 0 0 0,0 0-3 16,-5-2 5-16,0-1 7 0,-2-4 15 0,3 2 1 16,-3-3 2-16,-1-1 2 0,3-2-10 0,-3-1 4 15,0 0-1-15,-2-4-2 0,0 0-1 0,0 0-2 16,0-2-4-16,-1-1-1 0,-4 2 0 16,2-5-3-16,-5 2 2 0,0-3-3 0,-2 3-1 15,0 1 1-15,-2-1 1 0,-3 4-1 0,-4 1 0 16,0 1 1-16,-1 5-1 0,-2 0 6 15,2 2 3-15,-3 3 5 0,-1 2 1 0,2 1-5 16,0 3-3-16,-2 2-9 0,0 1-3 16,2 1-1-16,-5-1-4 0,5 1 0 0,1 2-4 15,-2 2-1-15,1 1-4 0,2 1-3 0,0-3-18 16,5 0-124-16</inkml:trace>
  <inkml:trace contextRef="#ctx0" brushRef="#br0" timeOffset="211787.93">16869 4334 93 0,'0'0'27'16,"0"0"-6"-16,0 0 19 0,0 0 8 0,0 0-7 16,0 0-11-16,0 0-22 0,0 0-7 15,0 0 2-15,0 0 3 0,0 0 8 0,0 0 5 16,2 14 9-16,-1-6 2 0,0 2-1 0,5-1-2 16,-5 2 0-16,0 0-4 0,3 1-4 0,-1 2-1 15,-1-1-10-15,0 1-1 0,1-1-4 0,1 0-4 16,-2 1-1-16,-1-1-5 0,2-2-4 15,0 0-12-15,-1 0-12 0,-2-1-28 0,1 1-18 0,-1-3 4 16,1 1-3-16,1-3-110 0,-2-3 190 0</inkml:trace>
  <inkml:trace contextRef="#ctx0" brushRef="#br0" timeOffset="212470.56">16738 4470 206 0,'0'0'12'0,"0"0"31"0,0 0 29 15,0 0 11-15,0 0-2 0,0 0-19 0,0 0-17 16,0 0-4-16,0 0-2 0,0 0-8 0,0 0-4 16,0 0-1-16,0 0-4 0,0 0 2 15,62-38 4-15,-54 38-1 0,0-1-4 0,4 1-2 16,-2 0-6-16,1 0-1 0,1 0 1 0,0-1-4 15,1 1-1-15,-1 0-5 0,0-1 0 0,-1 1-4 16,0-1-1-16,6-2-2 0,-5 1-4 16,-1-4-1-16,1 3-9 0,-1-2-12 15,-2 1-15-15,1-1-21 0,-1 1-29 0,-1-1-23 16,-5-1-33-16,4 2 14 0,-4-1 1 0,-3 2-62 0</inkml:trace>
  <inkml:trace contextRef="#ctx0" brushRef="#br0" timeOffset="212737.85">16920 4296 760 0,'0'0'78'0,"0"0"42"0,0 0 46 15,0 0 6-15,0 0-39 0,0 0-63 0,0 0-36 16,0 0-17-16,0 0-8 0,0 0-5 0,0 0-9 15,0 0-5-15,0 0 5 0,0 0 5 0,2 15 7 16,0-4 9-16,1 1-1 0,1 2-3 16,-2 0-4-16,2 1-4 0,0-1-1 15,-2 0 0-15,5 2 0 0,-5-2-2 0,-1 1-2 16,2-2-8-16,-2 1-15 0,1 2-28 0,-1-3-50 0,0 1-49 16,0-2-69-16,-1 1-74 0,1-2 22 15,-1-4-218-15</inkml:trace>
  <inkml:trace contextRef="#ctx0" brushRef="#br1" timeOffset="-199532.46">15216 7721 211 0,'0'0'16'0,"0"0"-1"0,0 0 23 0,0 0 21 15,0 0 19-15,0 0 13 0,0 0 5 16,0 0 14-16,0 0 14 0,0 0 20 0,0 0 15 16,0 0 8-16,31-58-1 0,-29 58-7 0,-2 0-14 15,0 0-20-15,0 0-20 0,0 0-21 0,0 0-17 16,0 0-15-16,0 0-13 0,-4 2-19 16,0 0-16-16,-2 2-12 0,-4 3-7 0,-2 3 6 0,-4 4 3 15,-1 1 4-15,0 0 1 0,-3 4 1 16,-1 1-2-16,4-2 1 0,-1-1 3 0,1 1-3 15,-1 0 1-15,3-1-2 0,-1 1-3 0,-3-2-1 16,7-2-1-16,-2 1-3 0,2-3-5 16,1 0-5-16,4-4-11 0,0 1-12 0,0-4-22 15,5-1-47-15,-1-2-94 0,2-2-109 0,1 1-49 16,0-1 15-16,0 0 98 0,0 0 108 16,0 0-144-16</inkml:trace>
  <inkml:trace contextRef="#ctx0" brushRef="#br1" timeOffset="-199238.44">14921 7722 699 0,'0'0'197'0,"0"0"-40"0,0 0 43 16,0 0 32-16,0 0-29 0,0 0-59 0,0 0-65 15,0 0-40-15,0 0-7 0,0 0 0 0,0 0 11 16,0 0 9-16,0 0-1 0,46 13 1 15,-28-1-3-15,-1 0-8 0,4 2-6 0,0-1-9 16,-1 0-8-16,-1 0-3 0,1 1-5 16,-3-2-2-16,-1 3-3 0,0-2-1 0,-4 1-1 15,-1 0-2-15,0-3-3 0,0 2-6 16,-3-3-4-16,0 2-14 0,-5-3-13 0,3-1-14 16,-3-1-20-16,1-1-21 0,-3-3-30 0,1 1-61 15,0-3-83-15,-1 0-55 0,-1-1-21 0,0 0 51 16,0 0 97-16,0 0-191 0,0 0 387 0</inkml:trace>
  <inkml:trace contextRef="#ctx0" brushRef="#br1" timeOffset="-198974.55">14871 7820 1655 0,'0'0'0'0,"0"0"12"0,0 0 21 16,0 0 45-16,0 0 6 0,0 0 1 16,0 0-9-16,0 0 1 0,0 0 5 0,0 0-14 15,0 0-15-15,0 0-12 0,0 0-7 0,0 0-10 16,137 6-4-16,-116-5-4 0,2-1-6 16,-3 0 0-16,1 0-7 0,-1 0 0 0,1 0-3 0,-2 0-4 15,1 0-3-15,-3 0-12 0,1-1-16 16,-2 1-33-16,-4-1-78 0,-1 1-137 0,2 0-139 15,-6 0-64-15,-2 0-508 0</inkml:trace>
  <inkml:trace contextRef="#ctx0" brushRef="#br1" timeOffset="-198342.66">15318 7575 519 0,'0'0'55'16,"0"0"33"-16,0 0 46 0,0 0 16 15,0 0-9-15,0 0-26 0,0 0-27 0,0 0-3 16,0 0-5-16,0 0-16 0,0 0-9 0,0 0-14 16,-124-74-14-16,101 73-4 0,2 1-15 15,-1 0-5-15,-2 1-1 0,-2 4-7 0,0 2 0 16,-1 2-3-16,-1 0-3 0,-1 2 0 0,1 0 1 16,2 1 2-16,-2 2 1 0,2 0 1 0,2 1 0 15,0 0 1-15,-1 1 1 0,1 3 2 16,2-2 1-16,2 1 3 0,3 2 6 0,1 2 4 15,4-1 5-15,2 1 0 0,4 0-1 0,2 2-1 16,5-2-4-16,-1 2-2 0,9 0-4 16,1-3-2-16,2 2-3 0,6-3 0 0,4 1 5 15,1-3 1-15,3-2 2 0,5-1 1 0,-1-2 0 16,1-3-4-16,3-1 5 0,-1-2-3 0,1-2-1 16,2-2 2-16,-3-3-1 0,0 0 1 0,-1 0 0 15,-2-3 3-15,0-3 0 0,0-2 3 0,-4-1 2 16,-4-1-1-16,1-2 2 0,-3-3-2 15,-4 2-1-15,0-4 0 0,0 1 0 0,-2-2 1 16,-2-2-1-16,0 2 2 0,-1-2-1 16,-4-2 2-16,1 0-1 0,-3 0-1 0,1-4-5 0,-2-1-2 15,-3-2-2-15,-1-1-2 0,0 1 5 16,-1 3 3-16,-4-1 2 0,-5 4 0 0,0 1 0 16,-3 4-6-16,-3 3-9 0,-4 1-8 0,1 5-15 15,-3 2-11-15,-1 3-12 0,-4 4-7 16,0 0-19-16,1 0-28 0,-2 6-64 0,5 3-108 15,2 0-90-15,9-2-24 0,5-3-229 0</inkml:trace>
  <inkml:trace contextRef="#ctx0" brushRef="#br1" timeOffset="-197808.57">14138 7742 1034 0,'0'0'33'0,"0"0"32"16,0 0 46-16,0 0 31 0,0 0-11 16,0 0-36-16,0 0-25 0,0 0-7 0,0 0-16 15,0 0-9-15,0 0-9 0,0 0-11 0,0 0-5 16,88 24-4-16,-76-20-4 0,3-1-2 0,-1-1-4 15,0 2-4-15,2-1-9 0,-1 0-19 16,0 0-31-16,-3-1-49 0,1-1-51 0,2 0-36 16,-3-1-27-16,1 0 7 0,-2 0 12 0,-1 0 33 15,-1 0 39-15,-4-2-210 0</inkml:trace>
  <inkml:trace contextRef="#ctx0" brushRef="#br1" timeOffset="-197580.61">14426 7703 248 0,'0'0'92'0,"0"0"40"16,0 0 75-16,0 0 66 0,0 0 11 0,0 0-35 16,0 0-69-16,0 0-70 0,0 0-51 0,0 0-26 15,0 0 1-15,0 0 6 0,0 0 12 0,0 0 9 16,22-4-6-16,-11 9-9 0,0-2-13 0,2 3-11 16,-2-1-12-16,3 0-4 0,0 1-3 15,-2 0-2-15,2-1-2 0,-2 1-2 0,-1-1-5 16,2 1-5-16,-5-3-11 0,0 2-27 0,-1-2-30 15,1 0-54-15,-2 0-73 0,-2 1-69 16,2-2-73-16,-5 1 9 0,0-1 49 16,2 1-154-16</inkml:trace>
  <inkml:trace contextRef="#ctx0" brushRef="#br1" timeOffset="-197273.18">14548 7683 913 0,'0'0'16'16,"0"0"-11"-16,0 0 62 0,0 0 96 0,0 0 0 15,0 0-26-15,0 0-49 0,0 0-29 0,0 0-19 16,0 0-13-16,0 0-7 0,0 0-4 0,0 0-6 16,0 0-4-16,63 123 2 0,-58-109-3 0,-1-1 0 15,-2 0-1-15,1 0-5 0,-3 0 2 16,0-2 2-16,0 1 1 0,0-2 6 0,-4-1-1 15,-1 2 3-15,0-2 2 0,-1 2-1 16,-4-2 3-16,1 1-4 0,0-2-1 0,0 0-4 16,-1-1-3-16,0 1-6 0,-3-2-10 0,0 1-20 15,1-2-26-15,1 0-46 0,0 1-63 16,0-2-87-16,2 1-55 0,1-2 16 0,3 0-207 16,3-1 364-16</inkml:trace>
  <inkml:trace contextRef="#ctx0" brushRef="#br1" timeOffset="-195008.47">15041 7670 487 0,'0'0'99'16,"0"0"-9"-16,0 0 52 0,0 0 42 0,0 0-14 15,0 0-35-15,0 0-22 0,0 0-8 0,0 0-6 16,0 0-10-16,0 0-17 0,0 0-19 15,-22-10-9-15,22 21-4 0,0 2 4 0,0 5 5 16,0 1 0-16,0 2-6 0,0 1-6 16,0-3-8-16,2 0-6 0,0-1-6 0,3 1-6 15,-3-1-6-15,1 0-6 0,1 0-3 0,0-3-4 16,-3 4-5-16,0-4-5 0,0 1-28 0,1-2-37 16,-1-1-59-16,0-1-89 0,0-1-89 0,-1-2-99 15,0-5-525-15</inkml:trace>
  <inkml:trace contextRef="#ctx0" brushRef="#br2" timeOffset="-180448.44">13238 5110 296 0,'0'0'22'0,"0"0"-21"0,0 0 6 0,0 0 9 16,0 0 7-16,0 0 10 0,0 0 8 16,0 0 10-16,0 0 10 0,0 0 3 0,0 0-1 15,0 0-7-15,-41-33-6 0,39 33-7 0,1 1-10 16,-2 3-8-16,2 3-6 0,-1 0-3 15,-2 5 3-15,1 1 1 0,0 3-2 0,1 1-2 16,-2 2-1-16,3 0-1 0,0 3 3 0,-1 0 0 16,0 2-3-16,0 1 1 0,-1 1-4 15,2 0-1-15,-1-2-3 0,-1-1-3 0,-1 2 0 16,3-5-4-16,0 1 3 0,0-1-2 0,0-1-1 16,0-2 0-16,-1-2-1 0,2-1 0 0,-1-1-1 15,-1-1 0-15,1-1-3 0,0-2-2 0,0-1-4 16,0-1-2-16,1-1-4 0,-1-1-6 15,1-2-9-15,-2-1-18 0,1 0-20 0,1-1-29 16,-2-1-29-16,1 0-8 0,1 0 17 0,0 0-258 16,0 0 345-16</inkml:trace>
  <inkml:trace contextRef="#ctx0" brushRef="#br2" timeOffset="-180156.36">12981 5563 549 0,'0'0'96'0,"0"0"-114"16,0 0 18-16,0 0 39 0,0 0 26 0,0 0 9 15,0 0-5-15,0 0-4 0,0 0-6 16,0 0-8-16,0 0-3 0,0 0-2 0,0 0 0 16,36 122 1-16,-27-112-3 0,2-1-5 0,-2 0-5 15,0-2-1-15,1-2 4 0,-2-1 10 0,1-1 10 16,0-2 6-16,1-1-3 0,2 0-4 15,-2-4-3-15,0-3-6 0,-2 0 4 0,2-2-6 0,0-3-6 16,-1 2-7-16,0-2-12 0,-2 0-8 16,1-1-7-16,-2 0-2 0,-1-2-11 0,0 2-11 15,-2 0-24-15,3 2-48 0,-4 1-54 0,-1 1-83 16,-1 0-101-16,0 5-14 0,0 1-464 0</inkml:trace>
  <inkml:trace contextRef="#ctx0" brushRef="#br2" timeOffset="-179697.56">13218 5827 695 0,'0'0'4'0,"0"0"5"0,0 0 17 15,0 0 15-15,0 0 0 0,0 0-6 0,0 0-5 16,0 0 0-16,0 0 0 0,0 0-3 0,0 0 1 16,-79 127 2-16,68-107 2 0,-1 1 0 0,1-1-1 15,-2 0-4-15,1 1-5 0,1-3-8 0,1 0-5 16,-1 0-6-16,1-1-5 0,-1-2-4 0,1 0-5 15,1-2-6-15,0-2-13 0,3 0-21 0,0-4-28 16,4-2-42-16,0-3-45 0,2-2-6 16,0 0 24-16,0 0-42 0,0-2-13 0</inkml:trace>
  <inkml:trace contextRef="#ctx0" brushRef="#br2" timeOffset="-179444.11">12957 5932 484 0,'0'0'111'0,"0"0"3"15,0 0 17-15,0 0 3 0,0 0-34 0,0 0-32 16,0 0 4-16,0 0 26 0,0 0 23 16,0 0-4-16,0 0-10 0,0 0-5 15,0 0-7-15,0 0-8 0,74 84-9 0,-60-72-18 0,-3 1-12 16,1 0-11-16,-2-1-7 0,1-1-5 0,0 1-7 16,-1-1-5-16,3-1-4 0,-2-1-5 15,1 0-1-15,-1-1-3 0,-2 0-1 0,-1-1-4 16,-1-1-6-16,3-2-6 0,-2 0-14 0,-3-2-18 15,0 1-26-15,-2-2-46 0,1 0-40 0,-2-1-41 16,-1 0-29-16,-1 0-33 0,0 0-40 16,0 0-490-16</inkml:trace>
  <inkml:trace contextRef="#ctx0" brushRef="#br2" timeOffset="-179200.43">12839 6068 1108 0,'0'0'9'16,"0"0"-6"-16,0 0 33 0,0 0 57 15,0 0 18-15,0 0 2 0,0 0-7 0,0 0 2 16,0 0-2-16,0 0-16 0,0 0-17 0,127-27-19 16,-106 20-17-16,0 1-14 0,-1 0-11 0,1 0-7 15,0 1-4-15,-2 1-1 0,0 0-7 16,-1 0-5-16,-3 1-12 0,3 0-18 0,-6 0-33 15,1 1-35-15,0-1-32 0,-2 1-38 0,-1 1-35 16,-1-2-50-16,-1 1-19 0,-2 1 28 16,-2 0-220-16</inkml:trace>
  <inkml:trace contextRef="#ctx0" brushRef="#br2" timeOffset="-178523.87">13252 5814 1060 0,'0'0'27'0,"0"0"38"16,0 0 37-16,0 0 18 0,0 0-7 0,0 0-30 16,0 0-22-16,0 0-11 0,0 0-9 15,0 0-2-15,0 0-7 0,0 0 1 0,0 0-2 16,0 0-6-16,-103-67-6 0,90 67-2 0,-1 0-7 15,0 0-3-15,1 0-1 0,-3 1-6 0,4 1 0 16,-3 1 0-16,1 0-1 0,-2 0 0 0,1-1-2 16,-1 1 0-16,1 2-3 0,-3 1 0 15,3 1 0-15,-3 2-1 0,-2 0-1 0,3 2 2 16,2 0 0-16,1 1-2 0,0-1 3 0,2 1-6 16,1 1 1-16,-1 1 1 0,3-1 0 15,-1 1 3-15,2 0 2 0,-1 4 1 0,5-4-3 16,-2 4 4-16,3-2 0 0,-2 0 1 0,3 2 1 15,2-1-1-15,0-1 1 0,0-2-2 0,4 4 3 16,1-3-3-16,0-1 1 0,1-1 3 16,3 2-3-16,1-1 6 0,0 0 0 0,2 0 0 15,0-1 0-15,3-2 3 0,-1 1-1 0,2-2 0 16,0 0 4-16,3-2-5 0,1 2 1 0,1-3 0 16,1-2-2-16,2-2 3 0,-2-2 2 15,0-1 0-15,-1 0 2 0,5-6-1 0,-3 0-3 0,-1-2 0 16,1-1-4-16,2-2 0 0,-3 1-1 15,-1-3 0-15,-1 1 3 0,-1-1-2 0,-1 0 1 16,-3 2-2-16,-3-3-1 0,2 3 1 0,-4-2 2 16,-1 2 2-16,0-2 2 0,-2 0 5 0,-1-1 0 15,-2 0 3-15,-1 2 5 0,0-2 1 16,-3 0 3-16,0-2 1 0,0 0 0 0,-3 0-3 16,-2-1-2-16,-3 0-2 0,1-3-1 0,-6 2-4 15,2 0 0-15,-1 0 2 0,-4-1-6 0,-1 2 8 16,-2 1 0-16,0 0-4 0,1 1 4 15,-2 0-7-15,0 2-2 0,5 1 0 0,-3 1 1 16,3 1-1-16,1 1 0 0,3 1-2 0,2 2-3 16,0 0-1-16,4 3-3 0,-1-1-1 15,4 3-6-15,-1 0-4 0,0-1-14 0,1 3-32 16,1-1-47-16,1 0-60 0,0 2-63 0,0 4-67 16,0 3-109-16,0-1-334 0,0-1 278 0</inkml:trace>
  <inkml:trace contextRef="#ctx0" brushRef="#br2" timeOffset="-176948.85">12348 5964 935 0,'0'0'-33'0,"0"0"38"15,0 0 14-15,0 0-2 0,0 0-5 16,0 0-10-16,0 0-9 0,0 0 4 0,0 0 8 0,0 0 2 16,0 0 0-16,0 0-5 0,10 65-2 0,2-53-5 15,5-2-10-15,-4 2-9 0,5 0-18 16,-5-1-24-16,3 2-33 0,-2 1-29 0,1 1-4 15,-2 0 22-15,-2-1 37 0,3 1 32 0,-1-1 12 16,-1 3-22-16,-1-1-102 0,-3-4 153 16,-4-6 0-16</inkml:trace>
  <inkml:trace contextRef="#ctx0" brushRef="#br2" timeOffset="-176784.29">12656 6382 112 0,'0'0'130'15,"0"0"-22"-15,0 0 20 0,0 0 22 16,0 0-5-16,0 0-15 0,0 0-15 0,0 0-15 15,0 0-16-15,0 0-15 0,0 0-15 0,0 0-16 16,0 0-15-16,77 54-11 0,-68-51-11 16,0-1-8-16,2 2-9 0,-2-1-15 0,1 1-21 15,-2 0-28-15,1 2-34 0,-2 0-50 0,2 3-52 16,0-2 9-16,-3-3-2 0,-1 0-94 0</inkml:trace>
  <inkml:trace contextRef="#ctx0" brushRef="#br2" timeOffset="-176622.2">12953 6607 0 0,'0'0'127'16,"0"0"-62"-16,0 0 11 0,0 0 11 0,0 0 10 16,0 0-8-16,0 0-20 0,0 0-21 15,0 0-18-15,0 0-13 0,0 0-7 0,0 0-9 16,117 39-5-16,-100-43-12 0,-1 0-18 0,1 0-20 16,2-2-24-16,0-1-25 0,1 0 7 15,-1 1 5-15,-6 1-149 0,-2 1 240 0</inkml:trace>
  <inkml:trace contextRef="#ctx0" brushRef="#br2" timeOffset="-176447.64">13427 6535 309 0,'0'0'132'16,"0"0"21"-16,0 0 21 0,0 0-27 16,0 0-55-16,0 0-23 0,0 0-11 0,0 0-10 0,0 0-11 15,0 0-11-15,0 0-7 0,0 0-9 0,0 0-4 16,0 0-3-16,89-79-5 0,-78 72-2 15,-1 0-4-15,0 0-10 0,1 1-18 0,1 1-28 16,2-1-30-16,-1-1-42 0,1 2-63 0,2-1-6 16,-5 1 4-16,-2 2-115 0</inkml:trace>
  <inkml:trace contextRef="#ctx0" brushRef="#br2" timeOffset="-175934.75">13901 6234 165 0,'0'0'110'0,"0"0"24"0,0 0 24 0,0 0 2 16,0 0-43-16,0 0-21 0,0 0-18 0,0 0-14 16,0 0-8-16,0 0-5 0,0 0-2 15,0 0-9-15,0 0-9 0,0 0-10 0,80-75-4 16,-70 69-3-16,1 0 0 0,0 1-3 16,2 0-3-16,-3 0-8 0,1 2-6 0,2-1 1 0,-2 1 0 15,1 0 2-15,0 0 2 0,1-2-2 0,1 0 2 16,-3 2 0-16,2-1 1 0,-3 1 0 15,0-1-1-15,1 1 1 0,1-2-2 0,-1 2 2 16,0 0 0-16,-1 1 1 0,0 1 0 0,0 0-1 16,-1-1 2-16,1 1-1 0,0 0 2 0,-2 0-2 15,2-1 2-15,1 1-1 0,0-1 0 16,-4-1 2-16,3 1 2 0,-4 0 3 0,0 1 1 16,1-2 8-16,-2 1 0 0,0 0 3 0,1-1-3 15,-2 1-4-15,-1 0-5 0,0 1-8 0,0-1 1 16,1 1-5-16,-2 0-2 0,0 0-1 15,1 0-7-15,0 0 0 0,0-1-5 0,2 0-5 16,-2 0-6-16,3-1-5 0,-2 1-7 0,0-1-1 16,4 0-3-16,-4 0-9 0,0-2-11 15,0 1-17-15,2-3-13 0,1 0-19 0,-1 0-8 16,1-1 1-16,-2-1 3 0,0-1 21 0,-1 2 24 16,0-2 24-16,-1-1 23 0,-1 0 17 0,0 2 6 15,-2 0 2-15,0 0-1 0,0 1-5 0,0 0-1 16,0-2-3-16,-1 3 1 0,-2 0-4 15,0 0-5-15,-1 2 1 0,2-1 1 0,-2 2 7 16,0-1 10-16,1 0 2 0,0 1 0 0,-1 0-3 16,1 2-8-16,2 0-29 0,-2 0-13 15,2 2 51-15</inkml:trace>
  <inkml:trace contextRef="#ctx0" brushRef="#br2" timeOffset="-175828.97">14447 5770 0 0,'0'0'51'0,"0"0"-10"16,0 0-21-16,0 0-14 0,0 0-13 0,0 0-47 16,0 0-3-16</inkml:trace>
  <inkml:trace contextRef="#ctx0" brushRef="#br2" timeOffset="-175008.19">14481 5641 423 0,'0'0'75'0,"0"0"29"0,0 0 51 0,0 0 13 15,0 0-23-15,0 0-37 0,0 0-19 16,0 0-8-16,0 0-11 0,0 0-13 0,0 0-10 16,0 0-12-16,0 0-11 0,0 0-5 0,55 74-8 15,-47-67-6-15,-2 3-4 0,-1-2-1 0,1-1-4 16,-1 1-7-16,0-1-10 0,0 0-20 16,0 1-23-16,-2-1-30 0,-2 1-37 0,0 0-57 15,0 1-81-15,-1-2-6 0,2-2-244 0</inkml:trace>
  <inkml:trace contextRef="#ctx0" brushRef="#br2" timeOffset="-139042.7">18175 14128 0 0,'0'0'89'15,"0"0"-74"-15,0 0 13 0,0 0 15 16,0 0 14-16,0 0 5 0,0 0-6 0,0 0-6 15,0 0-4-15,0 0 1 0,0 0 1 0,0 0 4 16,14-36 4-16,-14 36-3 0,0 0-14 16,0 0-20-16,0 0-30 0,-1 0-35 0,-5 0-36 15,2 2-41-15,-5 4-12 0,-1 1 18 0,-1 1 13 16,1-2-38-16,2-1 142 0</inkml:trace>
  <inkml:trace contextRef="#ctx0" brushRef="#br2" timeOffset="-138774.52">17862 14335 122 0,'0'0'38'0,"0"0"-34"0,0 0 2 0,0 0 9 16,0 0 2-16,0 0-7 0,0 0-2 15,0 0-8-15,0 0-2 0,0 0 0 0,0 0-2 16,0 0 1-16,0 0 0 0,0 0 0 16,-84 79-2-16,79-71-5 0,-2 2-1 0,3-1-6 15,-3-1 5-15,4-1 4 0,-3 1 1 0,0-2 1 16,2 0-1-16,2 0-4 0,0-1-3 0,-2-1-10 16,2 0-28-16,1-2 33 0,0-1 19 0</inkml:trace>
  <inkml:trace contextRef="#ctx0" brushRef="#br2" timeOffset="-138624.92">17693 14518 0 0,'0'0'0'0,"0"0"53"0,0 0-25 16,0 0-4-16,0 0 2 0,0 0 2 0,0 0 0 15,0 0 1-15,0 0-2 0,0 0-7 0,0 0-6 16,-123-2-8-16,112-2-13 0,2 1-18 16,-1-2-16-16,-2 2-7 0,2 0 1 0,0 0 1 15,2 1-23-15,0-1 69 0</inkml:trace>
  <inkml:trace contextRef="#ctx0" brushRef="#br2" timeOffset="-138447.46">17278 14481 0 0,'0'0'0'0,"0"0"0"0,0 0 45 0,0 0-13 16,0 0-14-16,0 0-4 0,0 0 0 0,0 0-3 15,0 0 10-15,0 0 3 0,-123 34 5 16,117-34 1-16,0 0-6 0,-2 0-9 0,-1 0-10 15,4 0-10-15,-2 0-12 0,-1 0-13 0,4 0-6 16,-5 0 1-16,2 0 3 0,2 0 4 0,-2 0-34 16,1 0 25-16,2 0 37 0</inkml:trace>
  <inkml:trace contextRef="#ctx0" brushRef="#br2" timeOffset="-138122.83">16860 14654 0 0,'0'0'0'0,"0"0"0"16,0 0 32-16,0 0-3 0,0 0-11 0,0 0-2 15,0 0-1-15,0 0-5 0,0 0-3 16,0 0-4-16,-120 104-2 0,119-99-3 16,1 1 1-16,0-2-2 0,0 3 1 0,0-1-1 15,4 1-1-15,1 1 0 0,0-1-2 0,2 1-1 16,0 1-1-16,0 0-2 0,-1 2-3 0,3 1-2 16,-1 0 0-16,-3-1 4 0,2 2 6 0,-4 1 2 15,3 0 4-15,-2-1 5 0,0 0-4 0,-1 1 3 16,-1-1 0-16,1 0-4 0,0-1-1 15,-1 2 2-15,-1-1-3 0,1-1 3 0,3 0 1 16,-3-2-2-16,1-1 0 0,3 1-1 0,-3-2-1 16,2-1 0-16,0 0 1 0,3-2 2 0,-1 0-1 15,0-2 0-15,2-1-1 0,1 1 2 16,1-1-2-16,0-2 0 0,4 1 3 0,-3-1-4 0,-1 0 3 16,4 0-3-16,-1 0-2 0,0 0 2 15,2 0-7-15,-3 0-2 0,3-1-8 0,-5 0 4 16,-4-1 14-16</inkml:trace>
  <inkml:trace contextRef="#ctx0" brushRef="#br2" timeOffset="-137838.46">17379 15016 0 0,'0'0'34'0,"0"0"2"0,0 0-13 0,0 0 5 16,0 0 0-16,0 0-2 0,0 0-3 15,0 0-12-15,0 0-8 0,0 0-4 0,0 0-5 16,92-124-7-16,-84 115-4 0,-2-1 2 0,-1 3 1 16,4 0 3-16,-5 0 5 0,3 1 0 0,-2 0 1 15,1 4 2-15,-1 0 0 0,0-1-1 0,0 3 1 16,0-1-1-16,3 1-1 0,-2 0 3 16,1-1 0-16,2 0 0 0,-1-2 2 0,-1 2-2 15,2-1 0-15,2 1 2 0,-1-2-1 0,-1 2 1 16,1-1-1-16,2 0-1 0,1 0 1 0,-2 0-4 15,0-1-1-15,1 1-8 0,-1 1-42 16,3-2 56-16,-5 1 0 0</inkml:trace>
  <inkml:trace contextRef="#ctx0" brushRef="#br2" timeOffset="-137291.64">17847 14787 0 0,'0'0'0'0,"0"0"0"15,0 0 0-15,0 0 0 0,0 0 0 0,0 0 32 16,0 0-12-16,0 0-4 0,0 0-3 0,0 0-2 15,0 0-1-15,0 0-4 0,119-33 0 16,-107 29-3-16,-1-2 0 0,3 0 3 0,0 0-1 16,-2 0 0-16,4 2 5 0,-3-1-5 0,-2 0-2 15,1 1 0-15,4-1-6 0,-2 2 3 0,-3-4 2 16,4 3-2-16,-3-1 2 0,0-1-2 16,-2 1-1-16,0 0 1 0,-1 0 0 0,-1 0 0 15,-2-1 1-15,2 2 0 0,1-1 0 0,-2-1-1 16,-2 0-2-16,5 0 2 0,-1-1-3 15,-2 1 3-15,3 1 1 0,-5-2-2 0,3 1 0 16,-1-1 0-16,-2 2-1 0,4-1 0 0,-2-1 4 16,-2 0-4-16,3-1 2 0,0 1-1 15,-1-1-3-15,-1-1-2 0,2 1-1 0,-1 0-3 16,-1-2-1-16,0 1-1 0,-1-2-4 0,2 1-32 16,-2 0 14-16,1 1 34 0,-3-1 0 0,3 2 0 15,-4 0 0-15,-1 0 0 0,-1 2 0 0,0-1 0 16,0 0 0-16,0 0 0 0,-1 1 0 0,-2 0 0 15,-2 0 47-15,2 0 0 0,-1 0-18 0,-2-1-8 16,-1 0-2-16,4 0-2 0,-4 1 2 16,3 1 4-16,-4-2 1 0,4 1 3 0,-3-1 0 15,1-1 0-15,2 1-4 0,-1-2-2 0,-1 1-6 16,4 0-5-16,0 0-2 0,-3-1-3 16,4 2-1-16,-1 1-2 0,0-1 0 0,-1 0-1 15,1 0-2-15,2 1 2 0,-1-1-2 16,0 0 1-16,0 3 2 0,1-1-2 0,-1 0 1 15,1 4 1-15,-2-2-1 0,2 1-1 0,-2 1-3 16,-1 0-4-16,3 1-9 0,-3 0-9 0,-2 0-10 16,2 0-3-16,-4 1 0 0,3 3 6 0,-5-1 8 15,-1 3 6-15,1 0 4 0,-1-1 0 16,1 0-16-16,3 0-99 0,0-3 129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01:42.64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5351 5624 111 0,'0'0'40'0,"0"0"14"0,0 0 27 15,0 0 24-15,0 0 9 0,0 0-2 0,0 0-19 16,0 0-19-16,0 0-20 0,0 0-12 0,0 0-7 15,0 0-7-15,-42-74-1 0,33 67-9 0,-3 2-5 16,-1-1-7-16,1 0-4 0,-5 1 2 0,2 1-2 16,-2-2 1-16,-3 2 0 0,1 4 3 0,0-1 0 15,-4 1 7-15,1 0 14 0,-1 0 10 16,-4 5 9-16,4 1-2 0,-4 2-10 0,3 0-10 16,-2 1-4-16,4 0-3 0,-2 3-3 0,-3-2-4 15,4 3-2-15,-4 1-1 0,4 0-2 16,-4 4 1-16,1-2-1 0,0 1 5 0,1 3 8 15,-1-1 3-15,6 1 3 0,-1 2-3 16,1 2-5-16,4 1-1 0,-1 0-3 0,0 2 0 16,2 0 2-16,0-1 3 0,2 3-1 0,2-1 2 15,0 1-1-15,-1 1 1 0,5 0 2 0,-1 0-2 16,2 0 2-16,2-1-2 0,1 2 1 0,2 0 0 16,-3 0-1-16,4 2 3 0,0-2-1 15,6-1 0-15,2 1-1 0,-2-3-4 0,7 0 0 16,0-1-2-16,0-1-1 0,5-1-1 0,-1-1-1 15,4 0-4-15,0 0-3 0,1-4-1 0,1 1-2 16,5-3 1-16,1 0 1 0,1-2 3 0,3-4-3 16,-1 0 4-16,0-2-1 0,5-2 3 0,-4-1 2 15,4-1 0-15,-2-2-1 0,3 0-2 16,-1-2 1-16,-1-1 1 0,4-1-1 0,-4 0 0 16,-1 0-4-16,3-4 0 0,-2-2 0 0,-1 0-1 15,-1-1 0-15,-3 1-1 0,2-1-3 0,0-1 0 16,-2 1 3-16,0 0-1 0,0-3-2 15,-1 3-1-15,0 0-4 0,-7-1 1 16,-1 1 2-16,-2 0 2 0,-4 1 0 0,-2 0 3 16,1-1 1-16,-2 1-3 0,-2 1 3 0,0-2-3 15,0 1 0-15,0-2 2 0,2 0 1 0,-1 0 0 16,-2-3 4-16,-1 0 2 0,-2-1 1 0,-1-2 3 16,-2-3 1-16,2 0 0 0,-3-2 1 0,3-5-2 15,-3-1-2-15,-1-1-2 0,3-6-4 16,-1-4-3-16,4-4-3 0,3-3 0 0,-1-3 0 15,-1 0 4-15,-4-1 4 0,-1 0-1 0,-4-1 2 16,-3 0 1-16,-4 0-3 0,-8-1 4 0,-1 1-1 16,-8 0-1-16,-1 2 2 0,-6 1-1 15,-6 5-6-15,1 4-2 0,-7 6 0 0,-5 5-4 0,-7 5-1 16,-7 6-3-16,-6 4-6 0,0 4-4 16,-1 4 1-16,3 2-6 0,2 0-9 0,4 7-16 15,5 3-25-15,-3 2-44 0,6 4-61 0,0 0-68 16,-6 4-87-16,16-5-34 0,13-4-389 0</inkml:trace>
  <inkml:trace contextRef="#ctx0" brushRef="#br0" timeOffset="655.03">4189 6329 829 0,'0'0'8'0,"0"0"81"0,0 0-25 16,-123 38-3-16,92-24 2 0,0 1 1 16,-3 1-6-16,-3 3-10 0,-1 2-3 0,3 0 5 15,-4 3 16-15,-1 3 18 0,0 2 5 0,-1 3 2 16,2 3-11-16,-1 1-1 0,3 3-6 0,-5 3-7 16,2 4-11-16,-3 2-20 0,1 3-10 0,1 2-11 15,0 1-4-15,0-1 1 0,5-2-5 0,1-1-3 16,5-3-5-16,6-4-8 0,4-3-5 0,1-4-8 15,9-2-18-15,0-3-24 0,6-5-35 16,-1-2-49-16,4-2-61 0,1-5-81 0,0-5-65 16,0-4 28-16,1-3-248 0</inkml:trace>
  <inkml:trace contextRef="#ctx0" brushRef="#br0" timeOffset="1004.71">2907 6957 1661 0,'0'0'-8'0,"0"0"52"16,0 0-22-16,-42 128 0 0,41-93-2 15,1-2-6-15,1 1-5 0,-1-1-2 0,6 1-5 16,-1-3 2-16,2 2 3 0,-3-2 4 0,4 0-1 15,0-1-2-15,-1-4-5 0,3-1-6 16,4-2 3-16,-2-3 1 0,1 0 1 0,3-2 3 16,-3-5 3-16,6-1-3 0,-7-5 2 0,7-3 4 15,0-3 8-15,-5-1 11 0,5-4 2 0,0-6-8 16,0-2-9-16,1-3-9 0,-1-1 1 16,2-2-6-16,1 0-1 0,-1-1-1 0,1-1-9 15,1 1-1-15,1-1-10 0,-1 1-14 0,-2 0-17 16,2 2-28-16,0-1-46 0,0 4-87 15,-1 0-110-15,-7 4-30 0,-3 5-428 0</inkml:trace>
  <inkml:trace contextRef="#ctx0" brushRef="#br0" timeOffset="2120.92">1263 7934 888 0,'0'0'249'0,"0"0"-44"0,0 0-39 0,0 0-11 16,0 0-25-16,0 0-42 0,0 0-34 15,-115 8-24-15,105-3-20 0,2 2-15 0,2 5-7 16,0 3 1-16,-3 5 7 0,4 1 4 0,0 4 6 16,4 1-4-16,1 1-2 0,0-1 0 15,0-1-5-15,8 0-1 0,1-2-7 0,3-1-4 16,-1-4-2-16,3 0-1 0,2-3-1 0,0-2-4 15,1-2 2-15,2-4-5 0,2-1 3 16,-2-4 4-16,2-2 4 0,0-1 18 0,-2-7 8 16,2-3 11-16,0-3 2 0,-3-1 0 0,-3-2-1 15,1-3 3-15,-4 1 8 0,-2-2-5 0,-1 0 7 16,-1-1-4-16,-3-2-3 0,-1 0 2 16,0-2-4-16,-3 3 0 0,1-3-5 0,-2 6 6 15,0 1 3-15,-1 5 5 0,0 4 8 0,-2 3-2 16,-2 4-1-16,2 0-7 0,0 3-13 0,-3 0-30 15,3 4-19-15,-3 3-17 0,0 7-6 0,0 5 16 16,1 4 4-16,-2 5 5 0,0 0 6 0,4 2 0 16,0 1 0-16,2-3 2 0,1-1-1 15,0-2-6-15,4-3 0 0,2-2-12 0,2-4-12 16,8-3-5-16,-4-5-3 0,7-3 11 0,-3-5 16 16,7 0 27-16,0-8 13 0,0-7 10 0,4-6 6 15,-1-3-6-15,1-5-1 0,2-2 0 16,-3-4 0-16,-1 0 5 0,-2-4 4 0,-1-1 7 15,-3 0-1-15,-1-6 1 0,1-1-7 16,-7-7-8-16,5-2-5 0,-4-7-5 0,1-1-2 16,0-1-6-16,-2 0-2 0,-2 1-3 0,1 8 4 15,-7 7 8-15,-1 10 10 0,-3 8 12 0,0 9 10 16,-3 8 5-16,-1 6-5 0,1 4-15 16,-1 4-30-16,0 4-25 0,-1 8-12 0,-1 10 1 15,-3 8 18-15,-2 7 9 0,1 8 6 0,-3 3 1 16,3 6 0-16,-2 2 3 0,2 4 1 0,0 1 9 15,3-2 4-15,-1 4 5 0,5-6 2 0,2-2-8 16,1-4-9-16,3-5-14 0,10-4-13 0,2-4-7 16,0-2-6-16,4-5 0 0,0-4-1 0,1-6-1 15,0-2 0-15,-1-6 2 0,-1-5 5 16,-1-4 14-16,3-4 13 0,0-2 10 0,-1-8 8 16,1-5 3-16,-2-3 4 0,-2-2 3 0,1-5 4 15,-4-2 6-15,1-2 6 0,-3-2 4 16,-5-1 2-16,1-4 0 0,-2 1-7 15,-1-4-3-15,-4 4-1 0,0 0-2 0,0 4 4 16,0 3 7-16,-5 6 10 0,-1 6 13 0,-2 6 10 0,-1 5-4 16,0 5-17-16,-1 0-22 0,-2 12-24 15,0 5-10-15,-5 9 3 0,3 6 6 0,-3 5 6 16,4 2 3-16,1 1-1 0,0-1-3 0,6 2-5 16,4-4-8-16,2-3-9 0,0 0-12 15,8-7-16-15,5-3-20 0,1-3-37 0,5-4-38 16,3-3-75-16,5-5-96 0,1-5-103 0,-6-4-10 15,-7 0-331-15</inkml:trace>
  <inkml:trace contextRef="#ctx0" brushRef="#br0" timeOffset="3421.21">2680 8188 1548 0,'0'0'470'0,"0"0"-447"0,0 0-12 0,0 0 9 15,0 0 10-15,-5-121-12 0,16 90-15 0,-1 2-3 16,4-1-3-16,0 3-3 0,-2 3 4 0,4 3-1 16,-4 4 3-16,-2 4 1 0,1 4-1 0,-3 4 0 15,0 4 2-15,-3 1 4 0,3 1 9 16,-4 8 9-16,3 4 8 0,-2 6 2 0,-1 5-2 16,0 3-8-16,2 5-11 0,-4 1-4 0,0 0-6 15,2-1-3-15,-1 0 1 0,0-4-4 0,4-2-3 16,1-6 0-16,-3-1-4 0,2-4 4 15,-1-5-3-15,-1-3 3 0,-2-2-3 16,2-4 6-16,-2-1 11 0,-2 0 12 0,4-7 14 16,-1-4-2-16,2-6 0 0,-1-1-13 0,4-4-7 15,-2-3-1-15,-1-1-8 0,3-2 4 0,0 1-3 16,0 0-1-16,0-1 0 0,1 3-2 0,0 1-2 16,-1 4 0-16,-3 5-5 0,3 2-1 0,-3 6 0 15,-3 4-4-15,0 2-2 0,1 1 3 16,-1 2 8-16,-2 6 15 0,-1 5 7 0,6 5 3 15,-5 4-7-15,-1 2-7 0,1 4-3 0,-1 2-6 16,0-3 3-16,1 0-4 0,0-2-3 0,5-2 1 16,-2-3-4-16,3-4-1 0,-2-4-7 0,4-1 1 15,-1-5-7-15,0-2-1 0,-2-2 7 0,2-2 8 16,1-2 12-16,1-3 11 0,1-5 4 16,-1-1-3-16,0-4-2 0,3-1-4 0,0-3-1 15,0 0-1-15,-2-1-2 0,0-2-1 16,1-1-4-16,-1 0 2 0,2 0-3 0,-1 3 1 15,-3-1 0-15,0 2-4 0,-4 2 4 16,2 4-2-16,-4 4 1 0,-1 3 1 0,2 3 0 16,-4 1-1-16,0 2-6 0,0 0-4 0,0 3-7 15,0 4 3-15,0 6 6 0,-3 3 5 0,0 6 3 16,1 3-1-16,0 0-7 0,-2 0-8 0,4-1-6 16,0-1-12-16,7-2-7 0,0-3-7 0,0-2-7 15,4-2 5-15,3-3 10 0,-1-1 10 0,4-4 12 16,-1-1 6-16,2-5 7 0,1-1 7 0,0-3 9 15,1-5 3-15,1-3 4 0,-2-2-2 16,0-4 0-16,-5 0 3 0,4-3 4 0,-5 0 10 16,-2 1 3-16,0-3 2 0,-2-1-2 0,1-2-6 15,-2 0-6-15,-4 1-5 0,1-3-4 16,-2 4-6-16,-3 1 7 0,0 3 3 0,0 4 9 16,0 2 11-16,-8 4 1 0,2 3-1 0,-3 4-10 15,-2 2-13-15,-3 1-15 0,1 5-12 0,-4 4 1 16,3 5-2-16,-3 1 7 0,2 2 1 15,-1 3-1-15,3 0 2 0,2 1-4 0,2 0 0 16,2 1-7-16,5-3-2 0,2 2-8 16,0-1-3-16,7-4 0 0,2-2-5 0,2-3 1 15,2-1-2-15,0-3 0 0,5-4 5 0,-1-1 8 16,-2-2 7-16,3-1 4 0,1-6 11 0,-4-2-1 16,1-1 4-16,-4-2 6 0,3-2 0 0,-4-1 4 15,0-1 3-15,-2 0 3 0,-2-1-5 0,3 0 2 16,-2-1-4-16,-2 3-2 0,-3 2 5 0,-2 1-1 15,-1 3 3-15,0 1 1 0,0 3 3 16,0 1-2-16,0 3 0 0,-1 1-7 0,-1 0-12 16,1 0-12-16,-3 5-11 0,2 3 2 0,1 4 1 15,-1 3 10-15,-3 1 4 0,2 2-2 0,2 1 3 16,1-2-7-16,0 0-2 0,1-1-2 16,7-1-6-16,-3 0-3 0,4-5-2 0,0 0-3 15,1-3-4-15,1-2 10 0,0-1 3 16,4-4 9-16,-3 0 12 0,3 0 0 0,2-6 4 15,-4-2 3-15,2-2 2 0,-2-3 1 0,-1-1 2 16,3-2 1-16,-4-1-6 0,1-2 5 0,-1 0-3 16,1-1-1-16,3 0-1 0,-2-1-2 15,-1-1-3-15,0 3-1 0,1 0 4 0,-2 4-1 16,-6 2 8-16,2 4 3 0,-5 4 5 0,0 1 5 16,-2 3-1-16,0 1 1 0,0 1-9 0,0 6 3 15,0 3-4-15,-3 5-1 0,0 4 6 0,-4 2-8 16,-3 4-5-16,3-2-2 0,2-2-6 0,-1 1-2 15,4-1 0-15,1-1-7 0,1-3-13 16,0-2-19-16,3-3-24 0,5 0-15 0,2-2-29 16,6-1-32-16,-2-4-75 0,4-2-211 0,-5-3-116 15,-2 0-631-15</inkml:trace>
  <inkml:trace contextRef="#ctx0" brushRef="#br0" timeOffset="3574.03">4115 7333 2455 0,'0'0'71'0,"0"0"5"15,0 0-9-15,0 0-28 0,0 0-47 0,0 0-36 16,0 0-21-16,0 0-22 0,0 0-58 0,0 0-106 16,0 0-277-16,0 0-894 0</inkml:trace>
  <inkml:trace contextRef="#ctx0" brushRef="#br0" timeOffset="4082.19">936 9688 1776 0,'0'0'-66'0,"0"0"79"16,0 0 47-16,0 0 30 0,0 0-10 0,140-146-34 15,-103 103-17-15,5-5-7 0,1-3-2 0,2-4-4 16,2-1 2-16,-3-3-7 0,0 3-5 16,-6 3 1-16,-4 3-6 0,-8 5 8 0,-6 4 5 15,-6 2 8-15,-4 2 6 0,-7 1 4 0,-5 4 7 16,-5 2 6-16,-3 5 10 0,-5 6 6 0,-5 6-11 16,1 8-19-16,-3 5-28 15,-3 4-19-15,-1 13-6 0,-1 7 3 0,-2 8 10 0,1 7 6 16,6 10 10-16,-3 7 2 0,2 11 6 15,6 6 3-15,1 8-1 0,6 6-5 0,-1 2-1 16,4 1-4-16,5 2-2 0,1 0 2 0,1 0-3 16,1-1-1-16,3-3-3 0,2-3-6 0,4-8-13 15,-1-6-18-15,0-8-17 0,2-5-33 16,-1-9-22-16,0-6-31 0,0-4-55 0,-4-8-92 16,0-4-115-16,0-10-25 0,-3-7-374 0</inkml:trace>
  <inkml:trace contextRef="#ctx0" brushRef="#br0" timeOffset="5604.16">819 9864 1967 0,'0'0'-37'0,"0"0"20"15,0 0 96-15,0 0 37 0,0 0-2 0,142-26-15 16,-101 16-17-16,1-2-12 0,1 0-17 0,-2 2-18 15,0-2-12-15,0 1-6 0,-2 0-10 16,-1-2-3-16,-1 0 0 0,-1 3-5 0,-3 0 2 16,-7 2-3-16,-3 1 4 0,-3 1-2 0,-8 1 3 15,-1 2 0-15,-3 1-2 0,-5 1 3 0,-2 1 1 16,-1 0 6-16,0 0 1 0,0 0 1 16,0 0-9-16,-2 1-7 0,-2 3-7 0,-2 2-13 15,0 1 7-15,-1 2-1 0,-1 3 4 0,0 1 9 16,2 2-2-16,-1 5 2 0,2-1 0 0,1 3 1 15,3 3-2-15,1 0-1 0,0 1-1 0,0-3-6 16,8-1-3-16,1-3-5 0,4-2-2 0,0-2-2 16,5-4 2-16,-2-1 1 0,2-3 1 15,1-5 9-15,-1-2 7 0,1 0 11 0,-4-7 5 16,2-4 8-16,-2-2 2 0,0-4-1 0,-4 0 5 16,-1-2-5-16,-2-3 5 0,-4-1-1 0,-1-2-3 15,-3-1-1-15,-2-2-5 0,1-2-6 16,-3-1-3-16,-5-1-2 0,-2 1-1 15,-1-1 0-15,-2 1 1 0,1 2-5 0,-5 3 5 16,5 5 1-16,-5 1 3 0,5 7 3 0,-4 4 0 16,5 5-6-16,-1 3-5 0,1 1-5 0,2 3-10 15,2 6-2-15,0 5-4 0,3 2 2 0,1 4 0 16,5 2 2-16,-1 1 2 0,6 0-4 0,5 0 3 16,2-5-2-16,7-1 0 0,0-2 5 15,5-2 0-15,0-2 7 0,3-6 3 0,1-3 6 0,-2-2 4 16,3-3 5-16,-1-7 8 0,0-4 0 0,0-4 3 15,-2-2 2-15,-1-4-1 0,-4-2 2 16,-1-2 0-16,-1-4-5 0,0-1-5 0,-2 0-1 16,-4-3-6-16,1-1 1 0,-3-2-5 0,-6-4 1 15,-1 0-2-15,0-4 2 0,-5-2-1 16,0 2-5-16,0 2 2 0,-6 4-4 0,-2 5 0 16,1 6 3-16,-4 7 4 0,0 8 6 0,3 6 3 15,-3 6-2-15,2 3-15 0,-2 9-11 0,-2 10-9 16,1 8-3-16,-1 7 14 0,0 7 3 15,-1 4 8-15,5 5 5 0,6 2-2 0,-1 2-2 16,2 1-2-16,4-2-2 0,1 0-1 16,7-3 0-16,2-4-2 0,6 0-3 0,2-6-4 15,1-3-2-15,1-5-2 0,4-2-5 0,-1-6 5 16,3-3 1-16,-5-4 5 0,0-6 7 0,2-2 0 16,-6-5 6-16,0-4 0 0,-3 0 7 15,-1-8 9-15,0-5 7 0,-4-2 4 0,1-6-3 0,0-3 0 16,-4-4-3-16,1-2-6 0,-1-1 0 15,-5-5-3-15,3 1-5 0,-4 2 3 0,-2 1-2 16,0 2 2-16,0 6 4 0,0 5 2 0,0 3-2 16,0 5 2-16,0 4-2 0,0 2 2 0,-1 4 2 15,0 1-8-15,0 4-8 0,-1 5-6 16,0 7-4-16,1 5 3 0,0 4 2 0,2 6 1 16,-1 0 2-16,0 1-4 0,6 0 5 0,1 1-3 15,1-2-6-15,2-2 3 0,1-1-9 0,6-3 0 16,-4-1-2-16,5-2-1 0,-1-3 2 15,1-1 1-15,0-2 4 0,-1-3 4 16,3-3 1-16,-4-3 2 0,0-5 2 0,0-2 1 16,-2 0 6-16,-2-8 4 0,2-4 4 0,-2-2 3 15,-2-6-6-15,-2-1 1 0,-2-3 0 0,-2-3-1 16,-1 0 2-16,-4-2-3 0,1-2-2 0,0-4-4 16,-6 1 2-16,-2-4-2 0,-1 0-4 0,-4 2 3 15,2 4-7-15,-7 6 3 0,3 1 3 0,-2 8-3 16,0 6 4-16,-1 3-7 0,0 4-1 15,0 4-8-15,-1 0-2 0,3 8-1 0,-1 5-4 16,-1 4 4-16,5 4 0 0,2 2-1 0,2 1 0 16,3 3-2-16,3-1-5 0,3-2-2 0,3-2-5 15,4-4-3-15,5 0 1 0,0-4 1 0,0-4 4 16,2-1 3-16,-2-4 8 0,5-3 7 16,-4-2 6-16,6-2 8 0,1-9 2 15,-1-1 6-15,2-4 0 0,0-2 3 0,-1-1 4 16,1-3 3-16,-2-1 7 0,1 0-1 0,-1-1 3 15,-5 0-4-15,5-4-11 0,-4 3 0 16,2 0-4-16,1 1-2 0,0 2 2 0,-2 0-4 16,1 5-5-16,1 4-3 0,-4 1-2 0,3 5 1 15,-5 2 1-15,-1 5 1 0,1 0 1 0,-3 5-1 16,0 5 6-16,-1 4 2 0,-4 4 3 0,2 3-1 16,-3 4-7-16,3 0 0 0,-4-1-5 0,-2 1 0 15,3 0 0-15,1 1-4 0,-1-1 1 0,-3-1 1 16,0 1 3-16,0-1 3 0,-1-1-3 15,-5-2 2-15,3-3-2 0,2-2 0 0,-4-3-1 16,2-2 2-16,2-4-4 0,0-1 0 0,1-2 1 16,-1-3-5-16,1-1 4 0,0 0-1 0,0-3 2 15,0-5 5-15,0-3 0 0,3-4 2 0,0-4-2 16,3-3-2-16,5-2-3 0,0-6 0 16,-2 0-1-16,7-3 1 0,-2-1 1 0,-1-1-1 15,4 0 5-15,-2 3-2 0,1 2 4 16,-2 5 3-16,-3 6-1 0,0 3 3 0,-3 7 4 15,-1 3-2-15,-5 4 0 0,3 2 1 0,-3 0 0 16,-1 6-1-16,0 5 8 0,-1 7-3 16,0 5-2-16,-1 3-3 0,-5 4-5 0,3-2-5 15,-4-1-1-15,3-1-4 0,-3-4-6 0,5 0-7 16,0-3-18-16,1-2-11 0,2-3-20 0,-1-1-26 16,1-4-25-16,2-3-37 0,6-3-29 0,0-3-85 15,2-2-146-15,6-9-98 0,-5 2-326 0,-2 2 490 0</inkml:trace>
  <inkml:trace contextRef="#ctx0" brushRef="#br0" timeOffset="5738.32">3072 8896 1102 0,'0'0'392'0,"0"0"-92"0,0 0-75 0,0 0-87 16,0 0-68-16,0 0-40 0,0 0-59 15,0 0-76-15,0 0-65 0,0 0-60 0,0 0-80 16,0 0-86-16,0 0-559 0</inkml:trace>
  <inkml:trace contextRef="#ctx0" brushRef="#br0" timeOffset="6325.17">3114 9583 1343 0,'0'0'357'0,"0"0"-271"0,0 0 36 0,0 0 63 15,0 0-12-15,0 0-31 0,0 0-25 16,0 0-19-16,101-129-18 0,-75 100-16 0,-4-3-11 16,5-2-5-16,-3-3-14 0,-1-1-3 0,3-4-9 15,-5-3-10-15,1-2-1 0,4-3-6 16,-2-3-1-16,1 0-2 0,-1-1 2 0,-2 3 1 16,0 4-2-16,-4 4 2 0,-5 8-5 0,-3 9 1 15,-3 5 0-15,-4 8 7 0,0 5 0 0,-3 5 3 16,0 2 9-16,-3 1-13 0,0 0-4 15,-5 6-16-15,-2 7-11 0,-3 5 0 0,-5 10 5 16,2 3 8-16,-3 3 6 0,2 5 6 0,-1-1-4 16,4 4 1-16,-3 0 0 0,5 6-2 15,-1 0 4-15,3 2-2 0,3-1 3 0,4-2-5 16,-1 2 1-16,4-5-5 0,5-4-4 0,3-1 4 0,3-3-10 16,4-4 2-16,4-2-4 0,1-3 1 15,6-5 4-15,1-4 2 0,2-4 3 0,1-4-1 16,2-6 8-16,3-4 4 0,-2 0-1 0,0-8 4 15,2-5-5-15,-2-2 1 0,-1-4 3 0,-4-3 6 16,-4-2-5-16,-2-2 3 0,-5-4 3 16,-3 0-5-16,-4-2 6 0,-3-3 0 0,-4-2-6 15,2 1 1-15,-5 1 0 0,0 3 0 0,-8 6 3 16,0 6 5-16,-2 3 3 0,-3 7 3 16,1 4-4-16,-5 5-3 0,2 1-13 0,-3 7-5 15,-1 6 3-15,-1 4-5 0,1 5 10 0,4 3-4 16,-1 5 1-16,5 0 2 0,3 2-4 15,3 2 1-15,-1-2-5 0,8-1 6 0,-2-1-5 16,6-2 1-16,3 0 2 0,3-3-5 0,4 0-2 16,-1-2-3-16,5-3-4 0,2-1-8 0,3-3-4 15,-3-4-18-15,1-3-14 0,4-4-26 16,-1-3-36-16,2-2-52 0,-1 0-161 0,-11-4-222 16,-1 1-710-16</inkml:trace>
  <inkml:trace contextRef="#ctx0" brushRef="#br0" timeOffset="6556.11">3354 8851 2023 0,'0'0'17'0,"0"0"39"0,0 0 38 15,0 0 2-15,134-13-10 0,-97 4-18 0,-2 1-6 16,3 0-12-16,2 1-20 0,1-2-15 0,0 2-9 16,0 0-18-16,2 2-23 0,-3-1-45 0,-1 1-65 15,1 2-196-15,-12 2-215 0,-10-1-853 0</inkml:trace>
  <inkml:trace contextRef="#ctx0" brushRef="#br0" timeOffset="7419.5">976 11264 1524 0,'0'0'461'0,"0"0"-467"0,0 0-5 0,0 0 2 16,-39-137 10-16,44 102-1 0,4 0 0 15,2 2-5-15,0 1-3 0,-2 6 4 0,2 3-7 16,-2 5 7-16,-2 6 4 0,0 4-3 0,-4 3 2 15,2 4-2-15,-2 1 3 0,-1 0 6 0,1 6 10 16,-1 3 7-16,1 6-1 0,2 5-4 16,1 3-10-16,2 4-4 0,-2 3-5 0,1 1 1 15,2 2-1-15,1-4-3 0,0 0 4 0,0-1-4 16,2-2 6-16,-1-4 1 0,1-1 1 16,-1-5 3-16,-3-5 0 0,1-4 1 0,1-2 1 15,-2-4 11-15,-3-1 8 0,0-2 11 0,1-6 10 16,0-5-2-16,1-5-6 0,-2-4-12 0,2-3-10 15,3-3-13-15,-3 0 1 0,2-2-2 0,-2 1-2 16,4-1 6-16,-1 2-7 0,2 2-2 0,-1 4-4 16,0 1-1-16,0 6-5 0,1 3-3 15,-1 6-5-15,1 2-4 0,-1 4 1 0,2 0 3 16,1 7 10-16,-3 4 4 0,1 5 8 0,1 5 2 16,-1 2-8-16,0 2 7 0,-1 1-8 0,1 0 1 15,-3-1 5-15,3 1-3 0,0-4 5 16,0-4 0-16,0-3 0 0,-2-2-5 15,-2-4-1-15,-1-3 0 0,0-3-1 0,-3-3 5 16,2 0 8-16,-4-1 11 0,0-4 12 0,4-6 4 16,-4-2-2-16,3-3-9 0,0-2-10 0,0-3-8 15,0 0 0-15,-2 0-5 0,4 0 5 0,-2 0-3 16,1 3-1-16,4 2 0 0,-1 2-7 0,-2 1 7 16,3 3-5-16,-1 3 1 0,2 1 5 15,3 4-3-15,-2 2 5 0,7 0 1 0,-1 3 0 0,0 4-4 16,5 3-1-16,-5 1-4 0,0 4-4 15,-1 3-1-15,-2 1-4 0,-1 2-7 0,-3 3-10 16,-2-2-16-16,-2 3-24 0,-1-3-52 0,-2 2-138 16,-1-8-229-16,-3-4-763 0</inkml:trace>
  <inkml:trace contextRef="#ctx0" brushRef="#br0" timeOffset="7655.17">693 10685 2341 0,'0'0'-21'0,"0"0"-3"0,0 0 29 0,0 0 1 16,146-80-2-16,-100 67-6 0,6 1-2 0,3 4 0 15,1 3-6-15,4 1-15 0,-1 4-22 0,0 1-37 16,-1 10-43-16,2 4-99 0,-1 6-99 0,1 4-89 16,-18-5 11-16,-12-5-237 0</inkml:trace>
  <inkml:trace contextRef="#ctx0" brushRef="#br0" timeOffset="7987.46">1144 12008 2068 0,'0'0'8'16,"0"0"19"-16,0 0-10 0,0 0 5 0,-33 157-7 15,33-107-6-15,6 3 2 0,-3 3-1 0,5 5-3 16,-3 0-4-16,2 3-3 0,1 1-3 16,-1-1-6-16,-3-2-4 0,2-1-17 0,-2-2-30 15,-2-4-43-15,2-2-79 0,1-3-99 16,-5-4-104-16,0-14-3 0,0-11-355 0</inkml:trace>
  <inkml:trace contextRef="#ctx0" brushRef="#br0" timeOffset="8273.18">861 12243 1394 0,'0'0'120'15,"0"0"-18"-15,0 0-3 0,0 0-9 0,0 0 4 16,0 0-10-16,96-131-4 0,-65 120-5 0,5 4-13 16,-1 4-17-16,0 3-16 0,0 0-11 0,-4 9-8 15,-1 3-7-15,-1 4 5 0,-3 3-6 0,-1 4 1 16,-6 0 1-16,-2 3-8 0,-3-2 2 16,-3 1-3-16,-8-2 0 0,-3-3-1 0,0 0 2 15,-9-1-1-15,-2-4-14 0,-1 0-11 0,-7-1-25 16,1-3-22-16,-1-4-14 0,-2-2-22 15,1-3-33-15,3-2-56 0,-2 0-77 0,1-5-64 16,6-2 34-16,6 3-318 0</inkml:trace>
  <inkml:trace contextRef="#ctx0" brushRef="#br0" timeOffset="8946.98">1451 12318 1401 0,'0'0'128'0,"0"0"-47"0,0 0-23 15,0 0 16-15,0 0-11 0,-12-133-25 0,15 102-9 16,-1-2 0-16,4-2-8 0,-2-3-3 0,6-1-9 16,-1 1-9-16,3 2 4 0,-2 4-4 15,4 2 2-15,1 8 2 0,-3 4 1 0,3 5 0 16,-2 5-1-16,-2 3-2 0,2 5-4 0,-3 0 4 15,1 5 6-15,-1 6 1 0,-2 5-1 16,2 3-7-16,0 5-13 0,-2 6-4 16,-3 1 7-16,5 5 3 0,-3-1 10 0,1 2 4 15,-3 0-4-15,3-3 1 0,2-2-4 0,0-2 0 16,0-4-3-16,1-3-4 0,1-1-3 0,4-6-4 16,-3-3 1-16,5-4-1 0,-5-4 1 0,6-3 5 15,-5-2 6-15,2-3 9 0,0-8 6 0,1-4 5 16,2-5-2-16,-2-1 1 0,-2-4-2 0,3-1-2 15,0-2 3-15,-4-1 2 0,4-3 6 16,-7 2 3-16,1-3 3 0,-1 1 3 0,-3-1-2 16,0 0 3-16,-7 3 3 0,2 2-2 0,-3 3 3 15,-2 6 11-15,-2 3-1 0,-4 5 12 16,-2 4 2-16,-2 4-21 0,-3 3-15 0,1 1-28 16,-3 8-15-16,0 4-2 0,1 6 5 0,-4 2 1 15,1 4 2-15,3 3 3 0,1 3-3 0,0 0 4 16,4 1 1-16,3-2-5 0,1-2 2 15,6-3-2-15,1-1-3 0,0-6-3 0,3-3-4 16,7-4-5-16,1-1 1 0,4-5 4 0,-1-2 6 16,4-3 8-16,1-4 5 0,1-6 6 15,-2-4 0-15,2-1 2 0,1-1 1 0,-4-4-2 16,2 2 7-16,-2-3 2 0,-4 2 4 0,-1-2 6 16,0 0 0-16,-1 3 1 0,-5 1-1 0,1 1 3 15,-5 3 1-15,0 3 4 0,1 2 0 0,-3 3-1 16,0 1 1-16,0 2-1 0,0 2-1 0,0 0-8 15,0 2-14-15,-3 5-13 0,2 3-9 16,-1 7-1-16,0 4 4 0,-2 1 2 0,3 2-5 16,2-1-6-16,-1 0-13 0,4-3-17 0,0-1-21 15,6-2-29-15,-1-1-31 0,1-2-44 0,2-4-95 16,0-2-142-16,0-2-57 0,-5-4-451 0</inkml:trace>
  <inkml:trace contextRef="#ctx0" brushRef="#br0" timeOffset="9583.06">2400 11789 1340 0,'0'0'150'0,"0"0"-28"0,0 0 0 0,0 0-15 15,0 0-13-15,0 0-4 0,-96 131 7 0,89-107-11 16,2 1-29-16,5-3-20 0,0-1-18 0,5-4-10 15,4 0-4-15,4-3-8 0,3-3-5 0,-1-2-1 16,3-2-3-16,3-4 4 0,0-3 4 16,0 0 4-16,4-4 3 0,-2-7 4 0,-1 0 3 15,-2-4 3-15,1-1 7 0,-2-4 8 0,-2 0 6 16,-4-5 5-16,1 1-1 0,-2-1-3 16,1-3-2-16,-4-2-2 0,-1-2 0 0,0-5-4 15,0-2-2-15,-1-2-5 0,-2-6-5 0,3-3-3 16,1-3-5-16,-5-1-1 0,3 1-2 15,-2 5-2-15,-2 2 4 0,-1 8 2 0,-1 7 4 16,-1 7 1-16,-1 6 3 0,1 8 5 0,0 3-1 16,-2 4 7-16,2 3-5 0,-3 3-14 0,0 7-7 15,1 7-12-15,0 4-2 0,-3 7 7 16,3 3-1-16,2 1 5 0,0 4 0 0,0 0-2 16,0 2 4-16,7-1-3 0,-2 2-1 0,3-3-1 15,3-2-7-15,0-4-3 0,4-2-1 0,-2-2-5 16,-1-3 4-16,5-1 1 0,-3-3 0 0,3-3 3 15,-3-2-5-15,3-3 2 0,-5-5-4 0,2-1-3 16,-2-5 3-16,0 0 2 0,-2-5 7 0,1-4 9 16,0-4 6-16,-1-1 5 0,0-2 2 15,0-2 3-15,-3-2 2 0,-2-1 5 0,2-2 1 16,-3 0-1-16,2-3-1 0,-2 1-3 0,2-3-4 16,-3 3-2-16,3 0 2 0,-3 4 0 15,-3 3 2-15,1 6 1 0,-1 4 3 0,2 5 1 16,-2 1 1-16,0 2 0 0,0 5-8 0,0 6-3 15,-2 5-6-15,1 5-2 0,-2 5 3 16,-2 1-5-16,3-1 1 0,0 0-1 0,2-2-1 16,-1 1-6-16,1 1-2 0,0-4-6 0,0-2-17 15,3-1-16-15,3-3-22 0,1-2-19 0,3-3-25 16,1-1-42-16,5-5-105 0,-4-1-206 16,0-4-67-16,-4 0-589 0</inkml:trace>
  <inkml:trace contextRef="#ctx0" brushRef="#br0" timeOffset="9741.69">3058 11218 1817 0,'0'0'149'0,"0"0"-19"16,0 0-14-16,0 0-30 0,0 0-44 0,0 0-45 15,0 0-32-15,0 0-21 0,0 0-14 16,0 0-15-16,0 0-61 0,0 0-190 0,0 0-133 15,0 0-671-15</inkml:trace>
  <inkml:trace contextRef="#ctx0" brushRef="#br0" timeOffset="9940.91">2450 11369 1595 0,'0'0'5'0,"0"0"55"0,0 0 8 0,144-16-9 16,-96 6-29-16,3 2-18 0,-2 0-10 0,4 0-26 15,1 3-48-15,3 0-123 0,-6 3-169 16,-10 0-42-16,-14 2-364 0</inkml:trace>
  <inkml:trace contextRef="#ctx0" brushRef="#br0" timeOffset="10515.33">3337 11433 820 0,'0'0'348'0,"0"0"-52"16,0 0-22-16,0 0-47 0,0 0-74 15,0 0-40-15,0 0-26 0,0 0-7 0,0 0-13 16,0 0-11-16,0 0-5 0,-86 128-4 0,78-107-6 15,1 1-6-15,2-1-5 0,-1 0-8 0,6 0-7 16,0-1-8-16,0-1-2 0,6 0-5 0,3-4-4 16,1 0 3-16,1-1-7 0,3-2 4 0,2-2 2 15,2 0 0-15,-2-1 0 0,5-2 4 0,3-2 0 16,-2-2-2-16,2-2 4 0,4-1-6 16,-4 0 2-16,4 0 0 0,0-5 2 0,-2-2 2 15,1-1 2-15,2-2 0 0,-4-1-2 0,2-1 5 16,-4-1 0-16,2-1-1 15,-5 0 3-15,1 1-4 0,-6-2 2 0,2-2 0 0,-7 1 6 16,2-1-1-16,-4 0 1 0,-5-1 3 16,-1 0-3-16,-2 2 4 0,0 1-1 0,-3 3 1 15,-6 2-4-15,-2 4 4 0,0 1-3 0,-5 3-7 16,0 2 1-16,-3 0-12 0,-1 5 0 0,0 3 2 16,0 2-7-16,6 1 6 0,-2-1-2 0,4 2-3 15,1 1 3-15,-1-1 0 0,4 1 0 16,0 1-3-16,5 1 2 0,-1-3-5 0,4 1 0 15,0 0-3-15,5-3 1 0,-1 1-2 0,4-2-2 16,1-2 3-16,2 0-3 0,-1-1 4 0,1-2-2 16,4-1 4-16,-4-3 1 0,2-1 3 0,-2 1 5 15,3 0-4-15,1 0 5 0,-3 0-2 16,4 0 0-16,-4 0 2 0,1 0-1 0,-2 1 0 16,4 0-1-16,-3 2-2 0,0-1 1 0,-1 0 0 15,1 2-1-15,3 2 0 0,-4-1-5 0,0 1-6 16,1 1-9-16,-1 0-15 0,4 0-20 15,-3 0-34-15,-1-3-38 0,0 0-66 16,0-2-160-16,-4-1-186 0,-3-1-844 0</inkml:trace>
  <inkml:trace contextRef="#ctx0" brushRef="#br0" timeOffset="10788.83">3727 11005 2340 0,'0'0'110'0,"0"0"-35"0,0 0-11 16,0 0 8-16,0 0-5 0,0 0-8 0,0 0-6 15,0 0-9-15,34 117-16 0,-9-100-9 16,0-1-12-16,4-2-3 0,2 2 2 0,6-4-4 15,-2 2-1-15,6-3-5 0,-2-1-6 0,-1-2-14 16,-6-2-18-16,-3-3-30 0,-5-1-56 16,-3 0-75-16,-1-2-200 0,-8 0-205 0,-4 0-829 0</inkml:trace>
  <inkml:trace contextRef="#ctx0" brushRef="#br0" timeOffset="11356.17">2929 11250 697 0,'0'0'186'0,"0"0"-58"0,0 0-24 15,0 0 0-15,0 0-15 0,0 0 0 0,0 0 1 16,0 0-8-16,0 0-21 0,0 0-21 16,0 0-10-16,0 0-10 0,0 0 6 0,0 0 4 15,39 19 4-15,-38-14 6 0,-1 1-2 0,1 1 4 16,-1-1-3-16,0-1 1 0,0 1 4 15,0-1 0-15,-1 0 6 0,-1-1 1 0,-5 0-1 16,4-2-6-16,-4 0-3 0,4-1-8 0,-4-1-6 16,5 0 2-16,-2 0-4 0,-1 0 2 15,4 0 1-15,-1 0-5 0,0-2-9 0,1 0-8 0,-2-3-7 16,2 1-7-16,1-1-2 0,0 0-6 16,0-1-9-16,0 1-12 0,1-1-20 0,4 0-19 15,-2 0-33-15,5 0-48 0,-2 2-129 0,-1 1-185 16,0 1-746-16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04:55.74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3114 7064 0 0,'0'0'122'15,"0"0"-18"-15,0 0-49 0,0 0-23 0,0 0-14 16,0 0-5-16,0 0-1 0,0 0 0 16,0 0 3-16,0 0 0 0,0 0 1 0,0 0 4 15,-7-3 3-15,7 3 5 0,0 0 6 0,0 0-1 16,0 0 0-16,0 0-8 0,0 0-5 0,0 0-7 16,0 0-5-16,0 0-2 0,0 0 8 15,1 0 9-15,1 0 6 0,1 4 8 0,2-2 0 16,-1 3-3-16,4 0-5 0,-1-1-7 0,-2 2-10 15,5-1-4-15,-1 0-1 0,1 0-2 0,0 0 1 16,1 1 0-16,1 0-1 0,3 0 1 16,-2 0 1-16,4-1-2 0,-3 0 1 0,4 1 2 0,0-1-3 15,-1 0 3-15,3-1-2 0,-1 2-2 16,0-1 1-16,1 0-4 0,-2-1 3 0,1 1-2 16,-3-2 4-16,3 2 1 0,2-2 0 0,-2 0 1 15,2 0-3-15,-2 1 2 0,2 0 0 0,0 0 2 16,-2 1-3-16,2 0-1 0,-1-2-2 15,-1 2-3-15,-4-2 3 0,2 0 0 16,1 0 0-16,-4 1 1 0,5-2-2 0,-1 0 0 0,-3 2 2 16,3-3 0-16,-1 1 1 0,2 1 2 15,-3-2-1-15,5 0 2 0,-1 1 3 0,0-1-2 16,1 1 0-16,0 1-3 0,3-2 0 0,-2 1-1 16,2 0 0-16,2 0 0 0,-2 0-3 15,3 0-1-15,-5 0 4 0,1 2 0 0,3-2 3 16,-3 1 0-16,-1-1 1 0,4 0-1 0,-2 1-1 15,4-1 0-15,-3 0 1 0,3 1 5 0,2-1 0 16,-2 0 2-16,3 1-4 0,-1-1-2 16,0 0-3-16,1 1-1 0,0-1 3 0,1 0-4 15,-1 0-1-15,-1 1 2 0,1 0-2 0,4 0 2 0,-1 0 3 16,-1-1-2-16,1 0 1 0,2 1 0 16,-1-2 0-16,0 1-1 0,-1-1 4 0,5-1 1 15,-1 1-4-15,-1-1 4 0,0 0-4 0,4 0-3 16,-1 0 7-16,-1 0-2 0,3-2 0 15,-2 1 1-15,1 0-4 0,1 0 0 0,-1-1 1 16,2 1 0-16,2 0-1 0,-2-1 1 0,2 1 0 16,-1-1-2-16,-2 1 0 0,3 0-1 0,-1 0-2 15,0-1 0-15,3 0 1 0,-2 1 0 16,-1-1 2-16,3 1 2 0,-1 0-3 0,0-1 2 16,1 1-2-16,-2 0-3 0,2-2 4 15,1 2-2-15,-2-1 2 0,2-2-3 0,-2 3 0 16,1-1 0-16,-2-1-1 0,3 2 4 0,-1 0-3 15,0 0 2-15,0 0 0 0,2 0 0 0,1-2-1 16,0 2 0-16,-1-2-1 0,5 1-2 0,-3 1 3 16,2 0-1-16,0 0 0 0,-3 1-2 0,2-1 1 15,-1 1-1-15,0 0-1 0,0 0 1 0,0 0-5 16,1 0 2-16,1 0 2 0,1-1-1 16,-2 1 4-16,4 0-2 0,-2 0 0 0,0 2 0 15,1-1 0-15,-3 0-1 0,2 2-1 0,-2-2 3 16,0 0-3-16,-2 0 3 0,3 0 0 0,-2-1 0 15,-1 0 3-15,2 0-2 0,-2 0 2 16,4 0-1-16,-2 0-1 0,3 1-2 0,-5-1 0 16,1 2 2-16,-1-2-1 0,1 0 2 0,0 0-1 15,-4 0 1-15,4 0-2 0,-1 0 0 16,-3 0-1-16,3-2 0 0,0 2 2 0,0-1-2 16,-2 1 1-16,2-1-2 0,0 1 2 15,-2 0 0-15,3 0 0 0,-2 0 4 0,1 0-3 0,1 0-1 16,1 0 0-16,-3 0-7 0,3-1 6 15,-2 1 0-15,1 0 1 0,1 0 4 0,-1 0-4 16,5 0-2-16,-3 1 0 0,0 1 0 0,-1 0 0 16,4-1 2-16,-3-1-2 0,-1 0 0 0,0 1 1 15,4-1 1-15,-2-1 2 0,0 1-3 0,1 0 3 16,-1 0-4-16,3-1 2 0,-1-2 3 0,1 0-2 16,-4 0 0-16,2 1 0 0,-1-1-1 15,-2-2 0-15,-2 2-1 0,1-1 2 0,-1 1-3 16,-4-2 4-16,4 1-2 0,-2-1-1 0,0-1 4 15,-3-1-4-15,2 2 1 0,-2-1 1 16,1-1 0-16,-2 0 1 0,-2 0 1 0,-2 0-2 16,1-1-2-16,-4 1 2 0,0 0-2 15,1 0 1-15,-5 0 0 0,4 0 0 0,-6 0 0 16,1 1-1-16,1 0 4 0,0 0-5 0,-1-1 2 16,-1 2 1-16,0 0-4 0,-1-1 3 15,-2 2-1-15,-2-1 0 0,3-1-2 0,-3 3 2 16,-1 0-2-16,0-1 0 0,0 2 3 0,-2-2-4 15,1 3 1-15,-1-1 0 0,-1 0-2 0,2 0 0 16,-1 0-1-16,-1 1 1 0,0 0-3 0,0 1 3 16,1-1-2-16,0 1 1 0,-1 0 0 0,1-2-2 15,-3 2 2-15,1 0-1 0,0 0 3 0,4 0 0 16,-3 0 2-16,1 0 0 0,3 0 0 16,-2 0 0-16,1 0-1 0,0 0 1 0,-2 0-1 15,5 0 1-15,-3 2 0 0,2-1-2 0,1-1 3 16,1 1-2-16,-2 0 2 0,3 0 0 0,-2 0-2 15,2 1 2-15,0-1 1 0,0 0-1 0,-2 0 1 16,0-1 0-16,-1 0-2 0,3 1 1 16,-2-1 2-16,-2 0-3 0,2-1-1 15,-3 1 0-15,0 0 0 0,1 0 1 0,-1 0 4 16,1 0 1-16,-3-1 1 0,2 0-3 0,1-2-1 16,-4 2 1-16,-1 0-2 0,-1 0 2 0,3-1 2 15,-3 0-2-15,-2 0 3 0,2 1-2 0,0-1 2 16,0-1 0-16,1 2-4 0,-4-1 2 15,0-2-1-15,-1 2 1 0,-2 0 3 0,-1-1 0 16,0 1-1-16,-3 0-1 0,1-1 0 0,-2 1 1 16,0 0 4-16,-1 0 1 0,-1 0 0 0,0-2 2 15,-2 2 2-15,-1-2 4 0,-2 2 6 0,-2-2-4 16,0 2-14-16,0 0-24 0,0-2-40 16,0 1-56-16,0-1-73 0,0 1-102 0,-1-1-22 15,-1 1-520-15</inkml:trace>
  <inkml:trace contextRef="#ctx0" brushRef="#br0" timeOffset="4267.91">3067 6151 329 0,'0'0'35'15,"0"0"-25"-15,0 0 17 0,0 0 9 0,0 0 6 16,0 0 4-16,0 0-7 0,0 0-7 15,-131-31-7-15,111 30 5 0,-2 0-1 0,-1 0 10 16,-1 1 15-16,2 0 6 0,-5 0 8 0,3 0 1 16,-3 2-1-16,3 1-2 0,-4 3 0 15,3 1-10-15,-3 1-6 0,-2 2-11 0,0 1-10 16,-1 3-4-16,0-1-4 0,1 5-2 0,0 0-3 16,2 1-1-16,3 3 1 0,-1 2 1 15,3-2 5-15,-2 3-2 0,4-1 0 0,3 0-5 16,1-1-7-16,4 0-5 0,0 0-5 0,3 0 0 15,2 1-6-15,1 0 1 0,-1 3 2 0,4-1-5 16,1 2 8-16,0 0-2 0,2 0-3 16,1 0 0-16,0-2-2 0,6 2-5 0,1 0 0 0,6-2-3 15,0 1-5-15,7-1 3 0,1-1 1 0,2 1 1 16,6-1-2-16,2 0-2 0,5 0-4 16,1 0-13-16,5 0-23 0,3-2-48 0,4-1-86 15,-14-7-29-15,-7-6-461 0</inkml:trace>
  <inkml:trace contextRef="#ctx0" brushRef="#br0" timeOffset="5630.33">2581 6378 628 0,'0'0'-157'0,"0"0"62"0,0 0 49 15,0 0 49-15,0 0-1 0,0 0 7 16,127-37 1-16,-94 30 1 0,1 2 2 0,5 1 5 16,2-1 6-16,0 1 9 0,5 0 18 0,0 1 4 15,7-1 0-15,3-1-2 0,0 2-12 16,5-1-1-16,1 2 2 0,2-3-10 0,1 0-3 16,-3 1-6-16,5-2 8 0,-2 1 19 15,4 0 15-15,3 0-4 0,0 0-12 0,7-1-13 16,-4 0-15-16,6 1-1 0,-1-2-5 0,2 0 4 15,0 0-4-15,-2 0 4 0,3 0 3 0,2 1-9 16,-2 2 3-16,0-2 0 0,1 1-2 0,3 2 4 16,-4 1-3-16,4-1-4 0,-2-1-3 0,1 2 0 15,3-1-3-15,1 1 2 0,2 1 1 16,1 1-3-16,1-2 1 0,1 0 1 0,0 1 0 16,4 1 0-16,0 0-1 0,2 0 0 0,2-1-1 15,-1 0 1-15,0 1 0 0,0-1 0 0,-2 0 2 16,-1-2-2-16,0 2 1 0,-1 0 2 0,-2-1 0 15,-1 1 0-15,-2-2 1 0,0 0-5 16,-1 2 2-16,-1-2-1 0,2 1 0 0,-1 1 2 16,0-2-3-16,-1 1 0 0,0 1-1 15,-3 0-1-15,-2 0 0 0,1 0-3 0,-1-1 2 16,1 1-1-16,-1 1 0 0,-1-2 3 16,-2 1-2-16,1 0-1 0,-3-2 1 0,0 1 0 0,-3 0 1 15,-1 0 2-15,1-2-1 0,-5 2 0 0,-2-3 0 16,1 1 2-16,-3-1 2 0,-4-1 0 0,1 1 0 15,-3 0-1-15,1-1-1 0,-3 2 3 16,0-1 0-16,-1 0 2 0,0 1 2 0,0-1 0 16,-1-1 1-16,-3 2-1 0,3 0-2 0,1 1-5 15,-3-2 2-15,4 2-3 0,-1-1-1 16,0-1 4-16,-1 1-4 0,5 2 0 0,-1 0 0 16,-3 1-2-16,2-2 3 0,1 2 3 0,-3 0 1 15,4 1 5-15,-3 0-1 0,6 0 3 0,-3 0 2 16,-2 0-3-16,6 3 0 0,-3 1-4 0,3 1-2 15,0-1 0-15,-1 0-1 0,1 0-1 16,0 2-1-16,-2-1-5 0,2 2 1 0,1 0 1 16,-3 0 0-16,1 1 4 0,-2 2-3 0,2-3 0 15,-2 3 1-15,4-2 3 0,-6 1 0 16,4-1-1-16,-3 2 0 0,-2-3-4 0,-1 2 1 16,0 1 2-16,-1-1 0 0,-1 1-3 0,-1 1 1 15,-1 1-2-15,4 0-2 0,-3-1 5 0,1 1-3 16,-3 0-4-16,4-1 4 0,0 0-7 15,-1 1 4-15,-1-2 2 0,2 0-1 0,-2 0 3 16,0-1-1-16,1 0-2 0,-1-1 1 0,0 2 1 16,1-1-1-16,-5-1-1 0,0 1 1 0,-5-1-2 15,-2 1 2-15,-7-1 1 0,-2 1-4 0,-6-1-1 16,-3 0 2-16,-5 1-2 0,-4-1 3 16,-3 0 2-16,-4 1-2 0,-2 0-2 0,-3 1 4 15,-3 0 0-15,-1 1 1 0,-1 2 2 0,-3 2 1 16,0 0-1-16,0 2 0 0,-3 3 1 0,-3 3-1 15,2 0 1-15,-2 1 0 0,-1 2-3 0,1 1 1 16,-3 0-4-16,1 2-2 0,3-1 0 16,-2 2-2-16,-2-3 3 0,2 1-5 0,1-2 1 15,-2-1-2-15,-2-2-2 0,1 1 0 16,-1-3 2-16,-3-1 1 0,-2-1 1 0,-2-1 3 16,-3-4-4-16,-3-1 1 0,-3-2-3 0,-4 1-3 15,-1-3 1-15,-2 0-3 0,-4 0-1 0,-3 0-3 16,-2 0 3-16,-3 0-1 0,-2-2 4 15,-4 1 4-15,-1-3 0 0,-3 2 4 0,-3-1 1 16,-1 0 1-16,-6 0 4 0,-1-2 0 0,-3 1-1 16,-3-2-1-16,-3 2-1 0,-5 0-2 0,-1-1-4 15,-4 1 0-15,-2-2-3 0,-3 2 0 0,-2-1-2 16,-2 2 1-16,-4-1-5 0,-1-1-7 0,-2 2-6 16,-2-1-11-16,0 2-3 0,-1 0 3 15,-4-1 5-15,2 1 9 0,-2 1 7 0,1-1-1 16,-1 1-4-16,-2 1-7 0,5 0-7 0,-4-2-5 15,-3 0-5-15,0 2-5 0,-2-1 0 16,-3-1 4-16,2 0 3 0,0 0 7 0,-4-2 8 16,3 0-1-16,-2-2-9 0,-3 0-5 0,-1 2-16 15,0-3-13-15,-4 0 3 0,-2-2-3 16,-4 0 3-16,0 0-8 0,-8 1-18 0,3-5 6 16,-7 1 12-16,-2-1 24 0,-6 1 10 0,38 1-167 15,39 1 173-15</inkml:trace>
  <inkml:trace contextRef="#ctx0" brushRef="#br0" timeOffset="6286.57">14568 6552 1846 0,'0'0'733'0,"0"0"-781"0,0 0 4 16,0 0 11-16,0 0 7 0,0 0 20 0,0 0 20 16,0 0 0-16,0 0-4 0,0 0-4 15,131-58-1-15,-86 54-3 0,4 0-2 0,1 2-8 16,1 0-17-16,1 1-30 0,-3 1-46 0,-2 0-110 15,-2 5-184-15,-14-2-88 0,-10 1-712 0</inkml:trace>
  <inkml:trace contextRef="#ctx0" brushRef="#br0" timeOffset="6461.14">14463 6730 2556 0,'0'0'-54'0,"0"0"26"0,0 0 23 15,0 0 38-15,0 0 17 0,0 0-10 0,159 25-12 16,-101-25-10-16,7 0-7 0,7-2-11 0,1-2-7 16,3-3-23-16,0-1-44 0,-5-1-62 0,-1-1-167 15,-19 2-233-15,-20 2-606 0</inkml:trace>
  <inkml:trace contextRef="#ctx0" brushRef="#br0" timeOffset="6679.54">15211 6319 1624 0,'0'0'669'0,"0"0"-696"16,0 0 38-16,0 0 29 0,0 0 35 15,0 0 19-15,0 0-1 0,0 0-6 0,133 32-6 16,-99-10-7-16,1 4-12 0,-1 3-14 0,-6 3-14 16,-4 2-12-16,-4 3-9 0,-9 0-5 0,-10 2 0 15,-2-3-7-15,-10 3-6 0,-8-3-11 0,-6 0-18 16,-6 1-23-16,-4-5-30 0,-2 1-33 15,-3-3-35-15,3-1-47 0,-2-1-87 0,7-5-146 16,8-6-68-16,8-5-611 0</inkml:trace>
  <inkml:trace contextRef="#ctx0" brushRef="#br0" timeOffset="8078.78">16046 6391 2322 0,'0'0'-95'0,"0"0"51"0,0 0 82 0,0 0 23 16,0 0 9-16,84 154-17 0,-74-113-13 16,-1 4-12-16,-4 2-6 0,-2 3-5 0,-3-2-8 15,0 3 0-15,-6-1-5 0,0-2-4 0,-1 1-3 16,-2-5 0-16,0-3 0 0,-1-4-1 15,2-6 4-15,-4-4-4 0,2-2 2 0,3-5 0 16,0-5-2-16,-1-2 4 0,3-5 1 0,0-2 2 16,3-4 7-16,-1-2 8 0,0-2 1 0,1-10-4 15,1-3-8-15,0-6-7 0,1-7 0 0,0-6 3 16,3-5 7-16,4-10-6 0,7-5 0 16,0-6-3-16,5-5-6 0,2-2 3 0,2-3-4 15,4-1-2-15,1 5 0 0,2 5 2 0,0 10 4 16,-1 8 4-16,-2 12 5 0,-2 11-3 0,-4 4 4 15,2 8-1-15,-4 7 2 0,-1 1 1 0,1 6-1 16,-4 6-2-16,0 3-3 0,-5 4 3 0,-4 2-4 16,-1 3 3-16,-5 1 3 0,0 0-7 15,-9-2 0-15,-1 1-1 0,-2-2-3 0,-7-4 7 16,2-1 5-16,-2-4 4 0,2-1-2 16,-1-5 3-16,3-1-4 0,2-1-2 0,3-3 3 15,2-2-4-15,3 0-2 0,5 0-6 16,0-2-9-16,0-4-9 0,5-2-1 0,9-3 1 0,-1-2-2 15,7-5 3-15,3 0-6 0,3 0-6 16,4-3-2-16,1 1 0 0,-1 1 3 0,1 3 8 16,-1-2 11-16,-5 6 5 0,0 2 5 0,-3 0 2 15,-4 4 1-15,-3 3 0 0,0 2-1 0,-5 1 1 16,-5 0-3-16,1 1 6 0,-5 5 4 16,-1 1 5-16,0 3 6 0,-6 2-2 0,1 0-1 15,-4 3-3-15,1 1-5 0,1 1-5 0,0-2-1 16,1 1-3-16,4-1-3 0,2-2 2 0,0 0-2 15,5-3-4-15,2 0 2 0,2-3 3 0,3 0 2 16,5-3 4-16,-1 0 3 0,4-3-4 16,2-1 5-16,0 0-1 0,1 0 0 0,5-5-2 15,-3-3-1-15,3-2 0 0,-3-2 0 16,-2-3 4-16,-2 1-2 0,-3-2 0 0,-3 0 3 16,-4-2 0-16,-2 0 5 0,-2 0 0 0,-5-1 0 15,-2-1-4-15,-1 0-3 0,-7 0-2 16,-4 2-5-16,1 1 1 0,-6 1-3 0,1 2 0 0,0 3 0 15,-4 2-1-15,0 5-2 0,0 2-2 0,2 2 0 16,-1 0-3-16,3 2 3 0,-2 4-1 16,5 2-2-16,-1 1 1 0,2 1-2 0,3 3-2 15,4-2-5-15,2 0-6 0,3 0-3 0,0-1-3 16,3 0 5-16,4-1 2 0,0 0 5 0,2-2 5 16,5-2 4-16,1-3 7 0,2-1 3 15,4-1 3-15,2 0 2 0,0-5 3 0,4-4-2 16,0-1 2-16,-1-2 3 0,2-1-2 0,1-2 2 15,-4-1-3-15,2-2-3 0,-3-1-4 0,0-3 1 16,-2-1-2-16,-2-4-2 0,1 1 3 0,-7-2-3 16,3-1 0-16,-6 0 3 15,-1 1-4-15,-4 3 2 0,0 1 0 0,-5 4-1 16,-1 4 7-16,0 4 3 0,-2 3-2 0,-7 3-3 16,3 5-12-16,-2 1-8 0,-2 2-2 0,-6 8 3 15,3 4 5-15,-4 2 1 0,4 5 0 0,1 3 2 16,2 2-3-16,2 2 4 0,2 2 1 15,2 4-2-15,4-2 0 0,0 2-4 0,6-3-4 16,3 0-2-16,5-4-1 0,3 0-1 0,0-2 1 0,3-3 4 16,1-2 2-16,2-2 5 0,0-3 1 15,0-2 3-15,0-5 2 0,-1-3 0 0,-1-1 4 16,0-4 1-16,2 0 1 0,-4-4 0 0,0-3 3 16,-2-5 1-16,2 0 4 0,-3-1-2 15,-2-2 0-15,-3-4-2 0,0 1-2 0,-2 0-3 16,0-2-3-16,-1-1-3 0,1 2-1 0,-5 1 1 15,0 3 0-15,1 3 1 0,-4 3 3 0,0 4-1 16,-1 3-4-16,0 2-6 0,0 0-8 16,0 3 0-16,-1 5 7 0,-2 5 6 0,-3 3 8 15,4 1 0-15,-3 1-3 0,1 1 1 0,1 2-2 16,2-2-2-16,1 1 0 0,1 0 0 16,2-2-2-16,6-2-1 0,0 0 1 0,3-2 0 15,2-2 3-15,3-1 5 0,1-3 2 0,2-3 5 16,-1-3-2-16,1-2 0 0,2 0 4 0,-2-3-2 15,0-4 3-15,0-5-3 0,-1 0-1 16,-2 0-1-16,0-3-3 0,0-2 2 0,-3-1-3 0,1 1-2 16,-2-3 0-16,1 1-2 0,1 1 0 15,-3-1 3-15,-2 3-1 0,-2 0-2 0,-3 3 2 16,2 3 0-16,-5 3 5 0,-1 2 4 0,-1 4-1 16,0 1 0-16,0 0-5 0,0 1 1 0,0 6 5 15,-4 2 5-15,-3 4 4 0,-2 2-2 16,1 2-5-16,3 1-3 0,-3-2-6 0,4 1-2 15,0 0-2-15,4 0-3 0,0-2-4 0,4 0-4 16,1 0-12-16,6-2-19 0,4-2-33 0,0-1-46 16,5-3-62-16,5-3-152 0,-4-1-255 15,-9-2-864-15</inkml:trace>
  <inkml:trace contextRef="#ctx0" brushRef="#br0" timeOffset="8221.43">18165 5992 2504 0,'0'0'43'0,"0"0"-2"0,0 0-12 16,0 0-8-16,0 0-27 0,0 0-25 0,0 0-19 15,0 0-33-15,0 0-38 0,0 0-76 16,0 0-166-16,0 0-133 0,0 0-795 0</inkml:trace>
  <inkml:trace contextRef="#ctx0" brushRef="#br0" timeOffset="8402.34">17196 6132 2661 0,'0'0'90'0,"0"0"-144"16,0 0 10-16,0 0 10 0,0 0 32 15,0 0 2-15,0 0-7 0,150-26-12 0,-98 26-18 16,4 6-29-16,3 1-41 0,0 2-118 0,1 2-266 15,-17-1-460-15,-14-5 237 0</inkml:trace>
  <inkml:trace contextRef="#ctx0" brushRef="#br0" timeOffset="8986.85">18112 6472 2120 0,'0'0'57'0,"0"0"-1"15,0 0 52-15,0 0 4 0,0 0-51 0,0 0-26 16,121-86-15-16,-96 74-7 0,-3-1-3 0,-2 3 6 16,-5 0 3-16,3 1 1 0,-5-1 1 0,1 5-7 15,-3 0-1-15,-5 4-3 0,2 1-3 16,0 0-5-16,-5 1-4 0,3 5-2 0,-3 1-9 16,2 3 8-16,-3 3-3 0,0 0 3 0,-1 4 8 15,1-1-4-15,1 3 2 0,0-1 0 16,0-2-1-16,2 0 0 0,-1 0 1 0,5-1-1 15,2-3-2-15,-1-2 4 0,1-4 0 0,0 0 4 16,0-3 5-16,-1-3 6 0,1 0 5 0,-2-2 4 16,1-3 6-16,0-3-6 0,-1-2-1 0,0-4-5 15,0 1-3-15,-4-2-1 0,2-1-3 0,-4 0-1 16,2-2-8-16,-2 3 0 0,-1-2-4 16,3 1-3-16,-1 0 0 0,3 2-1 0,-3 0-6 15,4 2 0-15,-1-1 2 0,-1 2-5 0,2 2 1 16,2 0-2-16,-3 4-7 0,2 1 6 0,-3 1-3 15,3 0-1-15,1 3 4 0,1 0-4 16,0 0 2-16,4 1 1 0,-3 3 4 0,1-1 1 16,2 0 6-16,-3 0 3 0,2 1 0 0,1-1 2 15,-1 1 1-15,1-1 0 0,0 2-2 16,2-2 3-16,-3 0-2 0,2-2 2 16,-3 2 3-16,-4-2 0 0,-1 0 4 0,-4 0 1 15,-3 0 4-15,-1 1 3 0,0-2 4 0,0 1 3 0,0 1-2 16,-1 2 5-16,-1-1-5 0,-4 3-3 15,1 2 2-15,-3 1-8 0,-1 2-2 0,1 0-1 16,3 0-3-16,-2 1-3 0,-1 2-1 0,4-2-1 16,0-1-4-16,-1 0 0 0,5 0-6 0,0-1-9 15,0 0-19-15,2-2-31 0,5-1-42 0,2 0-60 16,1-2-117-16,3-2-212 0,-1 0-247 16,-3-2-273-16</inkml:trace>
  <inkml:trace contextRef="#ctx0" brushRef="#br0" timeOffset="9139.91">19086 6059 2211 0,'0'0'89'0,"0"0"2"0,0 0-18 16,0 0-15-16,0 0-44 0,0 0-39 16,0 0-27-16,0 0-37 0,0 0-39 0,0 0-57 15,0 0-173-15,0 0-110 0,0 0-763 0</inkml:trace>
  <inkml:trace contextRef="#ctx0" brushRef="#br0" timeOffset="9381.58">19616 5907 2396 0,'0'0'202'16,"0"0"-158"-16,0 0-6 0,0 0 1 0,0 0 6 15,0 0 13-15,0 0 12 0,0 0-8 0,0 0-16 16,0 0-13-16,-107 149-12 0,87-108-10 16,1 5-4-16,1 0-7 0,2-1-8 0,1-1-4 15,4-2-1-15,-1-4-3 0,4 0-1 16,-1-5-6-16,3 1-10 0,-1-4-14 0,0-3-24 16,4-6-42-16,-5-3-63 0,1-6-116 15,1-4-213-15,0-2-907 0</inkml:trace>
  <inkml:trace contextRef="#ctx0" brushRef="#br0" timeOffset="9883.19">18994 6309 1217 0,'0'0'566'0,"0"0"-564"16,0 0 17-16,0 0 43 0,0 0 4 0,0 0-23 16,144-5-11-16,-110 11-5 0,0 1-1 0,-1 1 0 15,5 0 2-15,-3-1 7 0,2 1 1 0,-3 0-7 16,3-1-5-16,-4 0-10 0,3-2-6 0,-4 0-5 15,0 0-2-15,-2-3 0 0,-1 0-4 0,1 0 2 16,-1-2 1-16,-1 0-2 0,-1 0 2 16,-1-4 0-16,-4-2 4 0,-4-1 2 0,-3 0 8 15,-4-2 4-15,-1 1 7 0,-4 1 13 16,-2 0 10-16,-2 2 10 0,-2-1 5 0,0 1-7 16,-3 1-12-16,-3 0-13 0,-2 2-13 15,-4 1-6-15,-2 1-3 0,2 0 0 0,-6 5 3 0,6 2 2 16,-2 1-2-16,-1 3 2 0,3 0 3 15,1 2 2-15,-1 0 6 0,1-2 2 0,3 3-4 0,1 0-3 16,3-3-6-16,0 1-7 0,4-2-3 16,0 0-3-16,5-3-2 0,0 1 2 0,3-3 3 15,4 1 2-15,3-4 2 0,-2-2 1 0,5-1 0 16,-2 1-1-16,1-5-2 0,2-2-1 16,-5 0-1-16,3 0 0 0,-5-3 2 0,3 2-2 15,-2-2 0-15,-2 0 0 0,-1 1-1 0,-2 2 1 16,-4-2 1-16,2 4 1 0,-3 0 0 0,-2 3 3 15,-1 1-2-15,0 1-3 0,0 0-2 0,0 0-5 16,-1 5 6-16,-1 3 3 0,-4 2 5 16,3 2 0-16,-2 1 0 0,1 2 0 0,1-1-4 15,2-1-1-15,1 1-4 0,0 0-4 16,2 1-1-16,4-1-2 0,2-2-7 0,7-1-9 16,0-1-12-16,4-2-32 0,2-1-50 0,5-2-60 15,-1-4-163-15,-5 0-274 0,-7-1-861 0</inkml:trace>
  <inkml:trace contextRef="#ctx0" brushRef="#br0" timeOffset="10085.89">20010 5916 2764 0,'0'0'15'16,"0"0"-8"-16,0 0-3 0,0 0 4 0,0 0 5 15,0 0 3-15,0 0-5 0,0 0-1 0,0 0-10 16,0 0-6-16,132 133-11 0,-91-113-26 0,1 1-29 16,7-1-52-16,1-1-105 0,-9-5-272 15,-15-3-884-15</inkml:trace>
  <inkml:trace contextRef="#ctx0" brushRef="#br0" timeOffset="10728.99">20879 6386 2601 0,'0'0'-32'0,"0"0"-33"0,0 0 19 0,0 0 61 16,0 0 29-16,0 0 6 0,0 0-14 0,-19 127-14 15,8-90-8-15,1 1-4 0,-2 2-3 16,-2-1 0-16,2-2-1 0,-4 2-7 0,2-5-4 16,0 2-9-16,-1-5-14 0,0-3-15 0,0 0-29 15,1-4-40-15,0-2-55 0,2-3-79 0,1-3-102 16,1-2-97-16,3-3-437 0,2-6 576 0</inkml:trace>
  <inkml:trace contextRef="#ctx0" brushRef="#br0" timeOffset="11200.56">20692 6456 1412 0,'0'0'375'0,"0"0"-327"16,0 0 27-16,0 0 24 15,39-118 11-15,-19 104-13 0,1 6-31 0,5 2-14 0,-1 2-2 16,4 4-5-16,2 1-2 0,0 8-7 16,0 1-12-16,-1 3-7 0,-1 0-8 0,-7 5-5 15,-1-1-3-15,-5-1-1 0,-3 0-3 0,-5 1-2 16,-5-1 1-16,-3-2-1 0,0 0 2 0,-4 0 5 15,-6-1 2-15,-6-3 5 0,4-1 2 16,-4-2 0-16,2-1-1 0,1-4 0 0,2-1 0 16,3-1-1-16,1 0-5 0,6-2-14 0,1-4-9 15,0-3-4-15,7-1-1 0,2-4 11 0,6-2 5 16,1-2 1-16,4 0 0 0,2-3 3 0,1 0 0 16,5-4 2-16,-1-1 4 0,2-2-1 0,0-4-2 15,1-1 0-15,1-5 2 0,-2-3-1 0,-1 0 1 16,-3-3 0-16,-1-1-5 0,-2 0 1 15,-3 0 2-15,-4 1 3 0,-5 5 4 0,0 1 5 16,-4 9 7-16,-4 4 10 0,-2 8 7 0,0 6 6 16,-1 4-1-16,-3 3-7 0,-1 4-14 15,-3 0-14-15,-2 11-8 0,0 5-5 16,-5 6 6-16,-1 8 7 0,-1 2 5 0,4 6 5 16,1 2 3-16,0 3 0 0,2 2-2 0,0 2 0 15,2-1 1-15,1 2-2 0,2-2 0 0,0-1-5 16,1-5-8-16,3-3 1 0,1-6-3 0,0-2-3 15,1-5 2-15,3-2-10 0,1-3-9 0,0-5-13 16,1-1-19-16,-1-4-21 0,2-3-23 16,1-3-26-16,-2-3-47 0,2 0-146 0,-2-5-191 15,-4 1-877-15</inkml:trace>
  <inkml:trace contextRef="#ctx0" brushRef="#br0" timeOffset="11402.04">21062 6011 2253 0,'0'0'636'0,"0"0"-705"0,0 0 22 0,0 0 49 16,0 0 50-16,0 0 2 0,0 0-13 16,0 0-15-16,157 38-12 0,-104-33-7 0,-1 1-5 15,1 0-8-15,-2-1-15 0,-2 2-40 0,-4 0-76 16,-2 0-123-16,-5 1-240 0,-8-1-551 0,-14-2 116 15</inkml:trace>
  <inkml:trace contextRef="#ctx0" brushRef="#br0" timeOffset="11585.17">21857 6449 2983 0,'0'0'5'15,"0"0"12"-15,0 0 20 0,0 0 5 0,0 0-20 16,0 0-7-16,0 0-12 0,0 0-11 0,0 0-6 16,0 0-21-16,0 0-31 0,0 0-57 15,0 0-85-15,0 0-207 0,44-13-261 0,-41 13-809 16</inkml:trace>
  <inkml:trace contextRef="#ctx0" brushRef="#br0" timeOffset="20965.99">22355 6320 1644 0,'0'0'-156'0,"0"0"43"0,0 0 65 0,0 0 86 16,0 0 15-16,0 0-18 0,0 0-19 0,34-129-15 15,-19 110-6-15,0 0-2 0,6 1-1 16,0 1 0-16,-1 3 0 0,4 0-3 0,-2 3-3 15,-2 3-3-15,2 1-4 0,-2 3 3 0,-3 3-1 16,2 1-6-16,0 1 3 0,-3 6 1 0,0 1 7 16,1 5 9-16,-3-2 4 0,-1 4-2 0,-4 0 2 15,-2 1 2-15,-2 0 3 0,-5 1 6 0,0-2 6 16,-2 1 8-16,-8 0 8 0,-2-3 11 0,-4-1 7 16,-1-2 3-16,-3-2 6 0,1-1 5 15,-1-2 7-15,4-3-4 0,1 1-3 0,5-3-2 16,0 0-11-16,7 0 1 0,0 0-10 0,3-3-30 15,0-1-21-15,3-1-21 0,5-2-9 16,3-3 7-16,3-2 6 0,6 1 0 0,5-3 3 16,1 0 2-16,3 0-3 0,2 0-4 0,0 0-14 15,-1-2-7-15,1 3 2 0,-2 0 5 16,-3 3 12-16,0-1 9 0,-5 4 0 0,-2 4 6 16,-4 1-3-16,-5 2-5 0,-5 0 4 0,0 4 10 15,-4 4 31-15,-1 8 29 0,-6 0 10 0,-3 9-1 16,-3 3-10-16,-6 6-2 0,-1 5 5 15,-3 2-6-15,0 3-15 0,-4 4-18 0,3 1-14 16,-1 1-3-16,-1 0-1 0,3-1 3 0,1-2 0 16,1-1 3-16,-1-5 2 0,1 0 5 0,0-3 5 15,1-4 7-15,2-2 11 0,-1-4 10 0,5-5 5 16,-1-3-3-16,4-5-4 0,3-4-8 0,3-4 4 16,2-5 26-16,0-2 27 0,2-4-6 0,0-8-16 15,4-6-32-15,0-5-35 0,4-8 0 16,2-3 6-16,4-7-2 0,2-3 1 0,8-8-5 15,2-3-2-15,6-6-1 0,3-4-2 0,3-1-1 16,1 2-2-16,0 3-1 0,0 5 0 16,-4 8 2-16,-4 7 2 0,-1 8 0 0,-3 9-4 15,-2 5-6-15,0 7-2 0,-4 5-8 16,-1 4-3-16,1 3-7 0,-5 4-11 0,-1 6 7 16,-2 4 0-16,-1 3 10 0,-5-1 10 0,-3 1 10 15,-2 2 11-15,-2-2 11 0,-3 1 6 0,-6-5 6 16,-3 1 5-16,-2-1 1 0,-3-3 0 0,-2 0-1 15,-1-4-7-15,-2 0-6 0,-1 0-4 16,5-2-8-16,3-1-12 0,2-2-17 0,7-1-41 16,3 0-91-16,3 0-56 0,4 0-50 0,9-1-61 15,5-2-15-15,6-1 43 0,-4 0 23 0,-5 3-172 0</inkml:trace>
  <inkml:trace contextRef="#ctx0" brushRef="#br0" timeOffset="21885.76">23554 6220 1134 0,'0'0'326'0,"0"0"-89"0,0 0 2 0,0 0-21 16,0 0-88-16,0 0-46 0,0 0-19 0,0 0-16 16,0 0-20-16,-122-70-13 0,99 70-4 15,1 1-8-15,1 6-4 0,0 1-1 0,6 3-3 16,-1 0-3-16,4 3-1 0,0 1-5 16,4-1-7-16,3-1-7 0,2 1-8 0,3-2-9 15,5 0 0-15,6-2-3 0,2 0 1 0,2-3 2 16,1-2 5-16,5 0 5 0,-2-4 9 0,2-1 8 15,-1 0 4-15,-3-1 9 0,3-5 4 16,-4 0 6-16,2-2 3 0,-6 1 2 0,3-1 4 16,-5 1-4-16,0-2 4 0,0 2-4 0,-4 0-3 15,2 2 0-15,-5 1-5 0,4 2-2 0,-4 2-6 16,1 0-5-16,-1 0-4 0,-2 0 2 0,1 2 2 16,0 4 3-16,0 0 6 0,0 3 3 15,0 0 6-15,-2 1-2 0,1 0 2 0,3 1-2 0,-3 1-1 16,4-3 3-16,-3 0-3 0,4 1 3 15,-2-4 1-15,3 0 7 0,4-3 9 0,0-1 9 16,6-2 7-16,0 0 1 0,3-4 1 0,2-5-3 16,2-1 1-16,-3-3 1 0,2-3 2 15,-2 0 3-15,0-2-6 0,0-3 1 16,-4-1-9-16,3-3-5 0,1-2-2 0,-1-1-9 16,0-3-2-16,2-3-8 0,-1-1-4 0,1-3-2 15,-1 0-2-15,-3-1-1 0,0 1 0 0,-4 4 1 16,-1 2 0-16,-6 5 4 0,-2 5 2 0,-3 7 6 15,-2 5 1-15,0 4-3 0,0 4-17 0,-3 2-26 16,-6 2-7-16,-3 7-5 0,-1 6 16 16,-3 6 17-16,-4 3 5 0,0 4 2 0,2 1 1 15,1 3 4-15,1 0-1 0,4 4 3 0,0-2-1 16,1 1-3-16,5-4 3 0,5 1-6 0,1-2 1 16,0-1-5-16,3-4-1 0,5-1 0 0,3-4-5 15,1-4 4-15,4-3-7 0,-3-5 5 0,5-2 5 16,-2-3 7-16,2-3 10 0,0 0 5 15,-1-2 4-15,2-5-2 0,0-3 0 16,0-2-2-16,1-2-4 0,2-3 0 0,-3-1-1 0,0 1 5 16,-2-2 3-16,-5 1 2 0,0 2-5 0,-2-1-2 15,-1 3 2-15,-1 3-2 16,-5 1 7-16,-1 3 0 0,0 1 0 0,-1 3 0 16,-1 2 0-16,0 1-9 0,0 0-12 0,-3 0-15 15,0 3-10-15,-3 4 4 0,0 4 8 0,-4 3 12 16,0 2 3-16,-1 2 1 0,1 3 1 0,0-1-3 15,0 4 6-15,3-2-3 0,5-1-3 0,1-3-3 16,1-2-11-16,2-3-1 0,3-1-2 0,1 0 5 16,4-3-3-16,0-3 3 0,-1-2 6 15,3-3 1-15,1-1 13 0,2 0 1 0,-2-2 1 16,6-5 0-16,-2-2 1 0,-1 0 0 0,1-3 1 16,1 1 3-16,-5-1-5 0,5-3 4 0,-4 0-6 15,4-1 0-15,-5 0-2 0,2-1-1 16,-2 4 4-16,-3 2-4 0,-2 1 7 0,-4 5 1 15,2 0-2-15,-4 3 4 0,-1 0-1 0,-1 2 4 16,0 0-2-16,0 2 0 0,0 3-4 0,-3 5 1 16,-3 1 1-16,3 2-3 0,-4 2-1 15,3 1-6-15,-3-2-1 0,5-2 0 0,0 0-4 16,0 1-4-16,2-2-5 0,0 0-11 0,0-3-16 16,5 2-22-16,3-3-19 0,0 0-25 15,5-3-54-15,1 0-144 0,-2-2-248 0,-4-1-876 0</inkml:trace>
  <inkml:trace contextRef="#ctx0" brushRef="#br0" timeOffset="22051.74">24505 5793 2499 0,'0'0'2'0,"0"0"-7"0,0 0 9 0,0 0-2 16,0 0-8-16,0 0-10 0,0 0-14 15,0 0-37-15,0 0-46 0,141 9-89 0,-112 2-170 16,-8-4-107-16,-7-2-494 0</inkml:trace>
  <inkml:trace contextRef="#ctx0" brushRef="#br0" timeOffset="22207.84">24861 5913 2047 0,'0'0'62'0,"0"0"-1"15,0 0 6-15,0 0-32 0,0 0-31 0,0 0-2 16,0 0 0-16,0 0-4 0,0 0-2 0,0 0-3 16,0 0-8-16,132 0-27 0,-115 4-48 0,-4 0-97 15,-3-1-165-15,-2 0-103 0,-6-2-671 0</inkml:trace>
  <inkml:trace contextRef="#ctx0" brushRef="#br0" timeOffset="22401.56">23934 5832 2645 0,'0'0'-195'0,"0"0"33"0,0 0 147 15,0 0 45-15,153 29-14 0,-101-20-15 0,5 3-26 16,-2 0-69-16,1 3-150 0,-4 0-223 0,-12-3-30 15,-18-4-496-15</inkml:trace>
  <inkml:trace contextRef="#ctx0" brushRef="#br0" timeOffset="22567.08">23934 6538 2239 0,'0'0'143'16,"0"0"-79"-16,0 0 29 0,0 0 8 15,-135 127-38-15,112-101-32 0,4-2-10 0,0 1-17 16,3-2-27-16,4 0-42 0,2-3-72 0,0-3-139 16,4-4-278-16,2-4-714 0</inkml:trace>
  <inkml:trace contextRef="#ctx0" brushRef="#br0" timeOffset="24018.39">16577 7303 2166 0,'0'0'65'0,"0"0"-76"16,0 0 35-16,0 0 54 0,0 0 14 0,0 0-17 16,0 0-11-16,0 0-12 0,40-118-10 0,-39 106-6 15,0 0-4-15,-1 1 1 0,0-1-4 16,0 1-9-16,-3 1-3 0,-5 0-5 0,-4 2-1 15,1 2-10-15,-6 2-12 0,-1 1-4 0,-3 3-5 16,-4 0 3-16,0 2 9 0,-1 5-5 16,-2 3 0-16,6 2-3 0,-1 3-4 0,4 0 5 15,-1 2 2-15,4 3 0 0,3 0 0 16,3 2-5-16,3-1-6 0,4 0-3 0,3-1-4 16,2-1 5-16,7-4 3 0,4-1 7 0,4-1 6 15,2-5 3-15,2-3 8 0,4-5 5 0,3 0 5 16,2-10 2-16,3-3 1 0,1-4 1 0,-1-4 3 15,-3-3 2-15,2 0 3 0,-3-4 4 16,0 2 3-16,-2-3-2 0,-4 0-3 0,-1-1-5 16,-3-2-6-16,-2-2-3 0,-1-1-1 0,-4-2-3 15,1 0-3-15,-3 1-1 0,-3 1-1 0,1 5 1 16,-3 3 5-16,-2 3 3 0,-3 7 3 0,0 4 3 16,0 5-3-16,-2 5-1 0,-1 3-18 0,-1 1-14 15,-4 8-4-15,-1 7-3 0,-3 6 15 0,-1 7 10 16,-5 3-1-16,3 4 2 0,-1 1 0 15,4 4-1-15,0-1 2 16,1 1 0-16,4 0-2 0,3-3-1 0,2-1 1 0,2-5-1 0,6-2 2 16,5-2 0-16,2-6-4 15,5-3-2-15,2-3 1 0,1-4-1 0,-1-5 4 16,3-2 4-16,0-5 0 0,0 0 4 0,-1-7 3 16,0-3 0-16,2-4 2 0,-2-1 0 0,-1-3 0 15,0-3-1-15,-3-1 1 0,-2 1-2 0,-1-5 0 16,-2 2 1-16,-4 1-5 0,-4-3 0 0,2 4 1 15,-6 0-1-15,-1-2 2 0,0 6 2 0,0 2 4 16,-4 3 0-16,-3 5 4 0,2 3-4 16,-4 5-6-16,-1 0-7 0,-3 6-5 0,-1 7-3 15,-5 4 1-15,-1 3 2 0,1 4-5 0,1 1 0 16,3 0-3-16,1 1-10 0,3 0-7 0,5 2-20 16,2-2-32-16,4-1-31 0,1 0-61 0,9-3-90 15,4-1-129-15,2-3-95 0,8-1 54 16,-4-5 59-16,-7-5-87 0</inkml:trace>
  <inkml:trace contextRef="#ctx0" brushRef="#br0" timeOffset="24528.79">17675 7200 2630 0,'0'0'8'15,"0"0"19"-15,0 0 32 0,0 0 2 0,0 0-30 16,33-121-12-16,-17 93-5 0,0-2-5 16,3-2-5-16,2 0 2 0,-4-1-2 0,2 2 2 15,-5 3 1-15,-1 1-7 0,-2 5 4 0,-5 3 1 16,-1 4 3-16,-3 3 4 0,0 5 4 0,-2 4-2 16,0 2-13-16,-4 1-16 0,-5 6-14 0,-1 10 2 15,-2 3 5-15,-5 5 14 0,3 6 1 16,-3 1-2-16,4 6 2 0,-1 0-5 0,4 2 4 15,1 0-1-15,2-1-2 0,0-3 4 0,5 0-4 16,1-5-3-16,1 2-4 0,0-5-4 0,1-3-3 16,7-1 1-16,0-3 2 0,4-5 0 0,-1-3 5 15,0-4 6-15,4-2 6 0,-1-3 9 16,0-3 13-16,3-2 4 0,-4-6 5 16,3-2 5-16,-1-2-8 0,1-5 1 0,4-1-6 15,-4-2-5-15,1 0 2 0,0-3-3 0,-3 1 0 16,3 0-4-16,-4-1-1 0,4 2-5 0,-3 4-1 15,-2 2 0-15,3 2-1 0,-3 5 2 0,-1 5-1 16,-2 0 2-16,0 3-3 0,-1 2 3 0,-1 5 2 16,1 2 0-16,0 4 2 0,-4 3 0 15,5 3 3-15,-7 0-5 0,3 5 4 0,-2-1-3 16,-2-1-6-16,4 3 5 0,-2-4-8 0,-2-1-6 16,7 0-10-16,-5-1-18 0,3-3-12 15,-2-2-9-15,4-1-9 0,2-3-26 0,0-1-65 16,0-4-138-16,-2-2-225 0,-3-1-514 0</inkml:trace>
  <inkml:trace contextRef="#ctx0" brushRef="#br0" timeOffset="24727.42">17418 6830 2870 0,'0'0'-24'0,"0"0"-51"0,0 0 14 0,0 0 40 16,0 0 13-16,0 0 19 0,0 0 3 0,0 0-4 16,160 16-12-16,-95-4-5 0,5 0-16 0,6 3-32 15,1 4-38-15,1 0-75 0,-2 3-101 16,2 1-149-16,-23-6-79 0,-16-5-479 0</inkml:trace>
  <inkml:trace contextRef="#ctx0" brushRef="#br0" timeOffset="25110.87">18727 7140 1702 0,'0'0'221'0,"0"0"-130"0,0 0 28 0,0 0 16 16,-129-12-34-16,108 12-46 0,1 6-13 0,0 3-9 16,2 1-9-16,4 3-8 0,1 2 1 15,-2 0-4-15,5 2-3 0,4 1-5 0,1 0-3 16,3-1 0-16,2 0-5 0,0 0 2 0,3-2-1 15,5-2-3-15,0 0-3 0,2-4-3 0,3-1 2 16,-2-3 5-16,6-3 3 0,-2-2 1 0,3 0 2 16,2-2 3-16,-3-6 6 0,-1 0 7 0,2-1 5 15,-1-3-1-15,-3 0 4 0,-1-2 1 16,1-3-2-16,-2 2-1 0,-1 1-5 0,-2 0-3 16,-2-1 0-16,-1 2 0 0,-1 4 2 0,-2 1 4 15,-2 2 1-15,-1 4 3 0,0 1-7 0,0 1-8 16,0 0-17-16,0 3-7 0,0 3 1 0,0 3 6 15,0 4 11-15,0 1 4 16,0 4-3-16,0-1-4 0,0 3-2 0,0-2 0 0,1 0-2 16,6 0-1-16,1-2-8 0,2-2-16 15,0-1-16-15,1-2-19 0,1-4-22 0,0-2-30 16,4-3-58-16,-1-2-97 0,4 0-126 0,-6-1-104 16,-2-3-718-16</inkml:trace>
  <inkml:trace contextRef="#ctx0" brushRef="#br0" timeOffset="25285.96">18606 6690 2685 0,'0'0'-40'16,"0"0"9"-16,0 0 29 0,0 0 11 0,0 0 3 15,0 0-7-15,0 0-7 0,-8 128-3 0,31-95-19 16,10 2-31-16,0 1-63 0,7 3-144 15,-4-1-240-15,-6-6-45 0,-11-14-576 0</inkml:trace>
  <inkml:trace contextRef="#ctx0" brushRef="#br0" timeOffset="25995.88">18991 7321 2357 0,'0'0'125'0,"0"0"-1"16,0 0 16-16,0 0-32 0,0 0-47 15,0 0-14-15,0 0-11 0,66-121-12 0,-45 108-7 16,5 3-6-16,-4 1-2 0,1 5 1 0,4 0-3 16,-5 4-1-16,-2 0-1 0,2 3-3 0,-3 4 0 15,-2 2-2-15,-4 1-2 0,-2 1-6 0,-2-1-4 16,-1 2-5-16,-5 0-2 0,-3 1 3 0,0 1 6 16,-8-1 4-16,0 0 3 0,-5 2 0 15,-1-3-5-15,-3-2-3 0,1-1 1 0,-2-1-4 16,-1-2 5-16,1-1 6 0,4-1-1 0,3-2 5 15,-1-2-1-15,6 0-1 0,3 0 1 16,2 0-5-16,1-1-10 0,1-2-3 0,4-4-3 16,10 0 3-16,-2-1 7 0,5-2 1 0,2 1 3 15,3-2-2-15,-1-1 2 0,4 1 1 16,-2-1-3-16,3 0 3 0,-3 0 0 0,2 2 1 16,-1-2 4-16,-4 3 1 0,4 0 2 0,-3 1 2 15,-3 0 3-15,-2 1 1 0,1 1 2 0,-2-1 2 16,-4 4 3-16,-1-1 3 0,-3 2 1 15,-3 1 0-15,4 0-3 0,-4-1 0 0,-1 1-3 16,-1 0-2-16,2 0 0 0,-3 1-2 0,-1 0 1 16,-1 0 4-16,0 0-1 0,0 0-3 0,0 0-3 15,0 0-5-15,0 0-2 0,-3 2 4 0,-4 2-1 16,-1 0 1-16,-3 1-1 0,0 2-2 0,-3 2-1 16,-4-1-1-16,-1 2 3 0,1 0-3 15,1 0 1-15,0 1 0 0,-2 1-2 0,4-1 2 16,4 0-2-16,2-1-3 0,2 0-3 0,3-1-1 15,4-2-2-15,0 1 0 0,0-3 2 0,1-1 0 16,4-2 4-16,3-1 4 0,1-1 10 16,3 0-1-16,-1-6 3 0,5-2-3 0,-1-2-6 15,3 1 4-15,-5-2-4 0,3-2 3 16,-1 1 4-16,-1-2-5 0,-2 1 1 0,-1-1-4 16,0 0-3-16,-1 2 0 0,0-3 2 0,1 3-1 15,-2 1 3-15,-2 2-3 0,-3 3-1 0,3 1 2 16,-6 3-6-16,2 2-1 0,-3 0-4 15,0 1 0-15,0 5 10 0,0 2 4 0,0 2 5 16,0 1 2-16,-2 3-2 0,0 3-2 0,-3-2 1 16,4-1-2-16,0 0-5 0,1 0 2 0,0 1-4 15,4-4-3-15,3 1-4 0,3-2-10 0,5-1-13 16,4-1-23-16,0-4-29 0,5-2-57 0,-1-2-104 16,1-2-238-16,-6-2-122 0,-6 0-763 0</inkml:trace>
  <inkml:trace contextRef="#ctx0" brushRef="#br0" timeOffset="26173.36">19605 6614 2793 0,'0'0'-21'15,"0"0"6"-15,0 0 20 0,0 0 5 0,0 0-2 16,0 0-2-16,26 128-6 0,7-98-5 0,8 2-19 15,6 0-25-15,0 1-57 0,3 0-112 16,-3 0-227-16,-13-10-123 0,-10-7-803 0</inkml:trace>
  <inkml:trace contextRef="#ctx0" brushRef="#br0" timeOffset="27335.74">19935 7294 2125 0,'0'0'206'0,"0"0"-200"15,0 0 40-15,0 0 73 0,0 0-12 0,0 0-35 16,0 0-19-16,0 0-15 0,0 0-5 16,0 0-2-16,0 0 3 0,132-93-5 0,-117 76-5 15,3-3-6-15,-3-3-5 0,2-1-1 0,4-5-5 16,-4-1 0-16,2-4-7 0,-5-4-1 0,5-1 0 15,-7 2-7-15,0-2 5 0,-3 6-2 0,-1 3 1 16,-4 6 5-16,0 5 0 0,-4 4 1 16,0 5-3-16,0 6-6 0,-7 2-11 0,0 2-11 15,-4 3-4-15,-1 7 3 0,-3 7 9 0,-2 3 10 16,0 4 4-16,4 4-1 0,2 1 2 0,2 4-2 16,-1 0 3-16,8 1 2 0,0-2 0 0,2 0 2 15,0-2-2-15,1-2 1 0,2-2 0 0,8-1-1 16,-3-4 2-16,1 1-4 0,2-4 3 15,-1-4-3-15,1-1-1 0,0-3 6 0,0 0 3 16,2-6 7-16,2-1 7 0,-3-3 4 0,6 0 0 16,-2-4-2-16,0-2-4 0,0-2 0 0,-2-1-1 15,-1-3 1-15,4-1-2 16,-5-3-3-16,4-1-4 0,-2-1-5 0,0 1-1 16,1-3-2-16,-2 2 0 0,-2 2-1 0,-2 0-1 15,1 0 2-15,-4 5-2 0,-2 2 1 0,-3 3 2 16,1 4-6-16,-2 1-3 0,0 1-19 0,-2 0-8 15,-1 3 5-15,-5 4 3 0,-2 3 18 0,-1 3 6 16,0 3 0-16,0 1 3 0,1-1 3 16,2 3 0-16,-1 0 3 0,6-3-4 0,0 2 1 15,1-2-1-15,2 0-2 0,0-2 2 0,0-1-1 16,4-3 0-16,0-1 4 0,4-2-2 0,0-1 6 16,3-3 4-16,0-1 2 0,1-3 7 0,0 1 0 15,4-2-4-15,-3-5-1 0,6 1-5 16,-3-4-4-16,-1-1-1 0,2-1-1 0,0-1 0 15,0 0-3-15,-2-1 0 0,-1 0-2 0,1-1 0 16,2-2 1-16,0 2-4 0,-2-1-2 0,3 0-4 16,-1 0-5-16,-4 2 0 0,-3 3 5 15,0 3-2-15,-5 3 4 0,-1 2-3 0,-3 3-16 16,0 0-13-16,-1 0-4 0,0 4 1 16,-2 2 17-16,-2 5 14 0,0 0 9 0,-2 2 4 15,0 3-3-15,1-1 4 0,2 1-1 0,0 1 1 16,2-1 3-16,0 2-2 0,1-1 2 0,1 0 1 15,4-3-3-15,4 2 4 0,2-3 4 0,-1-1 1 16,5-3 9-16,-1-1 1 0,-3-3 4 0,5-1 2 16,-2-3-3-16,3-1-2 0,0 0-5 15,0-1-4-15,2-4 2 0,-1 0-3 0,-1-2 0 16,0-1 0-16,0-2-1 0,-3 0 0 0,3 1 1 16,-3-2-3-16,-1 0-3 0,-1 1-2 0,-4 1-4 15,2-2 0-15,-3 3-1 0,1 1-2 16,0 0-2-16,-3 1 0 0,1 2-2 0,-3 2 0 15,0 0 1-15,0 2 0 0,-3 0 0 0,0 0-3 16,0 0-3-16,0 0 0 0,0 2 3 0,-2 3 5 16,-1 1 4-16,3 2 2 0,-2 0 1 0,1 2 0 15,0 1 0-15,1-2-1 0,0 1-2 16,0 2 1-16,4-2 4 0,4 2 1 16,3 1 1-16,0-2 5 0,5-2-1 0,-1 0 2 15,2-3 1-15,-1-1 1 0,2-2 1 0,0-1 1 16,0-2 1-16,-4 0-4 0,4-2 0 0,-2-1 0 15,1-3-3-15,-2 0 2 0,-1-2 0 0,-2 0-3 16,2-1-1-16,0-1-2 0,-1-2-5 0,2 1 0 16,-1-3-3-16,2 1-1 0,-2-1-2 0,0 2 0 15,-1 0 3-15,-1-1-2 0,-3 6 4 16,-2 1-1-16,-2 2-1 0,-3 2 2 0,-2 2-3 16,0 0 0-16,0 0 1 0,-4 6 3 0,-3 2 1 15,0 2 3-15,-2 4 1 0,-2 1-1 16,1 0 3-16,0 1-1 0,0 2-2 0,2 0-3 15,2-1-1-15,3 1-2 0,3 1-3 0,0-2-1 16,4-1-15-16,8 0-11 0,2 1-15 0,2-5-18 16,3-2-27-16,2-3-45 0,2-3-146 15,-6-2-350-15,-5-1-891 0</inkml:trace>
  <inkml:trace contextRef="#ctx0" brushRef="#br0" timeOffset="27495.88">21703 6829 2372 0,'0'0'386'0,"0"0"-352"0,0 0 0 15,0 0 2-15,0 0-17 0,0 0-32 16,0 0-30-16,0 0-40 0,0 0-58 0,0 0-72 16,0 0-126-16,0 0-199 0,0 0-592 0</inkml:trace>
  <inkml:trace contextRef="#ctx0" brushRef="#br0" timeOffset="27693.87">20173 6843 2970 0,'0'0'-106'0,"0"0"41"0,0 0 73 0,0 0 30 15,168 38-13-15,-112-29-13 0,8 0-6 0,3 2-4 16,3 0-7-16,0 0-6 0,1 3-15 0,-2-2-41 16,-3 0-105-16,-15-5-311 0,-18-2-871 0</inkml:trace>
  <inkml:trace contextRef="#ctx0" brushRef="#br0" timeOffset="28599.03">23037 7096 1880 0,'0'0'83'16,"0"0"35"-16,0 0 33 0,0 0 16 15,0 0-38-15,0 0-49 0,0 0-24 0,0 0-19 16,0 0-15-16,0 0-4 0,0 0-2 0,0 0-7 16,0 0-5-16,0 0-6 0,8-36 0 0,-17 44 5 15,-2 3 3-15,-2 2-1 0,0-1 1 0,-3 4-3 16,1-1-2-16,1 1 1 0,-1 1-2 15,4 3 0-15,-1-2 0 0,3 0 0 0,4 0-2 16,1 0 1-16,4-3-1 0,0 0-1 0,8-2 2 16,-1 1-2-16,5-4 1 0,3-2 2 0,3-2 4 15,2-1 2-15,2-3 0 0,4-2 1 0,-2 0-5 16,-2-3-5-16,3-3 4 0,-1-2-1 0,-2-3 3 16,1 0 5-16,-2-2-4 0,1-2 3 15,-1-1 1-15,-3-1-2 0,1 0 1 0,-1-1-3 16,-3-1-1-16,-1 2 0 0,2-1 0 0,-5 1 1 15,1 3-2-15,-5 3-1 0,-1 1 4 16,-1 3-2-16,-2 3 4 0,-2 1-3 0,-1 3-3 16,0 0-8-16,0 0-5 0,-1 3-2 0,-3 5 1 15,-1 2 9-15,-1 3 3 0,-2 3 1 16,0 2 4-16,0 2-4 0,1 0 0 0,3 0 0 16,0 0-4-16,2 0 4 0,2-1 2 0,0-2 0 15,5-1 1-15,2-4-3 0,2-1-1 0,6-1 1 16,-3-2 1-16,7-4 5 0,-1-1 0 15,3-3 1-15,0 0-1 0,0-4-3 0,0-1 2 16,0-4-2-16,-2 0-1 0,0-1 3 0,-1-1 1 16,0-3 0-16,-1 0 2 0,1-1-4 0,-2-1-2 15,-1 0-1-15,1-2 1 0,-1 2-1 0,0-1-1 16,-3 0 0-16,-2 1 0 0,-1 3 2 0,-3 3 6 16,-2 1 5-16,-1 5 6 0,-3 0 11 0,0 3 0 15,0 1-5-15,-5 0-3 0,-1 7-13 16,0 1-4-16,-5 4 2 0,1 1-3 0,1 2 6 15,1 3-1-15,3-1-4 0,1 1 2 0,2 1-6 16,2 1 0-16,7-1-3 0,5 1-10 16,6 1-9-16,3-2-16 0,5 0-24 0,4 1-30 15,4-1-70-15,4 0-241 0,-8-6-251 16,-9-6-861-16</inkml:trace>
  <inkml:trace contextRef="#ctx0" brushRef="#br0" timeOffset="29177.57">16596 7718 2376 0,'0'0'-3'0,"0"0"7"0,0 0 14 15,0 0 23-15,0 0 13 0,0 0 7 16,0 0-3-16,0 0-8 0,-57 124-8 0,51-92-10 16,-3 1-3-16,0 2-6 0,-3-2-3 0,2 0-7 15,-4-1-7-15,0 0-3 0,1-3-4 16,-5-2-6-16,-1 0-13 0,5-4-20 0,-5-4-31 15,6 0-42-15,0-4-64 0,4-4-79 0,4-4-114 16,1-2-118-16,3-4 51 0,1-1-306 0,0 0 639 0</inkml:trace>
  <inkml:trace contextRef="#ctx0" brushRef="#br0" timeOffset="30162.39">16464 7772 1639 0,'0'0'206'0,"0"0"0"0,0 0 6 16,0 0-19-16,0 0-46 0,0 0-49 0,104-121-18 15,-84 115-9-15,1 4-11 0,1 2-10 16,2 0-11-16,-3 7-10 0,-2 3-7 0,-1 1-6 16,-2 4-6-16,-4 3-8 0,-4 0-4 15,-3 0-4-15,-5 2 0 0,0 1-2 0,-8-3-2 0,-4 1 5 16,-4-2-3-16,-2-1 1 0,-2-1 1 16,4-3-5-16,-1-2-1 0,4-1-2 0,1-3-1 15,4-2 0-15,1-3 4 0,4 1-2 0,1-2-5 16,2-2-7-16,0-4-2 0,6-3 3 15,3-3 7-15,3-3 9 0,6-2-1 0,1-1 4 16,2-1-1-16,2 0 1 0,1 3 4 0,-4-3 0 16,2 4 1-16,-3 1 1 0,-3 3 1 0,2-1 0 15,-5 5 2-15,3 0 1 0,-4 4-3 0,3-1 2 16,-5 3-4-16,-3 1 2 0,1 0-4 0,-7 4 4 16,4 1-1-16,-4 2 0 0,1 3 3 15,-1 1-5-15,-1-1 1 0,0 2 1 0,0-2-2 16,0 2 1-16,0 0 1 0,0-1 1 0,-4 3-1 15,0-3 1-15,3 1 1 0,0-1-2 16,1-1-1-16,0 1-2 0,0-3 0 16,0-2-2-16,6 1 2 0,0-4-1 0,3-2 5 15,1-1 7-15,1 0-1 0,0-5 5 0,3-2-3 16,1-4-2-16,1 1-3 0,0-3-3 0,4 1 0 16,-4-4-2-16,-2 4 4 0,-2-2-3 0,1 0 0 15,-5 0 2-15,0 0-3 0,1 1 0 0,-3 3 0 16,0-1 0-16,1 4-3 0,-5 1 4 0,-1 3-4 15,0 1 0-15,1 2-4 0,-2 0-11 16,0 0-7-16,0 3-2 0,0 4 5 0,0 1 8 16,-2 4 10-16,0 0 5 0,0 4 0 0,-2 1 2 15,1-1-5-15,2 0 2 0,1 0-4 0,0-1 4 16,0-2 0-16,0 0 0 0,7-2 7 0,-2-2-4 16,3-1 6-16,4-3 2 0,1-3 7 0,2-2 5 15,1 0 3-15,1-5-1 0,2-4-7 16,3-3 0-16,4-3-1 0,-3-2 1 0,-3 0 3 15,1-2 1-15,0 0-3 0,-3-3-3 0,-2 0 3 16,-1 0-8-16,-2-2 0 0,1 3-4 16,-1-4-3-16,-2 0-1 0,0 0-2 0,0-2-1 15,-2 1-7-15,-3 0 6 0,-3 5-2 0,-2 1 0 16,-1 5 9-16,0 4-7 0,0 5-1 16,0 3-4-16,-3 3-14 0,-4 0-8 0,1 6 0 15,-4 5 2-15,-2 3 11 0,-1 6 12 0,-3 2-2 16,2 2 4-16,2 2-1 0,1 3 0 0,2 1 1 15,-1-1-1-15,3-1 3 0,4 3-2 16,-1-4 3-16,4-1-1 0,0-2-2 0,4-4 2 16,4-2-1-16,3-3 0 0,1-4-3 0,0 1 4 15,7-5-1-15,0-3 3 0,0-1 5 0,0-3-2 16,0 0 3-16,-1-5-1 0,1-3-1 0,0 0 0 16,0-3 0-16,-1 0 0 0,2-2-2 0,-4-1 3 15,2-2-4-15,0 2 1 0,-3-4-1 0,3 2 1 16,-4 0-3-16,-1 3 0 0,-3 3 2 15,-5 2-2-15,2 2 6 0,-6 2-2 0,2 3 2 16,-3 1 1-16,0 0-1 0,0 0-1 0,-1 5-3 16,-4 3 2-16,-1 4-1 0,-2 2 0 15,0 4 3-15,-1 0-4 0,0 2 1 16,1-1-1-16,0 2-2 0,1-2 0 0,3-4 0 16,0 2-1-16,2-2-3 0,2-4-4 0,2 1-14 15,-2-3-23-15,4-1-22 0,5-2-34 0,2-3-50 16,5 0-107-16,0-3-249 0,-1 0-103 0,-3 0-765 15</inkml:trace>
  <inkml:trace contextRef="#ctx0" brushRef="#br0" timeOffset="30310.92">17903 7477 2010 0,'0'0'594'0,"0"0"-507"15,0 0-4-15,0 0 2 0,0 0-27 16,0 0-46-16,0 0-21 0,0 0-24 0,0 0-11 15,0 0-11-15,0 0-11 0,0 0-27 0,0 0-44 16,0 0-87-16,-50-1-153 0,53 11-148 16,-2-3-427-16,0-3 538 0</inkml:trace>
  <inkml:trace contextRef="#ctx0" brushRef="#br0" timeOffset="30483.87">17318 7501 2683 0,'0'0'36'16,"0"0"5"-16,0 0-4 0,0 0-14 0,0 0-25 16,0 0-5-16,0 0 6 0,0 0 4 0,0 0-2 15,153 3-8-15,-98 3-13 0,-1 1-29 16,-1 1-52-16,-2 2-84 0,-3 1-171 0,-15-2-214 16,-12-2-859-16</inkml:trace>
  <inkml:trace contextRef="#ctx0" brushRef="#br0" timeOffset="30668.4">17458 8211 2440 0,'0'0'76'16,"0"0"21"-16,0 0 13 0,-122 70-19 15,98-55-46-15,8 0-23 0,5-2-23 0,3-2-18 16,8-2-20-16,0-2-27 0,10-2-19 0,2-3-38 15,7-2-60-15,5 0-157 0,-6-3-207 0,-1 0-729 0</inkml:trace>
  <inkml:trace contextRef="#ctx0" brushRef="#br0" timeOffset="31294.82">17999 7880 2222 0,'0'0'139'0,"0"0"2"0,0 0 19 15,0 0-37-15,0 0-46 0,0 0-11 0,0 0-7 16,0 0-13-16,127-99-3 0,-114 96-6 0,-1 2-8 16,-1-1-8-16,-2 2-6 0,1 0-5 15,-4 0-3-15,-2 4 0 0,-3 0-5 0,4 3-1 16,-5 0-3-16,0 1 0 0,0 1-3 16,0 2 0-16,-4 1 1 0,1 2-4 0,0-1 4 15,-2 0-4-15,4-2-1 0,0-1 3 0,0-1-3 16,1-2 3-16,0-1 0 0,0-2 1 0,2-1 2 15,0-3 1-15,3 0 5 0,-1 0 4 0,4-2 3 16,2-4 1-16,0-2-5 0,1-1-3 0,2-3 0 16,2 1-3-16,1-2 1 0,1-2 1 0,2 2-2 15,-1 0 2-15,-1 0-2 0,2 1-2 16,-2 1 2-16,-3 2-1 0,0 3 1 0,-3 2-1 16,-1 1 0-16,-3 1 0 0,0 2-1 0,-1 0-4 15,-2 0-3-15,-3 1-3 0,0 4-3 0,-1 1 5 16,0 1-1-16,0 1 4 0,0 3 4 15,-1-1-1-15,0 1 4 0,-3 0-2 0,0 0 1 16,3 1-2-16,1 0 3 0,0-1 0 0,0 1-1 16,6-3 4-16,3 0-5 0,1-1 2 15,2-1-2-15,4 0 4 0,7-2 0 0,-2-2 2 16,4-2 2-16,5-1-4 0,0 0 4 0,1-1-3 16,1-4 0-16,2 1-1 0,-1-3 1 15,-5 0-1-15,-3-1 0 0,-2-2 6 0,-5 2-2 16,-1-3 6-16,-5 0 1 0,-1-1 2 0,-4-1-1 15,-3 0-2-15,-3 1-1 0,-1 0-6 0,0 1 4 16,-1-1-2-16,-4 2-1 0,-4 0 5 0,-1 2-9 16,-1 2 1-16,-3 2-5 0,1 4 0 0,0 0 1 15,-3 2 1-15,5 5 0 0,-3 2 0 16,0 1 0-16,3 1-4 0,-1 2 2 0,2 2-4 16,1 3 4-16,-2-3 0 0,2 3-3 0,4-1 1 15,-1 0-19-15,2 2-13 0,-1-3-24 0,5 2-25 16,0-4-17-16,9 3-13 0,2-3-23 15,6 0-106-15,5-3-199 0,-4-1-131 0,-6-4-823 0</inkml:trace>
  <inkml:trace contextRef="#ctx0" brushRef="#br0" timeOffset="31861.57">19492 7847 2354 0,'0'0'-7'16,"0"0"6"-16,0 0 25 0,0 0 27 16,0 0 1-16,0 0-2 0,0 0-9 0,0 0-12 15,0 0-14-15,0 0-7 0,0 0 1 0,0 0 0 16,128-104 9-16,-113 85 2 0,2 0 0 15,-3-2 4-15,2 2-3 0,-2-1 1 0,-1-1 0 16,0 3-3-16,-4 1 1 0,-4 0 1 0,1 3 0 16,-4 3 0-16,-1 3 1 0,-1 2-5 15,0 3-1-15,-3 1-12 0,-2 2-9 0,-1 1-13 16,-4 6-5-16,-6 3 6 0,2 5 4 0,-3 2 8 16,3 2 1-16,-2 2-1 0,5 4 1 0,0-1 1 15,1 4 1-15,2-3-1 0,4 0 3 16,-1 0-1-16,5-4-1 0,0 0 1 0,4-2-1 15,1-1 0-15,5-3 0 0,1-2 1 0,-1-2 0 16,3-3 7-16,2-2 3 0,-2-3 4 0,6-1 2 16,1-2-1-16,0 0 0 0,1-3-1 0,-1-3-3 15,-1 0-4-15,1-1-1 0,-4-1 1 0,3-2-1 16,-1 0 3-16,0 0-5 0,0 1 0 0,-3 0-2 16,3 1 1-16,-6 2 0 0,4 2-3 15,-5 0 2-15,0 2-3 0,-2 2-2 0,-1-1 2 16,-2 1-1-16,1 7 0 0,-3 0 0 0,2 1 3 15,-4 2 2-15,0 0 4 0,-1 3 1 16,3 0-2-16,-3 1-1 0,1-1-3 0,0 2 1 16,3-1-1-16,-1 0 1 0,3-2-5 15,-2 0-5-15,3-1-8 0,0-3-16 0,-3-3-16 16,4 0-28-16,-1-3-41 0,-3-2-112 0,1 0-274 16,-4 0-358-16,3-2-222 0</inkml:trace>
  <inkml:trace contextRef="#ctx0" brushRef="#br0" timeOffset="32066.82">19307 7488 2868 0,'0'0'-113'0,"0"0"26"0,0 0 43 15,0 0 73-15,0 0 4 0,0 0-10 0,166 64-12 16,-106-47-9-16,10 3-6 0,2 1-13 0,8 4-22 15,-2-2-39-15,-2 2-77 0,1-1-94 16,-4-1-123-16,-6 0-105 0,-2-2 34 16,-19-6 61-16,-18-5-124 0</inkml:trace>
  <inkml:trace contextRef="#ctx0" brushRef="#br0" timeOffset="32413.86">20577 7873 502 0,'0'0'289'0,"0"0"27"15,0 0 4-15,0 0-47 0,0 0-49 0,0 0-29 16,-121-45-29-16,93 38-18 0,6 1-16 15,0 2-18-15,1 0-18 0,3 2-26 0,0 2-25 16,4 0-17-16,-3 0-9 0,6 2-7 0,1 4-3 16,2 2-4-16,3 0-5 0,2 2 0 0,3 1-2 15,0-2 1-15,0 2 0 0,5-2-6 0,3 0 1 16,2 0-3-16,1 0 1 0,2-1 2 0,2-2 1 16,0-1 1-16,2-2 1 0,0-2 0 0,3-1 2 15,-3 0 1-15,3 0 0 0,-1-4 4 16,0-2-2-16,-4 0 4 0,1-1 0 0,-4 0 0 15,-1 1 0-15,-1-2-2 0,-1 2 1 0,-2-1 1 16,-2 2 1-16,0 2 2 0,-4 0 1 16,0 3 1-16,-1 0 0 0,0 0-2 0,0 0-5 15,0 2-2-15,0 3 0 0,-1 4 3 16,-2 1 5-16,2 1-1 0,1 3-2 0,0 0-3 16,0 2-3-16,5-1-1 0,2-1-1 0,-1 0-1 15,7-2-7-15,-1-1-8 0,3 0-13 0,0-4-15 16,1-2-24-16,1-2-21 0,2-2-77 0,0-1-197 15,-4 0-227-15,-6 0-794 0</inkml:trace>
  <inkml:trace contextRef="#ctx0" brushRef="#br0" timeOffset="32605.49">20474 7354 2655 0,'0'0'67'0,"0"0"3"0,0 0 1 0,0 0-4 16,0 0-32-16,0 0-16 0,0 0-9 0,0 0-10 16,0 0-4-16,0 0-7 0,-60 129-16 15,88-96-24-15,6 3-45 0,3 2-63 16,2 0-110-16,-1-1-177 0,-1 0-109 0,-6-3 51 16,-8-10-11-16,-10-9 158 0</inkml:trace>
  <inkml:trace contextRef="#ctx0" brushRef="#br0" timeOffset="33230.71">20758 7918 682 0,'0'0'350'0,"0"0"21"16,0 0-19-16,0 0-69 0,0 0-58 16,0 0-34-16,0 0-32 0,0 0-26 0,0 0-22 15,0 0-24-15,76-126-12 0,-58 109-20 0,3 1-17 16,1 0-13-16,5 4-10 0,-4 2-6 0,1 3-5 16,1 4 3-16,-2 3-4 0,-3 0-2 0,3 4-2 15,-3 4-1-15,-3 2-2 0,2 4-4 16,-4 0 2-16,0 5-6 0,-4-2 1 0,-1 1 0 15,-3 0-4-15,-3 1 0 0,-3-1-1 0,-1-2-1 16,0 0-4-16,-5-3 3 0,-4 1-1 16,-2-4 0-16,-2-2 5 0,1-3 3 0,-3-1 5 0,-2-3 5 15,4-1 6-15,-2 0-7 16,3-1 3-16,0-3-2 0,2-2-7 0,2-1 8 16,5-3-5-16,2 1 1 0,1-3 2 0,0 0-4 15,6 1-1-15,4-1-1 0,5 0 2 0,-3 2-3 16,9 1 5-16,0-1-1 0,1 0 2 0,3 2-1 15,-1 2 0-15,5 1 2 0,-2 0-8 0,-1 0 9 16,1 2-2-16,-4 1 0 0,0-3 6 16,2 4-5-16,-3 0 2 0,-2 0 0 0,1 0 1 15,-2 1 0-15,-4 0 1 0,-1-1 1 0,-3 1 2 16,-1 0 3-16,-6-1 2 0,0 1 9 0,-3-2 8 16,-1 1 5-16,0-1-3 0,-4 0-7 0,-2-1-10 15,-5 0-11-15,-3-1 0 0,-2 2-3 0,-3 0-2 16,-3 0 4-16,2 2-2 0,0 0 4 15,1 0-5-15,0 0 4 0,3 2-3 0,2 1 2 16,4 1 0-16,0 0 0 0,7 1-3 0,0 0-7 16,3 0-1-16,0 2-4 0,6-1 2 15,3-1 4-15,0 0 0 0,3-2 5 0,1-1 0 16,1-1 3-16,0-1 0 0,-1 0 0 16,0 0 0-16,-1 0 0 0,-1-3 4 0,0 2-3 15,0-1 4-15,-2 1-3 0,1 0 1 0,-2 1-1 16,-1 0-1-16,0 0 2 0,4 3-6 0,-3 3 6 15,3 1-4-15,-1 1 2 0,0 1 2 0,1 0-2 16,0 3 2-16,2-1-3 0,-2 1 2 0,4 1-4 16,-4-2 0-16,2-2-2 0,2 0-14 15,0 0-28-15,2-2-53 0,1-2-98 0,-2-1-241 16,-2-2-196-16,-7-1-832 0</inkml:trace>
  <inkml:trace contextRef="#ctx0" brushRef="#br0" timeOffset="33420.25">21422 7272 2814 0,'0'0'23'0,"0"0"10"0,0 0 6 0,0 0-4 15,0 0-17-15,0 0-15 0,0 0 0 16,-20 118-5-16,51-91-5 0,10 4-10 0,5-1-24 15,5 1-42-15,1 0-60 0,0-1-108 0,0-2-183 16,-16-6-135-16,-11-9-467 0</inkml:trace>
  <inkml:trace contextRef="#ctx0" brushRef="#br0" timeOffset="34578.83">21862 7831 1748 0,'0'0'470'0,"0"0"-401"0,0 0 41 16,0 0 38-16,0 0-19 0,0 0-35 15,0 0-33-15,0 0-20 0,0 0-8 0,0 0-2 16,0 0-2-16,0 0 2 0,132-54-5 0,-112 41 3 16,-2 0-4-16,-1-1-8 0,-1-3-1 0,0-3-6 15,0-1-3-15,-1-1 3 0,3-4-7 16,-4 0-2-16,2-3-1 0,-1 0-2 0,0-1-5 15,-1-3-3-15,0 2-7 0,0-2-5 0,1 1-2 16,-4 2 3-16,-2 5 6 0,2 2 7 0,-7 5 4 16,-3 5 2-16,-1 2-6 0,0 7-16 0,-3 2-25 15,-3 2-14-15,-5 0 0 0,-1 8 15 16,-6 4 22-16,0 6 15 0,-1 4 2 0,0 3-1 16,3 4 6-16,1 2 2 0,5 2 5 0,3 1 5 15,3-1-1-15,2 0-4 0,2-1-1 0,3 2 1 16,4-4 0-16,1-1 1 0,3-4 1 0,0-3 1 15,1-3 2-15,3-5 5 0,-1-3 3 16,1-3 4-16,0-4 2 0,0-2 1 0,1-2 1 16,2 0-6-16,-4-4-1 0,3-2-6 0,-3-2-2 15,-1-2 2-15,0-1-2 0,-1 0 3 16,-1-3-1-16,1-1-3 0,-1-2-2 0,0-1-2 16,1-1-2-16,-3 0-3 0,0 1 1 15,-1 2-4-15,-5 2 2 0,3 2 4 0,-4 4-3 16,-1 2 0-16,-1 0 0 0,0 5-5 0,0 1-10 15,-3 0-2-15,-3 1-2 0,-1 6 5 0,-2 2 10 16,-3 4 3-16,0 1 2 0,0 2 0 0,1 2 0 16,2 2-2-16,3 2 2 0,1 0 2 0,3-1-1 15,2-1 1-15,0-2-2 0,0 0-1 0,4-3 3 16,2-3 2-16,1-2 3 0,1-1 1 16,0-4 2-16,2 0 1 0,1-3 2 0,3-2 1 15,0 0 0-15,-1 0-5 0,2-2-1 0,0-4-1 16,0-1 1-16,0-1 1 0,-4-1-2 15,3-1-1-15,1-2 0 0,-5 1-3 0,3-1 0 16,0-1-2-16,-1 0 1 0,2-2-6 0,0 1 0 16,-3 0 0-16,-1 3-1 0,-2 0 2 15,-1 3-1-15,-5 1 4 0,1 4-4 0,-3 2-4 16,0 1-12-16,0 0-13 0,-3 2 2 0,0 5 4 16,-6 2 11-16,3 3 14 0,-2 0 2 0,1 2-3 15,-2 1 5-15,4 1-2 0,-1-2-1 16,3 0 3-16,2 0-3 0,1-2 2 0,0 1-1 15,0-2 1-15,4-1 2 0,2-2 2 0,3-1 2 16,-2-2 4-16,3 0 1 0,4-1 3 0,1-2-2 16,1-2 0-16,1 0-2 0,2 0-1 0,-1 0-3 15,-2-5 5-15,1-1-1 0,1-1-2 0,-3 0 1 16,1-1-3-16,0-2-1 0,0 1-1 0,-1-2 3 16,5 0-6-16,-1-2 1 0,-1 0-3 15,2 0-3-15,1-2 2 0,-3 1-3 0,2 0 1 16,-4 1-2-16,-1 1 3 0,-4 4-2 0,-2 2 2 15,-2 1 1-15,-4 4-4 0,-1 1-4 16,-2 0-3-16,0 0-1 0,0 6 0 0,-2 1 9 16,-2 2 3-16,-2 2 1 0,-3 1 6 0,3 2-2 15,-2-1-1-15,0 1 3 0,3-1 0 16,0 2-2-16,5-1-1 0,0-1 5 0,0-1-8 16,2 0 4-16,6-1 2 0,3 0-3 0,0-2 7 15,4-2 1-15,0 0-6 0,4-3-1 0,0 0 0 16,0-1-4-16,2-2 7 0,0-1 5 15,1 0-6-15,-1 0 0 0,-3-3-1 0,1-2 2 16,-2 1-2-16,-1-3 2 0,-1-1 0 0,1 1-7 0,-2 0 4 16,2-1-3-16,-4 0-1 0,7 0 0 15,-4-1 0-15,1-1 1 0,-1 1-1 0,0 1 3 16,-3 0-2-16,-2 2 2 0,-2 3-1 0,-5-1 4 16,-1 3 1-16,-1 1 3 0,-1 0 1 15,0 0-7-15,-5 0 2 0,-1 5-2 0,-5-1 0 16,-2 5 4-16,1 0-1 0,-3 0-3 0,3 4-3 15,2-2 2-15,2 1-5 0,3 0 1 0,0 1-1 16,2-1-9-16,3 2-11 0,0-2-20 16,0 0-24-16,4-2-32 0,4-1-29 0,5-2-95 15,-4-1-305-15,-3-4-705 0</inkml:trace>
  <inkml:trace contextRef="#ctx0" brushRef="#br0" timeOffset="34751.61">23492 7527 2154 0,'0'0'380'0,"0"0"-289"0,0 0 0 15,0 0-19-15,0 0-44 0,0 0-24 0,0 0-19 16,0 0-11-16,0 0-11 0,0 0-15 0,0 0-34 16,0 0-69-16,0 0-130 0,0 0-222 0,41 15-44 15,-37-12-555-15</inkml:trace>
  <inkml:trace contextRef="#ctx0" brushRef="#br0" timeOffset="34982.87">22010 7350 3017 0,'0'0'-33'15,"0"0"6"-15,0 0 17 0,0 0 17 16,0 0 8-16,0 0-4 0,0 0-5 0,137 63-2 16,-87-52-6-16,6 3-1 0,0 0-7 0,5-1-16 15,1 1-25-15,2 0-42 0,1-3-69 0,-2 2-133 16,1-2-266-16,-17-3-468 0,-16-4 271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05:57.6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16847 4390 1306 0,'0'0'188'16,"0"0"-23"-16,0 0-7 0,0 0 7 0,0 0-18 15,0 0-19-15,0 0-13 0,0 0-9 0,0 0-11 16,0 0-17-16,0 0-16 0,0 0-13 16,90 8-8-16,-63-10-11 0,3-3-7 0,6-1-9 15,-2-1-8-15,6-1-5 0,-5 1-11 0,1-1-12 16,-1 1-14-16,-2-2-33 0,-5 2-48 16,-4 2-78-16,-8 1-182 0,-5 3-215 0,-5 1-838 0</inkml:trace>
  <inkml:trace contextRef="#ctx0" brushRef="#br0" timeOffset="184.7">16810 4581 2647 0,'0'0'-24'0,"0"0"-9"0,0 0 10 16,0 0 32-16,0 0 23 0,0 0 14 0,0 0 14 15,0 0 1-15,0 0-5 0,0 0-11 0,137 25-14 16,-93-25-10-16,4-4-10 0,2-3-17 15,1-2-16-15,3-1-25 0,-4 0-43 0,0-1-72 16,-2 0-115-16,-12 2-306 0,-13 3-890 0</inkml:trace>
  <inkml:trace contextRef="#ctx0" brushRef="#br0" timeOffset="2443.46">18304 4369 737 0,'0'0'112'0,"0"0"-5"16,0 0 66-16,0 0 47 0,0 0 17 0,0 0-52 16,0 0-39-16,0 0-19 0,0 0-23 0,0 0-17 15,0 0-11-15,0 0 0 0,0 0 2 0,0 0 6 16,18-79 2-16,-18 67-11 0,0 1-6 15,0-2-16-15,-1 1-7 0,-6 1-9 0,3 0-2 16,-4-2-2-16,-2 2-10 0,0 2-1 0,-1 2-10 0,-2 1-7 16,-3 2-12-16,-4 2-7 0,-2 2-6 15,-3 1-2-15,0 7 6 0,-4 3-3 0,0 6 5 16,2 1-4-16,1 2-2 0,4 4-6 16,4-1-8-16,3 1-3 0,6-2-14 0,3-1 3 15,6-1-2-15,0-2 3 0,8-4 9 0,3-1 4 16,0 0 14-16,5-6 12 0,-1-3 15 0,3-2 16 15,3-2 13-15,1-9 2 0,5-2 3 0,-2-6-2 16,3-2-5-16,1-5 2 0,-3-1 0 16,-3-4 2-16,-2 0-2 0,-4-1-4 15,0-2-4-15,0-3-12 0,-2-1-4 0,2-3-7 16,2-6-7-16,-1-2 0 0,-1-2-4 0,2 0-1 16,-2 1 0-16,-2 4 7 0,-1 3 2 0,-5 10 11 15,-4 7 10-15,-4 9 6 0,-1 7 3 0,0 5-14 16,0 3-20-16,-2 1-32 0,-6 7-6 15,-1 10 3-15,-4 9 7 0,-7 7 24 0,0 7 3 16,-1 6 3-16,1 1 2 0,1 1-6 0,8 1-2 16,3-2-5-16,6-1-9 0,2-3-9 0,6-6-9 15,6-2-14-15,7-5-11 0,3-5-6 0,5-4-11 16,5-5-9-16,3-6-11 0,5-6-20 0,-1-5-24 16,3 0-40-16,-2-9-46 0,-1-4-44 0,-4-2-13 15,1-3 35-15,-5 0 64 0,-4-3 75 16,-3-1 60-16,-2-2 33 0,-3 1 18 0,-6-2 13 15,-2 1 15-15,-3 2 32 0,-2 0 56 16,-5 5 56-16,-1 1 64 0,-7 4 24 0,-2 2-16 16,-2 4-42-16,-1 3-57 0,-5 1-41 0,0 2-33 15,-2 5-9-15,-5 4-7 0,1 3 3 16,0 2 6-16,-3 5 0 0,3 1-7 0,3 0-9 16,3 2-14-16,4-1-12 0,3 0-3 0,2 1-3 15,4-4 1-15,2-1-2 0,2-1-4 0,0-2-11 16,6-4-4-16,4 0 7 0,3-6 5 0,2-2 22 15,2-2 16-15,4-2 7 0,0-7 5 16,0-3-8-16,1-5-11 0,-1 0-7 0,-2-2 0 16,0-1-4-16,-4 0-1 0,2-1-3 0,-4-1-8 15,1-2-2-15,-1 2-5 0,-2 0-3 0,-1 2-2 16,-2 3 0-16,1 4 1 0,-5 4-3 0,-3 4 3 16,0 3-8-16,-1 2-12 0,0 0-18 0,0 0-27 15,0 6-3-15,0 3 13 0,0 5 19 16,-1 4 23-16,0 2 9 0,0 3 0 0,0 0-1 15,0 1 2-15,1 0-2 0,0-2-1 0,2-2 0 16,4-2-1-16,0-1-4 0,3-4 0 0,2-2-1 16,0-5 0-16,5-1 12 15,-2-5 11-15,5 0 13 0,0-8 5 0,4-5 2 16,4-5-7-16,-2-1-6 0,3-1 1 0,-6-2-2 0,4 0 1 16,-5-4 3-16,-1 1-4 0,-2-5-5 15,3-1-5-15,-4-6-4 0,2-4-5 0,1-3 0 16,1-3-4-16,3-4-10 0,-2-1-6 0,1-2-9 15,-5 0-4-15,-3 4 5 0,-1 4 14 0,-9 7 11 16,1 7 14-16,-4 10 6 0,-2 7-1 16,-2 4-6-16,-4 8-15 0,3 3-12 0,-5 1-20 15,-1 10-2-15,-4 7 2 0,-5 7 8 0,-3 8 15 16,0 5 3-16,3 2 1 0,3 4 4 0,0 3 4 16,4 1 2-16,6 2 6 0,-1 2 0 0,5-2-7 15,1-1 4-15,0-1-9 0,3-4-4 0,6-6 3 16,7-2-5-16,-2-5-2 0,6-2-2 15,2-6-2-15,4-4-6 0,-4-2 0 0,1-6-3 16,2-3-5-16,-6-4-2 0,-4-4-4 0,-4 0 1 16,-1-6 2-16,-5-5-14 0,-5-3-48 15,-3-4-86-15,-10-3-113 0,-6-4-100 16,-10 0-39-16,-8-2 67 0,-5-3 111 0,-8 0 113 0,0-3 97 16,-5 2 38-16,4 2 50 0,5 2 114 15,4 5 79-15,5 3 47 0,8 5-16 0,9 4-91 16,9 3-67-16,2 4-106 0,9 0-163 0,4 3-13 15,9 0 15-15,8 2 64 0,10 2 152 0,11 1 15 16,8 0-23-16,7-1-21 0,4 1-21 0,2 0-16 16,0 0-1-16,0-1 1 0,-2 0 9 15,4-2 21-15,-8 1 77 0,3-2 50 0,-1-2 26 16,-5 2 12-16,-3-1-47 0,-3 0-22 0,-6 0-13 16,-3 0-18-16,-9 0-22 0,-8 0-21 15,-9 0-2-15,-5 0 31 0,-4 0 52 0,-4 1 34 16,0-1 7-16,-6 0-47 0,-4 1-63 0,-8-1-42 15,-5 1-24-15,-6 0 4 0,-4 3 1 0,-4 2 4 16,1 2 4-16,-3 1 0 0,0 2 2 0,1 2-2 16,4 3 1-16,0 0-1 0,-1 1 1 0,5 2 2 15,5 0-5-15,4-1-2 0,4 1-7 16,7-1-9-16,2-2-15 0,7 0-4 16,1-1-2-16,10-2 8 0,1-3 14 0,6-1 11 15,3-3 13-15,3-3 5 0,4-3 7 0,4-1 0 0,-1-6-2 16,1-3 0-16,-2-3-3 0,-4-2 5 15,1 0 3-15,-3-2 2 0,-1-2-1 0,-1-4-4 16,3 0-6-16,-1-1-6 0,-2 0 0 0,-3 2-4 16,-3 4 4-16,1 3 2 0,-6 4 1 15,-6 5-1-15,2 2-4 0,-5 3-1 0,-1 1-11 16,0 0-8-16,0 3 3 0,0 5 2 0,0 3 13 16,0 5 12-16,0 3 4 0,1 1-4 0,-1 3-2 15,1-1-6-15,0 1-3 0,0-2-2 0,5-1-3 16,-2-1-2-16,5-1-8 0,1-1-7 15,2-4-18-15,4-1-13 0,0-1-16 0,3-1-48 16,8-5-67-16,-3-1-117 0,-5-2-340 0,-2-1-839 16</inkml:trace>
  <inkml:trace contextRef="#ctx0" brushRef="#br0" timeOffset="4387.6">18343 4989 2712 0,'0'0'-17'0,"0"0"8"16,0 0 32-16,0 0 44 0,0 0-9 15,0 0-29-15,0 0-16 0,0 0-8 0,0 0-7 16,0 0-5-16,-131-32 1 0,116 48-4 0,-1 2 2 15,-2 2 4-15,6 4 0 0,-1 2 5 16,3 1 0-16,1 1-2 0,1 0 2 0,6-1-1 16,1 1-2-16,1-2 4 0,0-1 0 0,3-4-4 15,5 0 2-15,0-4-2 0,2-3-1 16,3-3 1-16,-1-2 2 0,6-3 0 0,-1-4 5 16,2-2 6-16,5 0 5 0,-2-7 2 0,3-5 2 15,1-3-3-15,3-7-3 0,-1-3-4 0,3-2-2 16,-1-2-3-16,0-4-1 0,2 0 3 0,-1-7-2 15,1-1 0-15,-2-3-3 0,0-4-4 16,0-2-3-16,-6-1 2 0,2 1-4 0,-6 0 5 16,-4 3 0-16,-2 4-2 0,-5 3 4 15,-4 10 0-15,-2 8 8 0,-3 5 4 0,0 7 4 16,-1 4 2-16,-2 3-8 0,-4 3-8 0,4 0-12 16,-5 0-13-16,-1 7-2 0,-3 4 3 15,-6 6 4-15,2 6 8 0,-4 4 1 0,2 5-2 16,0 2 3-16,4 2 0 0,2 3 2 0,1 0 7 15,1 2 0-15,0-1 0 0,3-1 2 0,0 0 0 16,5-1-5-16,2-3-2 0,0-2-6 0,3-4-6 16,6-3-2-16,6-4-3 0,-1-2-1 0,5-5 1 15,0-3 6-15,3-4 6 0,1-1 3 0,6-7 6 16,-2 0 0-16,2-4 2 0,-2-6 2 16,1-3 0-16,3-4 3 0,-1-4 2 0,1-1 2 15,-1-2-3-15,-1 0 1 0,-2-3 1 0,-3 0-4 16,-4 0 2-16,-2-1-1 0,-3 3-3 15,-5 0 3-15,-1 5 3 0,-2 4 1 0,-4 2 9 16,-2 6 2-16,-1 2-2 0,0 5 0 0,0 0-13 16,-2 1-14-16,-4 0-13 0,2 6-5 15,-4 3 2-15,-3 5 7 0,-3 5 12 0,-3 2 2 16,0 4 0-16,4 0 0 0,-1 2-2 0,0 1-2 16,3 0 2-16,2-2 0 0,5-2-3 0,1 1 2 15,0-4-2-15,3-2-5 0,3-2-3 16,3-5-1-16,3-1-1 0,4-4 9 0,1-1 11 15,0-4 6-15,4-2 11 0,1 0 1 0,1-6-1 16,-1-4-2-16,3-3-3 0,1-2-3 0,-1-2-2 16,-1-2 0-16,5-1-2 0,-3-1-3 0,-3-2 2 15,3-1-2-15,0-3-3 0,-5-2 1 0,1 0-2 16,0-1-1-16,-7 3 2 0,1 2 0 0,-6 4-2 16,0 5 1-16,-5 3 2 0,-2 6 1 15,0 2 2-15,0 3-11 0,0 2-12 0,-3 0-12 16,-4 4-7-16,1 4 5 0,-4 6 11 15,-4 1 8-15,0 4 4 0,-1 3 3 0,2 0-1 16,2 2 1-16,1 1-3 0,0-3 1 0,6-1-4 16,-2 1 2-16,5-3 1 0,1-2-4 15,1-1-3-15,7-2-2 0,3-4 2 0,1 0 8 16,3-4 12-16,1-4 15 0,5 0 3 0,0-2 5 16,4-4-3-16,1-3-8 0,2-4 2 0,-1-4-5 15,-1 1 0-15,0-3-1 0,-1-1 2 0,0-2-2 16,-2-1-2-16,-1-1-2 0,4 0-5 15,-5-2 0-15,1 2-3 0,-1 3 1 0,-2-2-2 16,-4 5 1-16,0 3-1 0,-3 3-4 0,-2 3 0 16,-2 1-6-16,-3 4-6 0,3 2-4 0,-2 0-7 15,-2 1-1-15,0 5 3 0,0 3 7 0,-2 1 8 16,-1 3 12-16,2 2 1 0,-1 4-1 0,-1 0 4 16,2 1-5-16,0 1 1 0,2 0 0 15,-2 0 0-15,-1-2 2 0,3 3-3 0,-3-3 4 16,-1-3-2-16,0-1 2 0,-1-1 8 0,0-4 8 15,0-2 13-15,-2-1 10 0,-2-1 5 0,-1-3-5 16,0 1 2-16,-4-3-8 0,2-1-4 16,-2 0-2-16,4 0-7 0,-3-3-4 15,1-1-7-15,5-1-1 0,1 1-11 0,0-2-4 16,1-1-6-16,0 0-10 0,3-1 3 0,3-1-5 16,4-3 2-16,2 1-2 0,1-3 5 0,6 0 1 15,0-1 1-15,1-1 5 0,3 0-3 0,-1-1 4 16,5-2-1-16,-1-1 1 0,-1-2 0 15,3-1 2-15,1 0 0 0,-3-2-4 0,2 0 7 16,-5 0-2-16,0 1 4 0,1-2 3 0,-4 1 0 16,-4-3-1-16,2 3 1 0,-3 2 4 0,-2 0-2 15,-4 5 4-15,-4 3 3 0,2 0-4 0,-5 3 5 16,0 3 0-16,-2 2-2 0,0 3 1 0,0 0-2 16,0 3-6-16,0 1-10 0,0 0-11 0,-2 0-17 15,-1 5-5-15,-4 4 6 0,0 3 12 16,-3 7 11-16,-1 2 7 0,-1 3 2 0,1 3-4 15,1 2 5-15,0 2-2 0,3 0 1 0,2 2 1 16,-1-4-4-16,3 2-1 0,2-4-5 16,1 1-2-16,1-4-6 0,6-1 0 15,0 0-4-15,5-5 2 0,3-2 3 0,2-2 2 16,3-1 8-16,-1-5-2 0,3-2 4 0,2-4 5 16,0-2-3-16,3 0 7 0,2-8-2 0,-2 0 2 15,1-3-2-15,-1-2 4 0,-3-2-2 0,1-2-1 16,-5 1 3-16,1-3-10 0,-1-3 6 0,-3 0-6 15,-1-3-2-15,-3 1-1 0,1-3-2 16,-6 3 5-16,-3 2 7 0,-5 1 15 0,0 6 2 0,0 2-1 16,-5 5-10-16,-3 1-26 0,-3 4-1 15,0 3-7-15,-1 0 2 0,-2 6 9 0,1 5-2 16,-5 3-4-16,4 2 1 0,-3 4 1 0,4 1-1 16,2 1 7-16,2 1 1 0,1-2 6 0,5 4-2 15,1-2-1-15,2-1-3 0,0-1-11 0,4-2 2 16,4-3-9-16,3 0 1 0,1-2 8 15,1-3 0-15,5-1 7 0,1-3 4 0,1-3 4 16,1-3 3-16,-1-1 6 0,3 0 5 0,-2-7-3 16,5-1 5-16,-3 0-3 15,1-5 0-15,1 0 4 0,-1-2 1 0,-1-3 0 16,0-1-2-16,0-2 2 0,-1 0-5 0,0 0 0 16,-1-1-1-16,-1 1 1 0,-4 3 3 0,0 2 3 15,-4 1 6-15,-2 5-2 0,-5 1 8 0,1 4 1 16,-3 0 1-16,-2 4 5 0,-1 0-6 0,0 1-6 15,0 0-13-15,0 1-9 0,-2 5-1 0,-1 2 7 16,-2 5 8-16,0 0 4 0,-2 6 2 0,-1-3-5 16,4 2-3-16,-2 2 0 0,4-3-1 15,-1 2-5-15,1 1 1 0,2-3-1 0,2 0-5 16,3-3-1-16,4 1-7 0,2-2-7 16,4-1-6-16,-1-5-15 0,6-1-25 0,0-4-44 15,1-2-82-15,0-1-272 0,-1-3-591 0,-9 0 103 0</inkml:trace>
  <inkml:trace contextRef="#ctx0" brushRef="#br0" timeOffset="4562.02">21299 4564 2759 0,'0'0'39'0,"0"0"-37"15,0 0 29-15,0 0 13 0,0 0-33 16,0 0-27-16,0 0-8 0,0 0 2 0,0 0 5 15,0 0-3-15,0 0-20 0,0 0-44 0,0 0-95 16,0 0-213-16,35 16-270 0,-31-15-768 0</inkml:trace>
  <inkml:trace contextRef="#ctx0" brushRef="#br0" timeOffset="5034.17">19948 4633 2494 0,'0'0'-107'0,"0"0"1"0,0 0 26 15,0 0 63-15,0 0 69 0,0 0 19 0,0 0 11 16,0 0-4-16,119-14-21 0,-79 8-12 16,6-1-15-16,4 0-14 0,2 0-4 0,4-1-7 15,-1 1-7-15,4 1-13 0,-4-1-35 0,1-1-66 16,-2 2-114-16,-2 1-254 0,-12 2-278 0,-13 0-211 0</inkml:trace>
  <inkml:trace contextRef="#ctx0" brushRef="#br0" timeOffset="5533.62">21352 4832 402 0,'0'0'164'0,"0"0"48"0,0 0 43 0,0 0 7 15,0 0-45-15,0 0-36 0,0 0-20 0,0 0-31 16,0 0-19-16,0 0-19 0,0 0-19 15,0 0-16-15,0 0-19 0,0 0-13 0,-17-11-8 16,16 14-5-16,-2 1 1 0,2 2 15 0,-1 1 12 16,-2 5 12-16,1 0 9 0,0 1-6 15,-1 2-8-15,1 2-13 0,0-1-7 0,2 0-5 16,0-1-5-16,1 3-1 0,0-5-8 0,0 0-4 16,0-1-3-16,1-2-7 0,2-1-10 15,1-2-10-15,1-3-12 0,-1 0-22 0,2-1-35 16,0-1-54-16,2-2-68 0,1 0-167 0,1-2-161 15,-4 1-753-15</inkml:trace>
  <inkml:trace contextRef="#ctx0" brushRef="#br0" timeOffset="6598.89">21442 5086 1364 0,'0'0'334'16,"0"0"-213"-16,0 0 38 0,0 0 27 0,0 0-31 15,0 0-50-15,0 0-17 0,0 0-3 0,0 0-14 16,0 0-10-16,0 0-11 0,0 0-18 16,0 0-8-16,0 0-10 0,10-91-5 0,-1 73-1 15,2 1-4-15,1-1-1 0,4-1-2 0,3 1 0 16,-1-1-4-16,2 0 1 0,1 2-2 0,0 3-5 15,-1 2 0-15,-3 2-4 0,1 3-2 16,-3 5-3-16,1 2-1 0,-4 0-4 0,0 1 1 16,0 7 4-16,-3 2-1 0,0 4-1 15,2 0 1-15,-4 2 3 0,-1 2 4 0,-2 3 7 16,-3-3 6-16,2 2-1 0,-1 1 2 0,-2-3-1 16,1-2-2-16,-1-1 3 0,2 0 0 0,-2-5 0 15,1-1 3-15,2-3 2 0,-3-1 3 0,1-3 14 16,0-1 9-16,1-1 9 0,0 0 8 15,0 0-2-15,2-2-3 0,2-4-4 0,1-2-9 16,6-3-10-16,0-1-4 0,3-2-7 0,-2-1 0 16,2 0-2-16,0-3-4 0,3 1 1 0,-1-2-4 15,4 0-2-15,1 0-1 0,2 2-6 0,-2 0-3 16,-1 4-3-16,-1 3-4 0,-3 2 0 16,-1 3-1-16,-3 3-6 0,0 2-3 0,-3 0-3 15,1 2-1-15,-3 5 2 0,-2 2-2 0,0 0 3 16,0 3 5-16,-3 0 6 0,1 2 10 0,-2 1 1 15,0 0 5-15,2 0-4 0,0-1 0 16,1 0 3-16,2-2 0 0,-1-1 2 0,3-1 2 16,3-2 2-16,-1-2 8 0,1-3 9 15,3 0 5-15,0-3 7 0,0 0-4 0,3-4-5 16,3-3-4-16,-2-2-7 0,4 0 0 0,-2-3 0 16,-2 0 3-16,0 0 5 0,-2 0 0 0,-4-3 3 15,-2 1-4-15,0-1-6 0,-2 0 0 0,-4 0-4 16,1 0-2-16,-5-1 2 0,-1 0-3 15,-1 1-6-15,0 1 0 0,-1 2-8 0,-5 4-1 16,-1 3-6-16,-1 1-10 0,-1 4-8 0,-2 0-7 0,-1 5 3 16,-2 5 1-16,-3 4 9 0,-1 6 5 15,-1 0-4-15,2 5 0 0,0 2 1 0,3 3 0 16,1 3 4-16,4 5 8 0,2 0-1 0,2 6 7 16,4 1 9-16,1 1 1 0,0 3 8 0,3-1 1 15,4 1 4-15,0 0 3 0,-1 1 2 16,2 1 2-16,2-2-4 0,-2-4-2 0,-1-2-4 15,-1-3-3-15,-1-2 0 0,-1-2 0 16,-3-5 1-16,0-1-1 0,-1-6 2 0,0-2 1 16,-5-5 5-16,-2-3 5 0,-2-3 4 15,-2-3 4-15,-2-1 1 0,-5-3-4 0,-1-4-10 16,-5 0-4-16,-3-6-8 0,-4-3-3 0,1-3 3 0,-1-2-4 16,1-3 2-16,0 0 1 0,5 0 1 15,5-3 2-15,3 2 0 0,3 0 1 0,7 0-6 16,3 0-3-16,4 1-4 0,1-2-9 0,11-3 0 15,4 1-2-15,5-3-4 0,6-3-2 16,5-2-6-16,7-3-10 0,2-3-9 0,8 2-15 0,2-4-21 16,-2 0-22-16,4 2-34 0,-4-1-45 15,0 5-105-15,-3 2-209 0,-13 8-249 0,-12 8-193 16</inkml:trace>
  <inkml:trace contextRef="#ctx0" brushRef="#br0" timeOffset="7188.92">21323 4546 1449 0,'0'0'62'0,"0"0"28"16,0 0 39-16,0 0 8 0,0 0-39 0,0 0-83 16,0 0-37-16,0 0-6 0,0 0 10 15,0 0 29-15,0 0 24 0,0 0 7 0,0 0 4 16,0 0 2-16,38-24 0 0,-29 22-2 16,1 0-2-16,-2 1-7 0,-2 0-8 0,1 1-7 0,-4 0-9 15,1 0-4-15,-1 0-8 0,-3 0 0 16,0 0-3-16,0 1 0 0,0 0 6 0,0 0 1 15,0 0 7-15,-1 1 5 0,-1-1 7 0,1 0 8 16,-1-1 7-16,1 1 1 0,-1-1 4 16,2 0 5-16,0 0 2 0,0 0 2 0,0 0 2 15,-1 0 0-15,0 0-6 0,-2 0-7 0,0 0-8 16,0-2-12-16,0 0-6 0,-1-1-5 0,1 1-5 16,0-1-2-16,-1 1-5 0,4 1-3 0,0 0-10 15,0 1-3-15,0-2-12 0,0 2-12 0,0 0-7 16,0-1-12-16,0 1-6 0,3 0-7 15,0 0 2-15,1 0-1 0,1 0-5 0,0 1-19 16,3 3-46-16,1 1-120 0,-4-2-215 16,-1 0-681-16</inkml:trace>
  <inkml:trace contextRef="#ctx0" brushRef="#br0" timeOffset="7516.15">21168 5038 1476 0,'0'0'61'0,"0"0"-43"15,0 0 36-15,0 0 20 0,0 0-39 16,0 0-63-16,0 0-44 0,0 0-18 16,0 0 3-16,0 0 33 0,0 0 36 0,0 0-2 0,0 0-71 15,0 0-143-15,77-13-54 0,-69 11-448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06:15.80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17013 7172 228 0,'0'0'31'0,"0"0"-22"0,0 0 4 0,-118-58 28 16,91 47 39-16,-1 1 29 0,6 2 14 15,3 0-3-15,1 1-5 0,6 2 5 0,1 0 15 16,7 3-3-16,4 0-31 0,0-1-35 0,6 1-27 16,5 0-9-16,7-2 15 0,5 1 17 0,5-1 7 15,7 1 2-15,2-3-3 0,10 2-6 0,-2-2-3 16,7-1-2-16,6 0 2 0,1-1 5 16,4-3-2-16,7 2-7 0,3-1-6 0,6 0-10 15,3-2-4-15,3 3-4 0,5-2-7 0,2 3-6 16,5-4-4-16,0 3-4 0,8-2 2 0,0 0 0 15,5 0-2-15,1-1-1 0,3-1 0 0,1 0-1 16,5 1 2-16,1-2 4 16,1 3-2-16,-1-1 3 0,0 0-2 0,0 2-2 15,0 1 1-15,-2-1-1 0,1 0-1 0,-2 2 1 16,-3-2-3-16,-3 2-2 0,-3-1 2 0,-3-2-1 16,-1 3 3-16,-3-1 2 0,-6 2 1 15,-4-1 2-15,-3 2 2 0,-6 1 1 0,-3 0-1 0,-4-1 0 16,-1 3-2-16,-2-1-2 0,-2 2-1 0,0-1-2 15,-2 0-4-15,-3 2-2 0,1-2-3 16,-2 1-2-16,1 2 0 0,0 0 1 0,-1 0-2 16,0 0 3-16,0 0-1 0,4 0-2 0,-2-1 0 15,2 4 0-15,-2-2-2 0,-4 0-2 0,1-1 0 16,-4 1-4-16,-3-1-2 0,-4 0 1 16,-3 1 2-16,-1-1-2 0,-8 0 1 0,-3 0 0 15,-5 0-4-15,-5-2 1 0,-6 0 1 0,-11-1 0 16,-2 1-1-16,-7 1-2 0,-2-2-17 0,0 1-27 15,-6 1-33-15,-3-1-38 0,-7-1-34 0,-4 2-25 16,-5 1-29-16,-4 0-21 0,-2 0-29 0,-2 0-51 16,8 0 31-16,9 0-370 0</inkml:trace>
  <inkml:trace contextRef="#ctx0" brushRef="#br0" timeOffset="700">17367 7210 248 0,'0'0'7'0,"0"0"-5"16,0 0-2-16,0 0 8 0,-131 25 10 0,111-20 18 15,1-2 25-15,5 1 27 0,1-2 22 0,7 1 11 16,2-2-11-16,4-1-25 0,0 0-9 16,8 0-3-16,8 0 12 0,5-1 20 0,7-4 2 15,6-2-1-15,10-1-10 0,8-3-2 0,6 0-7 16,6 0-2-16,4-1-4 0,6-2-8 16,3 1-4-16,6 1-10 0,6-3-8 0,4 2-5 15,6 0-11-15,3 1-7 0,2-1-6 0,4 2-5 16,2-3-1-16,2 2 2 0,2 0 0 0,1-1 2 15,7 0-2-15,1 1 0 0,5-2-2 16,4 1-7-16,3 1 3 0,4-1-5 0,4 2-2 16,0 1 1-16,0 2-2 0,-1 3-2 0,0 0 1 15,-1 0 1-15,-4 3-1 0,1 1 0 16,-5 1-1-16,-3-1-3 0,-3 3 3 0,-2 3 0 16,-7-1 1-16,-6 2-2 0,-3-3 2 0,-8 1-2 15,-6-2 1-15,-4-2 3 0,-6 0-1 0,-8-1 2 16,-6-5 0-16,-5-1 0 0,-9-1 1 0,-5-2-4 15,-6 2 0-15,-5-2-2 0,-6 3 0 0,-2 0 1 16,-6-1 0-16,-2 1 0 0,-6 1-1 16,-4 2 0-16,-3 1-1 0,-2 1 2 0,-4 0-2 15,-3 1 0-15,-2 1-2 0,0 0-9 0,-1 0-11 16,0 0-25-16,0 0-22 0,0 0-20 0,-2 0-19 16,-3 3-20-16,-2 2-27 0,-2 2-47 15,-1 0-69-15,-5 0-82 0,5 0 10 0,2-4-395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19:16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19766 10330 0 0,'0'0'13'16,"0"0"166"-16,0 0-132 0,0 0-29 0,0 0 2 16,0 0 9-16,0 0 16 0,0 0 34 15,0 0 23-15,0 0 26 0,0 0 11 0,0 0 6 16,8-16-4-16,-7 16-15 0,-1 0-14 0,0 0-19 16,0 0-11-16,0 0-9 0,0 0-3 0,0 0-5 15,0 0-4-15,0 0 2 0,0 0-4 16,0 0 3-16,0 1-5 0,0-1-10 0,0 0-6 15,-1 0-10-15,1 0-1 0,-6 2 1 0,4-2-1 16,1 1-1-16,-2 0-5 0,-3 0 0 16,2 3-5-16,-4-1-1 0,-1 3 0 0,-2 0-3 15,-4 1 2-15,1 1-4 0,-5 0 0 0,4 2-5 16,-4 0-1-16,1 0-2 0,-3 1-2 16,0 0 4-16,-1 1 0 0,1 1 1 0,-5 2 0 0,4-2 2 15,-1-1-1-15,2 2 0 0,-5 0-1 0,5 0-5 16,2 1 1-16,-2-1 0 0,2-1-1 15,4 0 0-15,-1-3 0 0,5 0-3 0,1-1-3 16,1-3 1-16,5 0-6 0,-1-1-2 0,4-3-7 16,0-1-12-16,1 0-4 0,0 1-19 0,0-1-20 15,0 0-23-15,6-1-33 0,-3 0-47 16,5 0-69-16,-3 0-110 0,3-2-32 0,-1-2 35 16,-4 3-207-16</inkml:trace>
  <inkml:trace contextRef="#ctx0" brushRef="#br0" timeOffset="495.55">19320 10340 427 0,'0'0'73'0,"0"0"35"0,0 0 41 16,0 0 22-16,0 0-9 0,0 0-38 15,0 0-45-15,0 0-20 0,0 0 1 0,0 0 11 16,0 0 13-16,0 0 11 0,0 0-7 0,0 0-5 16,19 48-4-16,-10-35-9 0,0 0-4 15,0 3-9-15,3 0-8 0,1 0-6 0,2-2-8 0,1 2-5 16,4-3-3-16,-1 1-7 0,2 1-2 0,0-1-4 15,2-1-7-15,0-2-1 0,-1 0-5 16,0 1-3-16,0-3-1 0,1 1-5 0,1-1-5 16,-3 0-12-16,1-1-26 0,-1-1-19 0,-3 0-33 15,-4 0-50-15,2 0-66 0,-5-1-102 0,-2-1-79 16,-4 0 43-16,1-2-273 0</inkml:trace>
  <inkml:trace contextRef="#ctx0" brushRef="#br0" timeOffset="835.83">20058 10574 1682 0,'0'0'-40'0,"0"0"31"0,0 0 59 16,0 0 52-16,0 0-2 0,0 0-36 0,0 0-17 15,0 0-1-15,0 0-8 0,-22 126-6 0,22-108-1 16,0 2-4-16,0-1 4 0,3-1-14 0,0-3-4 15,4-1-10-15,-1-3-11 0,1-2-3 16,1-1-15-16,0-1-19 0,2-3-31 0,0-3-65 16,3-1-135-16,2 0-154 0,-2-5-14 15,-3 2-333-15</inkml:trace>
  <inkml:trace contextRef="#ctx0" brushRef="#br0" timeOffset="1026.05">20181 10342 2008 0,'0'0'21'0,"0"0"25"0,0 0 13 0,0 0 11 16,0 0-16-16,0 0-52 0,0 0-42 0,0 0-21 16,0 0-13-16,0 0-11 0,0 0-7 15,0 0-64-15,0 0-134 0,12-16-113 0,-5 18-365 16,-4 0 477-16</inkml:trace>
  <inkml:trace contextRef="#ctx0" brushRef="#br0" timeOffset="1468.89">20984 10212 1149 0,'0'0'96'0,"0"0"2"15,0 0 45-15,0 0 23 0,0 0-16 16,0 0-61-16,0 0-39 0,0 0-8 0,0 0-6 15,0 0-5-15,0 0 0 0,-120-6 0 0,99 13 8 16,0 2 7-16,0 2 3 0,-2 1 2 16,-2 3 0-16,2 1-3 0,3 2-1 0,-1 0-3 15,0 2-5-15,4 1-3 0,3-2-10 0,3-1-4 16,3 2-5-16,1-1-3 0,6 0-2 16,1 0-5-16,0-1-1 0,5-1-4 0,1 0-1 15,6-1-1-15,4-2-1 0,2-1 0 0,3-3-2 16,2-2 1-16,3-1-5 0,3-2 0 0,-2-3-5 15,6-1-9-15,-2-1-6 0,-1 0-19 0,-3 0-18 16,1 0-32-16,-5-1-46 0,-2-3-60 0,-5 2-102 16,-2-1-122-16,-5 0-8 0,-5 0-342 15,-1 2 678-15</inkml:trace>
  <inkml:trace contextRef="#ctx0" brushRef="#br0" timeOffset="1686.87">20566 10444 1494 0,'0'0'384'16,"0"0"-355"-16,0 0 15 0,0 0 13 0,0 0 8 16,0 0-16-16,0 0-5 0,0 0 20 15,0 0 0-15,0 0-8 0,0 0-19 0,124 9-14 16,-85-9-8-16,5-4-11 0,-1 1-9 0,3-2-15 15,-4 1-24-15,3 0-38 0,-3 0-74 0,-3 2-161 16,-10 0-184-16,-10 1-548 0</inkml:trace>
  <inkml:trace contextRef="#ctx0" brushRef="#br0" timeOffset="1956.95">21516 10185 1756 0,'0'0'-56'16,"0"0"41"-16,0 0 48 0,0 0 66 15,0 0 15-15,0 0-27 0,0 0-10 0,0 0-8 16,-3 136-19-16,3-107-15 0,-2 2-11 0,-1 1-7 15,-2 1-7-15,-2-3-10 0,1 2-12 0,-4-4-21 16,0-1-18-16,1-2-38 0,0-2-64 16,-1-2-96-16,0-2-143 0,3-2-42 0,3-8-453 0</inkml:trace>
  <inkml:trace contextRef="#ctx0" brushRef="#br0" timeOffset="2189.77">21745 10167 2200 0,'0'0'42'0,"0"0"30"15,0 0 12-15,0 0-2 0,0 0-29 16,0 0-41-16,0 0-2 0,0 0 7 0,0 0 4 16,0 0-2-16,0 0-2 0,-26 121-1 15,17-91-3-15,2 3-2 0,-1 2-5 0,-1-1-5 16,1 2-6-16,-2-3-16 0,1 2-12 0,-1-5-32 15,3-1-35-15,0-3-41 0,0-2-83 0,1-3-111 16,1-1-147-16,2-7 6 0,1-4-318 0</inkml:trace>
  <inkml:trace contextRef="#ctx0" brushRef="#br0" timeOffset="2662.53">21423 10142 1942 0,'0'0'13'0,"0"0"39"15,0 0 18-15,0 0 21 0,0 0-13 16,0 0-43-16,0 0-9 0,0 0-3 0,0 0 3 16,0 0 0-16,0 0 0 0,142-104-6 0,-112 103-3 15,1 1 5-15,0 0-8 0,2 5 4 0,-3 3-4 16,0 1-5-16,0 3-1 0,-5 3-4 15,0 2 0-15,0 0-4 0,-2 1 0 0,-2 2-3 16,0 1-2-16,1-1 0 0,-5 0-2 0,-2 0 1 16,-5-2-2-16,-4 1 1 0,0-1-4 0,-4-1 5 15,-2-3 0-15,-8 0 1 0,1-2 5 16,-7-1-2-16,-3 0 4 0,-3-2 1 0,1-1-2 16,-1-1 4-16,3 1-2 0,-2-2 1 0,2 1-2 15,3-1 2-15,3-2 2 0,1 1-7 16,5-3 1-16,1 0-6 0,3 1-2 0,1-2-1 0,0 1 5 15,0 1 0-15,1 0 4 0,3 2 4 16,3 1-8-16,3-1 10 0,0 3-1 16,3 0-1-16,0 1 11 0,1 3-10 0,2 1 1 15,0-2 0-15,2 2-5 0,2 1 2 0,0 0-1 16,1 1-2-16,1-1-3 0,-2 4 0 0,4-2-3 16,-3 1-3-16,0 0-9 0,0 2-20 15,3 1-23-15,-3-1-32 0,-2-1-41 0,0-2-75 16,-2-1-104-16,-3-2-117 0,-4-4-8 0,-5-2-325 0</inkml:trace>
  <inkml:trace contextRef="#ctx0" brushRef="#br0" timeOffset="3000.63">22407 9693 1957 0,'0'0'41'0,"0"0"20"0,0 0 3 0,0 0-2 16,0 0-5-16,0 0-7 0,0 0 8 0,0 0 3 15,0 0-9-15,0 0-15 0,0 0-8 16,9 135-7-16,-11-105-8 0,-2 2-6 0,1-3-4 16,-2 2-4-16,3-2-6 0,-5-2 2 0,3-2-16 15,-1-2-15-15,-2-2-26 0,1-4-39 0,2-1-44 16,-1-2-108-16,1-3-168 0,4-4-70 16,-2-2-555-16</inkml:trace>
  <inkml:trace contextRef="#ctx0" brushRef="#br0" timeOffset="3223.01">22350 9707 1943 0,'0'0'-2'0,"0"0"21"0,0 0 27 0,0 0 23 16,0 0 13-16,0 0-28 0,0 0-21 0,0 0-7 15,145-24-13-15,-112 23-3 0,1 1-7 0,1 0-5 16,-2 0 0-16,0 0-10 0,-2 3-8 16,-1 0-24-16,-5 3-31 0,-4 0-67 0,-5 1-148 15,-1 1-172-15,-8-1-352 0,-3-3 381 0</inkml:trace>
  <inkml:trace contextRef="#ctx0" brushRef="#br0" timeOffset="3404.7">22379 9960 2038 0,'0'0'232'15,"0"0"-235"-15,0 0 32 0,0 0 56 16,0 0-6-16,0 0-38 0,119-10-18 0,-85 4-9 16,3 1-10-16,2 2-5 0,-1-1-6 0,2 2-14 15,-2 1-20-15,-2 1-37 0,-4 0-77 0,-1 0-159 16,-9 3-216-16,-11 0-785 0</inkml:trace>
  <inkml:trace contextRef="#ctx0" brushRef="#br0" timeOffset="7557.42">22833 10451 1143 0,'0'0'31'0,"0"0"60"0,0 0 39 0,0 0 28 16,0 0-1-16,0 0-52 0,0 0-41 0,0 0-25 15,0 0-24-15,0 0-18 0,0 0-19 16,0 0-21-16,-10-24-9 0,14 24-24 0,0 0-33 15,1 0-86-15,2 0-112 0,1 2-38 0,-3 1-7 16,1-1-77-16</inkml:trace>
  <inkml:trace contextRef="#ctx0" brushRef="#br0" timeOffset="7783.98">22801 10742 2110 0,'0'0'-104'0,"0"0"69"0,0 0 46 16,0 0 49-16,0 0 10 0,0 0-18 16,0 0-7-16,0 0-6 0,22 120-2 0,-18-105-2 15,3 0-11-15,-2 0-8 0,-1 0-4 0,-1-1-2 16,-2 1-5-16,-1-2 4 0,0 1-4 16,0-1-8-16,-6 2-4 0,-2-1-28 0,-2 1-38 15,-3 1-57-15,-1 0-121 0,-1 0-153 0,-2 1-68 0,5-4-135 16,5-5 188-16</inkml:trace>
  <inkml:trace contextRef="#ctx0" brushRef="#br0" timeOffset="8202.84">23339 10337 1494 0,'0'0'-3'0,"0"0"84"16,0 0 32-16,0 0 7 0,0 0-9 0,0 0-45 0,0 0-16 16,0 0 4-16,0 0-2 0,0 0-7 0,-52 149-14 15,48-116-5-15,-1 1-2 0,0-2-9 16,0 1 1-16,0-2-7 0,-3 0-4 0,4-1-5 15,-4-1-5-15,3-4-5 0,0 0-15 0,0-4-19 16,-1-2-35-16,5-3-59 0,-2-1-112 0,2-4-150 16,1-4-40-16,0-2-478 0</inkml:trace>
  <inkml:trace contextRef="#ctx0" brushRef="#br0" timeOffset="8423">23233 10220 1996 0,'0'0'22'0,"0"0"-47"0,0 0-1 16,0 0 24-16,0 0 13 0,0 0 31 16,0 0-1-16,0 0-19 0,0 0-7 0,0 0-9 15,140 14-4-15,-103-8-8 0,4-2-13 0,-3 1-46 16,0-1-84-16,-6 2-108 0,-2 0-119 15,-1 0-25-15,-9-2 22 0,-9-1-73 0</inkml:trace>
  <inkml:trace contextRef="#ctx0" brushRef="#br0" timeOffset="8619.65">23289 10493 1867 0,'0'0'-97'0,"0"0"25"0,0 0 39 0,0 0 56 16,0 0 15-16,0 0-16 0,0 0-2 16,0 0-6-16,120 34-7 0,-83-35-7 0,3 1-9 15,-3-2-18-15,-1 0-45 0,-1-1-63 0,-1 2-92 16,-5 1-82-16,-2 0-13 0,-6 0 37 0,-8 0-118 0</inkml:trace>
  <inkml:trace contextRef="#ctx0" brushRef="#br0" timeOffset="9170.02">23716 10866 2172 0,'0'0'-35'15,"0"0"3"-15,0 0 26 0,0 0 49 16,0 0 13-16,0 0-4 0,0 0-10 0,0 0-7 16,0 0-16-16,0 0-6 0,0 0-12 0,0 0-5 15,137-22-8-15,-116 20-15 0,-1 0-24 16,2 1-53-16,0 1-84 0,0 0-130 0,2 0-145 0,-7 0 4 15,-5 0-275-15</inkml:trace>
  <inkml:trace contextRef="#ctx0" brushRef="#br0" timeOffset="10012.51">24269 10733 1227 0,'0'0'227'0,"0"0"-290"15,0 0 77-15,0 0 64 0,0 0 11 16,0 0-31-16,0 0-33 0,0 0-2 0,0 0-10 16,0 0 0-16,0 0-8 0,127-55-6 0,-116 66 2 15,-3 1-6-15,-2 3 6 0,-4 1 1 0,1 4 3 16,-3 0-1-16,0 0-2 0,0 0 1 0,-4-2-4 15,1 3 4-15,-1-4-1 0,0 0-1 0,-1-2 0 16,0-1 1-16,-1 0 2 0,2-4 2 0,3-1 13 16,-1-3 0-16,0-1 2 0,2-3 3 15,0-2-9-15,0 0 12 0,0 0 13 0,0 0 12 16,0 0 8-16,4-5-3 0,1-1-16 0,3-4-17 16,5-3-11-16,0 0-11 0,-1-1-4 15,0-1 4-15,2 1-6 0,1-2 2 0,-2-2-6 16,3 0-4-16,-2 1-11 0,3-1-2 0,-4 2-1 15,0-1-5-15,-4 4 10 0,0 2-3 0,-1 3 0 16,-1 5-7-16,-4 2-16 0,-2 1-17 16,2 0-4-16,-3 4 8 0,0 4 19 0,0 3 26 15,0 2 13-15,-2 1 1 0,-1 4 5 16,-2-1-7-16,1 0 2 0,-1 2 1 0,1-1-2 16,2-1 4-16,-1-1-3 0,-1 1 4 0,4-2 0 15,0-2 3-15,0 0 3 0,0-4-6 0,1 0 3 16,6-2-1-16,-5-1 2 0,5-2 3 0,-2-2 9 15,1-1 7-15,1-1 14 0,1 0 15 0,-1-2-7 16,2-4 3-16,1-2-12 0,0 0-11 16,0-3 3-16,0-1-4 0,-1 1 3 0,0-2-3 15,1 0-5-15,0-1-6 0,-2 0-5 0,1-2-3 16,2 0-4-16,-1 0 1 0,1 0-5 0,2-1 1 16,-3-1-4-16,1 2 1 0,0 3-1 0,0 0-3 15,-2 3 5-15,1 1-5 0,-1 3 0 16,-1-1 1-16,3 3-6 0,-3 1 0 0,4-1-7 15,-1 3-3-15,0 0-5 0,-1 1 0 0,2 0 1 16,-2 0-2-16,0 1 2 16,1 1 1-16,-1 3 2 0,-1 0 6 0,-1-1 4 15,-2 4 5-15,2-1 1 0,1 0 3 0,1 1 1 16,-4 0 3-16,1 0-1 0,-1 0 2 0,-3 0 3 0,-2 0 3 16,-1 0 11-16,0 0 13 0,-1 3 8 15,-6-2 10-15,0 0 12 0,-5 0 12 0,-1 2 11 16,1-2 8-16,0 1-3 0,-2 2-11 0,1 0-11 15,2 0-13-15,2 0-12 0,4-1-12 0,-3 1-7 16,6-2-11-16,-2 0-7 0,2 2 0 0,2-3-7 16,0 0 2-16,0-1-3 0,6-1-5 15,-1 0-7-15,5 0-8 0,0 0-15 0,5 0-22 16,-2-1-9-16,4 1-45 0,-1-2-50 0,3 3-72 16,0-3-167-16,-1-1-110 0,-8-1-589 0</inkml:trace>
  <inkml:trace contextRef="#ctx0" brushRef="#br0" timeOffset="10189.04">25222 11025 1868 0,'0'0'463'0,"0"0"-369"15,0 0 8-15,0 0 9 0,0 0-31 0,0 0-44 16,0 0-11-16,0 0-10 0,0 0-16 0,0 0-7 15,0 0-17-15,0 0-40 0,0 0-76 0,0 0-147 16,13-26-293-16,-9 25-895 0</inkml:trace>
  <inkml:trace contextRef="#ctx0" brushRef="#br0" timeOffset="10901.87">23299 11896 1496 0,'0'0'35'0,"0"0"10"0,0 0 58 16,0 0 34-16,0 0 11 0,0 0-31 0,0 0-34 15,0 0-16-15,0 0-20 0,0 0-18 0,0 0-14 16,0 0-7-16,0 0-5 0,0 0-1 15,-34-86 3-15,42 61-5 0,2-2 1 16,1-3-2-16,3-1-1 0,2-1 1 0,-1-4-2 16,2 1 0-16,1 1-1 0,-3 2-1 0,-4 2 0 15,-2 7 5-15,-3 4 1 0,-5 5 1 0,-1 5 6 16,0 5-6-16,-1 1-6 0,-5 3-20 0,1 0-19 16,-3 10-5-16,-3 3 3 0,-1 6 18 0,-2 5 13 15,-2 2 9-15,2 3-1 0,1 1 2 16,2 1 3-16,0 1-1 0,2 4 2 0,-2 0-2 15,2-1 4-15,2 0-3 0,-2-2 0 0,3-2 3 16,2-3-4-16,2-4 4 0,2-2-2 0,0-2-1 16,4-6 0-16,2-3-3 0,1-3 0 15,6-2 2-15,-3-3 3 0,2-2 7 0,1-1 6 16,-1-2 8-16,5-5-1 0,1-5-1 0,2-2-5 16,2-4-6-16,3 0-5 0,-1-1 2 0,1-2 1 15,-3 1-1-15,-1-2 6 0,-3 3-4 0,-4 2 2 16,0 4 2-16,-4 3-2 0,0 1 3 0,-4 4-4 15,0 2-3-15,-3 2-5 0,1 1-1 16,1 0 1-16,-4 7 2 0,3 2 9 0,-2 4 0 16,1 2 4-16,-2 3-4 0,-1 3-3 15,0 2-5-15,0 0-4 0,0 0 1 0,0 0-7 16,0 2 2-16,-1-4-5 0,1-1-8 0,0-3-8 16,0-1-25-16,0-1-36 0,1-4-49 0,1-3-82 15,4-3-89-15,-1-2-78 0,1-3-10 0,-4 0-352 16</inkml:trace>
  <inkml:trace contextRef="#ctx0" brushRef="#br0" timeOffset="11117.4">23066 11547 1745 0,'0'0'455'0,"0"0"-513"0,0 0-5 0,0 0 16 16,0 0 42-16,0 0 23 0,0 0-3 16,0 0-1-16,0 0-5 0,166 13-4 0,-113-12 0 15,7 3-12-15,0 0-11 0,1 0-27 0,-2 3-62 16,-5 0-108-16,0 2-174 0,-17-4-51 0,-11 0-432 0</inkml:trace>
  <inkml:trace contextRef="#ctx0" brushRef="#br0" timeOffset="11577.04">23953 11907 1208 0,'0'0'20'0,"0"0"27"0,0 0 51 0,0 0 27 15,0 0-19-15,0 0-12 0,0 0 5 0,0 0 8 16,0 0-11-16,0 0-15 0,0 0-11 15,0 0-21-15,0 0-19 0,0 0-13 0,-55-39-9 16,38 46 0-16,-6 3 3 0,3 2 2 0,2 2 2 16,-2 1-5-16,0 2-2 0,3 2-2 15,3 0-2-15,1-2 0 0,0 1-1 0,4 1 1 16,3-1-4-16,0-2-1 0,4-4-2 0,2 0-6 16,0-3 0-16,8-2-1 0,0-2 1 0,7-3 1 15,2-2 2-15,2 0 2 0,2-6 0 0,2-4-5 16,2-2 2-16,0-2 0 0,-2-2 3 0,2-1 5 15,-5-1 4-15,0 2 2 0,-4-2 2 16,1 1 3-16,-7-2 3 0,3 1 0 0,-4 1 3 16,-1 2 1-16,-4 2 5 0,1 5 8 0,-2 1 7 15,-2 4 5-15,-1 2-3 0,0 1-8 0,0 0-15 16,0 4-10-16,-4 6-6 0,-2 2-4 16,1 3 5-16,-2 2-3 0,0 3 1 0,1 0 1 15,0 0-5-15,0 0 3 0,2 0-4 0,0 0-6 16,0 1 1-16,3-5-8 0,1-1-12 15,0-2-27-15,4-3-26 0,3-2-35 0,2-3-59 16,3-1-69-16,1-3-116 0,2-1-92 16,-5-1 19-16,0-3-167 0</inkml:trace>
  <inkml:trace contextRef="#ctx0" brushRef="#br0" timeOffset="11770.87">23954 11472 2313 0,'0'0'-24'0,"0"0"38"15,0 0 16-15,0 0 18 0,0 0-3 0,0 0-23 16,-67 128-19-16,69-105-5 0,8 0-9 16,7-1-14-16,3 1-21 0,4-3-51 0,1-1-72 15,5-1-116-15,0-1-169 0,-9-6-31 0,-4-2-392 0</inkml:trace>
  <inkml:trace contextRef="#ctx0" brushRef="#br0" timeOffset="12600.06">24156 12141 1864 0,'0'0'55'0,"0"0"34"16,0 0 24-16,0 0-4 0,0 0-50 0,0 0-37 0,0 0-9 16,0 0-8-16,0 0-1 0,0 0 0 15,0 0 0-15,0 0-1 0,0 0 4 0,0 0 3 16,78-123-2-16,-62 116 3 0,3 1-6 0,0 4-3 16,-4 2 0-16,2 0-5 0,-3 2 1 15,2 6-2-15,-6 1-2 0,1 3 0 0,-2 0-1 16,-3 2 0-16,-1 0-2 0,-1 0-1 0,0 0-2 15,-4 1 2-15,0 1 4 0,-3 0 4 16,-3 3 2-16,-3-2 0 0,-1 0 3 0,-6 2-4 16,1-3 5-16,-1 0 1 0,0-4-1 15,-3 0 4-15,-1-2-1 0,5-1 4 0,-1-4 5 16,4-1 1-16,2 0 2 0,3-2-1 0,3-2-1 16,2 0-6-16,2 0-4 0,0 0-6 0,0 0-6 15,6-4 3-15,3-2-2 0,1-1-1 0,4-1-5 16,1 0-1-16,-1 0-9 0,4 0-6 0,0 0 1 15,-3-2-7-15,3 3 7 0,-1 0 4 0,-1 0 3 16,1 0 6-16,-1 1 3 0,-1 0 2 0,0 0 0 16,0 2 8-16,-2-1-4 0,2 2 2 15,-2 1 2-15,-1-2-2 0,5 2 3 0,-4 0-1 16,3-2-1-16,-2 2-1 0,2 0 2 0,-2-2 0 16,-2 3-2-16,1 1 4 0,-3 0-4 0,-3 0 0 15,2 0 1-15,-5 0 0 0,-1 0 2 16,-2 0 3-16,-1 0 12 0,0 0 8 0,0 0 6 15,-4 0-1-15,-1 0-10 0,-6 2-3 0,0 2-6 16,-5-2 4-16,3 2 6 0,-6-1 0 16,6 2 1-16,-4 1-2 0,3 1-4 15,-4 1-2-15,1 2 6 0,2 1 2 0,-1 2-1 0,1 2-1 16,-2 1-5-16,3 1-2 0,-1 1-4 16,3 0 1-16,0-1-4 0,3 1-2 0,0-4-1 15,7-1-5-15,0-1 0 0,2-2-3 0,0-2-6 16,4-3-7-16,6 0-9 0,0-4-7 0,1-1-4 15,8 0 0-15,-1-7-3 0,-1 0 3 0,3-4 4 16,-2 0 6-16,1-1 11 0,-1-2 10 16,-5-1 6-16,1-1 1 0,0 0 1 0,-2 0 1 15,-1-2-1-15,0-1 5 0,1-2-4 0,0 2 0 16,-3 1 3-16,-3 3 0 0,0 4 9 0,-2 3 7 16,-4 2 11-16,1 5 6 0,-1 1-3 0,0 1-5 15,-1 7-12-15,-7 4-6 0,3 4-5 16,-4 1 0-16,0 3-4 0,-2 2 0 0,1-2-2 15,0 2-1-15,0-1 2 0,1 1-5 0,1-2 1 16,2 0-2-16,-1-4-7 0,4-1-20 16,1-3-23-16,2-3-42 0,0-1-81 0,5-3-120 15,6-4-153-15,-6-1-61 0,0 0-403 0</inkml:trace>
  <inkml:trace contextRef="#ctx0" brushRef="#br0" timeOffset="12803.58">24737 11750 1729 0,'0'0'750'0,"0"0"-734"0,0 0 17 16,0 0 18-16,0 0 8 0,0 0-15 0,0 0-18 15,-108 122-5-15,104-99-10 0,4-2-9 0,0 0-12 16,10 0-28-16,4-3-66 0,3 1-87 15,4-3-151-15,-2-6-225 0,-8-2-745 16</inkml:trace>
  <inkml:trace contextRef="#ctx0" brushRef="#br0" timeOffset="14095.03">24535 12604 871 0,'0'0'45'0,"0"0"-1"15,0 0 44-15,0 0 51 0,0 0 19 16,0 0-7-16,0 0-14 0,0 0-32 0,0 0-33 16,0 0-22-16,0 0-15 0,0 0-6 0,0 0 0 15,127-74 2-15,-104 58 0 0,-1-1-2 0,5-3-2 16,-4 1-1-16,5-3-1 0,-3 0-1 0,2 0-4 16,1-1-5-16,-2-2-1 0,2-1-5 15,-3 2-2-15,-1-1-1 0,-2 3 0 0,-5 3 4 16,-3 5 1-16,-5 3 9 0,-2 4 9 0,-5 4 11 15,-2 3 8-15,0 0-9 0,-2 3-11 0,-6 5-16 16,-2 5-12-16,-7 2 1 0,2 2-1 0,-5 2 2 16,1 2 1-16,-1-1-2 0,-1 2 1 15,2 1-4-15,0 1 2 0,0 2 0 0,1 0 0 16,0 4 2-16,-1-1-2 0,0 1 2 0,0-1 0 16,3 1 1-16,1-5-3 0,4-2-3 0,2-3-1 15,5-4-5-15,2-2-6 0,2-3-3 0,7-3-5 16,3-3-1-16,3-2 4 0,4-3 0 0,3 0 0 15,0-6-1-15,1-3-5 16,4-1-1-16,-1-3 0 0,0-2 3 0,4-1 9 16,-5 1 10-16,2-1 7 0,-3-2 1 0,-4 2 2 15,-4-2-4-15,4 2 2 0,-6 1 3 0,-1 1 2 16,-4 4 5-16,-3 1 5 0,-1 4 8 0,-1 2 9 16,-2 2 5-16,0 1-7 0,-6 0-9 0,-2 5-11 15,0 3-7-15,-6 1 2 0,3 4-1 16,-5 0-1-16,2 1-3 0,-1 3 1 0,-1-1-2 15,0 1 0-15,2 0-2 0,-2 2-2 0,1 0-1 16,1 1 0-16,-1-1 5 0,3 0 0 0,2-2-1 16,0-2 0-16,5-1-5 0,2-3 2 15,3-2 1-15,-1-2-3 0,7-1 2 0,-1-2-6 16,3-4-1-16,4 0 0 0,1 0-2 0,2-7-3 16,1-1-4-16,4-3 3 0,-4 1-1 0,3-3 5 15,-1 3 6-15,-4-1 0 0,2 1 1 0,-2 0 3 16,-4 0 1-16,1 0 0 0,-1 2 5 15,-2 1-5-15,-4 3-2 0,1-1 4 0,-3 4-5 16,-2 1 6-16,0 0 4 0,0 0-3 16,-2 2 0-16,-5 4-5 0,3 0-1 0,-4 2 1 15,-3 0 3-15,2 2-3 0,0 0 1 0,-2 2-1 16,1 0-2-16,1 0 5 0,-2 2-2 0,1 0 0 16,0 0 3-16,-1 1-3 0,3-1 3 0,3-1 1 15,-1-1 2-15,5-1-2 0,1-1-1 0,0-3-3 16,2-3 0-16,6 0 0 0,1-2 0 0,0-2 0 15,1 0-7-15,2 0 8 0,0-5-1 16,0 0-3-16,4-2 12 0,-4 0-12 0,-1-1 3 16,3 1 3-16,-1 1-8 0,-1 1 7 0,-1 0-2 15,-1 1 1-15,1 0 1 0,-2 0-2 16,0 1 1-16,2 0-1 0,-3 2 0 0,-1 0 0 16,0 1 1-16,2 0-2 0,-4 0 2 0,0 4-2 15,-1 0 1-15,0 1 0 0,-2 0-4 0,-2 0 5 16,0 1-1-16,0 1 2 0,-1 0 2 0,-4 2-3 15,-2 0 2-15,-1-1 0 0,-3 2 0 16,-1-1 1-16,0 3 3 0,-1 0 4 16,2 1 4-16,0 0 2 0,1 2-1 0,0 0 1 15,-1-1 5-15,3-1 0 0,1 1 1 0,2-1-3 16,0-1-6-16,1 1-6 0,3-2-3 0,1 0-1 16,1-1-7-16,6-3 2 0,0-2-3 0,0 0 0 15,3-3-1-15,1 0-2 0,3-2 0 0,1 0-2 16,-2-2-2-16,4-2-4 0,-3-3-2 0,3 0-1 15,1-1-2-15,0-2 3 0,-3 1 3 16,3 1 7-16,-3-2 2 0,0 2 5 0,-4-1 3 16,-1 2 0-16,-4 1 5 0,-1 1 4 0,-4 3 8 15,0 1 6-15,1-1 7 0,-2 2 0 16,0 0-2-16,0 0-4 0,-2 4-10 0,-1 1 0 16,-4 2-6-16,2 0-4 0,-4 1 5 0,1 2-1 15,-2 1-2-15,1 1 1 0,1-1-3 0,1 2 2 16,0 0 1-16,-2-1 2 0,6 1-1 15,-3 0 2-15,3 1 0 0,1-1-5 0,1 0 1 16,-1-1-6-16,2-1-6 0,0-1-13 16,4-4-27-16,0-1-50 0,5-3-86 0,0-1-183 15,-2-1-251-15,-4 0-832 0</inkml:trace>
  <inkml:trace contextRef="#ctx0" brushRef="#br0" timeOffset="14273.22">25379 12755 2149 0,'0'0'431'0,"0"0"-393"15,0 0 11-15,0 0 10 0,0 0-12 0,0 0-34 16,0 0-17-16,0 0-12 0,0 0-23 16,0 0-40-16,0 0-49 0,0 0-70 15,0 0-113-15,-5-30-163 0,7 31-72 0,-1-1-445 0</inkml:trace>
  <inkml:trace contextRef="#ctx0" brushRef="#br0" timeOffset="14551">24778 12198 2311 0,'0'0'-15'0,"0"0"46"16,0 0 17-16,0 0 11 0,0 0-1 0,0 0-27 15,0 0-16-15,0 0-1 0,0 0 11 0,0 0 7 16,0 0 4-16,0 0-4 0,0 0-12 16,0 0-7-16,116 128-5 0,-78-103-5 0,4 0-3 15,0-2 0-15,0 0-3 0,-1 0-8 0,-3-1-20 16,-1-3-49-16,-1-1-87 0,-4-2-168 15,-10-6-271-15,-10-3-840 0</inkml:trace>
  <inkml:trace contextRef="#ctx0" brushRef="#br0" timeOffset="68210.48">21432 11350 169 0,'0'0'58'0,"0"0"52"0,0 0 38 15,0 0 36-15,0 0 0 0,0 0-17 16,0 0-15-16,0 0-8 0,0 0-10 0,0 0-16 15,0 0-12-15,0 0-17 0,0-53-21 16,0 53-24-16,0 0-24 0,0 0-12 0,0 3 3 16,0 1 13-16,0 3 11 0,0 3 10 0,0 1 3 15,1 4-1-15,1 1 0 0,1 4-2 0,1-1-3 16,-1 2 0-16,3 2-7 0,1-1-4 0,-2 1-6 16,5-3-9-16,-1 0 0 0,0-3-6 15,0 0-4-15,1 0-1 0,-1-3-6 0,0 0 0 0,1-2-2 16,-1-2-6-16,0 1-6 0,0-2-11 15,-2-1-17-15,-1 0-26 0,0-3-31 0,-2 0-37 16,0 0-64-16,0-3-79 0,-2 0-81 0,1-2-24 16,-2 2 45-16,-1-2-122 0</inkml:trace>
  <inkml:trace contextRef="#ctx0" brushRef="#br0" timeOffset="68476.03">21811 11333 1122 0,'0'0'-11'0,"0"0"32"16,0 0 21-16,0 0 14 0,0 0 22 0,0 0 0 16,0 0-8-16,0 0-1 0,0 0-7 15,0 0-8-15,0 0-2 0,0 0-2 0,-68 138-2 0,59-115 0 16,-2-1-9-16,-2-1-6 0,0-2-10 15,1 1-11-15,1-2-5 0,-1 0-9 0,-1-1 0 16,2-1-6-16,-1 0-12 0,3 0-7 0,3-3-20 16,-1 0-18-16,4-4-30 0,-2 0-36 0,5-1-46 15,0-2-55-15,0-1-59 0,0-1 16 0,0-2-306 16</inkml:trace>
  <inkml:trace contextRef="#ctx0" brushRef="#br0" timeOffset="69402.11">21710 12061 248 0,'0'0'39'0,"0"0"35"0,0 0 54 0,0 0 45 16,0 0 25-16,0 0-19 0,0 0-30 0,0 0-19 15,0 0-17-15,0 0-15 0,0 0-11 0,0 0-21 16,0 0-15-16,0 0-16 0,-19-33-15 0,22 21-3 15,0 0-3-15,4-2 1 0,1-1 0 16,1-1-4-16,3-1-4 0,-2 1-7 16,3 0 0-16,-1 0-2 0,1 1 2 0,0 0 3 15,-2 1-5-15,1 3 3 0,-3 1-3 0,0 3 0 0,-1 4 1 16,-2 1-1-16,-2 0 0 0,1 2-2 16,-2 2 5-16,1 4-1 0,-2 5 10 0,0 1 3 15,1 6 2-15,-2 3 1 0,-1 1-2 0,0 3-3 16,0 1-4-16,-1 3-2 0,-4-2-4 15,3 2-2-15,-2 0 1 0,0-1 0 0,-1 0 1 16,0 1-1-16,-4-2 0 0,1 0 0 0,-1-1 0 16,0-2 4-16,-2-2-2 0,1-3 4 0,0 0 0 15,-3-3 3-15,2-1 3 0,-1-3-3 16,-2 0 6-16,2-3 1 0,-1-1 2 0,1-1 4 0,-2-1-1 16,2-2 3-16,-1-1 1 0,2-2 2 15,0-1-2-15,0 0 3 0,1 0 2 0,1-3-4 16,-1-3 8-16,4-2-3 0,1 0-4 0,0-2 3 15,3-1-16-15,0 0-5 0,2-3-3 16,0-1-8-16,0 1 5 0,5-1-1 16,1 1-1-16,5-1 3 0,-1-1-3 0,2-1-3 15,5-1 0-15,-2 0-5 0,5 0 0 0,1-1-3 16,1-1-6-16,1 2-5 0,0 0-18 0,0 0-16 16,0 0-30-16,0-1-39 0,-2 1-43 0,-2-1-66 15,2 4-62-15,-1-1-62 0,-8 4 17 0,-4 5-332 0</inkml:trace>
  <inkml:trace contextRef="#ctx0" brushRef="#br0" timeOffset="69567.89">22038 11710 576 0,'0'0'738'0,"0"0"-639"0,0 0 38 15,0 0 18-15,0 0-10 0,0 0-50 0,0 0-64 16,0 0-46-16,0 0-32 0,0 0-17 15,0 0-10-15,0 0-11 0,0 0-53 0,0 0-98 16,-6-10-127-16,16 16-425 0,-3-1 622 0</inkml:trace>
  <inkml:trace contextRef="#ctx0" brushRef="#br0" timeOffset="69981.14">22461 11933 884 0,'0'0'40'0,"0"0"56"0,0 0 36 15,0 0 17-15,0 0-14 0,0 0-44 16,0 0-24-16,0 0-13 0,0 0-9 0,0 0-8 16,0 0-11-16,0 0-4 0,-123-13 2 0,105 19 5 15,0 2 10-15,-1 0 12 0,0 3 4 16,2-2-2-16,2 2-3 0,1 3-11 0,3-1-7 0,1 0-4 16,3 1-5-16,1 1-6 0,-1 1 0 15,5 0-4-15,-1 0-4 0,2 1 0 0,1-2-5 16,0 0-6-16,4 1-2 0,4-1-5 15,1 0 0-15,0-2-2 0,3 1 0 0,2-2-9 0,1-2-4 16,1-2-7-16,1 0-11 0,0-2-5 16,-1-3-12-16,0 1-19 0,1-2-34 0,-2-1-70 15,-1-1-85-15,0 0-100 0,-4 0 14 0,-3 0-289 0</inkml:trace>
  <inkml:trace contextRef="#ctx0" brushRef="#br0" timeOffset="70189.2">22197 12046 1235 0,'0'0'14'0,"0"0"25"16,0 0 5-16,0 0 8 0,0 0 4 15,0 0-16-15,0 0 0 0,0 0-6 0,0 0-14 16,0 0-7-16,0 0-11 0,0 0-12 0,144 26-14 15,-116-19-26-15,0-3-41 0,-2 2-48 0,0 1-65 16,-3 0-73-16,-4-1 15 0,-9-1-270 0</inkml:trace>
  <inkml:trace contextRef="#ctx0" brushRef="#br0" timeOffset="70460.89">22768 12209 1017 0,'0'0'361'0,"0"0"-375"16,0 0 40-16,0 0 43 0,0 0 12 0,0 0-31 15,0 0-20-15,0 0-8 0,0 0-6 0,-73 129-3 0,67-109-3 16,-2 4 2-16,0-1-3 0,-5-2 2 15,2 1-4-15,0-1-7 0,0 0-5 0,-1-4-16 16,3 1-23-16,1-4-43 0,0-1-55 0,2-1-62 16,1-2-64-16,1-2-26 0,3-4 46 0,1 0-159 15</inkml:trace>
  <inkml:trace contextRef="#ctx0" brushRef="#br0" timeOffset="70711">22867 12257 764 0,'0'0'78'0,"0"0"30"0,0 0 36 15,0 0 23-15,0 0-29 0,0 0-44 0,0 0-23 16,0 0-13-16,-60 120-6 0,50-93-3 0,-2-2 0 16,2 1 1-16,-5 2-7 0,2 0-4 15,2-2-10-15,-1-2-12 0,0 0-3 0,0-3-11 0,2-1-6 16,-1-2-3-16,1-2-11 0,2-1-5 15,0-2-12-15,3-3-22 0,0-3-23 0,0-1-41 16,2-3-51-16,2-2-58 0,1-1-61 0,0 0-7 16,0-3 59-16,4-5 62 0,-3 1-53 0,3 1 229 15</inkml:trace>
  <inkml:trace contextRef="#ctx0" brushRef="#br0" timeOffset="71120.05">22694 12231 157 0,'0'0'63'0,"0"0"28"15,0 0 38-15,0 0 35 0,0 0 2 0,0 0-21 16,0 0-23-16,0 0-16 0,0 0-5 0,0 0-7 0,0 0-10 16,0 0-18-16,0 0-24 0,0 0-11 15,113-44-8-15,-93 60-8 0,-2 0 0 0,0 0-4 16,1-1-5-16,2 1 1 0,-1 0-6 0,-1 1 0 16,1-1-2-16,2-1 0 0,-2 0-2 15,0 0 1-15,-3 0 1 0,2 0-4 0,-7 0 2 16,1-2 0-16,-6 0 0 0,1-3 8 0,-8 1 6 0,0-3 9 15,0 1 5-15,-4-1 1 0,-5-1-2 16,-6 1-5-16,2-2-2 0,-7 0-3 0,0-2-1 16,-3 2-1-16,0 0 1 0,0-1 0 0,1 0 2 15,0 0 2-15,2-1 0 0,1 1 5 16,6-1 2-16,0 1-2 0,4 0-7 0,4-1-5 16,-1 1-7-16,2-1-4 0,3 0 0 0,1 2-1 15,0-2 0-15,0 1 4 0,4 1 3 16,1 1 6-16,1 1 6 0,0 1-1 0,3-1-1 15,1 1-3-15,0 0-2 0,0 2-5 16,1-1 1-16,0 1-5 0,2 0-2 0,0 0-1 16,0 2 0-16,0 0 0 0,1 2 0 0,0 0-5 15,-2 1-8-15,1 2-18 0,0-1-23 0,-1-1-42 16,-1 3-75-16,1-2-106 0,-1 2-128 0,-3-4 16 16,-2-6-210-16</inkml:trace>
  <inkml:trace contextRef="#ctx0" brushRef="#br0" timeOffset="71436.7">23426 12305 1410 0,'0'0'47'0,"0"0"34"0,0 0 31 16,0 0 35-16,0 0-29 0,0 0-31 0,0 0-19 16,0 0-14-16,0 0-10 0,0 0-16 0,-14 131-5 15,12-114-9-15,2 1-7 0,0-3-2 0,-1 2-7 16,1-4-5-16,-1 1-12 0,-1-3-21 0,1 0-27 15,1-2-50-15,-4-2-93 0,3 0-154 16,-2-2-88-16,2-3-515 0</inkml:trace>
  <inkml:trace contextRef="#ctx0" brushRef="#br0" timeOffset="71672.13">23328 12321 1388 0,'0'0'220'0,"0"0"-226"0,0 0 46 15,0 0 50-15,0 0 41 0,0 0-32 0,0 0-35 0,0 0-7 16,0 0-9-16,122 18-11 0,-95-11-13 16,-1 0-11-16,-1 1-8 0,1-3-2 0,-2 2-7 15,-3-1-7-15,0 0-10 0,-2 0-21 0,-3-1-17 16,-1-1-44-16,-4 1-88 0,-1 0-121 15,-3-1-123-15,-4-1 10 0,-2-1-185 0</inkml:trace>
  <inkml:trace contextRef="#ctx0" brushRef="#br0" timeOffset="71886.1">23316 12478 1613 0,'0'0'-8'0,"0"0"44"0,0 0 42 0,0 0 65 16,0 0-18-16,0 0-35 16,0 0-19-16,0 0-15 0,0 0-21 0,134 59-15 15,-107-52-10-15,-1-1-5 0,0 1 0 0,-1-2-14 0,-1 1-10 16,-2 0-19-16,-2 0-30 0,0-1-39 16,-1 0-96-16,-7 1-160 0,-3-3-100 0,-2-1-546 0</inkml:trace>
  <inkml:trace contextRef="#ctx0" brushRef="#br0" timeOffset="72867.03">21893 11722 188 0,'0'0'16'0,"0"0"2"0,0 0 14 15,0 0 17-15,0 0 15 0,0 0 8 0,0 0 1 16,0 0 5-16,0 0-1 0,0 0 9 0,0 0 1 16,0 0-7-16,0 0 1 0,0 0-6 15,51-26 1-15,-46 27 6 0,-1 2-2 0,2 2-4 16,-3 0-13-16,2 0-11 0,-3 2-8 0,0-1-10 16,0 1 0-16,-2-2-1 0,1 1 0 15,-1-1 6-15,0-1 1 0,0-1 7 0,0-1 6 16,0 0-2-16,-1 0 1 0,-1-1-3 15,0-1-5-15,0 1-4 0,-2-1-5 0,0 0-9 16,2 0-10-16,-1 0 0 0,1-2-11 0,0-1-10 16,1 1-9-16,1-2-19 0,0 1-21 0,0-2-28 15,0 2-47-15,0-2-80 0,3 2-108 0,1-1-83 16,2 2 5-16,-5 1-163 0</inkml:trace>
  <inkml:trace contextRef="#ctx0" brushRef="#br0" timeOffset="143267.07">3843 16649 0 0,'0'0'0'15,"0"0"35"-15,0 0 20 0,0 0-28 0,0 0 3 16,0 0-7-16,0 0-3 0,0 0-3 0,0 0-6 16,0 0 6-16,0 0-3 0,0 0 6 15,-63-21 6-15,62 20 2 0,1 0 3 0,0-1-7 16,0 2-2-16,0 0-13 0,0-1 5 0,0 1 4 15,2-1 4-15,3 0 14 0,0-1 0 16,5 1-1-16,-1-1-5 0,2 0-3 0,1 1-4 16,3-1-7-16,-1 0 4 0,3 4-9 0,-1-2 0 15,3 0 1-15,1-2-7 0,2 2 1 0,3 0-5 16,-2-1 1-16,0 1-4 0,5-1 1 0,-5 1-2 16,3 0 0-16,-4-1 8 0,0 1-4 0,3-1 10 15,-2-2-6-15,-2 1-3 0,3 0 2 0,2-2-3 16,-3 2 2-16,1-1-1 0,0 0 4 15,-1-1-3-15,2-1-2 0,-3 2 1 0,0-1-3 16,-1 2 1-16,1-1 4 0,-2 0 0 0,2 1-2 16,0 0 1-16,-1-1-2 0,0 1-2 15,0 0 4-15,1-1-6 0,-2 2 3 0,1 0 1 16,-2 1 1-16,3-1 0 0,0 1 0 0,-1 0 0 16,2-1-6-16,0 0 5 0,-1 1-1 15,-1-2-3-15,1 0 8 0,-2 1-5 16,2-3 3-16,3 3 0 0,-2-3-1 0,-1 1 1 15,4-1 0-15,-2 0 1 0,2-1-4 0,-1 1 3 16,2 0-4-16,-2-1 0 0,2 0 4 0,-3 1-3 16,4-1 6-16,-1 0-2 0,-1 2-2 0,3-1 0 15,-1-1 0-15,-1 1 5 0,1-1 1 0,1 0 4 16,-2 2 1-16,1 0-3 0,-1 0 7 0,3 1 0 16,-3-1 0-16,-3 1-3 0,3 0 1 0,-5-1-5 15,1 1 3-15,0 0 6 0,1 1-7 16,-2-1 6-16,-1 1 0 0,0 0-5 0,-1 0 0 0,1 1 0 15,-1 0-9-15,0-1-1 0,-3 1 8 16,-3 0-9-16,3-1 7 0,-5-1 3 0,3 2-9 16,-1-1 6-16,-1 0 0 0,-1 1-4 0,2-2-1 15,-2 1 0-15,-1 0-4 0,0 1 1 16,-2 0 8-16,1 0-1 0,-1 0 4 16,1 0-3-16,-3 0-5 0,2 0 1 0,-1 0-1 0,1 0 2 15,-1 0-1-15,2 0 6 0,-1 0-4 16,1 0 3-16,1 0 2 0,0 0-8 0,0 0 5 15,1 0-2-15,-2 0 2 0,4 0-1 0,-1 0 0 16,-1 1 1-16,0 2-9 0,1-2 5 16,2 2-5-16,-3-1 2 0,1 3 6 0,2-1-6 15,-4 1 4-15,2 1-4 0,-3-2 1 0,0 2-1 16,3 0 3-16,-3 1 0 0,0 0-7 0,1-2 7 16,-1 2-8-16,-1-2 1 0,-1 1 4 0,2-3-5 15,-2 3 3-15,0-3-1 0,2 0 0 16,-2-1-5-16,-1-1 3 0,3-1 0 0,-1 0-2 15,-1 0 4-15,-2 0 1 0,2-2 1 0,-2-2 1 16,0 1-4-16,0 1-2 0,-2-2 5 0,-1 2-3 16,0-2-2-16,-2 3 0 0,3 0-9 0,-3 0-2 15,1 0-7-15,-2-1-17 0,0 2-17 0,0 0-29 16,0 0-30-16,0 0-45 0,0 0-20 16,0 0 6-16,0 0 24 0,0-1 54 0,0 1 33 15,0 0-94-15,0 0 157 0</inkml:trace>
  <inkml:trace contextRef="#ctx0" brushRef="#br0" timeOffset="144087.28">4107 17071 132 0,'0'0'0'0,"0"0"1"16,0 0-6-16,0 0 0 0,0 0 11 15,0 0-3-15,0 0 7 0,0 0-3 0,0 0-2 16,0 0-2-16,0 0-1 0,0 0 3 0,124-24-7 16,-98 17 5-16,-3-1-5 0,6 0 0 0,1-3 4 15,1 2 0-15,2-1-1 0,3 0-1 16,-1-2 7-16,3 2-5 0,1-1 4 0,1 1 3 16,-1 1-8-16,-2 0 6 0,3 1-2 0,2-1 1 15,-2 1 6-15,2 3 4 0,-6-1 1 16,5 2-2-16,-4 0 0 0,-1 1-10 0,2 0 1 15,1 0 1-15,-4 1-4 0,4-1 6 0,-2 1-5 16,1 0 0-16,0 0 1 0,1 0-4 16,-1-1 2-16,-1 0 1 0,1 0 0 0,1 0-1 15,-1 0 1-15,-3 1 0 0,2-3-2 0,-4 1 1 16,1 0 3-16,-1-1 1 0,-4 2-1 0,1 1 2 16,-3 0-2-16,1-1-1 0,0 2 3 0,-3 0-5 15,2 1 4-15,-3 0-3 0,-2 0 0 0,0 0 4 16,2 0 0-16,-1 0 5 0,-3 1-1 0,3 0 6 15,-2-1-2-15,-1 0 3 0,1 0 10 16,-1 0-5-16,0 0 4 0,1 0-4 0,-1-2-4 16,1 0 0-16,-2-2 1 0,2 2 0 0,-1-2 0 15,3 1 0-15,0-1-5 0,-2 1 2 16,-2-2 0-16,1 1-1 0,-3-2 4 0,2 0-9 16,-1 1 2-16,1-1-7 0,0-1 0 0,0 1 2 15,1 0-5-15,0-1 5 0,0 0-3 0,1 0 0 16,0-1 1-16,-2 2-3 0,2-1-1 15,-3 0-6-15,0 1-3 0,-1 1-17 0,-2 1-24 16,2-1-47-16,-4 3-56 0,2-1-21 16,-3 1 10-16,-2 1 3 0,-5 1 51 0</inkml:trace>
  <inkml:trace contextRef="#ctx0" brushRef="#br0" timeOffset="145230.47">4320 15268 309 0,'0'0'0'0,"0"0"2"16,0 0 7-16,0 0 17 0,0 0 16 0,0 0 5 15,0 0 10-15,0 0 0 0,0 0 0 16,0 0 3-16,0 0-10 0,0 0-9 0,-127-118-8 15,104 115-12-15,-1 0 8 0,-6 3 1 0,-2 0 6 16,-7 0 17-16,0 6 5 0,-2 2 13 0,1 2 5 16,-1 4-7-16,1 4-17 0,3 1-20 0,-2 3-13 15,0 2-10-15,-1 1 1 0,2 3-3 16,3 2-9-16,-4 4-1 0,6 1-1 0,-3 2-3 16,6 1 3-16,2 2 3 0,3 0 3 0,2 3 11 15,2 1 10-15,4 3-1 0,3-1 1 16,1 2-4-16,5 3-11 0,1 2 9 15,0 1-6-15,5 3-1 0,2-1 2 0,0-2-12 16,2-1-3-16,6-1 1 0,3-2 1 0,1-1-1 0,6-1 1 16,1-3-3-16,2-4-5 0,3-4-2 15,4-3-4-15,3-3-6 0,2-4 1 0,5-3 5 16,4-2 1-16,5-1 10 0,1-5 4 0,0-3-8 16,6-4 7-16,-1-3-5 0,0-1-5 0,4-1 4 15,-4-1-5-15,-2 0 7 0,-2 0-1 0,-4-1 1 16,-3 2-1-16,-3 0-3 0,-1 1 5 15,-4 0-5-15,2-2 1 0,-3 2-5 0,-3-2-10 16,-2 0 0-16,-3-2-4 0,1-1 2 0,-3 0-5 16,-4 0 3-16,0-5-2 0,-4-3 4 15,0-2 22-15,-4-4 8 0,0-3 18 0,-2-3 7 0,-4-2 2 16,3-3-3-16,1-2-3 0,-5-1 5 16,3-3-6-16,-1-2 2 0,-2-3-8 0,3-1 0 15,-2-2 1-15,2-2 2 0,-3 1 2 0,1-2-3 16,-2 1 4-16,0-1-6 0,0 0 5 15,-1-2-3-15,-1 1-8 0,-1-4 4 16,-1 0-8-16,1-1 4 0,-2-2 1 0,-5 1 1 0,0 0 2 16,2-1-5-16,-4-1 6 0,-3 3-4 15,2-2 4-15,-7 4 3 0,4 4-4 0,-6 1 3 16,-1 5-4-16,-2 3 6 0,-5 3-2 0,1 4-1 16,-3 5-3-16,-2 5-9 0,-6 3-5 0,-1 6-2 15,-2 2-1-15,-4 4 4 0,0 1-1 0,-4 1 2 16,-1 6-2-16,-2 1-3 0,-1 1 2 15,2 1 0-15,0-1 2 0,6-1 1 0,-3-3-2 16,7 1-13-16,5-2-14 0,0-2-26 0,5 0-23 16,5-2-8-16,4 0-20 0,3 0-45 0,7 0-78 15,4-2-51-15,4 0 10 0,3 1-314 0</inkml:trace>
  <inkml:trace contextRef="#ctx0" brushRef="#br0" timeOffset="145870.79">4327 15133 0 0,'0'0'118'0,"0"0"-104"0,0 0 1 16,0 0 11-16,0 0 7 0,0 0 1 0,0 0-6 15,0 0-6-15,0 0-2 0,0 0 11 16,0 0 21-16,0 0 14 0,0 0 5 0,0 0-12 16,-82 30-5-16,84-34 15 0,4-3 31 0,5-3 36 15,2-4 14-15,6-3-1 0,4-5-18 0,0-1-17 16,9-2-8-16,4 0-26 0,1 0-12 16,0 1-16-16,4 1-16 0,4 1-5 0,-2 1 4 15,3 2-3-15,2-1-4 0,7 1 5 0,-1-2-8 16,2-1-3-16,2-1-5 0,1 1-10 15,2 0-3-15,0 3-4 0,0 0-1 0,0 4-1 16,-3 1-3-16,-2 4-4 0,-3 2-1 0,-6 3-6 16,-3 0-1-16,-6 4-1 0,-8 1-9 15,-3 0-16-15,-10 1-32 0,-3 5-40 0,-5-1-54 0,-5 2-66 16,-4 0-63-16,0 1-5 0,0-2 47 0,0-3-213 16</inkml:trace>
  <inkml:trace contextRef="#ctx0" brushRef="#br0" timeOffset="146138.84">5284 14481 1106 0,'0'0'-121'0,"0"0"30"0,0 0 42 0,0 0 105 16,0 0 50-16,0 0-14 0,0 0-28 15,0 0-16-15,0 0-4 0,128 82-5 0,-102-70-5 16,1-2-7-16,-1 1-12 0,-2 2-3 15,-1-2-3-15,-4 1-1 0,-2 1 5 0,-4-1 4 16,-5 2 9-16,-4 1 10 0,0 0 10 0,-4 3 0 16,0 2 0-16,-4 2-11 0,-5 1-17 0,-2 2-13 15,-3 4-25-15,-5-1-24 0,0-1-29 0,-3 1-39 16,1-1-44-16,2-1-57 0,1-3-42 0,5-4 17 16,3-5-180-16,3-6 260 0</inkml:trace>
  <inkml:trace contextRef="#ctx0" brushRef="#br0" timeOffset="146918.84">5942 14754 463 0,'0'0'-9'0,"0"0"35"15,0 0 48-15,0 0 38 0,0 0 19 0,0 0-16 16,0 0-10-16,0 0 6 0,0 0-2 0,0 0 0 16,44-123-10-16,-40 114-11 0,-1 1-4 15,-1 3-13-15,-1 3-12 0,1 0-16 0,-2 2-21 16,1 0-10-16,1 3-2 0,0 4 0 0,0 2 9 16,1 4 4-16,1 2-8 0,0 4-2 15,-1 2-5-15,0 1-6 0,0-2 1 0,-1 1-1 16,3-1-1-16,-2-2-1 0,1-2 0 15,3-2-9-15,-3-4 5 0,1 0 1 0,0-5-3 16,1 0 8-16,-2-3-5 0,3 0 0 0,-3-2 10 16,1 0 12-16,0-4 11 0,1-5 5 0,3-3-2 15,-1-4-10-15,1-2-8 0,-1-5-5 0,3 1-3 16,-2-1-4-16,0 0 2 0,0 2-1 0,1 1-1 16,-2 3 2-16,-1 2-4 0,-1 5-2 0,1 2-1 15,-2 2-5-15,0 3-1 0,-1 1 0 16,3 2-3-16,-3 0 1 0,2 5-1 0,1 3 1 15,-2 3 3-15,4 1-2 0,-1 2 4 0,-2 2-1 16,0 0 0-16,-2 1 4 0,3-1-5 16,-4 1 3-16,2-1 1 0,-2-3-4 0,3 0 5 15,-2-3 1-15,2-1 0 0,-2-3 5 0,0-4-5 16,1 0 0-16,-1-2 5 0,1 0 7 0,0-3 13 16,2-4 4-16,-1-6 0 0,-1 0-5 0,2-2-10 15,-1-3-3-15,1-1-5 16,1 0-1-16,0 0-1 0,-2 0 0 0,3 1-1 15,-2-1 0-15,1 3-2 0,-3 2-1 0,5 3 2 16,-3 2-4-16,-1 2 3 0,1 2 0 0,0 3-3 16,0 2 4-16,0 0 0 0,-1 2 1 0,0 4 4 15,1 2 0-15,0 2 0 0,-3 2-1 0,3-1-2 16,-2 3-3-16,1 0-2 0,-3-1-1 0,3 1-8 16,-3 2-9-16,-2-4-9 0,4 2-16 0,-3-3-36 15,-1 0-73-15,2-3-102 0,-2-1-122 0,0-2-5 16,-1-3-417-16</inkml:trace>
  <inkml:trace contextRef="#ctx0" brushRef="#br0" timeOffset="147079.17">5999 14267 2188 0,'0'0'-16'0,"0"0"18"15,0 0-11-15,0 0-4 0,0 0-9 0,0 0-24 16,0 0-2-16,0 0-32 0,0 0-121 0,0 0-203 16,0 0-48-16,121-7-447 0</inkml:trace>
  <inkml:trace contextRef="#ctx0" brushRef="#br0" timeOffset="147763.29">6884 14561 2212 0,'0'0'-46'0,"0"0"36"0,0 0 57 16,0 0 28-16,0 0-50 0,0 0-33 16,0 0 0-16,0 0 0 0,0 0 6 15,0 0 1-15,0-120 7 0,0 112 3 0,0 2-1 16,0 1 4-16,-2 3-4 0,-2 0-4 0,-3 0-7 15,-1 2-12-15,-2 0-14 0,-3 5-12 0,0 4-5 16,-4 5-8-16,-1 4-1 0,0 1-3 0,0 3-6 16,-1 1 4-16,3 0 1 0,1-1 7 15,3 2 10-15,1-2 3 0,4-1 4 0,3-2-3 16,2-1 1-16,4-1 1 0,-1-1 3 0,5-2 3 16,5-2 1-16,0-2 0 0,4-4 4 0,-1-4 5 15,3-2 9-15,2 0 12 0,1-9 9 16,0-3 8-16,1-3 5 0,-1-2 1 0,-2-4 6 15,-1-1 11-15,-1-1 12 0,-2-1 14 0,-2 0 9 16,1-4 3-16,-5 1-4 0,0-1-4 0,-2-1-12 16,-2 0-12-16,-3 0-9 0,2-2-13 0,-3-1-7 15,0 3-7-15,-6 1-3 0,2 1-6 0,-4 5 1 16,2 5 6-16,0 4 0 0,-1 5 8 16,3 5-3-16,0 3-22 0,1 0-23 0,1 9-12 15,-1 5-3-15,1 5 15 0,0 7 18 0,2 2 5 16,0 1 1-16,0 2 0 0,4 3-2 15,2-2 2-15,4 0-1 0,0-1 1 0,-1-2 0 16,2-3 3-16,2-1-3 0,2-4 0 16,0-2-1-16,0-4-5 0,1-3-2 0,-1-4 0 15,1-1-2-15,-1-3 1 0,0-3-1 0,0-1 3 16,0 0 3-16,-1-3 2 0,-2-4 6 0,0-1 1 16,0-4 4-16,-1-1-2 0,-1-4-2 0,0-1 1 15,1-3-2-15,-2 0 1 0,1 1 1 0,-4-1 2 16,0 1 2-16,-2 3 2 0,-2 5 6 15,-1 1 12-15,-1 5 20 0,0 3 15 0,0 1 5 16,0 2-3-16,0 0-14 0,0 0-24 0,-2 4-23 16,1 3-14-16,-3 2-11 0,3 4 11 15,-2 2 8-15,1 1 2 0,1-1 0 0,1 0-4 0,0-2-4 16,0-2-4-16,4 1-17 0,-1-3-41 16,2 2-86-16,0-4-156 0,1-3-99 0,-1-1-63 15,1-2-75-15</inkml:trace>
  <inkml:trace contextRef="#ctx0" brushRef="#br0" timeOffset="147924.96">7267 14173 1962 0,'0'0'54'0,"0"0"23"15,0 0 7-15,0 0-8 0,0 0-77 0,0 0-88 16,0 0-18-16,0 0-43 0,0 0-64 15,0 0-106-15,0 0-81 0,0 0-136 0,0 0 103 0</inkml:trace>
  <inkml:trace contextRef="#ctx0" brushRef="#br0" timeOffset="149498.14">7512 14396 1847 0,'0'0'125'0,"0"0"22"0,0 0 10 15,0 0-19-15,0 0-79 0,0 0-32 16,0 0-6-16,0 0-1 0,0 0-5 0,0 0 0 16,0 0-3-16,0 0-5 0,0 0 3 0,0 0-2 15,-15 94 0-15,15-81 5 0,-3 1-6 0,1-1-1 16,1 1 0-16,-3 0-8 0,3 3 1 16,1-2-4-16,0 2-7 0,0-1 1 0,0-1-6 15,0 1-8-15,0-1-4 0,6-1-8 0,3 0-5 16,1-2 0-16,3-1 1 0,2 0 1 0,4-3 6 15,-1 0 8-15,3 0 5 0,1-4 4 16,1 0 6-16,3-3 3 0,0-1 4 0,1 0 5 16,2 0 0-16,-1-5 0 0,0-1 0 0,-1-2-4 15,-2 0 0-15,0-2 0 0,-1 0 1 0,-1 0 1 16,0-3 2-16,-3-1 1 0,0 2-2 16,-5-1 4-16,1 1 3 0,-6 0 4 0,-5 1 17 15,-1 2 7-15,-4 1 3 0,-2 0 3 16,-4 0-12-16,-3 0-8 0,-2-1-3 0,-4 1-3 15,4 0-2-15,-5-1 4 0,1 4 0 0,0 1 1 16,0 2 2-16,0 2-4 0,1 0-4 0,0 2-2 16,2 4-3-16,0 2-5 0,0 1 1 15,4 0-4-15,1 1-5 0,0 1 3 0,3 2-1 0,2 2 0 16,-1 0 4-16,3 1-4 0,0-1-2 0,2-1-1 16,4-2-4-16,4-2 0 0,-1-2 0 15,0-1 4-15,3-3-1 0,-1 0 3 0,-3-3 4 16,4-1-2-16,-3 0 3 0,-1 0 3 0,2-4-1 15,0-1 4-15,0-2 1 0,1-2-3 16,1 0-1-16,0-3 0 0,-1 0-7 0,2 1 2 16,-1 1 0-16,1 0-4 0,-2 2 3 0,1 2-4 15,-2 2-3-15,0 3-6 0,-1 0-2 0,1 1 1 16,-3 0-7-16,2 0 3 0,-3 0-11 16,2 0-4-16,-2 3 4 0,-1 0-1 0,2 2 6 15,-2 1 1-15,3 0 4 0,-5 0 7 16,4-1 6-16,-3 1 3 0,2-1 4 0,-1 1 3 15,0-1 0-15,0 0 1 0,0-4 1 0,2 0-1 16,-2-1 4-16,1 0 5 0,0-2 4 0,1-4 2 16,3-2 2-16,-1-3-4 0,-1-1-4 0,1-2 1 15,2-2-2-15,-1-1 2 0,0-1 1 0,0-1-2 16,-1-3 2-16,-1-2-5 0,0-3-1 0,-1-2-5 16,-2-2 0-16,-2 0-2 0,-2-1-1 0,-1 1 0 15,-1 4-6-15,-4 0-1 0,-3 5 3 16,1 5 5-16,0 4 9 0,0 6 8 0,2 5 0 15,0 2-15-15,3 0-14 0,-4 8-8 0,2 5-2 16,0 5 9-16,0 4 11 0,3 3 0 16,1 4-2-16,0 1 3 0,4 3-3 0,1 2 2 15,3-1 2-15,1 2-2 0,-1-1 4 0,-1 0-8 16,2-3 1-16,1-3 1 0,0-3-6 0,1-3 3 16,-2-5-2-16,3-2 1 0,2-5 1 15,-2 0 2-15,2-3 1 0,-2-4-1 0,1-2 3 16,-6-1-1-16,1-1 4 0,-5 0 6 15,2-1 8-15,-3-5 4 0,-1-3 2 0,0-2-4 16,-1 0-9-16,0-3-3 0,-2 0-2 0,-3-1-4 16,-3-1-6-16,-3 0-14 0,-1-1-12 0,-2-2-8 15,-1 0-6-15,-1-1-1 0,0-1-4 0,1 2-1 16,-2 1 4-16,3 0 13 0,-3 4 17 0,4 1 15 16,-1 2 9-16,4 4 6 0,3 3 2 0,1 1-1 15,2 2 0-15,4 0-28 0,0 1-47 16,0 0-34-16,0 0-6 0,4 0 24 0,3 0 41 15,2 0 35-15,1 1 7 0,2-1-4 0,-1 1-2 16,2-1-5-16,2 0-1 0,-3 0 3 0,3 0 0 16,-1-2 6-16,3 0 2 0,-1-2 2 15,3 2-1-15,1 0-1 0,-2-1 2 0,1 0 5 16,-1 1 4-16,1-1 5 0,1-1 7 0,-2 2-3 16,2-2 7-16,-5 2 1 0,3-2-1 15,-1 2-1-15,-4 0-5 0,-1-1 2 0,-3 3-1 16,-2 0 10-16,-2 0 13 0,-1 3 20 0,-3 0 15 15,-1 2-1-15,0 2-6 0,0 1-17 16,-4 2-10-16,-1 2-5 0,3 0-8 0,-4 2-5 16,4 1-11-16,-1 1-7 0,0 0-5 0,2 1-3 15,1 0 2-15,0 1-1 0,0 1-2 0,4-2-2 16,1-1-2-16,2-1-4 0,-1-2-1 0,1-1-1 16,4-3-2-16,-2 1 1 0,0-3-1 0,0-3 0 15,1 0 0-15,0-3-3 0,-1-1 0 16,1 0 3-16,-2-1 3 0,1-6 3 0,-1-1 3 15,1-3 1-15,-1-1 0 0,0 0-1 0,-2-2 1 16,0-1 1-16,-4 0 0 0,-1 1 6 0,-1-3 0 16,0 1-2-16,-3-3 2 0,-6-2-6 15,-1-2-2-15,1-2-7 0,-3-1-9 0,0 1-4 16,-1 1-3-16,-3 2 9 0,2 4 6 0,-1 4 9 16,3 3 1-16,-3 3-1 0,2 3 2 0,2 4 0 15,1-1-6-15,4 2-4 0,1 0-15 16,1 4-13-16,1 1-5 0,3 2-2 0,0 0 5 15,0 0 7-15,6 0-1 0,1-1 1 16,2 1 2-16,5-3 5 0,-2 0 5 0,3-2 3 16,0-1 6-16,1-1 2 0,-1 0 2 0,4 0 3 15,-3-4 1-15,0 0 0 0,1-2 2 0,-2 2 3 16,2 0 1-16,-4 1 9 0,1 1 0 16,0-1 1-16,-3 1 2 0,4 0-7 0,-2 0-1 0,-2 2-2 15,5 0-5-15,-1 0 1 0,1 0-1 16,0 0 2-16,-1 0-4 0,1 3 6 0,-1 1 1 15,-1 2 3-15,-2 3 8 0,-3 2 0 0,0 2 3 16,0 2 1-16,-4 1 1 0,2 0-1 16,-2 0 3-16,1 1-5 0,2 0-6 0,-2 0-4 0,0 1-10 15,2-2-12-15,2-1-13 0,0 0-14 16,1-3-53-16,1 0-123 0,5-1-208 0,-4-4-86 16,-4-2-589-16</inkml:trace>
  <inkml:trace contextRef="#ctx0" brushRef="#br0" timeOffset="150354.87">9921 14416 918 0,'0'0'39'0,"0"0"82"16,0 0 45-16,0 0 26 0,0 0 3 0,0 0-52 15,127-61-11-15,-114 46-2 0,-3 1-17 16,1-1-17-16,-3 1-20 0,-4 0-4 0,0 1-4 15,-4 1-2-15,0 0 0 0,-4 1-14 0,-3 1-8 16,-1-1-8-16,-7 2-13 0,2 1-3 0,-6 2-6 16,0 4-12-16,-2 0-1 0,-3 2-3 15,-3 5-7-15,0 4 8 0,1 3-3 0,2 1-3 16,0 1 2-16,4 1-3 0,5 3 1 0,-1-1 1 16,4 2 0-16,1 2-4 0,3 3 0 0,3-3 1 15,3-1-2-15,2 0 1 0,0-3-1 16,5-1-3-16,4-2 2 0,1-3-3 0,2-2-1 15,3-3 1-15,0-4 0 0,3-2 5 0,0-2 4 16,4-9 6-16,0-2 4 0,0-3-1 0,0-4 2 16,4 0-1-16,-2-4-1 0,-5 2 6 0,3-3-3 15,-2 2-1-15,-3 0 4 0,-3-1-4 16,1 0 1-16,-3 1 1 0,-3-2-4 0,-3 0 2 16,1 2 0-16,-2-1 0 0,1 1-2 15,-2 0 0-15,1 3-3 0,-3 1-2 0,3 4 2 16,-5 3 1-16,1 5 6 0,-1 2 8 0,0 3 3 15,0 1-7-15,0 1-5 0,-3 0-13 0,-1 1-9 16,2 3 0-16,-4 4-1 0,3 2 3 0,-6 5 4 16,6 2 3-16,-4 1 0 0,5 2 1 0,-2-1 0 15,1 3-1-15,2 0 1 0,0 2 2 16,1 1-2-16,0 1 3 0,1-1 0 0,5-1-1 16,-2 0 0-16,5-4-3 0,2-1-6 0,0-2-9 15,5-4-1-15,-3-2-4 0,5-3-1 0,-4-2 2 16,5-4-2-16,0-2 0 0,0 0 8 15,-2-6 5-15,0-2 5 0,3-2 5 0,-4-3 0 16,-1-2 3-16,2-1 2 0,-2 0 1 0,2-2 1 16,-3-1 0-16,2 1-2 0,-4 0 3 0,-2 1 1 15,-1 2 2-15,-4 0 3 0,1 0-1 0,-4 3 1 16,-1-1 2-16,-1 2 4 0,0 3 6 16,0 3 6-16,-3 0 3 0,-3 3-2 0,-1 2-7 15,-2 0-6-15,-2 6-4 0,0 3-3 16,-3 3 3-16,1 4-5 0,2 1 0 0,-2 3-1 15,-1 0-6-15,4 2 4 0,-1 0-5 16,3 2-3-16,0 0 2 0,-2 2-7 0,3-1-11 0,0-2-29 16,6-2-30-16,1-2-35 0,11-2-37 15,8-2-43-15,9-3-83 0,4-4-155 0,-4-5 10 0,-9-2-381 16</inkml:trace>
  <inkml:trace contextRef="#ctx0" brushRef="#br0" timeOffset="151330.04">11175 14234 1750 0,'0'0'-57'0,"0"0"58"0,0 0 61 15,0 0 60-15,0 0-14 0,0 0-50 0,0 0-8 16,0 0-1-16,0 0 14 0,0 0-2 16,0 0-2-16,0 0-8 0,0 0-12 0,0 0-8 15,70-22-8-15,-68 14-3 0,-2-2 1 0,0 3-2 16,-6-1 0-16,2 2-2 0,-3 0-3 0,-3 3-3 15,-1 0 0-15,-2 2-7 0,-4 1-2 16,3 1-6-16,-3 5-2 0,-1 2-1 0,3 4 0 16,-1 0 1-16,3 3-1 0,0 1 3 0,-1 0-1 15,4 2-1-15,4-2-1 0,0 0-3 0,3-1 0 16,3 0-2-16,0-2-3 0,1-1 2 16,4-2 0-16,4-1-1 0,1-2 1 0,5-2 3 15,-2-4 4-15,4-1 3 0,-1-1 7 16,2-6-3-16,1-3 1 0,0-1-3 0,0-2-1 15,-3-2-1-15,3 0 0 0,-4 0 1 0,-2 0-2 16,-2 2 4-16,-2 3-1 0,-5 2 1 0,2 2 5 16,-4 3 4-16,-2 1 8 0,0 2 2 15,0 0-4-15,0 0-9 0,0 0-19 0,0 0-20 0,0 4-6 16,0 0 2-16,1 4 13 0,0 2 16 0,4-1 5 16,-2 3 2-16,0-2-3 0,5-1-2 15,-2 0 1-15,-1 0-3 0,4 0 4 0,1 0 1 16,0-2-2-16,1-1 2 0,0-2-5 0,1-1-1 15,2-2 2-15,0-1 1 0,-2 0 4 16,4-2 4-16,-4-3 6 0,2-2 1 0,-1-1 2 16,-2-3 0-16,0 0-3 0,-2-2-1 0,1-1-1 15,1 0-1-15,-2 1-1 0,0-1-1 0,-1 0-3 16,1 1-1-16,0 3 1 0,1 2-2 0,-1 1 0 16,-2 3-1-16,-1 3-3 0,3 1 3 15,-2 0 2-15,1 7 2 0,-3 4 5 0,3 3 0 16,1 4 3-16,-5 4 1 0,5 3-3 15,-4 4-1-15,-2 3-4 0,-1 3 0 0,-2 1 3 16,0 4-5-16,0 1 4 0,0 0 0 0,2 1-4 16,-6 1 6-16,-4-2 0 0,0-1 3 0,-2 0 7 15,-2-4 5-15,0-4 2 0,-5 0 4 16,5-6 5-16,-1-5-6 0,2-4 4 0,2-4-2 0,2-7-7 16,4-2 7-16,0-4 0 0,3 0-6 15,0-6-6-15,0-4-10 0,0-6-9 0,0-4 3 16,5-4 3-16,2-5-2 0,2-5 2 0,-2-5-4 15,8-6-4-15,-3-6-1 0,2-5-5 0,3-4-2 16,2-5-2-16,-1 2-4 0,-1 2 1 16,2 4 2-16,0 11 4 0,-1 9 3 0,-4 6 1 15,3 9 2-15,-4 5-2 0,3 6-1 0,-3 4 0 16,-2 5-7-16,1 2-5 16,-2 2 3-16,-1 7 2 0,0 4 9 0,-2 2 6 0,-4 4 3 15,-2-1-2-15,-1 0 4 0,-1 1 0 16,-3-2 2-16,-3-1 4 0,-4 0 1 0,3-1-1 15,-3-1 0-15,-2-3-6 0,-2 2-4 0,2-2-7 16,-1-1-16-16,-3-1-45 0,4-1-74 0,-1-1-133 16,2-1-199-16,3-3-37 0,6-2-537 0</inkml:trace>
  <inkml:trace contextRef="#ctx0" brushRef="#br0" timeOffset="152454.34">12284 14225 1575 0,'0'0'286'0,"0"0"-214"0,0 0 63 0,0 0 17 15,0 0 0-15,0 0-67 0,0 0-57 0,0 0-13 16,0 0-5-16,0 0-3 0,0 0-5 0,0 0-1 16,0 0 0-16,-131 77-1 0,108-60 2 15,-1 1-3-15,4 0 3 0,1 0 0 0,4-1 0 16,1 1-2-16,5-3-2 0,2 2-1 0,4-3-5 15,2 0 2-15,1-2-10 0,0 1-6 16,4-5-2-16,4-1-5 0,1-4 4 0,1-2 1 16,1-1 2-16,0 0 3 0,1-4 3 0,-1-4 6 15,1-5 1-15,3-1 5 0,-2-1 0 0,0-1 2 16,2-3 0-16,-1 3 2 0,4-3 0 0,-4 0-2 16,2 2 1-16,-3 0 1 0,-2 0-1 15,2 0 3-15,-5 3-1 0,3 0-1 0,-4 2-1 0,3 3-1 16,-3 2-2-16,-2 2 1 0,2 2-5 15,-4 2-6-15,3 1-3 0,-4 0-4 0,0 1 3 16,2 4 7-16,-2 0 4 0,0 3 7 0,0 3 2 16,2 0 2-16,-3 3-1 0,1 1 1 15,-1 1-1-15,1 4-2 0,3-3 2 0,-1 0-5 16,0 0 0-16,2-3 1 0,0-2-1 0,0-3 1 16,3-2 0-16,1-2 1 0,-1-3 3 15,1-2 5-15,0 0 7 0,-1-1 6 0,0-6 3 16,2-4-1-16,1 0-2 0,0-4-7 15,2 0-3-15,-1-1-1 0,0 0 3 0,0 0 0 16,1-2-2-16,-2 2 0 0,0-1-5 0,-2 1-4 16,1 0-1-16,2 2-2 0,0 3 1 0,-2 0 0 15,1 2 0-15,-2 2-1 0,0 2 1 0,0 1-3 16,-3 3-2-16,-3-1 1 0,1 2-3 0,-1 0 1 16,-3 6 5-16,-1 1 0 0,0 4 1 15,-1 0 1-15,-2 2 0 0,-3 2-2 0,1 1 3 16,-1 1-1-16,-1 1-1 0,3 0 3 0,1 0-3 15,-1 0 1-15,3-1 3 0,1-1-4 0,0 0 1 16,0-2 1-16,5-2-2 0,-1 0-1 0,3-3 0 16,2-1-1-16,1-3 0 0,4-3 0 0,1-2 6 15,3 0 4-15,3-5 3 0,1-4 5 16,3 0-6-16,-2-4-3 0,4 1 1 0,0-3-7 16,-2-1 7-16,0-2-3 0,0 0 1 0,-2 0 1 15,-4-4-2-15,0-1 0 0,-3-1-3 16,0-4 1-16,-5-1-4 0,2-4 1 15,-3-1 0-15,-3 1-1 0,0 1 1 0,-5 1 0 16,-2 3 2-16,0 6 5 0,-1 5 5 0,-7 5 5 16,4 6 1-16,-3 4 0 0,-1 2-4 0,3 0-5 15,-4 4-3-15,1 5-3 0,-1 4-1 0,-2 2 0 16,5 3 0-16,2 3-2 0,-2 1 1 0,2 1 0 16,2 1-1-16,-3 2 3 0,1 2 1 0,4 2 0 15,-2-1-2-15,1-1 3 0,0-1-3 0,1-1-2 16,0-4 1-16,4 0-7 0,4-4 2 15,2-1-4-15,2-3-3 0,1-3 0 0,3 0 3 16,1-3 5-16,1 1-1 0,1-2 3 0,2-3-3 16,3 0-1-16,-3-3 2 0,1-1-2 15,0 0 1-15,-1-3 2 0,0-1 0 0,0-3 4 16,-3-1 1-16,-2-2-2 0,-1 1-1 0,-3-2 3 16,-2-1 0-16,-1 1 3 0,-2-1 2 15,-3 0 2-15,0 0 2 0,0-3 0 0,-3 1 3 16,-1 0-4-16,0-1 2 0,0-2-1 0,0 2-5 15,-2 2 4-15,-2 1 0 0,0 3 4 0,-3 2 4 16,2 3-1-16,-2 3-1 0,-2 1-5 0,3 0 0 16,-2 6-3-16,0 3-5 0,-1 3-1 15,0 2-2-15,2 3-2 0,-2 1 3 0,1 5-2 16,-1-2 0-16,5 3 0 0,-2-1-2 0,3 2 2 16,-1-3 0-16,1-1-2 0,3-1-3 0,0-2-10 15,3-2-2-15,4-3-4 0,3-1 1 16,4-3 6-16,3-3-1 0,3 0-4 0,2-2-9 15,6-4-13-15,-1 0-31 0,1-1-48 0,2-5-68 16,1-2-133-16,1 0-177 0,-10 0 7 16,-8 3-399-16</inkml:trace>
  <inkml:trace contextRef="#ctx0" brushRef="#br0" timeOffset="152672.78">12811 14113 2317 0,'0'0'-53'0,"0"0"48"16,0 0 55-16,0 0 29 0,146 12-18 0,-99-12-32 15,1-5-13-15,3 0-8 0,4 1-6 0,-3-1-16 16,0 1-30-16,-3 2-89 0,-6 1-166 0,-9 1-239 15,-14 0-657-15</inkml:trace>
  <inkml:trace contextRef="#ctx0" brushRef="#br0" timeOffset="153514.26">13595 14627 1316 0,'0'0'-36'0,"0"0"39"15,0 0 71-15,0 0 22 0,0 0-22 0,0 0-16 16,0 0-14-16,0 0-3 0,0 0 1 0,92-117-4 16,-70 94-7-16,-1-2-8 0,2 3 1 0,-3 2 2 15,-3 3 8-15,3 3 3 0,-6 4-2 0,2 0-5 16,-5 5-7-16,3 1-7 0,-1 2-7 16,-2 2-3-16,0 0-3 0,-3 6-1 0,-1 2 2 15,-2 3 3-15,-1 2 1 0,-3 2 0 16,1 2-1-16,-2 2-6 0,0-1 4 0,-6 1 1 15,4 0 0-15,-5-3 9 0,3-1 7 0,-2-1 14 16,0-3 20-16,0 0 12 0,1-3 1 0,2-1-8 16,2-4-20-16,1-1-19 0,0-1-6 0,0-1-2 15,4 0 3-15,3-5 4 0,3-4-3 0,0-3-7 16,2-3-6-16,3-1-1 0,-2-1-2 16,2-3 0-16,0-1 0 0,0-1-4 0,0-2 2 15,1 3-2-15,-1-1 1 0,2 1-2 0,-2 4 1 16,2 2-1-16,-4 2 0 0,3 3 1 15,-4 3-5-15,-1 3-2 0,-3 2-2 0,-2 2-6 16,0 0 0-16,-1 2 0 0,0 4-1 0,-2 2 2 16,-1 4 7-16,1-1 3 0,-1 3 3 0,0 1 4 15,-1 1-7-15,4 2 1 0,-2 0 2 16,0 0-2-16,1 1 6 0,3 0-3 0,0-3-5 16,3 1 0-16,2-4-2 0,1-1 2 0,3-2 2 15,1-2 1-15,0-2 2 0,2-3-1 16,-1-1-1-16,0-2-1 0,-1 0-2 0,2-3 3 15,-1-4 1-15,-1-2-1 0,-2-3 3 0,2 0 1 16,-3-3 0-16,0-1 3 0,-2-1 1 0,-1-3 0 16,-1 2 3-16,-1 0 2 0,-3-2-2 0,0 0 0 15,-1 0 1-15,0-1-4 0,-2-1 3 0,-3 1 1 16,0 3-2-16,0 1 8 0,-4 5 6 0,-2 3 6 16,-3 3 6-16,0 4 5 0,1 2 2 15,-5 1-4-15,2 6 0 0,-2 4-8 0,-3 4-7 16,2 2-1-16,0 2-8 0,3 1-4 0,-2 4 0 15,6 0-2-15,0 0 4 0,2 3 4 16,1-1 3-16,0 3 4 0,3-4-3 0,1-2-5 16,0-2-4-16,7-3-6 0,4-4-5 0,2-2-6 15,3-2-10-15,3-5-1 0,2 1-3 0,5-3-13 16,2-3-26-16,4 0-53 0,1-5-87 16,2-3-142-16,5-2-211 0,-11 2-412 0,-10 2 453 0</inkml:trace>
  <inkml:trace contextRef="#ctx0" brushRef="#br0" timeOffset="154344.7">14738 14541 1464 0,'0'0'-33'0,"0"0"-18"0,0 0 49 16,0 0 92-16,0 0 4 0,0 0-22 15,0 0-23-15,0 0 1 0,0 0-7 0,0 0-2 16,131-118 1-16,-114 99-4 0,1-2 5 15,-2 3 4-15,0 1 8 0,0 2-6 0,-1 2-8 16,-1 1-12-16,-3 5-15 0,0 3-6 0,-1 2-6 16,-1 2 1-16,-2 0-1 0,0 5 2 0,-2 4-2 15,-3 5 0-15,2 3 0 0,-3 2-2 0,0 3-1 16,1 2 0-16,-2 1 1 0,-2 1 0 0,-1 1 3 16,-1-2 1-16,1-3 4 0,0-1 5 0,-3-2 10 15,3-4 13-15,-1-3 16 0,2 0 6 16,2-4-2-16,0-3-14 0,0-3-14 0,0-1-11 15,0-1 2-15,2-1 5 0,4-6-1 0,3-3-2 16,1-6-11-16,4 0-5 0,-2-4-2 16,2-1 0-16,1-2 1 0,-4-2-3 0,4-2 2 15,-1-3-5-15,-2 2-1 0,3 1 1 0,-1 2-2 16,-1 5 3-16,-1 4 1 0,-5 3-2 0,2 4 1 16,-4 5-6-16,-1 3-8 0,-3 1-4 15,1 1-2-15,-2 6 3 0,0 5 8 0,0 4 5 16,-2 3 3-16,-1 1-2 0,-2 2 1 0,2 3 0 15,-1-1-1-15,0 2 4 0,2-1-3 16,2 1 3-16,0-3 1 0,0-3 1 0,0-1 1 16,2-3-3-16,6-1 0 0,-1-6-3 0,4-1 1 15,2-3 4-15,-1-3 1 0,6-2 4 0,0 0 1 16,4-7 1-16,1-3-4 0,5-4 1 0,-3-1-3 16,2-2-5-16,0-3 1 0,-2 0-3 0,1-2 2 15,-3-3 1-15,-6-2-3 0,1-3 2 0,-3-1-2 16,-3-3-1-16,-1-5 2 0,-1-2-2 15,-1-1 2-15,-3-3 0 0,-2 1 0 0,-3 2 1 16,-1 5 2-16,0 3 1 0,-4 9 6 0,-3 7 2 16,1 7 5-16,-2 5 3 0,1 5-5 15,-1 1-1-15,0 4-6 0,1 9-3 0,-1 6 3 16,-1 2-2-16,-1 8 3 0,2 0-1 0,4 3 1 16,0 3 0-16,1 1 2 0,2 0 3 15,1 1-2-15,0 0 0 0,1 1 2 16,4-3-3-16,-1-1-1 0,2-3-2 0,0-1-8 0,4-6-6 15,2-3-2-15,4-2-4 0,3-6 1 0,3-1-2 16,4-4-9-16,0-2-9 0,1-4-15 16,-2-2-38-16,0 0-59 0,-3-4-102 0,-4-3-194 15,-4 2-66-15,-6 0-587 0</inkml:trace>
  <inkml:trace contextRef="#ctx0" brushRef="#br0" timeOffset="154538.26">15220 14148 2703 0,'0'0'-35'0,"0"0"20"15,0 0 52-15,0 0 11 0,0 0-7 16,151 0-17-16,-104 0-7 0,5 2-5 0,2 0-5 16,2 1 2-16,0 2-7 0,0 1-6 15,-6 2-25-15,-4 0-62 0,-4 1-117 16,-5 1-185-16,-3 1-190 0,-10-3-7 0,-9-2-362 0</inkml:trace>
  <inkml:trace contextRef="#ctx0" brushRef="#br0" timeOffset="154704.4">15519 14814 2419 0,'0'0'32'0,"0"0"2"0,0 0 21 16,0 0-1-16,-109 138-19 0,102-116-10 15,5-4-22-15,2 1-16 0,4-4-17 0,5-3-42 16,4 0-75-16,4-7-137 0,2-1-252 0,-3-4-196 16,-5 0-111-16</inkml:trace>
  <inkml:trace contextRef="#ctx0" brushRef="#br0" timeOffset="155065.96">16120 14442 2068 0,'0'0'115'0,"0"0"24"0,0 0 19 15,0 0-22-15,-139-17-64 0,112 22-29 0,-1 5-14 16,2 2-8-16,1 2-4 0,0 2-3 0,5 0 1 16,4 3 4-16,0-1 4 0,6 1 2 15,4-1-4-15,2 0-8 0,4 0-6 0,0-4-6 16,8-3-2-16,6-3-1 0,6-2-2 0,4-3 0 15,3-3-2-15,2 0-2 0,1-6-3 0,-1-4-1 16,-2-1 0-16,-2-2 0 0,-3 1 6 0,-6-1 3 16,2 1 3-16,-8 3 4 0,2 0 2 0,-3 2 3 15,-1 1 6-15,-4 0 1 0,4 3-3 0,-3 0 2 16,1 3-6-16,0 0 1 0,0 5-1 16,2 4-2-16,0 2-1 0,-1 2-5 0,0 1 0 15,1 1-6-15,-1 2 0 0,1-2-6 0,-2 1-15 16,3-3-7-16,-3 1-28 15,1-2-31-15,1-2-40 0,3-3-61 0,-1-1-119 16,-1-4-215-16,1-1-26 0,-6-1-473 0</inkml:trace>
  <inkml:trace contextRef="#ctx0" brushRef="#br0" timeOffset="155259.69">16088 14004 2866 0,'0'0'4'0,"0"0"23"0,0 0 12 0,0 0 8 15,0 0-8-15,0 0-14 0,0 0-5 0,0 0-2 16,-21 128-4-16,43-109-11 0,8-3-22 0,8-2-43 16,4-4-82-16,4-3-212 0,-9-3-336 15,-12 0-854-15</inkml:trace>
  <inkml:trace contextRef="#ctx0" brushRef="#br0" timeOffset="155784.94">17247 14508 2218 0,'0'0'-80'0,"0"0"24"15,0 0 46-15,0 0 61 0,0 0 26 16,0 0-9-16,0 0-42 0,0 0-13 0,0 0 0 15,64-120 0-15,-52 105-1 0,-3 1 1 0,-3 2 3 16,-3-1 6-16,-3 2 8 0,0 2 6 0,-5 1-1 16,-5 0-8-16,-4 4-4 0,-1 0-11 0,-5 4-6 15,0 0-2-15,-3 4-3 0,-5 4 2 0,0 3 1 16,3 1 1-16,-4 0-3 0,8 3 0 16,-1-1 2-16,2 0-4 0,3 1 3 0,4-1-3 15,3-1-3-15,2 1-3 0,7 0-3 0,1-3-3 16,1-2-1-16,8-3 2 0,2-1 2 15,4-3 4-15,2-2-2 0,4 0 2 0,5-4 4 16,-3-3 1-16,-3 1 4 0,2 2-2 0,-2 0 1 16,-1 3-1-16,-1 1 1 0,-5 0 3 0,4 2-2 15,-4 4 4-15,5 1 1 0,-2 2 0 0,2-1-3 16,1 3-3-16,0-2-3 0,2-1-8 16,0 0-9-16,4-1-27 0,1-2-70 0,-1 0-140 15,1-2-256-15,-5 0-170 0,-7-2-264 16</inkml:trace>
  <inkml:trace contextRef="#ctx0" brushRef="#br0" timeOffset="156248.5">18405 14319 2201 0,'0'0'-16'0,"0"0"31"16,0 0 39-16,0 0 12 0,0 0-9 0,0 0-30 16,0 0-14-16,-126-44-8 0,106 44-2 0,1 1-4 15,-3 5-4-15,-4 2 2 0,2 2 2 0,-2-1 5 16,5 2 7-16,0-1 3 0,7 2 3 0,-2 1-4 16,7-1-3-16,5 1-5 0,4-2-5 15,0 0-2-15,3-1 1 0,7-2-4 0,6 0 1 16,-2-3 3-16,7-4-2 0,1-1 6 15,6-2 5-15,0-8-3 0,1-1 4 0,-3-3-3 16,3-2-2-16,-6-3 6 0,2 1 4 0,-6-3 4 16,-3 0 7-16,1-1 6 0,-4-3 3 15,1 0-2-15,-4-3-1 0,-2-1-7 0,1-5-7 0,0 0-3 16,0-3-6-16,-2-2-4 0,-3-1 1 0,-2 2-4 16,2-1 0-16,-4 9 1 0,0 4 4 15,0 9 6-15,-1 4 7 0,-3 8 9 0,3 2-2 16,-1 3-7-16,0 4-7 0,-3 7-12 0,0 7-2 15,-3 7 3-15,0 6 1 0,3 6-1 0,0 2 1 16,3 0-4-16,2 4-3 0,0-3-5 16,7 1-13-16,0 0-7 0,9-6-13 0,-2-2-24 15,10-2-27-15,0-5-68 0,2-5-109 0,1-4-145 16,4-3-117-16,-6-6 50 0,-11-3-283 16</inkml:trace>
  <inkml:trace contextRef="#ctx0" brushRef="#br0" timeOffset="157247.01">18872 14195 778 0,'0'0'268'0,"0"0"42"0,0 0 41 16,0 0-66-16,0 0-96 0,0 0-54 0,0 0-40 15,0 0-22-15,0 0-15 0,-120-27-22 0,104 41-7 16,-3 2-7-16,2 1-9 0,-1 1-3 16,6 0-2-16,1-1-1 0,3-1 0 0,5 1-2 15,1-5-3-15,2-2-1 0,0 0 0 0,4-3-1 16,5-4 2-16,4-2-1 0,3-1 2 0,1-1-2 15,-2-6 0-15,3-2 0 0,-1-2-2 0,-1 1 2 16,-1-1 1-16,-1-2 1 0,-3 3 2 16,-1 2 5-16,0-1 0 0,-4 5 3 0,-1-1 3 15,0 3-8-15,-1 0 0 0,0 1-3 0,3 1-5 16,0 0 1-16,-3 1-2 0,4 3 2 0,0 2-1 16,-3 2 0-16,2 1 1 15,-3 2-4-15,3 0 2 0,-3 2-1 0,1-1 2 0,-2-1 2 16,2 1-2-16,-1-2 0 0,1 0 1 0,-2-1-1 15,5-1 1-15,-3-1 1 0,2-2 0 16,-2-2 1-16,3 0 0 0,2-3 1 0,1 0 1 16,0-1 1-16,4-5 2 0,-1-1 1 0,-2-3 1 15,4-1 2-15,-3 0-1 0,3-2 4 0,-3 0 0 16,-2-1-2-16,-1 0 2 0,2-4-1 0,-1-1-3 16,3-3 0-16,-2-4 0 0,-1-1-7 0,1-5 2 15,-2-4 0-15,0-2-5 0,2-4 2 16,-4 1-4-16,0 1-1 0,-6 1 0 0,-1 5 0 15,-1 5 2-15,0 8-1 0,-1 3 3 0,-1 6 0 16,-4 5 3-16,3 3 2 0,-1 4-3 0,-1 1-5 16,-5 9 0-16,5 6-3 0,-4 5-1 15,-1 4 5-15,1 4-4 0,1 3 4 0,4 2 0 16,-1-1 1-16,3 2 1 0,0 2-2 0,-3 0-2 16,4-2-1-16,1 3 1 0,0-5 0 15,0-2-2-15,1-2 0 0,7-4-5 0,0-2-4 16,1-3 0-16,5-3-5 0,1-2 6 15,1-3 7-15,3-1 5 0,4-4 4 0,5-2-6 16,-1-3-1-16,-1-2-2 0,3 0 2 0,0-4 1 16,-3-4 1-16,-1-1 2 0,3-3 0 0,-4-1 0 15,-3-2 0-15,-2-1 1 0,0-2-4 0,-3-1 8 16,-1-1 1-16,-4-1 1 0,1 0 6 0,-3-3-4 16,0 1 1-16,-2-3-3 0,-3 3 3 15,-4 0 0-15,0 5 2 0,-2 1 5 0,-6 3-3 0,-2 4 6 16,0 2-4-16,-3 6-5 0,0 2-1 15,-3 0-5-15,-1 8 0 0,2 3-3 0,-2 1 1 16,3 3-2-16,-2 2-5 0,4 2 2 0,0 1-6 16,2 2 3-16,1 3 4 0,0 0 0 15,6 0 2-15,-3 0-1 0,5 0-1 0,1-3-2 16,0-2-3-16,7-2-3 0,2-4-4 0,1 0-1 16,4-3 0-16,2-2 2 0,1-1 7 0,6-2 4 15,-1-4 0-15,3-1 2 16,3-1-2-16,-1 0 0 0,-2-4 3 0,4-2-3 15,-5-2 2-15,2-2-4 0,-3 0 1 0,3 0-1 0,-4-3 0 16,-4-1 6-16,-1-1-4 0,0-1 4 16,-2-1 1-16,-1-4-1 0,-1-1 3 0,-3-1-1 15,4-1-2-15,-4 1 1 0,1 1 0 0,-5 4 3 16,3 4 7-16,-8 4 11 0,0 4 7 0,-1 2 4 16,0 2 0-16,0 2-7 0,-1 0-12 0,-2 4-4 15,-5 4-7-15,0 5-4 0,3 1 6 0,-3 6-6 16,-1 2 3-16,2-1-1 0,2 3-3 15,-1-3 2-15,4 2-1 0,0 1 1 0,1-4-2 16,1 0 1-16,1-2-2 0,7-1-3 0,5 0 2 16,5-3-2-16,6 0-2 0,4-6-6 0,1-1-9 15,3-3-24-15,1-4-34 0,3 0-43 16,-1-6-84-16,-3-2-166 0,-5 1-301 16,-13 0-858-16</inkml:trace>
  <inkml:trace contextRef="#ctx0" brushRef="#br0" timeOffset="157409.1">20224 13875 2840 0,'0'0'64'0,"0"0"7"0,0 0 5 16,0 0 1-16,0 0-38 0,0 0-26 0,0 0-11 16,0 0-7-16,0 0-8 0,0 0-9 15,0 0-20-15,0 0-32 0,0 0-52 0,0 0-79 0,0 8-178 16,7-6-261-16,-4 0-793 0</inkml:trace>
  <inkml:trace contextRef="#ctx0" brushRef="#br0" timeOffset="157634.57">19139 14045 2940 0,'0'0'-63'16,"0"0"37"-16,0 0 17 0,0 0 33 16,0 0 16-16,0 0-5 0,132-21-10 0,-78 16-4 15,0 1-6-15,6 0-8 0,0 0 1 0,1 1-8 16,-1 1-10-16,-4 2-17 0,1 0-48 0,-6 0-85 16,-7 2-207-16,-12 1-290 0,-8-1-852 0</inkml:trace>
  <inkml:trace contextRef="#ctx0" brushRef="#br0" timeOffset="159178.6">20884 14247 970 0,'0'0'325'0,"0"0"-117"0,0 0 37 16,0 0 30-16,0 0-34 0,0 0-73 0,0 0-51 16,0 0-30-16,0 0-26 0,0 0-25 0,0 0-14 15,0 0-4-15,0 0-3 0,0 0 5 0,-20 17 2 16,20 2-1-16,0 2-1 0,0 0-3 0,0-2-7 16,3-1-1-16,0 1-3 0,0-2-4 0,0 1 1 15,2-4-3-15,-2-1-5 0,4 0-7 16,-3-3-17-16,3-2-25 0,1-3-35 0,3-2-46 15,-1-3-79-15,2 0-173 0,-2 0-172 0,-4-3-776 0</inkml:trace>
  <inkml:trace contextRef="#ctx0" brushRef="#br0" timeOffset="159364.18">20965 13929 2416 0,'0'0'38'0,"0"0"42"0,0 0 20 15,0 0 9-15,0 0-23 0,0 0-52 16,0 0-29-16,0 0-10 0,0 0-10 0,0 0-4 16,0 0-19-16,0 0-45 0,0 0-68 0,10-5-153 15,9 21-257-15,-7-4-480 0,-1-5 390 0</inkml:trace>
  <inkml:trace contextRef="#ctx0" brushRef="#br0" timeOffset="160088.84">21489 14337 2012 0,'0'0'474'0,"0"0"-539"16,0 0 50-16,0 0 69 0,0 0 43 0,0 0-31 15,0 0-25-15,0 0-10 0,0 0-8 16,0 0-1-16,128-60 0 0,-103 43 1 0,-1-1-1 16,-4-2 5-16,1 0 2 0,1-1 2 0,-6-2 1 15,-1-1-5-15,-1-1-2 0,-2-2-5 0,-1-3-3 16,-3-4-5-16,2 0-5 0,-6-3 0 0,2-2-5 16,-4 0-2-16,-2 1 0 0,0-2-2 15,-1 4-5-15,-6 3 6 0,1 1 0 0,-2 8 1 0,0 6 9 16,-1 5-8-16,1 6-2 0,-4 5-3 0,2 2-13 15,-3 6 6-15,-2 6-2 0,0 8 6 16,-3 5 5-16,1 7-1 0,3-1 2 0,-1 5-2 16,6 3 3-16,0 0-2 0,2 4 0 0,0 3 2 15,5-1 0-15,-1 3 1 0,3-2 0 16,0-1-1-16,4-1-3 0,7-4 0 0,1-5-2 16,4-3-4-16,3-4-1 0,4-6-1 15,4-2 0-15,2-4 3 0,1-1-1 0,1-3 1 16,4-4 0-16,-4-3 2 0,4-5 0 0,-4 0 2 15,-1-5 3-15,-1-5 0 0,-4-3 3 16,-2-1 0-16,2-2 2 0,-3-1 1 0,-2-1-3 0,-2 0 2 16,-2 0-2-16,-2-2 2 0,-2 1 1 15,-4 1 2-15,-2-1 2 0,-1 1 0 0,-4 2 3 16,-1 0-1-16,0 5 1 0,-6 1 1 0,-2 4-1 16,-3 2 0-16,1 3-2 0,-1 1-2 0,-3 0-2 15,1 3-2-15,-3 4-1 0,2 4-1 16,-1 0-2-16,0 3 0 0,0 0 2 0,5-1-2 15,1 1 4-15,2 0-5 0,2 1-2 0,1-2 2 16,4-2-7-16,0 1 6 0,1-4-1 0,5-2 2 16,2-1 5-16,-1-3-2 0,1 0 2 0,3-2-1 15,-1 0 3-15,2 0-2 0,1-3 3 0,-2-2 2 16,2-1-1-16,-2 0 3 16,-2 2-1-16,-2-2 0 0,1 2 2 0,-2 2-2 15,1 1-3-15,1 0-2 0,-1 1-2 0,2 0-1 16,0 0-2-16,-1 2-2 0,3 3-1 15,1-1-1-15,0 3 0 0,0 0-3 0,-2 0-9 16,3 0-18-16,-4 0-22 0,2 1-15 0,3-1-33 16,0 1-51-16,4 1-80 0,1-1-171 0,-3-1-192 15,-6-2-707-15</inkml:trace>
  <inkml:trace contextRef="#ctx0" brushRef="#br0" timeOffset="161260.03">22821 14021 2521 0,'0'0'13'0,"0"0"46"0,0 0 26 16,0 0 9-16,0 0-13 0,0 0-44 15,0 0-16-15,0 0-6 0,0 0-4 0,0 0 3 16,0 0-2-16,0 0-2 0,-90 118 1 0,83-92-1 16,0-2 0-16,4 0 0 0,3-1-5 15,0-1 0-15,1 0-3 0,8-4-2 0,2-2 2 16,1-1-5-16,3-3 1 0,4-2-1 0,1-3-2 16,0-3-2-16,2-1-1 0,2-3 3 0,-2 0-3 15,1-7 6-15,-1-1 2 0,1-1-2 0,-3-3 6 16,-1-1-2-16,1-2-2 0,-2-3 0 0,-1-1-1 15,0-2 1-15,1-1 3 0,2-2 3 16,-4-3-1-16,3-3-2 0,0-3-2 0,1-2-1 16,-2-6-2-16,-3 1 3 0,2-1-1 0,-4-4-1 15,-2 4 2-15,-2 0-4 0,-4 3 1 16,-1 2 0-16,-4 4 0 0,0 8 4 0,-2 5 2 0,-4 8 5 16,1 3 1-16,-2 5 0 0,-2 3-3 15,-1 2-4-15,-1 7-2 0,-4 5-1 16,-1 7 1-16,2 6-1 0,-1 2-1 0,1 1 0 15,-1 2-1-15,5 2 4 0,3 0-2 0,-1 1 3 16,1 4 0-16,6-1 0 0,-3-2 3 0,4 3-6 16,1-6-2-16,8-3-2 0,2 0-4 0,3-5 1 15,5-2-1-15,0-3-1 0,0-2 0 0,4-4-1 16,-2-2-4-16,-1-2 0 0,1-6 1 16,1-1 1-16,1-3 3 0,2 0-1 0,-2-4 3 15,3-3 2-15,-1-3 5 0,-1 0 2 0,0-1-1 16,-3 1 1-16,-1-3-2 0,-4 1 3 15,0 0-1-15,-4-2 4 0,-2 0 2 0,0-2-1 16,-3 1 4-16,-4 0 0 0,0 0-1 0,-3 2 3 16,0 2 0-16,-4 0 2 0,-2 4 2 15,-4 1-1-15,-1 3-3 0,-3 1-6 0,1 2-3 0,-4 0-2 16,0 3-2-16,1 3 1 0,-2 0 1 0,4 1-2 16,-1 1 1-16,3 1-2 0,1 1-1 15,1 0-1-15,4 0 1 0,2 2-2 16,0-1 1-16,2 2 1 0,2-1-2 0,0-4 4 15,0 2-2-15,3-2-5 0,2-2 3 0,3-1-4 16,1-1 3-16,2-2 3 0,0-2-2 0,0 0 0 16,4 0 3-16,-2-3 0 0,-1-2-1 0,-1-1 5 15,0-1-1-15,2 1-1 0,-4 1 4 0,-1 1-2 16,1-2-1-16,-5 2 2 0,1 0-2 16,-3 1-2-16,2 2 2 0,-1 0-2 0,-2 1 0 15,1 0-2-15,2 0 0 0,1 2-1 0,0 2 0 16,0 0 3-16,-1 1-1 0,2 0-1 0,-1 1 2 15,1 1-4-15,-1 0 1 0,1 0 2 16,2 1-1-16,-2-1 3 0,1 1 0 0,1-1-1 16,-2-1 2-16,2-1 0 0,0-1-2 0,0-1-2 15,-1 0 2-15,1-2 1 0,-1-1 0 0,2 0 3 16,-1 0-2-16,0-5-1 0,-1-1 4 16,1-1-1-16,1 0 1 0,-2-1 7 0,-2 0-6 15,0-2-1-15,-1 1 1 0,-2 0-2 16,1-1 0-16,-2-1 0 0,3 1-3 0,-3-3 2 15,2 3-3-15,-2-2 1 0,3 2-2 0,-1 2-4 16,0 0 3-16,1 2-3 0,-2 4 0 0,2 1 4 16,0 1-6-16,-1 0-1 0,3 3 3 0,-2 5-5 15,3 1 6-15,-3 4 3 0,4 1-1 0,-2 1 4 16,1 3 0-16,1-1-3 0,1 3 0 0,1 0 2 16,0 0-2-16,0 3 2 0,0 1 2 15,2-3-3-15,-3 2 2 0,2-2 1 0,0 1 3 16,-2-1-1-16,-4-2 4 0,-1-1 1 0,-4-1 1 15,0-3 4-15,-5-1 4 0,-4 0 0 16,-2-5 1-16,-4-1-2 0,0-2-1 0,-4-3-1 16,2-1-1-16,-1-1-4 0,5 0-4 0,0 0-3 15,2-2-6-15,3-2-1 0,1 0-13 0,5-1-18 16,2-1-22-16,0-2-32 0,2 0-38 0,7 0-56 16,3-1-100-16,2 1-212 0,-3 1-131 15,-5 3-719-15</inkml:trace>
  <inkml:trace contextRef="#ctx0" brushRef="#br0" timeOffset="161737.54">24233 14213 1000 0,'0'0'328'0,"0"0"-156"0,0 0 60 15,0 0 30-15,0 0-55 0,0 0-56 16,0 0-45-16,0 0-30 0,0 0-32 0,0 0-16 15,0 0 0-15,0 0-2 0,0 0 0 0,0 0 0 16,-80 19-1-16,65-9-6 0,3 0-2 16,0 2-2-16,0 0-3 0,5 0 0 0,-2-3-2 15,6 0-2-15,-2-1-4 0,4-1-2 0,1-1-3 16,0-1-1-16,1-2-2 0,4-2 0 16,-2 0 0-16,5-1 0 0,-4 0 5 0,4-2-3 15,1-3 2-15,3 0 3 0,-2-4-7 0,2 0 7 16,5-1-3-16,-5-1 0 0,6-2 6 15,-5-2-6-15,-1 2 0 0,1 2 1 0,-1-1-4 16,-5 3 5-16,-1 2 0 0,2 3 2 0,-6 2 0 16,2 1-2-16,0 1-2 0,-3 0 1 0,-1 2 3 15,0 5 4-15,0 4 0 0,0 0-2 0,0 3 1 16,0 1-5-16,-5 2 1 0,1 1-1 0,4 0-6 16,-1 2 5-16,1-1 0 0,-1 4 1 0,0 3 4 15,1 0 12-15,0 2 10 0,1 0-1 16,7 1 13-16,1-1-12 0,4-1-1 0,2 1 2 15,3 1-10-15,3-2-3 0,3 2-5 0,1-3 0 16,0 2-5-16,3-4 0 0,1-5-3 0,-1-2-12 16,-4-3-14-16,-3-4-45 0,-4-3-88 15,-5-4-224-15,-7-1-454 0,-1-1-732 0</inkml:trace>
  <inkml:trace contextRef="#ctx0" brushRef="#br0" timeOffset="163097.29">24279 14404 417 0,'0'0'137'0,"0"0"47"0,0 0 37 16,0 0 4-16,0 0-51 0,0 0-40 0,0 0-26 15,0 0-21-15,0 0-16 0,0 0-8 0,0 0-6 16,0 0-2-16,0 0 1 0,0 0 10 15,-30-78 8-15,30 73 2 0,0 2 4 0,0-2-2 16,0 1-9-16,-3 1-3 0,-5-1-12 0,4 3-13 16,-2 1-7-16,-2 0-8 0,-2 0-6 0,2 0-1 15,-4 1-3-15,0 3-1 0,1 2-5 0,1 0-1 16,-3-1-2-16,1 4-1 16,-2 0 2-16,3 1 2 0,1 3-1 0,-1-1 1 15,2 5-3-15,0-1-1 0,1 1 2 0,-2 1-1 16,4 0 0-16,-1-1 0 0,4-2-3 0,-1 1-3 15,0-2 1-15,4-1-1 0,0 0-3 0,0-1 6 16,7 1-6-16,-2-2 2 0,3-1 2 0,1 1-4 16,3-1 4-16,2-3 1 0,2-1-2 0,2-2 4 15,1-1-2-15,3-3 2 0,0 0-1 16,-1 0 1-16,0-5-1 0,-1-1-2 0,1-1 1 16,-3-1-1-16,-2-1 4 0,-1-2-2 0,0 2 3 15,-2-3-2-15,-2 0 3 0,-1-1 1 0,0 1-1 16,-1-2 3-16,-4 0-2 0,3-1 2 15,-3 1 1-15,0 1 2 0,-3 1 6 0,0 3 1 16,-1 2 8-16,-1 2-3 0,0 2 4 0,0 2 0 16,-1 1-9-16,-1 0-3 0,0 1-11 0,1 6-5 15,-7 2-2-15,6 4 2 16,-5 2-2-16,5 1 0 0,-1 1 3 0,0 1-4 0,1-3 2 16,2 3 0-16,0-2-1 0,0 0 3 0,0 0 0 15,2 1-2-15,2-1-1 0,-2-3 0 16,3 1-2-16,0-2 2 0,0-2 0 0,1 0-3 15,2-2 1-15,-3 1-5 0,1 1-6 16,5-5-12-16,-4 1-10 0,0-1-14 0,1-2-21 16,2 1-17-16,-1-2-41 0,1 1-54 0,4-2-102 0,-1 0-222 15,-1 0-90-15,-6-1-617 0</inkml:trace>
  <inkml:trace contextRef="#ctx0" brushRef="#br0" timeOffset="163766.6">24863 14532 2144 0,'0'0'22'0,"0"0"22"16,0 0 31-16,0 0 12 0,0 0-14 0,0 0-29 15,0 0-13-15,0 0-8 0,0 0-7 0,0 0-6 16,61-117 5-16,-48 102 0 0,-1-1 7 0,-1 1 8 15,-2 2-1-15,1 1 6 0,-4 2-1 16,0 2 2-16,-2 2 4 0,-1 1-6 0,-2 4-3 16,-1 1-7-16,0 0-9 0,0 6-1 0,-4 8-4 15,-1 4-2-15,-4 11 1 0,2 4-7 16,0 3 0-16,0 7 2 0,-3-2-6 0,4 3 6 16,1 1-4-16,-3 1 0 0,5 2 2 15,-3 1-1-15,6 1 6 0,0 2 2 0,2-1 7 16,3-1 2-16,2-3-3 0,-2 0 4 0,3-2-6 15,-2-1 2-15,0 0 2 0,1-3-1 0,-1-3 3 16,0-2 1-16,1-7-3 0,-3-4-4 0,-3-3-1 16,0-2-3-16,-1-3 3 0,0-3 2 15,0-3-2-15,-3-2 0 0,-7-3-1 0,0-1-2 0,-8-4-2 16,-2-1-1-16,-3 0-2 0,-7-5-1 0,-1-3 2 16,1-1-1-16,-2-3-1 0,2-4 2 15,0 1-1-15,0-1 1 0,0-1 1 0,5 1 8 16,-1 0-3-16,3-1 3 0,4 1-5 0,2-2-6 15,5 1 4-15,6 1-4 0,2-3 3 16,4 1-6-16,3-1-1 0,6-5-4 0,9 4-4 16,3-1 7-16,7 0-5 0,1 2 2 0,5-2-3 15,4 0-8-15,1 0-10 0,-1-2-13 0,4 2-16 16,-5-2-20-16,2-2-17 0,-6 3-28 16,2-3-29-16,-5 1-69 0,0-1-157 0,-9 6-236 15,-8 7-756-15</inkml:trace>
  <inkml:trace contextRef="#ctx0" brushRef="#br0" timeOffset="164122.75">25254 13987 2756 0,'0'0'-1'0,"0"0"60"0,0 0 12 0,0 0 5 15,0 0-11-15,0 0-22 0,0 0-12 0,0 0-6 16,0 0-10-16,0 0-1 0,0 0-3 16,0 0-4-16,0 0-3 0,29-42-2 0,-23 49 1 15,1-1-2-15,0 1 0 0,-4 1-1 0,2 1-1 16,-3-2 1-16,-1 0 0 0,-1-1-1 16,0 0 0-16,-1-1 1 0,-6-2 0 0,3 0 1 15,-4-1 0-15,-2-2-1 0,0 0 0 0,-1 0 0 16,-1-2 2-16,2-2-1 0,1 0 2 0,0-1-3 15,2-1 0-15,3 0 1 0,0 2-1 16,2-1 1-16,2 0 0 0,0 1-4 0,0-1 1 16,6 2-2-16,-2-2-2 0,5 1-1 0,1 2-6 15,-1 0-12-15,0 2-16 0,1 0-23 0,-6 0-35 16,1 4-47-16,-2 2-105 0,-1 2-250 0,2-2-136 16,-2-1-755-16</inkml:trace>
  <inkml:trace contextRef="#ctx0" brushRef="#br0" timeOffset="-172145.77">18842 15002 993 0,'0'0'21'15,"0"0"82"-15,0 0 68 0,0 0 26 0,0 0 1 16,0 0-56-16,0 0-69 0,0 0-32 0,0 0-29 16,0 0-5-16,0 0 12 0,0 0 17 0,-25 11 18 15,26 4 8-15,1 2-5 16,-1 3-13-16,2 1-3 0,2 1-7 0,-3 0-4 16,-1-1-2-16,1 1-5 0,2-1-5 0,-1 0-3 15,-1-2-4-15,5-2-5 0,-2-2-3 0,2-1-5 16,0-3-3-16,2-1-3 0,2-2-1 0,2-4-4 15,1 0-5-15,3-4 2 0,3 0-7 0,-1-6-6 16,2-3-17-16,0-3-25 0,-2-2-33 16,1 0-43-16,-1-1-55 0,-5-2-65 0,-3 2-53 15,-1 2-8-15,-3 4 62 0,-5 3-299 0</inkml:trace>
  <inkml:trace contextRef="#ctx0" brushRef="#br0" timeOffset="-171952.56">18781 15159 1434 0,'0'0'338'0,"0"0"-350"16,0 0 30-16,0 0 38 0,0 0 30 16,0 0 2-16,0 0-25 0,0 0-25 0,0 0-8 15,0 0-8-15,0 0-13 0,128-22-17 0,-103 15-14 16,2 2-48-16,-4-2-93 0,-3 0-137 0,-1 1-114 15,-7 1 19-15,-3 1-403 0</inkml:trace>
  <inkml:trace contextRef="#ctx0" brushRef="#br0" timeOffset="-171766.56">18710 14947 1384 0,'0'0'73'0,"0"0"32"0,0 0 5 15,0 0-10-15,0 0-20 0,0 0-31 0,0 0-7 16,0 0-6-16,0 0-12 0,0 0-13 0,0 0-11 16,152-18-4-16,-106 17-24 0,-2 1-51 0,0 1-86 15,1 4-131-15,-4 5-70 0,-5 3 24 16,-7-4 64-16,-11-2-178 0</inkml:trace>
  <inkml:trace contextRef="#ctx0" brushRef="#br0" timeOffset="-171589.04">19450 15133 179 0,'0'0'258'0,"0"0"-11"0,0 0 91 0,0 0 24 16,0 0-29-16,0 0-97 0,0 0-82 0,0 0-30 15,0 0-24-15,0 0-35 0,0 0-14 16,-95 123-22-16,79-107-20 0,3 0-10 0,-4 0-18 16,5 2-22-16,-5-3-43 0,6 3-58 0,0-3-84 15,0-1-133-15,2-3-89 0,4-3 34 16,1-3-337-16</inkml:trace>
  <inkml:trace contextRef="#ctx0" brushRef="#br0" timeOffset="-171404.46">19193 15268 1925 0,'0'0'4'16,"0"0"34"-16,0 0 48 0,0 0 31 0,0 0-19 15,0 0-33-15,0 0-18 0,0 0-8 0,0 0-21 16,132 50-14-16,-112-38-11 0,1-1-23 0,-1 3-42 16,-6-1-88-16,4-1-158 0,-4-2-144 0,-2-2-10 15,-4-2-448-15</inkml:trace>
  <inkml:trace contextRef="#ctx0" brushRef="#br0" timeOffset="-171238.82">19868 15276 1587 0,'0'0'604'0,"0"0"-547"0,0 0 11 0,0 0 1 16,0 0-6-16,0 0-51 0,0 0-63 0,0 0-66 16,0 0-119-16,0 0-217 0,0 0-52 15,0 0-593-15</inkml:trace>
  <inkml:trace contextRef="#ctx0" brushRef="#br0" timeOffset="-171082.25">20172 15016 2072 0,'0'0'126'16,"0"0"12"-16,0 0 5 0,0 0-16 0,0 0-86 15,0 0-54-15,0 0-35 0,0 0-49 0,0 0-77 16,0 0-166-16,0 0-200 0,0 0-413 15,0 0 471-15</inkml:trace>
  <inkml:trace contextRef="#ctx0" brushRef="#br0" timeOffset="-170925.9">20204 15319 1935 0,'0'0'237'0,"0"0"-82"16,0 0 0-16,0 0-12 0,0 0-86 15,0 0-49-15,0 0-19 0,0 0-15 0,0 0-41 0,0 0-79 16,0 0-178-16,0 0-261 0,0 0-851 0</inkml:trace>
  <inkml:trace contextRef="#ctx0" brushRef="#br0" timeOffset="-169215.53">21407 15130 296 0,'0'0'44'16,"0"0"37"-16,0 0 54 0,0 0 44 15,0 0 19-15,0 0-7 0,0 0-20 0,0 0-22 16,0 0-12-16,0 0-17 0,0 0-15 0,0 0-15 16,0 0-15-16,0 0-19 0,-5-18-15 15,5 18-3-15,0 0-11 0,0 0 3 0,0 0 3 16,0 2 6-16,0 2 9 0,3 0 1 0,0 3-3 15,0 2-7-15,-1 3-5 0,0 0-2 0,-1 2-4 16,1 0-1-16,-1 3-7 0,-1-1 0 16,0 2-3-16,0 0-2 0,0 0-2 0,0 2 0 15,1 0 2-15,0-2-2 0,0 3 0 0,0-1-1 16,-1 1-1-16,0 1 1 0,2 0-1 0,-1 0-1 16,1 0-2-16,0 0 0 0,-1 0-1 15,0 1 1-15,0-3-2 0,-1 2-4 0,2 0 2 16,-2-1-8-16,0 1 7 0,0-2 4 0,0 2-3 15,0-1 11-15,0-2-11 0,0 1 3 0,0 0-5 16,-2-1 0-16,2 0 7 0,-2-1-3 0,0 0 7 16,-1 0-5-16,2-1 1 0,-1-1 0 0,2 0-3 15,-1 0 4-15,0 0-4 16,1-1 0-16,0 0-1 0,0-1-1 0,0-2 0 0,0-1-4 16,0-1 4-16,0 0-7 0,0 0 4 15,0-2 4-15,0 2-3 0,0-3 4 0,0 3-1 16,0-1-2-16,0 0-2 0,0 3 5 0,0-2-2 15,1 1 1-15,-1 1 4 0,0 0-4 0,1 0-2 16,-1 1-1-16,2 1 1 0,1-1-3 16,-1 4 6-16,0 0-1 0,1 2-6 0,1 1 12 15,0-1-8-15,-1 0-1 0,1 1 2 0,-1-2-5 16,2 0 1-16,-1 3-1 0,-1-3 7 0,1 1-8 16,0 1 7-16,-1-1 4 0,0 1-10 0,0-1 8 15,-1 2-6-15,0 0-3 0,1 1 5 16,-2-1-3-16,1 1-1 0,1 2-3 0,-3-1 0 15,1 1 2-15,2 2 6 0,-2-2-1 0,2-1-1 16,-2 0 1-16,2-1-4 0,0 0 5 0,0 1-1 16,1-1 2-16,1 0-4 0,-3-1 0 0,4-2 5 15,-1 2-7-15,-2 0 8 0,1-1-1 16,-1 3-4-16,2-3 5 0,-2 0-4 16,0 1 3-16,0-2-6 0,0 1 3 0,0 0-8 15,0-1-2-15,-2 3 11 0,2-1-6 0,-1 0 5 16,-1-1 4-16,2 0-8 0,1-3 1 0,-2 1 5 15,1-2-8-15,1 2-1 0,0-2 9 0,-1 0-12 16,1 0 4-16,1-1 8 0,-3 1-10 0,3 1 8 16,-1 0 1-16,0 0-4 0,0 1 0 15,2 0 3-15,-3-1 1 0,1 2-6 0,0-1 7 16,-1 0-5-16,2 2-4 0,-1 2 8 0,0 1-4 16,1 0-3-16,-1 1 4 0,0-2 3 15,-1 0-5-15,1 1 9 0,1-1-1 0,1 0-11 0,0 2 8 16,0 0-6-16,-1-4-2 0,4 3 5 15,-1-2-1-15,-3-3-2 0,1-3-4 0,-2-3 17 16,0-2-20-16,0 2 22 0,0 0 5 0,1 0-23 16,-3 1 19-16,3 1-23 0,-2 1 4 0,-1-1-12 15,0 0 16-15,1-2-11 0,-2 1 1 16,-1-2 31-16,2 0-31 0,-2-2 23 16,0-2-16-16,0-1-24 0,0 0-2 0,0-2-26 15,0-2-16-15,-2-1-57 0,1-1-61 0,-2 0-104 16,1-1-186-16,1-1-135 0,0-1-586 0</inkml:trace>
  <inkml:trace contextRef="#ctx0" brushRef="#br0" timeOffset="-167871.75">21003 17524 92 0,'0'0'19'0,"0"0"11"0,0 0 25 16,0 0 28-16,0 0 19 0,0 0 21 0,0 0 3 16,0 0 15-16,0 0 4 0,0 0-7 0,0 0-3 15,0 0-20-15,0 0-9 0,-78-27-20 16,78 27-23-16,0 0-20 0,0 0-16 0,0 0 1 16,0-2 1-16,3-1 19 0,2 1 5 0,0-1 3 15,2 0 6-15,2 2-11 0,1-2 2 16,1 0-5-16,0 0-1 0,1-1-5 0,2 2 1 15,-1-1 3-15,4 0-9 0,-2 0 10 0,5-1-9 16,-1 1 0-16,1-1-2 0,1 1-6 0,-1 0-4 16,2-1-9-16,-1 1 6 0,-2 1-12 0,2-2 9 15,2 2 0-15,-1-2-12 0,0 2 9 0,1 0-10 16,-1-2-1-16,6 2 2 0,-6 1 1 0,6-2-5 16,-2 2-3-16,2 1 8 0,2 0-11 15,0 0 12-15,4 0 4 0,1 0-10 0,1 0 5 16,4-1-2-16,0 0 0 0,1 0-6 0,4 1 13 15,-2 0-13-15,3 0 3 0,-1 0 7 16,2 0-13-16,1 0 11 0,0 0-6 0,0 0 2 16,2 0 0-16,-2 2-2 0,2 2-1 15,1 0-5-15,0-2 11 0,1 1-7 0,2-2 9 16,-2 1 3-16,2-1-9 0,0 1 9 0,0-1-12 16,-4 0 3-16,6-1 4 0,-4 0-3 0,0 0 1 15,2 0-4-15,0 0 7 0,-1 0-9 0,-1 0 6 16,3 0 1-16,-1 0-6 0,-1 0 2 15,0 0 2-15,-2-1-1 0,1 1-3 0,-5-1 4 16,4-1-2-16,-2 0-7 0,0 1 13 0,-4 0-12 16,3 0 5-16,-5 1 2 0,2 0-7 0,-3-2 8 15,0 2-4-15,-5 0 3 0,-2 0-6 0,3 0 4 16,-5 0 0-16,-2 0-7 0,-2 0 12 0,1 0-9 16,-6 0-6-16,2 0 12 0,-5 2-4 15,-4-1 6-15,1 0-3 0,0 1 1 0,-3 1-8 16,-1-1 2-16,-2 0 2 0,-1 1-5 0,0-1 8 15,0 1-4-15,1 0 0 0,1-1 1 0,-2 0 4 16,1 1-7-16,0-3 10 0,3 3-5 16,-1-3-11-16,0 0 13 0,3 0-6 0,1 0 3 15,1 0 1-15,3 0-2 0,0 0-7 0,6 0 3 16,-1-3 11-16,3-1-11 0,3 0 13 16,-2 0-8-16,2-1-8 0,-2 1 9 0,0-1-6 15,-1 2 7-15,-1-1-2 0,-6 2 0 0,1 0-2 16,-5 0-5-16,-2 2 8 0,-1 0-9 15,-3-1 5-15,-4 1 0 0,-5 0-9 0,1-1 0 16,-3 1 1-16,-2 0-3 0,0 0-15 0,0-1-10 16,-7 1-29-16,4 0-21 0,-4-1-16 0,3 1-40 15,-5 0-31-15,2-1-69 0,2-1-117 0,-2 0-85 16,1 0-7-16,1-1-226 0</inkml:trace>
  <inkml:trace contextRef="#ctx0" brushRef="#br0" timeOffset="-167396.07">24758 17162 319 0,'0'0'108'0,"0"0"71"0,0 0 72 15,0 0 36-15,0 0-16 0,0 0-53 0,0 0-63 16,0 0-22-16,0 0-26 0,0 0-24 0,0 0-14 16,0 0-16-16,0 0-7 0,0 0-7 0,-37 33 0 15,37-22-10-15,0-1-6 0,3 0 2 16,3 1-14-16,3 0 2 0,3 0-4 0,1 0-5 15,0-1-1-15,5 1 1 0,-1 2 0 0,1-3-6 16,0 0 4-16,2 0-6 0,-1 1-3 0,-3-1 10 16,0 2-7-16,-1-2 1 0,-1 1 3 15,-2-2 0-15,-1 0-2 0,1 0 8 16,-4 2-3-16,-1 1-11 0,-4-2 11 0,-1 2-10 16,0 0 8-16,-2-1 9 0,-2 3 0 0,-4 0 3 15,-2 1-4-15,-2 1 5 0,-4 0-10 0,-2-1 8 16,1 1 2-16,-5 1-10 0,2-1 7 0,-5 2-11 15,-2-2-2-15,-1 2 0 0,-1-1-4 0,-1 2 1 16,0 1-9-16,4 0-4 0,-3 0-25 16,4 1-24-16,3-3-39 0,1-1-63 0,1-3-101 15,6 0-204-15,5-6-61 0,2-3-318 0</inkml:trace>
  <inkml:trace contextRef="#ctx0" brushRef="#br0" timeOffset="-166205.41">21374 14975 1479 0,'0'0'180'0,"0"0"-121"16,0 0 56-16,0 0 51 0,0 0 12 0,0 0-35 16,0 0-44-16,0 0-22 0,0 0-9 0,0 0-7 15,0 0-9-15,0 0-14 0,-31-54-10 0,29 55-13 16,-1 4-12-16,-4 2-1 0,1 4-3 16,-1 2-1-16,-3 1 3 0,1 2-3 15,0 1 2-15,-1 0 0 0,2 3 0 0,-1-3-3 16,-1 1 2-16,2 1 1 0,0-2 0 0,0 0 1 15,-2-2-2-15,3 1 1 0,2-2-2 0,-2-2 2 16,5-1-2-16,-1-1-1 0,-1-3 3 0,2-2-6 16,2-2 6-16,0-1 0 0,0-2 0 0,0 0 9 15,0 0-6-15,0-2 2 0,0-2-2 16,0-2-5-16,0-3 1 0,0-2-1 0,2-2 4 16,3-2-2-16,-1-2 3 0,1-1-1 0,-1 1-2 15,4-2 2-15,1-2 0 0,-2 1 0 0,2 1-2 16,-1 1 3-16,1 4-2 0,-1 4 0 15,-1 4 4-15,-1 1-4 0,4 3 2 0,-3 2-1 16,-1 0 3-16,2 3 1 0,4 5 2 0,-4 2 0 16,2 3-5-16,1 2 3 0,2 1-3 15,0 0 1-15,1 0 1 0,4 1-1 0,0-2-2 16,0 2-2-16,-1-2 4 0,4 0-8 0,-2-3 1 16,0 0-7-16,-3-2-16 0,0-2-23 0,-1 0-60 15,-1-1-87-15,-4 0-285 0,-4-3-307 16,-1 0-390-16</inkml:trace>
  <inkml:trace contextRef="#ctx0" brushRef="#br0" timeOffset="-162917.03">19666 15523 232 0,'0'0'90'0,"0"0"12"16,0 0 72-16,0 0 38 0,0 0 2 0,0 0-54 15,0 0-63-15,0 0-14 0,0 0-11 0,0 0-1 16,0 0-5-16,0 0-12 0,28-7-4 15,-25 6-6-15,3 1 4 0,-4 0-4 0,0 0 1 16,2 0 2-16,-2 0-7 0,-1 0 4 0,0 1-2 16,-1 1-2-16,0 2 3 0,0 0-1 0,0 1-2 15,0 1-3-15,-1 1-2 0,-2-1-9 16,-2 1-1-16,3-3 1 0,-1 0-5 0,-2-1 4 16,4-2 1-16,0 0 5 0,1-1 6 0,0 0 6 15,0 0-6-15,0 0-10 0,0 0-3 16,0 0-17-16,0-4-10 0,0 0-9 0,-1-3-10 15,1 0-10-15,0-1-22 0,0 0-38 0,0 0-66 16,0 0-78-16,0 0-121 0,1 1-102 0,0 1 27 16,-1 3-334-16</inkml:trace>
  <inkml:trace contextRef="#ctx0" brushRef="#br0" timeOffset="-162472.66">20011 15175 1367 0,'0'0'42'0,"0"0"23"0,0 0 48 16,0 0 22-16,0 0-26 0,0 0-56 0,0 0-22 15,0 0-4-15,0 0 1 0,0 0-3 0,0 0 1 16,0 0 2-16,0 0 8 0,0 0 5 0,48-7-3 16,-46 12 5-16,-1-1-7 0,2 2-2 15,-1-1 2-15,-1 0 2 0,-1-2 9 0,0-1 11 16,0 1 15-16,0-2 8 0,-1 1 0 0,-5 1-6 15,2-1-16-15,-4 0-11 0,-1 0-13 16,0 0-6-16,-3-1-2 0,3-1-5 0,0 0-1 16,4 0-2-16,-3 0-6 0,3-3-2 0,2 1-3 15,0-1-5-15,-2-1-3 0,3 1-3 16,2-1-11-16,-1 0-6 0,1-2-12 0,0 2-16 16,1-2-24-16,5 2-31 0,1-1-30 0,1 2-68 15,3 1-82-15,2 1-139 0,-1 1-93 0,-3 0 64 16,-5 0-313-16</inkml:trace>
  <inkml:trace contextRef="#ctx0" brushRef="#br0" timeOffset="-162072.81">20037 15547 780 0,'0'0'474'0,"0"0"-457"0,0 0 26 16,0 0 81-16,0 0 36 0,0 0-52 0,0 0-28 16,0 0-10-16,0 0-20 0,0 0-13 0,0 0-9 15,0 0-6-15,0 0 4 0,0 0 2 0,42 19 5 16,-41-16 9-16,-1 0 3 0,0 1 2 15,0-1-2-15,0 1-3 0,-1-2 1 0,-5 1-2 16,3 2 0-16,-5-1-2 0,3 0-9 0,-5 2 1 16,1 0-8-16,1-3 1 0,-3 0 4 0,3 0-2 15,3-1 2-15,-2-2 3 0,-1 0-3 0,4 0-6 16,-2 0 2-16,4 0-11 0,-1-1-1 0,2-2-3 16,-2 1-11-16,3-3-4 0,0-1-7 0,0 0-1 15,5-1 1-15,1 0-1 0,1-1-6 16,2 1-23-16,-2 0-24 0,-1 2-58 0,1-1-96 15,1 3-168-15,-5-1-153 0,-2 3-783 0</inkml:trace>
  <inkml:trace contextRef="#ctx0" brushRef="#br0" timeOffset="-158611.72">17349 16728 253 0,'0'0'124'0,"0"0"84"16,0 0 57-16,0 0 33 0,0 0-49 0,0 0-43 16,0 0-35-16,0 0-34 0,0 0-17 15,0 0-24-15,0 0-14 0,0 0-11 16,1-20-13-16,-1 24-18 0,0 3-11 0,-2 0 4 16,-4 3-6-16,0 1 13 0,-2 1 2 0,-2 1-7 15,-1 1 2-15,-1-1-10 0,-5 4-4 0,4-2-6 16,-6 3-2-16,1-1-7 0,-3 1-1 0,-1 2 4 15,2 0-7-15,-3-1 4 0,-3 1-4 0,3-3-2 16,4-1 2-16,-1-1-1 0,1 0 3 16,4-2-6-16,-4-1 1 0,5 0-3 0,0-2-2 15,4-2 1-15,3-1-3 0,3-2-9 0,1-1-18 16,1-3-34-16,2-1-38 0,0 0-38 0,0 0-71 16,4 0-92-16,2 0-141 0,-1-3-45 0,0 1-432 15</inkml:trace>
  <inkml:trace contextRef="#ctx0" brushRef="#br0" timeOffset="-158139.54">16962 16762 849 0,'0'0'24'0,"0"0"81"0,0 0 43 15,0 0 25-15,0 0-26 0,0 0-41 16,0 0-22-16,0 0-3 0,0 0 22 0,0 0 9 16,0 0 5-16,0 0-3 0,0 0-1 0,0 0-13 15,33 103-13-15,-18-88-7 0,-2 2-19 16,-1 2-5-16,4-1-9 0,-3 0-14 0,5 2 1 16,-4-2-10-16,4-2-4 0,1 2-1 15,-6-2-1-15,5 1-7 0,-5 0 0 0,4 0 1 16,-5-3-8-16,0 1 6 0,4-2-4 0,-4 1-5 15,0-3-3-15,-1 0-1 0,1-1-3 0,2-1-2 16,-4 1 2-16,2-1-16 0,-2-2-8 0,0-1-23 16,1 1-35-16,-3-1-32 0,-3 0-70 15,2 0-88-15,-3 0-130 0,1-1-127 0,-3 0 41 16,-2-3-173-16</inkml:trace>
  <inkml:trace contextRef="#ctx0" brushRef="#br0" timeOffset="-157088.22">17028 17117 146 0,'0'0'9'0,"0"0"15"0,0 0 6 16,0 0 11-16,0 0-4 0,0 0-11 0,0 0 3 15,0 0 4-15,0 0 7 0,0 0 4 16,0 0 10-16,0 0-2 0,0 0 18 0,0 0 3 15,-15-6-7-15,12 8 8 0,-6 2-8 0,2 1 14 16,-2 2 8-16,-3 0-2 0,1 0-7 0,0 2-13 16,-4-1-9-16,2-1-18 0,1 3-4 0,-1 0-14 15,1 0-15-15,-1-2 1 0,2 1-8 0,1-1 3 16,-1-1 1-16,4 0-2 0,-1-1-6 0,1 0-4 16,3-1 1-16,0 0-15 0,3-2-18 15,0 1-46-15,1-2-77 0,0-1-99 0,5 1-29 16,-1-2-299-16,-2 0 591 0</inkml:trace>
  <inkml:trace contextRef="#ctx0" brushRef="#br0" timeOffset="-156298.79">17579 17294 777 0,'0'0'253'0,"0"0"27"0,0 0 22 16,0 0-42-16,0 0-107 0,0 0-61 0,0 0-35 0,0 0-11 15,0 0 1-15,0 0-1 0,0 0-2 16,0 0-5-16,0 0 8 0,-13 127-11 0,15-106 2 16,0-1 1-16,0 0-17 0,0-1 2 15,3-1-5-15,-3-1-10 0,-1-1-3 0,3 0-4 16,-1-3-12-16,0-3 3 0,-1-2 2 0,3 1-15 15,-2-4-4-15,1 1-30 0,0-4-40 0,0-1-47 16,4-1-73-16,-1 0-103 0,-2-3-149 0,2 0-11 16,-5 0-332-16</inkml:trace>
  <inkml:trace contextRef="#ctx0" brushRef="#br0" timeOffset="-156096.9">17566 17039 1755 0,'0'0'432'0,"0"0"-338"0,0 0 29 15,0 0 8-15,0 0-8 0,0 0-53 0,0 0-40 16,0 0-19-16,0 0-14 0,0 0-4 16,0 0-6-16,0 0-8 0,0 0-18 0,0 0-52 15,-14-14-75-15,32 19-156 0,-2-2-259 0,-1 1-413 16,-5-2 462-16</inkml:trace>
  <inkml:trace contextRef="#ctx0" brushRef="#br0" timeOffset="-155732.25">17978 16738 2161 0,'0'0'16'16,"0"0"58"-16,0 0 26 0,0 0 12 0,0 0-20 16,0 0-53-16,0 0-29 0,0 0-6 0,0 0-5 15,0 0 8-15,0 0-2 0,0 0-10 16,0 0 5-16,0 0-11 0,82-4-9 16,-63 5-20-16,2 0-51 0,0 0-96 0,-2 0-166 15,0 2-189-15,-7-2-58 0,-3 0-170 0</inkml:trace>
  <inkml:trace contextRef="#ctx0" brushRef="#br0" timeOffset="-155535.08">17913 17095 1812 0,'0'0'2'0,"0"0"18"16,0 0 71-16,0 0 29 0,0 0-21 15,118-22-29-15,-89 13-14 0,5-1-16 0,-1 0-13 16,-1-1-17-16,-1 0-10 0,0 1-17 16,-4 2-30-16,-3 0-101 0,-3 2-227 0,-3 2-153 15,-8 2-704-15</inkml:trace>
  <inkml:trace contextRef="#ctx0" brushRef="#br0" timeOffset="-151760.79">18514 16094 385 0,'0'0'78'0,"0"0"29"0,0 0 39 15,0 0 18-15,0 0 0 0,0 0-38 0,0 0-20 16,0 0 4-16,0 0 3 0,0 0-2 0,0 0-17 16,0 0-13-16,45-33-6 0,-31 31-5 15,-2 2-6-15,0 0-4 0,1 0-4 0,2 0-13 16,-1 0-2-16,1 0-15 0,-1 2-13 0,3-1-2 15,-2 1-10-15,2 0 2 0,-3 0-1 16,1 0-4-16,-2 0-4 0,-1 1-12 0,0-2-11 16,-1 3-21-16,-2-2-33 0,-1 2-54 15,-1-2-94-15,-1 0-89 0,-1 1-56 0,-3-1 41 16,-1 0 87-16,-1 1-167 0,1-2 415 0</inkml:trace>
  <inkml:trace contextRef="#ctx0" brushRef="#br0" timeOffset="-151061.89">18557 16093 805 0,'0'0'66'0,"0"0"35"16,0 0 22-16,0 0 5 0,0 0-39 0,0 0-33 15,0 0 14-15,0 0 16 0,0 0 14 0,0 0 4 16,0 0-17-16,0 0-2 0,0 0-3 16,0 0 0-16,21 132-10 0,-15-107-6 0,-2 3-3 15,2 3-17-15,-2-1-1 0,2 2-9 0,-2 1-9 16,-1 0-2-16,4 3-4 0,-4-2-7 16,3 2-4-16,0 0 2 0,-2-1-3 15,0 3 3-15,2-2-1 0,-4 0-6 0,4 1 1 0,-3-2-1 16,-1-2 2-16,2 1 0 0,-1-1 1 0,1 1-3 15,1-1-5-15,-2 2 4 0,-1 0-6 16,2 0 4-16,-2 1 3 0,0-2-6 0,-1 0 5 16,0 0-2-16,2-1-1 0,-1-2-1 0,-2 1 4 15,0 2-8-15,0-2 6 0,0-1 7 0,0 1-6 16,0-1 11-16,-2 1-7 0,-3 0-1 0,3-1 0 16,-4-1 5-16,4 0 2 0,-5 0-7 0,3-4 9 15,-3 0-10-15,3-1-1 0,-3 0 9 16,2-2-11-16,-1 0 2 0,-3-1 1 0,5 0 3 15,-4-3-6-15,5 1 8 0,-3 0-3 0,2-2-13 16,-1-2 13-16,3-1-13 0,0-3 10 0,0-4-5 16,-2 3 9-16,2-1-13 0,2 1-11 15,-1-1 29-15,1 1-31 0,0-2 24 0,0 0-6 16,0-2-9-16,1-1 3 0,1-2 5 16,3 0 13-16,-2-2-28 0,-1 0 30 0,3 0-27 15,-1-2-2-15,2 0 34 0,-3 0-28 0,-1 0 24 16,3 0-9-16,-2 0 4 0,-1 0-6 0,4 0 11 15,-3 0 10-15,3 0-37 0,-2 0 38 16,1 0-35-16,-1 0 7 0,2-2 25 0,0 2-24 16,2 0 18-16,-1 0-13 0,-1-1 6 0,4 0-6 15,-1 0 12-15,1 0 6 0,3 0-21 0,1 1 23 16,-2-2-24-16,2 1-9 0,2 1 6 0,-1 0-7 16,2 0 4-16,1 0 5 0,1 0 19 0,-4 0-29 15,4 0 26-15,-3 0-17 0,-1 0-33 0,2 0 1 16,-3 0-49-16,1 0-26 0,-2 0-63 15,-1 0-91-15,-2 0-216 0,-2 1-138 0,-5 1-485 0</inkml:trace>
  <inkml:trace contextRef="#ctx0" brushRef="#br0" timeOffset="-149007.28">19325 16226 123 0,'0'0'130'0,"0"0"-65"0,0 0 47 0,0 0 37 15,0 0 22-15,0 0-23 0,0 0-41 16,0 0-21-16,0 0-14 0,0 0 4 0,0 0 5 16,0 0 3-16,0 0 2 0,0 0 1 0,-5-7 10 15,5 7 8-15,0 0 9 0,0-2-2 16,0 1-18-16,1-3-12 0,-1 0-16 0,0-1-7 16,0 0 0-16,0 0-5 0,0-1-9 0,0 0-7 15,-1 0-7-15,-1 0-7 0,-2 0-1 0,-1 0-3 16,3 0-3-16,-4-1 0 0,3 1-4 15,-4 1-6-15,3-1 1 0,-5 1 1 0,2 0-2 16,2 1 8-16,-2 1-1 0,-3 2-7 0,4 0 6 16,-2 1-9-16,0 0-4 0,-2 0-1 0,1 4-7 15,-1 3 0-15,-1 3 1 0,0-1 2 0,-1 5 0 16,-3 3 3-16,3 0 1 0,1 1-5 0,1 3 6 16,0-1 0-16,-1 1-1 0,4 0 3 15,3 0-1-15,1-2-2 0,-1 2-4 0,4-1 3 16,0 0-2-16,6 0 1 0,-1 2 3 0,2-3-1 15,4-1 0-15,0-1 0 0,0-2 1 0,4 0-8 16,-2-2 1-16,0-3-14 0,3 0-9 16,-2-3-3-16,2-1-23 0,-3-3-11 0,4 0-32 15,-4-2-55-15,-2-1-84 0,0 0-131 16,4-1-102-16,-6-3-28 0,-5 3-121 0</inkml:trace>
  <inkml:trace contextRef="#ctx0" brushRef="#br0" timeOffset="-148344.83">19518 16509 969 0,'0'0'79'0,"0"0"-1"16,0 0 31-16,0 0 33 0,0 0-7 15,0 0-36-15,0 0-7 0,0 0 2 0,0 0 5 16,0 0-11-16,0 0-8 0,0 0-10 0,0 0-8 15,0 0 1-15,51-42-13 0,-45 30-1 16,2 1-9-16,3-3-9 0,-3 0 0 0,-1-1-4 16,-1-1-2-16,1 0-2 0,-2 1 4 0,1 0-7 15,-3 0 5-15,3 1-5 0,-4 1-9 0,5 0-1 16,-5 1-7-16,2 2 1 0,0 2-2 0,-2 2 1 16,0 3-3-16,-2 1-5 0,1 0 3 15,-1 2-9-15,1 0 0 0,-1 0-1 0,3 0-2 16,0 0 3-16,-1 3 2 0,-1-1 0 0,3 1-5 15,-1 2 4-15,0-1-7 0,3 1 5 0,-3 1 6 16,1-2-5-16,2 1 13 0,-2 1-8 0,1-2 0 16,-1 2 1-16,3-1-4 15,-1 0 5-15,-1 0-3 0,1-2 4 0,-1 2-3 16,1 0 3-16,-2-1 5 0,2 0-5 0,-3 0 5 16,-1 1 0-16,2 0 1 0,-2 1 3 0,-2-1 9 15,0 3 1-15,0 1 0 0,0 0 7 0,-4 2-2 16,0-1 3-16,2 1 7 0,-4 0-2 0,4-1-2 15,-1 2 3-15,-1 0-3 0,2-2-10 0,2 0 6 16,0 0-10-16,0 0-8 0,0-1 7 16,1-1-11-16,5-1 1 0,-2 1 1 0,4-2 1 15,0-2-5-15,4 1 3 0,-2-2 0 0,1 0-10 16,1-2 7-16,3 0-9 0,-2 0-10 0,-2-1-3 16,5 0-23-16,-3 0-19 0,-1 0-40 0,4 0-66 15,-3 0-124-15,-1-1-211 0,-3 0-40 0,-2 1-471 16</inkml:trace>
  <inkml:trace contextRef="#ctx0" brushRef="#br0" timeOffset="-147605.05">20200 16560 1284 0,'0'0'106'0,"0"0"39"15,0 0 48-15,0 0 24 0,0 0-42 0,0 0-83 16,0 0-41-16,0 0-16 0,0 0-3 0,0 0 5 16,0 0-5-16,0 0-5 0,0 0 5 0,0 0-12 15,13 121 0-15,-11-104-4 0,3-1-13 16,-2-3 1-16,1-2-6 0,1 0-9 0,-1-3-13 16,2 0-23-16,-3-3-49 0,4 0-85 0,-2-4-156 15,1-1-200-15,-4 0-749 0</inkml:trace>
  <inkml:trace contextRef="#ctx0" brushRef="#br0" timeOffset="-147420.75">20254 16333 2123 0,'0'0'115'0,"0"0"10"15,0 0 23-15,0 0 10 0,0 0-44 0,0 0-49 16,0 0-37-16,0 0-21 0,0 0-14 0,0 0-10 15,0 0-2-15,0 0-8 0,0 0-16 0,-10-8-50 16,20 20-55-16,1-1-120 0,4 3-213 0,-5-3-90 16,-5-1-638-16</inkml:trace>
  <inkml:trace contextRef="#ctx0" brushRef="#br0" timeOffset="-146772.68">19513 17436 581 0,'0'0'278'0,"0"0"-67"16,0 0 38-16,0 0 21 0,0 0-41 16,0 0-77-16,0 0-51 0,0 0-13 0,0 0-20 15,0 0-6-15,0 0-1 0,0 0-2 0,0 0-5 16,0 0-1-16,-32-47 4 0,28 42-12 15,-1 1 3-15,-4 0-10 0,3 1-13 0,-3-1-2 16,-3 2-6-16,-2 1-4 0,1 1 0 0,-5 0 1 16,-1 3-11-16,2 3-2 0,-6 3 4 0,1 2-8 15,3 3 6-15,-2 4-1 0,0 0-1 0,5 4-4 16,-4-1 6-16,3-1-2 0,0 1-7 0,5 0 13 16,1 1-12-16,4 0 3 0,4 1 6 15,3 0-5-15,0 2 6 0,3-1-1 0,6-1-1 16,2 0-5-16,4-2 4 0,0-1-4 0,3-4-3 15,3 0 6-15,0-4-10 0,0 0 3 16,5-4-11-16,0-2-5 0,2-2-11 0,2-3-27 16,-1-1-14-16,1 0-52 0,-2-1-56 15,-3-4-109-15,-3-2-210 0,-3 1-48 0,-8 1-406 0</inkml:trace>
  <inkml:trace contextRef="#ctx0" brushRef="#br0" timeOffset="-146239.18">19744 17395 2027 0,'0'0'28'0,"0"0"47"0,0 0 37 15,0 0 0-15,0 0-18 0,0 0-52 0,0 0-14 16,0 0 12-16,0 0-6 0,0 0-9 16,0 0-5-16,0 0-4 0,0 0-7 0,32 126 6 15,-30-98-4-15,-2 2-13 0,0-3 8 0,0 1-6 16,-2 0 3-16,0-2 5 0,-5-1-4 16,4 0-1-16,-4 1-4 0,3-4 6 0,-2-2-8 15,1-1 3-15,0-3 4 0,4-5-8 0,0-2 3 16,1-5-2-16,0-2 0 0,0-2-7 15,1 0 5-15,0 0-2 0,4-2 0 0,0-5 11 16,2-3-6-16,1-5 2 0,0-1 2 0,5-2 0 16,-1 0-3-16,0 3 6 0,0 1-3 0,3 3-10 15,-2 2 10-15,-1 3-14 0,3 0 7 0,-2 4 7 16,-1 2-11-16,0 0 12 0,1 4-9 0,-2 1-1 16,-3 4 2-16,-1 2-1 0,-1-1 8 0,-3 2-6 15,-2 0 13-15,0 2-9 0,-1 0 0 16,0-1 8-16,-1 1-8 0,-2-3 7 0,-5 0 1 15,-1 1 8-15,-2-1-2 0,0 2 11 0,-1-2 3 16,0-1-12-16,0-3 13 0,2 0-14 16,-3-1 13-16,2-1-18 0,-3 1 18 0,3-3-31 15,-5 1-21-15,4-2 38 0,1-2-62 16,-3 0 43-16,2-7-21 0,3-4-57 0,2-6-29 16,1-1-120-16,5-3-213 0,1 6-186 0,0 5-649 15</inkml:trace>
  <inkml:trace contextRef="#ctx0" brushRef="#br0" timeOffset="-145827.28">20110 17887 844 0,'0'0'267'0,"0"0"-204"0,0 0 73 16,0 0 45-16,0 0-35 0,0 0-48 16,0 0-16-16,0 0-19 0,0 0-13 0,0 0 0 15,0 0 3-15,0 0 4 0,0 0-2 0,0 0 7 16,63-120-4-16,-60 117 4 0,-3 1 13 0,3 2-3 15,-3 0 6-15,0 0-12 0,0 0-15 0,0 1-17 16,0 3-14-16,-6 3-1 0,5 4-17 16,-2-1 10-16,0 3-11 0,0 1-1 0,3-2 12 15,-1 1-9-15,0-1 9 0,1 0-12 0,0 2 14 16,0 3-18-16,0-1 12 0,0 1 13 0,0 2-45 16,1-1 39-16,0 0-25 0,4-2-7 15,-2-2 10-15,-1-2-22 0,6-2-43 0,-4-3-47 16,3-2-52-16,0-4-173 0,0-1-225 0,1-1-38 15,-3-2-262-15</inkml:trace>
  <inkml:trace contextRef="#ctx0" brushRef="#br0" timeOffset="-145663.62">20259 17541 2333 0,'0'0'128'0,"0"0"23"16,0 0 3-16,0 0-10 0,0 0-82 0,0 0-32 15,0 0-21-15,0 0-15 0,0 0 1 0,0 0-19 16,0 0-13-16,0 0-41 0,0 0-54 16,0 0-123-16,4 15-274 0,7-14-139 0,-3-1-609 0</inkml:trace>
  <inkml:trace contextRef="#ctx0" brushRef="#br0" timeOffset="-144703.59">20315 16038 844 0,'0'0'120'0,"0"0"62"0,0 0 34 16,0 0 10-16,0 0-50 0,0 0-88 0,0 0-47 15,0 0-15-15,0 0 0 0,0 0 17 0,0 0 3 16,0 0-1-16,0 0-6 0,0 0-4 0,79-23 4 16,-63 23-5-16,1-2-1 0,1 2-1 0,-2 0-5 15,0 0-2-15,1 0-3 0,-3 0-4 16,2 2-6-16,-3-1 0 0,2 1-5 0,-2-1-3 16,-1 1 2-16,-1 0-2 0,-2 1 0 0,-4 0 1 15,0 2 8-15,-2 1 0 0,2-1 10 0,-4 5 2 16,1-1-6-16,-1 3 3 0,0 2-5 15,-1 2-6-15,3 3-1 0,0 1-3 0,-1 5-5 16,0 1 4-16,3 4 6 0,-1 2-2 0,-1 5 4 16,3 5-1-16,-3 0-5 0,0 3 2 15,2 4 4-15,-3-1-3 0,4 3-2 0,-2 3-1 16,-3 0-8-16,3 1 0 0,-2 0 4 0,-2 0-7 16,1-2 4-16,-1 1-1 0,0-4-2 15,1-1-5-15,0-2-1 0,-1-1 3 0,1-3-8 16,1-1 11-16,0-1-4 0,-1-2-5 0,-1-1 8 15,0 1-2-15,0-3 6 0,0 3 6 0,0-2 4 16,0-1-7-16,1-3 8 0,1 1-4 0,-1-2-10 16,4-2 12-16,-1-1-7 0,-1 2 1 0,2-2-2 15,-2 2 2-15,0-1-11 0,1-2 0 16,-2-4 18-16,0-1-5 0,1-3 9 0,1 3-2 16,-2 1 2-16,4 1-11 0,-3 3 18 0,-1-1-3 15,-1 0-33-15,-1-1 34 0,0-1-31 0,0-3 20 16,0 1 36-16,-3-4-28 0,-2 2 20 15,0-4-26-15,-1 1 3 0,0-3-10 0,-1-3 13 16,-2 1 20-16,-1-2-30 0,0-1 34 0,0-2-34 16,-1-2 1-16,1-1 16 0,0-1-12 0,0-1 11 15,2-2-17-15,1-1 13 0,-2 0-29 0,1 0 20 16,2-4 0-16,0 0-28 0,-1-1 23 16,2 0-23-16,-5-1 13 0,3 0-10 15,-2 2-3-15,-1-2-38 0,1 2-49 0,1 1-22 16,-1-1-129-16,0 2-188 0,3 1-247 0,2 1-713 0</inkml:trace>
  <inkml:trace contextRef="#ctx0" brushRef="#br0" timeOffset="-142878.25">24381 17986 217 0,'0'0'182'0,"0"0"42"0,0 0 48 15,0 0 19-15,0 0-69 0,0 0-53 0,0 0-40 16,0 0-32-16,0 0-11 0,0 0 0 15,0 0-3-15,0 0-21 0,-31-31 10 0,27 25-30 16,-1-1 3-16,2 0 20 0,-5 2-20 0,2-2 11 16,-1 2-10-16,0 2-1 0,-3 1-9 0,3 0 2 15,-4 2-1-15,0 0-17 16,1 0 7-16,-1 0-14 0,-1 4-3 0,4 1-7 16,-2 1 7-16,-1 2-16 0,-2 2-1 0,-1 0 25 15,-1 2-28-15,1 2 23 0,0 1-8 0,3 2-14 16,0 1 8-16,4-1-3 0,1 2 15 0,0 0-28 15,4 1 30-15,2 2-34 0,0-1-13 0,2 1 44 16,6 1-40-16,1 0 37 0,5-1 2 16,1-1-11-16,1-1-2 0,3-3-7 0,2-1-9 15,3-1-53-15,1-2 3 0,-1-2-69 0,2-3-60 16,0-1-78-16,0-1-190 0,-6-3-115 0,-9-2-251 0</inkml:trace>
  <inkml:trace contextRef="#ctx0" brushRef="#br0" timeOffset="-142295.95">24617 18522 898 0,'0'0'70'0,"0"0"27"16,0 0 15-16,0 0 42 0,0 0-28 0,0 0-7 16,0 0 11-16,0 0-24 0,0 0 3 0,0 0-42 15,0 0 0-15,0 0-37 0,0 0 19 0,0 0 5 16,28-58-24-16,-21 39 19 0,-2 0-20 15,2-2 1-15,-2 0-8 0,1 0 10 0,-3-2-20 16,3 0-2-16,-4 3 31 0,-1-2-37 0,3 2 15 16,-2 5 4-16,-1-1-19 0,0 4 8 15,0 2 2-15,-1 3-12 0,1 3-24 0,2 2 22 16,1 1-28-16,-1 1 3 0,3 0 38 16,-2 2-29-16,4 2 18 0,1 2-11 0,1 1-4 15,0 0-6-15,0 1 21 0,3 0 9 0,-2 0-32 16,3 1 34-16,-1-3-30 0,-1 3 3 0,0-2 20 15,-2 0-17-15,1 1 13 0,-2 0 5 0,-2 1 9 16,-4-1-6-16,-1 2 16 0,0 0-5 0,-2 1-16 16,0 0 26-16,-5 1-11 0,-2 1 16 0,2 1 14 15,-3 0-4-15,0 1-13 0,3 0-13 16,-2-1 0-16,2 0-28 0,1-3 23 0,2 0-5 16,2 1-18-16,0-3 12 0,0-1-8 0,9-1-1 15,-3-1-9-15,4-1 24 0,4-3-38 16,-2 0 5-16,7-1 37 0,1-1-44 0,1 0 38 15,1 0-25-15,3-2-25 0,0-1-24 0,2-1-38 16,-3 0-56-16,3-1-178 0,-3-1-250 0,-7 2-247 16,-5 1 328-16</inkml:trace>
  <inkml:trace contextRef="#ctx0" brushRef="#br0" timeOffset="-141376.72">21993 14865 707 0,'0'0'215'15,"0"0"30"-15,0 0 43 0,0 0 7 0,0 0-53 16,0 0-72-16,0 0-45 0,0 0-17 0,0 0-17 15,0 0-11-15,0 0-12 0,0 0-4 16,0 0-8-16,0 0-5 0,-24-88-3 0,18 83-7 16,2-1-7-16,-3 2-10 0,1-1-6 0,-5 0-6 15,0 1-1-15,0 2-6 0,-3 1-1 16,-2 1 1-16,-2 1-5 0,-2 5 3 0,0 4 0 16,0 1-2-16,3 2 1 0,2 1-1 0,0 1 1 15,3 1-4-15,3 1 4 0,2 2-1 0,4 2-3 16,1 0 4-16,2 1-4 0,1 1 1 15,6 0 1-15,1 1 0 0,6 3 1 0,-1-4-2 16,7 0 3-16,0-2-5 0,4-2 0 0,3-3-2 16,3 1-9-16,-1-5-1 0,0-2-12 0,-1-2-24 15,1-2-31-15,-2-1-42 0,-1-2-46 0,1-3-72 16,-5 0-136-16,-1 0-154 0,-7-2-35 0,-4 0-239 0</inkml:trace>
  <inkml:trace contextRef="#ctx0" brushRef="#br0" timeOffset="-140823.72">22312 14877 2380 0,'0'0'-62'0,"0"0"50"16,0 0 70-16,0 0 48 0,0 0-16 0,0 0-31 15,0 0-17-15,28 117-6 0,-20-93-2 0,0-1-8 16,-1 1-6-16,-1-1-1 0,-1 1-7 0,0 0 2 16,-1 0 1-16,-1-1-2 0,0-1 0 0,0-1-7 15,-1-2 3-15,1-1-4 0,-1-4 4 16,-1-1 1-16,-1-2-6 0,0-3 3 0,1-2-4 15,-1-4-5-15,1-1 3 0,-1-1-1 0,2 0 1 16,-1-1 9-16,0-5 1 0,2-2 0 16,0-5-2-16,2-4-6 0,3-1-2 0,2-4-3 15,-1 1 2-15,-1 2 0 0,2 1-1 16,0 3 0-16,-1 4-1 0,2 2-3 0,-2 3 2 16,2 2-6-16,0 3 0 0,-1 1 5 0,0 3-4 15,3 3 6-15,-3 4 2 0,1 0 0 0,0 2-4 16,-2 2 4-16,0 3-4 0,-1-1 2 0,0 1 6 15,-5-1-4-15,1-1 2 0,-3-1 2 16,-1 0-1-16,0-3 5 0,-1 1 8 0,-5-2 1 16,0-2 5-16,-3 0 6 0,0 0-1 0,-2-2 1 15,-3 1 3-15,2-1-3 0,-4 0 1 0,-2-3-3 16,1-1-2-16,2 0-7 0,-1-2-9 0,-1 0 3 16,3-3-8-16,-3-3-3 0,4 1 2 0,0-2-23 15,3-2-19-15,1 1-23 0,3-1-43 16,4-1-48-16,0 0-103 0,2-2-259 0,0 3-162 15,0 3-730-15</inkml:trace>
  <inkml:trace contextRef="#ctx0" brushRef="#br0" timeOffset="-131379.18">18313 17849 0 0,'0'0'0'16,"0"0"0"-16,0 0 0 0,0 0 0 15,0 0 0-15,0 0 0 0,0 0 0 0,0 0 0 16,0 0 0-16,0 0 0 0,0 0 0 0,0 0 0 16,27-12 0-16,-23 12 0 0,4 0 0 0,-4 1 0 15,4 1 0-15,-2-1 0 0,-2 3 0 16,-2-2 0-16,3 0 0 0,-2 1 49 0,-3 2 38 16,0 0 17-16,0 0-3 0,0 2-6 0,-3 0 0 15,-4 3-20-15,-2-2-6 0,-1 1-19 0,0 1-15 16,-1 1-11-16,-3-1-4 0,-1-1 4 15,3-1-11-15,1-2 26 0,0-1-14 0,-2 2 1 16,-2 0 3-16,-2 0-11 0,1 0 1 0,-4 0-5 16,-1-1 19-16,1 1-31 0,-2-2 24 15,-3 0-10-15,2 0-23 0,2-1 13 0,-6 0-14 16,3-1 10-16,-5 0-6 0,0-2 12 0,1-1-8 16,-2 0-13-16,-3 0 23 0,1 0-15 15,-1 0 12-15,-3-1 12 0,0-3-21 0,-3 1 8 16,0-1-4-16,-3 0-5 0,-1 0-5 0,-4-1 8 15,-2 1-13-15,-10-2-2 0,1 1 31 0,-3 0-35 16,-12-2 29-16,7 1-13 0,-6-2-21 0,-2 0 28 16,6 1-21-16,7 1 18 0,2-1-11 0,2-2 12 15,-2 2-10-15,1 1-2 0,-3-3 18 16,3 4-13-16,0-2 12 0,1 0 4 0,1-1-7 16,-1 0 2-16,-2-1 1 0,6-1-5 0,-5 0-2 15,4 0 5-15,-1 0-6 0,3-1 2 0,-1 1 9 16,-50-11 1-16,53 12-6 15,1-3 0-15,2 2-2 0,0 1 4 0,2-1 3 16,-1 1-5-16,2 0 8 0,1 1-6 0,-1 1-3 16,3 0 3-16,0 1-1 0,0 0-3 15,1 2-1-15,-2-1 3 0,2 1-2 0,-1 1 10 16,1 0-1-16,0 2-1 0,0 0 0 0,1 1 3 16,1 0 10-16,1 1 1 0,-2 4 10 15,4 0-3-15,1 2 2 0,1 2 12 0,1 3-13 16,0 1 8-16,2 4-10 0,3 1-6 0,1 3-2 15,0 1-7-15,2 1 2 0,2 0-13 0,2 0 5 16,2 0-9-16,3-3-4 0,3-2 3 0,3-3-9 16,4-3 12-16,2-4-6 0,-1 2 3 0,2-1-28 15,0 0-20-15,1-1-54 0,1 0-95 0,0-2-78 16,0-2-116-16,5 0 52 0,-4-3 108 0</inkml:trace>
  <inkml:trace contextRef="#ctx0" brushRef="#br0" timeOffset="-131097.55">14812 17533 1227 0,'0'0'398'0,"0"0"-368"0,0 0 35 16,0 0 17-16,0 0 7 0,0 0-4 0,-128 48-25 15,107-30-25-15,3 2-20 0,-2 2 6 0,0 1-19 16,0-1 4-16,0 2 4 0,0-1-8 0,-1 1-2 15,0 3-7-15,2-3 7 0,0 0-12 16,1 0 16-16,3 0 4 0,-1 0-11 0,4-5 11 16,4-3-13-16,2-3 18 0,2-2-11 0,1 0 9 15,3 2-11-15,0 0-16 0,2 1 15 0,5 1-18 16,3-2 12-16,4 3-15 0,4-2-4 0,3-3-13 16,3-1-4-16,2-2-15 0,4-2-62 15,5-4-86-15,1-1-181 0,-9-1-118 0,-8 0-192 16</inkml:trace>
  <inkml:trace contextRef="#ctx0" brushRef="#br0" timeOffset="-128873.95">8392 17766 641 0,'0'0'232'16,"0"0"-136"-16,0 0 59 0,0 0 18 0,0 0 4 16,0 0-39-16,0 0-59 0,0 0-25 15,0 0-34-15,0 0-13 0,0 0-1 0,0 0 1 16,-66 43 13-16,64-23 3 0,-4 1 21 0,1 0 3 16,2-1 7-16,1-3 7 0,-1-1 2 0,2 2-22 15,1 2-11-15,0 1 5 0,0 2-40 16,1 1 18-16,4 1-4 0,-1-1-22 0,5-1 13 15,-2 1 0-15,2-5 0 0,1 1-15 0,2-4 22 16,1-2-26-16,1-1-10 0,0-4 33 0,2-2-26 16,1-3 37-16,0-3 0 0,-1-1-4 0,2-3 2 15,-3-6-4-15,3-2 11 0,-2-4-20 0,-1-1 17 16,1-1-12-16,-3-3 1 0,1 1 7 16,1-1-1-16,-5 0-3 0,2 1-1 0,-2 0 13 15,-1 2-23-15,2 2 20 0,-3 0-8 0,-2 2-17 16,-1 3 15-16,1 3-21 0,-2 2 1 0,2 1-3 15,-2 3 13-15,-2 1-15 0,2 0 7 16,-1 1 22-16,-1 5-31 0,2 2 34 0,1 2-3 16,-1 3-23-16,2 0 20 0,-3 2-22 15,4-1-1-15,-1 1 0 0,0 1 9 0,4-2-8 16,0-1 7-16,-1 0 8 0,2-3-19 0,-1-1 27 16,1 0-16-16,1-4 7 0,1-1-3 0,-1 0 3 15,1-3 3-15,-2-1-11 0,4 0 26 16,-2-3-17-16,-1-4-3 0,0-2 21 0,-1-2-16 15,2-1 5-15,-3-2 15 0,0-2 1 0,-2 0-22 16,0-3 28-16,2 1-26 0,-1-5-17 0,0-3 20 0,-1 1-32 16,2 2 20-16,-4 6 6 0,1 6 0 15,-5 2 3-15,3 2-3 0,-2 4 0 0,-2 2-8 16,1 1 5-16,-1 0 3 0,3 4-1 0,-1 3 13 16,-2 3-5-16,0-2-4 0,2 3 9 15,-2-1 5-15,0 3-12 0,2 2 5 0,-2 1-3 16,3 1-25-16,1 3 22 0,-2-1-8 0,5 1-9 15,-2-1-1-15,1-2 6 0,1-1-9 16,4-1 1-16,0-3 37 0,0-3-39 0,2-2 18 16,-1-1 5-16,4-3-28 0,-2-3 29 0,1 0 12 15,-1-7 7-15,1-3-9 0,-1-1 19 0,0-4-39 16,-3-2-7-16,2 0 39 0,-2-3-35 16,0-2 40-16,-2-3 0 0,0-6-34 0,-2-1 18 15,-4 0-13-15,-3 5 2 0,-1 1 5 0,0 4 2 16,-2 0-10-16,-7-2 1 0,0 2 6 15,-2 2-8-15,-5 1 4 0,0 2-5 0,-5 3-3 16,-3 4-2-16,-2 4 4 0,-3 6 4 0,2 0-8 16,-2 4 6-16,2 5-7 0,-1 1-2 0,5 3 4 15,1 1-4-15,4 1 0 0,4 0-1 0,4-1 3 16,5-3-8-16,4-1 2 0,1 0-2 0,4-3-11 16,4-2 11-16,8 1-3 0,-2-3 5 15,6-2 4-15,3-1 2 0,3-1-3 0,5-6 4 16,-1-3 7-16,2-1-11 0,-1 0 13 0,3-1-5 15,-1 0-2-15,-2 1 3 0,-2 0-2 0,0 2 0 16,-2 1-4-16,1 3 6 0,-5 1-7 16,0 4 5-16,-6 0 1 0,1 2-9 0,-6 4 0 15,0 2-1-15,-3 3 3 0,-1 1-1 16,-6 3 8-16,2 3-6 0,-2 1-7 0,-2 1 8 16,0-1-7-16,0 0 5 0,0-1 8 0,-3-2-6 15,-1-2 11-15,3-2-8 0,-3 1 22 0,-1 0-16 16,3-2 10-16,-2 1 11 0,0-3-40 0,2-1 23 15,0-1-19-15,0-3 3 0,2-3 22 16,0-1 3-16,0-1-10 0,6-8-5 0,2-3 18 16,3-7-38-16,1-4 21 0,4-1-3 0,-2 0-29 15,1 2 34-15,-1 1-10 0,0 1 5 0,3-1 0 16,1 3-6-16,-2 0 2 0,1 6-3 0,1 2 8 16,-5 6-5-16,4 2 1 0,-4 2 1 0,-3 0-8 15,1 6 2-15,-2 2 1 0,1 4 4 16,-1 3-12-16,-2 2 15 0,0 3-16 0,1 2 4 15,-3-2 13-15,1 0-12 0,-5-3 30 0,2 0-16 16,0 2 17-16,-1-1-18 0,-1 3-2 0,1 1 18 16,3-1-28-16,-3-2 26 15,0-2-24-15,4-3 1 0,-4-3 2 0,0-2 11 16,0-4 10-16,2-2 19 0,-3-3 27 0,0 0-21 16,-1-4 9-16,0-4-29 0,0-3-16 0,-1-3 2 15,1-2-1-15,0-3 8 0,1-6-15 0,1-6-5 16,2 0-16-16,1 0-8 0,3 4 21 0,-3 5 0 15,3 3 8-15,2 2-6 0,-2 2-6 16,-1 3-2-16,2 3-3 0,-2 3 1 0,3 4-12 16,-1 2 11-16,0 0-14 0,1 2 2 0,-1 4 11 15,1 2-5-15,1 2 15 0,0 2 0 0,0 1 1 16,0-1-2-16,-1 1 2 0,2-1 2 0,-1 2-8 16,-2-1 13-16,0-1-7 0,0-2 27 0,-4 0-3 15,1 1 4-15,0-1-14 0,-2 1-25 0,4-3 24 16,-4 3-28-16,2-3 32 0,-2-1-9 15,2-1-10-15,-3-3 12 0,1-2-2 0,1-1 24 16,-4 0-24-16,5-7 28 0,-1-5-25 0,4-7-29 16,0-3 26-16,0 0-24 0,1 1 17 15,0-1 10-15,0 2-3 0,-1 0 2 0,1 0-5 16,1 0 14-16,-3 2-7 0,0 2 6 16,1 2-9-16,-1 5-9 0,-5 3 9 0,2 4-10 15,-3 1 10-15,-2 1-1 0,0 1 1 0,0 4 2 16,0 5 6-16,0 2 0 0,-5 5-16 0,1 1 12 15,2 3-14-15,1-2 3 0,-2 2 11 0,3-3-10 16,0-1 1-16,0-2-5 0,0-3 26 0,0 2-25 16,4 0 29-16,-2 2 0 0,5-1-34 15,0 0 20-15,1-2-28 0,3-1-27 0,3-3-56 16,0-2-68-16,2-4-222 0,-3-1-280 0,-4-2-624 0</inkml:trace>
  <inkml:trace contextRef="#ctx0" brushRef="#br0" timeOffset="-128702.85">10315 17472 2504 0,'0'0'50'0,"0"0"19"0,0 0-16 15,0 0-22-15,0 0-36 0,0 0-37 16,0 0-32-16,0 0-66 0,0 0-108 0,0 0-209 15,0 0-146-15,0 0-535 0</inkml:trace>
  <inkml:trace contextRef="#ctx0" brushRef="#br0" timeOffset="-127092.79">10466 18030 2017 0,'0'0'-35'0,"0"0"44"0,0 0 45 16,0 0 23-16,63-124-22 0,-45 99-3 15,-3 3-4-15,4 4-16 0,-1 2 0 0,1 3-17 16,-4 5-7-16,1 5-5 0,-3 3 2 0,-1 0-8 16,1 4 2-16,-2 6 15 0,-3 4-10 0,-1 3 12 15,1 2-2-15,0 2-13 0,-5-1-1 16,-1-3-1-16,2-1 13 0,-3-1-10 0,0 1 19 15,0 1-12-15,0 2-22 0,0-1 14 0,0-1-16 16,3 1 8-16,-3-2 15 0,1-1 9 0,-1-5-3 16,0-2 12-16,-1-1-8 0,2-3-1 15,-2-2 26-15,0-2-6 0,0 0 10 0,2-5-14 16,0-3-9-16,-1-3-14 0,2-5-16 0,-1 1 22 16,4-9-28-16,2-5 11 0,3-5 2 0,-1 0-18 15,0 2 19-15,0 7-2 0,-4 0 3 0,2 2-5 16,1 3-1-16,-2 3-8 0,-3 4 7 15,3 4 0-15,-4 4-17 0,-1 1 7 0,4 4-16 16,-3 0-3-16,4 1 5 0,-3 5 0 0,3 3 10 16,-3 2-1-16,2 2 13 0,3 4-5 15,0-1 1-15,-3 1 9 0,4 1-10 0,1 0 9 16,3-3-2-16,-1 1 1 0,-2-5 0 0,0 0 20 16,0-4 4-16,3 0-16 0,1 0 15 15,4 0-28-15,1-1-6 0,2-1 17 0,0-2 4 16,5-2-6-16,-3-1 20 0,7-1 2 0,4-8-38 15,-3-4 20-15,-3-2-12 0,-9 0-5 0,-9 1 33 16,-3 2-6-16,-3-3 2 0,-4 1 6 0,-1-2 0 16,0-2-4-16,-1 3 5 0,-4-3-2 0,-3 1-11 15,0 0 9-15,-1 2-13 0,-2 0 4 16,0 2 3-16,-3 3-9 0,-1 1 0 0,2 4-5 16,-3 3 5-16,4 2-5 0,0 1 6 0,1 7-1 15,0 3-12-15,1 2 9 0,1 2-6 16,3 1-4-16,2 1 4 0,2 2-1 0,2 1-6 15,0-2 2-15,1-1 10 0,3 0-13 0,4 0 12 16,0-3-2-16,2-1-6 0,-1-3 3 0,2-1 4 16,0-4 2-16,0 1-11 0,-2-5 15 0,1-1-14 15,-4 0 2-15,1-2 14 0,1-4-10 16,-2-3 5-16,2-4 4 0,0 0 0 0,-1-1-3 16,-2 1 7-16,4 0-5 0,-2 0-10 15,-2 1 8-15,2 2-9 0,0 2 5 0,-2 1 6 16,2 2-6-16,-4 2-2 0,4 1-2 0,-4 2-3 15,3 0-5-15,-1 5 7 0,1 2-1 0,-2 1-7 16,3 2 8-16,-4 2-3 0,5-1-1 0,-4 3 5 16,3 0 3-16,1 1-6 0,0-2 1 0,-1-3 10 15,1-1-13-15,-5-2 32 0,3-1-9 16,-3-2 1-16,3 1-4 0,-1-2-10 0,1 0 19 16,1-2-24-16,-2-1 35 0,5-1-41 0,-1-9-7 15,-1 0 18-15,-3-2-22 0,4-2 30 0,-1 1-1 16,-1 0 0-16,-1-1-3 0,3 0 0 15,-1-1 3-15,-3 1-9 0,3 0 9 0,2 3-7 16,-2 0-3-16,-1 3 4 0,-2 3-6 0,2 3 0 16,-2 1 0-16,3 1 4 0,-2 0-6 15,-2 4 8-15,-2 5 1 0,2 0-7 0,-1 3 8 16,0 1-5-16,1 2 1 0,-3 0-4 0,2 0 4 16,-2-1-5-16,-1 0-2 0,2-2 13 0,2 0-15 15,-2-2 14-15,0-1 1 0,4-3-9 16,-3-3 9-16,1 0-5 0,1-3 0 0,-2 0 4 15,2-1 10-15,-1-5-2 0,-1-2 2 0,3-2 9 16,2-2-16-16,-4-1 6 0,4-1-6 0,0 1-5 16,-4-1 2-16,5-1 2 0,-2 1 7 0,-2 2-12 15,4-1 9-15,0 1-8 0,-1 2-5 0,-2 3 7 16,2 2-4-16,1 0 0 0,-5 4-1 16,3 0 6-16,-1 1-14 0,-2 0 12 0,3 4-4 15,-3 4-14-15,1 0 15 0,-3 4-15 0,1 1 8 16,-2 0 3-16,5 2 1 0,-3 1 0 0,5 1-8 15,-3-1 15-15,3 0-5 0,1-1 1 16,1-3 5-16,-2-1-13 0,0-5 14 0,-3 0 7 16,5 0 2-16,-1-1-12 0,1-1 1 0,2 0-14 15,3-1 6-15,-1-2 23 0,5-1-18 16,3-2 21-16,1-7-33 0,2-4 1 0,-10-2-1 16,1 0 3-16,-7 0 27 0,-4-1-12 0,1-1 12 15,-3-2-16-15,-2-1-2 0,-1-2 10 16,0-2-9-16,4-1 7 0,-4-3-3 0,0-3 5 15,0-4-8-15,-4-3 5 0,4-4-6 0,-1-4-20 16,0 0 6-16,-2 2-15 0,-3 1 6 0,0 7 8 16,0 7 8-16,-3 4 5 0,1 8 3 0,3 7 12 15,-1 4-6-15,2 6 3 0,-3 1-6 0,3 10-10 16,-2 4 0-16,0 7 0 0,1 4 1 0,2 5-3 16,-2 3 4-16,3 2-10 0,2 3 5 15,0 1 9-15,0-1-4 0,2-2 15 0,6 1-13 16,2-4-1-16,1-3-5 0,6-2-4 0,-1-4 8 15,4-2-9-15,5-3 12 0,-1-3-8 16,5-6-1-16,1-3 11 0,-2-3-12 0,-1-4 10 16,1-1-3-16,1-1 2 0,-2-7 1 15,-1-2 4-15,-2-4 3 0,-2-2-9 0,-2-2 8 16,-5 0-9-16,0 0 7 0,-8-1 4 0,2-1-2 16,-4 0 5-16,-2-1-7 0,-2 0 9 0,-1-3-7 15,0 2 4-15,-6 1 3 0,-1 1-8 0,0 1 3 16,-2 6 1-16,2 0 0 0,-1 4-5 15,-1 4 11-15,1 5-12 0,-1 0-5 0,0 8 8 16,3 6-12-16,-1 2 10 0,-1 6 0 0,4 1-5 16,0 4 1-16,2 2-2 0,2 0 5 0,0 3-11 15,5-4 9-15,1 0-3 0,4-3-10 0,4-2 11 16,1-2-10-16,5-3-2 0,6-1 2 0,0-3-3 16,6-5-8-16,-1 1-2 0,3-4-19 15,-2-4-43-15,-1-2-45 0,0 0-138 0,-10-1-313 16,-5 0-806-16</inkml:trace>
  <inkml:trace contextRef="#ctx0" brushRef="#br0" timeOffset="-126887.03">11898 17559 2495 0,'0'0'-80'0,"0"0"78"0,0 0 23 16,153-18 9-16,-103 11-9 0,1 0-15 0,1 2-11 0,0 3-50 15,0-1-69-15,0 3-162 0,-13 0-248 16,-12 0-486-16</inkml:trace>
  <inkml:trace contextRef="#ctx0" brushRef="#br0" timeOffset="-126720.47">12286 18329 2088 0,'0'0'67'0,"0"0"-1"16,0 0 19-16,0 0-21 0,0 0-53 0,0 0-38 16,-28 135-31-16,35-119-43 0,4-4-115 15,2-2-43-15,9-4-110 0,-5-4-185 0,-4-2-243 0</inkml:trace>
  <inkml:trace contextRef="#ctx0" brushRef="#br0" timeOffset="-126130.21">12717 17974 1266 0,'0'0'154'0,"0"0"-51"0,0 0 22 16,0 0 35-16,0 0-7 0,0 0-31 0,0 0-5 16,0 0-21-16,0 0 1 0,124 7-41 15,-88-19-3-15,1-4-3 0,-7-2-19 0,-9 0 28 16,-2 0-17-16,-4-3 4 0,2-1-7 16,-5-1-9-16,5-2-3 0,-6 1-9 0,0-2 6 15,-3 1-13-15,-3-2 7 0,2-2-1 0,-5-3-13 16,1-4 6-16,-3-1-6 0,0-5 0 0,0 2-6 15,-5 1 1-15,-3 1-10 0,-2 4-5 0,0 4 13 16,-2 8-7-16,0 3 13 0,-2 10 4 16,1 5-8-16,-1 4 6 0,-2 5-5 0,2 7-1 15,-3 6-1-15,2 3 1 0,-1 5-2 0,2 4-3 16,2 5 8-16,4 3-2 0,0 3 2 0,3 4 1 16,3 1 7-16,2 0-5 0,0-1 5 0,4-3-3 15,2 0-12-15,7-4 5 0,2-1-3 0,3-6-5 16,-4-6 0-16,3-4 2 0,-5-4 0 15,0-3-2-15,1-1 22 0,2-1-25 0,1-1 15 16,1-1-6-16,1-2-18 0,1-3 17 0,0-2-15 16,-3-3 10-16,3 0-16 0,0-7 19 15,3-5-12-15,1-8-9 0,-1-4 25 16,-3-3-17-16,-3 1 15 0,-6 1 11 0,-1-1-11 16,-1 1 9-16,-2-2-3 0,1 2 4 0,-3-1-4 15,-1 1 7-15,-1 3-9 0,-2 1-5 0,0 4 14 16,0 6-11-16,0 2 9 0,0 6 5 0,-1 3-6 15,-3 0-11-15,0 7 5 0,-4 6-11 0,-3 7-8 16,1 3 14-16,-1 2-16 0,0 4 3 16,1 2-4-16,1 0-10 0,-1 0-8 0,4-3-22 15,1-4-15-15,2-3-43 0,1-5-63 0,2 1-61 16,0-1-61-16,0-3-171 0,3-5-432 0</inkml:trace>
  <inkml:trace contextRef="#ctx0" brushRef="#br0" timeOffset="-124962.39">13899 17774 1252 0,'0'0'-36'0,"0"0"56"0,0 0 27 16,0 0 36-16,0 0-8 0,0 0-30 0,0 0-2 15,0 0-9-15,0 0 0 0,13-119-11 16,-6 93-1-16,-2 2 5 0,1 0-3 0,-4 0 5 15,-1 1-2-15,-1 1 9 0,0 0 3 0,-6 0 18 16,-2 3 3-16,-3 4-9 0,-3 0 6 0,-1 1-10 16,-3 3 2-16,2 4-4 0,-2 2-6 15,-2 4-20-15,-1 1-10 0,-2 5 5 0,2 4-10 16,-1 3 15-16,4 4-1 0,3 3-5 16,0-1 3-16,2 3-5 0,5 0 5 0,1-2-6 15,1 0 3-15,6-3-7 0,0-2-6 0,0 2 5 16,6-4-11-16,5 1 6 0,1-3-3 0,-1-2 1 15,3-4 5-15,1-3 7 0,3-1 2 0,0-7 4 16,1-4 8-16,2-3-12 0,1-2 6 0,-1-2-3 16,0 0-5-16,-5-3 4 0,1-2 0 0,-5-1 3 15,1-2-6-15,-4 1 10 0,-2 0-5 16,1-2-14-16,-4-1 11 0,1 0-14 0,-3-2 6 16,-1 2 1-16,-1-1-2 0,0 0-1 0,0 3-8 15,-1 4 16-15,-4 4-13 0,0 4 17 0,-4 7 1 16,4 4-4-16,0 3 2 0,-3 2-15 15,-1 10 0-15,0 6-10 0,2 6 8 0,-1 7-3 16,3 1 2-16,1 2 10 0,4 4-9 0,0 0 11 16,0 3-6-16,8 0 0 0,1-2 1 0,1-1 0 15,3-5 2-15,2-2-6 0,5-4 4 16,3-5-14-16,1-3 4 0,0-5 5 0,2-3-6 16,-2-4 9-16,0-3-3 0,-1-3 7 15,-2-1-1-15,0-3 9 0,-2-5 3 0,0-5-12 16,-3-3 10-16,1-2-13 0,-5-4 6 0,0 0 1 15,-2-1 3-15,-2-2 0 0,0 0-5 0,-1-2 9 16,-3-2-12-16,2-1 8 0,-2 1 2 0,0 0-9 16,0 2 5-16,-1 3-4 0,-1 3 0 0,1 5-3 15,-3 4 7-15,1 6-2 0,-1 3 1 16,0 3 9-16,0 1-7 0,0 7 3 0,0 6-1 16,-3 4 0-16,0 6-6 0,0 1 4 0,-1 2-5 15,0 1-11-15,4-2 9 0,0 1-12 0,0-2 6 16,0-2 2-16,6-1-2 0,-1-3 2 15,4-4-6-15,-1-2 8 0,1-2-6 0,1-4 5 16,0-2 1-16,0-3-8 0,1-2 7 0,0 0-5 16,1-4 3-16,-1-3 5 0,-1-1 2 15,2-2 0-15,-2-5 3 0,-2 0 0 0,0-4-6 16,1-1 9-16,-2-1-5 0,1-2-6 0,1 1 4 16,-1-1-3-16,0 0 4 0,-2 1-2 0,1 2 6 15,1 1-9-15,-4 3 0 0,0 4 6 16,-1 4-7-16,-1 4 5 0,-2 3 5 0,2 1-4 15,-2 0-12-15,0 0 13 0,0 4-11 0,0 4-5 16,1 3 18-16,-1 4-14 0,0-1 5 0,0 1 5 16,1 0-7-16,0 2 3 0,2-2 1 0,2-3-3 15,-3 1-6-15,3-3 5 0,0-2-1 0,1-1-4 16,0-1 10-16,1-2-8 0,0-4-2 16,0 0 3-16,-1 0 2 0,1 0 2 0,0-6 4 15,-1-2 9-15,1-2-11 0,2-1 10 0,-3-1 0 16,3-1-9-16,0-1 7 0,-2 1-6 15,-1 0 1-15,0 3 2 0,0 1 12 0,-2 2-6 16,0 1 5-16,1 2-1 0,0 1-12 0,0 1 2 16,-1 2-1-16,2 0 2 0,1 4-5 0,0 0 8 15,0 4-8-15,1 0-5 0,-2 2 14 16,2 2-17-16,0 0 5 0,-2 2 6 16,1-2-11-16,1-1-2 0,-3 0-12 0,3-3-23 0,-3-1-39 15,0-2-46-15,1-2-89 0,-3-2-203 16,1-1-263-16,-1 0-784 0</inkml:trace>
  <inkml:trace contextRef="#ctx0" brushRef="#br0" timeOffset="-124768.71">14292 16970 2566 0,'0'0'36'0,"0"0"46"0,0 0 4 0,0 0 3 15,0 0-32-15,0 0-36 0,0 0-15 16,0 0-12-16,0 0 0 0,0 0-8 0,0 0-28 16,0 0-42-16,138 41-65 0,-105-21-83 0,-1 1-182 15,-8-2-199-15,-10-5-770 0</inkml:trace>
  <inkml:trace contextRef="#ctx0" brushRef="#br0" timeOffset="-123861.74">12913 18274 940 0,'0'0'442'0,"0"0"-222"0,0 0 36 16,0 0-6-16,0 0-34 0,0 0-54 15,0 0-81-15,0 0 21 0,0 0-36 0,0 0-35 16,0 0 3-16,0 0-15 0,0 0 23 0,0 0-34 15,-107 101 41-15,116-79-52 0,1-1-17 16,1-2 41-16,-2-4-43 0,0-4 23 0,2-1 9 0,-4-4-7 16,6 3-13-16,-1 0 6 0,1-3-29 15,0 0-39-15,1-3 6 0,3 1-47 16,-1-2-8-16,9-1-31 0,-2-1-21 0,1 0-7 16,-1-6-22-16,-6-3 45 0,-2-3-11 0,-5 0 51 15,-2-3 44-15,-4 0-1 0,-1-1 55 0,2-2-5 0,-4-2 8 16,1-1 20-16,-2 0 10 0,1 0 8 15,-1-2 18-15,0 4 52 0,0 1 5 0,0 3 69 16,0 2 26-16,0 3-15 0,0 3 1 0,0 3-50 16,-1 4-25-16,0 2-38 15,-2 7 4-15,-3 5-20 0,3 3-7 0,-4 4 16 16,3 4-30-16,-2 4 13 0,2-7-5 0,-3 4-1 16,5-9 12-16,-3 3-3 0,1 5-4 0,-1 0-34 15,0 3 0-15,-1-1-19 0,0-1 2 0,-1 3 0 16,2 0 4-16,-3 1-19 0,0 1-18 0,1-1 41 15,-2 3-53-15,1-2 52 0,-2 0 2 0,0-1-33 16,0-1 27-16,1-9-23 0,0 3 59 16,0-5 11-16,-1 0 5 0,1 1-1 0,1-5-54 15,-1-1-16-15,3-7 1 0,-3 4-26 0,3-5-38 16,0-1-23-16,-2 1-66 0,3-5-75 0,-2 0-143 16,-1 0-268-16,2 0-337 0</inkml:trace>
  <inkml:trace contextRef="#ctx0" brushRef="#br0" timeOffset="-123372.35">13506 18396 459 0,'0'0'372'0,"0"0"-120"15,0 0 40-15,0 0 8 0,0 0-61 0,0 0-63 16,0 0-59-16,0 0-15 0,0 0-20 0,0 0-3 16,0 0-19-16,0 0-19 0,0 0 28 15,0 0-27-15,-25-77 7 0,20 71 13 16,4 1-24-16,-3 1 1 0,-1 3-9 0,-2 0 3 16,0 1-32-16,-2 0 20 0,-3 5-18 0,-1 3-22 15,-1 4 33-15,-3 2-32 0,-1 3 11 0,1 2 4 0,-2 2 7 16,0 2-12-16,7-6 7 0,1 2 7 15,3-6-13-15,1 1 35 0,0 0-26 0,0 3 10 16,4-1-12-16,-1 0-7 0,2 0 8 0,2 0-25 16,0 0 28-16,0-1-36 0,2 1 19 15,5-2-1-15,2 2-53 0,3-3 0 0,1-1-61 16,5-2-69-16,7 0-60 0,-1-5-160 0,-3-2-270 16,-8-2-369-16</inkml:trace>
  <inkml:trace contextRef="#ctx0" brushRef="#br0" timeOffset="-122856.02">13746 18684 1093 0,'0'0'78'0,"0"0"44"0,0 0 80 16,0 0 29-16,0 0-29 0,0 0-46 0,0 0-6 16,0 0-31-16,0 0-52 0,0 0 9 0,0 0-48 15,0 0 14-15,0 0 7 0,0 0-6 0,2-4 0 16,0-5-22-16,2-6 24 0,1-6-60 15,-1 3 33-15,2-4-2 0,1 1-38 0,-2 2 50 16,3 1-31-16,-1 5 0 0,-1 2 3 16,2 4 4-16,-1 3-11 0,0-1-6 0,3 2 29 15,-2 0-34-15,3 1 25 0,-1 1-7 0,1 1-11 16,-1 0 7-16,0 0 2 0,-1 1 12 0,0 2-28 16,-1 3 29-16,-1 0-28 0,-2-1 1 15,-2-3 21-15,-2 0 2 0,-1-2 15 0,2 7-12 16,0 2 25-16,-1-3-41 0,-1 9 29 0,0-8 8 15,0 7-35-15,-2-1 27 0,-2-2-36 0,2 2 5 16,-1-2 17-16,-2 2-20 0,1 1 10 0,2-1-14 16,-1 0 9-16,1 1-5 0,0-1 3 0,2-1 8 15,0-6-40-15,0 7 32 0,2-6-26 16,0 0-3-16,9 4-14 0,-5-5-33 0,9-1-48 16,-1 1-69-16,1-5-44 0,2 2-222 0,-7-3-184 15,1 0-209-15</inkml:trace>
  <inkml:trace contextRef="#ctx0" brushRef="#br0" timeOffset="-122418.73">14534 18283 2002 0,'0'0'20'0,"0"0"12"0,0 0 69 0,0 0 9 15,0 0-29-15,0 0-20 0,0 0-7 0,0 0-16 16,0 0 4-16,0 0 21 0,0 0-15 15,0 0 25-15,0 0-13 0,0 0-20 0,16-108-2 16,-22 105-11-16,-3 3 9 0,2 0-29 0,-3 0 19 16,-4 7-32-16,1 2-5 0,-4 2 27 0,1 5-27 15,-3 3 23-15,0 1-13 0,-1 3-7 16,1 3 4-16,3 1 8 0,-1 2 6 0,6-7-15 16,2 0 17-16,2-6 0 0,4 0 0 0,-1 0 16 15,2 2-22-15,1-2-15 0,1 3-10 16,0-1 5-16,4-2-17 0,1 2 14 0,4-2-9 15,0 0-44-15,2-3-7 0,5 1-89 0,0-2-69 16,2-1-130-16,1-4-271 0,2 0-88 0,-9-4 88 16</inkml:trace>
  <inkml:trace contextRef="#ctx0" brushRef="#br0" timeOffset="-121941.73">14718 18155 1406 0,'0'0'528'16,"0"0"-426"-16,0 0 20 0,0 0 9 0,0 0 44 16,0 0-85-16,0 0 2 0,-32 146-18 0,32-116-38 15,0 2 3-15,0-1-18 0,2-2 5 0,1 0-33 16,1-8 31-16,0-2-36 0,-1-6 31 0,-1-1 33 15,0 1-30-15,-1-7 19 0,4 8-48 16,-3-6-4-16,0 0-11 0,2 0 19 0,-2-2 19 16,4 1-19-16,-2 0 28 0,5 1-21 0,-2-7 1 15,5-1-21-15,3 0 2 0,0-6-14 0,0-5-9 16,-2-3 58-16,3 0-36 0,-2 1 37 0,-2 3-2 16,-2 1-36-16,1 3 22 0,-1 1-16 15,0 2 15-15,-1 2-2 0,1 1 10 0,-1 0-27 16,-3 4-2-16,-1 3 19 0,0-3-27 0,-2 1 36 15,-1-3 8-15,-2 5-9 0,1 0 13 0,0 0-12 16,-1 6-25-16,0-6-5 0,0 0-3 16,0 9 8-16,-2-8 17 0,0 0 8 0,-6 9 12 15,4-9-13-15,-1 0 1 0,-5 9 28 16,4-9-26-16,-1 0 36 0,-9 6-13 0,9-7-40 16,-9 2 37-16,3 1-39 0,-1-6 14 0,1 0-4 15,0-3 0-15,0 1-23 0,0-2-8 0,0 0 6 16,8 0-64-16,-9-6-9 0,3-6-94 15,1-3-159-15,-5-3-401 0,10 6-774 0</inkml:trace>
  <inkml:trace contextRef="#ctx0" brushRef="#br0" timeOffset="-117220.56">22175 16945 185 0,'0'0'58'0,"0"0"-22"15,0 0 57-15,0 0 33 0,0 0-8 0,0 0-37 16,0 0-62-16,0 0-5 0,0 0 12 0,0 0 7 16,0 0 7-16,0 0 1 0,11-22 17 0,-5 21 13 15,-2 1 15-15,0 0 7 0,-1 0-2 16,1 0-2-16,-4 0-12 0,4 0 0 0,-3 0-10 15,0 0-3-15,0 0-5 0,0 0-6 0,-1 0-5 16,0 2-4-16,0-1 5 0,0 1-10 0,0 1 6 16,0 0-12-16,0-1-10 0,0 1 2 0,0 0-9 15,-1-1 10-15,0 0-6 0,1 0 8 16,-2-1-2-16,-1-1-3 0,2 1 8 0,-2-1-7 16,1 1 6-16,0-1-3 0,-2 0 1 0,2 0 2 15,0 0 0-15,0 0 2 0,0 0-12 0,1-1-1 16,0-4-14-16,1 2-1 0,0-1 2 0,0 0-5 15,0 0 5-15,0-1-7 0,0 0 0 16,0 1-2-16,2-1 4 0,2 1 3 0,0 1-6 16,0-1 2-16,0 2-6 0,3-1 2 0,-3 2-1 15,0-1-1-15,3 2-5 0,-4 0 0 16,1 0 4-16,1 4-3 0,0-1 9 0,-1 2-7 16,0-2-3-16,-2 1 3 0,-1-1-6 0,0 1 12 15,-1-1 4-15,0 1 6 0,0 1 4 16,-2-2-4-16,-3 1 4 0,1 1 0 0,-2-1-2 15,0 0-1-15,0-1 2 0,-1 1-7 0,1-2 8 16,0 1 2-16,0-2-7 0,1-1 10 0,0 1-11 16,2-1 5-16,1 0 5 0,0 0 0 0,1 0 7 15,0 0-7-15,0-2 1 0,0 0-10 0,1-1-2 16,0-1-2-16,0 1-10 0,0-3 5 0,0 3-5 16,2-2 3-16,2 2 1 0,0-2 2 15,0 2-4-15,2 1-1 0,1-1 4 0,-1 1-8 16,-1 2 5-16,0 0-1 0,0 0-4 0,0 0 3 15,0 0-3-15,-1 0 1 0,1 0-4 16,-4 2 4-16,2 2-2 0,-2-2 5 0,0 2 6 16,-1-1-2-16,0 0 9 0,0 2-2 15,0 0 1-15,-5 0 0 0,2 0 3 0,-4 1-2 16,3-2-3-16,-3 1 13 0,2-2-10 0,0 1 6 16,0-2 1-16,0-1-5 0,2 0 5 0,0-1-2 15,2 2 8-15,-2-2-3 0,3 0 7 0,0 0-4 16,0 0-8-16,0-4 1 0,-1 1-13 15,1-2 1-15,0 0-2 0,0 1 2 0,0-1-4 16,1-1 4-16,2 2-1 0,0-3-7 0,1 3 7 16,2 1-5-16,-2 0-1 0,1 0 0 15,1 2 0-15,0 0-1 0,0 0-4 0,-1 1 6 16,-1 0-7-16,1 0 3 0,-1 0 4 0,0 3-6 16,-2 0 5-16,1-1-1 0,-3 1-1 0,0-1 1 15,0 2 2-15,0-2 1 0,0 0 3 0,0 2 8 16,0-1-4-16,0 0 6 0,-2 0 2 0,-1 0-4 15,-1-2 2-15,0 1 2 0,-1 0-2 0,0 1-2 16,-1-2 3-16,0 1-3 0,0-1-2 16,1 0 8-16,-1 1-4 0,2-1 0 15,0-1 1-15,-1 0-2 0,1 0-5 0,2 0 3 16,0 0-4-16,1 0-7 0,-1 0 0 0,1 0-8 16,1 0-10-16,-2 0-23 0,2 0-52 0,-1 0-114 15,1 0-158-15,0 0-212 0,0 0-369 16,0 0 484-16</inkml:trace>
  <inkml:trace contextRef="#ctx0" brushRef="#br0" timeOffset="-109353.31">2785 17190 142 0,'0'0'142'0,"0"0"-22"0,0 0 51 0,0 0 32 15,0 0 10-15,0 0-34 0,0 0-33 16,0 0-14-16,0 0-1 0,0 0-4 0,0 0-5 16,0 0-7-16,-30-58-17 0,30 55-10 0,0-1-5 15,0 3-12-15,0-1-8 0,0 2-6 0,0 0-10 16,0 0-10-16,0 1 1 0,0 6-5 0,0 4-9 15,1 6 8-15,4 3-12 0,-3 3-7 0,-1 5 6 16,-1 2-12-16,0 1 4 0,1 2-3 16,-1 3-3-16,0-2-5 0,0 3 3 0,0-1-2 15,0 0-8-15,-1-3 7 0,1-1-10 0,1-2 0 16,-1-3-2-16,1-2-10 0,4-4-23 0,-2-5-38 16,1-5-47-16,3-2-90 0,-1-4-86 15,0-4-110-15,2-1-128 0,-3 0-352 0</inkml:trace>
  <inkml:trace contextRef="#ctx0" brushRef="#br0" timeOffset="-108913.09">3082 17105 1909 0,'0'0'-47'0,"0"0"56"16,0 0 52-16,0 0 26 0,0 0-3 15,0 0-45-15,0 0-3 0,0 0-9 0,-47 117-16 16,33-97 2-16,1 6-14 0,-5-2 0 0,-1 3-2 16,0 0 3-16,-1-1-7 0,-2-3-1 15,1-2 12-15,5-1-16 0,-3-2 14 0,-1-2-2 16,4-2-7-16,1-3 11 0,-2-2-6 0,5-2 4 16,-3-2-6-16,3-1 0 0,0-1-9 0,2-3-4 15,2 0 4-15,1 0-14 0,0 0-2 16,5-2-22-16,-3-3-12 0,4 1-4 0,0-3 9 15,1 0 23-15,0-1 8 0,2-2 20 0,3 2 0 16,-2-2 0-16,4 4 7 0,-4 2-6 16,5 0 8-16,-3 4 1 0,2-1 9 0,1 1 2 15,3 0 13-15,0 1 6 0,-1 4-7 0,4 1 12 16,3 3-8-16,-4 2 11 0,3 1 1 16,4 2 7-16,0 1-4 0,-3 2-11 0,2 1 4 15,3 0-22-15,-4 0 1 0,2 0-5 0,0-3-14 16,-1 1 4-16,1-2-5 0,-2-2-1 0,-1 1-6 15,-2-2-5-15,3 1-23 0,-5-2-26 0,0 2-32 16,0-2-67-16,-1-2-57 0,-2 2-89 0,-4-5-145 16,1-1-414-16</inkml:trace>
  <inkml:trace contextRef="#ctx0" brushRef="#br0" timeOffset="-108582.89">3535 17214 2275 0,'0'0'-74'0,"0"0"59"15,0 0 38-15,0 0 31 0,0 0-18 16,0 0-37-16,0 0 5 0,0 0-2 0,0 0 11 16,0 0-2-16,0 0 2 0,0 0-13 0,0 0-22 15,0 0-20-15,124-36-68 0,-105 30-71 0,-2 1-86 16,-2 2-88-16,-4 1-105 0,-3 0-362 0</inkml:trace>
  <inkml:trace contextRef="#ctx0" brushRef="#br0" timeOffset="-108370.58">3528 17512 1680 0,'0'0'454'0,"0"0"-536"0,0 0 75 16,0 0 94-16,0 0 39 0,0 0-37 0,0 0-21 16,0 0-12-16,0 0-20 0,0 0-11 0,0 0-21 15,0 0 7-15,132-76-20 0,-112 64-20 0,-1 3-35 16,2 1-77-16,-2 1-110 0,-1 0-125 16,-5 3-189-16,-5 2-547 0</inkml:trace>
  <inkml:trace contextRef="#ctx0" brushRef="#br0" timeOffset="-107623.36">4095 17071 1977 0,'0'0'-10'0,"0"0"74"0,0 0 36 0,0 0 14 16,0 0-24-16,0 0-42 0,0 0-22 0,0 0-7 16,0 0-11-16,0 0 0 0,0 0-7 0,0 0-7 15,0 0 9-15,40-54-7 0,-27 50 1 16,5 2 6-16,-1 2-2 0,-1 0 0 0,2 0 7 0,0 1-7 16,-3 4-5-16,3 2 4 0,-6 2-11 15,3 1 3-15,-5-1 4 0,-5 3-3 0,3 2 10 16,-6 1-4-16,0 0 1 0,-2 0 0 0,0 1 2 15,-2 0 7-15,-7 0-9 0,3 1 12 0,-3 1-11 16,-3-1-5-16,-1 1 7 0,1 0-5 16,0-1 1-16,0 0 3 0,1-1 6 15,1-1-10-15,1-1 12 0,1 1-2 0,-1-2-13 16,5 0 11-16,-1-1-9 0,3-1 3 0,1 1-1 16,1 0 4-16,0-3-7 0,0 0-5 0,2 0 11 15,4-2-13-15,-1 0 9 0,5-2 4 0,0-1-6 16,1-1 8-16,4 0-2 0,-2-1 0 15,4 1-3-15,-4-2 2 0,6 0-5 0,-5 0 0 16,4 0 7-16,2 2-9 0,-2-1 2 0,1 0-17 16,-4 1-16-16,5 0-27 0,-3-1-27 0,-1 1-39 15,3 0-52-15,0-1-29 0,0 0-54 16,-2-1-68-16,-2 2-65 0,-4-2-125 0,-3 0 348 0</inkml:trace>
  <inkml:trace contextRef="#ctx0" brushRef="#br0" timeOffset="-106486.6">4662 17515 842 0,'0'0'15'0,"0"0"72"0,0 0 52 0,0 0 14 16,0 0-16-16,0 0-50 0,0 0-24 0,0 0-6 15,0 0 13-15,0 0 9 0,0 0-2 0,0 0 6 16,0 0-14-16,0 0-10 0,66 40-9 16,-49-20-15-16,-5 1-12 0,-1 2-8 0,-2 1 1 0,-1 0-8 15,-6 4 3-15,-2 1-5 0,0 1-17 16,-10 0-11-16,0-4-27 0,1-3-27 16,-2-1-36-16,5-4-37 0,-3 3-114 0,0 0-159 15,1-5-56-15,4-5-121 0</inkml:trace>
  <inkml:trace contextRef="#ctx0" brushRef="#br0" timeOffset="-103870.77">5313 17245 66 0,'0'0'41'16,"0"0"35"-16,0 0 43 0,0 0 34 16,0 0 11-16,0 0-1 0,0 0-1 0,0 0 2 15,0 0-23-15,0 0-32 0,0 0-44 0,0 0-27 16,-31 24-4-16,34 2 6 0,6 7 12 0,1 5-3 15,-1 3 0-15,1 4-14 0,2 0 0 0,-3-1-8 16,0-2-12-16,-1-1-2 0,-2-1-10 16,1-1-8-16,-5 0-1 0,2-2-7 0,0-6-3 15,-3-4-9-15,0-6-6 0,-1-1-55 0,1-1-72 16,2-3-101-16,0 2-112 0,1-5-10 0,-4-5-81 0</inkml:trace>
  <inkml:trace contextRef="#ctx0" brushRef="#br0" timeOffset="-102571.83">5232 17342 1944 0,'0'0'-19'0,"0"0"37"0,0 0 29 15,0 0 28-15,0 0 1 0,0 0-14 0,0 0-28 16,14-120-9-16,3 110-10 0,2 0-8 0,1 3 3 15,3 4-8-15,3 1 7 0,-1 2-10 0,-1 0-3 16,0 4 3-16,-2 3-10 0,-2 3 6 0,-2 1-4 16,-1 3 0-16,-3-2-5 0,-4 2 2 15,-5 0-4-15,1 1-5 0,-6-1 11 0,0 3-8 16,0-1 11-16,-7 1 1 0,0 0-2 0,0-2 6 16,-4-3-6-16,2-2 8 0,0-3-5 15,1-1 5-15,6-2 6 0,0-3-12 0,-1-1-2 16,1 0-16-16,1-6-2 0,1-2-5 0,0-1 13 15,0-3 1-15,0-1-4 0,3-1 11 0,2-3-13 16,3 0 7-16,-3-1-1 0,4-2-6 16,1 1 5-16,1 1 0 0,-1 3 8 15,-1 1 2-15,1 2 9 0,0 3-3 0,-1 0 0 0,-1 3 7 16,0 1-9-16,-1 3 4 0,0 2-4 16,-2 0 1-16,1 1 5 0,-1 6 7 0,0 2 6 15,0 3-7-15,0 0 3 0,-2 2-12 0,4 0-1 16,-3 1 4-16,3 0-3 0,-2 0 1 0,1-2-1 15,3-1 4-15,-1 1-9 0,-1-4 10 0,3-1-2 16,1-2-11-16,1-3 6 0,0-2-8 0,0-1 6 16,-1-1-1-16,3-6 10 0,-2-1-1 15,0-2-5-15,-1-1 8 0,-1-1-7 0,-1-1 9 16,0-2 8-16,-4 3-5 0,2-2 4 0,-4 0-4 16,3 0-7-16,-2 1 4 0,0 1 2 0,-1 0-2 15,0 2 1-15,-2 1 4 0,4 3-10 16,-3 0 5-16,-1 3-8 0,0 1 0 0,2 1-6 15,-1 1 4-15,0 0 8 0,0 4-3 0,1 1 18 16,2 5-11-16,-1 0 1 0,2 2-3 16,-3 2-5-16,4 0-3 0,-4 3 5 0,7 0 1 15,-3 1-10-15,0-2 9 0,2 1-9 16,2-3-4-16,-1-3 8 0,0 0-6 0,1-3 2 16,-1 1 3-16,0-5 0 0,1-3 0 0,1-1-1 15,-1 0 11-15,-3-1-7 0,1-5 9 0,-2-1 6 16,1-2-4-16,-5-1 9 0,2 0 3 0,-2-2 2 15,-2 1 2-15,-1-2 5 0,0 0-6 0,-1 1-2 16,-5-2 1-16,2 2-11 0,-2-3-1 16,1 3 1-16,-3-2-5 0,1 0-7 0,-3 0 6 0,0 1-7 15,-1 0-5-15,-2 0 8 0,-1 1-9 16,-1 1 1-16,2 3 7 0,0 2 1 0,-1 3 0 16,2 2 6-16,1 1 0 0,2 0-12 0,4 1 9 15,-1 2-13-15,5 1-5 0,-1 1 6 0,2 1-11 16,0 2 3-16,0 1 0 0,1 1 6 15,4 0-3-15,2-1 5 0,1-1 3 0,3 0-13 16,-1-1 8-16,1-1-2 0,1-1-4 0,1-1 4 16,2-1 3-16,-3-2-7 0,5-1 3 15,-4 0 8-15,4 0-4 0,-3-5 11 0,2-1 1 16,-3-1-3-16,-1-2-2 0,2-1 3 16,-1-2 2-16,-2 0-8 0,0-2 12 0,-1-3-11 15,1 2-4-15,-1-3 11 0,-1 1-9 0,-1 0 6 16,-1-2 1-16,-1 2 1 0,-5-1-1 0,3 1 5 15,-2-1-4-15,-2 0-5 0,0-1 3 0,0 0-6 16,0-1 2-16,0 1 3 0,0-1-2 0,-3 3-1 16,1 0-2-16,1 2 3 0,-1 1-5 0,0 3 5 15,-1 2 2-15,1 4-4 0,2 1 2 0,-1 3-1 16,1 1-3-16,0 0-3 0,0 0-3 16,0 0-8-16,0 2 0 0,0 4 9 0,0 1-2 15,0 2 12-15,0 1 0 0,0 3-6 0,0 0 3 16,0 0 2-16,0-1-1 0,1 1-1 15,2-1 3-15,0-1-7 0,-1-2-3 0,-1-2 8 16,3 0-5-16,-1-2 4 0,0 1 3 0,-1 1-1 16,2-1 1-16,0 0-1 0,-1-2-1 15,1 2-1-15,-1-1 3 0,1 1 3 0,0 1-2 16,-1 0 5-16,2 1-3 0,-2 1 0 0,-1-1-1 16,1-1 4-16,0 0-5 0,-2 2 5 0,1 1 1 15,-1-1-7-15,1 0 7 0,-1 3-5 16,2-2-2-16,-1 2 1 0,0 1 1 0,0 3-3 15,2-1-3-15,0-1 8 0,1 1-12 0,0-1 10 16,-1-2-1-16,2-1-10 0,1-2 12 0,-2-1-9 16,2 1 3-16,-2-2-4 0,1 0 2 0,-2-2-5 15,3 1 1-15,-3-2 10 0,2 2-9 0,-2-1 6 16,2-1-1-16,-1 2-4 0,1-2-1 16,1-1 2-16,-1 1-3 0,0-3-13 0,1 0 2 15,0 0-24-15,-1-1-18 0,1 1-31 0,-2-1-59 16,1 0-82-16,-2 0-79 0,-1-2-85 0,0-3-22 15,-1 2-235-15,-2 0 618 0</inkml:trace>
  <inkml:trace contextRef="#ctx0" brushRef="#br0" timeOffset="-102353.89">6091 17047 1897 0,'0'0'-66'0,"0"0"74"16,0 0 44-16,0 0 74 0,0 0 16 0,0 0-26 15,0 0-30-15,0 0-26 0,130-41-17 0,-99 29-23 16,2-1-11-16,-4 2-11 0,0-1-17 0,-1 4-29 16,-3 1-54-16,0 5-131 0,-5 2-201 15,-5 0-126-15,-5 0-535 0</inkml:trace>
  <inkml:trace contextRef="#ctx0" brushRef="#br0" timeOffset="-101321.85">6710 17027 1343 0,'0'0'-12'0,"0"0"50"0,0 0 52 16,0 0 27-16,0 0 0 16,0 0-47-16,0 0-22 0,0 0-12 0,0 0-9 15,0 0 3-15,0 0-8 0,0 0 3 0,0 0-8 16,0 0-12-16,-26-50 1 0,25 49-4 0,-2-1 8 16,-1 1 2-16,0 1 6 0,-2 0-5 0,-1 0-9 15,-3 4 5-15,-1 3-15 0,-2 2 7 0,0 1 0 16,-4 3-2-16,3 2 7 0,-3 0-3 0,4 1 4 15,0 1-7-15,1 1 4 0,3 2-5 16,2 3 1-16,0 1 5 0,6 2-8 0,0-1 4 16,1-1-5-16,1-2 2 0,7-2-4 0,0-1 3 15,4-3 2-15,1-2-7 0,2-4 5 0,2-2-9 16,1-4-1-16,0-2 4 0,-1-2-1 0,0 0 7 16,0-5-1-16,-3-3 11 0,1 1-5 15,-2-5 10-15,-3-1 4 0,0-2-7 0,-4-1 9 16,0-1-3-16,-3 0 3 0,-1 0 4 0,-2 1 4 15,-1-2-4-15,1-1-4 0,-1 3-1 16,-3-3-9-16,-2 2 4 0,0 0-5 0,-3-1 0 16,0 0-2-16,-2 1-1 0,0 2-4 15,1 0-5-15,0 2 5 0,0 3-8 0,1 2 4 16,1 5 5-16,1 2-1 0,0 1 5 0,2 0-11 16,1 4-3-16,-1 3-11 0,3 4 7 0,0 2 2 15,1 2 0-15,1 2 8 0,0 0-7 0,2 0 2 16,2 1-3-16,5-2 0 0,-2-4-4 0,4-1-4 15,-1-5 6-15,4-3-9 0,0-3 14 0,-2 0 1 16,6-8-1-16,-2-4 9 0,0-3-3 16,2-3 0-16,-4-2 2 0,3-3 4 0,-4 1-5 15,2-3 9-15,-2 1 0 0,-2-1-1 0,-1-1 9 16,-1 2-2-16,-3 0 2 0,0 0-4 16,-2 0 2-16,0 0-4 0,-2-1-7 0,0 3 8 15,-2 3-11-15,0 3 7 0,0 2 1 0,0 6 2 16,0 3 9-16,0 4 5 0,0 1 3 15,-2 3-17-15,0 7-4 0,-2 5-12 0,2 3-5 16,-1 5 10-16,1 5-2 0,-1 0 1 0,0 4 0 16,3 1 2-16,0 0-6 0,2 0 4 15,-2-1-1-15,0 0-5 0,2-1 8 0,2-2-6 16,1-3 1-16,3-2 3 0,1-5-6 0,1-4-5 16,3-4-7-16,-2-4-5 0,4-2-7 0,-1-5 8 15,-2 0 3-15,3-1-3 0,-3-8 11 0,3-3-2 16,-2-3 1-16,-1-2 5 0,-1-2 5 0,-2 1-5 15,1-1 6-15,-1 0 11 0,-3 3-12 0,2 0 11 16,-4 2-3-16,0 2-4 0,-1 3 10 16,-2 3 4-16,-1 5 3 0,1-1 0 0,-1 2 2 15,0 0-10-15,0 2 1 0,2 4 4 0,-1 4-7 16,0 1 8-16,1 2-3 0,-2 1-3 0,3-1-4 16,0 1-1-16,0 0-3 0,0-1-4 15,3-2 0-15,-2 0 1 0,2-1-7 0,-1-1-13 16,1-1-30-16,1-2-68 0,0-3-130 0,1-3-133 15,-1 0-89-15,-3-1-344 0</inkml:trace>
  <inkml:trace contextRef="#ctx0" brushRef="#br0" timeOffset="-101162.9">7115 16836 1790 0,'0'0'70'0,"0"0"8"0,0 0 7 15,0 0-3-15,0 0-65 0,0 0-29 0,0 0-23 16,0 0-38-16,0 0-66 0,0 0-95 0,0 0-104 16,0 0-92-16,0 0-349 0,-5-39 697 0</inkml:trace>
  <inkml:trace contextRef="#ctx0" brushRef="#br0" timeOffset="-100996.79">6639 16998 1826 0,'0'0'8'0,"0"0"53"16,0 0 2-16,0 0-6 0,0 0-14 0,0 0-29 15,0 0-7-15,0 0 6 0,0 0-9 0,0 0-25 16,129-18-29-16,-87 2-74 0,5 0-129 16,-3 1-143-16,-12 4-62 0,-10 4-336 0</inkml:trace>
  <inkml:trace contextRef="#ctx0" brushRef="#br0" timeOffset="-99821.49">7188 17225 573 0,'0'0'42'0,"0"0"37"0,0 0 9 0,0 0 28 15,12 141-34-15,-6-112-22 0,1 2 4 16,1 1-19-16,-2-1 21 0,1 1 22 0,-3-1 10 15,5 0-3-15,-3-2-15 0,-1 0-17 0,0-3-15 16,-3-2 1-16,0 0-9 0,-2-6-8 16,0-1-6-16,0-3-1 0,0-4-6 0,0-1 4 15,0-4 14-15,-3-2 5 0,2 0 14 0,-1-3-7 16,-1 0-10-16,2-3-19 0,-1-7-9 0,0-4-2 16,-1-5-9-16,2-4 8 0,1-4-11 15,0-1 6-15,0-6 2 0,-1-3 4 0,1-4 4 16,0-5-5-16,2-4 0 0,1-1-7 0,1-1 1 15,1 4 0-15,1 2-7 0,2 6 8 0,-2 8-3 16,1 6 2-16,1 7-1 0,1 7-2 0,-2 3-7 16,0 6-5-16,-1 3 6 0,1 0-7 0,-1 7 14 15,-2 3 0-15,-1 3-2 0,0 2 5 16,-2 3-8-16,-1 2-2 0,0-1 0 0,0 1 8 16,0 0-7-16,0-1 12 0,0-2 3 0,-1-2-6 15,0-2 7-15,1-4-10 0,0-1 2 16,0-3-4-16,1-3 2 0,3-2 6 0,1-1-5 15,0-6 8-15,1-5-5 0,2-3-3 16,1-3 2-16,4 0-5 0,-3-2 8 0,1-2-7 0,1 3 0 16,0-1-3-16,-2 1-1 15,2-1 3-15,-2 3-8 0,0 0 2 0,-2 3 0 16,1 1 2-16,-1 4 6 0,-2 2 4 0,-1 2-9 0,-3 3 0 16,1 2 6-16,-2 0-3 0,-1 2 16 15,0 5 0-15,0 2-2 0,0 0-2 0,0 3 1 16,0 1-2-16,-2 0-7 0,0 1 8 0,1-1-14 15,1 2 4-15,0 1 7 0,0 1-9 0,1-4 6 16,1 1-7-16,3-4 1 0,-2-3-6 0,4-2-1 16,-2-1 3-16,3-4-9 0,0 0 9 0,1-3-4 15,-3-4 2-15,4-3 6 0,-3-1 1 0,1-1 2 16,-1-3 0-16,-1 0 5 0,2 1-5 16,-3-2 9-16,0 1-2 0,2 0-10 0,-5-1 6 15,4 1-8-15,-1 0 6 0,-3 2 2 0,2 2 2 16,-2-1-1-16,0 3-7 0,0 1 6 15,-1 5-8-15,1 0 6 0,-2 3-2 0,0 0-6 16,0 0 4-16,0 5-3 0,0 3 3 0,0 1 1 16,0 4 4-16,-3 1-4 0,1 1 0 15,2 0 8-15,-2 4-6 0,1-2 4 0,1 0-7 16,0 0 2-16,0-2-7 0,4 0 5 16,3-3 4-16,1-3-9 0,2-1 7 0,0-3-6 0,3-3 1 15,-1-2 3-15,2 0 3 0,0-3-3 16,-2-3-1-16,1-2 10 0,-3-1-9 0,-1-2 12 15,1-1 1-15,-1-2-9 0,-3-2 3 0,0 2-4 16,1 1-1-16,-2-1-3 0,1 1 8 0,-3 1-6 16,1 0 3-16,-2 3 7 0,0 0-7 0,-1 3 7 15,-1 2-5-15,1 1-1 0,-1 1-2 0,0 1 1 16,0 1-1-16,0 0-3 0,0 0-1 16,0 0-7-16,0 0 2 0,0 4 4 0,0 2 1 15,0 0 6-15,0 4-1 0,0 0 0 0,0 1-1 16,0 0 6-16,0 2-6 0,0-2-3 0,0 1 5 15,3 0-7-15,-3 0 1 0,0-1 3 16,1-1 0-16,3-1-2 0,-1-1 11 0,4 0 8 16,-2-1-10-16,2-2 12 0,2-1-9 15,1-2-4-15,0-2 9 0,1 0-8 0,-1 0 3 16,0-6-8-16,2-1 1 0,-3-3 3 0,1 0-6 16,0-2 15-16,-3 1-5 0,0-3 3 0,0 0 2 15,1-1-10-15,-2-1 3 0,-1 2 3 16,-2 0 1-16,3 1 7 0,-5-1 5 0,5 1-2 15,-2 2-4-15,-2 1-4 0,2 0-3 0,0 4-6 16,-3 3 4-16,3 2 0 0,-3 1-3 0,2 0 11 16,-2 2-5-16,1 4 1 0,2 3 7 0,-3 4-5 15,-1 2 0-15,0 1 0 0,0 1 0 16,0 1-4-16,-1 2 10 0,-3-3-4 0,4 0-15 16,0 0 5-16,0-2-12 0,0-2 2 0,0-2 5 15,6-1-5-15,0-3-4 0,2-2-12 0,1-3-10 16,2-2-47-16,-2 0-59 0,1-4-122 0,2-2-186 15,-3-1-167-15,-2 1-551 0</inkml:trace>
  <inkml:trace contextRef="#ctx0" brushRef="#br0" timeOffset="-99654.41">8006 16808 2151 0,'0'0'67'15,"0"0"18"-15,0 0 5 0,0 0-1 0,0 0-51 16,0 0-38-16,0 0-7 0,0 0-8 0,0 0-34 16,0 0-45-16,0 0-117 0,0 0-190 0,0 0-169 15,32 13-603-15</inkml:trace>
  <inkml:trace contextRef="#ctx0" brushRef="#br0" timeOffset="-99453.95">8588 16882 2565 0,'0'0'112'0,"0"0"-30"16,0 0 10-16,0 0-6 0,0 0-43 0,0 0-30 15,0 0-13-15,0 0-28 0,0 0-31 0,0 0-78 16,0 0-134-16,0 0-235 0,0 0-453 0,0 0-74 15</inkml:trace>
  <inkml:trace contextRef="#ctx0" brushRef="#br0" timeOffset="-99283.45">8526 17192 2516 0,'0'0'77'0,"0"0"31"0,0 0 5 0,0 0-22 15,0 0-42-15,0 0-16 0,0 0-7 0,0 0-11 16,0 0-2-16,0 0-20 0,0 0-18 16,0 0-32-16,0 0-76 0,64-14-139 15,-57 12-257-15,-4-1-664 0</inkml:trace>
  <inkml:trace contextRef="#ctx0" brushRef="#br0" timeOffset="-97771.64">9386 16877 102 0,'0'0'176'0,"0"0"33"0,0 0 49 15,0 0 31-15,0 0-10 0,0 0-7 0,0 0-14 16,0 0-31-16,0 0-40 0,0 0-36 0,0 0-33 16,0 0-15-16,-26-42-12 0,26 42-15 0,0-1-7 15,0 1-9-15,0 0-15 0,0 0-17 0,0 1-7 16,0 4-12-16,2 2 4 0,5 3 9 16,0 5-4-16,2 2 6 0,0 2-5 0,6 0-3 15,-3-1-2-15,4 0-2 0,-2-1-2 0,2 0-9 16,-1-1 4-16,0 1-8 0,0-3 0 0,-1-1 5 15,2 0-6-15,-4-2-3 0,-1 0-8 16,-1-2-11-16,-1-1-18 0,0-2-19 16,-5-2-30-16,3-1-39 0,-3 0-45 0,3-3-76 15,-2 0-116-15,0 0-122 0,-1-2-69 16,0-1-384-16</inkml:trace>
  <inkml:trace contextRef="#ctx0" brushRef="#br0" timeOffset="-97487.23">9757 16714 2087 0,'0'0'39'0,"0"0"55"0,0 0 35 0,0 0 13 0,0 0-21 16,0 0-52-16,0 0-23 0,0 0-16 15,0 0-1-15,0 0-4 0,0 0-2 0,0 0 11 16,0 0-12-16,0 0 13 0,-16 84-7 15,9-66-3-15,-1 0-5 0,0-1-5 0,-1 1-2 16,0 0-9-16,-1 0 4 0,-2 1-5 0,1-1-4 16,1-1 6-16,0 0-7 0,-1-2 2 15,2 0-6-15,2-1-5 0,-1-2-10 0,1 0-17 16,3-2-24-16,-1-1-34 0,3 0-31 0,2-1-53 16,-1-1-96-16,1-1-144 0,0-1-162 0,0-3-642 0</inkml:trace>
  <inkml:trace contextRef="#ctx0" brushRef="#br0" timeOffset="-96860.72">9987 17222 585 0,'0'0'149'0,"0"0"42"15,0 0 51-15,0 0 31 0,0 0-31 0,0 0-60 16,0 0-20-16,0 0-46 0,0 0-24 0,0 0-24 16,0 0-25-16,0 0 0 15,0 0-7-15,0 0 8 0,-9-8-7 0,12-2 2 16,5-4-8-16,-2-4-16 0,0 0 8 0,3 0-12 16,0-3 3-16,0 1 1 0,-2 1-3 0,0-1-1 15,1 0 0-15,-4 1-1 0,2 1 0 0,-3 4 4 16,0 2-2-16,0 4 6 0,-2 2 1 0,0 5 5 15,-1 0 0-15,0 1-4 0,0 0-3 16,0 2-13-16,0 5-1 0,0 4 0 0,0 2-3 16,0 2 3-16,-1 4-4 0,-1 1-5 0,-2-1-5 15,2 2-3-15,1 0-16 0,-1 0-12 0,1 0-13 16,1-2-42-16,0-1-41 0,0-2-80 0,0-2-150 16,2-2-147-16,-1-2-140 0,1-5-63 0</inkml:trace>
  <inkml:trace contextRef="#ctx0" brushRef="#br0" timeOffset="-96637.92">10347 17078 1992 0,'0'0'58'15,"0"0"20"-15,0 0 51 0,0 0 22 16,0 0-32-16,0 0-25 0,0 0-20 0,0 0-15 15,0 0-9-15,0 0-12 0,0 0-17 0,0 0 1 16,0 0-15-16,0 0-4 0,82 129 5 16,-85-111-14-16,-6 1-18 0,-1 0-30 0,0 1-31 15,0-1-76-15,-1 0-99 0,1-2-181 0,3-4-195 16,4-6-600-16</inkml:trace>
  <inkml:trace contextRef="#ctx0" brushRef="#br0" timeOffset="-96234.1">10818 16627 1732 0,'0'0'152'15,"0"0"47"-15,0 0 9 0,0 0 0 0,0 0-60 16,0 0-55-16,0 0-30 0,0 0-26 0,0 0-9 15,0 0 5-15,0 0-2 0,0 0 9 0,0 0-8 16,22 115-10-16,-2-95-3 0,2-1-12 16,-1-1 0-16,3 0-7 0,1-1 0 0,-2 0-3 15,-1-2-7-15,-3 1 2 0,1-1-21 0,-7-2-12 16,2 0-13-16,-5-2-33 0,-5-1-40 16,2 1-51-16,-5-1-102 0,4 1-167 0,-4-4-142 15,-1-3-617-15</inkml:trace>
  <inkml:trace contextRef="#ctx0" brushRef="#br0" timeOffset="-95985.85">11218 16611 2480 0,'0'0'11'0,"0"0"39"16,0 0 22-16,0 0 18 0,0 0 3 0,0 0-31 15,0 0-34-15,0 0-5 0,0 0-21 0,0 0-2 16,0 0 9-16,0 0-9 0,0 0 7 0,0 0-7 16,-51 126-2-16,41-100-2 0,-2 2 3 15,-2-1 0-15,1 0-12 0,3 0-3 0,-1-1-23 16,-1-1-18-16,3-3-30 0,1-1-48 16,-1-2-67-16,6-2-129 0,1-3-185 0,1-5-451 15,1-3 411-15</inkml:trace>
  <inkml:trace contextRef="#ctx0" brushRef="#br0" timeOffset="-95394.06">11343 16871 2169 0,'0'0'111'0,"0"0"21"0,0 0 17 0,0 0-29 15,0 0-43-15,0 0-33 0,0 0-16 0,0 0-3 16,0 0-10-16,0 0 3 0,0 0-10 0,0 0 5 16,0 0-11-16,0 0-2 0,97-89 8 0,-83 89-10 15,3 0 11-15,-4 0-6 0,-1 5 1 0,-2-1-2 16,-2 2-2-16,1 1-1 0,-4 2 1 16,0 1 2-16,-3 1-5 0,-2 0 5 0,0 3-3 15,0 0 0-15,-4 1 5 0,-4 1-7 0,-1 0 2 16,-1 2-4-16,-2 0 3 0,-1 2 2 15,-2-2-6-15,2-1 6 0,-2-1-2 0,2 0-5 16,3-2 8-16,0 0 1 0,-1 2-9 0,4-3 9 16,2 0 2-16,-1-1-13 0,4-3 14 15,1 1-14-15,-1-3 3 0,2-3 6 0,0 2-4 16,0-3 4-16,0 2-6 0,4-3 9 0,2 0-8 16,-2-1 9-16,5-1-3 0,2 0-7 0,0 0 5 15,5 0-6-15,-1-2 9 0,4-1-1 16,-1-3 2-16,1 2 0 0,-3-3-8 0,4 1 7 15,0 0-7-15,-1-1 5 0,1 1-9 0,-2 1-18 16,0 0-15-16,-2 0-20 0,3 1 8 0,0 1 5 16,-1-1-16-16,-2 2-62 0,2 0-138 0,-2-1-172 15,-6 3-166-15,-3-1-531 0</inkml:trace>
  <inkml:trace contextRef="#ctx0" brushRef="#br1" timeOffset="-76265.76">23198 15251 79 0,'0'0'102'0,"0"0"-32"0,0 0 16 0,0 0 25 15,0 0 29-15,0 0 8 0,0 0 10 16,0 0 2-16,0 0 4 0,0 0-2 0,0 0-3 16,0 0 0-16,-21-6-22 0,18 4-11 15,2 0-19-15,0-1-20 0,1 1-14 0,0 0-10 16,0 0-12-16,0-1-8 0,0 1-6 0,0-2-12 16,0 1-5-16,1 1-7 0,3-1-2 0,1-1-4 15,-1 2 1-15,1 1 0 0,1 0-5 16,-1 1 3-16,2 0-3 0,-2 0 1 0,3 2 1 15,2 1 2-15,-4 2-3 0,1-1-1 0,0 3 5 16,1-1-5-16,-3 0 3 0,2 1 1 0,-4-2-2 16,2 2 3-16,-2-1 4 0,-1 1 5 0,-2-2 6 15,0 1 5-15,0 1 0 0,-2-1-2 16,-3-1-2-16,0 1-4 0,0-2-3 0,-1 1-2 16,-2-2-1-16,1 1-2 0,-1-3 1 0,2 0-3 15,-3 0 2-15,3-1-3 0,-1 0-1 0,-1 0 1 16,2-1-2-16,-1-2 2 0,-1-2-1 0,3 1-2 15,0 0 3-15,1-2-5 0,-1 1 3 16,4 0 2-16,-3-2-9 0,3 0 6 0,1-1-6 16,0 0-6-16,0-1 1 0,3 0-3 15,3 0 0-15,0 1 3 0,2-1 5 0,0 2-5 16,3 2 5-16,-2 1-3 0,1 1-3 0,2 1 2 16,-1 2 1-16,-1 0 0 0,-1 2 2 0,1 2-1 15,-1 2 1-15,2 1 0 0,-2 2 1 0,-2-2 0 16,1 1 1-16,1 0-1 0,-6 0 1 15,1 0 0-15,-1 0-1 0,-3-1 3 0,0 0 1 16,0 0 3-16,-2 0 4 0,-5-1-3 0,-1 0 2 16,-3 0-3-16,0 0-6 0,-4-1 4 0,1-2 0 15,0-1-2-15,-3 0 4 0,2-2 2 0,2 0-3 16,-2 0 6-16,5 0-2 0,0-3-2 16,1-1 1-16,-1 0-4 0,4-2 3 0,1 2-2 15,1-2 1-15,0 1-3 0,2 0-2 0,2-1-2 16,0-1-4-16,0 0-1 0,1-2 0 0,5 1 2 15,2-3-2-15,-2 2 2 0,4 1-1 0,0 0-3 16,-1 0 2-16,1 2-1 0,1 3 0 16,-1 0 2-16,0 1 1 0,2 2-2 15,-3 0 3-15,2 4 2 0,-2 2-4 0,0 1 5 16,-1 0 2-16,1 2-7 0,-3 1 4 0,2-1-3 16,-5 2-4-16,3-2 7 0,-5 1 1 0,0-1 1 15,-1 2 5-15,0-2-2 0,-1-1 0 0,-4 0 0 16,0 0 0-16,-4-1 2 0,0-2 1 0,2 0-2 15,-3 0 2-15,1-2-4 0,-2 0-3 16,0-1 2-16,1 0-3 0,-1-1 4 0,2-1 2 16,1 0-3-16,0 0 4 0,1-2-3 0,3 0-2 15,0-1 2-15,0 0-8 0,3-2 3 0,-1-1 1 16,0-1-4-16,2-1-2 0,0 0-2 0,0-2-1 16,2-1-3-16,2-1 10 0,3 0 1 15,-1 2-7-15,1 0 7 0,2 2-8 0,0 1-1 16,-2 1 4-16,-1 3-3 0,3 1 3 0,-1 1 1 15,-2 1 0-15,1 0 2 0,2 1-1 0,0 4-1 16,-3 1 1-16,1 1 0 0,1 1 2 16,-3 1 1-16,0 0 0 0,-3 2-1 15,1-1-1-15,-2 0 0 0,-1 0 3 0,0-1 0 16,0 0 4-16,-4 0 2 0,-1-2-1 0,-1-1 2 16,-3 0 0-16,-1 0 0 0,-1-2-4 0,-1 0 2 15,1-1-2-15,-2-1-1 0,-2 0 5 0,4-1-6 16,-1-1 4-16,0 0 1 0,2 0-3 0,-1 0 3 15,4-2-3-15,-1-1 1 0,3-1-3 16,-1 0 2-16,2-2-4 0,2 2-4 0,0-2 0 16,2-1-3-16,0-3-1 0,0 1 4 0,2 0 1 15,2-1-2-15,0 1 4 0,4 1-3 0,-3 1-3 16,2 1 2-16,0 1-3 0,0 3 1 16,-1 1 2-16,3 1 0 0,-1 0 1 0,1 0-1 15,-1 2 5-15,2 1-4 0,0 3 7 0,-2-1-3 16,2 2-1-16,-1 0 2 0,0 1-3 15,-2 0 2-15,0 0 1 0,-2-1-2 0,-2 1 0 16,1-4-1-16,-1 1-1 0,-3-1-4 0,0-1 4 16,0-1-7-16,0 1-7 0,-7-1-17 15,0 2-44-15,-3-1-54 0,-3 2-74 0,1-3-130 16,2 0-188-16,1-1-687 0</inkml:trace>
  <inkml:trace contextRef="#ctx0" brushRef="#br1" timeOffset="-75752.98">23651 15150 474 0,'0'0'629'15,"0"0"-505"-15,0 0 60 0,0 0 53 0,0 0 19 16,0 0-59-16,0 0-63 0,0 0-41 0,0 0-32 16,0 0-4-16,0 0 13 0,0 0 11 15,0 0 5-15,27-2-8 0,-24 17-10 0,5 4-14 16,-3 2-5-16,1 3-9 0,2-1-8 0,0 0-7 15,-1 0-9-15,2-1-2 0,0 0-10 16,1-1 0-16,-1-3 1 0,-2 0-8 0,1-2 3 16,-1 1-9-16,-2-3-13 0,0-1-18 15,0-1-22-15,-1-2-45 0,1-2-54 0,0-1-70 0,1-1-113 16,-1-3-170-16,0-1-117 0,-1 0-317 0</inkml:trace>
  <inkml:trace contextRef="#ctx0" brushRef="#br1" timeOffset="-75487.89">24000 15193 1966 0,'0'0'105'0,"0"0"21"16,0 0 26-16,0 0 20 0,0 0-35 0,0 0-49 15,0 0-33-15,0 0-23 0,0 0-4 16,0 0 0-16,0 0 3 0,0 0 1 0,0 0-2 15,0 0 0-15,-48 58-2 0,34-38-1 0,-1-2-5 16,3 2-5-16,-2 0-6 0,0-1-5 16,2 1-1-16,-4 0-2 0,4 0 0 0,-1-1-4 15,0-1-4-15,2 1-4 0,2-4-19 0,3-2-17 16,-2-2-28-16,7-1-45 0,-2-1-60 16,3-1-92-16,0-2-138 0,0-3-181 0,1-2-796 0</inkml:trace>
  <inkml:trace contextRef="#ctx0" brushRef="#br1" timeOffset="-74978.36">24065 15737 803 0,'0'0'184'0,"0"0"-80"0,0 0 42 16,0 0 59-16,0 0 1 0,0 0-43 0,0 0-34 16,0 0-22-16,0 0-24 0,0 0-6 0,0 0 1 15,0 0-4-15,0 0-4 0,0 0-9 0,71-89-6 16,-63 75-5-16,0 0-2 0,-2 1 4 16,1-2-5-16,-3 1-3 0,2-2-6 0,-2 1-15 15,4 0-3-15,-5 2-6 0,3 3 0 0,-4 2 7 16,2 2 2-16,-3 4 2 0,-1 1 2 15,0 0-9-15,0 1-10 0,0 1 5 0,0 6-3 16,0 3 4-16,-1 4 4 0,-3 4-4 16,-1 4-4-16,0 5-8 0,-5 1-2 0,3 0-4 15,1 1 3-15,-2 2 4 0,0-4-6 16,5-1 1-16,-1-2-9 0,3-2-13 0,-1-1-10 0,2-4-24 16,0-1-37-16,0-2-54 0,0-3-102 0,0-4-240 15,0-2-758-15</inkml:trace>
  <inkml:trace contextRef="#ctx0" brushRef="#br2" timeOffset="-64990.39">23100 17098 0 0,'0'0'0'0,"0"0"0"16,0 0 42-16,0 0-9 0,0 0-14 0,0 0-1 15,0 0-3-15,0 0 2 0,0 0-3 16,0 0 5-16,0 0 1 0,0 0 14 0,-10-4 16 15,10 4 14-15,-1-1 15 0,-1 1-6 0,1-1-2 16,0 0-9-16,0 0 3 0,1-1 10 0,-2 2-1 16,1-1 12-16,0 0-1 0,1-1 9 15,0 1 12-15,-1-1 4 0,1 2-2 0,-2-1-8 16,2 1 2-16,-1 0-15 0,1-1 2 0,-1 1-14 16,1 0-19-16,0 0-6 0,0-1-19 15,0 0-1-15,0 1-8 0,0-1-4 0,0 1-3 16,1 0-5-16,0-2 5 0,2 2 0 0,-2-1 4 15,3 0-1-15,0-1-1 0,-3 1-5 0,1 1 0 16,1 0 0-16,-2 0-6 0,0 0 3 0,2 0-5 16,-2 0-2-16,0 2 4 0,2 0-2 0,-2 1 3 15,0 0-2-15,0-1 7 0,-1 2-2 0,0-1 11 16,0 1 1-16,0-2-4 0,0 1 11 16,0-1-10-16,-1 0 10 0,-4 1 2 0,3-2-3 15,2 0 0-15,-4 1-7 0,2-2 4 0,-1 1-4 16,2-1 5-16,-3 0-1 0,2 0-7 15,-2 0 0-15,1 0-1 0,-2 0-4 0,3-3-2 16,-2 1 2-16,0-2-11 0,2 2 2 16,-1-2 5-16,1 2-5 0,-1-2 6 0,2 2-4 15,0-1-3-15,1-1-5 0,0 1 0 0,0 0-2 16,0 0-7-16,0 1 8 0,2-1-7 0,2 0 2 16,1 0 3-16,0 2 0 0,0 1-1 0,4 0 0 15,-3 0 4-15,0 0-7 0,2 1 11 16,2 3-6-16,-3-2-3 0,1 1 8 0,-2-1-9 15,1 1 4-15,-3 0 0 0,1 1 0 0,-2 0 2 16,-2 0 4-16,0 0 0 0,-1-1-2 0,0 1 5 16,0 1-3-16,-1-3 1 0,-4 2 4 0,0-1-2 15,-3 2 4-15,2-1-11 0,0-2 8 0,-2 1-10 16,1-1 8-16,1-1 8 0,-2 0-10 16,5-1 10-16,-4 0-12 0,4 0 10 0,-4 0-8 15,3 0 9-15,-2-1 2 0,3-2-13 0,-2 1 13 16,1 0-13-16,3-1 4 0,-2 0 3 0,1-1-9 15,2 0 4-15,0-1-7 0,0-2-5 16,0 0-1-16,2-2 3 0,2 2 1 0,1 1 3 16,0 1 3-16,1 0-5 0,-1 2-2 15,3 2-1-15,-3-2 0 0,1 3 1 0,-1 0 2 16,0 0 0-16,2 3-5 0,-3-1 4 0,1 3-3 16,0-1 2-16,-1 1 1 0,2 1-1 0,-5-2-1 15,3 2 1-15,-2 0 5 0,0-1-4 16,-2-1 6-16,0 1 0 0,0-1 0 0,0-1 4 15,0 0-2-15,0-2 7 0,-3 1-3 0,-2-1 9 16,4 1-9-16,-4-1-6 0,0 0 6 0,-1 1-11 16,-2 1 14-16,1-1 2 0,-2 0-11 0,2-2 9 15,0 1-5-15,0-1 1 0,1 0-1 0,2 0 3 16,0 0-3-16,2-1-4 0,-1 0 6 16,2 0-7-16,1-1 5 0,-1-2-5 0,1 1-4 15,0-3-4-15,0 0-1 0,0 1 3 0,1-1-6 16,1-1 8-16,3 2-5 0,0-1 0 0,1 3 3 15,-2 2-5-15,3 0 3 0,-2 1-3 16,0 0 4-16,-2 0-6 0,2 0 2 0,-2 3 3 16,2 1-7-16,-2-2 8 0,-1 3-2 15,-1-1-4-15,0 2 6 0,-1-1-1 0,0 0-1 16,0 1 8-16,0-3 2 0,0 2-2 0,-4 0 12 16,1-1-3-16,-2 0-2 0,0-1 10 0,-1 0-10 15,-2-1 5-15,2-1 1 0,-1 0 0 0,0 0-1 16,2-1-4-16,-1 0 10 0,2 0-8 15,-1 0 7-15,3 0 0 0,-1 0 1 0,1-2-7 16,1-1 8-16,-2-2-3 0,2-1-11 0,-2-1 13 16,1 0-16-16,1 0 3 0,-1 0 6 0,2 0-8 15,0-2 3-15,0 0-2 0,0 0-3 16,2 0-5-16,1-1 8 0,0 3-1 0,3 0-4 16,-1 0 7-16,2 2-9 0,-2 0-3 0,0 2 2 15,-1 2-3-15,3 1 0 0,-4 0 1 0,2 0 2 16,-1 0-4-16,1 4 3 0,0 0 1 0,-1-1-5 15,2 2 4-15,-4 0-2 0,4 1 3 0,-2-1 0 16,0 2 3-16,1-1-1 16,-4 1-3-16,2-1 5 0,-3 3-4 0,0-1 4 15,0 0 6-15,0-1-1 0,-4 0 3 0,0 0-2 16,-1-1 0-16,0 0-5 0,-2-1 9 0,2-1-6 16,0 0 3-16,0-2 9 0,-1 0-12 0,-1 0 12 15,3-1-3-15,0-1 1 0,0 0 6 0,3 0-2 16,-2 0 4-16,2 0-10 0,-2-3 2 0,2 1-8 15,0-1-4-15,1-2 4 0,-1 2-4 16,-1-2 5-16,1-1 0 0,-1 1 2 0,-1 0-5 16,3-1-4-16,0 1 1 0,0-1-7 0,0-1 3 15,5 1-1-15,-1 1-4 0,0 2-2 16,1 0 3-16,-2 1 3 0,3 0-6 0,2 1 8 16,-3 1-8-16,1 0 2 0,-1 0 7 0,0 0-3 15,3 0 2-15,-3 3-2 0,-3 1 1 0,3-1-6 16,-2 2 7-16,-2 1-3 0,-1-2 0 0,0 3 10 15,0-2-5-15,0 1 6 0,0 0-3 16,-4 0 2-16,-1-1 0 0,0-1 4 0,-2 0 7 16,-1-1-10-16,1 0 6 0,-2 0-7 15,1-2-4-15,0 1 2 0,0 0-3 0,5-2-14 0,-1 1-21 16,0-1-28-16,2 0-72 0,2 0-84 16,0 0-143-16,0 0-155 0,0 0 14 0,0 0-134 0</inkml:trace>
  <inkml:trace contextRef="#ctx0" brushRef="#br2" timeOffset="-64403.03">23593 17015 1306 0,'0'0'116'0,"0"0"-40"16,0 0 7-16,0 0-12 0,0 0-11 16,0 0-5-16,0 0-9 0,0 0 17 0,0 0 11 15,0 0-3-15,0 0-8 0,0 0-14 0,0 0-16 16,0 0-7-16,90 93-5 0,-75-78-10 0,-3-1 8 15,1 1-9-15,0-3-6 0,0 1-1 0,-2-2-6 16,-1 0-6-16,0-3-26 0,-2 0-27 0,-3-1-70 16,2-3-70-16,-2 0-73 0,0-2-94 15,-1-1-56-15,-1 0-323 0</inkml:trace>
  <inkml:trace contextRef="#ctx0" brushRef="#br2" timeOffset="-64163.67">24031 16980 1900 0,'0'0'29'0,"0"0"38"16,0 0 17-16,0 0 13 0,0 0-17 16,0 0-26-16,0 0-13 0,0 0-13 0,0 0 5 15,0 0-9-15,0 0-9 0,-86 130-2 0,75-111-13 16,2-1-4-16,-1-2-1 0,0 1 3 0,-2 1-3 15,2-2 1-15,-1-1-6 0,1 0-28 0,0 0-29 16,1-2-43-16,-1-1-63 0,3-1-86 0,1-1-87 16,0-2-129-16,3-4-296 0,1 0 575 0</inkml:trace>
  <inkml:trace contextRef="#ctx0" brushRef="#br2" timeOffset="-63586.71">24289 17066 1600 0,'0'0'75'0,"0"0"19"0,0 0 13 16,0 0-12-16,0 0-25 0,0 0-28 0,0 0-15 15,0 0-2-15,0 0-3 0,0 0-5 16,0 0-5-16,0 0 2 0,0 0-5 0,114-10-3 15,-101 16 7-15,-3 1-11 0,1 0 3 16,-4 1-3-16,1 0-4 0,-4 0 2 0,2 0 4 0,-5 0-1 16,2 0-6-16,-3 0 6 0,0 0 2 15,0 0 3-15,-4 2 12 0,-2-2-4 0,-1 3-3 16,-3-2-2-16,-4 2-4 0,0-2-1 0,-2 0-1 16,2-1 3-16,1 0-8 0,-4 0 2 15,6-1-1-15,-1 0-1 0,2 0 2 0,2 0 2 16,3-2-7-16,0 0-1 0,4-2 5 0,1 2-10 15,0 0 9-15,0-1 0 0,1 1-5 0,8-2 6 16,-4 2-2-16,1-1 1 0,4 0-1 0,0 1 3 16,0-2-4-16,3 1 3 0,3-1 7 0,-3 1-9 15,6-1 8-15,0 0-1 0,2 1-5 16,0-1 1-16,4-1 1 0,0 2-3 0,1-1-9 16,1 1-1-16,2-2-23 0,1 2-19 0,-2-2-38 15,-2 3-86-15,2-2-110 0,-9 0-182 0,-7-1-474 0</inkml:trace>
  <inkml:trace contextRef="#ctx0" brushRef="#br0" timeOffset="-54366.68">21939 16338 251 0,'0'0'110'0,"0"0"59"16,0 0 38-16,0 0 16 0,0 0-47 0,0 0-55 16,0 0-46-16,0 0-28 0,0 0-12 0,0 0-9 15,0 0 4-15,-53 16 1 0,40-9-2 16,1 2-2-16,0-1 10 0,-1 0 4 0,-1 1 0 15,0 1 7-15,-3 0-14 0,2 0-3 0,-3 2-10 16,1 0-8-16,0 1-4 0,-3 0-8 16,-2 0 0-16,5 0-9 0,-2 0-6 0,2-1-16 15,2 0-24-15,0-3-29 0,3 0-42 0,2 0-50 16,4-4-59-16,0 0-65 0,3-1 20 0,2-2 42 16,1-2-59-16</inkml:trace>
  <inkml:trace contextRef="#ctx0" brushRef="#br0" timeOffset="-54116.75">21592 16383 721 0,'0'0'154'0,"0"0"41"15,0 0-12-15,0 0 8 0,0 0-46 16,0 0-43-16,0 0-17 0,0 0-3 0,0 0 11 15,0 0-5-15,0 0-9 0,0 0-14 0,0 0-9 16,0 0-4-16,76 72-10 0,-64-58-12 0,3 1-10 16,-1 0-4-16,1 0-12 0,0 1 2 15,-2-2-8-15,1 0-12 0,1 0-7 0,-2-3-34 16,-2 0-22-16,2 0-45 0,-4-2-78 0,-2 0-131 16,-1 1-146-16,-1-3-334 0,-3-3 512 0</inkml:trace>
  <inkml:trace contextRef="#ctx0" brushRef="#br0" timeOffset="-53819.75">22023 16626 651 0,'0'0'142'0,"0"0"11"0,0 0 18 15,0 0 16-15,0 0-32 0,0 0-64 0,0 0-28 16,0 0-25-16,0 0-13 0,0 0-3 0,0 0-5 16,0 0-3-16,0 0-8 0,0 0 4 0,-35 117-10 15,31-106 1-15,1-3 2 0,0 0-14 0,0-1-16 16,1-1-51-16,2-2-94 0,0-1-147 15,0-2-54-15,0-1-379 0,0 2 735 0</inkml:trace>
  <inkml:trace contextRef="#ctx0" brushRef="#br0" timeOffset="-53621.47">22153 16518 1074 0,'0'0'568'0,"0"0"-330"15,0 0-32-15,0 0-18 0,0 0-29 16,0 0-47-16,0 0-44 0,0 0-19 0,0 0-23 16,0 0-18-16,0 0-12 0,0 0-4 0,0 0-8 15,0 0-9-15,-43-3-10 0,46 6-32 16,5-1-46-16,-2 0-94 0,2-1-203 0,-3 0-152 16,-1 1-687-16</inkml:trace>
  <inkml:trace contextRef="#ctx0" brushRef="#br0" timeOffset="-50194.02">22198 17074 0 0,'0'0'43'0,"0"0"-4"16,0 0-14-16,0 0 19 0,0 0 25 0,0 0 27 16,0 0 37-16,0 0 8 0,0 0 8 15,0 0-3-15,0 0-12 0,0 0-10 0,5-1-13 16,-5 1 2-16,1 0-7 0,2 0 14 0,-3-2-6 16,5 0-19-16,-2-1-15 0,0 0-22 0,2-1-8 15,-1 1-9-15,1-1 2 0,-1 1-7 0,3 0 1 16,-3 0 2-16,2 0-9 0,-2 0 0 15,1 0-11-15,0 1-3 0,-3 1-7 0,2 1-1 16,-4 0 4-16,1 0-6 0,-1 0 9 0,0 0-8 16,0 0 3-16,0 0 1 0,0 3-2 0,0 1-1 15,-3-1-4-15,-1 2 5 0,2-2-9 16,0 0 9-16,-2 1-6 0,2-2-6 0,-1 2 9 16,0-2-13-16,-1 2 12 0,-1-2-3 0,-1 0 0 15,-1 0 5-15,4 1-6 0,-4-1 6 16,2 2-8-16,-2-2 3 0,1 1 2 0,-1 0-3 15,0-1 2-15,2-1-1 0,-2 0-2 0,4 1-3 16,-1-2 6-16,2 1-11 0,2-1 7 0,0 0 2 16,0 0-4-16,0 0 6 0,0 0-5 15,0 0-5-15,0-1 1 0,0-3 3 0,1-1 0 16,3 0 2-16,0-1 3 0,2 0-9 0,-1 0 6 16,1 0 3-16,-2 3-3 0,1-1 4 0,-2 3-6 15,0 0 4-15,1 1-6 0,-2 0 9 0,0 0-3 16,1 0-6-16,1 0 7 0,-2 4-13 0,1-2 6 15,-2 3 2-15,2 0-1 0,-2 1 6 16,-1 0-1-16,0 1 6 0,0 0-4 0,0 0 4 16,-3 0-3-16,1 0-2 0,-3-1 0 0,0 0 2 15,0-1 0-15,0-2-8 0,-2 1 13 0,1-2-13 16,0-1 9-16,0 0 15 0,-1 1-10 16,3-1 15-16,-1-1 2 0,1 0 0 0,0 0-1 15,2-1 5-15,0-3-6 0,0-1-11 0,1 1 7 16,0-2-15-16,1 0 0 0,0-1 3 15,0 1-8-15,0-2 4 0,1-1-4 0,4 1-2 16,0 0 0-16,2 1 3 0,0 1 4 16,4 1-6-16,-3 1 5 0,0 1-7 0,-2 1 0 15,3 1 2-15,-2 1-4 0,-2 0 1 0,2 0 1 16,2 1 4-16,-2 3-3 0,-1 1 7 0,1-1-4 16,1 2-5-16,-1 0 6 0,0 1-8 0,-1-1 6 15,-2 1 1-15,1 1 6 0,-1-1-3 0,-2-2 2 16,-2 2 5-16,0-1-6 0,0 0 6 0,-7 1-5 15,0-2 1-15,0 1-2 0,-4-1 7 16,0-1 0-16,0 0-6 0,-1-2 17 0,1 1-15 16,-1-1 10-16,1 1 3 0,1-1-14 0,2-1 7 15,0 0-10-15,1-1 3 0,2 0-4 0,1 0 6 16,1 0 0-16,2-1-7 0,0-1 8 16,0-2-10-16,1 0 1 0,0 0-4 0,0-3 2 15,0 0-4-15,3-1 7 0,2-2 5 0,2 0-8 16,0-2 7-16,-1 0-3 0,2-1-6 0,-1 3 4 15,1-1-4-15,-2 3-1 0,0 2 2 16,-2 2 3-16,1 1-7 0,1 1 7 16,-2 0-4-16,1 2-4 0,-1 0 8 0,0 0-6 0,-1 2 2 15,2 3-3-15,-1 2 3 0,-2 0-4 16,2 2 3-16,-2 0 5 0,1 1-4 0,-3-1 6 16,0 3-2-16,0-5-8 0,0 1 6 0,0-1-10 15,0 0 7-15,-3-1-2 0,1-1 7 0,-4-2 3 16,3-1-8-16,-2 1 11 0,1-1-10 0,-3-1 6 15,2 2 0-15,-2-2 4 0,0-1-5 16,4 0 10-16,-4 0-1 0,3 0-16 0,1-3 13 16,-2 0-15-16,1-2 8 0,1 2 9 0,-1-2-3 15,2 1 1-15,0-2-10 0,0 0 6 0,0 0-12 16,2-1 7-16,0 0 4 0,0 0-9 0,2-2 8 16,1 1-4-16,2 0-6 0,4 1 5 15,-3 1 0-15,2 2-6 0,-2 0 3 0,1 2 3 16,3 2-4-16,-3 0 7 0,-1 0-3 15,2 0-4-15,0 1 2 0,-1 3 1 0,1-1 3 16,1 3-1-16,-1-1 3 0,0 0-1 16,-2 0-11-16,0 1 9 0,-2 0-7 0,3 1 1 15,-4 0 10-15,-3-1-5 0,0 0 3 0,0 0 2 16,0-1-4-16,-5 1-9 0,-1 0 9 0,-3-1-8 16,-1 0 3-16,-1 0 14 0,0 0-9 0,2-2 6 15,-4 0-1-15,3-1 2 0,-1 1-5 0,1-2 7 16,2-1 3-16,-1 0-11 0,4 0 8 0,-3 0-5 15,4 0 0-15,0-4 1 0,-1 2-3 16,2-1-1-16,1-1-5 0,0 0 8 0,1-2-5 16,1 1 2-16,0-2 4 0,0-3-3 0,0 1 0 15,3 0 4-15,2-1-4 0,0 2-6 0,2 1 5 16,-2 1-9-16,4 1 3 0,-4 1 6 0,0 1-7 16,1 1 5-16,-1 1-2 0,4 1 0 0,-3-1 2 15,-1 1 1-15,1 0 1 0,-1 1-6 16,2 2 5-16,-3 2-7 0,3 1 1 0,-5-1 7 15,3 2-8-15,-2 2 6 0,-2-2-1 0,-1-1 3 16,0 0-1-16,0 0 5 0,0-1-1 16,0 1-9-16,-1-1 9 0,-6-2-6 0,2 1 5 15,-2-2 4-15,0 2-2 0,-1-2-3 0,0 0-3 16,0 1 10-16,-1-1-11 0,2-2 13 16,0 1 2-16,0-1-15 0,2 0 9 0,0 0-10 15,0-1 0-15,1 0-9 0,2 0-9 0,0-2-36 16,1 1-52-16,1 0-73 0,0-2-157 0,0 2-255 15,0 1-605-15</inkml:trace>
  <inkml:trace contextRef="#ctx0" brushRef="#br3" timeOffset="-38586.72">22370 17204 0 0,'0'0'0'0,"0"0"0"16,0 0 0-16,0 0 17 0,0 0-5 15,0 0-5-15,0 0 4 0,0 0-6 0,0 0-1 16,0 0 5-16,0 0-6 0,0 0 6 0,27-5-2 16,-24 5 0-16,1-1-2 0,1 1-2 15,-2 0 8-15,1 0-9 0,0-1 7 0,3 1 6 16,-3 0-5-16,2 0 11 0,-2-2-2 0,2 2-2 15,1 0-3-15,0 0 1 0,-1 0-9 0,0 0 2 16,1 0 7-16,-1 0-9 0,1 2 10 0,1-1-3 16,-1 0-5-16,2 0 1 0,1-1-2 15,-1 1 2-15,1-1-3 0,0 1 4 0,-3 1-5 16,2-2-3-16,2 2 3 0,-2 0-1 0,1-1 1 16,1 2 2-16,-2-2-4 0,1 0 2 15,1 0 2-15,-1 1-2 0,0 0-3 0,2-1-1 16,-2 2-5-16,1-1 2 0,0 0 3 0,-1 2-3 15,1-2 2-15,0 1-4 0,-1-2 3 16,-3 1-2-16,1-1 4 0,-1 1 2 0,-2 0-11 16,0-2 7-16,-2 1-7 0,-2-1 3 0,0 1 3 15,0-1 1-15,-1 0 0 0,2 1-3 0,-2-1 6 16,0 0-9-16,1 0 9 0,1 0 1 0,2 0-3 16,0 0 5-16,2 0-4 0,-1 0-1 0,2 0-1 15,2 0 1-15,-2 0-5 0,2 0-3 16,-1 0 6-16,-1 0-9 0,2 0 0 0,-4 0-2 15,0 1-2-15,0-1 4 0,0 0 4 0,-2 0 6 16,0 0-4-16,0 0 8 0,-3 0-4 0,1 0 6 16,-1 0 13-16,0 0 4 0,0 0 7 15,0 0-11-15,0 0-9 0,0 0-22 0,0 0-8 16,0 0-1-16,1 0-5 0,0 0 2 0,2 0-14 16,-1 0-5-16,1 0 1 0,2 0 8 0,0 0 14 15,2 0 5-15,1 0 8 0,-1 0-7 16,2 0 4-16,-2 0-23 0,-3 0 34 0</inkml:trace>
  <inkml:trace contextRef="#ctx0" brushRef="#br3" timeOffset="-37077.74">22482 17249 0 0,'0'0'0'15,"0"0"0"-15,0 0 19 0,0 0-4 16,0 0-7-16,0 0 3 0,0 0-8 0,0 0 1 16,0 0 9-16,0 0-7 0,0 0 5 0,0 0 4 15,0 0 1-15,-68 5 1 0,65-5 13 0,1 0 5 16,2 0-9-16,0 0-3 0,0 0-21 0,0 0-12 15,0 0 1-15,0 0 23 0,3 0 18 16,2 0 17-16,2 0 17 0,1 0-17 0,2 0-3 16,3 0-11-16,0 0-16 0,-1 0 0 0,3 0-5 15,-3-1-1-15,3 0-6 0,0 0 3 0,1-1-6 16,-1 2-3-16,1-1 7 0,-1 1-8 16,0-1 2-16,-1 1 3 0,1 0-3 0,-2-1-1 15,0 1 3-15,-1 0-2 0,0 0-5 0,0 0 5 16,-3 0-9-16,1 0 3 0,-1 0 8 15,-1 0-6-15,2 0 3 0,-1 0-4 0,-1 1 1 16,0 0-1-16,1 0 4 0,0-1 4 16,-1 2-9-16,1-2 9 0,0 1-7 0,0 0-1 15,0 0 2-15,1 0 0 0,0 0-6 0,-1 1 2 16,1-1 11-16,-1 0-11 0,-1 0 11 0,1 1-4 16,-1 0-7-16,-1-2 5 0,3 1-1 0,-3 0 2 15,2 0 0-15,0 1 1 0,-2 0-4 0,1-1-2 16,-1-1 6-16,1 1-7 0,-2-1 5 0,0 1 4 15,0-1-2-15,2 0 8 0,1 1 3 16,-3-1 2-16,0 0-3 0,3 0 2 0,-3 0-2 0,-1 0-5 16,-1 1 6-16,-1-1 0 0,0 0 4 15,-1 0 8-15,0 0-2 0,0 1-8 0,0-1 2 16,-2 1-8-16,2-1-5 0,-2 0 12 0,0 0 3 16,0 0 15-16,0 0 15 0,0 0 9 15,0 0 11-15,0 0 14 0,0 0 19 16,0 0-4-16,0 0-6 0,0 0-29 0,0 0-35 0,-2-1-16 15,-2 0-11-15,0-1 1 0,0 1-3 16,-2-1 0-16,0-1-8 0,-3 1 0 0,0 1 5 16,1 0-5-16,-2 1 9 0,-2 0 1 0,1 0-4 15,-1 0 3-15,-2 0-3 0,2 0 2 0,-3 0-9 16,0 0 7-16,1 0-6 0,0 0-6 16,-1 1 11-16,0 0-4 0,-1-1 0 0,0 1 2 15,0-1 4-15,1 0-5 0,0 0 8 0,0 1 2 16,1 0-10-16,-1-1 8 0,2 2-8 0,-1-2 5 15,-1 0 5-15,4 0-1 0,-3 0 0 16,2 0-4-16,-1 1 4 0,1-1-4 0,3 0 4 16,0 0 5-16,3 0-7 0,1 0 10 0,3 0-9 15,0 0-5-15,1-1-13 0,1 1-23 0,0-2-23 16,0 1-17-16,1 0 9 0,2 0 3 0,2-1 15 16,0-1 11-16,2 1-14 0,-2-2-14 0,3 1-19 15,-3 1-15-15,1-1-27 0,0 1-4 16,-3 2-2-16,3-1 19 0,-2 1 36 0,-3 0-18 15</inkml:trace>
  <inkml:trace contextRef="#ctx0" brushRef="#br3" timeOffset="-32991.4">23113 15758 0 0,'0'0'6'0,"0"0"126"15,0 0-100-15,0 0-23 0,0 0-3 0,0 0 2 16,0 0-4-16,0 0 3 0,0 0 1 16,0 0 4-16,0 0 7 0,0 0 15 0,0 0 21 15,0 0 23-15,33-70 35 0,-33 69 17 16,0 1 5-16,0 0-11 0,0 0-38 0,0 0-37 0,-3 0-29 16,1 0-16-16,-3 1-6 0,0 3 4 0,-1-1 1 15,1 2-4-15,-2-1 4 0,1-1 1 16,-1 1 1-16,3-2 3 0,-1 1 0 0,3 0-3 15,-3-1-1-15,1 0-1 0,-4 2-1 0,4-2 2 16,-2 1 0-16,1 1-3 0,-1-1-2 0,0 3 0 16,-2-1-1-16,2 1 3 0,-1 1-1 15,-1 2 1-15,1 0 3 0,-1 0 1 0,2 0-1 16,0 1-1-16,-2 2-2 0,1 1-3 0,1-1 0 16,-2 2 2-16,2 1-2 0,-2 1-3 0,0 0 1 15,2 0-3-15,-1 2 2 0,-1-1 3 0,2 0-3 16,-1-1 1-16,1-1 0 0,1 1 0 15,-1-1 1-15,-2 0 2 0,2 1-1 0,0-3-1 16,0 1 1-16,-3 0 0 0,3-1 1 16,-3-1 0-16,1 2 3 0,0-1-2 0,0 1-1 15,-2-3 5-15,3-1-4 0,-2 0 4 0,3 0 0 16,0-1-4-16,-1 0 2 0,1 1-2 0,1-3 1 16,0 3-2-16,0-1 3 0,0-1-5 15,0 0 0-15,1 1 3 0,-4 0-2 0,4 0 4 0,-1 1 0 16,0-2 0-16,-1 0-4 0,1-1-3 15,-1 0 3-15,1 1-3 0,0-1 6 0,0 0 1 16,0 1-3-16,-2-1 4 0,1 1-2 0,0 0 1 16,2 0 0-16,-3-2-4 0,1 3 0 15,1-2 2-15,1 1 0 0,-1 0-2 0,1 1 3 16,-1-1-6-16,0 0 4 0,1 0 0 0,0 0 0 16,0 0 0-16,0 0-2 0,2 1 8 0,-3-3-8 15,1 1 9-15,-1 0-4 0,0 1-6 0,0-1 5 16,0 0-4-16,1 0 10 0,-1-1-3 15,1 0 2-15,-3 1-4 0,3-2-7 0,-2 2 6 16,1 0-7-16,0 2 8 0,-1-1 0 16,1-1-2-16,1 1 0 0,-1 0-1 0,1 0 0 15,1 0-4-15,-1-1 4 0,1 1-4 0,-3 0 4 16,4 1 4-16,-1-1-1 0,0-1 2 0,-1 1-3 16,1 2 1-16,0-2-2 0,-1 0 2 15,-2 0 4-15,2 0-5 0,0-1 5 0,-1 1-6 0,1-1-1 16,0 0 2-16,0-1-3 0,1-1 0 15,0 2 1-15,-1-1 4 0,3 0-6 0,-1-1 10 16,1 1-7-16,0-1-2 0,-2 0 8 0,2 0-10 16,-1 1 10-16,2 0 0 0,-2-2 2 0,1 1 5 15,-1 1 1-15,-1-2 5 0,1 2-4 16,-3 0 4-16,0-1-5 0,2 2 2 0,-2-1-1 16,3 1 2-16,-2-1-2 0,0-1-4 0,2-1 2 15,0-1-7-15,0 1 3 0,-1-2-3 16,2-1-4-16,1 0-1 0,0-1-5 0,-2 0-4 15,2 0-6-15,0 0 2 0,0 0 1 0,0 0-2 16,0 0 2-16,0 0-15 0,-1 0-11 16,1 0-14-16,0 0-22 0,-3 0-43 0,1 0-26 15,-2 3-9-15,0 0-1 0,-1 2 40 0,0-1 24 16,-2 2 22-16,-1 0 27 0,2 1 9 0,0-1 10 16,2-2-32-16,1 0-49 0</inkml:trace>
  <inkml:trace contextRef="#ctx0" brushRef="#br3" timeOffset="-32436.06">23176 15522 0 0,'0'0'125'0,"0"0"-73"0,0 0-17 0,0 0-14 16,0 0-6-16,0 0-6 0,0 0-2 0,0 0 1 16,0 0 3-16,0 0 6 0,0 0 6 0,0 0 5 15,0 0 1-15,-8 23 4 0,6-18-3 16,-1-2-2-16,2 2-1 0,-3-1-6 0,2 0-3 16,-1 2-5-16,1 0-3 0,1-1-8 0,-2 0-4 15,1 0-8-15,0 1-12 0,1-1-4 0,1 0-18 16,0-1-15-16,0 1 1 0,0-4 4 0,0 2 12 15,0-1 20-15,0-1 4 0,0 0-8 16,0 0-153-16,0 1 179 0</inkml:trace>
  <inkml:trace contextRef="#ctx0" brushRef="#br3" timeOffset="-32027.97">23112 15676 0 0,'0'0'117'0,"0"0"-67"0,0 0-22 0,0 0 0 16,0 0 15-16,0 0 4 0,0 0 13 0,0 0 14 15,0 0 7-15,0 0 17 0,0 0 12 0,0 0 0 16,0 0-5-16,0 0-12 0,11-29-18 0,-11 29-7 16,0 0-10-16,0 0-10 0,0 0-10 15,0 1-11-15,-2 2-8 0,-1 2-5 0,-2 4 2 16,-2 1-2-16,-2 2-2 0,1 1-2 0,-2 1-4 16,-1 1-8-16,2 1 1 0,0 0-1 15,-1 0 0-15,0 1 4 0,1 2 0 0,-2 1-5 16,0 1-1-16,0 2-2 0,-3 3-3 0,0 1-3 15,0 2-1-15,-2 1-15 0,0 2-22 16,-1-1-28-16,-2 1-53 0,2 0-44 0,-3 1-33 16,-1 3 3-16,-1-2 48 0,6-6 29 15,6-10-111-15</inkml:trace>
  <inkml:trace contextRef="#ctx0" brushRef="#br3" timeOffset="-25554.12">19930 3364 348 0,'0'0'81'15,"0"0"36"-15,0 0 79 0,0 0 73 0,0 0 36 16,0 0-26-16,0 0-64 0,0 0-54 16,0 0-32-16,0 0-26 0,0 0-15 0,0 0-15 15,-25-70-27-15,25 70-22 0,0 2-17 0,-1 5-11 16,-4 5 4-16,4 4 7 0,-1 6-1 0,1 0 2 16,-1 5-5-16,-1 1-3 0,2 2 2 0,1 1-4 15,0 2 4-15,-1 2-2 0,1 1 5 0,0-2-2 16,-2 0-3-16,1 0 2 15,-2-3-4-15,1-1 1 0,1-3 0 0,1-2-1 0,0-3-1 16,0-3-2-16,0-3-4 0,1-2-6 16,3-4-2-16,-2-1-7 0,-1-3-5 0,0-2 4 15,0-3-2-15,0-1 8 0,-1 0 16 16,3 0 15-16,-3 0 16 0,0-1 21 0,0-3 6 0,0-3-9 16,0-2-14-16,-5-3-17 0,2-4-9 0,-4 0 10 15,-2 2 7-15,0-1 3 0,-1-2-6 16,-3 1-5-16,0 2-2 0,-2 0-2 0,1 1 3 15,-3 1-4-15,1 3 2 0,-2 3-4 0,0 1-1 16,3 1 2-16,-3 4 2 0,0 0-2 0,5 0-3 16,-3 3-1-16,5 3-5 0,0 1-3 15,1 2-3-15,1 4-7 0,4 1 2 0,-1 3 2 16,2 0-1-16,2 1 2 0,2 1-1 0,0-1-4 16,3-1-1-16,5 0 1 0,-2 0-1 0,5-2 2 15,4-2-3-15,-1 0 0 0,5-3-5 0,0-2-6 16,2-2-4-16,0-4-17 0,1-2-9 15,1 0-32-15,1-4-37 0,-1-5-57 16,0-2-109-16,0-3-146 0,-8 4-3 0,-5 3-402 0</inkml:trace>
  <inkml:trace contextRef="#ctx0" brushRef="#br3" timeOffset="-25137.16">20138 3100 2384 0,'0'0'-118'0,"0"0"66"0,0 0 20 0,0 0 42 15,0 0 1-15,0 0-22 0,0 0-12 0,0 0 10 16,0 0 13-16,0 0 4 0,0 0 1 15,0 0 2-15,0 0-1 0,0 0-1 0,126-2-3 16,-108 4-4-16,-4 1 3 0,5-1-4 16,-7 3 2-16,2-3 0 0,-4 2-6 0,-4-1 5 15,3 2-4-15,-6-2 1 0,1 2 2 0,-3 0 6 16,-1 0 12-16,0 2 10 0,-1 2 13 0,-5 3 1 16,-4 2-2-16,2 0-4 0,-2 0-5 15,-3 4 0-15,2-1-2 0,1 0 2 0,-2 1-3 0,2-1 2 16,1-2-4-16,0 1-3 0,4 0-4 15,-1-1-4-15,3-1-5 0,2 0-7 0,1-1-6 16,0-1-12-16,3 1-2 0,5-3-5 0,4 0-6 16,0 0 0-16,8-3-9 0,1-2-14 0,6-1-22 15,3-3-58-15,0-1-116 0,2 0-215 16,-9-5-40-16,-8 2-426 0</inkml:trace>
  <inkml:trace contextRef="#ctx0" brushRef="#br3" timeOffset="-24784.63">20893 3333 1545 0,'0'0'22'0,"0"0"100"0,0 0 78 0,0 0 4 15,0 0-62-15,0 0-47 0,0 0-17 16,0 0-23-16,0 0-21 0,0 0-16 0,0 0-1 16,0 0 9-16,0 0 0 0,0 0 4 0,-54 101 4 15,46-74 1-15,0 3 0 0,4-1-2 0,-1 1-8 16,3 2-15-16,0-4 2 0,1 1-11 15,1-2-6-15,0-3-9 0,2 0-28 0,3-3-26 16,2-3-41-16,4 0-63 0,5-6-68 0,-1-3-122 16,7-3-159-16,-5-4 43 0,-3-2-310 0</inkml:trace>
  <inkml:trace contextRef="#ctx0" brushRef="#br3" timeOffset="-24582.47">21405 3391 2028 0,'0'0'498'16,"0"0"-460"-16,0 0 37 0,0 0 23 16,0 0-24-16,0 0-54 0,0 0-14 0,0 0-1 15,0 0-3-15,-125 84 0 0,106-63 1 0,-2 4 3 16,-3 0-6-16,0 0 2 0,0 1-2 16,-2 0-1-16,1-1 2 0,2-4-8 0,3 1-14 15,2-4-33-15,6-4-44 0,0-1-66 0,5-4-99 16,2-2-188-16,2-3-115 0,3-2-572 0</inkml:trace>
  <inkml:trace contextRef="#ctx0" brushRef="#br3" timeOffset="-24395.47">21056 3433 2240 0,'0'0'78'0,"0"0"14"15,0 0 6-15,0 0-2 0,0 0-51 0,0 0-56 16,0 0-1-16,0 0 5 0,0 0 15 0,0 0 8 15,0 0 1-15,0 0-2 0,0 0-3 0,0 0 0 16,82 124-8-16,-64-105 0 0,2-3-6 16,-1 0-16-16,-1-2-16 0,2 0-45 0,-3-1-76 15,2-3-114-15,0-2-224 0,-6-2-64 0,-3-3-543 0</inkml:trace>
  <inkml:trace contextRef="#ctx0" brushRef="#br3" timeOffset="-24200.89">21517 3680 2548 0,'0'0'21'0,"0"0"3"0,0 0 32 16,0 0 14-16,0 0-45 0,0 0-19 0,0 0 3 16,0 0 1-16,0 0-7 0,0 0 3 0,-31 118-1 15,31-102-3-15,1 0-1 0,-1-1-9 0,2-2-23 16,-1 0-49-16,0-4-83 0,3 0-139 0,-2-3-266 15,5-2-53-15,-5-1-392 0</inkml:trace>
  <inkml:trace contextRef="#ctx0" brushRef="#br3" timeOffset="-24035.86">21595 3460 2144 0,'0'0'519'16,"0"0"-473"-16,0 0 31 0,0 0 18 0,0 0-22 15,0 0-53-15,0 0-41 0,0 0-30 16,0 0-31-16,0 0-22 0,0 0-30 0,0 0-65 16,0 0-88-16,-33 3-241 0,39 9-133 15,-1-5-246-15</inkml:trace>
  <inkml:trace contextRef="#ctx0" brushRef="#br3" timeOffset="-23719.95">21865 3814 1858 0,'0'0'-22'0,"0"0"31"0,0 0 91 16,0 0 93-16,0 0-28 0,0 0-40 0,0 0-4 15,0 0-12-15,0 0-15 0,0 0-13 0,0 0-17 16,0 0-4-16,0 0-8 0,0 0-12 0,104 135-4 16,-104-107-13-16,-4 1-11 0,-9 5-25 15,-9 3-62-15,-7 2-109 0,4-7-355 0,5-11-1041 0</inkml:trace>
  <inkml:trace contextRef="#ctx0" brushRef="#br3" timeOffset="-20251.57">22236 3468 888 0,'0'0'166'0,"0"0"50"15,0 0 54-15,0 0 29 0,0 0-32 0,0 0-83 16,0 0-53-16,0 0-35 0,0 0-27 16,0 0-30-16,0 0-20 0,0 0-8 0,-2-28-3 15,4 35 10-15,0 3 5 0,5 2-1 0,1 4-6 16,0-1-9-16,0 1-5 0,3 2-4 15,-1 0 4-15,1 0-4 0,1 0 0 0,1 0 3 16,0-2-4-16,1 0 1 0,0-1-2 0,-1 1-7 16,3-2-8-16,-3 0-13 0,1 0-18 15,0-3-25-15,-1 2-36 0,-1-4-45 0,-1-1-58 16,-1-1-75-16,0-1-136 0,-2-3-34 0,-4 0-439 0</inkml:trace>
  <inkml:trace contextRef="#ctx0" brushRef="#br3" timeOffset="-20016.63">22650 3407 2439 0,'0'0'-69'0,"0"0"66"15,0 0 66-15,0 0 24 0,0 0-48 0,0 0-43 16,0 0-8-16,0 0 2 0,0 0 7 0,0 0-1 15,0 0 4-15,0 0 0 0,-81 124-2 16,70-98 3-16,0 2-3 0,2-3-3 0,-1 2-6 16,3-3-15-16,-3-1-24 0,4-2-32 0,0-1-54 15,3-1-70-15,-1-1-83 0,3-3-146 16,-2-3-68-16,3-4-274 0</inkml:trace>
  <inkml:trace contextRef="#ctx0" brushRef="#br3" timeOffset="-19092.27">22825 3766 456 0,'0'0'238'15,"0"0"40"-15,0 0-5 0,0 0-20 0,0 0-45 16,0 0-37-16,0 0-24 0,0 0-26 0,0 0-15 16,0 0-28-16,0 0-29 0,0 0-14 15,-9-38-16-15,9 32-10 0,0 0-2 0,2 0-7 16,3 0 0-16,3 0-6 0,-2 1 5 0,2 1-1 16,-2-1-2-16,2 3 6 0,0 1-6 0,1 1 1 15,-2 0 0-15,3 2 0 0,-2 5 4 0,-1 1 6 16,1 3 6-16,-2 2-1 0,0 2 7 15,-4 3-5-15,0 0-2 0,-2 1 5 16,0 1-8-16,-5 0 0 0,-5 3-1 0,0-3-1 16,-3 1-3-16,-3 2 4 0,1-1-4 0,-3 0 0 15,0-1 3-15,-1-3-2 0,-2-1 1 0,4-1 1 16,-3-2 0-16,-1 0 3 0,4-3 3 0,-1 0 3 16,0-3-2-16,1-2 4 0,4-2-1 0,2 0-6 15,5-3 2-15,2-1-8 0,3 0-9 16,1-2-20-16,0-4-18 0,0-2-8 0,5 0 1 15,1-4 13-15,3 2 7 0,1 1 5 0,1 1 0 16,4 2 4-16,-2 1 5 0,0 2 3 0,1 0 1 16,3 2-1-16,1 1 2 0,-1 0-2 15,1 0 2-15,0 5 1 0,1 2 1 0,-3 0 1 16,2 1 0-16,-2 0-1 0,0 2-11 0,-2 0-3 16,1 1-15-16,0-1-22 0,-4 0-31 0,1-3-49 15,0 0-61-15,-1-1-81 0,-1 0-95 16,-4-3 11-16,-2 0-345 0</inkml:trace>
  <inkml:trace contextRef="#ctx0" brushRef="#br3" timeOffset="-18709.64">23009 3113 2510 0,'0'0'-227'0,"0"0"41"0,0 0 19 15,0 0 117-15,0 0 110 0,0 0 23 0,0 0-3 16,0 0-24-16,0 0-12 0,91 129-4 15,-65-97-3-15,1 0 2 0,2 1-6 0,-2-2-8 16,-1 4-4-16,1 0 1 0,-6 1-5 16,-1 3 1-16,-2 2-2 0,-3 0-8 0,-2 1 2 15,-2 1-6-15,-4-3 2 0,0 2-4 0,-5-2-3 16,1-2 2-16,-3 1-5 0,-3-1-2 0,-2-2-5 16,-3 1-13-16,-6-2-7 0,1-2-13 0,1-1-19 15,-6-3-22-15,4 2-40 0,-4-4-64 0,4 1-80 16,-3-4-118-16,8-6-38 0,3-7-413 0</inkml:trace>
  <inkml:trace contextRef="#ctx0" brushRef="#br3" timeOffset="-16692.51">24098 3515 675 0,'0'0'204'0,"0"0"6"0,0 0 74 16,0 0 54-16,0 0-26 0,0 0-93 0,0 0-57 16,0 0-36-16,0 0-27 0,0 0-33 0,0 0-17 15,0 0-16-15,-10-13-12 0,-1 19-1 0,-2 1 2 16,-4 2-1-16,0 2-1 0,-2-2 1 0,0 2-9 16,-1 2 2-16,0 2-1 0,-2-1-8 15,1-1 1-15,1 1-4 0,-1 1-2 0,5-2 1 16,-2-2 3-16,5 2 0 0,-2-1-2 0,3-2 3 15,2-2-7-15,2 0 2 0,4-1-3 16,3-1-8-16,0-2 2 0,1 1-4 0,0 0 3 16,1-1 1-16,4 2 3 0,2 0 4 15,2 0 2-15,2 1 10 0,3-2-4 0,2 1 4 0,3 0-2 16,0-1-6-16,3 1 0 0,0 0-3 16,3-1 0-16,-1 0-2 0,2 1 3 0,4-1-4 15,0 1-1-15,3 0-2 0,-1 0-8 0,5 1-9 16,-3 1-19-16,0 1-35 0,-1 1-54 0,-1 1-83 15,-2 0-123-15,-6 0-260 0,-11-4-604 0</inkml:trace>
  <inkml:trace contextRef="#ctx0" brushRef="#br3" timeOffset="-15826.34">19420 4506 2170 0,'0'0'-255'0,"0"0"74"15,0 0 73-15,0 0 174 0,0 0 58 0,0 0-16 16,0 0-29-16,-9 135-18 0,8-102-14 0,0 2-11 16,1 1-7-16,0-2-5 0,0 0-3 0,0-1 0 15,1-1-3-15,1-3-7 0,4-1-3 16,-3-1-4-16,3-4-2 0,-2 0 1 0,1-3-3 15,1-3-3-15,-1-2-1 0,-1-2-2 16,-1-4-6-16,3-2 8 0,-5-3 2 0,1-2 7 16,-1-1 25-16,-1-1 12 0,0 0 24 0,0 0 19 15,0 0-4-15,0-4-2 0,0-2-20 0,-4-2-21 16,-4-2-15-16,-1-3-7 0,-2 1-2 16,-1 0-1-16,-6-2-3 0,2 1-8 0,-4 2 0 0,-1-2-2 15,-4 4 3-15,2 2 0 0,-3 2 1 16,0 2-1-16,-1 2-4 0,-2 1 5 0,6 2-3 15,-4 7 2-15,4 0-1 0,2 1-1 0,7 1-2 16,-1 3-3-16,2 3 3 0,3-1-7 16,2 3-2-16,4 2-4 0,0-3-10 0,4-1-2 15,3-1-6-15,3-2 2 0,5-1 8 0,4 0 5 16,0-3 8-16,3-1 3 0,3 0 3 0,5-4 1 16,-1-1 2-16,2-1-7 0,3-3-4 0,-1 0-8 15,5-6-16-15,-3-3-29 0,2-2-50 16,2-4-50-16,0 1-118 0,-2-2-165 0,-6 3-36 15,-10 4-527-15</inkml:trace>
  <inkml:trace contextRef="#ctx0" brushRef="#br3" timeOffset="-15451.33">19676 4301 2725 0,'0'0'-202'0,"0"0"61"16,0 0 40-16,0 0 96 0,0 0 49 0,0 0-12 16,0 0-16-16,0 0-8 0,0 0-4 15,0 0-2-15,133-33-2 0,-111 33 0 0,1 3 3 16,-3 3-7-16,-5 1 0 0,2 1-5 0,-4 0-3 15,-4 2 4-15,0-2 1 0,-6 2 3 16,2 0 4-16,-5 0 12 0,0-1 6 0,0 4 7 16,-5-1 8-16,1-1-6 0,-4 3-3 0,0-1-4 15,2 2-9-15,-2 0-4 0,0-2-3 0,5 1-4 16,-2 1-1-16,3-1 0 0,1 0-5 16,1 1-5-16,0-1-10 0,1 0-14 0,5-2-11 0,1-1-16 15,7 0-12-15,-1-2-25 0,6 1-45 16,2-5-95-16,2 0-139 0,5-3-57 0,-6 1-354 15,-6-2 612-15</inkml:trace>
  <inkml:trace contextRef="#ctx0" brushRef="#br3" timeOffset="-15089.51">20562 4477 2424 0,'0'0'-24'0,"0"0"24"0,0 0 49 0,0 0 36 15,0 0-22-15,0 0-35 0,0 0-13 0,0 0-1 16,0 0 0-16,0 0 4 0,0 0 1 0,0 0-2 16,-99 143 4-16,86-112-2 0,3 5-2 0,1 2-1 15,0 2-5-15,1 0-6 0,1 0-2 16,3-3-3-16,1 1-8 0,3-3-4 0,0-2-12 16,6-3-21-16,4-3-21 0,2-2-33 0,6-4-39 15,1-4-56-15,3-2-99 0,0-4-148 16,-2-6-48-16,-5-1-516 0</inkml:trace>
  <inkml:trace contextRef="#ctx0" brushRef="#br3" timeOffset="-14866.76">21080 4650 2625 0,'0'0'-35'15,"0"0"22"-15,0 0 44 0,0 0 30 16,0 0-25-16,0 0-31 0,0 0-7 0,0 0 6 16,0 0-2-16,0 0 2 0,0 0-1 0,-85 118-3 15,65-93-7-15,1 0-12 0,-3-2-10 16,0 0-33-16,1-2-32 0,0-3-52 0,3-1-74 16,3-3-98-16,1-3-123 0,7-3-30 0,3-4-443 0</inkml:trace>
  <inkml:trace contextRef="#ctx0" brushRef="#br3" timeOffset="-14685.5">20770 4713 2075 0,'0'0'141'0,"0"0"-107"16,0 0 4-16,0 0 7 0,0 0-21 0,0 0-16 16,0 0 14-16,0 0 19 0,0 0 13 0,0 0 0 15,0 0-8-15,0 0-10 0,0 0-13 0,140 105-8 16,-116-91-5-16,4 0-11 0,-2 0-15 0,3-2-29 15,-1 0-47-15,0-1-89 0,-2-1-146 0,-5-2-241 16,-6-4-839-16</inkml:trace>
  <inkml:trace contextRef="#ctx0" brushRef="#br3" timeOffset="-14484.19">21398 4920 2447 0,'0'0'13'0,"0"0"12"16,0 0 46-16,0 0-5 0,0 0-35 0,0 0-7 16,0 0 3-16,0 0 3 0,0 0-2 0,0 0 1 15,-27 122-8-15,27-104-4 0,0-2-11 16,0-1-12-16,0-2-8 0,1-1-24 0,1-4-32 16,5 0-50-16,-2-3-78 0,1-1-93 0,3-3-190 15,-2-1-58-15,-2 0-539 0</inkml:trace>
  <inkml:trace contextRef="#ctx0" brushRef="#br3" timeOffset="-14334.82">21462 4637 2531 0,'0'0'53'0,"0"0"16"16,0 0 2-16,0 0-22 0,0 0-65 15,0 0-38-15,0 0-38 0,0 0-35 0,0 0-17 16,0 0-46-16,0 0-99 0,0 0-217 0,0 0-849 15</inkml:trace>
  <inkml:trace contextRef="#ctx0" brushRef="#br3" timeOffset="-14137.31">21797 4994 2083 0,'0'0'102'16,"0"0"2"-16,0 0 70 0,0 0 12 15,0 0-56-15,0 0-49 0,0 0-29 0,0 0-12 0,37 126-13 16,-37-108-8-16,-4 1-2 0,-5 1-9 16,-4 0-11-16,2 1-20 0,-4-1-24 0,-1 0-41 15,0-1-56-15,2-1-112 0,1-3-262 0,3-4-127 16,4-5-654-16</inkml:trace>
  <inkml:trace contextRef="#ctx0" brushRef="#br3" timeOffset="-13878.93">21990 4604 2928 0,'0'0'-58'15,"0"0"26"-15,0 0 34 0,0 0 26 0,0 0 4 16,0 0 8-16,0 0 12 0,0 0 1 0,0 0-10 15,0 0-11-15,119 138-9 0,-98-114-9 0,2-1-2 16,-4-2-6-16,1 1-5 0,-1-4-1 16,-3-2-9-16,0-1-15 0,-2-2-22 0,-4 0-32 15,3-4-51-15,-3-1-75 0,1-1-93 0,-3-3-226 16,-2-1-97-16,-2-2-626 0</inkml:trace>
  <inkml:trace contextRef="#ctx0" brushRef="#br3" timeOffset="-13680.7">22483 4509 1739 0,'0'0'864'0,"0"0"-782"0,0 0 20 0,0 0 5 16,0 0-24-16,0 0-53 0,0 0-19 0,0 0-3 16,0 0 4-16,0 0 6 0,0 0 4 15,0 0 3-15,0 0 0 0,0 0-10 0,-104 130-4 16,94-102-8-16,-1-3-13 0,1 2-6 0,2 0-15 15,0-3-28-15,1 0-36 0,1-1-74 0,1-1-104 16,-1 0-262-16,2-6-442 0,1-7-15 0</inkml:trace>
  <inkml:trace contextRef="#ctx0" brushRef="#br3" timeOffset="-13306.84">22577 4953 2188 0,'0'0'-31'0,"0"0"33"0,0 0 107 15,0 0 2-15,0 0-76 0,0 0-16 0,0 0 4 16,0 0 5-16,0 0 3 0,0 0 3 0,0 0 3 15,96-119 2-15,-85 102 0 0,0 1-3 0,0-1-2 16,-1-1-2-16,0 2-5 0,-1 1 3 0,-4 1 5 16,0 2 1-16,-4 3 7 0,0 4 3 15,-1 2-1-15,0 2-3 0,0 1-15 0,0 0-16 16,0 2-18-16,-1 3-8 0,-1 4-2 0,-2 8 5 16,-1 2 9-16,-1 4 2 0,-1 5 3 0,0-1 1 15,2 2-4-15,-1 0 0 0,-3 1-2 0,4-3-7 16,0 3-12-16,3-5-24 0,0 0-32 15,2-3-27-15,0-4-64 0,3 0-74 16,2-4-142-16,0-6-212 0,-3-2-801 0</inkml:trace>
  <inkml:trace contextRef="#ctx0" brushRef="#br3" timeOffset="-12956.75">23000 4332 1401 0,'0'0'789'0,"0"0"-858"0,0 0 140 16,0 0 57-16,0 0 17 0,40 130-26 0,-28-97-30 16,1 3-18-16,2 0-16 0,-1 3-12 0,0 0-9 15,-1 1-3-15,2-1-8 0,-4 0-4 0,-1-2-5 16,-1-1-6-16,-3 0 3 0,-4-1-8 16,-2-1-1-16,0 1-4 0,-6-1-12 0,-6-3-11 0,-3 2-20 15,-5-4-34-15,-1 0-40 0,-4-2-54 0,-3-2-176 16,7-7-262-16,4-7-841 0</inkml:trace>
  <inkml:trace contextRef="#ctx0" brushRef="#br3" timeOffset="-10635.1">18977 5689 1334 0,'0'0'389'0,"0"0"-263"0,0 0 46 0,0 0 13 15,0 0 3-15,0 0-48 0,0 0-56 0,0 0-38 16,0 0-22-16,0 0-11 0,0 0 0 0,0 0 6 15,17-18 1-15,9 18-5 0,1 0-6 16,4 0-3-16,4-1-5 0,-1 1-3 0,3-2-6 16,-3 0-13-16,4 1-18 0,-5 1-35 0,-2 0-47 15,-4 0-79-15,-5 0-159 0,-2 1-176 16,-8 1 7-16,-2 1-369 0</inkml:trace>
  <inkml:trace contextRef="#ctx0" brushRef="#br3" timeOffset="-10445.61">19042 5862 2115 0,'0'0'75'0,"0"0"-132"0,0 0 46 16,0 0 62-16,0 0 31 0,0 0-12 0,0 0-20 16,0 0-10-16,0 0-12 0,137 9-8 0,-100-17-14 15,-4-1-12-15,5 0-22 0,-5-1-34 0,-3-1-61 16,-1 2-146-16,-7 1-200 0,-2 2-32 15,-10 2-510-15</inkml:trace>
  <inkml:trace contextRef="#ctx0" brushRef="#br3" timeOffset="-10243.58">19512 5475 2475 0,'0'0'-63'16,"0"0"49"-16,0 0 48 0,0 0 72 0,0 0-8 15,0 0-14-15,0 0-14 0,0 0-4 16,0 0-13-16,103 120-16 0,-87-94-2 0,-9 2-7 16,-3 4-4-16,-4 2-4 0,-2 4-7 15,-11 1-11-15,-4 4-14 0,-6 0-14 0,-1 0-35 16,-6-1-39-16,0 0-74 0,0-5-147 0,9-9-287 16,9-10-882-16</inkml:trace>
  <inkml:trace contextRef="#ctx0" brushRef="#br3" timeOffset="-9067.61">21481 4658 975 0,'0'0'-146'0,"0"0"43"0,0 0 108 16,0 0 55-16,0 0-14 0,0 0-17 0,0 0 9 15,0 0 4-15,0 0 1 0,0 0 4 0,0 0 5 16,0 0 2-16,36 29 7 0,-32-27 5 0,-2 0-3 16,-1 0-4-16,-1 1-6 0,2-2-5 0,-2 0-2 15,0 0 6-15,0 0 9 0,0 1 3 16,0-2 6-16,0 1-3 0,0 0-4 0,0-1 0 15,-2 1-2-15,1-1-4 0,-1 1-4 0,1-1-8 16,-2 1-9-16,2-1-2 0,-1 0-4 16,2 0-3-16,0 0-3 0,0 0-5 0,0 0-9 15,0 0-10-15,2-2-7 0,1 1-6 0,-1-1-1 16,0-2 4-16,1 2 6 0,2-1 0 0,-1 1 4 16,2-2-3-16,-3 3-1 0,-2 0 0 0,1 1-7 15,-2 0-4-15,1 0-10 0,-1 0-20 0,0 0-30 16,0 0-48-16,0 0-58 0,0 1-83 15,-1 4-98-15,-1 0-9 0,2-2-272 16,-1 1 447-16</inkml:trace>
  <inkml:trace contextRef="#ctx0" brushRef="#br3" timeOffset="-8080.09">20603 5636 1425 0,'0'0'60'0,"0"0"52"0,0 0 59 16,0 0 36-16,0 0-14 0,0 0-67 0,0 0-31 16,0 0-18-16,0 0-25 0,0 0-19 0,0 0-11 15,0 0-11-15,0 0-6 0,0 0-2 16,-89 29-4-16,66-7 2 0,-2 1-5 0,-1-1-4 16,2 1-7-16,-1 1-12 0,3-2-11 0,-1 0-21 15,3-2-41-15,5-2-60 0,-2-1-102 0,5-4-153 16,1-3-44-16,3-2-127 0,5-4 127 15</inkml:trace>
  <inkml:trace contextRef="#ctx0" brushRef="#br3" timeOffset="-7866.8">20276 5609 2061 0,'0'0'-68'0,"0"0"46"0,0 0 51 0,0 0 67 15,0 0 3-15,0 0-18 0,0 0-3 0,0 0 1 16,0 0-8-16,0 0-7 0,124 86-7 16,-97-72-12-16,-2 2-12 0,1-1-10 0,3 0-11 15,-1 0-6-15,1 0-10 0,-4-3-11 0,1 1-21 16,-2 0-31-16,-2-1-42 0,1-1-58 16,0-1-108-16,-6 1-181 0,-2-4-50 0,-7-4-603 0</inkml:trace>
  <inkml:trace contextRef="#ctx0" brushRef="#br3" timeOffset="-7650.31">20954 5762 2461 0,'0'0'-3'15,"0"0"16"-15,0 0 41 0,0 0 20 0,0 0-31 16,0 0-12-16,0 0 1 0,0 0 1 0,0 0-3 15,0 0-8-15,-34 124-4 0,37-109-10 0,0 0-4 16,3-1-11-16,-1-1-11 0,3-1-22 16,1-1-45-16,1-3-55 0,1-1-90 0,2-3-186 15,-3-1-138-15,-2-2-776 0</inkml:trace>
  <inkml:trace contextRef="#ctx0" brushRef="#br3" timeOffset="-7480.18">21060 5507 2725 0,'0'0'37'0,"0"0"28"15,0 0 8-15,0 0 1 0,0 0-37 16,0 0-37-16,0 0-15 0,0 0-16 0,0 0-20 16,0 0-29-16,0 0-36 0,0 0-55 0,0 0-108 15,0 0-209-15,6 21-67 0,6-15-670 0</inkml:trace>
  <inkml:trace contextRef="#ctx0" brushRef="#br3" timeOffset="-7102.04">21880 5502 2037 0,'0'0'49'16,"0"0"60"-16,0 0 53 0,0 0-2 16,0 0-46-16,0 0-35 0,0 0-19 0,0 0-16 15,0 0-27-15,0 0-9 0,0 0-2 0,0 0-6 16,-120-3 8-16,97 21 2 0,-2 4 3 0,-1-2 3 15,4 3 3-15,0 1 3 0,2-2 2 16,2 3-1-16,-1-3-6 0,7 2-3 0,1-3-10 16,3 0 4-16,5 1-10 0,3-4-3 0,0 1-4 15,6-2-13-15,8 0 4 0,0-3-8 0,8-2-4 16,1-3-4-16,4-2-14 0,2-2-15 0,4-3-21 16,-1-2-36-16,1 0-45 0,-1-4-92 15,-3-3-196-15,-8 2-69 0,-7 1-643 0</inkml:trace>
  <inkml:trace contextRef="#ctx0" brushRef="#br3" timeOffset="-6902">21541 5756 2610 0,'0'0'6'0,"0"0"31"0,0 0 43 16,0 0 12-16,0 0-62 0,0 0-35 0,0 0-7 15,0 0-1-15,0 0 11 0,0 0 3 0,0 0-4 16,0 0-2-16,0 0-4 0,141-35-17 0,-107 32-26 16,2 0-53-16,-1 2-73 0,0 0-132 15,-1-1-239-15,-7 2-305 0,-9 0 121 0</inkml:trace>
  <inkml:trace contextRef="#ctx0" brushRef="#br3" timeOffset="-5540.53">22358 5848 2090 0,'0'0'-16'15,"0"0"64"-15,0 0 69 0,0 0 29 0,0 0-42 16,0 0-43-16,0 0-17 0,0 0-9 0,69-140-16 16,-50 113-6-16,5 0-2 0,-2 0-4 0,2 0 1 15,1 2 2-15,-4 3-4 0,-1 5 0 16,-3 4 1-16,-3 1-4 0,-4 4 0 0,0 1-2 15,-4 3-5-15,0 4-5 0,0 0-1 16,-3 0-4-16,1 0-1 0,-1 5 0 0,0 3-1 16,2 0-1-16,-1 4 8 0,-2 2 3 0,2 0 1 15,-2 4 3-15,0-2-3 0,-1 1 0 0,1 0 3 16,1 2-1-16,1-2 1 0,-2-1 2 0,4 0-1 16,3 1-4-16,-2-5 0 0,2-1-3 0,4 0-3 15,-3-3 0-15,1-2 1 0,1-3 3 0,0-1 7 16,0-2 7-16,0 0 4 0,1-7 6 15,2-3 3-15,-3-3-4 0,3 0 1 0,-1-5-3 16,2-1-4-16,-2-1-1 0,1-3-3 0,0 3-3 16,-4-3 1-16,-1 2 2 0,-1-1-1 15,-4 0 2-15,0 1-3 0,-4 1-2 0,-1-1-2 16,0 1-3-16,-1 5 3 0,-6 0 0 0,1 1 2 16,-1 4 1-16,-2 4-3 0,-1 3-4 0,2 3-14 15,1 0-8-15,0 3-4 0,-2 6 1 16,0 5 7-16,1 2 7 0,0 4 5 0,3 5-1 15,-1 0 1-15,3 1-2 0,3 1 0 0,0-2 1 16,4 1-1-16,3-4 1 0,6 0-6 16,1-2 0-16,4-3 0 0,4-2 2 0,1-3 7 15,4-4 3-15,2-3 1 0,0-4 4 0,1-1-1 16,-1-1 1-16,1-8 5 0,0-2 1 16,-1-4 3-16,-1-2 6 0,0 1-2 0,-4-4 3 0,-2 0 0 15,-2 1 3-15,-4-3 0 0,-1 1 0 0,-4 0 1 16,-1-3-5-16,-1 1 0 0,-7 0-5 15,1 1-5-15,-3 2-1 0,0 0-2 0,-5 5 1 16,-5 3 0-16,0 3-2 0,0 4-6 16,-2 3-11-16,0 2-11 0,-1 5-8 0,1 7 3 15,1 2 6-15,-1 8 7 0,2 4 6 0,2 5 2 16,5 2-2-16,0 3-1 0,3 3 6 0,0 1-1 16,4 4 4-16,5 2 3 0,1 0 5 0,3 3 4 15,4 1 4-15,1-2 6 0,3-1-7 0,-1-1 3 16,0-3-4-16,-1-4-3 0,-2 0 2 15,-1-5-3-15,-4-2 2 0,-6-2-2 0,-2-1 3 16,-4-5 1-16,-4-2 3 0,-7-4 8 16,-5-3-1-16,-3-4 4 0,-6-3-1 0,-2-4 0 15,-3-2 0-15,-1-2-2 0,1-4-1 0,-1-6-9 16,2-3 4-16,4-2-4 0,1-3-3 0,7-3 4 16,3 1-10-16,4-1-1 0,6 0-3 0,3-1-3 15,1-1-3-15,5-2-1 0,10 0-1 0,1-1-6 16,9-5 1-16,3-1-7 0,4-2-4 0,3-2-14 15,1-1-10-15,3-1-2 0,0-1 7 16,1 0 17-16,0 1 15 0,-1 3 11 0,-3 2 6 16,-4 5 6-16,-2 2 10 0,-5 4 12 0,-1 4 16 15,-5 4 8-15,-2 4 5 0,-6 2-7 16,-2 3-11-16,-6 3-8 0,1 2-7 0,-4 0-5 16,0 0-7-16,0 2 5 0,0 5-6 0,0 3 2 15,0 4 1-15,0 2-11 0,0 2 5 0,0 0-6 16,0 1-3-16,0-2 0 0,0 0-14 15,0-2-14-15,0-1-30 0,2-3-36 0,3 0-53 16,3-4-67-16,0-3-153 0,-2 0-190 16,0-3-481-16</inkml:trace>
  <inkml:trace contextRef="#ctx0" brushRef="#br3" timeOffset="-5416.86">23761 5270 2388 0,'0'0'-40'0,"0"0"24"0,0 0 14 0,0 0-41 16,0 0-83-16,0 0-71 0,0 0-108 16,0 0-141-16,0 0-7 0,0 0-307 0</inkml:trace>
  <inkml:trace contextRef="#ctx0" brushRef="#br3" timeOffset="-4142.9">23794 5706 2184 0,'0'0'43'0,"0"0"-47"16,0 0 84-16,0 0 32 0,0 0-62 0,0 0-27 15,0 0 1-15,0 0 1 0,0 0-7 16,0 0-2-16,104-129-2 0,-88 112 0 0,-3 3-3 16,-1 0-2-16,-2 0-1 0,-3 3-3 0,0 3 1 15,-5 1-2-15,0 4 2 0,-2 2 0 0,0 1-4 16,0 0-5-16,0 4-12 0,-3 1-7 0,-2 4 1 15,-1 2 4-15,-3 5 8 0,-2 0 2 0,2 2 2 16,0 2-1-16,2 0 0 0,1 0-1 16,-1 2-3-16,4-3-2 0,2 1-1 0,1-1-3 15,0-4-6-15,3-1-1 0,5-2-2 0,3-1 3 16,-2-4 4-16,1-1 9 0,0-2 9 0,0-4 8 16,-1 0 14-16,3-4 8 0,-1-2 8 15,0-5 3-15,1-1-5 0,0 0-4 0,0-5-4 16,0 1-5-16,-2-3-2 0,1 0-6 15,0-1-8-15,0 0-2 0,1 0-6 0,0-1 2 16,0 1 0-16,0 1-2 0,-1 2 0 16,-3 1 0-16,-1 4-1 0,0 1 0 0,-3 4-2 15,0 2-3-15,-1 3-10 0,-3 2-10 0,0 0-6 16,0 4-4-16,0 4 13 0,-5 5 11 0,0 2 7 16,0 1 6-16,-1 1-1 0,-5 4-4 0,4-1 2 15,3-1-1-15,-2 1-1 0,4-2 2 0,2-2-2 16,0 0-4-16,0-2-2 0,0-2-2 0,5-3-1 15,0-2 1-15,2-2 7 0,-3-3 7 0,5-2 11 16,-1 0 12-16,-1 0 12 0,3-6 4 16,-2-2 2-16,4-4-7 0,0 0-8 0,1-4-5 15,-2 2-1-15,0-1-3 0,-1-1-1 0,0-1-4 16,2 0-6-16,0 1-3 0,0 0-2 0,-2 4-1 16,0 1 0-16,3 2-2 0,-6 2-3 15,2 2-2-15,-3 2 0 0,4 0-7 0,-4 3-4 16,0 0-3-16,2 4 1 0,-3 4 3 0,1 0 8 15,-2 3 4-15,0 0-1 0,-2 1 3 16,-2 4-1-16,0-1-2 0,0 0 5 0,0 1-2 16,-1 0 0-16,-3-1 4 0,-1-1-5 0,0 0 3 15,1 0 4-15,1 0 0 0,-1-3 4 16,1 0-2-16,2-4-2 0,0-1-2 0,0-3-1 16,1-2 3-16,0 0 1 0,0-1 11 0,0 0 10 15,0 0 0-15,1-3 6 0,0-2-4 0,4-3-12 16,0-1-1-16,0-3-6 0,2-3-2 0,1-1 6 15,0 0-5-15,-1-1-4 0,4-3 1 0,-1 1-7 16,5 0 1-16,-4-1-3 0,3 5 1 0,-1 1-2 16,-3 5 0-16,1 0 1 0,-4 3-3 15,0 2-3-15,1 2-3 0,-3 1-9 0,1 1-4 16,-4 0-2-16,3 3 2 0,-4 2 4 0,0 2 5 16,0 2 3-16,-1 1 4 0,0-1 6 15,0 3 1-15,0 1 1 0,0 0-1 0,-1 1 0 16,-1-2-1-16,0-1 0 0,2 1 3 15,-1 0-5-15,1-1 3 0,0 0-5 0,0 0-5 16,1-3-1-16,3 0-3 0,-1-1-6 0,2-2-4 16,-1-2 4-16,2 0 5 0,1-2 10 0,0-1 12 15,2 0 7-15,2-3 1 0,-1-2 2 0,1-4 0 16,3 0-4-16,1-1 1 0,-3-2 0 0,1 0-3 16,-1-1 1-16,1 0-1 0,-2-1-1 15,1-1 0-15,-1 2-1 0,-1-2-1 0,2 1-1 16,-5 0 0-16,1 4-1 0,-5 2 2 0,2 1 2 15,-3 3-4-15,-2 2 1 0,2 1-4 16,-2 1-7-16,0 0-5 0,0 2 0 0,-2 3 1 0,-2 2 8 16,0 2 6-16,0 2 0 0,-3 3-1 15,-1-1-2-15,1 1 1 0,2 0-2 0,1 3 2 16,-2-2-1-16,4 0-1 0,-1-1 0 0,2 0-3 16,1-1 1-16,0-2-4 0,4-2 0 15,0-2-3-15,4 0-1 0,0-2 3 0,3-1 2 16,0-2 8-16,2-2 1 0,3 0 3 0,1-2 1 15,-1-3-1-15,4-2 1 0,-4 1-2 16,2-4 1-16,0 1-1 0,0-1 0 0,-3-1 4 16,1-1-2-16,-5 1 2 0,1-1 1 0,-2-2-1 15,-1 0 1-15,1 0-2 0,-3 3 0 16,-3-2-1-16,1 5 10 0,-4 2 3 0,-1 1 7 0,0 3 4 16,0 1 1-16,0 1 1 0,0 0-4 15,0 0-5-15,-4 3-12 0,-1 3-5 0,-2 3-3 16,-1 3-3-16,0 0 3 0,0 1-1 0,0 1-1 15,2 2 1-15,0-1-1 0,3 0 0 0,-2 0-2 16,4-1-1-16,1-1-3 0,0-2-5 0,0-1-10 16,1-2-18-16,5-1-32 0,0-2-42 15,1-1-78-15,0-4-151 0,-3 0-256 0,2 0-847 0</inkml:trace>
  <inkml:trace contextRef="#ctx0" brushRef="#br3" timeOffset="-3985.44">24974 5323 2515 0,'0'0'-29'0,"0"0"25"16,0 0 78-16,0 0-16 0,0 0-108 16,0 0-61-16,0 0-61 0,0 0-91 0,0 0-196 0,0 0-62 15,0 0-517-15</inkml:trace>
  <inkml:trace contextRef="#ctx0" brushRef="#br3" timeOffset="-3800.3">25176 5359 2642 0,'0'0'50'0,"0"0"5"16,0 0 53-16,0 0-22 0,0 0-40 0,0 0-10 15,0 0-7-15,0 0-1 0,0 0-15 16,0 0-8-16,0 0-3 0,0 0-10 0,0 0-13 15,0 0-28-15,95-38-46 0,-93 38-75 0,0 0-120 16,-2 3-265-16,0 1-112 0,0-2-578 0</inkml:trace>
  <inkml:trace contextRef="#ctx0" brushRef="#br3" timeOffset="-3282.63">23702 5358 1307 0,'0'0'182'0,"0"0"29"0,0 0 23 0,0 0-45 16,0 0-105-16,0 0-42 0,0 0-4 0,0 0-1 15,0 0-2-15,0 0 2 0,0 0-14 0,0 0-7 16,0 0-5-16,21-31-8 0,-14 29-1 15,-2 1-1-15,0 1-5 0,-3 0-1 0,1 0-4 16,0 0-10-16,-3 0-10 0,1 0-16 16,-1 0-30-16,0 3-53 0,0-1-89 0,0 1-150 15,0 1-108-15,0-2-566 0</inkml:trace>
  <inkml:trace contextRef="#ctx0" brushRef="#br3" timeOffset="-2109.36">25182 5859 254 0,'0'0'220'0,"0"0"87"0,0 0 58 16,0 0-8-16,0 0-89 0,0 0-66 0,0 0-40 16,0 0-30-16,0 0-30 0,0 0-21 0,0 0-20 15,0 0-23-15,0 0-8 0,0 0-12 0,10-24-4 16,-2 20-2-16,-2 1-3 0,2-1-1 15,1 1-3-15,0 2 6 0,0-1-7 0,-2 2 4 16,-1 0-3-16,4 2-3 0,-3 1 1 0,-2 2-2 16,4 2 1-16,-2-1-1 0,-2 3 7 0,1 4 1 15,-2 0 3-15,0 1 7 0,-4 2-3 16,0 2 3-16,0 1 0 0,-5-1-3 0,-1 0-1 0,-2 2-1 16,-3-3-3-16,-1 2-4 0,-3-2 1 15,0-1-3-15,-2-1-1 0,-2 0 0 0,-1-2 2 16,-1-2-3-16,-1 1-1 0,-3-2 4 0,2-1-4 15,2-1 3-15,1-1 1 0,-1-2-4 16,3 0 4-16,4-5-3 0,1 1 0 16,-1-1 1-16,7 0 0 0,1 0-2 0,0-1-4 15,3-3-3-15,2 1-7 0,1-1 0 0,0 1-5 16,0-1-3-16,0 1 1 0,2-2-4 0,6 2 3 16,-2 0 0-16,2 1 1 0,0 1 1 0,3 0 1 15,-2 1 0-15,-1 0-3 0,3 2 1 0,-2 4 2 16,1 2 4-16,1 2 5 0,-1 1 2 15,2 5 4-15,0 1 0 0,3 0 3 0,0-1 0 16,3 2 1-16,0-3 0 0,3-1-1 0,0 0-1 16,2-1 0-16,-1-3 0 0,5 0-1 0,-5-3 2 15,0-3-3-15,1-2-3 0,-6-1-6 16,1-1-11-16,-4 0-16 0,-2-2-26 0,-2-2-34 16,-3-1-39-16,1-1-69 0,-6-1-162 0,0 3-131 15,1-1-672-15</inkml:trace>
  <inkml:trace contextRef="#ctx0" brushRef="#br3" timeOffset="-787.15">24391 6009 767 0,'0'0'256'0,"0"0"-30"0,0 0 32 16,0 0 20-16,0 0-53 0,0 0-106 16,0 0-69-16,0 0-26 0,0 0 7 0,0 0 9 15,0 0 6-15,0 0-1 0,53-3-13 0,-26 2-14 16,-3 0-11-16,4 1-3 0,-3-1-6 0,1 0-2 15,2-1-5-15,-4 1-20 0,4 0-33 16,-4 1-55-16,4 0-92 0,-7 0-130 16,0 0-138-16,-4 1-45 0,-6 2-134 0</inkml:trace>
  <inkml:trace contextRef="#ctx0" brushRef="#br3" timeOffset="-582.91">24411 6171 2121 0,'0'0'-53'0,"0"0"17"0,0 0 30 15,0 0 22-15,0 0-1 0,0 0 1 0,0 0 8 16,0 0 1-16,0 0-5 0,0 0-8 0,145 3-10 16,-107-3-5-16,2-2-14 0,2 0-33 15,-2-3-45-15,1 3-92 0,1-1-123 0,-3 2-108 16,-10 0 10-16,-13 1-260 0</inkml:trace>
  <inkml:trace contextRef="#ctx0" brushRef="#br3" timeOffset="463.38">18600 7476 2101 0,'0'0'14'16,"0"0"48"-16,0 0 26 0,0 0 15 0,0 0-16 16,0 0-46-16,0 0-33 0,0 0-13 15,0 0 5-15,0 0 2 0,0 0 7 0,0 0 1 16,35-1-1-16,-10 1-3 0,9-3-3 0,-1 2-2 15,0-1-6-15,5 1-8 0,-4 0-26 16,-1-1-32-16,0 2-55 0,-2 0-85 0,-6 2-133 16,-2 2-134-16,-7 0-62 0,-5-1-172 0</inkml:trace>
  <inkml:trace contextRef="#ctx0" brushRef="#br3" timeOffset="649">18640 7646 2313 0,'0'0'-16'16,"0"0"-2"-16,0 0 9 0,0 0 25 0,0 0 7 16,0 0 8-16,0 0 7 0,0 0 1 15,0 0-6-15,0 0-10 0,137-29-9 0,-102 17-8 16,5 2-3-16,1-3-7 0,-1 1-16 0,-3 0-31 16,-3 0-58-16,-3 2-74 0,0 1-109 0,-5-1-124 15,-10 4-35-15,-3 2-519 0</inkml:trace>
  <inkml:trace contextRef="#ctx0" brushRef="#br3" timeOffset="848.23">19115 7334 2124 0,'0'0'-25'16,"0"0"-1"-16,0 0 24 0,0 0 44 0,0 0 29 16,0 0 15-16,0 0 12 0,0 0 5 15,0 0-5-15,0 0-14 0,130 45-9 0,-108-35-12 16,0 3-14-16,-3 1-13 0,0 2-17 0,-7 2-8 15,-3 0-7-15,-6 0-3 0,-2 2-2 0,-1 3-7 16,-5 0-12-16,-11 1-17 0,-3 3-30 0,-4-3-39 16,-6 1-60-16,2 1-105 0,-3-1-217 0,6-8-68 15,12-4-635-15</inkml:trace>
  <inkml:trace contextRef="#ctx0" brushRef="#br3" timeOffset="1679.2">19860 7364 1759 0,'0'0'9'0,"0"0"30"0,0 0 57 0,0 0 36 16,0 0 1-16,0 0-42 0,0 0-30 16,0 0-18-16,0 0-18 0,0 0-18 0,0 0-8 15,0 0 6-15,0 0 9 0,0 0 11 0,-17-6 0 16,11 25-5-16,3 1-9 0,0 4-4 15,0-2 4-15,2 2-4 0,0-1 0 16,0 1-3-16,1-3-4 0,0-2 1 0,2-1-2 16,5-1 0-16,-3-2-2 0,6-3 2 0,0-1-3 15,0-3 0-15,0-3 3 0,2-1-1 0,5-4 5 16,-4 0 2-16,6-4 2 0,-2-5 2 0,2-2 4 16,-3-4-3-16,4-2 2 0,0-3 0 0,-4-2-2 15,-1-1 3-15,1-3-3 0,-2 1 1 16,-1-1-2-16,1-2-4 0,-3 0 3 0,0-1-3 0,1 1 1 15,-4 1 0-15,-3 4 0 0,-1 6 8 16,-2 6 8-16,-2 2 5 0,0 4 4 0,0 2 1 16,0 3-9-16,0 0-8 0,-2 0-8 0,-2 9-8 15,1 4 3-15,-1 4-1 0,-2 3 4 0,2 5-1 16,-3-1-1-16,5-1 0 0,1 1-2 0,1-1 0 16,0-1-3-16,0 1 0 0,3-2-1 15,5-2-3-15,-2 0-5 0,4-2-9 0,0-2-27 16,3-2-37-16,-1 0-60 0,1-2-96 15,3-3-196-15,-5-2-132 0,-6-3-733 0</inkml:trace>
  <inkml:trace contextRef="#ctx0" brushRef="#br3" timeOffset="2833.97">19826 7349 29 0,'0'0'173'0,"0"0"-164"0,0 0 8 15,0 0 12-15,0 0 16 0,0 0 21 0,0 0 33 16,0 0 34-16,0 0 38 0,0 0 22 0,0 0 11 16,0 0 4-16,48-45-18 0,-48 41-20 15,0-2-22-15,0 1-29 0,0-1-23 0,0-2-18 16,0 1-14-16,0 2-9 0,0-2-3 0,0 3-6 16,0-1-6-16,0 0-7 0,0 3-5 0,0 0-9 15,0 0-5-15,0 2-5 0,1 0-7 0,-1 0-5 16,0 0-8-16,0 3-2 0,0 4 4 0,0 2 10 15,-1 6 4-15,-5 3-2 0,3 3-11 16,-4 2-22-16,2 1-30 0,-3-1-47 0,0 0-88 16,5 2-194-16,0-10-119 0,0-3-707 0</inkml:trace>
  <inkml:trace contextRef="#ctx0" brushRef="#br3" timeOffset="10185.58">20376 7575 231 0,'0'0'74'16,"0"0"63"-16,0 0 51 0,0 0 28 16,0 0-25-16,0 0-29 0,0 0-19 0,0 0-4 15,0 0 0-15,0 0-17 0,0 0-16 0,0 0-22 16,10-50-19-16,-2 43-13 0,-2 2-10 16,1-2-5-16,3 1-3 0,0 0-4 0,0 1-5 15,3 0-4-15,-2 0-6 0,-1 3-3 0,-1 1-3 16,2 1-5-16,-3 0-1 0,1 0-3 0,1 3 2 15,0 1-3-15,-1-1-1 0,-1 3 2 16,-1-1 0-16,-1 1 3 0,0 1-1 0,-3 0 4 16,-1 0-1-16,-2 1 4 0,0 0 3 0,0 2 3 15,0-2 1-15,-3 3 0 0,-4-2-2 16,-2 2-3-16,1-1 1 0,-2 0-2 0,-3 2 0 16,2-2-3-16,-1 3-1 0,0-3-1 0,1 1-1 15,1-1 1-15,-1 0-3 0,1 1-1 0,3-1 1 16,-1 1-1-16,6-3 1 0,-2 3-3 0,0-3-2 15,4 0-1-15,0-1 0 0,0 0-1 0,1-2 0 16,7 1 1-16,-1-3 2 0,0-1 2 16,1 0 7-16,5-1-3 0,-3 0 4 0,3-1 0 15,0 0-3-15,-1 0-4 0,4 0-2 0,-3 0-2 16,2-2-2-16,0 2 3 0,-2-1-6 0,3 1-4 16,0 0-5-16,-1 0-14 0,-1 0-11 15,2 0-19-15,-2 0-22 0,3 0-19 0,-3 0-43 16,1 1-72-16,-2 1-88 0,-1 2-81 0,3-1 25 15,-5 1-319-15,-5-2 680 0</inkml:trace>
  <inkml:trace contextRef="#ctx0" brushRef="#br3" timeOffset="11438.28">20947 7513 626 0,'0'0'162'0,"0"0"-32"0,0 0 78 15,0 0 60-15,0 0 12 0,0 0-68 0,0 0-62 16,0 0-35-16,0 0-23 0,0 0-23 16,0 0-23-16,0 0-21 0,-4-46-11 0,4 51-10 15,-1 5-3-15,0 1 10 0,1 4 0 0,0 1 4 16,0 4-2-16,0-3-3 0,1 1-1 16,0 0-2-16,3 0-1 0,2-2-5 0,-3-1 0 15,3-1-7-15,-3-2-3 0,5 2-4 0,-2-3-12 16,1-3-13-16,0-1-24 0,-1-1-35 15,1-4-42-15,4-2-77 0,1 0-135 0,2-5-89 16,-2 0-398-16,-5 0 586 0</inkml:trace>
  <inkml:trace contextRef="#ctx0" brushRef="#br3" timeOffset="11616.15">21065 7255 2061 0,'0'0'334'0,"0"0"-416"16,0 0 38-16,0 0 62 0,0 0-3 16,0 0-89-16,0 0-58 0,0 0-19 0,0 0 19 15,0 0 21-15,0 0-63 0,0 0-115 0,0 0-64 16,0 0-330-16,-5 32 480 0</inkml:trace>
  <inkml:trace contextRef="#ctx0" brushRef="#br3" timeOffset="12001.96">21564 7249 2538 0,'0'0'-42'0,"0"0"43"0,0 0 42 16,0 0 24-16,0 0-27 0,0 0-42 0,0 0-9 16,0 0 8-16,0 0 1 0,0 0 0 0,0 0 0 15,0 0-9-15,130-22-8 0,-101 22-16 0,0 0-30 16,-1 0-45-16,-4 2-53 0,-1 2-100 16,-3-1-149-16,-6 1-60 0,-8-2-603 0</inkml:trace>
  <inkml:trace contextRef="#ctx0" brushRef="#br3" timeOffset="12209.46">21565 7433 2398 0,'0'0'-85'0,"0"0"54"0,0 0 89 15,0 0 56-15,0 0-56 16,0 0-31-16,0 0-1 0,132-15-5 0,-99 12-7 0,2-1-7 15,-3 1-6-15,-1 1-10 0,-4 0-12 0,-3 2-22 16,-2 0-40-16,-5 0-47 0,-3 4-89 16,-2-1-164-16,-4 1-118 0,-3-2-628 0</inkml:trace>
  <inkml:trace contextRef="#ctx0" brushRef="#br3" timeOffset="12724.19">21006 7317 1072 0,'0'0'-25'15,"0"0"40"-15,0 0 88 0,0 0 39 0,0 0-41 16,0 0-48-16,0 0-11 0,0 0-7 0,0 0-5 16,0 0-2-16,0 0-4 0,0 0-5 0,0 0 0 15,0 0 3-15,99-45 6 0,-99 45 12 0,0 0 17 16,0 2 13-16,0-1 8 0,-1 3-6 16,-6-1-13-16,3 2-18 0,-4 1-13 0,0 0-8 15,-3-1-2-15,2 1-4 0,2-1-4 0,0 0-1 16,-2-3-4-16,1 0 0 0,4 1 2 15,-1-3 2-15,4 0-2 0,0 0-9 16,1 0-18-16,0 0-27 0,0-2-14 0,1-1-10 16,2 1-11-16,3-3-23 0,2 1-55 0,-2 1-109 15,2 1-110-15,-3 0 23 0,-2 1-349 0</inkml:trace>
  <inkml:trace contextRef="#ctx0" brushRef="#br3" timeOffset="13456.9">22369 7386 1010 0,'0'0'270'0,"0"0"-151"0,0 0 63 16,0 0 34-16,0 0-6 0,0 0-76 0,0 0-41 16,0 0-11-16,0 0-10 0,0 0-12 15,0 0-18-15,0 0-9 0,0 0-14 0,0 0-4 16,-30-1-1-16,36-6 1 0,0-3 0 0,4-4-2 16,2-2 4-16,1-4-8 0,1 2 2 0,-3-1 2 15,1 1-4-15,-1-3 9 0,-3 3-1 0,2 0-2 16,-1-3 1-16,-3 1-5 0,-1 2-4 15,0-1 1-15,-2 1 0 0,-1 3 0 0,1 5 4 16,-3 2 1-16,0 2 5 0,0 3-6 0,0 2-6 16,0 1-6-16,0 0-15 0,-2 6 4 0,1 3 2 15,-1 5 4-15,-1 4 12 0,-2 7-4 0,3 1 4 16,-3 4 1-16,1 0 3 0,-1 1 0 0,3 2 1 16,0-1-4-16,0 0-5 15,2-4 2-15,0 1-3 0,0-3-1 0,0-1 0 16,4 0-3-16,0-3-3 0,-1-1-7 0,1-1-8 15,1-4-13-15,-2 0-19 0,2-5-28 0,-2 0-33 16,-1-4-36-16,1 1-58 0,0-2-107 16,-1-2-155-16,-2-2-21 0,0-2-445 0</inkml:trace>
  <inkml:trace contextRef="#ctx0" brushRef="#br3" timeOffset="13664.48">22326 7624 2329 0,'0'0'80'0,"0"0"-49"0,0 0 29 16,0 0 14-16,0 0-18 0,0 0-19 0,0 0 6 15,0 0 6-15,0 0-8 0,0 0-4 0,0 0-10 16,124-8-4-16,-97 7-10 0,-2-3-6 16,1 3-5-16,-2-1-8 0,-2 1-5 0,-1-1-26 15,3 0-33-15,-5-1-63 0,1 1-108 0,-2 1-227 16,-4 0-143-16,-4 1-721 0</inkml:trace>
  <inkml:trace contextRef="#ctx0" brushRef="#br3" timeOffset="13867.01">22990 7261 2707 0,'0'0'107'0,"0"0"-160"0,0 0 51 16,0 0 33-16,0 0-18 0,0 0-46 0,0 0-32 15,0 0-47-15,0 0-66 0,0 0-126 0,0 0-222 16,0 0-119-16,0 0-295 0</inkml:trace>
  <inkml:trace contextRef="#ctx0" brushRef="#br3" timeOffset="14052.51">23060 7535 2524 0,'0'0'-20'0,"0"0"29"0,0 0 67 16,0 0 29-16,0 0-22 0,0 0-22 0,0 0-6 16,0 0-10-16,0 0-13 0,120 117-13 0,-117-100-1 15,-3 4-1-15,-1-1-3 0,-9 1-3 0,-7 4-8 16,-5-1-13-16,-3 1-28 0,-4 1-35 0,-6-1-51 15,-1 1-92-15,6-8-273 0,12-5-634 0</inkml:trace>
  <inkml:trace contextRef="#ctx0" brushRef="#br3" timeOffset="15116.56">23080 7336 538 0,'0'0'189'0,"0"0"-130"0,0 0 30 16,0 0 22-16,0 0 10 0,0 0-29 15,0 0-16-15,0 0 4 0,0 0-8 0,0 0-9 0,0 0-2 16,0 0 4-16,0 0 0 0,0 0 0 15,66-48 0-15,-61 47-10 0,-1 1-4 0,-3 0-8 16,0 0-3-16,-1 0-2 0,0 0-3 0,0 0-8 16,0 0-9-16,0 0-11 0,-1 0-16 0,-2 2-13 15,2 1-17-15,0-1-46 0,-3 0-81 0,2 2-159 16,-1-2-115-16,1-1-599 0</inkml:trace>
  <inkml:trace contextRef="#ctx0" brushRef="#br3" timeOffset="15980.17">20021 8117 501 0,'0'0'128'0,"0"0"21"16,0 0 67-16,0 0 56 0,0 0 18 0,0 0-72 15,0 0-51-15,0 0-35 0,0 0-29 0,0 0-27 16,0 0-19-16,0 0-20 0,0 0-17 0,0 0-1 15,-31-36 2-15,29 49 8 0,1 2 8 16,-1 0-1-16,0 1-3 0,2 1-7 16,0 1-3-16,0 0-10 0,0 0 0 0,3 0-2 0,-1-1-4 15,4 0-1-15,-1-1-1 0,2 0-2 0,-2-4-4 16,3 1 5-16,2-3-6 16,-1 0 0-16,1-1 0 0,2-5-1 0,-1-1 1 0,6-2 0 15,-3-1 1-15,4 0-4 0,1-5 3 0,2-4-3 16,0-2-2-16,-1-1 1 0,1-2-2 15,0 0 1-15,-4-3 3 0,-1 0 5 0,0 1-2 16,-3-2 3-16,0-2 0 0,-1 2-8 0,-1-1 7 16,-1-1-3-16,-5 0 0 0,4 2 4 0,-7 2-1 15,1 2 6-15,-3 2 6 0,0 3 6 0,0 4 2 16,-4 2 2-16,1 2-7 0,-3 1-8 16,2 0-9-16,-2 8-8 0,2 3 4 0,-3 3-1 15,1 3 5-15,0 0 2 0,0 1-3 0,3 2 5 16,1-2-2-16,1 0-1 0,1 1 1 15,0 0 1-15,0-2-3 0,3-1-3 0,2 0-2 16,0 2-12-16,1-5-4 0,0 1-12 16,2-3-14-16,0 1-12 0,0-2-31 0,0-1-38 15,-1 2-88-15,2-3-173 0,0-1-105 0,-6-4-672 0</inkml:trace>
  <inkml:trace contextRef="#ctx0" brushRef="#br3" timeOffset="16476.56">20651 8437 1397 0,'0'0'71'0,"0"0"11"16,0 0 69-16,0 0 44 0,0 0-2 16,0 0-60-16,0 0-22 0,0 0-16 0,0 0-15 15,0 0-21-15,0 0-14 0,0 0-9 0,0 0-10 16,0 0 1-16,7-56-5 0,2 43 3 0,1-2-2 15,0 0-3-15,3 0 3 0,-1-2-7 16,0 1 2-16,1 1-2 0,-2 0-5 0,-1-2 3 16,3 3-3-16,-3 0 2 0,-2 0 0 0,1 2 0 15,-4 4-3-15,1 1 0 0,-4 3 3 0,-1 2 2 16,-1 2 2-16,0 0-1 0,0 0-4 0,0 3-3 16,0 5-1-16,-2 3-2 0,0 6 0 15,-3 1 2-15,3 3-5 0,-1 3 1 0,-2 1 0 16,3 0-4-16,0 1 2 15,-1-1-4-15,0 1 2 0,2-1-6 0,1-1-1 0,0-1-12 16,0 0-17-16,0-2-17 0,1-3-28 0,2-2-30 16,0 0-46-16,0-4-56 0,1-2-137 15,0-3-220-15,-2-2-708 0</inkml:trace>
  <inkml:trace contextRef="#ctx0" brushRef="#br3" timeOffset="16998.34">21076 8313 1760 0,'0'0'184'0,"0"0"-136"0,0 0 43 16,0 0 27-16,0 0-21 0,0 0-59 15,0 0-24-15,0 0-7 0,0 0 8 0,0 0 9 16,0 0 9-16,0 0 6 0,0 0 3 0,0 0-1 15,-24 109-3-15,24-89-5 0,0-2-9 16,3 0-8-16,1 0-6 0,1-2-7 0,-3-3-2 16,7 0-4-16,-4-2-2 0,1-3-12 0,-1-1-12 15,1-1-20-15,3-3-29 0,0-2-33 0,0-1-53 16,2 0-113-16,0-4-183 0,0-1-36 16,-3 1-491-16</inkml:trace>
  <inkml:trace contextRef="#ctx0" brushRef="#br3" timeOffset="17167.94">21189 8071 1802 0,'0'0'791'0,"0"0"-748"0,0 0 25 16,0 0 11-16,0 0-2 0,0 0-45 0,0 0-30 16,0 0-22-16,0 0-7 0,0 0-4 0,0 0-10 15,0 0-19-15,0 0-58 0,-41-1-79 16,57 10-197-16,-5-1-189 0,-4-3-828 0</inkml:trace>
  <inkml:trace contextRef="#ctx0" brushRef="#br3" timeOffset="17462.77">21703 8208 2168 0,'0'0'-45'0,"0"0"32"0,0 0 73 0,0 0 40 16,0 0-42-16,0 0-30 0,0 0-2 0,0 0-4 15,131-25-9-15,-107 23-11 0,1 0-8 0,0 1-16 16,-3 1-41-16,0 0-41 0,-5 0-101 16,-5 0-196-16,-3 3-85 0,-5-2-646 0</inkml:trace>
  <inkml:trace contextRef="#ctx0" brushRef="#br3" timeOffset="17648.57">21727 8385 2633 0,'0'0'5'0,"0"0"23"16,0 0 26-16,0 0 5 0,0 0-34 0,0 0-6 0,0 0 4 15,0 0 0-15,0 0-3 0,0 0-12 16,0 0 0-16,0 0-5 0,135-4-7 0,-106-3-15 16,-3 1-26-16,-1 1-45 0,1-1-72 0,-5 4-122 15,-5 0-281-15,-7 1-572 0</inkml:trace>
  <inkml:trace contextRef="#ctx0" brushRef="#br3" timeOffset="18248.12">22574 8146 1036 0,'0'0'248'0,"0"0"-66"0,0 0 46 0,0 0 29 15,0 0-64-15,0 0-67 0,0 0-13 0,0 0-12 16,0 0-18-16,0 0-14 0,0 0-15 15,0 0-6-15,0 0-11 0,0 0-7 16,-27-21-6-16,21 21-11 0,1 0-2 0,-2 1-6 0,0 2 0 16,-4 4 0-16,2 0 1 0,0 4-3 15,-1-1 1-15,0 3 3 0,2 2-1 0,-3 1 5 16,1 1 0-16,1 1 1 0,1 2 1 0,0-1-4 16,3 0-1-16,0-2-3 0,5 3-1 0,0-4-6 15,0 0 0-15,1-1 0 0,5 0-4 16,3-1 4-16,1-2-2 0,2-1 0 0,2-2-3 15,2 1 4-15,2-3-3 0,-2-2 2 0,2-2 4 16,0 0-4-16,-2-3 3 0,0 0 3 0,-2 0-2 16,1-2 3-16,0-1-3 0,0-1 3 0,-2-2-1 15,0-1 6-15,1 0 3 0,1-1-3 0,-2-4 3 16,0 2-2-16,1-1-1 0,-2-1 1 16,-1-2 1-16,0 0-4 0,-3 0 3 0,-1-3-2 15,-2 1 1-15,0-2 3 0,-5-2-2 0,0 2 3 16,0-2-4-16,-5 2 2 0,-1-1 4 15,-3 4-3-15,-3 2 8 0,-1 1-6 16,1 3-4-16,-7 1 0 0,3 1-8 0,-1 0-2 0,-3 3-2 16,2 1-3-16,1 1-6 0,2 2-9 15,-1-1-19-15,2 1-31 0,3 0-34 0,1 0-50 16,0 5-87-16,0 1-194 0,5 0-185 0,0-3-826 0</inkml:trace>
  <inkml:trace contextRef="#ctx0" brushRef="#br3" timeOffset="47708.56">15911 7618 1748 0,'0'0'27'0,"0"0"11"16,0 0 18-16,0 0 15 0,0 0-4 16,0 0-18-16,0 0-15 0,0 0 12 0,0 0 7 15,0 0-2-15,0 0-15 0,137-25-18 0,-88 24-12 16,2 0-3-16,0 1-2 0,2 0 0 0,2 0 3 16,1 0-2-16,-1 0 1 0,2-1-2 15,1 1-1-15,-3 0 0 0,3 0-4 0,-5 0-1 16,-2 2-8-16,-1 2-10 0,-3-1-16 15,-5 2-31-15,-4-2-36 0,-4 1-39 0,-4 0-40 16,-7 1-45-16,-4-2-66 0,-6 1-54 0,-3-1 35 16,-5-2-219-16</inkml:trace>
  <inkml:trace contextRef="#ctx0" brushRef="#br3" timeOffset="47902.25">16129 7771 1159 0,'0'0'629'0,"0"0"-630"0,0 0 37 0,0 0 76 16,0 0 9-16,128 39-39 0,-83-35-20 15,1 0-11-15,7-2-2 0,1-3-5 0,3 1-12 16,2 0-10-16,1-1-12 0,-1-3-7 0,1 0-23 16,-1-2-33-16,-7 0-50 0,-5-2-67 15,-5 0-78-15,-7 0-77 0,-5-1-79 0,-10 2 13 16,-4 1-306-16</inkml:trace>
  <inkml:trace contextRef="#ctx0" brushRef="#br3" timeOffset="48154.16">17033 7404 1895 0,'0'0'5'0,"0"0"44"0,0 0 33 0,0 0 8 16,132 46-2-16,-100-33-5 0,2 3 2 15,1 0-8-15,-4 4-13 0,0 1-15 0,-4-1-11 16,-4 1-9-16,-5 0-10 0,-5 2 0 0,-6-2-3 16,-5 1-2-16,-2-1-2 0,-8 2-3 0,-7-2-6 15,-10 0-4-15,-4 1-1 0,-8-3-20 16,-56 19-49-16,43-22 19 0,1-1 8 16,1-1-16-16,4-1-40 0,2-2-77 15,1-1-118-15,5 0-173 0,8-3-91 0,10-4-316 16</inkml:trace>
  <inkml:trace contextRef="#ctx0" brushRef="#br3" timeOffset="48492.06">15915 7449 830 0,'0'0'44'0,"0"0"48"0,-117 46 49 0,72-25 24 16,2-1-2-16,1 0-16 0,5 1-10 0,-2 1-7 15,7-3-9-15,2 1-11 0,5 1-19 0,3-4-15 16,8 0-23-16,2 0-18 15,4-2-12-15,7 0-8 0,1-2 3 0,2 1 2 0,9-1 3 16,7-1 0-16,7 3-2 0,5-2-4 0,6 0-8 16,4-2-11-16,8 2-11 0,0-2-10 15,4 1-16-15,0 1-34 0,1-1-72 0,0 3-84 16,-2 1-179-16,-11-4-216 0,-17-6-324 0</inkml:trace>
  <inkml:trace contextRef="#ctx0" brushRef="#br3" timeOffset="49676.71">6209 7408 1401 0,'0'0'141'0,"0"0"-85"15,0 0 55-15,0 0 45 0,0 0 11 0,0 0-22 16,0 0-48-16,0 0-31 0,0 0-21 0,0 0-18 16,0 0-13-16,0 0-10 0,-57-76-5 0,57 83 2 15,0 6 1-15,0 4 0 0,-1 7 5 0,-2 4-4 16,3 4 1-16,-1 4 1 0,0 0-3 16,0 2 2-16,1 1-2 0,0-2-1 0,1 1 0 15,1-1-2-15,5 1 2 0,0-4-3 0,3-1 2 16,0-2-2-16,2-3-3 0,0-4-1 15,1-2-3-15,4-4 2 0,-1-1 1 0,2-4-1 16,3-3 1-16,2-3 2 0,0-1 1 0,0-4-1 16,-1-2 3-16,0 0-2 0,0-3 3 15,2-5 0-15,-4-3-1 0,2-1 3 0,-1-3 0 16,-2-1 0-16,2-3 1 0,-2-2 1 0,-2-3 0 16,2 0 1-16,-3-2 1 0,-1-3-1 0,-4-1 2 15,1-1-1-15,-4-1 1 0,-2-1-3 0,-2-2 1 16,0 0-1-16,-2-1-6 0,-2 2 7 0,0 2 0 15,0 3 3-15,-7 5 7 0,0 6 3 16,-1 5 4-16,-3 3 0 0,2 6 0 0,-1 3-7 16,-2 1-4-16,4 1-7 0,-1 7-3 0,-1 4 0 15,0 3-1-15,4 4 2 0,0 4-2 0,-3 3 4 16,7 6-3-16,-4 1 2 0,3 4 4 16,1 3-7-16,1 1 0 0,-1 3-2 0,1 0-4 15,1-1-1-15,1-4-4 0,3-3-17 16,1-4-39-16,2-4-57 0,4-5-83 0,2 1-109 15,-3-8-172-15,-3-5-775 0</inkml:trace>
  <inkml:trace contextRef="#ctx0" brushRef="#br3" timeOffset="49943.3">7143 7513 2686 0,'0'0'-158'0,"0"0"62"15,0 0 74-15,0 0 107 0,0 0-21 0,0 0-40 16,0 0-19-16,0 0-7 0,129-30-9 15,-95 23-30-15,0 1-48 0,0 0-99 0,-2 3-107 16,-2 0-160-16,-10 2-94 0,-5-1-409 0</inkml:trace>
  <inkml:trace contextRef="#ctx0" brushRef="#br3" timeOffset="50114.38">7203 7784 1999 0,'0'0'421'0,"0"0"-432"0,0 0 21 0,0 0 28 16,0 0 7-16,0 0-13 0,0 0-9 16,0 0-4-16,0 0-13 0,143-35-27 0,-100 17-45 15,3 0-101-15,-1 2-107 0,2 2-187 0,-12 3-484 16,-12 6 297-16</inkml:trace>
  <inkml:trace contextRef="#ctx0" brushRef="#br3" timeOffset="50701.5">8039 7109 1559 0,'0'0'43'0,"0"0"61"0,0 0 33 16,0 0 21-16,0 0-34 0,0 0-53 0,0 0-15 16,0 0 4-16,0 0-1 0,0 0-4 0,0 0-9 15,0 0-10-15,0 0-9 0,140-64-10 16,-107 59-5-16,-2 2-5 0,-1 0-5 0,0 0-4 15,-2 0-12-15,-4 2-22 0,-3 1-40 0,-2 0-65 16,-4 0-83-16,-3 1-94 0,-3 3-135 16,-2-2-40-16,-3-1-323 0</inkml:trace>
  <inkml:trace contextRef="#ctx0" brushRef="#br3" timeOffset="51189.91">8020 7102 1977 0,'0'0'2'15,"0"0"24"-15,0 0 38 0,0 0 16 16,0 0-16-16,0 0-6 0,0 0 8 0,0 0 4 16,-31 126-10-16,35-97-11 0,2 2-6 0,3 3-12 15,2 2-5-15,-2 2-5 0,-1 2-9 16,1 3 1-16,-3 1-3 0,-1 1-4 0,-2 0 0 15,-3 2-1-15,1-2-3 0,-1 2 0 0,-4-3 0 16,-1 0 1-16,1-1 0 0,-4 0 1 16,5-3 3-16,-3 2-4 0,1-4 5 0,0 1 0 15,1-2-3-15,-1-3 4 0,4 2-4 0,-1-3 0 16,2-2-3-16,-2 1 3 0,2-6-5 0,0-2-1 16,0-2 4-16,0-3-4 0,0-1 3 0,2-4 1 15,-2 0-3-15,0-2-2 0,-2 0 4 0,0-3 0 16,1-1 0-16,-2-3 8 0,2 0-7 0,1-3 0 15,0 1 3-15,0-2-2 16,0-1 3-16,0 1 3 0,0-1-1 0,0 0-4 0,0 0 3 16,0 0 0-16,2 0 2 0,2 0 5 0,-1 1-4 15,4-1 1-15,-1 1-3 0,3-1-2 16,0 1-2-16,4-1-2 0,1 0 3 0,1 0-4 16,4-1 2-16,-1-1-2 0,2-2-5 0,2 0-3 15,0-2-3-15,3 2-3 0,1-1-8 16,1 1-13-16,-3 0-21 0,2 2-37 15,-3 1-74-15,-2 1-133 0,-2 0-167 0,-6 0-150 16,-4 0-545-16</inkml:trace>
  <inkml:trace contextRef="#ctx0" brushRef="#br3" timeOffset="52139.17">8627 7228 1755 0,'0'0'0'0,"0"0"18"0,0 0 34 0,0 0 7 15,0 0-20-15,0 0-35 0,0 0-17 0,0 0-7 16,0 0-3-16,0 0-6 0,0 0-31 16,0 0-56-16,0 0-93 0,0 0-134 0,61 3-18 15,-54-3-392-15</inkml:trace>
  <inkml:trace contextRef="#ctx0" brushRef="#br3" timeOffset="52305.25">8974 7241 1966 0,'0'0'28'0,"0"0"16"0,0 0 25 15,0 0 1-15,0 0-46 0,0 0-25 0,0 0-9 16,0 0-16-16,0 0-42 0,0 0-71 0,0 0-88 15,121-33-159-15,-105 32-60 0,-4 0-452 0</inkml:trace>
  <inkml:trace contextRef="#ctx0" brushRef="#br3" timeOffset="52467.83">9454 7204 1871 0,'0'0'281'0,"0"0"-213"0,0 0 27 16,0 0 5-16,0 0-55 0,0 0-52 0,0 0-28 16,0 0-57-16,0 0-96 0,0 0-135 0,0 0-195 15,0 0-779-15</inkml:trace>
  <inkml:trace contextRef="#ctx0" brushRef="#br3" timeOffset="52652.33">9878 7164 2470 0,'0'0'79'0,"0"0"11"0,0 0 11 16,0 0-22-16,0 0-56 0,0 0-18 16,0 0-11-16,0 0-19 0,0 0-23 0,0 0-40 15,0 0-51-15,0 0-84 0,0 0-101 0,0 0-172 16,2-15-485-16</inkml:trace>
  <inkml:trace contextRef="#ctx0" brushRef="#br3" timeOffset="53018.04">10438 6816 1388 0,'0'0'151'16,"0"0"27"-16,0 0 49 0,0 0 17 15,0 0-63-15,0 0-40 0,0 0-23 0,0 0-32 16,0 0-23-16,0 0-23 0,0 0-12 0,0 0-10 15,0 0-9-15,0 0 1 0,11-11-1 16,-22 21 0-16,0 2-2 0,-3 0-2 0,-2 3-8 16,-4 0 1-16,1 4-1 0,-3-2-1 0,0 2 4 15,-3 1-1-15,1 2-7 0,1-3-6 0,1 2-13 16,3-1-17-16,1-3-25 0,2-1-28 16,4-1-43-16,4-2-45 0,3-3-52 0,0 0-72 15,3-3-122-15,2-2-57 0,0-3-362 0</inkml:trace>
  <inkml:trace contextRef="#ctx0" brushRef="#br3" timeOffset="53367.8">10119 6792 504 0,'0'0'81'15,"0"0"24"-15,0 0 38 0,0 0 5 0,0 0-33 16,0 0-14-16,0 0 10 0,0 0 14 16,0 0 3-16,0 0 2 0,0 0 0 0,0 0 4 0,0 0-4 15,16 80-10-15,-8-67-14 0,0 0-14 0,1 1-17 16,3-1-14-16,-1 2-6 0,2-1-19 15,2 0-6-15,-2 0-9 0,5 0-8 0,-2 0-2 16,1 0-4-16,1-2-4 0,-4 1-3 0,5-3-3 16,-2 1-10-16,-2-2-7 0,3 0-15 0,-3-1-21 15,0-1-24-15,-2 0-37 0,1-3-56 16,-7 1-78-16,3-3-144 0,-3 1-101 0,-6-2-580 0</inkml:trace>
  <inkml:trace contextRef="#ctx0" brushRef="#br3" timeOffset="53606.23">10584 6937 2272 0,'0'0'6'0,"0"0"12"0,0 0 31 0,0 0 24 0,0 0-14 16,0 0-6-16,0 0-5 0,0 0-12 15,0 0-12-15,0 0-4 0,0 0-3 0,0 0-6 16,0 0-5-16,0 0-4 0,53 124-1 0,-49-112-4 16,0 1-12-16,-1-4-32 0,0 0-51 0,-1 0-77 15,4-1-94-15,-2-1-112 0,2-2-129 16,-4-2-687-16</inkml:trace>
  <inkml:trace contextRef="#ctx0" brushRef="#br3" timeOffset="53809.21">10713 6799 1809 0,'0'0'914'0,"0"0"-825"16,0 0 9-16,0 0 5 0,0 0-27 0,0 0-33 16,0 0-15-16,0 0-6 0,0 0-12 0,0 0-7 15,0 0-3-15,0 0-11 0,0 0-6 0,0 0-29 16,-20 43-53-16,29-33-79 0,1 1-135 15,3-2-173-15,-5 0-177 0,-1-4-719 0</inkml:trace>
  <inkml:trace contextRef="#ctx0" brushRef="#br3" timeOffset="55549.13">10245 5795 480 0,'0'0'170'0,"0"0"42"0,0 0 35 15,0 0 15-15,0 0-63 0,0 0-73 16,0 0-42-16,0 0-19 0,0 0 6 0,0 0 8 16,0 0 3-16,0 0-10 0,0 0-10 0,-20 122-8 15,20-94-8-15,0 1 0 0,0 4-12 16,3 1-8-16,-3 0-9 0,3 1-11 0,-3-1-1 0,0 0-3 16,0-2-2-16,0 1 0 0,1-2-3 0,-2-2-2 15,1-4-2-15,0-3-2 0,0-4-2 16,0-2 0-16,0-5 1 0,0-2 2 0,0-3 0 15,0-3 3-15,0-2 3 0,0 1 1 0,0-2 6 16,0-2-4-16,0-3-8 0,0-7-6 16,0-3-9-16,-3-4 5 0,0-4 8 0,2-5 6 15,-2-5 4-15,-2-3 0 0,3-4-1 0,-1-2 0 16,-2-3 1-16,3-2-2 0,1-2-1 0,1-2 0 16,0 4 0-16,1 2 3 0,3 4 2 15,1 6 5-15,2 6-1 0,0 6 2 0,1 7-1 16,1 5-6-16,2 5 2 0,1 3-3 15,3 1 2-15,-2 2-2 0,4 3 1 0,-3 4-1 16,2 3-1-16,-2 0 3 0,-3 2-4 0,-2 1 3 16,-2 0-2-16,-3 0 2 0,-3 1 3 0,-1-2 5 15,0 1 4-15,-1-2 1 0,-4 2 2 16,-2-2-2-16,-2-2-2 0,-2 0 0 0,-2-1-6 16,-2 0-1-16,0 0-6 0,-2-1-5 0,-1 1-9 15,1-1-14-15,0-1-24 0,-1 0-35 0,6-2-45 16,0 2-57-16,-1-1-80 0,3 1-105 0,4-1-31 15,-2-3-509-15</inkml:trace>
  <inkml:trace contextRef="#ctx0" brushRef="#br3" timeOffset="55914.71">10613 5796 1557 0,'0'0'37'0,"0"0"56"15,0 0 44-15,0 0 27 0,0 0-28 16,0 0-53-16,0 0-28 0,0 0-14 0,0 0-4 15,0 0-1-15,0 0 5 0,0 0 1 0,0 0-1 16,-64 131-1-16,60-94 0 0,-2 2-4 0,4 1-9 16,0-1-7-16,-3 0-4 0,4-1-4 15,-1 1-5-15,-2-2 0 0,0 0-4 0,3-5-1 16,-1-3-6-16,3-2-7 0,-1-5-10 0,0-3-13 16,0-3-16-16,3-5-18 0,4-3-26 0,-1-2-34 15,1-3-39-15,1-3-45 0,0 0-79 16,-4-6-104-16,2 0-2 0,-4 2-441 0</inkml:trace>
  <inkml:trace contextRef="#ctx0" brushRef="#br3" timeOffset="56073.71">10297 6182 1641 0,'0'0'90'0,"0"0"15"16,0 0 24-16,0 0 14 0,0 0-23 15,0 0-30-15,0 0-22 0,0 0-17 0,0 0-20 0,0 0-16 16,147-37-7-16,-114 29-3 0,1 1-4 0,4-1-7 15,-1 2-16-15,-2-3-43 0,2 4-71 16,-4 1-86-16,0 2-117 0,-9 1-145 0,-9 1-697 16</inkml:trace>
  <inkml:trace contextRef="#ctx0" brushRef="#br3" timeOffset="56482.18">10961 6219 2094 0,'0'0'75'0,"0"0"24"0,0 0 38 15,0 0 23-15,0 0-48 0,0 0-43 0,0 0-9 16,0 0-15-16,0 0-13 0,0 0-10 16,0 0-1-16,0 0-8 0,0 0-3 0,24-107-5 15,-23 106-5-15,-1 1 1 0,1 0-1 16,-1 0 2-16,0 0-1 0,0 1 4 0,0 1 0 15,-1 2 1-15,-1-1 1 0,-4 1-3 0,3 1 0 16,-6 0-6-16,5-1-5 0,-3 2-10 0,0 0-20 16,4-1-30-16,0-1-52 0,2 1-78 0,1-3-113 15,0 1-159-15,0-1-120 0,2-1-586 0</inkml:trace>
  <inkml:trace contextRef="#ctx0" brushRef="#br3" timeOffset="57485.84">11238 7208 376 0,'0'0'310'0,"0"0"-284"15,0 0 12-15,0 0 25 0,0 0 3 0,0 0-4 16,0 0-11-16,0 0-8 0,0 0-7 0,0 0-15 16,0 0-18-16,0 0-10 0,0 0-22 15,24-21-63-15,-12 23-101 0,-3 1-34 0,-1-2-320 0</inkml:trace>
  <inkml:trace contextRef="#ctx0" brushRef="#br3" timeOffset="57653.05">11727 7185 1431 0,'0'0'18'0,"0"0"36"0,0 0 39 16,0 0 9-16,0 0-61 0,0 0-64 16,0 0-19-16,0 0-15 0,0 0-20 0,0 0-59 15,0 0-103-15,0 0-77 0,0 0-57 0,0 0-103 16</inkml:trace>
  <inkml:trace contextRef="#ctx0" brushRef="#br3" timeOffset="57824.65">12152 7160 1585 0,'0'0'85'0,"0"0"-23"15,0 0 21-15,0 0 9 0,0 0-36 0,0 0-49 16,0 0-29-16,0 0-44 0,0 0-19 0,0 0-10 15,0 0 0-15,0 0 2 0,0 0-51 0,0 0-93 16,43-17-66-16,-31 17 19 0,-3 0-262 16</inkml:trace>
  <inkml:trace contextRef="#ctx0" brushRef="#br3" timeOffset="58001.16">12625 7153 1717 0,'0'0'135'0,"0"0"21"16,0 0 19-16,0 0-5 0,0 0-84 0,0 0-49 16,0 0-28-16,0 0-24 0,0 0-8 0,0 0-16 15,0 0-15-15,0 0-38 0,0 0-55 16,80-34-53-16,-65 32-66 0,2-2-86 0,-1 3-43 16,-5 0-280-16,-3 1 448 0</inkml:trace>
  <inkml:trace contextRef="#ctx0" brushRef="#br3" timeOffset="58139.43">13150 7133 946 0,'0'0'384'15,"0"0"-193"-15,0 0-1 0,0 0-10 0,0 0-89 16,0 0-79-16,0 0-29 0,0 0-41 0,0 0-57 16,0 0-88-16,0 0-153 0,0 0-48 15,0 0-437-15</inkml:trace>
  <inkml:trace contextRef="#ctx0" brushRef="#br3" timeOffset="58977.92">13608 6904 1077 0,'0'0'86'0,"0"0"-25"0,0 0 12 16,0 0 17-16,0 0-10 0,0 0 0 0,0 0 8 16,0 0 6-16,0 0 1 0,0 0-12 0,0 0-8 15,0 0-6-15,0 0-12 0,0 0-12 16,99 18-7-16,-83-17-4 0,3 0-5 15,-1-1 0-15,0 1-5 0,-5-1-3 0,4 0-1 16,-4 0-5-16,3 0-4 0,-3 0 0 0,-2 0-2 16,0 0 0-16,-1-2 2 0,0 1-1 0,-1-1-2 15,-4 1-1-15,1 0-3 0,-2 1-2 0,1-3 0 16,-5 3-2-16,4 0 0 0,0 0-2 0,-2 0-1 16,-1 0-2-16,0 4 1 0,-1 1 1 15,0 2 1-15,2 2 2 0,-2 2 0 0,0 3 2 16,0 0-2-16,0 5 2 0,0 0 1 0,-2-1 0 15,0 3 6-15,-4 2 1 0,2-2 2 0,-1 4 6 16,0 1-3-16,-1 2 2 0,1 0-4 0,-1 0-3 16,2 2 0-16,-1 0 0 0,2 0 3 15,2 0 0-15,1 0-4 0,-1-1-2 0,1-1-3 16,0 2-2-16,0-1 2 0,1-1 0 0,2 0 3 16,0-2 1-16,-1-1 0 0,1 2 2 0,3-1 1 15,-3-1-3-15,2 3 4 0,0-3 0 16,2 1-2-16,2-3-2 0,-1 1 0 15,0-2-3-15,1 0 1 0,2 0 5 0,-1 0 0 16,0 0 3-16,3 1-1 0,-2-2-1 0,2 2-2 16,-1-1 1-16,0 1-1 0,2 0-2 0,-1 0 1 15,-1-1-2-15,-1-1-1 0,-2 1-2 0,2-3 0 16,-1 2-6-16,-2 0 2 0,2-2 5 0,-4 2-5 16,1-2 4-16,-2 0 1 0,0-1-3 15,-1 1 3-15,0-3 0 0,-3-1 0 0,0-2 0 16,-1 0 2-16,0-2-4 0,-2-2 1 0,-5 0 5 15,0-3 0-15,1-1 5 0,-3 0 0 0,0 0 3 16,-1-2 2-16,0-1 1 0,-2 1-3 16,1-1-3-16,-3-1 2 0,3 0-9 0,-2 1 4 15,0-2 0-15,-1 1-5 0,2-1 1 0,-2 0-4 16,1 0 0-16,0 1-4 0,1-1 5 0,-3 1 0 16,2 0-2-16,-1 0 2 0,-1 1-4 0,1-1 0 15,-1 1-2-15,-3-1 4 0,1 3-2 0,-1-2 0 16,1-1 4-16,-4 2-6 15,-2-2 4-15,-1 1-2 0,3-1-2 0,-2-1-2 16,-1 1-11-16,-1-1-13 0,1 1-21 0,-1-1-21 16,-2 0-34-16,-3 0-39 0,3 0-60 0,-1 0-130 15,8-2-236-15,7 1-866 0</inkml:trace>
  <inkml:trace contextRef="#ctx0" brushRef="#br3" timeOffset="64742.18">8049 7489 255 0,'0'0'34'16,"0"0"-16"-16,0 0 12 0,0 0 1 0,0 0-3 15,0 0-16-15,0 0-14 0,0 0 0 16,0 0 9-16,0 0 11 0,0 0 5 0,0 0 2 15,38-13 2-15,-25 12-3 0,0 1 2 0,1-1-2 16,1 1-3-16,1-2-8 0,2 1-6 16,-1 0-1-16,4 0-8 0,-1 1-13 0,-1 0-23 15,1 0-28-15,1-1-16 0,-1 1 4 0,1 0 19 16,0 0 20-16,-1 0 5 0,-2 0-161 0,-7 0 178 0</inkml:trace>
  <inkml:trace contextRef="#ctx0" brushRef="#br3" timeOffset="64921.3">8868 7468 0 0,'0'0'143'15,"0"0"-101"-15,0 0-5 0,0 0-6 16,0 0-5-16,0 0-1 0,0 0-7 0,0 0-7 16,0 0-3-16,0 0-5 0,0 0-6 0,129 0-7 15,-111 0-14-15,3 0-2 0,0 0 2 0,5 0 5 16,2 0 6-16,5-1-5 0,0-2-140 15,-5 2 109-15,-10 1 49 0</inkml:trace>
  <inkml:trace contextRef="#ctx0" brushRef="#br3" timeOffset="66759.25">9807 7438 0 0,'0'0'87'0,"0"0"18"16,0 0-81-16,0 0-11 0,0 0-2 15,0 0 4-15,0 0 4 0,0 0-2 0,121-10 1 16,-119 10-3-16,2 0-6 0,-1 0 1 0,-1 0-2 15,3 0 0-15,1 0 1 0,4 0-2 16,-2 0-1-16,2-1-2 0,2 1-1 0,0-2-3 16,6 1 2-16,-1-1 1 0,2 1 1 0,5 1 1 15,-2 0-3-15,1-1-1 0,5 1-2 0,1 0 2 16,0-2 0-16,2 2-2 0,2-1 2 16,0 0-2-16,3 1 0 0,-4-1 2 0,5 1-2 15,-5 0 1-15,1 0 0 0,-2 0 0 0,-1 0 0 16,-7 0 1-16,3 0 1 0,-4 0 0 15,-1 1-2-15,-2 1 0 0,-1 0 0 0,-5 0 0 16,4-1 0-16,-4 0-1 0,-2 0 0 0,1 1 1 16,-1-1-2-16,1 0 3 0,-1-2 0 0,-4 2 1 15,3-1 1-15,-2 0 1 0,2 0 1 16,-1 0 0-16,3 0 2 0,-2 0-1 0,1 0 0 16,4 0 0-16,-1-1 1 0,2 0-1 0,-1-2-1 15,5 2 0-15,2-1-3 0,-1 1 1 0,5-1-1 16,-1 2-3-16,4 0 3 0,0 0-5 0,1 0 2 15,0 0 3-15,1 0-1 0,0 0 1 0,0 0-1 16,0 0 0-16,1 0-2 0,-2 0 1 16,1 0-1-16,-2-1 0 0,1 1 1 0,-2 0 0 15,2 0-1-15,-4 0-1 0,2 0 2 0,-3 0-3 16,0 0 1-16,1-1 1 0,-4 0-2 16,-3 0 3-16,3 0 0 0,-3-1 0 0,-3 1 1 15,3 0-1-15,-1 0 0 0,0 1-2 0,-3-1 0 16,4 1 0-16,-1-1 2 0,-2 1 0 15,3 0 0-15,-2-2 0 0,5 2-1 0,-1 0 0 16,0-1 2-16,4 1 1 0,0-1 1 0,3 1 1 16,0-1-1-16,-1 1-2 0,3-1 1 0,0 0 0 15,0-1 0-15,2 1 0 0,2 0 2 16,-2 0 0-16,2 0 1 0,-2 0-1 0,2-1 1 16,-2 2-2-16,1-1 0 0,-2 0 0 0,0 1 0 15,1-1 1-15,0-1-1 0,0 2-1 0,-1-2 3 16,-1 1-2-16,-3-1 3 0,5 1 4 0,-4 0 2 15,2 0 1-15,0 0-4 0,0 0-1 16,-1-2-3-16,-1 2-3 0,-1-1 1 0,2 0-3 16,-2 0 1-16,-1 0 0 0,1-1-2 0,0 0 0 15,-2 2 1-15,1 0-3 0,-3 0 1 0,-1 0 2 16,1 0-2-16,1-1 2 0,0 0 1 0,-3 1-4 16,4-1 3-16,-3 0-4 15,2 2 1-15,-4-1 0 0,1 1-2 0,-1-1 1 16,0 1-3-16,-2 0 4 0,-1-1-1 0,1 1 3 15,0-1 4-15,1 0-4 0,1-2 3 0,-1 2-1 16,2 0 0-16,0 0 0 0,1 0 3 0,-2-1 2 16,1 0 1-16,2 1 6 0,-3-1 4 0,3 0 8 15,-1 2 7-15,-3-1 10 0,2 0 3 0,0-1 2 16,-3 0 3-16,-2 0-6 0,1 1-3 16,0-2-4-16,-1 1-10 0,2 1 1 0,-2-2-3 15,0 0-1-15,2 1-4 0,-1-1 2 0,2 1-5 16,1 0-4-16,0 0-1 0,-1 1-5 0,0 0-2 15,1 1-1-15,-1-1-2 0,-3 1-3 16,1 0 1-16,-3 0-1 0,-1-1-2 0,-3 1 4 0,0-1-1 16,-3 1 0-16,0-2 3 0,-4 2 3 15,0 0 31-15,-2 0 45 0,-1-1 41 0,0 1-4 16,-3-1-33-16,-2 0-52 0,-5 0-41 0,-1-1-4 16,-1 0 7-16,-5 1 6 0,4-1 2 15,-4 1 0-15,0 1-3 0,1-1-1 0,0 1 3 16,1 0-4-16,-3 0 4 0,4 0 0 15,-3 0 2-15,0 0 2 0,1 0-1 0,-1 0 2 16,0 1-5-16,1 1 5 0,-3-1-3 0,-2 2-2 16,2 0 0-16,-3-1-4 0,-3 2 1 0,0 0-2 15,0 0 2-15,0-1-3 0,1 0 1 0,-2 0-1 16,3 1-5-16,1-2 1 0,-1 0-6 16,0 2-2-16,2-2-13 0,0 2-15 0,-1-3-16 15,1 3-33-15,-2-2-17 0,1 3-37 0,-2-2-1 16,0 1 23-16,-2-1 15 0,-1 2 36 0,1-1-3 15,-2-1-15-15,1 2 1 0,0-1 9 16,-2 0 21-16,-2 0 28 0,0 2 14 0,0-3 11 0,-5 1 6 16,4 0-2-16,1 0 1 0,-2-1 0 15,2 1 0-15,1 0 0 0,-2 0-2 0,2 1 2 16,-1-2-1-16,-3 3 1 0,2-3 3 0,1 1-2 16,0-1 1-16,0 1 0 0,0-1-1 0,-1 0 2 15,-3 1-1-15,3 0 1 0,-2 0 0 16,-2-1 1-16,3 1-1 0,0-1-1 15,-3 1 2-15,3-1-2 0,-1 2 1 0,-2 0-1 16,3-1-2-16,1 1 0 0,-4-1 2 0,5-1 0 16,2 3 4-16,3-2-2 0,-3-1-2 0,1 1 3 15,0-1-3-15,3 1 2 0,-3 0 1 0,0 0 1 16,1 0 0-16,-2 0-2 0,-3 1 1 0,-2-1-2 16,2 1-1-16,0-2 2 0,0 1-2 15,0 0 2-15,-3-1-1 0,2 0 0 0,2-1-1 16,-2 0-1-16,-1 1 2 0,3-2-2 0,1 1 0 15,-1-1-2-15,0 3-2 0,1-4 3 16,-3 1 1-16,3-1 2 0,-2 0-2 0,-3 1-1 16,0-1-4-16,2 1 1 0,-6-1 2 0,1 0 0 15,1 2 4-15,-8-2-2 0,4 1-2 0,-1-1 0 16,-3 1 1-16,-2-1 1 0,-3 1 1 0,2 1 1 16,1 0-2-16,-2-1 1 0,1 0 0 0,-1-1-2 15,5 1 0-15,-5-1 0 0,5 1 2 16,-5-1 2-16,4 0 1 0,-1 0 0 15,2 0-3-15,-3 0 1 0,4 0-1 0,-5 0 0 16,3-2 2-16,-3 1-2 0,3-2 0 0,-2 0 0 16,2 1 0-16,-1-2 0 0,3 1 2 0,-3-2-4 15,4 0 0-15,-1 2 1 0,-1-2 2 0,3 0 3 16,1 1 3-16,-3 0 3 0,4 0-1 0,-1 0 4 16,-1-1 2-16,0 0 4 0,-3 1 5 0,7-1 3 15,-2 0 5-15,0 2 0 0,-1-1 3 16,1 1 2-16,-1-1-2 0,1 0 6 0,2 0-6 15,0 1-1-15,-2 0 6 0,2-2-2 0,-2 2 8 16,2-1 7-16,1 1-3 0,-1-1 5 0,-1 1 3 16,-2 0 1-16,1 0 2 0,1 1 2 0,1-2-3 15,-3 1 0-15,1 0 1 0,2 1-2 16,-1 0 2-16,0-1-5 0,2 1-5 0,0 1-3 16,1-1-4-16,0 0 3 0,-1-1-5 15,0 1-2-15,3-1 2 0,0 0-1 0,2 1 0 16,1-1-2-16,2 0-11 0,0 0-10 0,3 0-5 15,0 3-3-15,1-2-4 0,2 0-1 16,2 1 2-16,1-2-4 0,2 1-1 0,3 0 0 16,1-1-8-16,1 2 4 0,2 1-3 0,4 0-3 15,-1 0-12-15,0 0-31 0,4 0-40 0,-4 0-72 16,2 1-105-16,0 3-96 0,0 0-2 0,2 0-340 16,1-2 685-16</inkml:trace>
  <inkml:trace contextRef="#ctx0" brushRef="#br3" timeOffset="68002.23">14149 7460 282 0,'0'0'76'0,"0"0"46"0,0 0 43 16,0 0 27-16,0 0-23 0,0 0-23 0,0 0-28 15,0 0-30-15,0 0-18 0,0 0-17 0,0 0-10 16,0 0 3-16,0 0-3 0,-34-8-5 16,28 8 0-16,2 2 2 0,0 1 0 0,-2 0 0 15,0 0-2-15,0 2-7 0,-2-1-5 0,4 3-4 16,-2 0-5-16,2 1-2 0,-2 0-1 15,3 1-1-15,-3 2 1 0,3-1-3 0,1 2-1 16,-1-1-5-16,2 2-3 0,1-3-4 0,0 0 0 16,0-1 2-16,4-1-1 0,-1 0 2 15,5 0 0-15,0-1 2 0,-1 0 2 0,3-3 5 16,1 0 2-16,-1-1 0 0,1-2 0 0,2-1 0 16,-1 0 3-16,3-1 0 0,-1-5 5 0,2 1-3 15,0-2-2-15,0-1 0 0,0-2-2 0,-2 0 2 16,2-1 0-16,-3-2 1 0,1-1 0 0,-2-1 0 15,-1-1 0-15,0-1-6 0,2-3-1 16,-5 0-5-16,4-4-3 0,0-1 1 0,-2 0-3 16,3-1-1-16,-3-3 0 0,-3 1-1 0,-1 3 0 15,-3 0 2-15,-2 6 2 0,-1 2-1 0,0 4 4 16,-1 3-2-16,-3 1-1 0,-1 5-4 16,-1 3-10-16,-2 1-7 0,-2 0-5 0,0 7 0 15,0 3 8-15,-1 1 5 0,0 1 5 16,1 2 3-16,0 1 2 0,0 2 2 0,2 0 2 15,1 2-1-15,1 0 3 0,0 2 0 0,3-1 1 16,1 0 2-16,1 2-2 0,-1 0 1 0,4-1-4 16,-2-1-5-16,4-2 0 0,3 0-2 0,0-2-3 15,5-2-2-15,0 0-15 0,3-3-23 16,0 0-40-16,4-2-77 0,-2 1-112 0,4-4-76 16,-6 0-35-16,-3-3-430 0</inkml:trace>
  <inkml:trace contextRef="#ctx0" brushRef="#br3" timeOffset="68183.95">14647 7650 2079 0,'0'0'109'16,"0"0"-34"-16,0 0 21 0,0 0 11 15,0 0-32-15,0 0-51 0,0 0-15 0,0 0-10 16,0 0-9-16,0 0-9 0,0 0-21 0,0 0-54 15,0 0-120-15,0 0-223 0,6-33-101 16,-4 33-683-16</inkml:trace>
  <inkml:trace contextRef="#ctx0" brushRef="#br3" timeOffset="68977.34">14881 7499 289 0,'0'0'86'0,"0"0"86"0,0 0 78 15,0 0 51-15,0 0-13 0,0 0-59 0,0 0-52 0,0 0-38 16,0 0-21-16,0 0-17 0,0 0-14 16,0 0-11-16,0 0-11 0,15-29-11 0,-12 21 0 15,1-1-2-15,-1-1-6 0,0 2 0 0,3-4-8 16,-1 0-6-16,1 0-10 0,-1 0-5 0,1-1-5 16,0-1-6-16,1-3 7 0,-2 1-7 15,0 0 1-15,1-1-1 0,-2 1-6 0,2-1 3 16,-1 3 1-16,-3 2-1 0,1 3 1 0,-1 1 1 15,0 3-3-15,-1 3-1 0,-1 0 0 0,0 2-6 16,0 0-2-16,0 0-10 0,0 0-2 16,0 3 1-16,0 3 3 0,0 3 9 0,0 3 3 15,0 2 5-15,0 3-1 0,-1 3 0 0,-2 3 3 16,1-2-4-16,-1 3-1 0,2-1 3 0,1 0-1 16,0 1 0-16,0 0 2 0,0 0-3 15,0-1 0-15,0 1 1 0,-1-2-4 0,1-2 2 16,1 0-2-16,-1-1-2 0,0-3-2 0,0-1-3 15,0-1-1-15,0-2-14 0,0 1-5 16,0-3-13-16,1 1-20 0,0-3-16 0,-1-3-28 16,0 1-45-16,0 0-136 0,0-2-192 0,0 0-36 15,0-1-398-15</inkml:trace>
  <inkml:trace contextRef="#ctx0" brushRef="#br3" timeOffset="69223.42">14889 7765 2184 0,'0'0'210'0,"0"0"-189"15,0 0 14-15,0 0 17 0,0 0-10 16,0 0-28-16,0 0-6 0,0 0-2 0,0 0-2 15,0 0-1-15,0 0 2 0,0 0-2 16,0 0-2-16,0 0-3 0,79 3-8 0,-62-1-19 16,-3 0-36-16,4-1-60 0,-2 0-76 0,3-1-104 15,-1 1-138-15,-6 1-21 0,-3-2-480 0</inkml:trace>
  <inkml:trace contextRef="#ctx0" brushRef="#br3" timeOffset="70024.95">14484 8140 545 0,'0'0'197'0,"0"0"35"0,0 0 33 0,0 0-5 16,0 0-100-16,0 0-59 0,0 0-26 0,0 0-17 15,0 0-17-15,0 0 0 0,0 0 2 16,0 0-3-16,0 0 3 0,0 0-4 0,-106 29-4 15,99-20-3-15,-1-1-5 0,3 1-7 0,-1 0-6 16,3 1-1-16,0-1-4 0,0 1-2 16,2 0-2-16,1 2-2 0,0-2-2 0,0 2 2 15,0 0-1-15,1-1-2 0,3 0 0 0,0 1-2 16,1-2 1-16,2 0-3 0,1-2 0 0,0-3-1 16,3 1-1-16,-1-3 5 0,0 0 0 0,3-1 5 15,0-2 1-15,-1 0 1 0,3 0 0 0,-1-1 0 16,0-4-2-16,-2 1 0 0,3-4 4 15,-3 1-5-15,2-1 4 0,-4-1-1 0,2-2-3 16,1 0 5-16,-3 0-2 0,1-2-2 0,-1-2-1 16,-1 1 0-16,-1-2 0 0,3 0-1 0,-2-3 0 15,0-1-3-15,1 0-3 0,0-1-1 16,-2-3 0-16,-1 1 1 0,1 0 2 0,-1 2 0 16,-4 0 1-16,-1 5 5 0,-2 4 2 0,0 3 0 15,-4 3 0-15,-1 2-8 0,-4 3-3 16,0 1-4-16,-1 0-5 0,-1 6 6 0,-1 3-1 15,-1 3 6-15,0 4 2 0,1 1 0 0,0 2 2 16,2 1 0-16,1 1 4 0,2 1 3 0,0 0 1 16,0 1-2-16,2-1 2 0,1 3-6 15,1-3 0-15,0-2-1 0,2 1-5 0,1-4 0 16,0 1-6-16,4-3-5 0,1-3-14 0,5 0-38 16,-2-2-63-16,4-1-78 0,0-2-222 0,-2-1-59 15,-3-4-510-15</inkml:trace>
  <inkml:trace contextRef="#ctx0" brushRef="#br3" timeOffset="70198.48">14804 8354 2127 0,'0'0'52'16,"0"0"-15"-16,0 0 16 0,0 0-2 0,0 0-41 15,0 0-47-15,0 0-23 0,0 0-35 0,0 0-66 16,0 0-148-16,0 0-156 0,0 0-738 0</inkml:trace>
  <inkml:trace contextRef="#ctx0" brushRef="#br3" timeOffset="70609.85">15143 8097 2484 0,'0'0'31'0,"0"0"12"0,0 0 21 15,0 0 4-15,0 0-22 0,0 0-19 0,0 0 0 16,0 0-10-16,0 0-4 0,0 0-5 16,0 0-7-16,0 0 4 0,0 0-3 0,124-34 0 15,-112 37-3-15,0 2-3 0,-3 0 0 0,-2 2-4 16,2 0 5-16,-3 2-6 0,-2-1-1 0,0 2 0 15,-3-1-6-15,-1 0 7 0,0 2-4 16,-1 0 4-16,-6 0 0 0,0 2 1 0,-4 0 2 16,1-1-1-16,-2 0 3 0,-1 0 2 0,-1-1 4 15,-1 1 0-15,0-1 2 0,0 1 0 16,1 0 0-16,1-3 3 0,3 3-4 0,0-1 6 16,1-2-2-16,3 1-2 0,0-2 4 0,4 0-6 15,0 0-2-15,2-1 0 0,0 0-3 0,0 0-1 16,4-1 2-16,2-1-2 0,0-1 0 0,4 0 1 15,0-1-2-15,4-2 1 0,1-1-5 16,1 0 0-16,0 0-5 0,1 0-7 0,-1 0-9 16,0 0-18-16,-1 0-11 0,0 0-25 0,-3 1-62 15,1 1-105-15,-1 1-175 0,-2-1-100 0,-4 0-375 16,-2-1 665-16</inkml:trace>
  <inkml:trace contextRef="#ctx0" brushRef="#br3" timeOffset="71553.95">8093 8072 37 0,'0'0'432'0,"0"0"-392"0,0 0 16 16,0 0 17-16,0 0 1 0,0 0-22 0,0 0-35 16,0 0-16-16,0 0-7 0,0 0 2 15,0 0 2-15,0 0-2 0,0 0 2 0,0 0-6 16,103-22-14-16,-81 20-30 0,3 1-47 0,-2 0-25 15,5-2 6-15,-8 2-24 0,-5 1-57 0</inkml:trace>
  <inkml:trace contextRef="#ctx0" brushRef="#br3" timeOffset="71720.05">8932 7999 181 0,'0'0'61'0,"0"0"22"0,0 0 25 0,0 0 18 16,0 0-10-16,0 0-14 0,0 0-17 0,0 0-18 15,123 0-24-15,-104 0-23 0,-1 0-14 16,2 0-11-16,3 0-18 0,-1 0-36 0,1 1-38 16,5 0-37-16,1 1-18 0,2-1 18 0,0 2 33 15,-8-2 24-15,-5-1-139 0</inkml:trace>
  <inkml:trace contextRef="#ctx0" brushRef="#br3" timeOffset="72159.38">9871 7987 97 0,'0'0'178'15,"0"0"-97"-15,0 0 25 0,0 0 31 0,0 0 21 16,139-21 14-16,-118 18 1 0,0 0-8 0,-4 1-13 16,-2 0-16-16,1-1-21 0,-3 3-21 0,-2-1-19 15,0 1-21-15,1 0-11 0,-4 0-6 16,4 0-9-16,-3 0-3 0,1 0-7 0,0 0-8 16,5 0-7-16,-2 0 0 0,4 0-1 15,0 1-4-15,4-1 4 0,2 0-10 0,1 1-6 16,4-1-10-16,1 0-14 0,4 0-12 0,0 0-15 15,6 0-19-15,1 0-21 0,2 0-10 16,4 0-14-16,-3 0-4 0,2 0 0 0,3 0-15 16,-4 2-1-16,3-1-2 0,-5-1 14 0,0 1 32 15,-1-1 31-15,3 0 32 0,-4 1 16 0,-4-1 13 16,2 0 5-16,-5 0 4 0,-2 0 9 0,-1 0-2 16,-2 0 0-16,-4-1 1 0,1 0 4 0,-2-2 1 15,-3 2 5-15,-1 0 3 0,1-2 0 0,-5 2 8 16,4-1 0-16,-3-1 1 0,0 1 0 15,2 1 2-15,0-3-1 0,2 2 2 0,0 0 0 16,2-1-5-16,1 2-3 0,4-1-8 0,-2 1-6 16,3 0-3-16,1-1-3 0,3 1 0 15,1 0-2-15,3 1-2 0,-1-1-4 0,3 1-8 16,0 0-10-16,4 0-22 0,-1-1-24 0,2 1-13 16,3-1 7-16,-2-1 17 0,4 2 25 0,-4 0 14 15,5 0-11-15,-6 0-31 0,4 0-69 16,-15 0 132-16,-10 0 0 0</inkml:trace>
  <inkml:trace contextRef="#ctx0" brushRef="#br3" timeOffset="72490.42">12722 7882 0 0,'0'0'86'0,"0"0"1"0,0 0-51 15,0 0-16-15,0 0-1 0,0 0 11 0,130-29 18 0,-117 25 24 16,-2 0 15-16,5-2 7 0,-4 3-3 16,1-1-6-16,0 0 0 0,4 0-7 0,0 0-6 15,2-1-14-15,-1 2-19 0,3-1-6 0,1 2-11 16,2 0 1-16,-3 0-1 0,3-1 1 15,2 1 5-15,2 1 4 0,-1-3 6 0,1 3 3 16,3 0 1-16,0-1-7 0,1 0-3 0,1 0-2 16,-2 1 7-16,0 0 8 0,1 1 0 0,1 0-2 15,4 0-13-15,-1 0-8 0,1 0-6 16,1 0-6-16,0 0-1 0,-1 0-5 0,2 0-1 16,-1 0-3-16,-4 0 0 0,0-2 1 0,-1 2-1 15,-2 0 4-15,0 0-3 0,-4 0 2 16,1 0 1-16,-1 0-2 0,-4 0 2 0,-2 0-1 15,-2 1-1-15,-5 0-3 0,1 0 2 0,-5-1-3 16,-4 1 1-16,0-1 1 0,-3 0-4 16,-2 1-2-16,-1-1-2 0,0 0-6 0,0 0-21 15,0 0-63-15,-1 0-104 0,-3 0-101 0,-2 0-36 16,1 0-196-16,1 0 306 0</inkml:trace>
  <inkml:trace contextRef="#ctx0" brushRef="#br3" timeOffset="73449.89">9870 6718 1242 0,'0'0'138'0,"0"0"30"0,0 0 32 0,0 0 17 15,0 0-62-15,0 0-50 0,0 0-34 0,0 0-26 16,0 0-21-16,0 0-11 0,0 0-5 0,0 0 2 16,0 0 2-16,0 0-5 0,-3 91-1 15,11-64-3-15,2-2-1 0,2 2-2 16,0 0-2-16,-1 2-3 0,6 0-8 0,-4 2-8 0,0-1-24 15,3 0-43-15,-3 1-56 0,0-1-95 16,0-1-140-16,-5 4-65 0,-3-10 46 0,-1-7-250 16</inkml:trace>
  <inkml:trace contextRef="#ctx0" brushRef="#br3" timeOffset="73898.32">10035 7624 358 0,'0'0'88'0,"0"0"26"0,0 0 42 16,0 0 44-16,0 0 33 0,0 0-39 0,7 123-23 15,-3-105-22-15,1-1-30 0,2-1-32 0,-2 1-28 16,3-1-18-16,1-1-15 0,-2 2-11 16,4-1-6-16,-3-1-5 0,1-2-5 0,-1 2 0 15,1-2-6-15,-1 1-2 0,-5 1-6 0,3-2-12 16,-3-1-26-16,-2 1-49 0,-1 0-56 0,0 1-56 16,0 0-42-16,0 3-2 0,-2-3 18 15,-4 2 47-15,4 0 62 0,-4 0 56 0,1 0 44 16,3 0 23-16,-3-1 10 0,3 1-2 15,0 0 2-15,0 0 2 0,-3 2 5 0,3-3 11 16,2 3 23-16,-1-2 26 0,1 0 23 0,0 0 22 16,1 0 12-16,-1-1 17 0,0 0 7 0,2-1-5 15,1 0-11-15,1 0-19 0,-2 0-13 0,4 1-9 16,-3 1-7-16,2-1-12 0,1 0-5 0,0 2-2 16,-2 1-8-16,-2-1 1 0,4 1-2 15,-4 0 4-15,2-1 6 0,1 3 4 0,-3 0 4 16,2-2-5-16,0 3 0 0,-1-1-5 0,3 2-11 15,-4 0-5-15,3 1-8 0,1-1-6 0,-2 1-6 16,1-3-6-16,-2 0-3 0,5-1-5 16,-4-4-5-16,2 1-1 0,-1-1-4 0,0-2-4 15,-2-2 0-15,3-1-1 0,-4-2 0 0,1-2-1 16,1-1-7-16,-2-2-6 0,-2-1-30 0,1-2-44 16,-1 0-56-16,0 0-93 0,0-4-126 15,2-6-152-15,2 4-101 0,-3 0-238 0</inkml:trace>
  <inkml:trace contextRef="#ctx0" brushRef="#br3" timeOffset="74414.98">11002 6538 1388 0,'0'0'157'0,"0"0"-67"0,0 0 25 16,0 0 18-16,0 0-6 0,0 0-45 0,0 0-17 15,0 0 5-15,0 0 5 0,0 0 6 0,0 0-10 16,0 0-15-16,0 0-14 0,12 130-9 0,-7-102-4 16,2 4-11-16,3 0-6 0,-2 0-3 15,0 4-4-15,-3-1-1 0,3 2 1 0,-5 1-4 16,3 2-2-16,-3 0-6 0,0 0-12 0,2-1-19 16,-4 3-35-16,-1-2-44 0,0 2-57 15,0 0-109-15,1 2-142 0,-1-2-50 0,-1-10 45 16,-1-10-196-16</inkml:trace>
  <inkml:trace contextRef="#ctx0" brushRef="#br3" timeOffset="74732.67">11026 7973 348 0,'0'0'177'0,"0"0"-88"0,0 0 58 0,0 0 45 16,0 0 32-16,0 0-42 0,9 134-41 0,-6-116-18 15,3-1-14-15,-2 3-19 0,3-1-17 0,2-1-11 16,-4 0-3-16,3 2 11 0,0 0-3 15,1 1-4-15,-2-2-6 0,2 1-9 0,1-1 6 16,-1 1 1-16,-2-1 6 0,-2-1-3 0,2 0-6 16,-4 2 0-16,5 2-6 0,-5-1-1 15,4 1-4-15,-2 1 0 0,-1 1-1 0,-2-1 5 16,5 0 1-16,-4 1-7 0,2 1-2 0,-1-2-8 16,2 2-4-16,-2-1-2 0,-2 1 2 15,4-2 0-15,-4-1-2 0,0-1 0 0,0 0-8 16,2-2 1-16,-1 0-7 0,-2-4 1 0,3 0-4 15,-2-1-1-15,0-3 2 0,-1-2-10 0,1-1 7 16,3-2-8-16,-4-3-4 0,0 0-2 16,-1-1-35-16,0-2-26 0,0 0-38 0,0 0-58 15,0-4-83-15,0-2-200 0,0 2-212 0,0 0-814 0</inkml:trace>
  <inkml:trace contextRef="#ctx0" brushRef="#br3" timeOffset="76629.47">10588 7718 470 0,'0'0'171'0,"0"0"40"0,0 0 38 16,0 0 34-16,0 0-65 0,0 0-45 0,0 0-5 16,0 0-21-16,0 0-17 0,0 0-12 0,0 0-16 15,0 0-6-15,-7-39-12 0,6 37-7 0,-1 0-8 16,1-1-9-16,-2 1-7 0,1 0-7 0,0-1-3 16,0 2-5-16,0 0 0 0,-2-2-1 0,1 1-7 15,0 1-2-15,-3-3-4 0,3 2-7 16,-4 0 0-16,0-1-1 0,1 1-2 0,-2 0-3 15,-1 0 0-15,0 1-3 0,3 0 2 0,-1 0 0 16,-2 0 3-16,0 0-5 0,4-1 0 0,-2 2 1 16,-1-1-7-16,2 1 5 0,-1-1-1 15,4 1 0-15,-4 0 3 0,2 0-2 0,0 0-1 16,-4 0-2-16,6 0 2 0,-4 0-4 0,4 0 1 16,-4 2 1-16,2 1-2 0,-2 0 0 15,0 1 1-15,1 0 0 0,-1 0-3 0,-2 1 4 16,4-1-2-16,-2 1-3 0,-1 0 6 0,3 1-7 15,-2-1 2-15,4-1 2 0,-3 1-3 16,3-2 3-16,-2 1-1 0,2-1 1 0,-1 2-5 16,-1 0 5-16,3 0-1 0,-1 0-1 0,-2 0 4 15,4 2-4-15,-2-1 0 0,0 2 0 0,1-1 3 16,1 1-4-16,1 1 3 0,0-2-2 0,0-1-6 16,0 2 7-16,0-1-2 0,6 1 2 0,-3-1 0 15,3 0-1-15,-1 0 0 0,4 0-3 0,-2 1 4 16,-1 0-1-16,4-1 2 0,0 0 0 15,-1 0-2-15,0 0 2 0,1-2-3 0,0 1 2 16,-1-1-6-16,2-2 5 0,-2 0-1 0,0 1 1 16,1-1 7-16,0 0-7 0,-4-1 2 15,2-1 0-15,2 1-2 0,-1 0 2 16,0-1-1-16,0-1 1 0,2 0-5 0,-1 0 5 0,0 0 0 16,3-3-1-16,-3 1 2 0,0 0 0 15,0-2-3-15,0 1 3 0,1-1 0 0,-2 0-2 16,0 0 3-16,-2-2 0 0,0 0-2 0,1 0 3 15,-2 0-3-15,-2 1 4 0,-2-1-4 0,2-1 4 16,-1 1 1-16,-1-2-4 0,-2 3 9 16,0-2-7-16,0 1 3 0,0-2-2 0,0 1-2 15,0-3-1-15,-3 1-1 0,1 0 1 0,-3-2-3 16,4-1 3-16,-2 0-3 0,-2 2 2 0,3 0 4 16,-2 0-4-16,-3 2 2 0,3-1-2 0,-1 2 3 15,-1 2-1-15,0-2 2 0,-2 1 1 0,-1 1-5 16,0-1 3-16,-1 2-3 0,-2 1-1 15,0 0 0-15,-6 2-1 0,4 0 0 0,-4 1-2 16,2 0 4-16,-1 1-5 0,-1 2 4 0,0 0-1 16,4 1-7-16,-4 0 1 0,5 1-12 0,-3-1-8 15,4 1-17-15,0 0-18 0,2 1-29 16,1 0-41-16,1-1-59 0,5-1-181 0,0 1-333 16,1-3-849-16</inkml:trace>
  <inkml:trace contextRef="#ctx0" brushRef="#br3" timeOffset="77946.89">10425 8384 222 0,'0'0'28'0,"0"0"16"16,0 0 46-16,0 0 45 0,0 0 36 0,0 0 16 15,0 0 1-15,0 0 1 0,0 0-1 0,0 0-4 16,0 0-15-16,0 0-15 0,4 9-19 15,-4-9-11-15,0 0-12 0,0 0-14 16,0 2-10-16,0-2-14 0,0 0-6 0,0 0-9 16,0 0-6-16,0 0-6 0,0 0-8 0,0 1 2 15,1-1-9-15,-1 0 1 0,0 0-2 0,0 0-8 16,3 0 3-16,-3 0-4 0,0 0-1 0,0 0 5 16,1 0-3-16,-1 0-2 0,1 0 1 0,-1 0-3 15,1 0 1-15,-1-1 2 0,0-1-6 16,1 0-6-16,-1 1 0 0,0-3-3 0,1 2 1 15,-1-1-1-15,1-1 0 0,-1 1-4 0,1-2 2 16,2 0 0-16,-1 1-2 0,1-4 2 0,-2 2-3 16,2-2-2-16,1 1 0 0,-1-2 3 0,2 0-1 15,-1-1-1-15,0-1 4 0,2 0-7 16,0-3 4-16,-2 2 2 0,-2-1-3 0,4 1-1 16,-4 2-2-16,-2-1-1 0,2 2 1 0,-1 1 6 15,2 2 0-15,-2 1 1 0,-1 1-2 16,0 3-1-16,0 0-1 0,0 0 1 0,0 1 0 15,0 0-4-15,0 0 2 0,0 0-1 16,0 0-2-16,0 0 3 0,0 0-4 0,0 0 2 16,0 0-1-16,0 0 2 0,0 0 2 0,0 0-3 15,0 2 5-15,0 1-4 0,0 3 0 0,0-2 3 16,0 2-2-16,1 0 2 0,-1 2 0 0,0 1 0 16,0 2-2-16,-1 0 5 0,-3 2-1 0,3 1-3 15,-1 3 2-15,1 0-3 0,-1 0 0 0,-2 2 4 16,2-1-2-16,1 2-3 0,0-3 1 15,0 0-5-15,0 2 2 0,1-2 4 0,0 2-1 16,0-2 3-16,0-1-3 0,1-1-1 0,-1-2-1 16,1 0 0-16,0-1 2 0,1-4-5 15,2 0 3-15,-2-1 2 0,0-1-4 0,-2-2 0 16,2-1-4-16,-1 0-4 0,2-1 1 0,-3 0-2 16,0 0-2-16,1-1-8 0,-1-1-10 0,0 0-17 15,1 1-15-15,-1-1-11 0,0 0-6 16,0 0-7-16,0 0-16 0,0 0-30 0,0 0-39 15,0 0-38-15,0-1-54 0,-2 1-108 0,-1-1-59 16,0 1 32-16,2 0-109 0,0 0 263 0</inkml:trace>
  <inkml:trace contextRef="#ctx0" brushRef="#br3" timeOffset="78428.28">10387 8618 0 0,'0'0'357'0,"0"0"-149"15,0 0 55-15,0 0 50 0,0 0-9 0,0 0-51 16,0 0-45-16,0 0-43 0,0 0-28 0,0 0-25 15,0 0-22-15,0 0-24 0,0 0-8 16,-14 1 4-16,17-1 1 0,3 0 3 0,0-1-8 16,2 0-6-16,0-1-10 0,1 1 0 0,0-1-5 15,2 1-3-15,0-2-5 0,1 1-4 16,0 1-3-16,1-1-4 0,3-1-2 0,-3 1-6 16,2 1-1-16,-1-1 0 0,-3-1-5 0,5 2 3 15,-5-1-3-15,-2-1-2 0,-3 2 0 16,1 1 1-16,0 0 1 0,-4 0-4 0,-2 0 3 15,0 0-5-15,-1 0-1 0,1 0 5 0,-1 0 0 16,0 0 5-16,0 0 3 0,0 0 0 0,0 0-2 16,0 1 5-16,0-1-2 0,-2 2-3 15,1-1-1-15,-5 0-5 0,1 0-2 0,-3 1 0 16,2 0 2-16,-2-1-2 0,-1 0-2 0,-1 0 2 16,1 0-2-16,0-1 6 0,-2 1 0 0,2 0-1 15,-1-1 0-15,-1 0-2 0,1 2 1 0,0-2-3 16,-1 0 4-16,1 1-3 0,1-1-2 0,-2 1 5 15,3-1-5-15,3 1 3 0,-2 0 0 16,4 0 0-16,-2 1-3 0,3-1 2 0,2-1 2 16,-1 0-4-16,0 1 4 0,1-1-4 0,0 0-4 15,0 0 2-15,0 0-1 0,0 0-2 0,0 1 3 16,1-1 2-16,1 0-9 0,4 0 4 16,0 0-3-16,2 0-4 0,1 0-2 0,3 0-15 15,-2-2-15-15,1 1-20 0,0-1-21 16,-1 2-32-16,0-1-53 0,2 1-97 0,-4 0-230 15,0 0-87-15,-4 0-702 0</inkml:trace>
  <inkml:trace contextRef="#ctx0" brushRef="#br3" timeOffset="87227.22">9820 6750 16 0,'0'0'225'0,"0"0"-181"16,0 0-20-16,0 0-2 0,0 0 1 15,0 0 8-15,0 0 17 0,0 0 32 0,0 0 41 16,0 0 32-16,0 0 21 0,0 0 2 0,-20-110-22 16,20 105-24-16,0-2-19 0,0-1-21 0,0 1-12 15,0 0-12-15,0 0-10 0,0 1-7 0,2 0 1 16,-2 3 2-16,0-1 3 0,0 2 3 15,0 1-4-15,0 0-4 0,0 1-9 0,0 0-10 16,0 0-10-16,0 0-9 0,0 0-4 0,0 0-9 16,0 1 1-16,0 3 3 0,0 4-1 0,1 4 7 15,2 2 0-15,-1 5 1 0,0 1 0 16,3 2 0-16,-2 1-2 0,1 0 1 0,1 4-1 16,-1-2-1-16,2 0 1 0,-3 1-1 0,3 0-1 15,-2-2 0-15,2 1-1 0,1-1 0 16,-1 1 3-16,1-1-4 0,-3 1-1 0,4-1 1 15,0-2-3-15,-3 0 3 0,3-1 0 0,-3-1 4 16,1 0 2-16,2 0 0 0,-4-1 2 16,2 1-1-16,-2 0-2 0,2-1 1 0,-4 3-2 15,0-2 1-15,3 2 3 0,-3 0-4 0,-1 2-1 16,-1-1-2-16,1-1-4 0,-1 0 7 0,2 0 0 16,-2-3 1-16,2 0 2 0,0 0-6 0,0-1-2 15,-1 0 1-15,3 1 0 0,-1-2 2 0,-1-1-2 16,0 0 1-16,5 2 1 0,-4-4-2 15,-1 1 3-15,3-1 0 0,-3 1 1 0,-1 1 0 16,1 0 0-16,-2 2 1 0,0-1-1 0,0 0 2 16,0 1-4-16,0 0 0 0,0-2 1 0,2 0-4 15,-2 0 4-15,-2-1-3 0,2 1-1 16,0-1 0-16,0 2-2 0,0-2 3 0,0 0-3 16,4 2 1-16,-1-2-1 0,0-2 0 15,4 0 2-15,-4-1-1 0,4-1-2 0,-4 1 0 16,2 0 2-16,-1 2-2 0,-3-2 4 0,5 0 1 15,-5-1-1-15,1 1 2 0,-1 0-1 0,0 1-1 16,3-2 0-16,-2 3 2 0,-1-3 0 0,0 1 0 16,0-2 0-16,4 1-2 0,-3 0 2 15,1 0-4-15,-2 1 3 0,5 0-4 0,-4-1 1 16,3-2 2-16,-1 0-4 0,-2-1 5 0,3 2-3 16,-3-1-1-16,0 0 3 0,0 2-2 0,3 0 2 15,-2 3 0-15,-3-3-2 0,2 2-2 0,-1-1 4 16,3 2-2-16,-2 2 3 0,-1-2 0 0,1 2-5 15,1-2 3-15,0-1-4 0,-2 0 5 16,0-1-4-16,0 2 3 0,1-1 1 0,4 2-8 16,-5-3 8-16,0 2-3 0,-1 0 2 0,1 0 3 15,-1 1-4-15,0 1-2 0,1 0-1 0,-1 2 2 16,0 1-3-16,2 0 3 0,-2 3 0 16,0-1 1-16,0-1 0 0,2-2-1 15,-2-1-1-15,0 1-11 0,0-3 9 0,0-2-2 16,0 1-4-16,0 0 8 0,0-1-14 0,1-2-4 15,0 0-3-15,0-2-13 0,0-2-16 0,0-4-30 16,2 1-32-16,1-3-35 0,-1-1-38 0,5 0-54 16,-4-4-89-16,3-5-77 0,2-4 4 0,-3 3-264 15,0 2 469-15</inkml:trace>
  <inkml:trace contextRef="#ctx0" brushRef="#br3" timeOffset="88301.1">10976 6664 0 0,'0'0'49'0,"0"0"-43"16,0 0-4-16,0 0 18 0,0 0 0 0,0 0-7 16,0 0 6-16,0 0 2 0,0 0 13 15,0 0 6-15,0 0-7 0,0 0 1 0,0 0-8 16,0 0 17-16,-21-123 30 0,19 113 60 0,0 0 39 15,-2 0 17-15,2 2-5 0,-1 1-32 16,-2 1-24-16,2 1-20 0,3 1-11 0,-2 1-13 16,1 2-9-16,1-1-4 0,0 2-19 0,0 0-22 15,0 0-24-15,0 3-11 0,0 1 2 0,0 4 12 16,0 3 15-16,2 1-1 0,-1 1 0 16,6 1-3-16,-4 1 2 0,1 1 1 0,1 0 8 15,-2 3 4-15,3-1 2 0,-2 1 8 0,-2 1-6 16,5 1 2-16,-5-1-3 0,3 4-4 0,-1-2 0 15,-2 2-2-15,3-1-3 0,-1 0-6 0,-3-1 0 16,5-1-3-16,-3 0-1 0,-1 0 0 0,4-1-2 16,-5 4 1-16,1 0-1 0,2 0 1 15,-2 1-4-15,-1 2 2 0,0-2-3 0,-1 0-3 16,0 0 4-16,0 0-3 0,3-1 0 0,1-1 0 16,-2 0-1-16,0 0-2 0,-1-1-1 15,1 0 2-15,2 1-3 0,-2-1 2 16,-1 0-1-16,1 0-2 0,3 2 2 0,-4-1-3 15,0 0 1-15,0 1-2 0,-1 0 0 0,0 0-1 16,0 1 0-16,0-2 4 0,0 1-5 0,0-3 3 16,0 0-1-16,0 1-2 0,0-1 2 0,0 1-1 15,0 2 4-15,0 1-2 0,6 1 1 0,-5-1-3 16,1 0-1-16,-1-3 2 0,0 0-1 16,-1-2 0-16,1 1 1 0,-1-1-3 0,1 0 2 15,-1-1 2-15,0 1 0 0,0-2 4 0,0-2-2 16,3 0-1-16,-3-1 1 0,1 0-3 0,0 1 1 15,1 0-2-15,-1 0-1 0,1-1 4 0,3 2 1 16,-3 0 3-16,-1 0 0 0,5 1-3 0,-5 0-1 16,1-2 0-16,-1 0 2 0,-1 0-2 15,1-1 1-15,-1 0-2 0,1 1 0 0,-1-1 1 16,1 1-3-16,-1-1 2 0,4 1-2 0,-3 2-1 16,0-1 0-16,0 0 1 0,-1 0 1 15,1-4 2-15,3 0 1 0,-3-3-4 0,1 0 0 16,-1 1-3-16,0 0 1 0,-1 1 2 15,2 0 1-15,-2 0 1 0,0 0-1 0,4-1 1 16,-4 1-2-16,0-1-1 0,2 0 2 0,-2 3-4 16,0-1 2-16,0-1 0 0,1 2 0 0,-1-1-2 15,0 1-1-15,1-1 4 0,-1 0-5 0,1-1 4 16,-1 0 0-16,0-1-4 0,0 0 0 0,0 2-1 16,1-1 0-16,-1 2-2 0,0 0-3 15,0-2-10-15,0 1-4 0,0-4-3 0,0-2-15 16,0-1-17-16,1-2-33 0,-1 0-58 0,-1-3-89 15,0 0-196-15,1 0-126 0,0-1-761 0</inkml:trace>
  <inkml:trace contextRef="#ctx0" brushRef="#br3" timeOffset="114700.42">548 3599 1231 0,'0'0'-25'0,"0"0"58"0,0 0 46 0,0 0 43 16,0 0 12-16,0 0-21 0,0 0-26 15,0 0-9-15,0 0-2 0,0 0-2 0,0 0-12 16,0 0-9-16,-85-61-9 0,80 61-9 15,-3 1-13-15,1 4-13 0,-4 4-6 0,3 4-3 16,-2 5 1-16,-1 7 7 0,2 4 0 0,1 4 2 16,-1 6-1-16,0 0 1 0,4 2-1 0,-1 1-3 15,3 0 3-15,3 1-3 0,0-2 1 0,0 1 0 16,4-3-5-16,4-5 0 0,2-1-6 0,1-7-5 16,5-4-2-16,1-3-5 0,6-6-4 0,-1-4-13 15,8-3-4-15,-1-5-10 0,2-1-4 16,3-8-5-16,3-6-13 0,-1-4-5 0,0-5-6 15,-1-4 0-15,0-3 5 0,-4-2 5 0,-4 1 1 16,0 0-7-16,-5 1-1 0,-3 3-8 16,1-4-3-16,-6 5 6 0,0-2 8 0,-4 5 10 15,-1-1 20-15,-4 1 20 0,-4 5 18 0,-1 3 27 16,0 1 10-16,-1 5 18 0,-4 2 35 0,-2 4 16 16,-1 2 13-16,-1 1 0 0,-3 1-26 0,3 7-21 15,-1 3-7-15,-2 4-6 0,3 3-6 16,-1 3 3-16,-2 2-5 0,5 3-5 0,0 1 1 15,2 1 3-15,1 1 2 0,-1 1-3 16,5-2-1-16,0 2-6 0,1-1-11 0,4-2-10 16,1-2-11-16,2-4-8 0,2-4-4 0,3-3-7 15,2-4-5-15,-1-3 0 0,4-2-4 0,1-5 4 16,-1 0 10-16,1-5 6 0,-1-6 6 0,-1-1 8 16,-1-3-2-16,-4-2 2 0,0-2 3 0,-4 0 4 15,0-1 5-15,-3-1 5 0,0 2 2 16,-2-1-3-16,-1-1 0 0,-4 3-2 0,2-1 3 15,-7 0 2-15,-2 1 2 0,-1-1-7 0,-3 2-11 16,-5 1-5-16,-2 1-16 0,0 1 0 0,-2 4-2 16,-5 2-7-16,3 2 4 0,0 3-4 15,3 3-4-15,-2 0-8 0,4 5 6 0,1 1-2 16,1 1 5-16,6-1 10 0,0-2-8 0,3 1-2 16,5-3-18-16,1-1-33 0,2-1-40 15,0 0-15-15,1 0 11 0,3 0 24 0,4 0 48 16,4 0 17-16,-1-2 14 0,5-4 17 0,-1-2 1 15,4-1 7-15,-2-2-1 0,3-1-3 16,1 2-3-16,1-2 0 0,0 0 0 0,3 2 0 16,-1-2 2-16,-2 1-6 0,3 2-2 0,-3 1-2 15,1 2 2-15,-2 3 3 0,-1 1 0 0,-2 2 6 16,-3 2-6-16,3 6 4 0,-5 2 0 0,1 3-7 16,0 3 9-16,-2 3-1 0,-1 4 2 0,-2 0 7 15,-1 3-3-15,-2 1-3 0,-1 1 3 0,-5-2 2 16,1 0 2-16,-1-3 3 0,0-1 0 15,-1-4-2-15,-3 1-1 0,2-6-1 0,0-3-6 16,2-3-7-16,0-4-11 0,0-2-13 0,0-1-4 16,0 0 4-16,2-6 17 0,3-3 24 15,-1-4 9-15,3-5 0 0,-1-3-12 0,3-3-16 16,-1-3-8-16,1-1-4 0,-1-1-5 0,2-3-8 16,-1 1-6-16,-2-1-3 0,1 2-7 0,2 5 4 15,-1 0 6-15,1 8 3 0,0 3-2 16,-1 4 1-16,1 3-7 0,-2 3-10 0,-1 4 4 15,1 0 8-15,-1 5 18 0,0 4 13 0,-2 4 11 16,0 3 4-16,-1 2-4 0,-1 1-1 16,2 3-3-16,-3-1-2 0,-2 0-1 0,1 2 5 15,1-2 3-15,0 0 4 0,4-2 7 0,-4 0 7 16,1-3 2-16,1-2-6 0,-1-3-8 0,2-1-15 16,-1-3-12-16,3-3-4 0,-2 0-3 0,2-3 2 15,2-1 6-15,-3 0 9 0,2-6 15 0,0-2 12 16,1-4 8-16,1-3-2 0,-3-3-6 15,2-2-10-15,-1-1-9 0,1 0-7 0,0-2-3 16,0 1-3-16,0 1-1 0,1 0 1 16,-3 4-1-16,0 2-1 0,1 2-2 0,1 3-11 0,-2 3-9 15,-2 2-13-15,3 3-8 0,-1 2 1 16,0 0 18-16,1 4 22 0,2 3 16 0,0 3 18 16,-1 2-4-16,2 2 0 0,-1 0 1 0,-3 2-6 15,2 3 3-15,-2 0-6 0,2 1-2 16,0 0 1-16,-3-1 0 0,-3 2 6 0,2-3 8 15,-2-1 8-15,-1-2 12 0,-2-2 17 0,1 0 3 16,-1-5 3-16,0-1 1 0,-3-2-1 0,-2-1 12 16,2-3 7-16,0 0-3 0,-1-1-17 15,2 0-24-15,-3 0-28 0,1-3-24 0,1-2-19 16,-4 0-11-16,4-1-2 0,2-1-3 0,-3 0 4 16,3 0-5-16,0-1-4 0,1 1-4 0,0 0-8 15,0 0-3-15,4 0 2 0,-1-1 5 0,4-1 13 16,-2 0 16-16,4-3 10 0,-2-1 6 0,3 2 5 15,0 0 1-15,0-2 3 0,1-1 1 16,-1-1 2-16,2 0-1 0,0-1 3 0,-2-1 4 16,2-3 5-16,-1-2 4 0,0-1 7 0,2-3 2 15,-5-3 2-15,1-3 1 0,-1-2-7 16,1-1-5-16,-3-1-6 0,0 4-2 0,-1 1 0 16,-1 4 3-16,-1 6 4 0,0 1 2 0,-1 6 5 15,-2 5 2-15,0 2 5 0,0 5 7 16,0 2 4-16,0 0-17 0,0 3-30 0,0 6-19 15,-5 5-14-15,2 7 4 0,2 2 17 0,-5 6 5 16,3 2 2-16,-1 0-3 0,1 1 4 0,2 0-4 16,1 2 2-16,0-1 4 0,0 0 1 15,1 2 7-15,-1-4-9 0,0 1 3 0,0-3 0 16,2-3-9-16,-2 0 3 0,0-6-10 0,4-5-14 16,-1-2-6-16,4-4-7 0,-4-3-1 0,5-3 8 15,-4-2 3-15,3-1 12 0,0-3 19 0,0-5 11 16,2-3 10-16,1-4-4 0,2-2-15 0,1-4-6 15,-2 0 0-15,1-2 5 0,-1-1 1 0,0 1 3 16,5 1-4-16,-3 1-5 0,-2 4-1 16,0 3 1-16,-1 5-2 0,0 2-9 0,-2 3 0 15,0 2 4-15,-3 2 13 0,3 0 16 0,0 6 14 16,-3 3 11-16,2 2 5 0,3 3 11 16,-6 1 5-16,3 4-3 0,-2 3-8 0,0 0-3 15,1 1 1-15,-1 1-13 0,2-1 5 16,-3-2-8-16,3-2-15 0,-3 0-6 0,5-4-15 15,-1-5-11-15,-2-1-12 0,0-3-14 0,3-4-24 16,0-1-44-16,0-1-79 0,1-2-117 0,-2-4-30 16,-2 1-442-16</inkml:trace>
  <inkml:trace contextRef="#ctx0" brushRef="#br3" timeOffset="114917.43">1791 3536 1995 0,'0'0'-263'16,"0"0"30"-16,0 0 129 0,0 0 173 0,0 0-11 16,0 0-24-16,0 0-11 0,141-35-13 15,-101 23-10-15,2-2-8 0,5 0-9 0,-3-1-31 16,3 0-88-16,-1 3-154 0,-8 1-38 15,-15 4-434-15</inkml:trace>
  <inkml:trace contextRef="#ctx0" brushRef="#br3" timeOffset="115360">2764 3574 2397 0,'0'0'16'0,"0"0"-3"16,0 0 17-16,0 0 22 0,0 0-19 0,0 0-16 0,0 0-6 16,0 0 0-16,0 0 2 0,0 0 5 15,0 0 3-15,0 0-4 0,0 0-6 0,0 0-20 16,-61-38-15-16,51 45-19 0,-3 2-16 0,1 3 1 16,-1 5 10-16,0 4 11 0,1 1 12 15,-3 3 8-15,5-3-1 0,2 2-4 0,1-2-6 16,3-2-8-16,1 2-8 0,2-3-2 15,1-1-13-15,0-2-8 0,0-4-4 0,6-2-10 16,-3-3 5-16,5-4 0 0,-4-2 2 0,5-1 13 16,0-2 22-16,1-6 19 0,0-4 17 0,1-5 9 15,1-1-4-15,3-3-2 0,-1-2-3 0,-3 2 3 16,2 1 0-16,-1-1 0 0,-1 3-1 16,0 3-8-16,-5 2 5 0,1 1 1 0,0 5 4 15,-4 3 0-15,1 1-4 0,0 3-7 0,-2 0 0 16,-1 2 19-16,0 4 7 0,1 5 19 0,3 5 17 15,-2 1 9-15,2 4-5 0,-1 0-13 0,-3 0-22 16,5 0-31-16,-2-2-4 0,3-2-5 0,-2 0-8 16,1-4-28-16,4-1-68 0,-2-4-83 15,-4-2-126-15,4-2 4 0,-5-4-2 16,3 0-5-16</inkml:trace>
  <inkml:trace contextRef="#ctx0" brushRef="#br3" timeOffset="115566.53">2559 3341 1925 0,'0'0'11'0,"0"0"-6"0,0 0-6 16,0 0-21-16,0 0-9 0,0 0-1 15,0 0 18-15,0 0 22 0,0 0 0 0,0 0-6 16,0 0-10-16,0 0-4 0,139-25-24 0,-112 24-39 15,3 1-71-15,-2 0-110 0,-4 2-104 0,-4 1 22 16,-4 2-290-16</inkml:trace>
  <inkml:trace contextRef="#ctx0" brushRef="#br3" timeOffset="117066.13">2879 3795 1654 0,'0'0'203'15,"0"0"-167"-15,0 0 2 0,0 0 22 0,0 0-25 16,0 0-27-16,10-121-6 0,-1 92-2 16,2-1 1-16,0-1 0 0,3 1 1 0,-3 1 1 15,-1 4-8-15,2 5-8 0,-2 2-9 0,0 6-14 16,0 2-19-16,-2 4-16 0,-3 4-24 0,3 2-8 16,0 0 10-16,-4 5 13 0,4 4 27 15,-4 5 18-15,3 2 13 0,-3 2 12 0,2 4-2 16,-5 3 6-16,1-4 0 0,2 2 0 0,-2-1 7 15,-1-2 6-15,2-2 10 0,1-2 11 0,-2-2 14 16,-1-1 5-16,2-5 5 0,1-2-2 16,-2-3-11-16,-1-2-2 0,0-1-7 0,-1 0 2 15,2 0 9-15,2-4 16 0,-1-2 12 0,1-5-6 16,3 0-12-16,1-3-21 0,-4-1-13 0,4 0-7 16,-2 0 3-16,-2 0-5 0,4 2-6 0,-4 0-2 15,3-1-5-15,-3 1-2 0,4 1-2 16,-2 0-3-16,-1 2-4 0,3 2-6 0,0 2-2 15,-4 1-13-15,3 2-7 0,-3 1-17 16,2 2-15-16,-2 0 1 0,3 0 4 0,-3 4 13 16,4-1 12-16,0 2 13 0,-3 0 4 0,3-1 9 15,2 2 4-15,-2-1 0 0,1 1 1 0,0-2 1 16,1 0 1-16,-3 0 3 0,2 0 1 0,2-1 0 16,-1-1-1-16,0-1 3 0,1-1-2 0,-1 0 6 15,3 0 7-15,-1-2 2 0,-1-2 6 16,2-2 5-16,-1-1 10 0,0-1 6 0,1-2 12 15,-2 0 3-15,-2 0 2 0,1-1 3 0,-5 0-4 16,3 1 5-16,-1-2 2 0,-3 1 1 0,2 1 2 16,-3-2-2-16,-3 2 0 0,1 0 1 15,-1 1 5-15,0 1-1 0,0 1 5 0,-3 2-3 16,-3 0-14-16,1 1-13 0,-3 3-32 0,-1 1-30 16,-2 0-25-16,2 1-19 0,-1 5-11 15,0 2-2-15,-1 3 5 0,1 2 9 0,2 4 11 16,2 0 7-16,0 4 9 0,3 2 2 0,2 0 8 15,0 3 7-15,2 0 4 0,0 1 13 16,3 3-2-16,5-1 1 0,1 0 5 0,3 1-6 16,2 0 9-16,-2 0 0 0,4-1 1 0,-4 0 1 15,1-2 0-15,2 0 3 0,-6-3 7 0,1 0 1 16,-2-2 8-16,0-1 2 0,-7-2 7 0,0 2 9 16,-2-3 15-16,0 1 10 0,-6 0 8 0,-7 0 2 15,-1-2-10-15,0 1-6 0,-5-3-17 0,-2 1-7 16,0-4-4-16,0-2-5 0,4-3-1 15,0-4-7-15,6-3-9 0,0 0-13 0,1-1-11 16,2-6-13-16,4-1-16 0,-1-4-7 0,4-2-11 16,1-4-3-16,0-3 4 0,8-2 6 15,1-4 11-15,2-4 6 0,2 1 8 0,5-2-1 16,-1 1-4-16,0 2-4 0,1 0-1 0,1 3 6 16,2-2 7-16,-3 3 10 0,1 1 4 0,-3 3 7 15,2 2 2-15,-2-1 4 0,-2 2 3 16,-2 1 5-16,3 1 11 0,-4-2 11 0,0 3 10 15,-1 1 1-15,-1 0 2 0,0 0-11 0,-2 0-4 16,1 2 0-16,-1-1-2 0,-4 2 6 16,3 0 6-16,-3 0 2 0,-2 0 2 0,2 1 0 15,0 2-2-15,-3-1 2 0,0 1 3 0,0 1-2 16,0 0-2-16,-5 2 0 0,3 0-4 0,0 2 2 16,-3-2-4-16,3 3-2 0,-2 0-7 0,-2 1-9 15,3 1-3-15,-4 0-13 0,5 0-4 16,-1 0-12-16,-1 0-15 0,2 2-7 0,-1 0-7 15,-2 3 3-15,3 1 10 0,-1 1 8 0,-2 2 9 16,2 3 4-16,2 1 6 0,-2 4 3 0,-1-1 5 16,3 1 1-16,1 3 2 0,0-1-3 0,0 1 1 15,1 0-2-15,4-2-6 0,-1 2 2 16,4-3-4-16,-3-2-6 0,4-2 0 0,-1-2-6 16,3-2 0-16,-2-2 6 0,1-2 0 15,0-1 5-15,1-2 2 0,-1-2 1 16,6 0-3-16,-4-4 7 0,1-1 2 0,-2-5 6 0,0 0 8 15,4-3 1-15,-5-2 1 0,2-2-1 0,-1 0 0 16,-1-2-3-16,1-2-2 0,-2 0-3 16,0 0-5-16,1-1 0 0,-1 1-1 0,-2 3 1 15,0 1 0-15,2 0-1 0,-5 5-2 0,2 3-1 16,-4 3 2-16,3 2-5 0,-4 1 0 0,0 2-4 16,0 1-8-16,-1 0-20 0,0 0-12 0,0 2 6 15,1 3 12-15,1 2 30 0,-1 1 17 16,4 1 1-16,-3 2 1 0,0 2-7 0,0 1-1 15,2 0-4-15,-2 1-1 0,0-1-2 0,3 1 1 16,-1-3-1-16,3 0-7 0,-2-1 1 0,3 0-6 16,0-2-3-16,2-2-1 0,-1-1 1 0,1-1-1 15,2-2-1-15,-1-1 0 0,0-2-9 16,6 0-3-16,-5-2-3 0,1-3-5 0,-2-3 11 16,3-1 5-16,-2-3 7 0,-1 1 8 15,0-5 3-15,-1 3 3 0,-1-3 3 0,-1 0 4 16,-2-2-5-16,2 2 4 0,-5 1-1 15,3 0 4-15,-4 2 3 0,-1 1 0 0,3 1 0 0,-4 1-8 16,0 2 11-16,0 1 4 0,0 2 12 0,0 4 16 16,0 0-8-16,-4 1-5 0,3 0-20 15,-1 5-19-15,-3 2-5 0,2 2-1 0,0 2 7 16,-3 1 7-16,4 4 3 0,-2 0 1 0,0 2 6 16,2 1 7-16,1 3 1 0,-1-2-1 15,-2-1-11-15,4 1-9 0,0-4-15 0,0-1-14 16,3-3-22-16,0 0-27 0,0-4-25 0,5-2-37 15,-5-1-40-15,5-4-80 0,0-1-152 0,-4 0-12 16,3 0-427-16</inkml:trace>
  <inkml:trace contextRef="#ctx0" brushRef="#br3" timeOffset="117269.62">4374 3125 2743 0,'0'0'112'0,"0"0"-6"16,0 0 12-16,0 0-9 0,0 0-54 0,0 0-31 0,0 0-17 15,0 0-15-15,0 0-9 0,0 0-4 16,0 0-3-16,0 0-9 0,0 0-11 0,0 0-24 16,-14 21-36-16,20-17-66 0,0-1-96 0,4 1-175 15,-2-1-191-15,-2 0-814 0</inkml:trace>
  <inkml:trace contextRef="#ctx0" brushRef="#br3" timeOffset="117466.69">4631 3298 2688 0,'0'0'151'0,"0"0"-109"0,0 0 12 16,0 0 4-16,0 0-23 0,0 0-38 0,0 0-21 15,0 0-18-15,0 0-23 0,0 0-6 0,0 0-18 16,0 0-20-16,0 0-35 0,0 0-62 0,31-21-118 16,-24 19-187-16,-1 1 0 0,-1 1-418 0</inkml:trace>
  <inkml:trace contextRef="#ctx0" brushRef="#br3" timeOffset="117632.31">4650 3624 1217 0,'0'0'340'0,"0"0"-261"0,0 0 62 16,0 0 79-16,0 0-63 0,0 0-83 0,0 0-54 15,0 0-25-15,0 0-9 0,0 0-5 0,0 0-8 16,0 0-20-16,0 0-43 0,0 0-126 16,45-26-235-16,-39 23-489 0</inkml:trace>
  <inkml:trace contextRef="#ctx0" brushRef="#br3" timeOffset="118809.14">244 4552 339 0,'0'0'-41'16,"0"0"11"-16,0 0 60 0,0 0 27 0,0 0 25 16,0 0 20-16,0 0 9 0,0 0 4 0,0 0-5 15,0 0-20-15,0 0-5 0,0 0-13 0,0 0-10 16,124-91 7-16,-102 86-8 0,3-1 0 0,3 0-7 16,3-1-10-16,5 0-3 0,3-2-7 15,1-1-3-15,3 3-8 0,3-2 3 0,4 2-6 16,1-3-3-16,0 5-1 0,3-1-1 0,0-1 3 15,0 2 1-15,-2-2 3 0,2 2-1 0,-3-1 14 16,0-1 11-16,4 0 3 0,0-2-2 16,-1 1-14-16,1-2-7 0,0 2-7 0,-2 0 0 15,1-3-2-15,-2 2-3 0,1-2 5 0,-2 2-7 16,-4-1-1-16,1 1-2 16,-1-1-1-16,-4 2 1 0,1-1-1 0,2-1 1 0,-5 2-8 15,0 0 6-15,0 0-2 0,-1 0 3 0,1-2 5 16,0 2-5-16,-1 1 2 0,0 0-2 15,2 2 0-15,-3-2-2 0,1 2 0 0,-3 1 0 16,2-1-8-16,-3 0 5 0,-3 1-3 0,1 0 0 16,2 0 4-16,-4-2-2 0,4 1 1 0,-3 0 0 15,0-1 1-15,5 0-5 0,-6 0 1 0,1 1 0 16,1-1-1-16,-2 1 4 0,0 1-1 0,-3 0 0 16,-2-1-6-16,-1 2 8 0,1-1-3 15,-3 2 2-15,2 0 15 0,-2-1-7 0,-1 2 2 16,1 1-3-16,-1-1-10 0,-1-1 3 0,-1 1 4 15,0-1-1-15,4 1 1 0,-1-2 1 0,-1 1-1 16,5 0 1-16,-1-2 2 0,2 1-3 16,-3-2-2-16,4 3-1 0,-1-2 0 0,-2 2-2 15,-2-1 5-15,2 0 0 0,-4 1-1 0,0 0 5 16,3-1-5-16,-4 1 2 0,-3 0 2 0,3 0 0 16,-3 1 0-16,0-1 0 0,0 2 5 15,-2 0-8-15,2 0 3 0,0 0-1 0,-1 0-5 16,1 0 1-16,-3 0 0 0,5 0-2 0,-3 0 1 15,1 0 4-15,-2 0-1 0,-2 0 4 16,2 0-1-16,-4 0-3 0,3 0-1 0,-2-1 1 16,-3 0-2-16,0 0 2 0,1 0 2 0,-2-1-2 15,0-2 4-15,-1 2 1 0,1-1-1 0,-1 1 1 16,0 0-1-16,0-1-2 0,-4 1 0 16,2 0-1-16,0-1-2 0,-3 2-3 0,4 0-1 15,-4 1-3-15,3-1-1 0,-3 1 2 0,3-1-5 0,-2 0-5 16,0-1-17-16,-3 1-35 0,4 0-52 15,-4 1-92-15,5 0-206 0,-4 0-168 0,-2 0-734 0</inkml:trace>
  <inkml:trace contextRef="#ctx0" brushRef="#br3" timeOffset="128949.54">2653 4571 247 0,'0'0'53'0,"0"0"47"0,0 0 50 0,0 0 56 16,0 0 12-16,0 0-25 0,0 0-12 0,0 0-31 15,0 0-11-15,0 0-10 0,0 0-15 16,0 0-5-16,-23-8-10 0,17 6-10 0,2 2-14 16,-4-1-12-16,3 1-6 0,-3-1-8 0,-3 1-7 15,1 0-1-15,-5 0-7 0,1-1-3 16,-5 1-4-16,1 0-6 0,-2 0-4 0,1 0-4 16,-4 0-2-16,1 0-3 0,-3 2-1 0,0 1-1 15,-3 0-5-15,-1 3-1 0,0-2 1 0,-1 1-1 16,1 0 0-16,0 0 1 0,0 1-3 15,-1 0-1-15,1 0 1 0,4-1 0 0,-3 1 0 16,4 0 2-16,-1 0-2 0,3 0 1 0,1 0 0 16,2-1 0-16,3-1-3 0,2 1 2 0,4-2-2 15,1 1-4-15,7-2-5 0,0-1-16 0,1 1-20 16,1-2-19-16,0 2-3 0,1 0 9 16,5 2 18-16,1 0 21 0,5 2 6 0,3 1 5 15,1 0 4-15,3-2 1 0,5 2 4 0,2 0 0 16,2-1-3-16,1 2-3 0,0-1-2 0,4 1-6 15,-2 0-2-15,-1 1 1 0,1 1-4 16,-1 0 1-16,-1 1-1 0,-3-2-5 0,2 3-2 16,-5-3-1-16,0 1 2 0,-3 0 0 0,-3-1 3 15,1-1 0-15,-7 1 1 0,0-1 3 16,-3 1 3-16,-5-1 8 0,-2 1 15 0,-1 0 14 16,0 1 12-16,-5 1 9 0,-3 0 0 15,-4 2-2-15,-4 1-1 0,1 1-5 0,-5 1 0 0,-1-1 5 16,-4-1 0-16,1 2 0 0,1-1-1 15,-2 0-3-15,2-3-4 0,0 2-3 0,1-2 5 16,4 0-2-16,0-1 4 0,3-4 5 0,1-1-5 16,5-2 1-16,5-2-8 0,-1-1-12 0,4 0-8 15,1-1-10-15,0 0-10 0,0 0-11 0,1 0-14 16,3 0-2-16,-1 0 9 0,5 0 15 16,2 0 20-16,2 0 8 0,0 0 5 0,7 2-5 0,-1-2-4 15,1 0-2-15,0 0-5 0,4 0 4 16,-3 0-4-16,1 0 0 0,1 0 0 0,-2 0-1 15,1 1 3-15,-1-1-3 0,0 1 1 0,0-1-1 16,-1 0 0-16,-2 0 0 0,1 0 0 16,-1 1 1-16,2-1-3 0,-5 0 3 0,5 0-4 15,-3 0 0-15,-2 0 3 0,1 0-5 0,1 0 3 16,-2 0-3-16,2 0 0 0,-3 0-2 0,3 0-4 16,-4-1 0-16,5-1-2 0,-4 0 1 15,2 0-4-15,-1 0 1 0,-2-1-5 0,4 1-7 16,-4 0-8-16,0-1-15 0,-2 1-9 15,2 0-12-15,-1 0-12 0,0 0-27 0,1-1-62 16,-2 2-106-16,2 0-115 0,-6 0-8 0,1 0-225 0</inkml:trace>
  <inkml:trace contextRef="#ctx0" brushRef="#br3" timeOffset="144851.24">1828 5924 233 0,'0'0'32'16,"0"0"54"-16,0 0 40 0,0 0 14 15,0 0 0-15,0 0-38 0,0 0 4 0,0 0 20 16,0 0 15-16,0 0 9 0,0 0-8 0,0 0-6 15,5 0-12-15,-5-1-14 0,2 1-11 0,-2-1-11 16,0 0-15-16,2-2-11 0,-1 1-9 0,0-3-13 16,0-2-5-16,1-1-9 0,1-2-6 15,0-1-4-15,-1-2-4 0,3-2 0 0,-1 2-4 16,-2-3 4-16,0 0 0 0,1 0 0 0,0-1 3 16,-2 0-8-16,2 1 0 0,-1 2-3 0,1 2 1 15,-2 2-1-15,-1 3 3 0,2 1-3 16,-2 1-2-16,0 2-1 0,0 1-5 0,0-2-1 0,1 2-8 15,0 1-8-15,3 1-10 0,0 0-12 16,-2 0-2-16,5 0-6 0,1 2 12 0,0 3 11 16,2 4 7-16,1 0 18 0,3 4 3 0,1 1 3 15,1 4 1-15,-1 4-2 0,3 3-2 16,0 2-2-16,2 1 1 0,0 2 0 0,0 1-1 16,-1 1 3-16,-2-1-2 0,3 1 1 15,-4-3 2-15,1 0-1 0,-3-2-3 0,0-1 3 16,-4-4 0-16,-1-1 1 0,-1-1 6 0,-2-1-2 15,-3-1 4-15,-3-1 6 0,0-1 1 16,0 0 7-16,0 1 4 0,-3-1-1 0,-4-1-6 0,-1 0-2 16,-2 0-3-16,-1-2-1 0,0 1 7 0,0-4 2 15,-1-1 2-15,-2 0 3 0,2-4 6 16,0 0 3-16,0-3 4 0,-2-1 2 0,0-1-7 16,2 0-5-16,0-3-4 0,-3-3-6 0,3-2-2 15,1-1-3-15,1-2-10 0,1-4-4 16,3-2-2-16,2-7-5 0,2-1 1 0,2-5 1 15,-1-2-5-15,4-1 2 0,4-1-2 0,0-2 0 16,3 0-5-16,-1-2-9 0,3 2-22 0,0 0-43 16,0 0-51-16,-2 1-90 0,0 1-137 15,0 2-175-15,-4 9-51 0,-1 5-224 0</inkml:trace>
  <inkml:trace contextRef="#ctx0" brushRef="#br3" timeOffset="145020.31">1934 5480 1950 0,'0'0'407'0,"0"0"-339"15,0 0 9-15,0 0 8 0,0 0-4 16,0 0-39-16,0 0-21 0,0 0-13 0,0 0-23 16,0 0-35-16,0 0-57 0,0 0-77 0,0 0-79 15,0 0-165-15,-34 1-99 0,39-3-638 0</inkml:trace>
  <inkml:trace contextRef="#ctx0" brushRef="#br3" timeOffset="145253.79">2365 5503 2712 0,'0'0'-92'0,"0"0"22"16,0 0 28-16,0 0 62 0,0 0 3 0,0 0-20 16,0 0-1-16,0 0 2 0,0 0 1 0,0 0 1 15,0 0-1-15,0 0-9 0,0 0-16 0,134-31-27 16,-114 23-50-16,1 1-75 0,-2 0-138 16,1 1-200-16,-8 0-5 0,-1 4-386 0</inkml:trace>
  <inkml:trace contextRef="#ctx0" brushRef="#br3" timeOffset="145435.18">2409 5777 2527 0,'0'0'7'16,"0"0"-29"-16,0 0 11 0,0 0 23 0,0 0 1 15,0 0-14-15,0 0-1 0,0 0 5 16,0 0-1-16,0 0 1 0,0 0-8 0,0 0-34 15,119-79-63-15,-98 65-95 0,1 1-145 0,-9 4-190 16,-2 3-471-16</inkml:trace>
  <inkml:trace contextRef="#ctx0" brushRef="#br3" timeOffset="145781.04">2857 5800 2221 0,'0'0'23'0,"0"0"37"15,0 0 35-15,0 0 29 0,0 0-40 16,0 0-40-16,0 0-7 0,0 0-5 0,0 0-14 16,0 0-7-16,0 0-1 0,-25-127-3 0,25 107 0 15,0-2-1-15,-2 1-2 0,2-1 0 0,0 1-1 16,0 1-2-16,0 4-1 0,0 3-2 15,0 5-2-15,3 3-1 0,-2 3-5 0,-1 2-7 16,0 0-15-16,2 0-7 0,3 2-4 0,0 4 8 16,1 3 20-16,0 4 15 0,4 5 8 0,5 3 2 15,-4 6-1-15,2 0-5 0,-3 2 2 0,2 3-2 16,1-1-7-16,-1 1-8 0,-1 0-12 0,-5 0-34 16,1-5-43-16,1 1-60 0,-4-3-91 15,4-3-172-15,-5-6-75 0,1-4-606 0</inkml:trace>
  <inkml:trace contextRef="#ctx0" brushRef="#br3" timeOffset="146483.06">2000 3971 1979 0,'0'0'61'0,"0"0"34"15,0 0 16-15,0 0 10 0,0 0-40 0,0 0-41 16,0 0-13-16,0 0-11 0,0 0 1 0,0 0 3 16,0 0 9-16,0 0 4 0,0 0-3 15,0 0-1-15,22 91-3 0,-17-69 2 0,-1 0-3 16,0 2 1-16,0-1-2 0,-1 0-9 0,-2 0 0 15,0 1-6-15,-1-1-2 0,0 1-3 0,1-1 0 16,-1-1-6-16,0-2-4 0,0-2-5 16,0-1-22-16,0-3-25 0,3-3-44 0,0-2-66 15,0-4-75-15,3-1-107 0,-2-4-149 0,3 0 3 16,-4 0-408-16</inkml:trace>
  <inkml:trace contextRef="#ctx0" brushRef="#br3" timeOffset="146930.77">2280 3958 2000 0,'0'0'95'0,"0"0"-26"16,0 0 32-16,0 0 27 0,0 0-45 0,0 0-40 16,0 0-10-16,0 0-6 0,0 0 4 15,0 0-4-15,0 0 0 0,0 0-3 0,0 0-2 16,-64 123-6-16,52-102-5 0,-5 1 3 0,2 1-9 15,-2-1 1-15,-1-2 1 0,3 1-8 0,-2 1 2 16,1-2-2-16,1-2 1 0,-1 2-2 16,2-3 2-16,1-2 1 0,2-2-4 0,2-3 4 15,0-3-2-15,4-3 1 0,1-1-3 0,3-3-1 16,1 0-6-16,0 0-2 0,0 0 0 0,0-3-2 16,0 2 5-16,0-1 1 0,0-1 4 0,1 1-2 15,1-2 8-15,3 1 0 0,-3-1 1 0,6 1 8 16,-3-1-8-16,3 2 7 0,2-1 0 0,3 2 0 15,2 1 5-15,0 0 1 0,3 0 3 16,0 0 7-16,-1 5-3 0,6 1-2 0,-2 1 0 16,0 0-2-16,0 4-3 0,0-1 1 0,0 2-4 15,-1 1 2-15,1 0 0 0,-1 1-1 16,-1-1-3-16,0 0-7 0,-5-2-1 0,5-1-3 16,-3 1 1-16,-1-3 0 0,-1 0 0 0,1-1-3 15,-4-1-5-15,0-3-5 0,-1-1-16 16,-1 0-22-16,-2-2-35 0,-1 0-47 0,2-2-68 15,-1-3-140-15,-5-1-254 0,0 2-824 0</inkml:trace>
  <inkml:trace contextRef="#ctx0" brushRef="#br3" timeOffset="147399.54">1953 4039 1037 0,'0'0'325'0,"0"0"-216"0,0 0 44 16,0 0 35-16,0 0-6 0,0 0-60 0,0 0-18 15,0 0 3-15,0 0-16 0,0 0-26 16,0 0-28-16,0 0-29 0,0 0-10 0,0 0 1 15,-24 17 8-15,26 4 14 0,3 3 1 0,0 2 2 16,3 0 3-16,-4 1-2 0,3 2-1 0,-3 0-2 16,2 0-6-16,-4 2-2 0,6-1 0 0,-6-2-6 15,1-1 1-15,0-2-5 0,0-3-7 0,-2 0-12 16,5-5-28-16,-2-2-44 0,2-2-75 16,0-3-89-16,3-1-139 0,1-4-156 15,-1-1-229-15,-5-2 285 0</inkml:trace>
  <inkml:trace contextRef="#ctx0" brushRef="#br3" timeOffset="148764.57">2216 3967 60 0,'0'0'54'0,"0"0"-29"15,0 0 8-15,0 0 3 0,0 0 9 16,0 0 28-16,0 0 42 0,0 0 33 0,0 0 17 16,0 0 4-16,0 0-10 0,0 0-9 0,0 4-2 15,1-3 1-15,-1-1-1 0,0 0-2 0,0 0-2 16,0 0-13-16,0 1-5 0,0-1-10 0,0 1-21 16,-1 0-26-16,0 2-29 0,-3-1-24 15,-1 3-14-15,-2-1 0 0,2 2-2 0,-4 1 1 16,1 1 3-16,1 1-9 0,0 2 2 0,-3 1-4 15,2 1-1-15,-1 2 2 0,-1-1-1 16,3 0 3-16,1-2-3 0,-2 1-1 0,1 1 0 16,2-3-1-16,-3 2 3 0,2-1 2 0,1-1 3 15,-3 0-1-15,2 1 5 0,-1-3-4 16,3 0 0-16,-1-1 0 0,2 0-4 0,-3-1 6 16,2 0-3-16,-2-1 4 0,4 0-4 0,-1-2 4 15,-2 0 2-15,3-1-3 0,1 0 9 16,0-2-9-16,0-1 0 0,1 0-3 0,0 0-9 15,0 0 5-15,0 0-2 0,0 0 1 0,0 0 4 16,0 0 1-16,0 0 4 0,0 0 3 0,0 0 4 16,0 0-1-16,0 0 3 0,0 0 0 0,0 0 3 15,0 0-3-15,0 0 1 0,0 0 0 0,0 0-11 16,0 0 6-16,0 0-6 0,0 0-1 0,0 0 5 16,0 0-8-16,0 0 0 0,0 0-3 15,0 1 2-15,0 0-4 0,0 1 3 0,2 1 2 16,-1-1-5-16,1 0 7 0,1 1-4 0,2 1 3 15,-3-2 0-15,4 2-1 0,-2-2 0 0,3 1-1 16,-1 0 4-16,1 0-4 0,2 1 7 16,1-1-2-16,0 1-1 0,1-2 7 0,0 2-2 15,-1-3 0-15,0 1 0 0,2 0 0 0,-1 1 0 16,-1 0 4-16,1 0 2 0,-1-1-6 16,0 2 2-16,1-1-1 0,-1 2 0 0,0 0 1 15,3-1-1-15,-3 1-3 0,1 0-5 0,-1 0 3 16,0-1-2-16,1 1 4 0,-1-2 3 15,-1 2-5-15,0 0 2 0,0 0-5 0,0-1 0 16,-2 0 2-16,2-1 0 0,-1 0 2 0,-3 0-5 16,2-1 3-16,0 1-6 0,-3-1-4 0,3 0-6 15,-4 1-17-15,1-2-23 0,0 1-29 0,-2 2-37 16,2-1-51-16,0 1-69 0,-1 0-111 0,-1 2-94 16,4-1 50-16,-5 0-268 0,-1-3 665 0</inkml:trace>
  <inkml:trace contextRef="#ctx0" brushRef="#br3" timeOffset="149581.13">3090 4606 1051 0,'0'0'393'0,"0"0"-190"0,0 0 43 0,0 0 29 16,0 0-56-16,0 0-79 0,0 0-36 0,0 0-22 15,0 0-18-15,0 0-24 0,0 0-15 0,0 0-8 16,0 0-19-16,0 0-9 0,-40-11-8 15,40 19-1-15,0 6 7 0,0 0 5 0,0 3 5 16,0 0 1-16,3 2-2 0,2 0-1 0,-2-1-1 16,4 1 0-16,-3-1-3 0,3 2 2 15,4-2-4-15,-2 0-2 0,0-1-2 0,1-1 0 16,0-2 1-16,0-2-2 0,3-3 0 0,-3-2-5 16,2-2-5-16,3-3-6 0,-2-2-3 15,0 0 4-15,1-2 3 0,0-6 5 0,-3-4 10 16,0-1 6-16,1-3 8 0,1-3 6 15,-3-4 0-15,0 1-1 0,-3-1-1 0,1 1-1 0,-1-1 5 16,-2 1 1-16,1 2 3 0,-4-2 3 16,-1 1-5-16,0 2 4 0,-1 2-2 0,0 3 6 15,0 2 7-15,0 6 7 0,0 2 8 0,-1 3 0 16,0 1-1-16,1 0-15 0,0 2-12 0,0 2-15 16,-1 5-13-16,0 2 2 0,0 5 0 0,0 3 7 15,-2 2 7-15,3 3-2 0,3 0-2 0,-3-2 1 16,0 2 0-16,1-2-3 0,2 0 2 15,1 1-7-15,2-5-14 0,1 0-24 0,2-5-48 16,-3-3-76-16,4-3-155 0,-1-3-245 0,-3-1-761 0</inkml:trace>
  <inkml:trace contextRef="#ctx0" brushRef="#br3" timeOffset="150267.87">3539 4950 1903 0,'0'0'109'0,"0"0"-11"0,0 0 24 0,0 0 9 16,0 0-38-16,0 0-41 0,0 0-13 0,0 0-4 15,0 0-12-15,0 0-4 0,0 0-3 16,0 0-3-16,0 0-2 0,-3-123-2 0,5 108-3 16,4 3-6-16,-2 0 0 0,1 4-6 0,-1 3-1 15,-3 3-2-15,4 2-5 0,-2 0-2 16,-1 4 7-16,5 5 12 0,-1 5 9 0,2 3 4 15,2 5-4-15,-1 4-11 0,2 2-1 0,0 3 1 16,4 4 0-16,-3-1-1 0,0 2 0 0,4 3-2 16,-3-1 0-16,-1 2 3 0,0-2-2 0,2 1 4 15,-4 1-1-15,0-3-2 0,-4 0 7 16,2-1 5-16,-5-2 7 0,1 0 9 0,-3-1 3 16,-1-2 5-16,1 2 1 0,-2-3-8 15,-4-2-3-15,0-4-5 0,-3-2-3 0,-1-4 4 16,0-6 2-16,3-2 3 0,-4-1 4 0,1-5 5 15,-1-1 3-15,1-3-4 0,-2 1-7 0,1-8-9 16,-2-1-12-16,2-5-5 0,-3-2-2 0,5-3-4 16,0-4 3-16,1-5 0 0,3-3-3 0,0-3-1 15,4-4-1-15,0-1-5 0,-1-2-7 16,8 2-8-16,0-1-21 0,-2 1-22 0,4 1-31 16,1 0-46-16,0 0-85 0,0 1-202 0,1 9-202 15,-5 8-826-15</inkml:trace>
  <inkml:trace contextRef="#ctx0" brushRef="#br3" timeOffset="150425.37">3672 4656 2643 0,'0'0'111'16,"0"0"-32"-16,0 0 19 0,0 0 4 0,0 0-35 15,0 0-44-15,0 0-22 0,0 0-15 16,0 0-22-16,0 0-39 0,0 0-45 0,0 0-90 15,0 0-165-15,0 0-279 0,-4-25-842 0</inkml:trace>
  <inkml:trace contextRef="#ctx0" brushRef="#br3" timeOffset="150670.75">3931 4671 2816 0,'0'0'-15'0,"0"0"18"16,0 0 39-16,0 0 6 0,0 0-17 0,0 0-11 15,0 0 0-15,0 0 1 0,0 0-2 0,0 0-2 16,38 134-1-16,-34-106-2 0,4 1-2 0,-5-2-7 16,3 1 0-16,-2-2-5 0,2-1-7 15,0-5-10-15,1 1-21 0,0-5-30 16,-2-2-35-16,4-3-54 0,0-4-91 0,0-3-247 15,-4-3-134-15,2-1-683 0</inkml:trace>
  <inkml:trace contextRef="#ctx0" brushRef="#br3" timeOffset="150856.25">3990 4443 2202 0,'0'0'649'16,"0"0"-540"-16,0 0 3 0,0 0-3 0,0 0-30 15,0 0-36-15,0 0-17 0,0 0-8 16,0 0-18-16,0 0-13 0,0 0-14 0,0 0-22 16,0 0-41-16,0 0-40 0,-59-20-67 0,64 22-108 15,10 3-174-15,-5 0-168 0,-5-3-763 16</inkml:trace>
  <inkml:trace contextRef="#ctx0" brushRef="#br3" timeOffset="151112.29">4215 4350 3004 0,'0'0'-25'0,"0"0"20"16,0 0 34-16,0 0 9 0,0 0-17 0,0 0-17 15,0 0-1-15,0 0 3 0,0 0 4 16,0 0 3-16,0 0 0 0,0 0-2 0,144 0-12 16,-114-5-14-16,1-1-42 0,-1 2-61 0,0-1-80 15,-1 2-152-15,-10 0-325 0,-4 2-830 0</inkml:trace>
  <inkml:trace contextRef="#ctx0" brushRef="#br3" timeOffset="151302.2">4473 4624 2979 0,'0'0'-28'16,"0"0"22"-16,0 0 35 0,0 0 22 0,0 0-16 16,0 0-28-16,0 0-5 0,0 0-5 0,0 0 3 15,0 0-1-15,0 0-10 0,0 0-17 16,0 0-33-16,0 0-44 0,120-31-71 0,-100 24-112 15,-1 1-259-15,-7 1-93 0,-2 2-569 0</inkml:trace>
  <inkml:trace contextRef="#ctx0" brushRef="#br3" timeOffset="151741.26">4927 4451 2441 0,'0'0'51'0,"0"0"-2"0,0 0 33 16,0 0 40-16,0 0-21 0,0 0-30 0,0 0-20 15,0 0-20-15,0 0 0 0,0 0-13 0,0 0-6 16,0 0-1-16,0 0-4 0,30-126 5 0,-26 106 3 16,3-2-1-16,-4 0-1 0,2 0 1 15,-3-1-4-15,0 0-1 0,-2 1-2 0,0 3-4 16,1 0 2-16,-1 6-4 0,0 3 7 0,0 5-6 16,0 1-2-16,0 3 0 0,0 1-12 15,0 0 3-15,0 1-16 0,0 4-10 0,4 2 1 16,-1 5 8-16,2 5 15 0,3 8 16 0,2 1 9 15,0 4-7-15,1 3 2 0,-1 1-5 16,5 1 0-16,-4 0-3 0,-1 0 0 0,2-2-2 16,-2-2-10-16,-1 0-2 0,2-3-26 0,-2-1-26 15,-2 1-33-15,0-3-53 0,1-2-108 0,-5-1-217 16,3-7-155-16,-4-6-709 0</inkml:trace>
  <inkml:trace contextRef="#ctx0" brushRef="#br3" timeOffset="151950.73">5050 4725 2135 0,'0'0'644'0,"0"0"-617"16,0 0 30-16,0 0 28 0,0 0-2 0,0 0-23 16,0 0-28-16,0 0-10 0,0 0 2 0,0 0 2 15,0 0 0-15,0 0-8 0,0 0-6 16,109-50-5-16,-87 39-6 0,0-1-7 0,-1 1-15 15,0-3-23-15,-1 3-48 0,1-2-64 0,0 0-118 16,0 0-343-16,-4 6-435 0,-7 1 55 0</inkml:trace>
  <inkml:trace contextRef="#ctx0" brushRef="#br3" timeOffset="152169.19">5479 4497 2554 0,'0'0'12'15,"0"0"47"-15,0 0 35 0,0 0 6 16,0 0-32-16,0 0-23 0,49 142-15 0,-41-116-12 16,-3 2-3-16,0 0-8 0,-3 2-7 15,-2 4-11-15,2-1-23 0,-2 1-31 0,-4-1-50 16,-4-2-87-16,-1-1-108 0,2-5-199 0,1-8-100 15,2-5-538-15</inkml:trace>
  <inkml:trace contextRef="#ctx0" brushRef="#br3" timeOffset="152834.97">3476 4603 916 0,'0'0'24'0,"0"0"56"0,0 0 107 0,0 0 24 15,0 0-51-15,0 0-49 0,0 0-21 16,0 0-11-16,0 0-16 0,0 0-4 0,0 0 1 16,0 0 4-16,0 0 11 0,0 0 1 0,41-58 0 15,-41 58-11-15,0 0-11 0,0 0-7 16,0 0-8-16,-2 0-8 0,0 3-17 0,-3-1-17 0,2 0-25 15,-3 3-20-15,2-1-30 0,-2 1-31 16,2-1-65-16,0 0-139 0,0 0-181 0,3-1-263 16,1-1 180-16</inkml:trace>
  <inkml:trace contextRef="#ctx0" brushRef="#br3" timeOffset="153555.87">5416 3739 2366 0,'0'0'82'0,"0"0"-25"0,0 0 7 0,0 0 2 16,0 0-25-16,0 0-28 0,0 0-3 0,0 0 12 16,0 0 4-16,0 0 9 0,0 0-1 0,52 136-11 15,-32-106-3-15,0 3-14 0,2-1-2 16,1 2-2-16,1 4 0 0,2-1 0 0,1 0-3 16,1-4 3-16,-2 0-4 0,0-2 0 15,-1-3 3-15,-2 1-3 0,-1-4 3 0,-2-2-2 16,-4 0 0-16,0-4-1 0,-4-5 2 0,-2-3 1 15,-1-4 0-15,-4-2 2 0,-1-3 0 0,-2-2 9 16,-2 0 15-16,0 0 30 0,1-4 17 0,-1-5 4 16,0-2-11-16,0-9-27 0,0-1-14 15,-1-6-9-15,1-4-1 0,-3-3-3 0,-1-5-3 16,1-3-2-16,-3-7-6 0,2-6 1 0,-1 0-4 16,-1 0-2-16,4 1 0 0,-2 6-6 0,1 2-5 15,2 5-5-15,1 5-14 0,0 7-14 0,0 5-29 16,1 7-43-16,4 6-59 0,-2 4-127 15,-1 3-273-15,1 4-83 0,0 0-619 0</inkml:trace>
  <inkml:trace contextRef="#ctx0" brushRef="#br3" timeOffset="153795.31">5532 4194 2743 0,'0'0'-27'0,"0"0"24"0,0 0 32 15,0 0 25-15,0 0-12 0,0 0-22 16,0 0-6-16,0 0 3 0,0 0-8 0,0 0 4 16,0 0-2-16,0 0-10 0,124-103 5 0,-99 84-9 15,4 2-7-15,-1-1-7 0,-3 2-27 0,4 2-39 16,-1 2-72-16,-1 2-140 0,-3 2-290 15,-12 3-563-15</inkml:trace>
  <inkml:trace contextRef="#ctx0" brushRef="#br3" timeOffset="154054.67">6311 3957 2623 0,'0'0'23'0,"0"0"20"0,0 0 19 16,0 0 11-16,0 0-29 0,0 0-8 0,0 0 1 15,0 0-3-15,0 0-1 0,0 0-1 0,0 0-3 16,-25 135-8-16,25-114 0 0,0 1-7 16,1-1-3-16,3 0 2 0,0 0-11 0,4 1 0 15,-1-4-6-15,1-1-7 0,2-1-19 0,0-2-18 16,1-4-31-16,2-3-38 0,3-2-51 15,-2-5-104-15,3 0-245 0,-4-4-118 0,-4 0-637 0</inkml:trace>
  <inkml:trace contextRef="#ctx0" brushRef="#br3" timeOffset="154236.18">6382 3680 2952 0,'0'0'76'0,"0"0"22"0,0 0 10 15,0 0 0-15,0 0-41 0,0 0-23 0,0 0-14 16,0 0-23-16,0 0-6 0,0 0-7 16,0 0-12-16,0 0-3 0,0 0-18 0,0 0-23 15,-20-16-30-15,28 16-46 0,4 3-79 0,2-1-142 16,0 0-352-16,-5 1-841 0</inkml:trace>
  <inkml:trace contextRef="#ctx0" brushRef="#br3" timeOffset="179459.33">6290 5193 300 0,'0'0'78'0,"0"0"46"0,0 0 41 15,0 0 15-15,0 0-19 0,0 0-37 0,0 0-33 16,0 0-25-16,0 0-17 0,0 0-10 16,0 0-2-16,0 0 3 0,-91-3 3 0,73 5 0 15,-1 2 0-15,-4-2 0 0,1 0-1 0,-7 2 3 16,3-2 0-16,-3 1-1 0,-1 1 1 0,-2 0-3 15,-1 2-1-15,2-1 0 0,-2-1-2 0,1 1 4 16,2 0-2-16,0-1-4 16,0 1-2-16,5 1-9 0,-2 0-3 0,4-1-2 0,0 1-6 15,0-1-2-15,5 1-5 0,0 0-2 0,0 0-3 16,4 0 0-16,3-2 0 0,0 1 0 16,7-1-5-16,2 0-7 0,3-1-2 0,-1 2-2 15,3-1 6-15,6 2 3 0,1-1 2 0,1 0 2 16,6-1-1-16,0 0 2 0,6-1-1 0,1 1-1 15,3-2-2-15,-3 1-2 0,6 0-1 0,-1 0-1 16,3 0 2-16,-3 1-3 0,0-1 1 0,2 1-2 16,-2 0 1-16,-2 1 0 0,0 0-2 15,-1 0 2-15,-2 2-7 0,-4 0 4 16,-1 1-4-16,-5 1 0 0,0-1 8 0,-5 2-7 16,-3-1 2-16,-2 0 1 0,-4 2-2 0,0-1 7 15,-2 0 6-15,-3 2 5 0,-5-1 2 0,-5 1 1 16,1-1 0-16,-5 1 1 0,0-1 2 15,-3 0-1-15,-1-1 1 0,-2 1 2 0,2-1 3 16,-2 0 2-16,1-1 5 0,1 1 1 0,1-2-3 0,0 0 7 16,3-2-2-16,1 2 3 0,0-1 2 15,7 0-7-15,-1-1-5 0,4-1-7 0,2 1-3 16,2-3-5-16,1 2 0 0,2-2-1 0,1 0-6 16,0 2 4-16,0-2-1 0,0 1-1 15,3-1 1-15,2 0 5 0,2-1 1 0,3 0 5 16,4-1 4-16,-1 1-3 0,1-1 0 0,3 0-3 15,0-1-1-15,1 0-1 0,3 0 1 0,3 0-1 16,-2 0-4-16,0 0 1 0,2 0-3 16,1 0 0-16,1 0 3 0,1-1-3 0,-3 0 1 15,3-1 0-15,-1 1-2 0,-1-1 0 0,-1 1 2 16,0 0-5-16,-3-1-2 0,1 1 4 16,-1 0-4-16,1 0 1 0,0 0 2 0,-1 0-4 15,-2 1 0-15,0 0-3 0,-1 0 0 0,0 0-6 16,-2 0-8-16,0 0-5 0,-1 0-10 15,-1 2-14-15,-1 0-19 0,-3 1-27 0,3-1-30 0,1 0-34 16,-4 2-20-16,-1-1-40 0,2 1-72 16,-5-2-53-16,-1-1-471 0</inkml:trace>
  <inkml:trace contextRef="#ctx0" brushRef="#br3" timeOffset="183517.93">6608 5297 211 0,'0'0'37'16,"0"0"30"-16,0 0 33 0,0 0 41 15,0 0 17-15,0 0-3 0,0 0 4 0,0 0-7 16,0 0-5-16,0 0-7 0,0 0-11 0,0 0-8 16,-19-65-15-16,19 65-18 0,0 0-25 0,-1 0-23 15,1 0-8-15,-1 7-8 0,-1 3 5 0,2 4 2 16,-2 5-1-16,-2 4-2 0,0 6-2 0,2-2-3 16,0 2-4-16,2 0 2 0,0-3-4 15,0 2-2-15,1-3 0 0,2 0-6 0,5-3-2 16,2-3-4-16,-1-3-2 0,0-3-4 0,1-4-1 15,2-1-2-15,-1-4-1 0,1-1 1 0,4-3 2 16,1-1 3-16,0-8 3 0,2-3 3 16,0-3-1-16,1-6 0 0,-4 1-1 15,2-3-1-15,-3-1 1 0,-2-1-2 0,-2 2 2 16,0-1-2-16,-3 0 1 0,-1 1-1 0,0-4-2 16,-1 2 3-16,-4-1-4 0,0-1 1 15,-2 2 0-15,0 3 1 0,0 4 7 0,0 3 2 16,-4 5 7-16,-2 5 4 0,3 3-4 0,-2 2-4 0,2 4-8 15,0 6-5-15,-2 7-1 0,1 3 2 16,-2 6 4-16,2 3 1 0,0 3 3 0,2 0 3 16,2 1 0-16,0-1-3 0,0 0-2 0,1-3-3 15,4-3-5-15,3 0-1 0,2-5-10 16,0-3-6-16,4-4-15 0,-1-4-17 0,4-1-37 16,1-2-47-16,-1-3-89 0,0-2-153 0,-1 0-90 15,-8-2-598-15</inkml:trace>
  <inkml:trace contextRef="#ctx0" brushRef="#br3" timeOffset="183933.81">7109 5543 1874 0,'0'0'211'0,"0"0"-226"0,0 0 32 0,0 0 53 16,0 0 8-16,0 0-32 0,0 0-13 16,0 0-6-16,0 0-7 0,0 0-11 0,0 0-6 15,0 0 3-15,0 0-2 0,78-43 3 0,-67 61 0 16,2 6 2-16,-2 4-4 0,-1 2-3 16,-1 4-4-16,2 3-7 0,-5 1 4 0,0 5-7 15,-1-2-1-15,1 1 1 0,-3 0-5 0,-3-2 4 16,0-2 5-16,1 0 6 0,-2-3 2 0,-4-2 3 15,-1-3 2-15,0-3-2 0,-1-2 1 16,0-4 1-16,-3-3 0 0,1-3 2 0,0-1 4 16,-1-4 4-16,-1-3 5 0,1-3 6 0,0-4 0 15,-2 0 5-15,2-5 0 0,-1-4-5 0,-2-5 0 16,3-6-7-16,-1-1-3 0,1-6-5 16,1-4-4-16,1-3-5 0,3-2-4 0,2-4-1 15,3-2-5-15,-1 0-3 0,5 0-7 0,1 0-11 16,6-1-20-16,-3 4-16 0,4 1-32 15,1 4-65-15,0 4-110 0,2 3-173 0,-4 9-50 16,-3 6-468-16</inkml:trace>
  <inkml:trace contextRef="#ctx0" brushRef="#br3" timeOffset="184098.39">7332 5292 2174 0,'0'0'47'15,"0"0"-5"-15,0 0 8 0,0 0-28 0,0 0-53 16,0 0-41-16,0 0-57 0,0 0-112 16,0 0-164-16,0 0-70 0,0 0-507 0</inkml:trace>
  <inkml:trace contextRef="#ctx0" brushRef="#br3" timeOffset="184305.14">7635 5410 2157 0,'0'0'102'16,"0"0"25"-16,0 0 32 0,0 0-7 15,0 0-44-15,0 0-17 0,0 0-12 0,0 0-21 16,-30 138-13-16,28-116-10 0,1 1-6 0,-1-2-8 16,2 1-11-16,0-2-3 0,0-4-11 15,0-1-5-15,2-1-6 0,3-4-16 0,1-1-14 16,1-1-23-16,1-2-34 0,2-2-36 0,2-3-47 15,1-1-109-15,3-6-247 0,-5-1-420 0,-3 1 174 0</inkml:trace>
  <inkml:trace contextRef="#ctx0" brushRef="#br3" timeOffset="184468.69">7651 5095 2495 0,'0'0'93'0,"0"0"-4"0,0 0 1 15,0 0-24-15,0 0-52 0,0 0-20 0,0 0-4 16,0 0-6-16,0 0-3 0,0 0-16 16,0 0-41-16,0 0-67 0,0 0-149 0,0 0-292 0,71 19-877 15</inkml:trace>
  <inkml:trace contextRef="#ctx0" brushRef="#br3" timeOffset="185284.23">5494 6181 569 0,'0'0'214'16,"0"0"15"-16,0 0 51 0,0 0 25 15,0 0-58-15,0 0-53 0,0 0-29 0,0 0-28 16,0 0-37-16,0 0-25 0,0 0-19 0,0 0-10 16,0 0-10-16,0 0-9 0,-20-37-2 0,22 24-10 15,-1 2-1-15,0-2 0 0,0 1-5 16,1 0 2-16,-4 0-3 0,4 2 0 0,-2 1-4 16,0-1 2-16,0 0-3 0,0 2 1 0,0 1 5 15,0 1-3-15,-2 3 5 0,0 2 2 16,1 0 1-16,0 1-5 0,-3 0-5 0,1 5-5 15,0 5-8-15,-4 4 6 0,1 4 1 0,0 3 1 16,-2 1 5-16,5 2-4 0,-1 1 0 16,0 0 0-16,2-2 0 0,1 2 0 0,1-4 1 15,0 0 1-15,1-1-4 0,4-4 2 0,1-2-2 0,1-4-2 16,0-3-4-16,2-1-6 0,1-4-10 16,5-2-18-16,-3 0-19 0,1-7-30 0,4-3-34 15,-2-5-82-15,2-3-148 0,-3-2-152 0,-1 4-19 16,-8 4-364-16</inkml:trace>
  <inkml:trace contextRef="#ctx0" brushRef="#br3" timeOffset="185454.4">5386 5811 2016 0,'0'0'109'15,"0"0"22"-15,0 0 12 0,0 0-11 0,0 0-47 16,0 0-37-16,0 0-16 0,0 0-20 15,0 0-17-15,0 0-15 0,0 0-7 0,0 0-6 16,0 0-22-16,0 0-40 0,-20-1-82 0,31 11-177 16,-1-2-199-16,-1-2-836 0</inkml:trace>
  <inkml:trace contextRef="#ctx0" brushRef="#br3" timeOffset="185657.2">5681 6057 2708 0,'0'0'-2'0,"0"0"10"15,0 0 26-15,0 0 10 0,0 0-8 0,0 0-11 16,0 0-8-16,0 0-3 16,0 0-6-16,0 0-6 0,0 0-8 0,128-30-15 0,-107 27-22 15,-2 2-37-15,-1 1-44 0,-2-1-65 0,1 2-150 16,-5 1-204-16,-6 1-486 0</inkml:trace>
  <inkml:trace contextRef="#ctx0" brushRef="#br3" timeOffset="185836.77">5739 6252 1296 0,'0'0'918'0,"0"0"-847"0,0 0-4 0,0 0 0 16,0 0-17-16,0 0-28 0,0 0 3 0,0 0 5 15,0 0-10-15,0 0-4 0,0 0-14 16,0 0-11-16,0 0-24 0,128-43-38 0,-105 39-50 16,-1 1-106-16,-1-1-176 0,-6 3-118 0,-4 1-678 0</inkml:trace>
  <inkml:trace contextRef="#ctx0" brushRef="#br3" timeOffset="186210.31">6258 6280 1316 0,'0'0'462'16,"0"0"-355"-16,0 0 26 0,0 0 17 0,0 0-32 15,0 0-64-15,0 0-21 0,0 0 3 0,0 0 7 16,0 0 5-16,0 0 0 0,0 0-10 0,0 0-8 15,27-68-8-15,-19 51-7 0,0 0-3 0,0-2-2 16,-1 2 1-16,-1-1 2 0,1 1-2 0,-3 0 1 16,2-1 0-16,-4 4-5 0,4 0 2 15,-1 2 1-15,-2 3-2 0,1 3 2 0,-2 3-2 16,-1 2-2-16,-1 1 0 0,0 0 3 16,0 4 6-16,0 6 3 0,2 4 2 0,-2 3-3 15,1 6-4-15,1 3 0 0,-2 2-3 0,0 3-1 16,1 1-2-16,0 1-4 0,1 0-1 15,-1-2-1-15,2-2-3 0,0-2-6 0,1-4-15 16,-1-2-19-16,1-4-41 0,-1-2-57 0,3-2-108 16,-4-5-252-16,0-3-573 0</inkml:trace>
  <inkml:trace contextRef="#ctx0" brushRef="#br3" timeOffset="186899.55">5782 4770 935 0,'0'0'242'15,"0"0"26"-15,0 0 43 0,0 0-45 0,0 0-96 16,0 0-61-16,0 0-26 0,0 0-1 0,0 0-1 15,0 0-1-15,0 0-10 0,0 0-18 0,0 0-9 16,0 0-8-16,14 85-3 0,-13-70-3 0,-1 2-5 16,0-1-3-16,0 1-4 0,-1 2-4 0,-3-1-6 15,1 3-3-15,-3 0-4 0,3-2-9 16,-2 2-14-16,2-1-23 0,1-2-26 16,0-1-40-16,0-2-47 0,2 0-70 0,0-4-119 15,4-3-160-15,-1-3-63 0,2-4-326 0</inkml:trace>
  <inkml:trace contextRef="#ctx0" brushRef="#br3" timeOffset="187154.87">6062 4591 2443 0,'0'0'77'16,"0"0"13"-16,0 0 19 0,0 0-14 0,0 0-40 15,0 0-22-15,0 0-8 0,0 0 3 0,0 0-2 16,0 0-1-16,0 0-3 0,0 0-2 0,-23 130-2 16,23-103 0-16,0 2-2 0,-2-1-5 0,1 1 1 15,1 1-9-15,-1-2-1 16,0 0-6-16,1-3-7 0,1-2-2 0,-1-2-13 0,1 0-4 16,2-2-19-16,2-3-15 0,-2-2-20 15,-1-3-41-15,2 1-41 0,-2-4-71 0,-1-3-129 16,0 0-182-16,1-4-799 0</inkml:trace>
  <inkml:trace contextRef="#ctx0" brushRef="#br3" timeOffset="187411.27">5680 4824 2109 0,'0'0'-2'0,"0"0"33"0,0 0 77 16,0 0 44-16,0 0-11 0,0 0-27 0,0 0-16 16,0 0-18-16,0 0-15 0,130 70-4 15,-107-56-14-15,-2-1-5 0,-1 1-10 0,1 1-11 16,1-1-6-16,-4 1-5 0,2 0-4 0,-3 0-8 16,-2 0 0-16,1 0-10 0,-3 0-15 15,0 0-18-15,-2 2-36 0,0-2-53 0,1 1-88 16,-2-2-208-16,-5-3-227 0,1-5-821 0</inkml:trace>
  <inkml:trace contextRef="#ctx0" brushRef="#br3" timeOffset="189444.57">8060 5042 682 0,'0'0'218'0,"0"0"22"0,0 0 37 15,0 0 0-15,0 0-51 0,0 0-44 0,0 0-23 16,0 0-20-16,0 0-27 0,0 0-23 0,0 0-22 15,0 0-15-15,-35-21-13 0,35 21-12 16,0 0-10-16,0 0-4 0,0 0-1 0,1 0-3 16,2 0 5-16,0 1 0 0,4 1 4 0,3 1 1 15,-2 0-1-15,1 1 1 0,2-2-4 16,-1 2 2-16,2 1-4 0,-1-2 1 0,-1 1-1 16,-1 0-6-16,3 1 3 0,-3 0-3 0,-2-1 1 15,2 1 1-15,1-1-1 0,-2 1-3 16,1 0 0-16,2-1 1 0,-1 1-4 0,2-2 2 15,-1 2-1-15,0-1-4 0,1 0 4 0,1 0-3 16,-1 1 1-16,5-1-2 0,-3 0 3 0,3 1-4 16,-4 1 0-16,5-2 6 0,-3 2-7 0,1-1 4 15,-1 1 1-15,-1 0-3 0,-3 0 1 16,1 1-1-16,-2 0 0 0,0-1-6 0,0-1 6 0,-4 2-2 16,-1-1-1-16,2-1 5 0,-6 0-3 15,0 0 1-15,-1-1 1 0,0 0 2 0,-1 1 0 16,-3-1 4-16,-3 2 2 0,-4 0-2 0,-4 0 2 15,2 2-4-15,-2 2 1 0,0-2-4 0,-4 1 3 16,2 0-1-16,0 1-2 0,-2-2 7 16,-1 3-5-16,0-1 3 0,-1 1-1 0,1 0-4 15,-1-1 4-15,1 1-4 0,2-1 0 0,2 0 0 16,1-1-1-16,3-1 0 0,1 0-1 16,2-3 2-16,3 0-2 0,1 0 0 15,1-1-3-15,1 0-3 0,2 0-7 0,0-1-12 16,1-1-18-16,0-1-28 0,0-1-22 0,5 0-43 15,2 0-43-15,2 0-85 0,2-4-186 0,-2 0-121 16,0 2-710-16</inkml:trace>
  <inkml:trace contextRef="#ctx0" brushRef="#br3" timeOffset="190211.3">8984 5103 1226 0,'0'0'65'0,"0"0"38"16,0 0 55-16,0 0 45 0,0 0-23 16,0 0-49-16,0 0-24 0,0 0-2 0,0 0-9 15,0 0-9-15,0 0-5 0,0 0-7 0,0 0-11 16,31-69-4-16,-30 62-5 0,-1-2-6 0,0 2-4 15,0 0-1-15,0 1-8 0,-5-1-2 16,-1 1-5-16,-2 0-9 0,0 0-2 0,-2 1-5 16,-4 0-7-16,2 3 0 0,-5 0-4 0,0 2-6 15,1 0 1-15,0 0-4 0,1 7 1 0,-2 0-2 16,3 0 0-16,-3 4-2 0,2-1-2 0,0 3 3 16,2 3-5-16,2 1 0 0,1 3 1 15,0 1 0-15,1 1 0 0,4 0 6 0,2 1 0 16,1 0-2-16,1 1 2 0,1-3-5 0,0 1-3 15,1-4 2-15,4 1-3 0,0-3 0 16,4-1 0-16,1-1 0 0,-1-4-3 0,0-2 2 0,3-2 2 16,-1-1 2-16,0-4 7 0,3-1 5 15,1 0 3-15,-2-4 4 0,0-3 3 16,1-1 0-16,-3-3 1 0,-2 1 3 0,3-1 0 16,-3 0 3-16,-3 0 1 0,0-2-2 0,2 0 0 15,-5 0-2-15,2-2-1 0,-2 0-2 0,-2-1-1 16,1-2-4-16,0-1-5 0,-2 1-1 0,1-2-6 15,-2-1-2-15,1 3-6 0,0 2-11 16,0 1-19-16,0 2-22 0,0 6-48 0,0 1-113 16,0 3-221-16,0 2-157 0,0 0-760 0</inkml:trace>
  <inkml:trace contextRef="#ctx0" brushRef="#br3" timeOffset="190660.39">9187 5350 1733 0,'0'0'385'0,"0"0"-419"0,0 0 34 16,0 0 73-16,0 0 62 0,0 0-16 0,0 0-20 16,0 0-12-16,0 0-8 0,0 0-11 15,0 0-9-15,0 0-14 0,12 132-9 0,-12-109-10 16,1 0-14-16,-2 1 1 0,-2-1-6 0,-5 0-3 16,-2-2 1-16,0 1-10 0,-1-2-8 15,-5 1-20-15,1-1-32 0,-3-1-55 0,5-1-82 16,-6 0-182-16,9-5-236 0,2-6-828 0</inkml:trace>
  <inkml:trace contextRef="#ctx0" brushRef="#br3" timeOffset="191250.06">9556 4850 2029 0,'0'0'35'0,"0"0"33"16,0 0 39-16,0 0 33 0,0 0 0 0,0 0-33 16,0 0-25-16,0 0-17 0,0 0-18 0,0 0-20 15,0 0-17-15,0 0-4 0,0 0-8 0,0 0 7 16,-1-44 6-16,10 62-1 0,-1 5 6 16,-1 0-8-16,5 2 0 0,-4 1-5 0,-1 0 5 15,2 1-3-15,0 0-1 0,-1-1 5 0,-1 0-8 16,-2 0 4-16,4-1-3 0,-5-1 1 15,3-2 0-15,-1-2 0 0,-1-2 0 0,1-2-3 16,-1-3 2-16,-1 0-3 0,0-2 1 0,-2-3 0 16,0-1-1-16,2-3 3 0,-2-1-4 0,-1-2 4 15,-1 1-1-15,1-2 4 0,1 0 7 16,-2 0 6-16,1 0 10 0,3-3 4 0,-2-2 0 16,0-3-5-16,4-4-5 0,-2-4-7 15,4-1-2-15,-1-2 1 0,-1-3-4 0,2-1 2 16,-1-3-1-16,0-3-5 0,2-1 4 0,-1-2-5 15,2-1-2-15,-1 2-2 0,0-2 3 0,-2 5-3 16,0 0-1-16,2 5 6 0,-2 2-7 0,-3 3 2 16,2 0-1-16,-2 4-7 0,3 1-3 0,-4 2-10 15,3 4-16-15,-3-1-26 0,-1 3-38 0,3 2-59 16,-2 0-79-16,1 2-172 0,1 1-234 16,-3 0-823-16</inkml:trace>
  <inkml:trace contextRef="#ctx0" brushRef="#br3" timeOffset="191535.96">9492 5078 2246 0,'0'0'10'15,"0"0"-65"-15,0 0 33 0,0 0 66 0,0 0 53 16,0 0-9-16,0 0-12 0,0 0-7 0,0 0-4 16,0 0-6-16,0 0-9 0,0 0-11 0,0 0-7 15,125-31-10-15,-103 27-7 0,3 0-5 0,-2 0-2 16,5-1-2-16,-1 0-3 0,0 0-1 16,1-2-3-16,0 1-11 0,-1 0-10 0,0-1-29 15,2 0-48-15,-1 1-68 0,1 0-139 0,-7 0-274 16,-9 3-861-16</inkml:trace>
  <inkml:trace contextRef="#ctx0" brushRef="#br3" timeOffset="195797.34">10366 5050 0 0,'0'0'125'0,"0"0"28"15,0 0-1-15,0 0 45 0,0 0 48 0,0 0 2 16,0 0-15-16,0 0-18 0,0 0-26 16,0 0-27-16,0 0-22 0,0 0-22 0,3 4-19 15,-3-4-17-15,3 0-18 0,-3 0-12 0,1-1-10 16,-1 0-7-16,1-2-7 0,1 0-8 0,0-2-1 15,3-2-8-15,0-2-1 0,2 0-3 0,-1-1-4 16,1-2 0-16,2 0-1 0,0 1 2 0,-2 0-2 16,-3 3 2-16,2-1-1 0,-2 4-2 15,-3 0 2-15,3 2-1 0,-2 0-1 0,-4 1-1 16,5 2-4-16,-3 0-5 0,0 0-9 0,0 0-7 16,0 2-10-16,1 2 4 0,1 3 6 15,-1 2 11-15,5 4 8 0,-2 3 3 0,5 2 2 16,-2 3 0-16,-1 0 3 0,3 5-3 0,1 0 2 15,-1 0 3-15,-1 2-5 0,0-3 2 0,-2 0-1 16,2 0-3-16,1-3 0 0,-1 0-1 0,-3 0-2 16,4-3-2-16,-3-2 5 0,-2-2 0 15,4-1 3-15,-5-1 3 0,2-1 0 0,-4-2 3 16,-1-1 1-16,0 1 7 0,0-2 1 16,-4-1 5-16,0-1 4 0,0 0-6 0,-3-1 8 15,-1-1-4-15,-1 1-2 0,-1-2 1 0,-2 1-2 16,2-2 1-16,-3-1 3 0,0 0 5 0,-2-1-5 15,4 0 2-15,-2 0-2 0,1 0-1 16,0-3 2-16,2 1 0 0,4-1 5 0,-2 0-4 0,1-1 0 16,4 1-4-16,-1 0-6 0,0-2 3 15,3 1-9-15,1-2-2 0,0-2-6 0,0-3-3 16,1 1-1-16,7-2-2 0,-2-4 1 0,2 0-4 16,5-5 1-16,0 1-5 0,-1-2-7 0,4-3-12 15,-2 0-27-15,1 2-29 0,-1-1-50 16,-2 1-91-16,-3 3-209 0,-2 2-142 0,-4 7-756 0</inkml:trace>
  <inkml:trace contextRef="#ctx0" brushRef="#br3" timeOffset="196003.05">10448 4749 2541 0,'0'0'31'0,"0"0"26"0,0 0 35 15,0 0 14-15,0 0-13 0,0 0-26 0,0 0-24 16,0 0-17-16,0 0-19 0,0 0-1 0,0 0-11 16,0 0-2-16,0 0-4 0,0 0-16 0,-30-19-7 15,34 19-26-15,1 0-33 0,1 0-44 16,-2 0-65-16,4 1-67 0,1 4-130 0,-3 1-135 16,2-1-319-16,-4 0 415 0</inkml:trace>
  <inkml:trace contextRef="#ctx0" brushRef="#br3" timeOffset="197218.21">10728 5045 1761 0,'0'0'507'0,"0"0"-551"0,0 0 5 15,0 0 38-15,0 0 23 0,0 0 10 0,0 0-17 16,0 0-13-16,0 0-6 0,0 0-2 0,0 0 2 15,0 0-2-15,45-6-3 0,-25 2-7 16,3 0-19-16,1 1-26 0,-2 0-41 0,1 0-66 0,-3 2-87 16,1 0-117-16,-1 1-18 0,-8 0 22 0,-4 0-91 15</inkml:trace>
  <inkml:trace contextRef="#ctx0" brushRef="#br3" timeOffset="197396.74">10762 5177 1468 0,'0'0'232'0,"0"0"-250"0,0 0 13 0,0 0 32 15,0 0 29-15,0 0-5 0,0 0-8 0,0 0-1 16,0 0-5-16,0 0-13 0,0 0-14 0,0 0-10 16,131 4-22-16,-107-8-37 0,4 0-99 15,0 1-205-15,-9 1-64 0,-5 1-511 0</inkml:trace>
  <inkml:trace contextRef="#ctx0" brushRef="#br3" timeOffset="197728.94">11207 5197 2213 0,'0'0'30'15,"0"0"-35"-15,0 0 30 0,0 0 42 0,0 0-7 16,0 0-24-16,0 0-19 0,0 0-1 0,-2-122-1 16,5 102-10-16,0-1 1 0,4 2-3 15,-4-3 0-15,4 3-1 0,-4-1 0 0,3 1 2 16,-3 2-2-16,2 4 2 0,-2 1 2 0,-1 4-1 16,-1 3 2-16,-1 3 0 0,0 2-3 15,0 0-4-15,0 0-11 0,0 0-10 0,0 4-6 16,0 3 7-16,0 4 8 0,0 2 9 0,0 2 7 15,0 4-5-15,-1 0-1 0,0-1-2 0,1 0-1 16,0 4-9-16,0-3-10 0,0 2-17 16,0 0-29-16,0-3-32 0,1 0-60 0,5-2-125 0,-2 0-174 15,3-5-136-15,-4-4-77 0</inkml:trace>
  <inkml:trace contextRef="#ctx0" brushRef="#br3" timeOffset="197886.81">11483 5159 2343 0,'0'0'34'15,"0"0"-15"-15,0 0 19 0,0 0-1 16,0 0-50-16,0 0-41 0,0 0-38 0,0 0-41 16,0 0-86-16,0 0-153 0,0 0-108 0,0 0-126 15,0 0 104-15</inkml:trace>
  <inkml:trace contextRef="#ctx0" brushRef="#br3" timeOffset="198038.99">11709 5123 1403 0,'0'0'318'0,"0"0"-116"0,0 0 26 16,0 0-1-16,0 0-99 0,0 0-72 16,0 0-35-16,0 0-33 0,0 0-26 0,0 0-22 15,0 0-32-15,0 0-48 0,0 0-113 0,24-21-223 16,-17 18-47-16,0 2-466 0</inkml:trace>
  <inkml:trace contextRef="#ctx0" brushRef="#br3" timeOffset="198213.52">12040 5127 1815 0,'0'0'611'0,"0"0"-501"0,0 0 18 0,0 0 22 16,0 0-42-16,0 0-60 0,0 0-24 15,0 0-14-15,0 0-15 0,0 0-14 0,0 0-15 16,0 0-34-16,0 0-44 0,0 0-85 0,-17-34-137 16,22 34-262-16,-3 0-597 0</inkml:trace>
  <inkml:trace contextRef="#ctx0" brushRef="#br3" timeOffset="198452.24">12236 4799 2068 0,'0'0'475'0,"0"0"-517"0,0 0 21 16,0 0 47-16,0 0 32 16,0 0-6-16,0 0-5 0,0 0-5 0,0 0-9 0,0 0-7 15,0 0-7-15,-7 131-4 0,9-107 1 0,-2 1-10 16,-2 3-1-16,-1-1-8 0,2 0-13 15,-2 0-27-15,-1-4-44 0,2 0-64 0,2-3-72 16,0-1-162-16,0-2-181 0,0-5-349 0,0-4 479 0</inkml:trace>
  <inkml:trace contextRef="#ctx0" brushRef="#br3" timeOffset="198845.73">12436 4882 1306 0,'0'0'786'0,"0"0"-730"0,0 0 23 0,0 0 42 16,0 0 2-16,0 0-45 0,0 0-26 0,0 0-13 15,0 0-8-15,0 0-15 0,0 0-8 0,0 0-6 16,0 0-1-16,0 0 2 0,-22 9 1 16,13 2 1-16,-2 2-4 0,-4 0 2 0,4 1-1 15,-1 3-1-15,-1-2 1 0,-1-2-5 0,2 1 2 16,2 1 0-16,-2-3 2 0,2-1 0 0,1-1 1 15,1 0-2-15,4-2-1 0,-3-1 4 16,5-3-5-16,1 2 1 0,0-2 0 0,1 0-2 16,0-1 2-16,0 1 1 0,0-1-1 0,0-1-1 15,0 2 2-15,0-2-2 0,1 1 0 0,0-1 3 16,0 0-2-16,0 1 1 0,0-1 0 16,3 0-2-16,0 1 0 0,-1 0 1 0,5 2 3 15,-1-1 0-15,-2 1 2 0,5-1-2 0,0 1-2 16,0-1 1-16,5 1-2 0,-3 0-1 0,2-1-3 15,2 0-7-15,-1 0-10 0,2 0-13 16,0 1-13-16,1-1-15 0,2 1-5 0,3 0-12 16,-1 0-39-16,4-1-92 0,0 2-197 0,-7-1-118 15,-7-2-585-15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30T14:31:04.16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3070 6061 193 0,'0'0'29'0,"0"0"-21"0,0 0 2 16,0 0 5-16,0 0 4 0,0 0 0 15,0 0-1-15,0 0-2 0,0 0 7 0,0 0 7 16,0 0 7-16,0 0 12 0,-2-22 3 0,1 21 5 16,0 0 8-16,-3-1 0 0,3 1 1 15,0 1 1-15,-2 0-8 0,-1 0-8 0,1 1-6 0,1-1-7 16,-1 0-5-16,-2 0-4 0,3 0-4 15,-1 0-1-15,-2 0-1 0,2 0 2 0,-3 0-2 16,3 2 1-16,1-1-1 0,-3 2 2 0,3-1-1 16,0-1 1-16,0 1 4 0,-2 1 2 0,2-2 2 15,0 0 1-15,0 0-6 0,-1 0-3 16,1-1-3-16,0 1-1 0,2-1 9 0,0 0 2 16,-1 2 7-16,1-1 5 0,-1-1-1 0,0 1 7 15,1-1 5-15,-1 1 1 0,1-1 4 0,0 0-4 16,0 0-3-16,0 0-1 0,0 0-9 15,0 0-2-15,0 0-7 0,0 0-5 0,0 0-3 16,0 0-8-16,0 0-2 0,0 0-6 0,0 0-4 16,1 0 0-16,0 0 0 0,1 0 3 15,0 0 3-15,4 0 0 0,-3 1-1 0,4 0 0 16,-2 1-3-16,3-1 1 0,2-1 0 0,-1 3-1 16,0-2 0-16,1 1 0 0,1-1-1 15,0 0 3-15,0 1-1 0,2-1 1 0,4 0-1 0,-4 0 2 16,4-1-1-16,-5 1-2 0,5 0 2 15,-4-1-3-15,4 2-1 0,-4-1 2 0,3-1 0 16,-1 0-2-16,3 1 6 0,-5-1-4 0,5 0-1 16,-4 0-1-16,3 1 1 0,-4-1-1 0,4 0 0 15,-5 1-1-15,3-2-5 0,0 2 4 0,-3 0-1 16,4 1 2-16,-4-1 3 0,5 0-2 16,-3 0-3-16,3 0 0 0,-3 0-1 0,4 1-1 15,1-1 2-15,-5 1-2 0,4-1 2 0,1 0 0 16,1 1 1-16,-1-2-2 0,2 1 1 0,2-1 3 15,-2 0 0-15,6 0 1 0,-2 0 2 16,3 0-7-16,1 0 0 0,2 0 0 0,-1-1-3 16,2-1 2-16,0 0 2 0,1 0 1 15,4 1 3-15,1-3-2 0,-3 2-2 0,3-1 0 16,0 0-2-16,-3 1 1 0,2-1 1 0,-1 0-2 16,2 0 2-16,-1 1-2 0,-2 0 2 0,2 0 0 15,-1 0 0-15,1-1 0 0,-3 1-1 16,3 0 1-16,-3 1-1 0,3-1 0 0,-5 1-1 15,2 0 0-15,2 0 0 0,-4 0 0 0,0 1 2 0,-1-1-1 16,3 1-1-16,-7 0 0 0,2-2 1 16,-3 2-2-16,-2 0 0 0,3 0 2 0,-3 2-2 15,-1-1 2-15,2 0-1 0,-2 1-3 0,-1 1 3 16,1-1-1-16,-3 0-1 0,0-1 1 0,-1 2 1 16,-1-3-3-16,2 3 2 0,1-2 2 15,-3 1-2-15,0 0 0 0,-2 1 1 0,3-1-2 16,-2-1 1-16,0 2 1 0,0-1-2 0,0-1-1 15,-2 1 4-15,2 1-2 0,-1-1 1 16,0-1 1-16,1 2-2 0,0-1 1 16,1-1-2-16,2 0 2 0,-1-1-1 0,1 1 0 15,-1 1 1-15,2-2-1 0,-1 0 1 0,0 0-1 16,1 0 0-16,0 0 0 0,-1 0 0 0,1 0 0 16,1 0 1-16,3 0 1 0,-3 0-2 0,1 0 2 15,1-2-2-15,2 2-1 0,-3 0 3 0,1 0-1 16,0 0 3-16,-2 0-3 0,5 0 1 15,-4 0-1-15,1 0 0 0,1 0 2 0,-2 0-5 16,3 0 4-16,-3 0-3 0,1 0-1 0,0 0 4 16,-1 2-2-16,0-1 1 0,3 0-1 0,-1 0 0 15,2 0-1-15,-2-1 1 0,0 1 2 0,1 1-2 16,-1-2 2-16,0 0-2 0,1 1 2 0,0-2-2 16,-1 1 0-16,1 0 2 0,2 0-4 15,-3 0 4-15,2 0-2 0,0 0-1 0,-2 0 3 16,1 0-3-16,-1 0 2 0,3 0 0 0,-2 0 1 15,-1 0-2-15,2 0 1 0,-1-2 1 0,-2 1-4 16,1 0 4-16,0 1-2 0,-2-1 1 16,0 0-1-16,4 0 3 0,-3-2-3 15,0 2 0-15,-1-1 5 0,0 1-7 0,-2 1 3 16,0-2 0-16,-1 2-6 0,0-1 6 0,0 1-1 16,0 0 0-16,1 0 2 0,0 0-2 0,-2-1 1 15,1 1-2-15,1 0 1 0,-1 0 0 0,0 0 0 16,1 0 1-16,-3 0-3 0,1 0 0 15,-2 0-2-15,4 0 2 0,-2 0 0 0,1 0 2 16,0 0 0-16,1-1-1 0,-2 1 4 0,1 0-5 16,1 0 4-16,-2 0-2 0,2 1 0 0,-1 0 0 0,0 0 0 15,5 1 0-15,-2-1-4 0,0 0 5 16,3 0-2-16,-1 0 1 0,4-1 5 0,-3 1-5 16,0 1 1-16,1-1-1 0,2-1 0 0,-3 0 0 15,4 1 0-15,-1-1 2 0,2 0-4 16,1 1 3-16,-1-1-2 0,0 1 0 0,1 0 0 15,-4 1 1-15,5-1 0 0,-1-1-1 16,-1 1 6-16,0 0-5 0,2 0 0 16,-1 2 3-16,-2-2-6 0,1 1 5 0,1-1-2 15,-1 1-1-15,2 0 1 0,-2-1 1 0,0 2-2 16,-1-2 2-16,0 0 4 0,1 0-5 0,-1 0 3 16,-1 2-2-16,1-2-4 0,1 1 4 0,-1-1-2 15,1 1 2-15,2-2-2 0,-2 1 2 0,2-1-1 16,-1 0 0-16,3 0 4 0,-1-1-4 0,-2 1 2 15,4 0 0-15,-1 0-3 0,0 0 3 16,3-3-2-16,0 2 2 0,-4-1 0 0,4-1 0 16,-4 0-2-16,4 1 1 0,-2-2 0 0,0 0-1 15,2 1 2-15,-2-1-2 0,1 2 4 0,0-2-3 16,-2 1 0-16,2 0-1 0,-4 1-4 0,4 0 4 16,-4-2 0-16,-2 1 1 0,5 0 3 0,-3 1-2 15,0 1-2-15,-2 0 0 0,2 1 0 16,1-1 0-16,-5 1 0 0,3-2 2 0,-2 1-2 15,-1 0 0-15,1 0 0 0,-1 1 0 0,1-1 0 16,-1 0 0-16,2-1 0 0,-2 2-1 0,0 0 2 16,0 0-1-16,-3-1 0 15,2 1 1-15,1-1-2 0,0 1 1 0,-3-1 1 16,2 1 0-16,-1-1-2 0,-1 0 1 0,1 0-1 0,0 1-1 16,-1-2 4-16,3 2-2 0,0-3 2 15,-4 1-1-15,2 1-2 0,0 0 1 0,-5 0-1 16,1-1 1-16,0 1-1 0,4 0 1 0,-6 0 0 15,5 0 0-15,-3 0 2 0,0-1-2 0,3 2 1 16,-5 0-1-16,2 0 0 0,-1 0 2 16,-1-1 1-16,3 1 1 0,-2 0-3 0,1 0-1 15,-2 0 0-15,4 0-1 0,-3-1 0 0,0 1-1 16,-1-1 3-16,0 1-1 0,0 0 1 0,-2 0-1 16,2 0 0-16,0 0 0 0,-2 0 0 0,1 0 0 15,-1 0-1-15,1 0 2 0,1 0-1 16,-4 0-1-16,1 1 1 0,0 0-2 0,0 0 1 15,1 1-1-15,-5-1 2 0,4 0 0 0,-4 0 0 16,4 0 1-16,-2 0-1 0,0 1 0 0,1-1 1 16,-3 0-1-16,3 1-1 0,0-1 0 15,-3 1-1-15,3-1 1 0,-3 1 1 16,-1-1 0-16,2 0-1 0,-2 0 0 0,-2 0 0 16,4 0 0-16,-1-1 3 0,-2 1-2 0,4 1-2 15,-4-1 1-15,2 0-4 0,2-1 4 0,-1 1 2 16,1 0-2-16,1-1 5 0,-3 1-4 0,4-1-1 15,-3 0 2-15,3 0-2 0,0 0 2 0,-3-1-2 16,4 1 0-16,0 0 2 0,2 0-1 16,1 0 0-16,0 0 0 0,3 0 0 0,-2 0-1 15,3 0 2-15,-1 0 1 0,0 0-1 0,0 0 0 16,3-2-2-16,0 1 0 0,-2 0 0 0,4-1 1 16,1 1 1-16,-1 0-2 0,1 0 0 0,-1-1-1 15,-1 1 3-15,2-1 1 0,0 1-1 0,-1-2 1 16,1 2-1-16,-1 0-2 0,0 1-2 15,0-1 3-15,-1 0-2 0,1-1 2 0,0 1 2 16,-3 0-4-16,0 1 3 0,2-1-1 16,-3 1 0-16,0-2 2 0,-4 2-3 0,1 0 0 15,1 0 3-15,-3-2-2 0,0 2 0 16,-1 0 0-16,1 0-2 0,-2 0 2 0,-3 0 1 0,2 0-1 16,-2 0-1-16,-1 0-1 0,0 0 2 0,-2 0 1 15,-1 0 0-15,-2 0 0 0,1 0-2 16,1 2 0-16,1-2 1 0,-2 0-2 0,-1 1 5 15,1-1-3-15,0 0 0 0,0 0 0 0,1 0-2 16,-2 0 2-16,0 0 2 0,3 1-2 0,-2-1 0 16,2 0 1-16,-1 0-2 0,0 0 0 15,1 0 0-15,0 1 0 0,-1-1 2 0,1 0-2 16,0 0 2-16,2 0-1 0,-1 0-1 0,3-1 2 16,0 2-1-16,0-1-1 0,1 0 2 0,2 1-2 15,1-1 1-15,-1 0 0 0,1 0-3 16,1 0 2-16,0 0 1 0,1 0 0 0,-1 0 2 15,1 0-1-15,-1-1-1 0,3 1 0 0,-2-1 0 16,1 0-1-16,1 0 1 0,0-1 0 16,0 1 0-16,-2 0-5 0,4 0 3 0,-3 0-1 15,-1-1 0-15,3 0 4 0,0 2-2 0,0-1-1 16,-1 1 2-16,2-1-1 0,-3 1 0 16,0 0 1-16,0 0-2 0,2 0 0 0,-1 0 2 15,-1 0-1-15,2 0 2 0,0 0-2 0,-2 0 1 0,2 0-1 16,-3 0 1-16,0 0 2 0,-1 0-4 15,2 0 3-15,-2 0-1 0,-1 0-1 0,0-1 0 16,2 1 1-16,-3 0-1 0,1 0 1 0,1 0 1 16,-2 0-1-16,0 0-1 0,-1 0 2 0,1 0-3 15,-2 0 2-15,1 0-1 0,0 0-2 16,-1 0 3-16,0 0 0 0,2 0 2 0,-2 0-4 16,4 0 3-16,-2 0-2 0,-2 0-1 0,3 0 4 15,1 0-3-15,-2 0-1 0,1 0 1 16,1 0 0-16,-1 0-1 0,3 0 2 0,-2 0 0 0,2 0-2 15,-1-1 3-15,-1 1-2 0,2 0 0 16,-2 1 1-16,-2-1 0 0,1 1 0 0,1 0 0 16,0-1 2-16,-1 0-3 0,-1 0 1 15,1 0 0-15,0 0-2 0,-1 0 2 0,0 0-2 16,0 0 1-16,-2 0-1 0,0 0 1 0,2 0 1 16,-3 0-2-16,2 0 4 0,0 0-4 0,-3 0 2 15,3 0 0-15,-3 0-3 0,2 0 3 16,-1 0-2-16,-1 1 1 0,-1-1-2 0,1 2 2 15,-1-1-2-15,-2 0 2 0,1 0 3 0,0 0-3 16,0 0 1-16,1 0 0 0,-3-1-1 0,2 2 1 16,-2-1 0-16,2-1 1 0,-2 1-4 0,2-2 4 15,1 2-2-15,-5-1 0 0,0 0 2 16,0 1-2-16,-1-1 1 0,-2 0-1 0,-1 0 4 16,3 1-4-16,-3-1 1 0,0 0 0 0,1 0-2 15,0 1 2-15,-2-1-1 0,3 2 0 0,-3-1-1 16,1 0 1-16,4 0 0 0,-1-1 1 15,1 1 6-15,2-1-6 0,-2 1 0 0,2-1 0 16,3 0-8-16,-2 2 9 0,3-2-1 0,-1 0 1 16,2 0 2-16,-1 0-2 0,1 0-2 15,-1 0-1-15,2 0 3 0,0 0-5 0,0 0 3 16,-1 0-2-16,-2 0 2 0,5 0 1 0,-3 0 0 16,0 0-2-16,1 0-3 0,0 0 6 15,-1 0-3-15,-1 0 2 0,0-2 4 0,-1 1-4 16,2 1 1-16,-5-1-2 0,1 1 1 0,-3 0 0 15,-1 0 0-15,1 0 2 0,-2 0-4 0,-2 0 3 16,-1 0-2-16,-2-1-1 0,5 1 6 0,-7 0-5 16,1 0 1-16,1 0 0 0,0 0-1 0,-2 0 1 15,-1 0 1-15,1 0-1 0,0 0-3 0,2 0 4 16,-2 0-2-16,2 0 2 0,-2 0-1 16,3 0-1-16,0 0 1 0,-1 0-2 0,2 0 6 15,0 0-4-15,-1 0 1 0,1 0 0 0,-2 0-3 16,4 0 2-16,-1 0 0 0,0 0 0 0,3 0 0 15,-2 0-2-15,-1 0 2 0,1 0 0 16,-1 0 4-16,0 0-5 0,2 1 2 0,-1-1-1 16,-1 1-3-16,2-1 4 0,0 1-1 15,-1-1 0-15,1 0 0 0,0 0 0 0,1 0-1 16,1 0 0-16,-1 0 3 0,-2 2-2 0,3-2 0 16,-3 0 0-16,2 1-1 0,0-1 1 0,2 0 1 15,-3 0-1-15,-1 0 0 0,1 2 1 16,0-2 0-16,0 0-1 0,-2 1 1 0,0-1-2 15,3 0 1-15,-3 0-2 0,-1 1 3 0,2-1-2 0,-4 0 3 16,5 1 0-16,-4-1-4 0,2 0 4 16,-2 0-3-16,2 0 0 0,-3 0 2 0,4 0-2 15,-4 1 1-15,1-1-1 0,1 0 2 0,-3 0-2 16,2 1 2-16,1-1 0 0,0 0-2 16,0 0 1-16,0 0-2 0,0 0 3 0,3 0 0 15,-1 0-1-15,-1 0 0 0,3 0-1 0,-3 0-1 16,0 0 1-16,3 0 1 0,-1 0-1 0,-1 0 1 15,-2 0-1-15,6-1-1 0,-3 0 0 16,-1-1-1-16,0 1-1 0,2-1-1 0,0 2-2 16,1 0 2-16,2-1-4 0,-1-1 2 0,1 2-2 15,1-2-3-15,-3 2 0 0,2 0 0 16,-2 0 1-16,2 0 0 0,-2 0 2 0,0 0-1 16,0 0 1-16,1 0 1 0,-2 0-4 0,0 0-2 15,0 0-4-15,-3 0-8 0,1 0-5 0,1 0-11 16,-4 0-11-16,3 0-11 0,-4 0-18 15,1 0-36-15,0 0-60 0,-3 0-97 0,-1 0-101 0,0 0-43 16,0 0 43-16,0 0-179 0</inkml:trace>
  <inkml:trace contextRef="#ctx0" brushRef="#br0" timeOffset="2562.09">8570 6319 0 0,'0'0'138'0,"0"0"-49"0,0 0-37 0,0 0-2 16,0 0 19-16,0 0 35 0,-117 17 24 0,105-14 10 15,1-1 6-15,5-1-9 0,0-1 1 16,4 1-7-16,2-1-18 0,0 0-14 0,0 0-8 16,0 0 0-16,0 0-2 0,0 2-5 15,0-2-17-15,0 0-15 0,0 0-11 0,0 0-7 16,0 0-3-16,0 0-2 0,0 0 2 0,1 1-3 15,2-1 3-15,1 1-1 0,0 1 0 0,3-1 2 16,3 1 0-16,0-1 2 0,2 0-1 0,6 1 2 16,-2-1-2-16,8-1-2 0,-1 0 6 15,7 0-3-15,-1 0-1 0,3 0 0 0,1-1-6 16,5-3-2-16,1 2-3 0,2-2-1 0,1 0-6 16,-2 1 1-16,3-1-4 0,-2 1-3 0,3-1 4 15,-3 2 0-15,1 0-1 0,-2 0 1 16,0 1 0-16,-1 0-1 0,-1 1 0 0,1 0 0 15,-6 0-3-15,0 0 0 0,-3 2-2 0,-2 2 0 16,1-1 2-16,0 1 3 0,3-1-1 16,-1 1-2-16,1-1 0 0,4 1-4 0,-3-1 1 15,2 0 1-15,0 1-2 0,4-2 3 0,-4-1-1 16,4-1 1-16,-1 1 0 0,1-1 0 16,-3 0 2-16,4 0-6 0,0 0 4 0,1 0-2 15,-2 0 2-15,1-1 1 0,-1 1-3 0,2 0 3 16,-1 0-3-16,0-1 0 0,3 0 2 0,-1-1-1 15,0 0-1-15,4 0 1 0,-2 1 1 0,5 0-1 16,-4 0-1-16,5-1-2 0,-1 1-1 0,2 0 0 16,-1-1 0-16,-2 2 2 0,-1 0 1 15,0 0-1-15,3-1-3 0,0 1 0 0,-1 0 1 16,2 0 1-16,-5-1 1 0,9 0 0 0,-6 1 1 16,4-1-4-16,-5 0 1 0,3-1 1 0,-2 2-4 15,1 0 3-15,-2 0-2 0,-3 0 1 0,0 0 3 16,0 0-2-16,-2-1-1 0,2 1-1 0,-2 0-2 15,-2 0 2-15,-1 0 0 0,-2 0 2 16,-4 0 0-16,4 0 1 0,-5 0-2 16,-2 0 0-16,0 0 2 0,1 1-2 0,-3-1-1 15,1 2 0-15,0-1 0 0,-2 0 1 0,-1 0 1 16,-2 0-1-16,-3 0 1 0,-2 1-1 0,2-1 1 16,-2-1-1-16,-1 2 1 0,1-1-2 0,-2 0 1 15,2 1 0-15,-1-1-1 0,-3 2 1 16,4-2 1-16,0 1-3 0,0 0-1 0,0 0 3 15,1 0-1-15,-1-1 2 0,6 0 2 0,-3 0-2 16,1 1-2-16,1-1-1 0,4 0 2 0,-4 0 0 16,4 0 0-16,0 0 0 0,-2-1 0 0,1 0 0 15,3 2 1-15,-1-2 0 0,3 0-1 16,0 0 2-16,-2 0-2 0,0 0 0 0,0 0-1 16,0 0 0-16,1 0 0 0,-1 0 2 0,0-2-3 15,1 2 1-15,-1 0 3 0,-3 0-1 0,1 0 0 16,1-1-1-16,-4 0-1 0,1 1 1 15,0-1 0-15,1 1 2 0,-3-1-2 0,0 1 0 16,2-1-2-16,-3 1 2 0,0 0 0 0,-2-2 0 16,5 2-1-16,-5-1 2 0,0 0-1 15,-1 1 0-15,0-2 5 0,-4 2-4 0,3 0-1 16,-3-1-1-16,-1 1-3 0,3 0 3 0,-2 0 1 16,-1 0 1-16,-1 0 1 0,0 0-2 15,1 0 1-15,-1 0-2 0,1 0 2 0,-3 0 1 16,0 0-4-16,2 0 2 0,-3 0 0 0,2 0-1 15,1 0 2-15,-2 0-2 0,1 1 0 0,0-1-1 16,1 0 0-16,1 0-1 0,3 0-1 0,-3 1 6 16,2-1-4-16,1 0 2 0,-2 1 0 0,3-1 0 15,-3 0 0-15,1 0 0 0,2 0 2 0,-1 1-3 16,0-1 2-16,-1 0-1 0,0 0 0 16,2 0 1-16,-2-1-1 0,4 1 0 0,-3 0 1 15,2 0-1-15,0 0-1 0,-4 0 2 0,2 0-1 16,-2 0-2-16,-1 0 4 0,2 0-1 15,-4 0 1-15,1 0 0 0,-2 0-2 0,1 0 0 16,-2 0-1-16,2 0 2 0,-2 0-1 0,0 0 0 16,-1 0 2-16,-2 0-4 0,1 0 3 15,-2 0-2-15,0 0 1 0,-1 0 0 0,-1 1 1 16,3-1-2-16,-4 0-1 0,0 0 3 0,1 0-4 16,1 0 3-16,-2 0 0 0,3 0-4 0,0 0 4 15,-1 0-1-15,2 0-2 0,1 0 1 16,-1 0 1-16,2 0 0 0,-1 0 1 0,0 0 1 0,0 0-2 15,1-1 2-15,0 0-2 0,1-1-1 16,0 0 2-16,2 1 0 0,-2-1 1 0,-1 1-3 16,-1 0 3-16,0-1-1 0,0 1 0 0,-1 0 2 15,1 0-2-15,0 1 1 0,-1-1-1 0,-1 1 2 16,1-1-2-16,0 0 2 0,-3 0-2 16,1-1-2-16,3 0 4 0,-2 1-4 0,3 1 4 15,-2 0-1-15,2-1-1 0,-2 1 1 0,5-1-4 16,-1 0 5-16,1 1-4 0,-3-1 3 0,5-1-1 15,-2 1 0-15,-2 1 1 0,3-1-1 16,-2 0 0-16,3 1-1 0,-4-1 1 16,3 0-1-16,-1-1 1 0,0 0 2 0,-2 1-3 15,1 1 2-15,1-1-2 0,-1 0 0 0,1 1 0 16,-2-2-1-16,2 2 2 0,-2-1-4 0,1 0 4 16,0 1 0-16,0-1-1 0,-2 0 4 0,-1 1-4 15,0-1 1-15,1 1-2 0,-2 0 1 16,1-1 0-16,0 1 1 0,-1-2-1 0,-3 2 0 15,1-1 3-15,2 1-3 0,1 0 2 0,-3 0-2 0,0-1 0 16,1 1 0-16,0-1 0 0,-2 0 6 16,-1 1-8-16,3-1 4 0,-2 1-4 0,0 0-11 15,0 0-5-15,-1 0-18 0,1 0-24 0,-1 0-29 16,-1 0-44-16,-1 0-91 0,-2 0-230 0,-1 0-166 16,0 0-732-16</inkml:trace>
  <inkml:trace contextRef="#ctx0" brushRef="#br0" timeOffset="17801.77">15300 6439 39 0,'0'0'205'0,"0"0"-133"0,0 0-36 15,0 0-8-15,0 0-8 0,0 0-2 0,0 0-3 16,0 0-1-16,0 0 4 0,0 0 5 0,0 0 8 16,0 0 7-16,-35-32 6 0,32 32 4 15,2 0 5-15,1-1 6 0,0 1 7 0,0 0 3 16,0-2 1-16,0 2-4 0,0 0-11 0,0 0-12 15,0 0-12-15,0 0-10 0,0 0 4 16,0 0 9-16,4 0 13 0,0 0 11 0,2 0 3 16,1 0-4-16,1 0-5 0,2 0-5 15,3-2-5-15,0 0-2 0,1 1-1 0,2-2-3 0,0 1 0 16,1 1-1-16,2 0-1 0,-3 1-2 16,4-1-3-16,-3 1-3 0,2 0-4 0,0 0-2 15,1 0-3-15,1 0-1 0,-1 2-2 0,0-1-5 16,0 1 1-16,2 1-1 0,-1-2 3 0,3 0 2 15,1 0 2-15,0-1 1 0,0 1-3 16,-2-1 2-16,5 0-5 0,-5 0 1 0,1 0 0 16,-1 0-1-16,-2 0 1 0,0 0 1 0,0-1 3 15,3 1-3-15,-2-1 2 0,1 0-2 0,-3 0-3 16,-1 1 1-16,-1-2-1 0,-2 1 0 16,-4 1-1-16,3 0 2 0,-2 0-3 0,0 0 0 15,0 0 2-15,1 0-5 0,-1 0 0 0,4 0-2 16,-1 0-1-16,0 0 0 15,0 0 2-15,0 0-2 0,2 0 1 0,1 0 0 0,-2 0-2 16,1 0 0-16,1 0-4 0,0 0 1 0,2 0 0 16,-1 0 0-16,0 0 2 0,1 0 1 0,0 0 1 15,-2-1-1-15,2 1 0 0,0 0 0 16,-1 1-1-16,0 0 0 0,0-1 2 0,-1 0-1 16,2 0 2-16,-3 0-1 0,0 0 1 0,2 0 0 15,0 0 0-15,1 0 2 0,2 0-5 0,-3 0 4 16,1-1-1-16,-1 0-1 0,-3 0 2 0,1 0-2 15,0 0 0-15,0 0 2 0,-3-2 0 0,2 2-1 16,-3 0 3-16,3 0-2 0,-1 0-1 16,-1-3 3-16,0 3-2 0,0-1 1 0,1 0-2 15,-1 0 0-15,-3 1-2 0,5 0-1 0,-5 1 4 16,2-1-2-16,1-1-1 0,-3 1 2 16,2 0-2-16,1 1 1 0,-3-1 0 0,5 1 2 15,-3 0-4-15,4 0 4 0,-5 0-3 0,5 0-1 16,-5 0 3-16,5 0-3 0,-3 0 1 0,0 0 1 15,0 0 2-15,1 0-2 0,-1 0 1 0,0 0 0 16,0 0-5-16,1 0 5 0,0 0 0 16,-1 0 0-16,1-1 4 0,-1 1-4 0,2 0 1 15,-3 0 0-15,3 0-1 0,-4 0 0 0,2 0 1 16,-4 0-1-16,1-1-1 0,-2 1 2 16,1-2-1-16,0 1 0 0,-2 0 2 0,-1 0 0 15,0 1-1-15,-2-1-2 0,2 0 5 0,-3-1-4 16,2 2 1-16,-1-1-1 0,-2 0-6 0,3 1 6 15,-2-1-3-15,3 0 1 0,-5 1 0 0,3-1-1 16,-3 1-1-16,3-1-2 0,-4 1 1 0,2 0-11 16,-1 0-8-16,1 0-15 0,-2 0-22 15,3 0-27-15,-2 0-33 0,-1 0-32 0,3 0-39 16,-4 0-67-16,0 0-121 0,-1 0-17 0,0 0-476 16</inkml:trace>
  <inkml:trace contextRef="#ctx0" brushRef="#br0" timeOffset="18539.64">17014 6015 277 0,'0'0'47'0,"0"0"-12"16,0 0-7-16,0 0 14 0,0 0 18 0,0 0 18 15,0 0 11-15,0 0-9 0,0 0-22 16,0 0-16-16,0 0-7 0,0 0 5 0,0 0 8 15,0 0 2-15,4-20-4 0,8 22-6 0,2 1-8 16,-2 2-1-16,6-1-2 0,-3 1 0 16,2-1 4-16,3 0-1 0,3 1-2 0,2-2 2 15,1 1-4-15,0-2-2 0,4 0 0 0,0 1-2 16,0-1-2-16,-1-1-1 0,2 0-4 0,-2 0-5 16,0-1 0-16,-1 1-3 0,0-1 2 15,-3 0 1-15,-1 0-1 0,-4 0 0 0,0 0 0 16,0 0 0-16,-6 0 0 0,3 0-3 0,-4 0 0 15,0-1-3-15,-1 1-2 0,0-1 4 0,-6 0-6 16,2 1-3-16,-2 0-7 0,-2 0-15 0,-2 0-19 16,1 1-32-16,0 3-49 0,-3-1-74 0,0 2-63 15,0-2 14-15,0 0-420 0</inkml:trace>
  <inkml:trace contextRef="#ctx0" brushRef="#br0" timeOffset="19061.95">17460 6419 329 0,'0'0'30'0,"0"0"-28"0,0 0 4 16,0 0 8-16,0 0 15 0,0 0 14 0,0 0 8 15,0 0 5-15,0 0-5 0,0 0-8 0,0 0-5 16,0 0-3-16,0 0-4 0,0 0 0 0,91 17-1 16,-76-15-3-16,-2-2-5 0,0 0-7 0,-1 1-6 15,1-1-9-15,0 0-2 0,0 0-3 0,-2 1-11 16,-1-1-4-16,1 0-17 0,2 0-22 16,-3 0-35-16,0 0-13 0,-1 0 1 0,-2 0-340 0</inkml:trace>
  <inkml:trace contextRef="#ctx0" brushRef="#br0" timeOffset="20041.24">15073 6435 0 0,'0'0'171'0,"0"0"-48"15,0 0-69-15,0 0-24 0,0 0-9 0,0 0-3 16,0 0 2-16,0 0-1 0,122-7-1 16,-103 8-8-16,2 2-5 0,-1-1-4 0,1 2-7 15,3 0-1-15,-1 1-6 0,2 0-6 0,1 0-13 16,-8 0-381-16,-3-3 413 0</inkml:trace>
  <inkml:trace contextRef="#ctx0" brushRef="#br0" timeOffset="50301.15">17025 4556 0 0,'0'0'0'0,"0"0"107"0,0 0-63 16,0 0-12-16,0 0-3 0,0 0-9 0,0 0-2 0,0 0-5 16,0 0-2-16,0 0-2 0,0 0-3 15,0 0 0-15,-45-64 1 0,35 61-1 0,2-2-1 16,-3 3 2-16,-4 0-4 0,1-1-2 0,2 2 1 15,-6-1-2-15,2 1-2 16,-1 2 0-16,-2-1-2 0,-2 0 2 0,2 0 2 16,-3 0-1-16,0 2-2 0,-1 2 4 0,-2-2-3 15,0 1 1-15,1 2 3 0,2 0-4 0,-3 0 3 16,3 4-5-16,-3-2 2 0,-1 0 0 0,3 1 1 16,-2 2 1-16,-2 0 0 0,2 0 0 0,0 2-2 15,3-1 0-15,-1 1 2 0,2 2-2 0,0-1 0 16,-2 0 0-16,2 1 2 0,1 2-2 15,-1-1 1-15,0 1 1 0,0 1-2 0,2 0 3 16,1-1 0-16,0-2-1 0,0 4-2 0,-1-3 1 16,2 0 0-16,-1 1 0 0,2 1 5 15,-4 0-5-15,2-1 1 0,2 2 0 0,-1-2-2 16,-2 1 1-16,0-1 1 0,2 3 1 0,0-2-3 16,-2 1 4-16,3 2-4 0,-3 0 2 0,3 0 2 15,-2 3-4-15,5-2 2 0,-4 1-2 0,4 1 0 16,-1-1 0-16,3 2-1 0,0-1 3 0,-2 0-4 15,3 3 4-15,1-1-4 0,0-1 2 16,0 1 1-16,1 1-1 0,1 0 2 16,-2 1-2-16,4 0 1 0,0 4 0 0,3 0 0 15,-2 2 1-15,1 0-3 0,3 2 3 0,0-1-2 16,0 3 1-16,0 1 2 0,2 1-1 0,3 0-1 16,0 2 1-16,1-1 0 0,4-3 0 0,-1 4 2 15,-1-3-1-15,2 1-2 0,-1-2 0 0,4 1 1 16,-2-3 0-16,1 1 1 0,2 0 0 0,1-1 0 15,4-2-1-15,1-1 1 0,2-1-2 16,1-2 2-16,2 1-1 0,4-2 0 0,2 2 0 16,0-2-1-16,3-1 0 0,-2-3-2 0,4 0 0 15,-1-2-1-15,0-3-2 0,2-2 2 0,1-2-5 16,2-3-4-16,-14-4-28 0,-6-2-129 0</inkml:trace>
  <inkml:trace contextRef="#ctx0" brushRef="#br0" timeOffset="53217.28">16686 4591 0 0,'0'0'44'16,"0"0"45"-16,0 0-41 0,0 0-15 15,121-34-9-15,-93 26-3 0,5 1-3 0,-1-3-6 16,0 3 0-16,6 2 3 0,-1-1-2 0,1 1 2 15,1 0-1-15,3-1 0 0,5 3 12 16,-2-2 7-16,8 0 2 0,4 2 0 0,2-1-12 16,4 1-6-16,5 1-4 0,2-1-4 0,2 1-3 15,1 0-3-15,2-1 1 0,4 0 1 0,3 1 5 16,3 0 3-16,1-2-1 0,4 1 3 0,-4-1-3 16,3 2-6-16,0 0-2 0,-3-2-4 15,2 3 1-15,2-1 5 0,-1 0 1 0,3 1 1 16,-1-1-5-16,1 1 0 0,0 0 0 0,-1-1-4 15,1 1 3-15,0 0 1 0,2 0-1 16,-2 1 2-16,3-1-3 0,-1 0-3 0,-2-2 0 16,0 2-5-16,-3 1 1 0,-2 0-2 0,1 0 4 15,-2-1 0-15,0 1 0 0,-2-1 2 16,-2 1 0-16,-2 0 0 0,-1-3 3 0,-4 2 1 16,0 1-1-16,-2-1 0 0,-2 1 2 0,-3-1-6 15,-1-1 4-15,-4 1-2 0,3-1 1 0,-4 1 6 16,0-2-3-16,-1 1-2 0,-1 1 1 0,0-3-2 15,-1 2 3-15,1 1 4 0,0-2-4 0,1 1-1 16,0 0-2-16,0-2 0 0,-3 3-1 0,1-1 1 16,-3 0 2-16,2-1-4 0,-3 0 1 15,0-1-1-15,-2 2-1 0,-1 0 6 0,0-1-2 16,1 0-2-16,0 0 1 0,-5 1-2 0,3-1 2 16,-2 1-1-16,1-2 2 0,-4 2-2 15,0-1 3-15,0 0 0 0,-1 1 0 0,-2 0-3 16,2 0-2-16,0 1-2 0,1 0 0 0,-2 1 5 15,1 0 2-15,1 0-2 0,-4 0 0 0,3 0 1 16,0 0-3-16,-3 1 1 0,-1 2 1 16,-1-1-3-16,-6 0 3 0,4 2 1 0,-4-1-4 15,-1 1 3-15,1-1-2 0,-3 0-4 0,-1 1 6 16,1-1-3-16,-1 1 1 0,1-1 4 16,-1 1 0-16,2-2 3 0,-1 1-1 0,2 0-1 15,-1 0-1-15,-2 1 0 0,3-1 0 0,-2 1-2 16,1-1 0-16,-1 1 0 0,1-1 1 0,-2 1 1 15,0-2 1-15,-1 1 0 0,0-1 2 0,-1 0 2 16,-2 1 1-16,2-1-2 0,-5 0 1 0,3 1-4 16,-4 0 2-16,-2 1-3 0,-3-2 0 15,-1 2-2-15,-2-1 0 0,0 1 0 0,-2-1-5 16,-2 1 4-16,2-1 0 0,0 2-1 0,1-2 3 16,0 1 1-16,-1 1-1 0,4 1 1 0,-3 0-1 15,-1-2-3-15,1 1 1 0,1-1-2 16,-2 0 0-16,-2 1 3 0,1-2 2 0,-2 1 5 15,0-1 2-15,0 1-2 0,-1-1-4 0,-2 0-3 16,2 0 0-16,-2 1 0 0,-1-1 3 16,3 1 0-16,-3 1-2 0,2-1-1 0,0 1 1 15,1 1-2-15,-2-1-2 0,2 1 4 0,-2 1-3 16,2 0 0-16,1 0 2 0,1 0-3 16,0 0 2-16,4 1-1 0,-2 0 1 0,1 1 2 15,-2-1 0-15,0 0-2 0,1 1 0 0,0 0 0 16,1 1 1-16,-3-1 1 0,0 2 3 0,1-2-2 15,-1 2-1-15,0-1-1 0,0 1 1 0,-4-1-2 16,3 0 4-16,0 2 0 0,0-2-4 0,0 1 4 16,1-1-3-16,0 1 1 0,-1 0 0 0,-1 2-4 15,-1-3 0-15,3 2 1 0,-1-2 0 16,-1 0 1-16,1-1-1 0,-1 3 0 0,-1-2 3 16,1 1-2-16,1 0 1 0,-3 0 0 0,1 2-6 15,2 0 7-15,1-1-1 0,-1 0-1 16,0 1 5-16,0 2-4 0,-3-1 0 0,2-1-4 15,-2 1 2-15,-1 0-2 0,3 1 1 0,-4 0 4 16,3-1-3-16,-1 0 4 0,-1 1-2 16,3-2 2-16,-5 1-1 0,5 0-2 0,-3 0 0 15,1 0 0-15,-2 0 2 0,2 0 1 0,-3 0 1 16,2 0-2-16,-2 0-2 0,2-2 1 0,-2 1 0 16,-1 0 0-16,3-1 0 0,-1 1 2 15,-1 0-3-15,2 0-1 0,-2-1 4 0,-1 2-1 16,2-3-1-16,-1 2 3 0,-2-1-3 0,3 0 0 15,0 2 1-15,-1-1 0 0,-2-2-1 0,3 0 4 16,-3 1-2-16,1 0 1 0,-2-3 3 0,1 1-2 16,-1 1 2-16,0-2 0 0,0 1 3 15,0 1-2-15,-2-1 0 0,0 1-1 0,-3-2-1 16,3 2 1-16,-3 0-1 0,1 2 0 0,0-1-2 16,-3 0-1-16,0 2 0 0,3 0-2 0,-4 0 3 15,4-1-2-15,-3 2 2 0,0 2-1 0,2-2-2 16,-3-1 1-16,4 3-1 0,-2 0 2 15,2 1-1-15,-2-2 2 0,-2 3 0 0,3-2 0 16,-3 1 1-16,3 1-2 0,0 1 2 16,-1-2-1-16,2 0-2 0,-2 2 1 0,2-3 1 15,-4 2-1-15,3 0 3 0,-3-2-1 0,0 1-2 16,1-2 0-16,0 2 0 0,-2 0 2 0,-1-1 0 16,1 2-2-16,-2-3-1 0,1 2-1 0,1 0 2 15,-3-1-1-15,1 0 1 0,-1-1-2 16,-3-2 0-16,3 0 0 0,-1 0 1 0,-2 0 1 15,3 0 0-15,-2-2 1 0,-2 0-1 0,4 0-2 16,-3-1 3-16,-1 2-1 0,-1-2 0 16,4 0 0-16,-6 0-2 0,1 1-1 0,1-1 1 15,-2-2-5-15,-2 2 0 0,2-2 0 0,-1 0-4 0,-2 3 4 16,-1-3 2-16,0 0 1 0,1 0 4 16,-1 1-1-16,-4-1 3 0,1 0 0 0,-1-1-2 15,0 1 2-15,0-1-3 0,-1 0 2 0,0 2 2 16,-2-3-2-16,1-2 5 0,-1 1-1 15,1-1-3-15,-1 0 0 0,0 1-1 16,-1-1 1-16,0-1-2 0,-3 0 3 0,2-1-3 16,-3-1 2-16,0 1 2 0,-1-1-1 0,0-1-1 15,-2 0-3-15,2-1-2 0,-1 2-1 0,-1-2 4 16,-1 1-2-16,-1 0 0 0,1-1 3 0,-3 0-4 16,-1 0 1-16,1 0 2 0,-2 1-1 0,-2-1 0 15,1 0 0-15,-3 0-1 0,0 0 0 16,-2 0 2-16,1 0-2 0,-2 1 1 0,0-1 0 15,0 0 1-15,1 0-2 0,0-1 0 0,-1 0 7 16,1 0-3-16,1-2 5 0,-2 2-1 0,0-1-7 16,0 0 3-16,0 0-1 0,-2 0 0 0,0 1-3 15,-1-1 2-15,1-1-3 0,-1 2 0 16,2 0 3-16,0 0-5 0,-2-1 5 0,4-1-1 0,-3 1-1 16,2 0 1-16,-2-1-5 0,0 1 0 15,-2 0-1-15,0 0 1 0,-2 0 1 0,3-2 3 16,-2 1 1-16,0-1 0 0,0 1-1 0,1-1 0 15,1 1 2-15,-1-1-2 0,0 1 4 16,-2 0-1-16,3 0-3 0,-3-1 2 16,1 2-2-16,-2-2 0 0,0 1 1 0,1 1-2 15,-2-2 0-15,3 2 1 0,-1 0-1 0,-1 0 0 16,2-2 0-16,-1 2 0 0,2 0 2 0,0-2 1 16,2 2-2-16,0 0 0 0,0-1-2 0,-1 1-1 15,1-2-1-15,-1 2 1 0,2 0 2 0,0-2-2 16,-1 3 3-16,3-1 0 0,2-2-2 15,-3 1 5-15,4 0-1 0,-3 0 1 0,5-1 2 16,-1 2-1-16,2-2 2 0,-3 2 1 0,4-2-1 16,-4 1-3-16,5-1 1 0,1 2-2 0,0-2 3 15,1 1 3-15,0-2-1 0,3 2 2 16,1-1-6-16,1 1 0 0,0-1-4 0,2 1 1 16,0-1 3-16,-2 0-1 0,4 0 2 0,-2 0-1 15,3 0 1-15,0-1 0 0,-1 0 0 0,1 1-1 16,-2 0-3-16,0 1 1 0,-3 0 0 0,3 0 0 15,1 0-1-15,-1 2 2 0,0-1-2 16,-3 1-1-16,2 1 2 0,0-1-3 16,-3 1 1-16,3 0-3 0,-1 0 0 0,-2 0 2 15,1 0 2-15,-1 0 3 0,1 1-3 0,-2-1 1 16,3 0-1-16,-2 0 0 0,-4 0 2 0,6 0-2 16,-5 0 2-16,1 0-2 0,-1 0 3 0,3-1-1 15,-3 1 2-15,4 0 0 0,-3 0-3 0,-1 0 2 16,1 0-3-16,2 0 0 0,-1 1 1 15,-2-1-1-15,2 0-3 0,-2 0 3 0,0 0 1 16,-2 0-1-16,2 0 6 0,3-1-2 0,1-2-3 16,-1 2 0-16,0-1-5 0,-4 1 0 0,4 0 0 15,-1-1 4-15,-1 2-1 0,4-1-1 16,-3-1 3-16,4 0-4 0,-1 1 2 0,3-3 2 16,0 2-1-16,1-1 2 0,3-1 0 0,-3 0 3 15,1-1-2-15,-3 0 2 0,1 1-4 0,-2-1-1 16,-1 0 2-16,2-1 1 0,-1 2 2 0,0 0 1 15,-1-1 3-15,1-1-5 0,-1 2 2 0,-1-1-2 16,4-1 0-16,0 2 5 0,2-2-1 16,2-1-1-16,-1 1 1 0,0-2-6 15,1 1 3-15,-2 0 1 0,3 0-1 0,-2 0-3 16,1 0 4-16,2 0-2 0,-1 1-5 0,-1 0 3 16,0 2-7-16,3-1 1 0,-3 0 5 0,5 0 0 15,0 0 2-15,-1 0-2 0,3-1 0 0,2 2 1 16,-2-1 2-16,5-1 0 0,-1 0 4 0,2 0-3 15,-1 0-1-15,1-1 1 0,-2 1-4 16,2-1 7-16,-2 1 2 0,4-1 3 0,-1 0 7 16,2 1-5-16,4-2 1 0,-2 1-2 0,0 1-5 15,0-1 3-15,3 0-1 0,0-1 1 16,-2 1-1-16,1 0-1 0,1-1-3 0,1-2 1 0,0 2 0 16,0-2-2-16,0 0-2 0,3 1-2 15,-2-1-2-15,0-1-1 0,2-1 1 0,-2 0 2 16,1-2 2-16,1 3 4 0,-2-1 1 0,-2-1 0 15,1 0 5-15,0 0 0 0,-3-1 3 16,1 0 3-16,-2 1-1 0,0 0 0 0,1 1 0 16,-2-2-3-16,1 3-2 0,0 1-4 15,0 1-6-15,0 0-1 0,0 1-9 0,-1 1 4 16,1-1-5-16,1 1-3 0,-1 1 1 0,2-1-11 16,-1 2-8-16,3 1-13 0,-1 0-18 0,2 0-22 15,-1-1-25-15,1 2-40 0,-1 1-46 0,3 1-40 16,2-1 18-16,0 1-301 0,0 1 515 0</inkml:trace>
  <inkml:trace contextRef="#ctx0" brushRef="#br0" timeOffset="86550.92">23709 6358 1234 0,'0'0'-22'0,"0"0"86"0,0 0 1 0,0 0 34 16,0 0 29-16,0 0 5 0,0 0-10 0,0 0-22 16,0 0-20-16,0 0-14 0,0 0-13 15,-10 153-8-15,1-103-7 0,-1 3-13 0,-1 3-5 16,1 3-5-16,-2 2-5 0,0 2 1 0,-1 2-6 15,1 0-2-15,2-2-2 0,-1 1-4 0,4-7-1 16,2 0-4-16,-2-4-6 0,4-5-9 0,-4-4-19 16,5-5-27-16,0-5-41 0,-1-6-56 15,3-5-90-15,-1-2-94 0,1-7-50 0,0-5 46 16,0-3-171-16</inkml:trace>
  <inkml:trace contextRef="#ctx0" brushRef="#br0" timeOffset="86822.4">23843 6509 435 0,'0'0'209'0,"0"0"52"0,0 0 1 16,0 0 4-16,0 0-29 0,46-118-44 0,-42 111-37 16,-3 3-26-16,0 4-18 0,-1 0-19 15,2 0-13-15,-2 6-8 0,0 8-1 0,0 8-2 16,0 10-6-16,-4 9-9 0,2 6-14 0,-5 3-8 15,1 3-6-15,-4 2-3 0,2 1-2 0,-2 3-9 16,-2 1 0-16,0 1-7 0,0-1 0 0,3-2-3 16,0 1-4-16,0-2 0 0,4-5-9 0,-1-2-5 15,2-5-16-15,3-5-19 0,1-3-26 16,0-6-46-16,0-4-51 0,0-3-71 0,0-5-145 16,-1-1-141-16,1-8-70 0,0-2-85 0</inkml:trace>
  <inkml:trace contextRef="#ctx0" brushRef="#br0" timeOffset="87125.96">23340 7474 1267 0,'0'0'394'0,"0"0"-357"0,0 0 28 16,0 0 39-16,-62 132 17 0,61-100-1 0,1 0-17 15,0 2-23-15,8-2-8 0,2-1-10 0,5-2-9 16,6-5-10-16,2-1-5 0,2-5-4 16,4-4-3-16,2-3-3 0,0-4-3 0,2-6-1 15,2-1-7-15,0-6 2 0,1-5-3 0,-2-7 0 16,-1-1 0-16,0-2-3 0,-4-3-2 0,-4 0-2 16,-1-2 0-16,-1-1-4 0,-2 1 0 15,-1-2-2-15,-1 0-6 0,0-3 3 0,0 0-9 16,0-1-10-16,-2 1-18 0,0 3-33 0,-2 1-38 15,-2 6-50-15,-2 2-65 0,-2 2-136 16,-2 1-166-16,1 7-72 0,-6 2-135 0</inkml:trace>
  <inkml:trace contextRef="#ctx0" brushRef="#br0" timeOffset="87509.61">23501 6349 1936 0,'0'0'35'0,"0"0"-16"0,0 0 5 0,0 0 20 16,0 0 18-16,0 0 8 0,0 0-7 16,62-121-7-16,-39 98-3 0,0 0 2 0,5-1-1 15,-1 2-3-15,3 2-4 0,-3 1-10 0,3 4-5 16,-6 0-5-16,1 5-2 0,-2 3 1 0,-2 3-5 16,-2 3-1-16,2 1-7 0,-2 2-1 0,-1 5-4 15,1 3 0-15,1 3-3 0,2 5-1 0,-1-1-2 16,0 3-4-16,0 2-2 0,-1 3-10 15,-2 1 0-15,-2 1-10 0,0 1-16 0,0 0-28 16,-2 1-62-16,-2-3-68 0,0 2-185 0,-3-8-197 16,-3-8-772-16</inkml:trace>
  <inkml:trace contextRef="#ctx0" brushRef="#br0" timeOffset="88751.34">21364 8742 1819 0,'0'0'-33'0,"0"0"61"0,0 0-7 0,0 0 4 16,0 0-2-16,0 0-13 0,0 0 5 0,0 0-1 15,0 0 7-15,0 0-2 0,0 0 4 0,94-138 7 16,-71 116 5-16,0 0 7 0,1 0 0 16,0 3 3-16,-2 0-5 0,-1 4-2 0,-1 2-8 15,-2 7-13-15,-3 1-4 0,-1 4-8 0,-2 1-4 16,-4 4-1-16,1 4 0 0,-3 5 1 15,0 6 5-15,-4 1 1 0,-1 2-3 0,-1 4 1 16,-1-1-5-16,-5 0 2 0,0 2-1 0,-3-2 0 16,0-1 3-16,2-1-1 0,1-2 5 0,-1-2 1 15,1-2 2-15,3-2 6 0,0-5-2 16,2-2 3-16,0-4-6 0,1 0-2 0,0-3-4 16,0-1 7-16,0 0 8 0,1-2 5 0,3-5 6 15,1-4-9-15,3-6-6 0,1-1-7 0,1-1-6 16,5-3-1-16,-3-2-1 0,2 2-2 0,-2-2-3 15,2 1 4-15,-1 0-3 0,2 3 0 0,-2 2 0 16,-3 4-2-16,-1 3-1 0,1 4-2 16,-1 4-3-16,-3 1-1 0,0 2-5 0,0 0 2 15,-1 7-1-15,-1 3 4 0,0 4 5 0,-2 4 3 16,0 1 1-16,0 4-1 0,-2-1-1 16,0 4-2-16,0-2 4 0,0-1-1 0,1 1 1 15,0-2 2-15,2-1 2 0,0-1 0 0,0-4 0 16,2 0 0-16,-2-5-7 0,0-2 6 15,2-2 0-15,-1-4-2 0,3 0 10 0,0-3-5 16,-1 0 5-16,4-3 4 0,-2-4-2 16,4-5 0-16,-2-3-5 0,3-4-3 0,0 1-1 0,-1-1 0 15,1-2-2-15,-1-2 0 0,2 1 0 16,-2 0-2-16,1-2-1 0,1 2-5 0,-2 0 4 16,1 4-5-16,-1 0 3 0,-4 5 2 0,4 4-4 15,-4 2 3-15,-2 2-7 0,-1 4-3 0,-2 1-9 16,1 0 0-16,-2 3 2 0,-1 6 7 0,-1 2 12 15,0 3 2-15,0 4 6 0,-1 1-1 0,-2 1-1 16,-3 1-2-16,5 1 0 0,-1 0 1 0,2-3-3 16,0 2 5-16,0 0-3 0,1-4 1 15,3 1 1-15,4-4-4 0,0 1 1 0,1-2-4 16,3-4 2-16,1-2-1 0,2-4 4 0,1-2 3 16,2-1 0-16,-1-1 5 0,1-5-3 15,0-4 0-15,2-2-2 0,-2-2-2 0,0-1 2 16,-2-1-1-16,-1-3 7 0,0 1-4 15,-1 0 2-15,-1-2 1 0,-2-2-6 0,0 1 4 16,0-2-5-16,-3 1 1 0,0-1 0 16,-2 4 0-16,0 3 4 0,-5 4 1 0,1 3 9 0,-2 4 4 15,0 3 6-15,0 2-3 0,0 0-6 0,-5 7-7 16,-1 6-5-16,-4 3-1 0,1 4-1 16,-2 4 3-16,1 1-2 0,1 1 1 0,2 1-2 15,0 1-3-15,4-2 0 0,0-1-4 0,3 0 0 16,0-5-6-16,3 0-7 0,3-3-5 0,4-5-25 15,1-2-28-15,2-3-55 0,0-5-81 0,1-2-183 16,-2 0-144-16,-4 0-697 0</inkml:trace>
  <inkml:trace contextRef="#ctx0" brushRef="#br0" timeOffset="88892.93">22608 8256 1624 0,'0'0'279'0,"0"0"-231"0,0 0-17 16,0 0-19-16,0 0-22 0,0 0-31 0,0 0-27 16,0 0-60-16,0 0-125 0,0 0-133 0,0 0-8 15,0 0-320-15</inkml:trace>
  <inkml:trace contextRef="#ctx0" brushRef="#br0" timeOffset="89574.01">22674 8849 1596 0,'0'0'106'16,"0"0"-8"-16,0 0 15 0,0 0-7 0,0 0-34 15,0 0-5-15,0 0-5 0,63-134-4 0,-45 107-10 16,2-3-11-16,1 0-5 0,-1 0 0 0,0 3 2 16,0 3 3-16,0 6-1 0,-6 3-9 0,2 5-6 15,-5 4-11-15,0 5-5 0,-2 1-5 16,-3 4-3-16,-1 6 4 0,0 3 3 15,-4 3 3-15,-1 4-1 0,0 1-2 0,-4 2-3 16,0-1-1-16,-4 1 1 0,3-1-1 0,-1 1 1 16,-3-3-3-16,5 1 1 0,-1 0 4 0,3-4-4 15,1-1 3-15,1-3-3 0,0-3-4 16,0-2 3-16,2-1 1 0,2-3 4 0,0-2 0 0,-3-2 3 16,4 0 1-16,1-1 1 0,0-6 1 15,2-4 0-15,3 0-3 0,0-3-2 0,2-1-1 16,0-1-1-16,2-2 2 0,0-1-2 0,-1-2-4 15,2 0 0-15,0-1-2 0,2 0 1 16,-2 1-3-16,2-1 1 0,0 5 1 0,-6 3-3 16,-2 5 3-16,-1 1 0 0,-4 3 0 0,0 3 1 15,-1 2-5-15,-3 0-5 0,-1 0-2 0,0 6 4 16,0 3 3-16,0 3 9 0,-4 2-3 16,-1 0 2-16,0 2 2 0,-1 3-3 0,2-4 3 0,1 1-2 15,-1-1-2-15,4 0 1 0,0 0 1 16,0-1-1-16,2-2 2 0,7 0 1 0,0-2-2 15,2-2 0-15,0-1 0 0,4-2 1 0,-1-2 0 16,5-2 1-16,-6-2 2 0,6 1-3 16,-2-6 5-16,1-2-4 0,-1-1 0 0,2-1 1 15,2-3-3-15,-2 0 4 0,-2-2-2 16,3 1 1-16,-4-2-1 0,2-2-1 0,-5-1 3 0,5-2-3 16,-5-2 3-16,3-2-2 0,-4 0-1 0,3 1 0 15,-5 1 3-15,-3 6 2 0,-3 2 2 16,0 6 8-16,-4 3 3 0,0 3 10 0,0 1 3 15,-4 2-2-15,-1 4-3 0,-3 5-11 0,0 6-5 16,-6 2-6-16,3 5 3 0,-3-1-1 0,2 0 1 16,2 1-2-16,-3-1-3 0,6 0 1 15,1 0-4-15,-1-2 1 0,5-2-8 0,-1-2-6 16,1-3-5-16,2-1-22 0,0-1-24 0,5-4-51 16,0-4-62-16,1-1-82 0,3-1-185 0,0-1-99 15,-5-1-639-15</inkml:trace>
  <inkml:trace contextRef="#ctx0" brushRef="#br0" timeOffset="89726.85">23675 8245 1929 0,'0'0'159'0,"0"0"5"0,0 0-12 16,0 0-26-16,0 0-74 0,0 0-46 0,0 0-17 15,0 0-13-15,0 0-17 0,0 0-35 16,0 0-58-16,0 0-87 0,0 0-153 0,0 0-120 15,-38 102 30-15,40-88-285 0</inkml:trace>
  <inkml:trace contextRef="#ctx0" brushRef="#br0" timeOffset="90657.93">23679 8732 1409 0,'0'0'281'0,"0"0"-43"0,0 0-15 0,0 0-54 0,0 0-55 16,0 0-27-16,0 0-11 0,65-133-18 15,-48 108-16-15,-2 1-12 0,5 0 1 0,-3 3-13 16,1 4-2-16,-4 4-3 0,-1 4-11 16,-1 4 4-16,-1 3-6 0,-3 2 0 0,-2 5-4 15,1 3-2-15,-4 5-1 0,-2 3-3 0,-1 3 8 16,0 3-5-16,-3-1 1 0,-2 0-1 0,-1 0-2 16,-1 1 0-16,1-4 0 0,-1 0 0 15,3-1-3-15,-1-2 3 0,3-4-1 0,-2 0 2 0,1-4 5 16,2-2 0-16,1-2 3 0,0-2 5 15,0-1 8-15,0 0 0 0,0-1 4 0,0-4-2 16,1-2-12-16,5-3 7 0,-2-2-6 0,4-3 1 16,2-2 4-16,0 1-5 0,3-1-3 15,0-2 0-15,2 0-1 0,1 0-1 0,-1 2 4 16,3 2-3-16,-6 1 0 0,3 5-1 0,-4 3-2 16,3 2 2-16,-5 4-5 0,-1 0 3 0,-2 1-6 15,1 7 0-15,-4 2 2 0,-2 4-1 16,-1 2 7-16,0 2 1 0,0 1 1 0,-3-1-1 15,-2 3 0-15,0-1 2 0,-1-2-6 0,1 3 5 16,-2-4-2-16,4-1-2 0,-3-1 8 16,3-2-7-16,0-2 5 0,0-3 2 0,0-2-2 15,2-2 4-15,1-3 2 0,-1-1 7 0,1 0 2 16,0 0 5-16,0-4-3 0,2-4-6 16,6-2-5-16,-2-3-4 0,2 0 1 0,4-3-8 0,0 0 6 15,2-1-3-15,1-1 0 0,0-2 4 0,5 1-5 16,-1-3 2-16,2 2-4 0,0 2 0 0,-3 2-2 15,-2 3 2-15,1 1-2 0,-4 5-2 16,0 1 5-16,0 1-6 0,-3 4 2 0,-3 1-3 16,-1 0-5-16,3 2-2 0,-6 4 0 0,0 0 3 15,1 4 2-15,-3 0 5 0,0 2 0 16,0 3-1-16,1-2 2 0,-1 1-2 0,2 0 1 16,-1 1 1-16,4 0-1 0,-1 0-1 0,4 0 2 15,0-2-1-15,3 0-1 0,-2 0 2 16,5 0-3-16,0-1 5 0,-1-3 0 0,1-2 1 15,-2-1 0-15,5-1 0 0,-6-3 5 0,5-2-1 16,-4 0 3-16,1 0 2 0,1-4-2 0,-2-2 1 16,1-1 0-16,1-2 1 0,-3-1-3 15,5-1 4-15,-5-1-1 0,-1 0 0 0,2-1 4 16,-3-2-4-16,-3 0 4 0,2 0-3 0,-4 1-3 16,-1-3 2-16,-2 2-2 0,-2 2 1 0,0 0 5 15,-3 4 0-15,-5 1 0 0,-3 3 2 0,-1 1-3 16,-5 4 1-16,2 0-3 0,-1 2-3 0,1 2 0 15,0 3-1-15,4 1 1 0,1 1-3 16,0 0-4-16,4 0 1 0,2 1-2 0,-1-1 3 16,1 2-1-16,3-2-1 0,1-1-1 0,0 1-4 15,4-2 6-15,2 1-3 0,1-1 4 0,-3 0 0 16,5-1-4-16,-1 0 2 0,-1-2 1 16,2 0 2-16,3-1 2 0,2 0-1 0,-2 1-3 15,0-1-2-15,2 1 0 0,0-1 1 0,-2 2 3 16,2-2-2-16,-1 1 2 0,0-1-2 15,0 0 0-15,2-1-1 0,-3 0-4 0,0-1-3 16,3-1-11-16,-3 2-10 0,0-2-19 0,2 0-24 16,0 0-28-16,-1 0-63 0,1 0-69 15,1-2-139-15,0-1-177 0,-4 1-79 0,-5 0-97 0</inkml:trace>
  <inkml:trace contextRef="#ctx0" brushRef="#br0" timeOffset="90860.76">24649 8217 2426 0,'0'0'24'16,"0"0"32"-16,0 0 8 0,0 0 4 16,0 0-11-16,0 0-21 0,0 0-8 0,0 0-4 15,0 0-8-15,0 0-3 0,0 0-5 0,122 82-4 16,-87-71-6-16,2 2-13 0,-2-1-19 0,0-1-47 15,-4 0-79-15,-4 0-116 0,-8-3-281 16,-9-3-729-16</inkml:trace>
  <inkml:trace contextRef="#ctx0" brushRef="#br0" timeOffset="123685.05">16642 9579 1544 0,'0'0'67'0,"0"0"26"0,0 0 1 0,0 0 1 15,0 0-19-15,0 0-32 0,0 0-8 0,0 0-2 16,0 0-14-16,0 0-10 0,0 0-10 16,0 0 3-16,-115-26 10 0,93 39 10 0,0 6 6 15,-2 2-3-15,1 0-5 0,2 3 1 0,4 3 1 16,1 1 4-16,3 1 4 0,2 3-5 15,4-3 0-15,0 3-7 0,5-3-10 0,2-1-3 16,0-2-9-16,5 0-2 0,5-5-6 0,2 0-13 16,3-3-18-16,5-4-24 0,4-2-25 15,3-4-42-15,4-6-53 0,4-3-74 0,4 0-72 16,3-9-39-16,2-4 54 0,-2-3 90 0,1-3 74 16,-13 3-43-16,-11 6 196 0</inkml:trace>
  <inkml:trace contextRef="#ctx0" brushRef="#br0" timeOffset="123991.92">16999 9716 253 0,'0'0'167'0,"0"0"60"16,0 0 27-16,0 0-26 0,0 0-64 16,0 0-58-16,0 0-24 0,0 0-8 0,0 0-3 15,-120 27-3-15,97-10-4 0,-1 0-14 0,2 3-5 16,1 1-2-16,2 0-2 0,0 0 1 16,4 0-1-16,1-2-6 0,4-2-12 0,5-2-11 15,1-1-12-15,4-4-8 0,0-1-6 16,5-2-2-16,4-2 0 0,3-4 0 0,-2-1 9 15,5-2 1-15,1-6 5 0,3-5 2 0,-1 1-2 16,1-2 4-16,-3 0-2 0,2-1 4 0,-5 1-1 16,3 0 6-16,-5 2 3 0,0 2-2 0,-2 1 7 15,0 3-3-15,-4 1 0 0,2 1-3 16,-2 3-3-16,0 1-6 0,-2 0-2 0,3 1 2 16,-3 5-2-16,3 1 4 0,-3 1 0 0,3 2-4 15,-1 2-2-15,-1 0-7 0,1 0-13 0,-2-1-18 16,3 1-21-16,1-2-37 0,-2 0-41 0,2-2-77 15,-3-2-107-15,3-1-52 0,-4-2 31 0,1 0-180 16</inkml:trace>
  <inkml:trace contextRef="#ctx0" brushRef="#br0" timeOffset="124215.38">16912 9550 1139 0,'0'0'119'16,"0"0"59"-16,0 0 22 0,0 0 22 0,-32-119-44 16,32 99-42-16,-1 1-27 0,2 3-22 0,9 0-21 15,0 0-13-15,2 2-16 0,7 1-9 0,2 0-7 16,1 2-6-16,5 2-3 0,0 2-8 16,-1 5-4-16,2 2-11 0,-5 0-13 0,0 7-23 15,-1 5-40-15,1 2-48 0,-5 4-76 0,-3 6-135 16,-3 1-148-16,-4-3 16 0,-3-7-293 0</inkml:trace>
  <inkml:trace contextRef="#ctx0" brushRef="#br0" timeOffset="125070.33">17045 10000 894 0,'0'0'40'0,"0"0"25"16,0 0 21-16,0 0 10 0,90-135-11 15,-70 106 0-15,3-4 10 0,2 5 7 0,-3 0-10 16,-3 3-8-16,1 4-9 0,-6 5-10 0,3 4-22 16,-5 6-12-16,-1 2-15 0,-3 4-8 0,-4 2 8 15,-1 7-4-15,-3 5 1 0,0 5-5 0,-3 2-7 16,-4 5-3-16,-4-1-2 0,1 0 4 16,0 1 0-16,-1-5 4 0,4 0-1 0,0-2 0 15,4-4 2-15,0-2-2 0,1-2 3 0,2-4-7 16,0-4 6-16,3 0-3 0,1-3 7 0,2 0 17 15,3-1 2-15,2-8 9 0,1-1-7 16,2-4-9-16,1-1-10 0,1 0-4 0,1-1-4 16,0 1-2-16,-1-1 3 0,1 1-5 0,-3 2 2 15,1 1-1-15,-2 1-6 0,-2 1 1 0,0 3-6 16,-3 1-2-16,-4 3-4 0,4-1-2 0,-6 3-9 16,1 1-11-16,-3 0 2 0,0 7-1 0,0 1 13 15,0 4 10-15,-3 1 5 0,0 4-2 16,-4 0 1-16,4 2 5 0,-1 0-5 0,0 0 5 15,3-3-2-15,1 2-4 0,0-1 3 16,0-3-6-16,7-2-4 0,-2-1-3 0,4-2 1 16,1-3 6-16,1-1 5 0,3-3 14 15,1-2 5-15,4-1 7 0,-1-6 6 0,1-2-3 0,4-3-2 16,0-1-4-16,-3-3-2 0,1 2-4 0,-2-2 5 16,2 0-1-16,-3-1 3 0,-5-2 2 15,2 3 0-15,-4-3 0 0,-3-2-1 0,0 0 2 16,-1 1-9-16,-5 0 0 0,-2 3-1 0,0 3-4 15,-2 1 3-15,-7 5-8 0,-2 2-9 0,-1 4-11 16,-5 2-4-16,-2 4-3 0,-2 7 9 16,0 2 12-16,2 4 1 0,-1 1 7 0,0 3-1 15,5 3-1-15,-2-2 5 0,6 3 3 0,1 1 5 16,0-2 0-16,6 0 1 0,-1-1 0 0,4 1-2 16,1-6-4-16,0-2-6 0,7-3-3 0,0-5-2 15,6-3 1-15,-1-4 7 0,2-1 10 0,4-1 5 16,0-9 4-16,1-3 0 15,1-2-5-15,-1-2 0 0,2-3-1 0,-4-1 5 16,0 0 10-16,1-1 10 0,-5-2 4 0,5-1-4 16,-6-3-5-16,1-4-10 0,2-3-11 0,-1-4-1 15,-2-2-13-15,4-4-2 0,-3-4-4 0,6-3-2 16,-6 2 0-16,5-1 1 0,-6 3 2 0,1 7-2 16,-3 4 9-16,-4 8 2 0,0 7 3 15,-4 9 6-15,-2 4 9 0,0 8 3 0,0 1-9 16,-2 8-8-16,-5 7-13 0,-1 6-3 0,-3 5 7 15,1 7 4-15,-1 1 1 0,0 5 4 0,0 3 3 16,-1 5 0-16,-3 0 9 0,3 2-1 16,1 0 3-16,1-2 3 0,1-2-13 0,1-5-2 15,5-4-13-15,2-3-11 0,1-6-11 0,2-5-20 16,6-3-28-16,1-2-33 0,0-4-33 0,3-1-66 16,-1-4-175-16,-2-2-102 0,-2-3-641 0</inkml:trace>
  <inkml:trace contextRef="#ctx0" brushRef="#br0" timeOffset="125509.64">18626 9258 2111 0,'0'0'40'0,"0"0"46"0,0 0 14 0,0 0-2 15,0 0-33-15,0 0-31 0,0 0-3 0,0 0 8 16,0 0 5-16,0 0-2 0,0 0-11 0,0 0-3 16,9 136-6-16,-7-95-5 0,0-1 0 0,3 4-6 15,-2-1-1-15,-1 4-3 0,3-3 0 16,-2 2-3-16,-1-4 0 0,3 0 3 0,1-2 0 15,3-2-1-15,0-3 0 0,1-3-4 16,1-2-1-16,0-4-2 0,0-4 0 0,-1-5 0 16,1-3 1-16,3-6-2 0,-4-4 2 0,0-3-1 15,1-1 2-15,-1-7 4 0,1-7-1 0,1-4 5 16,0-4-2-16,1-5 3 0,1-5 2 0,-1-2-3 16,-1-6-2-16,4-2-4 0,-1-5-2 0,3-1-2 15,-2-3 4-15,-3 4-5 0,0 1 2 0,-2 5 2 16,-1 3-10-16,0 7 4 0,-1 4-7 15,-1 7-12-15,1 5-12 0,-5 5-31 0,2 5-38 16,-3 3-62-16,2 2-93 0,-2 0-147 0,0 3-146 16,-3 1-4-16,1 1-195 0</inkml:trace>
  <inkml:trace contextRef="#ctx0" brushRef="#br0" timeOffset="125763.75">18523 9758 2293 0,'0'0'-8'0,"0"0"22"16,0 0 27-16,0 0 54 0,0 0 15 0,0 0-25 15,0 0-19-15,0 0-8 0,143-59-10 0,-108 48-20 16,2-1-5-16,2 1-10 0,-3 1-4 15,5-1-4-15,4 0-2 0,-3 0-7 0,4 0-16 16,2 1-34-16,-1 1-43 0,-3 2-50 0,-1 3-116 16,-2 2-205-16,-12 2-117 0,-9 0-660 0</inkml:trace>
  <inkml:trace contextRef="#ctx0" brushRef="#br0" timeOffset="126441.75">19599 9701 894 0,'0'0'201'0,"0"0"-74"16,0 0 13-16,0 0 22 0,0 0-1 16,0 0-44-16,0 0-9 0,0 0-9 0,0 0-25 15,0 0-30-15,0 0-20 0,0 0-7 0,-16 117-6 16,12-98 0-16,-2-1-5 0,2-1 1 0,-1-2-3 15,2 0 2-15,2-2-2 0,1 0-1 0,0-3 1 16,4-2-7-16,3-2 4 0,1-3 1 16,1-3 5-16,5 0 7 0,4-3 2 0,-2-5 2 15,8-5-8-15,-2-2-1 0,2-1-5 0,2-1-1 16,-3-2 3-16,-2-3-3 0,0 2 5 16,-1-2 1-16,-1-1 2 0,1-3 2 0,-4 2 4 15,0 1 2-15,-5 0 5 0,1 6 9 0,-4 4 10 16,-3 6 20-16,-3 4 7 0,-2 3 0 0,0 0-18 15,-2 3-22-15,-5 7-15 0,-3 4-15 16,-2 4 5-16,-1 5-3 0,-1 0 1 0,2 2 3 16,0 1-4-16,1-1 0 0,1-1-4 0,2 0 1 15,0-2-4-15,6-1-2 0,-1-2-8 16,3 2-19-16,0-4-18 0,1-2-50 0,3-1-60 16,4-2-140-16,0-2-246 0,-3-5-80 0,1-1-325 0</inkml:trace>
  <inkml:trace contextRef="#ctx0" brushRef="#br0" timeOffset="126743.1">20073 9957 2064 0,'0'0'149'0,"0"0"-94"0,0 0 17 15,0 0 17-15,0 0-27 0,0 0-30 0,0 0-5 16,0 0-5-16,0 0 3 0,0 0 3 0,0 0-6 15,0 0-5-15,0 0-4 0,0 0-8 16,9 144 1-16,-13-113 0 0,-3 3-2 0,-1 3 2 16,0 0-4-16,-5 2 1 0,3 1 0 0,-3-1-5 15,2 0 4-15,-3 0-2 0,0 0 2 16,1-2 7-16,-3-2-1 0,3-3 4 0,0-4-5 16,2-4-4-16,-2-4 0 0,2-4-4 0,1-5-3 15,4-3-7-15,-3-4-13 0,3-4-15 0,1 0-28 16,0-7-45-16,3-6-67 0,2-6-119 0,0-3-198 15,0 3-33-15,1 5-467 0</inkml:trace>
  <inkml:trace contextRef="#ctx0" brushRef="#br0" timeOffset="126881.08">20245 9702 2681 0,'0'0'96'0,"0"0"12"0,0 0-5 16,0 0-24-16,0 0-42 0,0 0-25 15,0 0-11-15,0 0-8 0,0 0-12 0,0 0-22 16,0 0-35-16,0 0-65 0,0 0-95 0,0 0-232 16,-21 63-189-16,24-56-811 0</inkml:trace>
  <inkml:trace contextRef="#ctx0" brushRef="#br0" timeOffset="127119.97">20415 9901 2517 0,'0'0'40'0,"0"0"8"0,0 0 13 15,0 0 13-15,0 0-16 0,0 0-16 0,0 0-11 16,0 0-8-16,0 0-6 0,0 0-5 0,0 0-4 16,12 134-4-16,-17-109 0 0,0 2-5 0,0-1 4 15,-2-1-1-15,0 1-6 0,4-4-7 16,-1-1-19-16,-1-2-26 0,5-2-41 15,-1-4-52-15,1-3-112 0,0-3-207 0,1-4-124 16,-1-1-683-16</inkml:trace>
  <inkml:trace contextRef="#ctx0" brushRef="#br0" timeOffset="127262.99">20628 9761 1886 0,'0'0'329'0,"0"0"-47"0,0 0-43 16,0 0-57-16,0 0-64 0,0 0-33 0,0 0-29 15,0 0-16-15,0 0-29 0,0 0-15 0,0 0-13 16,0 0-19-16,0 0-19 0,-38-69-41 0,38 81-81 16,6 2-151-16,-3-3-345 0,2-4-866 0</inkml:trace>
  <inkml:trace contextRef="#ctx0" brushRef="#br0" timeOffset="127533.76">21179 9298 2749 0,'0'0'-46'0,"0"0"47"0,0 0 7 0,0 0 15 16,0 0 13-16,0 0 0 0,0 0 7 0,0 0-6 15,-19 122-11-15,19-86-2 0,0 3-15 0,0 0-2 16,0 3-5-16,0-1-6 0,-2 2-8 0,1-4-17 16,0 1-20-16,-3-2-43 0,1 0-39 15,1-4-77-15,0-1-156 0,-1-12-208 16,2-6-500-16</inkml:trace>
  <inkml:trace contextRef="#ctx0" brushRef="#br0" timeOffset="127742.64">21480 9376 2605 0,'0'0'133'0,"0"0"-88"16,0 0 3-16,0 0 15 0,0 0 0 0,0 0-5 16,0 0-18-16,0 0-4 0,-68 132-5 0,57-97-12 15,0 2-6-15,-1 0-6 0,1 2-8 16,-1-1-7-16,4 0-7 0,1-2-28 0,0-2-32 15,3 0-55-15,-1-3-71 0,2-1-134 0,0-9-270 16,1-6-640-16</inkml:trace>
  <inkml:trace contextRef="#ctx0" brushRef="#br0" timeOffset="127994.93">21930 9599 2623 0,'0'0'20'0,"0"0"35"0,0 0 10 15,0 0 1-15,0 0-27 0,0 0-31 0,0 0-6 16,0 0-4-16,0 0 0 0,-126 47-5 0,98-30 0 16,-2 2 6-16,-3 1-6 0,2 1 5 0,0 2 3 15,3 0-4-15,3-2 0 0,1 1-8 0,4-1-9 16,3-4-19-16,1 0-23 0,3-5-25 15,1 0-42-15,3-1-56 0,2-3-79 0,1-1-108 16,4-3-124-16,0-2 42 0,2-1-272 0</inkml:trace>
  <inkml:trace contextRef="#ctx0" brushRef="#br0" timeOffset="128180.08">21553 9604 1627 0,'0'0'329'16,"0"0"-73"-16,0 0-59 0,0 0-50 0,0 0-40 15,0 0-19-15,0 0-5 0,0 0-7 0,0 0-14 16,0 0-9-16,0 0-7 0,0 0-15 16,0 0-9-16,111 137-9 0,-93-110-8 0,2-1-4 15,-1-2-13-15,0 1-19 0,1-1-24 0,-4-4-42 16,0 1-40-16,-1-1-56 0,-3-2-119 0,3 0-194 16,-3-5-106-16,-6-4-576 0</inkml:trace>
  <inkml:trace contextRef="#ctx0" brushRef="#br0" timeOffset="128393.58">22062 10010 1953 0,'0'0'592'0,"0"0"-534"0,0 0 5 0,0 0 26 16,0 0 2-16,0 0-12 0,0 0-13 0,0 0-17 15,0 0-8-15,0 0-12 0,0 0-3 0,0 0-7 16,0 0-2-16,0 0-7 0,-26 130-7 15,24-111 1-15,0-2-12 0,2 3-6 0,0-2-17 16,2 0-30-16,6-4-31 0,1 0-38 16,2-1-54-16,1-5-118 0,3-2-226 0,-4-3-107 15,-4-1-569-15</inkml:trace>
  <inkml:trace contextRef="#ctx0" brushRef="#br0" timeOffset="128548.71">22312 9772 1848 0,'0'0'818'0,"0"0"-731"0,0 0-11 0,0 0-5 16,0 0-23-16,0 0-36 0,0 0-18 0,0 0-11 15,0 0-6-15,0 0-17 0,0 0-39 16,0 0-61-16,0 0-106 0,0 0-234 0,16 30-143 16,-12-25-683-16</inkml:trace>
  <inkml:trace contextRef="#ctx0" brushRef="#br0" timeOffset="128777.26">22602 9701 2408 0,'0'0'79'0,"0"0"24"16,0 0 6-16,0 0 8 0,0 0-18 0,0 0-33 15,0 0-10-15,0 0-15 0,0 0-13 0,122-6-8 16,-99 8-13-16,3 2-1 0,2-2-8 16,-2 1-20-16,1 0-26 0,1-1-52 0,-1 1-66 15,2-1-149-15,-8-1-321 0,-7 0-878 0</inkml:trace>
  <inkml:trace contextRef="#ctx0" brushRef="#br0" timeOffset="129127.9">23090 9527 2021 0,'0'0'65'0,"0"0"4"16,0 0 21-16,0 0 47 0,0 0-31 0,0 0-25 16,0 0-14-16,0 0-15 0,27 120-12 0,-22-89-13 15,4 2-7-15,-3 0-8 0,2 2 4 0,0 0 6 16,2-1 6-16,1 2 6 0,3-2-10 0,0 0-2 15,0-3-7-15,0-3 2 0,-1-2 0 0,-1-5-3 16,1-4 2-16,-1-3-5 0,0-4 5 16,-4-2 0-16,-2-4 4 0,1-3 15 0,-4-1 9 15,1-6 6-15,-1-3-7 0,-2-5-4 0,0-3-20 16,0-5-4-16,1-5 4 0,-1-3-9 0,0-2 3 16,0-5-5-16,3 0-5 0,1-4 2 15,0 0-4-15,5-2 0 0,-1 3-4 0,-2 0 1 16,4 6-4-16,-4 4-2 0,-1 7-4 0,2 5-12 15,-3 5-22-15,2 5-41 0,-1 5-49 16,0 3-76-16,2 0-141 0,-2 4-281 0,-1 1-535 0</inkml:trace>
  <inkml:trace contextRef="#ctx0" brushRef="#br0" timeOffset="129590.92">23508 10083 2112 0,'0'0'149'0,"0"0"3"0,0 0 22 0,0 0-17 16,0 0-55-16,0 0-30 0,0 0-10 15,0 0-22-15,69-126-6 0,-63 111 1 0,0 1-11 16,4 2 0-16,-5 4-9 0,0 3-7 15,0 4-3-15,-1 1 0 0,0 0 0 0,0 6 2 16,-1 5 2-16,-3 6-3 0,1 3-2 0,-2 6 1 16,1 3-3-16,-3 0-2 0,-3 3 2 0,3 3-2 15,-4 3-3-15,2 3 7 0,1 5-5 16,2-2-3-16,-3 4 8 0,4-3-8 0,1 1 7 16,-3 1 0-16,2-4-3 0,0 1 1 0,-1-3-4 15,-2 1 5-15,0-5-5 0,0-3 5 0,-2-1 1 16,-4-7-2-16,0-3 5 0,-1-4-2 0,-5-6 2 15,-2-5 2-15,0-3-1 0,-2-5 7 0,-2 0 6 16,0-6 3-16,1-3 4 0,5-3-4 16,-2-4-3-16,7-3-4 0,-1 0-8 0,4-4 0 15,4-2-5-15,3-4-3 0,1 0-2 0,5-2-10 16,5-2-7-16,5 1-9 0,1-3-16 0,9 3-11 16,0 0-25-16,4-2-29 0,2 3-44 0,0 1-92 15,5-1-198-15,-10 9-235 0,-6 8-817 16</inkml:trace>
  <inkml:trace contextRef="#ctx0" brushRef="#br0" timeOffset="129709.98">23820 9854 2061 0,'0'0'348'0,"0"0"-172"0,0 0-34 0,0 0-25 16,0 0-60-16,0 0-36 0,0 0-25 15,0 0-22-15,0 0-23 0,0 0-56 0,0 0-106 16,0 0-345-16,0 0-957 0</inkml:trace>
  <inkml:trace contextRef="#ctx0" brushRef="#br0" timeOffset="129947.02">24162 9325 2898 0,'0'0'18'0,"0"0"12"16,0 0 5-16,0 0 20 0,0 0-2 16,0 0-23-16,0 0-11 0,0 0-12 0,-23 142-7 15,22-112-5-15,0 1-4 0,0 1-15 0,-1 1-11 16,-4 0-12-16,4-1-19 0,-3 0-16 0,-1 0-27 16,3-3-25-16,-2-1-44 0,4-4-84 15,1-4-164-15,0-6-134 0,0-5-648 0</inkml:trace>
  <inkml:trace contextRef="#ctx0" brushRef="#br0" timeOffset="130173.82">24350 9435 1915 0,'0'0'230'0,"0"0"-15"0,0 0-19 16,0 0-29-16,0 0-54 0,0 0-47 0,0 0-20 15,0 0-20-15,0 0 0 0,0 0 6 0,0 0-5 16,0 0-7-16,-32 139-6 15,25-100-3-15,4 4-6 0,-6 1 1 0,4 0-5 16,0 2-6-16,-3 0 0 0,0 0-11 0,-1-2-6 16,3-1-13-16,-2-5-15 0,4-2-25 0,-4-7-30 15,3-1-29-15,0-4-75 0,-2-6-126 0,4-3-228 16,1-6-361-16,-1-2 286 0</inkml:trace>
  <inkml:trace contextRef="#ctx0" brushRef="#br0" timeOffset="130553.78">24472 9119 2049 0,'0'0'134'0,"0"0"-45"0,0 0 4 0,0 0 16 16,0 0-14-16,0 0-22 0,66-119-12 0,-50 112-12 15,4 3-4-15,0 4-11 0,2 0-2 16,3 5-5-16,-2 5-12 0,-1 2-3 0,-2 1-7 16,-1 1-1-16,-5 3-2 0,-2-1 1 0,-4 1 3 15,0 1-4-15,-7 3 1 0,-1-1-4 0,0-1-1 16,-9 1 1-16,-1-1 1 0,-2-1 0 0,-5-3 1 16,1-1 2-16,-2-2-3 0,-1 0 6 0,2-2-2 15,1-1 0-15,1 2 8 0,1-2 0 16,4-1 5-16,4 2 1 0,2-2-5 0,3 0-7 15,1 1-2-15,0-1-1 0,8 1-2 0,2 0 5 16,3 1-2-16,4-1 2 0,3 2-3 0,3-2-2 16,2 1-3-16,2-3-13 0,3 0-10 15,0 1-28-15,0-1-32 0,0-1-48 0,0 0-99 16,-3-2-227-16,-4 0-189 0,-11-3-762 0</inkml:trace>
  <inkml:trace contextRef="#ctx0" brushRef="#br0" timeOffset="131029.17">23832 9603 658 0,'0'0'299'0,"0"0"-81"0,0 0-11 15,0 0-10-15,0 0-80 0,0 0-41 16,0 0-7-16,0 0 0 0,0 0-5 0,0 0-9 15,0 0 1-15,0 0-3 0,0 0-7 0,0 0-6 16,-70 0-12-16,70 0-7 0,0 0-1 16,0 0 2-16,0 0-6 0,0 0 4 0,0 0-6 15,0 0 1-15,0 0 1 0,1 0 1 0,1 1 5 16,-1 2-3-16,0 0 8 0,1 1-2 0,-1 1-5 16,-1 1 1-16,0 1-10 0,1 0 2 15,-1 0-3-15,0 0 0 0,0 0-4 0,0 1 2 16,0-3 3-16,-4 0-3 0,2-2 11 0,-2 1-4 0,2-2 2 15,-4 0 2-15,2-1-8 0,-1-1 0 16,0 2-5-16,1-2-7 0,1 0-6 0,2 0-13 16,1 0-29-16,0-2-46 0,0 1-59 0,1-2-90 15,7 0-190-15,-1 0-114 0,-3 2-622 0</inkml:trace>
  <inkml:trace contextRef="#ctx0" brushRef="#br0" timeOffset="131896.66">24795 9946 1688 0,'0'0'168'0,"0"0"12"0,0 0-14 0,0 0-40 15,0 0-52-15,0 0-15 0,0 0-12 0,0 0-3 16,0 0 1-16,0 0-13 0,0 0-8 0,0 0-12 15,0 0-5-15,131 28-10 0,-108-24-13 16,2 1-14-16,1-3-26 0,-4 2-23 0,-2-2-44 16,2 0-61-16,-3-1-83 0,0 1-118 0,-6-2-95 15,-1 0 47-15,-6 0-183 0</inkml:trace>
  <inkml:trace contextRef="#ctx0" brushRef="#br0" timeOffset="132126.22">25068 9855 842 0,'0'0'343'0,"0"0"-47"15,0 0-58-15,0 0-90 0,0 0-85 0,0 0-35 16,0 0-15-16,0 0 13 0,0 0 15 16,0 0-9-16,0 0-2 0,0 0-5 0,0 0 3 15,76 62 0-15,-63-46-2 0,0 3 2 0,-3 0-8 16,-2 1-2-16,-3 1-5 0,-1-1-6 0,-1 0-2 16,-3-2-1-16,-7 2-1 0,1-3-1 0,-5-2 4 15,-3 0-4-15,-1 0 1 0,-2-2 0 16,-1-2-3-16,-3-1-3 0,1 0-7 15,-1-1-13-15,1-2-53 0,0 1-91 0,3 0-172 16,5-3-178-16,5-2-654 0</inkml:trace>
  <inkml:trace contextRef="#ctx0" brushRef="#br0" timeOffset="133121.17">21136 11276 1965 0,'0'0'36'15,"0"0"39"-15,0 0 10 0,0 0 19 0,0 0-5 16,0 0-20-16,0 0-7 0,99-122 1 0,-73 100-5 15,4 2-12-15,-3 4-12 0,-4 1-17 0,-2 6-10 16,1 3-6-16,-8 4-2 0,-1 2-3 16,-3 0 1-16,-2 7-4 0,-2 2-3 0,1 4 1 15,-4 1-5-15,-2 4 0 0,0 0-1 0,-1 0-1 16,0 2-3-16,-1 0 1 0,-2-2 4 0,3-3-3 16,-2-1 7-16,2-2 0 0,0-4-2 0,0-3 4 15,0-2-4-15,0-1 2 0,0-2 3 0,2 0 5 16,2-3 7-16,1-3 3 15,2-5 0-15,2-4-4 0,3-1-10 0,0-2-2 16,2-3-2-16,2 0-3 0,0 2 6 0,0 0-1 16,-1 2-2-16,1 0 4 0,2 3-10 0,-4 4 1 15,3 3-1-15,-3 2-5 0,2 4 3 0,-2 1-4 16,-2 2 0-16,-3 5-2 0,-1 4 0 0,-2 1-2 16,-3 3-2-16,0 3 4 0,-2 2 1 0,-1 1 4 15,0 0 4-15,-1 1 2 0,-5-1 3 16,3-1 2-16,0-1 3 0,1-3-1 0,0-2 4 15,1 0-1-15,1-4 0 0,-2-5 3 0,2-2-3 16,0 0 3-16,0-3 3 0,2 0 8 0,2-2 6 16,3-3 1-16,3-5-7 0,1-3-7 15,2-3-6-15,5-1-5 0,1-2 0 0,-3-1-4 16,3-1 0-16,-2 1-2 0,5-1-3 0,-1 2 3 16,-1 0-4-16,1 2-1 0,-2 3 2 0,-4 5-4 15,-1 2-1-15,-4 4 0 0,-4 3-2 16,-1 0-8-16,-1 0 1 0,-3 7-3 0,-1 1 1 15,-1 2 11-15,-2 3 1 0,1 3 5 16,-3 0 1-16,-1 2-1 0,0 0 3 0,2 0 3 16,-1 0 1-16,2-1 3 0,3-2-2 0,0-1-3 15,3-2 0-15,4-2-2 0,1-2 4 0,0-2 1 16,5-2 0-16,0-3 4 0,2-1-2 0,3 0 3 16,-1-6-2-16,1-3-2 0,2-2 0 0,0 0-3 15,-3-1 2-15,1-1-1 0,0-2 2 16,-2 1 0-16,-1 0-2 0,0-1 5 0,-1 0-2 15,1-1 3-15,-4 0 1 0,0 1-1 0,-1 1-3 16,-2 2 4-16,-2 4-1 0,-2 1 3 0,-3 2 8 16,-1 4 3-16,0 1 5 0,0 0 1 15,0 0-4-15,0 5-6 0,-4 3-7 0,-1 3-5 16,0 2-1-16,-1 2 3 0,-1 3-1 0,1-2 2 16,2 1-1-16,0 1-2 0,1-1 0 0,1-1-4 15,2-1 0-15,0-2-7 0,1-2-6 16,4-1-10-16,1-1-27 0,4-4-28 0,-1-1-52 15,3-2-90-15,2-2-145 0,-3 0-250 16,-2 0-679-16</inkml:trace>
  <inkml:trace contextRef="#ctx0" brushRef="#br0" timeOffset="133248.81">22400 10797 2100 0,'0'0'234'0,"0"0"-49"0,0 0-41 16,0 0-61-16,0 0-66 0,0 0-29 15,0 0-20-15,0 0-10 0,0 0-32 0,0 0-49 16,0 0-113-16,0 0-202 0,0 0-128 0,0 0-588 0</inkml:trace>
  <inkml:trace contextRef="#ctx0" brushRef="#br0" timeOffset="133927.78">22491 11304 1876 0,'0'0'207'0,"0"0"-43"0,0 0-2 0,0 0-2 16,0 0-63-16,0 0-34 0,40-138-6 16,-19 114-10-16,0 1-13 0,5 1-6 0,2 1-5 15,-2 4-2-15,0 3-2 0,-4 5-3 0,-2 2-5 16,-2 4-3-16,-3 2-2 0,-3 1-2 0,-1 1 0 16,-2 5 0-16,-1 3-2 0,-1 2-4 0,-3 3 2 15,-3 2-2-15,-1 2 0 0,0 1 4 16,0 1-8-16,-3 0 2 0,-2 2-2 0,-1-2-1 0,-1-1 4 15,2-2-2-15,0 0 5 0,0-2-2 16,1-3 2-16,2-1 2 0,0-3-4 0,0-1 2 16,2-3-1-16,0 0 2 0,0-3-2 0,2-1 9 15,2 0-1-15,1-1 1 0,1-5 7 16,2-1-12-16,4-3 6 0,1-2-3 0,0-3-4 16,2 1 4-16,1-1-4 0,-1-1 1 0,3 0-2 15,-2-1 3-15,3-3-4 0,-1 3 1 16,0 1 0-16,-1 1 1 0,-2 1-1 0,-2 3-1 15,-1 3 0-15,-4 2-5 0,-2 2 6 0,0 3-2 16,-2 1-5-16,-2 0 4 0,1 3-6 0,-3 2 1 16,0 2 3-16,0 1 1 0,-3 4 3 15,1-1-4-15,-3 1 6 0,0 1-5 0,2 0 5 16,-2 1 2-16,3 0-5 0,-1 0 3 0,3-1-1 16,0 0 3-16,3-1-2 0,4-2 3 0,2-1-4 15,3 0-3-15,1-3 1 0,3 0-3 16,2-3 3-16,3-2 2 0,2-1 4 0,1-2-4 0,2-4 2 15,-1 0-1-15,3-3-3 0,-4-1 2 16,0-1-2-16,-3-1 1 0,0-2 0 0,-3-2 2 16,-2 0-1-16,-5-1-1 0,4-1 4 0,-2-2-5 15,-2-2 6-15,-2 0 1 0,-3 2-5 0,-1 3 5 16,-5 1-1-16,0 7 7 0,0 3 8 16,-5 3 14-16,-1 3-6 0,-2 0-2 0,-2 2-2 15,1 6-17-15,-2 4 6 0,-1 4-3 0,1 2-1 16,-1 2 8-16,0 0-3 0,1 2 4 15,-1 0-4-15,1-1-3 0,5 0-5 0,1-1-4 16,1-1-2-16,3-4-4 0,1-1-7 0,0-3-17 16,4-2-19-16,1-2-27 0,2-2-24 15,2-4-28-15,3-1-30 0,5-1-43 0,1-6-129 16,2-3-286-16,-4 3-322 0,-3 1 226 0</inkml:trace>
  <inkml:trace contextRef="#ctx0" brushRef="#br0" timeOffset="134059.34">23579 10840 1382 0,'0'0'593'0,"0"0"-253"0,0 0-100 0,0 0-69 16,0 0-90-16,0 0-43 0,0 0-27 0,0 0-9 15,0 0-14-15,0 0-14 0,0 0-26 0,0 0-43 16,0 0-61-16,0 0-134 0,-50 60-235 16,54-43-67-16,0-8-518 0</inkml:trace>
  <inkml:trace contextRef="#ctx0" brushRef="#br0" timeOffset="134702.46">23497 11316 2218 0,'0'0'143'16,"0"0"-15"-16,0 0 9 0,0 0-22 0,0 0-33 16,0 0-11-16,0 0-11 0,117-123-10 0,-92 101-15 15,1 0-3-15,-1-2-3 0,3 2-7 0,-2 1-3 16,0 3-7-16,-4 0-2 0,-3 8-4 0,2 2-2 15,-3 5-1-15,-5 2-1 0,5 1-1 16,-5 3-1-16,4 5-2 0,-5 2-3 0,-2 3 0 16,1 3-2-16,-3 0 1 0,-4 1 0 0,1 1 1 15,-2-1 2-15,0 2-1 0,-3-1 4 0,0-1-1 16,0-1 0-16,-3 0 1 0,0-1-2 0,-3-2 4 16,0-1-3-16,0-4 0 0,-4-1 6 15,5-1-1-15,0-2 5 0,1-3 5 0,0-1-1 16,3 0 3-16,1 0-3 0,0-4-4 15,0-1-6-15,4-5-2 0,1-2-1 0,4-1 2 16,2-3 0-16,0 0 0 0,2-1-1 0,4-2 0 16,2-1-1-16,0-2 1 0,3-1 0 0,2-1-3 15,4-1 0-15,-2 3-2 0,-2 5-2 0,1 2-2 16,-4 6 0-16,-3 2 0 0,-2 3 1 16,-6 4 2-16,0 0-3 0,-7 7-2 0,1 2-5 15,-4 2-4-15,0 4 3 0,-4 2-2 0,-3 2 5 16,-3 3 0-16,-1-2-2 0,-1 1 4 0,-1-1 0 15,0 1 1-15,1 0 4 0,1-3-2 16,-1 0 0-16,6-2 3 0,1-2 2 0,0-3 3 16,2-2 0-16,2-2-1 0,1-3 0 0,0-2 2 15,6-2 6-15,-1 0 6 0,4-6 3 0,8-4 0 16,-3-1-9-16,5-3-1 0,0-4-4 0,0 2 0 16,-1-1 1-16,-1-1 0 0,2-3 0 0,1 0 2 15,0-1-2-15,2-1-3 16,4 0 3-16,-3 2-5 0,1 5 0 0,-3 1 5 15,-4 5-4-15,-1 3 2 0,-2 5 4 0,-4 2 2 16,-1 1 8-16,-3 6 2 0,1 4 5 0,-1 1-2 16,-4 3-3-16,2 2 0 0,0 3-4 0,-1 0-4 15,3 2-3-15,0 1-3 0,2-1-4 0,0 3 2 16,0-5-2-16,1 1-4 0,3-4-5 16,-5-1-18-16,2 0-26 0,-1-4-35 0,0-2-50 15,-5-3-98-15,2-1-256 0,-4-3-211 0,-1-2-764 0</inkml:trace>
  <inkml:trace contextRef="#ctx0" brushRef="#br0" timeOffset="135209.31">22396 10905 1141 0,'0'0'269'15,"0"0"-7"-15,0 0 6 0,0 0-57 0,0 0-76 16,0 0-34-16,0 0-11 0,0 0-17 0,0 0-15 16,0 0-7-16,0 0-7 0,0 0-7 15,0 0-7-15,0 0-1 0,24-69-10 0,-20 69 0 16,-3 0-3-16,1 0-4 0,-1 1 5 0,-1 1 1 15,0 2 4-15,0-1-2 0,0 2 1 16,-3-2-3-16,-1 1-6 0,2-1 1 0,-3 1-4 16,0-2 3-16,1 0 0 0,-1-1 5 0,1-1-4 15,-2 0-5-15,2 0 0 0,1 0-5 16,0 0 2-16,2 0-3 0,1 0-7 0,-2 0-10 16,2 0-20-16,0 0-39 0,0 0-50 0,0 0-39 0,0 2-88 15,3 3-163-15,2-2-183 0,-3 1-820 16</inkml:trace>
  <inkml:trace contextRef="#ctx0" brushRef="#br0" timeOffset="135531.43">22323 11402 1420 0,'0'0'198'0,"0"0"3"16,0 0-12-16,0 0-64 0,0 0-73 0,0 0-15 15,0 0 9-15,0 0 14 0,0 0 4 0,0 0-16 16,0 0-15-16,0 0-14 0,0 0-10 0,0 0-8 16,122-39-7-16,-101 32-12 0,2 0-28 15,-1-2-69-15,0 2-170 0,-3 1-277 0,-9 2-857 16</inkml:trace>
  <inkml:trace contextRef="#ctx0" brushRef="#br0" timeOffset="158509.64">24087 9856 0 0,'0'0'0'0,"0"0"16"0,0 0 77 0,0 0-60 16,0 0 4-16,0 0 18 0,0 0 20 15,0 0 17-15,0 0 6 0,0 0 2 0,0 0-7 16,0 0-4-16,28-31 0 0,-26 28-9 0,2 0-2 16,-2 1-6-16,1 0-10 0,-2-1-5 15,1 1-3-15,1 0-5 0,-1 1-3 0,0 0-2 16,-1-1-3-16,-1 1 2 0,0 1 1 0,0 0 0 15,0 0-5-15,0 0-5 0,0 0-9 16,0 0-4-16,0 0-1 0,0 1-2 0,0 3 3 16,0 0-1-16,-1 3 5 0,-3 3 4 0,1 2 3 15,1 3 4-15,-4 1-5 0,0 3 0 0,5 0-2 16,-3 2-5-16,0 0-1 0,2 1-6 0,-3 0-2 16,2-1-4-16,1-1-1 0,-4-1-2 0,4-1-3 15,0 0-1-15,-4-2-2 0,4 1-2 16,1-4-5-16,0 0-1 0,1 1-7 0,0-4-9 15,0-1-10-15,0-1-23 0,0 0-20 0,2-2-30 16,-1-1-39-16,2-2-53 0,1 1-69 0,-1-2-85 16,1-1-7-16,-1 0-127 0</inkml:trace>
  <inkml:trace contextRef="#ctx0" brushRef="#br0" timeOffset="161160.71">25162 9213 220 0,'0'0'-61'0,"0"0"42"15,0 0 0-15,0 0 14 0,0 0 4 0,0 0-1 16,0 0-3-16,0 0 0 0,0 0 3 16,0 0 0-16,0 0 3 0,0 0 1 0,-74-82 1 15,57 75-3-15,-2 1-1 0,-2-1-14 0,6 3-74 16,4 1 89-16</inkml:trace>
  <inkml:trace contextRef="#ctx0" brushRef="#br0" timeOffset="161383.84">24096 8802 586 0,'0'0'-22'0,"0"0"36"0,0 0 9 15,0 0 2-15,0 0-2 0,-126-61-4 16,108 53-20-16,-4 2-8 0,0 0-9 0,-2 3-8 15,0-1-13-15,-4 2-17 0,-2 1-14 0,-1 0-13 16,-2 1 10-16,-3 0 14 0,-2 0 15 0,-4 2-13 16,13 1-76-16,8 0 133 0</inkml:trace>
  <inkml:trace contextRef="#ctx0" brushRef="#br0" timeOffset="161593.01">22166 8867 0 0,'0'0'90'16,"0"0"-47"-16,-157 5-24 0,98-5-12 0,5 1 1 16,5-1-2-16,0 0-2 0,2 0 4 0,3 1 1 15,5-2 2-15,-1-1 2 0,3-1 4 16,2 0-4-16,1 0 3 0,4 1-5 0,-1-2-3 16,3 1-5-16,6-1-4 0,-3 2-1 15,3-1-8-15,1 2 0 0,1 1-5 0,-3 0-2 0,2 0 0 16,5 0-56-16,3 0-68 0</inkml:trace>
  <inkml:trace contextRef="#ctx0" brushRef="#br0" timeOffset="162226.47">20363 9014 170 0,'0'0'16'0,"0"0"-2"0,-129 21-7 0,87-14-1 16,1-1-5-16,3 1 1 0,2-1-1 15,0 0-1-15,2-2 2 0,-1 2-5 0,3 0 3 16,1-1-3-16,0 0-3 0,1 1 4 0,1 1-1 16,3-2 0-16,-2 2 7 0,0 0-4 0,4 1 0 15,-2 2 1-15,3-1-4 0,1 0 1 0,0 4 2 16,2-1 0-16,1 1 1 0,2-1-1 16,1 2 1-16,1-1-1 0,-3 2-2 0,6-1 1 15,-2 1-3-15,-1 0 0 0,2 2 2 16,0 1 0-16,-4 2 1 0,4 0-1 0,-4 1 0 15,5 4-1-15,-5-1 4 0,4 1 0 16,-1 3-2-16,-1-1 5 0,1 0-3 0,-3 2 1 0,5-1 5 16,-4-1-1-16,4 3 5 0,1-1 1 15,2 1 6-15,4-2-2 0,-2 1 2 0,4 0-3 16,-3 0-4-16,5-2-3 0,1 2-1 0,0 0-3 16,0 0-4-16,0-1 2 0,7 0-3 0,-3-2 0 15,4 0 2-15,0 1 0 0,3-1 0 0,0-2 0 16,1 2-1-16,5-3-5 0,-2 2 4 15,4-2 1-15,0 1-2 0,2-2 1 0,0 0-4 16,0 1-6-16,1 0-3 0,5-2 0 0,-3-1-4 16,4 1 0-16,0-2 4 0,-2 1-5 0,3 0 9 15,1-3 2-15,0 0 0 0,1-1 5 0,4 0-1 16,-4-1 1-16,1-1 1 0,-2-1 2 16,0-2-3-16,2 1 2 0,-1-1-1 15,0 0-1-15,2-2 2 0,3 0 1 0,-1-2 0 16,3-2-3-16,3 0 2 0,1-1 1 0,4-3-1 15,0-1 5-15,6 0-5 0,2 0 0 16,1-4 0-16,2 0-4 0,-1-1 1 0,0 0-3 0,-4 1 1 16,0 2-4-16,-3 0 0 0,-5 2-7 15,-4 0-15-15,-2 0 3 0,-6 4 1 0,-3 0 27 16,-5 2 1-16,-1 0 8 0,-2 0 5 0,0 1 0 16,-4-1 0-16,3 0-11 0,-1 0 4 0,2 0-5 15,3-1-2-15,1-1-1 0,0 0-8 0,3-1-6 16,1 0-11-16,-2 0 27 0,-5-2 0 15,-9 0 0-15</inkml:trace>
  <inkml:trace contextRef="#ctx0" brushRef="#br0" timeOffset="162611.46">22989 10656 0 0,'0'0'0'0,"0"0"35"0,0 0-14 16,0 0-12-16,0 0-10 0,0 0 0 0,123-16 0 15,-103 12-1-15,1 0 4 0,2 0-1 16,0 0 1-16,-1 1-3 0,0 0 1 0,2 0-4 16,-1-1 0-16,0 1 1 0,0-2-3 0,0 2 1 15,0-1-8-15,-1 1-10 0,0-1 17 16,-3 2 6-16,-2-2 0 0,-1 1 0 0,1 1 0 0,-4 0 0 16,1 0 0-16,1-1 0 0,-3 1 0 0,3 1 0 15,-1-2 0-15,1 2 0 16,0-1 0-16,-1 1 0 0,4 0 0 0,1-1 0 15,-3 1 0-15,3 0 0 0,-1 1 0 0,-3 0 0 16,-6 0 0-16</inkml:trace>
  <inkml:trace contextRef="#ctx0" brushRef="#br0" timeOffset="162778.1">24016 10499 0 0,'0'0'38'0,"0"0"5"16,0 0-16-16,0 0 9 0,0 0-2 15,0 0-4-15,120-64-9 0,-107 55-11 0,5 1-7 16,-1-2-4-16,1 2-2 0,0 0 0 0,0 1-1 15,0-2-1-15,-1 2 1 0,0 0-7 16,2 0-1-16,-3 1-2 0,2-1-8 0,-1 0 4 16,1 1-3-16,-4 1 2 0,4-1-1 0,-6 0-19 15,2 0-7-15,-7 1 46 0,0 3 0 0</inkml:trace>
  <inkml:trace contextRef="#ctx0" brushRef="#br0" timeOffset="163211.94">25037 9640 99 0,'0'0'29'0,"0"0"2"0,0 0 4 0,0 0-6 15,0 0-4-15,0 0-14 0,0 0-5 0,0 0 1 16,0 0-2-16,0 0 1 0,0 0-3 16,22-120 0-16,-21 108 0 0,0 2 0 0,1-1 0 15,1-1 2-15,-1 1 2 0,1-1 0 0,-3-1 3 16,0 2-3-16,1-2 1 0,-1 2-3 16,1-1-1-16,-1 1-2 0,3-2-2 0,-2 2 1 15,2 0-1-15,-2 1 1 0,0-1 3 0,1 0 2 16,0 1 11-16,0-4 16 0,-2 2 21 0,0 0 18 15,0-2 13-15,-2 0 0 0,-2-3-4 16,1 2-8-16,-5-2-12 0,1 0-2 0,1 2-10 16,-2-2-4-16,-3 3-2 0,2 1-9 0,-1-1-7 15,-2 3-9-15,3-1-9 0,0-1-8 16,-2 3-3-16,0 0-8 0,2 2-3 0,-1-1-12 0,1 2-13 16,1 1-22-16,3-1-38 0,-3 2-34 0,3-1-39 15,0 3-12-15,-1-1 33 0,2 3 20 16,3-1-69-16</inkml:trace>
  <inkml:trace contextRef="#ctx0" brushRef="#br0" timeOffset="163446.37">25082 9061 287 0,'0'0'-37'0,"0"0"18"0,0 0 0 16,0 0 14-16,0 0-1 0,0 0-1 0,0 0-6 16,0 0-20-16,0 0-115 0,0 0 148 0</inkml:trace>
  <inkml:trace contextRef="#ctx0" brushRef="#br0" timeOffset="164049.79">23844 8889 257 0,'0'0'-26'0,"0"0"22"15,0 0 2-15,0 0-1 0,0 0 2 0,0 0-3 16,125-20 0-16,-102 20-1 0,5 0-12 0,-8 0-93 16,-5 0 29-16</inkml:trace>
  <inkml:trace contextRef="#ctx0" brushRef="#br0" timeOffset="164261.25">24758 9004 249 0,'0'0'-14'0,"0"0"21"0,0 0 17 0,0 0 6 15,0 0 0-15,0 0-13 0,0 0-11 0,0 0-7 16,0 0-1-16,121 40 0 0,-103-33-1 15,-2 2-5-15,3 1-8 0,1-1-2 0,-1 1-13 16,2 1-1-16,-2 0 1 0,1 2-4 0,1 0-25 16,-5-4-50-16,-7-1 110 0</inkml:trace>
  <inkml:trace contextRef="#ctx0" brushRef="#br0" timeOffset="176015.11">22717 11888 1297 0,'0'0'215'0,"0"0"-164"15,0 0 42-15,0 0 42 0,0 0 2 0,0 0-40 16,0 0-38-16,0 0-16 0,0 0-4 0,0 0 1 16,0 0-4-16,0 0 1 0,7-41 1 0,-7 48-3 15,1 3 1-15,-1 4-3 0,0 3-6 0,0 6-4 16,-1 2-2-16,-3 4-6 0,-1 4-1 0,-1-1-5 16,-3 3-1-16,2 1-1 0,-2-1-3 0,-1 2-1 15,-1 1-1-15,1-1 2 0,0 1-2 16,-3-3-3-16,3-3 1 0,-1-1-5 0,2-3-3 15,1-1-7-15,0-2-10 0,2-3-20 0,1-3-26 16,4-2-27-16,0-5-48 0,1-1-62 0,0-3-102 16,1-3-114-16,0-3 1 0,1-2-358 0</inkml:trace>
  <inkml:trace contextRef="#ctx0" brushRef="#br0" timeOffset="176319.5">22887 11866 1209 0,'0'0'81'0,"0"0"46"0,0 0 32 16,0 0 15-16,0 0-20 0,0 0-53 0,0 0-22 16,0 0-13-16,0 0-16 0,0 0-11 15,0 0-8-15,0 0 2 0,0 0 0 0,0 0 3 16,-24 78 2-16,16-43-1 0,-1 1-5 0,2 2-5 15,1-1-5-15,0 3-6 0,-3 0-3 0,3 0-3 16,-3-1-6-16,2 1-1 0,0-5-6 0,-1-2-1 16,2 0-4-16,-1-5-10 0,3-1-4 15,-1-5-8-15,1-2-14 0,1-2-20 0,1-4-19 16,2-3-28-16,0-2-42 0,0-3-57 0,0-1-92 16,0-2-91-16,0-1-3 0,0 0-34 0,0-2 127 0</inkml:trace>
  <inkml:trace contextRef="#ctx0" brushRef="#br0" timeOffset="176702.65">22404 12465 1189 0,'0'0'49'15,"0"0"47"-15,0 0 50 0,0 0 24 0,0 0-15 16,0 0-26-16,48 120-7 0,-34-102-5 0,0-2-8 16,-2 0-8-16,1 0-17 0,-2-1-12 0,1 1-12 15,1-1-10-15,-2-1-7 0,-2-2-9 16,-1 1-5-16,-2 0-6 0,2-3-7 0,-2 0 1 16,0 1-4-16,1-2-3 0,-3-1-1 0,3-1-4 15,-1-1-1-15,0-2-1 0,2 0-1 16,2-2-2-16,0-2 0 0,1 0 1 0,4-2 1 15,1-7 2-15,5-3 0 0,0-3 0 16,2-5-1-16,2 1-2 0,1-2 0 0,-1-1-2 0,3-2 1 16,-2 0 2-16,0 0 3 0,0 1-4 15,-4 0 2-15,-1 3-6 0,-3 3-7 0,-2 1-9 16,-6 3-17-16,0 2-13 0,-3-1-26 0,-2 1-34 16,1 1-42-16,-2 0-118 0,0 1-226 15,-1 2-87-15,-3 2-507 0</inkml:trace>
  <inkml:trace contextRef="#ctx0" brushRef="#br0" timeOffset="177242.76">22563 11900 1178 0,'0'0'36'0,"0"0"30"16,0 0 49-16,0 0 38 0,0 0-6 0,0 0-43 16,128-64-5-16,-100 49 7 0,-1-1 1 0,3 0-5 15,-3 0-10-15,1 0-17 0,-1-2-12 16,-3 1-6-16,1 1-10 0,-3 0-6 0,0-1-5 15,-4 3-4-15,2 0-5 0,-4 0-1 0,-2 5-2 16,-3 1-6-16,-2 2 1 0,1 3-7 0,-5 2-4 16,0 1 0-16,-2 0-4 0,1 0 6 0,-2 3 1 15,1 4 6-15,3 4 3 0,-2 4-2 16,2 4 2-16,1 2-8 0,-1 3-2 0,4 0-1 16,-3 2-6-16,2 0 1 0,2-1-1 0,0 0-1 15,3-2-2-15,-3-3-4 0,2-2-7 0,0-3-15 16,0-1-17-16,-3-1-28 0,5-3-39 15,-4-2-57-15,3-1-92 0,-6-3-246 0,0 0-491 16,-3-3 247-16</inkml:trace>
  <inkml:trace contextRef="#ctx0" brushRef="#br0" timeOffset="181395.72">20183 13197 1170 0,'0'0'321'0,"0"0"-298"15,0 0 20-15,0 0 28 0,0 0 11 0,0 0-20 16,0 0-26-16,0 0-12 0,0 0-4 0,0 0 0 16,0 0-1-16,11-122 2 0,-11 109-2 15,0 0 2-15,-3 2 0 0,-5-1-3 0,-2 1 1 16,0 1-4-16,-3 2-3 0,-5 4-4 0,-1 0-4 15,1 3-4-15,-5 1-2 0,1 2-4 16,-2 6-2-16,-2 4 2 0,1 3 1 0,-1 0 4 16,3 1 1-16,4 1 0 0,2 0 0 0,5-3-3 15,6 0-4-15,1 0-1 0,3-1-3 16,2-1-2-16,2-1-5 0,6-2-3 0,1-1 2 0,2-1 2 16,3-2 6-16,2-2 7 0,-1-2 3 15,4 1 3-15,1-2 3 0,0 0 1 0,-2-4 1 16,1-1 0-16,-3 0-1 0,3-1 2 15,-1 0 0-15,-4 1 2 0,4 2-1 0,-1 0-1 16,-2 3-1-16,1 0 0 0,-2 2 0 0,-2 5 0 16,3 3 1-16,-3 3 1 0,0 2 1 15,-1 4 4-15,1 6 0 0,-4 1-1 0,2 2-1 16,-1 2-3-16,-2 3-2 0,-3 0 0 0,-1 0-3 0,1 1-2 16,-4-3 0-16,0 0-1 0,-4-2 2 15,-1-1 2-15,-4-2 3 0,-3-1 0 0,-5 1 2 16,-1-1 3-16,0-1 1 0,-3-1 3 0,-4-2 6 15,5-4 4-15,-2-2 8 0,4-3 5 0,2-3 2 16,1-3-2-16,5-4-5 0,5-2-5 16,-2 0-8-16,-1-6-9 0,6-2-9 0,0-6-9 15,2-2-3-15,0-3 1 0,2-5 0 0,7-2 4 16,1-4-1-16,1-1-1 0,2 0 1 16,5-2-3-16,2-4 1 0,2 0-1 0,4-1 2 15,-2-2-3-15,4 0 3 0,1 0 4 0,-3 0-2 16,3 4 5-16,1 4-3 0,-2 2-2 15,-1 7 3-15,0 3 0 0,-6 5 2 0,2 4 0 16,-3 3 1-16,-3 2-3 0,-3 5-1 0,-2 1-1 16,-5 1 0-16,0 7 6 0,-5 4 3 0,-2 1 4 15,0 6 2-15,-1 2-3 0,-6-1-2 0,1 5-2 16,-2-3 0-16,-1 1-1 0,-1-1 1 0,4-2 1 16,-1 1 1-16,0-4-1 0,3-1 2 0,3-3-5 15,1-2-2-15,0-1 0 0,4-4-5 16,3-2 1-16,1-1 0 0,2-2-1 0,2-1 3 15,0-3 1-15,3-4 2 0,1-3-3 0,1-2 2 16,1-3-1-16,0 1-1 0,2-4 0 16,-2-3 1-16,1 1-3 0,1-2 3 0,-6-1 4 15,3 0-5-15,-4 0 1 0,-3 3 1 0,0 2-7 16,-4 4 10-16,-2 1 5 0,-3 6 6 0,-1 1 12 16,0 2 2-16,0 3 1 0,0 1-4 15,0 0-7-15,-1 0-11 0,-2 6-6 0,-4 1-4 16,3 5 3-16,-2 2-1 0,-1 4 2 15,1 0 0-15,-2 1-6 0,4 3 7 0,-1-4-1 16,4 1-3-16,1-2 7 0,0-2-8 0,1-2 0 16,6-2 0-16,2 0-5 0,-2-4 3 0,0-1-1 15,3-3 0-15,0-2 1 0,0-1 2 16,0 0 3-16,0-3-4 0,-1-4 4 0,1-1-3 0,2-4-1 16,-1 0 3-16,4 0 2 0,-3-2-2 15,0 0-2-15,-2 0 2 0,-1-1-6 0,0 1 6 16,-2-1-1-16,0 1 0 0,-2 1 2 0,-1 1-3 15,-1 2 1-15,0 2-3 0,-1 1 5 0,-1 4-4 16,-1 0 2-16,0 3 0 0,0 0-6 0,0 0-1 16,0 4-1-16,0 3 3 0,0 3 3 15,-2 4 5-15,-2 0 0 0,1 1-1 0,0 2 2 16,0 1-4-16,1-3 0 0,2 2 0 16,0-3 0-16,4-2-2 0,1-3 0 0,3-1 0 15,2-3-2-15,2-2 1 0,-1-1 1 16,4-2 0-16,-2 0 3 0,0-2 0 0,2-3 1 0,2-4-2 15,-2-1 1-15,1-1-2 0,1-3-2 0,0 0 3 16,-2 0-3-16,2-2 3 0,-3 0 1 16,2 0-1-16,-3 0-3 0,0 2 3 0,-2 1-1 15,-4 3-1-15,1 3 3 0,-6 3-4 0,0 3 0 16,-1 1-2-16,-1 1 0 0,0 8 5 16,0 2 1-16,0 4 4 0,-3 3 0 0,0 4-1 15,-5 5 1-15,1 1-1 0,1 3-1 0,-2 1-2 0,-1 5 0 16,1 0-1-16,2 3 3 0,0 2 3 15,1 0 0-15,-3 2 2 0,0-3-1 0,-4 1-1 16,-1 1 0-16,-2-2 1 0,-2-2 2 0,1-3 1 16,-2-4 4-16,4-6-3 0,0-5 2 0,5-4-7 15,4-6-2-15,0-6 1 0,1-2 9 16,4-3 9-16,0 0 1 0,0-5-5 0,0-7-8 16,0-4-11-16,0-6 0 0,8-4-1 0,0-7-2 15,2-6 1-15,3-5 1 0,1-8-1 16,5-7-3-16,2-4-5 0,3-2-8 0,2 0-3 15,2 4-1-15,-2 5 1 0,0 10 5 0,-5 9 5 16,1 9 4-16,-1 7 2 0,-3 6 3 16,2 5-3-16,-1 5 0 0,-4 5 0 0,2 0-2 15,-4 9 5-15,-3 5 3 0,-2 3 4 0,-1 3 4 16,-5 3 0-16,-1 2 1 0,-1-2-1 0,-1-1 1 16,-6-1 0-16,-4-1 4 0,-1-2 0 0,-2-3 3 15,-2 0 2-15,0-2-5 0,-1-2-2 16,-2-1-6-16,2-2-4 0,2-2-3 0,1-2-7 15,3-2-11-15,3-2-19 0,1 0-26 0,2 0-39 16,4-6-41-16,1-3-34 0,1-2-30 0,6-2-29 16,3-2-24-16,7 0-28 0,-1 0-25 15,5 1 28-15,4-1 80 0,0 4 82 0,5 0 81 16,2 1 43-16,2 0 2 0,0 0 12 0,2 0 18 16,0 1 37-16,0-2 47 0,0-1 47 0,1 2 28 15,-2-1 7-15,-2 1-21 0,-1 0-18 0,-5 1-7 16,-3 1-6-16,-4 0-7 0,-5 3-18 15,-5 0-11-15,-5 3 22 0,-4-1-1 16,-1 3-10-16,-4 0-24 0,-3 0-54 0,-4 4-27 0,-4 3-9 16,-4 2-4-16,2 2 2 0,-3 2-1 15,2 2 0-15,-2 1 0 0,3 1-1 0,-2 1-1 16,3-1-2-16,0-1-1 0,1 0 1 0,3-1-1 16,3-1 3-16,0-2 0 0,4 0-2 0,4-4-3 15,1-1-6-15,0-2-2 0,5-3-1 0,1-2 3 16,2 0 5-16,5-4 4 0,3-4 1 0,-2-2 1 15,4-2-1-15,-2-3-2 0,2-1 3 16,1 1-1-16,-3-2 0 0,-1 1 3 0,-2 1-5 16,-2 1 1-16,1 2-2 0,-1 1-1 15,-3 4 4-15,-2 2-1 0,0 2-3 0,-3 2 1 0,1 1-2 16,-2 0-1-16,-1 4 3 0,0 3 0 16,-1 2 4-16,0 1 2 0,0 5-1 15,0 0 1-15,0 0-2 0,-1 1 0 0,-1-1-2 16,2 0-2-16,0-1 2 0,0 1 0 0,0-4 1 15,2 0 0-15,2-2 0 0,1-2-2 16,4 0 2-16,-3-2-1 0,1-3 2 0,0-1 2 16,3-1 3-16,-2 0 5 0,5-3 2 0,-1-3 5 0,-1-2-4 15,1-3-2-15,0 1-4 0,-1-3-1 16,2 1-1-16,-2-2-1 0,1-1 0 0,1-1-1 16,-2 0-3-16,4-3-1 0,-3-1-1 0,1 0 0 15,-1 0-1-15,0 2-1 0,-1 1 0 0,-1 2 0 16,-3 2 0-16,0 1 0 0,-1 6 1 15,-4 3-1-15,-1 2-3 0,0 1-2 0,-1 0 0 16,0 1 3-16,0 6 1 0,0 2 5 0,-2 4 1 16,-4 0-1-16,2 1-1 0,-1 0 0 0,1 2 0 15,0 2-1-15,0-1 4 0,1 1-3 16,2 0 2-16,0-2-1 0,1 0-3 0,0-2 1 16,2 0 0-16,3-3-1 0,1 0-1 0,2 0-1 15,1-3-5-15,1-2 1 0,1 0 3 16,4-3-2-16,-4-1 3 0,5 0 2 0,0-2 0 15,3 0 4-15,0-4 1 0,2-2-3 0,0-2 0 16,-1-1 1-16,4-2-4 0,-2-1 4 16,2-1 0-16,-4-1-2 0,5-2 2 0,-3-1-3 0,-2-1 0 15,0-3-1-15,-3 3 3 0,-2-2-1 16,-3 3 1-16,-4 1 1 0,-4 2 2 0,-4 1 3 16,0 1 4-16,-4 4 4 0,-6 2 2 0,-1 4-1 15,-3 2-1-15,-3 0-4 0,-4 5 0 0,2 3 3 16,-2 2 2-16,3 2 3 0,-2 1-1 0,5-1-5 15,2 3-2-15,0 3-4 0,1-1-1 16,2 2 0-16,0 1-1 0,2 0-1 0,5-3 0 16,0-1-4-16,3-1-2 0,0-2-2 15,5 0-5-15,2-2-4 0,2-2-8 0,3-1-8 16,1-2-6-16,0-1-10 0,1-2-9 0,2-2-5 0,2-1-14 16,2 0-2-16,1-2 2 0,3-3 13 15,5-2 18-15,0 1-3 0,4-1-15 16,1 0-33-16,-1 0-29 0,2 2-10 0,-4-2 6 15,0 1 28-15,-1 1 26 0,-2-2 34 0,-2 1 21 16,-1-1 10-16,-3 0 9 0,-1 0 2 0,-3 0 9 16,-5 0 9-16,-3-1 22 0,-3 1 23 15,-6 0 33-15,-1 2 30 0,0-1 4 0,-6 0-1 0,-3 3-19 16,-2-1-21-16,-3 4-14 0,2 0-16 16,-5 0-13-16,4 5-10 0,-3 3-2 0,2 0-2 15,-1 2-2-15,2 2-3 0,2-1-2 0,-1 3-9 16,2 0-5-16,1 0-3 0,-1-2-9 0,6 2 4 15,1-3-3-15,3-3-6 0,0 0 2 16,1-2-8-16,4-2 0 0,0-1 0 0,2 0 0 16,1-2 5-16,2-1 1 0,1-1 4 0,0-5-1 15,3-1 3-15,1-1 0 0,3-1-3 0,-4 1 2 16,1 0-1-16,-1 0 3 0,0 1 0 16,-1 1 1-16,0 3-1 0,-2-1-2 0,1 3-1 15,0 1-1-15,0 0 2 0,-2 0-2 0,-1 0 0 16,2 4 0-16,-4 1-1 0,0 2 1 15,-4 1-3-15,0 2 3 0,-2 2-3 0,-1-1-3 16,0 0-8-16,-1 0-25 0,-3-1-36 0,2-1-62 16,0-1-59-16,2 0-40 0,3 0-157 15,2-3-156-15,-2 0-725 0</inkml:trace>
  <inkml:trace contextRef="#ctx0" brushRef="#br0" timeOffset="181954.77">23745 13411 1507 0,'0'0'30'0,"0"0"55"0,0 0 35 16,0 0 43-16,0 0-7 0,0 0-39 16,0 0-13-16,0 0-12 0,0 0-13 0,0 0-17 15,0 0-12-15,138-54-10 0,-110 40-9 0,-1-2-6 16,-1-2-9-16,4 1-5 0,-5 0-5 0,0 0-1 16,-3-1-1-16,-2 1 0 0,-2-1-2 15,-5 2 1-15,-2 2-2 0,-3 0 0 0,-7 4 1 16,-1-1-2-16,-2 4 0 0,-7 2-6 15,-6 2-5-15,-2 3-2 0,-3 0-4 0,-3 5 7 16,-2 4 2-16,4 3 5 0,0 1 2 0,1 2 1 16,4 3 4-16,4 1-4 0,3-1 5 0,5 2-2 15,4 1 1-15,0-2 3 0,6 3-3 0,9-2-1 16,2-2-3-16,10 0-5 0,2-4-7 0,7-1-13 16,5-1-30-16,1-1-52 0,1-3-88 0,-1-1-134 15,-7-2-216-15,-16-3-829 0</inkml:trace>
  <inkml:trace contextRef="#ctx0" brushRef="#br0" timeOffset="183431.83">21200 14373 1211 0,'0'0'52'16,"0"0"71"-16,0 0 50 0,0 0 26 15,0 0-20-15,0 0-59 0,0 0-22 0,0 0-14 0,0 0-12 16,0 0-7-16,0 0-10 0,0 0-4 16,0 0-1-16,-131-82-2 0,118 82-4 0,1 0-7 15,1 2-9-15,1 2-10 0,2 3-5 0,-1 3-5 16,4 4-4-16,-2 3 0 0,4 4 2 0,0 1-1 16,1 5-2-16,2-1 0 0,0 1-8 0,8-2 3 15,0-3 1-15,6-2-4 0,-1-3 7 16,5-1-6-16,0-5-1 0,3-3 0 0,1-2-3 15,1-3 2-15,1-3 2 0,-2 0 1 0,0-5 4 16,-4-2 1-16,-3-4 2 0,-1-1 1 0,-1-4-4 16,-3 1 4-16,-2-3 2 0,-2 0-1 15,-1-3 3-15,-4-2-1 0,-1 1-4 0,-1-2-1 16,-7 0-3-16,-2 0-4 0,1-2-3 0,-3 0-3 16,-1-1-7-16,-1 3 0 0,0 3 4 15,1 2 1-15,-3 5 5 0,2 4 3 0,-2 4 1 16,5 5 2-16,0 1 1 0,1 4-5 0,1 3-1 15,1 4-1-15,2 3 0 0,-1 2 3 16,4 1 0-16,2 1 0 0,1 3 0 0,0-3-2 16,4 1-1-16,6-3-2 0,3-1 2 0,2-3-2 15,1 0-1-15,1-3 3 0,3-3-2 0,1-1 3 16,-3-3 1-16,1-2 2 0,1 0 0 0,-4-7 3 16,3-2 3-16,-2-2-1 0,-1-2 3 0,-1-1-2 15,0-1-3-15,0-1 2 0,0-1-2 16,-2 1 2-16,-2-3-1 0,1 3 0 0,-3 4-1 15,0 1 0-15,-2 3 0 0,1 2-2 0,-3 4 1 16,0 2-2-16,-2 0 1 0,3 4 6 0,-2 8 0 16,0 3 1-16,0 6 1 0,-2 4-3 0,1 1-1 15,-1 3 0-15,-1 1-1 0,-1 4-1 16,0-1-2-16,0 1 0 0,-3 1 1 16,-2 0 0-16,-2 0 2 0,-2-1 0 0,-1 0 0 15,-2 0 4-15,-2-1-4 0,1-1 3 0,-2-1-1 16,0-2 4-16,0-4 1 0,3-4 1 15,2-5 2-15,4-6-7 0,1-4 1 0,3-4-8 0,2-2-3 16,0 0 7-16,0-8 0 0,1-4 7 16,2-8 1-16,5-4-3 0,0-5-4 0,2-6-1 15,2-5-1-15,2-1 0 0,3-5-3 0,0 0-1 16,1 0 2-16,-2 3-2 0,4 5 5 0,-4 5-4 16,-1 4-2-16,-1 5 3 0,0 6-8 0,0 4 6 15,-5 2-2-15,1 5 0 0,-3 4 3 16,-2 0-5-16,0 3 1 0,-1 0-3 0,1 2 4 15,-3 2 4-15,2 3 5 0,-2 1 3 0,3 0-3 16,-1 1-1-16,1-3-2 0,0 1-3 0,1 0 0 16,1-2 3-16,-2-2-1 0,3-1 1 0,0-2 4 15,-1 0 0-15,2-2 4 0,3-6 1 16,0-1 1-16,-1-1-3 0,6-4-1 0,-2-1 1 16,-2-3-4-16,2-1 3 0,0-2-2 0,-1-2-1 15,3 0 1-15,-4-4-3 0,3 0 0 16,-1-5-2-16,2-3 2 0,0-1-4 0,-1-7-3 15,1 0-3-15,-4 1-6 0,0 1 0 0,-1 6 1 16,-5 5 4-16,-1 7 8 0,-4 9 4 0,-1 5 10 16,-1 6 2-16,0 3-3 0,0 0-12 0,-1 6-9 15,-3 7-5-15,-2 5 3 0,-2 7 8 16,-4 3 5-16,2 4 3 0,-3 3 0 0,5 1 2 16,-2 1-1-16,-1 1 1 0,5-2 3 0,0 3-4 15,2-4 1-15,-1 0-4 0,5-1 0 16,0-5-2-16,0-1-4 0,7-8 1 0,2-3-9 15,4-4-3-15,0-4-3 0,3-3-1 0,-2-2 2 16,1-4 2-16,-1 0 3 0,3-6 2 0,-2-4 1 16,1-2 2-16,-1-3 2 0,1-1 1 15,-2-4 1-15,2-1 4 0,-3 0-1 0,-1-5 1 16,2 0 2-16,-3-3 0 0,0 1 1 0,-2 0 1 16,-2 3 2-16,-1 0 3 0,-2 8 7 0,1 3 5 15,-4 6 11-15,0 4 0 0,-1 4 1 16,0 0 0-16,0 3-12 0,0 7-2 0,-3 6-5 15,-3 5-1-15,3 2 5 0,-2 2 0 16,1 2 1-16,-1 1-3 0,1-1 1 0,2 0-3 16,2-2-1-16,0-2-3 0,0-1-6 0,1-5-3 15,4-3-4-15,3-4-9 0,1-3-11 0,3-2-18 16,1-3-28-16,1-2-14 0,3 0-14 0,1-4-69 16,2-6-178-16,-2 2-229 0,-8 2-863 0</inkml:trace>
  <inkml:trace contextRef="#ctx0" brushRef="#br0" timeOffset="183612.45">22348 13870 2734 0,'0'0'43'0,"0"0"18"0,0 0 5 0,0 0 0 0,0 0-36 16,0 0-37-16,0 0-7 0,0 0-4 15,0 0-11-15,0 0-14 0,0 0-42 0,0 0-70 16,0 0-112-16,0 0-142 0,-28 14-184 15,33-12-787-15</inkml:trace>
  <inkml:trace contextRef="#ctx0" brushRef="#br0" timeOffset="183781.78">21609 13989 2647 0,'0'0'-49'16,"0"0"27"-16,0 0 13 0,0 0 52 0,0 0-9 16,125 9-27-16,-78-9-13 0,8-2-31 0,2-2-72 15,-1 2-128-15,-2 1-160 0,-16-1-164 0,-13 2-743 16</inkml:trace>
  <inkml:trace contextRef="#ctx0" brushRef="#br0" timeOffset="184844.89">22293 14418 1806 0,'0'0'48'0,"0"0"14"15,0 0 45-15,0 0 19 0,0 0-3 16,0 0-30-16,0 0-18 0,0 0-7 0,0 0-5 16,0 0-9-16,0 0-9 0,112-125-6 0,-94 104-12 15,3 1-8-15,0 3-1 0,-3 2-5 16,1 3 1-16,1 3-1 0,-1 2-6 0,-3 2-3 0,-1 5-3 16,1 0-2-16,-2 0-1 0,-2 6 1 15,-1 3 1-15,-2 3 0 0,0 2-1 0,-4 1-1 16,-2 1-3-16,-1 0-3 0,-2 2 2 15,0-3-1-15,-2 0 1 0,-3 1 7 0,2-3-3 16,-6 2 1-16,3-2 2 0,0-2-5 0,-2 0 8 16,0-4 3-16,4-2 2 0,1-3 5 15,1-2-5-15,2 0-2 0,0 0-1 0,0-2-2 0,1-7 0 16,4-1-1-16,5-5-2 0,0-1-2 0,2-3-1 16,3 0 1-16,-1-2 0 0,5-2 1 15,-2-1-2-15,2 0-1 0,-1 2 0 0,0 2 0 16,0 5-2-16,-1 4 1 0,-1 2 0 0,-2 4 0 15,0 4-1-15,-1 1 1 0,-2 0-4 16,-2 6-2-16,-4 4 0 0,-1 3 2 0,-4 2-1 16,0 4 8-16,-4 3 0 0,-2 2-1 0,-6 2 2 15,1-4-1-15,0 2 1 0,0-2-2 0,1-1 3 16,2-1-3-16,1-3 3 0,1-3 2 16,1-4-3-16,4-2 3 0,1-2-2 0,0-2-3 15,0-3 2-15,0-1 1 0,2 0 4 0,4-5 8 16,3-3 0-16,0-4-3 0,4-2-3 15,0-1-6-15,1-4 0 0,3-1-2 0,-1 0 3 16,0-3-1-16,2-3-2 0,0-3 3 0,2 0-4 16,-2 1-1-16,-2 4 1 0,-1 5-2 0,0 1-1 15,-5 6 3-15,0 4 0 0,-2 2-3 0,0 4 2 16,-2 2-2-16,1 0-4 0,-3 2 2 0,3 5-3 16,-5 2 2-16,1 2 4 0,-3 6 0 0,0-1 4 15,0 2-1-15,-2 2 2 0,0-1 0 16,1 1 1-16,-2-1-2 0,2 0 0 0,1-1 0 15,0-1 0-15,0 0-1 0,5-3-2 0,0 1-1 16,4-1-3-16,3-2 0 0,2-2 1 16,2-1-3-16,0 0 3 0,4 0-3 0,-1-4-3 15,4 0 0-15,2-3 4 0,-1-2 3 0,0 0 2 16,2-1 8-16,2-5-3 0,0-1 0 0,3-2 4 16,-1-1-6-16,1-1 7 0,1-2 2 15,0-1-1-15,-1-1 4 0,-3 0-6 0,-1 0-2 16,0 0-2-16,-8-1-1 0,-4 1 3 0,-4 0 5 15,-7-1 5-15,-4 4 7 0,-7 2-1 16,-5 2-1-16,-9 2-2 0,-4 3-10 0,-4 0 6 16,-4 3 5-16,2 0 6 0,-1 2 12 0,5 2-4 15,0 1-4-15,5 1-10 0,2 1-6 0,4-1-3 16,4 1 0-16,2 1-2 0,2-1-5 0,7 1-2 16,0-2-2-16,1-1-1 0,2-1-3 15,6 0 3-15,2-1-2 0,2 0-1 0,0-2 4 16,1 1-3-16,2-2 1 0,-4 1 1 0,0 1-2 15,0 0 2-15,-1 1 0 0,0 1 1 0,0 0 1 16,0 2 2-16,3-2-1 0,-2 3-1 0,3 0 1 16,-2 1-1-16,2 0-3 0,2 1-10 15,-1-1 2-15,1-1-11 0,-3 2-5 0,4-2 3 16,-5-3-14-16,1 1-2 0,-2-2-8 0,-2 0-7 16,-1-2-11-16,0-1-22 0,-3 0-40 15,0 0-58-15,-3 0-110 0,2 0-152 0,0 0-71 16,-3-1-430-16</inkml:trace>
  <inkml:trace contextRef="#ctx0" brushRef="#br0" timeOffset="185060.8">23701 13818 2547 0,'0'0'15'0,"0"0"27"16,0 0 2-16,0 0 6 0,0 0-25 0,0 0-19 16,0 0 2-16,0 0 2 0,0 0 3 15,0 0-7-15,0 0-3 0,0 0-7 0,154 115-12 16,-115-104-35-16,1-3-69 0,-2-2-121 0,-4 1-186 16,-10-2-173-16,-9-3-710 0</inkml:trace>
  <inkml:trace contextRef="#ctx0" brushRef="#br0" timeOffset="186453.84">21725 15484 1102 0,'0'0'-7'0,"0"0"51"15,0 0 34-15,0 0 41 0,0 0 5 0,0 0-33 16,0 0-24-16,0 0-11 0,0 0-8 0,30-120-3 16,-29 101-4-16,-1 4 0 0,0-2 3 0,-1 2 8 15,-7 1 2-15,0 2 0 0,-4 1 0 16,-2 2-8-16,-2 2-7 0,1 3-7 0,-1 1-11 16,-1 3-7-16,1 0-2 0,-2 3-8 0,1 4-3 15,1 1-1-15,1 1-4 0,1 2 2 16,2 1 6-16,1-2-5 0,2 2 6 0,1 0-1 15,2 0-4-15,2 1 5 0,1-1-4 0,3 1 0 16,0-1-5-16,4-2-2 0,5-2-5 0,0-1 0 16,3-3 4-16,-1-1 1 0,2-2 2 15,1-1 5-15,-1 0 4 0,0-6 1 0,0-2 1 16,0 0 1-16,-2 0-2 0,-2 1-1 0,-2 0 1 16,-3 3-1-16,0 1 4 0,-3 2 14 0,-1 1 2 15,0 0 3-15,0 0-1 0,0 0-15 0,0 0 0 16,0 0-8-16,0 3-11 0,0 0-3 15,0 2-5-15,0 2 3 0,0 0 3 0,0 1 3 16,0 3-2-16,0-2-2 0,3 0 2 0,2 0-1 16,0-1 2-16,0-1 1 0,2 1 1 0,2-1 1 15,0 0 2-15,0-1 0 0,3 0-3 16,-2 0 3-16,2-3-4 0,0 1 1 0,1-3 2 16,1-1 2-16,1 0 3 0,1-4 1 0,-2-3 4 15,4-1-3-15,-1-2 3 0,0-3 1 16,2-3-4-16,-1-1 3 0,-2-3-3 0,-1-1 0 15,-2-3 1-15,2 1-1 0,-3-2 0 0,2-4 0 16,-4-4 0-16,0-1 0 0,0-5-1 0,-5-1-1 16,0-2-3-16,0-1 1 0,-1 0-1 15,-3 0-1-15,0 3 3 0,1 2 2 0,-2 8 6 16,0 4-1-16,0 8 3 0,0 6 0 0,0 4 0 16,0 5 15-16,-2 2 2 0,1 1-9 0,0 3-7 15,-2 6-14-15,-2 7-7 0,1 5 2 0,-3 3 4 16,3 4 2-16,-2 2 1 0,3 0 6 15,2 3-1-15,0 2 2 0,1-1 5 0,0 2-4 16,0-2 8-16,0 3-3 0,2-3-4 0,1-4 0 16,3-1-5-16,-1-4-3 0,4-2-2 0,0-6-4 15,0-3-6-15,3-4-1 0,0-2-1 16,4-3 1-16,-2-3 1 0,5-2 1 0,-3 0 2 16,0-4 1-16,4-4 5 0,-3-2-1 0,2-4 2 15,-2-1 2-15,0-2-3 0,-1-2 3 16,-4-5 1-16,0 1 2 0,-1-3-3 0,-1-1 3 15,-4 1 2-15,-2-3-2 0,3 2 4 0,-6 2-2 16,1 3-3-16,-2 3 9 0,0 5 2 16,-3 4 14-16,-3 5 13 0,3 4 1 0,-1 1-4 0,-2 2-14 15,0 7-12-15,1 4-8 0,-3 2 0 16,4 3 2-16,-1 4 1 0,2 1-3 0,2 2 4 16,0 1-7-16,1-1 1 0,0 1 2 0,0-1-8 15,1-1 6-15,3 0-1 0,2-4 1 16,2-4 4-16,0-1-6 0,2-3-3 0,2-2-5 15,2-3 0-15,1-1-3 0,0-4 3 0,-1-1-2 16,3-1-2-16,-1 0 5 0,1-7 2 0,-1-1 2 16,-1-2 3-16,2-4 1 0,-3-1-1 15,1-1-1-15,1-2 2 0,-1-2-2 0,-1-3 0 16,-2 1 2-16,2 0 1 0,-3 0-2 0,-1 2 2 0,-1 1 2 16,-4 0-3-16,0 5 5 0,-1 1 2 15,-3 5-1-15,-1 2 13 0,0 5 8 16,0 1 3-16,0 0-4 0,0 1-5 0,-5 6-17 15,0 5-4-15,-4 3 2 0,1 3-5 16,-1 3 4-16,2 1-2 0,1 1 1 0,0 1-1 0,1 0 2 16,4 3 0-16,0-2-3 0,1-1 2 0,0-2-5 15,0-3-2-15,4-1-8 0,4-2-13 0,2-4-16 16,1-2-20-16,5-3-25 0,-1-4-26 16,3-2-35-16,-4-1-46 0,0 0-78 0,-1-6-145 15,-3 2-74-15,-5 0-489 0</inkml:trace>
  <inkml:trace contextRef="#ctx0" brushRef="#br0" timeOffset="186689.84">21713 15058 2554 0,'0'0'-110'0,"0"0"62"16,0 0 21-16,0 0 55 0,0 0 21 0,119-50-16 16,-69 42-10-16,3-1-8 0,2 1-8 0,8 1-3 15,-4 1-9-15,2 2-16 0,-1 0-35 0,-4 3-73 16,0 1-95-16,-4 0-145 0,-14 0-141 16,-13 1-704-16</inkml:trace>
  <inkml:trace contextRef="#ctx0" brushRef="#br0" timeOffset="187253.16">22762 15449 812 0,'0'0'176'0,"0"0"29"0,0 0 47 0,0 0-12 15,0 0-52-15,0 0-41 0,0 0-29 0,119-113-21 16,-97 94-18-16,0-1-13 0,-1 3-9 0,0 1-7 15,-2 4-11-15,-4 3-15 0,2 2-7 16,-6 4-13-16,-1 2-3 0,1 1 4 0,-2 0 0 16,-3 4 1-16,-1 3 5 0,0 2-1 0,-3 3-5 15,0 0 4-15,-2 2-5 0,0 1-2 0,0 0 3 16,-2 0-6-16,-3 0-1 0,1 0 1 16,-2-1 1-16,4-2 1 0,-2 0 4 15,0-3-2-15,3-2-2 0,0-2-1 0,1-3-2 0,0-2-2 16,0 0 1-16,0 0 7 0,4-1 8 15,1-5 9-15,2-3 1 0,4-1-4 0,-1-4-11 16,3-2 0-16,-2-3-2 0,3 1 0 0,1-3 7 16,0 0-7-16,2 1 0 0,-2-1 1 0,0 3-5 15,0 1 4-15,1 5 4 0,-4 3 1 16,1 2 3-16,-2 3-3 0,-2 3-2 0,0 1-6 0,-2 0 2 16,-1 4-2-16,-2 4 1 0,1 2 3 15,-2 4-1-15,-2 2-1 0,-1 0-4 0,0 0-5 16,0 0-10-16,0 0-21 0,0-1-24 0,0-1-41 15,3-3-47-15,1 2-90 0,1-3-82 0,3-3-111 16,-2-3-74-16,-2-1-478 0</inkml:trace>
  <inkml:trace contextRef="#ctx0" brushRef="#br0" timeOffset="187686.65">23675 15172 1910 0,'0'0'173'0,"0"0"-34"0,0 0 4 0,0 0-26 16,0 0-67-16,0 0-13 0,0 0-1 0,0 0 5 15,0 0-5-15,0 0-8 0,0 0-2 0,-127 70 3 16,117-55-3-16,-1 1-3 0,3 1 0 0,1 1-9 16,2-1-4-16,0 0-5 0,4-2-9 0,1-2-4 15,2-3-5-15,4-1-3 0,3-2-3 16,0-1-2-16,2-1-6 0,1-3-2 0,1-2-5 15,2 0 0-15,0 0 4 0,3-5-1 0,0-2 4 16,1-1 0-16,-1 1 5 0,0-4 5 0,2-1 0 16,-3 1 9-16,0-2 3 0,0-2 2 15,-1 2 5-15,0 0 2 0,-2-1 0 0,-2 4 3 16,-2-1 10-16,-2 3-2 0,-2 2 9 0,-2 1 6 16,-1 1-6-16,-2 3 10 0,-1 0-4 15,2 1-5-15,-2 0-3 0,0 2-3 0,0 3-1 16,0 2-4-16,0 1 2 0,0 0-7 15,0 1-4-15,0 1 0 0,0 0-4 0,0 0 2 16,1 0-2-16,1 1 1 0,0-1-1 0,-1-1 2 16,1 0-4-16,3-2-4 0,-3 0-2 0,4-1-15 15,1-2-9-15,2-2-17 0,1-2-20 0,5 0-40 16,-1-3-42-16,2-4-108 0,3-3-120 0,-4 4-61 16,-6 2-784-16</inkml:trace>
  <inkml:trace contextRef="#ctx0" brushRef="#br0" timeOffset="187845.24">23945 14908 2326 0,'0'0'403'0,"0"0"-371"0,0 0-4 0,0 0 1 16,0 0-14-16,0 0-31 0,0 0 0 0,0 0 4 15,0 0 9-15,0 0-9 0,0 0-46 16,0 0-87-16,0 0-133 0,0 0-229 15,72 7-823-15</inkml:trace>
  <inkml:trace contextRef="#ctx0" brushRef="#br0" timeOffset="188826.54">20034 16087 1683 0,'0'0'27'16,"0"0"50"-16,0 0 30 0,0 0 22 16,0 0-2-16,-127-43-47 0,108 42-21 0,0 1-21 15,5 2-10-15,-3 7-1 0,4 2-11 0,-1 4-4 16,0 3-3-16,4 4-4 0,-1 5-1 0,3 3 3 16,6 2-1-16,0 3-1 0,2-1-1 15,0-1-6-15,8-1-6 0,4-2-9 0,1-3-15 16,6-2-37-16,2-2-26 0,2-3-36 0,6-5-46 15,1-3-20-15,1-3-45 0,4-5-38 16,-1-3-16-16,5-1 18 0,-2-2 71 0,0-6 77 16,0-5 77-16,-3 0 34 0,0-4 6 0,-4-1 7 15,-2-2 0-15,-1-3 11 0,-5 1 7 0,-3 0 20 16,-6 0 65-16,-3-1 76 0,-2 3 63 16,-5 2 36-16,-3-1-15 0,0 4-43 0,0 3-27 15,-7 2-19-15,-1 3-17 0,-2 4-23 16,-6 3-24-16,3 0-31 0,-5 6-26 0,0 3-6 15,-3 4-11-15,0 3 1 0,2 2-2 0,-2 3-1 16,2 0-4-16,-2 3-13 0,5 1 1 0,0 0-12 16,4 1 1-16,2-1 1 0,2-2-3 0,5-1 3 15,2-3-6-15,1-1 1 0,1-5-9 0,5-3-3 16,5-5-3-16,1-1-4 0,1-4 10 0,1 0-2 16,2-5 4-16,2-4 4 0,-4-2 1 15,4-3 2-15,-1-2 4 0,-1 0 4 0,0 0-6 16,-2 1 7-16,-1 2-6 0,-4 2 0 0,0 5 3 15,0 0-1-15,-3 1-1 0,-1 1-2 0,4 0 5 16,-1 2-7-16,0 0 2 0,-2 2 3 16,4 0-9-16,0 4 5 0,-2 3 0 0,0 3 0 15,0-1-3-15,-2 3 3 0,2 1-9 0,-3 0-8 16,1-1-8-16,-3 1-28 0,3-2-19 0,-3-1-40 16,0-1-54-16,1-2-53 0,-1-1-94 15,2-3-98-15,-1-1-178 0,-3 0 167 0</inkml:trace>
  <inkml:trace contextRef="#ctx0" brushRef="#br0" timeOffset="189046.46">20118 16010 2310 0,'0'0'66'0,"0"0"-50"0,0 0 16 0,0 0 15 15,0 0 5-15,14-129-8 0,12 116-12 0,1 1-14 16,5 6-3-16,-1 2-8 0,3 4-7 0,-1 1-2 16,-2 8-7-16,0 3-18 15,-1 3-26-15,-3 2-35 0,-4 1-48 0,-4 2-42 0,0 3-49 16,-6-1-74-16,1 1-87 0,-6-4-13 0,-1-8-428 0</inkml:trace>
  <inkml:trace contextRef="#ctx0" brushRef="#br0" timeOffset="189926.95">20467 16470 914 0,'0'0'435'15,"0"0"-368"-15,0 0 11 0,0 0 31 0,0 0 9 16,0 0-25-16,0 0-14 0,63-119-8 0,-44 93 3 16,0 0 0-16,0 3-1 0,0 2-1 0,-2 4-20 15,-2 5-13-15,0 3-9 0,-1 4-14 0,-3 3-2 16,-1 2 1-16,0 0-2 0,-1 3-1 15,-4 4 3-15,3 3-5 0,-4 1 4 0,1 3-1 16,-3 2-3-16,0 3 0 0,-2 2-13 0,0 1 9 16,0 1-9-16,-2 0 4 0,0 0 10 15,-5-1-14-15,5-2 12 0,0-1-7 0,-1-2-4 16,0-3 0-16,3-2 2 0,0-4-8 0,0-2 1 16,0-3 5-16,0-3-13 0,3 0 10 15,3-1-4-15,2-7-1 0,0-4 7 0,2-3 0 16,1-3 4-16,4-3 0 0,-2-2 2 0,3-1-4 15,0 1-1-15,-1 1 2 0,-1 2-2 0,1 2 2 16,-3 4-1-16,-2 2-3 0,1 1-3 16,-2 5 0-16,-1 1-1 0,-2 3-8 0,-2 0 0 15,-2 2-2-15,-1 2 3 0,-1 5 9 0,0 2 4 16,0 4 0-16,0 0-6 0,0 2 4 0,0 1-7 16,0 1 8-16,0-2 4 0,0 3-7 0,0-3 5 15,5 1-6-15,0-1 2 0,1-1-4 16,2-2-2-16,-1 1-1 0,3-2 3 0,3 0 5 15,0-3 0-15,1-2 0 0,3-3-4 0,-3-2 3 16,3-1-1-16,-2 0 6 0,2-5 5 0,-3-2-1 16,4-3 7-16,-5-1-2 0,2 0 2 0,-3-2 5 15,1 0 2-15,-2-1-1 0,-1 0 0 16,1-3 4-16,-1 1-4 0,-3 0 9 0,1 0-2 16,-3-1-2-16,-1-1 7 0,-3 1-6 15,-1-1 1-15,0 1-3 0,-5 1 3 16,-1 3-1-16,-4 1 1 0,1 2 4 0,-2 3-3 0,-1 2 5 15,-1 4-3-15,1 1-7 0,-1 0-5 16,-3 7-8-16,2 3-5 0,-3 2-3 0,2 3 2 16,0 1-2-16,2 3-1 0,3 1-3 0,0 1-1 15,6 1-1-15,-2-1 0 0,5 1 9 0,1 0-8 16,0 0 6-16,0-4 0 0,3-1-7 0,5-5 2 16,0-3-7-16,2-3 1 0,1-5-2 0,4-1 6 15,0-1 0-15,2-8 3 0,-1-2 12 16,1-4-7-16,-2-3 10 0,2-2-4 0,-3-2-4 15,3-1 3-15,-2-1-4 0,-2-2 8 0,0 0-2 16,0-3 2-16,-2-3-2 0,2-3-5 0,-2-2 1 16,-1-2-2-16,0-6 1 0,-3-1-2 0,-1-2 0 15,0-4-2-15,-2 5 4 0,-2 4 2 16,2 8-6-16,-4 10 7 0,0 8-2 0,0 7 9 16,0 6 12-16,0 4 5 0,-4 0-11 0,1 11-8 15,-3 4-6-15,0 8-10 0,-2 6 10 16,-1 3-1-16,2 5-2 0,2 1 6 15,-1 2 1-15,2 0 5 0,0 1-1 0,-1-1 0 16,2 1-4-16,0-2-3 0,1-2 1 0,2-3-4 16,0-2-5-16,0-7-8 0,7-5-10 0,1-4-16 15,2-5-13-15,1-2-33 0,0-3-41 0,0-2-37 16,0-4-82-16,0-2-136 0,-1-2-173 0,-4-1-789 0</inkml:trace>
  <inkml:trace contextRef="#ctx0" brushRef="#br0" timeOffset="190398.37">21899 16369 2623 0,'0'0'-9'0,"0"0"28"0,0 0 27 15,0 0 34-15,0 0 11 0,0 0-18 0,0 0-7 16,0 0-5-16,0 0-21 0,0 0 2 15,47 129-16-15,-47-103-8 0,0-1-1 0,-7 2-10 16,-2 1-5-16,-4-1-6 0,-5 2-14 0,-1 0-34 16,1-3-41-16,1 0-73 0,0-4-114 0,4-1-223 15,3-7-436-15,6-6-208 0</inkml:trace>
  <inkml:trace contextRef="#ctx0" brushRef="#br0" timeOffset="191794.69">22432 16468 1462 0,'0'0'-28'0,"0"0"32"0,0 0 22 15,0 0 32-15,0 0 12 0,0 0-6 16,0 0-11-16,0 0-7 0,0 0-7 0,0 0-15 15,74-132 8-15,-64 108 0 0,0 2 3 0,-4-2 5 16,1 3-7-16,-5-1 4 0,-2 1-4 16,0 3-5-16,-7-1 3 0,-3 5-6 0,-3 1 0 15,-3 5 0-15,-3 1-6 0,-2 3-7 0,0 4 0 16,-3 0-9-16,0 5 3 0,-1 5-1 0,0 4-4 16,-1 2 7-16,4 1-7 0,1 3 1 15,3-1 1-15,5 0-2 0,4-1 4 0,4 0-3 0,5-2 2 16,0-3-1-16,5-4-8 0,6 1 4 15,5-4 2-15,5-3 6 0,2-2 11 0,4-1 9 16,3-6 6-16,4-4 6 0,-3-3 0 0,3-5-4 16,-2-2 1-16,-2 0-5 0,0-2 3 0,-3 0-1 15,-1 0 3-15,-2-2-5 0,-4 1 0 16,-4 0-2-16,0 0-8 0,-2-2 0 0,2-2-8 16,-5-2-2-16,1-2-8 0,-3 0 3 15,0-1-5-15,-3-1-3 0,-2 4 7 0,-3 5-8 16,-1 4 6-16,0 6 1 0,-2 5-1 0,-1 3 8 15,-2 5 1-15,0 1-4 0,-1 1-5 16,-1 9-5-16,-1 3-4 0,-1 6 0 0,1 5 4 0,-2 6-1 16,1 3 2-16,3 4 1 0,1 0 1 15,4 1-2-15,1 2 3 0,0-3-2 0,0 0-2 16,5 0 2-16,1 0-2 0,4-2 0 0,1-3 0 16,1-3-4-16,6-2-8 0,-2-5-3 0,4-4 4 15,1-3-6-15,4-5 6 0,4-4 2 16,-1-4-5-16,2-2 4 0,3-7 2 0,-3-4-3 15,-1-4 0-15,1-3 7 0,-2-2 2 0,-2-1 6 16,-5 1 9-16,-1-4-4 0,-4 3 0 0,-5-1 0 16,-3 1 2-16,-2 0 0 0,-6 2 3 0,0 1 2 15,-5 1-1-15,-4 2 2 0,-2 4-2 0,-5 0-2 16,0 4-1-16,-4 1-2 16,-4 4 0-16,2 2-2 0,-1 0 2 0,-2 7-2 15,1 2 3-15,-3 4-1 0,4 2-4 0,3 2 1 16,-1 2-3-16,3 3 2 0,3-2-4 15,4 2 2-15,2 2-5 0,3-4-3 0,2 1 6 0,4-1-13 16,0-6 7-16,7-1-3 0,5-4-2 16,2-2 7-16,2-3-2 0,1-3 3 0,3-1-3 15,4-2 4-15,-4-5 0 0,0-2-3 0,-2 0 5 16,0 1 1-16,-1-3-3 0,-3 3 6 0,2-2-1 16,-2 1-3-16,-3 2 3 0,2 1-1 0,-2 3-2 15,-5 1 3-15,3 0-2 0,-6 1 0 16,2 1-1-16,-2 0 0 0,1 0-1 0,0 1-2 15,-2 3 4-15,4 2-3 0,-2 0 2 0,2 2 1 16,-1 0-4-16,1 1-3 0,-1 0-5 0,3 1-24 16,-3 1-34-16,1 0-36 0,-1 1-44 0,-1-1-35 15,6 1-38-15,-4-2-56 0,1 1-72 16,1-2-81-16,2-2-203 0,-5-2 303 0</inkml:trace>
  <inkml:trace contextRef="#ctx0" brushRef="#br0" timeOffset="192439.11">23491 16179 1476 0,'0'0'100'0,"0"0"38"0,0 0 13 15,0 0 13-15,0 0-38 0,0 0-57 16,0 0-12-16,0 0-4 0,0 0-6 0,0 0 0 16,0 0 1-16,0 0-9 0,0 0-2 15,-85 139-4-15,79-114-10 0,1-2-6 0,0 2-1 0,2 0-4 16,1-3-7-16,2 0-1 0,1-3-6 0,5-1-7 16,5-2-2-16,0-5-6 15,1-1-7-15,3-4-5 0,4 0 3 0,0-5-9 16,4-1 4-16,0-1-4 0,0-5-4 0,1-4 11 15,2 0 6-15,-4-3 12 0,2-2 6 0,0 0 5 16,-2-2-2-16,-2 0-3 0,-1-2 5 16,-1 2-3-16,-3 0 8 0,-1-1 5 0,0 5 5 0,-4-1 3 15,-3 1 2-15,-1 1 5 0,-2 2 0 16,-3 1 9-16,-1 1 5 0,-1 2 0 0,-7 2 1 16,-1 0-7-16,-3 3-9 0,-3 1-7 0,2 1-3 15,-6 6-9-15,1 2 2 0,0 2 3 0,0 2-4 16,1 1-3-16,0 1-2 0,3 1-2 15,4 3-5-15,-1 0 7 0,3-1-6 0,3 1 0 16,1-3 6-16,4-1-6 0,0-4 9 0,0-1-8 16,4-1-1-16,1-3 0 0,3-1-4 15,0-2 5-15,3-3-7 0,-1 0 3 0,3-3 1 16,1-4 1-16,2-4 6 0,-4-1 2 0,2 1-3 0,0 1-4 16,-4 1 4-16,3 1-5 0,-3 2 8 15,2 0 1-15,0 1-6 0,-2 2 4 16,0 0-6-16,3 2 4 0,-3 1-4 0,1 0 5 15,0 0-3-15,-2 3-4 0,0 1 8 0,0 1-8 16,-3 0 7-16,2-1-6 0,-3 2-8 0,0 1 1 16,-2-1-6-16,-1 1-7 0,-1-1-4 0,1 0-2 15,-2-1-17-15,0-1-5 0,0 1-16 0,0-3-41 16,0 1-63-16,0-3-72 0,2 0-87 16,0-2-116-16,2-1-194 0,-1-1 223 0</inkml:trace>
  <inkml:trace contextRef="#ctx0" brushRef="#br0" timeOffset="192659.48">23780 16002 2486 0,'0'0'-6'0,"0"0"14"16,0 0 16-16,0 0 18 0,0 0 8 0,0 0-7 15,0 0 9-15,0 0-11 0,0 0-15 0,128 54-7 16,-97-51-16-16,0-1 3 0,-1-1-5 0,-4 0-5 16,3 0-15-16,-7 0-42 0,2-1-61 15,-3 0-120-15,-2 0-179 0,-4 0-215 0,-6 0-654 0</inkml:trace>
  <inkml:trace contextRef="#ctx0" brushRef="#br0" timeOffset="193977.98">19259 17167 648 0,'0'0'301'0,"0"0"-140"0,0 0 57 0,0 0 44 15,0 0 0-15,0 0-71 0,0 0-44 0,0 0-20 16,0 0 2-16,0 0-8 0,0 0-15 16,0 0-20-16,-10-79-16 0,9 79-27 0,-2 5-26 15,-4 4-8-15,-3 5-16 0,-4 3 5 0,-2 6 0 16,-5 4 2-16,2-1-3 0,-2 2-5 0,0 0 8 16,-3 1-21-16,3-1-1 0,-3 1-15 15,3-3-21-15,5-2-5 0,-1-2-27 0,1-4-24 16,8-5-51-16,2-1-81 0,5-4-136 0,1-3-114 15,0-2 22-15,0-2-234 0</inkml:trace>
  <inkml:trace contextRef="#ctx0" brushRef="#br0" timeOffset="194200.02">18934 17118 2114 0,'0'0'63'0,"0"0"54"0,0 0-7 15,0 0-6-15,0 0-35 0,0 0-49 0,0 0 1 16,0 0 14-16,0 0 18 0,0 0 1 0,0 0 1 16,0 0-17-16,0 0-10 0,0 0-6 15,132 130-13-15,-103-108-5 0,2 1-8 0,1 0 7 16,-3 0-18-16,1 1 0 0,-1 1-30 0,-4-1-42 16,3-1-41-16,-2 2-62 0,-1-2-68 0,-3 0-136 15,3-1-140-15,-9-6-177 0,-3-5 173 0</inkml:trace>
  <inkml:trace contextRef="#ctx0" brushRef="#br0" timeOffset="194428.84">19692 17374 2458 0,'0'0'24'0,"0"0"52"16,0 0 12-16,0 0-2 0,0 0-17 15,0 0-49-15,0 0-14 0,0 0 5 0,0 0 8 16,0 0-6-16,0 0 4 0,0 0-5 0,0 0-9 16,-1 125 2-16,2-100-7 0,0 0-1 15,0-1-12-15,0-1-16 0,-1-1-31 0,4-3-66 16,0-2-65-16,0-4-112 0,4-3-159 0,0-4-116 16,-5-2-544-16</inkml:trace>
  <inkml:trace contextRef="#ctx0" brushRef="#br0" timeOffset="194592.69">19787 17111 2100 0,'0'0'293'0,"0"0"-161"16,0 0 8-16,0 0-4 0,0 0-37 16,0 0-62-16,0 0-39 0,0 0-31 15,0 0-13-15,0 0-22 0,0 0-37 0,0 0-77 16,0 0-150-16,0 0-271 0,-23 16-840 0</inkml:trace>
  <inkml:trace contextRef="#ctx0" brushRef="#br0" timeOffset="195119.48">20425 17041 1639 0,'0'0'50'0,"0"0"43"15,0 0 48-15,0 0 18 0,0 0-36 0,0 0-54 16,0 0-28-16,0 0-3 0,0 0-11 15,0 0-11-15,0 0 0 0,0 0-2 0,-139-23 0 16,116 37 12-16,0 0 15 0,-2 3 1 0,3 1 13 16,1 2-1-16,2-1-10 0,3 4 3 0,1-1-10 15,6 0-4-15,1 0-8 0,4 1-3 16,3 0-16-16,1 0-3 0,3 0 4 0,7-2-15 16,1-1 10-16,6-1-6 0,2-4 1 15,4-2-2-15,4-4 3 0,3-1-7 0,2-1-26 16,0-4-2-16,0 1-40 0,1-4-16 0,-2 0-21 15,-1 0-42-15,-2-4-50 0,-6 0-114 0,-1-3-133 16,-5 1-54-16,-8 2-348 0</inkml:trace>
  <inkml:trace contextRef="#ctx0" brushRef="#br0" timeOffset="195311.99">20121 17352 2377 0,'0'0'3'0,"0"0"-2"0,0 0 24 0,0 0 1 16,0 0 18-16,0 0-3 0,0 0-7 0,0 0-10 15,0 0-13-15,140-60-2 0,-105 49-15 16,5 2-12-16,-3-1-42 0,-2 2-89 0,2 0-143 16,-4 2-227-16,-8 2-444 0,-10 2 375 0</inkml:trace>
  <inkml:trace contextRef="#ctx0" brushRef="#br0" timeOffset="196976">20962 17199 1966 0,'0'0'46'0,"0"0"36"0,0 0 41 16,0 0-4-16,0 0-42 0,0 0-45 0,0 0-7 15,0 0-4-15,0 0-19 0,0 0 6 0,0 0-3 16,0 0 6-16,0 0 3 0,0 0 6 16,-102 71 4-16,96-54-4 0,5 2 8 0,0 1-7 15,1-1 0-15,0-1-5 0,2 0-2 0,7-2-13 16,0-4 1-16,3 1 1 0,4-2-16 15,-1-6 13-15,7 0-11 0,0-4 5 0,3-1 4 16,1-1-1-16,1-6 3 0,2-2-7 0,2-4 10 16,-4 0-8-16,-3-2 8 0,2-2 6 0,-5 0-8 15,-4-1 8-15,0-1-4 0,-3-2-1 16,0 1 0-16,-2-3 3 0,-2-1-1 0,0-1-2 16,-1-4 8-16,-3 1-3 0,1-5 1 0,1-1-4 15,-4-1-6-15,0-4-7 0,-2 5 4 0,-1 2-1 16,-1 4-7-16,-1 5 10 0,-5 5-8 0,1 6 5 15,-4 6 4-15,1 5-7 0,0 1 1 0,-2 5-6 16,-1 6 3-16,0 5-3 0,-1 5 9 16,1 5 3-16,-1 1-9 0,1 3 9 0,2 2-9 15,1 2 7-15,1 2-3 0,2 0-1 0,3-2 2 16,2-1-6-16,0-1 10 0,5-4-7 0,6-3 4 16,4-3-1-16,2-1-5 0,1-4-2 15,5-2 2-15,0-1-3 0,1-3-5 16,2-3 8-16,2-1-6 0,0-1 6 0,1-3 10 15,-1-1-4-15,-1-2 3 0,-1 0-4 0,-3-5 4 16,-1-3-1-16,2-2 8 0,-3-1 2 0,-1-2-7 16,-3 0 11-16,-2-1-7 0,-3-2-1 0,-3-1 13 15,-4 2 0-15,-3 0 2 0,-2-2-2 16,0 2 2-16,-6 1-12 0,-2 1 5 0,-3 2 0 16,-2 2-11-16,-2 3 6 0,-1 4-8 0,-1 2 0 15,-1 0-2-15,1 3 5 0,0 6-2 0,1 0 0 16,2 3 3-16,1 0-6 0,3 3 2 0,1 2 4 15,0 1-2-15,2-1-6 0,1 0 6 0,2 0-12 16,4-2 1-16,0 1 7 0,2-1-9 16,3-2 0-16,2-1-1 0,3-1-2 0,-1-4 0 15,1 0 6-15,1-3 7 0,1-1-3 0,1-2 10 16,-1-1-2-16,0-1-9 0,2-5 9 0,-2-2-6 16,1-1 6-16,0-3-1 0,-1 0 3 15,1-3-7-15,-1-2-2 0,2 2 9 0,-1-4-10 16,-3 2 10-16,1 0 1 0,-2 2-4 15,-2 1-2-15,0 2 3 0,-2 4-7 0,0 2-5 16,-4 3 13-16,2 1-15 0,-3 1 9 0,1 1 3 16,-1 0-10-16,0 3 2 0,0 2 6 0,0 4-6 15,0 0-2-15,0 2 12 0,0 2-10 0,0 1 5 16,0 2 7-16,0 1-7 0,3 1 2 16,3-3 9-16,1 1-4 0,3-1 1 0,1-2 6 15,5 0-10-15,-2-2-3 0,3-1 8 0,0-2-9 16,3-3 4-16,1-2 2 0,0-2 4 0,1-1-3 15,1-1 2-15,-3-4 14 0,1 0-11 16,-1-5 15-16,-3 1-4 0,-1-4-3 0,-2 0 3 16,-3-1 0-16,-2-2 3 0,1-3-14 0,-4 0 7 15,3-2-14-15,-3-1-6 0,-1-2 4 0,0 3-6 16,-3 3 10-16,1 3 0 0,1 3 8 0,-3 4-6 16,0 3 2-16,-1 2-1 0,0 2-12 15,0 1 6-15,0 0-9 0,1 0-3 16,-1 2 5-16,0 4 0 0,2 3 0 0,-2 2 0 15,2 2 8-15,0 2-11 0,0 3 10 0,2 1 2 16,2 3-5-16,3-2 11 0,2 2-2 0,3-2 1 16,2 0-10-16,0-1 1 0,-1 0-7 0,-1-1-3 15,1 1 13-15,-4-2-9 0,0-2 6 0,-4-2 3 16,0-2-5-16,-2-3 0 0,-4 0 6 0,-1-2 4 16,0-2-3-16,-5-1 10 0,-5-1-9 15,-1-2-7-15,-2 0-1 0,-1-1-3 0,0-5-3 16,-1-1-2-16,0-1 0 0,2-1-16 0,1 0-1 15,3 0 0-15,3-2-7 0,2 0 4 0,2 1 5 16,2-1-1-16,0 1-3 0,4 2 9 16,4 0-10-16,2-1 7 0,4 2 11 0,-3 2-6 15,5-1 11-15,-2 2-3 0,4-1 0 0,-1 0 1 16,4 0 6-16,-2-1 1 0,1 0 1 0,-1 0 9 16,2 0-7-16,1 1 11 0,0-1 11 15,0 0-5-15,0-2 3 0,3 0-1 0,-4 0 2 16,-1-1 0-16,0-2 10 0,-2 3-1 15,0-4-10-15,-3 1 2 0,-4 0-3 0,-3-2-1 16,-1 1-8-16,-5 0 7 0,-2-1-12 0,0 2-9 16,-2-1 12-16,-5 2-13 0,-1 2 8 0,-2 2 3 15,-3 3-5-15,1 1 3 0,1 0 1 0,-2 2-3 16,0 2-11-16,0 2 6 0,1 4-11 0,2 2 5 16,-1 1 7-16,1 3-5 0,3 2 5 15,2 1-4-15,-1 3 0 0,4 2-2 0,1-3 6 16,1 2 2-16,2-3-6 0,8 0 5 0,0-4-5 15,4 0 0-15,2-1-6 0,4-1 9 0,-2-2-13 16,5-3 3-16,0-3 18 0,0-1-14 0,1-3 12 16,-2 0-7-16,2-3-8 0,-2-4 2 0,2 0 10 15,-2 0 4-15,3-3-7 0,-2 1 11 16,-1-4-12-16,-2 0-4 0,-2 1 12 0,-3-2-10 16,-1 0 8-16,0 0 2 0,-3-1-1 0,1 0-1 15,-3-1 3-15,0 3-1 0,-1 0-6 16,-4 4 5-16,-1 2 1 0,-2 2 10 15,-1 4 3-15,0 1 5 0,0 0-9 0,0 1-12 16,-6 5 5-16,1 5-13 0,-3 1 14 0,0 4-1 16,-2 2-1-16,1-1 3 0,4 0-3 0,-1 0 6 15,3 1-11-15,-1-3 10 0,3 3-13 0,-1-3-1 16,2-1 11-16,2-2-14 0,3-1 12 0,2-2-10 16,1-1-7-16,3-2-14 0,1-1-17 0,2-3-17 15,3 0-14-15,4-2-29 0,3 0-80 16,3-2-107-16,3-3-188 0,-8 1-164 0,-9 1-531 0</inkml:trace>
  <inkml:trace contextRef="#ctx0" brushRef="#br0" timeOffset="197128.04">22990 17058 2221 0,'0'0'196'0,"0"0"-25"0,0 0-13 0,0 0-51 16,0 0-51-16,0 0-27 0,0 0-21 0,0 0-8 15,0 0-14-15,0 0-4 0,0 0-28 16,0 0-63-16,0 0-107 0,0 0-217 0,54-8-231 0,-43 13-782 16</inkml:trace>
  <inkml:trace contextRef="#ctx0" brushRef="#br0" timeOffset="197702.15">23574 17411 916 0,'0'0'799'0,"0"0"-656"0,0 0 15 15,0 0 18-15,0 0-46 0,0 0-56 0,0 0-19 16,0 0-1-16,0 0-14 0,74-130-15 15,-65 116 0-15,0 1-9 0,-1-1 6 0,2 3-3 16,0-1 2-16,-2 2-10 0,1-2-2 0,1 3 3 16,-1 0-12-16,0 1 13 0,-3 3-6 15,1 3 2-15,0 1 3 0,-3 1 2 0,3 0 5 16,-4 4-11-16,4 2 12 0,-4 4-8 0,2 4 4 16,-1 6 7-16,-2 2-7 0,3 3 1 0,-3 3-7 15,2-1 4-15,0 4-7 0,-2 1 5 0,1 1-1 16,-1-1-14-16,-2 0 7 0,-2 0-8 15,2-1 1-15,0 1 2 0,-1-1 6 0,1 0-2 16,0 0-3-16,1 1 9 0,2-2-10 0,1-1 4 16,-3-4-1-16,0-2-3 0,0-1-1 15,-1-2 1-15,0-3 3 0,0-2-7 0,-1-3 15 16,-2-2-2-16,-4-5 7 0,-1-2 17 0,-1-2-5 16,-4-1 5-16,1 0 2 0,-2-1-3 0,-1-7-8 15,2-1 6-15,-4-2 3 0,4-2-11 16,-5 0 6-16,6-2-7 0,-4-2-5 0,6-2-2 15,2-1 2-15,2-2-9 0,-1-3-1 0,7 1 7 16,0 0-16-16,0-2 9 0,9-1-3 16,1 2-7-16,4-3-1 0,2 3 0 0,3-1-11 15,1 1-17-15,5 2 2 0,1 1-29 0,33-19-111 16,-29 20 28-16,1 3-47 0,0-1-70 16,-3 3-112-16,-1 1-128 0,0 4-77 0,-8 2-320 15,-8 4 815-15</inkml:trace>
  <inkml:trace contextRef="#ctx0" brushRef="#br0" timeOffset="197815.89">24006 17071 1235 0,'0'0'439'0,"0"0"-79"15,0 0-72-15,0 0-89 0,0 0-85 16,0 0-41-16,0 0-36 0,0 0-30 0,0 0-25 16,0 0-48-16,0 0-100 0,0 0-222 0,0 0-314 15,0 0-710-15</inkml:trace>
  <inkml:trace contextRef="#ctx0" brushRef="#br0" timeOffset="198059.86">24671 17448 2642 0,'0'0'98'16,"0"0"-31"-16,0 0 10 0,0 0 15 0,0 0-19 15,0 0-27-15,0 0-10 0,0 0-11 16,-39 124-13-16,31-99-4 0,-3 1 5 0,-4 5-14 16,-2-3 4-16,-2 2-6 0,-3-1-23 0,-5-3-15 15,-2 2-41-15,-1-1-57 0,-2-1-71 0,1-1-86 16,0-1-150-16,9-9-233 16,6-4-590-16</inkml:trace>
  <inkml:trace contextRef="#ctx0" brushRef="#br0" timeOffset="198662.2">23862 16988 2024 0,'0'0'-32'0,"0"0"35"0,0 0 36 15,0 0 14-15,0 0 4 0,0 0-21 0,0 0-10 16,0 0-4-16,0 0-6 0,0 0 4 0,0 0-10 16,118-43-1-16,-115 46-4 0,-2 0-2 15,-1 1 2-15,0 0 6 0,0 2 8 0,0 1-4 16,-2-1 7-16,-3 0-7 0,3-2 5 15,-1 1 8-15,0-2-1 0,1-1 7 0,0-1-5 0,2 1 4 16,0-2-5-16,0 0 5 0,0 0 0 16,0 0-10-16,0-2-4 0,0 0-33 0,0-1-30 15,0-1-51-15,-1-1-92 0,1 0-184 0,-1 1-228 16,-1 0-776-16</inkml:trace>
  <inkml:trace contextRef="#ctx0" brushRef="#br0" timeOffset="204070.37">17955 17958 448 0,'0'0'195'0,"0"0"78"0,0 0 19 0,0 0 25 15,0 0-75-15,0 0-70 0,0 0-44 16,0 0-7-16,0 0-33 0,0 0-8 0,0 0-13 15,0 0-31-15,-89 18 0 0,78-6-32 0,-2 5 17 16,-3 0-20-16,2 3 17 0,-4 3 5 0,0 2-31 16,-1-1 29-16,2 0-36 0,-1 1-7 15,-1 0 12-15,0 0-21 0,2-1-13 0,0 0-30 16,0-2-33-16,3-2-66 0,1-2-70 0,1-3-153 16,2-2-145-16,7-4 54 0,0-4 55 15</inkml:trace>
  <inkml:trace contextRef="#ctx0" brushRef="#br0" timeOffset="204293.27">17543 17952 2064 0,'0'0'12'0,"0"0"25"0,0 0 9 15,0 0 18-15,0 0 13 0,0 0 10 0,0 0-11 16,0 0 6-16,0 0-26 0,0 0-21 15,0 0-11-15,0 0-12 0,118 123 6 0,-93-105-24 16,2 1 21-16,4-2-39 0,-2 1-7 0,-1 0 11 16,-2 0-48-16,1-1-10 0,-2 2-50 15,0-1-50-15,-5 0-72 0,0 1-124 0,-5 1-107 16,0-6-26-16,-7-5-53 0</inkml:trace>
  <inkml:trace contextRef="#ctx0" brushRef="#br0" timeOffset="204530.29">18300 18323 2045 0,'0'0'18'0,"0"0"46"0,0 0 36 0,0 0-6 15,0 0 7-15,0 0-50 0,0 0-43 0,0 0 14 16,0 0-12-16,0 0 23 0,0 0-19 0,0 0 19 15,0 0-25-15,-57 118-18 0,57-99 31 16,0 0-33-16,5-2 10 0,-1-1-15 0,2-1-18 16,-1-2-37-16,3-4-20 0,-2-2-43 0,2-1-109 15,3-2-135-15,-2 0-212 0,-1-2-442 0</inkml:trace>
  <inkml:trace contextRef="#ctx0" brushRef="#br0" timeOffset="204693.81">18350 18137 1535 0,'0'0'97'0,"0"0"18"15,0 0-12-15,0 0 13 0,0 0-5 0,0 0-82 16,0 0-29-16,0 0-40 0,0 0-15 0,0 0-42 16,0 0-87-16,0 0-176 0,0 0-136 0,0 0-378 0</inkml:trace>
  <inkml:trace contextRef="#ctx0" brushRef="#br0" timeOffset="205071.64">18580 18352 668 0,'0'0'721'15,"0"0"-660"-15,0 0 20 0,0 0 53 0,0 0 13 16,0 0-17-16,0 0-32 0,0 0-3 0,0 0-24 16,0 0 1-16,0 0 7 0,0 0-27 15,0 0 15-15,120-2-28 0,-100-6-4 0,1-3-10 16,0 1 1-16,-2-3 6 0,1 0-31 0,-1-1 26 16,-1-1-32-16,-2 0-4 0,-1 0 24 0,-3 1-16 15,-3 0 14-15,-5 1 10 0,2 1-3 0,-6 2-23 16,0-1 12-16,-1 3-16 0,-7 1-10 0,-2 0 21 15,-2 2-13-15,-3 4 2 0,0 0 3 0,-3 1 6 16,4 1-11-16,-3 5 5 0,3 2 13 16,-2 3-27-16,5 2 19 0,1 0-3 0,2 2-7 15,2 1 5-15,0 2 4 0,5 0-16 0,2 2-5 16,-1 0 29-16,0 1-36 0,3-1-17 16,6 2-41-16,-1-3-117 0,2-1-120 15,1 1-252-15,0-7-34 0,-2-4-142 0</inkml:trace>
  <inkml:trace contextRef="#ctx0" brushRef="#br0" timeOffset="205559.21">19412 18273 1190 0,'0'0'290'0,"0"0"-236"0,0 0 50 15,0 0 32-15,0 0 3 0,0 0-3 0,0 0-73 0,0 0 21 16,0 0-18-16,0 0-16 0,0 0 3 15,117-129-19-15,-101 105-1 0,4-2-24 0,-3 1 15 16,-3-2-20-16,2-6 2 0,-3-6 19 0,-3-1-23 16,-1 0 11-16,-9 5-10 0,0 6-6 0,-3 6 5 15,-6 4 0-15,-2 2 7 0,0 6-7 0,-4 4 3 16,2 7-6-16,0 0-9 0,-3 12-1 16,2 6 0-16,-1 4 0 0,6 0 2 0,4 1 22 15,0 1-17-15,3 3 15 0,1 5-7 0,1 4-21 16,0 6 18-16,1 4-11 0,5 3 12 0,-1 4 2 15,3 1-1-15,2-7-18 0,-2-5-3 0,0-6 23 16,-3-7-20-16,1 2 20 0,-1 1-10 16,0-1-15-16,-1 0 0 0,-1 0 3 0,2-1 2 15,-3 0-36-15,0-3 6 0,1 2-72 0,0-4-51 16,-1-6-60-16,-1 3-198 0,-1-6-111 16,0-7-22-16,0 2 316 0</inkml:trace>
  <inkml:trace contextRef="#ctx0" brushRef="#br0" timeOffset="207059.72">19431 18398 1436 0,'0'0'48'16,"0"0"26"-16,0 0 10 0,0 0 42 16,0 0-25-16,0 0 2 0,0 0-13 0,0 0-34 15,0 0 25-15,0 0-21 0,122-77-2 0,-94 64-14 16,1 1 16-16,1-1-34 0,0 0-1 0,-4 2 26 15,2 1-40-15,-5 1 22 0,0 0-19 16,0 2-22-16,-5 0 6 0,-3 3 3 0,-4 0 14 0,0 2-7 16,-4 1 14-16,-4 1-22 0,2 0 0 15,-3 0 17-15,-2 1-13 0,0 4 7 0,0 2-4 16,0 1 3-16,0 2-12 0,0 2 1 0,-1 0 9 16,0 3-31-16,-3 0 27 0,3 0-16 15,1 1 8-15,0 0 13 0,0 2-7 16,0-2 8-16,0-1-34 0,6-3 31 0,-2 1-37 15,6-3 32-15,-1-2 12 0,0-1-30 0,4-2 28 16,-3-4-17-16,1-1 5 0,4 0-8 0,-3-2 15 16,0-5-18-16,-1-1 5 0,-1-1 24 0,1-4-19 15,0 0 14-15,-4-2-15 0,4-1 9 0,-5-1-7 16,-2 0 9-16,-3-3 16 0,-1 2-27 0,0-2 18 16,-7 1-14-16,-1 0-4 0,-3 2 6 15,-4 1-4-15,0 1-5 0,0 2-2 0,-4 3 24 16,5 2-24-16,-3 3 31 0,4 3-11 0,-1 2-25 15,-1 0 17-15,5 5-22 0,1 4 19 16,4 1-12-16,0 3 13 0,4-1-13 0,1 3-25 16,0 0 15-16,8 0-47 0,1-1-11 0,4-1-35 15,4-2-40-15,-1-2-31 0,3 0-31 0,6-2-59 16,-2-3-69-16,3-2 66 0,1-1 62 0,3 1 96 16,0-2 106-16,1 0-8 0,0-2-6 15,-1-2 6-15,0-2 17 0,0 0 3 0,-4-2 20 16,0 0 28-16,-1 0-5 0,-3-1 49 15,-3-2 4-15,-3 1 25 0,-1 0 26 0,-5 1 19 16,-5-1 5-16,0 1-13 0,-5 1 4 0,0 1-46 16,-6 1 0-16,-4-1-14 0,-2 2-24 0,-3 0 0 15,-2 2-25-15,-2 2 11 0,-1 1-31 0,-1 0 7 16,1 2-14-16,0 4-20 0,0 2 24 0,2 1-14 16,-1 2 7-16,7 2-23 0,-1 2 17 0,3 0-33 15,2 1 27-15,1 0 17 0,4 0-44 16,3 1 40-16,0-5-32 0,3-2-3 0,6-1 5 15,3-2-1-15,3-4-8 0,2-2-1 0,-1-1 41 16,4 0-29-16,1-6 27 0,0-1-9 16,-1-1-20-16,2-2 21 0,-4 0-20 0,1-2 19 15,-2 2-20-15,-4-1 9 0,-1 1-6 0,-2 2-7 16,0 0 15-16,-1 2-19 0,-2 2 18 0,-3 0-2 16,3 3 13-16,-3 1-15 0,5 0 12 0,-5 0-2 15,2 7-37-15,-2-1 34 0,2 3-32 16,-2 0 18-16,2 3 18 0,-1-1-6 0,0 2-1 15,-1-1-18-15,1 1 21 0,-2-1-32 16,5-1 37-16,-1-1 0 0,-2-2-21 0,3-2 24 16,-1 0-22-16,1-4 15 0,-1-1-17 0,2-1 21 15,2 0-14-15,-3-3 0 0,2-4 29 0,0-2-21 16,1-1 4-16,-1-3-4 0,0 0 5 0,1-1-7 16,-2 1 25-16,0-1 2 0,1 0-29 0,-5 0 22 15,4 1-23-15,-2-1-2 0,0 1-2 16,0 0 6-16,-1 1 9 0,0-1-22 0,1 3 28 15,0 0-35-15,-2 1 18 0,2 3 12 0,-2 1-19 16,0 3 15-16,0-1-20 0,-1 3 14 0,-2 0-8 16,0 4 14-16,1 2-12 0,0 3 2 15,0 3 10-15,0 1-16 0,1 2 8 0,-1 1-10 16,6 0 9-16,-2 1-8 0,-1-1 19 0,6 0-9 16,-1-1-16-16,1-1 23 0,2-1-25 15,0-3 8-15,3-1 12 0,1-2-5 0,1-1 3 16,1-1 14-16,-2-4 6 0,4-1-26 0,1 0 35 15,-3-3-27-15,1-3-12 0,0-1 29 16,-3-3-21-16,-1 0 23 0,1-1-5 0,-3-1 7 16,-3-2-15-16,-1 0 11 0,-1 0 2 0,-2-1-25 15,-1-3 27-15,1 0-18 0,1-4 2 0,-1-1 8 16,1-3-2-16,1-13-11 0,2-5-8 0,1-8 11 16,-1 1-21-16,-2 7 12 0,-2 9 13 0,-2 10-12 15,-2 3 9-15,-2 6-4 0,1 7-3 0,-2 2 3 16,-1 4 12-16,0 3 4 0,0 0-9 15,0 5 5-15,-6 4-13 0,2 6-6 0,-4 3 7 16,-1 5-1-16,1 3-11 0,3-3 2 0,-1 0 12 16,3-4-9-16,-2-1 19 0,2 2-5 15,1 2-15-15,-1 1-3 0,0 2-3 0,1 2-1 16,2 1 4-16,-1-3 17 0,1-1-15 16,0-2 2-16,4-3-3 0,3-1-10 0,2-3 0 15,1-1 9-15,1-4 14 0,3-1-19 0,2-2 7 16,2-2-4-16,0-2-21 0,0-3 31 0,2 0-6 15,-3-1-3-15,2-5 14 0,-2-1 9 0,-2-3-14 16,-1 0 25-16,0-1-9 0,-2-2-43 16,0 1 43-16,-2-2-38 0,0 0 22 0,0-1 23 15,-2 0-13-15,-3 1 6 0,-1-2-20 0,-1 1 18 16,-1 1-19-16,-2 2 23 0,0 1 4 0,-2 1-15 16,-1 2 10-16,-3 3-7 0,-1 3 2 0,-1 2-20 15,-1 2 17-15,-2 7-24 0,0 2 11 0,1 3 21 16,0 3-18-16,-3 0 12 0,3 4-19 15,0 0 10-15,1 0-13 0,1 0 22 0,-1 0 5 16,2 0-37-16,5-3 34 0,-1 2-38 0,3-4 3 16,0-1 22-16,5-3-20 0,5 0 10 0,2-3-19 15,6-2 1-15,1-1-46 0,1-1-17 16,2-4-60-16,2-1-82 0,3 0-78 0,-4-1-199 16,-3-3-74-16,-9 2-243 0</inkml:trace>
  <inkml:trace contextRef="#ctx0" brushRef="#br0" timeOffset="207277.62">21148 17990 2452 0,'0'0'18'0,"0"0"38"0,0 0 22 0,0 0-1 15,0 0 19-15,0 0-60 0,0 0 3 16,0 0 16-16,124-13-33 0,-95 7 8 0,9-2-35 16,5-1-19-16,4-3-51 0,-3 1-70 0,-5 2-150 15,-16 3-375-15,-7 1-841 0</inkml:trace>
  <inkml:trace contextRef="#ctx0" brushRef="#br0" timeOffset="208220.51">22335 18117 997 0,'0'0'184'0,"0"0"-113"15,0 0 58-15,0 0-1 0,0 0 25 16,0 0-67-16,0 0-47 0,0 0 16 0,0 0-32 16,0 0 26-16,0 0 8 0,0 0-10 0,0 0-10 15,-26-120 7-15,18 116-19 0,-1 3-33 16,-1 0 29-16,-1 1-32 0,-2 0 20 0,2 6 20 16,-4 2-8-16,1 1 5 0,3 1-15 0,-2 3 19 15,2-1-25-15,1 2 10 0,3 1-4 0,1-1-17 16,2 0 0-16,4-1 3 0,0-1-2 0,0 1-18 15,2-3 25-15,5-1-28 0,0 1 15 0,3-1 22 16,0-2-29-16,1-2 25 0,3-1-20 0,1-2 6 16,1-2 3-16,3 0 13 0,-2-5 17 15,0-1-28-15,0-3 29 0,-1-1-29 0,-2-1 1 16,0-1 23-16,-3-1-13 0,-4 1 13 0,-1-1-8 16,-3-2 12-16,0 2-16 0,-3 0 9 15,0-2 0-15,-5 1-15 0,-2-1 10 16,-2 3-3-16,-1-1 14 0,-2 1-20 0,-1 1 22 0,-3 2-17 15,2 2-11-15,-2 1 29 0,4 3-20 16,-3 1 12-16,3 2-9 0,-1 0 6 0,3 5-23 16,4 2 16-16,1 1-7 0,3 1-27 0,2 1 30 15,0 1-30-15,4-2 11 0,5 2 6 0,5-1-14 16,-1-1 6-16,1-1-6 0,4 0-4 16,-3-2-33-16,2 0-27 0,0-2-28 0,-2 0-52 15,0-1-40-15,-4 0-88 0,-1 0-115 0,-1-1-58 16,-4-1 56-16,-1 0 192 0</inkml:trace>
  <inkml:trace contextRef="#ctx0" brushRef="#br0" timeOffset="210903.81">22376 18151 322 0,'0'0'137'0,"0"0"31"0,0 0 15 15,0 0 5-15,0 0-45 0,0 0-54 0,0 0-22 16,0 0 3-16,0 0-15 0,0 0 21 0,0 0 2 16,0 0-8-16,0 0 8 15,0 0-5-15,13-37 5 0,-12 32-9 0,2 1 21 16,0-2-17-16,-2 2 7 0,-1 0 24 0,0 0-36 0,0 1 5 16,0-1-24-16,-1 2-11 0,-2-1-16 15,-1 1 9-15,-1-1 0 0,0 1-26 0,0 1 21 16,0 1-19-16,-3 0-3 0,1 0 6 15,-1 0-1-15,0 3-15 0,-2 2-1 0,2 0 20 16,0 3-28-16,-2 1 25 0,1 1-7 0,-1 3-14 16,0 0 12-16,-1 2-8 0,0 2 13 0,2 2-23 15,0-1 21-15,3 3-30 0,0-1 7 0,3-2 29 16,2 1-26-16,1-2 26 0,0-1-21 0,4 0-1 16,2-3-7-16,0-1-4 0,3-3 30 15,0 0-23-15,1-2 30 0,0-4-10 0,2-1-15 16,0-2 15-16,1 0-7 0,-1-2-1 0,2-4 3 15,0-3 19-15,-3 0-24 0,4-4 33 0,-2 1-9 16,0-4-24-16,-3 1 20 0,-1-2-10 0,2 0 20 16,-4 0-18-16,0 0 27 0,-1-1-32 15,-1 0-14-15,1 1 38 0,-4 1-30 0,0-1 26 16,-2 3 5-16,0 3 10 0,0 1-11 0,0 2 11 16,0 3-6-16,0 2-45 0,0 1 26 15,0 2-27-15,0 0 7 0,0 6 15 0,0 5-10 16,0 0 3-16,-2 5-12 0,1 3 15 0,0 2-18 15,1 1 16-15,0 3 4 0,0-2-18 16,1 2 18-16,4-1-9 0,0-2-6 0,4-1-6 16,2-3 13-16,0-2-30 0,2-2 16 0,2-4 35 15,1 0-39-15,3-6 45 0,-1 0-27 0,1-4-6 16,1 0-2-16,1-5 5 0,-4-4 31 0,2-2-41 16,1-1 51-16,-3-3-38 0,1-1-12 0,-2-3 31 15,-1-1-22-15,-1 0 17 0,-2-2-3 16,1 1 10-16,-3-4-19 0,0 0 20 0,-2 1 0 15,0-1-26-15,-2 4 22 0,2 0-18 0,-5 3 14 16,1 5 2-16,-2 3 8 0,0 3-16 16,-2 3-14-16,0 4 20 0,0 2-31 0,0 9 31 15,-3 2-8-15,1 6-17 0,-3 3 11 0,1 4 1 16,0 4 3-16,2 5-18 0,-3 2 22 0,1 2-38 16,1 0 11-16,-2 2 30 0,3-10-27 15,-2 1 37-15,-2-4-16 0,4-4-11 0,-3 6-5 16,1-5-6-16,-2 2 8 0,-2 0-18 0,1 1 21 15,0-1-9-15,0-1-5 0,0 1 14 16,0-9-15-16,0 5 8 0,2-5 3 0,-1 2 21 16,-4 0-7-16,5-3 11 0,1-2-5 0,1-9-3 15,1 1 12-15,2-7 0 0,0 0 19 0,0-4-27 16,4-14 27-16,6-14-29 0,6-13-7 0,3-7 22 16,1-7-21-16,1-5 16 0,1-3-8 0,-3 2 8 15,1 2 7-15,-3 5-3 0,1 7-6 0,-2 5-12 16,-1 5 3-16,-3 8-15 0,2 9 17 15,-4 8-8-15,-3 5-11 0,-1 7 15 0,-1 4-8 16,-2 2 21-16,-2 9-19 0,-1 2 16 0,0 5-10 16,0 5-14-16,-1 1 5 0,-2 2 1 15,0 1 21-15,-1-1-24 0,3-2 29 0,0-1-40 16,-1-2-20-16,2-3 33 0,0-3-24 16,4-4 29-16,6-1 13 0,-3-5 4 0,5-4-6 15,-1-1 11-15,3-1-6 0,3-6-35 0,-2-4 33 16,4 0-21-16,-3-5 15 0,1 0 13 0,-2-3-8 15,3 1-4-15,-5-3-17 0,5 0 27 0,-8-1-20 16,5 0 18-16,-3 0 10 0,0 0-21 16,0 0 16-16,-2 4-10 0,0 2-10 0,-4 3-15 15,0 2 11-15,-1 4-21 0,-1 2 13 0,0 4 31 16,1 1-21-16,-3 0 26 0,-1 3-24 0,2 5 2 16,-2 1-13-16,0 3 17 0,1 1 24 0,-1 2-43 15,-1 2 39-15,1-1-39 0,-1 1-16 0,2-1 32 16,1 1-19-16,0-1 8 0,1-1 6 15,1-3 7-15,-1 0-18 0,2-3 30 0,1-1-14 16,0-2-17-16,3-2 17 0,-1-2-16 0,1-2 19 16,1 0-8-16,-1-2 1 0,0-3-8 0,1-3-4 15,-1-2 25-15,-1 1-8 0,2-2 7 16,-2 0-2-16,1 1 0 0,-3-2-8 0,0 1 16 16,1 1-3-16,-2 2-31 0,-1 0 33 15,0 2-35-15,0 1 10 0,-1 2 19 0,-1 1-14 16,-2 2 14-16,0 0-16 0,-1 0 10 0,1 4-17 15,0 2 17-15,1 1 5 0,-1 2-13 0,-1 1 12 16,1 3-14-16,-1 1 5 0,0 3-11 16,0 0 15-16,2 2-16 0,-1 0 2 0,0 0 21 15,0 0-22-15,3-1 20 0,2-3-7 0,-2 0-4 16,2-3-4-16,2-2 13 0,-1-1 5 0,2-4-27 16,1-2 32-16,-2-2-29 0,2-1 5 0,-1 0 25 15,0-2-8-15,2-3 16 0,-3-3-14 0,-2-2 20 16,0 0-21-16,0 0 16 0,0-3 5 0,-2-1-18 15,0 0 19-15,-3-2-25 0,-1-2-3 16,0-2 1-16,0-1-1 0,-5-2-9 0,0-1 3 16,-2 0 16-16,-1 0-22 0,-2 1 29 0,-3 2-9 15,2 2-17-15,0 1 6 0,-1 6-7 16,2 3 0-16,-1 3-9 0,0 5 11 0,1 1-13 16,2 0 11-16,-2 7 6 0,4 1-8 0,1 1 2 15,3 2 3-15,0 1 3 0,2 1-19 16,0-2 18-16,6 0-26 0,4-1-19 0,5-1 25 15,0 0-24-15,5-2 17 0,1 0 3 0,1-2 2 16,4-1-5-16,-2-1 8 0,4 1 12 0,-3-2-16 16,2-1 23-16,-3-1-8 0,2 0-4 15,0 0 13-15,-1 0 1 0,-4-1-15 0,-2-2-1 16,1-1 25-16,-4 1-31 0,-1-1 44 0,-4-1 12 16,-1 0-30-16,-1 1 39 0,-4 0-21 0,-1 0 3 15,-3 0-10-15,-1 2 6 0,0-2-12 0,-7 2 2 16,0 1 26-16,-3 0-24 0,0 1 6 0,-1 0-16 15,-4 1-9-15,2 2-1 0,-4 3 14 0,4 2 2 16,-4 0-21-16,5 3 18 0,-2 0-26 16,0 2 2-16,4 2 18 0,1 1-11 0,1 0 1 15,3 0-1-15,1 0 17 0,2 0-20 0,2-2 24 16,0-1-4-16,1-3-30 0,5-2 23 16,4-1-25-16,4-3 33 0,1-1-10 0,3-3 16 15,2 0-8-15,1-1-30 0,0-5 43 16,0-2-36-16,1-1 32 0,-1-2 6 0,-2 0-17 15,1-2 6-15,-5 1 0 0,0-1-2 0,-5 1-11 16,0 1 25-16,-4 1-24 0,-2 1 10 0,-3 0 10 16,0 4-12-16,-1 0 4 0,0 3-12 0,0 0 12 15,-3 2-19-15,-3 0 18 0,3 4 1 16,-5 3-25-16,2 1 20 0,0 1-13 0,-1 1 7 16,0 3-6-16,1 0 7 0,1 1-19 0,1 0-3 15,3-1 32-15,0 1-29 0,1-1 31 0,0 0-5 16,1-2-14-16,6-1 12 0,2-1-5 0,3 0 7 15,0-2-23-15,7-3 23 0,-2 0-22 16,2-4 4-16,2 0 31 0,0 0-22 0,0-4 16 16,-1-2-13-16,0-1-1 0,-3-2-10 0,2 1 24 15,-4-1 4-15,0-1-19 0,-5 1 21 0,-1-2-21 16,0-1 9-16,-4 2-9 0,2-2 13 0,-4 2-24 16,4 1 14-16,-6 1 29 0,1 1-34 15,2 2 26-15,-4 3-29 0,0 1-12 16,0 1 9-16,0 3 3 0,-4 4 21 0,0 4-22 15,-3 2 29-15,3 2-37 0,-3 4-11 0,2 5 25 16,-1 1-24-16,2 3 22 0,0 2-4 0,2-6 12 16,1 0-24-16,0-6 34 0,-1 1-5 0,2 1-39 15,-1 0 40-15,-3 7-51 0,3-5 17 16,-1 7 6-16,-4-5 1 0,3-1-3 0,-2 1-25 16,1-6 55-16,-1 4-52 0,0-6 62 0,-2 5 16 15,1-1-55-15,-3-3 53 0,1 0-43 0,5-10 11 16,-7 6 1-16,3-7 15 0,3-2 4 0,-3 2-22 15,7-6 46-15,-5-5-50 0,0-3 21 0,-2-9 4 16,4-10-13-16,6-2 12 0,9-14-19 16,5-5 12-16,9-2-25 0,-1 0 13 0,6 2-3 15,2 1 1-15,-2 6 5 0,2 5 5 0,-3 5 2 16,0 3-21-16,-2 7 28 0,-2 3-36 0,-1 6 23 16,-2 4 0-16,-3 5-28 0,-5 3 18 15,2 0-18-15,-7 3 29 0,0 4-15 16,-8 3 26-16,-1 1-22 0,-1 2-20 0,-5-1 35 15,-4 2-37-15,-1 0 22 0,-2-1 7 0,-2 0-4 16,2 0-2-16,0-1 17 0,-2-2-5 0,3 1-26 16,4-3 26-16,0-1-29 0,5 0 12 0,1-2 6 15,1 0 2-15,3-3-3 0,5 0-13 0,4-2 35 16,-1 0-33-16,8 0 33 0,-3-3-3 16,4-3-37-16,2-1 32 0,0-2-13 0,2-1 16 15,3-1-6-15,-4-3 8 0,5 2-24 0,-4-1-4 16,3-1 33-16,-1-1-22 0,-2 1 35 15,-3 0-13-15,0 0-4 0,-2-1-2 0,-5 1-1 16,2 1 10-16,-6 1-22 0,-1-1 21 0,-5 3-20 0,3 0 11 16,-6 2 11-16,-1 2-6 0,0 1-4 15,-4 2-26-15,-2 0 23 0,-4 3-7 0,0 0 10 16,-4 1 1-16,0 5-27 0,-1 3 0 0,-1 1-1 16,-3 2 12-16,4 1-16 0,-2 2 23 15,2 1-20-15,-1 1 1 0,4 2 34 16,1-2-37-16,3 0 25 0,1-1-17 0,5-1-2 15,2-2-5-15,0 1 11 0,2-4 19 0,6-2-39 16,3-1 27-16,0-1-50 0,4-3-33 0,-1-2 3 16,4-1-58-16,-1 0-24 0,1-1-46 0,-1-3-48 15,3-2-47-15,-9 1-199 0,-1 2-626 0</inkml:trace>
  <inkml:trace contextRef="#ctx0" brushRef="#br0" timeOffset="212139.43">19074 18859 0 0,'0'0'93'0,"0"0"151"15,0 0 43-15,0 0 35 0,0 0-56 0,0 0-50 16,0 0-55-16,0 0-15 0,0 0-50 0,0 0 16 16,0 0-10-16,0 0-2 0,0 0-8 15,0 0-16-15,-64-14-5 0,58 10-34 0,-2 1 17 16,8 3-23-16,-2-7-9 0,0 0 15 0,-3 0-16 16,3 2 2-16,0-4-5 0,-1 3 12 15,-3-1-27-15,4 0 19 0,-6-2 11 0,4 2-45 0,-3 1 43 16,-8-7-21-16,7 9-22 0,-9-2 14 15,4 1-15-15,-4 3-14 0,4 1 11 16,-5 1 28-16,4 0-29 0,-4 3 39 0,0 3-20 16,2 3-30-16,0-1 14 0,1 3-14 0,0 0 19 15,2 2-10-15,2 1 19 0,3 1-22 0,0-2-2 16,4 1 18-16,2 1-24 0,2-2 23 0,0-1-8 16,2-6 65-16,8 7-12 0,-4-6 26 0,11 1 7 15,0 0-77-15,-1-7 44 0,2 2-39 0,1-3 14 16,0 0 8-16,2-6 2 0,-1 0-1 15,-2-3-18-15,0-1-7 0,0-2-36 0,2 0 32 16,-2-4 3-16,-4 1 16 0,1-1 17 0,-2-1-16 16,-2 0 7-16,-1-2-13 0,-3 0 15 15,-1-8-3-15,2 1-21 0,-6-7 8 0,3 2-13 16,-5-1-6-16,0 5 17 0,0 3 32 0,-6 7-21 16,5 6 25-16,-3 4-12 0,0 5-52 0,2 2 28 15,2 0-25-15,0 0 16 0,-1 1 7 16,-1 5 4-16,0-1-22 0,-3 8-9 0,5-6 35 15,-2 6-37-15,1 1 40 0,0 0-12 0,0 1-22 16,-3 1 22-16,4 2-29 0,0-2 10 16,0 3 3-16,0 0 6 0,4-1-5 0,1 0 3 15,0 2 14-15,1-4-22 0,3 0 26 0,1-2-12 16,0 0-6-16,6-2-7 0,-4 1 19 0,0-4 15 16,7 1-36-16,-5-3 50 0,5 0-48 0,-2-3 1 15,1 1 27-15,-2-3-10 0,0 0 3 0,-2-2-6 16,2 0 41-16,-3 0-51 0,-1 0 58 15,-6-2-4-15,6-4-49 0,-8 2 37 0,3-1-35 16,3-7 20-16,-8 7-9 0,4-1 15 0,-3-8-13 16,-2 7-23-16,-1-1 30 0,0-7-28 0,0 7 20 15,0 0 3-15,-2-6 7 0,0 7 10 16,-2 1-5-16,1 0-10 0,3 6-36 0,0 0 8 16,-8-6-33-16,4 1 29 0,-3 1 12 15,3-1-4-15,-2 6 12 0,4 6-29 0,-1 5 32 16,-2 0-34-16,5 1 30 0,0 1-7 0,0 3-75 15,4-1 18-15,0 2-73 0,5 0-33 0,0 0-52 16,2-1-115-16,3 2-167 0,2-3-110 16,-8-8-46-16</inkml:trace>
  <inkml:trace contextRef="#ctx0" brushRef="#br0" timeOffset="212494.81">20330 18598 2042 0,'0'0'85'0,"0"0"30"16,0 0 41-16,0 0 13 0,0 0-20 15,0 0-52-15,0 0-11 0,0 0-36 0,0 0-5 16,0 0 7-16,0 0-18 0,0 0 8 0,0 0-38 16,0 0 9-16,3 0-28 0,5 0 22 0,-3 0 17 15,12 11-59-15,-13-2 30 0,8 6-28 0,0 0 3 16,-1 0-15-16,0-1-15 0,2-1-76 15,-2 0-98-15,0 0-75 0,4-2-249 0,-10-5-160 16,3 0-274-16</inkml:trace>
  <inkml:trace contextRef="#ctx0" brushRef="#br0" timeOffset="212711.62">20717 18550 1777 0,'0'0'464'0,"0"0"-303"0,0 0-20 0,0 0-5 16,0 0 1-16,0 0-85 0,0 0-13 0,0 0-32 16,0 0-6-16,0 0-13 0,0 0 1 0,0 0 34 15,0 0-10-15,-57 59 2 0,50-46-1 16,-2 3-21-16,0-2-13 0,0 4 7 0,0 0-9 0,-4 0-20 16,4 2 10-16,-5 1-60 0,2-2-31 15,2 1-33-15,-1 0-93 0,0-2-103 0,2 0-243 16,5-9-51-16,-1 1 38 0</inkml:trace>
  <inkml:trace contextRef="#ctx0" brushRef="#br0" timeOffset="213344.45">20864 18955 1570 0,'0'0'70'0,"0"0"42"15,0 0-3-15,0 0 16 0,0 0 33 0,0 0-42 16,0 0-47-16,0 0 21 0,0 0-43 0,0 0 2 15,0 0-15-15,0 0-31 0,0 0-30 0,0 0 12 16,92-99 26-16,-79 84 8 0,1-1 39 0,-2 0-14 16,-1 0-15-16,2 0-2 0,-3 1-9 15,3 1-6-15,-9 6-17 0,5-7 23 0,-4 8-18 16,1 0 5-16,1 1 6 0,-7 6-13 0,5-2-4 16,1 2-16-16,-2-1 23 0,5 4-30 15,-7 3 32-15,4 9-6 0,-3 1-43 0,2 3 31 16,-2-2-42-16,1 5 20 0,3 5-10 15,1-1 18-15,-1 5-7 0,-1-5-9 0,3 4 51 16,0-2-38-16,-1 1 8 0,-1 0-2 0,1-2-41 16,2-24 10-16,-4-3-5 0,1 0 21 0,-1 0 11 15,2 0-35-15,-1 0 71 0,-3 0-4 0,-1 0-2 16,-3 0 67-16,0 0-42 0,0 0-18 16,0 0 193-16,0 0 4 0,0 0-20 0,0 0 41 15,0 0-153-15,-3 0-33 0,-5 0 42 0,-2 0-28 16,-4 0-20-16,6 0-177 0,-10 0-10 0,4 0 20 15,0 0-7-15,1 0 194 0,0 0-12 0,2 0-4 16,0 0-1-16,-1 0-13 0,7 0 6 16,-5 0-14-16,3 0 13 0,2 0-6 0,-3 0 9 15,7 0-5-15,-2 0-6 0,4 0 3 0,-1 0-7 16,2 0-2-16,8 0 10 0,-1 0-2 0,5-7-7 16,3-8 2-16,-1 2-34 0,2 0-26 0,3-2-41 15,6-3-74-15,-5 3-101 16,7-5-174-16,-11 9-318 0,-6 3-610 0</inkml:trace>
  <inkml:trace contextRef="#ctx0" brushRef="#br0" timeOffset="213716.81">21461 18731 1916 0,'0'0'133'0,"0"0"-2"15,0 0 32-15,0 0 28 0,0 0-59 0,0 0-31 16,0 0-39-16,0 0 20 0,0 0-58 0,0 0 24 16,0 0-1-16,0 0-38 0,0 0 18 15,0 0-27-15,28-73 14 0,-28 73-15 0,0 0 11 16,0 0 12-16,0 0-31 0,0 0 20 16,0 0-15-16,0 0-8 0,0 0 2 0,0 1 13 15,-5 6-15-15,1 0 27 0,-2 0 22 0,1-1-48 16,-2 1 41-16,1-1-44 0,1 1 10 15,5-7 23-15,-6 4-3 0,0 1-2 0,0-1-24 16,1 2 42-16,5-6-50 0,0 0 51 0,0 0 3 0,0 0-56 16,0 0 43-16,0 0-51 0,0 0 30 15,0 0 0-15,0 0-4 0,-2-1 0 0,2-5-26 16,-1 0 23-16,1 0-21 0,0 6 12 0,0 0-6 16,0 0-9-16,0 0-19 0,0 0-2 15,0 0-25-15,0 0-31 0,0 0-33 0,0 0-104 16,0 0-95-16,1 0-211 0,5 2-143 0,0 0-174 0</inkml:trace>
  <inkml:trace contextRef="#ctx0" brushRef="#br0" timeOffset="-214401.69">21384 18655 303 0,'0'0'99'15,"0"0"51"-15,0 0 15 0,0 0 12 16,0 0-44-16,0 0-49 0,0 0-38 0,0 0-16 0,0 0 16 15,0 0-37-15,0 0 26 0,0 0-12 16,-2-18-10-16,2 18 11 0,0 0 12 0,0 0 22 16,0 0-19-16,0 0 48 0,0 0-25 0,0 0 15 15,0 0 35-15,0 0-34 0,0 0 28 16,0 0-21-16,0 0 8 0,0 0-11 0,0 0-1 16,0 0 4-16,0 0-32 0,0 0 14 0,0 0-26 0,0 0-9 15,0 0-8-15,0 0-4 0,0 0-11 16,0 0-4-16,0 0 13 0,0 0-19 0,0 0 16 15,0 0-19-15,0 0 8 0,0 0-16 16,0 0 7-16,0 0 13 0,0 0-52 0,0 0 33 0,0 0-40 16,0 0 2-16,0 0 38 0,-5 1-8 15,0 5 22-15,1-1-4 0,0 2 16 0,4-7-25 16,0 0 28-16,0 0-7 0,0 0-39 0,0 6 40 16,3 1-33-16,0 1 21 15,-1-1 13-15,-2-7-2 0,0 0 2 0,0 6-13 0,2 1 27 16,-2-1-21-16,3 1 22 0,-3-7-8 15,0 0-7-15,0 0-3 0,0 0 9 0,0 0 10 16,0 0-32-16,0 0 31 0,0 0-47 0,0 0 6 16,0 0 20-16,0 0-23 0,0 0 27 0,0 0-19 15,0 0 12-15,0 0-14 0,0 0 13 0,0 0 10 16,0 0-32-16,0 0 29 0,0 0-27 16,0 0 11-16,0 0 0 0,0 0 6 0,0 0-7 15,0 0-17-15,0 0 33 0,7 0-31 0,-1 0 29 16,-1-1 5-16,2 0-10 0,-7 1 9 0,0 0 3 15,0 0-5-15,0 0-16 0,0 0 27 0,0 0-36 16,2 1 22-16,2 6 11 0,-1-1-15 16,-1 0 6-16,-2-6-19 0,0 0 28 0,0 0-36 15,0 6 37-15,-6 0 7 0,0 0-47 0,0 1 37 16,6-7-34-16,0 0 8 0,-5 3 3 0,-1 1-3 16,0-1-6-16,0 0-19 0,6-3 0 0,0 0-62 15,0 0-38-15,0 0-102 0,0 0-153 16,0 0-140-16,0 0-70 0,0 0 16 0</inkml:trace>
  <inkml:trace contextRef="#ctx0" brushRef="#br1" timeOffset="-96173.15">1401 7797 0 0,'0'0'0'0,"0"0"19"16,0 0 83-16,0 0-42 0,0 0-19 0,0 0-13 15,0 0-9-15,0 0 0 0,0 0 0 0,0 0 7 16,0 0 8-16,0 0 14 0,-23-18 14 0,22 18 9 16,1-1 8-16,0 1-3 0,0-1-2 0,0 1-6 15,0 0-3-15,0 0-1 0,0 0-5 16,0 0-2-16,0 0-7 0,0 0-8 0,0 0-10 16,0 0-2-16,0 0-1 0,0 0 2 0,0 0 12 15,1 0 2-15,0-2 4 0,2 2 2 16,0-1-4-16,2 0-1 0,-1 0-1 0,1-1-1 15,0 0-3-15,2 0 0 0,-3 1-5 0,5-1 1 16,-3-1 0-16,0 1-1 0,2 0 0 0,2-2-5 16,-1 2 0-16,0-1-5 0,-2 1 1 15,7-1 0-15,-4 0-4 0,1 0 1 0,1 0-6 16,0 0-1-16,4 1 0 0,-5-1-2 0,2 0 1 16,0 2-3-16,0-1 1 0,-1 1-4 15,1 0 2-15,4-1-2 0,-5 1 2 0,5 0-3 16,-5 1-2-16,1 0 0 0,0 0-6 0,1 0 3 15,-2 0 1-15,0 0-2 0,4 0 2 0,-4 0-2 16,3 0 0-16,0 1 2 0,1 0 3 0,0 1-1 16,3-2 1-16,-4 1-3 0,1 0-1 0,1 0 1 15,-2-1-3-15,2 0 2 0,-2 1-2 0,1-1-2 16,-3 0 1-16,3 1-1 0,-2-1 3 16,0 0-2-16,1 1 2 0,-4-1 0 15,3 0-3-15,0 0 2 0,-2 0 0 0,1 0-2 0,1 0 0 16,0 0 3-16,-2 0-2 0,1 1 1 15,2-1 2-15,-3 1-5 0,2-1 5 16,-1 0-1-16,-1 2 4 0,0-2-4 0,-1 0-1 16,2 0-1-16,0 0-6 0,-1 0 6 0,-2 1-1 15,0-1-1-15,1 0 5 0,-1 1-5 0,-1-2 2 16,2 2-2-16,-2 0 2 0,0 0-1 0,-3-1 1 16,3 1 0-16,-1 0-1 0,0 1 2 0,0-2-3 15,-2 1 2-15,2 0-5 0,0 0 4 16,-3 0-1-16,3 0-1 0,1 1 8 0,-2-2-7 15,-1 1 2-15,2 0 1 0,1-1-6 0,0 1 4 16,0-1 1-16,0 0 3 0,2 0-2 0,-2 0 1 16,4 0-1-16,-1 1-4 0,0-1 4 0,3 0-2 15,-2 1-1-15,-1-1 0 0,-1 2 1 16,2-2-1-16,-3 1 2 0,0-1 1 0,1 0-4 16,1 0 4-16,0 1-3 0,0-1 2 0,-2 0 0 15,1 0-1-15,0 0 1 0,0 0-2 0,1 1 1 16,-2-1 0-16,-2 1 0 0,0-1 3 0,1 0-4 15,-2 0 3-15,-3 1-2 0,-1-1-1 16,2 2 1-16,-3-2-1 0,-1 0 1 16,0 0 0-16,-1 0 1 0,3 0-4 0,-3 1 0 15,0 0-7-15,0-1-8 0,0 1-11 0,0-1-13 16,0 1-18-16,-3 0-24 0,1 2-29 0,0 0-51 16,-3 2-81-16,0 0-116 0,-1-1-38 0,4-2-508 0</inkml:trace>
  <inkml:trace contextRef="#ctx0" brushRef="#br1" timeOffset="-90628.59">10173 7790 118 0,'0'0'109'0,"0"0"-38"0,0 0-10 15,0 0 24-15,0 0 29 0,0 0 15 16,0 0-3-16,0 0-4 0,0 0-22 0,0 0-8 16,0 0-8-16,0 0-11 0,0 0 0 0,0 0-7 15,-75-32-5-15,75 31-5 0,0 1-13 0,0 0-12 16,0-1-9-16,2 1-3 0,2 0 0 15,4-2 10-15,1 1 5 0,1 1 0 0,3 0-1 16,3 0-4-16,-2 0-5 0,4 0-1 0,0 0 0 16,-3 0 1-16,4 0-1 0,1 0 2 0,-2 0 2 15,0 0-2-15,-1 0 2 0,2 0-4 0,1 0-3 16,0 0-2-16,0 1-3 0,1-1 0 16,-2 2-1-16,3-2-3 0,-1 1-3 0,0-1-1 15,0 1-2-15,0-1 1 0,-2 1 2 0,2-1-1 16,-2 0-2-16,-1 1 1 0,0-1-2 15,-4 0 1-15,4 0-1 0,-4 0 0 0,4 0-3 16,-6 1 1-16,4 1-1 0,-3-2 0 16,-2 1-2-16,1 0 0 0,1 0-1 0,-2 0 1 15,0-1 0-15,-5 0-1 0,4 1 0 0,-2-1-3 16,1 2 0-16,-1-2-3 0,2 1 1 0,-1-1-1 16,-1 1-5-16,-1 0-1 0,3-1-7 0,-2 0-6 15,0 1-10-15,-3-1-21 0,3 0-35 0,-5 1-58 16,3 1-61-16,-4-1-48 0,0 0-42 0,2 1 20 15,-4-1 61-15,1 0-289 0</inkml:trace>
  <inkml:trace contextRef="#ctx0" brushRef="#br1" timeOffset="-90165.32">10098 7922 218 0,'0'0'37'0,"0"0"-30"0,0 0 5 0,0 0 8 0,0 0 4 15,0 0 17-15,0 0 14 0,0 0 13 16,0 0 13-16,0 0-1 0,0 0 0 0,0 0 2 16,0 0 3-16,0 0-1 0,106 5 6 0,-92-5-2 15,2 0-4-15,2 0-1 0,2 0-8 0,1-2-6 16,0 1-7-16,1-1-5 0,-1 0-4 0,0 1-6 16,2 0-2-16,1-2-5 0,-1 2-6 15,-3-1 1-15,3 0-5 0,1-1-3 0,0 2-2 16,-4 0-5-16,2 0-8 0,-1 1-1 15,-1 0-5-15,1 0-2 0,-2 0 1 0,0 0-4 16,1 0 0-16,-3 0-2 0,0 0 1 0,1 0-2 16,0 1 0-16,-4 1 0 0,1-1-5 15,-3 2 2-15,0-2-5 0,-3 1-2 0,1-1-6 16,0 2-4-16,-2-1-9 0,-3 0-14 0,3 1-19 16,0 0-39-16,-5 0-50 0,3-1-57 0,-2 0-59 15,-3 2-10-15,3-2 35 0,-3-1-255 0</inkml:trace>
  <inkml:trace contextRef="#ctx0" brushRef="#br1" timeOffset="-82475.46">11433 7836 274 0,'0'0'32'0,"0"0"-1"15,0 0 12-15,0 0 18 0,0 0 17 16,0 0 11-16,0 0 6 0,0 0 3 0,0 0 2 16,0 0 6-16,0 0-5 0,0 0-9 0,0 0-12 15,-11-17-11-15,12 16-6 0,-1 1-3 0,2-1-5 16,2-1-6-16,0 2-7 0,-3-1-5 0,4 0-3 15,-1 1-8-15,-1-1-3 0,4 1-3 16,0-1 1-16,0 1 3 0,2 0 3 0,0-1 2 16,3-1 0-16,2 1-1 0,0 0-5 0,1-1-2 15,-2 1-4-15,1 0-6 0,2 1 1 0,-2-2-3 16,2 1-2-16,-1 0-1 0,3 1-1 16,-1-1-4-16,-3 1 0 0,3 0-1 0,-4 0-2 15,3 0 2-15,-3-1-2 0,-1 1 0 0,-2 0-2 16,0 0-2-16,1 0-1 0,-2 0-7 15,-1 0-5-15,1 0-11 0,-4 0-20 0,4 1-30 16,-3 0-44-16,-1 1-75 0,2 1-85 0,-3-1-34 16,1 0 38-16,-4 2 48 0,0-3-144 0</inkml:trace>
  <inkml:trace contextRef="#ctx0" brushRef="#br1" timeOffset="-82148.27">11422 7924 355 0,'0'0'-3'0,"0"0"2"16,0 0 18-16,0 0 35 0,0 0 25 0,0 0 19 15,0 0 10-15,0 0-10 0,0 0-3 16,0 0-10-16,0 0-5 0,0 0-4 0,130-14-11 16,-117 14-4-16,4 0-13 0,-2 0-8 0,3 0-12 15,0 0-10-15,1 0-5 0,-2 0-6 16,3 0-2-16,1 1-5 0,-1 0-4 0,1 1-11 16,3 1-21-16,-3-1-24 0,1-1-31 0,-2 1-31 15,-1 1-28-15,-3-1-19 0,1-1 7 0,2 2 35 16,-7-2 32-16,-3-1-238 0</inkml:trace>
  <inkml:trace contextRef="#ctx0" brushRef="#br1" timeOffset="-80568.66">20657 7752 96 0,'0'0'80'0,"0"0"-27"0,0 0-29 16,0 0-9-16,0 0-6 0,0 0 3 0,0 0-2 15,0 0 2-15,0 0 6 0,0 0 12 16,0 0 15-16,0 0 5 0,0 0 6 0,0 0 6 15,-40-5 6-15,40 5 7 0,1 0 15 0,1 0 6 16,1 0 8-16,3 0 10 0,0 0-3 0,5 0 1 16,0 0-6-16,3 0-4 0,2-1-11 15,0 1-12-15,2-1-10 0,2 0-9 0,0 0 1 16,1 0-2-16,0-1 1 0,-1 0-1 0,3 1-6 16,0 0 0-16,-1 1-7 0,1-1 1 0,1-1-6 15,2 1-1-15,1 0-4 0,-2 1-8 16,-2 0 0-16,4 0-9 0,-3 0-3 0,1 0-1 15,-1 0-2-15,1-1-2 0,-2 1-2 16,2-1-1-16,0 1-5 0,-2 0 2 0,0 0-1 16,-2-1 0-16,0 1 0 0,0-1-3 0,-3-1 1 15,2 1-1-15,-5-2 3 0,4 2-4 0,-5 1 0 16,0-1 1-16,-1 1-4 0,-2-1 4 0,1 0-2 16,-1-1 1-16,-3 1 1 0,1-1-2 0,-3 1 1 15,0 0-2-15,-1-1 0 0,-1 1-4 0,0 0 1 16,-2 0-1-16,1 0-5 0,-2 0-4 15,0 1-8-15,-1-1-7 0,0 1-19 0,0 0-12 16,0-2-18-16,0 2-19 0,0 0-11 0,-1 0-19 16,-2 0-19-16,-1 0-26 0,-2 0-27 15,0 0-33-15,-2 3-28 0,-2-1 8 0,1 0 53 16,0-1 16-16,3 1-118 0</inkml:trace>
  <inkml:trace contextRef="#ctx0" brushRef="#br1" timeOffset="-79897.06">20534 7847 261 0,'0'0'9'0,"0"0"-3"0,0 0 4 16,0 0 2-16,0 0 1 0,0 0 5 0,0 0 12 16,0 0 30-16,0 0 37 0,0 0 33 0,0 0 16 15,0 0-1-15,0 0-8 0,0 0-8 16,68 3-9-16,-51-3-9 0,-3 0-10 0,3 0-15 15,0 0-7-15,2 0-10 0,-2 0-5 0,1 0-3 16,3 0-4-16,-1 0 1 0,0 0-3 0,1 0-1 16,-2 0-6-16,2 0-1 0,-2 0-6 15,0 1-1-15,1-1 0 0,1 0-5 0,-2 1-2 16,1-1-3-16,1 1-6 0,-2-1 1 0,-1 1-3 16,0-1-2-16,2 0-3 0,-1 0-1 0,-2 0-3 15,0 0 0-15,2 0 0 0,-3 0 2 0,-1 2-2 16,3-2 0-16,0 0 0 0,-1 1-2 0,0-1 4 15,2 0-2-15,-1 0-1 0,2 1 0 16,-4-2-4-16,2 1 0 0,-2 1-1 0,1-1 0 16,-1 0-3-16,-2 0 0 0,0 0 1 0,0 0-1 15,-3 1 2-15,3-1 0 0,-4 1-2 16,2-1 0-16,-2 0 2 0,0 0 0 0,0 0 1 16,0 0-1-16,-1 0-2 0,0-1 0 0,0 0 3 15,0-1-2-15,-1 0 0 0,0 1-1 0,-1-1 0 16,2 0-1-16,-2 0 2 0,-1 0 0 15,-2 1-1-15,0-1-1 0,0 0-2 0,0 1 0 16,-2-1-2-16,-1 1 2 0,1 0-1 0,-2 1-3 16,0 0 3-16,0 0-5 0,0 0-2 15,0 0-2-15,0 0-6 0,0 0-6 0,0 0-8 16,0 0-7-16,0 0-6 0,0 0-5 0,0 0-11 16,0 0-10-16,0 0-14 0,-2 0-9 0,-1 0-9 15,0 0-31-15,-2 2-57 0,0 0-97 0,-3 2-97 16,0-2-10-16,-1 0-208 0,5 1 332 0</inkml:trace>
  <inkml:trace contextRef="#ctx0" brushRef="#br1" timeOffset="-63822.88">11886 6694 0 0,'0'0'78'0,"0"0"11"16,0 0-61-16,0 0-9 0,0 0-1 0,0 0-6 15,0 0-3-15,0 0-3 0,0 0 1 16,0 0 1-16,0 0-1 0,0 0 1 0,-3-54 3 15,3 50 0-15,0-1 8 0,0 1 13 16,0-1 13-16,0 0 17 0,0 2 7 0,0-2 3 16,-1 0 1-16,-1 1 1 0,2-1 1 0,-1 2 2 15,0-3-3-15,0 2-4 0,-3 1 1 0,2 1-6 16,1 0-2-16,0-1-5 0,-1 2-11 0,-2 0-7 16,1 1-9-16,1 0-10 0,1 0-11 15,-4 0-12-15,3 0-9 0,-2 4-5 0,-2-1-2 16,1 4-2-16,-3-1 0 0,2 3-5 0,2 0-12 15,-4 1-17-15,-2 3-28 0,2-1-23 0,1 4-17 16,-2-1-5-16,-1 0 8 0,1 0 7 16,1 2 16-16,-2 0 22 0,5-2 20 0,-2 1 21 15,0-1 13-15,4 0-15 0,0-3-191 0,-1-5 175 0</inkml:trace>
  <inkml:trace contextRef="#ctx0" brushRef="#br1" timeOffset="-63656.23">11622 7126 0 0,'0'0'102'16,"0"0"-26"-16,0 0-36 0,0 0-5 0,0 0-16 15,0 0-5-15,0 0-2 0,0 0-6 0,0 0-1 16,0 0-1-16,0 0-2 0,0 0-3 0,0 0 0 16,0 0-3-16,85 120 0 0,-74-113 1 0,-1 1-5 15,-1-1-3-15,0 3-17 0,-4-2-227 16,1-4 255-16</inkml:trace>
  <inkml:trace contextRef="#ctx0" brushRef="#br1" timeOffset="-63446.23">11888 7420 0 0,'0'0'34'0,"0"0"94"0,0 0-100 16,0 0-8-16,0 0-8 0,0 0-6 0,0 0-2 15,0 0-3-15,0 0-1 0,123-118 0 16,-111 104-4-16,-2-1 1 0,-1 2 1 0,2-4-2 16,-3 2 0-16,-2 0-1 0,0-1-6 0,0-1-10 15,-3-2-32-15,-1 1-73 0,3 0 126 0,-3 3 0 16,-1 4 0-16</inkml:trace>
  <inkml:trace contextRef="#ctx0" brushRef="#br1" timeOffset="-63301.6">12064 6864 0 0,'0'0'0'16,"0"0"166"-16,0 0-94 0,0 0-40 0,0 0 5 15,0 0 17-15,-83-126 22 0,71 116 17 0,-5-1 15 16,5 2 4-16,-1 1-5 0,-3 0-5 0,3 1-15 16,1 1-17-16,-1 1-15 0,3 0-18 15,3-1-15-15,-1 2-11 0,0 0-9 0,3 2 0 16,-3-1-6-16,3 2-10 0,2 0-21 0,-1 1-53 16,0 0-85-16,3 0-46 0,0 0-7 0,1 0-260 15</inkml:trace>
  <inkml:trace contextRef="#ctx0" brushRef="#br1" timeOffset="-62247.43">21574 6815 332 0,'0'0'69'0,"0"0"-4"0,0 0 31 0,0 0 17 16,0 0 1-16,0 0-39 0,0 0-26 16,0 0-14-16,0 0-11 0,0 0-13 0,0 0-16 15,0 0-9-15,0 0-2 0,0 0-3 0,-74-66 6 16,60 67 2-16,1 4-4 0,-2 3-1 16,-1 1-6-16,-1 2-1 0,2 2 2 0,-1 0-1 15,2 1 1-15,-4 0-6 0,7 0-13 0,-2 0-16 16,3 3-28-16,1-2-11 0,1 0 8 15,3 0 16-15,2 2 29 0,0-1 12 0,3-3-52 16,0-5-69-16</inkml:trace>
  <inkml:trace contextRef="#ctx0" brushRef="#br1" timeOffset="-61762.15">21362 7281 77 0,'0'0'51'15,"0"0"-22"-15,0 0-4 0,0 0-10 0,0 0-9 16,0 0-2-16,0 0-2 0,0 0 0 16,0 0-2-16,0 0 0 0,0 0-1 0,124 30 0 15,-111-28 1-15,0 0-1 0,-1-1 1 0,1 1-2 16,0 1-1-16,-2-2-1 0,1 1-2 0,-3-1-1 16,0 0-1-16,1 0 2 15,-2-1 2-15,0 0 1 0,-1 0 4 0,1 0 1 0,-2 0-2 16,1 0 3-16,-1-2 1 0,2-1 0 0,1-1 1 15,-2 1-1-15,2-1-1 0,1 0 0 16,-1-1 1-16,0 0 2 0,2 0 1 16,-1-1 0-16,2-1 1 0,1 0 3 0,-1-1 5 0,2-2 11 15,-2-1 16-15,0 1 23 0,1-1 21 0,-3-1 19 16,-1-1 10-16,2 1 4 0,-3-2-9 16,0 1-7-16,-1 0-9 0,-1-3-4 0,0 1-2 15,-4 1 4-15,1 1-2 0,-3-2-5 0,0-1-1 16,-2 0-5-16,-2 2-6 0,-2-2-8 15,-4-2-11-15,2 3-10 0,-1-3-8 0,2 1-6 16,-3 0-6-16,2 2-5 0,-1 0-2 0,-1 1-5 16,2 0 2-16,-2 1-5 0,0-1-1 0,-3 3 0 15,2-1-4-15,0 2-3 0,-1 0-4 0,-1 1-4 16,0 0-6-16,0 4-4 0,-2-2-6 0,2 3-6 16,-2 2-11-16,-2 1-13 0,0 1-19 15,-4 1-25-15,0-1-38 0,-3 3-54 0,-3 3-53 16,0 0-47-16,2 2-4 0,-4 0 59 15,9-1-224-15,7-2 457 0</inkml:trace>
  <inkml:trace contextRef="#ctx0" brushRef="#br1" timeOffset="-60023.46">12238 6767 10 0,'0'0'155'0,"0"0"-113"15,0 0-18-15,0 0 0 0,0 0-2 16,0 0-2-16,0 0-1 0,0 0 2 0,0 0 3 16,0 0 12-16,0 0 6 0,0 0 8 0,0 0-7 15,0 0-19-15,-104-10-5 0,105 8-1 16,6-3 21-16,1 0 28 0,3-3 22 0,3 0 14 15,5-3 3-15,2 0-2 0,1-1-14 0,6 2-7 16,-4-1-9-16,5-1-5 0,0 2 2 0,2-3-11 16,1 2-6-16,4-1-7 0,-1-1-9 15,4 2-4-15,-1-3-5 0,1 3-5 0,3-1-3 16,-2 0-2-16,0 0-1 0,3 2-2 0,-2 0-1 16,1 1-2-16,-1 0-4 0,1 0-1 0,0 0-2 15,-1 1-3-15,0 2 1 0,-4 0-2 16,4 1-2-16,-3 1 0 0,-2-2 1 0,2 2-1 15,0 2-1-15,-1-1 1 0,-2 0-1 16,-2 2-1-16,4-1 1 0,-4-1 0 0,1 1 1 16,3 0 0-16,-6 1-1 0,5-3 0 0,-4 2 0 15,0 0 0-15,2 0 1 0,0-1-1 0,0 1-1 16,-2 1 1-16,1-1-1 0,-2-1 1 0,2 2 0 16,-1-1 0-16,3 0 0 0,1-2 0 0,0 1 1 15,2-1 0-15,1 1-2 0,1-2-2 0,-1 1-1 16,-1 1 2-16,1-1 1 0,0 1 1 15,1-2 2-15,0 3-2 0,-1 0 3 0,1 0-1 16,0 0 0-16,-3 0 0 0,0 1-4 0,1 1 3 16,-3 0 1-16,0 0-1 0,-2 0 3 15,-1 0-2-15,1 0-1 0,-2 0 1 0,-1 1-2 16,0 1 2-16,-3-1 2 0,-1-1-2 0,2 1 2 16,-3 0 0-16,-1-1 1 0,0 1 0 0,-1 1 1 15,-5-1-1-15,2 1 2 0,-1 0 3 0,-3-1 0 16,-1 1 3-16,0-1-2 0,-1 0 0 15,-3 2 2-15,4-2 1 0,-4 0 4 0,2 0 1 16,-1 2 1-16,-1-2 1 0,0 0-1 16,3 0 0-16,0-1 3 0,1 1-3 0,0 2-1 15,2-2-2-15,-2 0-2 0,4 0 0 0,1 0 2 16,-3-1 3-16,3 1 1 0,-1-1 1 0,3 0 1 16,-1 0 0-16,-1 0 0 0,1 0-1 0,2 0-3 15,-1 0-3-15,-2 0 1 0,1 0-4 0,0 0-2 16,-1 0-2-16,1 0-3 0,2 0 0 15,0 2 1-15,-1 0-1 0,1 0-3 0,4 1 0 16,-4-1 0-16,2 0-2 0,2 0 2 0,1 2-1 16,2-1-2-16,1 0 2 0,-1 1 0 0,0-1 0 15,0 1-1-15,-3-1-1 0,-1 1-1 16,4-2 3-16,-4 2-1 0,0-3 2 0,2 1 2 16,-2 2-4-16,1-2 0 0,2 0 0 0,-3-1 0 15,0 2-2-15,2-1-1 0,-4-1 1 16,3 2 0-16,-1-1 2 0,0 0 2 0,-3 1-2 15,4-1-1-15,-6 0 2 0,2-1-1 0,-2 0 0 16,2 1 2-16,-3-1 0 0,0 1-1 0,-1-1 0 16,0-1 0-16,1 1-2 0,-2-1 4 15,1 0 0-15,-5 0 1 0,4 0 1 0,-3 0 1 16,1 0 4-16,-4 0 0 0,4-1 1 0,-2 0 0 16,2-1 1-16,-4 0-1 0,3 0 1 0,-1 1 0 15,-1-1-2-15,5 0-3 0,-2-1 0 0,0 0-3 16,3 0-1-16,1 1 1 0,0 0-3 0,1-1 1 15,1 1 0-15,-1 1-3 0,1 0 2 16,3 0-3-16,-3-1 2 0,2 1 1 0,2 1-3 16,-3-1 1-16,1 1-1 0,-1-1-2 0,-2 1-2 15,-4-1-1-15,0 0-5 0,-1-1-5 16,-5-1-6-16,-4 2-12 0,-2-2-1 0,-1 0-17 16,-3 0-20-16,-1-2-27 0,0 0-36 0,0-1-55 15,0-2-65-15,-5 0-74 0,0-2-51 0,0 1 43 16,-2 1 11-16,4 2 29 0</inkml:trace>
  <inkml:trace contextRef="#ctx0" brushRef="#br1" timeOffset="-59754.98">17185 6210 391 0,'0'0'102'16,"0"0"22"-16,0 0 18 0,0 0 8 0,0 0-7 15,0 0 0-15,0 0-6 0,0 0-5 0,0 0-13 16,0 0-17-16,0 0-11 0,0 0-8 0,0 0-9 15,121 75-9-15,-104-69-10 0,1 0-11 16,-1 1-3-16,1 0-9 0,-4 0-4 0,3 1-4 16,-5-1-2-16,0 1-1 0,1 0-2 0,-5 1 2 15,0 0-4-15,1 2 4 0,-7-2 1 0,0 1 1 16,-2 0 4-16,0 1 1 0,-4 0 1 16,-7 2-2-16,-3 0-2 0,-3-1-10 0,-3 1-5 15,-7 1-8-15,0 1-15 0,-4-2-16 0,-2 1-20 16,1 0-24-16,-1 3-38 0,2-4-70 15,3 1-121-15,2-1-158 0,11-3-12 0,5-4-389 0</inkml:trace>
  <inkml:trace contextRef="#ctx0" brushRef="#br1" timeOffset="-58245.65">19488 6681 235 0,'0'0'11'0,"0"0"-4"16,0 0 8-16,0 0 7 0,0 0 11 16,0 0 7-16,0 0 8 0,0 0 10 0,0 0 6 15,0 0 7-15,0 0 8 0,0 0 9 0,0 0 9 16,0 0 5-16,-20-25-2 0,15 24-10 0,3-1-7 16,-2-1-8-16,-1 2-5 0,1-1-10 15,-2 0-12-15,0-1-17 0,0 2-12 0,-1-1-9 16,2-1-5-16,-2 3-1 0,-1-1 0 0,1-2-3 15,0 2-1-15,-1 0 0 0,-2 0-4 0,1 0 1 16,2 0 1-16,-5-1-2 0,0 1 2 0,-1 1 0 16,-4-1-1-16,2 1-1 0,-4-1-4 15,0 1 3-15,-2 0-4 0,-1 0-1 0,0 0 2 16,-3 0-3-16,4 0 2 0,-2 0 3 16,0 0 1-16,-1 0 3 0,4 1 2 0,0-1 2 0,3 0 0 15,-2 0 0-15,0 0 0 0,1 0-1 0,3 0 2 16,-1 0 2-16,5 0 2 15,1 0 2-15,1 0 2 0,4-1 1 0,-2 0 4 16,4 0 1-16,-2-2 2 0,4 1 1 0,-3 0 1 16,0-2-2-16,2 2 2 0,0-2 3 15,1 2 1-15,-3-3 1 0,3 3 3 0,-1 0 0 0,1 0 1 16,1 0 0-16,0 1-3 0,0 0-7 0,0 0 2 16,0 0-3-16,0 1-6 0,0-2-2 15,0 2-11-15,0 0-9 0,3-1 1 0,3 0-1 16,2 0 7-16,5 0 5 0,-1 0 0 0,7 1 4 15,1 0 3-15,4 0 2 0,4 0 6 0,3 0 1 16,2 2 3-16,5 1 1 0,2 1-1 0,6 0 1 16,0 1-1-16,7 0 0 0,4-1 1 0,-3 2-1 15,6 0 0-15,0 0 3 0,2 1-4 16,0 0-2-16,3-2 1 0,-2 2-2 0,0 0-2 16,-2 0 0-16,0 1 0 0,-1-1-2 0,-4 0-1 15,-1 1 0-15,-2-3-6 0,-2 2 1 0,-4-2-2 16,-3 0 0-16,-3-2 2 0,-1 0 2 15,-3-1 1-15,-2 0-1 0,-2 1 1 16,-4-2-3-16,-1 0 1 0,-6 0 2 0,4 0-3 16,-3 0 1-16,-1 1 0 0,-2-1-1 0,3 0-2 15,-2 0-1-15,-1 0 0 0,2-1-6 0,-4 0 4 16,-1 0-2-16,4 1 0 0,-5 0 1 0,-1 1-1 16,1-2-1-16,-2 0 1 0,2 0 2 0,-2 1-3 15,0-1 1-15,1 1 0 0,0 0-2 16,1 0 2-16,-1 0 0 0,2 2-1 0,1-1-2 15,1 0 3-15,-3 0-3 0,2-1 2 0,0 2 2 16,0-2-3-16,-1 1 2 0,2-1-2 16,0 0 2-16,2 1-1 0,-2 0-2 0,2-1 5 15,0 1-5-15,-2 0 3 0,0 0 1 0,-4-1-3 16,3 0 2-16,-3 0-2 0,-2 1 1 0,-2-2-1 16,0 0 3-16,-2 0-5 0,0 0 2 0,-4 0-5 15,2 0-4-15,-4-2-1 0,-1 1-4 0,-2-1-15 16,0 0-35-16,0-2-40 0,-2-1-57 15,-5 2-65-15,-1-2-65 0,-2 1-74 16,-2 0-27-16,2 0-339 0,4 2 577 0</inkml:trace>
  <inkml:trace contextRef="#ctx0" brushRef="#br1" timeOffset="-57606.68">19552 6503 620 0,'0'0'36'0,"0"0"-25"16,0 0 31-16,0 0 35 0,0 0 9 0,0 0-12 16,0 0-15-16,0 0-14 0,0 0 3 0,0 0 2 15,-126-26 1-15,101 26 1 0,0 0 7 16,-1 0 8-16,-5 1 3 0,0 2-5 0,-2 2-8 15,-5 1-4-15,3 2 0 0,-2 0 7 0,0 0 2 16,2 1-2-16,-3 1-5 0,2 2-7 16,0-2 4-16,2 1-3 0,3 0-4 0,1 0-8 15,4 2-5-15,6-1 0 0,6 0-5 0,3-3 0 16,1 0-10-16,6 1-6 0,4 2 0 0,4-2 0 16,7 3 4-16,2-1 0 0,7 1 3 0,1 0 0 15,10-1 0-15,6 1-3 0,2-2-3 0,3 1-4 16,2-2-3-16,-1 0-3 0,6-2-4 0,-2-1-2 15,-3 2-8-15,-1-2-16 0,0 0-23 16,-5-2-50-16,-2 0-109 0,-4 1-200 0,-10-3-90 16,-10 0-619-16</inkml:trace>
  <inkml:trace contextRef="#ctx0" brushRef="#br1" timeOffset="-56880.94">18140 6325 1853 0,'0'0'-7'0,"0"0"37"16,0 0 36-16,0 0 12 0,0 0-30 0,0 0-21 16,0 0 5-16,0 0 9 0,0 0 4 15,0 0-1-15,0 0-1 0,0 0-1 0,-10 118-1 16,6-86-3-16,-3 3-4 0,-1 4-2 0,1 1-7 16,-1 2-8-16,-1 1-5 0,0-3-6 0,0-1-1 15,0-1 1-15,-3-1-2 0,5-4-2 0,1-1 0 16,-2-3-1-16,-2-1 1 0,7-5-2 0,-3-3 1 15,1-1-1-15,1-5 2 0,3-5 6 0,-2-2 5 16,1-4 16-16,-1-2 17 0,3-1 13 16,0 0 6-16,0-6-10 0,0-2-15 0,0-6-16 15,0-8-9-15,0-2-6 0,0-8-2 0,7-4-3 16,3-5 0-16,0-11-2 0,10-5-6 16,1-6 0-16,0-5-7 0,11-1 0 0,-4 2-2 15,2 6-3-15,0 6 8 0,-3 10 3 0,-1 6 2 16,2 8 5-16,-5 6-5 0,-3 7-3 15,1 9-1-15,0 5-7 0,-4 4 1 0,-2 7 2 16,1 6 2-16,-3 5 4 0,-4 5 1 0,-6 4 0 16,1 1 4-16,-4 1 0 0,-1-2 1 0,-7 0-1 15,-4-1 3-15,-4-1-1 0,-1-2 3 16,-4 0 1-16,-1-1 1 0,-2-2 1 0,-3-2-2 16,2 0 1-16,-3-4-2 0,-1 0-1 0,6-2-3 15,-3-3-8-15,10-1-9 0,-1-1-22 0,8-4-34 16,0-1-52-16,8 0-101 0,1-2-135 0,0 0-151 15,8-4-11-15,-5 2-461 0</inkml:trace>
  <inkml:trace contextRef="#ctx0" brushRef="#br1" timeOffset="-56256.36">18772 6285 1516 0,'0'0'620'16,"0"0"-539"-16,0 0 9 0,0 0 12 0,0 0-22 15,0 0-51-15,0 0-16 0,0 0-3 16,0 0-1-16,-124 6-2 0,102 5-2 0,0-1-1 16,-4 3 3-16,1 0 0 0,-1 2 4 0,3 0 2 15,1 1-1-15,4 0-1 0,1 0-6 16,7 0-2-16,4-1-6 0,0-1-2 0,5-1-1 16,1 1-6-16,0-2 1 0,4-2-1 0,4-2 1 15,2-1 0-15,5-3 5 0,0-1 2 0,4-3 0 16,0 0 5-16,1-4-1 0,1-3 1 0,-2-1 1 15,0-3 2-15,-3-3 1 0,2 0-1 16,-1-1 4-16,-2-3-6 0,3-2 3 0,-5 0 0 16,3-1-4-16,-5-2 3 0,0 2-3 0,-2 1-1 15,-5-1 2-15,2 4-2 0,-3 2 0 0,-3 2 0 16,1 4 0-16,-1 2-4 0,0 5-10 0,0 2-16 16,-2 2-3-16,-4 8 3 0,3 3 9 15,-4 2 15-15,2 2 1 0,-3 3 4 0,5-1 0 16,1 2 0-16,-2-2 2 0,4 4-3 15,0-4 1-15,6-2-1 0,2 2 2 0,-1-4 0 16,3-3 3-16,0-1 3 0,4-2 0 16,-2-5 7-16,-1 0 3 0,1-3 7 0,-2-1 3 0,0 0 5 15,2-2-1-15,-2-4-1 0,5-2 1 0,-3-1-9 16,1-2-1-16,3-1-3 0,-3-1-4 16,5-1-3-16,1 0-2 0,1 0-1 0,1 0-6 15,0 1 2-15,0 1-4 0,0 3 1 0,-2 0 2 16,-3 5-2-16,3 0 0 0,-1 3-1 0,-4 1 2 15,2 1-2-15,-3 4 2 0,1 3-2 16,-2 1 0-16,-2 2 2 0,0 1-1 0,0 1 1 16,-4-1-2-16,2 2 3 0,-2 0 0 0,-2 1 3 15,3 0 6-15,-4-2-2 0,-2 1 6 0,-1-1 6 16,0 0 4-16,-6-3 3 0,-2-1 2 0,-2 0-5 16,-1 0-7-16,-4-2-2 0,2-2-9 15,-4 1-4-15,3-1-10 0,-3-1-17 0,6-2-22 16,0 1-30-16,1-2-27 0,5 0-67 15,0-1-146-15,4 0-273 0,1 0-373 0,0 0 280 0</inkml:trace>
  <inkml:trace contextRef="#ctx0" brushRef="#br1" timeOffset="-56018.88">19817 6306 2096 0,'0'0'299'0,"0"0"-298"0,0 0 29 16,0 0 35-16,0 0 8 0,0 0-19 0,0 0-1 15,0 0 4-15,0 0-6 0,0 0-8 16,-82 130-4-16,78-112-8 0,-1 0-8 0,4-1-8 16,0 0-6-16,1-3-9 0,0-1-2 0,3-1-10 15,6-1-15-15,2 0-27 0,0-4-32 16,7-3-53-16,2-1-89 0,2-3-190 0,-3 0-160 15,-3 0-817-15</inkml:trace>
  <inkml:trace contextRef="#ctx0" brushRef="#br1" timeOffset="-55868.3">19976 6069 2223 0,'0'0'111'0,"0"0"-21"0,0 0-11 16,0 0-17-16,0 0-58 0,0 0-26 0,0 0-10 15,0 0-13-15,0 0-38 0,0 0-52 0,0 0-135 16,0 0-234-16,0 0-269 0,28 101 68 0</inkml:trace>
  <inkml:trace contextRef="#ctx0" brushRef="#br1" timeOffset="-55117.58">19987 6500 2435 0,'0'0'132'0,"0"0"-7"0,0 0 5 16,0 0-50-16,0 0-38 0,0 0-10 0,0 0-4 15,0 0-2-15,0 0 2 0,126-96 2 0,-101 76 3 16,-4-3-2-16,2 0-6 0,1-5-9 0,2-1-3 16,1-5-4-16,0 1-3 0,2-2 1 0,-2 0-4 15,1 3-5-15,-2 2 1 0,-5 4-3 16,-1 5 1-16,-4 2 3 0,-4 7-2 0,-6 3 2 15,-1 3-3-15,-3 3-3 0,-2 3-11 0,0 0-12 16,0 4 1-16,-5 4 2 0,-4 3 11 0,-5 5 13 16,0 4 0-16,-5 2-2 0,0 4 2 15,2 0-4-15,-1 1 3 0,-1 5 1 0,1-1 1 16,6 2 2-16,0-1-3 0,1-1 1 0,2-2-1 16,2-2-3-16,4-3 0 0,2-2-2 0,1-2-2 15,0-1-1-15,3-4-4 0,5-3 1 16,0-1-2-16,2-3 2 0,3-4 7 0,-1-1 6 15,5-3 4-15,-2 0 2 0,5-3 1 16,0-5-3-16,0 0-1 0,3-2 6 0,0-3-3 16,-3-1 0-16,1-2-1 0,-1 0-2 0,-2-2 2 15,0-3 0-15,2 0-3 0,-3-2 0 0,-1 0-1 16,-3 0 1-16,-2 2 1 0,-2 2 3 0,-5 3 0 16,-3 4 0-16,-1 4 2 0,0 4-1 0,-2 0-1 15,-6 4-5-15,-3 0-3 0,1 7-3 0,-6 4 1 16,1 4 4-16,-4 4-2 0,1 2 2 15,2 0 0-15,0 1-1 0,3 0 1 0,3-1 1 16,0 2-1-16,4-3-1 0,3-1-1 0,3 0-2 16,0-3 0-16,3-2 2 0,4-2-1 15,0-2 1-15,3 0 0 0,-1-2 2 0,1-3 2 16,1-2 2-16,0-2-1 0,2-1 1 0,4 0-1 16,-3-4 0-16,3-2 0 0,1-1 1 15,-2-1 1-15,2-3 0 0,0 0-1 0,-1-3 1 0,4-2 0 16,1 0-3-16,-1-4 0 0,2 1-2 15,0-2-3-15,2 2 3 0,-5-1-2 0,1 2-1 16,-4 4 3-16,-2 3-3 0,-5 3 0 16,2 4 2-16,-5 1-4 0,-4 3-1 0,-2 0-2 15,1 6 1-15,-2 2 1 0,0 3 5 0,-2 2 5 16,-2 2-3-16,-2 1 3 0,-1 4-1 0,1-2-2 16,1 0 1-16,3 0 0 0,2 1-2 0,0 0-1 15,9 0 3-15,2 1-4 0,6-1 1 0,-1-1 0 16,1-2-6-16,3-2-8 0,0-1-17 15,-3-4-32-15,-2-4-55 0,1-1-110 0,-2-4-298 16,-6 0-482-16,-3 0-61 0</inkml:trace>
  <inkml:trace contextRef="#ctx0" brushRef="#br1" timeOffset="-53926.52">20330 6104 2447 0,'0'0'-56'0,"0"0"21"16,0 0 60-16,0 0 7 0,147 48-15 15,-100-36-14-15,1 1-8 0,5-2-14 0,2 1-21 16,2 2-33-16,-2 0-53 0,-3-1-73 0,4-1-92 16,-4 1-75-16,-3-2-25 0,-3 0 70 0,-5-2 100 15,0 1 23-15,-5 0 15 0,-4-2 183 0,1-1 0 16,-3 0 0-16,0 1 0 0,-1-2 0 0,-5 0 0 15,4 1 0-15,-4-2 0 0,0-1 0 16,-4 0 0-16,-3-1 0 0,-1-1 0 0,-5-2 0 16,-1 0 0-16,-6 0 370 0,-1 0-3 0,-3 0 29 15,0 0 15-15,-1-2-110 0,-5 2-108 16,-4 0-62-16,-1 0-39 0,-3 4-27 0,-3 2-14 16,-3 1-6-16,-1 3 0 0,1 1 1 15,-1 1 5-15,1 1 0 0,4-1-1 0,0 2-4 0,5-1-11 16,2-2-10-16,0 1-10 15,4-2-3-15,2 0-3 0,3-1-2 0,0-2-1 0,0-1-1 16,0-1 0-16,7-2 2 0,-1 0 5 16,2-2 0-16,2-1 5 0,0 0-3 0,6 0-2 15,-4-5-3-15,4-2-5 0,-2 0 1 0,2-1-7 16,0-1 7-16,1-1-4 0,0-1-2 0,0 1 5 16,-1 0-7-16,0-3 0 0,-1 3-1 0,-1-1-5 15,-3 2-2-15,-1 1-2 0,-2 2-3 0,-5 3-4 16,2 0-2-16,-4 3-12 0,-1 0-2 15,0 0 3-15,0 6 5 0,-1 1 16 0,-4 1 6 16,3 3 9-16,-4-1-1 0,0 2 2 0,-1 2 0 16,3-1-5-16,1 0 4 0,2-2-2 0,1-1 2 15,0-1 0-15,5 0 2 0,0-3 3 0,4-2 7 16,-1 0 7-16,2-3 4 0,2-1 4 16,1 0-6-16,1-2-2 0,1-4-5 0,1-2-2 15,2-2 2-15,-2 0-5 0,2-2 5 0,0 1-2 16,-2-3 0-16,0 0 5 0,-2 0-7 15,3 0 0-15,0-4-3 0,0 1-2 0,1-2-3 16,4-4-3-16,0 0-2 0,3 0-8 0,-1-3-1 16,-1 2-4-16,-1 1 2 0,-5 2 0 0,-3 4 6 15,-7 3 4-15,-2 3 0 0,-4 5 4 16,-1 2-3-16,0 3-6 0,0 1-7 0,-2 2-2 16,-6 7 2-16,-3 3 6 0,-5 3 7 0,1 4 0 15,-3 1 3-15,2 3-3 0,0-2 3 0,4 3 0 16,1 0 1-16,3-2-2 0,2 3 0 0,3-4 1 15,2 1-3-15,1 0 1 0,0-2 0 0,0-3-2 16,4 1 2-16,3-6-1 0,2-1 3 16,3 0 0-16,1-2 1 0,4-1-1 0,2-2 1 15,2-2 3-15,-1-3-1 0,1-1 1 0,-2 0 3 16,0-2-4-16,-3-3 2 0,4-3 1 16,-4-2 1-16,0-1-2 0,1-3 1 0,2 0-3 15,-1-1-1-15,-1 0-2 0,2-2-2 0,-3 1-3 16,-1 1-2-16,-3 0 3 0,1 2-3 0,-4 2 4 15,-3 3-1-15,-1 1-2 16,-3 2 3-16,-1 3-3 0,1 1 0 0,-2 1-2 16,0 0-1-16,-2 0-2 0,-1 2 2 0,-2 4 7 0,-1 2-1 15,-1 1 3-15,-1 2 0 0,0 3-5 16,3-1 2-16,0 1 1 0,2-2 0 0,1 2 1 16,1 0 0-16,1 0-2 0,0-2 0 0,0 1 1 15,5-1-1-15,2-1 2 0,1-1 0 0,3-2 2 16,3-2 3-16,3 0 4 0,1 0-1 0,2-2 0 15,2 0-1-15,-2-3-2 0,1-1 0 0,1 0 2 16,0-1-1-16,-1-4-1 0,0-1 2 0,-2-2 1 16,0 0-3-16,-1-3 3 0,1 0-1 15,-3-3-6-15,0-2 2 0,-1 1-1 0,0-2-4 16,-4 1 1-16,2-2-5 0,-6 2-5 0,-1 0-3 16,-2 2 1-16,0 0-1 0,-3 5 5 15,-1 3 2-15,0 2 2 0,-5 1-3 0,-1 2-3 16,-2 1-2-16,-2 1-1 0,-2 6 5 0,-1 1 4 15,-4 4 3-15,3 1 0 0,1 1 1 16,-1 3-2-16,4 1 0 0,-1 0-1 0,3 1-1 16,4-1 1-16,1 3-2 0,2-3-9 0,1 0-4 15,0-1-9-15,0-3-9 0,6-2-8 0,1 0-11 16,4-3-20-16,1-1-59 0,4-1-83 16,0-2-164-16,-4-2-220 0,-3-2-827 0</inkml:trace>
  <inkml:trace contextRef="#ctx0" brushRef="#br1" timeOffset="-53754.94">22402 6134 2540 0,'0'0'17'0,"0"0"2"0,0 0 4 15,0 0-3-15,0 0-9 0,0 0-11 16,0 0-6-16,0 0-8 0,0 0-13 15,0 0-36-15,0 0-60 0,0 0-152 0,0 0-258 16,121 68-665-16</inkml:trace>
  <inkml:trace contextRef="#ctx0" brushRef="#br1" timeOffset="-53555.92">21735 6221 2820 0,'0'0'-37'0,"0"0"20"16,0 0 37-16,0 0 5 0,132 22-11 15,-87-20-11-15,2 0-9 0,5 2-11 0,1-1-26 16,-1 2-46-16,-2 1-64 0,-1 0-149 0,-5 2-257 16,-13-2-124-16,-9-2-293 0</inkml:trace>
  <inkml:trace contextRef="#ctx0" brushRef="#br1" timeOffset="-53386.15">21983 6717 2557 0,'0'0'64'0,"0"0"12"16,0 0 18-16,0 0-21 0,0 0-24 15,-95 130-10-15,85-109-24 0,1-1-17 0,3-2-11 16,4-1-21-16,-1 2-27 0,2-3-60 0,1-2-102 15,-1-4-268-15,1-4-865 0</inkml:trace>
  <inkml:trace contextRef="#ctx0" brushRef="#br1" timeOffset="-51698.98">9625 8064 942 0,'0'0'101'0,"0"0"49"0,0 0 44 16,0 0 18-16,0 0-33 0,0 0-56 0,0 0-32 15,0 0-15-15,0 0-12 0,0 0-14 0,-122 62-15 16,108-37-4-16,-1 5-2 0,3-2 1 15,1 1-4-15,4 0-3 0,3-1-9 0,1-3-11 16,3-1-8-16,0-5-13 0,6 0-8 0,4-3-19 16,5-3-30-16,1 1-52 0,3-1-64 0,3-4-104 15,4-2-138-15,-6-3-286 0,-5-2 280 0</inkml:trace>
  <inkml:trace contextRef="#ctx0" brushRef="#br1" timeOffset="-50637.17">9930 8208 1990 0,'0'0'295'0,"0"0"-293"0,0 0 20 0,0 0 28 16,0 0-3-16,0 0-18 0,0 0-5 16,0 0-2-16,0 0 0 0,131-108-4 0,-111 108-11 15,-1 0 0-15,-2 6-3 0,-2 2-1 0,2 2-3 16,-5 2 1-16,-1 3-2 0,-5 2-5 15,0 0 0-15,-5 0-5 0,-1 2-1 0,0 0 4 16,-5-1-1-16,-4 2 2 0,-2-2 3 0,-2 1 0 16,-2-1 3-16,3-2 2 0,-2-4-1 0,1-3 4 15,3-1-1-15,1-2 2 0,5-4 4 16,0-2-5-16,2 0-9 0,2-1-14 0,2-6-8 16,3-2-5-16,6-4-7 0,-1-1-13 0,7-3-24 15,-2-1-24-15,4 1-19 0,1-1-13 0,0 2 0 16,1 0-6-16,0 1-1 0,3 1 6 0,0 0 12 15,-1 3 17-15,2 0 27 0,-1 0 16 0,-2 0 17 16,2 3 14-16,-3-2 10 0,0 3 16 0,-5 1 9 16,0 1 13-16,-6 3 21 0,-1 1 18 15,-7 1 49-15,-2 0 40 0,0 1 10 0,-6 4-11 16,-4 0-37-16,-1 4-40 0,-1 0-15 0,-6 3-3 16,1 1-8-16,-2 1-6 0,0 1-8 15,0 3 6-15,0-1 6 0,0 0 3 0,6 2 12 16,0-2 0-16,3-1-5 0,2-1-7 0,2-1-18 15,4-1-17-15,2-3-10 0,0-2-11 16,2-2-4-16,6-2-1 0,1 0-1 0,2-3 9 16,0-1 3-16,8-1 7 0,-4-6 2 0,3-1-4 15,0-5 1-15,0 2-5 0,-4-3 2 0,3-1 4 16,-4 0-2-16,3-1 3 0,-3-3-2 16,-2 1 3-16,-1 0-1 0,-1-2 2 0,-5 0 1 15,3 0-3-15,-6 1 2 0,-1 3 2 0,0 1 1 16,0 4 6-16,0 0 3 0,0 5 1 0,0 3 1 15,-1 2-6-15,-2 1-10 0,2 1-7 0,-3 6-5 16,2 3 3-16,0 3 5 0,-3 3 3 0,2 3 2 16,1 0-2-16,-3 3 3 0,3 0-3 15,1 0 0-15,1-1 2 0,0 2-4 0,0-5-2 16,7-2-5-16,-2-1 1 0,3-3-4 0,3-3 2 16,-2-2 1-16,1-3 0 0,1-2 7 0,-1-1 3 15,1-1 6-15,1-2 3 16,0-3 2-16,-1-4-4 0,1-1-1 0,-3-1 0 15,-3-2-3-15,3 0 4 0,-2-3-3 0,-2 0-1 16,2-1-1-16,-1-3 1 0,0 1-1 0,1-2-2 16,-3 0-2-16,3 3-3 0,-4 0-2 0,3 4 2 15,-2 0 0-15,-1 3 0 0,0 6 3 0,-2 0-1 16,0 5-8-16,-1 0-4 0,0 0-1 16,0 5 1-16,-1 4 11 0,-1 4 3 0,-5 4 2 15,5 1 1-15,-6 2-2 0,4 0-1 0,-2 2 0 16,4-1-1-16,0 0 0 0,-1-2 1 0,3 0 2 15,0-2-2-15,3-2-4 0,1-1 0 16,5-4-3-16,-2 0-6 0,2-3 5 0,-1-1-3 16,2-2 4-16,4-2 4 0,-2-2-2 0,0 0 3 15,1 0-1-15,2-2 4 0,-1-4-2 0,2-2 4 16,-2-1-2-16,-2-2-2 0,4 0 1 0,-4-3 0 16,-2 1 1-16,3-3-1 0,-3 0 4 15,4-1-4-15,-4-3 1 0,-2 2 3 0,0 0-3 16,1 2 2-16,-1 2 0 0,-4 1 1 15,1 2 5-15,-2 4 8 0,-3 3 6 0,0 2 8 16,0 2-3-16,0 0-8 0,0 0-8 0,0 5-5 16,-5 3 3-16,-1 4 12 0,-1 2 9 0,3 1 11 15,-3 1 1-15,4 0 4 0,-2 3-1 0,1 0-5 16,3-1-4-16,0 1-9 0,0-1-8 0,1 1-8 16,0-4-4-16,3 0-11 0,3-3-5 15,0 0-2-15,4-1-6 0,4 1-5 0,0-2-19 16,4 0-50-16,-2 0-70 0,3-3-127 0,-3-2-274 15,-7-2-848-15</inkml:trace>
  <inkml:trace contextRef="#ctx0" brushRef="#br1" timeOffset="-50236.29">11604 8268 2543 0,'0'0'-75'0,"0"0"11"15,0 0 33-15,0 0 30 0,0 0-27 16,0 0-28-16,0 0-51 0,0 0-95 0,0 0-187 16,0 0-134-16,0 0-544 0</inkml:trace>
  <inkml:trace contextRef="#ctx0" brushRef="#br1" timeOffset="-50055.41">11522 8519 2435 0,'0'0'49'0,"0"0"22"0,0 0 33 0,0 0-1 16,0 0-48-16,0 0-14 0,0 0-12 15,0 0-14-15,0 0-8 0,0 0-9 0,0 0-18 16,0 0-30-16,0 0-51 0,117-59-71 0,-103 56-122 16,-8-1-259-16,1 3-901 0</inkml:trace>
  <inkml:trace contextRef="#ctx0" brushRef="#br1" timeOffset="-49221.67">11567 8342 477 0,'0'0'152'0,"0"0"34"15,0 0 18-15,0 0-31 0,0 0-46 0,0 0-32 16,0 0-5-16,0 0-16 0,0 0-21 0,0 0-24 15,0 0-18-15,0 0-11 0,0 0-12 16,0 0-5-16,-4-13-13 0,6 13-19 0,-1 0-42 16,5 0-91-16,-3 0-125 0,0 1-339 15,1-1 309-15</inkml:trace>
  <inkml:trace contextRef="#ctx0" brushRef="#br1" timeOffset="-44878.89">12134 8420 391 0,'0'0'101'0,"0"0"1"0,0 0 29 16,0 0 38-16,0 0-1 0,0 0-35 0,0 0-9 16,0 0 3-16,0 0 16 0,0 0-5 0,0 0-17 15,0 0-26-15,0 0-24 0,0 0-18 16,78-74-18-16,-64 52-10 0,5 0-6 0,-3-2-5 15,0 1-5-15,-4 0 1 0,3 1-2 16,-4 0-2-16,0 5 2 0,-3 2-6 0,-1 2 2 16,-1 3-1-16,3 3-1 0,-5 3-1 0,1 2-5 15,-2 2-1-15,2 1-2 0,-1 6 4 0,-1 3 1 16,4 2 4-16,-4 5 1 0,3 2-1 0,-2 2-1 16,2 2-3-16,-4-2 2 0,5 3-2 15,-3-3-1-15,-3 3 1 0,2-4-1 0,-1 1 3 16,-2-1 0-16,0-1 2 0,0-1 0 0,-6 0 5 15,-4-3 2-15,3 0 1 0,-4-2 9 16,0-1-5-16,1-3 4 0,2-3 4 0,0-2-1 16,1-4 7-16,3 0-4 0,-1-5-5 0,1-3-7 15,-1-3-5-15,4-1-7 0,1-3-2 0,0-1 2 16,5-2-5-16,0 0-1 0,4 0-1 0,2-3 0 16,1 0 0-16,3 0-2 0,2-1 2 0,0 0-5 15,2 0 2-15,1 1-1 0,1 0 1 16,-1 2-3-16,1 2 5 0,-2 2-2 15,2 2 2-15,-2 2 5 0,-6 3-3 0,3 4 4 16,-7 1-2-16,-3 3 0 0,1 0-3 0,-3 1 0 16,0 6 4-16,-2 3 1 0,0 4 9 0,-2 1-1 15,1 2-1-15,-1 5 0 0,0 2-2 0,0 5 0 16,0 0 1-16,0 6-1 0,0-1-1 0,-1 5 2 16,0 2-4-16,0-1-2 0,0 4 2 15,1-2-2-15,-5-1 2 0,2-1-1 0,-5 0 2 16,3-3-1-16,-4-1 1 0,-3 0 6 0,3-5-2 15,-2-1 6-15,0-5 0 0,3-5-2 0,1-5-1 16,5-6-6-16,0-4-1 0,0-1 2 0,2-4 16 16,0 0 13-16,0-7 4 0,0-3-3 15,0-6-18-15,3-6-11 0,-1-3-4 0,1-8-2 16,3-2 2-16,1-7 1 0,0-3-1 0,3-8-3 16,2-3-2-16,2-7-7 0,-1-2-2 0,4 1-3 15,-2 4 2-15,4 5 4 0,-1 7 4 16,1 11 6-16,-3 8-2 0,1 4 3 0,2 9-2 15,-5 4-1-15,3 5-1 0,-2 3-2 16,0 4 0-16,-3 2-6 0,-2 6 7 0,1 3-3 16,-2 3 3-16,-3 1 6 0,-3 1-2 0,0 3 2 15,0-1 1-15,-3-1 0 0,0-1 3 0,-6 0 1 16,-1 2 2-16,-1-4 0 0,-2 1-1 0,-3-2-1 16,2 0 0-16,0-3-3 0,-2-1 1 0,1-2 0 15,3-2 0-15,2-3 1 0,4 0-4 16,-1-2 0-16,3 0-9 0,1 0-10 0,0 0 0 15,1 0 2-15,5-2 5 0,0-3 6 0,4-1 3 16,0 1-3-16,0-2-1 0,3 1 3 0,-3 2-1 16,1-1 1-16,2 2 2 0,-2-2-4 15,6 0 3-15,-3 2 3 0,6-2-1 0,-3-1 0 16,2 1 2-16,-2-1-2 0,2-2 2 0,1-1 0 16,-1 0 1-16,1-1 0 0,-2 0 0 0,-2-1 3 15,1-1 0-15,-3-1 4 0,1-1 2 0,-3 2-2 16,-2-1 2-16,0 1-1 0,-4-1-1 15,-2 1 1-15,-3 0 3 0,-1 2 1 16,0-1 6-16,-4 3 3 0,-2 2-4 0,-4 3 0 16,0 1-5-16,-1 2-5 0,-3 2 1 0,-2 5 2 15,2 2-2-15,-2 3 0 0,3 1-2 0,1 2-3 16,2 1-2-16,-1 2-1 0,2 1 0 0,1 2-4 16,0 1 3-16,6 1-1 0,1 0-6 0,1-3-2 15,1 0-10-15,10-1-20 0,-1-4-22 0,3 0-33 16,3-4-43-16,2-3-40 0,-1-2-71 15,6-4-84-15,-1-2-85 0,-8 0 18 0,-2 0-297 0</inkml:trace>
  <inkml:trace contextRef="#ctx0" brushRef="#br1" timeOffset="-44496.42">13404 8133 1191 0,'0'0'233'0,"0"0"-76"16,0 0 8-16,0 0-5 0,0 0-71 15,0 0-27-15,0 0-1 0,0 0 3 0,0 0-6 16,0 0-2-16,0 0-1 0,-99 130 2 16,94-107-5-16,1 0-12 0,3-1-12 0,1-2-15 15,4-3-11-15,2-2-8 0,6-2-3 0,1-1-4 16,1-3-1-16,3-1 2 0,0-3-3 0,0-2 3 16,3-3-3-16,-1 0 2 0,0-3-5 0,1-5 2 15,-1-3 2-15,1 0-2 0,-2 0 10 0,1-3-1 16,-1 0 2-16,0-2 1 0,1-3-3 15,-6 2 1-15,1-1 0 0,-2 1 4 0,-3-1 1 16,-2 3 9-16,-2 3 6 0,-2 3 5 0,-2 2 12 16,-1 3 8-16,0 3 9 0,0 1-5 0,0 0-9 15,-3 7-16-15,-3 2-7 0,-1 4 1 16,-1 3 2-16,0 1 6 0,0 2-1 0,-1-1 3 16,1 0-3-16,2 1 0 0,-1 0-3 0,3-3-6 15,0 1-3-15,2-4-9 0,2-1-9 16,0-1-13-16,0-3-20 0,5-2-24 0,0-2-34 15,1-3-39-15,1-1-44 0,3 0-90 0,0-6-159 16,-3 1-50-16,-1 0-495 0</inkml:trace>
  <inkml:trace contextRef="#ctx0" brushRef="#br1" timeOffset="-44371.73">13707 8008 1461 0,'0'0'111'16,"0"0"-61"-16,0 0-18 0,0 0-23 0,0 0-52 15,0 0-42-15,0 0-66 0,0 0-123 16,0 0-56-16,0 0-450 0</inkml:trace>
  <inkml:trace contextRef="#ctx0" brushRef="#br1" timeOffset="-43981">13884 8322 2590 0,'0'0'51'0,"0"0"-4"15,0 0-1-15,0 0-18 0,0 0-37 0,0 0 9 16,0 0 11-16,0 0-2 0,0 0-1 0,0 0-5 16,0 0-1-16,127-118 0 0,-102 96 0 0,-1-2-3 15,0-2-1-15,-3 0-6 0,0-2-14 0,1-2-6 16,-4 1-16-16,1 0-14 0,-4 0-13 0,-4 3-11 15,-3 2-5-15,-3 2-4 0,-5 5 11 0,0 4 12 16,-7 4 9-16,-1 4 5 0,-3 5-5 16,-5 0 0-16,-1 9 12 0,0 5 18 0,-5 6 22 15,1 4 19-15,3 5 17 0,-5 7 20 0,2 1 9 16,2 9-1-16,-1 1-7 0,2 4-12 16,1 1-3-16,-1 1-1 0,0 0 0 0,5-2 14 15,-1 0-10-15,4 0-1 0,-1-5-8 16,5-2-20-16,-1-7-4 0,4-4-11 0,0-4-11 15,2-5-19-15,1-5-27 0,0 0-43 0,0-5-43 16,3-3-59-16,-2-3-86 0,1-4-106 0,-1-2 4 16,-1-1-325-16</inkml:trace>
  <inkml:trace contextRef="#ctx0" brushRef="#br1" timeOffset="-43654.32">13834 8450 1667 0,'0'0'-18'0,"0"0"1"16,0 0 83-16,0 0 18 0,0 0-18 16,0 0 5-16,0 0 12 0,142-28-1 0,-115 21-14 15,1-1-11-15,-1-1-1 0,2-1-7 0,-4 0 0 16,-2 0-1-16,1-1-1 0,0 1-5 0,-2 0-11 16,-1-3-6-16,-1 2-11 0,-2 0-6 15,0 0-2-15,-1 1-2 0,-2 0 0 0,-4 2 0 16,-1 2 2-16,-4 3-2 0,-1-1 4 15,-2 3 2-15,-3 1 0 0,0 0 7 0,0 1 6 16,0 5 3-16,-3 1 1 0,-4 4-3 0,1 0-8 16,-2 3-4-16,1 1-5 0,-1 0-1 0,2 0 0 15,1-1-4-15,0-1 1 0,1 0-4 16,2-1-2-16,1-3-9 0,1-1-20 0,0 0-25 16,3-4-47-16,5-1-47 0,0-2-57 0,2-1-112 15,3-1-148-15,-4-3-30 0,-2 0-451 0</inkml:trace>
  <inkml:trace contextRef="#ctx0" brushRef="#br1" timeOffset="-43522.84">14386 8088 1643 0,'0'0'275'16,"0"0"-42"-16,0 0-27 0,0 0-101 0,0 0-83 16,0 0-35-16,0 0-15 0,0 0-9 15,0 0-1-15,0 0-35 0,0 0-62 0,0 0-87 16,0 0-137-16,0 0-103 0,26 20-515 0</inkml:trace>
  <inkml:trace contextRef="#ctx0" brushRef="#br1" timeOffset="-41729.74">14899 8229 1750 0,'0'0'386'0,"0"0"-159"0,0 0-8 16,0 0-67-16,0 0-75 0,0 0-21 0,0 0-12 15,0 0-15-15,0 0-14 0,0 0-4 0,-129 3-4 16,111 6 1-16,1 1 0 0,-1 1-3 0,2 3 3 16,1 1 1-16,0 1 1 0,1 1 0 15,2 1-3-15,0 0-6 0,5 3 0 0,1-3-4 16,2 0-1-16,3 1-3 0,1-1-5 0,0-2-2 16,5-2-5-16,2-1 1 0,2-3-1 0,0-2 0 15,2-2 5-15,3-3-1 0,0-3 6 16,4 0 5-16,1-5-1 0,3-3 1 0,0-3-1 15,0 0-3-15,0-2 4 0,0 0 3 16,0-1 1-16,-5 0 3 0,2 0-3 0,-4-1 3 16,1 0-1-16,-2 1-1 0,-2 0 4 0,-2 1-1 15,-2 0 3-15,-2 2-1 0,0 1-1 0,-2 3-1 16,-3 2-2-16,-1 3 3 0,0 1-3 0,0 0 6 16,0 1-3-16,0 0-3 0,0 0 1 15,-1 0-8-15,-4 3 0 0,0 1 1 0,-3 0 1 16,3 1 0-16,-2 2 3 0,2-2-2 0,-1 0-1 15,-1-1 2-15,4 1-3 0,0-2 0 16,-1 1-4-16,3-1 2 0,0-1 1 0,1 0 0 16,0-1 1-16,0-1-2 0,0 1-1 0,0-1-3 15,0 0 2-15,0 0 3 0,2 0 4 0,2 0 7 16,0-2-3-16,1-1 5 0,0 0-3 0,1-1-4 16,-2 1 3-16,2-1-1 0,-2 1 2 0,0-1 0 15,0 2 5-15,-2-2-2 0,3 2 2 0,-4 1 9 16,0 0 3-16,0 0 3 15,-1 1 2-15,0 0-6 0,0 0-7 0,0 0-1 16,0 0-5-16,0 0-3 0,0 0-1 0,0 0-4 16,0 0-4-16,0 0 0 0,0 0-3 0,0 0-3 15,2 0 2-15,-1 0 5 0,1 0-2 0,3 0 5 16,-1 1-1-16,2 0-5 0,-1 1 0 0,3-1-4 16,-1 1-2-16,1-1-2 0,-1 0-2 15,2 0 1-15,-2 0-1 0,0-1 7 0,-1 0 1 16,2 1 3-16,-3-1 3 0,2 0 0 0,-3 0 0 15,1 0 2-15,-3 0 2 0,-1 0 0 0,2 0 4 16,-3 0 2-16,1 0 5 0,-1 0 2 0,0 0 1 16,0 0-3-16,0 0-3 0,0 0 4 15,0 0 0-15,0 0 5 0,0-1-1 0,-4 1 0 16,3 0-4-16,-6 0-5 0,0 0-3 0,-3 0-5 16,-2 3 0-16,-2 2-2 0,-1 1 0 0,-2 2 1 15,2 0 0-15,0 0 1 0,0 3-1 16,1-1-1-16,1 3 0 0,0-1 2 15,1 2 1-15,1 0 1 0,3 0 1 0,2-1-3 16,1 0-2-16,2-1-1 0,3-2 2 0,0-1-2 16,3 0 1-16,2-3 1 0,2 0-4 0,2-2 4 15,3 0-4-15,0-2 0 0,2-2 2 0,1 0-1 16,-1-1 5-16,5-4-5 0,-4-2 4 0,0-1-2 16,-3 0 0-16,3-4 2 0,-4 0 0 0,2 0 1 15,-3 0-2-15,-1 1 1 0,-1-2-4 16,1 0 4-16,-3-1 2 0,2 1-2 0,-1-1 3 15,-2 1-3-15,1 2 0 0,-2 0-1 0,0 2 0 16,0 2-1-16,-3 2-1 0,-1 2 2 16,0 3-7-16,0 0-2 0,0 0-3 0,-1 7 0 15,-3 1 3-15,-1 3 5 0,0 2 2 0,0 2-1 16,1 0 5-16,-3 2-5 0,4 0 3 0,-1-1-1 16,2 0-2-16,2-1 1 0,0 0-2 0,0-1 1 15,4-4-6-15,1 0 4 0,6-1 0 16,-1-2 2-16,0-1 3 0,6-2 0 0,-2-3 2 15,2-1 0-15,-2 0 5 0,-1-1-5 16,-2-5 2-16,1-1 2 0,0-2-4 0,-3-2 9 16,1-1-2-16,-2-1 3 0,1-1-2 0,0-2-2 15,2 0-3-15,0-2-4 0,1-1 3 0,2 1-4 16,-2-1 3-16,0 2 0 0,-1 1-3 0,1 2 2 16,-3 3-3-16,-2 3 0 0,-1 1-4 0,-2 2 5 15,1 3-2-15,0 0-2 0,-4 2 4 0,1 0-6 16,0 2 1-16,-2 2-1 0,0 2 3 15,0 2-2-15,0 0 2 0,0 2 3 0,-4 0-1 16,-1 0 2-16,1 3-2 0,1-2 0 0,-3 1-4 16,4 0 4-16,1-1-2 0,-1 0 2 0,2 1 0 15,0 0-1-15,2-3 2 0,3 0-2 16,2 0 4-16,3-1-3 0,1-1-3 0,3-1 6 16,1-2-8-16,0 0 8 0,2-3-4 0,2-1-2 15,0 0 6-15,2-1-5 0,0-4 3 16,-2 1 0-16,2-2 1 0,2-1-2 0,-3-1 3 0,2-2-3 15,-1-1 1-15,-4 1 3 16,3-2-3-16,-1-2 5 0,-2 1-5 0,1-4 0 16,-2-1-1-16,1-1-1 0,-2-2 4 0,0-2-2 15,-2-1 2-15,-2 2-3 0,-2-1 2 0,-5 2-2 16,0 5 3-16,-4 3 0 0,0 3-2 0,-2 4 5 16,-3 2-3-16,-5 1-2 0,0 5 1 0,0-1-6 15,-5 6 3-15,1 1-1 0,1 4 1 0,-2 3-2 16,-1 3 4-16,0 1-1 0,1 2 0 15,-2 0 4-15,5-1-2 0,2 2-1 0,1-3 0 16,5-1 0-16,2-2-2 0,2 0-2 0,0-2 0 16,0-3-4-16,5-1 0 0,0-1-5 0,2-3 1 15,4 0-2-15,-1-3 1 0,4-1 4 16,0-2 0-16,2 0 6 0,1 0-2 0,1-4 3 16,3-1 2-16,1-1-2 0,5 2 0 0,1-2 1 15,1 0-1-15,1-1 1 0,1-2 3 0,-1-1-1 16,-2-1 1-16,2 0 1 0,0-2 1 15,-3-2 1-15,-2-1 4 0,3 1-1 0,-7 0 0 16,-2 0 1-16,-6 3 4 0,-5 1 2 16,-3 4 7-16,-5 1 2 0,0 3 0 0,-6 0-6 15,-5 2-8-15,-6 1-4 0,-1 0-12 0,-4 4 4 16,1 3-1-16,-1 2-1 0,2 4 8 0,-1-1-3 16,-1 1-2-16,4 1 2 0,-1 0-1 0,6 0 2 15,-3-1 2-15,6 0-2 0,3-1 0 0,1-2-1 16,2-2-1-16,4-3-1 0,0 0-1 0,5-1 1 15,4-1-4-15,0-2 2 0,1-1 1 16,4 0 0-16,2-1 4 0,-1-2-2 0,2-2 0 16,2 1 0-16,-5 1 2 0,4 0 1 0,-4 1-1 15,2-1 4-15,-1 1-3 0,0 1 2 16,-4 1 7-16,2 0-3 0,-1 0 1 0,0 1-2 16,0 2-4-16,0 2 1 0,0-1 3 0,1 1-2 15,3 0-1-15,-2 0-6 0,3 0-1 16,2 0-2-16,1 0 1 0,-3 0 3 0,2 1-1 15,0-1-4-15,-2-1-3 0,-1 2-14 0,-2-3-21 16,0 3-31-16,1-3-56 0,-2 1-94 0,-3-2-272 16,-6-1-773-16</inkml:trace>
  <inkml:trace contextRef="#ctx0" brushRef="#br1" timeOffset="-40986.86">16883 7996 1392 0,'0'0'287'0,"0"0"-162"16,0 0 24-16,0 0 24 0,0 0-25 0,0 0-47 15,0 0-28-15,0 0-11 0,0 0-10 0,0 0-13 16,0 0-1-16,0 0 0 0,0 0 3 0,0 0 0 16,17-1-4-16,-18 14-8 0,-5 3-5 15,2 2-6-15,-4 2-5 0,0 0-3 0,3 1-3 16,-2 3-1-16,1-1-3 0,0 1 2 0,-1-1 0 15,5 1-3-15,0-3 6 0,1 1-3 16,1-1 1-16,0-3-1 0,3 0-2 0,4-4-1 16,-1 0-2-16,2-5 4 0,1 0-2 0,1-4 4 15,3 0 1-15,4-3-2 0,0 0-1 16,2-2 0-16,-1 0-2 0,6-6 1 0,0-1 3 16,-3-3-5-16,0 1 0 0,1-2 1 0,-5-2-3 15,4-1 3-15,-3 0-2 0,-4-2 1 0,4-2 1 16,-2 0 2-16,0-3 0 0,-5-1 0 0,2-1-2 15,0 1 1-15,-5-2-3 0,-2 4 0 16,3 1 2-16,-7 3-1 0,1 2 3 0,-3 6 7 0,0 2 4 16,0 4 6-16,-2 2-4 0,-1 0-8 15,-6 2-6-15,3 6-3 0,-2 5 0 0,-2 2 3 16,-3 1 4-16,3 4-3 0,-1 1 1 16,2 1-1-16,-1 2 0 0,3 4 1 0,-2-2-2 15,2 1 1-15,3-1-8 0,0-2 6 0,1-2-4 16,3-3-5-16,0 1-2 0,3-5-25 15,3-3-14-15,4 0-34 0,0-4-42 0,0-3-60 16,0-1-117-16,1-4-320 0,-4 0-865 0</inkml:trace>
  <inkml:trace contextRef="#ctx0" brushRef="#br1" timeOffset="-40428.36">17688 7782 1172 0,'0'0'751'0,"0"0"-664"15,0 0 11-15,0 0 23 0,0 0 0 0,0 0-49 0,0 0-23 16,0 0-13-16,0 0-15 0,0 0-7 0,0 0 1 16,0 0-1-16,0 0 3 0,-76 13 5 15,66-3-3-15,0 2 3 0,-1 0 1 0,2 2 0 16,0 0 2-16,1 2-1 0,4-1-8 0,-1 0-4 15,1-1-4-15,3 0-4 0,1 1 0 0,0-4-6 16,0 0 2-16,5 0 0 0,0-3-2 0,3 0 10 16,1-2-6-16,1-1 3 0,1-3 1 15,2 1-1-15,2-3 1 0,1 0 1 0,1 0 0 16,0-3-2-16,1 1 3 0,1-4-1 0,0-1 4 16,-2-1-1-16,-1 0 4 0,2-2 2 0,0 0 1 15,-5 0 7-15,-1-1-2 0,-1 0 0 16,-1-1 0-16,-1 1-2 0,-2-4 0 15,-4 1 0-15,2 0 0 0,-5 0-4 0,0 2 4 16,0-2-4-16,-6 1 0 0,0 3 0 0,-2-1-5 16,-4 4-2-16,0 1-6 0,-1 1-3 0,0 3-8 15,-5 1-6-15,1 1-12 0,0 2-21 0,0 4-18 16,-2 3-32-16,3 2-44 0,1 4-70 0,2 2-170 16,2-5-247-16,5-3-837 0</inkml:trace>
  <inkml:trace contextRef="#ctx0" brushRef="#br1" timeOffset="-24429.83">18354 8042 1767 0,'0'0'-51'0,"0"0"43"0,0 0 26 15,0 0 48-15,0 0 2 0,0 0-38 0,0 0-21 16,0 0-16-16,0 0-7 0,0 0-29 16,0 0-79-16,0 0-172 0,61-39-105 0,-61 39-581 0</inkml:trace>
  <inkml:trace contextRef="#ctx0" brushRef="#br1" timeOffset="-24185.19">18293 8307 2006 0,'0'0'-35'0,"0"0"70"0,0 0 75 16,0 0 31-16,0 0-20 0,0 0-28 0,0 0-11 15,131 64-14-15,-121-51-21 0,-3 1-14 0,-4 1-12 16,-3 2-7-16,0 0-2 0,-9 3-10 16,-5-1-5-16,-4 3-10 0,-3 0-16 0,-5 0-19 15,3 0-43-15,-6 0-46 0,-1 0-40 0,1 0-53 16,0-1-75-16,3 0-128 0,7-5-11 16,7-7-396-16</inkml:trace>
  <inkml:trace contextRef="#ctx0" brushRef="#br1" timeOffset="-23207.57">19126 7980 1048 0,'0'0'116'0,"0"0"23"0,0 0 42 0,0 0 26 15,0 0-40-15,0 0-43 0,0 0-14 0,0 0-19 16,0 0-22-16,0 0-18 0,0 0-13 0,0 0-12 15,0 0-7-15,0 0-3 0,-19-35-4 16,7 39 1-16,2 4-6 0,-2 0-4 0,-1 1 1 16,0 3-4-16,2 1 2 0,1 1-3 0,1 1-3 15,3 3 0-15,-1 0 2 0,-1 1 2 0,6 0-2 16,1 0-2-16,1-2-6 0,1 0-7 16,7-1-4-16,4-4-8 0,1 1-8 0,5-2-3 15,3-3-1-15,4-3 0 0,0-2 8 0,4-3-4 16,0 0-3-16,1 0-4 0,2-6 2 15,-1-1 7-15,0-2 8 0,-1-2 12 16,-2 0 2-16,-2 1 6 0,1-2 7 0,-5 0 0 16,1 0 5-16,1-1 3 0,-8-1 2 0,2-2 2 15,-7 1 5-15,0 1 3 0,-2-1 2 0,-2 2 8 16,-6 1 6-16,-1 3 12 0,0 1 5 0,-6 1-2 16,-4 3-12-16,-1 0-15 0,0 3-9 0,-4 1-2 15,-1 0 3-15,-2 2 0 0,2 4 0 16,-2 2-7-16,0 0-1 0,3 2-3 0,-1 1-5 15,2 2 4-15,4-1-4 0,1 1 2 0,0-1-2 16,6 0-4-16,2-3-4 0,1 0-5 0,0-1 0 16,4-4-1-16,2-1 8 0,4 0 6 0,0-2 1 15,3-1 4-15,0 0-5 0,3-3 0 0,-1-3-2 16,0 1 2-16,-1 0-2 0,-2-2 1 16,-1 1 2-16,-2 0-1 0,0 1 4 15,0 1-2-15,-5 0-2 0,4 1-1 0,-2 0-2 0,-2 1-1 16,2 1-1-16,-2 1 1 0,2 0-5 15,-3 0-2-15,-1 0 1 0,3 2-2 16,-3 3 4-16,0-1 2 0,2 2 3 0,0 1 1 16,-1 0 6-16,2 0-1 0,-2-1 0 0,-1 1 2 15,5-2-2-15,-4 0 3 0,6 0 3 0,-1-2 6 16,0 2-1-16,3-3 3 0,1-1 1 0,0-1-7 16,5 0 5-16,-3-2-4 0,6-3-5 0,-2-1 5 15,2-1-2-15,-4 0 3 0,1-4 5 0,1 0 5 16,-5-1-3-16,-1-2 3 0,0 2-1 15,-2-2-4-15,2 0 2 0,-1-1-4 0,-1-3-3 16,1-1-5-16,0 0-3 0,1-5-5 0,1-2-2 16,2 0-2-16,-2-3-1 0,-3-1 3 0,0 0 2 15,-2 2 5-15,-5 1 1 0,-3 3 7 0,0 5 7 16,-1 5 6-16,-3 5 10 0,-4 4-3 16,0 4-7-16,-2 1-8 0,-1 7-8 15,-6 6-4-15,1 6 2 0,-1 3 5 0,-3 4-2 16,2 1 3-16,3 2-1 0,-1 0-2 0,5-1-2 15,5-2-2-15,1-1-6 0,5 0-9 0,0-5-6 16,9 0-12-16,2-3-10 0,3-1-12 16,1-3-20-16,3-4-26 0,-3-2-38 0,4-2-59 0,1-3-137 15,0-2-183-15,-5 0-3 0,-4 0-401 0</inkml:trace>
  <inkml:trace contextRef="#ctx0" brushRef="#br1" timeOffset="-22379.82">20129 7767 1900 0,'0'0'43'0,"0"0"5"16,0 0 36-16,0 0 4 0,0 0-35 16,0 0-16-16,0 0 1 0,0 0-10 0,-77 129-3 15,77-113-2-15,0 0-4 0,0 1 6 0,7-4-2 16,-3 1-4-16,4-1-1 0,3-3-5 15,-1 1-6-15,0-3-2 0,1-1-3 0,5-1-3 16,-3-1-1-16,6-2-2 0,-7-3-1 0,7 0-2 16,-5 0 0-16,2 0 0 0,-2-4 0 15,2-2 4-15,-4-1 0 0,2-1 1 0,-2 0 4 16,0-1-3-16,-2-2 5 0,-1 3 0 0,-4-1 1 16,4 2 0-16,-3 1 0 0,-2 0 4 0,-3 2-3 15,2 2 7-15,-3 1 1 0,0 1-1 0,0 0-1 16,0 0-7-16,-3 0-8 0,0 3 1 0,-4 4 1 15,1 0 0-15,-1 2 5 0,-1 1-4 16,2 3-1-16,-1-1 2 0,0-1-1 0,4 0 4 16,1 1-4-16,0-1 3 0,2-2-2 0,0 1-2 15,4-2 2-15,0 0-2 0,7-1 3 16,0-1 5-16,2 0 4 0,2-3 1 0,5 1 1 16,0-3-4-16,1 0-8 0,2-1 4 0,0 0-4 15,-1-1 2-15,-3-4 2 0,-4-1-1 0,2-1 0 16,-5 0 2-16,0-2 0 0,-2 0 0 15,-1 0 2-15,-1 0-1 0,0 1 0 0,-4-2-1 16,-2 3 0-16,2 1-1 0,-3 1-2 0,-1 2 2 16,0 0-3-16,0 1 0 0,0 2-3 15,0 0-6-15,-1 0-2 0,-3 0-2 0,3 2 3 16,-1 2 3-16,-1 2 5 0,-2 0 1 0,1 1-1 0,0 0 2 16,1 0-2-16,2 1-1 0,0 1 2 15,1-1-1-15,0 1 0 0,0 1 0 0,0-2 0 16,3-1-2-16,6-1 5 0,-1-1 0 0,3 1 6 15,4 0 2-15,1-2 0 0,4 0 1 16,2-1-2-16,1 1-2 0,2-3-2 0,-2 0 0 16,3-1-1-16,-3 0 2 0,0-2 4 0,2-3-1 15,-2-1 4-15,-2 0-2 0,0-5 1 0,0 1 1 16,-1-2-5-16,-1-2 2 0,-2 0-3 16,-2-5 0-16,2 0 3 0,-4 0-6 0,-2-3-1 15,-1-2-1-15,-1 0-6 0,-3-2 3 0,-4 5 2 16,-2 0 0-16,0 2 7 0,-1 4 1 15,-6 3 2-15,0 4 1 0,-5 2-3 0,2 5-1 16,-1 1-5-16,-3 1 0 0,-2 8 1 0,-2 4-1 16,2 2 3-16,-2 3 3 0,2 3 2 15,0 3 5-15,1 3 5 0,2 0 1 0,3 3-4 16,5 0-3-16,-1 1-7 0,5-3-1 0,1 0 3 16,0-2-5-16,5-3-3 0,2-1-6 0,3-2-7 15,0-1-3-15,4-2 3 0,2-1-1 0,3-2-6 16,1 0-10-16,-1-3-18 0,3-4-40 0,-2-3-72 15,-2-1-157-15,-4-2-348 0,-5 0-855 0</inkml:trace>
  <inkml:trace contextRef="#ctx0" brushRef="#br1" timeOffset="-20980.08">21878 7833 1119 0,'0'0'373'16,"0"0"-275"-16,0 0 51 0,0 0 34 0,0 0 4 15,0 0-47-15,0 0-39 0,0 0-28 0,0 0-20 16,0 0-21-16,0 0-15 0,0 0 5 15,0 0 9-15,0 0 8 0,2 2 6 0,0 15-1 16,2 3-3-16,1 0-2 0,1 1-2 0,0 2-7 16,3-1-2-16,-3 0-7 0,2 1-5 15,-2 0-1-15,4-1-1 0,-3 1 0 0,-2-2-3 16,3-2 1-16,-3-2-3 0,-1 2-3 0,0-4 2 16,0-1-2-16,0-2 3 0,0-1 1 0,-1-3 1 15,1-2-2-15,0 1 2 0,-2-4 0 0,-1-1 2 16,1-1 8-16,-1-1 0 0,0 0 9 15,-1 0 13-15,3 0-3 0,-1-4-1 0,1-4-7 16,4-3-15-16,2 0-5 0,-2-3 0 0,1-1-2 16,1-1 3-16,0 0-1 0,-1 0 0 0,0 0 2 15,-1-3-4-15,3 1 1 0,-3-2-4 0,1 2-1 16,2-2 2-16,0 2-4 0,0-1-1 16,2 1-2-16,-1-2 0 0,-1 3 0 0,3 0 1 15,-3 2 1-15,1 0-2 0,0 1-1 16,-1 0-1-16,0 2-1 0,-3 1-2 0,-1 3-5 15,-2 0-9-15,-2 5-12 0,-1 0-16 16,-1 1-24-16,0 2-32 0,0 0-52 0,-3 0-83 16,-1 2-162-16,0 2-271 0,0-1-841 0</inkml:trace>
  <inkml:trace contextRef="#ctx0" brushRef="#br1" timeOffset="-20272.41">22746 7670 1629 0,'0'0'37'0,"0"0"33"16,0 0 35-16,0 0 18 0,0 0-19 0,0 0-34 15,0 0-15-15,0 0-11 0,0 0-9 0,0 0-9 16,0 0-3-16,0 0-3 0,0 0-6 15,0 0-4-15,-50-49-4 0,42 55-1 0,-4 2 0 16,3 1-1-16,-2 1-1 0,4 1 0 0,-3 2-1 16,4 2 2-16,-3 2-2 0,3-3 1 15,1 1-2-15,-2 0 0 0,4 1 1 0,2-3-3 0,1-1 2 16,0-1-3-16,0 0 4 0,4-2 3 16,3 0 3-16,3-1 5 0,0-2 1 0,3-2 5 15,2-1-1-15,2-1 5 0,0-2 1 0,3 0 0 16,0-2 2-16,-1-4-2 0,-2-1 2 0,1 0 4 15,-2-2 2-15,-4 1 3 0,2-3 2 16,-3 2 1-16,-3-2-2 0,-2 0 0 0,1-1-5 16,-3-1-3-16,-3-1-6 0,0-1-2 0,-1-2-4 15,0 1-4-15,-3 1-1 0,-5-1-6 16,-2 1-2-16,-1 1-1 0,-3 2-4 0,-2 2-1 16,1 1-1-16,-1 2-5 0,0 3-8 0,3 0-14 15,1 3-25-15,1 1-37 0,1 1-45 16,0 5-90-16,0 3-205 0,5-1-157 0,2-2-830 0</inkml:trace>
  <inkml:trace contextRef="#ctx0" brushRef="#br1" timeOffset="-19388.59">23031 7299 1116 0,'0'0'-63'16,"0"0"73"-16,0 0 64 0,0 0 54 0,0 0 4 16,0 0-24-16,0 0-16 0,0 0 4 15,0 0 0-15,127 94-5 0,-109-69 0 0,-3 3-7 16,3 3-7-16,0 1-11 0,-1 1-15 0,1 2-10 15,-5-1-5-15,1 4-6 0,-3-3-4 16,-2 3-4-16,-2-3-7 0,-2-1 0 0,-3 0-1 16,-2 0 1-16,0 0-4 0,-9 1-4 0,0 1-3 15,-2 0-3-15,-5-2 2 0,0 2-1 0,-3-4 6 16,-2 0-4-16,-3-2 1 0,-2 1 0 0,0-3-8 16,0-1 3-16,-3-1-2 0,2-3 0 15,-1-1 3-15,0-1-13 0,-2-3-9 0,0 1-25 0,5-2-52 16,0-3-81-16,4-1-167 0,8-4-178 15,5-3-757-15</inkml:trace>
  <inkml:trace contextRef="#ctx0" brushRef="#br1" timeOffset="-18365.86">19999 8293 209 0,'0'0'17'0,"0"0"7"16,0 0 15-16,0 0 14 0,0 0 16 0,0 0 2 15,0 0 12-15,0 0 6 0,0 0-1 0,0 0-3 16,0 0-7-16,0 0-4 0,0-46 0 16,7 40 0-16,-2 1 2 0,3-1 5 0,1-1-8 15,-1 1-10-15,-2-1-17 0,2 0-18 0,2 1-12 16,-1-1-10-16,-1-1-4 0,2 3-7 15,-5-1-6-15,4 0-12 0,-1 1-44 0,1-1-66 16,-3 0-93-16,2 0-58 0,-1 2 15 0,-4 1-231 0</inkml:trace>
  <inkml:trace contextRef="#ctx0" brushRef="#br1" timeOffset="-14362.27">1648 8653 95 0,'0'0'57'16,"0"0"-23"-16,0 0-13 0,0 0-3 16,0 0-3-16,0 0-4 0,0 0 3 0,0 0 2 15,0 0 7-15,0 0 7 0,0 0 7 0,0 0 6 16,-70-10 6-16,67 9 17 0,-1 1 2 0,1-2 7 16,1 2 0-16,1 0-15 0,0 0-10 0,1 0-10 15,-1 0-11-15,1 0-12 0,0 0-10 16,0 0-13-16,0 0-15 0,0 0-8 15,0 0 4-15,0 0 11 0,2 0 14 0,-1 2 22 0,3-1 6 16,0 0 7-16,0 0 10 0,3 1 2 0,-1 1 2 16,1-1 0-16,1-1-4 0,4 2 1 15,2-1 8-15,1-1 7 0,1 0 2 0,3-1 1 16,2 0-9-16,3 0-3 0,2 0-8 0,2 0-4 16,5 0-6-16,3 0-7 0,-4-2-1 0,5 1-3 15,-3-2 0-15,4 1 0 0,-1 1-6 16,6-3 1-16,-4 2-3 0,3 0-4 0,1-2 0 15,-2 3-1-15,0-2-2 0,0 1-2 16,-1 0-1-16,-1 0-2 0,-4 2-3 0,3 0 1 16,-6 0 2-16,0 0-4 0,0 0 3 0,-3 3-1 15,0-1-2-15,-1 0 3 0,-4 0-2 0,1 0 2 16,-3 1 0-16,-3-1 0 0,3-1-2 0,-3 0 0 16,0 1 1-16,-3-1-2 0,0 0 1 0,-2-1 0 15,1 1-1-15,-1-1-2 0,-4 0-2 16,1 0-3-16,1 0-5 0,-3 0-5 0,1-1-12 15,-1 1-29-15,0 0-57 0,0 0-99 0,0 1-118 16,-3 1-19-16,2 0-66 0,-2-1 62 0</inkml:trace>
  <inkml:trace contextRef="#ctx0" brushRef="#br1" timeOffset="56727.73">1509 17780 0 0,'0'0'0'16,"0"0"0"-16,0 0 0 0,0 0 0 0,0 0 0 16,0 0 0-16,0 0 1 0,0 0 1 15,0 0 7-15,0 0-8 0,0 0-2 0,0 0 8 16,-5 0-6-16,5 0 4 0,0 0 0 0,1 1 12 16,1 1 7-16,1 0 18 0,1-1 12 0,-2 1-9 15,2 1 8-15,1-2-11 0,-2 2-1 16,4 0-6-16,0 1-3 0,-1-1-9 0,2 0-3 15,1 0 17-15,0 1-8 0,2-3 8 0,0 1-7 16,1 0-11-16,1-2 1 0,1 2 3 16,0-2 10-16,3 0-4 0,-1 0 11 0,0 0-11 15,4-3-1-15,-1 0 2 0,-2 0-12 0,3 0 3 16,-3 2-5-16,1-3 2 0,2 2-2 0,-4 0 3 16,0 0 3-16,1 0-5 0,-2 0 7 0,2-1-6 15,-3 2 1-15,2-2 0 0,-1 1-3 0,1 1-1 16,-2-1-4-16,1 0 3 0,-1 1-7 15,-1 0 1-15,2 1 0 0,-4 0-2 0,2-1 3 16,0 0 1-16,1-2 4 0,-2 2-6 0,2-1 2 16,1 1-6-16,-3 0-1 0,2 1 8 15,1 0-5-15,-4-2 4 0,2 2-2 0,1-1-2 16,-1 0-1-16,-1 0 1 0,5 0 0 0,-4 1-5 16,4-1 6-16,-4 0-6 0,1 1-2 15,2-2 10-15,-1 2-3 0,-1 0 3 0,-2 0 2 16,3 0-3-16,-1 0-8 0,-2 0 4 0,0 2 1 15,2 0-8-15,0-1 4 0,-3 0-3 0,3 1-3 16,-2 1 2-16,0-1 6 0,0 0-5 16,0 1 2-16,4-1 4 0,-4 0-5 0,6 0 7 15,-4-1 0-15,3 0 2 0,-3-1-3 0,4 0 4 16,-5 0 6-16,5 0-5 0,-1 0 8 0,-2 0-10 16,3 0 1-16,-2 0 2 0,0-1 0 0,2-2 8 15,-1 0-3-15,-1-1 1 0,3 1-6 0,-2 1 4 16,-2-2-6-16,3 2-4 0,-4-2 6 0,3 2-12 15,-4 0 6-15,1-1 0 0,-2 2 2 16,-2-1-5-16,-1 1 1 0,1 0 4 0,-5-1-14 16,3 2 11-16,-4 0-4 0,2 0-2 0,-3 0 4 15,3 0 1-15,-3 0-4 0,-2 0-6 16,4 0 10-16,-3 0-9 0,-1 0-5 0,1 0 7 16,2 0-15-16,-2 0 0 0,0 0-4 0,-1 0-19 15,1 0-32-15,3 0-72 0,-3 2-64 16,-1-2-66-16,1 1-15 0,2 0 55 0,-3 0 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DC23CB37-7339-437E-83EF-A53AC994EA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9EE06CBF-FBF9-45A6-908C-92EA9F6D6A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776E10F-825A-40B8-B393-A46D0EEE6C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C445ED32-35C2-45B9-8FB4-B09417365F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noProof="0"/>
              <a:t>Click to edit Master text styles</a:t>
            </a:r>
          </a:p>
          <a:p>
            <a:pPr lvl="1"/>
            <a:r>
              <a:rPr lang="en-US" altLang="ro-RO" noProof="0"/>
              <a:t>Second level</a:t>
            </a:r>
          </a:p>
          <a:p>
            <a:pPr lvl="2"/>
            <a:r>
              <a:rPr lang="en-US" altLang="ro-RO" noProof="0"/>
              <a:t>Third level</a:t>
            </a:r>
          </a:p>
          <a:p>
            <a:pPr lvl="3"/>
            <a:r>
              <a:rPr lang="en-US" altLang="ro-RO" noProof="0"/>
              <a:t>Fourth level</a:t>
            </a:r>
          </a:p>
          <a:p>
            <a:pPr lvl="4"/>
            <a:r>
              <a:rPr lang="en-US" altLang="ro-RO" noProof="0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2618711D-FD92-489D-8D08-8FBF424230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6181E049-8AFD-44DB-9D8B-39796777E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7F1F8B1-7830-4086-9171-DB8748DECC2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31B3875-CA9B-473A-B3EF-C94930BFA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AFF775-9765-44DA-BFC0-6FD1168C1E71}" type="slidenum">
              <a:rPr lang="en-US" altLang="ro-RO" sz="1200" b="0" smtClean="0"/>
              <a:pPr/>
              <a:t>1</a:t>
            </a:fld>
            <a:endParaRPr lang="en-US" altLang="ro-RO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F9E1D31-5DC8-4AD8-BB7A-F66973EDE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406F4E9-35E9-4A0D-9402-89DB2C7B2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6D28BF-9A72-479C-89E4-A61A39A90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AA12A6-CD65-402E-9F62-86045CCBAF73}" type="slidenum">
              <a:rPr lang="en-US" altLang="ro-RO" sz="1200" b="0" smtClean="0"/>
              <a:pPr/>
              <a:t>11</a:t>
            </a:fld>
            <a:endParaRPr lang="en-US" altLang="ro-RO" sz="1200" b="0"/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942D5109-722D-44C6-A749-FCF89E1F36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2EA3686-E193-4E70-8358-374CF34362A2}" type="slidenum">
              <a:rPr lang="en-US" altLang="ro-RO" sz="1200" b="0"/>
              <a:pPr algn="r"/>
              <a:t>11</a:t>
            </a:fld>
            <a:endParaRPr lang="en-US" altLang="ro-RO" sz="1200" b="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658C027-CE0F-4E6B-95A1-DF2C167E2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3441867-F98C-4018-BD12-2BA1DD188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2258E9A-C8FA-40E3-8F53-66FDC9A2A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9A74ED-068B-4F8D-920E-93E85FA24B2B}" type="slidenum">
              <a:rPr lang="en-US" altLang="ro-RO" sz="1200" b="0" smtClean="0"/>
              <a:pPr/>
              <a:t>12</a:t>
            </a:fld>
            <a:endParaRPr lang="en-US" altLang="ro-RO" sz="1200" b="0"/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F798D4C2-B774-41B7-94FE-6E137C5845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14AB1B7-B6AE-44C3-A36F-1040B77B7780}" type="slidenum">
              <a:rPr lang="en-US" altLang="ro-RO" sz="1200" b="0"/>
              <a:pPr algn="r"/>
              <a:t>12</a:t>
            </a:fld>
            <a:endParaRPr lang="en-US" altLang="ro-RO" sz="1200" b="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DC50C88-D288-4A11-8D66-A6F966A55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0221873-452B-419A-83FF-D60E5E0A7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39C5915-FE5E-4DB6-B1C5-FE4A2BC40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AF3A1D-860C-498D-880B-64016F5293E7}" type="slidenum">
              <a:rPr lang="en-US" altLang="ro-RO" sz="1200" b="0" smtClean="0"/>
              <a:pPr/>
              <a:t>14</a:t>
            </a:fld>
            <a:endParaRPr lang="en-US" altLang="ro-RO" sz="1200" b="0"/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ACD94A15-8AA1-4D51-8689-1521D40642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049F791-B9F0-4C59-BBA5-B34015FB9405}" type="slidenum">
              <a:rPr lang="en-US" altLang="ro-RO" sz="1200" b="0"/>
              <a:pPr algn="r"/>
              <a:t>14</a:t>
            </a:fld>
            <a:endParaRPr lang="en-US" altLang="ro-RO" sz="1200" b="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AFC2326-C6B4-4465-AA53-5A35B663D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BF589B71-D96B-4979-BA56-F965E99DF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060661E-DCF4-4823-B69E-55FF06FAC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676424-8244-4F0E-AAB7-975911D6E4AF}" type="slidenum">
              <a:rPr lang="en-US" altLang="ro-RO" sz="1200" b="0" smtClean="0"/>
              <a:pPr/>
              <a:t>18</a:t>
            </a:fld>
            <a:endParaRPr lang="en-US" altLang="ro-RO" sz="1200" b="0"/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460CA96F-D439-4454-AF07-B57A5B4424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E62798E-B56F-45F0-AD56-373E43BB87E8}" type="slidenum">
              <a:rPr lang="en-US" altLang="ro-RO" sz="1200" b="0"/>
              <a:pPr algn="r"/>
              <a:t>18</a:t>
            </a:fld>
            <a:endParaRPr lang="en-US" altLang="ro-RO" sz="1200" b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84D8906-5CF3-4688-B105-BE1678C4D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758584C-2846-4963-9EF0-64CF890C2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AAB5A08-8F1C-4A23-B122-49C17C198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9D37E6-5F73-4BCA-9765-64BE3082EF84}" type="slidenum">
              <a:rPr lang="en-US" altLang="ro-RO" sz="1200" b="0" smtClean="0"/>
              <a:pPr/>
              <a:t>19</a:t>
            </a:fld>
            <a:endParaRPr lang="en-US" altLang="ro-RO" sz="1200" b="0"/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81455607-94B3-419E-A272-6DD195DD15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BD0D2BB-0BCD-4895-8033-EF29E2850E8D}" type="slidenum">
              <a:rPr lang="en-US" altLang="ro-RO" sz="1200" b="0"/>
              <a:pPr algn="r"/>
              <a:t>19</a:t>
            </a:fld>
            <a:endParaRPr lang="en-US" altLang="ro-RO" sz="1200" b="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1C7887D-F363-4C79-8B0E-D594C5FEA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CD7E72D-4944-492B-B99A-4F2072D4A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A432860-524A-4EA5-AA69-15336F255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957707-0E2F-4FA4-B23D-C13F34EE0B57}" type="slidenum">
              <a:rPr lang="en-US" altLang="ro-RO" sz="1200" b="0" smtClean="0"/>
              <a:pPr/>
              <a:t>20</a:t>
            </a:fld>
            <a:endParaRPr lang="en-US" altLang="ro-RO" sz="1200" b="0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BDE83AC9-C72F-4005-9075-66080C41F3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0E18F72-7339-43A6-8703-C6F762DD55E7}" type="slidenum">
              <a:rPr lang="en-US" altLang="ro-RO" sz="1200" b="0"/>
              <a:pPr algn="r"/>
              <a:t>20</a:t>
            </a:fld>
            <a:endParaRPr lang="en-US" altLang="ro-RO" sz="1200" b="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7301B05-43C8-47AC-8B86-43EADDF6F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3EFFCAF-763C-461B-B848-4D120042A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B42016C-1964-47B8-B0FE-DD5A1ABEE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F5CD40-96D5-4A8B-9F99-173B713465D7}" type="slidenum">
              <a:rPr lang="en-US" altLang="ro-RO" sz="1200" b="0" smtClean="0"/>
              <a:pPr/>
              <a:t>21</a:t>
            </a:fld>
            <a:endParaRPr lang="en-US" altLang="ro-RO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E3DD833-804E-4C2F-9989-DE48B1720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C1B7DAB-ED80-4A9D-AB36-8D8726B98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6B52A70-5A6D-4409-B977-F80AACEAB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20A3F8-3F5F-472C-94BF-8C88DBCCE7BB}" type="slidenum">
              <a:rPr lang="en-US" altLang="ro-RO" sz="1200" b="0" smtClean="0"/>
              <a:pPr/>
              <a:t>22</a:t>
            </a:fld>
            <a:endParaRPr lang="en-US" altLang="ro-RO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6DB238B-C7A8-4231-B574-39C02484C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C4DED53-9B14-43D4-B10D-298272DB9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B6C4E30-BAD1-4308-AD31-9BFD9718C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BFE570-9164-461B-8EBD-765F9D2F7572}" type="slidenum">
              <a:rPr lang="en-US" altLang="ro-RO" sz="1200" b="0" smtClean="0"/>
              <a:pPr/>
              <a:t>23</a:t>
            </a:fld>
            <a:endParaRPr lang="en-US" altLang="ro-RO" sz="12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FFF61F1-E771-4BC5-A6DE-A7DF41128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B282FD8-5BB7-43FC-93DC-E7651D16B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4CF6526-9BFC-4CA8-A2AB-B0C151A3E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DCCEEE-024E-4223-ABC9-0F135AC4F8C2}" type="slidenum">
              <a:rPr lang="en-US" altLang="ro-RO" sz="1200" b="0" smtClean="0"/>
              <a:pPr/>
              <a:t>2</a:t>
            </a:fld>
            <a:endParaRPr lang="en-US" altLang="ro-RO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432FB23-1147-4A9C-96A0-29D0B51AC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A2AD3D-BE2F-4B15-8929-54FB20B0A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73C8C6D-1DA3-4F29-A359-2B967294B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E3FC09-2ABD-4B31-91F6-5970F1D9E7C3}" type="slidenum">
              <a:rPr lang="en-US" altLang="ro-RO" sz="1200" b="0" smtClean="0"/>
              <a:pPr/>
              <a:t>3</a:t>
            </a:fld>
            <a:endParaRPr lang="en-US" altLang="ro-RO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A304863-2806-4949-8A5A-E63EB3882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B200456-135C-489E-8E9C-5084BD18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DFEAAA9-04B3-4AAA-8CA5-8EBF33BE6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DB03DF-BAB9-4019-A974-ED815A7ED408}" type="slidenum">
              <a:rPr lang="en-US" altLang="ro-RO" sz="1200" b="0" smtClean="0"/>
              <a:pPr/>
              <a:t>4</a:t>
            </a:fld>
            <a:endParaRPr lang="en-US" altLang="ro-RO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48FA98A-D350-4E6C-8E38-9E9CCE756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3257796-5B47-4D9E-9BE0-934887A57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0FD9B55-CBED-4025-9FF5-B97A747E6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7E8C01-1141-4326-9E2E-DA4C6ABDD895}" type="slidenum">
              <a:rPr lang="en-US" altLang="ro-RO" sz="1200" b="0" smtClean="0"/>
              <a:pPr/>
              <a:t>5</a:t>
            </a:fld>
            <a:endParaRPr lang="en-US" altLang="ro-RO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4DF96E3-9B57-4303-9A81-029568108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3DACEF5-A09D-477E-A337-BB834CAA0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2FC9B1E-6AF1-4E48-B7C0-7D88873C9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2FF658-99D4-4718-94C8-5B76B9E4F62E}" type="slidenum">
              <a:rPr lang="en-US" altLang="ro-RO" sz="1200" b="0" smtClean="0"/>
              <a:pPr/>
              <a:t>7</a:t>
            </a:fld>
            <a:endParaRPr lang="en-US" altLang="ro-RO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1867026-59BE-41E0-B83F-1F20BCEE3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26F46C9-E841-42CE-9C46-54E45EEC7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921AC75-404E-48B1-8621-21CC014CA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370C73-B583-458B-BEFD-BAA164A808FD}" type="slidenum">
              <a:rPr lang="en-US" altLang="ro-RO" sz="1200" b="0" smtClean="0"/>
              <a:pPr/>
              <a:t>8</a:t>
            </a:fld>
            <a:endParaRPr lang="en-US" altLang="ro-RO" sz="1200" b="0"/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AB8729AE-45C5-4C3E-939D-08A5EE8F94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800FA72-DF2C-4DAE-A636-76FED6EFDE18}" type="slidenum">
              <a:rPr lang="en-US" altLang="ro-RO" sz="1200" b="0"/>
              <a:pPr algn="r"/>
              <a:t>8</a:t>
            </a:fld>
            <a:endParaRPr lang="en-US" altLang="ro-RO" sz="1200" b="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C0D745A-7C92-45EB-AE61-96DBECD031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BACB7EE-020E-40DB-85BE-1DEF3C07D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5269EE3-FA60-4C65-A372-48F18E263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14EA3F-E216-4F70-8323-0A39196E070A}" type="slidenum">
              <a:rPr lang="en-US" altLang="ro-RO" sz="1200" b="0" smtClean="0"/>
              <a:pPr/>
              <a:t>9</a:t>
            </a:fld>
            <a:endParaRPr lang="en-US" altLang="ro-RO" sz="1200" b="0"/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AA7EAB08-2E92-438A-A14B-9A3B83B9FB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06D97A1-A808-401D-A017-C8E6EE444921}" type="slidenum">
              <a:rPr lang="en-US" altLang="ro-RO" sz="1200" b="0"/>
              <a:pPr algn="r"/>
              <a:t>9</a:t>
            </a:fld>
            <a:endParaRPr lang="en-US" altLang="ro-RO" sz="1200" b="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0108657-F63E-4289-A2DB-456941C12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E4795EE-1D3B-4570-8115-EE0819B13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7583377-FF8E-4DB6-BE32-5B99FB690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417D8-5FBA-45A1-9AE4-EFC25F61ECD3}" type="slidenum">
              <a:rPr lang="en-US" altLang="ro-RO" sz="1200" b="0" smtClean="0"/>
              <a:pPr/>
              <a:t>10</a:t>
            </a:fld>
            <a:endParaRPr lang="en-US" altLang="ro-RO" sz="1200" b="0"/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6B302EAF-DCD9-43A9-9747-0168A41763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B9F8C5B-E63C-4621-B322-B465B36296C5}" type="slidenum">
              <a:rPr lang="en-US" altLang="ro-RO" sz="1200" b="0"/>
              <a:pPr algn="r"/>
              <a:t>10</a:t>
            </a:fld>
            <a:endParaRPr lang="en-US" altLang="ro-RO" sz="1200" b="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366780E-86F0-41B3-A36A-4C8AFD610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9EDF5FF-22EE-44A6-958E-BC476A336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ro-RO" noProof="0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ro-RO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BE7768-E07C-4B13-88C4-1EB6DC9D39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BFBA57-D901-4791-8EB1-5B9801D31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25BE10-183B-49FA-9702-1FBC5D5C2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22EE20-7ED7-4E63-A42E-B0CEEEBBC1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2798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54B8FA-7CE1-4B20-917D-D8AA27B48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734F7D-3206-4665-A62B-63F792F64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A860E1-6CF7-4AD3-9225-7D161E2A00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C307-8C24-4502-94B5-364F9C3E37E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72478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3E1945-B899-4239-A65E-509046F9F1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5B795E-BBA5-47DF-B214-CBDA637A4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D50A3B-3A1C-40C2-9C1B-79594AB50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36C00-A80E-41E8-B7AB-B3B0B9E2D8EA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41872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A1F5F9-E610-4647-B84D-CF0E3E276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1DDD3-5097-4F83-96FD-72BCC4A8E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DF3CA5-1038-4EC3-91FF-FD169FA44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7B24B-3B2A-4137-BCB1-72C5637BDF8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0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6B9FE3-615C-4FFC-BB70-D7E04D3EFE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EFCB78-8319-44BE-8329-9F1326808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5D557B-D105-4843-8993-9407816F0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C1F09-29FB-4BA8-9E3E-58565AA5590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00594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AC671-FF6D-447F-A724-B93E21485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38F5F-2592-4C9D-A583-E148D790F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26C37-7855-4841-A872-D8EC3FDDB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B6F0C-8DE5-4122-B22F-8204B4563BD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94466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D1EBB2-D545-4C8A-BB78-7C5FD6F12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BE9A1E-437E-48F5-BB93-5ADFC644F7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53D7BB-B6B2-4620-BD24-30D5EF7B2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D852-D0FD-4CA2-8E1C-B5FCED105AE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1137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157F3F-AB41-4C20-B985-D4E99379B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901742-8E39-4D05-82C0-0070835E3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D87063-1936-4F6C-A27C-B32718794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856AE-6CF5-4F2F-836C-315AF1A938E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2703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7ECB618-0CA3-4731-B5D5-440DA6F37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D88D00-1A9E-48A6-8C9F-B00F4207B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5BB541-6D19-42EB-BC4C-42A792AEA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94A5-424C-4264-BEF5-2DC6B9664F0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67103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C9908-4369-4D5E-A671-3FAED4C33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717E9-FF73-4B8F-A14C-F57233FC10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53F5D-28A7-4DFC-91C8-A2514032E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83390-A82C-4B12-B180-637069C8773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9299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6146E-68E0-4403-8FA5-513A48509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D09D9-471E-4E7F-AF65-618D67216D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E8FB3-1C7B-42B7-93A2-D12FEDB3A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510B-1548-489B-A17F-B7BC630F8B1A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7843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097C7A28-12AF-46F9-855D-985DB056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FE4830E2-9709-4D2A-B231-9BACAD6E6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8A0F544C-2DE9-4431-A088-664FA1DC41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D8449797-7919-4D92-B7FD-1DC2603431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122E40F3-25D3-4A5C-AC6A-96CAFB6D7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81B84FC-775F-477A-929E-187AAEE457C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5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8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34" Type="http://schemas.openxmlformats.org/officeDocument/2006/relationships/image" Target="../media/image41.png"/><Relationship Id="rId7" Type="http://schemas.openxmlformats.org/officeDocument/2006/relationships/customXml" Target="../ink/ink15.xml"/><Relationship Id="rId12" Type="http://schemas.openxmlformats.org/officeDocument/2006/relationships/image" Target="../media/image30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2" Type="http://schemas.openxmlformats.org/officeDocument/2006/relationships/image" Target="../media/image24.emf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customXml" Target="../ink/ink17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26.png"/><Relationship Id="rId9" Type="http://schemas.openxmlformats.org/officeDocument/2006/relationships/customXml" Target="../ink/ink16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25.xml"/><Relationship Id="rId30" Type="http://schemas.openxmlformats.org/officeDocument/2006/relationships/image" Target="../media/image39.png"/><Relationship Id="rId35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customXml" Target="../ink/ink31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2.png"/><Relationship Id="rId4" Type="http://schemas.openxmlformats.org/officeDocument/2006/relationships/image" Target="../media/image49.emf"/><Relationship Id="rId9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9E5955F-BCCB-4946-89FB-8AA2B32377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9525" y="5173663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ro-RO" altLang="en-US" sz="4000" dirty="0"/>
              <a:t>Sisteme instruibile pentru analiza imaginilor</a:t>
            </a:r>
            <a:r>
              <a:rPr lang="en-US" altLang="en-US" sz="4000" dirty="0"/>
              <a:t> </a:t>
            </a:r>
            <a:r>
              <a:rPr lang="en-US" altLang="en-US" sz="3600" dirty="0"/>
              <a:t>(SIAI)</a:t>
            </a:r>
            <a:endParaRPr lang="en-US" altLang="ro-RO" sz="4000" dirty="0"/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D32BBF8F-7AA0-45A2-9A65-ACB0C794C6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pPr>
              <a:defRPr/>
            </a:pPr>
            <a:r>
              <a:rPr lang="en-US" altLang="ro-RO" dirty="0" err="1"/>
              <a:t>Prezentari</a:t>
            </a:r>
            <a:r>
              <a:rPr lang="en-US" altLang="ro-RO" dirty="0"/>
              <a:t> de curs – sem. </a:t>
            </a:r>
            <a:r>
              <a:rPr lang="en-US" altLang="ro-RO"/>
              <a:t>II 2020-2021</a:t>
            </a:r>
            <a:endParaRPr lang="en-US" altLang="ro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19FCECBC-718D-47DF-9389-BDB5C5A3DA6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547688"/>
            <a:ext cx="9144000" cy="6485814"/>
          </a:xfrm>
          <a:prstGeom prst="rect">
            <a:avLst/>
          </a:prstGeom>
          <a:blipFill>
            <a:blip r:embed="rId3"/>
            <a:stretch>
              <a:fillRect l="-467" t="-1692" r="-733"/>
            </a:stretch>
          </a:blip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20483" name="Group 103">
            <a:extLst>
              <a:ext uri="{FF2B5EF4-FFF2-40B4-BE49-F238E27FC236}">
                <a16:creationId xmlns:a16="http://schemas.microsoft.com/office/drawing/2014/main" id="{D7F6B9F1-A481-4158-B6B3-F7FCCBA9E3A8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8" name="Rectangle 104">
              <a:extLst>
                <a:ext uri="{FF2B5EF4-FFF2-40B4-BE49-F238E27FC236}">
                  <a16:creationId xmlns:a16="http://schemas.microsoft.com/office/drawing/2014/main" id="{8A99BD86-397E-4BE6-A879-A53ACE03E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9" name="Rectangle 105">
              <a:extLst>
                <a:ext uri="{FF2B5EF4-FFF2-40B4-BE49-F238E27FC236}">
                  <a16:creationId xmlns:a16="http://schemas.microsoft.com/office/drawing/2014/main" id="{3F06D2A4-6BC5-4D24-B83D-56F72D69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D8DFA5-AE6D-4D59-9609-B32906C9CB03}"/>
                  </a:ext>
                </a:extLst>
              </p14:cNvPr>
              <p14:cNvContentPartPr/>
              <p14:nvPr/>
            </p14:nvContentPartPr>
            <p14:xfrm>
              <a:off x="6031440" y="2371680"/>
              <a:ext cx="2164680" cy="23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D8DFA5-AE6D-4D59-9609-B32906C9C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2080" y="2362320"/>
                <a:ext cx="2183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5EEB1B-7F6F-4836-B1A4-4195709D192F}"/>
                  </a:ext>
                </a:extLst>
              </p14:cNvPr>
              <p14:cNvContentPartPr/>
              <p14:nvPr/>
            </p14:nvContentPartPr>
            <p14:xfrm>
              <a:off x="87840" y="1115280"/>
              <a:ext cx="9064800" cy="573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5EEB1B-7F6F-4836-B1A4-4195709D19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80" y="1105920"/>
                <a:ext cx="9083520" cy="574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5AC06AE8-8FBE-4D8C-B4E3-F1CA55C349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547688"/>
            <a:ext cx="9144000" cy="6686895"/>
          </a:xfrm>
          <a:prstGeom prst="rect">
            <a:avLst/>
          </a:prstGeom>
          <a:blipFill>
            <a:blip r:embed="rId3"/>
            <a:stretch>
              <a:fillRect l="-2133" t="-1641" r="-2400"/>
            </a:stretch>
          </a:blip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2531" name="Object 6">
            <a:extLst>
              <a:ext uri="{FF2B5EF4-FFF2-40B4-BE49-F238E27FC236}">
                <a16:creationId xmlns:a16="http://schemas.microsoft.com/office/drawing/2014/main" id="{7C8FED96-8CF5-4B0E-B1EC-07B5C5495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444875"/>
          <a:ext cx="28194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0237" imgH="844573" progId="Equation.3">
                  <p:embed/>
                </p:oleObj>
              </mc:Choice>
              <mc:Fallback>
                <p:oleObj name="Equation" r:id="rId4" imgW="2000237" imgH="8445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4875"/>
                        <a:ext cx="28194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7">
            <a:extLst>
              <a:ext uri="{FF2B5EF4-FFF2-40B4-BE49-F238E27FC236}">
                <a16:creationId xmlns:a16="http://schemas.microsoft.com/office/drawing/2014/main" id="{53A90EC5-A19A-49B8-A7F9-CE26BAEEE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4953000"/>
          <a:ext cx="4800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3264" imgH="615973" progId="Equation.3">
                  <p:embed/>
                </p:oleObj>
              </mc:Choice>
              <mc:Fallback>
                <p:oleObj name="Equation" r:id="rId6" imgW="3473264" imgH="6159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953000"/>
                        <a:ext cx="4800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3" name="Group 103">
            <a:extLst>
              <a:ext uri="{FF2B5EF4-FFF2-40B4-BE49-F238E27FC236}">
                <a16:creationId xmlns:a16="http://schemas.microsoft.com/office/drawing/2014/main" id="{8D4B63AC-07E0-4F55-8F83-0115EC18F1C1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0" name="Rectangle 104">
              <a:extLst>
                <a:ext uri="{FF2B5EF4-FFF2-40B4-BE49-F238E27FC236}">
                  <a16:creationId xmlns:a16="http://schemas.microsoft.com/office/drawing/2014/main" id="{39E0B883-90B2-4FFB-B35E-681471890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1" name="Rectangle 105">
              <a:extLst>
                <a:ext uri="{FF2B5EF4-FFF2-40B4-BE49-F238E27FC236}">
                  <a16:creationId xmlns:a16="http://schemas.microsoft.com/office/drawing/2014/main" id="{21987B6D-1E91-4FA3-9D65-F85133AE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CA1EBA-CE21-40C9-8200-EAF239016CD7}"/>
                  </a:ext>
                </a:extLst>
              </p14:cNvPr>
              <p14:cNvContentPartPr/>
              <p14:nvPr/>
            </p14:nvContentPartPr>
            <p14:xfrm>
              <a:off x="495720" y="1556280"/>
              <a:ext cx="8680320" cy="530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CA1EBA-CE21-40C9-8200-EAF239016C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360" y="1546920"/>
                <a:ext cx="8699040" cy="532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C38CE8D2-0E28-4269-9362-90D3092B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1250950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in spatiul trasaturilor (4)</a:t>
            </a:r>
          </a:p>
          <a:p>
            <a:pPr algn="ctr">
              <a:defRPr/>
            </a:pPr>
            <a:endParaRPr kumimoji="1" lang="en-US" altLang="ro-RO" sz="2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  <a:endParaRPr kumimoji="1" lang="it-IT" altLang="ro-RO" sz="2000" b="0"/>
          </a:p>
        </p:txBody>
      </p:sp>
      <p:pic>
        <p:nvPicPr>
          <p:cNvPr id="24579" name="Picture 5" descr="ma_kmeans">
            <a:extLst>
              <a:ext uri="{FF2B5EF4-FFF2-40B4-BE49-F238E27FC236}">
                <a16:creationId xmlns:a16="http://schemas.microsoft.com/office/drawing/2014/main" id="{9EB4044F-BAF5-495D-95B7-C492CE2A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103">
            <a:extLst>
              <a:ext uri="{FF2B5EF4-FFF2-40B4-BE49-F238E27FC236}">
                <a16:creationId xmlns:a16="http://schemas.microsoft.com/office/drawing/2014/main" id="{7DE21E66-4AE0-4AA8-8145-BE340888489E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8" name="Rectangle 104">
              <a:extLst>
                <a:ext uri="{FF2B5EF4-FFF2-40B4-BE49-F238E27FC236}">
                  <a16:creationId xmlns:a16="http://schemas.microsoft.com/office/drawing/2014/main" id="{458198AE-FD1C-4C8F-99A1-02ABD6A7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9" name="Rectangle 105">
              <a:extLst>
                <a:ext uri="{FF2B5EF4-FFF2-40B4-BE49-F238E27FC236}">
                  <a16:creationId xmlns:a16="http://schemas.microsoft.com/office/drawing/2014/main" id="{80B02955-BEED-4A54-BC55-EE85C8A8C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962058-5990-4271-8BFA-7C67B047421A}"/>
                  </a:ext>
                </a:extLst>
              </p14:cNvPr>
              <p14:cNvContentPartPr/>
              <p14:nvPr/>
            </p14:nvContentPartPr>
            <p14:xfrm>
              <a:off x="2290320" y="1221480"/>
              <a:ext cx="3884040" cy="225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962058-5990-4271-8BFA-7C67B04742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0960" y="1212120"/>
                <a:ext cx="3902760" cy="227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A18193-5135-47A7-B2CF-39B0F8C63571}"/>
                  </a:ext>
                </a:extLst>
              </p14:cNvPr>
              <p14:cNvContentPartPr/>
              <p14:nvPr/>
            </p14:nvContentPartPr>
            <p14:xfrm>
              <a:off x="464400" y="126360"/>
              <a:ext cx="8696520" cy="667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A18193-5135-47A7-B2CF-39B0F8C63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117000"/>
                <a:ext cx="8715240" cy="66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14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DD4A5882-D4B3-4F96-B1A9-4762EF2D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5213350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in spatiul trasaturilor (5)</a:t>
            </a:r>
          </a:p>
          <a:p>
            <a:pPr algn="ctr">
              <a:defRPr/>
            </a:pPr>
            <a:endParaRPr kumimoji="1" lang="en-US" altLang="ro-RO" sz="2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i="1">
              <a:solidFill>
                <a:srgbClr val="FFFF00"/>
              </a:solidFill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b="0"/>
          </a:p>
        </p:txBody>
      </p:sp>
      <p:pic>
        <p:nvPicPr>
          <p:cNvPr id="26627" name="Picture 6" descr="Rosa_Gold_Glow_2_small_noblue">
            <a:extLst>
              <a:ext uri="{FF2B5EF4-FFF2-40B4-BE49-F238E27FC236}">
                <a16:creationId xmlns:a16="http://schemas.microsoft.com/office/drawing/2014/main" id="{0AE4D616-2228-4A29-ABDC-4678952C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981200"/>
            <a:ext cx="23876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6">
            <a:extLst>
              <a:ext uri="{FF2B5EF4-FFF2-40B4-BE49-F238E27FC236}">
                <a16:creationId xmlns:a16="http://schemas.microsoft.com/office/drawing/2014/main" id="{1C504575-45C6-464E-A1C1-FC5F38E4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6477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o-RO" sz="2000" b="0">
                <a:latin typeface="Times New Roman" panose="02020603050405020304" pitchFamily="18" charset="0"/>
              </a:rPr>
              <a:t>= Imagine color cu B=0;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Extragem 6 puncte de culoare semnificative dintr-o portiune din imagine. Dorim sa le grupam in 3 clase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N=6; K=3; spatiul trasaturilor: RGB; cum B=0 =&gt; suficienta folosirea unui spatiu 2-D (R,G) =&gt; F=2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Punctele de date: 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i</a:t>
            </a:r>
            <a:r>
              <a:rPr kumimoji="0" lang="en-US" altLang="ro-RO" sz="2000" b="0">
                <a:latin typeface="Times New Roman" panose="02020603050405020304" pitchFamily="18" charset="0"/>
              </a:rPr>
              <a:t>[2</a:t>
            </a:r>
            <a:r>
              <a:rPr kumimoji="0" lang="en-US" altLang="ro-RO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×1</a:t>
            </a:r>
            <a:r>
              <a:rPr kumimoji="0" lang="en-US" altLang="ro-RO" sz="2000" b="0">
                <a:latin typeface="Times New Roman" panose="02020603050405020304" pitchFamily="18" charset="0"/>
              </a:rPr>
              <a:t>], i=1,2,…,6, 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kumimoji="0" lang="en-US" altLang="ro-RO" sz="2000">
                <a:latin typeface="Times New Roman" panose="02020603050405020304" pitchFamily="18" charset="0"/>
              </a:rPr>
              <a:t>	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1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=[21 38]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T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 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2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=[20 40]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T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 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3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=[8 28]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T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 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4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=[8 25]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T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 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kumimoji="0" lang="en-US" altLang="ro-RO" sz="2000">
                <a:latin typeface="Times New Roman" panose="02020603050405020304" pitchFamily="18" charset="0"/>
              </a:rPr>
              <a:t>	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5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=[246 185]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T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 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6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=[242 181]</a:t>
            </a:r>
            <a:r>
              <a:rPr kumimoji="0" lang="en-US" altLang="ro-RO" sz="2000" b="0" baseline="30000">
                <a:latin typeface="Times New Roman" panose="02020603050405020304" pitchFamily="18" charset="0"/>
              </a:rPr>
              <a:t>T</a:t>
            </a:r>
            <a:r>
              <a:rPr kumimoji="0" lang="en-US" altLang="ro-RO" sz="2000" b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Scop: gruparea punctelor de date in 3 clase, cu algoritmul K-means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Norma-distanta: distanta Euclidiana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Initializare: alegerea centrelor claselor; 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kumimoji="0" lang="en-US" altLang="ro-RO" sz="2000" b="0">
                <a:latin typeface="Times New Roman" panose="02020603050405020304" pitchFamily="18" charset="0"/>
              </a:rPr>
              <a:t>	ex. </a:t>
            </a:r>
            <a:r>
              <a:rPr kumimoji="0" lang="en-US" altLang="ro-RO" sz="2000">
                <a:latin typeface="Times New Roman" panose="02020603050405020304" pitchFamily="18" charset="0"/>
              </a:rPr>
              <a:t>v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1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1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 </a:t>
            </a:r>
            <a:r>
              <a:rPr kumimoji="0" lang="en-US" altLang="ro-RO" sz="2000">
                <a:latin typeface="Times New Roman" panose="02020603050405020304" pitchFamily="18" charset="0"/>
              </a:rPr>
              <a:t>v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2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2</a:t>
            </a:r>
            <a:r>
              <a:rPr kumimoji="0" lang="en-US" altLang="ro-RO" sz="2000" b="0">
                <a:latin typeface="Times New Roman" panose="02020603050405020304" pitchFamily="18" charset="0"/>
              </a:rPr>
              <a:t>; </a:t>
            </a:r>
            <a:r>
              <a:rPr kumimoji="0" lang="en-US" altLang="ro-RO" sz="2000">
                <a:latin typeface="Times New Roman" panose="02020603050405020304" pitchFamily="18" charset="0"/>
              </a:rPr>
              <a:t>v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3</a:t>
            </a:r>
            <a:r>
              <a:rPr kumimoji="0" lang="en-US" altLang="ro-RO" sz="2000" b="0">
                <a:latin typeface="Times New Roman" panose="02020603050405020304" pitchFamily="18" charset="0"/>
              </a:rPr>
              <a:t>=</a:t>
            </a:r>
            <a:r>
              <a:rPr kumimoji="0" lang="en-US" altLang="ro-RO" sz="2000">
                <a:latin typeface="Times New Roman" panose="02020603050405020304" pitchFamily="18" charset="0"/>
              </a:rPr>
              <a:t>s</a:t>
            </a:r>
            <a:r>
              <a:rPr kumimoji="0" lang="en-US" altLang="ro-RO" sz="2000" b="0" baseline="-25000">
                <a:latin typeface="Times New Roman" panose="02020603050405020304" pitchFamily="18" charset="0"/>
              </a:rPr>
              <a:t>3</a:t>
            </a:r>
            <a:endParaRPr kumimoji="0" lang="en-US" altLang="ro-RO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ro-RO" sz="2000" b="0">
                <a:latin typeface="Times New Roman" panose="02020603050405020304" pitchFamily="18" charset="0"/>
              </a:rPr>
              <a:t> Calculul matricii initiale </a:t>
            </a:r>
            <a:r>
              <a:rPr kumimoji="0" lang="en-US" altLang="ro-RO" sz="2000">
                <a:latin typeface="Times New Roman" panose="02020603050405020304" pitchFamily="18" charset="0"/>
              </a:rPr>
              <a:t>U</a:t>
            </a:r>
            <a:r>
              <a:rPr kumimoji="0" lang="en-US" altLang="ro-RO" sz="2000" b="0">
                <a:latin typeface="Times New Roman" panose="02020603050405020304" pitchFamily="18" charset="0"/>
              </a:rPr>
              <a:t>[3</a:t>
            </a:r>
            <a:r>
              <a:rPr kumimoji="0" lang="en-US" altLang="ro-RO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×6</a:t>
            </a:r>
            <a:r>
              <a:rPr kumimoji="0" lang="en-US" altLang="ro-RO" sz="2000" b="0">
                <a:latin typeface="Times New Roman" panose="02020603050405020304" pitchFamily="18" charset="0"/>
              </a:rPr>
              <a:t>]: </a:t>
            </a:r>
          </a:p>
          <a:p>
            <a:pPr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kumimoji="0" lang="en-US" altLang="ro-RO" sz="2000" b="0">
              <a:latin typeface="Times New Roman" panose="02020603050405020304" pitchFamily="18" charset="0"/>
            </a:endParaRPr>
          </a:p>
        </p:txBody>
      </p:sp>
      <p:graphicFrame>
        <p:nvGraphicFramePr>
          <p:cNvPr id="26629" name="Object 7">
            <a:extLst>
              <a:ext uri="{FF2B5EF4-FFF2-40B4-BE49-F238E27FC236}">
                <a16:creationId xmlns:a16="http://schemas.microsoft.com/office/drawing/2014/main" id="{4521FC34-167B-4452-B7B3-BAAE6D471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446713"/>
          <a:ext cx="25908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605" imgH="692035" progId="Equation.3">
                  <p:embed/>
                </p:oleObj>
              </mc:Choice>
              <mc:Fallback>
                <p:oleObj name="Equation" r:id="rId4" imgW="1663605" imgH="6920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46713"/>
                        <a:ext cx="25908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8">
            <a:extLst>
              <a:ext uri="{FF2B5EF4-FFF2-40B4-BE49-F238E27FC236}">
                <a16:creationId xmlns:a16="http://schemas.microsoft.com/office/drawing/2014/main" id="{537FD4D0-6359-4EDA-90D3-9485BDEB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4613275"/>
            <a:ext cx="16716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o-RO" sz="2400" b="0">
                <a:latin typeface="Times New Roman" panose="02020603050405020304" pitchFamily="18" charset="0"/>
              </a:rPr>
              <a:t>Algoritmul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o-RO" sz="2400" b="0">
                <a:latin typeface="Times New Roman" panose="02020603050405020304" pitchFamily="18" charset="0"/>
              </a:rPr>
              <a:t>continua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o-RO" sz="2400" b="0">
                <a:latin typeface="Times New Roman" panose="02020603050405020304" pitchFamily="18" charset="0"/>
              </a:rPr>
              <a:t>pana la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o-RO" sz="2400" b="0">
                <a:latin typeface="Times New Roman" panose="02020603050405020304" pitchFamily="18" charset="0"/>
              </a:rPr>
              <a:t>convergenta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ro-RO" sz="2400" b="0">
              <a:latin typeface="Times New Roman" panose="02020603050405020304" pitchFamily="18" charset="0"/>
            </a:endParaRPr>
          </a:p>
        </p:txBody>
      </p:sp>
      <p:sp>
        <p:nvSpPr>
          <p:cNvPr id="26631" name="AutoShape 9">
            <a:extLst>
              <a:ext uri="{FF2B5EF4-FFF2-40B4-BE49-F238E27FC236}">
                <a16:creationId xmlns:a16="http://schemas.microsoft.com/office/drawing/2014/main" id="{9E48B448-CAFD-4890-85A1-39F830F1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ro-RO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632" name="Group 103">
            <a:extLst>
              <a:ext uri="{FF2B5EF4-FFF2-40B4-BE49-F238E27FC236}">
                <a16:creationId xmlns:a16="http://schemas.microsoft.com/office/drawing/2014/main" id="{DFAF31D3-38C2-4D18-9CE5-D0B669BF9C7D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2" name="Rectangle 104">
              <a:extLst>
                <a:ext uri="{FF2B5EF4-FFF2-40B4-BE49-F238E27FC236}">
                  <a16:creationId xmlns:a16="http://schemas.microsoft.com/office/drawing/2014/main" id="{80C14CA0-6758-4A46-BE25-1E0F33413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3" name="Rectangle 105">
              <a:extLst>
                <a:ext uri="{FF2B5EF4-FFF2-40B4-BE49-F238E27FC236}">
                  <a16:creationId xmlns:a16="http://schemas.microsoft.com/office/drawing/2014/main" id="{F9561DA1-1233-4676-A4CA-C43107A1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C3686-51E6-4852-AC79-8EB5CEC0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5493503" cy="3200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0BA1F2-ED1C-4330-B38A-68E0B79578F8}"/>
                  </a:ext>
                </a:extLst>
              </p14:cNvPr>
              <p14:cNvContentPartPr/>
              <p14:nvPr/>
            </p14:nvContentPartPr>
            <p14:xfrm>
              <a:off x="72000" y="267840"/>
              <a:ext cx="9104760" cy="658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0BA1F2-ED1C-4330-B38A-68E0B79578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" y="258480"/>
                <a:ext cx="9123480" cy="66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55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F8C86F-CC63-4CD2-A518-FE9EBA73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5493503" cy="3200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32C977-3B5A-4EEE-ADCA-04993BC91482}"/>
                  </a:ext>
                </a:extLst>
              </p14:cNvPr>
              <p14:cNvContentPartPr/>
              <p14:nvPr/>
            </p14:nvContentPartPr>
            <p14:xfrm>
              <a:off x="291960" y="258120"/>
              <a:ext cx="8904960" cy="541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32C977-3B5A-4EEE-ADCA-04993BC914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600" y="248760"/>
                <a:ext cx="8923680" cy="54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176F3-597A-4270-879A-F324555DE61C}"/>
              </a:ext>
            </a:extLst>
          </p:cNvPr>
          <p:cNvGrpSpPr/>
          <p:nvPr/>
        </p:nvGrpSpPr>
        <p:grpSpPr>
          <a:xfrm>
            <a:off x="5501520" y="5240364"/>
            <a:ext cx="1213560" cy="228240"/>
            <a:chOff x="5501520" y="5240364"/>
            <a:chExt cx="121356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4DC511-FA58-49BA-8957-83E92F31A373}"/>
                    </a:ext>
                  </a:extLst>
                </p14:cNvPr>
                <p14:cNvContentPartPr/>
                <p14:nvPr/>
              </p14:nvContentPartPr>
              <p14:xfrm>
                <a:off x="5501520" y="5308404"/>
                <a:ext cx="172440" cy="24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4DC511-FA58-49BA-8957-83E92F31A3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7200" y="5304084"/>
                  <a:ext cx="181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B56E5C-2119-469D-9E92-D4D871F117F3}"/>
                    </a:ext>
                  </a:extLst>
                </p14:cNvPr>
                <p14:cNvContentPartPr/>
                <p14:nvPr/>
              </p14:nvContentPartPr>
              <p14:xfrm>
                <a:off x="5510520" y="5411724"/>
                <a:ext cx="173520" cy="1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B56E5C-2119-469D-9E92-D4D871F117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200" y="5407404"/>
                  <a:ext cx="182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0F1D53-08B3-4F93-9E46-44B2B6E4012A}"/>
                    </a:ext>
                  </a:extLst>
                </p14:cNvPr>
                <p14:cNvContentPartPr/>
                <p14:nvPr/>
              </p14:nvContentPartPr>
              <p14:xfrm>
                <a:off x="5870160" y="5240364"/>
                <a:ext cx="155880" cy="22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0F1D53-08B3-4F93-9E46-44B2B6E401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65840" y="5236044"/>
                  <a:ext cx="164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D768A3-8FA9-470C-AC27-97FFEB4D9B2E}"/>
                    </a:ext>
                  </a:extLst>
                </p14:cNvPr>
                <p14:cNvContentPartPr/>
                <p14:nvPr/>
              </p14:nvContentPartPr>
              <p14:xfrm>
                <a:off x="5834160" y="5362404"/>
                <a:ext cx="183240" cy="2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D768A3-8FA9-470C-AC27-97FFEB4D9B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9840" y="5358084"/>
                  <a:ext cx="191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310BCA-86C7-4D71-B8F9-DE32BED53192}"/>
                    </a:ext>
                  </a:extLst>
                </p14:cNvPr>
                <p14:cNvContentPartPr/>
                <p14:nvPr/>
              </p14:nvContentPartPr>
              <p14:xfrm>
                <a:off x="6072840" y="5255124"/>
                <a:ext cx="140400" cy="20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310BCA-86C7-4D71-B8F9-DE32BED531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8520" y="5250804"/>
                  <a:ext cx="149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A29526-2779-4221-8C5E-B2F981514658}"/>
                    </a:ext>
                  </a:extLst>
                </p14:cNvPr>
                <p14:cNvContentPartPr/>
                <p14:nvPr/>
              </p14:nvContentPartPr>
              <p14:xfrm>
                <a:off x="6333120" y="5260884"/>
                <a:ext cx="143280" cy="17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A29526-2779-4221-8C5E-B2F9815146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28800" y="5256564"/>
                  <a:ext cx="151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540597-E1B7-405E-9245-8B3BD88EE0A5}"/>
                    </a:ext>
                  </a:extLst>
                </p14:cNvPr>
                <p14:cNvContentPartPr/>
                <p14:nvPr/>
              </p14:nvContentPartPr>
              <p14:xfrm>
                <a:off x="6495480" y="5304804"/>
                <a:ext cx="103320" cy="12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540597-E1B7-405E-9245-8B3BD88EE0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91160" y="5300484"/>
                  <a:ext cx="111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69893D-F4E8-49DD-8222-40641AF53B7D}"/>
                    </a:ext>
                  </a:extLst>
                </p14:cNvPr>
                <p14:cNvContentPartPr/>
                <p14:nvPr/>
              </p14:nvContentPartPr>
              <p14:xfrm>
                <a:off x="6519960" y="5256924"/>
                <a:ext cx="195120" cy="5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69893D-F4E8-49DD-8222-40641AF53B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5640" y="5252604"/>
                  <a:ext cx="2037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137A4F-4386-494B-8350-94295FD8FED6}"/>
                  </a:ext>
                </a:extLst>
              </p14:cNvPr>
              <p14:cNvContentPartPr/>
              <p14:nvPr/>
            </p14:nvContentPartPr>
            <p14:xfrm>
              <a:off x="6027480" y="4860924"/>
              <a:ext cx="167040" cy="2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137A4F-4386-494B-8350-94295FD8FE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23160" y="4856604"/>
                <a:ext cx="175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18CFEC-B8F3-461A-AE06-A62B2528EDD4}"/>
                  </a:ext>
                </a:extLst>
              </p14:cNvPr>
              <p14:cNvContentPartPr/>
              <p14:nvPr/>
            </p14:nvContentPartPr>
            <p14:xfrm>
              <a:off x="6032520" y="4961004"/>
              <a:ext cx="15300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18CFEC-B8F3-461A-AE06-A62B2528ED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28200" y="4956684"/>
                <a:ext cx="1616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06843-37A8-4212-B031-704D3BD175D8}"/>
              </a:ext>
            </a:extLst>
          </p:cNvPr>
          <p:cNvGrpSpPr/>
          <p:nvPr/>
        </p:nvGrpSpPr>
        <p:grpSpPr>
          <a:xfrm>
            <a:off x="6390360" y="4725924"/>
            <a:ext cx="804600" cy="291600"/>
            <a:chOff x="6390360" y="4725924"/>
            <a:chExt cx="80460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080B95-A963-418D-AD57-1CD03365718F}"/>
                    </a:ext>
                  </a:extLst>
                </p14:cNvPr>
                <p14:cNvContentPartPr/>
                <p14:nvPr/>
              </p14:nvContentPartPr>
              <p14:xfrm>
                <a:off x="6390360" y="4725924"/>
                <a:ext cx="179640" cy="29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080B95-A963-418D-AD57-1CD0336571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86040" y="4721604"/>
                  <a:ext cx="188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7949B1-99CE-483D-A5B6-4CC499C9A57D}"/>
                    </a:ext>
                  </a:extLst>
                </p14:cNvPr>
                <p14:cNvContentPartPr/>
                <p14:nvPr/>
              </p14:nvContentPartPr>
              <p14:xfrm>
                <a:off x="6665760" y="4768404"/>
                <a:ext cx="126720" cy="17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7949B1-99CE-483D-A5B6-4CC499C9A5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61440" y="4764084"/>
                  <a:ext cx="13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FE8ED-B5CE-4C80-8E22-9F91DFC6AA62}"/>
                    </a:ext>
                  </a:extLst>
                </p14:cNvPr>
                <p14:cNvContentPartPr/>
                <p14:nvPr/>
              </p14:nvContentPartPr>
              <p14:xfrm>
                <a:off x="6867720" y="4764084"/>
                <a:ext cx="109440" cy="20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FE8ED-B5CE-4C80-8E22-9F91DFC6AA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63400" y="4759764"/>
                  <a:ext cx="118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38F018-033D-4C9A-81C0-433D2AF86738}"/>
                    </a:ext>
                  </a:extLst>
                </p14:cNvPr>
                <p14:cNvContentPartPr/>
                <p14:nvPr/>
              </p14:nvContentPartPr>
              <p14:xfrm>
                <a:off x="6872040" y="4738884"/>
                <a:ext cx="189000" cy="5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38F018-033D-4C9A-81C0-433D2AF867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67720" y="4734564"/>
                  <a:ext cx="197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41B4D-3A48-46AA-B22F-29BC9FEF1D5F}"/>
                    </a:ext>
                  </a:extLst>
                </p14:cNvPr>
                <p14:cNvContentPartPr/>
                <p14:nvPr/>
              </p14:nvContentPartPr>
              <p14:xfrm>
                <a:off x="7076880" y="4753284"/>
                <a:ext cx="118080" cy="16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41B4D-3A48-46AA-B22F-29BC9FEF1D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2560" y="4748964"/>
                  <a:ext cx="12672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1FA750C-EC2B-443B-93B5-0ED6EA8D9840}"/>
                  </a:ext>
                </a:extLst>
              </p14:cNvPr>
              <p14:cNvContentPartPr/>
              <p14:nvPr/>
            </p14:nvContentPartPr>
            <p14:xfrm>
              <a:off x="629280" y="117720"/>
              <a:ext cx="8568360" cy="670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1FA750C-EC2B-443B-93B5-0ED6EA8D984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9920" y="108360"/>
                <a:ext cx="8587080" cy="67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25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F8C86F-CC63-4CD2-A518-FE9EBA73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5493503" cy="3200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7B5CA0-6616-4D98-B48C-D7B3DF769C7C}"/>
                  </a:ext>
                </a:extLst>
              </p14:cNvPr>
              <p14:cNvContentPartPr/>
              <p14:nvPr/>
            </p14:nvContentPartPr>
            <p14:xfrm>
              <a:off x="508680" y="103680"/>
              <a:ext cx="8709840" cy="6701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7B5CA0-6616-4D98-B48C-D7B3DF769C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320" y="94320"/>
                <a:ext cx="8728560" cy="67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77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D3D1365E-B7F8-408F-AE71-301EA0DE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5792787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in spatiul trasaturilor (6)</a:t>
            </a:r>
            <a:endParaRPr kumimoji="1" lang="en-US" altLang="ro-RO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2. Segmentare fuzzy prin gruparea valorilor trasaturilor – algoritmul fuzzy C-means (</a:t>
            </a: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  <a:sym typeface="Wingdings" pitchFamily="2" charset="2"/>
              </a:rPr>
              <a:t> fuzzy K-means</a:t>
            </a: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):</a:t>
            </a:r>
          </a:p>
          <a:p>
            <a:pPr algn="just">
              <a:buFont typeface="Symbol" pitchFamily="18" charset="2"/>
              <a:buChar char="Þ"/>
              <a:defRPr/>
            </a:pPr>
            <a:r>
              <a:rPr kumimoji="1" lang="en-US" altLang="ro-RO" sz="2000" b="0"/>
              <a:t> varianta fuzzy a clasificatorului k-means</a:t>
            </a:r>
          </a:p>
          <a:p>
            <a:pPr lvl="1" algn="just">
              <a:buFont typeface="Symbol" pitchFamily="18" charset="2"/>
              <a:buChar char="Þ"/>
              <a:defRPr/>
            </a:pPr>
            <a:r>
              <a:rPr kumimoji="1" lang="en-US" altLang="ro-RO" sz="2000" b="0"/>
              <a:t> </a:t>
            </a:r>
            <a:r>
              <a:rPr kumimoji="1" lang="en-US" altLang="ro-RO" sz="20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Ideea centrala:</a:t>
            </a:r>
            <a:r>
              <a:rPr kumimoji="1" lang="en-US" altLang="ro-RO" sz="2000" b="0">
                <a:solidFill>
                  <a:srgbClr val="FFFF00"/>
                </a:solidFill>
              </a:rPr>
              <a:t> </a:t>
            </a:r>
            <a:r>
              <a:rPr kumimoji="1" lang="en-US" altLang="ro-RO" sz="2000" b="0"/>
              <a:t>fiind dat numarul de clase dorite = K (sau C), “auto-organizeaza” datele de clasificat in cele K (sau C) clase, si defineste prototipul fiecarei clase ca </a:t>
            </a:r>
            <a:r>
              <a:rPr kumimoji="1" lang="en-US" altLang="ro-RO" sz="2000" i="1"/>
              <a:t>media ponderata a datelor din clasa</a:t>
            </a:r>
            <a:r>
              <a:rPr kumimoji="1" lang="en-US" altLang="ro-RO" sz="2000" b="0"/>
              <a:t>, </a:t>
            </a:r>
            <a:r>
              <a:rPr kumimoji="1" lang="en-US" altLang="ro-RO" sz="2000" i="1"/>
              <a:t>permitand fiecarei date sa apartina intr-un grad mai mare sau mai mic la o clasa; ponderile = gradele de apartenenta ale datelor la clase!!</a:t>
            </a:r>
          </a:p>
          <a:p>
            <a:pPr lvl="1" algn="just">
              <a:buFont typeface="Symbol" pitchFamily="18" charset="2"/>
              <a:buChar char="Þ"/>
              <a:defRPr/>
            </a:pPr>
            <a:r>
              <a:rPr kumimoji="1" lang="en-US" altLang="ro-RO" sz="2000" i="1"/>
              <a:t> </a:t>
            </a:r>
            <a:r>
              <a:rPr kumimoji="1" lang="en-US" altLang="ro-RO" sz="2000" i="1">
                <a:solidFill>
                  <a:srgbClr val="FFFF00"/>
                </a:solidFill>
              </a:rPr>
              <a:t>Tot algoritm iterativ, dar datele pot sa apartina, intr-un grad mai mare sau mai mic, la mai multe clase =&gt; rezultate de clasificare mai bune.</a:t>
            </a:r>
          </a:p>
          <a:p>
            <a:pPr lvl="1" algn="just">
              <a:buFont typeface="Symbol" pitchFamily="18" charset="2"/>
              <a:buChar char="Þ"/>
              <a:defRPr/>
            </a:pPr>
            <a:r>
              <a:rPr kumimoji="1" lang="en-US" altLang="ro-RO" sz="2000" b="0">
                <a:solidFill>
                  <a:srgbClr val="FFFF00"/>
                </a:solidFill>
              </a:rPr>
              <a:t> Rezultatele obtinute = prototipurile celor K clase + gradele de apartenenta ale datelor la cele K clase. Poate fi folosit in clasificarea unor date necunoscute, cu conditia ca ele sa fie </a:t>
            </a:r>
            <a:r>
              <a:rPr kumimoji="1" lang="en-US" altLang="ro-RO" sz="2000" i="1">
                <a:solidFill>
                  <a:srgbClr val="FFFF00"/>
                </a:solidFill>
              </a:rPr>
              <a:t>foarte asemanatoare</a:t>
            </a:r>
            <a:r>
              <a:rPr kumimoji="1" lang="en-US" altLang="ro-RO" sz="2000" b="0">
                <a:solidFill>
                  <a:srgbClr val="FFFF00"/>
                </a:solidFill>
              </a:rPr>
              <a:t> cu datele folosite in deducerea prototipurilor!!!</a:t>
            </a:r>
            <a:endParaRPr kumimoji="1" lang="en-US" altLang="ro-RO" sz="1800" b="0"/>
          </a:p>
          <a:p>
            <a:pPr lvl="2">
              <a:defRPr/>
            </a:pPr>
            <a:r>
              <a:rPr kumimoji="1" lang="en-US" altLang="ro-RO" sz="1800" b="0"/>
              <a:t>	</a:t>
            </a:r>
            <a:endParaRPr kumimoji="1" lang="it-IT" altLang="ro-RO" sz="1800" b="0"/>
          </a:p>
        </p:txBody>
      </p:sp>
      <p:grpSp>
        <p:nvGrpSpPr>
          <p:cNvPr id="28675" name="Group 103">
            <a:extLst>
              <a:ext uri="{FF2B5EF4-FFF2-40B4-BE49-F238E27FC236}">
                <a16:creationId xmlns:a16="http://schemas.microsoft.com/office/drawing/2014/main" id="{F14F886C-DCD6-4CFB-B668-4D6EF8F3D40D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7" name="Rectangle 104">
              <a:extLst>
                <a:ext uri="{FF2B5EF4-FFF2-40B4-BE49-F238E27FC236}">
                  <a16:creationId xmlns:a16="http://schemas.microsoft.com/office/drawing/2014/main" id="{797C5DDD-949F-4EE7-93CA-C914310E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8" name="Rectangle 105">
              <a:extLst>
                <a:ext uri="{FF2B5EF4-FFF2-40B4-BE49-F238E27FC236}">
                  <a16:creationId xmlns:a16="http://schemas.microsoft.com/office/drawing/2014/main" id="{A6EFB18C-F5EF-4D75-9210-2F6DBE53D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2A3EE786-8B2E-4422-AFD8-160E4AE42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5126037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imaginilor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spatiul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(7)</a:t>
            </a:r>
            <a:endParaRPr kumimoji="1" lang="en-US" altLang="ro-RO" sz="28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kumimoji="1" lang="it-IT" altLang="ro-RO" sz="2000" i="1" dirty="0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i="1" dirty="0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i="1" dirty="0">
                <a:solidFill>
                  <a:srgbClr val="FFFF00"/>
                </a:solidFill>
                <a:cs typeface="Times New Roman" pitchFamily="18" charset="0"/>
              </a:rPr>
              <a:t>	</a:t>
            </a:r>
            <a:r>
              <a:rPr kumimoji="1" lang="en-US" altLang="ro-RO" sz="1800" i="1" dirty="0" err="1"/>
              <a:t>Parametri</a:t>
            </a:r>
            <a:r>
              <a:rPr kumimoji="1" lang="en-US" altLang="ro-RO" sz="1800" i="1" dirty="0"/>
              <a:t> fuzzy c-means:</a:t>
            </a:r>
          </a:p>
          <a:p>
            <a:pPr lvl="2">
              <a:defRPr/>
            </a:pPr>
            <a:r>
              <a:rPr kumimoji="1" lang="en-US" altLang="ro-RO" sz="1800" b="0" dirty="0"/>
              <a:t>K – </a:t>
            </a:r>
            <a:r>
              <a:rPr kumimoji="1" lang="en-US" altLang="ro-RO" sz="1800" b="0" dirty="0" err="1"/>
              <a:t>numarul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submultimilor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dorite</a:t>
            </a:r>
            <a:r>
              <a:rPr kumimoji="1" lang="en-US" altLang="ro-RO" sz="1800" b="0" dirty="0"/>
              <a:t> care </a:t>
            </a:r>
            <a:r>
              <a:rPr kumimoji="1" lang="en-US" altLang="ro-RO" sz="1800" b="0" dirty="0" err="1"/>
              <a:t>formeaza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partitia</a:t>
            </a:r>
            <a:r>
              <a:rPr kumimoji="1" lang="en-US" altLang="ro-RO" sz="1800" b="0" dirty="0"/>
              <a:t> P; </a:t>
            </a:r>
            <a:r>
              <a:rPr kumimoji="1" lang="en-US" altLang="ro-RO" sz="1800" b="0" dirty="0" err="1"/>
              <a:t>definit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catre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utilizator</a:t>
            </a:r>
            <a:endParaRPr kumimoji="1" lang="en-US" altLang="ro-RO" sz="1800" b="0" dirty="0"/>
          </a:p>
          <a:p>
            <a:pPr lvl="2">
              <a:defRPr/>
            </a:pPr>
            <a:r>
              <a:rPr kumimoji="1" lang="en-US" altLang="ro-RO" sz="1800" b="0" dirty="0"/>
              <a:t>m – </a:t>
            </a:r>
            <a:r>
              <a:rPr kumimoji="1" lang="en-US" altLang="ro-RO" sz="1800" b="0" dirty="0" err="1"/>
              <a:t>parametru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ponderare</a:t>
            </a:r>
            <a:r>
              <a:rPr kumimoji="1" lang="en-US" altLang="ro-RO" sz="1800" b="0" dirty="0"/>
              <a:t> a </a:t>
            </a:r>
            <a:r>
              <a:rPr kumimoji="1" lang="en-US" altLang="ro-RO" sz="1800" b="0" dirty="0" err="1"/>
              <a:t>gradelor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apartenenta</a:t>
            </a:r>
            <a:r>
              <a:rPr kumimoji="1" lang="en-US" altLang="ro-RO" sz="1800" b="0" dirty="0"/>
              <a:t>; </a:t>
            </a:r>
            <a:r>
              <a:rPr kumimoji="1" lang="en-US" altLang="ro-RO" sz="1800" b="0" dirty="0" err="1"/>
              <a:t>stabilit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utilizator</a:t>
            </a:r>
            <a:r>
              <a:rPr kumimoji="1" lang="en-US" altLang="ro-RO" sz="1800" b="0" dirty="0"/>
              <a:t>; m&gt;1 pt. </a:t>
            </a:r>
            <a:r>
              <a:rPr kumimoji="1" lang="en-US" altLang="ro-RO" sz="1800" b="0" dirty="0" err="1"/>
              <a:t>garantarea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convergentei</a:t>
            </a:r>
            <a:r>
              <a:rPr kumimoji="1" lang="en-US" altLang="ro-RO" sz="1800" b="0" dirty="0"/>
              <a:t>!!! </a:t>
            </a:r>
            <a:r>
              <a:rPr kumimoji="1" lang="en-US" altLang="ro-RO" sz="1800" b="0" dirty="0" err="1"/>
              <a:t>Tipic</a:t>
            </a:r>
            <a:r>
              <a:rPr kumimoji="1" lang="en-US" altLang="ro-RO" sz="1800" b="0" dirty="0"/>
              <a:t> m=2</a:t>
            </a:r>
          </a:p>
          <a:p>
            <a:pPr lvl="2">
              <a:defRPr/>
            </a:pPr>
            <a:r>
              <a:rPr kumimoji="1" lang="en-US" altLang="ro-RO" sz="1800" b="0" dirty="0"/>
              <a:t>e – </a:t>
            </a:r>
            <a:r>
              <a:rPr kumimoji="1" lang="en-US" altLang="ro-RO" sz="1800" b="0" dirty="0" err="1"/>
              <a:t>eroarea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convergenta</a:t>
            </a:r>
            <a:r>
              <a:rPr kumimoji="1" lang="en-US" altLang="ro-RO" sz="1800" b="0" dirty="0"/>
              <a:t> = </a:t>
            </a:r>
            <a:r>
              <a:rPr kumimoji="1" lang="en-US" altLang="ro-RO" sz="1800" b="0" dirty="0" err="1"/>
              <a:t>modificarea</a:t>
            </a:r>
            <a:r>
              <a:rPr kumimoji="1" lang="en-US" altLang="ro-RO" sz="1800" b="0" dirty="0"/>
              <a:t> minima de la o </a:t>
            </a:r>
            <a:r>
              <a:rPr kumimoji="1" lang="en-US" altLang="ro-RO" sz="1800" b="0" dirty="0" err="1"/>
              <a:t>iteratie</a:t>
            </a:r>
            <a:r>
              <a:rPr kumimoji="1" lang="en-US" altLang="ro-RO" sz="1800" b="0" dirty="0"/>
              <a:t> la </a:t>
            </a:r>
            <a:r>
              <a:rPr kumimoji="1" lang="en-US" altLang="ro-RO" sz="1800" b="0" dirty="0" err="1"/>
              <a:t>alta</a:t>
            </a:r>
            <a:endParaRPr kumimoji="1" lang="en-US" altLang="ro-RO" sz="1800" b="0" dirty="0"/>
          </a:p>
          <a:p>
            <a:pPr lvl="2">
              <a:defRPr/>
            </a:pPr>
            <a:r>
              <a:rPr kumimoji="1" lang="en-US" altLang="ro-RO" sz="1800" b="0" dirty="0"/>
              <a:t>N – </a:t>
            </a:r>
            <a:r>
              <a:rPr kumimoji="1" lang="en-US" altLang="ro-RO" sz="1800" b="0" dirty="0" err="1"/>
              <a:t>numarul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datelor</a:t>
            </a:r>
            <a:r>
              <a:rPr kumimoji="1" lang="en-US" altLang="ro-RO" sz="1800" b="0" dirty="0"/>
              <a:t> (ex., nr. de </a:t>
            </a:r>
            <a:r>
              <a:rPr kumimoji="1" lang="en-US" altLang="ro-RO" sz="1800" b="0" dirty="0" err="1"/>
              <a:t>pixeli</a:t>
            </a:r>
            <a:r>
              <a:rPr kumimoji="1" lang="en-US" altLang="ro-RO" sz="1800" b="0" dirty="0"/>
              <a:t> din </a:t>
            </a:r>
            <a:r>
              <a:rPr kumimoji="1" lang="en-US" altLang="ro-RO" sz="1800" b="0" dirty="0" err="1"/>
              <a:t>imaginea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segmentat</a:t>
            </a:r>
            <a:r>
              <a:rPr kumimoji="1" lang="en-US" altLang="ro-RO" sz="1800" b="0" dirty="0"/>
              <a:t>)</a:t>
            </a:r>
          </a:p>
          <a:p>
            <a:pPr lvl="2">
              <a:defRPr/>
            </a:pPr>
            <a:r>
              <a:rPr kumimoji="1" lang="en-US" altLang="ro-RO" sz="1800" dirty="0"/>
              <a:t>S</a:t>
            </a:r>
            <a:r>
              <a:rPr kumimoji="1" lang="en-US" altLang="ro-RO" sz="1800" b="0" dirty="0"/>
              <a:t>={x</a:t>
            </a:r>
            <a:r>
              <a:rPr kumimoji="1" lang="en-US" altLang="ro-RO" sz="1800" b="0" baseline="-25000" dirty="0"/>
              <a:t>1</a:t>
            </a:r>
            <a:r>
              <a:rPr kumimoji="1" lang="en-US" altLang="ro-RO" sz="1800" b="0" dirty="0"/>
              <a:t>, x</a:t>
            </a:r>
            <a:r>
              <a:rPr kumimoji="1" lang="en-US" altLang="ro-RO" sz="1800" b="0" baseline="-25000" dirty="0"/>
              <a:t>2</a:t>
            </a:r>
            <a:r>
              <a:rPr kumimoji="1" lang="en-US" altLang="ro-RO" sz="1800" b="0" dirty="0"/>
              <a:t>,…, </a:t>
            </a:r>
            <a:r>
              <a:rPr kumimoji="1" lang="en-US" altLang="ro-RO" sz="1800" b="0" dirty="0" err="1"/>
              <a:t>x</a:t>
            </a:r>
            <a:r>
              <a:rPr kumimoji="1" lang="en-US" altLang="ro-RO" sz="1800" b="0" baseline="-25000" dirty="0" err="1"/>
              <a:t>N</a:t>
            </a:r>
            <a:r>
              <a:rPr kumimoji="1" lang="en-US" altLang="ro-RO" sz="1800" b="0" dirty="0"/>
              <a:t>} – </a:t>
            </a:r>
            <a:r>
              <a:rPr kumimoji="1" lang="en-US" altLang="ro-RO" sz="1800" b="0" dirty="0" err="1"/>
              <a:t>multimea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trasaturilor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pixelilor</a:t>
            </a:r>
            <a:r>
              <a:rPr kumimoji="1" lang="en-US" altLang="ro-RO" sz="1800" b="0" dirty="0"/>
              <a:t> din imagine; </a:t>
            </a:r>
          </a:p>
          <a:p>
            <a:pPr lvl="2">
              <a:defRPr/>
            </a:pPr>
            <a:r>
              <a:rPr kumimoji="1" lang="en-US" altLang="ro-RO" sz="1800" b="0" dirty="0"/>
              <a:t>V={v</a:t>
            </a:r>
            <a:r>
              <a:rPr kumimoji="1" lang="en-US" altLang="ro-RO" sz="1800" b="0" baseline="-25000" dirty="0"/>
              <a:t>1</a:t>
            </a:r>
            <a:r>
              <a:rPr kumimoji="1" lang="en-US" altLang="ro-RO" sz="1800" b="0" dirty="0"/>
              <a:t>,… ,</a:t>
            </a:r>
            <a:r>
              <a:rPr kumimoji="1" lang="en-US" altLang="ro-RO" sz="1800" b="0" dirty="0" err="1"/>
              <a:t>v</a:t>
            </a:r>
            <a:r>
              <a:rPr kumimoji="1" lang="en-US" altLang="ro-RO" sz="1800" b="0" baseline="-25000" dirty="0" err="1"/>
              <a:t>K</a:t>
            </a:r>
            <a:r>
              <a:rPr kumimoji="1" lang="en-US" altLang="ro-RO" sz="1800" b="0" dirty="0"/>
              <a:t>} – o </a:t>
            </a:r>
            <a:r>
              <a:rPr kumimoji="1" lang="en-US" altLang="ro-RO" sz="1800" b="0" dirty="0" err="1"/>
              <a:t>multime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initiala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prototipuri</a:t>
            </a:r>
            <a:r>
              <a:rPr kumimoji="1" lang="en-US" altLang="ro-RO" sz="1800" b="0" dirty="0"/>
              <a:t>, in </a:t>
            </a:r>
            <a:r>
              <a:rPr kumimoji="1" lang="en-US" altLang="ro-RO" sz="1800" b="0" dirty="0" err="1"/>
              <a:t>spatiul</a:t>
            </a:r>
            <a:r>
              <a:rPr kumimoji="1" lang="en-US" altLang="ro-RO" sz="1800" b="0" dirty="0"/>
              <a:t> </a:t>
            </a:r>
            <a:r>
              <a:rPr kumimoji="1" lang="en-US" altLang="ro-RO" sz="1800" b="0" dirty="0" err="1"/>
              <a:t>trasaturilor</a:t>
            </a:r>
            <a:r>
              <a:rPr kumimoji="1" lang="en-US" altLang="ro-RO" sz="1800" b="0" dirty="0"/>
              <a:t>; </a:t>
            </a:r>
          </a:p>
          <a:p>
            <a:pPr lvl="2">
              <a:defRPr/>
            </a:pPr>
            <a:r>
              <a:rPr kumimoji="1" lang="en-US" altLang="ro-RO" sz="1800" b="0" dirty="0"/>
              <a:t>||</a:t>
            </a:r>
            <a:r>
              <a:rPr kumimoji="1" lang="en-US" altLang="ro-RO" sz="1800" b="0" dirty="0">
                <a:cs typeface="Times New Roman" pitchFamily="18" charset="0"/>
              </a:rPr>
              <a:t>.|| – o </a:t>
            </a:r>
            <a:r>
              <a:rPr kumimoji="1" lang="en-US" altLang="ro-RO" sz="1800" b="0" dirty="0" err="1">
                <a:cs typeface="Times New Roman" pitchFamily="18" charset="0"/>
              </a:rPr>
              <a:t>norma-distanta</a:t>
            </a:r>
            <a:r>
              <a:rPr kumimoji="1" lang="en-US" altLang="ro-RO" sz="1800" b="0" dirty="0">
                <a:cs typeface="Times New Roman" pitchFamily="18" charset="0"/>
              </a:rPr>
              <a:t> in </a:t>
            </a:r>
            <a:r>
              <a:rPr kumimoji="1" lang="en-US" altLang="ro-RO" sz="1800" b="0" dirty="0" err="1">
                <a:cs typeface="Times New Roman" pitchFamily="18" charset="0"/>
              </a:rPr>
              <a:t>spatiul</a:t>
            </a:r>
            <a:r>
              <a:rPr kumimoji="1" lang="en-US" altLang="ro-RO" sz="1800" b="0" dirty="0">
                <a:cs typeface="Times New Roman" pitchFamily="18" charset="0"/>
              </a:rPr>
              <a:t> </a:t>
            </a:r>
            <a:r>
              <a:rPr kumimoji="1" lang="en-US" altLang="ro-RO" sz="1800" b="0" dirty="0" err="1">
                <a:cs typeface="Times New Roman" pitchFamily="18" charset="0"/>
              </a:rPr>
              <a:t>trasaturilor</a:t>
            </a:r>
            <a:r>
              <a:rPr kumimoji="1" lang="en-US" altLang="ro-RO" sz="1800" b="0" dirty="0">
                <a:cs typeface="Times New Roman" pitchFamily="18" charset="0"/>
              </a:rPr>
              <a:t> (ex. </a:t>
            </a:r>
            <a:r>
              <a:rPr kumimoji="1" lang="en-US" altLang="ro-RO" sz="1800" b="0" dirty="0" err="1">
                <a:cs typeface="Times New Roman" pitchFamily="18" charset="0"/>
              </a:rPr>
              <a:t>distanta</a:t>
            </a:r>
            <a:r>
              <a:rPr kumimoji="1" lang="en-US" altLang="ro-RO" sz="1800" b="0" dirty="0">
                <a:cs typeface="Times New Roman" pitchFamily="18" charset="0"/>
              </a:rPr>
              <a:t> </a:t>
            </a:r>
            <a:r>
              <a:rPr kumimoji="1" lang="en-US" altLang="ro-RO" sz="1800" b="0" dirty="0" err="1">
                <a:cs typeface="Times New Roman" pitchFamily="18" charset="0"/>
              </a:rPr>
              <a:t>Euclidiana</a:t>
            </a:r>
            <a:r>
              <a:rPr kumimoji="1" lang="en-US" altLang="ro-RO" sz="1800" b="0" dirty="0">
                <a:cs typeface="Times New Roman" pitchFamily="18" charset="0"/>
              </a:rPr>
              <a:t>)</a:t>
            </a:r>
          </a:p>
          <a:p>
            <a:pPr lvl="2">
              <a:defRPr/>
            </a:pPr>
            <a:r>
              <a:rPr kumimoji="1" lang="en-US" altLang="ro-RO" sz="1800" b="0" dirty="0"/>
              <a:t>U[K</a:t>
            </a:r>
            <a:r>
              <a:rPr kumimoji="1" lang="en-US" altLang="ro-RO" sz="1800" b="0" dirty="0">
                <a:cs typeface="Times New Roman" pitchFamily="18" charset="0"/>
              </a:rPr>
              <a:t>×N</a:t>
            </a:r>
            <a:r>
              <a:rPr kumimoji="1" lang="en-US" altLang="ro-RO" sz="1800" b="0" dirty="0"/>
              <a:t>] = </a:t>
            </a:r>
            <a:r>
              <a:rPr kumimoji="1" lang="en-US" altLang="ro-RO" sz="1800" b="0" dirty="0" err="1"/>
              <a:t>matrice</a:t>
            </a:r>
            <a:r>
              <a:rPr kumimoji="1" lang="en-US" altLang="ro-RO" sz="1800" b="0" dirty="0"/>
              <a:t> a </a:t>
            </a:r>
            <a:r>
              <a:rPr kumimoji="1" lang="en-US" altLang="ro-RO" sz="1800" b="0" dirty="0" err="1"/>
              <a:t>gradelor</a:t>
            </a:r>
            <a:r>
              <a:rPr kumimoji="1" lang="en-US" altLang="ro-RO" sz="1800" b="0" dirty="0"/>
              <a:t> de </a:t>
            </a:r>
            <a:r>
              <a:rPr kumimoji="1" lang="en-US" altLang="ro-RO" sz="1800" b="0" dirty="0" err="1"/>
              <a:t>apartenenta</a:t>
            </a:r>
            <a:r>
              <a:rPr kumimoji="1" lang="en-US" altLang="ro-RO" sz="1800" b="0" dirty="0"/>
              <a:t> ale </a:t>
            </a:r>
            <a:r>
              <a:rPr kumimoji="1" lang="en-US" altLang="ro-RO" sz="1800" b="0" dirty="0" err="1"/>
              <a:t>celor</a:t>
            </a:r>
            <a:r>
              <a:rPr kumimoji="1" lang="en-US" altLang="ro-RO" sz="1800" b="0" dirty="0"/>
              <a:t> N date din S la </a:t>
            </a:r>
            <a:r>
              <a:rPr kumimoji="1" lang="en-US" altLang="ro-RO" sz="1800" b="0" dirty="0" err="1"/>
              <a:t>cele</a:t>
            </a:r>
            <a:r>
              <a:rPr kumimoji="1" lang="en-US" altLang="ro-RO" sz="1800" b="0" dirty="0"/>
              <a:t> K </a:t>
            </a:r>
            <a:r>
              <a:rPr kumimoji="1" lang="en-US" altLang="ro-RO" sz="1800" b="0" dirty="0" err="1"/>
              <a:t>submultimi</a:t>
            </a:r>
            <a:r>
              <a:rPr kumimoji="1" lang="en-US" altLang="ro-RO" sz="1800" b="0" dirty="0"/>
              <a:t>: U={u</a:t>
            </a:r>
            <a:r>
              <a:rPr kumimoji="1" lang="en-US" altLang="ro-RO" sz="1800" b="0" baseline="-25000" dirty="0"/>
              <a:t>ji</a:t>
            </a:r>
            <a:r>
              <a:rPr kumimoji="1" lang="en-US" altLang="ro-RO" sz="1800" b="0" dirty="0"/>
              <a:t>}, j=1,2,…,K; </a:t>
            </a:r>
            <a:r>
              <a:rPr kumimoji="1" lang="en-US" altLang="ro-RO" sz="1800" b="0" dirty="0" err="1"/>
              <a:t>i</a:t>
            </a:r>
            <a:r>
              <a:rPr kumimoji="1" lang="en-US" altLang="ro-RO" sz="1800" b="0" dirty="0"/>
              <a:t>=1,2,…,N:</a:t>
            </a:r>
          </a:p>
          <a:p>
            <a:pPr lvl="2">
              <a:defRPr/>
            </a:pPr>
            <a:endParaRPr kumimoji="1" lang="en-US" altLang="ro-RO" sz="1800" b="0" dirty="0"/>
          </a:p>
          <a:p>
            <a:pPr lvl="2">
              <a:defRPr/>
            </a:pPr>
            <a:endParaRPr kumimoji="1" lang="en-US" altLang="ro-RO" sz="1800" b="0" dirty="0"/>
          </a:p>
          <a:p>
            <a:pPr lvl="2">
              <a:defRPr/>
            </a:pPr>
            <a:r>
              <a:rPr kumimoji="1" lang="en-US" altLang="ro-RO" sz="1800" b="0" dirty="0"/>
              <a:t>	</a:t>
            </a:r>
            <a:endParaRPr kumimoji="1" lang="it-IT" altLang="ro-RO" sz="1800" b="0" dirty="0"/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1A4AC18D-7748-4EB2-A380-13E36987D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800600"/>
          <a:ext cx="1371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413" imgH="234835" progId="Equation.3">
                  <p:embed/>
                </p:oleObj>
              </mc:Choice>
              <mc:Fallback>
                <p:oleObj name="Equation" r:id="rId3" imgW="749413" imgH="234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1371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4" name="Group 103">
            <a:extLst>
              <a:ext uri="{FF2B5EF4-FFF2-40B4-BE49-F238E27FC236}">
                <a16:creationId xmlns:a16="http://schemas.microsoft.com/office/drawing/2014/main" id="{B593330D-A41F-41F8-94B7-F2A4600B9ED7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8" name="Rectangle 104">
              <a:extLst>
                <a:ext uri="{FF2B5EF4-FFF2-40B4-BE49-F238E27FC236}">
                  <a16:creationId xmlns:a16="http://schemas.microsoft.com/office/drawing/2014/main" id="{7B6D0BD4-807C-47CE-9BFD-80242F327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9" name="Rectangle 105">
              <a:extLst>
                <a:ext uri="{FF2B5EF4-FFF2-40B4-BE49-F238E27FC236}">
                  <a16:creationId xmlns:a16="http://schemas.microsoft.com/office/drawing/2014/main" id="{6E1EEF2E-2971-4590-B1C2-E905790CB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02347-6A34-4505-BBE7-CB07E76A1B20}"/>
                  </a:ext>
                </a:extLst>
              </p14:cNvPr>
              <p14:cNvContentPartPr/>
              <p14:nvPr/>
            </p14:nvContentPartPr>
            <p14:xfrm>
              <a:off x="1047600" y="4889880"/>
              <a:ext cx="8006760" cy="171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02347-6A34-4505-BBE7-CB07E76A1B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8240" y="4880520"/>
                <a:ext cx="8025480" cy="173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Text Box 4">
            <a:extLst>
              <a:ext uri="{FF2B5EF4-FFF2-40B4-BE49-F238E27FC236}">
                <a16:creationId xmlns:a16="http://schemas.microsoft.com/office/drawing/2014/main" id="{C62F2FDC-0DB2-486D-87B7-625A6B4A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3624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kumimoji="1" lang="en-US" altLang="ro-RO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5 –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Componentele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sistemelor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analiza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interpretare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imaginilor</a:t>
            </a:r>
            <a:endParaRPr kumimoji="1" lang="en-US" altLang="ro-RO" sz="20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ro-RO" sz="20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kumimoji="1" lang="it-IT" altLang="ro-RO" sz="4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it-IT" altLang="ro-RO" sz="3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Structura sistemelor instruibile de analiza a imaginilor</a:t>
            </a:r>
            <a:endParaRPr kumimoji="1" lang="it-IT" altLang="ro-RO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kumimoji="1" lang="it-IT" altLang="ro-RO" sz="3600" b="0" dirty="0"/>
              <a:t> </a:t>
            </a:r>
            <a:r>
              <a:rPr kumimoji="1" lang="it-IT" altLang="ro-RO" sz="3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Localizarea si definirea regiunii de interes</a:t>
            </a:r>
          </a:p>
          <a:p>
            <a:pPr>
              <a:buFontTx/>
              <a:buChar char="•"/>
              <a:defRPr/>
            </a:pPr>
            <a:r>
              <a:rPr kumimoji="1" lang="it-IT" altLang="ro-RO" sz="3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Segmentarea imaginilor color</a:t>
            </a:r>
            <a:endParaRPr kumimoji="1" lang="en-US" altLang="ro-RO" sz="36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147" name="Group 103">
            <a:extLst>
              <a:ext uri="{FF2B5EF4-FFF2-40B4-BE49-F238E27FC236}">
                <a16:creationId xmlns:a16="http://schemas.microsoft.com/office/drawing/2014/main" id="{84BD9AF1-8C1E-4F46-ACB0-D364B7F1F5FE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664E140E-CDD4-4323-8FB8-3338D732D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1B2B41F3-3AC4-4101-BBE4-7BFE7F33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09A8D11C-7EB8-406F-970C-5FCB363A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5457825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in spatiul trasaturilor (8)</a:t>
            </a:r>
            <a:endParaRPr kumimoji="1" lang="en-US" altLang="ro-RO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</a:t>
            </a:r>
            <a:r>
              <a:rPr kumimoji="1" lang="en-US" altLang="ro-RO" sz="1800" i="1"/>
              <a:t>Obiectivul fuzzy c-means:</a:t>
            </a:r>
          </a:p>
          <a:p>
            <a:pPr lvl="2">
              <a:defRPr/>
            </a:pPr>
            <a:endParaRPr kumimoji="1" lang="en-US" altLang="ro-RO" sz="1800" b="0"/>
          </a:p>
          <a:p>
            <a:pPr lvl="2" algn="just">
              <a:defRPr/>
            </a:pPr>
            <a:r>
              <a:rPr kumimoji="1" lang="en-US" altLang="ro-RO" sz="2000" b="0"/>
              <a:t>Gaseste </a:t>
            </a:r>
            <a:r>
              <a:rPr kumimoji="1" lang="en-US" altLang="ro-RO" sz="2000"/>
              <a:t>U</a:t>
            </a:r>
            <a:r>
              <a:rPr kumimoji="1" lang="en-US" altLang="ro-RO" sz="2000" b="0"/>
              <a:t> si V care minimizeaza functia-cost:</a:t>
            </a:r>
          </a:p>
          <a:p>
            <a:pPr lvl="1" algn="just">
              <a:buFontTx/>
              <a:buChar char="o"/>
              <a:defRPr/>
            </a:pPr>
            <a:endParaRPr kumimoji="1" lang="en-US" altLang="ro-RO" sz="2000" b="0"/>
          </a:p>
          <a:p>
            <a:pPr lvl="1" algn="just">
              <a:buFontTx/>
              <a:buChar char="o"/>
              <a:defRPr/>
            </a:pPr>
            <a:endParaRPr kumimoji="1" lang="en-US" altLang="ro-RO" sz="2000" b="0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r>
              <a:rPr kumimoji="1" lang="en-US" altLang="ro-RO" sz="2000" i="1"/>
              <a:t>cu constrangerile: </a:t>
            </a:r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it-IT" altLang="ro-RO" sz="1800" b="0"/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E21BA08A-589B-4B63-A896-68D7C5B58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43200"/>
          <a:ext cx="37909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63902" imgH="463435" progId="Equation.3">
                  <p:embed/>
                </p:oleObj>
              </mc:Choice>
              <mc:Fallback>
                <p:oleObj name="Equation" r:id="rId3" imgW="2063902" imgH="4634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37909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6">
            <a:extLst>
              <a:ext uri="{FF2B5EF4-FFF2-40B4-BE49-F238E27FC236}">
                <a16:creationId xmlns:a16="http://schemas.microsoft.com/office/drawing/2014/main" id="{FA6BC424-2EB5-4198-9DC8-A4575D5D7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62400"/>
          <a:ext cx="2971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887" imgH="463435" progId="Equation.3">
                  <p:embed/>
                </p:oleObj>
              </mc:Choice>
              <mc:Fallback>
                <p:oleObj name="Equation" r:id="rId5" imgW="1701887" imgH="4634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2971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7">
            <a:extLst>
              <a:ext uri="{FF2B5EF4-FFF2-40B4-BE49-F238E27FC236}">
                <a16:creationId xmlns:a16="http://schemas.microsoft.com/office/drawing/2014/main" id="{83F72439-C263-4FD0-8FE2-3D1B8395B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00600"/>
          <a:ext cx="4724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2924" imgH="234835" progId="Equation.3">
                  <p:embed/>
                </p:oleObj>
              </mc:Choice>
              <mc:Fallback>
                <p:oleObj name="Equation" r:id="rId7" imgW="2482924" imgH="234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4724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4" name="Group 103">
            <a:extLst>
              <a:ext uri="{FF2B5EF4-FFF2-40B4-BE49-F238E27FC236}">
                <a16:creationId xmlns:a16="http://schemas.microsoft.com/office/drawing/2014/main" id="{78FD3D4C-7CB0-4E51-A5E9-A1597E969FF7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0" name="Rectangle 104">
              <a:extLst>
                <a:ext uri="{FF2B5EF4-FFF2-40B4-BE49-F238E27FC236}">
                  <a16:creationId xmlns:a16="http://schemas.microsoft.com/office/drawing/2014/main" id="{5BE98409-2C21-48AD-A2AE-6589927D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1" name="Rectangle 105">
              <a:extLst>
                <a:ext uri="{FF2B5EF4-FFF2-40B4-BE49-F238E27FC236}">
                  <a16:creationId xmlns:a16="http://schemas.microsoft.com/office/drawing/2014/main" id="{41B8ECB5-6713-4FA1-9A3A-BCF8F88A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>
            <a:extLst>
              <a:ext uri="{FF2B5EF4-FFF2-40B4-BE49-F238E27FC236}">
                <a16:creationId xmlns:a16="http://schemas.microsoft.com/office/drawing/2014/main" id="{4F9CB1D1-5AB6-48AD-A58E-28B3B46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658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722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in spatiul trasaturilor (9)</a:t>
            </a:r>
            <a:endParaRPr kumimoji="1" lang="en-US" altLang="ro-RO" sz="3200" i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ro-RO" sz="1200"/>
          </a:p>
          <a:p>
            <a:pPr lvl="1" algn="just">
              <a:buFontTx/>
              <a:buChar char="o"/>
              <a:defRPr/>
            </a:pPr>
            <a:r>
              <a:rPr kumimoji="1" lang="en-US" altLang="ro-RO" sz="2000" i="1"/>
              <a:t>Pasii algoritmului: </a:t>
            </a:r>
          </a:p>
          <a:p>
            <a:pPr lvl="1" algn="just">
              <a:defRPr/>
            </a:pPr>
            <a:r>
              <a:rPr kumimoji="1" lang="en-US" altLang="ro-RO" sz="2000" b="0"/>
              <a:t>	Pas 1. Initializare: specificarea K, U</a:t>
            </a:r>
            <a:r>
              <a:rPr kumimoji="1" lang="en-US" altLang="ro-RO" sz="2000" b="0" baseline="30000"/>
              <a:t>0</a:t>
            </a:r>
            <a:r>
              <a:rPr kumimoji="1" lang="en-US" altLang="ro-RO" sz="2000" b="0"/>
              <a:t> – </a:t>
            </a:r>
            <a:r>
              <a:rPr kumimoji="1" lang="en-US" altLang="ro-RO" sz="2000" i="1"/>
              <a:t>partitie fuzzy!</a:t>
            </a:r>
            <a:r>
              <a:rPr kumimoji="1" lang="en-US" altLang="ro-RO" sz="2000" b="0"/>
              <a:t>; m; </a:t>
            </a:r>
            <a:r>
              <a:rPr kumimoji="1" lang="en-US" altLang="ro-RO" sz="2000" b="0">
                <a:cs typeface="Times New Roman" pitchFamily="18" charset="0"/>
              </a:rPr>
              <a:t>e</a:t>
            </a:r>
            <a:r>
              <a:rPr kumimoji="1" lang="en-US" altLang="ro-RO" sz="2000" b="0"/>
              <a:t> (=eroarea 		de convergenta); p=0 (pas iteratie). </a:t>
            </a:r>
          </a:p>
          <a:p>
            <a:pPr lvl="1" algn="just">
              <a:defRPr/>
            </a:pPr>
            <a:r>
              <a:rPr kumimoji="1" lang="en-US" altLang="ro-RO" sz="2000" b="0"/>
              <a:t>	Pas 2. 	p=p+1</a:t>
            </a:r>
          </a:p>
          <a:p>
            <a:pPr lvl="1" algn="just">
              <a:defRPr/>
            </a:pPr>
            <a:r>
              <a:rPr kumimoji="1" lang="en-US" altLang="ro-RO" sz="2000" b="0"/>
              <a:t>		Calculeaza V</a:t>
            </a:r>
            <a:r>
              <a:rPr kumimoji="1" lang="en-US" altLang="ro-RO" sz="2000" b="0" baseline="30000"/>
              <a:t>p</a:t>
            </a:r>
            <a:r>
              <a:rPr kumimoji="1" lang="en-US" altLang="ro-RO" sz="2000" b="0"/>
              <a:t> din </a:t>
            </a:r>
            <a:r>
              <a:rPr kumimoji="1" lang="en-US" altLang="ro-RO" sz="2000"/>
              <a:t>U</a:t>
            </a:r>
            <a:r>
              <a:rPr kumimoji="1" lang="en-US" altLang="ro-RO" sz="2000" b="0" baseline="30000"/>
              <a:t>p-1</a:t>
            </a:r>
            <a:r>
              <a:rPr kumimoji="1" lang="en-US" altLang="ro-RO" sz="2000" b="0"/>
              <a:t> cu formula:</a:t>
            </a:r>
          </a:p>
          <a:p>
            <a:pPr lvl="1" algn="just">
              <a:defRPr/>
            </a:pPr>
            <a:r>
              <a:rPr kumimoji="1" lang="en-US" altLang="ro-RO" sz="2000" b="0"/>
              <a:t>			</a:t>
            </a:r>
            <a:endParaRPr kumimoji="1" lang="en-US" altLang="ro-RO" sz="2000"/>
          </a:p>
          <a:p>
            <a:pPr lvl="1" algn="just">
              <a:defRPr/>
            </a:pPr>
            <a:r>
              <a:rPr kumimoji="1" lang="en-US" altLang="ro-RO" sz="2000" b="0"/>
              <a:t>		</a:t>
            </a:r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endParaRPr kumimoji="1" lang="en-US" altLang="ro-RO" sz="2000" i="1"/>
          </a:p>
          <a:p>
            <a:pPr lvl="1" algn="just">
              <a:defRPr/>
            </a:pPr>
            <a:r>
              <a:rPr kumimoji="1" lang="en-US" altLang="ro-RO" sz="2000" i="1"/>
              <a:t>		</a:t>
            </a:r>
            <a:r>
              <a:rPr kumimoji="1" lang="en-US" altLang="ro-RO" sz="2000" b="0"/>
              <a:t>Calculeaza </a:t>
            </a:r>
            <a:r>
              <a:rPr kumimoji="1" lang="en-US" altLang="ro-RO" sz="2000"/>
              <a:t>U</a:t>
            </a:r>
            <a:r>
              <a:rPr kumimoji="1" lang="en-US" altLang="ro-RO" sz="2000" b="0" baseline="30000"/>
              <a:t>p</a:t>
            </a:r>
            <a:r>
              <a:rPr kumimoji="1" lang="en-US" altLang="ro-RO" sz="2000" b="0"/>
              <a:t> din V</a:t>
            </a:r>
            <a:r>
              <a:rPr kumimoji="1" lang="en-US" altLang="ro-RO" sz="2000" b="0" baseline="30000"/>
              <a:t>p</a:t>
            </a:r>
            <a:r>
              <a:rPr kumimoji="1" lang="en-US" altLang="ro-RO" sz="2000" b="0"/>
              <a:t> cu formula:</a:t>
            </a:r>
          </a:p>
          <a:p>
            <a:pPr lvl="1" algn="just">
              <a:defRPr/>
            </a:pPr>
            <a:endParaRPr kumimoji="1" lang="en-US" altLang="ro-RO" sz="2000" i="1" baseline="30000"/>
          </a:p>
          <a:p>
            <a:pPr lvl="1" algn="just">
              <a:buFontTx/>
              <a:buChar char="o"/>
              <a:defRPr/>
            </a:pPr>
            <a:endParaRPr kumimoji="1" lang="en-US" altLang="ro-RO" sz="2000" b="0"/>
          </a:p>
          <a:p>
            <a:pPr lvl="1" algn="just">
              <a:buFontTx/>
              <a:buChar char="o"/>
              <a:defRPr/>
            </a:pPr>
            <a:endParaRPr kumimoji="1" lang="en-US" altLang="ro-RO" sz="2000" b="0"/>
          </a:p>
          <a:p>
            <a:pPr lvl="1" algn="just">
              <a:buFontTx/>
              <a:buChar char="o"/>
              <a:defRPr/>
            </a:pPr>
            <a:endParaRPr kumimoji="1" lang="en-US" altLang="ro-RO" sz="2000" i="1"/>
          </a:p>
          <a:p>
            <a:pPr lvl="1" algn="just">
              <a:defRPr/>
            </a:pPr>
            <a:r>
              <a:rPr kumimoji="1" lang="en-US" altLang="ro-RO" sz="2000" i="1"/>
              <a:t>	</a:t>
            </a:r>
          </a:p>
          <a:p>
            <a:pPr lvl="1" algn="just">
              <a:defRPr/>
            </a:pPr>
            <a:r>
              <a:rPr kumimoji="1" lang="en-US" altLang="ro-RO" sz="1200" i="1"/>
              <a:t>	</a:t>
            </a:r>
          </a:p>
          <a:p>
            <a:pPr lvl="1" algn="just">
              <a:defRPr/>
            </a:pPr>
            <a:r>
              <a:rPr kumimoji="1" lang="en-US" altLang="ro-RO" sz="2000" b="0"/>
              <a:t>Pas 3. Daca 			=&gt; STOP. Altfel =&gt; mergi la Pas 2.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FE355D6D-00B5-483C-A3F5-A35951633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75" y="2819400"/>
          <a:ext cx="35353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0815" imgH="844573" progId="Equation.3">
                  <p:embed/>
                </p:oleObj>
              </mc:Choice>
              <mc:Fallback>
                <p:oleObj name="Equation" r:id="rId3" imgW="2190815" imgH="8445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819400"/>
                        <a:ext cx="353536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>
            <a:extLst>
              <a:ext uri="{FF2B5EF4-FFF2-40B4-BE49-F238E27FC236}">
                <a16:creationId xmlns:a16="http://schemas.microsoft.com/office/drawing/2014/main" id="{C4610ACE-5876-4980-964D-6CDAC1B34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ro-RO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C07FFFCE-1CEB-4737-9326-E85C3B5DD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72000"/>
          <a:ext cx="523557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70499" imgH="1015815" progId="Equation.3">
                  <p:embed/>
                </p:oleObj>
              </mc:Choice>
              <mc:Fallback>
                <p:oleObj name="Equation" r:id="rId5" imgW="3670499" imgH="10158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523557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>
            <a:extLst>
              <a:ext uri="{FF2B5EF4-FFF2-40B4-BE49-F238E27FC236}">
                <a16:creationId xmlns:a16="http://schemas.microsoft.com/office/drawing/2014/main" id="{D29A4CA5-FCBF-4BCA-8701-D99891A8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ro-RO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A23778C1-85F2-47CB-8DDC-940093D10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6019800"/>
          <a:ext cx="21097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98409" imgH="431846" progId="Equation.3">
                  <p:embed/>
                </p:oleObj>
              </mc:Choice>
              <mc:Fallback>
                <p:oleObj name="Equation" r:id="rId7" imgW="1498409" imgH="4318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6019800"/>
                        <a:ext cx="21097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" name="Group 103">
            <a:extLst>
              <a:ext uri="{FF2B5EF4-FFF2-40B4-BE49-F238E27FC236}">
                <a16:creationId xmlns:a16="http://schemas.microsoft.com/office/drawing/2014/main" id="{8D878642-3E2D-474A-B72D-69C274A58692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2" name="Rectangle 104">
              <a:extLst>
                <a:ext uri="{FF2B5EF4-FFF2-40B4-BE49-F238E27FC236}">
                  <a16:creationId xmlns:a16="http://schemas.microsoft.com/office/drawing/2014/main" id="{B46B5051-5DBD-4C8C-8EEA-D73B809C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3" name="Rectangle 105">
              <a:extLst>
                <a:ext uri="{FF2B5EF4-FFF2-40B4-BE49-F238E27FC236}">
                  <a16:creationId xmlns:a16="http://schemas.microsoft.com/office/drawing/2014/main" id="{EEE04298-395C-45A1-8E4A-AA91BAC1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EDD652-C6D6-4247-9E54-433ED6808491}"/>
                  </a:ext>
                </a:extLst>
              </p14:cNvPr>
              <p14:cNvContentPartPr/>
              <p14:nvPr/>
            </p14:nvContentPartPr>
            <p14:xfrm>
              <a:off x="465120" y="1450080"/>
              <a:ext cx="8670240" cy="435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EDD652-C6D6-4247-9E54-433ED68084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760" y="1440720"/>
                <a:ext cx="8688960" cy="437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>
            <a:extLst>
              <a:ext uri="{FF2B5EF4-FFF2-40B4-BE49-F238E27FC236}">
                <a16:creationId xmlns:a16="http://schemas.microsoft.com/office/drawing/2014/main" id="{9437C339-0974-4059-93D6-E291D81C2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93027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kumimoji="1" lang="en-US" altLang="ro-RO" sz="3200" i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ro-RO" sz="2000" b="0">
              <a:sym typeface="Wingdings" pitchFamily="2" charset="2"/>
            </a:endParaRP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8646C4B6-D943-48EA-8D7D-E36D765785B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914400"/>
            <a:ext cx="8991600" cy="2647950"/>
            <a:chOff x="96" y="576"/>
            <a:chExt cx="5664" cy="1668"/>
          </a:xfrm>
        </p:grpSpPr>
        <p:grpSp>
          <p:nvGrpSpPr>
            <p:cNvPr id="36890" name="Group 4">
              <a:extLst>
                <a:ext uri="{FF2B5EF4-FFF2-40B4-BE49-F238E27FC236}">
                  <a16:creationId xmlns:a16="http://schemas.microsoft.com/office/drawing/2014/main" id="{E0E368BB-C50A-4033-97E8-43BAA68E9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624"/>
              <a:ext cx="5664" cy="1620"/>
              <a:chOff x="96" y="624"/>
              <a:chExt cx="5664" cy="1620"/>
            </a:xfrm>
          </p:grpSpPr>
          <p:pic>
            <p:nvPicPr>
              <p:cNvPr id="36893" name="Picture 5">
                <a:extLst>
                  <a:ext uri="{FF2B5EF4-FFF2-40B4-BE49-F238E27FC236}">
                    <a16:creationId xmlns:a16="http://schemas.microsoft.com/office/drawing/2014/main" id="{8281089A-C4BF-41E4-8BF3-FC1B9E8D4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624"/>
                <a:ext cx="2160" cy="1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6894" name="Group 6">
                <a:extLst>
                  <a:ext uri="{FF2B5EF4-FFF2-40B4-BE49-F238E27FC236}">
                    <a16:creationId xmlns:a16="http://schemas.microsoft.com/office/drawing/2014/main" id="{3106C1A2-F54F-4B3C-8432-43BB10034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624"/>
                <a:ext cx="3120" cy="1593"/>
                <a:chOff x="2544" y="912"/>
                <a:chExt cx="3120" cy="1593"/>
              </a:xfrm>
            </p:grpSpPr>
            <p:pic>
              <p:nvPicPr>
                <p:cNvPr id="36895" name="Picture 7">
                  <a:extLst>
                    <a:ext uri="{FF2B5EF4-FFF2-40B4-BE49-F238E27FC236}">
                      <a16:creationId xmlns:a16="http://schemas.microsoft.com/office/drawing/2014/main" id="{73830C50-B50F-4328-A271-39BE717877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4" y="912"/>
                  <a:ext cx="2112" cy="15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896" name="Picture 8">
                  <a:extLst>
                    <a:ext uri="{FF2B5EF4-FFF2-40B4-BE49-F238E27FC236}">
                      <a16:creationId xmlns:a16="http://schemas.microsoft.com/office/drawing/2014/main" id="{B48D6062-FC0D-49F6-AB30-BEC19F21F3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2" y="1056"/>
                  <a:ext cx="1008" cy="756"/>
                </a:xfrm>
                <a:prstGeom prst="rect">
                  <a:avLst/>
                </a:prstGeom>
                <a:noFill/>
                <a:ln w="127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897" name="Picture 9">
                  <a:extLst>
                    <a:ext uri="{FF2B5EF4-FFF2-40B4-BE49-F238E27FC236}">
                      <a16:creationId xmlns:a16="http://schemas.microsoft.com/office/drawing/2014/main" id="{E285B9DF-F26B-49DD-830A-890616740A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4" y="1780"/>
                  <a:ext cx="960" cy="720"/>
                </a:xfrm>
                <a:prstGeom prst="rect">
                  <a:avLst/>
                </a:prstGeom>
                <a:noFill/>
                <a:ln w="127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898" name="Picture 10">
                  <a:extLst>
                    <a:ext uri="{FF2B5EF4-FFF2-40B4-BE49-F238E27FC236}">
                      <a16:creationId xmlns:a16="http://schemas.microsoft.com/office/drawing/2014/main" id="{F942D83F-B277-4EBF-879F-FEDB33CC54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0" y="1785"/>
                  <a:ext cx="960" cy="720"/>
                </a:xfrm>
                <a:prstGeom prst="rect">
                  <a:avLst/>
                </a:prstGeom>
                <a:noFill/>
                <a:ln w="127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36891" name="Text Box 11">
              <a:extLst>
                <a:ext uri="{FF2B5EF4-FFF2-40B4-BE49-F238E27FC236}">
                  <a16:creationId xmlns:a16="http://schemas.microsoft.com/office/drawing/2014/main" id="{1336FD1C-687D-4E80-BF8A-5423D64AD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76"/>
              <a:ext cx="8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Initializare</a:t>
              </a:r>
            </a:p>
          </p:txBody>
        </p:sp>
        <p:sp>
          <p:nvSpPr>
            <p:cNvPr id="36892" name="Text Box 12">
              <a:extLst>
                <a:ext uri="{FF2B5EF4-FFF2-40B4-BE49-F238E27FC236}">
                  <a16:creationId xmlns:a16="http://schemas.microsoft.com/office/drawing/2014/main" id="{BAA47998-A5A5-449E-8F05-32D40B6A5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576"/>
              <a:ext cx="11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Dupa 1 iteratie</a:t>
              </a:r>
            </a:p>
          </p:txBody>
        </p:sp>
      </p:grpSp>
      <p:grpSp>
        <p:nvGrpSpPr>
          <p:cNvPr id="36868" name="Group 13">
            <a:extLst>
              <a:ext uri="{FF2B5EF4-FFF2-40B4-BE49-F238E27FC236}">
                <a16:creationId xmlns:a16="http://schemas.microsoft.com/office/drawing/2014/main" id="{353CA3C6-C583-49B0-A6C5-30E81A4ACF9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8991600" cy="2895600"/>
            <a:chOff x="96" y="2256"/>
            <a:chExt cx="5664" cy="1824"/>
          </a:xfrm>
        </p:grpSpPr>
        <p:grpSp>
          <p:nvGrpSpPr>
            <p:cNvPr id="36872" name="Group 14">
              <a:extLst>
                <a:ext uri="{FF2B5EF4-FFF2-40B4-BE49-F238E27FC236}">
                  <a16:creationId xmlns:a16="http://schemas.microsoft.com/office/drawing/2014/main" id="{F0E34143-F279-43D8-9133-C94A5DE27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256"/>
              <a:ext cx="5664" cy="1824"/>
              <a:chOff x="96" y="2400"/>
              <a:chExt cx="5664" cy="1824"/>
            </a:xfrm>
          </p:grpSpPr>
          <p:grpSp>
            <p:nvGrpSpPr>
              <p:cNvPr id="36877" name="Group 15">
                <a:extLst>
                  <a:ext uri="{FF2B5EF4-FFF2-40B4-BE49-F238E27FC236}">
                    <a16:creationId xmlns:a16="http://schemas.microsoft.com/office/drawing/2014/main" id="{0D0E6BA8-584C-44CC-9450-22FD117BF9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2400"/>
                <a:ext cx="5664" cy="1824"/>
                <a:chOff x="96" y="2400"/>
                <a:chExt cx="5664" cy="1824"/>
              </a:xfrm>
            </p:grpSpPr>
            <p:pic>
              <p:nvPicPr>
                <p:cNvPr id="36879" name="Picture 16">
                  <a:extLst>
                    <a:ext uri="{FF2B5EF4-FFF2-40B4-BE49-F238E27FC236}">
                      <a16:creationId xmlns:a16="http://schemas.microsoft.com/office/drawing/2014/main" id="{117AB9D3-7EEF-4260-82CB-58F12A3B9B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" y="2640"/>
                  <a:ext cx="2112" cy="15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36880" name="Group 17">
                  <a:extLst>
                    <a:ext uri="{FF2B5EF4-FFF2-40B4-BE49-F238E27FC236}">
                      <a16:creationId xmlns:a16="http://schemas.microsoft.com/office/drawing/2014/main" id="{BFFC2E94-6CCC-4A35-861D-CC5B28EE19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400"/>
                  <a:ext cx="2832" cy="1776"/>
                  <a:chOff x="2832" y="2544"/>
                  <a:chExt cx="2832" cy="1776"/>
                </a:xfrm>
              </p:grpSpPr>
              <p:grpSp>
                <p:nvGrpSpPr>
                  <p:cNvPr id="36881" name="Group 18">
                    <a:extLst>
                      <a:ext uri="{FF2B5EF4-FFF2-40B4-BE49-F238E27FC236}">
                        <a16:creationId xmlns:a16="http://schemas.microsoft.com/office/drawing/2014/main" id="{C3A73C77-B7F5-44EA-AC74-5C8FA692552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32" y="2544"/>
                    <a:ext cx="2832" cy="1776"/>
                    <a:chOff x="2832" y="2496"/>
                    <a:chExt cx="2832" cy="1776"/>
                  </a:xfrm>
                </p:grpSpPr>
                <p:pic>
                  <p:nvPicPr>
                    <p:cNvPr id="36883" name="Picture 19">
                      <a:extLst>
                        <a:ext uri="{FF2B5EF4-FFF2-40B4-BE49-F238E27FC236}">
                          <a16:creationId xmlns:a16="http://schemas.microsoft.com/office/drawing/2014/main" id="{CE833198-F06B-461D-B72F-46B6091991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12" y="2688"/>
                      <a:ext cx="2064" cy="15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6884" name="Picture 20">
                      <a:extLst>
                        <a:ext uri="{FF2B5EF4-FFF2-40B4-BE49-F238E27FC236}">
                          <a16:creationId xmlns:a16="http://schemas.microsoft.com/office/drawing/2014/main" id="{DE0A3852-25A9-4C0C-BE4C-D2D0C2F27F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2" y="3624"/>
                      <a:ext cx="864" cy="648"/>
                    </a:xfrm>
                    <a:prstGeom prst="rect">
                      <a:avLst/>
                    </a:prstGeom>
                    <a:noFill/>
                    <a:ln w="28575" cap="sq">
                      <a:solidFill>
                        <a:srgbClr val="FF00FF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6885" name="Picture 21">
                      <a:extLst>
                        <a:ext uri="{FF2B5EF4-FFF2-40B4-BE49-F238E27FC236}">
                          <a16:creationId xmlns:a16="http://schemas.microsoft.com/office/drawing/2014/main" id="{2FD6E5C0-EE92-4E64-9D5A-CBC8637E5F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00" y="2496"/>
                      <a:ext cx="864" cy="648"/>
                    </a:xfrm>
                    <a:prstGeom prst="rect">
                      <a:avLst/>
                    </a:prstGeom>
                    <a:noFill/>
                    <a:ln w="28575" cap="sq">
                      <a:solidFill>
                        <a:srgbClr val="FFFF00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36886" name="AutoShape 22">
                      <a:extLst>
                        <a:ext uri="{FF2B5EF4-FFF2-40B4-BE49-F238E27FC236}">
                          <a16:creationId xmlns:a16="http://schemas.microsoft.com/office/drawing/2014/main" id="{46F092C9-C808-4420-BD75-F667D5AB14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3125597">
                      <a:off x="3360" y="3504"/>
                      <a:ext cx="216" cy="120"/>
                    </a:xfrm>
                    <a:prstGeom prst="rightArrow">
                      <a:avLst>
                        <a:gd name="adj1" fmla="val 50000"/>
                        <a:gd name="adj2" fmla="val 45000"/>
                      </a:avLst>
                    </a:prstGeom>
                    <a:solidFill>
                      <a:srgbClr val="FF00FF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0" lang="ro-RO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887" name="AutoShape 23">
                      <a:extLst>
                        <a:ext uri="{FF2B5EF4-FFF2-40B4-BE49-F238E27FC236}">
                          <a16:creationId xmlns:a16="http://schemas.microsoft.com/office/drawing/2014/main" id="{589BBD87-AEE6-49A0-9F01-1CC0BDED1E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8276759">
                      <a:off x="4656" y="2928"/>
                      <a:ext cx="216" cy="120"/>
                    </a:xfrm>
                    <a:prstGeom prst="rightArrow">
                      <a:avLst>
                        <a:gd name="adj1" fmla="val 50000"/>
                        <a:gd name="adj2" fmla="val 45000"/>
                      </a:avLst>
                    </a:prstGeom>
                    <a:solidFill>
                      <a:srgbClr val="FFFF00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0" lang="ro-RO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36888" name="Picture 24">
                      <a:extLst>
                        <a:ext uri="{FF2B5EF4-FFF2-40B4-BE49-F238E27FC236}">
                          <a16:creationId xmlns:a16="http://schemas.microsoft.com/office/drawing/2014/main" id="{B9CB2EC0-DD24-411B-8A6B-007550E7EE2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752" y="3624"/>
                      <a:ext cx="864" cy="648"/>
                    </a:xfrm>
                    <a:prstGeom prst="rect">
                      <a:avLst/>
                    </a:prstGeom>
                    <a:noFill/>
                    <a:ln w="28575" cap="sq">
                      <a:solidFill>
                        <a:srgbClr val="00FFFF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36889" name="AutoShape 25">
                      <a:extLst>
                        <a:ext uri="{FF2B5EF4-FFF2-40B4-BE49-F238E27FC236}">
                          <a16:creationId xmlns:a16="http://schemas.microsoft.com/office/drawing/2014/main" id="{B9382A8A-EA90-4D5D-8CC2-4269666D7D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1801448" flipV="1">
                      <a:off x="4560" y="3792"/>
                      <a:ext cx="216" cy="120"/>
                    </a:xfrm>
                    <a:prstGeom prst="rightArrow">
                      <a:avLst>
                        <a:gd name="adj1" fmla="val 50000"/>
                        <a:gd name="adj2" fmla="val 45000"/>
                      </a:avLst>
                    </a:prstGeom>
                    <a:solidFill>
                      <a:srgbClr val="00FFFF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0" lang="ro-RO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6882" name="Text Box 26">
                    <a:extLst>
                      <a:ext uri="{FF2B5EF4-FFF2-40B4-BE49-F238E27FC236}">
                        <a16:creationId xmlns:a16="http://schemas.microsoft.com/office/drawing/2014/main" id="{48FB5913-AAB7-4020-90AF-7DFF563200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2784"/>
                    <a:ext cx="134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o-RO" sz="20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La convergenta</a:t>
                    </a:r>
                  </a:p>
                </p:txBody>
              </p:sp>
            </p:grpSp>
          </p:grpSp>
          <p:sp>
            <p:nvSpPr>
              <p:cNvPr id="36878" name="Text Box 27">
                <a:extLst>
                  <a:ext uri="{FF2B5EF4-FFF2-40B4-BE49-F238E27FC236}">
                    <a16:creationId xmlns:a16="http://schemas.microsoft.com/office/drawing/2014/main" id="{40E04EF6-69AB-44DE-999F-F9DD5C37A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736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Dupa 4 iteratii</a:t>
                </a:r>
              </a:p>
            </p:txBody>
          </p:sp>
        </p:grpSp>
        <p:grpSp>
          <p:nvGrpSpPr>
            <p:cNvPr id="36873" name="Group 28">
              <a:extLst>
                <a:ext uri="{FF2B5EF4-FFF2-40B4-BE49-F238E27FC236}">
                  <a16:creationId xmlns:a16="http://schemas.microsoft.com/office/drawing/2014/main" id="{BB1A5CB4-80A7-4050-9B73-F6B13FC92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92"/>
              <a:ext cx="1632" cy="1356"/>
              <a:chOff x="1536" y="2640"/>
              <a:chExt cx="1884" cy="1404"/>
            </a:xfrm>
          </p:grpSpPr>
          <p:pic>
            <p:nvPicPr>
              <p:cNvPr id="36874" name="Picture 29">
                <a:extLst>
                  <a:ext uri="{FF2B5EF4-FFF2-40B4-BE49-F238E27FC236}">
                    <a16:creationId xmlns:a16="http://schemas.microsoft.com/office/drawing/2014/main" id="{232EBA27-51D9-4ACC-BA68-91A517369E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2640"/>
                <a:ext cx="972" cy="729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875" name="Picture 30">
                <a:extLst>
                  <a:ext uri="{FF2B5EF4-FFF2-40B4-BE49-F238E27FC236}">
                    <a16:creationId xmlns:a16="http://schemas.microsoft.com/office/drawing/2014/main" id="{E7CC2B7A-9F17-4A89-9BDE-3E119E64A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2640"/>
                <a:ext cx="972" cy="729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876" name="Picture 31">
                <a:extLst>
                  <a:ext uri="{FF2B5EF4-FFF2-40B4-BE49-F238E27FC236}">
                    <a16:creationId xmlns:a16="http://schemas.microsoft.com/office/drawing/2014/main" id="{AAE7490B-D183-448F-9F8B-DDB86B0B34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" y="3360"/>
                <a:ext cx="912" cy="684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869" name="Group 103">
            <a:extLst>
              <a:ext uri="{FF2B5EF4-FFF2-40B4-BE49-F238E27FC236}">
                <a16:creationId xmlns:a16="http://schemas.microsoft.com/office/drawing/2014/main" id="{B513D300-8225-4B99-A70F-FEC91F1C240C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36" name="Rectangle 104">
              <a:extLst>
                <a:ext uri="{FF2B5EF4-FFF2-40B4-BE49-F238E27FC236}">
                  <a16:creationId xmlns:a16="http://schemas.microsoft.com/office/drawing/2014/main" id="{BA83ED93-B971-4D00-917F-34CC0EF7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37" name="Rectangle 105">
              <a:extLst>
                <a:ext uri="{FF2B5EF4-FFF2-40B4-BE49-F238E27FC236}">
                  <a16:creationId xmlns:a16="http://schemas.microsoft.com/office/drawing/2014/main" id="{87AEB9CB-56E0-479C-BAA3-6A46535A7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BB95A3-DF16-4E8E-A6FD-844A353B533F}"/>
                  </a:ext>
                </a:extLst>
              </p14:cNvPr>
              <p14:cNvContentPartPr/>
              <p14:nvPr/>
            </p14:nvContentPartPr>
            <p14:xfrm>
              <a:off x="261000" y="1114560"/>
              <a:ext cx="6365520" cy="432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BB95A3-DF16-4E8E-A6FD-844A353B53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640" y="1105200"/>
                <a:ext cx="6384240" cy="434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Text Box 3">
            <a:extLst>
              <a:ext uri="{FF2B5EF4-FFF2-40B4-BE49-F238E27FC236}">
                <a16:creationId xmlns:a16="http://schemas.microsoft.com/office/drawing/2014/main" id="{522561AF-3BD8-40EF-86E7-C1A26CD0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3197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cu constrangeri spatiale</a:t>
            </a:r>
            <a:endParaRPr kumimoji="1" lang="en-US" altLang="ro-RO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Segmentarea region growing:</a:t>
            </a: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Segmentarea bazata pe contur:</a:t>
            </a: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endParaRPr kumimoji="1" lang="en-US" altLang="ro-RO" sz="2000">
              <a:solidFill>
                <a:srgbClr val="FFFF00"/>
              </a:solidFill>
            </a:endParaRPr>
          </a:p>
          <a:p>
            <a:pPr algn="just">
              <a:buFontTx/>
              <a:buAutoNum type="arabicPeriod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Segmentarea split &amp; merge:</a:t>
            </a:r>
          </a:p>
          <a:p>
            <a:pPr algn="just">
              <a:buFont typeface="Symbol" pitchFamily="18" charset="2"/>
              <a:buNone/>
              <a:defRPr/>
            </a:pPr>
            <a:endParaRPr kumimoji="1" lang="en-US" altLang="ro-RO">
              <a:solidFill>
                <a:srgbClr val="FFFF00"/>
              </a:solidFill>
            </a:endParaRPr>
          </a:p>
        </p:txBody>
      </p:sp>
      <p:graphicFrame>
        <p:nvGraphicFramePr>
          <p:cNvPr id="38915" name="Object 5">
            <a:extLst>
              <a:ext uri="{FF2B5EF4-FFF2-40B4-BE49-F238E27FC236}">
                <a16:creationId xmlns:a16="http://schemas.microsoft.com/office/drawing/2014/main" id="{EC27E625-1121-4025-935F-A9F5B848C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828800"/>
          <a:ext cx="548640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1060" imgH="1633220" progId="Word.Document.8">
                  <p:embed/>
                </p:oleObj>
              </mc:Choice>
              <mc:Fallback>
                <p:oleObj name="Document" r:id="rId3" imgW="5941060" imgH="16332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548640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6">
            <a:extLst>
              <a:ext uri="{FF2B5EF4-FFF2-40B4-BE49-F238E27FC236}">
                <a16:creationId xmlns:a16="http://schemas.microsoft.com/office/drawing/2014/main" id="{D5F012BE-8797-4662-94E5-C56F910C229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581400"/>
            <a:ext cx="6400800" cy="1457325"/>
            <a:chOff x="432" y="1536"/>
            <a:chExt cx="4710" cy="1158"/>
          </a:xfrm>
        </p:grpSpPr>
        <p:graphicFrame>
          <p:nvGraphicFramePr>
            <p:cNvPr id="39099" name="Object 7">
              <a:extLst>
                <a:ext uri="{FF2B5EF4-FFF2-40B4-BE49-F238E27FC236}">
                  <a16:creationId xmlns:a16="http://schemas.microsoft.com/office/drawing/2014/main" id="{E6ED45A8-6E4B-4D98-8A38-63CEAF6556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536"/>
            <a:ext cx="2382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5" imgW="3780952" imgH="1800476" progId="Paint.Picture">
                    <p:embed/>
                  </p:oleObj>
                </mc:Choice>
                <mc:Fallback>
                  <p:oleObj name="Bitmap Image" r:id="rId5" imgW="3780952" imgH="1800476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536"/>
                          <a:ext cx="2382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100" name="AutoShape 8">
              <a:extLst>
                <a:ext uri="{FF2B5EF4-FFF2-40B4-BE49-F238E27FC236}">
                  <a16:creationId xmlns:a16="http://schemas.microsoft.com/office/drawing/2014/main" id="{7C50ACA5-13D3-455B-8C2E-AA9580B3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101" name="Object 9">
              <a:extLst>
                <a:ext uri="{FF2B5EF4-FFF2-40B4-BE49-F238E27FC236}">
                  <a16:creationId xmlns:a16="http://schemas.microsoft.com/office/drawing/2014/main" id="{6A9C8E2B-3573-454D-9AC3-E3B9545058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536"/>
            <a:ext cx="1302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7" imgW="2066667" imgH="1838095" progId="Paint.Picture">
                    <p:embed/>
                  </p:oleObj>
                </mc:Choice>
                <mc:Fallback>
                  <p:oleObj name="Bitmap Image" r:id="rId7" imgW="2066667" imgH="1838095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36"/>
                          <a:ext cx="1302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7FAF7DA4-BC2F-426C-BB26-B4801E21C5B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076825"/>
            <a:ext cx="5256213" cy="1781175"/>
            <a:chOff x="1063" y="616"/>
            <a:chExt cx="3311" cy="1122"/>
          </a:xfrm>
        </p:grpSpPr>
        <p:sp>
          <p:nvSpPr>
            <p:cNvPr id="38921" name="Rectangle 11">
              <a:extLst>
                <a:ext uri="{FF2B5EF4-FFF2-40B4-BE49-F238E27FC236}">
                  <a16:creationId xmlns:a16="http://schemas.microsoft.com/office/drawing/2014/main" id="{4201FF8A-3712-42F4-8DD0-135A21E3C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794"/>
              <a:ext cx="759" cy="73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2" name="Rectangle 12">
              <a:extLst>
                <a:ext uri="{FF2B5EF4-FFF2-40B4-BE49-F238E27FC236}">
                  <a16:creationId xmlns:a16="http://schemas.microsoft.com/office/drawing/2014/main" id="{06642C20-1E4A-4CFF-83DE-4ACB70D73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794"/>
              <a:ext cx="759" cy="73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3" name="Rectangle 13">
              <a:extLst>
                <a:ext uri="{FF2B5EF4-FFF2-40B4-BE49-F238E27FC236}">
                  <a16:creationId xmlns:a16="http://schemas.microsoft.com/office/drawing/2014/main" id="{5DED6295-537D-46F7-9E30-28579E19B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794"/>
              <a:ext cx="759" cy="73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Line 14">
              <a:extLst>
                <a:ext uri="{FF2B5EF4-FFF2-40B4-BE49-F238E27FC236}">
                  <a16:creationId xmlns:a16="http://schemas.microsoft.com/office/drawing/2014/main" id="{DD6C4C58-DE16-49DD-BC65-A0A60A697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972"/>
              <a:ext cx="36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5">
              <a:extLst>
                <a:ext uri="{FF2B5EF4-FFF2-40B4-BE49-F238E27FC236}">
                  <a16:creationId xmlns:a16="http://schemas.microsoft.com/office/drawing/2014/main" id="{2A86D52F-1C31-4B5D-8ADD-938CE77A9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979"/>
              <a:ext cx="0" cy="17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6">
              <a:extLst>
                <a:ext uri="{FF2B5EF4-FFF2-40B4-BE49-F238E27FC236}">
                  <a16:creationId xmlns:a16="http://schemas.microsoft.com/office/drawing/2014/main" id="{113FCD8E-C1DA-490E-AF57-4624A8EE6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1157"/>
              <a:ext cx="16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7">
              <a:extLst>
                <a:ext uri="{FF2B5EF4-FFF2-40B4-BE49-F238E27FC236}">
                  <a16:creationId xmlns:a16="http://schemas.microsoft.com/office/drawing/2014/main" id="{981DC15B-BD1A-403F-A96B-28DB8A76C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172"/>
              <a:ext cx="0" cy="13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8">
              <a:extLst>
                <a:ext uri="{FF2B5EF4-FFF2-40B4-BE49-F238E27FC236}">
                  <a16:creationId xmlns:a16="http://schemas.microsoft.com/office/drawing/2014/main" id="{E2E1CC1D-87C5-4C47-B7F9-601FA58FB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1349"/>
              <a:ext cx="20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9">
              <a:extLst>
                <a:ext uri="{FF2B5EF4-FFF2-40B4-BE49-F238E27FC236}">
                  <a16:creationId xmlns:a16="http://schemas.microsoft.com/office/drawing/2014/main" id="{350BA6A9-F199-4B0F-9F70-5255FE99B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994"/>
              <a:ext cx="0" cy="29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20">
              <a:extLst>
                <a:ext uri="{FF2B5EF4-FFF2-40B4-BE49-F238E27FC236}">
                  <a16:creationId xmlns:a16="http://schemas.microsoft.com/office/drawing/2014/main" id="{C13110E5-84E2-4EA6-957F-366D26C6A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972"/>
              <a:ext cx="35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21">
              <a:extLst>
                <a:ext uri="{FF2B5EF4-FFF2-40B4-BE49-F238E27FC236}">
                  <a16:creationId xmlns:a16="http://schemas.microsoft.com/office/drawing/2014/main" id="{F99F5BEF-1713-426A-AE43-65FFE0217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979"/>
              <a:ext cx="0" cy="17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2">
              <a:extLst>
                <a:ext uri="{FF2B5EF4-FFF2-40B4-BE49-F238E27FC236}">
                  <a16:creationId xmlns:a16="http://schemas.microsoft.com/office/drawing/2014/main" id="{3235B277-6945-4B31-AF81-EB756DA17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149"/>
              <a:ext cx="16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3">
              <a:extLst>
                <a:ext uri="{FF2B5EF4-FFF2-40B4-BE49-F238E27FC236}">
                  <a16:creationId xmlns:a16="http://schemas.microsoft.com/office/drawing/2014/main" id="{BEF6DEFF-4014-4EB9-86DE-04B5D1FE4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149"/>
              <a:ext cx="0" cy="17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4">
              <a:extLst>
                <a:ext uri="{FF2B5EF4-FFF2-40B4-BE49-F238E27FC236}">
                  <a16:creationId xmlns:a16="http://schemas.microsoft.com/office/drawing/2014/main" id="{9D50BCF3-E139-43BF-85CD-DB0162226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320"/>
              <a:ext cx="19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5">
              <a:extLst>
                <a:ext uri="{FF2B5EF4-FFF2-40B4-BE49-F238E27FC236}">
                  <a16:creationId xmlns:a16="http://schemas.microsoft.com/office/drawing/2014/main" id="{A1891238-D65B-44F3-87AB-CCC1DB8FA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972"/>
              <a:ext cx="0" cy="34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6">
              <a:extLst>
                <a:ext uri="{FF2B5EF4-FFF2-40B4-BE49-F238E27FC236}">
                  <a16:creationId xmlns:a16="http://schemas.microsoft.com/office/drawing/2014/main" id="{C2A49880-20D9-4152-AD98-103A96B99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972"/>
              <a:ext cx="36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7">
              <a:extLst>
                <a:ext uri="{FF2B5EF4-FFF2-40B4-BE49-F238E27FC236}">
                  <a16:creationId xmlns:a16="http://schemas.microsoft.com/office/drawing/2014/main" id="{22D75D98-DE11-4293-9C4B-5E07E8CF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972"/>
              <a:ext cx="0" cy="2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8">
              <a:extLst>
                <a:ext uri="{FF2B5EF4-FFF2-40B4-BE49-F238E27FC236}">
                  <a16:creationId xmlns:a16="http://schemas.microsoft.com/office/drawing/2014/main" id="{E73EB8CC-1032-4778-84CE-97B34B306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1179"/>
              <a:ext cx="168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9">
              <a:extLst>
                <a:ext uri="{FF2B5EF4-FFF2-40B4-BE49-F238E27FC236}">
                  <a16:creationId xmlns:a16="http://schemas.microsoft.com/office/drawing/2014/main" id="{FE800F64-F506-4B48-86B4-57FDCB4EB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179"/>
              <a:ext cx="0" cy="17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30">
              <a:extLst>
                <a:ext uri="{FF2B5EF4-FFF2-40B4-BE49-F238E27FC236}">
                  <a16:creationId xmlns:a16="http://schemas.microsoft.com/office/drawing/2014/main" id="{338CA864-A1CC-40D7-84AC-99AEEEB92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42"/>
              <a:ext cx="20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31">
              <a:extLst>
                <a:ext uri="{FF2B5EF4-FFF2-40B4-BE49-F238E27FC236}">
                  <a16:creationId xmlns:a16="http://schemas.microsoft.com/office/drawing/2014/main" id="{6F29200F-B951-4046-80AA-20738F208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972"/>
              <a:ext cx="0" cy="3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Rectangle 32">
              <a:extLst>
                <a:ext uri="{FF2B5EF4-FFF2-40B4-BE49-F238E27FC236}">
                  <a16:creationId xmlns:a16="http://schemas.microsoft.com/office/drawing/2014/main" id="{35E02DA6-8ED9-424E-A99B-6DAFBA163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794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3" name="Rectangle 33">
              <a:extLst>
                <a:ext uri="{FF2B5EF4-FFF2-40B4-BE49-F238E27FC236}">
                  <a16:creationId xmlns:a16="http://schemas.microsoft.com/office/drawing/2014/main" id="{B88E0688-E13D-4755-9481-B6AE0A86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859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4" name="Rectangle 34">
              <a:extLst>
                <a:ext uri="{FF2B5EF4-FFF2-40B4-BE49-F238E27FC236}">
                  <a16:creationId xmlns:a16="http://schemas.microsoft.com/office/drawing/2014/main" id="{E3715607-00B2-4423-8704-9C0F7DDA2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924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5" name="Rectangle 35">
              <a:extLst>
                <a:ext uri="{FF2B5EF4-FFF2-40B4-BE49-F238E27FC236}">
                  <a16:creationId xmlns:a16="http://schemas.microsoft.com/office/drawing/2014/main" id="{5B7E52A1-CC74-445C-AB6C-EBFEC753A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989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6" name="Rectangle 36">
              <a:extLst>
                <a:ext uri="{FF2B5EF4-FFF2-40B4-BE49-F238E27FC236}">
                  <a16:creationId xmlns:a16="http://schemas.microsoft.com/office/drawing/2014/main" id="{C4615A18-5745-4AD9-849C-3BE28650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055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7" name="Rectangle 37">
              <a:extLst>
                <a:ext uri="{FF2B5EF4-FFF2-40B4-BE49-F238E27FC236}">
                  <a16:creationId xmlns:a16="http://schemas.microsoft.com/office/drawing/2014/main" id="{01CA2277-BF6E-4B0D-955F-11105192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120"/>
              <a:ext cx="5" cy="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8" name="Rectangle 38">
              <a:extLst>
                <a:ext uri="{FF2B5EF4-FFF2-40B4-BE49-F238E27FC236}">
                  <a16:creationId xmlns:a16="http://schemas.microsoft.com/office/drawing/2014/main" id="{C476475C-60C7-46AE-B62C-177FF3CA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186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49" name="Rectangle 39">
              <a:extLst>
                <a:ext uri="{FF2B5EF4-FFF2-40B4-BE49-F238E27FC236}">
                  <a16:creationId xmlns:a16="http://schemas.microsoft.com/office/drawing/2014/main" id="{8A3232E9-9374-444C-B927-51C9FDB2D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252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0" name="Rectangle 40">
              <a:extLst>
                <a:ext uri="{FF2B5EF4-FFF2-40B4-BE49-F238E27FC236}">
                  <a16:creationId xmlns:a16="http://schemas.microsoft.com/office/drawing/2014/main" id="{9172575F-7474-42D3-A0A2-BAB49170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317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1" name="Rectangle 41">
              <a:extLst>
                <a:ext uri="{FF2B5EF4-FFF2-40B4-BE49-F238E27FC236}">
                  <a16:creationId xmlns:a16="http://schemas.microsoft.com/office/drawing/2014/main" id="{4657F8D6-A9BD-43EB-8516-1C6FFAC57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382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2" name="Rectangle 42">
              <a:extLst>
                <a:ext uri="{FF2B5EF4-FFF2-40B4-BE49-F238E27FC236}">
                  <a16:creationId xmlns:a16="http://schemas.microsoft.com/office/drawing/2014/main" id="{AFF1449F-AC0D-4B19-B077-5175841D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447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3" name="Rectangle 43">
              <a:extLst>
                <a:ext uri="{FF2B5EF4-FFF2-40B4-BE49-F238E27FC236}">
                  <a16:creationId xmlns:a16="http://schemas.microsoft.com/office/drawing/2014/main" id="{03F347BD-D735-415E-A5B7-1504DF07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512"/>
              <a:ext cx="5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4" name="Rectangle 44">
              <a:extLst>
                <a:ext uri="{FF2B5EF4-FFF2-40B4-BE49-F238E27FC236}">
                  <a16:creationId xmlns:a16="http://schemas.microsoft.com/office/drawing/2014/main" id="{79F33E8F-6555-4BDC-991B-30F8C9453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786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5" name="Rectangle 45">
              <a:extLst>
                <a:ext uri="{FF2B5EF4-FFF2-40B4-BE49-F238E27FC236}">
                  <a16:creationId xmlns:a16="http://schemas.microsoft.com/office/drawing/2014/main" id="{39055226-7EEC-4648-932B-3E24C4DC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852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6" name="Rectangle 46">
              <a:extLst>
                <a:ext uri="{FF2B5EF4-FFF2-40B4-BE49-F238E27FC236}">
                  <a16:creationId xmlns:a16="http://schemas.microsoft.com/office/drawing/2014/main" id="{FB4CFB73-DF8F-44CA-978D-83D3D2BB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917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7" name="Rectangle 47">
              <a:extLst>
                <a:ext uri="{FF2B5EF4-FFF2-40B4-BE49-F238E27FC236}">
                  <a16:creationId xmlns:a16="http://schemas.microsoft.com/office/drawing/2014/main" id="{4E9518AD-1028-49E4-A798-30C2056F5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982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8" name="Rectangle 48">
              <a:extLst>
                <a:ext uri="{FF2B5EF4-FFF2-40B4-BE49-F238E27FC236}">
                  <a16:creationId xmlns:a16="http://schemas.microsoft.com/office/drawing/2014/main" id="{4379ED5C-822E-4D01-AB60-D8034126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047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59" name="Rectangle 49">
              <a:extLst>
                <a:ext uri="{FF2B5EF4-FFF2-40B4-BE49-F238E27FC236}">
                  <a16:creationId xmlns:a16="http://schemas.microsoft.com/office/drawing/2014/main" id="{272FC633-5176-4A17-AA0B-0FEE3099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112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0" name="Rectangle 50">
              <a:extLst>
                <a:ext uri="{FF2B5EF4-FFF2-40B4-BE49-F238E27FC236}">
                  <a16:creationId xmlns:a16="http://schemas.microsoft.com/office/drawing/2014/main" id="{6119A714-08BB-4E1D-B0E6-A65C7B7FD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178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1" name="Rectangle 51">
              <a:extLst>
                <a:ext uri="{FF2B5EF4-FFF2-40B4-BE49-F238E27FC236}">
                  <a16:creationId xmlns:a16="http://schemas.microsoft.com/office/drawing/2014/main" id="{C38E7AE6-0F5D-45C9-8592-CC56AD894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243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2" name="Rectangle 52">
              <a:extLst>
                <a:ext uri="{FF2B5EF4-FFF2-40B4-BE49-F238E27FC236}">
                  <a16:creationId xmlns:a16="http://schemas.microsoft.com/office/drawing/2014/main" id="{7ED727E4-3B4C-4394-A124-4E6AAC79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308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3" name="Rectangle 53">
              <a:extLst>
                <a:ext uri="{FF2B5EF4-FFF2-40B4-BE49-F238E27FC236}">
                  <a16:creationId xmlns:a16="http://schemas.microsoft.com/office/drawing/2014/main" id="{444F464E-0ED1-45C9-B61F-1DEE71BE5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373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4" name="Rectangle 54">
              <a:extLst>
                <a:ext uri="{FF2B5EF4-FFF2-40B4-BE49-F238E27FC236}">
                  <a16:creationId xmlns:a16="http://schemas.microsoft.com/office/drawing/2014/main" id="{062CB239-EF0D-47EF-9043-C46E4F3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438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5" name="Rectangle 55">
              <a:extLst>
                <a:ext uri="{FF2B5EF4-FFF2-40B4-BE49-F238E27FC236}">
                  <a16:creationId xmlns:a16="http://schemas.microsoft.com/office/drawing/2014/main" id="{88D30267-8E8F-46AA-B62B-BC10502FD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504"/>
              <a:ext cx="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6" name="Rectangle 56">
              <a:extLst>
                <a:ext uri="{FF2B5EF4-FFF2-40B4-BE49-F238E27FC236}">
                  <a16:creationId xmlns:a16="http://schemas.microsoft.com/office/drawing/2014/main" id="{0BF8D3A3-9C24-49BB-97C8-BE76D0B71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794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7" name="Rectangle 57">
              <a:extLst>
                <a:ext uri="{FF2B5EF4-FFF2-40B4-BE49-F238E27FC236}">
                  <a16:creationId xmlns:a16="http://schemas.microsoft.com/office/drawing/2014/main" id="{4BAB30B9-6579-4AC7-A64E-9D4495F8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859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8" name="Rectangle 58">
              <a:extLst>
                <a:ext uri="{FF2B5EF4-FFF2-40B4-BE49-F238E27FC236}">
                  <a16:creationId xmlns:a16="http://schemas.microsoft.com/office/drawing/2014/main" id="{A13FD592-1179-4030-9D31-A06314F9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924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69" name="Rectangle 59">
              <a:extLst>
                <a:ext uri="{FF2B5EF4-FFF2-40B4-BE49-F238E27FC236}">
                  <a16:creationId xmlns:a16="http://schemas.microsoft.com/office/drawing/2014/main" id="{C8338574-6EEE-4653-87BB-BEE9C018D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989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0" name="Rectangle 60">
              <a:extLst>
                <a:ext uri="{FF2B5EF4-FFF2-40B4-BE49-F238E27FC236}">
                  <a16:creationId xmlns:a16="http://schemas.microsoft.com/office/drawing/2014/main" id="{4375AEA5-7E89-4706-94EE-A9DD660B0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055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1" name="Rectangle 61">
              <a:extLst>
                <a:ext uri="{FF2B5EF4-FFF2-40B4-BE49-F238E27FC236}">
                  <a16:creationId xmlns:a16="http://schemas.microsoft.com/office/drawing/2014/main" id="{EA995ABA-455D-4A35-9E7B-16375FB2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120"/>
              <a:ext cx="5" cy="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2" name="Rectangle 62">
              <a:extLst>
                <a:ext uri="{FF2B5EF4-FFF2-40B4-BE49-F238E27FC236}">
                  <a16:creationId xmlns:a16="http://schemas.microsoft.com/office/drawing/2014/main" id="{2A32D53C-6A3D-49A4-964C-0CA3ECD2C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186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3" name="Rectangle 63">
              <a:extLst>
                <a:ext uri="{FF2B5EF4-FFF2-40B4-BE49-F238E27FC236}">
                  <a16:creationId xmlns:a16="http://schemas.microsoft.com/office/drawing/2014/main" id="{94EA16CD-8E17-4554-A6E3-4B57A040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252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4" name="Rectangle 64">
              <a:extLst>
                <a:ext uri="{FF2B5EF4-FFF2-40B4-BE49-F238E27FC236}">
                  <a16:creationId xmlns:a16="http://schemas.microsoft.com/office/drawing/2014/main" id="{925B13D8-5562-4513-89CE-05EAA3DFD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317"/>
              <a:ext cx="5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5" name="Rectangle 65">
              <a:extLst>
                <a:ext uri="{FF2B5EF4-FFF2-40B4-BE49-F238E27FC236}">
                  <a16:creationId xmlns:a16="http://schemas.microsoft.com/office/drawing/2014/main" id="{BCBE2466-8104-4730-B3CA-5FCB78ECE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382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6" name="Rectangle 66">
              <a:extLst>
                <a:ext uri="{FF2B5EF4-FFF2-40B4-BE49-F238E27FC236}">
                  <a16:creationId xmlns:a16="http://schemas.microsoft.com/office/drawing/2014/main" id="{78C64BE0-A90D-4A49-B0C3-DFC1C24C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447"/>
              <a:ext cx="5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7" name="Rectangle 67">
              <a:extLst>
                <a:ext uri="{FF2B5EF4-FFF2-40B4-BE49-F238E27FC236}">
                  <a16:creationId xmlns:a16="http://schemas.microsoft.com/office/drawing/2014/main" id="{47C9269B-8050-437C-B6EB-5A226DF0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512"/>
              <a:ext cx="5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8" name="Rectangle 68">
              <a:extLst>
                <a:ext uri="{FF2B5EF4-FFF2-40B4-BE49-F238E27FC236}">
                  <a16:creationId xmlns:a16="http://schemas.microsoft.com/office/drawing/2014/main" id="{C2E622C7-7E0F-477F-A51A-ADFD29085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79" name="Rectangle 69">
              <a:extLst>
                <a:ext uri="{FF2B5EF4-FFF2-40B4-BE49-F238E27FC236}">
                  <a16:creationId xmlns:a16="http://schemas.microsoft.com/office/drawing/2014/main" id="{7D78C7F4-0BB7-4731-8A37-C63F6666A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0" name="Rectangle 70">
              <a:extLst>
                <a:ext uri="{FF2B5EF4-FFF2-40B4-BE49-F238E27FC236}">
                  <a16:creationId xmlns:a16="http://schemas.microsoft.com/office/drawing/2014/main" id="{50FCF3C4-5D6F-4634-B7FB-FC703403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1" name="Rectangle 71">
              <a:extLst>
                <a:ext uri="{FF2B5EF4-FFF2-40B4-BE49-F238E27FC236}">
                  <a16:creationId xmlns:a16="http://schemas.microsoft.com/office/drawing/2014/main" id="{88E3CF8D-EFD8-4969-858A-F0B97128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2" name="Rectangle 72">
              <a:extLst>
                <a:ext uri="{FF2B5EF4-FFF2-40B4-BE49-F238E27FC236}">
                  <a16:creationId xmlns:a16="http://schemas.microsoft.com/office/drawing/2014/main" id="{9006749D-6A84-4568-BC86-8FE97CF1E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3" name="Rectangle 73">
              <a:extLst>
                <a:ext uri="{FF2B5EF4-FFF2-40B4-BE49-F238E27FC236}">
                  <a16:creationId xmlns:a16="http://schemas.microsoft.com/office/drawing/2014/main" id="{F4CDE493-38A1-4A95-8D2B-E8DF1266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4" name="Rectangle 74">
              <a:extLst>
                <a:ext uri="{FF2B5EF4-FFF2-40B4-BE49-F238E27FC236}">
                  <a16:creationId xmlns:a16="http://schemas.microsoft.com/office/drawing/2014/main" id="{4E0554A9-04DA-4958-AFEA-73B2B734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5" name="Rectangle 75">
              <a:extLst>
                <a:ext uri="{FF2B5EF4-FFF2-40B4-BE49-F238E27FC236}">
                  <a16:creationId xmlns:a16="http://schemas.microsoft.com/office/drawing/2014/main" id="{00ACD399-5F39-4C86-8211-2F1129E7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6" name="Rectangle 76">
              <a:extLst>
                <a:ext uri="{FF2B5EF4-FFF2-40B4-BE49-F238E27FC236}">
                  <a16:creationId xmlns:a16="http://schemas.microsoft.com/office/drawing/2014/main" id="{6DA66062-49D7-41E6-A74C-B68ADCE9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7" name="Rectangle 77">
              <a:extLst>
                <a:ext uri="{FF2B5EF4-FFF2-40B4-BE49-F238E27FC236}">
                  <a16:creationId xmlns:a16="http://schemas.microsoft.com/office/drawing/2014/main" id="{F43DF26E-4EB9-4719-BD37-A19A1F1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8" name="Rectangle 78">
              <a:extLst>
                <a:ext uri="{FF2B5EF4-FFF2-40B4-BE49-F238E27FC236}">
                  <a16:creationId xmlns:a16="http://schemas.microsoft.com/office/drawing/2014/main" id="{860E7F3B-B768-4FFA-8D82-BA979C39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89" name="Rectangle 79">
              <a:extLst>
                <a:ext uri="{FF2B5EF4-FFF2-40B4-BE49-F238E27FC236}">
                  <a16:creationId xmlns:a16="http://schemas.microsoft.com/office/drawing/2014/main" id="{2126BABB-C37F-4723-8FB0-F66F42DF2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0" name="Rectangle 80">
              <a:extLst>
                <a:ext uri="{FF2B5EF4-FFF2-40B4-BE49-F238E27FC236}">
                  <a16:creationId xmlns:a16="http://schemas.microsoft.com/office/drawing/2014/main" id="{3814BB9B-B9DC-4151-85C3-028130FB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969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1" name="Rectangle 81">
              <a:extLst>
                <a:ext uri="{FF2B5EF4-FFF2-40B4-BE49-F238E27FC236}">
                  <a16:creationId xmlns:a16="http://schemas.microsoft.com/office/drawing/2014/main" id="{93290BDA-622B-41F1-ACEC-5EA4E998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969"/>
              <a:ext cx="2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2" name="Rectangle 82">
              <a:extLst>
                <a:ext uri="{FF2B5EF4-FFF2-40B4-BE49-F238E27FC236}">
                  <a16:creationId xmlns:a16="http://schemas.microsoft.com/office/drawing/2014/main" id="{CCDA52F2-E2B1-4548-A1E4-0F868409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3" name="Rectangle 83">
              <a:extLst>
                <a:ext uri="{FF2B5EF4-FFF2-40B4-BE49-F238E27FC236}">
                  <a16:creationId xmlns:a16="http://schemas.microsoft.com/office/drawing/2014/main" id="{73A1B353-1932-439D-B145-EC7BCBED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4" name="Rectangle 84">
              <a:extLst>
                <a:ext uri="{FF2B5EF4-FFF2-40B4-BE49-F238E27FC236}">
                  <a16:creationId xmlns:a16="http://schemas.microsoft.com/office/drawing/2014/main" id="{EE6C4D8F-7B80-4D0F-AA7B-CEF10717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5" name="Rectangle 85">
              <a:extLst>
                <a:ext uri="{FF2B5EF4-FFF2-40B4-BE49-F238E27FC236}">
                  <a16:creationId xmlns:a16="http://schemas.microsoft.com/office/drawing/2014/main" id="{79AB6004-0656-47C1-B361-2652655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6" name="Rectangle 86">
              <a:extLst>
                <a:ext uri="{FF2B5EF4-FFF2-40B4-BE49-F238E27FC236}">
                  <a16:creationId xmlns:a16="http://schemas.microsoft.com/office/drawing/2014/main" id="{3A4731CB-5E38-4179-AFC4-80D0744D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7" name="Rectangle 87">
              <a:extLst>
                <a:ext uri="{FF2B5EF4-FFF2-40B4-BE49-F238E27FC236}">
                  <a16:creationId xmlns:a16="http://schemas.microsoft.com/office/drawing/2014/main" id="{239A3147-28EE-4A35-BB36-23E3CDD2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8" name="Rectangle 88">
              <a:extLst>
                <a:ext uri="{FF2B5EF4-FFF2-40B4-BE49-F238E27FC236}">
                  <a16:creationId xmlns:a16="http://schemas.microsoft.com/office/drawing/2014/main" id="{45494135-A361-4959-B7AB-826F5E454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154"/>
              <a:ext cx="3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99" name="Rectangle 89">
              <a:extLst>
                <a:ext uri="{FF2B5EF4-FFF2-40B4-BE49-F238E27FC236}">
                  <a16:creationId xmlns:a16="http://schemas.microsoft.com/office/drawing/2014/main" id="{7C6BE643-DB4D-4698-867D-23E4C42C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0" name="Rectangle 90">
              <a:extLst>
                <a:ext uri="{FF2B5EF4-FFF2-40B4-BE49-F238E27FC236}">
                  <a16:creationId xmlns:a16="http://schemas.microsoft.com/office/drawing/2014/main" id="{D9E84448-C9C1-46D3-A3F0-B229C61E8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1" name="Rectangle 91">
              <a:extLst>
                <a:ext uri="{FF2B5EF4-FFF2-40B4-BE49-F238E27FC236}">
                  <a16:creationId xmlns:a16="http://schemas.microsoft.com/office/drawing/2014/main" id="{F24B8B39-9A1F-4102-A5AB-B7DC1900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2" name="Rectangle 92">
              <a:extLst>
                <a:ext uri="{FF2B5EF4-FFF2-40B4-BE49-F238E27FC236}">
                  <a16:creationId xmlns:a16="http://schemas.microsoft.com/office/drawing/2014/main" id="{B8D72447-D920-4603-AD67-50601916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3" name="Rectangle 93">
              <a:extLst>
                <a:ext uri="{FF2B5EF4-FFF2-40B4-BE49-F238E27FC236}">
                  <a16:creationId xmlns:a16="http://schemas.microsoft.com/office/drawing/2014/main" id="{50C8E6E3-FA7E-42D4-AAE4-30B6FB81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4" name="Rectangle 94">
              <a:extLst>
                <a:ext uri="{FF2B5EF4-FFF2-40B4-BE49-F238E27FC236}">
                  <a16:creationId xmlns:a16="http://schemas.microsoft.com/office/drawing/2014/main" id="{3F2D43A8-0E36-4EB6-9DD7-A857E9C0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154"/>
              <a:ext cx="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5" name="Rectangle 95">
              <a:extLst>
                <a:ext uri="{FF2B5EF4-FFF2-40B4-BE49-F238E27FC236}">
                  <a16:creationId xmlns:a16="http://schemas.microsoft.com/office/drawing/2014/main" id="{52963F59-15D4-4DBE-A6C9-D47CCED5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1154"/>
              <a:ext cx="1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6" name="Rectangle 96">
              <a:extLst>
                <a:ext uri="{FF2B5EF4-FFF2-40B4-BE49-F238E27FC236}">
                  <a16:creationId xmlns:a16="http://schemas.microsoft.com/office/drawing/2014/main" id="{47F5F1C9-C14B-42E6-8B42-70469900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7" name="Rectangle 97">
              <a:extLst>
                <a:ext uri="{FF2B5EF4-FFF2-40B4-BE49-F238E27FC236}">
                  <a16:creationId xmlns:a16="http://schemas.microsoft.com/office/drawing/2014/main" id="{D05AAC3A-7A6B-4389-A090-08B29A0F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8" name="Rectangle 98">
              <a:extLst>
                <a:ext uri="{FF2B5EF4-FFF2-40B4-BE49-F238E27FC236}">
                  <a16:creationId xmlns:a16="http://schemas.microsoft.com/office/drawing/2014/main" id="{3F6A5C58-A256-44F4-9C48-FBF98D07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09" name="Rectangle 99">
              <a:extLst>
                <a:ext uri="{FF2B5EF4-FFF2-40B4-BE49-F238E27FC236}">
                  <a16:creationId xmlns:a16="http://schemas.microsoft.com/office/drawing/2014/main" id="{10A0E9CE-3330-413C-8FBB-B877747B3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0" name="Rectangle 100">
              <a:extLst>
                <a:ext uri="{FF2B5EF4-FFF2-40B4-BE49-F238E27FC236}">
                  <a16:creationId xmlns:a16="http://schemas.microsoft.com/office/drawing/2014/main" id="{C69A6DAF-B920-40C7-A26F-34997669D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1" name="Rectangle 101">
              <a:extLst>
                <a:ext uri="{FF2B5EF4-FFF2-40B4-BE49-F238E27FC236}">
                  <a16:creationId xmlns:a16="http://schemas.microsoft.com/office/drawing/2014/main" id="{680D1B54-2C5B-46F3-BA08-A82E27E53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2" name="Rectangle 102">
              <a:extLst>
                <a:ext uri="{FF2B5EF4-FFF2-40B4-BE49-F238E27FC236}">
                  <a16:creationId xmlns:a16="http://schemas.microsoft.com/office/drawing/2014/main" id="{3F25EDFE-EDB6-4DAF-8F86-E9B97A53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3" name="Rectangle 103">
              <a:extLst>
                <a:ext uri="{FF2B5EF4-FFF2-40B4-BE49-F238E27FC236}">
                  <a16:creationId xmlns:a16="http://schemas.microsoft.com/office/drawing/2014/main" id="{CF6F53A6-1320-4B50-9ACA-46FAA87D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4" name="Rectangle 104">
              <a:extLst>
                <a:ext uri="{FF2B5EF4-FFF2-40B4-BE49-F238E27FC236}">
                  <a16:creationId xmlns:a16="http://schemas.microsoft.com/office/drawing/2014/main" id="{4B386B2E-FA0A-43B8-A8A6-7DB6050A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5" name="Rectangle 105">
              <a:extLst>
                <a:ext uri="{FF2B5EF4-FFF2-40B4-BE49-F238E27FC236}">
                  <a16:creationId xmlns:a16="http://schemas.microsoft.com/office/drawing/2014/main" id="{C2EE1A6D-A31F-4F05-B006-B60F3E41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6" name="Rectangle 106">
              <a:extLst>
                <a:ext uri="{FF2B5EF4-FFF2-40B4-BE49-F238E27FC236}">
                  <a16:creationId xmlns:a16="http://schemas.microsoft.com/office/drawing/2014/main" id="{833FC236-AA37-47ED-BE42-07658145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7" name="Rectangle 107">
              <a:extLst>
                <a:ext uri="{FF2B5EF4-FFF2-40B4-BE49-F238E27FC236}">
                  <a16:creationId xmlns:a16="http://schemas.microsoft.com/office/drawing/2014/main" id="{4663EDFD-9A5C-4156-B86E-5A2E15C6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8" name="Rectangle 108">
              <a:extLst>
                <a:ext uri="{FF2B5EF4-FFF2-40B4-BE49-F238E27FC236}">
                  <a16:creationId xmlns:a16="http://schemas.microsoft.com/office/drawing/2014/main" id="{2F45E1BD-1D06-413A-B176-707EA5F8A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347"/>
              <a:ext cx="3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19" name="Rectangle 109">
              <a:extLst>
                <a:ext uri="{FF2B5EF4-FFF2-40B4-BE49-F238E27FC236}">
                  <a16:creationId xmlns:a16="http://schemas.microsoft.com/office/drawing/2014/main" id="{D1421BD6-3FE7-4D49-B338-759EA659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20" name="Line 110">
              <a:extLst>
                <a:ext uri="{FF2B5EF4-FFF2-40B4-BE49-F238E27FC236}">
                  <a16:creationId xmlns:a16="http://schemas.microsoft.com/office/drawing/2014/main" id="{7D2F7BAE-4216-4962-A2D4-948559BB4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964"/>
              <a:ext cx="37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1" name="Line 111">
              <a:extLst>
                <a:ext uri="{FF2B5EF4-FFF2-40B4-BE49-F238E27FC236}">
                  <a16:creationId xmlns:a16="http://schemas.microsoft.com/office/drawing/2014/main" id="{103C7173-9407-4DF5-A3A4-4C5399E43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1149"/>
              <a:ext cx="188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2" name="Line 112">
              <a:extLst>
                <a:ext uri="{FF2B5EF4-FFF2-40B4-BE49-F238E27FC236}">
                  <a16:creationId xmlns:a16="http://schemas.microsoft.com/office/drawing/2014/main" id="{008C8E0A-AC63-463D-BB6E-79952471F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1157"/>
              <a:ext cx="0" cy="19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3" name="Line 113">
              <a:extLst>
                <a:ext uri="{FF2B5EF4-FFF2-40B4-BE49-F238E27FC236}">
                  <a16:creationId xmlns:a16="http://schemas.microsoft.com/office/drawing/2014/main" id="{1C7ABE7A-9049-4590-AE9A-A9FE76EAB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342"/>
              <a:ext cx="1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Line 114">
              <a:extLst>
                <a:ext uri="{FF2B5EF4-FFF2-40B4-BE49-F238E27FC236}">
                  <a16:creationId xmlns:a16="http://schemas.microsoft.com/office/drawing/2014/main" id="{1DB95A8C-7508-4E37-96C7-9F6D352E8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964"/>
              <a:ext cx="0" cy="37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Line 115">
              <a:extLst>
                <a:ext uri="{FF2B5EF4-FFF2-40B4-BE49-F238E27FC236}">
                  <a16:creationId xmlns:a16="http://schemas.microsoft.com/office/drawing/2014/main" id="{4D875D3A-ECA1-4C54-B119-7FC5A83D4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5" y="972"/>
              <a:ext cx="90" cy="9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Line 116">
              <a:extLst>
                <a:ext uri="{FF2B5EF4-FFF2-40B4-BE49-F238E27FC236}">
                  <a16:creationId xmlns:a16="http://schemas.microsoft.com/office/drawing/2014/main" id="{A9BCB0B4-A835-41FE-A0FE-64B60B35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7" y="979"/>
              <a:ext cx="187" cy="17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Line 117">
              <a:extLst>
                <a:ext uri="{FF2B5EF4-FFF2-40B4-BE49-F238E27FC236}">
                  <a16:creationId xmlns:a16="http://schemas.microsoft.com/office/drawing/2014/main" id="{27216BA4-A202-4DF2-BA04-710AD966D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046"/>
              <a:ext cx="174" cy="17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Line 118">
              <a:extLst>
                <a:ext uri="{FF2B5EF4-FFF2-40B4-BE49-F238E27FC236}">
                  <a16:creationId xmlns:a16="http://schemas.microsoft.com/office/drawing/2014/main" id="{AE955076-0980-404E-B3B4-F9580D9CE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9" y="972"/>
              <a:ext cx="20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Line 119">
              <a:extLst>
                <a:ext uri="{FF2B5EF4-FFF2-40B4-BE49-F238E27FC236}">
                  <a16:creationId xmlns:a16="http://schemas.microsoft.com/office/drawing/2014/main" id="{DDABCEBA-B687-4991-8DEA-DB42DCD94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149"/>
              <a:ext cx="181" cy="1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Line 120">
              <a:extLst>
                <a:ext uri="{FF2B5EF4-FFF2-40B4-BE49-F238E27FC236}">
                  <a16:creationId xmlns:a16="http://schemas.microsoft.com/office/drawing/2014/main" id="{71A150A8-755C-474A-9338-DB4F72EE5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0" y="1261"/>
              <a:ext cx="78" cy="5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Line 121">
              <a:extLst>
                <a:ext uri="{FF2B5EF4-FFF2-40B4-BE49-F238E27FC236}">
                  <a16:creationId xmlns:a16="http://schemas.microsoft.com/office/drawing/2014/main" id="{B58B8238-6536-4B33-8E92-5538CEC24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1157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Freeform 122">
              <a:extLst>
                <a:ext uri="{FF2B5EF4-FFF2-40B4-BE49-F238E27FC236}">
                  <a16:creationId xmlns:a16="http://schemas.microsoft.com/office/drawing/2014/main" id="{140AA021-D5EC-4D8D-A6AB-FF32038F0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1127"/>
              <a:ext cx="37" cy="59"/>
            </a:xfrm>
            <a:custGeom>
              <a:avLst/>
              <a:gdLst>
                <a:gd name="T0" fmla="*/ 0 w 37"/>
                <a:gd name="T1" fmla="*/ 0 h 59"/>
                <a:gd name="T2" fmla="*/ 0 w 37"/>
                <a:gd name="T3" fmla="*/ 59 h 59"/>
                <a:gd name="T4" fmla="*/ 37 w 37"/>
                <a:gd name="T5" fmla="*/ 30 h 59"/>
                <a:gd name="T6" fmla="*/ 0 w 37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59">
                  <a:moveTo>
                    <a:pt x="0" y="0"/>
                  </a:moveTo>
                  <a:lnTo>
                    <a:pt x="0" y="59"/>
                  </a:lnTo>
                  <a:lnTo>
                    <a:pt x="37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Line 123">
              <a:extLst>
                <a:ext uri="{FF2B5EF4-FFF2-40B4-BE49-F238E27FC236}">
                  <a16:creationId xmlns:a16="http://schemas.microsoft.com/office/drawing/2014/main" id="{9DA2A97F-614E-43E2-998B-A29F5270D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149"/>
              <a:ext cx="4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Freeform 124">
              <a:extLst>
                <a:ext uri="{FF2B5EF4-FFF2-40B4-BE49-F238E27FC236}">
                  <a16:creationId xmlns:a16="http://schemas.microsoft.com/office/drawing/2014/main" id="{3D8A3459-64D2-4166-B883-9F0CE3172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1120"/>
              <a:ext cx="37" cy="59"/>
            </a:xfrm>
            <a:custGeom>
              <a:avLst/>
              <a:gdLst>
                <a:gd name="T0" fmla="*/ 0 w 37"/>
                <a:gd name="T1" fmla="*/ 0 h 59"/>
                <a:gd name="T2" fmla="*/ 0 w 37"/>
                <a:gd name="T3" fmla="*/ 59 h 59"/>
                <a:gd name="T4" fmla="*/ 37 w 37"/>
                <a:gd name="T5" fmla="*/ 29 h 59"/>
                <a:gd name="T6" fmla="*/ 0 w 37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59">
                  <a:moveTo>
                    <a:pt x="0" y="0"/>
                  </a:moveTo>
                  <a:lnTo>
                    <a:pt x="0" y="59"/>
                  </a:lnTo>
                  <a:lnTo>
                    <a:pt x="37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Rectangle 125">
              <a:extLst>
                <a:ext uri="{FF2B5EF4-FFF2-40B4-BE49-F238E27FC236}">
                  <a16:creationId xmlns:a16="http://schemas.microsoft.com/office/drawing/2014/main" id="{EC1964CC-1575-4BAB-AE5B-E79D0A66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82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9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36" name="Rectangle 126">
              <a:extLst>
                <a:ext uri="{FF2B5EF4-FFF2-40B4-BE49-F238E27FC236}">
                  <a16:creationId xmlns:a16="http://schemas.microsoft.com/office/drawing/2014/main" id="{BCF7C69C-107E-4943-AAE3-41B5BB7A4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809"/>
              <a:ext cx="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i="1">
                  <a:solidFill>
                    <a:srgbClr val="000000"/>
                  </a:solidFill>
                  <a:latin typeface="Monotype Corsiva" panose="03010101010201010101" pitchFamily="66" charset="0"/>
                </a:rPr>
                <a:t>R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37" name="Rectangle 127">
              <a:extLst>
                <a:ext uri="{FF2B5EF4-FFF2-40B4-BE49-F238E27FC236}">
                  <a16:creationId xmlns:a16="http://schemas.microsoft.com/office/drawing/2014/main" id="{3842D2C8-4ABC-4EEC-AA8C-8F8555AE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893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38" name="Rectangle 128">
              <a:extLst>
                <a:ext uri="{FF2B5EF4-FFF2-40B4-BE49-F238E27FC236}">
                  <a16:creationId xmlns:a16="http://schemas.microsoft.com/office/drawing/2014/main" id="{43F4273F-ABC1-4F89-97D8-E92E1C97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19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9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39" name="Rectangle 129">
              <a:extLst>
                <a:ext uri="{FF2B5EF4-FFF2-40B4-BE49-F238E27FC236}">
                  <a16:creationId xmlns:a16="http://schemas.microsoft.com/office/drawing/2014/main" id="{280DF0A3-64FB-4B0F-A313-BD2AFAA7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179"/>
              <a:ext cx="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i="1">
                  <a:solidFill>
                    <a:srgbClr val="000000"/>
                  </a:solidFill>
                  <a:latin typeface="Monotype Corsiva" panose="03010101010201010101" pitchFamily="66" charset="0"/>
                </a:rPr>
                <a:t>R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0" name="Rectangle 130">
              <a:extLst>
                <a:ext uri="{FF2B5EF4-FFF2-40B4-BE49-F238E27FC236}">
                  <a16:creationId xmlns:a16="http://schemas.microsoft.com/office/drawing/2014/main" id="{B67DFF06-D118-4C83-B331-1FAA0B92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264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1" name="Rectangle 131">
              <a:extLst>
                <a:ext uri="{FF2B5EF4-FFF2-40B4-BE49-F238E27FC236}">
                  <a16:creationId xmlns:a16="http://schemas.microsoft.com/office/drawing/2014/main" id="{F4D1BEAB-BE6D-4432-8568-BE7D1E567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84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2" name="Rectangle 132">
              <a:extLst>
                <a:ext uri="{FF2B5EF4-FFF2-40B4-BE49-F238E27FC236}">
                  <a16:creationId xmlns:a16="http://schemas.microsoft.com/office/drawing/2014/main" id="{690AB4AF-F432-4EE3-8F64-A23840F0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853"/>
              <a:ext cx="11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3" name="Rectangle 133">
              <a:extLst>
                <a:ext uri="{FF2B5EF4-FFF2-40B4-BE49-F238E27FC236}">
                  <a16:creationId xmlns:a16="http://schemas.microsoft.com/office/drawing/2014/main" id="{8779FB63-25BD-4DC0-9EF8-0E255C90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84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7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4" name="Rectangle 134">
              <a:extLst>
                <a:ext uri="{FF2B5EF4-FFF2-40B4-BE49-F238E27FC236}">
                  <a16:creationId xmlns:a16="http://schemas.microsoft.com/office/drawing/2014/main" id="{2FC21E78-D18D-4879-B048-B586C70A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853"/>
              <a:ext cx="4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B   A     B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5" name="Rectangle 135">
              <a:extLst>
                <a:ext uri="{FF2B5EF4-FFF2-40B4-BE49-F238E27FC236}">
                  <a16:creationId xmlns:a16="http://schemas.microsoft.com/office/drawing/2014/main" id="{89CC1D1D-A7C9-40BF-B910-1266C6E8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99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7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6" name="Rectangle 136">
              <a:extLst>
                <a:ext uri="{FF2B5EF4-FFF2-40B4-BE49-F238E27FC236}">
                  <a16:creationId xmlns:a16="http://schemas.microsoft.com/office/drawing/2014/main" id="{F811BF76-C4F5-4ABD-BC0F-0DC2EE0A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001"/>
              <a:ext cx="11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D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7" name="Rectangle 137">
              <a:extLst>
                <a:ext uri="{FF2B5EF4-FFF2-40B4-BE49-F238E27FC236}">
                  <a16:creationId xmlns:a16="http://schemas.microsoft.com/office/drawing/2014/main" id="{AF9FB84E-DAA1-4B63-8E82-6EE66705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100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8" name="Rectangle 138">
              <a:extLst>
                <a:ext uri="{FF2B5EF4-FFF2-40B4-BE49-F238E27FC236}">
                  <a16:creationId xmlns:a16="http://schemas.microsoft.com/office/drawing/2014/main" id="{AF4A9289-23D2-416C-8A93-54E796472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001"/>
              <a:ext cx="53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C    D    C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49" name="Rectangle 139">
              <a:extLst>
                <a:ext uri="{FF2B5EF4-FFF2-40B4-BE49-F238E27FC236}">
                  <a16:creationId xmlns:a16="http://schemas.microsoft.com/office/drawing/2014/main" id="{5EF3BB86-DF94-41C0-8E16-64CC29C9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135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0" name="Rectangle 140">
              <a:extLst>
                <a:ext uri="{FF2B5EF4-FFF2-40B4-BE49-F238E27FC236}">
                  <a16:creationId xmlns:a16="http://schemas.microsoft.com/office/drawing/2014/main" id="{6FCEEDA4-524E-4EDF-B0A0-53D1782B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1200"/>
              <a:ext cx="4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7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1" name="Rectangle 141">
              <a:extLst>
                <a:ext uri="{FF2B5EF4-FFF2-40B4-BE49-F238E27FC236}">
                  <a16:creationId xmlns:a16="http://schemas.microsoft.com/office/drawing/2014/main" id="{FA3125B6-B1C9-48D1-BBF6-61D6DAE3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209"/>
              <a:ext cx="31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A    B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2" name="Rectangle 142">
              <a:extLst>
                <a:ext uri="{FF2B5EF4-FFF2-40B4-BE49-F238E27FC236}">
                  <a16:creationId xmlns:a16="http://schemas.microsoft.com/office/drawing/2014/main" id="{C533AF83-52C3-4551-8404-CB9D918E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1392"/>
              <a:ext cx="5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7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3" name="Rectangle 143">
              <a:extLst>
                <a:ext uri="{FF2B5EF4-FFF2-40B4-BE49-F238E27FC236}">
                  <a16:creationId xmlns:a16="http://schemas.microsoft.com/office/drawing/2014/main" id="{FC9D4F2A-9F2C-46CC-AC45-B162DE3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1401"/>
              <a:ext cx="2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D   C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4" name="Rectangle 144">
              <a:extLst>
                <a:ext uri="{FF2B5EF4-FFF2-40B4-BE49-F238E27FC236}">
                  <a16:creationId xmlns:a16="http://schemas.microsoft.com/office/drawing/2014/main" id="{7D861FFA-F0D1-4D32-A247-AB655B7C5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59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5" name="Rectangle 145">
              <a:extLst>
                <a:ext uri="{FF2B5EF4-FFF2-40B4-BE49-F238E27FC236}">
                  <a16:creationId xmlns:a16="http://schemas.microsoft.com/office/drawing/2014/main" id="{2ED74654-2EFA-4B51-BC3A-BB54D51D4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016"/>
              <a:ext cx="41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Divizare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6" name="Line 146">
              <a:extLst>
                <a:ext uri="{FF2B5EF4-FFF2-40B4-BE49-F238E27FC236}">
                  <a16:creationId xmlns:a16="http://schemas.microsoft.com/office/drawing/2014/main" id="{A0FFDCF7-50D2-46FA-B5C4-66920D4B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5" y="979"/>
              <a:ext cx="168" cy="1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7" name="Rectangle 147">
              <a:extLst>
                <a:ext uri="{FF2B5EF4-FFF2-40B4-BE49-F238E27FC236}">
                  <a16:creationId xmlns:a16="http://schemas.microsoft.com/office/drawing/2014/main" id="{B4F22D05-30E5-44D6-BE8A-2617CD64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994"/>
              <a:ext cx="4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Contopire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8" name="Rectangle 148">
              <a:extLst>
                <a:ext uri="{FF2B5EF4-FFF2-40B4-BE49-F238E27FC236}">
                  <a16:creationId xmlns:a16="http://schemas.microsoft.com/office/drawing/2014/main" id="{427179CC-907A-4E47-B283-12BC828C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58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59" name="Rectangle 149">
              <a:extLst>
                <a:ext uri="{FF2B5EF4-FFF2-40B4-BE49-F238E27FC236}">
                  <a16:creationId xmlns:a16="http://schemas.microsoft.com/office/drawing/2014/main" id="{DE6DF0C7-C36E-49FC-88DD-D0635B19C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63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60" name="Rectangle 150">
              <a:extLst>
                <a:ext uri="{FF2B5EF4-FFF2-40B4-BE49-F238E27FC236}">
                  <a16:creationId xmlns:a16="http://schemas.microsoft.com/office/drawing/2014/main" id="{A5810534-0173-4810-A783-D726995A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61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ro-RO" sz="1800" b="0">
                <a:latin typeface="Arial" panose="020B0604020202020204" pitchFamily="34" charset="0"/>
              </a:endParaRPr>
            </a:p>
          </p:txBody>
        </p:sp>
        <p:sp>
          <p:nvSpPr>
            <p:cNvPr id="39061" name="Rectangle 151">
              <a:extLst>
                <a:ext uri="{FF2B5EF4-FFF2-40B4-BE49-F238E27FC236}">
                  <a16:creationId xmlns:a16="http://schemas.microsoft.com/office/drawing/2014/main" id="{6A57CCEA-0A40-4E29-AF12-D16AB55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966"/>
              <a:ext cx="7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2" name="Rectangle 152">
              <a:extLst>
                <a:ext uri="{FF2B5EF4-FFF2-40B4-BE49-F238E27FC236}">
                  <a16:creationId xmlns:a16="http://schemas.microsoft.com/office/drawing/2014/main" id="{84391C3B-3E12-4AE9-87FE-9B582AE4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966"/>
              <a:ext cx="7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3" name="Rectangle 153">
              <a:extLst>
                <a:ext uri="{FF2B5EF4-FFF2-40B4-BE49-F238E27FC236}">
                  <a16:creationId xmlns:a16="http://schemas.microsoft.com/office/drawing/2014/main" id="{AC8C1362-C958-4823-8D82-8BDEDF0F4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966"/>
              <a:ext cx="7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4" name="Rectangle 154">
              <a:extLst>
                <a:ext uri="{FF2B5EF4-FFF2-40B4-BE49-F238E27FC236}">
                  <a16:creationId xmlns:a16="http://schemas.microsoft.com/office/drawing/2014/main" id="{76DD2FB5-4BF0-4695-AB4A-1CE38813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966"/>
              <a:ext cx="7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5" name="Rectangle 155">
              <a:extLst>
                <a:ext uri="{FF2B5EF4-FFF2-40B4-BE49-F238E27FC236}">
                  <a16:creationId xmlns:a16="http://schemas.microsoft.com/office/drawing/2014/main" id="{E8B88B9D-A4AB-4C0A-ACF3-A112CC36E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6"/>
              <a:ext cx="7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6" name="Rectangle 156">
              <a:extLst>
                <a:ext uri="{FF2B5EF4-FFF2-40B4-BE49-F238E27FC236}">
                  <a16:creationId xmlns:a16="http://schemas.microsoft.com/office/drawing/2014/main" id="{7F05B271-3E55-4E6D-88B0-2C550F428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966"/>
              <a:ext cx="7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7" name="Rectangle 157">
              <a:extLst>
                <a:ext uri="{FF2B5EF4-FFF2-40B4-BE49-F238E27FC236}">
                  <a16:creationId xmlns:a16="http://schemas.microsoft.com/office/drawing/2014/main" id="{6E34F57A-7011-41F9-87E8-ECEB6CBA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966"/>
              <a:ext cx="7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8" name="Rectangle 158">
              <a:extLst>
                <a:ext uri="{FF2B5EF4-FFF2-40B4-BE49-F238E27FC236}">
                  <a16:creationId xmlns:a16="http://schemas.microsoft.com/office/drawing/2014/main" id="{BEC79CB7-0D3C-4772-814F-D67B900BB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69" name="Rectangle 159">
              <a:extLst>
                <a:ext uri="{FF2B5EF4-FFF2-40B4-BE49-F238E27FC236}">
                  <a16:creationId xmlns:a16="http://schemas.microsoft.com/office/drawing/2014/main" id="{6F5ECD83-E4DC-4F7D-B211-50C3B33EB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0" name="Rectangle 160">
              <a:extLst>
                <a:ext uri="{FF2B5EF4-FFF2-40B4-BE49-F238E27FC236}">
                  <a16:creationId xmlns:a16="http://schemas.microsoft.com/office/drawing/2014/main" id="{13D75210-D071-45AB-92FC-EDC0927A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1" name="Rectangle 161">
              <a:extLst>
                <a:ext uri="{FF2B5EF4-FFF2-40B4-BE49-F238E27FC236}">
                  <a16:creationId xmlns:a16="http://schemas.microsoft.com/office/drawing/2014/main" id="{504CCFDD-A5A8-42FC-84F1-8057430A0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2" name="Rectangle 162">
              <a:extLst>
                <a:ext uri="{FF2B5EF4-FFF2-40B4-BE49-F238E27FC236}">
                  <a16:creationId xmlns:a16="http://schemas.microsoft.com/office/drawing/2014/main" id="{4F042227-57F6-4F40-AFDE-EB3316DB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3" name="Rectangle 163">
              <a:extLst>
                <a:ext uri="{FF2B5EF4-FFF2-40B4-BE49-F238E27FC236}">
                  <a16:creationId xmlns:a16="http://schemas.microsoft.com/office/drawing/2014/main" id="{92FFFD48-4836-40FB-A01C-3FAD96F3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4" name="Rectangle 164">
              <a:extLst>
                <a:ext uri="{FF2B5EF4-FFF2-40B4-BE49-F238E27FC236}">
                  <a16:creationId xmlns:a16="http://schemas.microsoft.com/office/drawing/2014/main" id="{D42C744D-92E6-4B8C-BD76-0DB73B65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5" name="Rectangle 165">
              <a:extLst>
                <a:ext uri="{FF2B5EF4-FFF2-40B4-BE49-F238E27FC236}">
                  <a16:creationId xmlns:a16="http://schemas.microsoft.com/office/drawing/2014/main" id="{A1384520-1DD2-4E7F-BE6E-2063C3FC1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6" name="Rectangle 166">
              <a:extLst>
                <a:ext uri="{FF2B5EF4-FFF2-40B4-BE49-F238E27FC236}">
                  <a16:creationId xmlns:a16="http://schemas.microsoft.com/office/drawing/2014/main" id="{89052008-BBAE-422D-AC00-CA4968C25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7" name="Rectangle 167">
              <a:extLst>
                <a:ext uri="{FF2B5EF4-FFF2-40B4-BE49-F238E27FC236}">
                  <a16:creationId xmlns:a16="http://schemas.microsoft.com/office/drawing/2014/main" id="{F80B3E03-FAE2-44F2-91D1-02C4719C7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8" name="Rectangle 168">
              <a:extLst>
                <a:ext uri="{FF2B5EF4-FFF2-40B4-BE49-F238E27FC236}">
                  <a16:creationId xmlns:a16="http://schemas.microsoft.com/office/drawing/2014/main" id="{FFCD92EA-95B9-49CD-89D6-F23A9059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79" name="Rectangle 169">
              <a:extLst>
                <a:ext uri="{FF2B5EF4-FFF2-40B4-BE49-F238E27FC236}">
                  <a16:creationId xmlns:a16="http://schemas.microsoft.com/office/drawing/2014/main" id="{3A80269D-0C5D-486B-8EF6-B4D40ECA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0" name="Rectangle 170">
              <a:extLst>
                <a:ext uri="{FF2B5EF4-FFF2-40B4-BE49-F238E27FC236}">
                  <a16:creationId xmlns:a16="http://schemas.microsoft.com/office/drawing/2014/main" id="{A9C7DDFB-D4EF-4E81-AC45-309C8A00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1" name="Rectangle 171">
              <a:extLst>
                <a:ext uri="{FF2B5EF4-FFF2-40B4-BE49-F238E27FC236}">
                  <a16:creationId xmlns:a16="http://schemas.microsoft.com/office/drawing/2014/main" id="{C3C3426A-8071-40DE-9966-291AF0C60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2" name="Rectangle 172">
              <a:extLst>
                <a:ext uri="{FF2B5EF4-FFF2-40B4-BE49-F238E27FC236}">
                  <a16:creationId xmlns:a16="http://schemas.microsoft.com/office/drawing/2014/main" id="{1766A895-CDAE-45DE-8144-7783828BC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3" name="Rectangle 173">
              <a:extLst>
                <a:ext uri="{FF2B5EF4-FFF2-40B4-BE49-F238E27FC236}">
                  <a16:creationId xmlns:a16="http://schemas.microsoft.com/office/drawing/2014/main" id="{1AF03EB1-EB25-49E0-BFA5-F8561947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4" name="Rectangle 174">
              <a:extLst>
                <a:ext uri="{FF2B5EF4-FFF2-40B4-BE49-F238E27FC236}">
                  <a16:creationId xmlns:a16="http://schemas.microsoft.com/office/drawing/2014/main" id="{5991EB25-4060-415E-AED6-CF847842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5" name="Rectangle 175">
              <a:extLst>
                <a:ext uri="{FF2B5EF4-FFF2-40B4-BE49-F238E27FC236}">
                  <a16:creationId xmlns:a16="http://schemas.microsoft.com/office/drawing/2014/main" id="{F7BD4388-EC54-4D32-B44F-615BC37A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6" name="Rectangle 176">
              <a:extLst>
                <a:ext uri="{FF2B5EF4-FFF2-40B4-BE49-F238E27FC236}">
                  <a16:creationId xmlns:a16="http://schemas.microsoft.com/office/drawing/2014/main" id="{E38FCDBD-FEF0-46BB-AE2B-1DB195D07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347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7" name="Rectangle 177">
              <a:extLst>
                <a:ext uri="{FF2B5EF4-FFF2-40B4-BE49-F238E27FC236}">
                  <a16:creationId xmlns:a16="http://schemas.microsoft.com/office/drawing/2014/main" id="{CDD99828-4A54-4418-908B-19F6E94E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8" name="Rectangle 178">
              <a:extLst>
                <a:ext uri="{FF2B5EF4-FFF2-40B4-BE49-F238E27FC236}">
                  <a16:creationId xmlns:a16="http://schemas.microsoft.com/office/drawing/2014/main" id="{953BC142-0458-4DF1-A299-E3288ED6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89" name="Rectangle 179">
              <a:extLst>
                <a:ext uri="{FF2B5EF4-FFF2-40B4-BE49-F238E27FC236}">
                  <a16:creationId xmlns:a16="http://schemas.microsoft.com/office/drawing/2014/main" id="{F6D43FE6-736C-4FFB-A4B0-C12182710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90" name="Rectangle 180">
              <a:extLst>
                <a:ext uri="{FF2B5EF4-FFF2-40B4-BE49-F238E27FC236}">
                  <a16:creationId xmlns:a16="http://schemas.microsoft.com/office/drawing/2014/main" id="{D4D0B5D7-EFDD-4744-AAA4-0428EE15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91" name="Rectangle 181">
              <a:extLst>
                <a:ext uri="{FF2B5EF4-FFF2-40B4-BE49-F238E27FC236}">
                  <a16:creationId xmlns:a16="http://schemas.microsoft.com/office/drawing/2014/main" id="{9F92376F-8960-455F-862E-C3C8363E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347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92" name="Rectangle 182">
              <a:extLst>
                <a:ext uri="{FF2B5EF4-FFF2-40B4-BE49-F238E27FC236}">
                  <a16:creationId xmlns:a16="http://schemas.microsoft.com/office/drawing/2014/main" id="{EDBE8552-5DAD-4ACB-B45C-D907F50F5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347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093" name="Line 183">
              <a:extLst>
                <a:ext uri="{FF2B5EF4-FFF2-40B4-BE49-F238E27FC236}">
                  <a16:creationId xmlns:a16="http://schemas.microsoft.com/office/drawing/2014/main" id="{B4918C02-F99D-41E7-AEC0-5DB2AFDA3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972"/>
              <a:ext cx="382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4" name="Line 184">
              <a:extLst>
                <a:ext uri="{FF2B5EF4-FFF2-40B4-BE49-F238E27FC236}">
                  <a16:creationId xmlns:a16="http://schemas.microsoft.com/office/drawing/2014/main" id="{FC40AF38-97CF-4224-B4A8-C39346861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983"/>
              <a:ext cx="0" cy="17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5" name="Line 185">
              <a:extLst>
                <a:ext uri="{FF2B5EF4-FFF2-40B4-BE49-F238E27FC236}">
                  <a16:creationId xmlns:a16="http://schemas.microsoft.com/office/drawing/2014/main" id="{6BAA39DE-190E-413B-8BD2-28E8FB4B3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1157"/>
              <a:ext cx="181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6" name="Line 186">
              <a:extLst>
                <a:ext uri="{FF2B5EF4-FFF2-40B4-BE49-F238E27FC236}">
                  <a16:creationId xmlns:a16="http://schemas.microsoft.com/office/drawing/2014/main" id="{8FE677EB-A19B-4A89-940E-9871355A7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1164"/>
              <a:ext cx="0" cy="17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7" name="Line 187">
              <a:extLst>
                <a:ext uri="{FF2B5EF4-FFF2-40B4-BE49-F238E27FC236}">
                  <a16:creationId xmlns:a16="http://schemas.microsoft.com/office/drawing/2014/main" id="{370825A2-0943-473D-A4FD-4A09EA65E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1342"/>
              <a:ext cx="201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8" name="Line 188">
              <a:extLst>
                <a:ext uri="{FF2B5EF4-FFF2-40B4-BE49-F238E27FC236}">
                  <a16:creationId xmlns:a16="http://schemas.microsoft.com/office/drawing/2014/main" id="{F5E3F3E4-52C8-473E-9358-5D965CBCE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979"/>
              <a:ext cx="0" cy="37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8" name="Group 103">
            <a:extLst>
              <a:ext uri="{FF2B5EF4-FFF2-40B4-BE49-F238E27FC236}">
                <a16:creationId xmlns:a16="http://schemas.microsoft.com/office/drawing/2014/main" id="{088FEA2F-51E3-4B0B-B7FB-B150594308E3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91" name="Rectangle 104">
              <a:extLst>
                <a:ext uri="{FF2B5EF4-FFF2-40B4-BE49-F238E27FC236}">
                  <a16:creationId xmlns:a16="http://schemas.microsoft.com/office/drawing/2014/main" id="{E2589A75-55FD-4E51-A8DD-DDF609F2E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92" name="Rectangle 105">
              <a:extLst>
                <a:ext uri="{FF2B5EF4-FFF2-40B4-BE49-F238E27FC236}">
                  <a16:creationId xmlns:a16="http://schemas.microsoft.com/office/drawing/2014/main" id="{AA2D614C-2913-456F-955B-3D432D71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Text Box 3">
            <a:extLst>
              <a:ext uri="{FF2B5EF4-FFF2-40B4-BE49-F238E27FC236}">
                <a16:creationId xmlns:a16="http://schemas.microsoft.com/office/drawing/2014/main" id="{270AEFB1-7935-409E-95D8-5EC6CAD0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2621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Structura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sistemelor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analiza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interpretare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imaginilor</a:t>
            </a:r>
            <a:endParaRPr kumimoji="1" lang="en-US" altLang="ro-RO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ro-RO" sz="18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defRPr/>
            </a:pPr>
            <a:r>
              <a:rPr kumimoji="1" lang="en-US" altLang="ro-RO" dirty="0">
                <a:solidFill>
                  <a:srgbClr val="FFFF00"/>
                </a:solidFill>
              </a:rPr>
              <a:t>Schema-bloc a </a:t>
            </a:r>
            <a:r>
              <a:rPr kumimoji="1" lang="en-US" altLang="ro-RO" dirty="0" err="1">
                <a:solidFill>
                  <a:srgbClr val="FFFF00"/>
                </a:solidFill>
              </a:rPr>
              <a:t>unui</a:t>
            </a:r>
            <a:r>
              <a:rPr kumimoji="1" lang="en-US" altLang="ro-RO" dirty="0">
                <a:solidFill>
                  <a:srgbClr val="FFFF00"/>
                </a:solidFill>
              </a:rPr>
              <a:t> </a:t>
            </a:r>
            <a:r>
              <a:rPr kumimoji="1" lang="en-US" altLang="ro-RO" dirty="0" err="1">
                <a:solidFill>
                  <a:srgbClr val="FFFF00"/>
                </a:solidFill>
              </a:rPr>
              <a:t>sistem</a:t>
            </a:r>
            <a:r>
              <a:rPr kumimoji="1" lang="en-US" altLang="ro-RO" dirty="0">
                <a:solidFill>
                  <a:srgbClr val="FFFF00"/>
                </a:solidFill>
              </a:rPr>
              <a:t> </a:t>
            </a:r>
            <a:r>
              <a:rPr kumimoji="1" lang="en-US" altLang="ro-RO" dirty="0" err="1">
                <a:solidFill>
                  <a:srgbClr val="FFFF00"/>
                </a:solidFill>
              </a:rPr>
              <a:t>instruibil</a:t>
            </a:r>
            <a:r>
              <a:rPr kumimoji="1" lang="en-US" altLang="ro-RO" dirty="0">
                <a:solidFill>
                  <a:srgbClr val="FFFF00"/>
                </a:solidFill>
              </a:rPr>
              <a:t> de </a:t>
            </a:r>
            <a:r>
              <a:rPr kumimoji="1" lang="en-US" altLang="ro-RO" dirty="0" err="1">
                <a:solidFill>
                  <a:srgbClr val="FFFF00"/>
                </a:solidFill>
              </a:rPr>
              <a:t>analiza</a:t>
            </a:r>
            <a:r>
              <a:rPr kumimoji="1" lang="en-US" altLang="ro-RO" dirty="0">
                <a:solidFill>
                  <a:srgbClr val="FFFF00"/>
                </a:solidFill>
              </a:rPr>
              <a:t>/</a:t>
            </a:r>
            <a:r>
              <a:rPr kumimoji="1" lang="en-US" altLang="ro-RO" dirty="0" err="1">
                <a:solidFill>
                  <a:srgbClr val="FFFF00"/>
                </a:solidFill>
              </a:rPr>
              <a:t>interpretare</a:t>
            </a:r>
            <a:r>
              <a:rPr kumimoji="1" lang="en-US" altLang="ro-RO" dirty="0">
                <a:solidFill>
                  <a:srgbClr val="FFFF00"/>
                </a:solidFill>
              </a:rPr>
              <a:t> a </a:t>
            </a:r>
            <a:r>
              <a:rPr kumimoji="1" lang="en-US" altLang="ro-RO" dirty="0" err="1">
                <a:solidFill>
                  <a:srgbClr val="FFFF00"/>
                </a:solidFill>
              </a:rPr>
              <a:t>imaginilor</a:t>
            </a:r>
            <a:r>
              <a:rPr kumimoji="1" lang="en-US" altLang="ro-RO" dirty="0">
                <a:solidFill>
                  <a:srgbClr val="FFFF00"/>
                </a:solidFill>
              </a:rPr>
              <a:t>:</a:t>
            </a:r>
          </a:p>
        </p:txBody>
      </p:sp>
      <p:grpSp>
        <p:nvGrpSpPr>
          <p:cNvPr id="8195" name="Group 55">
            <a:extLst>
              <a:ext uri="{FF2B5EF4-FFF2-40B4-BE49-F238E27FC236}">
                <a16:creationId xmlns:a16="http://schemas.microsoft.com/office/drawing/2014/main" id="{1DBBEBF5-3BD5-49C7-9F20-84B241F533D1}"/>
              </a:ext>
            </a:extLst>
          </p:cNvPr>
          <p:cNvGrpSpPr>
            <a:grpSpLocks/>
          </p:cNvGrpSpPr>
          <p:nvPr/>
        </p:nvGrpSpPr>
        <p:grpSpPr bwMode="auto">
          <a:xfrm>
            <a:off x="249238" y="2514600"/>
            <a:ext cx="8839200" cy="1828800"/>
            <a:chOff x="96" y="1248"/>
            <a:chExt cx="5568" cy="1152"/>
          </a:xfrm>
        </p:grpSpPr>
        <p:sp>
          <p:nvSpPr>
            <p:cNvPr id="8213" name="Rectangle 56">
              <a:extLst>
                <a:ext uri="{FF2B5EF4-FFF2-40B4-BE49-F238E27FC236}">
                  <a16:creationId xmlns:a16="http://schemas.microsoft.com/office/drawing/2014/main" id="{971BCD73-9CB0-41BF-B103-94346364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5568" cy="1152"/>
            </a:xfrm>
            <a:prstGeom prst="rect">
              <a:avLst/>
            </a:prstGeom>
            <a:solidFill>
              <a:srgbClr val="FFFF99">
                <a:alpha val="7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214" name="Group 57">
              <a:extLst>
                <a:ext uri="{FF2B5EF4-FFF2-40B4-BE49-F238E27FC236}">
                  <a16:creationId xmlns:a16="http://schemas.microsoft.com/office/drawing/2014/main" id="{98F84A11-BF9E-44F5-AFE3-1C1392577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84"/>
              <a:ext cx="5500" cy="737"/>
              <a:chOff x="96" y="1584"/>
              <a:chExt cx="5500" cy="737"/>
            </a:xfrm>
          </p:grpSpPr>
          <p:sp>
            <p:nvSpPr>
              <p:cNvPr id="8216" name="Text Box 58">
                <a:extLst>
                  <a:ext uri="{FF2B5EF4-FFF2-40B4-BE49-F238E27FC236}">
                    <a16:creationId xmlns:a16="http://schemas.microsoft.com/office/drawing/2014/main" id="{2C137B48-2C92-4491-A17C-85256D65B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768" cy="33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400">
                    <a:latin typeface="Arial" panose="020B0604020202020204" pitchFamily="34" charset="0"/>
                  </a:rPr>
                  <a:t>Preprocesare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400">
                    <a:latin typeface="Arial" panose="020B0604020202020204" pitchFamily="34" charset="0"/>
                  </a:rPr>
                  <a:t>imagine</a:t>
                </a:r>
              </a:p>
            </p:txBody>
          </p:sp>
          <p:sp>
            <p:nvSpPr>
              <p:cNvPr id="8217" name="Text Box 59">
                <a:extLst>
                  <a:ext uri="{FF2B5EF4-FFF2-40B4-BE49-F238E27FC236}">
                    <a16:creationId xmlns:a16="http://schemas.microsoft.com/office/drawing/2014/main" id="{39C1CF0C-DB9E-4747-A33B-8DAC65DE8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104" cy="4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400">
                    <a:latin typeface="Arial" panose="020B0604020202020204" pitchFamily="34" charset="0"/>
                  </a:rPr>
                  <a:t>Identificare + selectie regiune de interes(ROI)</a:t>
                </a:r>
              </a:p>
            </p:txBody>
          </p:sp>
          <p:sp>
            <p:nvSpPr>
              <p:cNvPr id="8218" name="AutoShape 60">
                <a:extLst>
                  <a:ext uri="{FF2B5EF4-FFF2-40B4-BE49-F238E27FC236}">
                    <a16:creationId xmlns:a16="http://schemas.microsoft.com/office/drawing/2014/main" id="{C1F1B22C-9822-45AE-835D-9CD86850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715"/>
                <a:ext cx="240" cy="62"/>
              </a:xfrm>
              <a:prstGeom prst="rightArrow">
                <a:avLst>
                  <a:gd name="adj1" fmla="val 50000"/>
                  <a:gd name="adj2" fmla="val 96774"/>
                </a:avLst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o-RO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9" name="AutoShape 61">
                <a:extLst>
                  <a:ext uri="{FF2B5EF4-FFF2-40B4-BE49-F238E27FC236}">
                    <a16:creationId xmlns:a16="http://schemas.microsoft.com/office/drawing/2014/main" id="{00FDF101-087B-4DDC-AAA1-22B1352A2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715"/>
                <a:ext cx="240" cy="62"/>
              </a:xfrm>
              <a:prstGeom prst="rightArrow">
                <a:avLst>
                  <a:gd name="adj1" fmla="val 50000"/>
                  <a:gd name="adj2" fmla="val 96774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o-RO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0" name="AutoShape 62">
                <a:extLst>
                  <a:ext uri="{FF2B5EF4-FFF2-40B4-BE49-F238E27FC236}">
                    <a16:creationId xmlns:a16="http://schemas.microsoft.com/office/drawing/2014/main" id="{569A879C-3B78-4F0D-9FBC-B48A2C676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76"/>
                <a:ext cx="240" cy="62"/>
              </a:xfrm>
              <a:prstGeom prst="rightArrow">
                <a:avLst>
                  <a:gd name="adj1" fmla="val 50000"/>
                  <a:gd name="adj2" fmla="val 96774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o-RO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1" name="Text Box 63">
                <a:extLst>
                  <a:ext uri="{FF2B5EF4-FFF2-40B4-BE49-F238E27FC236}">
                    <a16:creationId xmlns:a16="http://schemas.microsoft.com/office/drawing/2014/main" id="{7836AD41-0FEF-43DA-B691-4ECE0933A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978"/>
                <a:ext cx="576" cy="33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400">
                    <a:latin typeface="Arial" panose="020B0604020202020204" pitchFamily="34" charset="0"/>
                  </a:rPr>
                  <a:t>Extragere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400">
                    <a:latin typeface="Arial" panose="020B0604020202020204" pitchFamily="34" charset="0"/>
                  </a:rPr>
                  <a:t> trasaturi</a:t>
                </a:r>
              </a:p>
            </p:txBody>
          </p:sp>
          <p:grpSp>
            <p:nvGrpSpPr>
              <p:cNvPr id="8222" name="Group 64">
                <a:extLst>
                  <a:ext uri="{FF2B5EF4-FFF2-40B4-BE49-F238E27FC236}">
                    <a16:creationId xmlns:a16="http://schemas.microsoft.com/office/drawing/2014/main" id="{1E4C68EC-26A2-474B-879C-88AA99101C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732"/>
                <a:ext cx="240" cy="440"/>
                <a:chOff x="1482" y="1746"/>
                <a:chExt cx="240" cy="440"/>
              </a:xfrm>
            </p:grpSpPr>
            <p:sp>
              <p:nvSpPr>
                <p:cNvPr id="8231" name="Line 65">
                  <a:extLst>
                    <a:ext uri="{FF2B5EF4-FFF2-40B4-BE49-F238E27FC236}">
                      <a16:creationId xmlns:a16="http://schemas.microsoft.com/office/drawing/2014/main" id="{9C6AE372-0156-4522-AC47-080443CBF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3" y="1746"/>
                  <a:ext cx="0" cy="424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2" name="AutoShape 66">
                  <a:extLst>
                    <a:ext uri="{FF2B5EF4-FFF2-40B4-BE49-F238E27FC236}">
                      <a16:creationId xmlns:a16="http://schemas.microsoft.com/office/drawing/2014/main" id="{4EA2361B-17BE-409D-ABFA-F59DE81BB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2" y="2124"/>
                  <a:ext cx="240" cy="62"/>
                </a:xfrm>
                <a:prstGeom prst="rightArrow">
                  <a:avLst>
                    <a:gd name="adj1" fmla="val 50000"/>
                    <a:gd name="adj2" fmla="val 96774"/>
                  </a:avLst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ro-RO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23" name="Line 67">
                <a:extLst>
                  <a:ext uri="{FF2B5EF4-FFF2-40B4-BE49-F238E27FC236}">
                    <a16:creationId xmlns:a16="http://schemas.microsoft.com/office/drawing/2014/main" id="{62D76F6F-1EC2-4FE4-9D1E-C015CC813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96" y="450"/>
                <a:ext cx="0" cy="2592"/>
              </a:xfrm>
              <a:prstGeom prst="line">
                <a:avLst/>
              </a:prstGeom>
              <a:noFill/>
              <a:ln w="50800">
                <a:pattFill prst="lgConfetti">
                  <a:fgClr>
                    <a:schemeClr val="bg2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Text Box 68">
                <a:extLst>
                  <a:ext uri="{FF2B5EF4-FFF2-40B4-BE49-F238E27FC236}">
                    <a16:creationId xmlns:a16="http://schemas.microsoft.com/office/drawing/2014/main" id="{3E959924-CC10-4004-97B6-E7107313C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983"/>
                <a:ext cx="1248" cy="33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400">
                    <a:latin typeface="Arial" panose="020B0604020202020204" pitchFamily="34" charset="0"/>
                  </a:rPr>
                  <a:t>Segmentare + analiza regiuni rezultate</a:t>
                </a:r>
              </a:p>
            </p:txBody>
          </p:sp>
          <p:sp>
            <p:nvSpPr>
              <p:cNvPr id="8225" name="AutoShape 69">
                <a:extLst>
                  <a:ext uri="{FF2B5EF4-FFF2-40B4-BE49-F238E27FC236}">
                    <a16:creationId xmlns:a16="http://schemas.microsoft.com/office/drawing/2014/main" id="{2FCA637F-EF07-4B6F-B1C2-5648A3AD7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240" cy="62"/>
              </a:xfrm>
              <a:prstGeom prst="rightArrow">
                <a:avLst>
                  <a:gd name="adj1" fmla="val 50000"/>
                  <a:gd name="adj2" fmla="val 96774"/>
                </a:avLst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o-RO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226" name="Group 70">
                <a:extLst>
                  <a:ext uri="{FF2B5EF4-FFF2-40B4-BE49-F238E27FC236}">
                    <a16:creationId xmlns:a16="http://schemas.microsoft.com/office/drawing/2014/main" id="{29C37F9F-BA61-4769-AC1B-CDA1460B00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H="1" flipV="1">
                <a:off x="3537" y="1743"/>
                <a:ext cx="414" cy="384"/>
                <a:chOff x="1482" y="1746"/>
                <a:chExt cx="240" cy="440"/>
              </a:xfrm>
            </p:grpSpPr>
            <p:sp>
              <p:nvSpPr>
                <p:cNvPr id="8229" name="Line 71">
                  <a:extLst>
                    <a:ext uri="{FF2B5EF4-FFF2-40B4-BE49-F238E27FC236}">
                      <a16:creationId xmlns:a16="http://schemas.microsoft.com/office/drawing/2014/main" id="{57E75BE1-B18E-40CB-B55F-D3F556FCD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3" y="1746"/>
                  <a:ext cx="0" cy="424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0" name="AutoShape 72">
                  <a:extLst>
                    <a:ext uri="{FF2B5EF4-FFF2-40B4-BE49-F238E27FC236}">
                      <a16:creationId xmlns:a16="http://schemas.microsoft.com/office/drawing/2014/main" id="{ECB07416-6B88-4771-9F46-F3D6DF9F7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2" y="2124"/>
                  <a:ext cx="240" cy="62"/>
                </a:xfrm>
                <a:prstGeom prst="rightArrow">
                  <a:avLst>
                    <a:gd name="adj1" fmla="val 50000"/>
                    <a:gd name="adj2" fmla="val 96774"/>
                  </a:avLst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ro-RO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27" name="Text Box 73">
                <a:extLst>
                  <a:ext uri="{FF2B5EF4-FFF2-40B4-BE49-F238E27FC236}">
                    <a16:creationId xmlns:a16="http://schemas.microsoft.com/office/drawing/2014/main" id="{AE40DBFF-036A-4625-A2A5-7FE09CDBC7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1824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</a:t>
                </a:r>
                <a:r>
                  <a:rPr kumimoji="0" lang="en-US" altLang="ro-RO" sz="1600" b="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ROI</a:t>
                </a:r>
              </a:p>
            </p:txBody>
          </p:sp>
          <p:sp>
            <p:nvSpPr>
              <p:cNvPr id="8228" name="Text Box 74">
                <a:extLst>
                  <a:ext uri="{FF2B5EF4-FFF2-40B4-BE49-F238E27FC236}">
                    <a16:creationId xmlns:a16="http://schemas.microsoft.com/office/drawing/2014/main" id="{AF66DB45-D6BC-47B0-A253-81EA61CC8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77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o-RO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</a:t>
                </a:r>
                <a:endParaRPr kumimoji="0" lang="en-US" altLang="ro-RO" sz="16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15" name="Text Box 75">
              <a:extLst>
                <a:ext uri="{FF2B5EF4-FFF2-40B4-BE49-F238E27FC236}">
                  <a16:creationId xmlns:a16="http://schemas.microsoft.com/office/drawing/2014/main" id="{CB42F24C-03FA-4014-948B-95052ACF5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48"/>
              <a:ext cx="3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3600" b="0">
                  <a:solidFill>
                    <a:srgbClr val="009900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</a:t>
              </a:r>
            </a:p>
          </p:txBody>
        </p:sp>
      </p:grpSp>
      <p:grpSp>
        <p:nvGrpSpPr>
          <p:cNvPr id="8196" name="Group 101">
            <a:extLst>
              <a:ext uri="{FF2B5EF4-FFF2-40B4-BE49-F238E27FC236}">
                <a16:creationId xmlns:a16="http://schemas.microsoft.com/office/drawing/2014/main" id="{8FD4A36F-7B53-4906-B240-674477746DD0}"/>
              </a:ext>
            </a:extLst>
          </p:cNvPr>
          <p:cNvGrpSpPr>
            <a:grpSpLocks/>
          </p:cNvGrpSpPr>
          <p:nvPr/>
        </p:nvGrpSpPr>
        <p:grpSpPr bwMode="auto">
          <a:xfrm>
            <a:off x="249238" y="4724400"/>
            <a:ext cx="8894762" cy="1828800"/>
            <a:chOff x="0" y="2640"/>
            <a:chExt cx="5603" cy="1152"/>
          </a:xfrm>
        </p:grpSpPr>
        <p:sp>
          <p:nvSpPr>
            <p:cNvPr id="8200" name="Rectangle 77">
              <a:extLst>
                <a:ext uri="{FF2B5EF4-FFF2-40B4-BE49-F238E27FC236}">
                  <a16:creationId xmlns:a16="http://schemas.microsoft.com/office/drawing/2014/main" id="{680D3AF9-7B9D-4A00-9082-E0E8FE3D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40"/>
              <a:ext cx="5568" cy="1152"/>
            </a:xfrm>
            <a:prstGeom prst="rect">
              <a:avLst/>
            </a:prstGeom>
            <a:solidFill>
              <a:srgbClr val="FFFF99">
                <a:alpha val="7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1" name="Text Box 79">
              <a:extLst>
                <a:ext uri="{FF2B5EF4-FFF2-40B4-BE49-F238E27FC236}">
                  <a16:creationId xmlns:a16="http://schemas.microsoft.com/office/drawing/2014/main" id="{1DCEC032-882C-43CE-B0E3-FD352329B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" y="2976"/>
              <a:ext cx="768" cy="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Preprocesare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ROI</a:t>
              </a:r>
            </a:p>
          </p:txBody>
        </p:sp>
        <p:sp>
          <p:nvSpPr>
            <p:cNvPr id="8202" name="Text Box 80">
              <a:extLst>
                <a:ext uri="{FF2B5EF4-FFF2-40B4-BE49-F238E27FC236}">
                  <a16:creationId xmlns:a16="http://schemas.microsoft.com/office/drawing/2014/main" id="{65279124-CFD6-44B5-A8C0-4F0A0BD7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783"/>
              <a:ext cx="1104" cy="8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Recunoastere obiecte de interes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si/sau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Descriere numerica/simbolica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(Sistem instruibil)</a:t>
              </a:r>
            </a:p>
          </p:txBody>
        </p:sp>
        <p:sp>
          <p:nvSpPr>
            <p:cNvPr id="8203" name="AutoShape 81">
              <a:extLst>
                <a:ext uri="{FF2B5EF4-FFF2-40B4-BE49-F238E27FC236}">
                  <a16:creationId xmlns:a16="http://schemas.microsoft.com/office/drawing/2014/main" id="{2A2DF203-324F-4EB0-BE7F-3640942E4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" y="3107"/>
              <a:ext cx="240" cy="62"/>
            </a:xfrm>
            <a:prstGeom prst="rightArrow">
              <a:avLst>
                <a:gd name="adj1" fmla="val 50000"/>
                <a:gd name="adj2" fmla="val 96774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4" name="AutoShape 82">
              <a:extLst>
                <a:ext uri="{FF2B5EF4-FFF2-40B4-BE49-F238E27FC236}">
                  <a16:creationId xmlns:a16="http://schemas.microsoft.com/office/drawing/2014/main" id="{8E30304E-A121-4DF1-98D9-728B693F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20"/>
              <a:ext cx="240" cy="62"/>
            </a:xfrm>
            <a:prstGeom prst="rightArrow">
              <a:avLst>
                <a:gd name="adj1" fmla="val 50000"/>
                <a:gd name="adj2" fmla="val 96774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5" name="AutoShape 83">
              <a:extLst>
                <a:ext uri="{FF2B5EF4-FFF2-40B4-BE49-F238E27FC236}">
                  <a16:creationId xmlns:a16="http://schemas.microsoft.com/office/drawing/2014/main" id="{1C584C27-953A-41CA-AACF-D87C502C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3128"/>
              <a:ext cx="240" cy="62"/>
            </a:xfrm>
            <a:prstGeom prst="rightArrow">
              <a:avLst>
                <a:gd name="adj1" fmla="val 50000"/>
                <a:gd name="adj2" fmla="val 96774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6" name="Text Box 84">
              <a:extLst>
                <a:ext uri="{FF2B5EF4-FFF2-40B4-BE49-F238E27FC236}">
                  <a16:creationId xmlns:a16="http://schemas.microsoft.com/office/drawing/2014/main" id="{E864BC81-7AA9-4D55-AD7D-32D98845A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911"/>
              <a:ext cx="867" cy="4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Extragere + selectie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 trasaturi</a:t>
              </a:r>
            </a:p>
          </p:txBody>
        </p:sp>
        <p:sp>
          <p:nvSpPr>
            <p:cNvPr id="8207" name="Text Box 89">
              <a:extLst>
                <a:ext uri="{FF2B5EF4-FFF2-40B4-BE49-F238E27FC236}">
                  <a16:creationId xmlns:a16="http://schemas.microsoft.com/office/drawing/2014/main" id="{89BCDD61-1A81-48E7-83E9-7BE2AAF26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844"/>
              <a:ext cx="973" cy="6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Segmentare ROI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latin typeface="Arial" panose="020B0604020202020204" pitchFamily="34" charset="0"/>
                </a:rPr>
                <a:t>Descriere obiecte/ regiuni ROI</a:t>
              </a:r>
            </a:p>
          </p:txBody>
        </p:sp>
        <p:sp>
          <p:nvSpPr>
            <p:cNvPr id="8208" name="AutoShape 90">
              <a:extLst>
                <a:ext uri="{FF2B5EF4-FFF2-40B4-BE49-F238E27FC236}">
                  <a16:creationId xmlns:a16="http://schemas.microsoft.com/office/drawing/2014/main" id="{A2F53CB2-8633-4CDA-8790-635B71E79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240" cy="62"/>
            </a:xfrm>
            <a:prstGeom prst="rightArrow">
              <a:avLst>
                <a:gd name="adj1" fmla="val 50000"/>
                <a:gd name="adj2" fmla="val 96774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9" name="Text Box 94">
              <a:extLst>
                <a:ext uri="{FF2B5EF4-FFF2-40B4-BE49-F238E27FC236}">
                  <a16:creationId xmlns:a16="http://schemas.microsoft.com/office/drawing/2014/main" id="{105C5A02-D256-40A8-A6AD-91DD4CBD5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3216"/>
              <a:ext cx="7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solidFill>
                    <a:srgbClr val="000000"/>
                  </a:solidFill>
                  <a:latin typeface="Arial" panose="020B0604020202020204" pitchFamily="34" charset="0"/>
                </a:rPr>
                <a:t>Rezultat;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400">
                  <a:solidFill>
                    <a:srgbClr val="000000"/>
                  </a:solidFill>
                  <a:latin typeface="Arial" panose="020B0604020202020204" pitchFamily="34" charset="0"/>
                </a:rPr>
                <a:t>interpretare</a:t>
              </a:r>
              <a:endParaRPr kumimoji="0" lang="en-US" altLang="ro-RO" sz="1400" b="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0" name="Text Box 95">
              <a:extLst>
                <a:ext uri="{FF2B5EF4-FFF2-40B4-BE49-F238E27FC236}">
                  <a16:creationId xmlns:a16="http://schemas.microsoft.com/office/drawing/2014/main" id="{4B0ED408-5EF7-41E3-B15D-DB5A393D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3168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16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  <a:r>
                <a:rPr kumimoji="0" lang="en-US" altLang="ro-RO" sz="16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ROI</a:t>
              </a:r>
              <a:endParaRPr kumimoji="0" lang="en-US" altLang="ro-RO" sz="1600" b="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1" name="Text Box 96">
              <a:extLst>
                <a:ext uri="{FF2B5EF4-FFF2-40B4-BE49-F238E27FC236}">
                  <a16:creationId xmlns:a16="http://schemas.microsoft.com/office/drawing/2014/main" id="{F08F3AD7-AC81-4006-AD28-FF60EF58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2640"/>
              <a:ext cx="3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o-RO" sz="3600" b="0">
                  <a:solidFill>
                    <a:srgbClr val="009900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</a:t>
              </a:r>
            </a:p>
          </p:txBody>
        </p:sp>
        <p:sp>
          <p:nvSpPr>
            <p:cNvPr id="8212" name="AutoShape 100">
              <a:extLst>
                <a:ext uri="{FF2B5EF4-FFF2-40B4-BE49-F238E27FC236}">
                  <a16:creationId xmlns:a16="http://schemas.microsoft.com/office/drawing/2014/main" id="{D87A465A-69AA-47D5-8E3F-73B9CAB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3107"/>
              <a:ext cx="240" cy="62"/>
            </a:xfrm>
            <a:prstGeom prst="rightArrow">
              <a:avLst>
                <a:gd name="adj1" fmla="val 50000"/>
                <a:gd name="adj2" fmla="val 96774"/>
              </a:avLst>
            </a:pr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o-RO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7" name="Group 103">
            <a:extLst>
              <a:ext uri="{FF2B5EF4-FFF2-40B4-BE49-F238E27FC236}">
                <a16:creationId xmlns:a16="http://schemas.microsoft.com/office/drawing/2014/main" id="{3C948419-85F3-442A-87F3-AF561EDC7E9D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375912" name="Rectangle 104">
              <a:extLst>
                <a:ext uri="{FF2B5EF4-FFF2-40B4-BE49-F238E27FC236}">
                  <a16:creationId xmlns:a16="http://schemas.microsoft.com/office/drawing/2014/main" id="{9931C953-7A15-471A-8680-B582D612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375913" name="Rectangle 105">
              <a:extLst>
                <a:ext uri="{FF2B5EF4-FFF2-40B4-BE49-F238E27FC236}">
                  <a16:creationId xmlns:a16="http://schemas.microsoft.com/office/drawing/2014/main" id="{76EB73A6-F393-461F-AA8F-13749F2D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40F628-17FB-4DD1-80A7-405053EF8B18}"/>
                  </a:ext>
                </a:extLst>
              </p14:cNvPr>
              <p14:cNvContentPartPr/>
              <p14:nvPr/>
            </p14:nvContentPartPr>
            <p14:xfrm>
              <a:off x="227880" y="1346760"/>
              <a:ext cx="8966880" cy="544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40F628-17FB-4DD1-80A7-405053EF8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520" y="1337400"/>
                <a:ext cx="8985600" cy="546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Text Box 3">
            <a:extLst>
              <a:ext uri="{FF2B5EF4-FFF2-40B4-BE49-F238E27FC236}">
                <a16:creationId xmlns:a16="http://schemas.microsoft.com/office/drawing/2014/main" id="{822D1BED-4205-49AE-A36B-F5AB17CA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48910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Definirea regiunii de interes</a:t>
            </a:r>
          </a:p>
          <a:p>
            <a:pPr algn="ctr">
              <a:defRPr/>
            </a:pPr>
            <a:endParaRPr kumimoji="1" lang="en-US" altLang="ro-RO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ro-RO">
                <a:solidFill>
                  <a:srgbClr val="FFFF00"/>
                </a:solidFill>
              </a:rPr>
              <a:t>Localizarea si definirea regiunii de interes:</a:t>
            </a:r>
          </a:p>
          <a:p>
            <a:pPr algn="just"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Def. : Regiunea de interes (ROI, RoI)</a:t>
            </a:r>
            <a:r>
              <a:rPr kumimoji="1" lang="en-US" altLang="ro-RO" sz="2000" b="0"/>
              <a:t> = zona din imaginea de intrare care </a:t>
            </a:r>
            <a:r>
              <a:rPr kumimoji="1" lang="en-US" altLang="ro-RO" sz="2000"/>
              <a:t>poate</a:t>
            </a:r>
            <a:r>
              <a:rPr kumimoji="1" lang="en-US" altLang="ro-RO" sz="2000" b="0"/>
              <a:t> contine obiectele/regiunile pe care vrem sa le analizam </a:t>
            </a:r>
          </a:p>
          <a:p>
            <a:pPr algn="just">
              <a:buFont typeface="Symbol" pitchFamily="18" charset="2"/>
              <a:buChar char="Þ"/>
              <a:defRPr/>
            </a:pPr>
            <a:r>
              <a:rPr kumimoji="1" lang="en-US" altLang="ro-RO" sz="2000" b="0"/>
              <a:t>Localizarea ei, atunci cand este posibila, este importanta pt. </a:t>
            </a:r>
            <a:r>
              <a:rPr kumimoji="1" lang="en-US" altLang="ro-RO" sz="2000"/>
              <a:t>reducerea complexitatii de calcul urmatoare</a:t>
            </a:r>
          </a:p>
          <a:p>
            <a:pPr algn="just">
              <a:buFont typeface="Symbol" pitchFamily="18" charset="2"/>
              <a:buChar char="Þ"/>
              <a:defRPr/>
            </a:pPr>
            <a:r>
              <a:rPr kumimoji="1" lang="en-US" altLang="ro-RO" sz="2000"/>
              <a:t> Definirea regiunii de interes:</a:t>
            </a:r>
            <a:r>
              <a:rPr kumimoji="1" lang="en-US" altLang="ro-RO" sz="2000" b="0"/>
              <a:t> utilizand informatii specifice problemei</a:t>
            </a:r>
          </a:p>
          <a:p>
            <a:pPr algn="just">
              <a:buFont typeface="Symbol" pitchFamily="18" charset="2"/>
              <a:buChar char="Þ"/>
              <a:defRPr/>
            </a:pPr>
            <a:r>
              <a:rPr kumimoji="1" lang="en-US" altLang="ro-RO" sz="2000" b="0"/>
              <a:t> </a:t>
            </a:r>
            <a:r>
              <a:rPr kumimoji="1" lang="en-US" altLang="ro-RO" sz="2000"/>
              <a:t>Localizarea regiunii de interes:</a:t>
            </a:r>
            <a:r>
              <a:rPr kumimoji="1" lang="en-US" altLang="ro-RO" sz="2000" b="0"/>
              <a:t> poate fi facuta manual sau automat.</a:t>
            </a:r>
          </a:p>
          <a:p>
            <a:pPr algn="just">
              <a:buFont typeface="Symbol" pitchFamily="18" charset="2"/>
              <a:buNone/>
              <a:defRPr/>
            </a:pPr>
            <a:r>
              <a:rPr kumimoji="1" lang="en-US" altLang="ro-RO" sz="2000"/>
              <a:t>	</a:t>
            </a:r>
            <a:r>
              <a:rPr kumimoji="1" lang="en-US" altLang="ro-RO" sz="2000" b="0"/>
              <a:t> La localizarea automata =&gt; folosim </a:t>
            </a:r>
            <a:r>
              <a:rPr kumimoji="1" lang="en-US" altLang="ro-RO" sz="2000"/>
              <a:t>tehnici de segmentare</a:t>
            </a:r>
            <a:r>
              <a:rPr kumimoji="1" lang="en-US" altLang="ro-RO" sz="2000" b="0"/>
              <a:t> a scenei in regiuni</a:t>
            </a:r>
            <a:endParaRPr kumimoji="1" lang="en-US" altLang="ro-RO" sz="2000"/>
          </a:p>
          <a:p>
            <a:pPr algn="just">
              <a:buFontTx/>
              <a:buChar char="o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Exemple:</a:t>
            </a:r>
            <a:endParaRPr kumimoji="1" lang="en-US" altLang="ro-RO" sz="2000" b="0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ro-RO" sz="2000" b="0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endParaRPr kumimoji="1" lang="en-US" altLang="ro-RO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endParaRPr kumimoji="1" lang="en-US" altLang="ro-RO">
              <a:solidFill>
                <a:srgbClr val="FFFF00"/>
              </a:solidFill>
            </a:endParaRPr>
          </a:p>
        </p:txBody>
      </p:sp>
      <p:grpSp>
        <p:nvGrpSpPr>
          <p:cNvPr id="10243" name="Group 57">
            <a:extLst>
              <a:ext uri="{FF2B5EF4-FFF2-40B4-BE49-F238E27FC236}">
                <a16:creationId xmlns:a16="http://schemas.microsoft.com/office/drawing/2014/main" id="{7283DB33-9FEE-4958-B2A3-02F88258259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5630863" cy="2162175"/>
            <a:chOff x="624" y="2736"/>
            <a:chExt cx="3547" cy="1362"/>
          </a:xfrm>
        </p:grpSpPr>
        <p:pic>
          <p:nvPicPr>
            <p:cNvPr id="10252" name="Picture 53">
              <a:extLst>
                <a:ext uri="{FF2B5EF4-FFF2-40B4-BE49-F238E27FC236}">
                  <a16:creationId xmlns:a16="http://schemas.microsoft.com/office/drawing/2014/main" id="{307C9B36-732E-447A-89B0-3F6F6B36F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736"/>
              <a:ext cx="1795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3" name="Line 54">
              <a:extLst>
                <a:ext uri="{FF2B5EF4-FFF2-40B4-BE49-F238E27FC236}">
                  <a16:creationId xmlns:a16="http://schemas.microsoft.com/office/drawing/2014/main" id="{3B4C8DC4-7D22-4630-B5E9-37AAFCDB77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776" y="3120"/>
              <a:ext cx="912" cy="576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Line 55">
              <a:extLst>
                <a:ext uri="{FF2B5EF4-FFF2-40B4-BE49-F238E27FC236}">
                  <a16:creationId xmlns:a16="http://schemas.microsoft.com/office/drawing/2014/main" id="{C97789B5-EBC9-4A41-965A-1CD8C813E8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68" y="3024"/>
              <a:ext cx="1824" cy="72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0312" name="Text Box 56">
              <a:extLst>
                <a:ext uri="{FF2B5EF4-FFF2-40B4-BE49-F238E27FC236}">
                  <a16:creationId xmlns:a16="http://schemas.microsoft.com/office/drawing/2014/main" id="{E41EB1D9-2868-432C-89E0-F126803F2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3694"/>
              <a:ext cx="1700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ro-RO" sz="18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RoI, identificata automat,</a:t>
              </a:r>
            </a:p>
            <a:p>
              <a:pPr algn="ctr">
                <a:defRPr/>
              </a:pPr>
              <a:r>
                <a:rPr lang="en-US" altLang="ro-RO" sz="18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prin segmentare</a:t>
              </a:r>
            </a:p>
          </p:txBody>
        </p:sp>
      </p:grpSp>
      <p:grpSp>
        <p:nvGrpSpPr>
          <p:cNvPr id="10244" name="Group 62">
            <a:extLst>
              <a:ext uri="{FF2B5EF4-FFF2-40B4-BE49-F238E27FC236}">
                <a16:creationId xmlns:a16="http://schemas.microsoft.com/office/drawing/2014/main" id="{65CB6154-70EA-4212-983D-812F3E19E55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343400"/>
            <a:ext cx="4046538" cy="2117725"/>
            <a:chOff x="2400" y="2736"/>
            <a:chExt cx="2549" cy="1334"/>
          </a:xfrm>
        </p:grpSpPr>
        <p:pic>
          <p:nvPicPr>
            <p:cNvPr id="10248" name="Picture 58">
              <a:extLst>
                <a:ext uri="{FF2B5EF4-FFF2-40B4-BE49-F238E27FC236}">
                  <a16:creationId xmlns:a16="http://schemas.microsoft.com/office/drawing/2014/main" id="{387B9DFC-0D1B-448A-8278-3F5AEE3CD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736"/>
              <a:ext cx="917" cy="1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9" name="Line 59">
              <a:extLst>
                <a:ext uri="{FF2B5EF4-FFF2-40B4-BE49-F238E27FC236}">
                  <a16:creationId xmlns:a16="http://schemas.microsoft.com/office/drawing/2014/main" id="{C17B13F8-1B47-498F-94D8-FBE535B6F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16"/>
              <a:ext cx="768" cy="3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0" name="Line 60">
              <a:extLst>
                <a:ext uri="{FF2B5EF4-FFF2-40B4-BE49-F238E27FC236}">
                  <a16:creationId xmlns:a16="http://schemas.microsoft.com/office/drawing/2014/main" id="{F1494351-93C0-4DA0-8BF2-6AEE84C77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864" cy="72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0317" name="Text Box 61">
              <a:extLst>
                <a:ext uri="{FF2B5EF4-FFF2-40B4-BE49-F238E27FC236}">
                  <a16:creationId xmlns:a16="http://schemas.microsoft.com/office/drawing/2014/main" id="{E0AAC97F-1467-44FF-A0D9-D57706A2E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736"/>
              <a:ext cx="1468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ro-RO" sz="18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RoI plasate manual</a:t>
              </a:r>
            </a:p>
            <a:p>
              <a:pPr algn="ctr">
                <a:defRPr/>
              </a:pPr>
              <a:r>
                <a:rPr lang="en-US" altLang="ro-RO" sz="18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in primul cadru </a:t>
              </a:r>
            </a:p>
            <a:p>
              <a:pPr algn="ctr">
                <a:defRPr/>
              </a:pPr>
              <a:r>
                <a:rPr lang="en-US" altLang="ro-RO" sz="18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dintr-o secventa video</a:t>
              </a:r>
            </a:p>
          </p:txBody>
        </p:sp>
      </p:grpSp>
      <p:grpSp>
        <p:nvGrpSpPr>
          <p:cNvPr id="10245" name="Group 103">
            <a:extLst>
              <a:ext uri="{FF2B5EF4-FFF2-40B4-BE49-F238E27FC236}">
                <a16:creationId xmlns:a16="http://schemas.microsoft.com/office/drawing/2014/main" id="{7720B881-BFC1-4972-A02A-A766C2BEE5BF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7" name="Rectangle 104">
              <a:extLst>
                <a:ext uri="{FF2B5EF4-FFF2-40B4-BE49-F238E27FC236}">
                  <a16:creationId xmlns:a16="http://schemas.microsoft.com/office/drawing/2014/main" id="{06D181DF-B5E9-440B-96C4-A1C1DECBD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18" name="Rectangle 105">
              <a:extLst>
                <a:ext uri="{FF2B5EF4-FFF2-40B4-BE49-F238E27FC236}">
                  <a16:creationId xmlns:a16="http://schemas.microsoft.com/office/drawing/2014/main" id="{F8CD6F04-C231-4E63-A7CD-E386BBCD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Text Box 3">
            <a:extLst>
              <a:ext uri="{FF2B5EF4-FFF2-40B4-BE49-F238E27FC236}">
                <a16:creationId xmlns:a16="http://schemas.microsoft.com/office/drawing/2014/main" id="{65B4AEA9-BC2A-4F3E-89BF-29CC36EC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8689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(1)</a:t>
            </a:r>
          </a:p>
          <a:p>
            <a:pPr algn="ctr">
              <a:defRPr/>
            </a:pPr>
            <a:endParaRPr kumimoji="1" lang="en-US" altLang="ro-RO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Segmentarea imaginii = </a:t>
            </a:r>
            <a:r>
              <a:rPr kumimoji="1" lang="en-US" altLang="ro-RO" sz="2000" b="0">
                <a:solidFill>
                  <a:srgbClr val="FFFF00"/>
                </a:solidFill>
              </a:rPr>
              <a:t>partitionarea imaginii in regiuni omogene disjuncte</a:t>
            </a:r>
          </a:p>
          <a:p>
            <a:pPr algn="just">
              <a:buFontTx/>
              <a:buChar char="•"/>
              <a:defRPr/>
            </a:pPr>
            <a:r>
              <a:rPr kumimoji="1" lang="en-US" altLang="ro-RO" sz="2000" b="0" i="1">
                <a:solidFill>
                  <a:srgbClr val="FFFF00"/>
                </a:solidFill>
              </a:rPr>
              <a:t>“Segmentare buna” </a:t>
            </a:r>
            <a:r>
              <a:rPr kumimoji="1" lang="en-US" altLang="ro-RO" sz="2000" b="0"/>
              <a:t>(cfm. Haralick si Shapiro) </a:t>
            </a:r>
            <a:r>
              <a:rPr kumimoji="1" lang="en-US" altLang="ro-RO" sz="2000" b="0">
                <a:sym typeface="Wingdings" pitchFamily="2" charset="2"/>
              </a:rPr>
              <a:t>: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ro-RO" sz="2000" b="0"/>
              <a:t> Obtinerea unor regiuni uniforme si omogene in raport cu trasaturile vizuale alese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ro-RO" sz="2000" b="0"/>
              <a:t> Regiuni simple, fara multe goluri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ro-RO" sz="2000" b="0"/>
              <a:t> In regiunile adiacente, valorile trasaturilor vizuale sa fie mult diferite de la o regiune la alta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ro-RO" sz="2000" b="0"/>
              <a:t> </a:t>
            </a:r>
            <a:r>
              <a:rPr kumimoji="1" lang="en-US" altLang="ro-RO" sz="2000"/>
              <a:t>Granitele regiunilor</a:t>
            </a:r>
            <a:r>
              <a:rPr kumimoji="1" lang="en-US" altLang="ro-RO" sz="2000" b="0"/>
              <a:t> sa fie simple, netede, bine delimitate spatial</a:t>
            </a:r>
          </a:p>
          <a:p>
            <a:pPr algn="just">
              <a:buFontTx/>
              <a:buChar char="•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Definitia formala a segmentarii imaginii: </a:t>
            </a:r>
          </a:p>
          <a:p>
            <a:pPr algn="just">
              <a:defRPr/>
            </a:pPr>
            <a:r>
              <a:rPr kumimoji="1" lang="en-US" altLang="ro-RO" sz="2000" b="0"/>
              <a:t>		Fie </a:t>
            </a:r>
            <a:r>
              <a:rPr kumimoji="1" lang="it-IT" altLang="ro-RO" sz="2000">
                <a:cs typeface="Times New Roman" pitchFamily="18" charset="0"/>
              </a:rPr>
              <a:t>I</a:t>
            </a:r>
            <a:r>
              <a:rPr kumimoji="1" lang="it-IT" altLang="ro-RO" sz="2000" b="0">
                <a:cs typeface="Times New Roman" pitchFamily="18" charset="0"/>
              </a:rPr>
              <a:t> – multimea pixelilor din imagine;</a:t>
            </a:r>
          </a:p>
          <a:p>
            <a:pPr algn="just">
              <a:defRPr/>
            </a:pPr>
            <a:r>
              <a:rPr kumimoji="1" lang="it-IT" altLang="ro-RO" sz="2000" b="0">
                <a:cs typeface="Times New Roman" pitchFamily="18" charset="0"/>
              </a:rPr>
              <a:t>	=&gt; segmentarea lui </a:t>
            </a:r>
            <a:r>
              <a:rPr kumimoji="1" lang="it-IT" altLang="ro-RO" sz="2000">
                <a:cs typeface="Times New Roman" pitchFamily="18" charset="0"/>
              </a:rPr>
              <a:t>I</a:t>
            </a:r>
            <a:r>
              <a:rPr kumimoji="1" lang="it-IT" altLang="ro-RO" sz="2000" b="0">
                <a:cs typeface="Times New Roman" pitchFamily="18" charset="0"/>
              </a:rPr>
              <a:t> = gasirea unei partitii </a:t>
            </a:r>
            <a:r>
              <a:rPr kumimoji="1" lang="it-IT" altLang="ro-RO" sz="2000" b="0" i="1">
                <a:cs typeface="Times New Roman" pitchFamily="18" charset="0"/>
              </a:rPr>
              <a:t>P </a:t>
            </a:r>
            <a:r>
              <a:rPr kumimoji="1" lang="it-IT" altLang="ro-RO" sz="2000" b="0">
                <a:cs typeface="Times New Roman" pitchFamily="18" charset="0"/>
              </a:rPr>
              <a:t>de </a:t>
            </a:r>
            <a:r>
              <a:rPr kumimoji="1" lang="it-IT" altLang="ro-RO" sz="2000" b="0" i="1">
                <a:cs typeface="Times New Roman" pitchFamily="18" charset="0"/>
              </a:rPr>
              <a:t>N</a:t>
            </a:r>
            <a:r>
              <a:rPr kumimoji="1" lang="it-IT" altLang="ro-RO" sz="2000" b="0">
                <a:cs typeface="Times New Roman" pitchFamily="18" charset="0"/>
              </a:rPr>
              <a:t> submultimi </a:t>
            </a:r>
            <a:r>
              <a:rPr kumimoji="1" lang="it-IT" altLang="ro-RO" sz="2000" b="0" i="1">
                <a:cs typeface="Times New Roman" pitchFamily="18" charset="0"/>
              </a:rPr>
              <a:t>R</a:t>
            </a:r>
            <a:r>
              <a:rPr kumimoji="1" lang="it-IT" altLang="ro-RO" sz="2000" b="0" i="1" baseline="-25000">
                <a:cs typeface="Times New Roman" pitchFamily="18" charset="0"/>
              </a:rPr>
              <a:t>k</a:t>
            </a:r>
            <a:r>
              <a:rPr kumimoji="1" lang="it-IT" altLang="ro-RO" sz="2000" b="0">
                <a:cs typeface="Times New Roman" pitchFamily="18" charset="0"/>
              </a:rPr>
              <a:t>, avand definit </a:t>
            </a:r>
            <a:r>
              <a:rPr kumimoji="1" lang="it-IT" altLang="ro-RO" sz="2000" b="0" i="1">
                <a:cs typeface="Times New Roman" pitchFamily="18" charset="0"/>
              </a:rPr>
              <a:t>H</a:t>
            </a:r>
            <a:r>
              <a:rPr kumimoji="1" lang="it-IT" altLang="ro-RO" sz="2000" b="0">
                <a:cs typeface="Times New Roman" pitchFamily="18" charset="0"/>
              </a:rPr>
              <a:t> – un predicat de omogenitate, astfel incat:</a:t>
            </a:r>
            <a:endParaRPr kumimoji="1" lang="it-IT" altLang="ro-RO" sz="2000" b="0" i="1">
              <a:cs typeface="Times New Roman" pitchFamily="18" charset="0"/>
            </a:endParaRPr>
          </a:p>
          <a:p>
            <a:pPr>
              <a:defRPr/>
            </a:pPr>
            <a:r>
              <a:rPr kumimoji="1" lang="it-IT" altLang="ro-RO" sz="1800" b="0">
                <a:cs typeface="Times New Roman" pitchFamily="18" charset="0"/>
              </a:rPr>
              <a:t>			 </a:t>
            </a:r>
          </a:p>
          <a:p>
            <a:pPr lvl="2">
              <a:buFont typeface="Wingdings" pitchFamily="2" charset="2"/>
              <a:buChar char="Ø"/>
              <a:defRPr/>
            </a:pPr>
            <a:endParaRPr kumimoji="1" lang="it-IT" altLang="ro-RO" sz="180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kumimoji="1" lang="it-IT" altLang="ro-RO" sz="2000" b="0" i="1">
              <a:cs typeface="Times New Roman" pitchFamily="18" charset="0"/>
            </a:endParaRPr>
          </a:p>
          <a:p>
            <a:pPr>
              <a:defRPr/>
            </a:pPr>
            <a:r>
              <a:rPr kumimoji="1" lang="it-IT" altLang="ro-RO" sz="2000" b="0" i="1">
                <a:cs typeface="Times New Roman" pitchFamily="18" charset="0"/>
              </a:rPr>
              <a:t>Exemple simple de predicate de omogenitate: </a:t>
            </a:r>
            <a:r>
              <a:rPr kumimoji="1" lang="it-IT" altLang="ro-RO" sz="2000" b="0">
                <a:cs typeface="Times New Roman" pitchFamily="18" charset="0"/>
              </a:rPr>
              <a:t>luminanta,</a:t>
            </a:r>
            <a:r>
              <a:rPr kumimoji="1" lang="it-IT" altLang="ro-RO" sz="2000" b="0" i="1">
                <a:cs typeface="Times New Roman" pitchFamily="18" charset="0"/>
              </a:rPr>
              <a:t> </a:t>
            </a:r>
            <a:r>
              <a:rPr kumimoji="1" lang="it-IT" altLang="ro-RO" sz="2000" b="0">
                <a:cs typeface="Times New Roman" pitchFamily="18" charset="0"/>
              </a:rPr>
              <a:t>culoarea, textura</a:t>
            </a:r>
            <a:r>
              <a:rPr kumimoji="1" lang="it-IT" altLang="ro-RO" sz="2000" i="1">
                <a:cs typeface="Times New Roman" pitchFamily="18" charset="0"/>
              </a:rPr>
              <a:t> </a:t>
            </a:r>
          </a:p>
        </p:txBody>
      </p:sp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02EF491C-846C-4485-838D-0706E8AF7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257800"/>
          <a:ext cx="8248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13400" imgH="431800" progId="Equation.3">
                  <p:embed/>
                </p:oleObj>
              </mc:Choice>
              <mc:Fallback>
                <p:oleObj name="Equation" r:id="rId3" imgW="5613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8248650" cy="635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103">
            <a:extLst>
              <a:ext uri="{FF2B5EF4-FFF2-40B4-BE49-F238E27FC236}">
                <a16:creationId xmlns:a16="http://schemas.microsoft.com/office/drawing/2014/main" id="{BF75080A-63B3-4087-926F-A8282C712F0D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8" name="Rectangle 104">
              <a:extLst>
                <a:ext uri="{FF2B5EF4-FFF2-40B4-BE49-F238E27FC236}">
                  <a16:creationId xmlns:a16="http://schemas.microsoft.com/office/drawing/2014/main" id="{E6DDC582-3117-49A8-8092-A1B1907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9" name="Rectangle 105">
              <a:extLst>
                <a:ext uri="{FF2B5EF4-FFF2-40B4-BE49-F238E27FC236}">
                  <a16:creationId xmlns:a16="http://schemas.microsoft.com/office/drawing/2014/main" id="{B56C5A97-1BCA-4A43-BFF9-F8C7BA2C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743F16-C558-4086-9D9E-B1869E9975DB}"/>
                  </a:ext>
                </a:extLst>
              </p14:cNvPr>
              <p14:cNvContentPartPr/>
              <p14:nvPr/>
            </p14:nvContentPartPr>
            <p14:xfrm>
              <a:off x="469080" y="59400"/>
              <a:ext cx="8674200" cy="651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743F16-C558-4086-9D9E-B1869E9975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720" y="50040"/>
                <a:ext cx="8692920" cy="65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F028-7F0B-4C60-9E03-855EEAD8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7A64-17B5-42B7-ACEC-99272C99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84ED53-7AE1-4595-A170-D20EC3A4DBC2}"/>
                  </a:ext>
                </a:extLst>
              </p14:cNvPr>
              <p14:cNvContentPartPr/>
              <p14:nvPr/>
            </p14:nvContentPartPr>
            <p14:xfrm>
              <a:off x="430560" y="138600"/>
              <a:ext cx="8876160" cy="651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84ED53-7AE1-4595-A170-D20EC3A4DB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" y="129240"/>
                <a:ext cx="8894880" cy="65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7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Text Box 3">
            <a:extLst>
              <a:ext uri="{FF2B5EF4-FFF2-40B4-BE49-F238E27FC236}">
                <a16:creationId xmlns:a16="http://schemas.microsoft.com/office/drawing/2014/main" id="{5EC738B7-F2A3-4C22-8B90-FE1BCE1A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4710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(2)</a:t>
            </a:r>
          </a:p>
          <a:p>
            <a:pPr algn="ctr">
              <a:defRPr/>
            </a:pPr>
            <a:endParaRPr kumimoji="1" lang="en-US" altLang="ro-RO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ro-RO" sz="2000">
                <a:solidFill>
                  <a:srgbClr val="FFFF00"/>
                </a:solidFill>
              </a:rPr>
              <a:t>Categorii de metode de segmentare a imaginilor:</a:t>
            </a:r>
          </a:p>
          <a:p>
            <a:pPr algn="just">
              <a:buFontTx/>
              <a:buChar char="•"/>
              <a:defRPr/>
            </a:pPr>
            <a:endParaRPr kumimoji="1" lang="en-US" altLang="ro-RO" sz="2000" b="0">
              <a:solidFill>
                <a:srgbClr val="FFFF00"/>
              </a:solidFill>
            </a:endParaRPr>
          </a:p>
          <a:p>
            <a:pPr>
              <a:defRPr/>
            </a:pPr>
            <a:r>
              <a:rPr kumimoji="1" lang="it-IT" altLang="ro-RO" sz="2000">
                <a:cs typeface="Times New Roman" pitchFamily="18" charset="0"/>
              </a:rPr>
              <a:t>			</a:t>
            </a:r>
            <a:r>
              <a:rPr kumimoji="1" lang="it-IT" altLang="ro-RO" sz="2000" b="0">
                <a:solidFill>
                  <a:srgbClr val="FFFF00"/>
                </a:solidFill>
                <a:cs typeface="Times New Roman" pitchFamily="18" charset="0"/>
              </a:rPr>
              <a:t>1.  Metode de segmentare in spatiul trasaturilor</a:t>
            </a:r>
            <a:r>
              <a:rPr kumimoji="1" lang="it-IT" altLang="ro-RO" sz="2000" b="0">
                <a:cs typeface="Times New Roman" pitchFamily="18" charset="0"/>
              </a:rPr>
              <a:t>, prin clasificarea sau 		gruparea trasaturilor =&gt; nu tin cont de informatia spatiala, ci doar de 		uniformitatea trasaturilor	</a:t>
            </a:r>
          </a:p>
          <a:p>
            <a:pPr>
              <a:defRPr/>
            </a:pPr>
            <a:endParaRPr kumimoji="1" lang="it-IT" altLang="ro-RO" sz="2000" b="0">
              <a:cs typeface="Times New Roman" pitchFamily="18" charset="0"/>
            </a:endParaRPr>
          </a:p>
          <a:p>
            <a:pPr>
              <a:defRPr/>
            </a:pPr>
            <a:r>
              <a:rPr kumimoji="1" lang="it-IT" altLang="ro-RO" sz="2000">
                <a:cs typeface="Times New Roman" pitchFamily="18" charset="0"/>
              </a:rPr>
              <a:t>			</a:t>
            </a:r>
            <a:r>
              <a:rPr kumimoji="1" lang="it-IT" altLang="ro-RO" sz="2000" b="0">
                <a:solidFill>
                  <a:srgbClr val="FFFF00"/>
                </a:solidFill>
                <a:cs typeface="Times New Roman" pitchFamily="18" charset="0"/>
              </a:rPr>
              <a:t>2.  Metode de segmentare in domeniul spatial</a:t>
            </a:r>
            <a:r>
              <a:rPr kumimoji="1" lang="it-IT" altLang="ro-RO" sz="2000" b="0">
                <a:cs typeface="Times New Roman" pitchFamily="18" charset="0"/>
              </a:rPr>
              <a:t> =&gt; segmentarea tine 		cont de constrangeri spatiale, pe langa cele de uniformitate a 			trasaturilor</a:t>
            </a:r>
          </a:p>
          <a:p>
            <a:pPr>
              <a:defRPr/>
            </a:pPr>
            <a:endParaRPr kumimoji="1" lang="it-IT" altLang="ro-RO" sz="2000">
              <a:cs typeface="Times New Roman" pitchFamily="18" charset="0"/>
            </a:endParaRPr>
          </a:p>
          <a:p>
            <a:pPr>
              <a:defRPr/>
            </a:pPr>
            <a:r>
              <a:rPr kumimoji="1" lang="it-IT" altLang="ro-RO" sz="2000">
                <a:cs typeface="Times New Roman" pitchFamily="18" charset="0"/>
              </a:rPr>
              <a:t>			</a:t>
            </a:r>
            <a:r>
              <a:rPr kumimoji="1" lang="it-IT" altLang="ro-RO" sz="2000" b="0">
                <a:solidFill>
                  <a:srgbClr val="FFFF00"/>
                </a:solidFill>
                <a:cs typeface="Times New Roman" pitchFamily="18" charset="0"/>
              </a:rPr>
              <a:t>3.  Metode bazate pe psihofizica formarii imaginii</a:t>
            </a:r>
            <a:r>
              <a:rPr kumimoji="1" lang="it-IT" altLang="ro-RO" sz="2000" b="0">
                <a:cs typeface="Times New Roman" pitchFamily="18" charset="0"/>
              </a:rPr>
              <a:t> =&gt; categorie noua, 		specifica imaginilor color</a:t>
            </a:r>
            <a:endParaRPr kumimoji="1" lang="en-US" altLang="ro-RO">
              <a:solidFill>
                <a:srgbClr val="FFFF00"/>
              </a:solidFill>
            </a:endParaRPr>
          </a:p>
        </p:txBody>
      </p:sp>
      <p:grpSp>
        <p:nvGrpSpPr>
          <p:cNvPr id="14339" name="Group 103">
            <a:extLst>
              <a:ext uri="{FF2B5EF4-FFF2-40B4-BE49-F238E27FC236}">
                <a16:creationId xmlns:a16="http://schemas.microsoft.com/office/drawing/2014/main" id="{8B067C16-AEE8-4B65-9454-E7C3F38A4769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7" name="Rectangle 104">
              <a:extLst>
                <a:ext uri="{FF2B5EF4-FFF2-40B4-BE49-F238E27FC236}">
                  <a16:creationId xmlns:a16="http://schemas.microsoft.com/office/drawing/2014/main" id="{260DCB91-1F06-4F86-BE10-6694A9E4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8" name="Rectangle 105">
              <a:extLst>
                <a:ext uri="{FF2B5EF4-FFF2-40B4-BE49-F238E27FC236}">
                  <a16:creationId xmlns:a16="http://schemas.microsoft.com/office/drawing/2014/main" id="{11A3999E-0BF8-4CBC-B9C0-8B71E6B21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DF13BF-DA47-48B1-803F-A545BDBCB6F3}"/>
                  </a:ext>
                </a:extLst>
              </p14:cNvPr>
              <p14:cNvContentPartPr/>
              <p14:nvPr/>
            </p14:nvContentPartPr>
            <p14:xfrm>
              <a:off x="249480" y="1969560"/>
              <a:ext cx="1871280" cy="273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DF13BF-DA47-48B1-803F-A545BDBCB6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20" y="1960200"/>
                <a:ext cx="1890000" cy="275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8008EF70-15A8-4D99-907D-70A98A853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4725987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imaginilor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spatiul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ro-RO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ro-RO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(1)</a:t>
            </a:r>
          </a:p>
          <a:p>
            <a:pPr algn="ctr">
              <a:defRPr/>
            </a:pPr>
            <a:endParaRPr kumimoji="1" lang="en-US" altLang="ro-RO" sz="28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kumimoji="1" lang="it-IT" altLang="ro-RO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Doua metode de baza:</a:t>
            </a:r>
            <a:endParaRPr kumimoji="1" lang="it-IT" altLang="ro-RO" sz="2000" b="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kumimoji="1" lang="it-IT" altLang="ro-RO" sz="2000" b="0" dirty="0">
                <a:cs typeface="Times New Roman" pitchFamily="18" charset="0"/>
              </a:rPr>
              <a:t>		1.  Gruparea trasaturilor (culoare, luminanta, textura, etc.)</a:t>
            </a:r>
          </a:p>
          <a:p>
            <a:pPr>
              <a:defRPr/>
            </a:pPr>
            <a:r>
              <a:rPr kumimoji="1" lang="it-IT" altLang="ro-RO" sz="2000" b="0" dirty="0">
                <a:cs typeface="Times New Roman" pitchFamily="18" charset="0"/>
              </a:rPr>
              <a:t>		2.  Compararea cu prag a histogramei</a:t>
            </a:r>
          </a:p>
          <a:p>
            <a:pPr>
              <a:buFont typeface="Arial" charset="0"/>
              <a:buChar char="•"/>
              <a:defRPr/>
            </a:pPr>
            <a:endParaRPr kumimoji="1" lang="it-IT" altLang="ro-RO" sz="2000" b="0" dirty="0"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kumimoji="1" lang="it-IT" altLang="ro-RO" sz="2000" dirty="0">
                <a:cs typeface="Times New Roman" pitchFamily="18" charset="0"/>
              </a:rPr>
              <a:t>Problema majora</a:t>
            </a:r>
            <a:r>
              <a:rPr kumimoji="1" lang="it-IT" altLang="ro-RO" sz="2000" b="0" dirty="0">
                <a:cs typeface="Times New Roman" pitchFamily="18" charset="0"/>
              </a:rPr>
              <a:t>: gasirea celor mai potrivite trasaturi pt. segmentare! </a:t>
            </a:r>
            <a:r>
              <a:rPr kumimoji="1" lang="it-IT" altLang="ro-RO" sz="2000" b="0" dirty="0">
                <a:cs typeface="Times New Roman" pitchFamily="18" charset="0"/>
                <a:sym typeface="Wingdings" pitchFamily="2" charset="2"/>
              </a:rPr>
              <a:t> </a:t>
            </a:r>
            <a:r>
              <a:rPr kumimoji="1" lang="it-IT" altLang="ro-RO" sz="2000" i="1" dirty="0">
                <a:solidFill>
                  <a:srgbClr val="FFFF00"/>
                </a:solidFill>
                <a:cs typeface="Times New Roman" pitchFamily="18" charset="0"/>
                <a:sym typeface="Wingdings" pitchFamily="2" charset="2"/>
              </a:rPr>
              <a:t>selectia trasaturilor</a:t>
            </a:r>
            <a:r>
              <a:rPr kumimoji="1" lang="it-IT" altLang="ro-RO" sz="2000" b="0" dirty="0">
                <a:cs typeface="Times New Roman" pitchFamily="18" charset="0"/>
              </a:rPr>
              <a:t> ; depinde de aplicatie/context; este furnizata fie de cunostintele expertului, fie prin strategii automate (v. Curs 6)</a:t>
            </a:r>
          </a:p>
          <a:p>
            <a:pPr>
              <a:buFont typeface="Arial" charset="0"/>
              <a:buChar char="•"/>
              <a:defRPr/>
            </a:pPr>
            <a:endParaRPr kumimoji="1" lang="it-IT" altLang="ro-RO" sz="2000" i="1" dirty="0"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kumimoji="1" lang="it-IT" altLang="ro-RO" sz="2000" i="1" dirty="0">
                <a:solidFill>
                  <a:srgbClr val="FFFF00"/>
                </a:solidFill>
                <a:cs typeface="Times New Roman" pitchFamily="18" charset="0"/>
              </a:rPr>
              <a:t>Tendintele actuale:</a:t>
            </a:r>
            <a:r>
              <a:rPr kumimoji="1" lang="it-IT" altLang="ro-RO" sz="2000" b="0" dirty="0">
                <a:cs typeface="Times New Roman" pitchFamily="18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kumimoji="1" lang="it-IT" altLang="ro-RO" sz="2000" b="0" dirty="0">
                <a:cs typeface="Times New Roman" pitchFamily="18" charset="0"/>
              </a:rPr>
              <a:t>		- combinarea trasaturilor simple cu trasaturi de nivel inalt; </a:t>
            </a:r>
          </a:p>
          <a:p>
            <a:pPr>
              <a:buFont typeface="Arial" charset="0"/>
              <a:buNone/>
              <a:defRPr/>
            </a:pPr>
            <a:r>
              <a:rPr kumimoji="1" lang="it-IT" altLang="ro-RO" sz="2000" b="0" dirty="0">
                <a:cs typeface="Times New Roman" pitchFamily="18" charset="0"/>
              </a:rPr>
              <a:t>		- segmentare supervizata (bazata pe model)</a:t>
            </a:r>
          </a:p>
          <a:p>
            <a:pPr>
              <a:buFont typeface="Arial" charset="0"/>
              <a:buNone/>
              <a:defRPr/>
            </a:pPr>
            <a:r>
              <a:rPr kumimoji="1" lang="it-IT" altLang="ro-RO" sz="2000" b="0" dirty="0">
                <a:cs typeface="Times New Roman" pitchFamily="18" charset="0"/>
              </a:rPr>
              <a:t>		- utilizarea informatiei de </a:t>
            </a:r>
            <a:r>
              <a:rPr kumimoji="1" lang="it-IT" altLang="ro-RO" sz="2000" b="0">
                <a:cs typeface="Times New Roman" pitchFamily="18" charset="0"/>
              </a:rPr>
              <a:t>tip expert</a:t>
            </a:r>
            <a:endParaRPr kumimoji="1" lang="it-IT" altLang="ro-RO" sz="2000" i="1" dirty="0">
              <a:cs typeface="Times New Roman" pitchFamily="18" charset="0"/>
            </a:endParaRPr>
          </a:p>
        </p:txBody>
      </p:sp>
      <p:grpSp>
        <p:nvGrpSpPr>
          <p:cNvPr id="16387" name="Group 103">
            <a:extLst>
              <a:ext uri="{FF2B5EF4-FFF2-40B4-BE49-F238E27FC236}">
                <a16:creationId xmlns:a16="http://schemas.microsoft.com/office/drawing/2014/main" id="{EFCCC487-49EA-4157-ADA7-CBF763450EE0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7" name="Rectangle 104">
              <a:extLst>
                <a:ext uri="{FF2B5EF4-FFF2-40B4-BE49-F238E27FC236}">
                  <a16:creationId xmlns:a16="http://schemas.microsoft.com/office/drawing/2014/main" id="{65A8E1E8-7078-447B-A5AC-E55D83F9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8" name="Rectangle 105">
              <a:extLst>
                <a:ext uri="{FF2B5EF4-FFF2-40B4-BE49-F238E27FC236}">
                  <a16:creationId xmlns:a16="http://schemas.microsoft.com/office/drawing/2014/main" id="{0EF2C251-FC7D-4506-8DE6-E331DCFA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65A086-4396-4DA0-A130-18215FD81431}"/>
                  </a:ext>
                </a:extLst>
              </p14:cNvPr>
              <p14:cNvContentPartPr/>
              <p14:nvPr/>
            </p14:nvContentPartPr>
            <p14:xfrm>
              <a:off x="794520" y="2070000"/>
              <a:ext cx="8221320" cy="93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65A086-4396-4DA0-A130-18215FD81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160" y="2060640"/>
                <a:ext cx="8240040" cy="95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671A1381-DA8B-41B3-A983-EB9BC149D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88"/>
            <a:ext cx="9144000" cy="3721100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1" lang="en-US" altLang="ro-RO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Segmentarea imaginilor in spatiul trasaturilor (2)</a:t>
            </a:r>
          </a:p>
          <a:p>
            <a:pPr algn="ctr">
              <a:defRPr/>
            </a:pPr>
            <a:endParaRPr kumimoji="1" lang="en-US" altLang="ro-RO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kumimoji="1" lang="it-IT" altLang="ro-RO" sz="2000" i="1">
                <a:solidFill>
                  <a:srgbClr val="FFFF00"/>
                </a:solidFill>
                <a:cs typeface="Times New Roman" pitchFamily="18" charset="0"/>
              </a:rPr>
              <a:t>	1. Segmentare prin gruparea valorilor trasaturilor:</a:t>
            </a:r>
          </a:p>
          <a:p>
            <a:pPr>
              <a:defRPr/>
            </a:pPr>
            <a:r>
              <a:rPr kumimoji="1" lang="it-IT" altLang="ro-RO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</a:t>
            </a:r>
            <a:r>
              <a:rPr kumimoji="1" lang="it-IT" altLang="ro-RO" sz="2000" b="0">
                <a:cs typeface="Times New Roman" pitchFamily="18" charset="0"/>
              </a:rPr>
              <a:t>= clasificare nesupervizata a trasaturilor</a:t>
            </a:r>
          </a:p>
          <a:p>
            <a:pPr>
              <a:defRPr/>
            </a:pPr>
            <a:r>
              <a:rPr kumimoji="1" lang="it-IT" altLang="ro-RO" sz="2000" b="0"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kumimoji="1" lang="it-IT" altLang="ro-RO" sz="2000" b="0">
                <a:cs typeface="Times New Roman" pitchFamily="18" charset="0"/>
              </a:rPr>
              <a:t>	O trasatura poate descrie un pixel sau un grup de pixeli (fereastra)	</a:t>
            </a:r>
          </a:p>
          <a:p>
            <a:pPr>
              <a:defRPr/>
            </a:pPr>
            <a:r>
              <a:rPr kumimoji="1" lang="it-IT" altLang="ro-RO" sz="2000" b="0">
                <a:cs typeface="Times New Roman" pitchFamily="18" charset="0"/>
              </a:rPr>
              <a:t>	= </a:t>
            </a:r>
            <a:r>
              <a:rPr kumimoji="1" lang="it-IT" altLang="ro-RO" sz="2000" b="0">
                <a:cs typeface="Times New Roman" pitchFamily="18" charset="0"/>
                <a:sym typeface="Wingdings" pitchFamily="2" charset="2"/>
              </a:rPr>
              <a:t>algoritmi care </a:t>
            </a:r>
            <a:r>
              <a:rPr kumimoji="1" lang="it-IT" altLang="ro-RO" sz="2000" b="0">
                <a:solidFill>
                  <a:srgbClr val="FFFF00"/>
                </a:solidFill>
                <a:cs typeface="Times New Roman" pitchFamily="18" charset="0"/>
                <a:sym typeface="Wingdings" pitchFamily="2" charset="2"/>
              </a:rPr>
              <a:t>genereaza clase/grupuri fara cunostinte a-priori (fara antrenare)</a:t>
            </a:r>
          </a:p>
          <a:p>
            <a:pPr>
              <a:defRPr/>
            </a:pPr>
            <a:endParaRPr kumimoji="1" lang="it-IT" altLang="ro-RO" sz="2000" b="0">
              <a:cs typeface="Times New Roman" pitchFamily="18" charset="0"/>
              <a:sym typeface="Wingdings" pitchFamily="2" charset="2"/>
            </a:endParaRPr>
          </a:p>
          <a:p>
            <a:pPr lvl="2">
              <a:defRPr/>
            </a:pPr>
            <a:endParaRPr kumimoji="1" lang="en-US" altLang="ro-RO" sz="1800" b="0"/>
          </a:p>
          <a:p>
            <a:pPr lvl="2">
              <a:defRPr/>
            </a:pPr>
            <a:r>
              <a:rPr kumimoji="1" lang="en-US" altLang="ro-RO" sz="1800" b="0"/>
              <a:t>	</a:t>
            </a:r>
          </a:p>
          <a:p>
            <a:pPr lvl="2">
              <a:defRPr/>
            </a:pPr>
            <a:r>
              <a:rPr kumimoji="1" lang="en-US" altLang="ro-RO" sz="1800" i="1"/>
              <a:t>	</a:t>
            </a:r>
            <a:endParaRPr kumimoji="1" lang="it-IT" altLang="ro-RO" sz="2000" b="0"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18435" name="Group 103">
            <a:extLst>
              <a:ext uri="{FF2B5EF4-FFF2-40B4-BE49-F238E27FC236}">
                <a16:creationId xmlns:a16="http://schemas.microsoft.com/office/drawing/2014/main" id="{4E3BFE59-7D4B-4FB1-AB28-2A483792A769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7" name="Rectangle 104">
              <a:extLst>
                <a:ext uri="{FF2B5EF4-FFF2-40B4-BE49-F238E27FC236}">
                  <a16:creationId xmlns:a16="http://schemas.microsoft.com/office/drawing/2014/main" id="{D7736076-E4F0-4258-87C0-981FE4D3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b="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b="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b="0" dirty="0"/>
            </a:p>
          </p:txBody>
        </p:sp>
        <p:sp>
          <p:nvSpPr>
            <p:cNvPr id="8" name="Rectangle 105">
              <a:extLst>
                <a:ext uri="{FF2B5EF4-FFF2-40B4-BE49-F238E27FC236}">
                  <a16:creationId xmlns:a16="http://schemas.microsoft.com/office/drawing/2014/main" id="{B933B222-7DB5-44BF-ACA4-48E36A35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b="0"/>
                <a:t>Curs 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72F32B-34F4-4AE7-8D10-7F3EB728AACF}"/>
                  </a:ext>
                </a:extLst>
              </p14:cNvPr>
              <p14:cNvContentPartPr/>
              <p14:nvPr/>
            </p14:nvContentPartPr>
            <p14:xfrm>
              <a:off x="6051600" y="1245240"/>
              <a:ext cx="2098440" cy="86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72F32B-34F4-4AE7-8D10-7F3EB728AA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2240" y="1235880"/>
                <a:ext cx="2117160" cy="88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o-RO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o-RO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1A68F951EAC47BFE421037FC9193A" ma:contentTypeVersion="1" ma:contentTypeDescription="Create a new document." ma:contentTypeScope="" ma:versionID="87fac5ccac7d3eb5380680090bbfbe23">
  <xsd:schema xmlns:xsd="http://www.w3.org/2001/XMLSchema" xmlns:xs="http://www.w3.org/2001/XMLSchema" xmlns:p="http://schemas.microsoft.com/office/2006/metadata/properties" xmlns:ns2="9ad0113c-5053-4c07-8bbf-b9797d52a95f" targetNamespace="http://schemas.microsoft.com/office/2006/metadata/properties" ma:root="true" ma:fieldsID="08b32e02a85358330f44676b5463db41" ns2:_="">
    <xsd:import namespace="9ad0113c-5053-4c07-8bbf-b9797d52a95f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0113c-5053-4c07-8bbf-b9797d52a95f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9ad0113c-5053-4c07-8bbf-b9797d52a95f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CB548-CC34-43C5-B286-BD775F648DB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5A4C52C-2214-4704-B767-B0B092DAAF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d0113c-5053-4c07-8bbf-b9797d52a9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3B67CB-2002-4097-9B20-CED7A6622815}">
  <ds:schemaRefs>
    <ds:schemaRef ds:uri="http://schemas.microsoft.com/office/2006/metadata/properties"/>
    <ds:schemaRef ds:uri="http://schemas.microsoft.com/office/infopath/2007/PartnerControls"/>
    <ds:schemaRef ds:uri="9ad0113c-5053-4c07-8bbf-b9797d52a95f"/>
  </ds:schemaRefs>
</ds:datastoreItem>
</file>

<file path=customXml/itemProps4.xml><?xml version="1.0" encoding="utf-8"?>
<ds:datastoreItem xmlns:ds="http://schemas.openxmlformats.org/officeDocument/2006/customXml" ds:itemID="{8E8E6852-19E0-4F78-98CA-74CB1E038F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2787</TotalTime>
  <Words>1554</Words>
  <Application>Microsoft Office PowerPoint</Application>
  <PresentationFormat>On-screen Show (4:3)</PresentationFormat>
  <Paragraphs>293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Monotype Corsiva</vt:lpstr>
      <vt:lpstr>Symbol</vt:lpstr>
      <vt:lpstr>Tahoma</vt:lpstr>
      <vt:lpstr>Times New Roman</vt:lpstr>
      <vt:lpstr>Wingdings</vt:lpstr>
      <vt:lpstr>Central business district design template</vt:lpstr>
      <vt:lpstr>Equation</vt:lpstr>
      <vt:lpstr>Document</vt:lpstr>
      <vt:lpstr>Bitmap Image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207</cp:revision>
  <dcterms:created xsi:type="dcterms:W3CDTF">2007-10-02T18:34:09Z</dcterms:created>
  <dcterms:modified xsi:type="dcterms:W3CDTF">2021-04-06T14:48:57Z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</Properties>
</file>