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5.xml" ContentType="application/inkml+xml"/>
  <Override PartName="/ppt/notesSlides/notesSlide11.xml" ContentType="application/vnd.openxmlformats-officedocument.presentationml.notesSlide+xml"/>
  <Override PartName="/ppt/ink/ink6.xml" ContentType="application/inkml+xml"/>
  <Override PartName="/ppt/notesSlides/notesSlide12.xml" ContentType="application/vnd.openxmlformats-officedocument.presentationml.notesSlide+xml"/>
  <Override PartName="/ppt/ink/ink7.xml" ContentType="application/inkml+xml"/>
  <Override PartName="/ppt/notesSlides/notesSlide1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7" r:id="rId1"/>
  </p:sldMasterIdLst>
  <p:notesMasterIdLst>
    <p:notesMasterId r:id="rId20"/>
  </p:notesMasterIdLst>
  <p:sldIdLst>
    <p:sldId id="256" r:id="rId2"/>
    <p:sldId id="257" r:id="rId3"/>
    <p:sldId id="324" r:id="rId4"/>
    <p:sldId id="335" r:id="rId5"/>
    <p:sldId id="336" r:id="rId6"/>
    <p:sldId id="337" r:id="rId7"/>
    <p:sldId id="338" r:id="rId8"/>
    <p:sldId id="345" r:id="rId9"/>
    <p:sldId id="340" r:id="rId10"/>
    <p:sldId id="341" r:id="rId11"/>
    <p:sldId id="342" r:id="rId12"/>
    <p:sldId id="346" r:id="rId13"/>
    <p:sldId id="347" r:id="rId14"/>
    <p:sldId id="348" r:id="rId15"/>
    <p:sldId id="351" r:id="rId16"/>
    <p:sldId id="349" r:id="rId17"/>
    <p:sldId id="350" r:id="rId18"/>
    <p:sldId id="35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  <a:srgbClr val="DAE4F2"/>
    <a:srgbClr val="45441B"/>
    <a:srgbClr val="1763A1"/>
    <a:srgbClr val="1C79C6"/>
    <a:srgbClr val="0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325" autoAdjust="0"/>
  </p:normalViewPr>
  <p:slideViewPr>
    <p:cSldViewPr>
      <p:cViewPr varScale="1">
        <p:scale>
          <a:sx n="74" d="100"/>
          <a:sy n="74" d="100"/>
        </p:scale>
        <p:origin x="11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13T14:35:59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6164 5470 474 0,'0'0'68'16,"0"0"58"-16,0 0 53 0,0 0 28 16,0 0 1-16,0 0-23 0,0 0-28 0,0 0-20 15,0 0-22-15,0 0-20 0,0 0-21 0,0 0-11 16,-88-25-6-16,78 33-4 0,1 3-2 0,-2 5-4 15,-1 3-1-15,0 7 2 0,-2 6 1 0,1 3-2 16,-3 4 0-16,2 1-7 0,3 4-5 16,-2-2-5-16,1 3-7 0,5-1-3 0,-1 1-4 15,2-2-3-15,2 0 0 0,3-2-9 0,1 0-7 16,0-4-4-16,0-1-8 0,2-2-1 0,6-1-4 16,1-1-10-16,0-4-12 0,0 0-18 0,3-4-22 15,1-2-29-15,-1-3-39 0,3-3-41 16,-1 0-61-16,5-4-80 0,-4-2-66 0,-1-4 0 15,-5-2-222-15</inkml:trace>
  <inkml:trace contextRef="#ctx0" brushRef="#br0" timeOffset="364.69">6672 5806 2081 0,'0'0'-89'0,"0"0"50"0,0 0 22 16,0 0 63-16,0 0 15 0,0 0-7 15,0 0-7-15,0 0-3 0,0 0-2 0,0 0-7 16,0 0-14-16,0 0-9 0,134-2-8 0,-113 2-6 16,1 0-8-16,-3 0-15 0,2 0-27 0,-2 0-42 15,0 0-50-15,-2 0-72 0,-2 2-106 16,0 0-86-16,-5 0-423 0,-3-1 633 0</inkml:trace>
  <inkml:trace contextRef="#ctx0" brushRef="#br0" timeOffset="575.92">6704 6046 2032 0,'0'0'-79'0,"0"0"51"0,0 0 46 0,0 0 69 16,0 0-1-16,0 0-24 0,0 0-6 0,0 0-9 16,0 0-8-16,0 0-15 0,122 5-12 15,-97-7-9-15,-2-1-8 0,2 0-18 0,-1-1-46 16,1 2-57-16,-3 1-82 0,-2 0-124 0,-5 1-121 16,-5 0-690-16</inkml:trace>
  <inkml:trace contextRef="#ctx0" brushRef="#br0" timeOffset="981.24">7839 5360 2116 0,'0'0'9'0,"0"0"23"0,0 0 18 16,0 0 9-16,0 0-7 0,0 0-20 15,0 0-12-15,0 0 1 0,0 0-4 0,0 0-4 16,0 0-10-16,-75 124-10 0,68-95-12 0,2-1-18 16,-1-1-24-16,5-1-41 0,-3-2-49 0,3-3-86 15,1 1-108-15,0-5-78 0,1-4-237 0,2-5 278 16</inkml:trace>
  <inkml:trace contextRef="#ctx0" brushRef="#br0" timeOffset="1175.87">7985 5365 963 0,'0'0'267'0,"0"0"-122"0,0 0 33 0,0 0 24 16,0 0-53-16,0 0-48 0,0 0-23 0,0 0-12 15,0 0-19-15,0 0-17 0,0 0-13 16,0 0-11-16,-24 127-5 0,16-98-18 0,-2 1-22 16,0-1-42-16,1 0-77 0,-1-2-140 0,4-8-151 15,4-6-759-15</inkml:trace>
  <inkml:trace contextRef="#ctx0" brushRef="#br0" timeOffset="1666.16">8306 5550 1898 0,'0'0'164'16,"0"0"-233"-16,0 0 58 0,0 0 84 0,0 0 27 15,0 0-31-15,0 0-12 0,0 0 2 0,0 0-8 16,0 0-8-16,0 0-8 0,0 0-1 16,-12 139-2-16,3-112 0 0,0 3 0 0,1 0-3 15,-4 2-2-15,1 0-5 0,-1 0 0 0,1-2-3 16,-2 0 1-16,0 0-2 0,0-1-1 0,2-2-1 15,-3 1-2-15,3-3-1 0,-1 1-1 0,2-4 2 16,3-3-3-16,0 0 2 16,2-2 2-16,1-1-6 0,2-2 2 0,2 0-1 15,0-3-8-15,0-1 6 0,0 0 0 0,2-1-3 0,3-1 3 16,1-2-4-16,2 0 0 0,2-2 3 16,1 0-3-16,4-2 3 0,0-2-3 0,1 0-1 15,4 0 4-15,-1 0-5 0,3-4 1 0,2 0-2 16,-2-2-8-16,1 2 0 0,2-1-8 0,-1 1-13 15,4 0-18-15,2 0-28 0,-2 1-30 0,4 0-51 16,0 1-51-16,-2 0-74 0,0 1-116 16,-2 1-94-16,-9-1-116 0,-2 1 32 0</inkml:trace>
  <inkml:trace contextRef="#ctx0" brushRef="#br0" timeOffset="2133.48">8986 6157 1356 0,'0'0'151'0,"0"0"36"0,0 0 39 16,0 0 4-16,0 0-71 0,0 0-43 0,0 0-20 16,11-126-15-16,-13 117-14 0,-3 1-9 0,-1 2-6 15,-3 3-7-15,-3 0-9 0,3 1-12 0,-5 2-8 16,-3 0-7-16,-1 0 0 0,1 6-1 0,-1 2 0 15,-1 1 0-15,-1 5-4 0,0-1 1 0,2 1-4 16,0 1-3-16,2 2 3 0,-2 0-3 16,4 0 0-16,2 2 2 0,2-2-2 0,3 2-4 15,1-1-2-15,3-2-4 0,3 1-4 0,0-2 0 16,6 0-2-16,0-2-1 0,3-3-1 0,1-3 4 16,0-3 1-16,0 0 4 0,0-4 8 15,2 0-1-15,-1-1 4 0,3-5 2 0,0-3 2 16,-1-2-1-16,0-3 3 0,-3 0-2 0,1 0 1 15,-2 0 2-15,-2 0 2 0,1 0-1 16,-1 0-3-16,-3 2 0 0,2-1-2 0,-2 4-1 16,0 0 3-16,0 3-3 0,-2 3 1 0,-2 0 0 15,1 3-3-15,-1 0-3 0,1 0 0 0,-1 1 1 16,4 4 1-16,-2 3 5 0,-1 3-1 16,0 1 1-16,1 2-1 0,1 2-2 0,1 0-3 15,-2 1-3-15,5-2-3 0,-3 0-14 0,6-1-23 16,0-1-46-16,4-1-78 0,0-2-96 0,-1-3-166 15,1-3-118-15,-5 0-727 0</inkml:trace>
  <inkml:trace contextRef="#ctx0" brushRef="#br0" timeOffset="2499.04">9260 5968 1814 0,'0'0'783'0,"0"0"-744"16,0 0 27-16,0 0 23 0,0 0 8 16,0 0-24-16,0 0-10 0,0 0-7 0,0 0-15 15,0 0-9-15,133-100-11 0,-113 96-3 0,0 3-4 16,-2 1-5-16,3 0-1 0,-4 0-3 16,-2 6-3-16,1 0-4 0,-3 1 1 0,-3 1 1 15,1 2 0-15,-4 0-1 0,-3 1 2 0,0 2-2 16,-4 2 1-16,0-1 4 0,0 5-4 0,-6 1 2 15,-3-1 0-15,-3 2-1 0,-2 1 2 0,-1-1 0 16,2 1 2-16,-5 2-2 0,4-2 2 0,-1 3 1 16,3-1 0-16,1-1-1 0,2-1 4 15,1-2-3-15,6 0-5 0,1-4 5 0,1-3-10 16,0-2-2-16,3 0-2 0,4-2-5 0,1 0-2 16,1-4-7-16,3 0-11 0,0-1-16 0,-1-3-19 15,3-1-31-15,0 0-46 0,-2-1-64 16,-1-4-112-16,-1-2-192 0,-2 2-117 0,-6 3-528 15</inkml:trace>
  <inkml:trace contextRef="#ctx0" brushRef="#br0" timeOffset="3232.28">9261 6164 1871 0,'0'0'439'16,"0"0"-418"-16,0 0 24 0,0 0 52 0,0 0-2 15,0 0-33-15,0 0-10 0,0 0-14 0,0 0-16 16,137-4-6-16,-107-3-4 0,1 0 2 0,0-1 1 16,0-1 2-16,-2-1-1 0,0 0 2 0,-3-2-2 15,2 1-4-15,-5-1 1 0,2-1-7 16,-1 1-1-16,-3-1-1 0,1 0 0 0,-1-1-2 16,-1 1 1-16,-1-1-2 0,0 1-4 15,-1 0 5-15,-5 1-4 0,0 0 2 0,-1 4-1 16,-5 1 2-16,2 3-1 0,-4 1-1 0,-1 2 3 15,-3 1-5-15,-1 0-1 0,0 0-1 16,0 1 3-16,0 6 1 0,-1 3 5 0,-5 1 1 16,1 5-3-16,-4 0 1 0,1 0-3 0,3 3 0 15,-2 0 0-15,-1 0-1 0,4-1 1 0,0 0 0 16,1 0 3-16,3-3-2 0,0-3 1 0,0-2-2 16,6-2-2-16,-2-4 1 0,6 0 1 0,0-3 1 15,0-1 1-15,3 0 5 0,4-2-1 16,-4-4 1-16,5-1 0 0,-1-2 0 0,1 0 0 15,-3-4-2-15,3 0 1 0,-5-1-3 0,2 2 0 16,0-2 1-16,-3-1-1 0,2 1-1 16,-1 0 1-16,-1 2-2 0,-2-1-1 0,1 1 0 15,1 0-2-15,-2 2-2 0,-2 3 4 0,1 2-6 0,-5 3-3 16,1 1-4-16,-3 1-5 0,-2 0 3 16,0 6 1-16,0 2 8 0,0 2 4 0,0 3 2 15,0 5 3-15,-3 0-2 0,1 3-4 0,0 1 4 16,2 2-4-16,0 0 3 0,2 1 5 15,3 2-2-15,-2 0 1 0,3 0 0 0,-2 3 0 16,2 0 6-16,-3 2 4 0,4-2 4 16,-4 0 1-16,2 1-2 0,-2-1 1 0,-2-1 0 15,0-1 0-15,-1-1 1 0,0-1 1 0,2 1 1 16,-6-3 3-16,-4-1 4 0,-1 0-2 0,-3-2 0 16,-1-2-1-16,-7 0-6 0,0-1-1 15,-6-2-4-15,2 0-2 0,-5-3-1 0,2 0 4 16,0-4 3-16,-2-1 1 0,9-2 1 0,-1-3-5 15,2 0-4-15,2-3 0 0,7 0 1 0,3 0-3 16,1-6-1-16,5-2-3 0,1-5-5 0,1-3 0 16,8-7-3-16,4-4-1 0,5-5-2 0,4-4-1 15,6-6-3-15,2-3-5 0,1-2-7 16,2-1-11-16,2-1-8 0,-1 2-4 0,-2 4-11 16,2 3-12-16,1 5-29 0,-3 2-48 0,-2 7-85 15,-1 2-198-15,-8 9-240 0,-8 4-811 0</inkml:trace>
  <inkml:trace contextRef="#ctx0" brushRef="#br0" timeOffset="3983.95">11423 6271 1769 0,'0'0'-6'0,"0"0"-5"15,0 0 71-15,0 0 132 0,0 0 7 0,0 0-39 16,0 0-36-16,0 0-20 16,127-49-16-16,-95 33-18 0,-1-1-9 0,0-4-5 15,2-1-4-15,4-2-10 0,-3-2-4 0,-2-2-6 16,4-2-6-16,-4 1 1 0,-2-2-4 0,-1 0-1 16,-5-1 2-16,-2-1-5 0,2-2-4 0,-9 1-3 15,-1-1-6-15,-6 2 2 0,-1 3 1 0,-7 1 0 16,-1 5 2-16,-6 3-3 0,-4 1 1 15,0 5-5-15,-3 2-2 0,-3 5-2 0,-2 3-7 16,-1 4-5-16,0 1-3 0,-1 6-1 0,-1 5 0 16,1 5 5-16,1 4 2 0,1 2 1 0,2 4 2 15,3 2 2-15,3 2 0 0,2 1 0 16,3 1 2-16,3 2 0 0,3 1-2 0,0 1 1 16,8-1-5-16,2 0-3 0,2-3-2 0,5 1-3 15,-2-4-4-15,7-1-2 0,2-2-4 0,-1-3 1 16,-1-2 1-16,5-3 3 0,-4-2 5 0,5-2-3 15,-5-4 6-15,-1-3 0 0,3-3 2 16,-1-2 6-16,-3-2 3 0,1-1 2 0,3-6 1 16,-1-3 4-16,2-1-2 0,-2-3 2 15,0-3 1-15,0-1-2 0,0-1 1 0,-2-2 3 16,-2-3-1-16,2-1 1 0,-3-1 1 0,-1-4-1 16,1 3 0-16,-4-3 6 0,-2 3-1 0,-4 2 5 15,-5 1 3-15,-3 3 6 0,-2 5 3 0,-2 5 6 16,-5 1-2-16,-3 3-6 0,-1 5-5 0,-3 3-8 15,0-1-2-15,-1 7-4 0,-4 4 1 16,0 3-3-16,3 4-2 0,-1 4 2 0,1-1-6 16,-1 4-1-16,6 1 0 0,-1-1 0 0,2 0-1 15,1 2 0-15,2-1-5 0,3-4-7 0,3 1-17 16,2-5-26-16,7-2-27 0,5-1-34 16,0-2-23-16,6-3-50 0,1-3-61 0,3-4-103 15,2-1-143-15,-7-2 10 0,-1 0-551 0</inkml:trace>
  <inkml:trace contextRef="#ctx0" brushRef="#br0" timeOffset="4716.75">12866 6010 1551 0,'0'0'483'16,"0"0"-256"-16,0 0 22 0,0 0-4 15,0 0-98-15,0 0-52 0,0 0-24 0,0 0-14 16,0 0-16-16,0 0-12 0,-134-49-10 0,113 55-1 15,-1 2-1-15,-2 1-5 0,3 3 1 16,4 1-4-16,0 2-2 0,2 2-3 0,2-1 1 16,4 3-2-16,2-2-2 0,3 1 2 0,3-2-6 15,1 1-1-15,5-2-4 0,1-1-1 0,3-2-4 16,1-1 1-16,1-2 0 0,1-2-3 16,4-2 2-16,-2-3 0 0,2-2 1 0,0 0 0 15,0-3 3-15,2-6 0 0,0 0 1 0,-2-3 4 16,3 1 0-16,-4-4 3 0,0 1 2 15,-3 0 0-15,-1-1 0 0,4-3 0 0,-5-3-1 16,3 1-6-16,-3-1 0 0,0-3-9 0,0 2-8 16,-1 1-3-16,-3 0-4 0,0 6 2 0,0 2 4 15,-1 3 3-15,-4 6-3 0,2 0-7 16,-1 4-12-16,-2 0-1 0,0 1 1 0,0 6 11 16,0 4 16-16,-5 4 4 0,1 3 8 0,-4 4 1 15,2 3 1-15,1-2 2 0,-2 4 1 0,3-2 2 16,-2 0 0-16,3-3 3 0,3-2-2 0,0-1 2 15,0-4-3-15,0-2 0 0,6-2 3 0,0-3 0 16,1-4 5-16,2 0 6 0,0-3 7 16,0-1 10-16,1 0 8 0,1-3 4 0,1-4-2 15,-1-2-2-15,1-1-8 0,0-2-2 0,-3-1-7 16,8 0 1-16,-6 0-2 0,2-1-4 0,-1-1 3 16,3 0-7-16,-2-2-3 0,1 2-3 15,2-3-4-15,-2 2-2 0,4 2-2 0,-1 1 0 16,-3-3-1-16,5 5-2 0,-4 0 1 0,2 1 0 15,-1 1 0-15,2 1 2 0,-2 0-3 16,3 2-3-16,-2 0 2 0,-2 3 0 0,5 0 2 16,-3 2 0-16,1 1-1 0,-2 0-2 0,3 0 0 15,-4 1 1-15,2 3-1 0,-7 1 0 16,1-1 0-16,-3 2-3 0,-3 0 4 0,-2-1 2 16,-3 1 4-16,0 1 5 0,-1 2 2 0,-6 0 4 15,-2 2 1-15,-3-1 2 0,0 3-4 0,-4-2-2 16,3 4 0-16,-5 0 0 0,4 1 4 15,-2 0 2-15,4 4 2 0,0-2 4 0,2 0-5 16,2-1-1-16,2 2-5 0,2-4-12 0,4 2 1 16,0-2-3-16,2 1-1 0,8-3 7 0,4 0-8 15,4 0-1-15,3-2-5 0,3-3-10 0,2-3-8 16,2-2-16-16,3-1-19 0,1-2-31 0,3 0-46 16,-4-5-86-16,2-1-203 0,-9 0-271 15,-6 1-821-15</inkml:trace>
  <inkml:trace contextRef="#ctx0" brushRef="#br0" timeOffset="6350.09">13750 6271 1988 0,'0'0'144'16,"0"0"-44"-16,0 0 34 0,0 0 17 0,0 0-41 15,0 0-28-15,0 0-10 0,0 0-8 16,0 0-4-16,0 0-5 0,0 0-6 0,0 0-2 15,15-127-10-15,-7 110-11 0,0 0-6 0,2-2-6 16,3 0-7-16,2-2 0 0,0 2-3 16,0 2-4-16,1 1 2 0,-1 5 1 0,-1 2-3 15,2 2 6-15,-1 4-3 0,2 2-2 0,2 1 1 16,-3 0-2-16,1 3 0 0,-2 5-3 0,-1 2 1 16,-1 3-1-16,-2 2-1 0,-1 4 4 15,-2-1 0-15,-2 3 0 0,-2 0 1 0,-4 1 1 16,0-1-3-16,0-1 2 0,0 0 0 0,-2 0-1 15,-3-2 0-15,1-2 2 0,-2-3 1 0,1 0 2 16,-1-4 5-16,1-2 5 0,-1-2 3 0,2-3 5 16,-1 0 2-16,2-2 0 0,2 0 0 0,1 0-1 15,0 0-2-15,0-4-3 0,0-2-3 16,1-1-6-16,3-3-1 0,2-4-2 0,3 0-1 16,3-2-3-16,0 0 0 0,5-3-4 0,1-1-3 15,3-1 2-15,1 1-3 0,-1-2 3 0,3 2-1 16,1 1 0-16,-2 1-1 0,-2 3 1 15,0 2 2-15,0 5-1 0,-2-1-1 0,-2 2-2 16,-2 4 3-16,0 2-5 0,-3 1 0 16,1 0-1-16,-3 0-4 0,-2 2 2 15,-1 3-2-15,-1-1-3 0,-2 3 1 0,-2 1 3 0,-2 1 2 16,0 3 4-16,0 1 2 0,-2 1-1 0,-3 0 1 16,0 2-2-16,-2 1 1 0,3-1-2 15,-2 1 0-15,3 3-1 0,-1-3-1 0,3 0 5 16,-1 0-1-16,2 1 1 0,0-4-1 0,2-1-4 15,3-2 0-15,0-4 0 0,3-2 2 0,4-1 2 16,-1-3 4-16,3-1 2 0,2 0 6 0,2-3-3 16,0-6 3-16,3-1-1 0,-1-3-5 15,2-4 3-15,1 1-1 0,1-3 0 0,-1 1 2 0,1-1 0 16,0-1-2-16,-1 0 2 0,1-1-1 16,-2-2-2-16,-1 2 2 0,-1-5-2 0,-2 3 3 15,2-5-3-15,-6 1 0 0,-1 3-1 0,-4-2-4 16,-3 7 4-16,-1 2 0 0,-4 4 1 15,-1 3 0-15,0 4 3 0,-5 4-5 0,0 2-5 16,-4 0-3-16,-4 4-6 0,-1 5 2 0,-3 3 3 16,-2 4 8-16,-2 3-5 0,-1 4 1 15,0 2 2-15,1 0-4 0,1 3 6 0,3-2 0 16,1 2 1-16,2-3-3 0,2 0 1 0,3-2-4 16,2-3-4-16,4 0-1 0,2-3-3 0,1-2-2 15,3-2 0-15,4-3 2 0,3-1-3 16,3-2 5-16,1-2 1 0,4-4-1 0,3-1 9 15,0-2 1-15,0-4 4 0,1-3 1 0,1-2 1 16,0 0-1-16,0-4 0 0,-2 1 5 16,3-2-4-16,0 0 0 0,0-3 2 0,0 0-2 0,-2-1 1 15,2-3 0-15,-4 0-3 0,-1 0-1 0,3-1 2 16,-4 1-1-16,0 0 0 0,-2 5-2 16,-1 1 1-16,-1 4-1 0,-2 2-2 0,-2 2 8 15,0 3-6-15,-1 4 3 0,0 0-1 0,-1 2-1 16,0 0-1-16,-1 0 2 0,1 0-1 15,0 2-3-15,0 2 5 0,-2-1-3 0,2 0 2 16,-1 1 1-16,0-1-4 0,2 2 0 16,0 0-1-16,1-1 0 0,-1 3 1 0,-2-3 1 15,1 2 0-15,0 0-1 0,1 0 0 0,1 1 0 16,0 1 0-16,-1-1-2 0,1 1 2 0,-2-1-1 16,-3 0 0-16,2-2 0 0,-4 1-1 0,0 1-1 15,-2 0 1-15,-1 0 3 0,0 0 0 0,0-1 4 16,-5 3 0-16,0 0 1 0,-1 0 1 15,-5 2-2-15,2-1 1 0,0 0-4 0,-2 0 2 16,1 0-1-16,1-1-1 0,-2 2 4 0,2-1-1 16,1 1 1-16,0 0-1 0,1 0 1 15,2 0-4-15,0-1-1 0,5 0 0 0,0 0-2 16,0 1 0-16,0-1 1 0,7 2-2 0,1-3 0 16,3 0 0-16,1-1 0 0,1-1 2 0,1-2 1 15,2-2 0-15,0 0 0 0,3-3-1 0,-2 0 3 16,3-2-4-16,0 1 5 0,1-3-1 0,-1-2-1 15,0-1 1-15,0-1-1 0,0-2 1 16,1-1 0-16,-1-1 1 0,0 0-3 16,-1-2 1-16,3 1 0 0,-2-5-2 0,1 1 2 15,-2-1-2-15,1-3 2 0,0-3-3 0,-3 3 3 16,-2-1-1-16,-2-1-2 0,-1 3 1 0,-2 3 0 16,-4 1 1-16,0 4-3 0,-2 1 4 0,0 3-2 15,-2 2 0-15,1 1 5 0,-2 3-6 0,-1 1 1 16,0 1-2-16,2 0-6 0,-2 0 2 15,0 0 0-15,1 1-2 0,2 3 4 0,-2 1-1 16,2 1 2-16,-2 2 4 0,3 3-3 0,0-1 3 16,-1 0-2-16,1 3 1 0,0-1 3 0,2 0-4 15,-1 2 0-15,3 1-1 0,-1 1-3 0,1 0 3 16,1 1 2-16,1 1 0 0,0 0 2 16,3 2-2-16,-1-3 0 0,2 2 0 0,-3-1-2 15,0 0 4-15,2 0-4 0,-3-3 3 0,-3-1 1 16,2-2-1-16,-4 0 2 0,-1-4 1 0,-3-2 3 15,-1-2 8-15,0 0 9 0,-3 1 6 0,-3-2-1 16,-4 2 0-16,0-1-5 16,-1-1-4-16,-7-1-4 0,2 1-6 0,-5-1-4 15,1-1-5-15,2 1 0 0,-2-2-9 0,1 0-9 16,3 2-18-16,1-2-23 0,1 1-21 0,2 1-27 16,-2-1-42-16,3 2-77 0,1-2-193 0,2 0-263 15,5 0-837-15</inkml:trace>
  <inkml:trace contextRef="#ctx0" brushRef="#br0" timeOffset="6668.71">16557 5502 2511 0,'0'0'-38'15,"0"0"47"-15,0 0 61 0,0 0 39 0,0 0-34 16,0 0-42-16,0 0-17 0,0 0-10 0,0 0-3 15,0 0-2-15,0 0-5 0,0 0-9 0,-83 133-14 16,72-114-29-16,0-2-34 0,1 3-58 16,1-3-82-16,0-1-157 0,3-5-130 0,3-4-806 0</inkml:trace>
  <inkml:trace contextRef="#ctx0" brushRef="#br0" timeOffset="6867.9">16769 5596 2538 0,'0'0'68'0,"0"0"20"15,0 0 23-15,0 0-26 0,0 0-38 16,0 0-21-16,0 0-7 0,0 0-2 0,0 0-3 16,0 0-5-16,0 0-9 0,-92 122-9 0,81-104-10 15,2 2-25-15,1-1-34 0,2 0-68 0,0-2-108 16,-3 0-195-16,5-6-427 0,-1-4-271 0</inkml:trace>
  <inkml:trace contextRef="#ctx0" brushRef="#br0" timeOffset="7349.1">17206 5237 1490 0,'0'0'134'0,"0"0"-134"16,0 0 100-16,0 0 82 0,0 0-22 0,0 0-52 15,0 0-19-15,0 0-6 0,0 0-3 0,0 0-9 16,0 0-3-16,0 0-4 0,0 0-4 0,0 0 0 16,127 136-11-16,-115-106-8 0,-4 1-6 15,0 5-2-15,0 0-2 0,0 3 3 16,-4 0-2-16,3 1-4 0,-6 2-6 0,0 1-3 15,-1 2-1-15,0-2-6 0,-4 2 4 0,-5-1-1 0,-3-2-2 16,-4-1 5-16,-1 0-8 0,0-1-5 16,-6-2-2-16,-1-2-2 0,-1 0-2 0,-3-3-1 15,-2 0-2-15,0-3-7 0,-1-1-6 0,0-5-13 16,0 0-15-16,0-3-20 0,-1-2-25 16,2 0-42-16,0-4-65 0,1-1-128 0,7-3-246 15,6-5-877-15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0T13:54:03.475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24169 15295 194 0,'0'0'34'0,"0"0"28"0,0 0 31 15,0 0 13-15,0 0-7 0,0 0-28 0,0 0-25 16,0 0 6-16,0 0 18 0,-124-30 8 0,104 30 11 16,1 0-3-16,-2 0-5 0,0 0-6 0,0 0-14 15,-6 0-8-15,3 3-14 0,-4 0-1 16,0 0-2-16,-2 2-5 0,-3-2 2 0,-1 2-6 15,-4-1-1-15,1 0-3 0,-1 1 0 0,-2-2-7 16,1 2 1-16,-2-2 1 0,-4 2 2 0,1-2 5 16,-3 2-1-16,1-2 1 0,-3 2 2 15,2-1 4-15,-3 1 3 0,-1 1 2 0,1-1 6 16,-3 4-1-16,2-1 8 0,2 0 5 0,2 1-1 16,3 1-3-16,1 2-4 0,5-1-6 0,0 2-8 15,3 0-5-15,2 1-3 0,2 0-9 16,5 0 4-16,3 2-2 0,0 0-6 0,8 1 1 15,0 0-3-15,5 1-3 0,3 3-5 0,2 1 1 16,0 3-5-16,5 2 0 0,0-1 6 16,5 3-4-16,2 0 4 0,5 2-2 0,1-1 1 15,3-1-3-15,4 0-1 0,-1 4 2 0,5-4-3 16,-1 1 0-16,1 0 2 0,1-2-5 0,-1 0 4 16,2-3 3-16,-5-1-8 0,1-1 6 0,0-1-1 15,0 0-2-15,-1-2 4 0,-1-2-1 0,2-2 0 16,1 0-3-16,0-2 3 0,-1-2-3 15,1-1 2-15,1-1 4 0,-3-2-3 0,2 1 0 16,-2-4-2-16,-3-1-3 0,2 0 3 0,1-3 1 16,-1-1 4-16,2 0-2 0,-1-1 2 15,2-4-3-15,-1 0 1 0,0-2 1 0,2-1 0 16,1-1-2-16,-1-2-3 0,3 0 6 0,1-2-6 16,2 1 2-16,3-4 2 0,1 0-4 15,4-1 2-15,-2-1 2 0,0-1-1 0,1 0-4 16,-3-2 4-16,-2 1-3 0,3 0 1 0,-6-3 6 15,-2 0-3-15,2-1 4 0,-3-2-1 0,0 0-1 16,-1 0 1-16,-2 2 2 0,-1-1-1 16,-1 1 2-16,-1-2 3 0,-1 2-1 0,-3-1 2 15,0-1 0-15,-1 1 1 0,-2-1 2 0,-1 2 2 16,-2-1 8-16,-1 2 1 0,-3 0 4 0,-2 3-3 16,-1-1-6-16,1 0-6 0,-3 1-4 0,-1 1 0 15,0 0-2-15,-1-1 1 0,-6-1-2 0,0 3-6 16,-2-1 2-16,-3 2-10 0,1 1-5 0,-6 1-10 15,-2 1-17-15,-2 1-20 0,-2 0-20 16,2 2-35-16,-4 3-45 0,0 2-76 0,2 4-132 16,5 1-107-16,8 1-595 0</inkml:trace>
  <inkml:trace contextRef="#ctx0" brushRef="#br0" timeOffset="3639.81">10283 13694 1048 0,'0'0'-56'0,"0"0"114"15,0 0-20-15,0 0-15 0,0 0-3 16,-85-122 0-16,72 108-6 0,1 2-4 0,-4 0 2 16,-1 3 0-16,-2 2-3 0,-1 3-3 0,-2 4 0 15,-5 0-5-15,-2 7 6 0,-3 5 5 16,-1 6 0-16,-4 3 7 0,2 4 4 0,-3 5 7 15,-2 6 4-15,1 4 0 0,0 1-8 16,2 3-13-16,-1 1-6 0,2 4-7 0,-1-1 0 16,0 2 0-16,4 3-2 0,0 0 0 0,0 0-1 15,3 1-1-15,4-3-1 0,1-1 4 0,3-4 3 16,3 0 4-16,4-5 5 0,1 0-1 0,6-4 4 16,1 0-2-16,6-4 2 0,1-4-1 0,5 0-5 15,5-3-1-15,5 0-7 0,3-2 0 16,4 0 0-16,1-2 2 0,5 1 5 0,2-1 1 15,3 0 0-15,4-1-1 0,-1 0-2 0,6-1-1 16,2 0-3-16,-1-2 2 0,5-1-5 16,-2-1 5-16,7-1 1 0,3-1 2 0,0 0 1 15,2-1 1-15,6-3 0 0,0 1 1 0,0-5 3 16,4-1-1-16,2-2 10 0,3-1-2 16,1-2-1-16,6 0 1 0,1 0-8 0,1 0 0 15,1 0-6-15,3-2 3 0,-3 0-8 0,1-1 1 16,2 0 1-16,-2 0-5 0,1-2 4 0,2 0 0 15,-1-1 3-15,4-1-3 0,-2-1 3 16,1-3-1-16,0 2-1 0,1-1 7 0,2-1-6 16,0 0 2-16,-3 0-3 0,2 1-4 0,-8 1 2 15,-1 0 0-15,-2 1 0 0,-4 0-2 0,0-1 2 16,-5 3 0-16,0-1-1 0,0 1 2 0,-3 2-2 16,-4 0-1-16,-2 1-4 0,-2 2 2 15,-1-1-7-15,-5 2 0 0,1 0-2 0,-3 0-6 16,1 0-1-16,-3 0-2 0,0-2 4 0,1-1 1 15,-2-1 7-15,0-2 9 0,-2-1-3 0,3 0 7 16,-1-1-4-16,-6-2 1 0,2 0 0 0,-1-2 0 16,-1-1 1-16,0-1 2 0,-5 0 4 15,0-2 0-15,-2 1 4 0,-4-1 3 16,2 0 4-16,-5-1 3 0,-2 1 8 0,-1 0 6 0,-4 1 5 16,-2 0 6-16,-3 1-9 0,-1 1-6 0,-4-1-10 15,0 1-12-15,-1 0-2 0,0 2-2 16,-2-2 0-16,-1 2 0 0,1-2 0 0,-2 0-1 15,0 0-1-15,0 0 2 0,-1 0-1 16,-2 0 0-16,1 0-1 0,-1 0-3 0,-2-2 2 16,2 1 0-16,-2 1 2 0,0-2 1 0,-1-2 0 15,-1 0 1-15,0 1 1 0,-1-1 5 0,-5-1 0 16,-2 2 0-16,-1-3-1 0,-3 0-1 16,1 0-2-16,-4-2 0 0,0 1-2 0,-2 0 0 0,-2-1-3 15,0-2-3-15,2 0 0 0,-3-4-6 0,1 4 2 16,-2-4 0-16,-1 2-1 0,-2-1 4 15,4 1-3-15,-5-1 0 0,-1-1 0 0,1 2-1 16,-3-2 3-16,1 0 0 0,0-2 3 0,-4 1 0 16,-3-1 1-16,0 3 0 0,3-1 0 15,-5 1-2-15,1 2 2 0,-4 1-4 0,-2 1-2 16,0 1 3-16,-5 2-7 0,1 0-2 0,-3 2-3 16,1 1-6-16,0 2 0 0,-4 1 0 0,5 2-2 15,-2 2 0-15,0 0 0 0,3 3-1 16,-3 0 0-16,2 2 3 0,-1 0 0 0,0 2 3 15,1 1 4-15,-2-1 4 0,-1 1 3 0,2 1 1 16,-1-1 3-16,0 0-3 0,-2 1 2 16,2-1-2-16,0 1-3 0,-7 0 1 0,2 0-3 15,-2 0-1-15,-1 0 1 0,1 0-1 0,-4 2 0 16,0 0 4-16,-2 3-4 0,1 0 2 0,-1-1-4 16,1 2-1-16,1 1-2 0,-3-2-1 0,5 2 4 15,-2-1 0-15,2 1 5 0,3-1 5 0,0 0 1 16,-1 0 2-16,3-1-2 0,0 0 0 0,1-1-1 15,1 1 1-15,-1-2 3 0,1 2-1 16,-1 0 3-16,1-2 0 0,4 1 2 0,-4-1 0 16,3-1 3-16,3 2 1 0,-4-1-1 0,7 2 0 15,-2 1 0-15,-3 1-3 0,2 0-2 16,0 3-1-16,-1-1-2 0,2 1-3 0,1 0 3 16,1 0-2-16,0 1 3 0,1 0-1 0,0 0-2 15,1 1 1-15,-2 1 1 0,2-2-2 16,0 2 3-16,-2 0 2 0,2 3 0 0,-3-1 2 15,0 4-1-15,-1 1-3 0,-2 0-3 0,-1 1-3 16,3 0-1-16,-1 0-3 0,1 0-1 0,0 1-7 16,4 1-11-16,3-1-32 0,1 0-67 15,5-3-112-15,8-2-102 0,9-9-541 0</inkml:trace>
  <inkml:trace contextRef="#ctx0" brushRef="#br0" timeOffset="4332.64">9303 14544 720 0,'0'0'90'15,"0"0"-36"-15,0 0 21 0,0 0 32 16,0 0 14-16,0 0-12 0,0 0-29 0,0 0-25 16,0 0-13-16,-123 83-9 0,108-71-7 0,-1 0-2 15,-1 1 0-15,0 0-1 0,-2 1-4 0,-1 2 0 16,-3 2-5-16,-4 2-1 0,2 0 2 15,-3 4-1-15,-2 0 4 0,-2 2 7 0,-1 2 2 16,-2 2 2-16,3 1-1 0,1-1-2 0,0 0-5 16,0 2-3-16,2-2-7 0,1 0-5 0,2-2-4 15,1 2-2-15,3-2 0 0,2 0-4 0,-1-2-2 16,2-2-9-16,4-3-3 0,1-2-7 16,3-2-10-16,4-3-11 0,2 0-19 0,-1-3-23 15,2-3-34-15,3-1-43 0,0-3-71 16,1 0-60-16,0-2 32 0,1-1-3 0,0-1 31 0</inkml:trace>
  <inkml:trace contextRef="#ctx0" brushRef="#br0" timeOffset="4586.75">8488 15116 497 0,'0'0'167'0,"0"0"11"0,0 0-13 15,0 0-9-15,0 0-26 0,0 0-30 0,0 0-22 16,-121 109-3-16,110-87-8 0,-1-1-12 0,2 0-5 16,0 0-7-16,2 1-2 0,4 0-2 0,1-1 0 15,2-3-7-15,1-1-3 0,4-2-8 0,3-2-5 16,5-1-4-16,1-1-3 0,7-3 0 0,0-1-7 16,1-3 2-16,6-2-8 0,3-2-2 0,4-4-4 15,1-5-13-15,3-4-19 0,1-2-40 16,-3-2-60-16,0-2-116 0,-7 4-143 15,-12 7-645-15</inkml:trace>
  <inkml:trace contextRef="#ctx0" brushRef="#br0" timeOffset="5683.13">5455 16275 1468 0,'0'0'-52'0,"0"0"63"16,0 0 20-16,0 0 36 0,0 0 7 0,0 0-25 15,0 0-6-15,31-126-10 0,-18 106-7 0,5 0-2 16,0 1-3-16,-1 2-11 0,0 3-2 16,0 3 1-16,-1 4-10 0,0 2 6 0,-1 5-5 0,0 0-2 15,-3 4 3-15,2 4 0 0,-3 3 5 16,0 5 2-16,0 2 1 0,-4 1-1 15,-1 2-5-15,-1 1 0 0,-1 1-1 0,-2-1-2 16,-1 1 6-16,2-2 0 0,-3-2 5 0,0-2 0 16,-3 0 0-16,0-4 1 0,1-3-1 0,-1-1 2 15,1-5-3-15,1-1 3 0,1-3-2 0,0 0-7 16,0 0 0-16,0-6 5 0,0-4-6 0,4-4 7 16,0-2-3-16,2-4-8 0,0-2 3 0,-1 0-4 15,1-1 0-15,2 1-4 0,0 2 2 16,-1 0-5-16,0 4 1 0,3 1 3 0,-1 2-4 15,-1 3 2-15,1 2-10 0,-2 4 2 0,1 0-8 16,0 4 3-16,0 0 7 0,-3 6 1 16,3 4 11-16,-2 3 0 0,0 2 2 0,-1 3-1 15,-1 0-1-15,0 2 0 0,1-1 0 0,-3 1 7 16,1-1-9-16,0-2 9 0,-1 0-1 0,0-1-3 16,1 0 8-16,2-3-3 0,-3-4 2 0,1-1-3 15,2-3 1-15,-2-3-5 0,0-2-2 16,2 0 7-16,-1 0 3 0,1-6 6 0,-1-3 1 15,3-3-4-15,-2-2-5 0,2-2-8 16,-1-3 0-16,1 1-2 0,1-1 0 0,-1 2 3 16,-1 0 0-16,0 1-1 0,2 1 2 0,-5 1-4 15,4 1-2-15,-4 3 5 0,3 2-8 0,-2 2 3 16,0 1-6-16,1 3-9 0,-3 1 1 0,2 1-3 16,-1 0 7-16,0 5 6 0,0 1 9 15,1 3 1-15,-2 2 2 0,0 0 2 0,0 3-2 16,2 1 0-16,-2 0-4 0,-1 0 2 0,3 0-3 15,-1 1 3-15,0 0 3 0,1-1-6 16,2-2 2-16,1-1-2 0,0-2-2 0,0-2-3 0,3-3 3 16,0-1-9-16,0-2 3 0,0-2 7 15,1 0 0-15,1-3 10 0,1-4-2 0,-4-2 2 16,1-3-1-16,-1 0-3 0,2-2 5 0,-2-2-5 16,-1 0 3-16,2-1-2 0,-3 1 0 0,-2 1 6 15,0-2-3-15,-2 2 2 0,-1 3 0 16,1 0-1-16,-2 3 1 0,-1 1 3 0,0 3 0 15,0 2 2-15,0 2 2 0,0 1-1 16,0 0-2-16,0 0-8 0,0 7 1 0,0 3-4 16,0 5 1-16,-3 3 8 0,2 3-8 0,-1 1 3 15,1 2-2-15,0 2-5 0,2-4-4 0,-1 1 1 16,0-3-5-16,1-4-12 0,6-2-16 0,-1-4-38 16,2-4-44-16,1-2-78 0,1-4-130 0,-2 0-88 15,-5-1-519-15</inkml:trace>
  <inkml:trace contextRef="#ctx0" brushRef="#br0" timeOffset="5824.96">6340 15867 574 0,'0'0'372'0,"0"0"-142"0,0 0-23 0,0 0-5 16,0 0-48-16,0 0-77 0,0 0-59 0,0 0-36 15,0 0-29-15,0 0-34 0,0 0-59 16,0 0-89-16,0 0-127 0,0 0-273 0,-29 71 295 0</inkml:trace>
  <inkml:trace contextRef="#ctx0" brushRef="#br0" timeOffset="6521.91">6466 16338 1227 0,'0'0'86'15,"0"0"9"-15,0 0 7 0,0 0-9 0,0 0-44 16,0 0-18-16,0 0-5 0,0 0-4 0,0 0-10 16,20-130 3-16,-11 106-9 0,-1-1-2 0,2 1 3 15,-1 0-8-15,-1 2 7 0,3 2-2 16,-4 2-2-16,1 3 3 0,-2 4-4 0,-1 3-3 16,0 2-6-16,-2 4-4 0,1 2-3 0,0 0 2 15,-2 6 10-15,0 5 7 0,2 3 3 16,-2 4-5-16,-2 1 3 0,0 5-9 0,0-2 6 15,0 0 0-15,0 1-3 0,0-1 4 0,1-2-1 16,0-3 3-16,-1 0-6 0,0-5 7 0,4 0-3 16,-1-4-3-16,-1-1 2 0,0-4-9 15,0-2-2-15,2-1 1 0,1 0 6 0,-1-3 4 16,0-5 9-16,3-3 0 0,-3-2-6 0,4 0 1 16,-2-3-4-16,0-1 4 0,3 1-1 0,-2-2-2 15,-1 1-1-15,0-2-4 0,3 1 2 16,-1 0-5-16,1-2 2 0,2 2 1 0,-2 1-4 15,0 2 3-15,-1 4 1 0,-1 4 1 0,-3 3-6 16,-1 1 5-16,0 3-1 0,-1 0 4 0,-1 3 15 16,-1 4-1-16,0 3 1 0,0 2 2 0,0 2-6 15,-1 3-3-15,0-2 4 0,-2 3-1 16,2-1-2-16,0 0 4 0,1-2 0 0,0 0-1 16,4-1 5-16,0-3 0 0,4-3-7 0,1 0-4 15,0-2-4-15,1-2-5 0,2-4 1 0,-1 0-1 16,2-1 4-16,2-5-2 0,-2-3 2 15,1-1-2-15,1-3-4 0,0-2 3 0,-3 0-5 16,2-1 3-16,-2 0 2 0,-1-1 0 0,1 1 1 16,-4-2 3-16,2 1 3 0,-1-3-2 15,-3 2 5-15,1-2 0 0,-4 1-3 0,1 3 5 16,0 2 5-16,-4 2 10 0,0 5 10 0,0 4 17 16,0 1 9-16,0 2-7 0,0 0-8 0,0 5-22 15,0 4-15-15,-5 4-2 0,1 2-1 16,2 2-1-16,-1 1-1 0,-1-1 3 0,2 0-8 15,1 0 4-15,-1 0-1 0,1-2-5 0,2-1 0 0,-1-1-11 16,0-3-18-16,4-1-21 0,1-2-28 16,0-2-32-16,4-2-11 0,1-2-51 15,-2 1-134-15,2-2-121 0,-2-2-634 0</inkml:trace>
  <inkml:trace contextRef="#ctx0" brushRef="#br0" timeOffset="6658.13">7049 15750 1252 0,'0'0'351'0,"0"0"-240"16,0 0-14-16,0 0-9 0,0 0-16 0,0 0-51 15,0 0-63-15,0 0-24 0,0 0-39 16,0 0-66-16,0 0-99 0,0 0-124 0,0 0-550 0</inkml:trace>
  <inkml:trace contextRef="#ctx0" brushRef="#br0" timeOffset="7351.75">7135 16158 1154 0,'0'0'272'0,"0"0"-150"0,0 0-5 16,0 0-8-16,0 0-27 0,0 0-36 0,0 0-12 16,0 0-9-16,0 0-2 0,38-131-2 15,-28 107-2-15,0-3 1 0,1 1-5 16,0-1 1-16,-2 4-2 0,0 0 6 0,0 2-2 0,1 7 1 15,-3 1 2-15,1 4-11 0,1 3 1 16,-2 3-4-16,0 1-7 0,0 2 0 0,2 3-1 16,-2 4-1-16,2 2-3 0,-1 3 0 0,2 1-2 15,0 3 3-15,0 1 2 0,1-1 0 0,-2 0-1 16,1 1 0-16,1-1 1 0,-1 0-1 16,-1 0 4-16,1 1 1 0,-5-4-3 0,0-1 4 15,-1-2-3-15,-3-2 1 0,0 0 3 0,-1-2 2 16,0-2 3-16,0-1 8 0,0-2 12 0,-2-1 0 15,0 0 3-15,1 0-11 0,0-4-14 16,1-3-7-16,0-2-5 0,0-2 3 16,0-2-2-16,0-3 6 0,4 0-4 0,0-3 1 0,0 1-1 15,5 0-1-15,-3-1-1 0,0 2 0 0,1 0 0 16,1 1-2-16,1 2 1 0,-1 1-3 16,-1 4-2-16,2 3-1 0,-1 2-1 0,0 1 4 15,-2 3-5-15,3 0 5 0,-3 3-2 16,-1 3-1-16,0 2 9 0,0 2-4 0,-1 1 5 15,3 2 2-15,-2 0-2 0,0 0 0 0,1-1 1 16,-2-1-1-16,2 2-3 0,0-2 2 0,0 0-3 16,0-1 3-16,-2-1 3 0,-1 1-1 0,2-4 0 15,-3-1-3-15,2-2-2 0,-2-2 0 0,-1 0 4 16,0-1 6-16,0 0 8 0,-1 0 4 16,2-5 3-16,-2-2-3 0,1-2-8 0,1-3 2 15,2 0-11-15,-1-2 5 0,2 0 3 0,-2-2-7 16,3 0 10-16,1-1-10 0,0-1 1 0,1 2 0 15,2-3-4-15,-2 2 3 0,1 2-2 16,0 2 3-16,1 3 1 0,-1 2 0 0,-3 2 5 16,-1 2 3-16,2 2-1 0,-2 2 2 0,1 0 1 15,-1 0-3-15,2 1 6 0,1 3-2 16,-1 0-2-16,0 2 0 0,1 1-3 0,3 0-3 16,-2 2 0-16,-1-1 3 0,1 2-7 0,-4 1 7 0,1-1-1 15,-1 0-6-15,0 0 0 0,-1 0-14 16,2 0-8-16,-2 0-20 0,1-2-21 15,0-1-33-15,2-1-49 0,1-3-62 0,-1 0-128 16,-1-3-126-16,-2 1-606 0</inkml:trace>
  <inkml:trace contextRef="#ctx0" brushRef="#br1" timeOffset="53551.92">24922 16997 30 0,'0'0'49'0,"0"0"-23"16,0 0 17-16,0 0 42 0,0 0 24 15,0 0 21-15,0 0 13 0,0 0 6 0,0 0 10 16,0 0 2-16,-124-54-2 0,115 48-17 0,5 2-18 16,-4-2-11-16,2 1-14 0,-1 0-12 0,0 0-9 15,-3 1-4-15,0-1-15 0,-1 0-2 16,-2 1-4-16,-4 0-15 0,-2 2-3 0,-2 1-16 15,-1 1-11-15,-7 0-4 0,-1 0-4 0,-2 1-1 16,-4 4-2-16,-2 1 6 0,-6 3-3 0,0 0 2 16,-3 3 3-16,1 0-3 0,-5 4-2 15,0 1 7-15,-1 3-1 0,-4 1-5 0,3 2 4 16,1 0-10-16,-3 2-1 0,3 0 3 16,3 2 14-16,3-2 4 0,5 0 17 0,5 1 8 15,2-1-15-15,4 1 7 0,4 1-14 0,1 0-2 16,4-1-1-16,3 3 4 0,4 2-2 0,1 0-1 15,3 3 7-15,6 1-10 0,3-2-2 16,1 2-2-16,9 0-11 0,1-2 1 0,2 0 4 16,6-1-3-16,-1 2-2 0,6-1 2 0,-3-4-5 15,-3-4-1-15,0-3-1 0,1-2 6 0,-2 1-11 16,7 1 1-16,-1 1 22 0,0 2-26 0,5 0 29 16,0 0-12-16,3-1-26 0,-2 0 16 0,2-3-11 15,2 0 22-15,1-2-11 0,0-3 24 0,0 1-28 16,3-3-11-16,-1-3 33 0,4 0-30 15,-4-2 34-15,3-2-2 0,1-3-4 0,1-2-1 16,-2 0 6-16,2-2 1 0,-3 0-19 16,7-4 21-16,-6-2-19 0,2-1 5 0,0 0 7 15,-2-2-2-15,-3 0-10 0,3-1-5 0,-1 1 16 16,-2-2-19-16,2 1 26 0,-3 0 2 0,-2-1-17 16,3 0 13-16,-6-1-12 0,3 1 5 0,-6-3-13 15,2 2 18-15,-3 0-17 0,-2-1 4 0,-1-1 31 16,-1 2-27-16,2-6 27 0,2-1-14 15,-2-4-13-15,-2-3 11 0,-10 6-2 0,-2-2 6 16,-5 3-7-16,1 0 9 0,-3-2-15 16,2-2 3-16,0-1 4 0,-1 0-5 0,4-4 3 15,-3 3-1-15,5-1 4 0,-1-2-6 0,1-1 1 16,1-1 3-16,1-2-5 0,-1 1 4 0,0 2 6 16,-3 0-3-16,-2 3-6 0,2 0 7 0,-3 0-14 15,4 0 8-15,-5 1 8 0,3 1-9 0,-3-1 9 16,-1 1-10-16,0-2 2 0,-2 2-2 15,-2 1 1-15,-4 0 7 0,-7 0-12 0,-1 1 9 16,-4-1-6-16,-2 1-7 0,-3 2 4 0,-1-2-4 16,-4 0-6-16,-2 1-1 0,-2-1 1 15,-2 2-14-15,1 1 2 0,1 1-6 0,1 1-18 16,1 1-6-16,-1-1-19 0,1 1-21 0,-2 1-28 16,-3 3-37-16,1 0-64 0,-5 4-99 0,3 3-129 15,7 2-73-15,9 2-284 0</inkml:trace>
  <inkml:trace contextRef="#ctx0" brushRef="#br1" timeOffset="55404.83">13853 16742 219 0,'0'0'20'0,"0"0"-2"15,0 0 27-15,0 0 29 0,0 0 35 0,0 0 16 16,0 0 1-16,0 0-3 0,-46-122-12 0,39 109-2 15,3 3-9-15,-3 0-17 0,-1-1-11 16,0 1-18-16,-3 0-14 0,-1 1-13 0,-2 1-4 16,-2 0-12-16,-3 1-2 0,-4-1 0 0,1 3-10 15,-7-2 6-15,-1 2-5 16,-2 0-1-16,-4 2 3 0,-3-1-2 0,-3 2 5 0,-1 0-6 16,-1-1 4-16,-3 2-2 0,3 0 3 15,-3 0 1-15,1-1-1 0,-1-1-3 0,0 0-2 16,-1-1 5-16,-2-2-6 0,-2 0 4 0,-5 0-2 15,3-2-7-15,-5 1 3 0,-3 1 0 0,-1-1 2 16,-5 3-2-16,-1 0 6 0,-2 1-8 0,0 2-3 16,-4 1 5-16,-3 0-6 0,-4 0 4 15,0 2-1-15,-1 2 1 0,0-1-6 0,-2 1 5 16,8 1 6-16,-4-1-6 0,4-2 10 0,1 0-5 16,-1-1-1-16,2 2 4 0,-2-2 1 0,4 0-4 15,-1 1 1-15,-2 0 3 0,4-1-9 16,-2-1 13-16,-2 1-5 0,2-1-2 0,0 2 5 0,-4 0-4 15,3 2 3-15,0 1-4 0,1-1 8 16,2 1-10-16,1 2 3 0,-1-2 5 0,-1 3-5 16,2 0 7-16,-2 2-7 0,1-1 3 0,4 0-4 15,-1 1 1-15,2-2 4 0,4 2-7 0,1-1 4 16,1-1-7-16,2 1-1 0,2 1 5 16,0-2-1-16,-2 3 0 0,4 1 3 0,-3-1 2 15,2 2-2-15,0 0 13 0,3 4 1 0,-1 0 4 16,1 3 12-16,0 2-3 0,1 2 5 15,0-2-10-15,3 3-1 0,-1 0-10 0,4 0-2 16,0 2 10-16,5-1-4 0,1 2 9 0,5 1-3 16,7-1-2-16,1 1-4 0,5 1-2 15,6 0-6-15,3 0-6 0,4 0-1 0,6 0-8 16,3 0 7-16,2 0-7 0,8-1 2 0,6-1-1 16,3 1-7-16,6-3 6 0,5 2-5 0,5 1 2 15,1-1 0-15,7-1-2 0,0 1 1 0,3 0 0 16,-1-1 4-16,4-1-2 0,3-1 5 0,3 1-6 15,2-2 4-15,0 1 5 0,5 0-8 16,0-3 9-16,5 0-4 0,1-3 2 0,-1-2 1 16,8 0 5-16,-1-3 3 0,0-1-6 0,2 0 11 15,1-1-12-15,3-1 0 0,1-1 2 0,-2 0-3 16,5 0 0-16,-2-3-2 0,0-1 11 16,-1-3-8-16,2 1 14 0,1-4 6 0,0 0-14 15,0 0 2-15,-1-4-5 0,3-1-7 0,-2 0 0 16,-2-1 10-16,-1-2-9 0,0-2 6 15,1 1 1-15,-2-2-6 0,1-2 5 0,0 0-2 16,0-1 5-16,0 0-3 0,-1-1 6 16,-3 0-1-16,0-2-3 0,-2 2 8 0,0-2-8 0,-3 1 2 15,0-1 0-15,-3 0 1 0,-3-1-1 16,4 0-4-16,-8 1 8 0,-1 0-9 0,-4 0 8 16,-3 2 2-16,-3-2-3 0,-2 1-5 0,-3 0 7 15,-2 0-7-15,-2 2-3 0,-2 1 13 0,-1 2-16 16,-4 0 8-16,2 0-4 0,-4 2-8 15,-2-2 3-15,0 3-7 0,-1-1 7 0,0 1-11 16,-3 0 4-16,-4 0-5 0,0-1-6 0,0-1 11 16,-1 1-4-16,-4-1 6 0,-1 0 9 0,-3-2 5 15,0 2 1-15,-1-4 8 0,-3 2 2 0,0-4-8 16,0 0 11-16,0-1 3 0,-1-2-1 0,0-4 13 16,-3 2 7-16,0-3 3 15,0-1 14-15,-1 0 7 0,-4-2-10 0,5 0 12 16,-3 1 0-16,-3 0-1 0,0 0-2 0,0-2-10 15,-3-1-18-15,-4 1-17 0,-3 0 0 0,0-2-12 16,-2 1-1-16,-3 1 2 0,1-3-11 0,-1 2-4 16,-1-2-10-16,-1 4-8 0,2-2-13 0,-2 5-13 15,4 0-21-15,-3 2-34 0,3 3-44 0,-2 2-80 16,-1 3-106-16,4 6-111 0,4 4-557 0</inkml:trace>
  <inkml:trace contextRef="#ctx0" brushRef="#br1" timeOffset="56327.39">10326 17602 541 0,'0'0'69'0,"0"0"51"16,0 0 60-16,0 0 20 0,0 0-24 0,0 0-41 15,0 0-52-15,0 0-26 0,0 0-24 0,0 0-9 16,0 0-17-16,0 0-8 0,0 0 8 16,0 0-2-16,-103 59 10 0,84-33 1 0,-1 3 0 15,0 0-6-15,0 3 1 0,1-5-6 0,6-1-16 16,-1-5 27-16,2-1-19 0,-1 2 9 16,-1 1-21-16,-3 2-20 0,-2 3-34 0,3-2-31 15,-2-1 15-15,0 1-63 0,6-5-17 0,0-3-82 16,3-3-98-16,2-5 23 0,6-4 136 0</inkml:trace>
  <inkml:trace contextRef="#ctx0" brushRef="#br1" timeOffset="56575.68">9803 18046 446 0,'0'0'155'16,"0"0"-124"-16,0 0 35 0,0 0 24 0,0 0 48 15,0 0-8-15,0 0 4 0,0 0-5 0,0 0-14 16,0 0-4-16,-12 119-15 0,18-104 7 0,5-2-27 16,-2 2 5-16,3-1-17 0,4-1-23 15,-1-1-2-15,5-4-12 0,1 2 12 0,5-3-24 16,-2-4 16-16,4-1-27 0,1-2-13 0,1 0 27 16,-2-1-38-16,0-5 23 0,1-2-18 15,0-1-24-15,-3 0-20 0,0 0-50 0,-6-2-82 16,0 2-188-16,-8 2-121 0,-3 3-361 0</inkml:trace>
  <inkml:trace contextRef="#ctx0" brushRef="#br1" timeOffset="57233.99">9412 18434 352 0,'0'0'55'0,"0"0"38"0,0 0 78 16,0 0 50-16,0 0-6 0,0 0-58 0,0 0-26 16,0 0-53-16,0 0-20 0,0 0 28 0,0 0-48 15,0 0 22-15,0 0 2 0,0 0-19 0,-2-93-2 16,-4 82 0-16,3 1-9 0,-5 0-26 15,3 3 25-15,-3 0-27 0,-1 1 9 0,-3 1 0 16,1 3-11-16,-5 2-13 0,3 0-24 0,-3 4 19 16,0 4-28-16,-3 3 28 0,0 4 11 0,-2 2-14 15,1 3 16-15,1 1-3 0,5-4-6 16,-1 2-22-16,6-7 51 0,2 1-39 16,-1 1 12-16,1-2 35 0,3 1-63 0,-2-2 36 0,3 2-13 15,3-7 2-15,0 8 8 0,0-7 8 16,0-1 15-16,0 1-1 0,7-3 5 0,5 0-11 15,6-1 0-15,6-3-34 0,-1-5 18 0,5-8-10 16,0-3 5-16,-5-3 44 0,-3-2-24 0,-1 0 22 16,-7 3-8-16,-2 0-14 0,-2 3 7 15,-3 1 5-15,1 1 12 0,-4 4-19 0,0 2 28 16,2 2-34-16,-4 3-13 0,2 2 22 0,-2 0-29 16,0 5 20-16,0 2-8 0,1 4 6 0,1 2-14 15,1 3 8-15,0-5 1 0,-2-2-30 16,1 4 48-16,-1-5-28 0,5 6-2 0,-4 0-5 0,2-2-58 15,3 0-39-15,1 1-74 0,-3 0-80 16,3-1-183-16,2 1-47 0,-5-8 85 0</inkml:trace>
  <inkml:trace contextRef="#ctx0" brushRef="#br1" timeOffset="57701.91">10397 18160 757 0,'0'0'83'16,"0"0"74"-16,0 0 63 0,0 0 42 0,0 0-58 16,0 0-15-16,0 0-66 0,0 0-35 0,0 0 1 15,0 0-31-15,0 0 5 0,0 0 0 0,0 0 13 16,0 0-40-16,11 6 15 0,-11 7-19 16,0 2-41-16,0 3 35 0,-2 0-34 0,-3 1 19 15,1 1-4-15,-4 1-2 0,1-1-2 0,-1 1-21 16,0-1 25-16,-1-1-24 0,0 0 14 0,3-2 5 15,-1-2 4-15,0-1-18 16,5-4 23-16,0 0-5 0,0-3-35 0,2-2 42 0,0 0-47 16,4-3 28-16,3 0 16 0,0-2-4 0,1 0 13 15,3 0-28-15,2 0 26 0,0-2-39 16,-1-1 31-16,3 1 10 0,-1-2-29 0,-2 1 28 16,4 0-20-16,-3 0-12 0,-1 1-22 0,-1 0-13 15,0 0-58-15,1 1-42 0,-2-1-33 0,-2 0-116 16,1 1-98-16,-1 0-152 0,-4 1-23 0,1 0 354 15</inkml:trace>
  <inkml:trace contextRef="#ctx0" brushRef="#br1" timeOffset="57903.77">10620 18370 895 0,'0'0'232'15,"0"0"40"-15,0 0-36 0,0 0-35 16,0 0-67-16,0 0-23 0,0 0-30 0,0 0 3 15,0 0-2-15,0 0-45 0,0 0 19 0,0 0-40 16,0 0-6-16,-54 124-8 0,50-116 5 0,2 5 4 16,1-6-14-16,-1 5 30 0,0 2-60 0,-3-3-18 15,4 2-52-15,-2 0-87 0,-2-1-59 0,3 2-128 16,-1 0-153-16,0-7-49 0,1 1 200 0</inkml:trace>
  <inkml:trace contextRef="#ctx0" brushRef="#br1" timeOffset="58235.62">10824 18421 1457 0,'0'0'-10'15,"0"0"73"-15,0 0 9 0,0 0 33 0,0 0 26 16,0 0-47-16,0 0-19 0,0 0-21 0,0 0-1 15,0 0-32-15,0 0-14 0,134-32 7 0,-107 26-64 16,-3 0-32-16,4 1-147 0,-9 0-262 16,-6 1-673-16</inkml:trace>
  <inkml:trace contextRef="#ctx0" brushRef="#br1" timeOffset="58858.59">11624 18482 476 0,'0'0'349'15,"0"0"-252"-15,0 0 42 0,0 0-2 0,0 0 1 16,0 0-41-16,0 0-58 0,0 0-4 16,0 0 28-16,0 0-29 0,0 0 25 0,0 0-3 15,0 0-12-15,0 0 1 0,11-107 3 0,-10 99 5 16,0-1-22-16,-1 1 22 0,0 1-25 0,0-1-4 16,-3 2 3-16,-4 0-13 0,2 0 1 0,-4 3-15 15,-3-1 15-15,-3 3-32 0,-3 1 21 16,0 0-9-16,0 3-35 0,-4 2 28 15,-2 4-15-15,2 0 26 0,0 1-11 0,0 2 22 16,1-1-27-16,2 2-12 0,1 0 45 0,5-1-47 16,-2 2 36-16,5 0-7 0,4 0-7 0,-1 0 11 15,-1 0-2-15,6-5-15 0,1-2-12 0,1-3 44 16,0 3-24-16,0 1 33 0,0-1-3 0,0 7-33 16,1-9 0-16,0 1-14 0,4 0 18 15,1 0-24-15,2 1 32 0,-1-2 4 0,7 5-22 16,-5-8 32-16,4 0-24 0,13 0 13 0,-5-1-29 15,7-7 16-15,-2-5-20 0,0-1 1 0,-4-6 58 16,-1 3-34-16,-5-2 36 0,-3 2-22 16,-3 2-9-16,-1-1-2 0,0 1 4 0,-4 1 19 15,2 2-26-15,-3 2 16 0,2 1-27 0,-2 3-12 16,-2 1 16-16,2 3-6 0,-1 0 4 0,-1 3 11 16,3 4 13-16,-2 0-13 0,3 5 22 0,-2 0-15 15,2 3-20-15,-3-5 8 0,-1-2-11 16,0 3 36-16,2-3-15 0,-2-1 15 0,2 7-29 15,0-7-34-15,0 0 12 0,6 7-50 16,-4-8-28-16,-2-1-98 0,3 1-234 0,-7-6-511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0T13:52:08.78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C00000"/>
    </inkml:brush>
    <inkml:brush xml:id="br4">
      <inkml:brushProperty name="width" value="0.05292" units="cm"/>
      <inkml:brushProperty name="height" value="0.05292" units="cm"/>
    </inkml:brush>
  </inkml:definitions>
  <inkml:trace contextRef="#ctx0" brushRef="#br0">1707 9595 1127 0,'0'0'286'15,"0"0"-233"-15,0 0 57 0,0 0 40 0,0 0 20 16,0 0-27-16,0 0-31 0,0 0-6 0,0 0-19 15,0 0-4-15,0 0-8 0,-28-24-15 16,28 27-17-16,-1 5-14 0,1 5-11 0,-1 6-5 16,1 6 5-16,-1 4 0 0,1 5 1 0,-1 3-6 15,1 1 0-15,-2 3-4 0,4-1-7 0,-4 2 6 16,2 3-5-16,2 0 1 0,-4 1 3 16,2 0-4-16,2-3 0 0,-2-4-4 0,0-2 0 15,1-3-1-15,-1-4 4 0,1-3 2 0,1-5-3 16,4-4-1-16,-4-6-3 0,1-2-1 0,3-5-3 15,-5-3 5-15,0-1-6 0,-1-1 7 16,2 0 6-16,-2-2 10 0,0-4 16 0,0-2 3 16,0-5 3-16,1-6-11 0,-1-3-8 15,0-3-5-15,-1 1-7 0,-3-1 1 0,-4-1-3 16,-1 2 1-16,-2 1-5 0,0 3 6 0,-6 1-6 16,2 5 0-16,-4 3 4 0,0 2-9 0,-2 6 4 15,-1 3-3-15,-2 0-3 0,-2 9-1 0,-2 4 2 16,1 3 3-16,0 3 3 0,0 4 6 0,5 0-3 15,1-2 0-15,4 3-5 0,4-1 0 0,3-2-2 16,1 3 1-16,6-4 2 0,2 0-4 16,1-2 4-16,0-2-3 0,5 0 0 0,7-2-4 15,0 0-1-15,3-3 1 0,5-3-5 16,2-2 3-16,4-5-9 0,-1-1 0 0,5-2 3 16,3-5-8-16,1-4 0 0,-2-2-19 0,2-1-32 0,-1-1-51 15,0-1-69-15,-3 1-138 0,-7 4-224 16,-10 3-622-16</inkml:trace>
  <inkml:trace contextRef="#ctx0" brushRef="#br0" timeOffset="416.57">1933 9392 2435 0,'0'0'-172'0,"0"0"73"0,0 0 69 16,0 0 85-16,0 0 7 0,0 0-28 0,0 0-16 16,0 0-7-16,0 0-1 0,0 0 0 0,0 0-6 15,0 0 4-15,0 0-2 0,0 0-4 16,121 11 1-16,-109-6-1 0,-1 0-1 0,0 0 0 15,-4-1 1-15,2 1-9 0,-4 0 4 16,-2 2 1-16,-2 1 1 0,-1 3 4 0,-4 3-2 16,-2 1-3-16,-5 1-1 0,-2 1 4 0,0 2 1 15,-1-1 11-15,-3 0 4 0,5 2 3 0,0-3 8 16,1 0-2-16,2 1 3 0,1-2-4 0,3 0 2 16,-1-1-4-16,6 0-9 0,0-3-4 15,0-1-7-15,6-2-4 0,1 0 0 0,1-1-4 16,4-2-6-16,3 0-7 0,-2-2-7 0,5-3-13 15,2 0-21-15,-2-1-33 0,3 0-55 0,1-1-83 16,-2 0-156-16,-6-2-95 0,-5 3-612 0</inkml:trace>
  <inkml:trace contextRef="#ctx0" brushRef="#br0" timeOffset="694.49">2530 9743 2835 0,'0'0'-12'0,"0"0"6"16,0 0 44-16,0 0 14 0,0 0-11 0,0 0-22 15,0 0-6-15,0 0 1 0,-70 122 0 16,69-96-6-16,-2 1-1 0,-1 2 0 0,3 3-4 15,0 3 3-15,1 0-4 0,0-1 0 0,0-2-5 16,0-1-4-16,2-3-10 0,4-5-28 0,-2-2-29 16,5-3-56-16,0-4-66 0,2-3-90 0,4-5-171 15,-2-4-115-15,-6 0-684 0</inkml:trace>
  <inkml:trace contextRef="#ctx0" brushRef="#br0" timeOffset="899.23">2864 9810 2315 0,'0'0'177'15,"0"0"-162"-15,0 0 34 0,0 0 7 0,0 0-11 16,0 0-25-16,0 0-8 0,0 0 0 0,0 0-1 16,-86 122-5-16,71-94-1 0,-6-1-2 15,3 3-4-15,-3 0 0 0,2-2-4 0,5-3-7 16,-3-3-26-16,6-2-41 0,2-3-61 0,1-4-120 15,3-2-180-15,-1-3-113 0,4-2-644 0</inkml:trace>
  <inkml:trace contextRef="#ctx0" brushRef="#br0" timeOffset="1091.88">2620 9942 2506 0,'0'0'-36'0,"0"0"29"15,0 0 48-15,0 0 27 0,0 0-18 0,0 0-17 16,0 0-3-16,0 0 2 0,0 0-9 0,0 0-4 16,0 0-6-16,0 0-5 0,122 95-9 15,-107-82-9-15,2-1-23 0,0 0-38 0,-1-1-56 16,2 0-93-16,0 0-134 0,-3 0-175 0,0-3 7 16,-9-3-391-16</inkml:trace>
  <inkml:trace contextRef="#ctx0" brushRef="#br0" timeOffset="1359.05">3019 9977 2894 0,'0'0'-31'15,"0"0"3"-15,0 0 28 0,0 0 24 0,0 0 7 16,0 0-6-16,0 0 4 0,0 0 1 15,0 0 0-15,0 0-10 0,0 0-1 0,0 0-5 16,47 124-5-16,-43-100 0 0,3 0-3 16,-2 0-1-16,2-3-4 0,-4 3 3 0,4-6-6 0,-4-1-6 15,4-2-6-15,1-2-20 0,-2-2-20 16,2-4-33-16,2-1-37 0,1-3-50 0,0-3-66 16,5 0-98-16,-4-1-143 0,-2-3-28 0,-1-1-517 0</inkml:trace>
  <inkml:trace contextRef="#ctx0" brushRef="#br0" timeOffset="1537.16">2984 10250 2454 0,'0'0'440'0,"0"0"-429"16,0 0 16-16,0 0 9 0,0 0-4 15,0 0-19-15,0 0-13 0,0 0 1 0,0 0 2 16,0 0-3-16,0 0 0 0,0 0-24 0,0 0-30 15,130-94-57-15,-105 83-90 0,-3 2-134 16,-3 2-261-16,-8 3-866 0</inkml:trace>
  <inkml:trace contextRef="#ctx0" brushRef="#br0" timeOffset="1816.37">3313 10381 2876 0,'0'0'-11'16,"0"0"11"-16,0 0 20 0,0 0 13 0,0 0-10 15,0 0-3-15,16-125-2 0,-3 98 2 0,-1 1-3 16,-1 3-1-16,1 3 0 0,-3 3 2 0,0 4 3 16,-1 5 0-16,-6 3 1 0,0 2 0 15,1 3 0-15,-2 0-7 0,-1 3-1 16,0 5-2-16,0 5-4 0,0 6 1 0,0 5-3 0,0 3-2 15,1 5-1-15,-6 0-1 0,3-1-6 16,2-2-10-16,0 0-15 0,0-1-22 0,0-3-40 16,2 0-73-16,5-2-102 0,0-3-272 15,-1-3-537-15,0-8 60 0</inkml:trace>
  <inkml:trace contextRef="#ctx0" brushRef="#br0" timeOffset="2017.13">3789 10172 2952 0,'0'0'-32'0,"0"0"-20"0,0 0 56 0,0 0 49 0,0 0 7 16,0 0-23-16,0 0-10 0,0 0-7 15,0 0-15-15,24 142-3 0,-20-114-5 0,-2 1-22 16,-2 3-43-16,0-2-98 0,-1 1-167 0,-4-9-350 15,4-7-847-15</inkml:trace>
  <inkml:trace contextRef="#ctx0" brushRef="#br0" timeOffset="2516.9">4217 9837 2324 0,'0'0'466'0,"0"0"-504"0,0 0 46 0,0 0 36 15,0 0 24-15,0 0-27 0,0 0-15 0,0 0-6 16,3 137-1-16,4-101-8 0,-3 1 2 16,1 3 3-16,-2 1-6 0,3-1 4 0,-4 2-3 15,-1-5-2-15,-1 1-2 0,1-3 1 0,-1-4-3 16,-1-1-2-16,-1-4 1 0,-3-4-4 0,2-1 2 15,0-6-2-15,-2-4 4 0,3-2-3 0,1-5 0 16,-3-1 7-16,-1-3-5 0,1 0 2 16,-2-7-6-16,1-5-6 0,-2-3 0 15,-2-4 4-15,-1-7 1 0,2-1 2 0,-1-6 2 16,1-7-5-16,0-5 0 0,-2-3-1 0,2-6 1 16,0-1-3-16,4-3 0 0,3 5 1 0,0 4-5 15,1 6 6-15,4 7-2 0,3 10-1 0,1 4 4 16,0 6-2-16,2 4 1 0,3 5-4 0,1 4-1 15,-2 3-5-15,4 0 0 0,-3 2 7 0,1 6 0 16,1 2 3-16,-2 0 3 0,-1 2 0 16,-2 0 0-16,0-1 5 0,-2 1 0 0,-5-1 1 15,1-1 4-15,-3-1 0 0,-1 1 6 0,-2-1 1 16,-4 2 2-16,-4-1-6 0,-1 1-3 16,-2 0-2-16,-4-2-3 0,3 1 0 0,-3-1-4 0,0-2-4 15,3 0-17-15,1 0-17 0,-2-3-29 16,6 0-52-16,3 1-89 0,0-3-202 0,3 1-229 15,0-2-830-15</inkml:trace>
  <inkml:trace contextRef="#ctx0" brushRef="#br0" timeOffset="2778.2">4661 10011 3093 0,'0'0'-38'0,"0"0"30"0,0 0 28 0,0 0 15 15,0 0-11-15,0 0-16 0,0 0-6 0,0 0-11 16,0 0 4-16,0 0-5 0,0 0 4 0,0 0 6 16,0 0-7-16,-6 83 0 0,14-62-8 15,-6 0-4-15,0 1-15 0,2-1-8 0,-2-1-18 16,-2 1-36-16,0-1-35 0,1-3-54 0,-1 0-117 15,-5-2-219-15,1-5-106 0,3-3-433 0</inkml:trace>
  <inkml:trace contextRef="#ctx0" brushRef="#br0" timeOffset="2960.44">4478 10374 2540 0,'0'0'42'0,"0"0"10"16,0 0 18-16,0 0 14 0,0 0-8 0,0 0-9 15,0 0-11-15,0 0-5 0,0 0-13 0,0 0-14 16,122-26-6-16,-100 15-13 0,0 1 0 0,-1-2-9 16,0 1-6-16,0 1-17 0,0-2-35 15,-2 1-43-15,0-1-65 0,-4-1-83 0,-1 3-147 16,-5 2-209-16,-5 4-693 0</inkml:trace>
  <inkml:trace contextRef="#ctx0" brushRef="#br0" timeOffset="3169.28">4430 10064 2636 0,'0'0'48'0,"0"0"-57"0,0 0 24 0,0 0 26 15,0 0 7-15,0 0-26 0,0 0-8 0,0 0-2 16,132-72-6-16,-102 58-4 0,1 3-18 0,0 0-27 15,0 4-75-15,-1-2-114 0,-3 4-247 16,-7 1-565-16,-8 2 141 0</inkml:trace>
  <inkml:trace contextRef="#ctx0" brushRef="#br0" timeOffset="3536.21">4948 10257 2311 0,'0'0'32'0,"0"0"39"15,0 0 41-15,0 0 7 0,0 0-18 16,0 0-25-16,0 0-9 0,0 0-14 0,30-124-15 15,-28 111-10-15,3 0-4 0,-2 0 1 0,-2 4-3 16,0 0 0-16,5 3-2 0,-5 3-2 0,-1 1-1 16,1 2 1-16,-1 0-5 0,0 1-7 15,0 5-5-15,0 6-4 0,0 4-1 16,1 5 2-16,-1 3 4 0,0 4-5 0,0 0 5 0,0 3-8 16,-1-1-6-16,1 4 4 0,-1-2-8 0,0-1 4 15,1-1-4-15,0-1-18 0,0-4-20 0,1 0-26 16,-1-5-41-16,0-1-53 0,0-3-80 15,3-5-176-15,-2-3-176 0,2-3-757 0</inkml:trace>
  <inkml:trace contextRef="#ctx0" brushRef="#br0" timeOffset="3849.43">4903 9426 2499 0,'0'0'-43'0,"0"0"48"0,0 0 42 16,0 0 49-16,0 0-5 0,0 0-21 0,0 0-8 15,136 61-8-15,-107-37-5 0,3 2-13 0,-3 3-6 16,0 5-2-16,-3-1-11 0,1 3 0 15,-5 4-9-15,-1-1-5 0,-5 1 2 0,-3 4-1 16,-3-2 2-16,-7 0-5 0,-1 3 0 0,0-2-2 16,-7-1-4-16,-4 1-3 0,-2-4-9 15,-2-2-13-15,-3-3-13 0,3-2-21 0,-1-4-32 16,-2-2-51-16,6-4-109 0,0-3-242 0,2-6-142 16,5-5-641-16</inkml:trace>
  <inkml:trace contextRef="#ctx0" brushRef="#br0" timeOffset="4112.18">5729 9710 2593 0,'0'0'21'0,"0"0"14"0,0 0 21 16,0 0 14-16,0 0 5 0,0 0-16 15,0 0-9-15,0 0-7 0,0 0-8 0,0 0-14 16,0 0-7-16,144-17-9 0,-116 10-10 0,0 0-9 16,-2 0-33-16,2-1-53 0,-5 1-110 0,-2 1-192 15,-4 3-286-15,-7 1-820 0</inkml:trace>
  <inkml:trace contextRef="#ctx0" brushRef="#br0" timeOffset="4311.51">5740 9939 2391 0,'0'0'559'0,"0"0"-572"0,0 0 22 0,0 0 26 16,0 0 4-16,0 0-16 0,0 0-4 0,127-49-3 15,-104 41-7-15,0 1-7 0,-1 0-7 0,1 0-12 16,-3 2-26-16,0 2-44 0,-2 0-90 16,-2 2-112-16,-5 1-278 0,-4 0-687 0</inkml:trace>
  <inkml:trace contextRef="#ctx0" brushRef="#br0" timeOffset="9899.87">6520 9533 1503 0,'0'0'37'0,"0"0"39"0,0 0 34 0,0 0 35 16,0 0 5-16,0 0-25 0,0 0-25 0,0 0-22 16,0 0-9-16,0 0-24 0,0 0-13 15,0 0-8-15,-107-4 3 0,104 28 6 0,1 6 8 16,0 6 7-16,4 2-9 0,-2 2-3 0,0 4-10 16,0-2-8-16,4 1-7 0,0 0-11 0,2-4-3 15,2 0-20-15,2-4-18 0,2-2-36 16,-1-3-50-16,5-3-62 0,-2-3-79 0,4-6-125 15,-6-6-106-15,-3-3-654 0</inkml:trace>
  <inkml:trace contextRef="#ctx0" brushRef="#br0" timeOffset="10237.59">6716 10024 2070 0,'0'0'44'0,"0"0"-46"16,0 0 43-16,0 0 46 0,0 0-3 0,0 0-34 16,0 0-4-16,0 0 1 0,0 0-1 0,18-132-7 15,-8 109-4-15,1-4 3 0,-1 2-5 16,0-2 2-16,1 1-8 0,-2-2-3 0,-3 2 2 16,0 2-4-16,2 3 0 0,-4 3 6 0,-1 6-1 15,0 4 0-15,-3 3 8 0,0 4 2 0,0 1-5 16,0 0-6-16,0 5-15 0,-3 5-10 15,-1 7-2-15,-1 4 1 0,-1 5-2 0,0 5 0 16,1 2 1-16,-1 2-2 0,1-1 1 0,-1 3-3 16,3-3-4-16,2 0-8 0,0-1-7 0,1 0-16 15,0-2-20-15,0-5-24 0,1-2-36 0,3-2-45 16,4-4-66-16,0-6-79 0,2-2-132 16,-4-4-51-16,1-2-534 0</inkml:trace>
  <inkml:trace contextRef="#ctx0" brushRef="#br0" timeOffset="10617">7191 9601 2190 0,'0'0'43'16,"0"0"18"-16,0 0 28 0,0 0 11 0,0 0-31 15,0 0-38-15,0 0-7 0,0 0-4 0,0 0 2 16,0 0-3-16,-121 113-4 0,106-85 4 0,4 1-1 15,1 3 4-15,0 0-1 0,0 0 2 16,4 0-4-16,1-2-8 0,1-1-1 0,3-1-7 16,1 0-1-16,0-6-4 0,5-2-5 0,3-5-8 15,5-3-6-15,-3-3-3 0,5-3-8 0,0-4-4 16,2-2-2-16,1 0-2 0,0-8 6 16,1-1 8-16,1-4 2 0,-4-1 7 0,-1-3 5 0,-2-3 3 15,-3 2 8-15,-2 1 3 16,-4 1 8-16,-3 2 6 0,-2 3 6 0,-2 0 6 0,-5 3-3 15,-2 1 0-15,-4 1-6 0,0 3-6 16,-3 2-3-16,0 1-1 0,-1 3-2 0,-1 5-3 16,-1 5 1-16,2 2-6 0,2 1 0 0,0 4-1 15,0-1-2-15,3 3-5 0,1-2-9 16,4-2-12-16,3-3-27 0,2-1-39 0,3-1-69 16,2-3-85-16,4-2-159 0,1-4-113 0,-3 0-602 0</inkml:trace>
  <inkml:trace contextRef="#ctx0" brushRef="#br0" timeOffset="10819.15">7353 9885 2758 0,'0'0'10'0,"0"0"14"15,0 0 29-15,0 0 11 0,0 0-26 16,0 0-11-16,0 0-3 0,0 0-5 0,0 0-14 15,133-84-3-15,-102 70-13 0,-2 3-29 0,2-1-44 16,1 4-67-16,-4 0-65 0,1 2-148 0,-6 1-255 16,-9 3-815-16</inkml:trace>
  <inkml:trace contextRef="#ctx0" brushRef="#br0" timeOffset="11316.25">7980 9569 2407 0,'0'0'26'0,"0"0"37"0,0 0 41 0,0 0 10 16,0 0-41-16,0 0-18 0,0 0-5 0,28-119-11 16,-26 111-8-16,-2 2-3 0,0 2 6 0,0 3-5 15,-5-1-4-15,-1 2 0 0,-2 0-15 16,0 6-6-16,-5 3-5 0,1 5-6 0,-2 2 2 15,2 2 3-15,-1 0-2 0,3 1 2 0,4 3-3 16,2 0-1-16,2 0-1 0,3 1-3 16,-1 0 5-16,1 3-6 0,7-1 4 0,-1 0 1 15,4 0 0-15,2 1 1 0,-3-1-1 0,3-1 4 16,0-1-5-16,-1-1 5 0,0 1 1 16,-5-4-2-16,-1 1 2 0,-1 0 1 0,-2-3-1 15,-3-1 2-15,0 0 6 0,-3-2-3 0,-5 0 1 16,1-3 5-16,-3 0-7 0,-2-2 7 0,1-1-1 15,-2-1-1-15,-2-3-1 0,3 0-2 0,-4-2-2 16,1-2-2-16,-1 0 2 0,2 0-2 16,-2-3 1-16,1-3-2 0,0-3 0 0,1 0-3 15,2-2-3-15,2 1 6 0,0-2-5 16,2 2 6-16,1 0-1 0,4-2-4 0,3 1-1 0,0-5 1 16,4 3 0-16,6-3 0 0,0-1 4 15,4 1-4-15,2-2 1 0,0-2 1 0,4 2-2 16,0-3 2-16,0 1-2 0,1-2 3 0,0-2-4 15,3 0 5-15,-4 2-1 0,-2 0-9 16,-1 0-16-16,-5 2-27 0,-3 2-34 0,-2 1-37 16,-4-1-33-16,-3 3-58 0,0-1-103 0,0 7-228 15,0 2-849-15</inkml:trace>
  <inkml:trace contextRef="#ctx0" brushRef="#br0" timeOffset="11589.18">8090 9304 2586 0,'0'0'-4'16,"0"0"21"-16,0 0 30 0,0 0 49 0,0 0-17 16,0 0-9-16,0 0-10 0,0 0-7 15,0 0-14-15,92 127-8 0,-75-100 3 0,-2 5-5 16,3 2-4-16,-5 0-7 0,-1 4-6 0,-3 0-12 15,-2 0 5-15,-5 2-9 0,-2 1-7 16,-2-2 2-16,-7 0-14 0,-2-2-5 0,1-3-12 16,-3 2-14-16,-3-4-11 0,4 1-20 0,-4-4-28 15,3-3-45-15,1-5-66 0,2-3-114 0,5-7-219 16,1-4-650-16</inkml:trace>
  <inkml:trace contextRef="#ctx0" brushRef="#br0" timeOffset="11950.35">8217 9257 2369 0,'0'0'-5'0,"0"0"42"0,0 0 48 0,0 0 16 16,0 0-28-16,53-118-27 0,-40 108-4 0,2 2-7 15,0 2-8-15,-1 2-8 0,2 3-4 0,0 1-1 16,-1 1-9-16,-2 4 1 0,1 2-3 16,0 2-1-16,-4 2 0 0,-4 0 1 0,-1 4 8 15,0 0 1-15,-5 2 5 0,0 0 1 0,-4 2-3 16,-2 0-7-16,0-3 2 0,-2 4-4 0,1-2-2 16,-3-2 4-16,2 1-5 0,1-1 2 15,1-1 1-15,1-3-2 0,4 2-3 0,-1-1-2 16,2-2 1-16,0 0-3 0,5-2 3 0,3 0-3 15,-1-1-3-15,4-1-8 0,2-1-11 0,-1-1-13 16,6-3-21-16,-2-1-11 0,2-1-23 0,0 0-16 16,2 0-31-16,-2-2-47 0,-1-3-51 0,0 1-85 15,0-2-136-15,-4 1-349 0,-4 3 377 0</inkml:trace>
  <inkml:trace contextRef="#ctx0" brushRef="#br0" timeOffset="12192.99">8899 9575 2958 0,'0'0'-27'15,"0"0"18"-15,0 0 31 0,0 0 27 16,0 0-8-16,0 0-15 0,0 0 1 0,0 0-10 15,0 0-9-15,12 137-3 0,-10-116-3 0,1 1-2 16,0-1-10-16,1-2-14 0,-4-2-31 0,2-1-38 16,1-4-61-16,-2-1-93 0,2-1-127 0,-3-2-250 15,0-5-819-15</inkml:trace>
  <inkml:trace contextRef="#ctx0" brushRef="#br0" timeOffset="12375.39">8754 9724 2551 0,'0'0'22'0,"0"0"18"0,0 0 34 15,0 0 17-15,0 0-31 0,0 0-8 16,0 0-11-16,0 0-15 0,0 0-18 0,138-63-8 16,-111 52-3-16,3 2-17 0,-2 1-20 0,0 0-46 15,0 1-72-15,-6 0-95 0,4 2-157 16,-8 0-199-16,-6 3-777 0</inkml:trace>
  <inkml:trace contextRef="#ctx0" brushRef="#br0" timeOffset="12645">9413 9263 2574 0,'0'0'18'0,"0"0"22"0,0 0 36 0,0 0 14 15,0 0-40-15,0 0-13 0,0 0 1 16,0 0-11-16,0 0-5 0,-95 142-1 0,86-111 2 16,1 2-1-16,2 3 1 0,0-1-1 0,4 1-8 15,-3 2 0-15,4-1-6 0,1 0-1 16,0-2-3-16,1-3-5 0,6-2-5 0,-2-1-9 16,2-4-9-16,2-3-15 0,1-1-12 0,-1-3-22 15,2-1-35-15,-1-4-30 0,0-3-64 0,1-4-88 16,-1-3-130-16,-1-2-129 0,-6 0-665 0</inkml:trace>
  <inkml:trace contextRef="#ctx0" brushRef="#br0" timeOffset="16022.14">9611 9863 1375 0,'0'0'38'0,"0"0"6"0,0 0 54 0,0 0 51 16,0 0 9-16,0 0-37 0,0 0-29 0,0 0-19 15,0 0 3-15,0 0 0 0,0 0 7 16,0 0-7-16,-3-13-20 0,7 1-13 0,0-7-13 16,0 1-8-16,2-4-2 0,2-1-1 0,0 0-4 15,-2-2 1-15,2 0-3 0,0 0-1 16,-2-1-1-16,2-2-5 0,-1 0 2 0,-2 3-2 15,0 2 6-15,-3 5 6 0,1 4 2 0,-3 5 5 16,0 4-1-16,0 3-4 0,0 2-9 0,0 0-6 16,0 0-17-16,0 3-5 0,-2 7 6 0,0 2-3 15,1 9 11-15,-1 2 0 0,-3 3-6 0,3 2 4 16,-1 2 1-16,0-1-3 0,-2-1-2 16,5 0-11-16,-1 1-14 0,0-2-7 0,1-4-6 15,0-1-8-15,0-1-19 0,0-6-27 0,2-1-39 16,3-4-62-16,1-3-98 0,1-1-172 15,-4-4-272-15,3 0 197 0</inkml:trace>
  <inkml:trace contextRef="#ctx0" brushRef="#br0" timeOffset="16354.15">9850 9439 2315 0,'0'0'31'0,"0"0"31"0,0 0 16 15,0 0 1-15,0 0-35 0,0 0-32 0,0 0 10 16,0 0 1-16,0 0 5 0,0 0 3 0,0 0-12 16,0 0-3-16,0 0-2 0,0 117-5 15,0-97 4-15,-2 3 3 0,2-2 0 0,-3 1 6 16,-2 0-4-16,3-3 0 0,0 1-1 0,-1-2-8 0,-1-3 4 16,3 0-7-16,1-3 0 0,0-1 2 15,0-3-3-15,0-1 0 0,1-1-3 0,5-2 0 16,-3-2-2-16,4-1 6 0,-2-1 1 15,3 0-1-15,3 0 2 0,-1-2-2 0,3-3 0 16,1-2-3-16,-1 1 2 0,4-2-7 16,-3-2-2-16,4 2-4 0,-5-2-16 0,4 1-13 15,-5 3-28-15,0 0-25 0,-1 0-41 0,2 2-51 16,-5 0-54-16,-1 1-81 0,1 1-100 0,-3-1-43 16,1 2-277-16,-4 1 441 0</inkml:trace>
  <inkml:trace contextRef="#ctx0" brushRef="#br0" timeOffset="16527.09">10071 9674 1382 0,'0'0'262'0,"0"0"2"0,0 0-8 0,0 0-74 15,0 0-68-15,0 0-26 0,0 0-13 0,0 0-2 16,0 0-14-16,0 0-14 0,0 0-5 0,0 0-4 16,0 0-10-16,-15 134-3 0,15-116-9 15,2 2-10-15,-2-2-1 0,0 2-8 16,0-2-14-16,0-1-27 0,0 0-45 0,1-3-76 0,-1-1-104 15,0 0-200-15,0-4-221 0,0-3-492 16</inkml:trace>
  <inkml:trace contextRef="#ctx0" brushRef="#br0" timeOffset="16770.15">10221 9525 2398 0,'0'0'-48'15,"0"0"48"-15,0 0 45 0,0 0 31 0,0 0-9 16,0 0-21-16,0 0-1 0,0 0-6 0,0 0-13 16,0 0-8-16,122-4-7 0,-99-2-7 15,-1-1-10-15,2 0-16 0,-3 0-24 16,0-1-38-16,-3 0-68 0,1-2-78 0,-1 2-142 15,-7 2-159-15,-2 2-753 0</inkml:trace>
  <inkml:trace contextRef="#ctx0" brushRef="#br0" timeOffset="17185.15">10620 9339 2004 0,'0'0'47'16,"0"0"-4"-16,0 0 14 0,0 0 11 0,0 0-30 16,0 0-6-16,0 0 1 0,0 0-5 0,0 0-8 15,0 0-8-15,0 0-4 0,0 0-2 0,0 0 1 16,105-18-4-16,-92 17 0 0,-3 1-1 0,1-1 2 16,-2 0-4-16,-2-2 1 0,4 1 1 15,-2 0-6-15,-1-1 7 0,2 1-3 0,-1 0 0 16,-5-1 2-16,4 2-2 0,-6 1 1 0,2 0-1 15,-4 0 6-15,0 0 4 0,0 0 8 16,0 1 11-16,0 3 3 0,0 2 0 0,-4 1-4 16,1 0-4-16,-1 4-11 0,-1 3 5 15,-1 0-5-15,0 1-1 0,-2 2-5 0,3 2-3 16,-2 5 0-16,-3 1-3 0,2 1 7 0,3 2-6 16,-2 1-1-16,0 0 6 0,1 1-5 0,1 0 2 15,1 1 0-15,-2-1-2 0,3 0-2 0,0-1 2 16,-3-2 0-16,5-2-7 0,2-2 1 0,-1-4-13 15,0-2-11-15,2-2-5 0,4-4-19 16,-2-2-34-16,3-2-53 0,-3-4-70 0,3-3-87 16,1 0-107-16,-5-2-46 0,-1-1-525 0</inkml:trace>
  <inkml:trace contextRef="#ctx0" brushRef="#br0" timeOffset="17408.46">10551 9660 2099 0,'0'0'106'0,"0"0"15"16,0 0 14-16,0 0-19 0,0 0-61 0,0 0-19 15,0 0-2-15,0 0 6 0,0 0-12 0,0 0-5 16,0 0-6-16,0 0-5 0,122-23-7 16,-96 18-5-16,-4-1-9 0,0-3-20 0,0 1-20 15,-1 0-40-15,-3-3-60 0,2 2-85 0,-1 0-152 16,-2-1-159-16,-5 4-362 0,-2 1 477 0</inkml:trace>
  <inkml:trace contextRef="#ctx0" brushRef="#br0" timeOffset="17655.06">10864 9217 1797 0,'0'0'162'0,"0"0"-178"0,0 0 52 0,0 0 77 0,0 0 28 16,0 0-26-16,0 0-5 0,0 0-9 0,0 0-20 16,128 96-23-16,-107-74-12 0,-5 4-12 15,2 2-5-15,-2 2 4 0,-6 3-10 0,-5 5-2 16,0 0-5-16,-3 2-16 0,-2 0 4 0,-1-2-3 16,-6-2-1-16,-2-1 5 0,-2-1-8 15,0-2-3-15,-1-1-3 0,0-5-11 0,2-2-7 16,1-4-20-16,0-4-30 0,1-4-41 0,5-1-73 15,-1-5-119-15,4-4-229 0,0-1-465 0,0-1 445 0</inkml:trace>
  <inkml:trace contextRef="#ctx0" brushRef="#br0" timeOffset="18037.91">11087 9083 2640 0,'0'0'-30'0,"0"0"19"0,0 0 50 15,0 0 38-15,0 0-5 0,0 0-34 0,0 0-8 16,0 0-4-16,0 0-7 0,128-87-3 16,-112 87-6-16,2-1 1 0,-5 2-2 0,3 4-3 0,-5 0-4 15,0 0-3-15,-2 2 1 0,-4 0-1 16,1 0 1-16,-4 2 3 0,-1 1 3 0,-1 1-2 15,0 2 3-15,-4 0-3 0,-3 1-6 16,-3 0 4-16,1 0-2 0,0 0 1 0,-1-1 2 16,2 2-2-16,0 3-3 0,1-2-1 0,1 0-1 0,1 0 2 15,2 0 1-15,2 0 0 0,1 0 0 16,0-3-3-16,3-1 0 0,5-2-3 0,-2-2-6 16,4-1 1-16,1-1-8 0,2-2-6 0,-2-1-13 15,2-1-22-15,-3-2-25 0,2 0-53 16,3 0-60-16,-3 0-70 0,1-1-158 0,-4 0-84 15,-2-1-639-15</inkml:trace>
  <inkml:trace contextRef="#ctx0" brushRef="#br0" timeOffset="18293.53">11564 9424 2521 0,'0'0'45'0,"0"0"20"0,0 0 32 16,0 0 19-16,0 0-29 0,0 0-22 0,0 0-18 16,0 0-12-16,0 0-16 0,-3 129-6 0,0-109 0 15,1 3-4-15,-1 1-2 0,0-1-4 16,-2 1-2-16,2-2-11 0,-4 0-2 0,4-2-17 15,-2-3-21-15,1-1-26 0,2-2-49 0,0-3-67 16,0 0-98-16,2-3-168 0,0-4-135 0,0-1-715 16</inkml:trace>
  <inkml:trace contextRef="#ctx0" brushRef="#br0" timeOffset="18496.21">11413 9600 1810 0,'0'0'771'0,"0"0"-781"16,0 0 23-16,0 0 32 0,0 0 20 0,0 0-21 15,0 0-4-15,0 0-2 0,0 0-16 0,0 0-10 16,0 0-6-16,132-35-3 0,-105 30-5 16,-2-1-5-16,1 1-26 0,-3 0-40 0,3 1-58 15,-4-1-87-15,-1 1-120 0,-8 1-233 0,-3 1-797 0</inkml:trace>
  <inkml:trace contextRef="#ctx0" brushRef="#br0" timeOffset="18792.53">12124 9139 2365 0,'0'0'-33'16,"0"0"27"-16,0 0 47 0,0 0 40 0,0 0-15 16,0 0-22-16,0 0-7 0,0 0-2 0,0 0-11 15,-52 139 1-15,49-110 3 0,1 1 9 0,-1 2 7 16,2 0-2-16,-1 2-4 0,1 2-14 16,1-2-1-16,0 0-13 0,0 0-6 0,0-1 0 15,0-4-8-15,1 1 0 0,0-3-12 0,1-3-9 16,3-3-21-16,-2 0-22 0,0-3-33 0,4-4-40 15,-4-1-49-15,4-2-80 0,0-6-131 16,-3 0-108-16,3-4-649 0</inkml:trace>
  <inkml:trace contextRef="#ctx0" brushRef="#br0" timeOffset="23983.58">12245 9449 1139 0,'0'0'205'0,"0"0"8"15,0 0 26-15,0 0-17 0,0 0-71 0,0 0-42 16,0 0-20-16,0 0-15 0,0 0-19 0,0 0-12 15,0 0-9-15,0 0-9 0,13-61-4 16,1 52-6-16,-3 2 0 0,1 0-2 0,0 1 1 16,0 1-3-16,4 3-2 0,-4 0 1 15,0 2-5-15,3 0-1 0,-1 0-1 0,-3 3-2 16,0 2-1-16,0 2 1 0,-2 1-3 0,-1 2-2 16,-3 0 2-16,-2 4 0 0,-3 0 4 0,0 3 2 15,-3-2 2-15,-3 4-2 0,-3-1 1 0,-1 2 2 16,-2-2-5-16,0 1 5 0,-2-1-3 15,3 0 0-15,1 0 1 0,3-2 1 0,-1 0 2 16,2-1-5-16,4-1 2 0,1 0-6 0,1-2-1 16,0-3-2-16,4 1-4 0,5-3-4 0,3-3-6 15,4 0-4-15,2-4-11 0,2 0-15 0,3-5-39 16,1-4-58-16,5-3-65 0,-2-1-104 16,-2 1-176-16,-6 2-172 0,-5 4-64 0</inkml:trace>
  <inkml:trace contextRef="#ctx0" brushRef="#br0" timeOffset="24299.46">12630 9682 2182 0,'0'0'35'0,"0"0"18"0,0 0 53 16,0 0 20-16,0 0-44 0,0 0-26 0,0 0-7 15,53-135-5-15,-36 112-9 0,-4-2-4 16,0 1-1-16,1-1 2 0,-3 0-1 0,0-1 3 16,-2 2-3-16,-4 1-5 0,2 2-1 0,-5 5-3 15,2 5 2-15,-4 3 4 0,0 2 2 16,0 5-2-16,0 1-6 0,0 0-15 0,-1 2-5 16,-3 6-6-16,-2 6-5 0,1 3 8 0,-3 6-4 15,3 2 0-15,-2 0 2 0,-1 3-5 0,4-2-5 16,-2 2-6-16,3-1-11 0,-1 2-7 0,-1-4-18 15,4-2-31-15,-1-2-44 0,2-2-67 0,2-1-86 16,-1-4-152-16,4-4-142 0,-2-5-697 16</inkml:trace>
  <inkml:trace contextRef="#ctx0" brushRef="#br0" timeOffset="24511.7">12905 9514 2536 0,'0'0'-6'0,"0"0"3"15,0 0 43-15,0 0 48 0,0 0-10 0,0 0-32 16,0 0-9-16,0 0-5 0,123-58-14 0,-95 46-7 16,-1 2-3-16,0 1-3 0,0 1-9 15,-3-1-14-15,-3 2-28 0,1 3-43 0,-3-1-47 16,-1 2-89-16,-3 2-167 0,-3-1-187 0,-7 2-822 0</inkml:trace>
  <inkml:trace contextRef="#ctx0" brushRef="#br0" timeOffset="24896.15">13534 9257 2666 0,'0'0'-20'0,"0"0"23"0,0 0 56 16,0 0 20-16,0 0-44 0,0 0-19 0,0 0 2 15,0 0-6-15,0 0-10 0,0 0 2 0,133-64-2 16,-117 64-2-16,-2 0 3 0,-3 4-5 0,-2 2 1 16,-3-1 0-16,-2 2-2 0,-2 1 1 15,-2 1-2-15,0 3 5 0,-3 2-1 0,-6 2 1 16,-4 0 1-16,-3 2-5 0,-4 0-3 0,0 3 3 15,-3 0-1-15,1 1-1 0,-2 2 8 16,3-2-6-16,0-1 3 0,3 0 3 0,3 0-2 16,-3-2 3-16,8-1-3 0,0 0 0 0,2 0-3 15,3-2 4-15,3-1 0 0,2-4 1 16,0 0-5-16,4-3-6 0,6-2 1 0,-1-2-5 16,3 0 8-16,2-3-8 0,1-1-2 0,2 0-12 15,-2-5-24-15,4-1-22 0,-1 0-44 0,-1-4-43 16,1 0-63-16,0-2-101 0,0 0-153 0,-6 3-11 15,-4 2-387-15</inkml:trace>
  <inkml:trace contextRef="#ctx0" brushRef="#br0" timeOffset="25416.04">13963 9314 1382 0,'0'0'184'15,"0"0"28"-15,0 0 41 0,0 0-17 0,0 0-88 16,0 0-33-16,0 0-19 0,0 0-18 16,0 0-12-16,0 0-14 0,0 0-11 0,0 0-17 15,0 0-8-15,0 0-6 0,-43-53-5 0,26 64 2 16,-1 1-3-16,3 2 0 0,-4 0-1 0,6-1 2 16,-2 2-5-16,3 3 3 0,-1-3 0 15,5 1 0-15,1-1-1 0,2-1-2 0,3 1-1 16,0-3-4-16,2 0 5 0,2-2-3 0,2-3-2 15,4-1 0-15,1-3-2 0,2-1-1 0,2-2 2 16,1 0 3-16,0-7 1 0,-2-3 4 0,5 0 2 16,-3-3-6-16,-1-1 4 0,-2 0-1 15,2-2 0-15,-3 1 2 0,-1 1 4 0,-2-2-3 16,1-1-1-16,-2 4 7 0,-2 1-8 0,-1 3 4 16,0 3-2-16,-1 1-6 0,-1 2 4 15,0 2-6-15,-1 1-2 0,2 0-2 0,-1 4 0 16,3 5 5-16,-3 1-2 0,1 2 3 0,-1 3 1 15,1 2-1-15,-1 2 0 0,1 1 3 0,-2 1-6 16,0 2 4-16,0 3 0 0,0 0-1 16,0-1 7-16,0-1-5 0,1 2 5 0,-1-1 1 15,-3-3 1-15,-1 0 4 0,-3-1 0 0,0-2 6 16,-2 1 1-16,-5-1 1 0,1-1 7 0,1-2-6 16,-4-1 2-16,2-1-1 0,-2-2-4 15,3-1-4-15,2-3-4 0,1-1-5 0,3-4-3 16,2 0-4-16,0-3-10 0,0 0-17 0,2 0-26 15,0 0-32-15,1-1-51 0,2-4-66 0,-1 0-128 16,1 1-238-16,0 1-745 0</inkml:trace>
  <inkml:trace contextRef="#ctx0" brushRef="#br0" timeOffset="25733.12">14048 9061 2165 0,'0'0'7'0,"0"0"34"0,0 0 55 16,0 0 41-16,0 0-16 0,0 0-45 0,0 0-10 16,0 0-7-16,0 0-8 0,0 0-8 15,0 0-7-15,125-5-7 0,-114 24-8 0,1 2-1 16,1 2-5-16,-5 2-2 0,2-1-2 0,-2 4-3 15,-5 0 3-15,0 2-4 0,-3 0 2 0,0 1-1 16,-6-1-7-16,-4 1 4 0,-1 1-4 0,-3-1 0 16,-2 3 4-16,-2-2-5 0,2-1-5 0,-1 0-6 15,0-2-16-15,0-3-15 0,5 0-30 0,-1-6-42 16,3-2-53-16,4-4-84 0,3-4-130 16,3-3-187-16,0-3-622 0</inkml:trace>
  <inkml:trace contextRef="#ctx0" brushRef="#br0" timeOffset="26120.28">14227 8815 2404 0,'0'0'31'0,"0"0"27"15,0 0 17-15,0 0 22 0,0 0-15 0,0 0-33 16,0 0-9-16,0 0-7 0,0 0-2 0,0 0-6 16,0 0-4-16,0 0-2 0,134-87-6 0,-120 90-4 15,3 2-1-15,-6 1-4 0,2 1-1 0,-2 1 0 16,-2 1-2-16,-3-1-1 0,-2 4 1 16,0-2 1-16,-3 2-2 0,-1 0 6 0,0 2-4 15,-4 0 2-15,-3 0 6 0,-1 0-4 0,0-1 3 16,-3 0-3-16,2 1 0 0,1-2 0 0,-2 2 2 15,1 1 4-15,1-2 1 0,2-2-2 16,2 1 0-16,0-2-4 0,4 1-6 16,0-3 4-16,0 0-7 0,1 0 3 0,4-2 1 15,1 0-4-15,2-1 1 0,-1-2-6 0,5 0-1 16,0-2-10-16,4-1-12 0,-1 0-25 0,1 0-53 16,0-2-71-16,0-2-114 0,-4 1-229 15,-5 0-745-15</inkml:trace>
  <inkml:trace contextRef="#ctx0" brushRef="#br0" timeOffset="26392.85">14682 9314 2870 0,'0'0'4'0,"0"0"5"0,0 0 23 16,0 0 12-16,0 0-18 0,0 0-11 0,0 0-7 15,0 0 1-15,0 0-22 0,126-24-36 0,-103 20-62 16,2 2-106-16,-3 1-146 0,-8 0-281 15,-3 1-827-15</inkml:trace>
  <inkml:trace contextRef="#ctx0" brushRef="#br0" timeOffset="26589.18">14671 9494 2508 0,'0'0'-6'0,"0"0"8"15,0 0 49-15,0 0 23 0,0 0-26 16,0 0-25-16,0 0-3 0,118-13-8 0,-91 6-14 16,-1 0-19-16,0 0-27 0,-3 0-48 0,0 3-89 15,-3-2-128-15,-6 3-266 0,-6 2-835 16</inkml:trace>
  <inkml:trace contextRef="#ctx0" brushRef="#br0" timeOffset="28686.79">15407 9169 512 0,'0'0'159'0,"0"0"-11"0,0 0 65 0,0 0 52 15,0 0-15-15,0 0-61 0,0 0-32 0,0 0-19 16,0 0-19-16,0 0-19 0,0 0-20 15,0 0-10-15,0 0-14 0,0 0-5 0,-2-108-9 16,-6 104-10-16,-1 2-9 0,2 1-11 0,-4 1-3 16,0 0-9-16,1 0-1 0,-1 6-2 15,0 2-2-15,1 1 0 0,0 0 0 0,1 2-2 16,3 1 0-16,0 2-1 0,3 0-3 0,-1 0 2 16,4 0-3-16,0 3 1 0,0-1 2 0,1 3 0 15,5 0 2-15,0-1-6 0,2 2 3 16,2-1-3-16,5 2-2 0,-4-3 6 0,5 1-2 15,-2-2 6-15,3 0 0 0,-2 3 2 0,4-1 1 16,-4-1-2-16,1 1 2 0,-4 1-1 0,1-1 1 16,-2 0 3-16,-4-3 0 0,1 0 0 0,-8-1 5 15,0 0 2-15,0 0 2 0,-9-2 5 0,-2-2-2 16,-3 1 3-16,-2-3-2 16,-1 0 1-16,-1-1-4 0,0-1-1 0,-1-1 6 15,0-3-6-15,1-2 6 0,1-1-1 0,1 0-5 0,2-4 3 16,1-2-1-16,3-2-4 0,-2-3 0 0,5-1-3 15,-2-1-5-15,3 0 0 0,2-2 1 16,1 0 0-16,1-1-2 0,2 0-1 0,0 1 0 16,5-1-1-16,2-1 3 0,1 1 2 15,2-2 0-15,2 1 0 0,-1 2 0 0,2-2-1 16,-1 1 1-16,2-1 2 0,-1 2-4 0,1-1 4 16,-4-2 3-16,1 3-1 0,0-4 3 0,-2 1-1 15,1 0-3-15,-2-1 3 0,-1 0-1 16,-2 2 0-16,-4 2-1 0,0 4-1 0,-1-1-3 15,0 4-2-15,0 1-2 0,-2 2-2 0,-1 0-12 16,1 2-16-16,-1-1-28 0,2 2-41 0,0-1-60 16,-1 2-102-16,0-1-162 0,2 1-91 0,0 0-640 0</inkml:trace>
  <inkml:trace contextRef="#ctx0" brushRef="#br0" timeOffset="29086.37">15552 8719 2476 0,'0'0'-56'16,"0"0"47"-16,0 0 37 0,0 0 45 0,0 0-2 15,0 0-27-15,0 0-15 0,0 0-3 0,0 0-3 16,0 0-5-16,0 0-1 0,134-51-8 15,-111 56 1-15,-3 1-3 0,1 0-3 0,-2 2-2 0,0 0-4 16,-4 2-1-16,-2 0-2 0,-4 2 3 16,-2 1-1-16,-5-2 1 0,-2 0 3 15,0 2 1-15,-5 1 2 0,-2-1 1 0,-1 0 0 0,-3 1 0 16,0 0 1-16,-1-1 1 0,0-1 2 0,-1 1 5 16,3-1-2-16,2-1 1 0,2 0-3 15,0-3-4-15,4 1-3 0,1 0-2 0,1-1-1 16,0 0-3-16,3-1 3 0,4 0-6 0,-1-1 0 15,8 1-12-15,-3-1-13 0,4-1-12 0,0 0-27 16,3-1-30-16,1 0-53 16,4-2-65-16,-1 1-91 0,-1-1-154 0,-2 0-25 15,-8-2-462-15</inkml:trace>
  <inkml:trace contextRef="#ctx0" brushRef="#br0" timeOffset="29343.85">15952 9310 2142 0,'0'0'108'0,"0"0"-34"0,0 0 51 15,0 0 29-15,0 0-23 0,0 0-45 16,0 0-24-16,0 0-18 0,-36 129-16 0,36-112-6 15,2-1-10-15,2-1-4 0,-1 1 0 16,-2 0-11-16,0 0 0 0,-1-1-14 0,0 1-20 16,0-2-28-16,0 0-38 0,0-1-38 15,0-5-52-15,5 1-45 0,-1-6-71 0,2-1-97 16,-2-2-60-16,0 0 12 0,-2 0-115 0</inkml:trace>
  <inkml:trace contextRef="#ctx0" brushRef="#br0" timeOffset="29514.36">15810 9459 1483 0,'0'0'358'0,"0"0"-222"0,0 0 10 0,0 0 18 15,0 0-32-15,0 0-49 0,0 0-12 0,0 0-18 16,0 0-18-16,0 0-10 0,0 0-13 16,0 0-4-16,137-20-5 0,-109 16-6 0,-5 2-17 15,1-3-18-15,-1 2-39 0,-1-2-49 0,-1-1-53 16,-2 2-95-16,-1-1-151 0,-5 1-86 15,-3 2-545-15</inkml:trace>
  <inkml:trace contextRef="#ctx0" brushRef="#br0" timeOffset="29892.06">16338 9063 2198 0,'0'0'-70'0,"0"0"34"0,0 0 60 16,0 0 44-16,0 0-3 0,0 0-10 0,0 0-8 15,0 0-3-15,0 0-11 0,0 0-9 0,0 0-11 16,130 22-4-16,-107-22 0 0,1-1-6 16,-4-2 3-16,3-2-3 0,-3 3-1 0,-3-1 0 15,-4 2-1-15,-4 0 0 0,-1 1-2 0,-6 0 5 16,-1 5-2-16,-1 0 7 0,0 2 4 0,-2 3-1 15,-7 0 0-15,0 2-5 0,-2 1 2 0,1 2-3 16,-1 1 7-16,0 0 3 0,2 0 0 16,0 1 1-16,-1 2-4 0,6 3-5 0,-3-2-3 15,4 0 1-15,-2 1-5 0,3 1 3 16,0-1 0-16,-2 1-2 0,0-2 1 0,2 2-2 16,1-2-2-16,-2 1-4 0,0-2-1 0,1-1-9 0,2-2-26 15,-1-1-33-15,0-2-50 0,1-2-62 16,-2-2-92-16,2 0-136 0,0-5-84 0,0 0-543 0</inkml:trace>
  <inkml:trace contextRef="#ctx0" brushRef="#br0" timeOffset="30081.95">16351 9345 1834 0,'0'0'365'16,"0"0"-312"-16,0 0 21 0,0 0 20 0,0 0-7 15,0 0-29-15,0 0-17 0,0 0-7 16,0 0-8-16,0 0-13 0,134-45-6 0,-104 42-5 16,2-1-2-16,-1 0-6 0,-1-1-14 0,0 0-30 15,-2 1-56-15,-5-1-67 0,-2 1-78 0,-2-2-117 16,-7 3-141-16,-5 0-433 0</inkml:trace>
  <inkml:trace contextRef="#ctx0" brushRef="#br0" timeOffset="30450.5">16722 8697 2207 0,'0'0'15'0,"0"0"48"0,0 0 46 0,0 0 18 15,0 0-23-15,0 0-26 0,0 0-11 16,0 0-9-16,133-70-8 0,-115 70-12 0,1 5-9 15,-1 1-6-15,-5 1-6 0,0 2-3 0,-2 1-4 16,-1-1 0-16,-5 4-5 0,-3-2 3 16,-2 2 0-16,0 1-1 0,-2-2 2 0,-4 2-5 15,-1 1 3-15,-5-1-4 0,1 0 1 0,1 0 0 16,-3-1-5-16,2 1 6 0,0-1-6 0,1 0 4 16,2-2 3-16,3 0-2 0,-1 1 0 15,3-2-5-15,1 2 0 0,2-1 0 0,0-2 1 16,3 1 2-16,5-1-4 0,-1-2-5 0,3 0-2 15,3-1-7-15,-1-3-8 0,-1 0-6 0,4-1-20 16,0 1-15-16,-4-2-18 0,0-1-31 0,0 1-34 16,0-1-53-16,-1 0-69 0,-1 0-110 0,2 0-121 15,-3 0 33-15,-3 0-261 0</inkml:trace>
  <inkml:trace contextRef="#ctx0" brushRef="#br0" timeOffset="30696.75">17189 9118 2328 0,'0'0'35'0,"0"0"21"15,0 0 37-15,0 0 13 0,0 0-29 0,0 0-14 16,0 0-8-16,-28 133-8 0,30-115-15 0,-2-2-12 15,2 0-6-15,1-2-9 0,3-3-4 0,-3-1-13 16,4-1-12-16,-2-2-13 0,1 0-22 16,-3-2-16-16,2-2-30 0,-3-1-43 0,0 0-60 0,1-2-87 15,-2 0-150-15,2 0-68 0,-3 0-498 0</inkml:trace>
  <inkml:trace contextRef="#ctx0" brushRef="#br0" timeOffset="30896.12">17053 9253 1802 0,'0'0'325'0,"0"0"-300"0,0 0 37 15,0 0 55-15,0 0 2 0,0 0-42 0,0 0-18 16,0 0-11-16,0 0-11 0,0 0-16 0,143-10-2 16,-119 7-6-16,1 1-7 0,-1 0-2 0,2-1-5 15,-4 0-6-15,-1-1-16 0,-1 2-24 16,-1-1-38-16,-6 0-60 0,-2 1-69 0,0 1-110 0,-2 1-174 15,-3-1-69-15,-3 1-256 0</inkml:trace>
  <inkml:trace contextRef="#ctx0" brushRef="#br0" timeOffset="32669.05">17826 9119 174 0,'0'0'192'0,"0"0"59"16,0 0 48-16,0 0 7 0,0 0-33 16,0 0-29-16,0 0-34 0,0 0-31 15,0 0-35-15,0 0-23 0,0 0-20 0,0 0-15 16,9-118-13-16,-17 111-21 0,1 0-11 0,-1 1-13 0,-3 2-11 16,-4 2-6-16,0 1-2 0,-2 1-10 0,-3 2 1 15,-1 4-1-15,2 4-5 0,-2 1 6 16,4 1-4-16,4-1 2 0,2 3-4 0,2 0-2 15,5 0 2-15,2 2-5 0,2-1 2 0,3 0 1 16,4 1-3-16,1 0 3 0,4 2 3 16,2 0 0-16,0 0 1 0,5 0 3 0,-2 2-3 15,2 1 3-15,-2-2-2 0,1 1-1 0,0-1 2 16,-6-3 0-16,-2 3 2 0,0-4-2 0,-5 0 4 16,-2 0-4-16,-3-2 1 0,0 1 0 15,-6 0 1-15,-1-2 1 0,-4 1 0 0,-2-3 4 16,-2 0-6-16,-1 0 5 0,-1-3-1 0,2 1-3 15,-3-1 6-15,4-2-2 0,-4-1 3 16,3-3 1-16,0 0 2 0,3-1-1 0,-2 0-2 16,4-4 4-16,0 0 1 0,-1-3-1 0,1 0 0 15,0-1-3-15,-1 0-6 0,4 0 4 0,-1-1-2 16,1-1-3-16,4 1 2 0,0 0-7 16,3-2 0-16,0-2-1 0,3-2 1 0,5 0 0 0,0-1-2 15,5-1 2-15,1-2-3 0,5-1 1 16,1 0-5-16,3-2-3 0,4-2-11 15,1-2-7-15,-1 1-18 0,0 1-37 0,2 0-35 16,-5 3-73-16,-3 1-108 0,-4 2-165 0,-4 7-52 0,-5 4-437 16</inkml:trace>
  <inkml:trace contextRef="#ctx0" brushRef="#br0" timeOffset="33063.1">17807 8727 1626 0,'0'0'452'0,"0"0"-420"0,0 0 41 0,0 0 42 16,0 0 15-16,0 0-32 0,0 0-26 0,0 0-12 15,0 0-8-15,129-89-11 0,-108 84-6 16,1 3-7-16,0 2-9 0,-3 0-5 0,0 2-5 15,-4 4-4-15,0 1-2 0,-5 3 1 0,1-1-6 16,-3 0-1-16,-6 2-1 0,-1 0-2 0,-1 1 6 16,-2 1 0-16,-7 1 2 0,-2 0-4 0,0 1 6 15,-6-1-2-15,4 1 2 0,-4-1 1 16,4-2-1-16,1 1 1 0,0-2 2 0,3 1 6 16,2 0-7-16,4-4 2 0,2 0-1 0,1 1-7 15,1-2 2-15,6 0-3 0,3-2-3 16,3 1-1-16,0-2 2 0,6-2-1 0,0 0-6 15,4-2-9-15,-1 1-24 0,2-1-22 0,0 0-34 16,-2 0-32-16,0 0-42 0,-3 0-51 16,2 0-69-16,-2 0-118 0,-9 0-40 0,-1 0-533 0</inkml:trace>
  <inkml:trace contextRef="#ctx0" brushRef="#br0" timeOffset="33447.28">18383 9310 2304 0,'0'0'172'0,"0"0"-186"0,0 0 41 15,0 0 29-15,0 0-9 0,0 0-23 0,0 0-6 16,0 0-3-16,0 0-2 0,0 0-10 0,0 0-13 16,139 0-29-16,-112 0-46 0,1 0-72 15,-1 0-108-15,-4 0-184 0,-5 0-98 0,-7 0-566 0</inkml:trace>
  <inkml:trace contextRef="#ctx0" brushRef="#br0" timeOffset="33644.9">18270 9498 1945 0,'0'0'-16'0,"0"0"23"0,0 0 83 16,0 0 34-16,0 0-48 0,0 0-41 0,0 0-11 16,132-6-7-16,-101-3-13 0,2 4-9 0,-2-2-15 15,-1 0-31-15,-1 1-57 0,-6 1-110 16,-4 2-175-16,-1 2-101 0,-10-1-523 0</inkml:trace>
  <inkml:trace contextRef="#ctx0" brushRef="#br0" timeOffset="37852.15">18953 9451 961 0,'0'0'113'0,"0"0"-36"15,0 0 71-15,0 0 57 0,0 0 17 0,0 0-50 16,0 0-38-16,0 0-20 0,0 0-22 0,0 0-17 15,0 0-9-15,0 0-6 0,22-65-4 16,-13 50-8-16,-2-5 2 0,-2 1-3 0,3 1-5 16,0-3-1-16,-4-2-7 0,4 2-3 0,-1-4-10 15,-3-1-2-15,6 0-7 0,-4 3-4 0,-2-1 3 16,1 2 0-16,-2 5 2 0,0 3 3 16,-3 3 1-16,0 4 1 0,0 2 2 0,0 4-6 0,0 1-7 15,0 0-10-15,0 3-2 0,0 7 4 16,0 5 4-16,0 5 6 0,-2 6 0 0,0 4-4 15,0 4-3-15,-1 3 2 0,1-1-2 16,2 1 0-16,0-3 3 0,-1 0-5 0,-1-2 2 16,-2-2 0-16,1 1-9 0,1-2 0 15,-4-3-5-15,4-1-7 0,2-4-14 0,0-4-19 0,0-4-28 16,0-2-42-16,1-3-51 0,6-5-63 0,-3-2-101 16,4-1-184-16,-3-2-160 0,-2-1-50 0</inkml:trace>
  <inkml:trace contextRef="#ctx0" brushRef="#br0" timeOffset="38216.39">19230 9140 2184 0,'0'0'23'0,"0"0"29"0,0 0 48 0,0 0 21 0,0 0-39 15,0 0-27-15,0 0-4 0,0 0-3 16,0 0-8-16,125-41-6 0,-104 41-7 0,0 0-7 15,-1 0 1-15,-1 0-8 0,-1 2 3 16,0 1-5-16,-3 2-3 0,-3 0-7 0,-3 0 1 16,-4 2-2-16,-3 2-2 0,-2 0 13 0,0 1-4 15,-2 4-1-15,-6-1 4 0,0 2-9 0,-6-1-1 16,3 2 0-16,-4 2 0 0,-1-1-3 0,1 0 5 16,0-1-1-16,1 2 2 0,0-1-2 15,2 0-3-15,2 0 2 0,4 0-5 0,0-1 8 16,2 0-5-16,0-1 3 0,4-3 3 0,0 1-6 15,0-1 3-15,8-3-1 0,-1 1-5 0,3-1 0 16,2-3 2-16,0-1-3 0,1-2 1 0,5-1 0 16,0-2-10-16,2 0-9 0,-1 0-19 15,0-1-32-15,-2-3-45 0,2-1-64 0,-1 1-114 16,0-3-163-16,-6 2-83 0,-3 3-607 0</inkml:trace>
  <inkml:trace contextRef="#ctx0" brushRef="#br0" timeOffset="38767.66">20006 9089 2190 0,'0'0'36'0,"0"0"45"0,0 0 46 0,0 0 2 15,0 0-43-15,0 0-23 0,-134-94-5 16,117 91-7-16,-1 0-12 0,7 3-12 0,-1 0-10 15,0 3-3-15,-1 2-4 0,6 2 0 0,-3 3 1 16,2 1-2-16,1 1-4 0,6-1-3 0,0 3-4 16,1-1 0-16,1 0 4 0,3 0-2 15,2 1 5-15,4 0-2 0,0 0-1 0,-1 0 2 16,1 3-7-16,1 0 3 0,0-1-1 0,-1 1 0 16,2 1 2-16,2-1-2 0,-2 0 1 0,-1-1-4 15,-1-2 2-15,2 0-1 0,-4-1 1 16,0 0 2-16,-3-1-2 0,3 1 2 0,-6-3 0 15,0 0 0-15,-2-1 2 0,0 2-2 0,-4-2 0 16,-5 2 0-16,0-2 2 0,-1 1-1 16,-3-2 0-16,-3 1-2 0,0-1-2 0,-3-1 1 15,0 0 3-15,-1 0 0 0,0-3-1 0,-1 0 1 16,3-2-1-16,-2 0 3 0,6-2 6 16,0 0 1-16,1-3-1 0,2-3-2 0,1 0 3 0,1-1-1 15,4-1 0-15,-2-1 0 0,3 1-5 16,2-1-2-16,2 1 1 0,0-2-1 0,6 1 2 15,3-4-2-15,3 2-2 0,3 0 2 16,1-1-4-16,2 0 4 0,0-1-2 0,-1-1-2 0,0 0 6 16,4 1-4-16,-3-2 4 0,0-1 1 0,-1-2-4 15,1-1 1-15,1-1 0 0,-3 2 0 16,-1-3 0-16,-4 3 0 0,3 2-2 0,-6 0 1 16,0 0 0-16,-1 1-5 0,-4 2-9 0,-1-1-15 15,3-1-18-15,-5 1-22 0,0-1-22 16,0 3-34-16,0 0-54 0,0 0-85 0,-5 4-165 15,3 2-132-15,2 4-718 0</inkml:trace>
  <inkml:trace contextRef="#ctx0" brushRef="#br0" timeOffset="41335.99">20374 9048 1702 0,'0'0'43'0,"0"0"47"0,0 0 54 16,0 0 30-16,0 0-23 0,0 0-62 0,0 0-30 15,0 0-9-15,0 0-1 0,0 0-3 16,0 0-8-16,0 0-9 0,-38 135-3 0,36-110-10 15,1 4-4-15,1-3-8 0,0-1-3 0,0-1-3 16,2-4-4-16,0 0-3 0,4-3-21 16,-3-1-17-16,4-1-25 0,-3-2-41 0,5-2-37 15,-1-3-50-15,0-2-68 0,1-2-77 0,-2-1-88 16,0-2 34-16,-5-1-250 0</inkml:trace>
  <inkml:trace contextRef="#ctx0" brushRef="#br0" timeOffset="41548.08">20173 9313 1787 0,'0'0'15'16,"0"0"51"-16,0 0 39 0,0 0 13 0,0 0-22 16,0 0-56-16,0 0-5 0,0 0 10 0,0 0 2 15,0 0-5-15,0 0-15 0,0 0-9 0,132-13-9 16,-93 7-8-16,0 1-7 0,3-3-21 15,-3-1-33-15,0 2-50 0,-5-2-72 0,-2-1-92 16,-2 2-134-16,-8 2-47 0,-8 3-474 0</inkml:trace>
  <inkml:trace contextRef="#ctx0" brushRef="#br0" timeOffset="41982.97">20772 8981 2033 0,'0'0'44'0,"0"0"51"16,0 0 45-16,0 0 22 0,0 0-38 0,0 0-61 15,0 0-21-15,0 0-14 0,0 0 0 16,0 0 0-16,0 0-1 0,0 0-2 0,0 0-5 16,-23 70-3-16,21-49-3 0,-3-1-1 0,3 2-7 15,-3-3-1-15,0 2-2 0,-3 1-2 0,3 0 2 16,-2-1-4-16,-1 0 3 0,4-2-4 15,-3-1 0-15,6-3 1 0,0-2-6 0,1-3 2 16,0 0-2-16,2-4-3 0,5-1 4 16,-2 1-5-16,4-5-1 0,-1-1 2 0,3-1-1 15,0-1 6-15,2-3 3 0,0-2-2 0,-1 0 4 16,-1-1-2-16,1 0 3 0,-2 0 1 0,0 0-6 16,1 0 4-16,1-1-8 0,2 0 1 0,-2 2-1 15,0 0-2-15,-1 2-2 0,-3 3-5 16,-1 0 1-16,-3 2-9 0,-3 0-1 0,4 0-5 0,-4 3-6 15,-1 1 1-15,0 2 4 0,0 1 7 0,-1 1 6 16,-5 0 6-16,4 2-2 0,-3-2 2 16,1 1-1-16,1-2-2 0,1-2-3 0,1 1-10 15,1-2-15-15,0-1-26 0,1-1-18 0,4-2-27 16,-1 0-37-16,3 0-44 0,1 0-104 0,-2-4-105 16,0 2 15-16,-3 0-246 0</inkml:trace>
  <inkml:trace contextRef="#ctx0" brushRef="#br0" timeOffset="42251.84">20924 9203 1173 0,'0'0'151'0,"0"0"0"0,0 0 54 0,0 0 30 15,0 0-55-15,0 0-87 0,0 0-24 0,0 0-3 16,0 0 8-16,0 0 9 0,0 0-2 15,0 0-8-15,0 0-10 0,0 0-7 0,-10 79-8 16,8-63-7-16,2 1-5 0,-2 1-13 0,-1 0-4 16,0 2-4-16,2-3-9 0,-2-1 1 0,-2 0-7 15,3 0-3-15,-1 0 0 0,-3-1-3 0,3-1-4 16,1-2-15-16,0-2-14 0,1-1-24 0,1 0-32 16,0-2-43-16,0-1-58 0,0-3-87 15,0 1-143-15,0-3-99 0,0-1-611 0</inkml:trace>
  <inkml:trace contextRef="#ctx0" brushRef="#br0" timeOffset="42894.08">21227 9096 1251 0,'0'0'129'16,"0"0"-61"-16,0 0 78 0,0 0 42 0,0 0-4 15,0 0-66-15,0 0-19 0,0 0 0 0,0 0-7 16,0 0-14-16,0 0-4 0,93-120-11 0,-90 112-3 16,-3 0-6-16,0-1-6 0,0 2-8 15,0 1-6-15,-5 0-2 0,-2 1-9 0,0 1 1 16,0 2-8-16,-2 0-7 0,-3 2-5 15,0 0-2-15,-2 3-2 0,0 1-4 0,-2 3 4 16,4 2-5-16,-1 0-1 0,-1 3 6 0,2 1-2 16,0 1 1-16,2 4 0 0,1-1-1 15,0 0-5-15,4 3 4 0,-1-4-2 0,5 0-2 0,1-1 2 16,0 0-5-16,0-1 1 0,3-2-4 0,4-4 1 16,3 1-4-16,0-5 0 0,1 0 6 15,0-2 1-15,2-2 7 0,0 0 0 0,-3-2 6 16,0-4-4-16,-1-2 4 0,2-1 2 0,-3-3-7 15,0 2 7-15,2-2-4 0,-1 1 0 16,-2 0 3-16,-1-1 0 0,1 0-1 0,-1 0-7 16,-2 1 3-16,0 2-6 0,1 2 4 0,-3 3 4 15,3 0-5-15,-1 4-5 0,-1 0-2 16,-2 1-5-16,3 5-3 0,-2 3 10 0,-1 4-5 0,-1 2 5 16,0 4 0-16,0-1-5 0,0 1 3 15,0 2-2-15,0 1 3 0,0 0 1 0,0-1 3 16,0 1 3-16,0-1-4 0,0-1 3 0,0-3 1 15,0-1-3-15,0 1 4 0,0-3 5 0,0 1-2 16,0 0 10-16,0 0 3 0,0 1-5 16,0-2 6-16,-2 0-4 0,-4-2 1 0,-3-2 4 15,-1-1 3-15,-1 0 4 0,-2-1-2 16,-3-1 1-16,1 0-4 0,-2-1-5 0,1-1-3 0,0 0 2 16,0 0-10-16,1-3-2 0,2 0 2 15,3 1-13-15,3-2 0 0,3-1-19 0,0 0-32 16,3 0-40-16,1 0-55 0,0-1-76 0,4-3-125 15,-1 2-195-15,-1 1-437 0</inkml:trace>
  <inkml:trace contextRef="#ctx0" brushRef="#br0" timeOffset="43148.14">21691 9161 2456 0,'0'0'122'0,"0"0"-128"16,0 0 42-16,0 0 34 0,0 0-10 0,0 0-41 16,0 0-9-16,0 0 2 0,0 0-1 15,0 0-7-15,139-67-3 0,-111 65-11 0,-4 1-18 16,0 0-39-16,-4 1-61 0,-3 0-77 0,-3 0-113 15,-2 2-173-15,-6 0-102 0,-1 0-362 0</inkml:trace>
  <inkml:trace contextRef="#ctx0" brushRef="#br0" timeOffset="43327.2">21729 9270 2301 0,'0'0'19'0,"0"0"-29"15,0 0 70-15,0 0 28 0,0 0-13 16,0 0-38-16,0 0-9 0,0 0-4 0,0 0-14 16,0 0-6-16,0 0-14 0,119-3-17 0,-101 0-25 15,2 0-68-15,-5 1-87 0,-2 1-155 16,-4 0-193-16,-2 1-748 0</inkml:trace>
  <inkml:trace contextRef="#ctx0" brushRef="#br0" timeOffset="48544.35">22217 9132 1419 0,'0'0'32'0,"0"0"33"0,0 0 56 0,0 0 33 15,0 0-1-15,0 0-53 0,0 0-32 0,0 0-9 16,0 0 5-16,0 0-6 0,0 0-4 0,0 0-5 16,21-123-8-16,-12 102 1 0,-2 2-6 0,3-3-4 15,1-1-1-15,2-2-4 0,-3-1-4 16,5-1-2-16,-2 0 0 0,1 0-5 0,1 1 5 15,-1 3-1-15,-4 6 4 0,-2 3 6 0,-3 5 8 16,-1 3 2-16,-3 4 0 0,-1 2-6 16,0 0-12-16,0 4-7 0,0 8-10 0,-3 4 1 15,-2 7-2-15,-1 6 0 0,-2 2 3 0,2 3-7 16,-2 3 4-16,1 0-3 0,1 1-5 16,2 0 3-16,-1-1-1 0,1-1 1 0,-2-2 1 15,5-2-8-15,1-1-8 0,-2-2-11 0,2-4-15 16,0 0-8-16,0-7-19 0,3-3-18 15,4-2-25-15,0-5-47 0,-1-2-43 0,3-3-88 16,0-3-130-16,-1 0-58 0,-4 0-460 0</inkml:trace>
  <inkml:trace contextRef="#ctx0" brushRef="#br0" timeOffset="48900.81">22588 8764 1935 0,'0'0'18'0,"0"0"35"0,0 0 39 0,0 0 13 16,0 0-36-16,0 0-32 0,0 0-1 15,0 0 7-15,0 0-2 0,0 0-9 0,0 0-5 16,0 0-3-16,0 0-4 0,136-15-4 0,-114 12-6 16,2-1-3-16,0 2-4 0,-3-3-2 15,-2 2 3-15,1 0-5 0,-5 1 2 0,-1 1 0 16,1 0-4-16,-4 1-1 0,-3 0 0 0,0 0-3 15,-5 2 2-15,-3 3 6 0,0 2 4 16,-3 4 0-16,-5-1 3 0,-2 4-3 0,0 2 2 16,-4 1 2-16,2 2 1 0,-3-1-3 0,4 2-1 15,0 1 4-15,0 1-2 0,4-1 2 0,-2 2 1 16,3 2-5-16,1-1-1 0,-1 0 0 0,2 1-5 16,2-2 2-16,-2 1 1 0,0-1-6 15,1 1 3-15,0-4-10 0,1 0-11 0,1 0-20 16,1-5-35-16,0-2-54 0,1-2-87 0,3-3-110 15,-1-4-165-15,0 0 3 0,0-3-379 0</inkml:trace>
  <inkml:trace contextRef="#ctx0" brushRef="#br0" timeOffset="49116.1">22582 9007 2263 0,'0'0'-45'0,"0"0"35"0,0 0 52 0,0 0 43 16,0 0-13-16,0 0-31 0,0 0 1 16,0 0 4-16,0 0-7 0,0 0-11 0,130-5-10 15,-93 0-8-15,0 0-9 0,4-1-5 0,-4-1-18 16,0-1-24-16,-3 1-32 0,-1 0-56 16,-5 1-87-16,0-1-136 0,-12 3-159 0,-4 0-490 15</inkml:trace>
  <inkml:trace contextRef="#ctx0" brushRef="#br0" timeOffset="49501.99">23075 8741 1623 0,'0'0'447'15,"0"0"-464"-15,0 0 38 0,0 0 60 16,0 0 3-16,0 0-49 0,0 0-4 0,0 0 6 15,0 0-2-15,0 0-10 0,0 0-6 0,0 0-4 16,116-3 6-16,-93 3-6 0,0 0 3 16,-1 0-2-16,-2-2-5 0,0 1 4 0,-3-1-6 15,1 0 4-15,-3-1-5 0,1 1 0 0,-6 1 0 16,0 1-4-16,-3 0 3 0,-4 0-2 0,-1 0 4 16,0 0 4-16,-2 0 14 0,0 2 1 15,0 2 3-15,-4 1 1 0,-1 4-13 0,-3-1 1 16,0 0-3-16,-1 3-5 0,-1-1-2 0,0 4 1 0,1-1-2 15,1 0 2-15,0 3 4 0,0-1-5 16,0 1 4-16,-2 2-4 0,1-1 0 0,3 2-3 16,0 0-3-16,0 1 1 0,-1-1-3 0,1 1 4 15,1 0-3-15,0-3-4 0,2-1 2 0,0-1-5 16,2-1-4-16,-1-4-7 0,2-1-13 16,0-1-15-16,0-1-23 0,2-2-28 0,0-2-39 15,1 0-59-15,-1-2-104 0,2-1-147 0,0 0-75 16,-2 0-524-16</inkml:trace>
  <inkml:trace contextRef="#ctx0" brushRef="#br0" timeOffset="49732.52">23059 8976 1272 0,'0'0'965'0,"0"0"-906"16,0 0 28-16,0 0 17 0,0 0 2 15,0 0-52-15,0 0-13 0,0 0 11 0,0 0-7 16,0 0-3-16,0 0-16 0,118-21-10 0,-87 19-1 16,3 0-7-16,-3-1 2 0,1 1-5 0,-2-1 0 15,0 0-6-15,-1-1-10 0,-6 2-4 0,-3 1-25 16,0 1-24-16,-6 0-37 0,-3 0-64 16,-4 1-80-16,0 1-134 0,-5 1-181 0,1-1-771 0</inkml:trace>
  <inkml:trace contextRef="#ctx0" brushRef="#br0" timeOffset="51185.16">1544 10874 962 0,'0'0'829'15,"0"0"-831"-15,0 0 24 0,0 0 23 0,0 0 16 16,0 0-11-16,-87 129-20 0,85-103 0 0,-1 2 0 16,3 0-4-16,0-1-8 0,0 1-7 15,4-3 2-15,3 0-6 0,-1 0-1 0,1 0-4 16,4-3-4-16,-1-1 0 0,0-3-5 0,1-2 0 15,-2-3-6-15,0-1-6 0,1-3 3 0,-4-3-7 16,0-1 4-16,0-2-1 0,-3-1 1 0,0-1 10 16,-2-1 22-16,-1 0 28 0,0 0 24 0,0 0 11 15,0 0-13-15,-5 0-22 0,2-1-24 16,-5-1-13-16,1 0-9 0,-3 0 1 0,2-1 3 16,1 1 6-16,-3 1 3 0,1-1-2 0,-1-1 0 15,1 1-3-15,-2 0 5 0,1 0 3 16,0 2-4-16,-3-1 6 0,1 1-3 0,-2 0 2 15,2 0 5-15,-3 1-3 0,0 3-4 16,0 2-5-16,0 2 1 0,1 0-2 0,-1 2 7 0,3 2 1 16,-3 0-5-16,4 2-1 0,-2-1 3 15,3-1 4-15,3 0 3 0,2 1 3 0,-2-2-9 16,3 2-5-16,4-1-1 0,0 1-3 0,0-1 0 16,0-1 0-16,1-1 1 0,4 0-3 15,0-3 2-15,3-1-3 0,-2 0-2 0,1-1 0 16,2-2-2-16,1 0 2 0,1-2-1 0,4-1 1 0,-1-1-8 15,6-6-9-15,1-5-6 0,-1-4-23 16,3-2-24-16,2-3-51 0,-1 1-78 0,-3-3-105 16,0 4-162-16,-4 4 1 0,-6 6-299 0</inkml:trace>
  <inkml:trace contextRef="#ctx0" brushRef="#br0" timeOffset="51552.28">1640 10774 2097 0,'0'0'-163'0,"0"0"85"0,0 0 99 0,0 0 68 15,0 0-21-15,0 0-40 0,118-112 0 0,-95 104-6 16,3 2-2-16,-3 2-7 0,-3 3-5 15,0 1-6-15,-1 0-1 0,-5 5-2 0,0 2-8 16,-5 1 11-16,-2 1 5 0,-1 2 8 0,-4 2 13 16,-2-1 1-16,0 3 3 0,0 0-3 0,-5 3 0 15,-1 0-5-15,-3 0 0 0,0 1 2 0,-2-1 0 16,1 0 0-16,0 0-1 0,2-1 0 16,4-1-14-16,-3-2 4 0,5-1-6 0,2-1-5 15,0 0 1-15,0-2-8 0,2-1-1 0,6 1-8 16,0-3-2-16,4 0-8 0,-1-2-9 0,1-2-6 15,6 0-16-15,-2-2-16 0,3-1-36 16,2 0-62-16,0 0-83 0,-1 0-101 0,-5-3-91 16,-5 2-535-16</inkml:trace>
  <inkml:trace contextRef="#ctx0" brushRef="#br0" timeOffset="51827.06">2426 10937 2597 0,'0'0'-30'0,"0"0"34"0,0 0 44 15,0 0 15-15,0 0-34 0,0 0-5 0,0 0 0 16,-35 123-2-16,35-95-9 0,0 1-8 0,0 0 3 15,2 0-4-15,-2 0 0 0,4 0-2 16,-2-4-10-16,5-2-16 0,3-2-25 0,-4-2-39 16,4-5-46-16,1-1-48 0,3-1-58 0,-1-4-70 15,2-4-123-15,-3-1-24 0,-3-2-435 0</inkml:trace>
  <inkml:trace contextRef="#ctx0" brushRef="#br0" timeOffset="52029.09">2858 11081 1940 0,'0'0'317'0,"0"0"-220"0,0 0 29 0,0 0 6 0,0 0-53 16,0 0-52-16,0 0-16 0,0 0-6 0,0 0-6 16,0 0-3-16,0 0 0 0,0 0-6 15,0 0-3-15,-92 116-20 0,79-93-12 0,-3 0-17 16,4-1-20-16,0-2-23 0,2-3-46 0,1-1-67 15,-1-4-110-15,6-1-146 0,-2-5 6 16,5-3-268-16</inkml:trace>
  <inkml:trace contextRef="#ctx0" brushRef="#br0" timeOffset="52233.62">2621 11139 2239 0,'0'0'26'0,"0"0"-25"15,0 0 22-15,0 0 19 0,0 0 1 0,0 0 1 16,0 0 11-16,0 0 4 0,0 0-17 16,0 0-10-16,0 0-9 0,0 0-10 0,0 0-3 15,133 47-11-15,-113-39-19 0,-1-1-29 0,2 0-40 16,-1-1-58-16,0 1-88 0,1 0-77 0,-2-1-123 16,0 1-29-16,-6-2 84 0,-3-3-140 0</inkml:trace>
  <inkml:trace contextRef="#ctx0" brushRef="#br0" timeOffset="52484.4">3018 11190 2365 0,'0'0'-25'0,"0"0"2"0,0 0 47 0,0 0 25 16,0 0-18-16,0 0-6 0,0 0 3 0,0 0 5 15,0 0-8-15,0 0-6 0,0 0 1 16,0 0-3-16,0 0-1 0,73 131-2 0,-64-112-3 16,-2-1-2-16,0 2-2 0,0-1-5 0,0 1-4 15,1-1-9-15,-3-4-19 0,5 1-20 0,-2-4-28 16,1-2-32-16,-2-3-43 0,2-5-44 16,0 1-62-16,-1-3-93 0,3 0-75 0,-5-3-17 15,-3-1-90-15</inkml:trace>
  <inkml:trace contextRef="#ctx0" brushRef="#br0" timeOffset="52679.9">2980 11428 2587 0,'0'0'21'0,"0"0"12"0,0 0 12 15,0 0 13-15,0 0-19 0,0 0 2 0,0 0 12 16,0 0 2-16,0 0-13 0,0 0-17 0,0 0-13 15,130-50-12-15,-107 37-7 0,3-1-11 0,-2 0-14 16,3 1-38-16,-4-1-57 0,4 0-109 16,-3 0-174-16,-5 6-210 0,-8 3-766 0</inkml:trace>
  <inkml:trace contextRef="#ctx0" brushRef="#br0" timeOffset="53016.98">3467 11587 2469 0,'0'0'-32'0,"0"0"32"0,0 0 49 0,0 0 29 0,0 0-9 15,0 0-12-15,0 0-8 0,0 0-13 16,0 0-15-16,72-130-3 0,-56 103-1 0,-4 0 6 15,0 2-4-15,-1 1-3 0,-1 2 2 0,0 1-9 16,-2 4 6-16,-5 4-1 0,2 5-2 0,-3 3-2 16,-2 2 2-16,0 3-2 0,0 0-3 15,0 2-1-15,0 4-11 0,0 6-1 0,-1 3-4 16,-2 6 3-16,-2-1 1 0,3 3-3 16,0 0-2-16,1 1-9 0,-2 2-7 0,0 1-13 0,2 1-17 15,0-1-27-15,-1 1-65 0,2-3-41 16,0-1-35-16,0-4-94 0,0-1-173 0,3-8-53 15,-2-3-255-15</inkml:trace>
  <inkml:trace contextRef="#ctx0" brushRef="#br0" timeOffset="53214.66">3930 11435 2463 0,'0'0'78'0,"0"0"-114"0,0 0 53 16,0 0 49-16,0 0 0 0,0 0-26 0,0 0-13 16,0 0-7-16,0 0-9 0,0 0-6 15,0 0-7-15,0 0-19 0,12 128-34 16,-18-101-53-16,2-1-84 0,-2 2-146 0,3-7-243 0,1-9-806 0</inkml:trace>
  <inkml:trace contextRef="#ctx0" brushRef="#br0" timeOffset="53751.91">4330 11062 2686 0,'0'0'-84'0,"0"0"44"0,0 0 53 0,0 0 54 15,0 0-25-15,0 0-15 0,0 0-1 0,0 0-3 16,0 0-6-16,21 139-6 0,-15-114-3 0,-4 4 1 16,0-2 2-16,3 1 0 0,-3-1-2 0,0 0-2 15,0-1-4-15,3-2-3 0,-1-3 4 16,-2-2-6-16,2-2 4 0,-3-1 0 0,0-2-1 16,0-1 3-16,-1-2-1 0,0-3-1 0,0-4 0 15,0-2 4-15,0-2 4 0,0 0 1 16,-1-1-6-16,-2-7-9 0,-3-1-9 0,-3-5-1 15,2-2 4-15,0-2 4 0,-4-1 1 0,3-3-2 16,-1-3-1-16,1-3-1 0,-3-4-2 16,3-3 1-16,3-2 0 0,-3-2 2 0,3 0 2 15,1 3 0-15,3 5 5 0,1 4-4 0,1 4 2 16,7 5 2-16,-4 6 0 0,4 2 2 0,1 4 0 16,3 1 1-16,-2 4-4 0,4 1-1 15,-1 0-3-15,-1 5 1 0,1 3 1 0,2 0 2 16,-2 2 1-16,-1 2 2 0,2-1 2 0,-1 1 0 0,-2-1 0 15,-2 1 0-15,0-2 0 16,-5-1-1-16,2 1 5 0,-5-3 6 0,-1 0 2 0,0 0 6 16,-4 0-7-16,-2 0-1 0,-5 0-2 0,0 0-5 15,-3-1 3-15,1 0-3 0,1-2 1 16,-4-1-1-16,3 0-6 0,1-2-9 0,0-1-16 16,2 0-23-16,-1 0-28 0,3-4-48 0,0 0-79 15,4-1-144-15,-1 1-240 0,5 1-817 0</inkml:trace>
  <inkml:trace contextRef="#ctx0" brushRef="#br0" timeOffset="54030.22">4776 11186 2118 0,'0'0'-45'0,"0"0"53"16,0 0 81-16,0 0 26 0,0 0-50 0,0 0-50 15,0 0-8-15,0 0 3 0,0 0 1 0,0 0-2 16,0 0 3-16,0 0 0 0,0 0 1 16,0 122 1-16,7-105-4 0,-3 0 0 0,0-1-5 15,1-1 0-15,-4-1-5 0,1 0-3 16,1 0-10-16,-2-3-24 0,0 1-41 0,-1-2-57 15,0-2-89-15,0 0-104 0,-2-2-128 0,-3-3-8 16,5 0-281-16</inkml:trace>
  <inkml:trace contextRef="#ctx0" brushRef="#br0" timeOffset="54195.83">4624 11531 1637 0,'0'0'264'0,"0"0"-120"0,0 0 4 16,0 0 0-16,0 0-54 0,0 0-14 0,0 0-2 15,0 0-1-15,0 0-25 0,0 0-21 0,0 0-12 16,0 0-14-16,143-62-6 0,-115 47-14 0,-2 0-26 16,0 0-51-16,-6-1-68 0,5 2-99 0,-3 2-152 15,-4 0-148-15,-3 3-243 0,-7 4 365 0</inkml:trace>
  <inkml:trace contextRef="#ctx0" brushRef="#br0" timeOffset="54416.58">4519 11133 2533 0,'0'0'12'0,"0"0"7"0,0 0 3 15,0 0 15-15,0 0-20 0,0 0-9 0,0 0 4 16,0 0-3-16,0 0 1 0,0 0-6 15,123-11-8-15,-90 9-28 0,1-1-64 0,2-2-92 16,0 0-157-16,0 2-234 0,-11-1-412 0,-9 2 543 0</inkml:trace>
  <inkml:trace contextRef="#ctx0" brushRef="#br0" timeOffset="54867.68">5132 11344 2717 0,'0'0'9'0,"0"0"-16"0,0 0 30 0,0 0 21 15,0 0-16-15,0 0-13 0,0 0 0 0,0 0-6 16,0 0 1-16,0 0-5 0,0 0-5 16,0 0 0-16,121-86-2 0,-107 86-3 0,4 0-6 15,-5 0-4-15,1 0-13 0,-4 2-10 0,-1 2-5 16,-4 1-2-16,-2 1-2 0,-3 2 7 16,2 3 2-16,-6 2 3 0,-4 2 7 0,-2-1 2 15,-4 4 9-15,0-1 8 0,-2 1 5 0,-3 1 3 16,3 1 2-16,-1 0 7 0,1 0-1 0,1-1 6 15,3-2 5-15,2 1-1 0,3-3 1 16,4-2-5-16,2-3-4 0,1-1 0 0,2-1 2 16,5-1 6-16,0-4-2 0,8 0-1 0,-1-3-3 15,4 0-6-15,2 0-3 0,-1-1-6 16,2-5-9-16,-1 0-11 0,1-2-25 0,0 0-46 0,-2-1-52 16,0-1-119-16,-1-2-192 0,-5 3-79 15,-6 2-494-15</inkml:trace>
  <inkml:trace contextRef="#ctx0" brushRef="#br0" timeOffset="55177.17">5263 10821 2767 0,'0'0'-62'0,"0"0"51"0,0 0 24 16,0 0 48-16,0 0 0 0,0 0-12 16,0 0-4-16,0 0-3 0,0 0-12 15,142 103-13-15,-117-82-7 0,1 1-6 0,2 2 1 16,-4 2-5-16,-3 1-1 0,-3 3-1 0,-3 0-9 0,-5 1 3 16,-4 0-4-16,-5 1-8 0,-1 3-2 15,0-3-7-15,-9 0-5 0,-2 0-5 0,0 0-8 16,-2-3-12-16,0-1-31 0,-1-2-33 0,3 2-59 15,2-4-93-15,-2-3-128 0,3-1-136 0,5-6-361 16,1-7 665-16</inkml:trace>
  <inkml:trace contextRef="#ctx0" brushRef="#br0" timeOffset="55427.48">5904 11046 2764 0,'0'0'49'0,"0"0"-33"0,0 0 24 16,0 0 12-16,0 0-5 0,0 0-22 0,0 0-14 15,0 0-8-15,122-54-6 0,-93 45-13 0,-1 1-26 16,-1 1-38-16,0 1-83 0,-2 2-142 16,-8 0-293-16,-5 2-849 0</inkml:trace>
  <inkml:trace contextRef="#ctx0" brushRef="#br0" timeOffset="55609.79">5926 11257 2789 0,'0'0'12'0,"0"0"-12"0,0 0 29 0,0 0 21 15,0 0-14-15,0 0-19 0,0 0-12 0,134-49-10 16,-103 36-15-16,1 1-25 0,-1 1-36 0,0 0-57 16,-3 3-92-16,-1-1-166 0,1 2-174 0,-9 2-130 15,-6 2-53-15</inkml:trace>
  <inkml:trace contextRef="#ctx0" brushRef="#br0" timeOffset="56170.68">6727 10583 2025 0,'0'0'8'0,"0"0"45"0,0 0 25 16,0 0 21-16,0 0-3 0,0 0-41 15,0 0-11-15,0 0 0 0,0 0 3 0,-106 140 8 16,100-105-3-16,3 6-5 0,0-2-4 0,2 0-6 16,2 3-13-16,-1-4-7 0,4-1-3 15,1-1-12-15,5-1 0 0,0-4-4 0,2-2-8 16,6-4-8-16,0 0-6 0,3-2-13 0,3-2-20 15,1-1-18-15,1-5-40 0,-1-1-43 0,0-4-89 16,1-3-171-16,-7-3-126 0,-7-1-593 0</inkml:trace>
  <inkml:trace contextRef="#ctx0" brushRef="#br0" timeOffset="59817.06">7066 11180 1417 0,'0'0'428'16,"0"0"-363"-16,0 0 62 0,0 0 28 15,0 0-4-15,0 0-62 0,0 0-50 0,0 0-16 16,0 0-7-16,0 0-5 0,0 0-2 15,-4-59 4-15,12 41-2 0,1-2-2 0,-2-2 1 0,3 2-1 16,-1-2-3-16,-2 0 3 0,0-1-3 0,-1 0 1 16,-3 0 0-16,1 1-1 0,-1 0 0 15,-3 0-3-15,1 4 3 0,-1 0 3 0,-1 6 7 16,1 3 12-16,0 4 9 0,-3 3 3 0,1 2 1 16,0 0-16-16,-1 1-17 0,1 6-9 15,-4 4-12-15,3 5 6 0,-2 4 4 0,1 2 3 16,0 3-2-16,0 3 0 0,2 1 0 0,0 0-3 15,1 0 1-15,1 0-4 0,1-1-12 16,-1-1-11-16,0-1-12 0,2-5-20 0,0-2-36 16,4-3-46-16,1-2-92 0,0 0-145 0,1-6-146 15,-3-4-593-15</inkml:trace>
  <inkml:trace contextRef="#ctx0" brushRef="#br0" timeOffset="60233.97">7401 10780 1788 0,'0'0'580'0,"0"0"-544"0,0 0 38 16,0 0 17-16,0 0-8 0,0 0-51 0,0 0-24 16,0 0-6-16,0 0-6 0,0 0 3 0,0 0-3 15,0 0 0-15,0 0 5 0,-69 134 0 16,61-105 2-16,2 2 1 0,-2 0 0 15,3-1-4-15,-2 1 4 0,3 0-3 0,0-3-2 16,2-2 2-16,2-2-5 0,0-3-1 0,2 0-8 16,5-6-11-16,2-3-15 0,0-2-13 0,4-3-4 15,-1-5 2-15,1-1 9 0,1-1 10 0,0-4 10 16,0-5 4-16,1-3 12 0,-2-1 5 16,1-3 2-16,-4 1 10 0,-1 0 1 0,-2 0 5 15,-2 1 5-15,-3 2 7 0,-1-1 4 0,-1 1 4 16,0 3 3-16,-4-1-1 0,-2 1-1 0,-5 2-1 15,1 2-4-15,-3 3 0 0,1 2 0 0,-3 0-8 16,1 8-3-16,-2 4-1 0,1 3-12 16,-1 3 2-16,0 3-4 0,1 0-5 0,0 2-3 0,2 1-10 15,4 1-13-15,0-2-25 0,2-2-33 16,2 0-47-16,4-3-84 0,1-4-128 0,1-1-181 16,6-6-21-16,-5-3-268 0</inkml:trace>
  <inkml:trace contextRef="#ctx0" brushRef="#br0" timeOffset="60446.76">7709 11110 2590 0,'0'0'-11'0,"0"0"17"0,0 0 23 0,0 0 13 16,0 0-8-16,0 0-13 0,0 0-3 0,0 0-4 16,0 0-7-16,118-55-14 0,-91 42-37 0,1-1-78 15,-2 0-140-15,-6 5-329 0,-9 4-873 0</inkml:trace>
  <inkml:trace contextRef="#ctx0" brushRef="#br0" timeOffset="60750.3">8082 11079 2741 0,'0'0'-2'16,"0"0"17"-16,0 0 23 0,0 0 10 0,4-125-20 15,3 96-14-15,2-3 0 0,2-1-2 16,2-1-1-16,1-2-8 0,-3 1 4 0,0 4 0 15,0 4-4-15,-2 5 9 0,-4 8-2 0,-1 4 7 16,-3 6 9-16,-1 4 4 0,0 0-2 0,0 4-11 16,-4 9-7-16,-2 7-13 0,-2 5 1 15,-1 5 2-15,-2 3-2 0,4 5-2 0,-2-2-2 16,1 1-6-16,3 2-8 0,-2-1-6 0,2-1-15 16,3 0-15-16,1-4-51 0,-1-3-30 0,2-5-54 15,0-4-160-15,4-5-236 0,-1-8-529 0</inkml:trace>
  <inkml:trace contextRef="#ctx0" brushRef="#br0" timeOffset="61100.24">8294 10765 2354 0,'0'0'87'0,"0"0"23"0,0 0 14 16,0 0-3-16,0 0-63 0,0 0-30 0,0 0-7 15,0 0-8-15,0 0 1 0,0 0-3 0,0 0-2 16,0 0-1-16,0 0-3 0,0 0 1 16,22 112-3-16,-14-100 1 0,-3-2-2 0,1 1 1 15,2-2-3-15,-1-2 0 0,3 0-4 0,0-1 0 16,1-1 0-16,2 0-4 0,-1-1 8 0,2 1-4 16,-3-1 2-16,0 2 6 0,2-1-8 0,-3 2 7 15,-3-2-5-15,0 2 1 0,-1 1 4 0,-5 2 0 16,-1 1 3-16,0 1-3 0,-8-1 3 15,-2 3-4-15,-2 0 0 0,-3-1-1 0,0-1-4 16,-1-1 1-16,1 1 2 0,-3-2-1 16,2-1-2-16,0-2-6 0,4-2-15 0,-2-1-17 15,5-4-25-15,2 0-33 0,0 0-55 0,5-7-84 16,-1-2-149-16,3-3-193 0,0 2-392 0,0 3 570 0</inkml:trace>
  <inkml:trace contextRef="#ctx0" brushRef="#br0" timeOffset="61247.51">8285 10849 2365 0,'0'0'93'0,"0"0"9"0,0 0 6 15,0 0-1-15,0 0-40 0,0 0-19 16,0 0-9-16,0 0-11 0,0 0-13 0,125-72-11 16,-100 60-4-16,-1 2-16 0,0 1-31 0,-1 1-45 15,-4 1-89-15,-2 0-196 0,-3 2-284 0,-8 3-829 16</inkml:trace>
  <inkml:trace contextRef="#ctx0" brushRef="#br0" timeOffset="61519.38">8620 10493 2174 0,'0'0'51'0,"0"0"-23"16,0 0 45-16,0 0 23 0,0 0-1 0,0 0-18 16,0 0-7-16,126 47-7 0,-107-25-17 0,-2 2-14 15,-2 2-10-15,-3 4-2 0,-1 4 2 16,-7 1 7-16,0 5-1 0,-4 0-4 0,-2 0-9 16,-6 1-7-16,-4-1-5 0,-2-1-1 0,0 1 1 15,-1-3-12-15,1-3-13 0,2-1-28 0,1-7-38 16,1-4-62-16,4-5-120 0,2-3-236 15,2-6-129-15,2-3-616 0</inkml:trace>
  <inkml:trace contextRef="#ctx0" brushRef="#br0" timeOffset="61851.98">8809 10265 1507 0,'0'0'964'0,"0"0"-953"16,0 0 36-16,0 0 26 0,0 0 5 0,0 0-27 15,0 0-17-15,0 0-5 0,119-85-6 0,-99 85-7 16,-3 0-11-16,2 4-1 0,-2 3 0 16,-2 2 0-16,-1 1 1 0,-4 1-3 0,-3 1 1 15,-1 1-4-15,-5 2-2 0,-1 2 3 0,-3 0 1 16,-3 2 1-16,-4 0 0 0,-1 1 3 0,-2-2-5 15,2 1 5-15,0-1-2 0,2 1-1 16,2-2 3-16,0-1-3 0,6-2 0 0,1-1-1 16,1-1 0-16,5-3-5 0,1 0-2 15,3-1-4-15,2-3-10 0,2 0-14 0,1-1-24 16,0-3-32-16,2-1-56 0,-1 0-104 0,2 0-193 16,1-5-131-16,-6 2 36 0,-4 0-176 0</inkml:trace>
  <inkml:trace contextRef="#ctx0" brushRef="#br0" timeOffset="62061.08">9436 10521 2503 0,'0'0'127'0,"0"0"-80"0,0 0 27 15,0 0 11-15,0 0-5 0,0 0-16 0,0 0-14 16,-53 141 0-16,52-112-18 0,2-1-10 15,-1 3-7-15,0-2-6 0,0 3-4 0,0-4-6 16,-1-1-11-16,1-3-34 0,0-3-44 0,0-4-70 16,1-3-99-16,5-3-207 0,-4-4-204 0,0-3-789 0</inkml:trace>
  <inkml:trace contextRef="#ctx0" brushRef="#br0" timeOffset="62262.32">9175 10747 2663 0,'0'0'8'0,"0"0"-10"0,0 0 28 0,0 0 45 16,0 0-8-16,0 0-29 0,0 0-4 0,0 0-8 16,135-50-10-16,-106 43-10 0,1-1-4 15,-3 0-13-15,2-2-19 0,-1 3-36 0,0 0-67 16,-2 0-93-16,-2 0-220 0,-8 2-185 0,-4 0-721 15</inkml:trace>
  <inkml:trace contextRef="#ctx0" brushRef="#br0" timeOffset="62558.99">9755 10307 2523 0,'0'0'58'0,"0"0"16"0,0 0 20 16,0 0 10-16,0 0-31 0,0 0-21 0,0 0-7 16,0 0-1-16,0 0-13 0,-80 140 1 15,71-108-2-15,3 3-5 0,0 1 0 0,-2 6-2 16,4-1-4-16,-2 3-5 0,3 2-3 0,2-2-7 16,-2-1-1-16,3-3-3 0,0-4 0 15,0 0-9-15,3-5-10 0,2-1-7 16,4-5-16-16,0-1-9 0,1-4-8 0,0-3-11 0,3-3-7 15,1-1-10-15,0-3-17 0,-4-2-30 16,2-2-42-16,-2-3-112 0,-1 0-230 0,-1-2-77 16,-6 0-434-16</inkml:trace>
  <inkml:trace contextRef="#ctx0" brushRef="#br0" timeOffset="65020.42">10040 10944 1442 0,'0'0'18'0,"0"0"39"16,0 0 52-16,0 0 28 0,0 0-16 15,0 0-47-15,0 0-23 0,0 0-6 0,0 0 6 16,0 0 6-16,0 0-1 0,0 0-2 0,14-54-11 16,-7 35-6-16,2 0 4 0,0-4 0 0,-4 2-2 15,2 0 1-15,-4-1-1 0,3 2-7 0,-4-3-2 16,0 2-10-16,3-1-6 0,-3 1-4 0,-1 3-2 15,-1 1 4-15,1 3 5 0,-1 6 8 16,0 3 5-16,0 3-1 0,0 2-8 0,0 0-10 16,0 3-13-16,0 5-8 0,0 6 5 0,-1 4-1 15,-1 6 5-15,-4 2 1 0,4 4-4 16,-1 4 3-16,0-3-3 0,0-1-2 0,2 2 2 16,1-4-9-16,0 0-8 0,0-2-13 0,0-1-12 15,1-1-10-15,4-3-29 0,-1-3-37 0,0-2-59 16,2-2-79-16,2-3-126 0,-1-4-93 15,-2-2-308-15,0-3 489 0</inkml:trace>
  <inkml:trace contextRef="#ctx0" brushRef="#br0" timeOffset="65353.36">10318 10593 1593 0,'0'0'320'0,"0"0"-221"0,0 0 37 16,0 0 27-16,0 0-1 0,0 0-66 0,0 0-46 15,0 0-22-15,0 0-10 0,0 0 5 16,0 0 4-16,0 0 6 0,0 0 0 0,0 0-8 16,10 30 0-16,-10-10-3 0,2 0 1 0,-2 1-3 15,-2-1 0-15,0 1-1 0,-2 1-2 0,-2-2-2 16,4-2-4-16,-4-2-2 0,3-1-3 16,2-2 1-16,-1-2-4 0,0 0 0 0,2-2 0 15,0-2-3-15,0-3 4 0,2 1-4 0,1-1 2 16,0 0-4-16,4-2 6 0,2-1-1 15,-1 1-3-15,0-2 11 0,4 0-6 0,1 0 2 0,-2 0 0 16,7-3-5-16,-4 0-4 0,5-3-2 16,-1 1-5-16,-1-1-14 0,0 0-13 0,1 1-22 15,-4 0-24-15,0 1-29 0,-3 0-28 16,0 0-42-16,-3 2-49 0,-3-2-59 0,2 2-83 16,-2-2-78-16,1 1 52 0,-4 1-270 0,-1-1 668 0</inkml:trace>
  <inkml:trace contextRef="#ctx0" brushRef="#br0" timeOffset="65545.97">10557 10719 395 0,'0'0'304'0,"0"0"48"16,0 0 11-16,0 0-48 0,0 0-87 0,0 0-59 15,0 0-40-15,0 0-32 0,0 0-22 0,0 0-9 16,0 0-10-16,0 0-3 0,0 0-7 16,-52 74-2-16,48-55-4 0,1-1-3 0,3 2-3 15,-2-2-14-15,0 1-3 0,-1 0-13 0,2 0-4 16,1-2-5-16,0-2-7 0,0 0-16 0,0-2-35 15,4-1-42-15,-1-2-76 0,0 0-96 16,3-3-149-16,-3-2-128 0,-1-2-639 0</inkml:trace>
  <inkml:trace contextRef="#ctx0" brushRef="#br0" timeOffset="65748.25">10713 10803 2388 0,'0'0'-38'0,"0"0"26"15,0 0 44-15,0 0 57 0,0 0-27 0,0 0-25 16,0 0-14-16,0 0-6 0,0 0-11 0,0 0-14 16,138-86-26-16,-117 78-54 0,2 0-86 15,-2 3-105-15,-1-1-109 0,-1 1-121 0,-8 3-615 0</inkml:trace>
  <inkml:trace contextRef="#ctx0" brushRef="#br0" timeOffset="66059.39">11217 10804 1798 0,'0'0'563'16,"0"0"-516"-16,0 0 20 0,0 0 27 0,0 0-7 15,0 0-36-15,0 0-12 0,10-129 0 0,3 105-3 16,0 1-10-16,3-3-3 0,-3 1-3 0,1-1 3 16,-4 2-1-16,1 1 0 0,-5 1-3 15,2 5 0-15,-5 3 1 0,3 5-5 0,-5 2 11 16,-1 4-4-16,0 3-1 0,0 0 1 0,0 0-14 16,-3 5-7-16,-3 6-5 0,2 4-1 0,-4 4-1 15,0 7 6-15,-3 1 0 16,2 2-4-16,1 2-2 0,3 3-8 0,-4 0-6 0,2 2-14 15,3 2-15-15,-2-3-10 0,4 0-14 16,2-2-24-16,0-4-45 0,0-5-62 0,7-2-87 16,1-2-164-16,-4-6-101 0,2-8-555 0</inkml:trace>
  <inkml:trace contextRef="#ctx0" brushRef="#br0" timeOffset="66422.31">11446 10503 2381 0,'0'0'156'0,"0"0"-141"0,0 0 37 0,0 0 28 15,0 0-3-15,0 0-28 0,0 0-11 16,0 0-4-16,0 0-11 0,132-110-11 0,-107 105-6 16,-2 0 0-16,-3 3-3 0,2 1 2 15,3 1-4-15,-5 0 3 0,-3 0-2 0,1 5-4 16,-5-1 3-16,1 3-4 0,-5 2 0 0,-6 0 1 15,-2 4-2-15,-1 3 1 0,-8 1-3 16,-3-1 3-16,-1 3-3 0,-4 0 6 0,0-1 4 16,-2 1-3-16,0 0 7 0,2-1-5 0,-1 2-1 15,0 0 2-15,5 0-4 0,2 0 6 0,1-2 2 16,5-1 0-16,2-1 5 0,1 1-3 0,1-1-5 16,1-3 2-16,3-1-8 0,5 0 4 15,0-4 1-15,2-1-6 0,0-1 7 0,2-4-6 16,1 1-2-16,0-3-3 0,-1 0-11 0,4-1-5 15,-5-3-13-15,6-3-18 0,-6-2-28 0,4 1-53 16,-4-2-54-16,0 1-30 0,0-2-78 0,-3 2-196 16,-2 4-590-16</inkml:trace>
  <inkml:trace contextRef="#ctx0" brushRef="#br0" timeOffset="66688.03">11890 10156 2432 0,'0'0'-12'0,"0"0"35"16,0 0 55-16,0 0 39 0,0 0-13 0,0 0-20 16,0 0-13-16,0 0-16 0,0 0-13 0,135 130-16 15,-116-104-7-15,-2 3-1 0,-5 3-8 16,-1-1-1-16,-5 2-4 0,-3 2-3 0,-2 0-1 15,-1-2 0-15,-5 2-1 0,-3-2-5 0,-4-2-12 16,-3 1-20-16,2-1-27 0,-3-3-42 16,4-2-67-16,0-2-113 0,2-5-221 0,0-6-218 0,8-4-440 15</inkml:trace>
  <inkml:trace contextRef="#ctx0" brushRef="#br0" timeOffset="67051.89">12185 9970 2668 0,'0'0'-4'16,"0"0"31"-16,0 0 44 0,0 0 14 0,0 0-36 16,0 0-17-16,0 0 0 0,0 0-8 0,130-76-7 15,-112 76-7-15,-3 0-4 0,3 0-1 16,-6 6 1-16,1 0-2 0,-2 0-1 0,-4 1 1 15,2 0 0-15,-6 2-2 0,1 0 1 0,-3 1 4 16,-1 3-4-16,-3 2 4 0,-4 1 3 0,-1 0-5 16,-2-1 0-16,0 1-5 0,-2 0 1 15,1 0-1-15,0 0 4 0,1-1 1 0,2 1-2 16,0-2-1-16,5 1 0 0,-3-1-3 0,5 0 1 16,2-3 1-16,-1 1-3 0,4-2 2 0,1 0-3 15,1-1 1-15,-1 0 0 0,3-1-2 16,2 0 1-16,-1-1-5 0,1-1-1 0,2-2-14 15,-1 1-19-15,4-3-23 0,-2 1-40 0,-1-3-42 16,2 0-49-16,1 0-49 0,-1-3-73 16,4 1-124-16,-2 0-48 0,-8-1-506 0</inkml:trace>
  <inkml:trace contextRef="#ctx0" brushRef="#br0" timeOffset="67303.05">12854 10290 1130 0,'0'0'930'0,"0"0"-860"0,0 0 36 0,0 0 34 16,0 0 5-16,0 0-51 0,0 0-23 0,0 0-6 15,0 0-23-15,-11 124-11 0,10-104-15 0,-5-1-5 16,3 0-7-16,-5 1 0 0,4-2-1 15,-3 1-12-15,-1-1-4 0,5-3-26 0,0-2-31 16,-1-3-44-16,3-2-69 0,1-1-103 16,0-2-201-16,1-1-97 0,3-2-493 0</inkml:trace>
  <inkml:trace contextRef="#ctx0" brushRef="#br0" timeOffset="67547.24">12646 10524 1882 0,'0'0'503'0,"0"0"-407"0,0 0 14 15,0 0 9-15,0 0-25 0,0 0-56 16,0 0-2-16,0 0-5 0,0 0 6 0,0 0-4 16,0 0-5-16,0 0-4 0,0 0-7 0,0 0 0 15,40 51-11-15,-27-43 3 0,-3 1-3 0,0-1-4 16,-1 2-1-16,2 2-8 0,-3-1-16 0,-1-1-12 15,2 2-20-15,-4-3-46 0,0 1-47 16,-2-1-74-16,2-2-111 0,-2 0-200 0,1-3-424 16,-1-2 282-16</inkml:trace>
  <inkml:trace contextRef="#ctx0" brushRef="#br0" timeOffset="68800.78">12806 10465 0 0,'0'0'115'0,"0"0"-42"16,0 0 26-16,0 0 51 0,0 0 45 16,0 0 37-16,0 0 0 0,0 0-16 0,0 0-17 15,0 0-20-15,0 0-24 0,0 0-18 0,0 0-3 16,0 0-6-16,-26-115-7 0,22 106-3 16,2 1-19-16,0 1-19 0,0 1-8 0,-2 0-9 15,2 3-6-15,2-1 0 0,-1 3-7 0,0 1-8 16,1 0-11-16,0 0-15 0,0 6-4 0,0 3-8 15,0 5 7-15,0 4 5 0,0 3 2 0,0 2 4 16,0 5-6-16,0 0 4 0,0 1-5 0,2 4 1 16,0-1-3-16,2 0-5 0,-1-1 5 0,-1 2-4 15,1 0 2-15,0-2-1 0,-1 1-6 16,-1-3-1-16,0-4 0 0,3-1-1 0,-2-3-4 16,-1-2 6-16,0-5-7 0,1-1 1 0,-2-3-2 15,1-1-10-15,-1-2-8 0,2-4-14 16,-2 1-9-16,0-3-15 0,0-1-9 0,0 1-14 15,0-1-17-15,0 0-20 0,0 0-27 16,0 0-54-16,0-2-105 0,0-2-130 0,0-2-86 16,0 2-264-16,0 0 464 0</inkml:trace>
  <inkml:trace contextRef="#ctx0" brushRef="#br0" timeOffset="69142.24">12527 10715 1282 0,'0'0'162'0,"0"0"-34"16,0 0 59-16,0 0 36 0,0 0 2 0,0 0-55 15,0 0-50-15,0 0-35 0,0 0-27 0,0 0-12 16,0 0-10-16,0 0 20 0,0 0 11 15,-38-23 1-15,55 22 2 0,-1 1-16 16,5-1-7-16,2 1-5 0,2-1-3 0,4-2-5 16,-1 1-7-16,2 0-4 0,1-3-13 0,1 2 0 15,0-3-3-15,0 0-3 0,-2 1-4 0,1-1 3 16,-1 1-2-16,0 0-3 0,-3 1 2 0,-2 2-12 16,-6-2-7-16,-2 2-14 0,-5 2-12 0,-2 0-20 15,-2 0-29-15,-3 1-33 0,-2 2-71 16,0 1-93-16,-2 2-202 0,-1-1-478 0,0-2 37 0</inkml:trace>
  <inkml:trace contextRef="#ctx0" brushRef="#br0" timeOffset="69618.07">13435 10172 1042 0,'0'0'105'0,"0"0"57"0,0 0 45 16,0 0 11-16,0 0-52 0,0 0-72 16,0 0-32-16,0 0-1 0,0 0 16 0,0 0 12 15,0 0 5-15,0 0 0 0,0 0-10 0,0 0-5 16,-74 121-6-16,67-94-8 0,0 2-6 0,2 3-7 15,-3 0-3-15,5 2-10 16,-1 2-8-16,3 2-7 0,-1-2-10 0,2-1-4 16,0-1-3-16,3 1 1 0,3-2-6 0,1-1-2 15,4-1-2-15,1-1-11 0,0-5-7 0,3-1-13 16,-1-3-13-16,-1-3-17 0,0-2-18 0,2-2-25 16,-2-2-35-16,1-1-47 0,-2-2-60 0,0 0-104 15,-2-2-164-15,-1-1-368 0,-3-4 510 0</inkml:trace>
  <inkml:trace contextRef="#ctx0" brushRef="#br0" timeOffset="73217.64">13707 10489 255 0,'0'0'153'16,"0"0"84"-16,0 0 72 0,0 0 36 0,0 0-56 15,0 0-54-15,0 0-35 0,0 0-39 0,0 0-25 16,0 0-17-16,0 0-20 0,0 0-13 16,0 0-18-16,-81-56-13 0,80 50-12 0,1-1-11 15,0 0-5-15,5 1-12 0,3-1-3 0,2-1-3 16,6 1-4-16,-2-2 4 0,7 2-4 15,0 2-4-15,-2-1 0 0,1 3-2 0,-1 2 0 16,-3 1 2-16,1 0-6 0,-4 1 3 0,-2 5-3 16,-2 2 1-16,-2 2 2 0,-4 1-6 0,-2 3 6 15,-1 1-4-15,-1 2 1 0,-5 1 3 16,-3 0 1-16,-2 0-1 0,-2 3 4 0,0-3 0 16,1 1-1-16,0 0 2 0,1-3-1 0,1 1-3 15,2-1 3-15,1-1 0 0,1 0 0 0,3-1 1 16,0 0 0-16,3-2-4 0,0 1-1 0,3-2-1 15,2 1 1-15,0-2 0 0,2 1-2 0,0-2 3 16,1-1-5-16,1-1-1 0,1-2-6 16,2 0-10-16,0-2-7 0,0 0-13 0,2-1-14 15,1-2-25-15,2 0-42 0,-1 0-60 0,5 0-91 16,-4-2-120-16,-4-1-112 0,-3 2-614 0</inkml:trace>
  <inkml:trace contextRef="#ctx0" brushRef="#br0" timeOffset="73534.17">14095 10629 2221 0,'0'0'-12'0,"0"0"35"0,0 0 52 15,0 0 29-15,0 0-30 0,0 0-27 0,0 0-7 16,4-127-1-16,6 105-11 0,2-2-9 15,-1-2-3-15,1 1-4 0,-1 2 6 0,-1 1 1 16,0 4 6-16,-3 3 4 0,-2 2 5 0,-2 6 3 0,-1 3 3 16,-1 1 3-16,-1 3-4 0,0 0-6 15,0 7-15-15,-6 4-8 0,2 6-11 0,-3 5-1 16,0 2 4-16,-3 3-5 0,4 1 6 0,-1 1-3 16,0 0-2-16,3 1 0 0,0-3-5 15,-1 0-4-15,3-1-13 0,0 0-10 0,1-3-24 16,1-1-32-16,0-1-43 0,2-3-50 0,4-1-83 15,3-3-159-15,-3-4-129 0,-2-4-687 0</inkml:trace>
  <inkml:trace contextRef="#ctx0" brushRef="#br0" timeOffset="73737.06">14337 10539 1912 0,'0'0'523'16,"0"0"-534"-16,0 0 42 0,0 0 46 0,0 0-1 16,0 0-22-16,0 0-24 0,0 0-4 15,0 0-10-15,0 0-9 0,117-57-5 0,-88 50-7 16,-2 1-8-16,-2 0-31 0,1 0-40 16,-2-1-78-16,0 3-103 0,-2 0-160 0,-5 1-131 15,-6 1-633-15</inkml:trace>
  <inkml:trace contextRef="#ctx0" brushRef="#br0" timeOffset="74206.46">14799 10307 2079 0,'0'0'6'0,"0"0"24"0,0 0 65 0,0 0 43 16,0 0-41-16,0 0-30 0,0 0-12 0,0 0-12 15,118-51-17-15,-99 51-6 0,2 0-7 0,-6 0-1 16,1 4-2-16,-6 2-4 0,-2 2 2 0,-5 0 6 16,-3 4 10-16,-1-1-6 0,-8 2-2 15,-3 2-3-15,-5 0-11 0,-1-1 4 0,-2 0-3 16,-2 3 0-16,3-5 0 0,-1 2 1 0,4-3 2 16,1 0-5-16,4-2 1 0,5-1-6 0,1-1-3 15,5 0-3-15,0-3-4 0,6 0-4 16,1-3 1-16,5 0 0 0,4-1-4 0,-1 0 4 15,2 0-4-15,2 0 2 0,1-3 0 16,-2 0 6-16,-1 2 4 0,-1 1 1 0,-2 0 4 16,-1 0-1-16,-2 1 3 0,-2 3 0 0,-1 2 2 15,-2 1 1-15,-2 0 2 0,-2 1 13 0,-1 2-2 16,-1 1 5-16,0 2-1 0,-3 0-7 0,-4-1 3 16,-2 0 0-16,0 2 2 0,-1 0 0 15,-4-2 4-15,0 2-3 0,-2-1 0 0,2 1 1 16,0-2-5-16,1 1 0 0,-1-1-5 0,1-2-2 15,3 0-4-15,-1-1 0 0,2 1-1 0,1-1-10 16,3-2-13-16,-3-1-33 0,4-1-42 0,-1 0-58 16,4-3-97-16,-2 2-173 0,2-2-156 15,1-2-675-15</inkml:trace>
  <inkml:trace contextRef="#ctx0" brushRef="#br0" timeOffset="74652.16">15131 10336 1823 0,'0'0'546'0,"0"0"-541"15,0 0 54-15,0 0 37 0,0 0-11 0,0 0-38 16,0 0-13-16,120-86-4 0,-99 82-8 0,0 3-6 16,-3 1-6-16,-1 0 0 0,-1 1 1 0,-4 4 0 15,-2 2-3-15,-2 2-1 0,-3 0 1 16,-1 2 0-16,-4 1 6 0,0 0-2 0,-1 3-2 15,-5-1-2-15,-4 0-2 0,-3 0-3 0,0 0-3 16,-2 0 5-16,-3 0-6 0,6 0 3 0,-4-2 2 16,3 0-9-16,3-2 6 0,1-1-4 15,6-3-4-15,0-1-1 0,3-1-7 16,0-1-4-16,0-1 0 0,3-1-2 0,2-1-2 0,2 0 1 16,1 0-3-16,0 0 0 0,2 0 4 0,-1 0 1 15,0 0 3-15,1 0-1 0,-1 0 0 0,0 0-1 16,-1 2 3-16,3 2 3 0,-2 1 6 0,-1 0 5 15,2 3 3-15,-1 3 8 0,-1-1 0 16,0 3 3-16,1-1 1 0,-5 1-8 16,-1 1 13-16,-3 0 1 0,0-2 2 0,0 3 6 15,-6-1-6-15,-1 0 3 0,-2 0-2 0,-2 0-3 16,-5 0 1-16,3 0-7 0,-3 0 2 0,1-1 0 16,-1 0-6-16,1-2 0 0,-1-1-7 0,2-2-6 15,0-2-1-15,3-2-8 0,1-1-16 0,2-3-31 16,3 0-39-16,-2 0-77 0,5-1-137 15,-1-5-193-15,1 1-79 0,2 1-485 0</inkml:trace>
  <inkml:trace contextRef="#ctx0" brushRef="#br0" timeOffset="74938.08">15384 10169 1643 0,'0'0'532'16,"0"0"-504"-16,0 0 42 0,0 0 43 16,0 0 2-16,0 0-31 0,0 0-14 0,0 0-7 15,0 0-2-15,0 0-15 0,0 0-5 0,0 0-5 16,120 76-7-16,-109-55-6 0,-1 1-10 0,0 1-2 16,-3 3-4-16,0-1 1 0,-5 2-4 0,2-1-3 15,-4 5 0-15,0-3 1 0,-3 1 3 0,-3 1-3 16,-1-1-1-16,-3-3-7 0,-3-2-3 15,1 2-4-15,-1-3-11 0,3-2-14 0,2-2-22 16,-2-1-27-16,5-1-51 0,0-3-59 0,1-4-113 16,3-1-210-16,-2-4-119 0,3-2-329 0</inkml:trace>
  <inkml:trace contextRef="#ctx0" brushRef="#br0" timeOffset="75342.7">15689 10031 2317 0,'0'0'85'0,"0"0"-63"0,0 0 56 16,0 0 32-16,0 0-1 0,0 0-37 0,0 0-12 15,69-124-7-15,-54 116-13 0,1 1-8 0,0 2-10 16,-2 1 0-16,0 3-4 0,-2 1 1 0,0 0-2 15,0 3-9-15,-1 4-1 0,-2 0-4 16,0 0-2-16,-2 1 1 0,-1 1 0 0,-2 1 5 16,-3 1-4-16,-1 0 3 0,0 2-4 0,0 1-1 15,-5 1 4-15,-1-1-1 0,-4 0-1 16,0 1-1-16,0 1 1 0,-4-2-6 0,3 3 6 16,0 0-2-16,0-2-1 0,2 1 2 0,1-1-1 15,3 1 1-15,1-2-1 0,2-1 3 0,1-1-5 16,1-2-1-16,0 1 0 0,4-3-4 15,4-2 2-15,0-1-3 0,2 0 0 0,4-3-8 16,-3-1-3-16,2 0-12 0,3-1-18 0,-4 0-17 16,3 0-26-16,-2-2-27 0,0 0-46 15,-3-1-60-15,0 1-113 0,0 1-205 0,-4 0-22 16,-2 1-337-16</inkml:trace>
  <inkml:trace contextRef="#ctx0" brushRef="#br0" timeOffset="75610.13">16256 10409 2757 0,'0'0'-17'0,"0"0"39"16,0 0 40-16,0 0 12 0,0 0-32 0,0 0-23 15,0 0-6-15,0 0-6 0,127-34-6 16,-101 30-13-16,-1-1-15 0,-4 0-29 0,0 2-53 16,-1-1-75-16,-2 4-121 0,-6-1-217 0,-3 1-143 15,-5 0-435-15</inkml:trace>
  <inkml:trace contextRef="#ctx0" brushRef="#br0" timeOffset="75827.28">16180 10586 2485 0,'0'0'-13'0,"0"0"23"16,0 0 78-16,0 0 16 0,0 0-47 0,0 0-16 15,0 0-15-15,122-22-8 0,-101 16-9 0,3-1-10 16,0 2 1-16,-2-2-10 0,-2 1-10 16,0 1-30-16,-5 0-43 0,1 1-65 0,-4 0-110 15,-1 1-169-15,-3 1-148 0,-6 1-618 0</inkml:trace>
  <inkml:trace contextRef="#ctx0" brushRef="#br0" timeOffset="81068.28">16861 10448 1717 0,'0'0'172'0,"0"0"-114"0,0 0 42 0,0 0 32 0,0 0 2 15,0 0-48-15,0 0-18 0,0 0-12 0,0 0-11 16,0 0-14-16,0 0-11 0,-49-122-5 15,51 108-1-15,2-2 0 0,0 0-7 0,3-2 1 16,-1 1-3-16,1-1-2 0,1 2 0 0,3 2 3 16,-2 1 1-16,0 2 2 0,0 3 4 0,-2 2-1 15,-1 0-1-15,-4 4-2 0,1 1 0 16,-1 1 2-16,-2 0 8 0,0 1 5 0,0 6-2 16,0 2 0-16,-6 4-6 0,2 4-5 0,-3 3-1 15,-1 0-5-15,-2 4-1 0,5 2-2 16,-2-2 4-16,2 1-6 0,1 1-4 0,1 0-1 15,1-2-8-15,2 0-5 0,0 0-13 0,0-4-18 16,0 1-25-16,3-3-30 0,5 0-50 16,-4-1-68-16,4-3-92 0,2-3-151 0,-1-3-41 15,-5-2-451-15</inkml:trace>
  <inkml:trace contextRef="#ctx0" brushRef="#br0" timeOffset="81343.21">17229 10084 2234 0,'0'0'-99'0,"0"0"54"15,0 0 64-15,0 0 78 0,0 0 7 16,0 0-46-16,0 0-14 0,0 0-3 0,12 131-2 15,-7-104-12-15,5-1-5 0,-5 2-10 0,0-3-3 16,-3 1-4-16,1-1-3 0,0-2 1 16,-3-1-7-16,1-3 1 0,-1 1-14 0,0-3-15 15,0-2-22-15,0-3-45 0,1-3-52 0,-1-2-73 16,1-1-104-16,0-4-153 0,-1-1 6 0,0 0-229 0</inkml:trace>
  <inkml:trace contextRef="#ctx0" brushRef="#br0" timeOffset="81552.16">17084 10365 1980 0,'0'0'35'0,"0"0"21"0,0 0 22 0,0 0 20 16,0 0-25-16,0 0-35 0,0 0 13 0,0 0 7 15,0 0-1-15,0 0-8 0,0 0-13 0,0 0-9 16,0 0-5-16,136 6-10 0,-105-13-3 15,-1 0-11-15,1 0-13 0,2 0-28 16,-6-1-44-16,0 1-54 0,2 0-76 0,-6 0-116 0,-4 1-194 16,-8 3-434-16</inkml:trace>
  <inkml:trace contextRef="#ctx0" brushRef="#br0" timeOffset="82191.05">17769 10054 1784 0,'0'0'24'0,"0"0"40"15,0 0 48-15,0 0 32 0,0 0-11 0,0 0-57 16,0 0-28-16,0 0-6 0,0 0 7 16,0 0 0-16,0 0 7 0,0 0-6 0,0 0-9 15,0 0-6-15,8 53-4 0,-8-35-2 0,0 1-6 16,0-2-1-16,0 1-5 0,-3-1-4 0,0 0 2 15,-3 1-4-15,3-2-2 0,-4 2-2 16,1-2 1-16,0 1-6 0,-1 0 4 0,3-2-3 16,-2-2-1-16,4-1 3 0,2-1-3 0,0-3 3 15,0 0-2-15,4-1-1 0,1-2-2 16,0 0-1-16,1-2 5 0,2 0-2 0,-3-1 3 16,3-1 1-16,1 0 1 0,2-1-4 0,-2 0 5 15,0 0 0-15,2-2-9 0,0-1 6 0,0 1-8 16,6-1-3-16,-4-1-3 0,6-1-18 0,-4 1-21 15,2-1-29-15,0 0-40 0,-2 1-51 0,4-1-60 16,-3 0-91-16,-1 1-116 0,-3 0-66 0,-3 1-57 16,-2 1 86-16</inkml:trace>
  <inkml:trace contextRef="#ctx0" brushRef="#br0" timeOffset="82379.03">17969 10254 1084 0,'0'0'378'0,"0"0"-166"15,0 0 21-15,0 0 15 0,0 0-66 16,0 0-82-16,0 0-19 0,0 0 2 0,0 0-2 16,0 0-8-16,0 0-11 0,0 0-14 0,0 0-9 15,-25 122-16-15,25-101-2 0,0 1-13 0,1 0-3 16,0-1 5-16,0 0-13 0,-1 0 5 16,2 1-2-16,-1-2-13 0,2-1-13 0,-2-1-33 0,-1-2-43 15,0 0-66-15,0-2-90 0,0-1-200 16,0-2-207-16,0-6-556 0</inkml:trace>
  <inkml:trace contextRef="#ctx0" brushRef="#br0" timeOffset="82696.03">18360 10125 2473 0,'0'0'-2'0,"0"0"20"16,0 0 29-16,0 0 22 0,0 0-14 15,0 0-11-15,0 0-2 0,0 0-3 0,0 0-12 16,0 0-9-16,0 0-6 0,15 132-4 0,-9-110 0 15,-3-2-6-15,-1 0 1 0,2 0-13 16,-1-2-7-16,-2 0-21 0,-1-1-38 0,1-2-17 16,-1-2-50-16,0 1-55 0,0-1-72 0,0-2-114 0,0-1-120 15,0-4-6-15,0-2-110 0</inkml:trace>
  <inkml:trace contextRef="#ctx0" brushRef="#br0" timeOffset="82917.25">18252 10326 2225 0,'0'0'-66'16,"0"0"42"-16,0 0 66 0,0 0 60 0,0 0-7 16,0 0-43-16,0 0-8 0,0 0-8 15,0 0-7-15,136-30-16 0,-107 27-7 0,1-2-6 16,-1 0-7-16,2 1-5 0,-2-2-24 0,-2 1-26 15,-2 1-51-15,-3 0-77 0,-3 1-101 16,0-1-131-16,-9 3-62 0,-4 0-453 0</inkml:trace>
  <inkml:trace contextRef="#ctx0" brushRef="#br0" timeOffset="89784.68">18951 10492 1678 0,'0'0'3'0,"0"0"27"16,0 0 76-16,0 0 39 0,0 0 0 0,0 0-37 15,0 0-42-15,0 0-19 0,0 0-9 16,0 0-7-16,0 0-13 0,0 0-5 0,-32-64 1 16,39 49-5-16,2-2 0 0,1 0-2 0,4-2-4 15,-4 0 2-15,1-2 4 0,-1-3 0 0,-1 1 2 16,-2 0-2-16,4 0-3 0,-3-1 2 0,0 3-3 15,-4 3 8-15,2 3 2 0,-4 2 5 0,-1 5 14 16,-1 4 3-16,0 2 7 0,0 2-5 0,0 0-14 16,-1 2-13-16,-2 6-8 0,-4 7-2 15,2 5-1-15,-3 5 4 0,-1 4-3 0,0 4 0 16,0 2 1-16,4 1 0 0,-1-3-3 0,3 1 1 16,-3 0-1-16,3-3-4 0,3-2 0 15,0 1-11-15,0-5-10 0,0-1-20 0,0-2-17 16,0-5-19-16,8 0-29 0,-3-5-34 15,4-1-59-15,1 0-83 0,-1-5-125 0,-2-2-47 0,-3-2-488 0</inkml:trace>
  <inkml:trace contextRef="#ctx0" brushRef="#br0" timeOffset="90151.12">19206 10282 1717 0,'0'0'47'0,"0"0"-16"0,0 0 57 16,0 0 38-16,0 0 0 0,0 0-41 0,0 0-18 0,0 0-6 16,0 0-1-16,0 0-12 0,0 0-11 0,116-79-4 15,-99 79-8-15,1 0-9 0,-4 3-3 16,4 2-4-16,-6 1-2 0,3 1 0 0,-5 0-2 16,-3 1 1-16,2-1-3 0,-4 3 5 0,-4 0 0 15,-1 0-4-15,0 3 5 16,-1-1-5-16,-5 4 3 0,-4-1 0 0,0 1-1 15,0 0-2-15,-1-1-7 0,-1 0 5 0,-1 1-6 16,-1 0 6-16,3 0 2 0,0 0-3 0,2-1-2 16,0 0 2-16,6-1-2 0,-1 2-2 0,0-2 9 15,4 0-8-15,0 0 2 0,0 0 1 0,6-2-6 16,-1-1 3-16,4 1-3 0,1-3 0 0,6-2-1 16,-2 0-2-16,4-2-3 0,-3-1-9 15,4-1-11-15,1 0-8 0,-1-2-20 0,0-1-24 16,0 0-26-16,1-5-50 0,-4 0-68 0,2-2-101 15,1-3-136-15,-8 4-11 0,-1 1-166 0</inkml:trace>
  <inkml:trace contextRef="#ctx0" brushRef="#br0" timeOffset="90535.67">19503 9952 1980 0,'0'0'6'0,"0"0"40"15,0 0 37-15,0 0 22 0,0 0-8 0,0 0-34 16,0 0-6-16,0 0-3 0,0 0-5 0,0 0-12 16,0 0-8-16,0 0-6 0,132-51-9 15,-114 52 3-15,-1 3-9 0,-3 0-3 0,-1 1 3 16,-3 1-4-16,-2 1 1 0,1 2 0 0,-6 0 3 15,2 1-4-15,-4 1 5 0,-1 0 0 0,0 2-3 16,-2 1 2-16,-4-1-1 0,-2 1-2 0,2-1 1 16,-1 0 2-16,-2-2-4 0,0 2 2 15,3-1 0-15,0 1-3 0,2-1 2 0,1-2-3 16,3-1 0-16,0-1-5 0,8-1-1 16,0-1 2-16,3-1-9 0,-1-1 4 0,1-1-7 0,2-1-4 15,1-2-8-15,2 0-16 0,1 0-28 0,0 0-30 16,-2-1-31-16,1-2-44 0,-2 1-42 15,-1 0-70-15,4-1-131 0,-6 2-17 16,-4 0-398-16</inkml:trace>
  <inkml:trace contextRef="#ctx0" brushRef="#br0" timeOffset="90781.39">20041 10346 2223 0,'0'0'-81'0,"0"0"47"16,0 0 72-16,0 0 38 0,0 0-14 0,0 0-37 15,0 0-9-15,0 0-6 0,0 0-2 0,129-10-7 16,-98 7-8-16,-2-1-21 0,-4 2-39 15,2 0-71-15,-5-1-108 0,-5 2-150 16,-4 1-83-16,-5-1-504 0</inkml:trace>
  <inkml:trace contextRef="#ctx0" brushRef="#br0" timeOffset="90981.16">20083 10492 2318 0,'0'0'2'16,"0"0"28"-16,0 0 44 0,0 0 15 0,0 0-27 16,0 0-18-16,0 0-3 0,0 0-6 0,0 0-9 15,0 0-11-15,0 0-11 0,127 25-13 16,-103-28-19-16,3-1-27 0,-2-1-47 0,0 2-67 16,-3-2-93-16,-1 1-149 0,-6 1-132 0,-7 2-618 0</inkml:trace>
  <inkml:trace contextRef="#ctx0" brushRef="#br0" timeOffset="93468.16">20671 10526 593 0,'0'0'193'0,"0"0"-11"0,0 0 56 15,0 0 29-15,0 0-25 0,0 0-79 16,0 0-46-16,0 0-13 0,0 0-7 0,0 0-16 16,0 0-13-16,0 0-7 0,0 0-14 0,-20-31 1 15,20 24-6-15,0-2-5 0,0-1-1 0,0-3-3 16,3-1-3-16,1-2-3 0,1 0-2 15,1-1-4-15,3-2 0 0,-1-1-3 0,-2-1-4 16,4-2-1-16,-3 0-4 0,-1-3 2 16,0 0-5-16,2-1 1 0,-2 0-3 0,0-1-2 15,0 3 2-15,-1 1-3 0,1 2 3 0,-3 5 0 16,-2 2 4-16,2 4 0 0,-3 3 0 0,0 3 8 16,0 3 0-16,0 1 0 0,0 1-4 0,0 0-10 15,-3 5-9-15,2 3 3 0,-2 5 1 16,-3 4 2-16,3 3 6 0,-3 4-7 0,4-2 1 15,2 3-1-15,0-1 1 0,0 1-3 0,0 1-1 16,1-1-1-16,0 1-12 0,4-1-2 0,-3-1-18 16,0-1-21-16,4 0-26 0,-2-2-30 15,0-2-45-15,1 2-54 0,0-3-59 0,-1-1-122 16,-2-4-96-16,1-5-566 0</inkml:trace>
  <inkml:trace contextRef="#ctx0" brushRef="#br0" timeOffset="93852.02">20968 10068 2102 0,'0'0'14'0,"0"0"18"0,0 0 55 0,0 0 41 16,0 0 15-16,0 0-54 0,0 0-42 15,0 0-21-15,0 0-8 0,0 0 5 0,0 0 7 16,0 0 7-16,0 0-5 0,0 0 0 0,13 32-4 16,-11-11-7-16,0-3-1 0,-1 2-7 0,-1-1-3 15,0 0 0-15,0-1 4 0,0-1-6 16,0 0 1-16,-2-1-1 0,0 1-7 0,-4-2 8 16,5-1-1-16,-2 0-2 0,0-2 2 0,0 0-4 15,2-2 1-15,1-1-1 0,0-2 2 16,0-1-6-16,0-1 0 0,4-1 0 0,0 0 0 15,2-2 1-15,0 1 0 0,2-2 6 0,1-1-5 16,2 0 4-16,0 0-1 0,2 0-7 16,3-3 2-16,-3-1-6 0,8-2-1 0,-2 1-10 0,-1-1-9 15,0 1-20-15,1 0-23 0,-2 0-25 16,-3 1-44-16,0 1-49 0,-4-1-68 0,0 1-104 16,-4 0-150-16,0 1 7 0,-4 1-335 0</inkml:trace>
  <inkml:trace contextRef="#ctx0" brushRef="#br0" timeOffset="94063.47">21218 10244 1750 0,'0'0'113'0,"0"0"17"0,0 0 19 0,0 0 9 16,0 0-58-16,0 0-32 0,0 0 0 0,0 0-7 15,0 0-10-15,0 0-17 0,-44 118-3 0,41-98-8 16,1-1-10-16,0 0 4 0,0 1-11 15,1-2-2-15,-5 0-2 0,5-1-10 0,0-2-16 16,1-2-23-16,0-2-37 0,0-1-53 0,0 1-62 16,2-6-95-16,5 0-164 0,-3-3-91 15,1 0-429-15</inkml:trace>
  <inkml:trace contextRef="#ctx0" brushRef="#br0" timeOffset="94803.24">21664 10081 274 0,'0'0'28'0,"0"0"-75"15,0 0 90-15,0 0 40 0,0 0 25 16,0 0 11-16,0 0 15 0,0 0 35 0,0 0 19 16,0 0-1-16,0 0 6 0,0 0-3 0,0 0-3 15,0 0-12-15,76-60-25 0,-76 54-16 16,0-1-20-16,0 0-17 0,0-1-14 0,-1 0-14 16,-2 0-9-16,-2 0-10 0,1 0-3 0,-2 1-8 15,-2 0-7-15,2 2-3 0,-1-1-5 0,0 2-3 16,-4 2-10-16,-1 1-3 0,-1 1-7 0,-1 0-1 15,-3 3 4-15,0 4-5 0,-1 3 0 0,0-1-3 16,-1 4-5-16,0 2 4 0,1 0 3 16,1 1 1-16,1-1 2 0,1 0-3 0,4 2-2 15,0-4 0-15,5 1-4 0,0 0 4 0,4-2-5 16,2-3-1-16,0 1 4 0,8-1-3 16,0-1 1-16,2-2 1 0,5-3-3 0,-2 0 2 15,4-2 5-15,0-1 0 0,0-1-2 0,2-5-2 16,-2 0-2-16,0-3 2 0,-3 2 1 15,-1-1 5-15,-1-1-3 0,-3 0 2 0,-2-1 2 16,0 1 0-16,-1 0 3 0,-2 1-1 0,-2 0 0 16,1 2-3-16,-2 3 3 0,0-1 0 0,1 3-5 15,-2 1 0-15,0 0-13 0,1 0 1 16,-1 5 4-16,1 3 2 0,-1 4 8 0,1 1-1 16,0 2 2-16,1 3-2 0,-2-2 3 0,2 5 1 15,0-1-3-15,0-1 1 0,-1 2-1 0,0-2 1 16,3 2-1-16,-1-1 3 0,-2-1-2 0,1 1-1 15,-1 1 4-15,-1-3 0 0,0-1 3 16,0 0 2-16,0-3 2 0,-3 0 3 0,-5-1 5 0,4 0 3 16,-4-2 0-16,-1 0 3 0,-1-1-4 15,1-2-1-15,-2-1 0 0,0 0 0 0,2-1-3 16,-1-2-3-16,1 1 4 0,-2-2-8 0,4 0 2 16,0-2-3-16,0 0-6 0,-1 0 1 15,3-1 1-15,-1 0-2 0,2 0-1 0,-2 0-1 16,-1 0-10-16,0 0-10 0,-1 0-14 0,-1 0-13 15,0 0-20-15,1 0-18 0,0 0-25 16,2 0-37-16,1 0-48 0,0-1-98 0,4-1-221 16,0 1-172-16,1-2-191 0</inkml:trace>
  <inkml:trace contextRef="#ctx0" brushRef="#br1" timeOffset="137590.79">22298 9975 0 0,'0'0'101'0,"0"0"-94"16,0 0 5-16,0 0 43 0,0 0 46 16,0 0 29-16,0 0 16 0,0 0-23 0,0 0-34 15,0 0-17-15,0 0-16 0,0 0 6 0,3-30 7 16,-7 29 14-16,1-1 13 0,-2-1 1 0,3 0-4 16,-3 0-12-16,1 0-12 0,-1-1-12 0,-1 1-1 15,0-1-6-15,0 0-10 0,-1-1-1 0,-1 1-11 16,-1-2-8-16,-1 2-2 0,-4-2-10 15,3-1-4-15,-4 1-2 0,-3-1 1 0,-1 0 1 16,-2-1 3-16,-1 1-1 0,0 0 1 0,-4 2 1 16,1-2-6-16,-2 0 1 0,-4-1 2 15,0 1 1-15,0-1 0 0,-1-1 2 0,2 2-1 16,-1 1-4-16,1 0 1 0,1 0-2 0,0 1 0 16,2-1 2-16,1 1-2 0,-2 0 1 0,5 1-6 15,-1-1 4-15,-1 1-4 0,-1 0 0 16,0 1 6-16,-3 1-5 0,1-1 4 0,0 1 0 15,-1 1-2-15,2 1-3 0,-2 0 1 0,1 1 0 16,0-1-1-16,-5 0 3 0,2 1-2 16,-1 2 3-16,0 0-1 0,1 1 3 0,-1 2-3 15,1 2 0-15,0 0 2 0,0 2-2 0,-2 1 3 16,-1 1-1-16,3 1 0 0,-2 2-2 16,1 0 6-16,-3 1-1 0,3 3-2 0,1-2 9 0,-1 1-6 15,3 0 5-15,-1 3 4 0,5-1-4 0,1 1 1 16,3 3-1-16,-2-2-2 0,4 1 0 15,0-1 2-15,4 1-3 0,-1-1-1 0,3-1 1 16,2 4-3-16,1-2-1 0,0 0-1 0,2 1 0 16,0 1 0-16,4 0 4 15,-3-2-1-15,5 4 0 0,-1-2 2 0,3-2-2 0,0 2 1 16,1-1 1-16,4 0-1 0,4 0 1 0,1-1 0 16,6 2 2-16,-1-3-2 0,3 0 0 0,1-1 0 15,4 1-2-15,-2-1 6 0,5-2-1 16,0 1 0-16,1 1 2 0,2-1-4 0,0 0-3 15,0 0 0-15,1-4-6 0,3 1 5 16,-2-1 0-16,2-2 3 0,-1-3 3 0,6-1-5 16,-1 0-3-16,0-1-1 0,4-2-3 0,-3 0 2 15,2-3 1-15,0 1-3 0,3-2 1 0,-2-2-1 16,0-1-3-16,3 0 0 0,0 0 1 0,0-4-1 16,2-2 4-16,0-1 0 0,1-1-1 0,0-1-1 15,-1-1 0-15,3 0 0 0,-3 0-2 0,0-1 4 16,-1-1-2-16,-1 0 1 0,1-1 5 15,-2-1-4-15,-2 0 3 0,-4-1-3 0,-2 0-2 16,-3-1 3-16,2 0 4 0,-4-1 0 16,1-2 4-16,-2 0 0 0,-2-3-2 0,2 1 3 15,-6-2-1-15,1-3 4 0,-2 1 1 0,-3-2 2 16,-4-1 7-16,-1 2 3 0,-4-1 7 0,-5-1 1 16,-3 3-3-16,-2-1 1 0,0-2-2 0,-2 2-1 15,-5-1 0-15,-1 1-5 0,-3-2-11 16,-3 3-2-16,1-2-4 0,-5 1-1 0,-1-1 0 15,-2 1-3-15,-4-1-2 0,0 2-4 0,1 2 2 16,1 1-6-16,-1 0-8 0,3 5-11 0,-1 2-24 16,5 3-22-16,1 1-34 0,4 2-50 15,2 3-78-15,2 3-121 0,3 0-168 16,3 2-676-16</inkml:trace>
  <inkml:trace contextRef="#ctx0" brushRef="#br1" timeOffset="140219.54">5428 10960 79 0,'0'0'29'0,"0"0"-13"0,0 0 34 15,0 0 34-15,0 0 48 0,0 0 40 0,0 0 16 16,0 0-15-16,0 0-27 0,0 0-31 0,0 0-32 16,0 0-5-16,5-23-9 0,-10 16-17 0,1 2-5 15,0-3-7-15,-1-1-3 0,-2 1 4 16,1-1-5-16,-2 0-4 0,-1-1-5 0,0 0-9 15,-2 0-6-15,-2 0-5 0,0-1 1 16,-2 2-3-16,-3-1 3 0,3-1 1 0,-2 1-5 16,-3-1 4-16,-1 1-3 0,-1 0-3 0,-5 0-1 15,2-1 1-15,-3 3 0 0,-2-1-1 0,-2 2 5 16,-1 0-6-16,-2 0-1 0,3 0 1 0,-2 2-4 16,-5 0 0-16,1 1-1 0,-3 1 0 0,-2 0-2 15,-4-1 5-15,2-1 0 0,-2 2 1 0,-1 1 0 16,0-1-2-16,-2 2 3 0,-2 0-1 15,1 0 3-15,-4 0-3 0,2 1-3 0,2 0-3 16,-6 0-8-16,2 0 2 0,-3 0-6 0,1 0 0 16,-1 1 4-16,-1 0-1 0,-1 1 7 15,4-1-2-15,-2 1 6 0,-1-2-1 0,2 1 5 16,-1-1 6-16,0 1 0 0,3-1-1 0,-3 1-2 16,0-1 1-16,1 1-4 0,-2 0 6 15,1 1-1-15,3-1-1 0,-3 1 0 0,7-1-7 16,-2 2 0-16,0-1-2 0,3 0-1 0,-1-1 5 15,0 3-1-15,3-2 4 0,-2-1-1 0,4-1 2 16,0 0 0-16,1 0-1 0,0 0 2 16,5 0-3-16,0 0 2 0,0-1-1 0,4-1 1 15,-2-1-2-15,1 0-1 0,3 0 2 0,-5-1-1 16,6 1-1-16,-4-1 0 0,4 1 1 0,2-1-1 16,-1 2 4-16,1-1 1 0,-2 1-4 0,-1 1 5 15,2 1-2-15,-3 0-1 0,0 0 2 0,3 0-5 16,1 0 1-16,-2 0-1 0,1 0 0 15,-1 0 5-15,2 1-3 0,-1 1-2 0,0 1 1 16,2 0-4-16,-2 2 2 0,-1 0 3 0,2 0-4 16,-2 3 7-16,1-1-1 0,1 2 3 0,1 0 2 15,1 2-2-15,1 3-1 0,1 1-1 16,-2 2 1-16,3 1-3 0,1 2 5 0,3-1-2 16,-2 2-2-16,3 1 2 0,5 1-5 15,-1 2 0-15,4 0 0 0,0 0 4 0,3 1-5 16,4 3 1-16,-2 0-1 0,6 2-6 0,-2-2 7 15,3 1-2-15,1 0 1 0,0 0 4 0,0 2-4 16,1-1 0-16,3 1-2 0,-2-2 0 16,2 0-2-16,0 1 1 0,0-2 3 0,1-1-1 15,1 0 1-15,-1 3 0 0,4-3-1 0,-2 1-1 16,0-3 2-16,3 0 1 0,2-2-3 0,0 0 2 16,-1-1-3-16,2 2-1 0,4-1 1 0,-2-3 2 15,5 1 1-15,0-1 2 0,1 0 6 16,4-2 3-16,0 0 5 0,3 0 0 0,0 1-1 0,5-2 0 15,-1-1-1-15,1 1-2 0,4-1 0 16,1-1-3-16,-2 0 4 0,3 0-2 0,2-1 0 16,-1 0-2-16,3 0-1 0,-1-2 5 0,5 2 8 15,0-4 5-15,1 1-5 0,2-1-3 16,3 0-6-16,-1-2 2 0,2-1-2 16,-1-1 1-16,6-1-1 0,0-2-6 0,0 0 0 15,2-3-3-15,4-1 0 0,-2 0 6 0,4-1-3 0,-3-5 0 16,2-1-1-16,0-1-3 0,-4 0 0 15,1 0 0-15,2-1-2 0,-3-1-1 0,1 2 2 16,-1-2 0-16,1 1 4 0,1 0 0 0,-1-2 1 16,0 2-1-16,-1-1 2 0,-1-1-1 15,0 2-1-15,-1 0 0 0,1 1-2 0,-2 0 1 16,0 0-2-16,-4 1 0 0,4-1-5 0,-5 1-5 16,3 0 1-16,-4 0-3 0,-2 3-2 0,-2-2 0 15,-3 1-5-15,0 0 1 0,-3 1-3 0,0-1-1 16,1-1 7-16,-2 1 1 0,-1-1 5 15,-1-1 5-15,-1 1-7 0,-3 0-2 0,3 0 2 16,-3 0-4-16,-1 0 9 0,2-1 2 0,-3 1 0 16,-2-1 1-16,-1 1-3 0,-1-2 2 0,-1 2-1 15,-4 0 5-15,-3-1 2 0,0 1 2 0,-2 2 2 16,-3-1-1-16,0 0 5 0,1 1-3 16,-4 0 0-16,2 0 3 0,-2 1-5 0,1-1 0 15,-1 1 1-15,0-2-2 0,1 2 2 0,-3-3 0 16,5 1-3-16,-4-1-2 0,5 1 0 15,-5-2 1-15,4-1 2 0,-3-1 1 0,5-1-4 16,-2 1 0-16,1-1 2 0,-2-2-4 0,3 2 4 16,-2-2-2-16,-1 0-1 0,4-1 5 0,-1 0-3 15,0 1-1-15,-3-3 1 0,1 2-4 16,0 0 2-16,-3 1 2 0,-1-1 1 0,0 2 5 16,-4-2 4-16,-3 0 5 0,1 1 4 0,-2-2-1 15,-1 0 6-15,-1 0 0 0,-3 1 2 16,1-1 1-16,-1-2 0 0,0 3 4 0,0-1-1 0,-1-1 3 15,-3-1-1-15,-2-2-4 0,-3 1-2 0,4 0-6 16,-3 0-4-16,-2 1-9 0,1-2-6 16,-1 2-2-16,-3 0-9 0,-1 0-4 0,1 0-10 15,-4 2-16-15,2 2-24 0,-4 0-37 16,-2 3-57-16,1 1-88 0,0 2-121 0,8 1-118 16,2 3-522-16</inkml:trace>
  <inkml:trace contextRef="#ctx0" brushRef="#br1" timeOffset="141926.16">22646 10196 1547 0,'0'0'-55'0,"0"0"9"0,0 0 32 0,0 0 78 16,0 0 34-16,0 0 8 0,0 0-20 0,0 0-21 15,0 0-4-15,0 0-15 0,140 43-9 0,-111-35-12 16,1 1-8-16,2 0-7 0,-1-1-8 0,1 0-3 15,0-1-18-15,-4 0-23 0,0-2-41 16,-6 1-60-16,-4-1-70 0,0-2-84 0,-4 0-88 16,-6-1 4-16,-3-2-104 0</inkml:trace>
  <inkml:trace contextRef="#ctx0" brushRef="#br1" timeOffset="142182.94">22958 10122 1304 0,'0'0'-3'0,"0"0"-1"0,0 0 8 0,0 0 29 16,0 0 11-16,0 0 3 0,0 0-3 0,0 0 1 16,0 0 3-16,0 0 3 0,0 0 7 0,138 31 6 15,-114-18-1-15,-2 4 2 0,2-1-3 0,-3 2-8 16,-2 0-5-16,-3-1-9 0,-1 3-7 16,-7-2 1-16,-2-1-3 0,-6 2 4 0,0-2-3 15,-7 0-2-15,-4-1-8 0,-5 1-7 0,0-2 0 16,-4-1-9-16,-5 4 2 0,1-3-4 0,2-1-5 15,-3-1-4-15,1 0-2 0,3 1-12 16,1-2-21-16,4-3-25 0,2 1-49 0,3-2-56 16,6-1-101-16,1-2-153 0,4-2-37 0,0-1-295 0</inkml:trace>
  <inkml:trace contextRef="#ctx0" brushRef="#br1" timeOffset="142768.76">23603 10389 264 0,'0'0'65'0,"0"0"60"0,0 0 68 0,0 0 37 15,0 0-9-15,0 0-26 0,0 0-5 16,0 0-14-16,0 0-24 0,0 0-27 0,0 0-23 16,0 0-11-16,0 0-11 0,0 0 4 0,128-47-5 15,-119 34-5-15,2 2-2 0,-6-2-11 0,-1 0-5 16,-3 0-9-16,-1 1-3 0,0 1-8 16,-1 0-8-16,-7 2-2 0,0 1-11 0,-3 1-2 15,-1 1-7-15,-4 4-5 0,1 1-4 0,-4 1-3 16,-1 6 2-16,2 3-4 0,-2 4 7 15,0 1-4-15,1 5-1 0,2 3 4 0,0 0-6 16,2 2 1-16,3-1-2 0,1 3 2 0,4-2-1 16,0-1 0-16,5 2 1 0,2-4 1 0,0 0-3 15,3-2 2-15,5-1-1 0,4-5-4 16,1-3 2-16,3-3-1 0,-2-3 4 0,3-4 5 0,2 0 2 16,-2-8 1-16,0-2 0 0,4-3 0 15,-4-2-2-15,-2 1 4 0,0-1 1 0,-5-2-2 16,-1 3 8-16,-2-5-7 0,-1 3-2 0,2 0 2 15,-5-1-8-15,3 2 6 0,-3-2 4 0,2 6-4 16,-1 2 2-16,-3 2-2 0,0 4-3 16,1 1 0-16,-2 2-1 0,0 0 0 0,0 6-2 15,0 4 5-15,0 2 6 0,0 3-6 0,-4 4 4 16,2-1-5-16,0 1-5 0,-1 1 6 16,0-1-4-16,2 0-1 0,1-1-6 0,0-2-21 15,1 0-31-15,5 0-52 0,0-5-66 0,2 0-100 16,2-3-182-16,-1-2-131 0,-3-1-369 0</inkml:trace>
  <inkml:trace contextRef="#ctx0" brushRef="#br1" timeOffset="143136.82">24198 10297 2305 0,'0'0'15'0,"0"0"37"0,0 0 26 16,0 0 17-16,0 0-22 0,0 0-26 16,0 0-6-16,0 0-2 0,0 0-8 0,0 0-4 15,122-53-7-15,-106 53-5 0,-2 0-2 0,0 6-2 16,0 0-2-16,-3 3-5 0,-1 0 1 0,-4 2-6 16,0 1 3-16,-5 1 2 0,0-1-5 0,-1 2-1 15,0 1-6-15,-4-1-1 0,-5 0-1 16,-2 1 3-16,0 0 3 0,-4 0-2 0,2-2 1 15,-3 3-1-15,1-2 1 16,-1-1 3-16,1 1 3 0,-4 1 1 0,6-1 4 0,-3-1 0 16,4 0 1-16,2 0 2 0,1-1-6 0,2-1 1 15,4-1-3-15,2 0-2 0,1 1 2 0,1-3-4 16,7 0 2-16,1-2-10 0,1-3-4 0,2-1-5 16,3-1-17-16,0-1-17 0,2 0-28 0,1 0-39 15,-1 0-62-15,2-2-90 0,-4 0-205 16,0 0-259-16,-8 1-107 0</inkml:trace>
  <inkml:trace contextRef="#ctx0" brushRef="#br1" timeOffset="143346.93">24659 10473 1772 0,'0'0'509'0,"0"0"-472"16,0 0 44-16,0 0 18 0,0 0-10 16,0 0-38-16,0 0-14 0,0 0-9 0,132-4-17 15,-114 4-7-15,0 0-17 0,1 3-25 0,-5-2-43 16,1 1-73-16,-5 2-123 0,-2-3-253 0,-3 1-843 16</inkml:trace>
  <inkml:trace contextRef="#ctx0" brushRef="#br1" timeOffset="143924.49">25168 10687 1457 0,'0'0'80'0,"0"0"35"16,0 0 48-16,0 0 11 0,0 0-36 0,0 0-22 15,0 0-7-15,0 0-14 0,0 0-18 0,0 0-7 16,0 0-16-16,0 0-3 0,0 0-8 0,0 0-10 16,77-113-1-16,-74 104-6 0,-2 1 2 0,-1 1-4 15,0 1 5-15,-1 1-12 0,-5 1-7 0,-4 1-2 16,-4 1-15-16,-1 2 6 0,-5 0-4 15,-1 4-1-15,2 2 4 0,-3 2-1 16,1 2-1-16,1 2-1 0,-1 0 3 0,1 0-4 0,3 2 3 16,2 1 1-16,0 2 2 0,3-1-1 0,3 2-1 15,2-1 5-15,2 0-8 0,3-1 7 16,-1-1-2-16,3-1-6 0,1-3 7 0,4 0-6 16,5-2 3-16,-1 0-1 0,3-3-1 15,2-2 1-15,3-1 0 0,2-3 2 0,1 0-1 16,0 0 0-16,-2-3 2 0,2-6 1 0,-6 2-5 15,4 0 5-15,-4-1-1 0,4-1 1 0,-6 1 4 16,4-2-5-16,-4 1 2 0,0-1-2 0,-3 0 3 16,0 3 0-16,-6 1 0 0,3 2 5 15,-5 2 0-15,-1 2 2 0,0 0 0 0,0 0-5 16,-5 5-4-16,0 3 0 0,-4 1 1 0,0 4-1 16,-1 0 5-16,0 0-6 0,1 0 0 0,3 2 3 15,-2-1-8-15,1 1 5 0,2 0 0 0,0-2-2 16,4 1 0-16,0-3-2 0,1 0-3 15,1 0-8-15,5-2-3 0,1-1-18 0,6-1-15 16,0-1-33-16,0-1-63 0,5-4-92 16,-4 1-234-16,-3-1-820 0</inkml:trace>
  <inkml:trace contextRef="#ctx0" brushRef="#br2" timeOffset="151540.17">23874 8578 883 0,'0'0'-26'0,"0"0"35"0,0 0 10 15,0 0 5-15,0 0 4 0,0 0-2 16,0 0 5-16,0 0 6 0,0 0 3 0,0 0 10 16,0 0 2-16,0 0 3 0,-75-107 10 0,66 97-2 15,-5-2 2-15,4 0 10 0,-3 0-1 16,0 0 4-16,-4-2-2 0,2 1-13 0,-3-1-13 16,-2-2-9-16,-3 3-7 0,-2-1-5 0,2 1-7 15,-6 0-3-15,1 3-6 0,-6-1-2 16,2 3 2-16,-8 1-5 0,3 1-3 0,-3 1-3 15,1 3-1-15,-3-1 0 0,1 3 5 0,-2 0 1 16,2 2 1-16,4-1 6 0,-2 3-1 0,1 1 0 16,-2 1 1-16,3 2-5 0,-1 0 0 15,1 2-4-15,-2 1 0 0,2 0 0 0,1 1 1 16,-3 1 2-16,-1 1 3 0,2 2 3 0,0 2 3 16,1 0-1-16,0 3-3 0,-1 0-2 0,2 0-6 15,2 3 1-15,1-4 0 0,1 0-4 0,3 2 1 16,-2-3-2-16,3 2 1 0,0 1-2 15,0-2 5-15,6 4 3 0,-1 0-1 0,2 1 10 16,2 2-1-16,4 0-1 0,1 1 1 0,2 0-2 16,4 4-4-16,-3-3 4 0,5 5 2 0,0-2-2 15,2 1 2-15,0 2-5 0,4-1-7 0,0 3 2 16,0-1-1-16,0 2 0 0,6-1-2 16,0 1 1-16,3-3-8 0,3 0 2 0,1-2-4 15,2 0 2-15,1 0 0 0,5-1 1 0,3-2 4 16,4-1-3-16,2-2 5 0,4-1 0 15,4-2 0-15,4-1 5 0,0-2-3 0,5 0 0 16,1-2-2-16,0-2-1 0,2 0-2 0,1-6-1 16,-2 0 3-16,-1-4-1 0,-3-3 4 0,0-1 2 15,-2-2-1-15,-1-1-7 0,0 0 5 16,0-2-3-16,3-3-2 0,0-2 5 0,2 0-6 16,2-2 2-16,2-2 1 0,1-1 1 0,2 1-1 15,0 0-2-15,5-3 5 0,-4-1-5 0,2 1 4 16,-3-2 0-16,0-3-2 0,0-4 1 0,-5-1-3 15,0-6 0-15,-2 0-3 0,-3-4 6 0,-2-2-2 16,0-2 2-16,-8-2 6 0,1-3-5 16,-5-2 6-16,-3 0 0 0,-3-3 2 0,-4 4 1 15,-3-2 1-15,-4 3 2 0,-2-1-2 0,-4-1 0 16,-2 2-4-16,-4-1-2 0,-1 1-6 0,0 1 0 16,0-3-1-16,-3 4-2 0,-3-2 3 15,-3 0-6-15,-2-1 0 0,-3 3-4 16,-3 1-8-16,-2 0-4 0,-2 5-15 0,-1 3-19 15,-5 3-26-15,2 5-30 0,-4 5-46 0,-1 5-73 16,0 6-132-16,6 5-102 0,8 1-623 0</inkml:trace>
  <inkml:trace contextRef="#ctx0" brushRef="#br2" timeOffset="153252.03">5031 9439 316 0,'0'0'84'0,"0"0"31"0,0 0 46 16,0 0 45-16,0 0 10 0,0 0-43 0,0 0-43 15,0 0-30-15,0 0-11 0,0 0-1 0,0 0-6 16,0 0-2-16,-2-15-9 0,0 9-15 0,-4 1-8 16,3-1-9-16,-4 0-8 0,2 1-6 15,-3-2-4-15,-3 1-6 0,-1-2-3 0,-5 1-4 16,-1 0-5-16,-3 0-2 0,-3 2-1 15,-4-2-2-15,-3 0-1 0,-2 0 2 0,-4-1 1 16,1 1-2-16,0-2 4 0,-4 2-3 0,2 0 2 16,2 1-3-16,-2 0 2 0,-3 0-1 0,1 1 1 15,-1-2 4-15,-2 1-3 0,1 1 4 0,-3 0-3 16,2 0-1-16,-4 1 3 0,1-1-3 16,-2 0-1-16,-4 2 2 0,-2-1-2 0,-3 1-2 15,-3-1 5-15,2 4-5 0,1-1 3 0,-5-1-3 16,2 0-4-16,-1 1 2 0,-4 1-4 0,3-1 6 15,0 0-2-15,-3-1 4 0,-2 1 2 0,2 0-3 16,-3 0 2-16,4 0-2 0,-4 1 0 16,1 0-1-16,0 0 2 0,-3 2-1 0,1 3-1 15,1-1 1-15,-6 1-2 0,2 1 1 16,0 1-1-16,-2 0 1 0,0 3 2 0,2 1-5 16,1 0 1-16,-1 0 3 0,3-1 0 0,0 1 6 15,0 0 0-15,0 2-1 0,4-1-4 16,-1 2 0-16,2 0-2 0,4 1 2 0,1 0 0 15,2 0 1-15,2 0 1 0,1 0-5 0,4 0 3 16,-1 2-2-16,0 2-1 0,1-1 1 0,-1 2 0 16,2-1 3-16,3 2 0 0,1 1 4 0,4 0-2 15,3 1-2-15,2 0 1 0,2 2 1 0,5 3-3 16,1 0 2-16,4 3 3 0,2 2-4 0,3 0 6 16,3 1-3-16,5-1-4 0,0 4 0 15,2-3-2-15,4 1 0 0,3-1-1 0,2 1 2 16,3-3-4-16,6 0 0 0,6 2 2 0,1 0-4 15,4 2 2-15,5 0-1 16,-1 2 2-16,5 0 6 0,3 1 2 0,5 0 0 0,-1-1-3 16,2 1-3-16,7-2-1 0,-2-1 3 0,1-1 0 15,4 2 1-15,0-3 2 0,-2-1 0 0,4-1 4 16,-1-3-1-16,3-2 3 0,1-1-3 16,3-4-3-16,-1-3-1 0,4-2-1 0,2 0 3 15,1-3 1-15,3-3 3 0,1-1 2 0,5-3-1 16,0-1 1-16,0-1-2 0,2-2-3 15,2-1 0-15,1 1 0 0,0 0-3 0,1 0 2 16,-2-1-2-16,1-1-5 0,-1 1 1 0,-1 0-2 16,-2-1-1-16,-3 2 3 0,-2-2 0 0,3 0-1 15,0-1-3-15,-4 0 0 0,3-1-3 0,-1 1 5 16,-4-3-1-16,-2 0 0 0,-1-1-2 0,-3-1 0 16,-5 1 1-16,-1-3-1 0,-1 0 5 15,-1 0-6-15,-2-1 0 0,0-2 1 0,-4 2-2 16,3-3 6-16,-3 1-1 0,0-1 5 0,0-1-3 15,-3 2 0-15,-1 1 2 0,-5 0-4 0,2 0 6 16,-3 1-3-16,-2-2-2 0,3 1-2 16,-1 1 1-16,-2 1-6 0,-1 0-1 0,-1 2-2 15,0 0-7-15,-3-1 4 0,-2 0 0 0,1 1 2 16,-3-2 3-16,-1 0 3 0,-1-2 3 16,3 0 3-16,-3-4 5 0,-2 1 1 0,2-1 1 0,-2 1 2 15,-2-3 2-15,3 1-1 0,-1-1-1 16,2 2 2-16,0-4-8 0,0 2 6 15,3 1-2-15,-2-3-5 0,0 2 4 0,-1-1-5 16,1 0-1-16,0-2 2 0,3 1 1 0,-3 1-2 16,3-1-3-16,0 1 1 0,0 2-4 0,2 1 3 15,-3 0 3-15,0 2 0 0,-2 1 1 0,-2 1-2 16,-2-1 1-16,-2 3 0 0,2 0 3 0,-3 0-2 16,1 0 2-16,-3 1-1 0,2-1 0 0,-3 0 6 15,-1 1 1-15,-1-2 10 0,0 1 3 16,-2-2 10-16,-2 0 4 0,1 0-1 15,0-2 5-15,-2 0-2 0,2-1 3 0,-4-2-5 0,4-3-8 16,0 0-12-16,-2-1-9 0,3-1-2 16,-5 0-1-16,2-2 8 0,-4 0 0 0,-2-1 1 15,-1-1-7-15,-4 0 0 0,-3-2-4 0,-4 1-6 16,-3 0-1-16,-1 2-19 0,-2 1-11 16,-3 1-24-16,-2-1-27 0,1 0-45 0,-1-1-69 0,-1 2-104 15,4 6-163-15,6 5-639 0</inkml:trace>
  <inkml:trace contextRef="#ctx0" brushRef="#br2" timeOffset="154286.45">22602 7496 1054 0,'0'0'50'0,"0"0"-9"15,0 0 48-15,0 0 50 0,0 0 16 16,0 0-8-16,0 0-40 0,0 0-39 0,0 0-17 0,0 0-15 15,-131-86-10-15,112 86-2 0,2 5-3 0,-1 2-4 16,1 3-6-16,0 1-4 0,3 2-3 16,0 3-3-16,3 0 0 0,-1-1-2 0,2 3-2 15,2 1-2-15,0-1 4 0,3 0-6 0,1 1 0 16,4-1-4-16,0-3-10 0,0 0 3 16,5-1-1-16,3-2-1 0,2 0 7 0,2-3 2 15,2-2 1-15,2-1 5 0,1-4 3 0,4-2 2 16,-2 0 7-16,2-5 6 0,-1-3 3 0,-3-3 7 15,-1-1 8-15,-1-1 5 0,-1-1 5 0,-4-1 7 16,0-2-1-16,0 2-1 0,-5 1-1 16,-3 0-2-16,0 1 0 0,-2 3 1 0,0 2 3 15,0 2-6-15,-2 3-2 0,0 0-8 0,-1 3-19 16,1 0-8-16,0 3-10 0,-1 2-4 16,2 6 6-16,-2 4-2 0,1 3 2 0,0 2-1 15,2 0-4-15,0 3 0 0,2-2-8 16,3 0-10-16,3 1-15 0,1-2-21 0,2 0-13 15,4-3-21-15,2 0-35 0,4-4-59 0,3-4-133 16,-5-2-123-16,-5-3-636 0</inkml:trace>
  <inkml:trace contextRef="#ctx0" brushRef="#br2" timeOffset="154837.01">23187 7255 2441 0,'0'0'-12'0,"0"0"7"0,0 0 20 16,0 0 24-16,0 0-4 0,0 0-23 15,0 0-14-15,0 0 3 0,0 0 0 0,0 0 0 16,0 0-1-16,0 0 0 0,0 0 1 0,122-17 0 16,-102 21-2-16,-1 3-1 0,-2 0 1 0,-1 0 0 15,-3 2 1-15,-3-1-2 0,0 4 0 0,-6-3-2 16,0 1 1-16,-4 1 4 0,0-1 1 0,-2 1 3 16,-8 0 3-16,0 2 0 0,-4-3 0 0,-3 0 0 15,-1 0-2-15,-2 1-1 0,2 1 0 16,0-3 0-16,3-2 1 0,3-1-3 0,3 0-1 15,4-1-8-15,3-1-8 0,2 0-7 0,0-2-12 16,6 0-4-16,1 2 1 0,6-3 6 16,3 0 3-16,3-1 1 0,1 0-2 0,1 0-5 15,-1 0 3-15,0 3 1 0,-2-1 9 0,1 1 9 16,-3 2 5-16,-1 1 3 0,0-1 0 0,-5 3 0 16,-1-1 2-16,-3 1 7 0,-1 2 5 15,-3-1 11-15,-2 1 9 0,0 0 6 0,-6 1 4 16,-2 0-2-16,-2 1 0 0,-5-1-6 0,1 0-2 15,-6-1 0-15,4 3-5 0,-3-2 0 16,3 0-4-16,-4-1-7 0,0 0-6 0,4 0-2 16,-1 0-6-16,1-2-9 0,3 0-18 0,3-2-41 15,4-2-64-15,2 0-110 0,3-3-205 0,1 0-112 16,0 0-579-16</inkml:trace>
  <inkml:trace contextRef="#ctx0" brushRef="#br2" timeOffset="155039.66">23867 7415 2218 0,'0'0'539'0,"0"0"-571"0,0 0 34 0,0 0 33 16,0 0 2-16,0 0-18 0,0 0-13 15,0 0-5-15,0 0 3 0,0 0-5 0,125-39-1 16,-100 33-3-16,3 0-9 0,-5-1-18 0,4-1-32 15,-7 2-50-15,2 1-61 0,0-1-101 16,-3 2-189-16,-4 1-123 0,-8 2-505 0</inkml:trace>
  <inkml:trace contextRef="#ctx0" brushRef="#br2" timeOffset="155570.03">24676 7422 1938 0,'0'0'143'0,"0"0"-110"0,0 0 53 16,0 0 33-16,0 0-11 0,0 0-27 0,0 0-20 15,0 0-6-15,0 0-8 0,113-125-2 16,-103 110 0-16,-1 3-1 0,-5-1-5 0,-1 2-7 15,-2 0-8-15,-1 3-4 0,0-1 2 0,-8 3-4 16,-1 2-8-16,-3 0-4 0,-4 4-15 16,-6 0-6-16,-1 2-4 0,-5 6 1 0,2 4 1 15,-2 2 3-15,0 3 6 0,4 3-5 0,0 2 5 16,0 0 0-16,5 2 0 0,2-1 8 0,2 1-4 16,3-1 1-16,3-2-2 0,6 0-5 15,3-2-6-15,0-4-4 0,3-3-5 0,6-1 0 0,2-4 7 16,0-3 2-16,4-2 12 0,0-2 1 15,2 0 5-15,-1-5-2 0,2-3-2 0,0-3 6 16,-3 0-2-16,2-3 9 0,-1-1 2 0,-1 1-3 16,-2-2 3-16,2 0-2 0,-2-1-3 0,-2-1 0 15,3 0-3-15,0 0-3 0,-2 0 2 16,-1 4-1-16,-2 1 0 0,-2 4 2 0,-3 2-1 16,0 3 3-16,-1 3-5 0,-2 1 1 0,-1 0-1 15,2 5-3-15,-2 3 7 0,0 3 1 16,0 3 3-16,0 2 0 0,0 3-4 0,0 2-4 15,0-2-2-15,0 1 1 0,2 0-2 0,4 0 2 16,-2-2-2-16,4 1-11 0,6-1-6 0,2-3-14 16,5-1-20-16,3-1-31 0,4-5-62 15,1-1-136-15,-3-3-333 0,-11-2-843 0</inkml:trace>
  <inkml:trace contextRef="#ctx0" brushRef="#br3" timeOffset="200771.1">2051 12686 1330 0,'0'0'117'15,"0"0"-29"-15,0 0 21 0,0 0 25 0,0 0 6 16,0 0-33-16,0 0-48 0,0 0-29 0,0 0-6 16,0 0 4-16,0 0 13 0,0 0 7 0,15 10-7 15,3-6-6-15,2 0-7 0,1-1-4 16,3 1-2-16,1-2-5 0,-3 0-5 0,0-1-12 16,3 2-6-16,-2-2-13 0,-1 0-21 0,-1-1-40 15,2 1-63-15,0-1-84 16,-7 1-102-16,1 2-129 0,-7-1 13 0,-3-1-242 15</inkml:trace>
  <inkml:trace contextRef="#ctx0" brushRef="#br3" timeOffset="200996.08">2195 12876 2107 0,'0'0'0'0,"0"0"-3"0,0 0 35 16,0 0 60-16,0 0 17 0,0 0-24 0,0 0-29 16,0 0-4-16,0 0-10 0,0 0-7 0,0 0-4 15,0 0-9-15,0 0-9 0,0 0-9 16,94 2-12-16,-76-2-14 0,2 0-20 0,-3 0-29 16,-1-2-33-16,3 1-59 0,-2 0-72 0,-1 1-75 15,0-1-132-15,-5 0 6 0,-5 0-408 0</inkml:trace>
  <inkml:trace contextRef="#ctx0" brushRef="#br3" timeOffset="201337.83">2370 12614 1077 0,'0'0'21'0,"0"0"54"0,0 0 34 16,0 0 27-16,0 0-16 0,0 0-28 15,0 0-7-15,0 0 5 0,0 0 2 0,0 0-14 16,0 0-11-16,0 0-17 16,0 0-12-16,115 47-6 0,-97-35-6 0,0-1-4 0,2 2-6 15,0 1 2-15,0-2-7 0,0 1 2 0,-4 0-2 16,0-1-6-16,0 0 0 0,-2-1-4 0,-3 1 0 16,-1-3 0-16,0 0 2 0,-3 2 2 15,-4-3 2-15,-1 0 5 0,0 1 6 0,-2 0 5 16,0 2 3-16,-5 0 2 0,-3 2-1 0,1 0-6 15,-6 1-3-15,1-1-8 0,0 1-2 16,-5 0-4-16,3 1-4 0,-2-1-7 0,2 0-11 0,-2-1-15 16,3-1-15-16,1-3-17 0,2 0-23 15,0 0-38-15,1-1-63 0,4 0-110 0,0 1-154 16,1-4-286-16,1-1 302 0</inkml:trace>
  <inkml:trace contextRef="#ctx0" brushRef="#br3" timeOffset="202403.64">3352 12832 354 0,'0'0'30'0,"0"0"49"16,0 0 51-16,0 0 29 0,0 0-2 15,0 0-24-15,-1-119-9 0,1 101-4 0,-1-1-9 16,-5 3-11-16,-3 1-10 0,-2 4-9 0,0 0 1 16,-3 3-1-16,-2 4-11 0,-2 0-17 0,4 3-21 15,-4 1-13-15,4 2 0 0,-3 5 4 0,5 1 5 16,-1 4-5-16,0 1-9 0,6 4-3 16,-1 4-11-16,0-1-2 0,4 3-3 0,0 1-7 15,3-1 1-15,1 2-5 0,0-4-3 16,4 0 0-16,0 0-7 0,7-4-3 0,-1-1-6 15,0-2-6-15,3-3-4 0,3-4 0 0,-2 0 6 16,2-4 10-16,-2-2 10 0,2-1 11 16,-2-4 13-16,1-3 13 0,-2-3 8 0,-3-2 7 15,-1-1 0-15,-4-1 3 0,2-1 5 0,-6 0 2 0,-1 0 2 16,0-1-2-16,0 0-7 0,-4 0-6 16,-3 1-7-16,-1-1-8 0,2 2-5 0,-4 1-7 15,1 0-11-15,-1 3-7 0,-1 1-9 0,2 1-8 16,0 3-1-16,0 1-3 0,-1 3-1 0,1 1-3 15,5 0 0-15,-3 0-6 0,2 1-3 16,0 3-5-16,4 0-5 0,0 2 2 0,2 0 1 16,-1-1 2-16,0 1 0 0,6-1 2 0,1 1 5 15,1-1 9-15,2-2 15 0,2 0 13 16,2-1 11-16,0-2 12 0,-1 0 5 0,4 0 5 16,-4 0 5-16,5-2 9 0,-3-4 6 0,1 0 5 15,1-2 5-15,0-2-5 0,1 0-2 16,1-3-5-16,0 0-13 0,1 1-8 0,0 1-8 15,-5 2-11-15,3 2 0 0,-6 2-2 0,2 2-1 16,-4 2 4-16,-4 1 1 0,2 0 4 0,1 0 7 16,-6 2 10-16,3 4 14 0,-3 1 6 0,2 1 3 15,-4 2-4-15,2 3-9 0,-2 2-6 16,2 2-11-16,1-1-1 0,-2 3-4 0,0-1-6 0,3-1-2 16,-2 2-5-16,0-2-6 0,4-2-13 15,1 0-32-15,-2-4-49 0,3 0-61 0,3-3-64 16,2-3-55-16,-1-4-45 0,5-1 46 0,1-1 68 15,-3-8 78-15,0 3-70 0,-7 0 114 0</inkml:trace>
  <inkml:trace contextRef="#ctx0" brushRef="#br3" timeOffset="202970.32">3881 12694 0 0,'0'0'109'0,"0"0"10"0,0 0 4 16,0 0 67-16,0 0 74 0,0 0 49 16,0 0-4-16,0 0-49 0,0 0-51 0,0 0-54 15,0 0-53-15,0 0-40 0,0 0-35 0,0 0-19 16,-60-89-6-16,48 103-1 0,2 2 1 15,-2 2 2-15,2 2 0 0,2 1 1 0,-1 3 7 16,2-2 5-16,3 0 3 0,1 2 5 0,-1-3-7 16,4-1-8-16,0-3-10 0,4-2-13 0,1-3-13 15,4-3-11-15,2-3-1 0,1-4-5 0,3-2 13 16,-2-1 17-16,-1-7 12 0,4-6 11 16,-3-2 1-16,3-3-1 0,-4-3-3 0,0-3 9 15,-3 0 7-15,-2-3 8 0,-3-1 7 0,-1 1 2 16,2-1 0-16,-3-2-7 0,-1-1-6 0,0-3-11 15,0 0-5-15,0-4-4 0,2 3-5 0,-3-1-2 16,-3 1-4-16,3 6-1 0,0 6 3 16,-2 6 8-16,0 4 4 0,0 7 8 0,-3 3 4 15,2 4-13-15,3 0-13 0,-3 6-15 0,-1 7-4 16,2 5 2-16,-1 5 13 0,-2 4 8 0,3 2-1 16,2 2 3-16,0 0-5 0,0 1-2 15,0 0 2-15,0-1 2 0,7 1-4 0,-3-6-7 16,4-3-9-16,2-2-18 0,0-3-5 0,1-2-7 15,1-2-3-15,2-2 2 0,-1-1 0 16,-1-1 7-16,1-3 8 0,3-2 4 0,-5-2-1 16,1 0-5-16,-2-3-9 0,-1 0-1 0,0 0 7 15,-2-4 13-15,-3-2 16 0,3-3 11 16,-4-3 5-16,5 0 3 0,-5-2-1 0,0-1 10 16,1 0 3-16,-2-1 9 0,-1 2 6 0,-1 0 6 0,0 3 9 15,0 3 8-15,0 3 15 0,0 2 2 16,0 2 3-16,0 1-9 0,0 0-20 0,0 0-22 15,0 2-19-15,0 5-9 0,-1 2-4 0,0 4 6 16,1 3 4-16,0 0-1 0,0 2-1 0,0 0-1 16,2-2-9-16,0-1-10 0,6 0-27 15,0-2-30-15,1-2-30 0,1-1-57 0,3-2-75 16,-1-3-109-16,-1-2-69 0,-2-1-532 0</inkml:trace>
  <inkml:trace contextRef="#ctx0" brushRef="#br3" timeOffset="203103.5">4135 12437 2153 0,'0'0'-18'0,"0"0"12"0,0 0-9 16,0 0-33-16,0 0-86 0,0 0-59 16,0 0-43-16,0 0-89 0,0 0-7 0,0 0-514 0</inkml:trace>
  <inkml:trace contextRef="#ctx0" brushRef="#br3" timeOffset="203787.51">4193 12833 1861 0,'0'0'116'0,"0"0"-51"16,0 0 27-16,0 0 17 0,0 0-39 15,0 0-36-15,0 0-12 0,27-133-11 0,-17 109-7 16,0 1-2-16,-1 3-3 0,1 2 0 0,-1 3 0 15,-1 4-1-15,-3 3-5 0,3 3-2 16,-1 3-6-16,-4 1-5 0,4 1-6 0,-4 0-5 16,4 6 4-16,-2 2 7 0,2 4 16 0,-4 3 6 15,2 4 3-15,-3 0-1 0,-1 2-9 0,-1 0 2 16,1-2 0-16,4 0 3 0,-3-2 0 0,1-2 0 16,-2-3 1-16,4 0-2 0,-3-2 1 0,0-3 0 15,4-1-1-15,-3-3-1 0,2-1 2 16,1-2-1-16,0 0 5 0,-2 0 10 0,2-5 5 15,-1-4 6-15,4-2 0 0,-1-1-8 0,-3-3-5 16,3 0-4-16,0-2-2 0,0-1 2 16,-4 1-3-16,2-1 1 0,-2-1-1 0,-1 1-1 15,5-1-2-15,-2 3-2 0,-2 1-2 0,2 3-1 16,-3 1-3-16,-1 3 3 0,2 2-4 16,0 4-8-16,-2 0-5 0,0 2-15 0,2 0-3 15,-2 1 4-15,-1 4 8 0,1 2 20 0,2 3 11 16,-2 2 7-16,0 2 2 0,4 0-9 0,-2 1-2 15,3 1-2-15,-1 0-3 0,2-1 6 0,3 2-2 16,0-3 0-16,5-1 0 0,-3-1-4 16,5-3-1-16,1 0-4 0,1-3-3 0,0-2-1 15,2 0-7-15,1-3 1 0,-2-1 1 0,0 0 2 16,-1-5 5-16,-1-1 1 0,-3-1 2 0,-4-3 1 16,-1 0 5-16,-2-2 5 0,-1 0 6 15,-4-3 4-15,4 0 4 0,-6 0 3 0,-1-1-2 16,0 0 1-16,-1-2-2 0,0 1 0 0,0 0 6 15,0 1 1-15,-3 1 4 0,-6 2 3 0,5 2 3 16,-5 2 3-16,0 2 2 0,-1 1-1 0,0 3-5 16,-1 3-12-16,0 0-10 0,-1 6-4 15,-1 2-6-15,3 4 0 0,0 3-2 0,4 2-3 16,-1 4 1-16,0 2-1 0,5 1 0 16,1 2-1-16,1 1-1 0,0 0-3 0,1-1-8 15,8-1-13-15,1 0-34 0,1-4-43 0,6-3-74 16,-3-3-4-16,6-2-1 0,1-5-45 0,5-2-30 15,-2-4-77-15,3-2-3 0,-2 0 80 0,3-6 78 16,-9 0-52-16,-6 2 233 0</inkml:trace>
  <inkml:trace contextRef="#ctx0" brushRef="#br3" timeOffset="204120.85">5164 12682 252 0,'0'0'271'0,"0"0"52"0,0 0 35 16,0 0-27-16,0 0-62 0,0 0-59 0,0 0-39 15,0 0-39-15,0 0-33 0,0 0-22 16,0 0-21-16,0 0-21 0,0 0-12 0,0 0-7 15,-62-66-5-15,51 78 6 0,-2 3 1 0,0 2 1 16,1 3 3-16,3 0-4 0,1 2 2 16,0-1-3-16,0-3-3 0,6 1-6 0,2-4-8 0,0-2-5 15,0-3-5-15,3-1-7 0,6-2-5 16,-2-2-6-16,-2-2-10 0,3-2-5 0,3-1 3 16,-1 0 5-16,0-6 9 0,2-2 9 0,2-3 2 15,-2-2 1-15,0-1 3 0,-2 1 1 16,0-3 2-16,-2 3 6 0,-3 0-1 0,3 2 6 15,-2-1 3-15,-1 3-2 0,-1 1-3 0,-1 2 5 16,-1 3 0-16,-1 2 0 0,0 1 11 16,-1 0-12-16,1 0 0 0,3 2 1 0,-2 4-8 0,0 0 9 15,2 3-1-15,2 1-3 0,0 1-1 16,-1 0-13-16,1 1-2 0,2-1-3 0,0-1-12 16,4 2-7-16,3-2-18 0,-2-2-39 0,6-2-45 15,0-2-98-15,0-3-154 0,-7 0-76 0,-1-1-585 0</inkml:trace>
  <inkml:trace contextRef="#ctx0" brushRef="#br3" timeOffset="204829.51">4175 12464 338 0,'0'0'205'0,"0"0"59"0,0 0 37 16,0 0-15-16,0 0-71 0,0 0-53 0,0 0-45 15,0 0-40-15,0 0-25 0,0 0-14 0,0 0-5 16,0 0 1-16,0 0-5 0,0 0-8 0,1 1-5 16,0 0-6-16,-1 1-5 0,1 1 1 0,-1-1-4 15,0 1 5-15,0 0 4 0,0 1 6 16,0-1 6-16,0 2 1 0,-1-2 2 0,-3 2-4 16,-2 0 0-16,3-2-1 0,-5 1-1 0,4-1 4 15,-2-2 2-15,-1 0 4 0,5 1 1 0,-2-2 5 16,0 0-4-16,1 0-1 0,2 0-3 0,1-2-9 15,-1 0-7-15,1-1-9 0,0-2-6 16,0 2-1-16,0-2 1 0,1-1 3 0,0 1-2 16,0 1 2-16,3-1-2 0,-2 2 2 0,-1-1 0 15,0 4 0-15,-1-2-1 0,1 2-1 16,-1 0-2-16,0 0-7 0,0 0-4 0,0 0-8 16,0 2-6-16,0 0 3 0,0 1 7 0,0 0 10 15,-1 2 9-15,-1-2 8 0,-2 2 1 0,1-1 0 16,2-1 4-16,-1-1-4 0,-2 1 6 15,2-2 2-15,0 0-1 0,0-1 3 0,-2 0-5 16,1 0-2-16,2 0-5 0,-1 0-9 0,-4-1-9 16,5 0-13-16,0-2-19 0,0 1-27 0,0 0-55 15,1-2-93-15,0 0-141 0,0 0-163 0,0 2-630 16</inkml:trace>
  <inkml:trace contextRef="#ctx0" brushRef="#br3" timeOffset="206804.22">5883 12436 1405 0,'0'0'85'0,"0"0"51"0,0 0 38 0,0 0 29 16,0 0-27-16,0 0-53 0,14 135-36 0,-8-100-26 16,-1 2-12-16,1 3-11 0,3-1-6 15,-6 0-5-15,2 2-6 0,-1-2-3 0,-2-1-8 16,-1 0-4-16,1-2-6 0,0-2-7 0,-1-3-14 15,2-3-25-15,-2-4-35 0,3-4-52 16,-2-3-62-16,0-5-81 0,1 0-133 0,1-5-57 0,-3-4-551 16</inkml:trace>
  <inkml:trace contextRef="#ctx0" brushRef="#br3" timeOffset="207138.03">5820 12637 2165 0,'0'0'-44'0,"0"0"59"0,0 0 37 0,0 0 34 15,0 0-3-15,0 0-26 0,0 0-15 16,29-124-3-16,-16 103-4 0,-1 0-3 0,1 3-3 16,3 1-8-16,-2 3-6 0,1 3-5 15,-1 3-5-15,-2 4-2 0,1 2-3 0,-1 2 0 16,-1 2 0-16,1 6 0 0,-2 2 3 0,0 5 0 15,0 3-1-15,0 1 3 0,-3 2-5 0,-3 2 4 16,3 0 0-16,-5-2-4 0,-1 0 5 16,-1-2-3-16,0-2 1 0,0-1 0 0,0-2-3 15,-2 0 1-15,-3-3-2 0,1-1 2 0,-1-2-2 16,0-2-5-16,-1-2-6 0,1-1-18 0,0-3-25 16,0 0-33-16,-1 0-41 0,1 0-38 0,-3-2-54 15,3 0-75-15,-2-1-97 0,2 0-20 16,2 1-456-16</inkml:trace>
  <inkml:trace contextRef="#ctx0" brushRef="#br3" timeOffset="209162.57">6169 12622 1035 0,'0'0'362'0,"0"0"-302"0,0 0 53 15,0 0 24-15,0 0-10 0,0 0-54 16,0 0-32-16,0 0-13 0,0 0-5 16,0 0 2-16,0 0-8 0,0 0-9 0,28-126-2 15,-13 102-2-15,3 3 1 0,-1 0 0 0,0 3 3 16,-1 2 1-16,2 2 4 0,-5 2 6 0,3 0 2 16,-4 6 1-16,0 1-2 0,-3 4-3 0,-2 1-2 15,-2 1 5-15,-2 7 2 0,1 1 1 0,-2 5 1 16,-1 1-7-16,-1 3-2 0,0 1-1 15,0 1 1-15,0 1-2 0,0-2 6 0,0 2-3 16,0-1 0-16,0-1-2 0,4-3-4 0,2-1-1 16,1-4-6-16,-1-3-4 0,5-2-3 0,-1-4-4 15,3-2 1-15,0 0-1 0,0-4 4 16,3-4 2-16,-2-3 1 0,2-3 0 0,-3-2-4 16,4 0-1-16,-5-2-1 0,-1 0 3 0,2 0-2 15,-3 1 3-15,-2 1 3 0,1-1-1 16,-2 1 3-16,-3 2-1 0,-1 0 1 0,1 1 1 15,-4 3 1-15,0 2 1 0,0 2-1 0,0 3 4 16,0 2 2-16,0 1-4 0,0 0-7 0,0 0-4 16,0 4-8-16,0 3 4 0,0 3 8 15,0 3-1-15,0 3 6 0,0 0-1 0,0 3 0 16,0-1 0-16,0 0-2 0,3 1 2 0,1-1-1 16,2-1 0-16,-1-3-1 0,3-2-1 0,0-3 1 15,4-2 1-15,-1-3-2 0,3-3 3 16,-2-1 7-16,0 0-1 0,1-7 9 0,0-1 3 0,-2-3-2 15,-1-2 3-15,-3 0 0 0,-2-1 4 16,3-1 2-16,-6-1 5 0,0 1-4 0,-2-1-2 16,0 1-2-16,0 0-7 0,-4-1 0 0,-4 0-5 15,0 0-3-15,0 3-8 0,-3-2 3 16,-1 2-4-16,1 0-4 0,-4 3 7 0,1 1-13 16,-1 2-2-16,-1 3-2 0,2 1-9 0,0 3 4 15,1 1-2-15,2 6 5 0,1 3 2 0,0 1 4 16,1 3 0-16,6 0-2 0,-1 0 1 15,4-1-3-15,0 0 2 0,3 1-2 0,1-3 6 16,5-1-3-16,3-4-3 0,-1 0 0 0,4-5-10 16,-1-1 7-16,4 0 3 0,1-7 7 0,1-2 8 15,0-3 1-15,-2-5 3 0,1-1-1 16,0-2 0-16,-2-2 1 0,-2-1 2 0,1-4 2 0,-3-1 3 16,-2 2 2-16,-3-1 1 0,-1 3 2 15,-2-1-5-15,1 1-2 0,-4-4-2 0,-1-1-6 16,-1 0-2-16,0 0-3 0,0-2-1 0,0 3-2 15,-3 1 1-15,-3 6-1 0,1 2 1 16,0 6 5-16,1 5 1 0,2 5 1 0,-1 3-9 16,2 1-8-16,-1 9-5 0,0 5 5 0,1 7 8 15,2 3 4-15,-1 6 6 0,0 3-5 16,0 3 3-16,4 2 0 0,0 4-1 0,0 3 2 16,2-3 0-16,0 2 1 0,2-2 0 0,0-5 1 15,-1-3-1-15,5-6-4 0,-1-2 2 0,0-5-2 16,2-5-2-16,-1-2 0 0,-1-5 0 15,2-1-2-15,-5-3-1 0,-2-2 2 0,2-3 3 16,-6-1 10-16,0 0 16 0,-2-1 1 0,0-5 1 16,-4-1-12-16,-4-1-13 0,-2-1-5 0,-2-2-2 15,-3 0-2-15,-1 0-3 0,-4 0 1 16,-2 0-3-16,0-2 1 0,0 1 2 0,1 2 2 0,3-1 2 16,3 3 2-16,3-1 1 0,2 2-3 0,4 2-4 15,3-1-8-15,3 0-10 0,0 0-6 16,5 0-3-16,7-1-2 0,0 1-4 0,3-1-2 15,3-1-13-15,4 1-9 0,1-2-10 0,0-1-4 16,2-1 14-16,3 1 16 0,2-2 22 16,1 2 13-16,0-2 6 0,-1 2 6 0,0 0 5 15,-1-1 5-15,-3 3 3 0,-1 0 2 0,-4 1 9 16,-3 2 8-16,-5 1 12 0,-3 3 7 16,-6 1 21-16,-2 0 26 0,-2 1-3 0,-2 6-5 15,-8 1-26-15,3 2-33 0,-5 3-2 0,-1 2-4 16,1 1-4-16,0 0 0 0,0 2-8 15,2 1 3-15,2 2 0 0,1-3 1 0,3 2 2 16,0-1-4-16,4 1-1 0,0-1-2 0,0 0-5 16,4-2 1-16,1-2-4 0,5-2-1 0,0-3-4 15,0-2-4-15,2-3-3 0,0-2-4 0,1-1 3 16,-2-2 0-16,1-2 3 0,-1-5 2 16,-1-2 4-16,1-1 0 0,-1-3 1 0,-1-1 0 0,-1-1-2 15,-1-1 3-15,-1 0 1 0,-3-1 3 16,-3 1 2-16,0 1 3 0,0-1 2 0,-2 2-1 15,-5-2 3-15,-1 2-2 0,-2-1-2 0,-3 2-2 16,-1 2-1-16,-5 1-1 0,5 5-3 0,-3 0 1 16,2 4-5-16,-1 1 0 0,4 1-2 15,1 5-2-15,1 2 4 0,3 2-2 0,2 3 0 16,2 1 0-16,2 1-4 0,1 0 2 0,0-1-1 16,6-2 1-16,2 0 2 0,2-2-3 15,2-2 0-15,0-1-1 0,4-3-4 0,0-3 1 16,3-1 0-16,-1-1 1 0,1-6 5 0,0-3 1 15,-2-1 3-15,2-2 1 0,-4-2 2 0,0-4 3 16,-2-1 1-16,1 0 5 0,-3-3 1 16,2 0 3-16,-5 2 3 0,1-4-1 0,-3 3 0 15,2-3-2-15,-3-1-4 0,0-3-6 0,-3-3-1 16,0-2-2-16,-1 1 0 0,-1-2 0 16,0 2-1-16,0 3-2 0,-4 4 0 0,-2 5 2 15,1 6 0-15,-2 6 7 0,3 4 3 0,0 4-4 0,-1 1-1 16,0 9-8-16,-1 6-4 0,-3 5 1 15,3 4-1-15,1 5 3 0,2 4 3 0,-2 3 2 16,3 3-1-16,2 2-1 0,-2 3 0 0,4 2 1 16,-2 1 1-16,0-2 1 0,3-1-1 15,4-3-1-15,-1-4 0 0,1-7-3 0,6-4-3 16,-1-5-5-16,6-3-3 0,-2-5-1 0,3-1 1 16,2-5 5-16,-1-4 0 0,0-3 3 15,1 0-1-15,-4-8 1 0,2-3-1 0,-3-2 3 16,0-3-1-16,-3-3-2 0,0 0 3 15,-3-3-1-15,-1-1 2 0,-1-2 2 0,-2-1-1 0,-2 0 2 16,-3-1-1-16,-1 3 2 0,0 1 1 16,0 2 5-16,-1 6 3 0,-2 4 0 0,-1 4 4 15,1 4 1-15,3 2 0 0,-2 1-2 0,2 1-3 16,-2 7-4-16,2 5 0 0,-3 4 2 0,2 5-2 16,-1-1 4-16,2 2-4 15,0 2-1-15,0-1-1 0,0 0-2 0,0 0-1 0,0-3-2 16,1-3-4-16,3-3-13 0,1-3-23 0,3-3-33 15,2-2-37-15,2-4-19 0,5-1-45 0,1-2-116 16,-1-4-244-16,-8 1-811 0</inkml:trace>
  <inkml:trace contextRef="#ctx0" brushRef="#br3" timeOffset="209313.01">7729 11881 2394 0,'0'0'64'0,"0"0"-20"0,0 0-1 0,0 0-4 0,0 0-29 16,0 0-46-16,0 0-53 0,0 0-71 0,0 0-91 16,0 0-133-16,0 0-127 0,0 0-652 0</inkml:trace>
  <inkml:trace contextRef="#ctx0" brushRef="#br3" timeOffset="209485.58">7109 12010 1910 0,'0'0'778'0,"0"0"-763"0,0 0-6 15,0 0-3-15,0 0 5 0,0 0 6 0,0 0-7 16,0 0-6-16,0 0-15 0,152-31-20 0,-102 19-34 16,-1 1-61-16,2 2-94 0,-1 2-159 15,-14 3-197-15,-11 2-776 0</inkml:trace>
  <inkml:trace contextRef="#ctx0" brushRef="#br3" timeOffset="210620.06">7833 12261 2383 0,'0'0'0'0,"0"0"38"15,0 0 25-15,0 0-2 0,-1 140-19 16,0-103-10-16,-3 4-1 0,2 1-8 0,2 3-11 15,-4 2-9-15,-1 0-7 0,1-1 2 0,-2 2-3 16,-1-6 1-16,0-2 2 0,0-5 0 0,2-4 1 16,0-7 1-16,0-6 3 0,-1-5 0 15,2-4 4-15,0-4 7 0,3-3 10 0,-2-2 0 16,2-2-3-16,0-7-8 0,0-5-11 0,1-6 2 16,0-5 0-16,2-6 1 0,3-5 0 15,2-3-2-15,1-5 2 0,-1-9-3 0,1-1 1 16,1-7-5-16,1 1-3 0,0-3 0 0,0 4-3 15,2 3 4-15,-2 5 1 0,1 5 1 0,3 8 0 16,-3 9 0-16,3 4 1 0,-4 9-3 0,1 6 0 16,1 6-1-16,-2 2-1 0,-1 2 2 15,1 7 2-15,-2 4 2 0,-2 5 2 0,-2 1 2 16,-2 4 0-16,-2 0 1 0,0 0 0 0,-5-1 0 16,-1-1 0-16,1-1 0 0,0-4 1 0,-3 1-3 15,3-3 3-15,2-3-2 0,-1-2-1 0,4-3 1 16,0-2-6-16,0-2-1 0,0 0 1 15,2-3 0-15,6-4 3 0,1-4 2 0,1-4-1 16,2-4-4-16,-1 0 0 0,2-2-3 0,0 0-3 16,0 1 1-16,-1-1-4 0,1 0 0 15,-1 1-1-15,-1 1 2 0,-1 2 1 0,-1 3 3 16,-3 4 3-16,0 3 2 0,-3 2 0 0,-1 3 5 16,-2 2 4-16,0 0-1 0,0 0 2 15,0 5-3-15,-1 3-4 0,-1 3 2 0,-2 2-4 16,-2 1 3-16,5 0-2 0,-2-1 0 0,2 3 3 15,1-2-4-15,1 1 0 0,0-2-2 0,4 0-2 16,4-3 2-16,-3-1 0 0,3-2 1 16,0-4-3-16,3 0-3 0,-1-3-1 0,3 0 2 0,-2-5 2 15,3-2 3-15,-2-3 2 0,-2 0 1 16,1-3 0-16,-2-1 0 0,-1-1 0 0,0-2-2 16,0 1 0-16,-2-2 1 0,-2 2 0 0,2-1 1 15,-3 0 3-15,1 1-3 0,-2-1-2 0,-2 2 3 16,-1-1-2-16,0 4 3 0,0 2-1 15,0 2-2-15,0 2 5 0,0 2-2 0,0 3 0 16,0 1-2-16,-2 1-11 0,-1 6 3 0,0 4 1 16,1 1 1-16,-1 4 10 0,0 2-5 0,0 0-1 15,3-1 1-15,0-1-3 0,0 2 1 0,3-2 3 16,3-1-3-16,0-1 1 0,-1-2-2 16,3-2-4-16,2 1-3 0,-2-3-3 0,1-2 2 15,1-3 1-15,3-2 5 0,-3-1 6 16,-2 0-1-16,2-3 5 0,-1-3-2 0,-2-1 1 15,2-3 1-15,0 0-1 0,-2-2-1 0,2-1 0 16,-2-1-1-16,1 0 1 0,0 1 2 0,-2-1-2 16,1 0-1-16,1 0-2 0,-1 1-1 0,-1 1-3 15,3 3 2-15,-3 1 1 0,0 3-4 0,1 2 3 16,-4 1-5-16,3 2 0 0,-2 0 1 16,1 3-1-16,-2 4 3 0,-1 1 1 0,-1 1 3 15,2 3 1-15,-2-1 0 0,-1 3 0 0,2 0-2 16,-2-1 2-16,1-1-1 0,-1 1 0 0,1-1 0 15,1 1-1-15,2-2-1 0,0 0 3 16,5-2 2-16,-3-1-2 0,3-1 2 16,2-1-2-16,0-3-2 0,-1-3 0 0,5 0 1 0,-3-1 0 15,2-6-3-15,0-2 3 0,-1-2-2 16,0 0-1-16,1-1 1 0,-3-2-1 0,-1 1 1 16,-1 0 0-16,-2-1 2 0,-1 0 1 0,-1-1 2 15,-1 2-2-15,1 1-1 0,-1 0 3 0,-3 1-2 16,2 2 0-16,-1 3 2 0,-1 3-4 15,-1 0 3-15,1 3 2 0,-1 0 4 0,0 4 6 16,0 3 1-16,0 3 1 0,0 2-2 0,0 1-2 16,-4 1 0-16,1 3 1 0,2-2-2 0,-1 1 0 15,0-1-5-15,-1-1-1 0,3-2-6 16,0 1-5-16,0-3-4 0,7-2-9 0,1-1-22 0,4-2-43 16,0-3-67-16,4-2-109 0,-2 0-231 15,-2-3-196-15,-4-1-499 0</inkml:trace>
  <inkml:trace contextRef="#ctx0" brushRef="#br3" timeOffset="210764.78">8878 11730 2642 0,'0'0'42'0,"0"0"-1"0,0 0 7 0,0 0-7 15,0 0-27-15,0 0-31 0,0 0-34 0,0 0-51 16,0 0-89-16,0 0-127 0,0 0-279 15,0 0-841-15</inkml:trace>
  <inkml:trace contextRef="#ctx0" brushRef="#br3" timeOffset="211687.59">8879 12177 1878 0,'0'0'806'0,"0"0"-806"15,0 0 19-15,0 0 26 0,0 0 0 0,0 0-7 16,0 0-6-16,0 0-9 0,0 0-9 16,0 0-6-16,122-96-1 0,-100 73-4 0,0-1 5 15,-2-1-1-15,-1-1 1 0,-2 0 4 0,-2-2-4 16,1-1-2-16,-4-2 1 0,-1-3-3 16,-4-1-1-16,-2 0-4 0,-4-1-2 0,-1 0-7 15,0 4-2-15,-3 4 1 0,-5 5-4 0,-3 2 4 16,-2 7 1-16,2 6 2 0,-2 4-2 15,2 4 0-15,-1 5-3 0,1 6 2 0,-2 7 4 16,-1 1 4-16,2 7 1 0,2 1 1 0,0 4 3 16,4 4-3-16,1 1 1 0,3 1 2 0,-1 3 0 15,0 1 5-15,3-2 4 0,0 0 2 0,7-1-2 16,2-2-1-16,-1-5-6 0,6-2-5 0,-3-2 3 16,7-6-8-16,-6-2-1 0,2-3 0 15,1-5-5-15,-4-1-2 0,2-3 1 0,-1-3-2 16,0-2 1-16,0-2 8 0,-1-1-6 0,0-6 5 15,-1-2 4-15,0-3-3 0,1 0 7 0,-1-3 0 16,-1-1 0-16,1-2 1 0,-1-1 2 16,-2-1 0-16,0 1-2 0,2-1-2 0,1 0-1 15,-4 2 0-15,2 3-1 0,-1 1 7 0,1 5-7 16,-4 3 2-16,2 3 1 0,-2 2-7 0,2 1 6 16,-4 2 2-16,-1 5 0 0,1 2 4 15,-2 5-2-15,0 0 0 0,0 3-2 16,0 0 2-16,2 0-2 0,-1 0 0 0,3-2 1 0,-1 0-2 15,3-1 0-15,0 0 2 0,4-1 0 0,-3-2-2 16,3-1 5-16,4-1 0 0,1-2 1 16,3-2 4-16,-3-2-4 0,3-2 3 0,2-1 0 15,-5 0 2-15,1-5 1 0,-5-1 1 0,0-2 6 16,0-3-1-16,-3 0 5 0,-1-2-2 0,-4-2 0 16,-1 0-1-16,0 1-1 0,-2-1 2 15,0 1-3-15,-5-3 2 0,-4 1-7 0,1-1-4 16,-3-1-3-16,0 0-5 0,0 1-2 0,-4 0-3 15,0 1 0-15,-1 3 0 0,1 1-1 0,0 4 2 16,2 3-2-16,1 0 3 0,2 3 0 0,4 1-1 16,0 1-3-16,0 0-1 0,3 1-5 15,2 5 1-15,1 1 4 0,0 1-1 0,0 2 6 16,0-2-1-16,4 0-1 0,4-2-3 16,1-2-1-16,1 1 1 0,2-1 0 0,-1-2 5 15,2-1 0-15,0-1 1 16,-1 0 2-16,-1 0-2 0,0 0 2 0,0-5 0 0,4 1 2 0,-3-3 0 15,1 0 1-15,1 0 0 0,1-1-1 0,-2 0 0 16,2-1-1-16,-1 3 2 0,2-1-1 16,-3 0 3-16,3 1-3 0,0 3 1 0,1-2 3 15,0 3-3-15,0-1 3 0,0 3-5 0,-3 0-1 16,-1 0-1-16,-1 3 2 0,-3 1 4 0,-3 2-1 16,2 2 5-16,-6 4-1 0,-1 0 0 15,-1 3 3-15,0 2-5 0,-3 1 1 0,0 0-2 16,-3 2 1-16,1-1 1 0,-1 2-4 0,5-2-2 15,-3 0-3-15,4-1-4 0,0 0-1 0,6-1-9 16,8 0-19-16,-1 0-19 0,5-5-38 16,3 0-57-16,3-3-93 0,7-2-225 0,-11-3-239 15,-2-3-781-15</inkml:trace>
  <inkml:trace contextRef="#ctx0" brushRef="#br3" timeOffset="212457.27">10560 12122 2184 0,'0'0'172'0,"0"0"-142"15,0 0 27-15,0 0 13 0,0 0 3 16,-18 128-14-16,22-98-12 0,-1 1-9 0,4 4-7 16,-3-2-11-16,3 2-7 0,-4 1-4 15,1-1-1-15,-1 0-6 0,-3-3-3 0,0 1 0 16,-6-5-3-16,1-2-5 0,-2-6-2 0,4-3-4 15,-2-4-2-15,3-5 4 0,0-5 2 0,1-3-4 16,-3 0-2-16,3-5 0 0,-1-7 6 16,2-2 6-16,-3-4 7 0,0-5 0 0,-1-4-4 15,3-3 5-15,-2-4 0 0,-2-4 6 0,3-3 4 16,-1-5 0-16,-2-3-1 0,4-5-2 0,1 0-3 16,0 0-1-16,2 1-2 0,4 8 2 0,2 6 4 15,0 8 4-15,4 8 4 0,-2 7 1 16,1 5-1-16,0 6-4 0,1 3-2 0,-2 2 1 15,1 5-1-15,-1 4-1 0,1 4-3 0,-3 3-1 16,-4 1-2-16,2 2-4 0,-5 0 0 0,-1 0-1 16,0-1-2-16,0-1 3 0,-3-2-2 0,-3-1 1 15,0-2 0-15,-1-2-2 0,0-2 2 16,3-1 2-16,-3-4 0 0,4 0 1 0,-3-2-2 16,4-1-2-16,2-1-3 0,0-6-3 15,3-3 2-15,5-2-1 0,1-2 4 0,1-2 3 16,2-1-2-16,5-3 1 0,-3-1 0 0,4-4 0 15,1-1 0-15,1-3 0 0,0-3 0 0,0-3-2 16,0-1 4-16,-5 1 0 0,4-4-2 0,-6 0 2 16,1 0-3-16,-4 2 2 0,-6-3 0 15,2 4 0-15,-5 1-1 0,-1 3 2 0,0 6 3 16,-7 3 2-16,0 8 8 0,0 7 3 0,-3 4 3 16,-1 4-1-16,-4 6-6 0,4 10-4 0,1 3-3 15,-1 5 1-15,2 4 4 0,6 1 5 0,1 3 2 16,2 0 1-16,2 4-5 0,3 0-4 15,5 0 0-15,4 0-4 0,-1 0-3 0,0-4-3 16,5-3-4-16,1-2-3 0,2-2-3 0,-1-5-9 16,0-2-12-16,0-4-12 0,-1-2-22 15,-3-4-32-15,0-1-55 0,-3-3-94 0,-4-3-181 16,-1-1-198-16,-6 0-808 0</inkml:trace>
  <inkml:trace contextRef="#ctx0" brushRef="#br3" timeOffset="212642.14">10595 11765 2560 0,'0'0'64'15,"0"0"9"-15,0 0-4 0,0 0 9 0,0 0-16 16,0 0-5-16,0 0-16 0,0 0-14 16,0 0-10-16,119-17-11 0,-81 13-1 0,4-2-6 15,-1 1-9-15,5 1-22 0,-3 0-40 16,-1 0-67-16,4 1-105 0,-5 3-180 0,-11-1-227 15,-12 1-804-15</inkml:trace>
  <inkml:trace contextRef="#ctx0" brushRef="#br3" timeOffset="212773.5">11432 11883 2179 0,'0'0'323'15,"0"0"-243"-15,0 0 2 0,0 0-9 16,0 0-40-16,0 0-46 0,0 0-63 0,0 0-100 15,0 0-163-15,0 0-268 0,0 0-647 0</inkml:trace>
  <inkml:trace contextRef="#ctx0" brushRef="#br3" timeOffset="213018.38">12033 11497 2091 0,'0'0'266'16,"0"0"-182"-16,0 0 29 0,0 0 23 0,0 0-24 16,0 0-34-16,0 0-29 0,0 0-16 0,0 0-17 15,0 0-7-15,0 0-5 0,-88 125-3 16,70-96 1-16,-2-1 1 0,-1 0 0 0,2 0-6 16,-1-2 0-16,0 0-10 0,3-2-16 0,3-3-14 15,3-5-28-15,3-2-23 0,5-3-39 0,3-4-57 16,0-1-103-16,2-3-154 0,1-2-93 15,-2 0-601-15</inkml:trace>
  <inkml:trace contextRef="#ctx0" brushRef="#br3" timeOffset="213215.46">11644 11536 2150 0,'0'0'141'0,"0"0"-7"0,0 0-12 16,0 0 2-16,0 0-16 0,0 0-8 0,0 0-15 15,0 0-18-15,0 0-15 0,0 0-7 16,0 0-10-16,134 86-14 0,-102-69-2 0,0 1-16 16,4-3-3-16,-3 2-6 0,-1-2-20 0,-2 0-20 15,-1-3-32-15,-2 1-42 0,-5 0-56 16,-3-3-88-16,-4 2-205 0,-1-5-176 0,-9-1-731 0</inkml:trace>
  <inkml:trace contextRef="#ctx0" brushRef="#br3" timeOffset="213480.06">12451 11715 2759 0,'0'0'4'0,"0"0"18"0,0 0 21 0,0 0 29 16,0 0 8-16,0 0-4 0,0 0-14 0,0 0-21 15,-14 124-23-15,14-99-11 0,0 1-2 0,0 2 3 16,0 1 0-16,1-2-1 0,0 2-2 16,3-2-4-16,0 1-3 0,0-4 2 0,2-2-8 15,2-2-15-15,-3-3-9 0,5-1-21 0,0 0-23 16,0-3-32-16,1-3-51 0,-1-2-67 16,0-2-124-16,0-2-226 0,-3-2-495 0</inkml:trace>
  <inkml:trace contextRef="#ctx0" brushRef="#br3" timeOffset="213665.86">12256 11923 2452 0,'0'0'70'0,"0"0"8"16,0 0 1-16,0 0 12 0,0 0-10 0,0 0-14 15,0 0-8-15,0 0-16 0,0 0-16 0,0 0-11 16,134-58-10-16,-105 54-3 0,1 2-4 0,0 0-9 15,1-1-19-15,-2 1-36 0,2 2-62 0,-4 0-95 16,-2 0-191-16,-6 0-244 0,-8 0-813 0</inkml:trace>
  <inkml:trace contextRef="#ctx0" brushRef="#br3" timeOffset="214004.34">12796 12365 2538 0,'0'0'44'0,"0"0"-7"16,0 0 14-16,0 0 13 0,0 0-17 15,0 0-4-15,0 0-3 0,0 0-14 0,0 0-5 0,68-124-3 16,-60 111-3-16,-3 0-2 0,4 1 4 15,-5 4 2-15,0 1 2 0,-2 4 1 0,-1 1-2 16,-1 1-4-16,2 1 0 0,-2 0 2 0,0 4-1 16,0 4 1-16,0 3 0 0,-2 5-9 15,0 1-2-15,-1 2-3 0,-3 2-3 0,-3 0 1 16,5 2-7-16,-3-1-9 0,0-1-28 16,1 0-10-16,-2 0-13 0,5 2-34 0,-3-3-41 15,4-1-93-15,0-1-207 0,1-5-204 16,1-5-799-16</inkml:trace>
  <inkml:trace contextRef="#ctx0" brushRef="#br3" timeOffset="214215.87">13220 11687 3110 0,'0'0'30'0,"0"0"-7"0,0 0 11 16,0 0 20-16,0 0 3 0,0 0-14 0,0 0-19 16,0 0-19-16,0 0-10 0,0 0-10 0,0 0-21 15,0 0-45-15,0 0-62 0,0 0-100 16,22 49-186-16,-14-39-287 0,-5-2-815 0</inkml:trace>
  <inkml:trace contextRef="#ctx0" brushRef="#br3" timeOffset="214380.56">13230 12049 2417 0,'0'0'424'0,"0"0"-400"16,0 0 8-16,0 0 20 0,0 0-8 0,0 0-14 16,0 0-5-16,0 0-22 0,0 0-12 0,0 0-27 15,0 0-45-15,0 0-72 0,0 0-132 16,0 0-326-16,83-16-903 0</inkml:trace>
  <inkml:trace contextRef="#ctx0" brushRef="#br3" timeOffset="-213617.18">14093 11960 1342 0,'0'0'466'0,"0"0"-425"16,0 0 33-16,0 0 29 0,0 0 14 15,0 0-18-15,0 0-15 0,0 0-8 0,0 0 2 16,0 0-4-16,0 0-5 0,0 0-8 0,9-21-17 15,2 4-17-15,-1-1-10 0,1-3-3 16,1 0-6-16,-2-1 2 0,0-1-3 0,1-2 4 16,-1 0-2-16,-1 0-3 0,2 0 2 0,-3-1-3 15,0 1-2-15,-2 4-1 0,0 2 0 16,-3 6 0-16,-1 3 3 0,-1 4-1 0,-1 2 2 16,0 4-3-16,0 0-8 0,0 4 0 0,0 5-2 15,0 6 2-15,0 4 4 0,0 6 1 0,-1 4 1 16,1 3-2-16,0 3 2 0,0 5-1 15,0 2-4-15,4 4 3 0,1 4-1 0,1 0 0 16,-1 4 0-16,3-1 3 0,-4 1-5 0,0 0 0 16,-3-1 2-16,-1-1 1 0,1-4 2 0,-8-1-1 15,-1-6 2-15,-1-4 0 0,-1-3 4 16,-3-4 1-16,3-4 0 0,0-6 5 0,1-3-5 0,0-3 1 16,1-4 3-16,2-6 3 0,2-1 4 15,-2-3 1-15,3-3-2 0,1-7-8 0,-2-4-1 16,0-7-2-16,2-4 0 0,-2-3 2 0,0-4 1 15,1-6 2-15,-1-2-3 0,3-6 2 0,-3-8-7 16,3-4-3-16,1-5 0 0,0-3 0 16,0 0-2-16,5 3-1 0,-4 4 0 0,6 5-4 15,1 5 5-15,2 6-2 0,2 4 1 16,-1 6 1-16,7 4-2 0,-2 4 3 0,4 3-2 16,-1 6 0-16,2 3-4 0,0 3-2 0,0 3 3 15,1 4-1-15,-2 2 4 0,0 1 0 0,-1 2 0 16,0 2-1-16,0 3 1 0,-3 0 3 0,-2 2-1 15,-3 0 7-15,-4 2 0 0,-3 1 2 16,-3 1 5-16,-1 2 0 0,-1-1 1 0,-6 0 0 16,-5-1 0-16,-2 1-2 0,0 0 2 0,-1-1 1 15,-4-3-2-15,3 2-2 0,1-4-5 16,2-1-2-16,3-2-6 0,0-1 5 0,2-2-10 16,2-2-12-16,-1 0-18 0,0 0-37 0,2 0-37 15,0-1-60-15,2-1-66 0,2-1-128 0,0 0-226 16,1 2-824-16</inkml:trace>
  <inkml:trace contextRef="#ctx0" brushRef="#br3" timeOffset="-213140.01">14853 11759 2409 0,'0'0'-30'0,"0"0"27"16,0 0 38-16,0 0 14 0,0 0-16 0,0 0-7 15,0 0-5-15,0 0 0 0,0 0-8 0,-50 126-3 16,40-101 0-16,-2 5 4 0,0-2 8 0,1 1 7 16,-2-1 7-16,3 0 0 0,-1-5-3 15,3-1-3-15,0-2-8 0,3-4-1 0,0-2-8 16,2-2-4-16,3-6-4 0,0-2-6 0,0-2-1 15,0-2-2-15,2 0 7 0,2-4 1 0,-1-7 4 16,2-4 3-16,2-3-5 0,-1-4 0 16,4-2-1-16,-3-1 0 0,1-3 1 15,1-2 1-15,-2-3 0 0,0-1-3 0,0-1 0 0,1-3-2 16,-1 3 0-16,-1 2-3 0,0 6 3 0,-2 4-3 16,1 6 6-16,-1 1 5 0,0 5-3 15,1 5 3-15,-1 4-6 0,1 2-1 0,0 4 1 16,0 5 5-16,3 4 0 0,-1 3 0 0,1 2 1 15,-2 3-7-15,2 0 4 0,1 3-3 16,0 1-3-16,0-2 2 0,2 0-3 0,-1-2 0 16,-1-1-3-16,-1 3-2 0,0-5-5 0,-2-1-5 15,3-2-12-15,-3-1-16 0,-1-2-25 0,0-1-36 16,-1-3-34-16,-3 0-46 0,-1 0-60 0,0-1-129 16,-5-1-158-16,0-3-392 0,2 0 556 0</inkml:trace>
  <inkml:trace contextRef="#ctx0" brushRef="#br3" timeOffset="-212981.71">14704 12064 1883 0,'0'0'179'0,"0"0"4"15,0 0-6-15,0 0-41 0,0 0-63 0,0 0-30 16,0 0-1-16,0 0-1 0,0 0-13 0,0 0-6 16,0 0-14-16,120-48-6 0,-90 37-7 0,-2 0-20 15,4-1-23-15,-6 2-62 0,0 0-91 16,-2 3-131-16,-8 2-267 0,-6 3-820 0</inkml:trace>
  <inkml:trace contextRef="#ctx0" brushRef="#br3" timeOffset="-212616.26">15229 12108 2146 0,'0'0'89'0,"0"0"7"0,0 0 33 15,0 0 15-15,0 0-41 0,0 0-27 16,0 0-17-16,0 0-17 0,0 0-16 0,0 0-7 16,66-128-2-16,-56 105 0 0,1 0 3 15,-1 1-2-15,0-1 2 0,0 0-3 0,-4 0 3 16,-1 2-2-16,0 3 0 0,-3 3 4 0,0 4 2 15,-2 4 2-15,0 3 4 0,0 3-2 16,0 1-10-16,0 0-4 0,-3 8-12 0,1 3-4 0,-2 5 2 16,3 4-3-16,-2 4 6 0,1 5-1 15,-1 1-1-15,3 2 2 0,-1 1-1 0,0 1-1 16,-1-2-4-16,-1-1-1 0,0 1-2 0,1-2 0 16,1-1-4-16,-3-1-11 0,0-4-25 15,3-3-47-15,-2-3-69 0,-1-3-113 0,3-5-279 16,-1-4-985-16</inkml:trace>
  <inkml:trace contextRef="#ctx0" brushRef="#br3" timeOffset="-211689.66">15745 11484 2705 0,'0'0'-13'0,"0"0"9"0,0 0 5 15,0 0 10-15,0 0 1 0,0 0-13 0,0 0-15 16,0 0-12-16,0 0-31 0,0 0-30 0,0 0-68 16,0 0-118-16,0 0-230 0,20-14-816 0</inkml:trace>
  <inkml:trace contextRef="#ctx0" brushRef="#br3" timeOffset="-211463.96">15814 11755 2351 0,'0'0'-8'0,"0"0"28"15,0 0 36-15,0 0 34 0,0 0 11 16,0 0-7-16,84 120-10 0,-67-99-11 0,3-2-9 16,-4 2-17-16,-1 0-10 0,-2 1-9 0,-4 1-7 15,-2 0-5-15,-6-1-5 0,-1 1-3 0,-9 1-7 16,-3 3-5-16,-7 0-11 0,-5 1-17 15,-3 1-23-15,1 3-41 0,-2-5-50 0,2-1-88 16,7-8-214-16,6-5-878 0</inkml:trace>
  <inkml:trace contextRef="#ctx0" brushRef="#br3" timeOffset="-210191.46">16385 11752 627 0,'0'0'291'0,"0"0"-212"15,0 0 39-15,0 0 35 0,0 0 11 0,0 0-22 16,0 0-22-16,0 0 6 0,0 0 7 15,0 0-5-15,0 0-17 0,0 0-24 0,40-23-18 16,-22 6-13-16,-1-5-8 0,2 0-3 0,1-3-4 16,1-2-4-16,-2 0 2 0,2-2-11 0,-3-1-4 15,0 0-2-15,0-2-5 0,-3 0 0 0,2 0-3 16,-2 0-4-16,-1 2-1 0,-6 2-4 16,-1-1-1-16,0 4-3 0,-4 2 3 0,0 5 0 15,-3 6 4-15,1 3 2 0,-1 4-1 0,0 5 2 16,0 0-8-16,0 2-1 0,-1 10-2 0,-1 2 0 15,-2 8 1-15,3 6 0 0,-2 5 2 0,0 4-2 16,1 5 1-16,1 4 1 0,1 3-2 16,-1 6 0-16,1 1 0 0,-1 2 0 0,-2 2 3 15,0 0-1-15,1 2-1 0,-3-3 0 0,-1 0-3 16,-2-3 2-16,2-2 1 0,-1-4-1 16,-3-2 3-16,1-5-4 0,0-1 2 0,0-4 2 15,1-7-2-15,0-3 2 0,2-4-2 0,-2-5 1 16,3-3 0-16,0-5 2 0,3-4-2 0,1-4-4 15,1-3 3-15,0 0-1 0,0-6 3 16,0-5 2-16,0-4-1 0,0-5-1 0,0-5 1 16,0-3 0-16,1-5 0 0,1-4 0 0,3-7-1 15,-1-3-1-15,0-6-3 0,1-2-2 0,1-6-1 16,2 0 0-16,0-1 2 0,1 1-2 0,1 5 1 16,2 3 2-16,1 6-4 0,3 4 2 15,-2 5 0-15,1 5 1 0,2 1-1 0,2 5 0 16,-2 6-2-16,2 6 1 0,0 5 1 0,-3 4 0 15,-1 4 1-15,1 2-1 0,-1 0 2 0,0 7-3 16,0 1 3-16,-2 2-1 0,2 1-1 0,-2 2 3 16,-3 2-2-16,1 0 4 0,-1 0 1 15,-6 0 0-15,-1 0 1 0,-3-2-1 0,0-1 3 16,-5 1 1-16,-2-1 4 0,-4-1-2 0,-2 0 1 16,0-1-2-16,-5-2-1 0,1 0-1 15,1 0-5-15,-3-2 2 0,1 0-4 0,0-3-2 16,2-1 2-16,1 0-7 0,2-2-8 0,1 0-15 15,4 0-22-15,2-4-38 0,2 1-56 16,3-3-90-16,1 1-172 0,0 1-202 0,0 0-770 0</inkml:trace>
  <inkml:trace contextRef="#ctx0" brushRef="#br3" timeOffset="-209874.77">17361 11547 1908 0,'0'0'35'0,"0"0"32"16,0 0 33-16,0 0 16 0,0 0-24 0,0 0-41 15,0 0-4-15,0 0 6 0,0 0 5 0,0 0-4 16,0 0-12-16,0 0-7 0,0 0-9 16,15 65-3-16,-14-45-2 0,-1 3-4 0,1-1-2 15,-1 1-5-15,0-1-3 0,0 0-5 0,1 0-1 16,-1-3-4-16,0-1-13 0,0-1-12 0,1-2-30 16,-1-4-39-16,1 1-55 0,1-4-70 15,-1-2-107-15,1-3-188 0,-2-2-216 0,1 1 108 0</inkml:trace>
  <inkml:trace contextRef="#ctx0" brushRef="#br3" timeOffset="-209697.25">17136 11869 1638 0,'0'0'97'0,"0"0"17"0,0 0 26 0,0 0 25 15,0 0-27-15,0 0-40 0,0 0-18 0,0 0-18 16,0 0-17-16,0 0-15 0,138 7-9 0,-108-11-7 15,-2-1-9-15,0 0-9 0,2 0-16 0,-2-2-31 16,-5 2-53-16,-3 1-76 0,-1-1-129 0,-8 2-247 16,-2 0-827-16</inkml:trace>
  <inkml:trace contextRef="#ctx0" brushRef="#br3" timeOffset="-209464.74">17103 11509 2322 0,'0'0'-5'0,"0"0"34"0,0 0 27 16,0 0 30-16,0 0 4 0,0 0-21 15,0 0-15-15,0 0-12 0,140-36-10 0,-106 28-13 16,6 0-9-16,-1-1-7 0,0 2-16 0,-3-2-36 15,-1 3-83-15,-6 1-133 0,-5 1-246 16,-12 2-630-16</inkml:trace>
  <inkml:trace contextRef="#ctx0" brushRef="#br3" timeOffset="-207054.53">17863 11834 1543 0,'0'0'66'0,"0"0"14"16,0 0 31-16,0 0 29 0,0 0-14 15,0 0-30-15,0 0-17 0,0 0-14 0,0 0-13 16,0 0-9-16,0 0-8 0,0 0-6 0,0 0-3 15,0 0-7-15,90-90 1 0,-75 88 1 0,-1 2-4 16,1 0 1-16,-4 0-4 0,0 5-5 0,-1 2 1 16,-1 4-5-16,-4-1-2 0,-1 4-1 15,-3 0 0-15,-1 1 1 0,0 0 0 16,-5-1-4-16,-1 3-1 0,-4-1-7 0,-2 0 4 0,-3 0 0 16,1-1 0-16,-4 1 2 0,-2 0-3 15,-3 1 0-15,3 1-1 0,-2-2 5 0,-3 0 0 16,2-1 0-16,3 0 8 0,0-1-1 0,-1-2 3 15,6-3 0-15,2-2-5 0,1-2-3 0,8-1 0 16,-1-3-6-16,5-1-9 0,0 0 1 16,0 0-4-16,7-5 5 0,1-1 10 0,5 0 0 15,-1 0 2-15,1-1 1 0,3 1-3 0,-3 2 0 16,3 1 1-16,-3 1 1 0,6 2 3 0,-1 0 2 16,-3 1 0-16,4 4 1 0,-1-1 1 15,3 2 5-15,-1 0 0 0,0-1-2 0,1 0 2 16,0-2-7-16,-1 1 1 0,-2-1-6 0,-5 0-3 15,4 0-8-15,-6-2-6 0,-1 2-11 0,-1-2-25 16,-4 0-31-16,1-1-51 0,-3 0-65 0,0 0-104 16,4 0-167-16,-5-1-46 0,1 0-249 0</inkml:trace>
  <inkml:trace contextRef="#ctx0" brushRef="#br3" timeOffset="-206879.78">18333 11404 2778 0,'0'0'-27'0,"0"0"20"16,0 0 6-16,0 0 15 0,0 0-11 0,0 0-14 16,0 0-35-16,0 0-51 0,0 0-79 0,0 0-136 15,0 0-276-15,0 0-833 0</inkml:trace>
  <inkml:trace contextRef="#ctx0" brushRef="#br3" timeOffset="-206682.73">18388 11677 2285 0,'0'0'26'0,"0"0"37"0,0 0 28 0,0 0 24 16,0 0-14-16,0 0-18 0,0 0-9 0,0 0-23 15,95 123-21-15,-86-104-10 0,-4-2-4 16,-3 0-16-16,-2 2-5 0,0 2-11 0,-3 0-29 0,-4 1-33 16,0 1-75-16,-3 1-127 0,1-6-309 0,2-6-897 15</inkml:trace>
  <inkml:trace contextRef="#ctx0" brushRef="#br3" timeOffset="-205892.74">18938 11555 768 0,'0'0'245'0,"0"0"-19"15,0 0 49-15,0 0 26 0,0 0-59 16,0 0-71-16,0 0-43 0,0 0-25 0,0 0-18 16,0 0-8-16,0 0-13 0,0 0-13 0,0 0-8 15,0 0-7-15,87-131-7 0,-70 108-9 0,-4 1-2 16,3-1-8-16,-2-1-1 0,-4 1-1 15,2-1-3-15,-3 0 0 0,0-2-2 0,-1 3 0 16,-4 4 0-16,-2 4 2 0,2 2 2 16,-3 6 1-16,-1 4 1 0,0 2 0 0,0 1-5 15,0 5-6-15,-5 7 0 0,2 5-2 0,-1 5 3 16,-2 5 3-16,3 5-4 0,1 3 4 0,2 3-2 16,0 3 0-16,0 0 0 0,1 5 0 15,1-2 2-15,0 2-3 0,-2-1 2 0,6 1-5 16,-6-1 0-16,0 1 1 0,0-2-1 0,0 0-3 15,-7 0 1-15,0-4 0 0,1 1 1 0,-2-5 4 16,-1-2-2-16,0-2 3 0,1-3-3 0,1-4 3 16,-2-2 3-16,2-1-3 0,-2-2 3 0,5-5-5 15,-3-2-1-15,5-2 3 0,0-4-7 16,2-5 1-16,0-2-5 0,0 0 3 0,0-7 7 16,4-5-1-16,2-2 4 0,-2-4-2 0,4-1-5 15,-1-3 5-15,-1-2 3 0,-5-3 1 0,5-1 1 16,-4-6-1-16,-2-2-1 0,0-3 0 15,0-6 2-15,0-1 0 0,0-4-1 0,0-2 0 16,0-3-4-16,0 2-1 0,1 0 0 0,4 3-3 16,-1 4 3-16,2 7-1 0,-2 5 0 0,7 7 4 15,-2 5-5-15,2 5 2 0,6 2-2 16,-2 5 0-16,6 4 0 0,-1 4 2 0,-1 2 3 16,2 1-2-16,0 6 6 0,-3 4-2 0,-1 4 0 15,-3 0-1-15,-2 2-3 0,-1-1 1 16,4 2 2-16,-5-1 0 0,-2-1 3 0,-3-1 1 15,1-1 3-15,-4-2 6 0,-2-3 3 0,0 1 8 16,-8-3 3-16,-2 0-3 0,0-1 1 0,-2-2-10 16,-1 0-7-16,-3-2 0 0,3 1-10 0,-4 0-1 15,4-3-10-15,-4 1-14 0,3-1-25 0,-3 1-37 16,6-1-51-16,0 1-74 0,1-1-109 0,6 0-314 16,-1 0-828-16</inkml:trace>
  <inkml:trace contextRef="#ctx0" brushRef="#br3" timeOffset="-205559.41">19725 11514 2346 0,'0'0'7'0,"0"0"22"0,0 0 23 0,0 0 22 15,0 0-3-15,0 0-16 0,0 0-9 0,0 0-8 16,0 0-6-16,0 0-12 0,0 0-6 0,0 0-5 15,60 117-5-15,-57-94-3 0,2 0-7 0,-4 0-11 16,-1-1-18-16,0 1-32 0,-6 0-50 16,0-1-70-16,-2-2-84 0,-3-3-161 0,4-4-112 15,4-6-578-15</inkml:trace>
  <inkml:trace contextRef="#ctx0" brushRef="#br3" timeOffset="-205365.85">19651 11823 1493 0,'0'0'679'0,"0"0"-580"16,0 0 13-16,0 0 15 0,0 0-3 0,0 0-31 16,0 0-22-16,0 0-6 0,0 0-12 0,0 0-10 15,0 0-11-15,0 0-12 0,115-15-7 16,-93 10-7-16,1-2-4 0,-1 0-4 0,0 0-8 0,1 1-20 16,-5-2-23-16,2 2-39 0,-6 2-48 0,2 0-60 15,-3 2-98-15,-4 0-204 0,-5 0-155 16,1 2-391-16</inkml:trace>
  <inkml:trace contextRef="#ctx0" brushRef="#br3" timeOffset="-205126.31">19576 11468 2443 0,'0'0'-12'0,"0"0"27"0,0 0 21 0,0 0 23 15,0 0-1-15,0 0-19 0,0 0-11 0,0 0-10 16,0 0-3-16,128-30-8 0,-94 29-6 16,6 0-9-16,-1 0-25 0,-3 1-55 0,-1 0-99 15,-3 0-172-15,-6 1-249 0,-13 1-815 0</inkml:trace>
  <inkml:trace contextRef="#ctx0" brushRef="#br3" timeOffset="-204752.07">20203 11860 2352 0,'0'0'44'15,"0"0"-67"-15,0 0 44 0,0 0 38 0,0 0-15 16,0 0-18-16,0 0-2 0,0 0-3 0,0 0 4 16,0 0-7-16,75-129 3 0,-62 111 5 0,1 1 4 15,-4-3 2-15,1 4-3 0,0 1 1 16,-2 1-6-16,1 2 3 0,-2 5-1 0,-3 0-3 15,-1 2-2-15,-2 4-6 0,-1 1-4 0,0 0 0 16,-1 7 0-16,0 2-2 0,0 4 1 16,0 3-3-16,-3 1-2 0,-1 4 0 0,0 3-1 15,-4 0-1-15,3 1-3 0,-3 2-2 0,-1-1-7 16,0-1-14-16,4-3-21 0,-2-1-45 16,4-1-56-16,0-2-66 0,1-2-125 0,2-3-272 15,0-6-818-15</inkml:trace>
  <inkml:trace contextRef="#ctx0" brushRef="#br3" timeOffset="-204565.48">20633 11236 2580 0,'0'0'303'0,"0"0"-284"0,0 0 12 0,0 0 18 15,0 0 2-15,0 0-21 0,0 0-17 0,0 0-14 16,0 0-12-16,0 0-25 0,0 0-47 0,0 0-100 16,0 0-193-16,0 0-333 0,27 12-805 0</inkml:trace>
  <inkml:trace contextRef="#ctx0" brushRef="#br3" timeOffset="-204348.7">20703 11515 2720 0,'0'0'30'0,"0"0"23"0,0 0 34 15,0 0 11-15,0 0-17 0,0 0-19 0,0 0-15 16,126 106-10-16,-112-88-12 0,5 1 0 0,-2-1-6 16,-1 0-4-16,-1 2-5 0,-4 2-6 0,-4-1-1 15,-3 0-9-15,-3-1-14 0,-1 1-15 16,-1-1-29-16,-7-4-38 0,-4 1-54 0,-2-1-87 15,-1-1-127-15,2-4-276 0,5-3-836 0</inkml:trace>
  <inkml:trace contextRef="#ctx0" brushRef="#br3" timeOffset="-203459.78">21158 11482 1588 0,'0'0'98'0,"0"0"42"0,0 0 20 15,0 0 5-15,0 0-30 0,0 0-38 0,0 0-11 16,0 0-21-16,0 0-22 0,0 0-16 0,0 0-14 16,0 0-1-16,105-121-2 0,-88 100 0 0,4-2 1 15,-1 0 2-15,-3-2 1 0,2 2-2 16,-2-3-2-16,0 0-3 0,-3-2 1 0,0 3 1 16,-4 1 3-16,-1 2 0 0,-4 5 6 0,-3 3 7 15,-1 4 4-15,-1 6 7 0,0 1-6 0,-1 3-10 16,-3 0-9-16,-2 8-6 0,0 5-3 15,-1 5 0-15,1 3 2 0,1 6-1 0,1 1 2 16,-1 8 3-16,5 2 3 0,0 5-2 0,0 3-3 16,0 1 1-16,0 3-8 0,3 0 4 15,3-1-2-15,-4-1-5 0,4-3 2 0,-4 0-3 16,-1-3-1-16,-1 0 0 0,0 0 3 0,-1-5-5 16,-4-1 1-16,-1-5 1 0,-2-2 1 15,-2-3 1-15,3-4-2 0,-1-3 4 0,1-4-5 16,-1-4 6-16,5-3 2 0,-2-4-1 0,2-1 2 15,-1-3-2-15,3 0-2 0,-2-6-2 0,3-2 2 16,0-4-4-16,0-3 1 0,0-3 5 0,0-2-2 16,0-5 6-16,0 0 2 0,0-5 0 0,-2-3 0 15,2-4 2-15,0-5-3 0,2-3-2 0,2-3 4 16,1-3-8-16,3-2 0 0,1-1-1 16,3 0-3-16,-1 4 3 0,1 0-1 0,3 9 2 15,-1 3-2-15,4 8 2 0,-3 6-1 0,1 5-3 16,-1 4 1-16,1 7-2 0,-2 5 3 15,0 2-2-15,-2 1 8 0,0 3-6 0,0 4-1 16,-2 4 8-16,1 1-7 0,0 3 7 0,-3 1 1 16,1 3-2-16,-2 0 1 0,-2 1 1 0,0-2 1 15,-3-1-1-15,-1-2 3 0,-1-1-2 0,0-2 3 16,0-2 4-16,-4 0 3 0,-4-3 1 16,-3 0-3-16,-1-3 1 0,-1-1-9 0,-1-1 2 15,2 0-3-15,-2-2-7 0,1 1-7 16,3-1-17-16,-3 0-28 0,2 0-40 0,-1 0-62 15,0-3-91-15,2 1-225 0,2 0-503 0,2 1-38 0</inkml:trace>
  <inkml:trace contextRef="#ctx0" brushRef="#br3" timeOffset="-202808.64">21958 11364 439 0,'0'0'263'0,"0"0"5"0,0 0 50 0,0 0 16 16,0 0-57-16,0 0-62 0,0 0-34 0,0 0-33 16,0 0-31-16,0 0-26 0,0 0-28 15,0 0-18-15,0 0-13 0,7-46-5 0,-13 57-4 16,1 7-4-16,-1 3-2 0,-2 3-5 0,-2 2-1 15,2 3-2-15,-2 0-1 0,1-1 0 0,1 0-7 16,1-2 1-16,-1-1-1 0,1-1 0 16,-3-2-1-16,5 0 3 0,-1-3-3 0,2 0 2 15,1-3-1-15,0-3-2 0,1-2 3 0,2-3-3 16,0-1 4-16,0-3-2 0,0-1 0 16,0-3 1-16,0 0-2 0,0-1 2 0,0-5-1 15,2-2-1-15,4-3-1 0,-1-4-1 0,3-4 1 16,0-2 0-16,5-1 3 0,-3-2 1 15,2-3 0-15,1-5-1 0,-2-1-1 0,3-3-1 16,-4-5 2-16,0 3-1 0,1 0 0 0,-4 3 4 16,1 7-3-16,-3 1 3 0,2 7 3 0,-3 7 1 15,2 4 0-15,-2 5-3 0,-1 4 1 16,0 0-1-16,0 10 9 0,0 4 3 0,2 2-1 16,-1 6 1-16,2 2-9 0,-1 2-1 0,2-1-2 15,1 2-6-15,0 1 1 0,-1-2-1 0,2-1 2 16,2 0-3-16,2-1 1 0,-2-4-2 0,0 0-4 15,0-3-5-15,0-1-13 0,-2-3-16 0,1-3-22 16,-1-1-23-16,0-2-42 0,-2-1-49 16,0-1-86-16,-3-2-190 0,2-2-186 0,-3 1-583 0</inkml:trace>
  <inkml:trace contextRef="#ctx0" brushRef="#br3" timeOffset="-202628.05">21804 11573 1825 0,'0'0'713'0,"0"0"-701"0,0 0 18 0,0 0 13 15,0 0 18-15,0 0-12 0,0 0-20 0,0 0-5 16,0 0-6-16,134-13-9 0,-98 11-4 0,1 1-3 16,2-1-5-16,-3 0-10 0,3 1-36 15,-6-1-83-15,2 0-130 0,-11 1-279 0,-8 1-938 0</inkml:trace>
  <inkml:trace contextRef="#ctx0" brushRef="#br3" timeOffset="-202191.87">22480 11539 2233 0,'0'0'72'0,"0"0"30"0,0 0 26 16,0 0 14-16,0 0-43 0,0 0-22 0,0 0-10 15,0 0-9-15,0 0-16 0,122-34-10 0,-106 34-3 16,-1 0-5-16,0 2-5 0,0 1-4 16,-3 2-4-16,-2 1-3 0,-1 1-3 0,-3 1-1 15,-1-1 0-15,-4 1 0 0,-1 1-1 0,0 1 0 16,0 0-3-16,-6 2 2 0,-3 1-5 0,-1-1-4 15,-6 2-1-15,4 0-7 0,-6 0 1 0,5-1-1 16,-3 1-2-16,3 0 2 0,3 0 6 16,-1-1 3-16,2-2 0 0,3 1 4 0,1-1-1 15,-1 1-1-15,2-3 4 0,3-1 0 16,1-1-3-16,2 1 1 0,7-2 1 0,1-2-3 0,1 1 5 16,5-3 1-16,1 1-1 0,7-2 1 15,0-1-3-15,2 0 0 0,3 0-1 0,-1 1 4 16,2 1-3-16,3 2 1 0,0-1 3 0,1 2-6 15,-2-2-4-15,2 1-13 0,-3 2-22 0,-4-1-39 16,1 1-59-16,-8-2-88 0,1 2-162 16,-10-2-278-16,-2-1-791 0</inkml:trace>
  <inkml:trace contextRef="#ctx0" brushRef="#br3" timeOffset="-198880.15">3137 13665 1540 0,'0'0'570'16,"0"0"-546"-16,0 0 24 0,0 0 10 0,0 0 2 16,0 0-3-16,0 0-12 0,0 0 7 0,0 0 0 15,0 0-10-15,0 0-4 0,0 0-12 0,75 8-9 16,-46-12-11-16,-1-2-17 0,2 0-26 16,1 0-46-16,-1 1-74 0,-3 1-97 0,1 2-158 15,-8 1-119-15,-9 1-619 0</inkml:trace>
  <inkml:trace contextRef="#ctx0" brushRef="#br3" timeOffset="-198681.79">3189 13887 2380 0,'0'0'-68'0,"0"0"35"0,0 0 53 0,0 0 47 16,0 0-3-16,0 0-20 0,0 0-6 0,0 0-11 15,0 0-11-15,127-23-6 0,-99 16-11 0,0 0-12 16,-3 1-23-16,3-1-39 0,-3 1-53 16,-1 1-64-16,-2 2-66 0,-5 1-71 0,-3 0-103 0,-4 1 37 15,-3 1-311-15</inkml:trace>
  <inkml:trace contextRef="#ctx0" brushRef="#br3" timeOffset="-198478.54">3553 13652 1036 0,'0'0'347'0,"0"0"-232"0,0 0 15 0,0 0 32 16,0 0-27-16,0 0-33 0,0 0-9 0,0 0-4 15,0 0-8-15,0 0-6 0,0 0-14 16,0 0-10-16,0 0-7 0,115 51-10 0,-107-29-8 16,-5 2-8-16,-3 3-14 0,0 1-14 0,-2 2-20 15,-8 1-28-15,-1 1-30 0,1-2-35 16,-2 1-34-16,3-4-62 0,2-1-110 0,4-10-132 15,2-5-667-15</inkml:trace>
  <inkml:trace contextRef="#ctx0" brushRef="#br3" timeOffset="-197210.67">4362 13696 2122 0,'0'0'-49'0,"0"0"58"15,0 0 82-15,0 0 4 0,0 0-48 0,0 0-21 16,0 0 3-16,0 0 2 0,0 0-3 16,0 0 0-16,0 0-7 0,-117-54-8 0,101 62-7 15,0 3-12-15,-1 3-2 0,-2 6 1 0,-1 2-1 16,5 2 3-16,-2 3 2 0,4-1-2 15,3 1 3-15,1-2 5 0,1 0-2 0,7-2 2 16,1 0-2-16,0-2-1 0,3-4-1 0,6-1-3 16,7-3-2-16,-2-4-3 0,4 0 0 0,3-5 3 15,-1-3 1-15,2-1 5 0,2-5 1 16,2-6 1-16,-3-2 0 0,2-3 0 0,-4-1 0 0,-2-2-1 16,-4 1 3-16,-1-1 5 0,-2-1-1 15,-7 1 8-15,0 1 0 0,-3 1-1 0,-2-3 5 16,-1 3 0-16,-6-2-2 0,-2 1 2 0,-2-1-11 15,-1-1-9-15,-5 1-3 0,1 2-5 0,-3 2-2 16,0 1-1-16,-1 4-4 0,1 2-1 16,1 3-1-16,3 2 4 0,0 3-2 0,2 0-2 15,3 4 3-15,2 3-3 0,4 4 3 0,-3-1 6 16,5 3-3-16,2 1 3 0,0-2 2 16,0 2-4-16,9-2 0 0,-1-1-9 0,3-1-7 15,3-4-6-15,1-1 3 0,2-2 8 0,1-3 7 16,2 0 8-16,-1-1 1 0,0-5 1 0,0-1 2 15,-2 1 0-15,3-3 2 0,0 0 4 16,-1 0 2-16,1 0 2 0,1-1 1 0,-1 3-4 16,1-1-1-16,-1 2-3 0,-1 1-1 0,-2 2 0 15,-3 2-1-15,-2 0 2 0,-1 1-2 0,2 0-1 16,-4 1 2-16,-1 2-2 0,1 3 3 0,0 0 1 16,-1 2 3-16,-4 1 2 0,2 1 4 0,-3 2 0 15,2 2 0-15,-4 0 0 0,2 1-4 16,-2 2-1-16,3-1-2 0,1 0 1 0,-4 1-3 15,5-2 0-15,-2 1 0 0,3-1-4 0,2-1 0 16,-1-2-1-16,4-1 1 0,2-3-4 0,2-1 1 16,1-4-1-16,1 0-3 0,3-3 1 15,-2 0-2-15,-2-2 2 0,-1-3 0 0,2-2 3 16,0-1-2-16,-4-2-1 0,4-2 0 16,-5-1 0-16,3 0 5 0,-4 0 5 0,0-1 2 15,-2-1 7-15,-3 0 4 0,-4 0 6 16,5-1 6-16,-6-1 2 0,-2-1 1 0,0-1-1 0,0-1-5 15,-2 2 0-15,-6 1 0 0,-1 2-1 16,-1 1 0-16,-2 5-2 0,2 2-3 0,-1 3-2 16,-2 3-6-16,2 1-6 0,-3 4-8 0,3 4-4 15,0 4-5-15,0 2-1 0,1 2 2 0,0 4 0 16,-1 0 1-16,6 1 0 0,0 2 4 0,2-1 3 16,1 1 4-16,2-1 6 0,0-1 6 15,4-3 3-15,-1-3-2 0,5-3-2 0,2-4-10 16,0-4 0-16,0-4 4 0,2 0 5 0,-1-4 4 15,3-7 1-15,-1-3 0 0,-1-3-5 0,3-3-1 16,-1-5-3-16,-1 1-3 0,-2-2 4 0,-2-1-1 16,2 2 2-16,-2-1 5 0,-2 0-1 15,-3-1 5-15,3 0 2 0,-5-2-4 0,-1-1-6 16,-1-3-1-16,0-3-5 0,0-3-1 16,0 0-2-16,0 1-4 0,0 1 1 0,-2 6-1 15,-3 5 4-15,1 7 4 0,2 8 8 0,-2 5 6 16,0 5 2-16,3 1-12 0,-2 6-14 0,-2 6-4 15,2 8-4-15,-5 7 8 0,5 2 8 16,-1 5 0-16,1 6 1 0,3 1-1 0,0 5 0 16,0 1-2-16,0 1 0 0,3-1 1 0,2-2 5 15,0-5 2-15,3-3-1 0,1-6-1 0,1-5-5 16,6-6-6-16,-2-4-4 0,4-7-6 16,2-3-6-16,-1-3-4 0,0-3 2 0,-1 0 8 15,1-9 5-15,1-2 2 0,-4-4 1 0,-1 0-6 16,-4-2 1-16,2-2 10 0,-6 1 0 0,1 0 6 15,-5-2 1-15,2-1-1 0,-3 0 4 0,-1 1-5 16,-1-2 3-16,1 1 0 0,1 3 4 0,-2 2 9 16,0 4 10-16,0 3 10 0,0 3 2 15,0 4 1-15,0 1-6 0,0 1-4 0,0 0-1 16,0 5-2-16,0 5-1 0,0 2-6 16,0 4-1-16,0 3-5 0,0 1 0 0,-2 0-4 15,2 2-4-15,0 0-4 0,2-2-6 16,-2-1-5-16,3 0-15 0,2-4-14 0,5-1-17 0,5-2-28 15,3-3-55-15,3-2-85 0,5-4-202 16,-8-2-228-16,-5-1-799 0</inkml:trace>
  <inkml:trace contextRef="#ctx0" brushRef="#br3" timeOffset="-197050.57">5300 13432 2751 0,'0'0'-7'0,"0"0"9"0,0 0 12 0,0 0-10 16,0 0-26-16,0 0-23 0,0 0-19 0,0 0-30 16,0 0-57-16,0 0-84 0,0 0-151 0,0 0-154 15,0 0-687-15</inkml:trace>
  <inkml:trace contextRef="#ctx0" brushRef="#br3" timeOffset="-196062.19">5414 13826 2278 0,'0'0'92'0,"0"0"-1"0,0 0 8 0,0 0-23 15,0 0-31-15,0 0-5 0,0 0 3 0,52-117-6 16,-40 95-7-16,5 1-4 0,-4 1-8 0,4 0-7 16,-4 2-5-16,1 1-4 0,-1 3-1 0,-3 3 0 15,2 4-1-15,-4 4-1 0,-3 2 1 16,1 1 0-16,-2 3-1 0,2 5 2 0,-4 3-1 15,0 3-1-15,1 3-1 0,0 1-1 0,-1 2 1 16,-1-1 1-16,0 0 0 0,0 1 1 16,4-1-1-16,-3-2 0 0,4-1 3 0,-1-2-2 15,0-2 1-15,1-4-1 0,3-1-1 0,-3-2 0 16,0-3 2-16,2-1 1 0,-3-1 0 0,2 0 4 16,1-3 1-16,-2-5 0 0,1-2 2 15,2-3-5-15,0-2 0 0,-1-1-1 0,-1 0-1 16,0 0 2-16,3-1 2 0,-2 0-4 0,0 1-1 15,1-1 0-15,0-2-4 0,-2 1 3 16,3 1 1-16,-2 1-2 0,-2 1-1 0,0 1-3 0,0 2-1 16,-1 4-1-16,-3 2 0 0,3 4 0 0,-3 2-1 15,-1 0 0-15,-1 2 2 0,0 4 1 16,0 4 1-16,0 1 4 0,0 2 0 0,1 0 0 16,-1 4 2-16,2-1-1 0,-1 0-4 0,3 0 2 15,-1 1 1-15,4 0-1 0,1-3 4 16,-1 1-2-16,6 0-1 0,2-1 1 0,2-1-2 15,3-3 3-15,1-2 0 0,2-3 0 0,1-2 0 16,2-2 2-16,-1-1 3 0,-1 0 0 0,-3-3-4 16,0-4 4-16,0-1-1 0,-3-4 0 0,-1 1 8 15,-1-3-5-15,-1 0 0 0,-2 0 5 0,-2-1-1 16,-3-2 5-16,-4 0 2 0,2-1-1 16,-5 0-5-16,0-3-2 0,-2 1-4 15,1-3-3-15,-1-2 0 0,-5 3-2 0,-3 0 0 16,2 2-1-16,-4 5 4 0,1 4-1 0,-1 4-1 15,4 3 3-15,-1 4-2 0,0 0 1 16,-2 5-2-16,3 5-3 0,0 4-3 0,0 2-1 0,-1 5 3 16,3 0-3-16,2-1-1 0,2 4-1 15,-1-2 0-15,2 1 1 0,0 2 7 0,3-2-7 0,3 1-4 16,3-4-1-16,0 1-11 0,1-2 6 16,4-3 2-16,4-1-2 0,3-4 1 0,4-1-5 15,1-3-2-15,1-4-3 0,1-2-3 0,2-1-3 16,1 0 2-16,2-4 4 0,0-5 11 15,-2 0 2-15,1-1 2 0,-3-2 4 0,-2 1-3 16,-3-2 10-16,-3 0 5 0,-2 1 1 0,-2-1 12 16,-5 1 5-16,0-2 4 0,-5 0 6 0,-3 0 5 15,-4 0-2-15,0-1 1 0,0 1 0 16,-7 0-7-16,-3 2 1 0,-2 2-6 0,-1 0-7 16,-3 3-1-16,1 4-9 0,-2 2-4 15,-1 1-3-15,0 3-1 0,-1 4-4 0,1 4 1 16,1 0 0-16,2 4-2 0,-1 0 2 0,4 2-2 15,2 0 2-15,2 1-1 0,4 0 2 0,1-1 1 16,3-3-4-16,0 0 2 0,1-1-2 16,4-3 0-16,4-2 1 0,1-2-2 0,1-3 0 0,2 0-2 15,0-3 0-15,1 0-1 0,1-5 2 0,-1-2 1 16,0-1 2-16,-1 0-1 0,-1 1 2 16,-3 3 1-16,-3 0-3 0,1 3 3 0,0 1-1 15,-3 0 0-15,3 0 1 0,-1 0 0 0,1 0-2 16,1 3-2-16,-2 3 3 0,2 0-3 0,0 2 4 15,1-1-3-15,0 0-14 0,0 1-23 16,-1-2-21-16,0 0-39 0,0-1-62 0,0 0-76 16,2-1-230-16,-5-1-210 0,0-2-782 0</inkml:trace>
  <inkml:trace contextRef="#ctx0" brushRef="#br3" timeOffset="-195169.57">7313 13639 1720 0,'0'0'139'0,"0"0"29"15,0 0 30-15,0 0-30 0,0 0-44 16,137-63-11-16,-114 45-19 0,1-1-18 0,-4-4-17 16,-1 1-21-16,-2 1-9 0,-3 0-7 0,-4 2-5 15,0-1-4-15,-4 3-1 0,-2-2-2 16,-2 4-1-16,-2 0-1 0,0 1-1 0,-5 4-1 15,-2 1-1-15,-3 3 1 0,-3 3-6 0,-2 2-2 16,-1 1-4-16,0 3-4 0,-2 5 0 0,-1 3 2 16,2 2 2-16,2 2 5 0,2 2 1 0,0-2 0 15,5 3 2-15,3 0 0 0,0 1-2 0,3-1 2 16,2 0-4-16,0 0 0 0,7 0 0 0,0-3 0 16,4-1 2-16,3-1-3 0,6-4 1 15,-1-1 0-15,3-4-2 0,3-1 2 0,0-3-1 16,0 0 3-16,0-2-2 0,2-3 3 0,-2-3-1 15,-2-1 1-15,-1-2 0 0,-1 0 1 0,-3 0 2 16,-2 0 3-16,-3 0 3 16,0-1-1-16,-2-1-2 0,0 0-2 0,0-1-4 0,1-1 1 15,2-3 0-15,0 0 0 0,1-4-1 0,1-2 2 16,2-4-4-16,-1-3-1 0,2-2 1 16,1-4-5-16,1-2 6 0,-4-1-1 15,2-3 0-15,-3 0 0 0,-1 0-2 0,-4 1 0 0,-3 5 1 16,-2 5 1-16,-2 7 1 0,-4 6 3 0,-3 7 2 15,0 5 3-15,-4 4-1 0,-1 3-1 16,-5 5-3-16,1 7-4 0,-3 4 2 0,-1 4-1 16,-2 8 3-16,5 1 0 0,-1 3 1 0,3 3-2 15,-1 2 0-15,0 2 1 0,3 1-1 0,0 0 3 16,2 3-1-16,-2-1 0 0,4-1-1 0,2-3-1 16,0 0 0-16,3-6 0 0,0-3 2 0,3-7 0 15,4-1-4-15,5-6-1 0,0-4-4 16,4-1 1-16,0-4 2 0,5-5-1 0,3-1-1 15,0-3 2-15,-1-7-1 0,5-1 0 0,-5-3-1 16,1-1 1-16,-3-1 1 0,0-2-1 16,-3 0 4-16,-1 0-1 0,-1-1 0 0,-3 1 5 15,-3-1-3-15,-2 1 3 0,-1 2-1 0,-2 1 0 16,-4 2 6-16,1 4 4 0,-2 4 7 0,-1 0 5 16,1 4-3-16,-1 1-3 0,-3 1-5 15,-1 6-7-15,-2 4 1 0,1 2-3 0,-1 3 0 16,1 1-1-16,0-1-4 0,0 2 2 0,2-1-3 15,2-1 1-15,-1-1-1 0,3-1-4 16,0-3-1-16,0-1-9 0,4-3-16 0,6-1-25 16,0-2-34-16,1-3-39 0,5-1-56 0,-1 0-122 15,-2-3-274-15,-4 1-722 0</inkml:trace>
  <inkml:trace contextRef="#ctx0" brushRef="#br3" timeOffset="-195015.83">8337 13077 2662 0,'0'0'82'0,"0"0"-17"0,0 0 0 15,0 0-11-15,0 0-27 0,0 0-17 0,0 0-26 16,0 0-44-16,0 0-57 0,0 0-81 0,0 0-149 16,0 0-277-16,0 0-832 0</inkml:trace>
  <inkml:trace contextRef="#ctx0" brushRef="#br3" timeOffset="-194828.73">7659 13157 2971 0,'0'0'-8'0,"0"0"19"15,0 0 4-15,0 0 7 0,0 0 6 0,0 0-7 16,116 0-7-16,-74-4-6 0,8-1-8 0,0 0-16 15,-2 1-18-15,3 2-31 0,-3 1-46 0,-1 1-54 16,-6 0-72-16,0 3-139 0,-12 2-221 0,-10-3-599 16</inkml:trace>
  <inkml:trace contextRef="#ctx0" brushRef="#br3" timeOffset="-193458.24">8821 13216 759 0,'0'0'328'16,"0"0"-33"-16,0 0-9 0,0 0-83 0,0 0-78 15,0 0-25-15,0 0-8 0,-128 45-17 0,104-33-7 16,2 4-5-16,-2-1-7 0,4 2-4 0,1 0 8 16,3 2 3-16,1 0 0 0,4 1-4 15,2-1-17-15,4 1-11 0,4-1-6 0,1-1-9 16,0-1 3-16,2-2 0 0,7 0-5 0,0-1 1 15,1-4-6-15,6 1-4 0,-1-4 2 0,5-1-2 16,0-2-5-16,0-3 0 0,1-1 0 16,1 0-2-16,-2-4-1 0,0-3-1 0,-1-2 0 15,1-2 0-15,0-3 4 0,-1 0 0 0,-1-2 2 16,-2 0 0-16,2-3-1 0,-3 1 4 16,2-3 0-16,-1-2 1 0,-1-3-2 0,5-2-2 15,-2-2 1-15,2-3-2 0,-1-3-2 0,0-3-2 16,2 0-4-16,-1-1-8 0,-3 0 2 0,1-3-6 15,-5 4-4-15,0 3 3 0,-6 6 0 0,1 6 8 16,-6 9 8-16,1 6 5 0,-3 5 7 0,-1 4-2 16,-4 0-1-16,-4 9-3 0,-3 5-3 15,-2 4-1-15,-1 6 2 0,-1 2-1 0,1 3 2 16,0 2 0-16,1 2-1 0,2 3 4 0,2 1-4 16,-2 1 1-16,0 1 2 0,1-1-3 15,1-2 5-15,4-5 0 0,2-4 0 0,3-2 0 16,1-6-2-16,2-3-4 0,6-2 2 0,0-2 1 15,5-5 1-15,0 0 6 0,2-2 0 0,4-3-3 16,-1-2 2-16,2 0-2 0,-4-5-2 0,1-2-1 16,1-2 2-16,-5-2 1 0,1 0 1 15,0 0 3-15,-3 0 0 0,-2 0 1 0,1-2-2 16,-3 2 2-16,-1 1-5 0,1 1-1 16,-4 2 1-16,4 0-4 0,-5 3 1 0,0 0-2 15,-1 2 0-15,-1 2-2 0,0 0 2 0,0 0 1 16,0 2 1-16,0 3 0 0,0 1 2 0,-2 2 0 15,0 2-3-15,-3 0 1 0,1 2-3 0,1 0 2 16,-2 1 1-16,3-1-1 0,1 1 1 16,0 0-4-16,1-2 3 0,0 0 1 0,0 0 1 0,1-2 2 15,4 0-3-15,1-1 4 0,4-2-5 16,0-1 1-16,1 1 5 0,4-3-5 0,-1-2 9 16,2-1 1-16,-1 0-2 0,4-2 1 0,-3-4-3 15,1-1-4-15,2-3-1 0,-3 0-1 16,1-2 1-16,1-1 0 0,-2 0 0 0,-2 0 2 15,0-2-5-15,0 1 1 0,-4-2-1 0,1 1-3 16,-4 1 4-16,-1-1-1 0,1 2 2 16,-4-2 0-16,-3 1 0 0,0 1-1 0,0 3-2 15,-2 1 3-15,-5 2-2 0,1 3 1 0,-1 3-2 16,-2 1-3-16,-1 0 1 0,0 6-1 0,0 3 1 16,0 0 0-16,1 3 1 0,2 1 0 15,-1 2 3-15,1-1 0 0,2 2 0 0,0 0-2 16,3 0-1-16,-1 1-2 0,0-1 1 0,3-1 1 15,0 0 0-15,0-3 1 0,0 0-1 16,7-3-1-16,-3-2 0 0,5-1 0 0,2 0 2 16,2-4 0-16,3 1 2 0,3-3 2 0,2 0-1 15,2-2 1-15,2-2-2 0,-2-3-2 0,0-1 1 16,0-2 0-16,-1 0 2 0,0-2 0 0,-2-1 0 16,-2-1 1-16,-2-2 1 0,1-2 1 0,-4 0 5 15,4-2-2-15,-5-1 2 0,0-2 1 0,2-4-6 16,-2 0 1-16,-2-4-4 0,3 1-1 15,-3-2 4-15,0-3-5 0,0-1 5 0,-3 1-4 16,-4 1 0-16,-1 3 0 0,-3 2-1 0,1 6 3 16,0 7-2-16,-1 6 1 0,-2 3 0 15,-2 3 2-15,2 3 1 0,-4 1 1 0,3 5-1 16,-4 4-4-16,0 4-1 0,1 4-2 0,-2 5 2 16,1 2 1-16,0 2 2 0,0 1-2 15,2 2 1-15,-1-1 0 0,0 1 0 0,5-1-1 16,0 1-1-16,0-3 0 0,0 0-2 0,2 2 2 15,0-5-1-15,0-1-2 0,3-1-1 0,0-4-1 16,5-3-2-16,2-1 1 0,-1-3 1 16,2-1-4-16,0-1 2 0,5-2 4 0,0-3-1 0,4-2 3 15,3-1-2-15,5 0-3 0,-1-2-1 16,1-4 1-16,-1-2 1 0,3-1-1 0,-1 0-1 16,0 0-2-16,-2-3-2 0,0 1 0 0,1-2 2 15,-5 1 1-15,-1-2 1 0,-4 0 5 0,-1 1-2 16,-7 0 2-16,-5-1 1 0,0 2-1 15,-4 0 4-15,-1 4 2 0,-7 3 4 0,-3 0 2 16,-2 4-1-16,-6 1-2 0,2 0 0 0,-3 6-2 16,-1 2 0-16,2 1 2 0,5 1-3 0,-2 2 1 15,5 1-2-15,4 0 1 0,-2 1 2 16,-1 1 1-16,6 0-1 0,-3 1-1 0,5-1 0 16,1-1-2-16,0 0-1 0,2-2-3 0,6 1-4 15,1-3-3-15,0-1-3 0,1-2-14 16,2-2-11-16,0-1-15 0,5-1-6 0,2-2-26 15,4-1-25-15,1-1-35 0,4-3-50 0,0-3-79 16,-4 1-153-16,-4 1-162 0,-7 2-794 0</inkml:trace>
  <inkml:trace contextRef="#ctx0" brushRef="#br3" timeOffset="-193196.74">9608 13048 2772 0,'0'0'15'0,"0"0"12"16,0 0 9-16,0 0 13 0,0 0-1 0,0 0-8 15,0 0-7-15,0 0-14 0,0 0-6 0,141 43-10 16,-104-43-12-16,1 0-21 0,1-2-29 15,0-3-43-15,0 1-62 0,-1 0-89 0,1-1-160 16,-15 3-188-16,-7-1-806 0</inkml:trace>
  <inkml:trace contextRef="#ctx0" brushRef="#br3" timeOffset="-192158.4">10403 13482 289 0,'0'0'167'0,"0"0"62"0,0 0 58 0,0 0 47 16,0 0-53-16,0 0-54 0,0 0-29 0,0 0-30 16,0 0-33-16,76-117-22 0,-64 95-22 0,5 0-19 15,-4-2-15-15,3-1-12 0,-2-3-10 16,1 1-2-16,-2 0-5 0,-3-2-8 0,-1 1-1 15,-4-2-9-15,1 0 0 0,-5 1-4 0,0 0 0 16,-1 0-3-16,-1 2-2 0,-3 5 1 16,-4 3 0-16,0 5 4 0,0 4 1 0,2 4 3 15,-4 4-1-15,1 2-2 0,0 4-3 16,-2 7-4-16,0 4 4 0,1 4-3 0,-2 5 3 0,3 4 2 16,2 3-1-16,0 1 5 0,4 3 0 15,2 1 3-15,1 0-2 0,0 0-2 16,8-3-2-16,1-1-6 0,3-3 0 0,5-3-2 0,2-3 0 15,6-4-1-15,0-2 1 0,4-3 0 16,3-4-1-16,4-2 2 0,-4-4-2 0,0-4 2 16,-2 0-1-16,-3-3 0 0,-4-5 3 0,-4-2 1 15,-5 0 4-15,2-1 2 0,-4-2 3 16,-3-1 3-16,1 0 4 0,-5-2 4 0,1 0 1 16,-5-1 0-16,0 2-5 0,-1-1-3 0,0 2-7 15,0-1-3-15,0 3-2 0,-2 0-2 0,-1 2 0 16,-3 3-1-16,4 2 0 0,-4 1-4 15,2 4-2-15,4 0-4 0,-3 2-4 0,-2 3 3 16,2 5-1-16,-3 1 6 0,4 2 2 0,1 1 0 16,1 1 3-16,0 0-2 0,0 0 0 15,2 1-2-15,4-2 1 0,-2-1 0 0,3 0 0 16,2-2-1-16,-2-1 0 0,2-3-2 0,0-2 4 16,2-1 2-16,-1-2-3 0,0-2 6 0,2 0-4 15,2 0 3-15,-3-2 3 0,0-4 2 16,-2-2 2-16,1 0 1 0,-5-2 2 0,2-1-3 15,-5 0 1-15,-1 0 1 0,2 0-7 0,-3-3 7 16,0 3-2-16,-5-1-3 0,-2-1 2 0,1 2-5 16,-4 0-3-16,-1-2 0 0,0 1-2 0,-5-1-1 15,4 2 0-15,-5 0 0 0,3-1 0 0,-2-1-4 16,4 3 0-16,0 1 1 0,2 0-4 16,1 1 6-16,1 0 1 0,4 1-1 0,3 1 3 15,0 1-5-15,1 0-4 0,1 1-2 0,3 0-1 16,6 2 3-16,2 0 2 0,5-1 2 15,-2 2 2-15,4 1 1 0,1-2 0 0,4 0 2 16,0 1 1-16,0-1 2 0,3 0-2 0,0 1 2 16,-3 0 0-16,-1 0 0 0,5 1 0 0,-5 0-1 15,3 0-1-15,-4 0 3 0,-2 3 2 0,1 3 0 16,-2 2 1-16,-5 0-1 0,0 1 1 0,-4 3 3 16,-4 0 2-16,0 0 6 0,-5 3 3 15,-1 2-1-15,0 2 4 0,-7-1-5 16,1 2 2-16,-2 1 1 0,0-2-5 0,0 1 4 15,4-2-3-15,-3 0-2 0,4 0-3 0,0-3-5 16,3-3-5-16,0-2-3 0,0-1-8 0,4-2-7 16,5-2-17-16,0 0-22 0,2-1-17 0,1-3-23 15,5 0-27-15,-2-1-48 0,4 0-96 0,6 0-176 16,-9-2-195-16,-6 0-800 0</inkml:trace>
  <inkml:trace contextRef="#ctx0" brushRef="#br3" timeOffset="-191979.2">11842 13099 2675 0,'0'0'85'0,"0"0"19"0,0 0 13 16,0 0-15-16,0 0-45 0,0 0-32 15,0 0-32-15,0 0-24 0,0 0-27 0,0 0-42 16,0 0-73-16,0 0-104 0,0 0-214 15,-2 0-161-15,2 3-724 0</inkml:trace>
  <inkml:trace contextRef="#ctx0" brushRef="#br3" timeOffset="-191794.43">11779 13376 1850 0,'0'0'347'0,"0"0"-157"0,0 0 26 15,0 0-30-15,0 0-66 0,0 0-42 0,0 0-41 16,0 0-22-16,0 0-9 0,0 0-11 16,0 0-18-16,0 0-35 0,0 0-59 0,0 0-86 15,72-25-223-15,-65 24-252 0,-7-1-800 0</inkml:trace>
  <inkml:trace contextRef="#ctx0" brushRef="#br3" timeOffset="-190131.85">12843 12984 1349 0,'0'0'409'0,"0"0"-233"15,0 0 26-15,0 0 29 0,0 0-39 0,0 0-69 16,0 0-37-16,0 0-35 0,0 0-20 0,0 0-6 16,0 0-12-16,0 0-3 0,-60 64-1 0,51-41-8 15,3 0 2-15,1-1-3 0,0 0-2 0,1-1-9 16,3 0-15-16,-1 0-27 0,2-3-39 16,0 0-53-16,3-3-70 0,5-3-114 0,0-4-161 15,0-3-21-15,-3-3-526 0</inkml:trace>
  <inkml:trace contextRef="#ctx0" brushRef="#br3" timeOffset="-189955.33">12987 13021 1234 0,'0'0'355'0,"0"0"-196"16,0 0 8-16,0 0 17 0,0 0-37 0,0 0-50 15,0 0-17-15,0 0-16 0,0 0-31 0,0 0-12 16,0 0-8-16,0 0-7 0,-1 134-1 15,-7-107-17-15,0 2-28 0,1-2-47 0,-1 1-90 16,1-2-154-16,5-6-201 0,0-7-840 0</inkml:trace>
  <inkml:trace contextRef="#ctx0" brushRef="#br3" timeOffset="-188679.41">13744 13450 766 0,'0'0'757'0,"0"0"-685"16,0 0 40-16,0 0 82 0,0 0-9 15,0 0-58-15,0 0-28 0,0 0-16 0,0 0-16 16,0 0-19-16,52-125-10 0,-51 108-8 0,-1 3-2 16,0 2 0-16,-6 1-2 0,-1 1-4 15,-4 4-9-15,-4 3-11 0,-5 2-11 0,-2 1-9 16,-6 4-1-16,-3 5 0 0,0 2 4 0,0 3 2 15,0 0 1-15,3 2 0 0,-1-2 1 0,6 4 0 16,4-3 0-16,0 0 3 0,7-2-3 16,2 0 4-16,4-1-4 0,5-3-7 15,1-2-5-15,6-1-7 0,3-3 6 0,4-2 3 0,3-1 5 16,2 0 5-16,0-4 0 0,1-4 5 16,0 0 1-16,-1-3 3 0,-3 1-1 0,2-2 0 15,-2 2 2-15,-2 0 1 0,-1 0 4 0,-2 3-3 16,-4 3 1-16,-1 0-1 0,-3 3-1 0,-2 1-1 15,3 0-1-15,-3 0-2 0,0 1 4 16,1 5-4-16,1 1 0 0,0 2 4 0,0 1-3 16,1 1 4-16,2 0 0 0,0 1 0 0,2 0 2 15,3 0 0-15,0 1 2 0,0-2-4 0,2 1 1 16,-2-2 0-16,2-2-1 0,-1-2 3 0,2-2 2 16,0-3 1-16,-1-1 0 0,5 0 5 0,-2-1 1 15,3-6 2-15,-1-3 5 0,0-2 4 16,0-1 4-16,-1-1 5 0,-3-1 5 0,1-1 2 15,-3 0 5-15,3-1-3 0,-3-3-2 0,0-2-1 16,1 1-10-16,-2-4 2 0,2 1-5 0,2-4-4 16,-4 0 3-16,1-2-12 0,-2-2-2 15,-4-1-7-15,0-1-7 0,-2 0 5 16,-3 2-1-16,0 0 2 0,0 2 0 0,-6 3-3 0,-1 6-3 16,-2 3 0-16,-4 6-2 0,2 5 3 15,-1 6-4-15,-1 1-1 0,-1 4 1 0,-1 9-2 16,2 2 3-16,-2 5 0 0,3 2 3 0,0 5 1 15,2-1 1-15,2 3 1 0,3 0-1 16,-1 2-2-16,6 1 2 0,-2 1-1 0,2-1 0 16,0-1 4-16,6 2-1 0,1-3 0 0,2-1 1 15,0-3-4-15,5-1-1 0,2-7-6 0,2-3-6 16,4-4-3-16,-1-3 2 0,1-2-1 0,4-3 1 16,-2-3 2-16,0 0 2 0,3-6 2 0,-2-4 1 15,0 0-1-15,-1-2 0 0,-4-2-2 0,2 0 8 16,-3-1 0-16,-4 1 4 0,-2 0 2 15,-3-1 0-15,-1 1 5 0,-1 1 1 0,-2 0 5 16,0 0 3-16,-4 2 0 0,1 0 2 0,-2 3 0 16,-1 0 2-16,0 2 1 0,0 1 1 15,-1 3-2-15,-3-1-1 0,-1 2-4 0,-1 1-4 16,-1 0-3-16,-2 3-4 0,-1 2-2 0,-1 1-1 16,1 2 0-16,-2 0-1 0,1 1 3 0,1 2 1 15,1-1-1-15,0 2 2 0,4 1-1 16,-2 1-2-16,1 1 0 0,2 3-1 0,-1-2 1 15,1 3 2-15,4 2 2 0,0-1-4 0,0 0 0 16,2 1-1-16,4-2-2 0,5-2-2 16,1-4-2-16,4 0-7 0,2-5-3 0,3-4-5 15,1-2-6-15,4-2-5 0,1-2-5 0,0-6-1 16,3 0-2-16,0-6 2 0,-2 0 10 0,-1-1 6 16,-2 0 12-16,-1 0 6 0,-4-1-1 0,0-1-1 15,-4 1 4-15,-1-2 0 0,-3 2 2 0,0-1 2 16,-4 0-1-16,1-2 2 0,-4 2 3 15,-1 0 3-15,-2-2 2 0,-1 3 2 0,-1 1 2 16,0 1-1-16,-2 3 3 0,-3 1 0 0,0 3 1 16,-2 4 3-16,-1 2-7 0,2 1-3 0,-4 3-5 15,1 6-5-15,-1 3-3 0,-1 3-1 16,0 4 3-16,1 1-2 0,1 5 3 0,2-2 1 16,1 3 1-16,2-1-1 0,2 1 2 15,1 0-4-15,1-3 0 0,0-1-2 0,0-2-2 16,5-3-2-16,3-3-8 0,-1-4-11 0,2-1-18 15,1-6-20-15,0-2-28 0,3-1-37 0,1-5-46 16,2-5-91-16,1-3-138 0,0-1-66 0,-3 4 1 16,-3 2-374-16</inkml:trace>
  <inkml:trace contextRef="#ctx0" brushRef="#br3" timeOffset="-188447.44">15140 12714 2792 0,'0'0'89'0,"0"0"-83"0,0 0 7 15,0 0 29-15,0 0-1 0,0 0-28 16,0 0-1-16,0 0-8 0,-35 130-10 0,30-110-17 15,-1-1-29-15,3 0-39 0,-1-3-57 0,3-1-81 16,1-4-159-16,0 0-199 0,2-5-334 0,1-3 354 0</inkml:trace>
  <inkml:trace contextRef="#ctx0" brushRef="#br3" timeOffset="-188281.88">15336 12715 2419 0,'0'0'106'0,"0"0"-45"16,0 0 19-16,0 0 19 0,0 0-26 0,0 0-33 16,0 0-16-16,0 0-16 0,0 0-4 0,0 0-9 15,-9 132-22-15,4-114-54 0,-2 1-103 0,-3 1-273 16,3-6-298-16,4-4-650 0</inkml:trace>
  <inkml:trace contextRef="#ctx0" brushRef="#br3" timeOffset="-187592.06">12313 13985 829 0,'0'0'61'16,"0"0"-38"-16,0 0 4 0,0 0-20 0,0 0-65 15,0 0-104-15,0 0-23 0,0 0-357 0,0 0 542 16</inkml:trace>
  <inkml:trace contextRef="#ctx0" brushRef="#br3" timeOffset="-187325.22">12313 13985 278 0,'67'-44'266'0,"-63"40"69"0,-3-2 70 15,2 1 0-15,-3 2-84 0,1 2-65 0,-1 1-54 16,0 0-41-16,0 0-38 0,0 0-32 0,0 1-29 16,0 5-23-16,0 4-16 0,0 3-12 15,-4 4-1-15,-1 4 1 0,1 1-3 0,-2 2-1 16,2-1-2-16,-3 0-9 0,2 1-10 0,-1 0-22 15,3 0-43-15,-3 1-70 0,4-3-107 16,0-2-204-16,1-6-157 0,1-6-787 0</inkml:trace>
  <inkml:trace contextRef="#ctx0" brushRef="#br3" timeOffset="-187122.81">12622 13927 2032 0,'0'0'594'16,"0"0"-500"-16,0 0 10 0,0 0 6 0,0 0-29 16,0 0-48-16,0 0-23 0,0 0-8 0,0 0-1 15,0 0-6-15,0 0 4 0,0 0-6 0,-69 135-9 16,61-106-11-16,-3 1-24 0,3 1-29 0,0 0-39 16,1-1-58-16,3-2-80 0,3-3-109 15,1-3-176-15,0-6-393 0,0-7 457 16</inkml:trace>
  <inkml:trace contextRef="#ctx0" brushRef="#br3" timeOffset="-186687.99">12726 14645 1469 0,'0'0'137'16,"0"0"48"-16,0 0 45 0,0 0-22 0,0 0-52 15,0 0-33-15,0 0-19 0,0 0-24 0,0 0-20 16,120-127-12-16,-105 102-13 0,-4-2-1 0,2 1-3 16,-3 1-6-16,0 0-1 0,0 1-8 15,-1 3-5-15,-3 1-4 0,1 2-3 0,0 5 0 16,-4 3 2-16,-1 3 2 0,0 4 10 0,-2 3 4 16,0 0 0-16,0 1 3 0,0 7-16 15,0 4 0-15,-4 5-2 0,1 5-3 0,-4 1 7 16,3 3-8-16,-2 2-1 0,2 0-3 0,-2 1-3 15,5-1 2-15,-1-2-2 0,1-5-1 16,1-1-14-16,1-5-25 0,3-3-38 0,5-2-52 16,1-5-66-16,4-2-128 0,-4-3-287 0,-3 0-846 0</inkml:trace>
  <inkml:trace contextRef="#ctx0" brushRef="#br3" timeOffset="-186548.3">13057 14136 1647 0,'0'0'315'0,"0"0"-37"0,0 0-27 16,0 0-66-16,0 0-91 0,0 0-53 0,0 0-38 16,0 0-23-16,0 0-32 0,0 0-45 15,0 0-78-15,0 0-227 0,0 0-214 0,0 0-818 0</inkml:trace>
  <inkml:trace contextRef="#ctx0" brushRef="#br3" timeOffset="-185838.52">13300 14491 1784 0,'0'0'601'16,"0"0"-535"-16,0 0 26 0,0 0 25 0,0 0-15 16,0 0-35-16,0 0-9 0,0 0-8 0,36-127-12 15,-29 114-2-15,-5 2-4 0,0 1-1 0,-2 1 1 16,0 2-1-16,-3 1-4 0,-5 3-6 15,-1 0-9-15,-4 2-11 0,-1 1-7 0,-3 4-6 16,-4 5-1-16,-1 4-5 0,-2 2 2 16,-1 3-1-16,3 2 0 0,-1 1 4 0,4-1 3 0,1 3 5 15,6 1-2-15,1-2 1 0,4 0-4 16,6-2-2-16,1-3 0 0,1-3-5 16,7-1 2-16,3-4-5 0,1-3-1 0,5-1 1 0,-1-3 2 15,2-2 5-15,2 0 5 0,-1-5 4 16,2-3 3-16,-3-1 3 0,-1-3 1 0,-2 0 2 15,-2 0-2-15,-1-2 0 0,-3 0 3 0,-1-2-3 16,0 0 3-16,-2 0 2 0,0 0-3 0,-1 1 3 16,-1 1-5-16,-2 2-1 0,-1-1-2 15,1 3-1-15,-2 2 0 0,2 4 0 0,-2 1 2 16,0 2-4-16,0 1-5 0,0 0-4 0,0 0-4 16,0 6 1-16,0 2 6 0,0 3 4 0,-2 3-1 15,2 0-2-15,0 2-6 0,0 2-4 0,0 0-7 16,0 2-1-16,2-2-1 0,1 0 1 0,-1-3 5 15,6 0 2-15,-3-2 0 0,2-2 3 16,2-4 4-16,0-1 1 0,-1-1 7 0,2-4 4 16,0-1 3-16,0-1 10 0,1-6 3 0,1-2 1 15,1-3 0-15,2 0-5 0,-2-4-3 16,3 1 2-16,0-3 2 0,0 0 1 0,-1-4-2 16,2 1-2-16,2-1-4 0,-2 1-4 15,3-1 2-15,-2 0-2 0,3 2-2 0,-1 2 1 16,0 1-4-16,-3 5 1 0,-5 2 0 0,-1 3-2 15,-3 3 0-15,-3 3-2 0,-1 1 0 0,-3 0 2 16,-1 5 4-16,0 3 4 0,-5 2 4 0,-1 3 0 16,-1 2 5-16,0 0-4 0,1 1 3 0,-1 2 3 15,4 0 0-15,0 1 6 0,0 1 2 16,3-1 4-16,0 0-1 0,0 0-4 0,0-1-4 16,6-5-9-16,-2-1-7 0,5-3 0 0,2-2-6 15,2-3-2-15,2-1 2 0,0-3-10 0,2 0-8 16,1 0-14-16,1-6-34 0,-1-2-38 15,-1-3-61-15,3-1-128 0,-3-2-207 0,-4 4-69 16,-5 2-607-16</inkml:trace>
  <inkml:trace contextRef="#ctx0" brushRef="#br3" timeOffset="-185378.52">14004 13965 1868 0,'0'0'145'0,"0"0"-22"0,0 0 37 0,0 0 27 16,0 0-49-16,0 0-46 0,0 0-35 0,0 0-20 16,0 0-11-16,12 141-2 0,-11-113-5 0,-1 3 0 15,0-2-8-15,0 2-5 0,-2-4 1 16,-2 1-4-16,0-4 4 0,1-2-1 0,1-5 1 16,1-3 1-16,0-3 0 0,1-2-1 0,0-2-5 15,0-1 3-15,0-2-3 0,0-2-2 16,1-2 4-16,1 0-1 0,1 0 3 0,2-5 4 0,1 0-2 15,4-5-3-15,-1 1 0 0,1 0-5 16,2-1 0-16,-2 1 0 0,0 0-2 0,4 2 0 16,-3 0-3-16,1 4 1 0,-1 1-2 0,5 2 3 15,-2 0 3-15,0 1 0 0,2 3-2 0,0 6 1 16,-1-2 0-16,1 2-1 0,0 2 6 16,-5 0-4-16,3 3 0 0,-4 2 2 15,-2-1-4-15,-1 1 4 0,-2-1-1 0,-4 1-1 16,-1-1 1-16,-3-2 2 0,-3-1 1 0,-5-2 3 15,-3-1 3-15,-2-1 1 0,-1-1 0 0,-4-1 0 16,-2 0-1-16,-2-3-1 0,0 2-2 0,-3-2 0 16,1-2-3-16,2-2 1 0,-1 0-2 0,3 0-1 15,0-5-4-15,4-2-4 0,2 0-5 16,4-1-8-16,5 0-9 0,3-1-13 0,0-1-23 16,4-1-27-16,1-1-37 0,5-1-38 0,5 0-70 15,2 0-149-15,0 4-164 0,-4 4-520 0</inkml:trace>
  <inkml:trace contextRef="#ctx0" brushRef="#br3" timeOffset="-184924.74">14768 14274 1752 0,'0'0'293'0,"0"0"-14"16,0 0-1-16,0 0-110 0,0 0-55 0,0 0-33 15,0 0-23-15,0 0-21 0,0 0-12 0,0 0-6 16,0 0-10-16,0 0-1 0,0 0-3 0,0 0 3 16,-127 6 0-16,108 7-2 0,2-1-4 0,-3 4-2 15,1-1 2-15,4 1-1 0,-1 0 2 0,5 2-2 16,-1-1-4-16,4 1 3 0,3 0-1 16,1-1 0-16,3-1 0 0,1-2-1 0,0-3-2 15,5-1-2-15,1-3-2 0,4-2-2 0,1-1-2 16,3-4-4-16,0 0 2 0,0-1-11 0,3-6-3 15,-1-3-6-15,0-1-7 0,-1-2 6 16,0 1 6-16,-2-5 12 0,-1 4 6 0,-1-1 8 16,-3-1 3-16,3 1 0 0,-4-1 5 0,0 1-4 15,-1 1-1-15,1 0 0 0,-2 1 1 16,-2 3-1-16,-2 0 4 0,0 4 2 0,-1 1 3 16,0 3 3-16,0 1-5 0,0 0 1 0,-1 5-8 15,-2 2 2-15,0 2 3 0,-1 2-1 16,3 0 7-16,-4 1-8 0,5 1 0 0,0 1-2 15,0 1-3-15,0 1 0 0,0-1-1 0,0 0 1 16,5-1-14-16,-1 0-18 0,2-3-23 0,0-1-35 16,3-3-31-16,1-4-47 0,1-1-85 0,1 0-181 15,-2-2-92-15,-5 0-614 0</inkml:trace>
  <inkml:trace contextRef="#ctx0" brushRef="#br3" timeOffset="-184696.3">14737 13914 2408 0,'0'0'71'0,"0"0"-12"0,0 0 15 15,0 0 19-15,0 0-12 0,0 0-26 0,0 0-19 16,0 0-18-16,30 126-12 0,-4-118-9 15,2-2-17-15,4-3-25 0,0-2-40 0,1-1-51 16,-1 0-76-16,-4-4-184 0,-7 1-200 0,-7 0-812 0</inkml:trace>
  <inkml:trace contextRef="#ctx0" brushRef="#br3" timeOffset="-184480.73">15413 13787 2190 0,'0'0'448'0,"0"0"-392"0,0 0 19 15,0 0 24-15,0 0 4 0,0 0-28 0,0 0-17 16,0 0-19-16,0 0-11 0,0 0-12 0,-29 135-4 16,26-113-4-16,0-1-6 0,1-1-6 15,-3 0-14-15,5-4-29 0,0 0-41 0,0-3-68 16,0-2-90-16,6 0-160 0,-2-4-190 0,1-1-321 15,-4-2 186-15</inkml:trace>
  <inkml:trace contextRef="#ctx0" brushRef="#br3" timeOffset="-184280.26">15587 13824 2356 0,'0'0'133'0,"0"0"-34"0,0 0 38 0,0 0 25 15,0 0-38-15,0 0-39 0,0 0-29 0,0 0-14 16,0 0-5-16,0 0-5 0,0 0-2 0,-22 123-9 16,17-104-10-16,0 1-5 0,-2 0-8 15,-1-3-18-15,0 1-30 0,1-1-52 0,1-2-71 16,-2-1-94-16,5-2-297 0,-1-5-970 0</inkml:trace>
  <inkml:trace contextRef="#ctx0" brushRef="#br3" timeOffset="-183532.76">12450 15137 2313 0,'0'0'52'0,"0"0"13"0,0 0 2 0,0 0-13 16,0 0-27-16,0 0-15 0,0 0-13 0,0 0 3 16,0 0-8-16,-35 135-14 0,28-112-21 0,3 0-47 15,-2 0-70-15,2-2-106 0,-1-3-130 16,5-2-91-16,0-5 26 0,0-5-217 0</inkml:trace>
  <inkml:trace contextRef="#ctx0" brushRef="#br3" timeOffset="-183348.22">12622 15119 1280 0,'0'0'369'0,"0"0"-72"0,0 0-40 0,0 0-58 16,0 0-90-16,0 0-51 0,0 0-29 0,0 0-13 16,0 0-5-16,0 0-4 0,0 0 2 0,0 0-3 15,-54 128-3-15,46-104-4 0,0 1-7 0,3 2-22 16,-3-3-43-16,1-1-69 0,5-2-145 15,2-1-233-15,0-5-78 0,0-5-393 0</inkml:trace>
  <inkml:trace contextRef="#ctx0" brushRef="#br3" timeOffset="-182864.78">12949 15684 1941 0,'0'0'116'16,"0"0"-14"-16,0 0 11 0,0 0 10 0,0 0-16 15,0 0-5-15,0 0-9 0,0 0-17 0,0 0-26 16,0 0-23-16,0 0-6 0,0 0-7 0,0 0-3 16,87-116-2-16,-74 96-4 0,4-1-2 15,-5 2-1-15,-1 1 2 0,0-1-3 16,-1 2 4-16,-2 2-2 0,-3 1-2 0,1 2 2 15,-4 2 0-15,0 3-3 0,-2 1 7 0,0 3 5 16,0 2-1-16,-3 1 2 0,-4 0-7 0,2 2-8 16,-3 6 1-16,-2 4-5 0,2 4 2 0,1 3 3 15,-1 1-1-15,1 3 4 0,4-1-3 16,-2 0 0-16,2 0 0 0,3-1-7 0,0-1-5 16,0-2-10-16,0-4-26 0,9-1-34 0,-2-3-50 15,1-3-70-15,6-3-140 0,-4-3-232 0,-4-1-658 0</inkml:trace>
  <inkml:trace contextRef="#ctx0" brushRef="#br3" timeOffset="-182717.02">13211 15205 1966 0,'0'0'274'0,"0"0"-78"0,0 0-15 0,0 0-29 15,0 0-66-15,0 0-58 0,0 0-40 0,0 0-14 16,0 0-21-16,0 0-20 0,0 0-41 15,0 0-104-15,0 0-267 0,0 0-217 0,11 38-540 0</inkml:trace>
  <inkml:trace contextRef="#ctx0" brushRef="#br3" timeOffset="-181892.02">13420 15643 1608 0,'0'0'549'0,"0"0"-506"0,0 0 30 0,0 0 61 16,0 0 8-16,0 0-34 0,0 0-12 0,0 0-24 15,0 0-15-15,0 0-4 0,0 0-7 16,79-118 1-16,-72 105-4 0,-4 2 1 0,0 0-7 16,-3 0-1-16,0 1-5 0,-3 2-12 0,-2-1-1 15,-5 2-7-15,-1 2-1 0,-1 2-5 0,-4 2-4 16,0 1-4-16,-1 0-2 0,-1 5-1 0,-2 5-1 15,2 2-1-15,1 1-1 0,-1 1 5 16,3 0-1-16,0 1 3 0,2 2 1 0,-2 0-7 16,4 1 2-16,1 3-10 0,0-1 5 0,7 0 2 15,-3 3 2-15,5-3 7 0,1-1-6 0,0-1-1 16,0-4-9-16,5-2 3 0,0-2 0 0,3-3-4 16,-2 0 6-16,0-2-3 0,2-3 0 15,0-1-1-15,-2-1 4 0,2 0-6 0,-1-2 9 16,-1-5 6-16,2-1 1 0,1-4 7 0,-1 0-4 15,0-2 2-15,-1 0-5 0,1-1 8 16,-1 1-6-16,-3 0-1 0,4-1 4 0,-5-2-3 16,3 2 4-16,-2-1-2 0,2 3 2 0,-3 0-10 15,2 3 3-15,-3 1 4 0,2 3-8 16,-4 1 8-16,3 3-10 0,-1 2-6 0,-1 0 0 16,1 0-3-16,0 4 3 0,1 5 2 0,0 1 6 15,0 2-2-15,-2 3 2 0,2 0-6 0,1 1-2 16,0 3-4-16,2-3 1 0,-3 0 6 15,5 0-4-15,0-2 6 0,0 0-3 0,2-2 0 16,1-3-2-16,2 1 1 0,-1-3 3 0,0-3-1 16,1-1 6-16,1-3-2 0,-1 0 4 0,0-4 5 15,1-4 1-15,-2-2 7 0,-1-1 2 0,0-3 2 16,1-2-2-16,-4 0 3 0,3 0-2 0,-3 0 0 16,-1-1 8-16,-3 0-7 0,4-3 4 15,-3 2-7-15,1 0-4 0,-1-2-7 0,2 1 3 16,2 1 0-16,-1 1-4 0,-1 0 5 0,3 3-6 15,-1 3-1-15,-1 1-2 0,2 3 0 0,1 2-2 16,-2 2 1-16,-1 2 4 0,2-1-5 16,-3 2 4-16,1 0 1 0,-2 2 0 0,3 2 4 15,-5 2-1-15,3 1 1 0,-3 0 0 0,1 1-1 16,0-1-1-16,0 1 1 0,-2 0-1 16,-2 0 5-16,1 1 0 0,-1 1-3 0,1-2 6 15,-2 3-8-15,0 0 5 0,0 0 3 0,0-1 1 16,0 1 5-16,0-1-1 0,0 0 2 15,1 1-8-15,0 0-1 0,0-1-6 0,1-2-6 16,1-1 5-16,1 1-2 0,-1-1 1 0,5 0 1 16,-3-1 0-16,2 0-4 0,6 0 2 0,2-2-4 15,1 1 0-15,5-4-8 0,3-1-18 0,1 0-19 16,1 0-37-16,0-7-43 0,1-1-85 0,2-2-186 16,-8 2-188-16,-7 2-826 0</inkml:trace>
  <inkml:trace contextRef="#ctx0" brushRef="#br3" timeOffset="-181425.9">14255 15102 1813 0,'0'0'142'0,"0"0"14"0,0 0 24 0,0 0-26 16,0 0-48-16,0 0-27 0,0 0-18 0,-22 134-14 15,18-106-3-15,1-2 2 0,1 1 3 0,-2-2 0 16,1 1-5-16,3-3-8 0,0-1-9 0,0-2-3 16,0-4-10-16,0-3-3 0,3-2-4 0,2-2-4 15,-1-4 2-15,3-1-4 0,-2-2 1 16,1-2-2-16,2 0 4 0,0 0-1 0,0-6 1 16,1-1 5-16,1-1-5 0,2-1 2 0,0 0-1 15,1 0-3-15,-2 0 0 0,0 0 2 0,1 4-2 16,-2 0-2-16,0 1-1 0,1 3-1 15,-3 1 1-15,1 0 1 0,0 4 2 0,1 3-3 16,-2 1-2-16,-1 2 6 0,1 1-6 0,0 2 1 16,-2 1 4-16,1 1-4 0,-4 0 2 15,1 2 3-15,-2 1-1 0,0-1-3 0,-2 0 5 16,-2-1-3-16,-5-2 1 0,-2-2 6 16,-2 0-3-16,-3 0 1 0,0-3 0 0,-4 0 1 15,0-2-2-15,-1 0-1 0,-1-3 2 0,2 0-3 16,0-2 2-16,2-1 2 0,1-1-5 0,2 0-7 15,1-6 0-15,2 0-15 0,2-2-10 0,3-3-4 16,0 0-23-16,3-3-16 0,2-2-29 16,6-1-41-16,0-1-52 0,3-1-90 0,0 3-210 15,0 3-93-15,-3 5-592 0</inkml:trace>
  <inkml:trace contextRef="#ctx0" brushRef="#br3" timeOffset="-180991.68">14900 15333 1908 0,'0'0'247'0,"0"0"5"0,0 0-12 15,0 0-75-15,0 0-57 0,0 0-26 16,0 0-25-16,0 0-22 0,0 0-7 0,0 0-9 16,0 0-6-16,0 0-4 0,0 0-1 15,0 0-5-15,-97-4-2 0,77 13 1 0,0 4-4 16,-1 0 2-16,0 1 3 0,1 2-3 0,1 1 1 15,0 2 2-15,3 0-7 0,2 1 1 0,3-2 6 16,4 0-8-16,1-1 7 0,3-1-2 0,3-1-6 16,0-3-1-16,4-2-5 0,2-2 0 15,5-3-3-15,0-1 2 0,2-4 1 0,2 0-3 16,-1-1-1-16,1-6-3 0,-1-2-8 0,1-3 1 16,-1-1 4-16,0 0 6 0,-1-2 6 15,-1 1 8-15,-2-1 3 0,-2 0 1 0,0 0 5 16,-2 0-6-16,2 0-2 0,-1 0 2 0,-2 1-2 0,0 3 1 15,-1 0 3-15,-3 2-2 0,2 4 0 16,-2 1 4-16,-1 3 3 0,0 1 0 0,0 0 3 16,0 1-3-16,0 5-7 0,0 2 2 0,0 2-1 15,0 3 0-15,0-1-1 0,0 4 1 16,0-1-2-16,0-1 0 0,0 0 3 0,2-1-6 16,1-1-5-16,5-4-10 0,-1-1-21 15,1-2-31-15,3-3-32 0,-1-2-66 0,3 0-107 16,-3 0-259-16,-4-2-648 0</inkml:trace>
  <inkml:trace contextRef="#ctx0" brushRef="#br3" timeOffset="-180773.44">14836 14931 2541 0,'0'0'53'16,"0"0"-5"-16,0 0 19 0,0 0 25 0,0 0 3 16,0 0-21-16,0 0-25 0,-3 130-19 0,23-117-24 15,2-4-8-15,6-2-5 0,0-3-15 16,2-2-28-16,0-2-43 0,0 0-69 0,-4 0-127 16,-9-3-321-16,-3-1-880 0</inkml:trace>
  <inkml:trace contextRef="#ctx0" brushRef="#br3" timeOffset="-180497.94">15532 14820 1990 0,'0'0'152'0,"0"0"-11"16,0 0 25-16,0 0-7 0,0 0-73 0,0 0-47 15,0 0-11-15,0 0-6 0,0 0-7 0,-44 127 4 16,31-107-8-16,-2 0-4 0,3 0-6 16,-3 0-8-16,1 0-22 0,3-1-44 0,0-3-66 15,3-3-145-15,5-2-274 0,0-3-270 16,2-2-90-16</inkml:trace>
  <inkml:trace contextRef="#ctx0" brushRef="#br3" timeOffset="-180298.48">15638 14873 2443 0,'0'0'115'15,"0"0"8"-15,0 0 21 0,0 0-3 0,0 0-50 16,0 0-26-16,0 0-15 0,0 0-12 15,0 0-6-15,0 0-8 0,0 0-13 0,0 0 1 16,0 0-11-16,-8 126-5 0,-1-109-7 0,-2 0-23 16,1 1-31-16,1-2-59 0,-1 0-93 0,3-1-246 15,2-5-317-15,0-2-743 0</inkml:trace>
  <inkml:trace contextRef="#ctx0" brushRef="#br3" timeOffset="-179727.82">12612 16110 1683 0,'0'0'140'0,"0"0"33"0,0 0 18 16,0 0-21-16,0 0-60 0,0 0-49 0,0 0-31 15,0 0-4-15,0 0-11 0,0 0-6 0,0 0 3 16,0 0-11-16,0 0-3 0,-74 109-3 16,66-90-10-16,0-1-5 0,3 2-14 0,0-3-27 15,1 0-47-15,2-3-72 0,-2 0-99 0,3-4-150 16,1-2-49-16,0-3-88 0,1-3 122 0</inkml:trace>
  <inkml:trace contextRef="#ctx0" brushRef="#br3" timeOffset="-179566.95">12699 16154 425 0,'0'0'325'16,"0"0"57"-16,0 0 18 0,0 0-63 0,0 0-85 16,0 0-71-16,0 0-49 0,0 0-34 15,0 0-27-15,0 0-18 0,0 0-14 0,0 0-10 16,0 0-11-16,0 0-12 0,32-12 0 0,-37 35-10 15,-1 2-10-15,-1 2-16 0,-2 1-25 0,4 0-42 16,-3 1-61-16,3-1-104 0,2-2-251 16,2-6-127-16,0-8-341 0</inkml:trace>
  <inkml:trace contextRef="#ctx0" brushRef="#br3" timeOffset="-178341.74">13311 16629 659 0,'0'0'568'0,"0"0"-517"0,0 0 47 16,0 0 72-16,0 0 61 0,0 0-37 0,0 0-56 16,0 0-39-16,0 0-23 0,0 0-17 0,0 0-16 15,61-117-8-15,-56 98 0 0,1 2-8 0,-4 1 2 16,0 1 2-16,-2 1-2 0,0 2 5 0,-4 2 2 16,-5 3 3-16,1 2-9 0,-4 1-3 0,1 3-14 15,-5 1-17-15,1 0-2 0,-4 3-9 16,-2 6 3-16,2 1 1 0,-2 2 7 0,1 3 1 15,3 0 1-15,1 2 5 0,3-3-4 0,2 1 2 16,2-1-3-16,2 0 3 0,2-1-7 16,2-2 3-16,3 0-3 0,0-2-11 0,0-2-2 15,6-1-5-15,-2-2-1 0,5-1 0 16,1-2 9-16,-1-1 0 0,1 0 8 0,1-2 9 0,0-3 0 16,-1-3 8-16,0 0 3 0,-1-2-1 15,0 1-1-15,-1 0-1 0,0-2-5 0,-1 1 3 16,1 1 0-16,0-1-2 0,-2 0-2 0,1 2-2 15,-3 0 0-15,0 3-3 0,-1 1 6 0,-2 2-2 16,1 0-6-16,-2 2 2 0,3 0-9 16,0 0 1-16,-1 0-2 0,2 4 6 0,2 2 2 15,1 2-2-15,-1 3 9 0,2 2-9 0,1 3 8 16,-2 1-3-16,-1 2-2 0,2-1 2 0,1 2 0 16,-1-2 1-16,1 0-6 0,1-3 5 0,0-1-6 15,2-2 0-15,0-3 2 0,-1-2 0 0,3-3-2 16,-1-3 2-16,1-1 9 0,-3-1-4 15,5-9 10-15,-2-1 1 0,2-6-6 16,-1 1 4-16,2-4-3 0,1 0 2 0,-4-1-5 16,1-3 8-16,0 2-7 0,-1-2 4 0,-1-1 4 15,-1 1-4-15,-3-3 4 0,-2 0-3 0,0-1 2 16,0-2-4-16,-3-1 4 0,-1 0-9 16,1-3-3-16,-3 0-1 0,0 1-5 0,-1 0 5 15,0 5-3-15,-2 4 5 0,-5 4-2 0,3 5 3 16,-4 5 7-16,-1 3-4 0,3 3 6 0,-1 4-5 15,-4 0-6-15,1 6-5 0,0 5-3 0,-4 4 3 16,4 4-1-16,0 2 10 0,-1 3-6 16,2 1 0-16,2 5 5 0,-1 0-3 0,2 2 2 15,1 1-2-15,0 1 4 0,2 0-5 16,0 1 6-16,0-2 1 0,3-1 0 0,0-3-1 0,0-1-1 16,4-4-3-16,4-3-8 0,3-2 4 0,1-6-9 15,2-3 1-15,4 0 3 0,0-6-4 0,2 0 5 16,1-4-2-16,-1 0 7 0,0-1-2 0,2-5 9 15,-2-2 2-15,1-2-5 0,-1 1 8 16,-1-3-8-16,0-1-1 0,-2 0-1 0,0-2-1 16,-1 2-2-16,-2 0 2 0,1-1 3 0,-3 0-3 15,-2 2 2-15,0-1-2 0,-5 2 3 16,1-1-1-16,-3 1 6 0,-3 3 4 0,0-2-1 16,0 2 7-16,0 1-2 0,-2 0-1 15,-5 2-1-15,-1 0-2 0,1 3-2 0,-1 0-4 16,0 2 5-16,-4 0-8 0,6 3 1 0,-3 1 0 15,1 2-6-15,-2 2 4 0,1 0 3 0,0 3 1 16,0-1-3-16,2 1 6 0,1 2-6 0,0 1 2 16,2 1 2-16,0 1 0 0,-1 0 2 15,4 2-2-15,1 0 4 0,0 0-7 0,0 1 2 16,0-1 1-16,1 1-5 0,1-1 1 0,6-2 3 16,0-1-5-16,0-2-8 0,5-3 5 0,-1-2-16 15,0-4 1-15,6-3 4 0,-1-1-13 0,4-5 6 16,0-5-22-16,2-4-39 0,0-5-65 0,-1 0-175 15,-4 3-258-15,-8 4-829 0</inkml:trace>
  <inkml:trace contextRef="#ctx0" brushRef="#br3" timeOffset="-177708.09">14062 16641 120 0,'0'0'66'0,"0"0"0"16,0 0 52-16,0 0 64 0,0 0 49 0,0 0 1 15,0 0-13-15,0 0-26 0,0 0-26 16,0 0-14-16,0 0-14 0,0 0-24 0,120-22-12 16,-102 12-7-16,-1 0-13 0,4-1 1 0,-2-1-17 15,-1-1-11-15,-1-1-11 0,-1 1-9 16,0-1-4-16,-2-1-10 0,-3 1 0 0,5-2-5 16,-6 2-2-16,-3 3-2 0,0-1 6 0,-3 3-1 15,-3 1 10-15,-1 0 6 0,0 2-5 16,-4-1 4-16,-3 3-20 0,-1-1-6 0,-1 0-9 0,-2 3-5 15,-2 1 7-15,0 1-9 0,-1 0 6 0,-2 0-9 16,1 5-2-16,1 2 6 0,-3 1-3 16,2 2 6-16,-2 1 1 0,5 2 4 0,-2 2-3 15,4 0 4-15,2 2-3 0,1 1-3 16,3 1 1-16,4 1 0 0,0 0 5 0,0 3-6 0,0-2 6 16,4 0-9-16,3-1 1 15,0 0 2-15,2-2-6 0,3-6-2 0,0 1-12 16,6-6-4-16,-2-3-16 0,4-3-2 0,5-1-21 15,-3-3-44-15,3-5-39 0,3-5-127 0,-2-2-203 16,-9 0-40-16,-3 6-456 0</inkml:trace>
  <inkml:trace contextRef="#ctx0" brushRef="#br3" timeOffset="-177431.68">14926 15944 2313 0,'0'0'87'0,"0"0"-5"0,0 0-4 16,0 0 4-16,0 0-42 0,0 0-26 0,0 0-4 15,0 0-7-15,0 0 0 0,-61 125-5 0,51-106 3 16,0 2-3-16,1 0-6 0,1-2-20 0,-2 0-28 16,5-3-46-16,1-4-80 0,4-2-137 0,0-3-215 15,3-2-86-15,1-4-240 0</inkml:trace>
  <inkml:trace contextRef="#ctx0" brushRef="#br3" timeOffset="-177246.8">15069 15934 2046 0,'0'0'238'0,"0"0"-135"0,0 0 14 0,0 0 6 15,0 0-37-15,0 0-42 0,0 0-17 0,0 0-5 16,0 0-12-16,0 0-2 0,0 0-4 16,0 0-4-16,-23 134-8 0,16-115-16 0,-3 0-34 15,2 2-52-15,-2-1-70 0,0-2-147 16,5-4-254-16,0-6-838 0</inkml:trace>
  <inkml:trace contextRef="#ctx0" brushRef="#br0" timeOffset="-141047.77">11601 13961 333 0,'0'0'8'0,"0"0"5"0,0 0 18 0,0 0 32 16,0 0 18-16,0 0 16 0,0 0 11 0,-126 1 2 15,118-4 4-15,5 2 8 0,-1 1 6 16,3 0-7-16,-2 0-10 0,3 0-18 0,0 0-30 16,0 0-28-16,0 0-18 0,0 0 2 0,4 0 9 15,0 0 16-15,4 3 9 0,0-1 7 16,3 1 1-16,3 0 8 0,3-1 6 0,4 2-4 0,0-3-7 15,1 1-10-15,3-1-9 0,0 0-6 16,5 1-2-16,1-1 0 0,2-1-3 0,4 0-1 16,1 0-5-16,2 0-6 0,-3 0-4 0,3 0-3 15,2-1-2-15,-2-1 0 0,0 1 0 16,0 0 0-16,0 0 3 0,-1 0 0 0,1 0-1 16,0-2 0-16,-3 2-4 0,0-2 0 0,2 0-2 15,-1 0-1-15,-3-1-1 0,4-1 2 0,-1-1 1 16,1 0-1-16,-1 1 1 0,1-1-2 15,1 0 4-15,1 0-3 0,-2 2-1 16,2-2 0-16,-1 1-5 0,0 0 4 0,0-1 2 0,4 0 2 16,-3-1 0-16,2 0 0 0,1 1-2 0,-1 2-3 15,-1-1 3-15,-1 0-3 0,5 1-2 16,-3 0 0-16,-2 3-2 0,2-3-2 0,-2 2 2 16,0-1 0-16,3 1-1 0,-1 0-1 15,-2-1 0-15,3 1 3 0,-4 0-2 0,4 0 1 16,-2-1 1-16,-2 0-3 0,0 0 4 0,-2 1-4 15,0 0 0-15,-2-1 0 0,0 1-3 0,-1 0 3 0,1 1 1 16,-2-1 1-16,0 0 2 0,-1 1-1 16,0-1-2-16,1-1-2 0,1 1 0 0,-3 0 2 15,1 0 1-15,1-2 0 0,1 2 2 0,1-1-1 16,-1 0-2-16,3 0 2 0,-3-1-4 16,2 2 4-16,2-3-1 0,-3 3 1 0,2-2 0 15,0 2-1-15,3 0 1 0,-2 0-3 0,1-1 2 16,3 0-2-16,-2-1 2 0,3 0-1 0,-1 1-2 15,1-3 1-15,3 1 0 0,-1 1 1 16,1-1-2-16,1-1 3 0,-1 1-1 0,-1 1 0 16,0-2 4-16,-2 1-4 0,2 1 1 0,-1-2-1 15,1 1-2-15,-1 0 2 0,-1 0 1 0,3 1 1 16,-4 0 0-16,2 0 0 0,-1-1-1 16,-2 0 2-16,0 2-1 0,-2-1 3 0,1 2-1 15,-1 0-1-15,-2 0 3 0,0 1-2 16,-1 1 2-16,2-1-3 0,0 1-1 0,2-1 2 0,-3 0-5 15,1 1 3-15,-3-1-3 0,4 1 1 16,-4 0 1-16,0-2-1 0,0 2 0 0,-2 0 1 16,-1-1-1-16,0 1 0 0,-2 0 1 0,0-1-2 15,-2-1 0-15,-3 2 0 0,-1-1-1 0,-1 0 2 16,-5 0-2-16,0-1 2 0,-1 0-1 0,0 1 1 16,1-1 1-16,-3 1-3 0,0 0 3 15,-2-1-1-15,0 1-1 0,-3 0 0 0,-2 0 0 16,2 0-1-16,-4 1-1 0,-1-1 2 0,1 1-1 15,-4 0 0-15,3 0 1 0,-4 0-2 16,-1 0-1-16,0 0-2 0,-1 0-6 0,0 0-11 16,0-2-19-16,0 2-31 0,0 0-44 0,0-1-49 15,0 1-67-15,0 0-122 0,0 0-171 0,0 0-772 16</inkml:trace>
  <inkml:trace contextRef="#ctx0" brushRef="#br0" timeOffset="-140140.46">16387 12776 1057 0,'0'0'207'0,"0"0"11"0,0 0 22 15,0 0-1-15,0 0 74 0,0 0-215 16,0 0-28-16,0 0-16 0,0 0-5 0,0 0 3 15,0 0 0-15,27-3-1 0,-9 3-10 16,2-1-10-16,2 0-6 0,4-1-9 0,0 1-2 16,3 0-5-16,1 0-4 0,-1 0-2 15,-3 0-5-15,2-1-6 0,1 1-16 0,-4 1-29 0,-1 0-38 16,-3 0-58-16,-4 0-73 0,-1 0-95 16,-6 0-124-16,-2 1-43 0,-4 1-569 0</inkml:trace>
  <inkml:trace contextRef="#ctx0" brushRef="#br0" timeOffset="-139932.02">16505 12902 1206 0,'0'0'175'0,"0"0"-140"0,0 0 48 0,0 0 123 15,0 0 8-15,0 0-45 0,0 0-34 16,0 0-28-16,0 0-24 0,0 0-21 0,0 0-23 0,0 0-15 15,124 10-11-15,-104-10-8 0,3 0-6 16,-2 0-16-16,2-3-30 0,-2-1-49 0,-2 0-81 16,2-1-131-16,-4 0-145 0,-4 1-34 0,-6 0-483 0</inkml:trace>
  <inkml:trace contextRef="#ctx0" brushRef="#br0" timeOffset="-139711.58">16849 12641 917 0,'0'0'534'0,"0"0"-465"16,0 0-8-16,0 0 38 0,0 0 34 0,0 0 16 16,0 0 4-16,0 0-29 0,0 0-19 0,0 0-19 15,0 0-16-15,0 0-4 0,0 0-15 0,93 123-11 16,-81-104-15-16,-2 1-12 0,-1 2-5 16,0-3-5-16,-7 1-2 0,-2-1-2 0,0 1-7 15,-6 1-12-15,-5 2-20 0,-5-2-29 0,-3 0-26 16,-2 1-24-16,0-1-40 0,-3 0-73 0,0-3-115 15,2 1-100-15,7-7-24 0,5-5-228 0</inkml:trace>
  <inkml:trace contextRef="#ctx0" brushRef="#br0" timeOffset="-138904.98">17520 12744 1584 0,'0'0'-94'0,"0"0"49"0,0 0 66 15,0 0 108-15,0 0-12 0,0 0-53 16,0 0-22-16,0 0-17 0,29 129-9 0,-29-95-2 16,0-1-4-16,-6 3-2 0,1-2-2 0,-5-1-2 15,0 1-3-15,-3-3 0 0,-2-1 2 0,0-2-2 16,-1 2 4-16,-2-4 4 0,3-2 2 0,-2-2 4 16,4-3 4-16,0-1 3 0,2-5 5 0,2-4 5 15,4-4 5-15,0-3 12 0,3-2 5 16,2 0-8-16,0-3-11 0,0-7-18 0,7-5-11 15,2-7-2-15,3-2 3 0,2-5-1 0,3-4-2 16,2-6-1-16,3-2 0 0,4-5-2 16,-2-5-1-16,-2-2 1 0,5-4-2 0,-4 4 1 15,4 3 5-15,-4 7 5 0,-3 8 12 16,-2 6 10-16,-4 8 7 0,1 6-1 0,-4 4-4 16,-3 5-12-16,0 4-11 0,-1 2-4 0,-3 2-3 15,0 7 4-15,-4 3-1 0,0 5 0 0,-1 2-4 16,-6 3-5-16,-4 1 1 0,1-1-1 0,-1-1 3 15,-4-2 0-15,2-2 1 0,2 1 1 16,0-4-1-16,1-3 3 0,0-1-2 0,0-2 6 16,5-1-1-16,0-3-1 0,2-1 3 0,1-2-5 15,0-1 0-15,2 0-6 0,0 0-6 0,0 0-5 16,0-2 0-16,7-3 3 0,0-2 4 0,3-2 4 16,2-1-1-16,1 0-1 0,4-1-3 0,-4 1 1 15,6-3-4-15,-3 1 2 0,0 1 0 0,3-3-4 16,0 1 3-16,0-3-3 0,-2 1 2 15,1-3 4-15,0 1 0 0,-1-1 3 0,-3-2 0 16,3 0 3-16,-4 1-1 0,2-2-1 0,-2 0 2 16,0 1-1-16,-2-1 3 0,2-2 1 15,0-1 0-15,-1 2 1 0,-1 0 4 0,0 2 1 16,-3 3 5-16,-5 4 3 0,3 1 12 0,-5 5 15 16,-1 4 7-16,0 0 3 0,-6 3-14 15,1 1-19-15,-4 6-10 0,-2 5-7 0,-4 5 0 16,3 3 2-16,-2 4 3 0,0 2 0 0,1 4 1 15,3 1 0-15,-1 2-2 0,-2 1 3 0,3 2-4 16,1-3 0-16,1 0 0 0,4-1-6 16,2-4 0-16,2-3-3 0,0-4-5 0,6 0-5 15,3-6-14-15,2-2-29 0,1-3-44 0,4-4-51 16,-2-3-75-16,5-3-113 0,-7 0-165 0,-2 0-564 0</inkml:trace>
  <inkml:trace contextRef="#ctx0" brushRef="#br0" timeOffset="-138720.52">17848 12564 2386 0,'0'0'87'0,"0"0"-80"0,0 0 15 0,0 0 10 0,0 0 26 16,0 0 1-16,0 0-13 0,0 0-5 0,0 0-13 15,0 0-11-15,0 0-13 0,141 11-26 16,-103-11-51-16,-5-1-96 0,5 1-182 0,-13 0-257 15,-8 0-839-15</inkml:trace>
  <inkml:trace contextRef="#ctx0" brushRef="#br0" timeOffset="-138565.64">18547 12915 2194 0,'0'0'603'0,"0"0"-591"0,0 0 1 0,0 0-3 16,0 0-20-16,0 0-59 0,0 0-93 0,0 0-189 16,0 0-268-16,0 0-842 0</inkml:trace>
  <inkml:trace contextRef="#ctx0" brushRef="#br0" timeOffset="-138224.72">18829 12900 1861 0,'0'0'124'0,"0"0"24"16,0 0 30-16,0 0-16 0,0 0-58 0,0 0-26 16,0 0-14-16,0 0-17 0,122-127-10 0,-107 103-3 15,3 0 0-15,0-3-3 0,0 0-4 16,-3-4-2-16,5 0-6 0,-2 1 1 0,-5-3-2 0,4 6 1 15,-5 1 3-15,-2 8 3 0,-1 4 4 16,-4 4 2-16,0 4-1 0,-3 5-3 16,-2 1-7-16,0 0-5 0,0 2 1 0,0 9-4 0,-3 3 2 15,-3 6 1-15,-3 5-7 0,4 4 1 0,-3 2-3 16,-1 0-3-16,0 2 1 0,4-1-2 16,-3-1-1-16,0 0-6 0,-2-3-8 15,5 1-22-15,-2-5-32 0,1-3-29 0,4-2-61 0,1-3-88 16,1 0-156-16,0-6-238 0,1-4-833 0</inkml:trace>
  <inkml:trace contextRef="#ctx0" brushRef="#br0" timeOffset="-138033.64">19370 12687 2696 0,'0'0'27'0,"0"0"15"16,0 0 21-16,0 0 19 0,0 0-29 0,0 0-16 16,0 0-11-16,0 0-20 0,0 0-4 0,135-35-12 15,-108 29-22-15,1 0-42 0,0 0-77 16,6-1-139-16,-10 2-275 0,-5 2-934 0</inkml:trace>
  <inkml:trace contextRef="#ctx0" brushRef="#br0" timeOffset="-137823.83">20041 12453 2516 0,'0'0'35'16,"0"0"28"-16,0 0 26 0,0 0 24 0,0 0-18 15,0 0-32-15,0 0-12 0,0 0-18 0,-70 129-15 16,58-103-3-16,-2 1-9 0,-2-1-8 0,1 1-13 15,-1 0-28-15,2-3-64 0,-1-2-95 16,4-1-132-16,2 0-224 0,6-8-226 0,0-3-268 16</inkml:trace>
  <inkml:trace contextRef="#ctx0" brushRef="#br0" timeOffset="-137598.75">20286 12424 2031 0,'0'0'185'0,"0"0"12"16,0 0 0-16,0 0-21 0,0 0-75 0,0 0-44 15,0 0-23-15,0 0-1 0,0 0 1 0,0 0-3 16,0 0-8-16,-71 135-6 0,62-111-6 16,-2 1-7-16,3 1 0 0,0-2-1 0,-1-2-5 15,2 1-1-15,2-4-11 0,0-1-14 0,2-4-13 16,1-2-31-16,-4-2-49 0,6-2-69 15,0-1-125-15,0-2-231 0,0-3-702 0</inkml:trace>
  <inkml:trace contextRef="#ctx0" brushRef="#br0" timeOffset="-137360.79">19978 12425 1995 0,'0'0'156'0,"0"0"4"16,0 0-23-16,0 0 8 0,0 0-20 16,0 0-22-16,0 0-13 0,0 0-18 0,0 126-16 15,7-103-14-15,2 0-16 0,1 0-7 0,2-2-10 16,0-1-5-16,-1 0-2 0,0-1-7 16,1-3-10-16,-2 0-20 0,1-2-26 0,4-3-33 15,-3-1-38-15,2-1-61 0,3-2-106 0,-2-1-191 16,-3-1-194-16,-7-3-449 0</inkml:trace>
  <inkml:trace contextRef="#ctx0" brushRef="#br0" timeOffset="-137126.86">20620 12476 2363 0,'0'0'33'0,"0"0"46"16,0 0 33-16,0 0 24 0,0 0-6 16,0 0-44-16,0 0-26 0,0 0-14 0,0 0-12 15,0 0-6-15,-37 139-8 0,30-115-8 0,-2-2-2 16,-1 1-7-16,-2 0-7 0,-1 0-21 0,0-2-31 16,1-1-38-16,0-2-65 0,1-2-91 15,3 0-168-15,1-5-210 0,6-4-819 0</inkml:trace>
  <inkml:trace contextRef="#ctx0" brushRef="#br0" timeOffset="-136867.9">20969 12343 2012 0,'0'0'138'0,"0"0"4"0,0 0-1 0,0 0 12 15,0 0-15-15,0 0-47 0,0 0-17 0,0 0-13 16,0 0-9-16,0 0-9 0,-59 140-11 16,50-113-6-16,0 2-6 0,0 0-7 0,-1-1-1 15,1 1-4-15,-1-4-2 0,5 0-4 0,-2-3-4 16,-1-1-5-16,3-2-13 0,-1-2-19 0,2-4-16 16,-2 0-27-16,3-3-35 0,-4 0-48 0,4-3-88 15,-5-2-167-15,5-1-170 16,2-1-818-16</inkml:trace>
  <inkml:trace contextRef="#ctx0" brushRef="#br0" timeOffset="-136597.66">20604 12412 948 0,'0'0'425'0,"0"0"-226"0,0 0 23 16,0 0-23-16,0 0 20 0,0 0-40 16,0 0-30-16,0 0-25 0,0 0-22 0,0 0-15 0,27 125-15 15,-17-102-10-15,0 0-12 0,-1 0-9 16,2 0-9-16,-3-2-7 0,1-2-6 16,-1 1-6-16,-1-3-7 0,2 2 0 0,-2-4-5 15,1 0-4-15,-4-3 1 0,5 0-18 0,-4-2-14 16,0-2-27-16,0-2-41 0,2 0-49 0,1-1-86 15,-3-1-120-15,1-2-232 0,-5 0-857 0</inkml:trace>
  <inkml:trace contextRef="#ctx0" brushRef="#br0" timeOffset="-134216.95">21514 12508 2549 0,'0'0'-66'0,"0"0"44"0,0 0 20 15,0 0 24-15,0 0 7 0,0 0-12 0,0 0-27 16,0 0-62-16,0 0-56 0,0 0-68 0,0 0-108 15,0 0-132-15,0 0-206 0,0 0-97 0</inkml:trace>
  <inkml:trace contextRef="#ctx0" brushRef="#br0" timeOffset="-134039.77">21404 12719 1859 0,'0'0'247'0,"0"0"-301"0,0 0 52 0,0 0 26 16,0 0 22-16,0 0-3 0,0 0-29 0,0 0-13 16,0 0-12-16,0 0-31 0,0 0-61 15,0 0-119-15,0 0-173 0,0 0-235 16,61 59-145-16</inkml:trace>
  <inkml:trace contextRef="#ctx0" brushRef="#br0" timeOffset="-133372.08">21574 12501 846 0,'0'0'141'0,"0"0"-148"15,0 0 48-15,0 0 47 0,0 0 21 16,0 0-12-16,0 0-13 0,0 0 3 0,0 0-5 16,0 0-13-16,0 0-16 0,0 0-14 0,0 0-5 15,0 0 1-15,72-48 6 0,-70 53 11 16,-2 1 2-16,0-1 1 0,0 2-7 0,-3 1-10 15,-1-1-1-15,-3 1-4 0,-1-1-2 0,1-1-2 16,0 0-6-16,-1-1-1 0,-3 0 0 0,3-1 3 16,1-1 4-16,2-1 3 0,1-1 3 15,2 0-3-15,0-1-3 0,2 0-7 0,0 0-9 16,0-2-10-16,0-2-9 0,0-1-12 0,0-2-14 16,0 0-15-16,0-1-31 0,2 2-41 0,-1-1-52 15,0 3-72-15,1 0-82 0,-2 1-94 0,0 1-433 16</inkml:trace>
  <inkml:trace contextRef="#ctx0" brushRef="#br0" timeOffset="-132998.72">21474 12853 918 0,'0'0'168'0,"0"0"-196"0,0 0 45 15,0 0 75-15,0 0 6 0,0 0-36 0,0 0-22 16,0 0-9-16,0 0-14 0,0 0-1 0,0 0 0 16,0 0 3-16,0 0 9 0,0 0 11 0,66 5 15 15,-66-1 11-15,0-2 14 0,-5 0 5 16,1 2 7-16,0-3-2 0,0 1-3 0,0-2-10 15,-1 1-8-15,3-1-8 0,-2 0-5 0,0 0-3 0,0 0-5 16,0 0-6-16,0-1-7 16,1 0-7-16,-2-1-3 0,2 1-4 0,-1 0-1 0,1 1-9 15,3-2-7-15,-1 2-7 0,1-1-12 0,0 1-8 16,0 0-19-16,0-1-29 0,0 0-43 16,0-1-38-16,3-1-58 0,2-1-88 0,3-1-118 15,-2 2-197-15,-2-1-35 0</inkml:trace>
  <inkml:trace contextRef="#ctx0" brushRef="#br0" timeOffset="-132072.78">22017 12766 545 0,'0'0'715'0,"0"0"-728"0,0 0 19 0,0 0 30 16,0 0 24-16,0 0 17 0,0 0 4 0,0 0-3 15,0 0-2-15,0 0-14 0,0 0-9 0,0 0-8 16,0 0-5-16,103-8 1 0,-86 1 3 16,0-2 3-16,-3 0-4 0,2-2 0 0,-3 1-4 15,3-2-3-15,-5 0 0 0,1-1-4 0,-4 2-1 16,-1-2 1-16,-3 2 0 0,-2 0 1 0,-1 2 3 15,-1 0-6-15,0 1-4 0,-3 1-6 16,-3 0-9-16,1 3-3 0,-3 0-4 0,-1 2-3 16,0 1-3-16,2 1 0 0,-3 0-3 15,1 2-3-15,-1 3-1 0,1 3-1 0,2 2-4 16,-1 0 4-16,3 3 2 0,2 2-1 0,-3-1 6 16,6 4-5-16,0-2-1 0,0-1 1 0,3 1-2 15,3-2 2-15,1 1-1 0,-1-2-2 16,3-1-1-16,3 0-1 0,1-3-2 0,2-2-1 15,1-2 2-15,2-3 2 0,0-2 5 0,2 0 6 16,1-2 0-16,-1-5 4 0,0-4 0 0,1 0 3 16,0-6 3-16,-1 2 6 0,0-3 4 0,-1-2 3 15,0 0 6-15,-1-3-4 0,-1-1-1 0,2-4 2 16,-3 0-11-16,-1-6 3 0,1-3-7 16,-1-2-7-16,3-4 2 0,-2 0-9 0,-1-3-2 15,-2 1-2-15,1 1-5 0,-1 6 5 0,-7 5 3 16,-1 8 3-16,-4 9 9 0,-1 6 4 0,0 6 6 15,-2 4-4-15,-5 0-11 0,0 11-3 16,-4 6-7-16,-3 6 8 0,-2 8 7 0,1 3 0 16,-1 5-1-16,2 0-2 0,0 0-1 0,3 4 3 15,3-1-1-15,0 2-1 0,3-3 2 16,2 0-9-16,2-6 1 0,1-1-2 0,1-6-3 16,6-1 1-16,4-7-9 0,0-2-3 0,4-5-5 15,2-2-3-15,2-4 4 0,1-1-2 16,0-5 4-16,0-1 0 0,-3-1 6 0,1-8 2 15,-3 1 6-15,0-4 5 0,-2-2 1 0,1-1 6 16,-2-1 0-16,-1-3 4 0,0 0 1 0,-3 0 0 16,0-1 6-16,-1 0-1 0,-1 2 3 0,1 0 2 15,-4 4-1-15,3 2 6 0,-5 5 10 16,1 3 6-16,-2 2 5 0,0 2 1 0,0 0-4 0,0 4-4 16,0 4-7-16,-2 5-4 0,-3 1-5 15,0 4-4-15,1-1-6 0,-1 0-3 0,1 1-3 16,1-1-4-16,0 0 2 0,2-1-6 0,1 0-5 15,0-5-6-15,1-2-24 0,5-1-33 16,3-2-68-16,1-1-123 0,3-4-191 0,-1 0-206 16,-3-1-591-16</inkml:trace>
  <inkml:trace contextRef="#ctx0" brushRef="#br0" timeOffset="-131914.81">23001 12394 1711 0,'0'0'1011'16,"0"0"-979"-16,0 0 11 0,0 0 4 0,0 0-4 16,0 0-30-16,0 0-24 0,0 0-20 0,0 0-30 15,0 0-65-15,0 0-123 0,0 0-204 0,0 0-198 16,0 0-667-16</inkml:trace>
  <inkml:trace contextRef="#ctx0" brushRef="#br0" timeOffset="-131722.91">22374 12489 2094 0,'0'0'323'0,"0"0"-379"0,0 0 40 16,0 0 48-16,127-9 0 0,-82 8-21 0,2-1-13 15,4 0-15-15,0 0-72 0,0 2-150 0,0 0-208 16,-15 0-141-16,-13 2-450 0</inkml:trace>
  <inkml:trace contextRef="#ctx0" brushRef="#br0" timeOffset="-130124.55">23333 12598 2324 0,'0'0'43'0,"0"0"10"0,0 0 9 15,0 0-11-15,0 0-31 0,0 0-8 0,0 0 3 16,0 0-4-16,0 0 2 0,-127 27-5 0,112-16 3 16,1 3 2-16,-1 2-2 0,5 0 0 15,3 2 1-15,0 1 2 0,2 1 1 0,3-1 2 16,2 1-5-16,0-2-4 0,1 0-3 0,7-4-8 16,-1 0 3-16,2-1-7 0,3-3-5 15,0-2-4-15,1-1-3 0,5-5 2 0,-1-2 1 16,-1 0 6-16,3-4 1 0,1-4 2 0,1-3 5 15,0-1 1-15,-1-3 4 0,6-3 2 16,-3-5 2-16,-1 1 3 0,-1 0 2 0,0-4 3 16,-1-1 3-16,1-2 0 0,-1-2-1 0,1-4-3 15,1-2-8-15,0-3-2 0,2-4-8 0,-2 2-7 16,-1 0-2-16,-2 5-3 0,1 6 0 0,-9 5 5 16,-1 8 7-16,-1 5-3 0,-6 6 6 0,0 5-8 15,-3 2-9-15,0 1 9 0,-4 8-2 16,-6 5 8-16,-1 5 9 0,-6 6-3 0,3 2 0 15,-5 3 3-15,3 2 3 0,-1 2 1 16,0 1 6-16,4 1 0 0,-1 0 0 0,-1-2-3 16,4 0-4-16,2-3 0 0,0-4-5 15,6 0 1-15,3-6-5 0,0-4-4 0,0-2-1 16,9-4-2-16,-2-2 0 0,4-2-3 0,3-2 5 16,-2-4-2-16,7-1 3 0,0 0 1 0,0-4-4 15,-1-3 5-15,1-4-3 0,-2 1 3 0,0-2 4 16,-2-2-4-16,2-2 4 0,-2-1 1 0,-1 1-1 15,-1 0 4-15,-3 2-4 0,-1 1 0 0,-1 3 0 16,-4 2-2-16,-1 2 5 0,1 3-2 16,-3 2-2-16,0 0 2 0,-1 1-4 0,0 0 1 15,0 0 2-15,0 3 0 0,0 3 5 16,-2 1-2-16,-4 2 1 0,2 0 0 0,-3 3-4 16,3-1 0-16,-3 2-3 0,1-1-1 0,0 1-1 0,1 0-1 15,1 1 0-15,4 0 0 0,0-1 3 16,1 1 1-16,9 1 3 0,0-1-1 0,4-2-2 15,2 0-2-15,5-3-2 0,0-1 3 16,4-2-1-16,1-2 0 0,1-3 2 0,-4-1 0 16,4 0 0-16,-3-3 1 0,-2-2 3 0,-3-3-2 0,0-1 4 15,-4-2 2-15,-5-1 2 16,-1-2 0-16,-2 0 1 0,2-3 0 0,-4 3 0 16,0-2 4-16,-4-1-3 0,0 0 0 0,-1 2-3 15,0 0-6-15,0 2 2 0,-1 2-1 0,-4 3 3 16,0 2 3-16,0 3 0 0,-2 1 0 0,2 0-5 15,1 2-3-15,-3 2-5 0,2 3-5 0,-5 3-1 16,2 2 1-16,2 2 0 0,-2 2 2 0,1 1 2 16,1 0 0-16,1 2 2 0,-1-1 1 15,4 0-1-15,1 2-1 0,-1-2 2 0,2 0-1 16,0-1-2-16,0-3 2 0,4-1-9 0,4-2-3 16,3-1 0-16,5-1-4 0,6-3 12 15,1 0 8-15,8-4 4 0,5 0 5 0,-1 0-5 16,2-6-3-16,-4 0 1 0,-2-3-4 0,-1 1 4 15,1-2 1-15,-2-3-1 0,-3-1 3 16,0-3-5-16,-6-1 2 0,1-2-1 0,-1-3-2 0,-6-5 1 16,-1 0-2-16,0-6 1 0,-2-1 3 15,0-3 0-15,0-4 0 0,-2 1-4 0,1-2 0 16,0 2-6-16,-5 1 0 0,0 4-1 16,0 6-3-16,-3 6 7 0,0 5 1 0,-2 9 5 15,0 5-3-15,0 5-6 0,0 0 0 0,-2 6-2 16,-3 6 8-16,2 5 0 0,-5 3 0 0,1 4-1 15,-1 3-3-15,0 4 4 0,0 2 2 16,4 2-1-16,-3 2 1 0,3 0-3 0,-2 2-1 0,-2-2 0 16,4-1-2-16,-2-1 7 0,2-3-1 15,-3 0-1-15,5-6-1 0,2-2-5 0,0-3 0 16,0-4-5-16,2 0-4 0,3-5-4 0,-1-2-1 16,-3-3 1-16,-1-2 6 0,0-4 7 0,0-1 2 15,0 0 5-15,-2-1 3 0,-6-5-2 16,1-2 1-16,-6-1-2 0,1-2 0 0,-3-3 0 15,-1 0-1-15,3-2 1 0,-3-2-1 0,4 1-2 16,3-1-6-16,0-2-6 0,7 4-8 0,1 2-1 16,1 3 0-16,0 3 2 0,1 2 3 0,4 1 0 15,3 3-1-15,1 1-3 0,2 1 0 16,5 0-5-16,-4 0-7 0,4 3-3 16,0 1-7-16,1-1 1 0,-5 1 2 0,4 0 7 15,-2 0 10-15,2-1 7 0,-1 1 8 0,4-1 8 16,2 1 3-16,1-2 1 0,5 1 4 0,-2-1 0 15,5-1 8-15,0 2 5 0,4-2 8 0,2 0 6 16,-1 0 2-16,3 0 4 0,0 0 0 0,-5 1-3 16,-2-2-5-16,-1 1-6 0,-4 0-8 0,-9-1-7 15,-2 1-3-15,-7-1 15 0,-6 0 39 16,-2 0 6-16,-6 0-1 0,-7 1-20 0,-1 0-36 16,-8 2-3-16,-2-1 2 0,2 3 6 0,-3 1-2 15,0 2-2-15,3 2-2 0,1 1-2 16,-2 2 3-16,4 1 1 0,2 0 3 0,1 0-3 15,4 0-4-15,1 2-3 0,7-4-5 0,-2 1-2 16,6-2 0-16,0 0-2 0,3-2-1 0,2-1 1 16,6-2-7-16,-2-3-1 0,2-1 1 15,4-2-4-15,0 0 0 0,3-5 0 0,-2-1-1 16,2-2-2-16,0 0 5 0,-4-2 3 0,4 1 3 16,-3-1 7-16,1 0-2 0,0-1 0 15,-1-1 0-15,1 1-1 0,-2 1 0 0,-3 2 1 16,-1 0 1-16,0 2-1 0,-2 3 3 0,-3 0-1 15,0 2 1-15,-2 1-3 0,3 0 5 16,-4 2 3-16,-1 4 1 0,1 1 14 0,0 1-6 0,-2 2 1 16,0 2 0-16,0 1-8 0,-2 1 2 0,1 0-3 15,0-1-4-15,1 0-3 0,0 1 0 16,0-1-3-16,2 0-3 0,6 2 0 0,7-1-10 16,0 0-28-16,5-3-34 0,2 1-50 15,2-3-116-15,2-1-185 0,-7-2-229 0,-8-3-736 0</inkml:trace>
  <inkml:trace contextRef="#ctx0" brushRef="#br0" timeOffset="-129709.61">21785 13607 2825 0,'0'0'-5'0,"0"0"-3"15,0 0 16-15,0 0-1 0,0 0-2 16,0 0-7-16,0 0 3 0,0 0-3 0,0 0-8 15,0 0-26-15,0 0-53 0,121 0-67 0,-88-3-106 16,-1 1-122-16,-10 0-161 0,-7 0-615 0</inkml:trace>
  <inkml:trace contextRef="#ctx0" brushRef="#br0" timeOffset="-129548.05">21840 13759 1611 0,'0'0'371'0,"0"0"-330"15,0 0 15-15,0 0 7 0,0 0-2 16,0 0-13-16,0 0-2 0,0 0-3 0,0 0-7 16,0 0-19-16,0 0-35 0,0 0-48 0,140 43-90 15,-113-43-132-15,-10 0-216 0,-2 0-841 0</inkml:trace>
  <inkml:trace contextRef="#ctx0" brushRef="#br0" timeOffset="-128440.68">22717 13675 2047 0,'0'0'36'0,"0"0"-39"16,0 0 39-16,0 0 42 0,0 0 21 16,0 0-1-16,0 0-7 0,0 0-11 0,0 0-18 15,0 0-22-15,0 0-16 0,0 0-7 0,0 0-2 16,0 0 4-16,63-54 4 0,-63 47 1 16,0-3 4-16,-5 2-4 0,-4 2-3 0,-2 0-6 15,-2 3-4-15,-4 2-9 0,-2 1-4 0,-3 0 0 16,-4 1-5-16,-2 5 2 0,0 3 1 15,0 2 1-15,4 1 2 0,-2 1-1 0,5-1 0 16,1 3-4-16,5 0 1 0,1 0-1 0,5 0 0 16,4 2-3-16,5-4-3 0,0-1-4 0,5-2-2 15,6-2 4-15,5-2 2 0,3-1 4 0,1-4 3 16,2-1-3-16,4 0 0 0,-1-5-1 0,-1-2 0 16,1-2 0-16,-3-2 4 0,-3 0 1 15,-2 0 4-15,-2-2 2 0,-2 1 3 0,-3 1 2 16,0 1 1-16,-4 3 3 0,0-1 0 0,-2 2 3 15,-3 0-2-15,0 3-3 0,1-1-2 0,-1 2-6 16,-1 1 0-16,0 1 0 0,0 0-3 16,0 0-2-16,0 0-4 0,0 1 0 0,0 3 0 15,0 3 3-15,2 1 3 0,0 3 0 0,0 0 0 16,-1 3 2-16,2 0-1 0,-1 1-2 16,1-2 0-16,-2 0-4 0,4-2 0 0,-1-1 2 15,3-2-4-15,2-1 2 0,1-3 2 0,2 1-1 16,1-4 3-16,2-1 2 0,3 0 1 0,5-5 1 15,-3-1 1-15,2-3 4 0,2-2 2 16,-3-2 4-16,1-2 2 0,0 0 1 0,-1-5 8 16,1 1 2-16,-1-1 2 0,3-2-1 0,-3-1-7 15,3-5-4-15,0 0-5 0,0-4-2 0,0-3 0 16,0-3-5-16,-2-3 1 0,0-1 0 0,-4 0-3 16,2 0 0-16,-9 4-1 0,1 2-1 0,-4 5 4 15,-3 8 4-15,-4 7 9 0,-1 6 13 16,0 4 2-16,-6 5-4 0,-3 1-7 0,-3 4-12 15,-2 8-5-15,-6 4-3 0,2 3 2 0,-4 6-3 16,3 1 0-16,0 2 1 0,0 0 1 0,5 5-2 16,-1-1 1-16,3 2 2 0,0 2-3 15,0 0 6-15,4 0-5 0,-1 0-1 16,0-1 3-16,2-3-4 0,3 0 3 0,3-4 0 16,1-2-1-16,0-2-5 0,1-4-1 0,6-3-2 15,2-3-6-15,2-2-1 0,2-4-7 0,-1-1-3 16,5-3 1-16,-3 0 2 0,4-3 3 0,-1-1 3 15,1 0 3-15,0-4 0 0,0-1 8 16,3-2 0-16,1-1 4 0,-3-3-1 0,2 1-1 16,-1-2 2-16,-1 1-3 0,-3-3 5 0,-2 2-4 15,2-1 2-15,-1 0 1 0,0 1 1 0,-1-2-1 16,-1 0 0-16,-2 0-1 0,-1-1-3 0,3 3 5 16,-6-1 2-16,0 0-2 0,-3 0 5 15,3 1 0-15,-6 0-1 0,0 3 6 0,-1 0 6 16,0 2 4-16,-2 3 6 0,-6 1 1 0,3 3-7 15,-2 0-5-15,-3 3-5 0,-1 4-3 0,-2 4 1 16,-2 0-3-16,4 2 1 0,-4 2-3 0,1 0 0 16,1 2-1-16,-2 3 1 0,1 0 4 15,1 1 3-15,0 1 2 0,-1 1-1 16,4 2 0-16,3-3-7 0,1-1 6 0,-2-2-4 16,7-4-4-16,1-1 3 0,0-1-7 0,1 1-1 15,10-3-1-15,0-2-1 0,6 0-1 0,2-4 0 16,3-2 0-16,0-2 0 0,6-1-2 0,-1-1-2 15,1-5-8-15,2-1-13 0,3-1-13 0,-2-1-24 16,0-1-39-16,-2-3-60 0,-2 2-95 16,-2 1-159-16,-9 2-191 0,-6 3-762 0</inkml:trace>
  <inkml:trace contextRef="#ctx0" brushRef="#br0" timeOffset="-127706.7">23660 13840 699 0,'0'0'198'16,"0"0"-129"-16,0 0 34 0,0 0 53 16,0 0 19-16,0 0-7 0,0 0-14 0,0 0-18 15,0 0-8-15,0 0-17 0,0 0-9 0,0 0-13 16,0 0-15-16,0 0-7 0,101 10-16 0,-89-14-5 15,2-1-5-15,0-3-11 0,3 1 0 0,-2-1-6 16,4-1-4-16,-3 0-5 0,4-3-6 0,-3 1-3 16,1-1-1-16,-1-2 0 0,1 0-1 0,-2-1-1 15,-2 1-1-15,1 0-1 0,-4 0 1 16,-1 3 0-16,-1-2 1 0,-5 3 2 0,2-2 3 16,-4 3 3-16,-2-1 3 0,0 0 5 0,0 3-1 15,-1 0 3-15,-6 2 4 0,3 1 2 16,-5 3 4-16,0 0-1 0,-2 1-5 0,-1 0-4 15,0 6-9-15,-3 1-4 0,2 2 0 0,-5 4-4 16,5 1 4-16,-3 3 0 0,3 1 0 16,-1 2 4-16,-1 3-2 0,4 0 0 0,0 1-1 0,2-2-2 15,3-2 2-15,2 1-1 0,4-1-1 16,0-2-2-16,0-1-2 0,1 1-2 0,7-4 1 16,-1 1-1-16,5-1-1 0,0-1 0 15,3-4-4-15,1 0 2 0,5-2-4 0,-2-1-3 16,2-4-16-16,0-1-23 0,-1-1-33 0,2-1-52 15,-1-5-70-15,1 1-100 0,1-2-157 0,-9 3-134 16,-4 0-661-16</inkml:trace>
  <inkml:trace contextRef="#ctx0" brushRef="#br0" timeOffset="-119046.85">11281 15843 966 0,'0'0'55'0,"0"0"23"16,0 0 18-16,0 0 17 0,0 0 13 0,0 0-7 15,0 0-8-15,0 0-8 0,0 0-22 0,0 0-29 16,0 0-26-16,0 0-22 0,-14-43-8 16,14 47 12-16,3 1 22 0,-1 4 22 0,6 0 11 15,-4 4-9-15,4 0-12 0,1 1-7 0,2 1-5 16,-2 1 2-16,0 0-6 0,3 0-6 15,-2 1 5-15,1-2-9 0,5-2-1 0,-3-1 0 16,4-3-8-16,-3-1 1 0,4-1 1 0,-4-1-1 16,5-2 0-16,1-2 5 0,-2 0-1 15,2-2 7-15,1 0 3 0,-1-5 0 0,2-2 1 16,0-1-4-16,-2-2 0 0,5-3-7 0,-2-1-2 16,-1 0 1-16,4-2-5 0,-1 0 0 0,-2 1 5 15,3 1-5-15,-4 0-4 0,1 0 2 16,3 1-7-16,-3 1 1 0,-2 2 2 0,2 2-1 15,0 2 0-15,-3 3 0 0,-5-1-1 0,3 3 0 16,-5 0-3-16,3 1 1 0,-5 0-4 0,-2 2 1 16,0 4 0-16,-4 2-1 0,2 0 4 0,-2 2 0 15,2 0 1-15,2 1 3 0,-3 0 0 0,1 0-2 16,2 0 2-16,2 0 0 0,-1-1-3 16,-1 1 3-16,3-1 2 0,-1 0-3 0,4-2-1 15,-1-1 5-15,1-1-6 0,-1-1 2 0,-1-3 4 16,4-2-4-16,-5 0 1 0,5 0 3 0,-4 0 0 15,0-3-1-15,2-3 4 0,0-1 0 16,1 0-3-16,-2-1 2 0,2 0-2 0,-2-1 1 16,1 1-1-16,0-2-1 0,0 2-2 15,-1 0-2-15,-2-1 2 0,3 4-5 0,-4-1 3 16,-2 2-1-16,-3 1-3 0,3 3 0 0,-5 1 0 16,2-1-1-16,0 2-5 0,-2 3 6 0,1 2-3 15,1-1 3-15,-1 2 9 0,-1 0-4 16,0 1 4-16,2 0-3 0,2-1 0 0,1 0-1 15,1 0 2-15,2-1 5 0,4-1-2 0,5-2 5 16,0-1-2-16,2-2-1 0,1-1 1 0,3 0 3 16,-1-3-3-16,1-1 2 0,1 0 1 0,1-1-3 15,1-1 2-15,1-1-2 0,1 0 1 0,0-1-3 16,-1 0 1-16,-1 1 0 0,-1 1-6 0,-1 0 4 16,-3 2-7-16,1 1 0 0,-4 2 4 15,-3 1-5-15,-4 0 3 0,1 0-1 0,-3 1 1 16,-3 2 0-16,-2 2 2 0,0 0 0 0,-2 0-4 15,1 2 5-15,-4 1-3 0,3 1 3 16,-3 2 3-16,0 0 0 0,1 0-3 0,0 2-1 16,2 0 1-16,-2 0-4 0,4-2 3 0,0 1 0 15,3-3-1-15,0 0 0 0,5-2 6 0,1-2-1 16,3-1 0-16,1-1 7 0,2-2-1 16,3-1 3-16,0 0 2 0,1-2-3 0,0-4-4 15,-1 1-2-15,0-1 0 0,1-1-3 0,-1 3-1 16,2-2 2-16,-5 1-5 0,3 2 3 15,-5 0-2-15,0-1-2 0,-1 2 0 0,-1 1-1 16,-2 1-3-16,0 0 1 0,-3 0 4 0,1 3-4 16,-2 1 6-16,2 0-4 0,-2 1-1 0,-1-2 1 15,1 2 2-15,2-1 2 0,-3 2-6 0,4-1 6 16,-2-2-6-16,3 1 2 0,-3-1 6 0,4 0-4 16,1-3 2-16,-2 1-4 0,3-1 4 15,0 0-5-15,2 0 8 0,2 0-1 0,-1 0-7 16,3 0 7-16,0-1-8 0,1-2 5 0,2 0 0 15,3-1 0-15,2 0 1 0,-2 0-2 0,2-1 1 16,-2 2-2-16,-2 1 0 0,-4-1 0 16,-1 3 1-16,-3 0-1 0,-2 0 5 0,0 0-1 15,0 0-5-15,-3 0 6 0,0 0-13 16,-3 0 7-16,0 0 2 0,-2 0-1 0,-1 0 4 16,-3 0-2-16,0 0 1 0,-3 0-6 0,1 0 7 15,3 0-6-15,-4 0-2 0,2 0 4 0,1 0-5 16,1 0 4-16,-1 0-1 0,1 0 2 0,2-2-6 15,0 0 4-15,1-1-2 0,2 2-2 16,-1-2 4-16,3 1-7 0,2 0 3 0,0-2-4 16,1 1 3-16,4-1-5 0,-1 2 2 0,0 0 4 15,0 0-8-15,0 1 9 0,-1 1 1 0,-1-1-1 16,0 1 6-16,0 0-1 0,0-1 0 0,3 0-3 16,0 0 3-16,-2 1-3 0,-2 0 1 15,-1 0 6-15,0 0-6 0,-3 1 3 16,-2 2-2-16,0 1 2 0,-4-1-4 0,1 2 4 0,-1-1 2 15,1 0-2-15,0 0 5 0,2 0-5 0,-1 0 2 16,1-2-2-16,6 1 2 0,-3-1 0 16,3-2 0-16,3 0 3 0,2 0-3 0,2-3 2 15,2-2-5-15,-1-2 0 0,2 1-3 16,0-4 3-16,1 2 4 0,2 0-5 0,-1-1 8 16,0-2-6-16,0 0-1 0,-2 0 2 0,3-2-6 15,-3 1 4-15,-1 2 0 0,-1-1 2 0,1 0-1 16,-4 1 2-16,0 0-2 0,-7 2-1 0,0 2 1 15,-3 2-1-15,-4 3 3 0,-5 0-2 16,3 1 4-16,-5 0-5 0,0 0 0 0,1 0 4 16,0 0-4-16,-2 0 6 0,0 0-2 0,1 1 6 15,1 0-1-15,1 0 6 0,2 0 2 0,-1 0-2 16,2 0 3-16,2 1-3 0,4-2 1 0,3 0 11 16,5 0 4-16,5 0-1 0,5-4-1 15,3 0-11-15,3-1-9 0,3-2 1 0,6 2-4 16,0-2-4-16,5-1 0 0,2 1-1 0,4-2 2 15,-4 2-5-15,4 0 4 0,-3 1-4 0,-4-1-1 16,-2 2 2-16,-6 2-8 16,-4-2-9-16,-3 3-23 0,-4 2-41 0,-4-1-70 15,-6 1-97-15,-4 0-236 0,-5 1-201 0,-8 1-494 0</inkml:trace>
  <inkml:trace contextRef="#ctx0" brushRef="#br0" timeOffset="-117474.37">11972 12971 598 0,'0'0'-1'0,"0"0"7"16,0 0 12-16,0 0 35 0,0 0 12 16,0 0-14-16,0 0 4 0,0 0 26 0,0 0 20 15,0 0 24-15,0 0 8 16,0 0-8-16,20 34-3 0,-17-23-1 0,3 2-10 0,-3 1-14 16,2 1-15-16,-1 2-11 0,1 2-6 0,-3 3-5 15,0 2 2-15,-1 2-3 0,-1 6-6 0,0 1-2 16,0 2-8-16,0 0-7 0,-1 4-6 0,-2 1-7 15,-3 1-4-15,2 2-2 0,-3-2-4 16,0 2 2-16,3 0-1 0,-6 0-2 0,3 0-1 16,1-1-4-16,-3-2 1 0,0-2-3 0,0-2 0 15,0-3 3-15,-1 2-4 0,1 0 1 0,-2 0-2 16,-1 1-2-16,2 1 2 0,-3-3 0 0,-3 1 1 16,2-2-3-16,-4 2 1 0,1-3-1 15,1-2 1-15,-3-1 3 0,-1-1-1 0,-1-3-2 16,-1 0 0-16,-2-1 1 0,1 0-1 0,-1-1-1 15,-3 1 3-15,3 0 0 0,-5-4-1 0,3-1 1 16,3-4 0-16,3-5 1 0,6-2 4 0,3-4 3 16,4-2 2-16,4-2-4 15,0 0-13-15,3-2-14 0,0-3-2 0,4-5 1 16,-1-2 8-16,7-3 9 0,0-1-1 0,0 0 0 16,2 1 2-16,0 1-2 0,2 2 1 0,-2 3 2 15,-2 2-1-15,0 2 0 0,0 3-1 0,0 0 0 16,-1 2-2-16,2 0-1 0,-1 2 2 0,1 2-4 15,0 1 5-15,0 2-1 0,-1 3 2 0,1 0 2 16,-2 3 1-16,1 3 3 0,-1 2 1 16,0 6 2-16,-3 1-1 0,1 4-1 0,-1 0-3 15,-3 5 0-15,-2 0-3 0,0 1 0 0,-1 1 2 16,0-1-2-16,-3 1 1 0,-3 1 3 16,1-2-1-16,-2 0 4 0,4 1 6 0,-4 0-2 15,4 1-4-15,-4 0 2 0,3 0-4 0,-2-1 1 16,2-2 6-16,-1 1-4 0,2-3 0 0,0 0 2 15,-1-2-3-15,2 1-3 0,1 1 4 0,1 2-3 16,0-1-4-16,0 2 2 0,0-3-1 16,3-1-1-16,2-1 2 0,-1-5 1 0,3-2-4 15,2-2 0-15,1-3 4 0,1 0-5 0,-1-3 5 16,4-3 0-16,1-3-5 0,-1 0 0 16,-2-5-2-16,5 0-3 0,-4-3-13 0,0-1-6 15,1 0-18-15,-3-4-17 0,2 0-22 0,-3-3-54 16,-2 0-91-16,3 1-144 0,-8 1-178 0,2 3-749 15</inkml:trace>
  <inkml:trace contextRef="#ctx0" brushRef="#br0" timeOffset="-116538.58">9971 14739 790 0,'0'0'70'0,"0"0"60"0,0 0 43 15,0 0 10-15,0 0-28 0,0 0-64 0,0 0-41 16,0 0 8-16,0 0 13 0,0 0 21 0,0 0 11 16,0 0-11-16,0 0-8 0,0 0-15 0,71-21-8 15,-47 20-13-15,2 0-5 0,4 1-6 16,0-1-7-16,2 0-5 0,5-1-5 0,-3 2-4 16,4 0-4-16,-5-1 0 0,5 1-4 0,-5 0-3 15,0-1 0-15,1 1-6 0,-2-1 2 16,0 1-2-16,-1-1 2 0,-2-3-2 0,1 1-2 15,0-1-3-15,0-1-9 0,0-1-7 0,-6 0-20 16,1 1-20-16,-7 0-28 0,0 0-34 0,-2 2-38 16,-3 0-49-16,-4 1-53 0,-4 0-41 0,2 1-29 15,-7 1 39-15,0 0-90 16,0 0 173-16</inkml:trace>
  <inkml:trace contextRef="#ctx0" brushRef="#br0" timeOffset="-116079.61">9942 14884 1078 0,'0'0'282'16,"0"0"-243"-16,0 0 19 0,0 0 0 0,0 0-4 16,0 0-10-16,0 0 4 0,0 0 32 0,0 0 21 15,0 0 4-15,0 0-6 0,0 0-16 16,0 0-8-16,90-26-4 0,-62 22-1 0,-1-2-7 16,5 2-10-16,-1-1-7 0,1 0-5 0,0 1-6 15,3 0 3-15,-1 2-4 0,-1 0-6 16,-1-1-3-16,-1 3-8 0,2-1-4 0,-5 1-4 15,6 0 3-15,-7 0-2 0,3-1-2 16,0-1 3-16,-1 1-3 0,1-2-1 0,0 0-1 0,-2 1-1 16,-3 0-1-16,2 0 2 0,-5 0-5 0,-1 1-1 15,-1-1 0-15,-1 0-2 0,-6 1 3 0,2 0-1 16,-3 1-2-16,-3-1 0 0,-4 1-3 0,1 0 1 16,-2 0-3-16,1 0 0 0,-3 0-4 15,-1 0-6-15,-1 0-6 0,0 0-9 0,0 0-13 16,0 0-18-16,0 0-22 0,0 0-38 0,0 0-60 15,-1 0-81-15,-1 1-117 0,-3 0-81 16,3 2 27-16,0-3-238 0</inkml:trace>
  <inkml:trace contextRef="#ctx0" brushRef="#br0" timeOffset="-115452.89">10024 14596 686 0,'0'0'100'0,"0"0"84"15,0 0 50-15,0 0 34 0,0 0-15 0,0 0-75 16,0 0-51-16,0 0-22 0,0 0-33 0,0 0-23 16,0 0-13-16,0 0-8 0,0 0 2 0,0 0 3 15,-66 14 2-15,49-8-3 0,2 1-6 0,-2 0-7 16,0 1-8-16,0 1-2 0,-2 0-2 0,0 1-4 16,-1 2 1-16,-1 1-1 0,-3 1-4 15,1 0 0-15,0 0 1 0,2 1-6 0,1 1 5 16,0-1 3-16,2 0-2 0,3 0 5 0,2-1-2 15,-1-1-2-15,6-2 0 0,4 0-1 0,0-2 1 16,2-1-1-16,2 0 1 0,0 1 0 16,5-1 0-16,0-1 1 0,3 1 2 0,4 0 2 15,1-1 1-15,3-1 2 0,3-2-2 16,2 0 3-16,4 0-2 0,0 0-3 0,2 1 2 16,-1-1-7-16,3 1 0 0,0 1 3 0,0-1-4 15,-3 2 1-15,2 1-3 0,-3 0-3 0,-1 3-10 16,-2-1-3-16,-1 2-21 0,-1 0-19 0,-3 2-28 15,-2 0-57-15,2 1-67 0,-2-1-141 16,-4-1-134-16,-5-5-697 0</inkml:trace>
  <inkml:trace contextRef="#ctx0" brushRef="#br0" timeOffset="-114115.86">5459 14762 2146 0,'0'0'-22'0,"0"0"36"15,0 0 6-15,0 0 5 0,0 0-7 16,0 0-10-16,0 0 9 0,0 0 3 0,0 0 0 15,0 0 1-15,0 0-6 0,0 0-1 0,108-86-2 16,-86 82 0-16,-2 3-3 0,2 1-2 0,1 0-4 16,-2 2 0-16,0 4-3 0,-2 0-1 15,-3 2 0-15,3 0-3 0,-7 2 3 0,1 1 1 16,-6 0 0-16,0 3 2 0,-4 1 1 0,-3 1 0 16,-3 1-1-16,-5 3 0 0,-3-2-1 15,-4 2-2-15,1 0 6 0,-6-2 1 0,4-1-2 0,-2 1 11 16,1-4-1-16,1-1 3 0,2-3 8 15,3-1-7-15,2-4-3 0,5-2-2 0,-2-2-8 16,6-1-8-16,0 0-6 0,0 0-7 0,4-4 5 16,2-1 2-16,4-1 5 0,2-2 0 0,3 0-5 15,-1 1 4-15,5 0-4 0,0 1 3 16,-1 3 2-16,0 2-2 0,-1 0 0 16,3 1 5-16,0 0-5 0,-1 1 5 0,0 3 6 15,-1 2-3-15,-2-1 2 0,2 4 1 0,-6-1 0 16,-2 1 2-16,-2 1 12 0,-5 1 8 0,-2 0 3 15,-1 2 7-15,-1 2-2 0,-3-1 4 0,-5-1 4 16,-1 1-1-16,-2 0-4 0,-4 1-8 0,2 1-5 16,-5-1-4-16,1 1-3 0,-2-1-2 0,0-1-2 15,5-1-4-15,-3-2 0 0,3 0-6 16,1-2 2-16,4-1-3 0,-1-3-5 0,2 0-3 16,2-2-12-16,2 0-16 0,1-2-29 0,0 0-38 15,3-1-75-15,1 0-131 0,0-2-128 16,0-1-116-16,0 1-656 0</inkml:trace>
  <inkml:trace contextRef="#ctx0" brushRef="#br0" timeOffset="-113897.31">6056 14885 2518 0,'0'0'-48'0,"0"0"39"0,0 0 48 16,0 0 34-16,0 0-4 0,0 0-17 0,0 0-6 16,0 0-10-16,132-35-9 0,-105 26-14 0,0 2-12 15,1-1-7-15,-1 0-20 0,-3 1-38 16,-4-2-63-16,1 2-79 0,-1 1-118 0,-2 0-184 16,-5 2-345-16,-4 2 150 0</inkml:trace>
  <inkml:trace contextRef="#ctx0" brushRef="#br0" timeOffset="-113679.8">6598 14636 1845 0,'0'0'98'0,"0"0"-1"0,0 0 29 15,0 0 6-15,0 0-28 0,0 0-30 16,0 0-22-16,0 0-16 0,0 0-14 0,0 0-13 15,-11 128-5-15,9-103-4 0,-1-2-5 0,-1-1-1 16,1 2-12-16,0-2-18 0,0 2-35 0,3-3-48 16,0-3-58-16,3-3-96 0,2-3-120 0,0-2-77 15,-2-6-561-15</inkml:trace>
  <inkml:trace contextRef="#ctx0" brushRef="#br0" timeOffset="-113444.37">6887 14509 1264 0,'0'0'949'15,"0"0"-899"-15,0 0 24 0,0 0 10 16,0 0 5-16,0 0-24 0,0 0-13 0,0 0-5 16,0 0-5-16,-17 141-9 0,17-112-5 0,1 1-4 15,-1 0-7-15,0 2-4 0,-1 1-7 16,-2-3-6-16,-2 1-4 0,2-3-2 0,1-2-2 15,-2-4-10-15,3-2-20 0,0-4-39 0,1-1-45 16,-2-5-64-16,1-1-94 0,0-4-144 0,1-1-100 16,-1-2-626-16</inkml:trace>
  <inkml:trace contextRef="#ctx0" brushRef="#br0" timeOffset="-113213.95">6489 14665 1639 0,'0'0'75'0,"0"0"15"0,0 0 23 0,0 0 30 15,0 0-12-15,0 0 4 0,0 0 2 16,0 0-17-16,0 0-21 0,0 0-24 0,0 0-21 16,110 118-19-16,-87-103-15 0,1-1-9 0,0-2-9 15,1 0-7-15,-3-3-8 0,1 0-18 0,-2-2-31 16,-2 1-34-16,-1-1-55 0,-3 1-74 15,-1 0-118-15,-1 0-155 0,-2-1-70 0,-6-2-319 0</inkml:trace>
  <inkml:trace contextRef="#ctx0" brushRef="#br0" timeOffset="-112959.52">7099 14551 2157 0,'0'0'60'15,"0"0"34"-15,0 0 10 0,0 0-2 16,0 0-39-16,0 0-30 0,0 0-1 0,0 0-2 16,0 0-5-16,0 0 0 0,0 0-8 0,-8 142-1 15,8-111-2-15,0 0-5 0,0 4 0 0,-1-2-7 16,-5 1-9-16,6-3-14 0,-2 1-29 15,0-5-26-15,0 1-37 0,2-6-68 0,0-4-93 16,0-3-150-16,1-4-104 0,1-6-590 0</inkml:trace>
  <inkml:trace contextRef="#ctx0" brushRef="#br0" timeOffset="-112702.73">7345 14511 1991 0,'0'0'71'0,"0"0"31"15,0 0 15-15,0 0 6 0,0 0-38 16,0 0-17-16,0 0-6 0,0 0-9 0,0 129-13 16,1-105-13-16,-2 3-5 0,0-2-2 0,-2 2-5 15,1-1 0-15,0-1-6 0,-1-2-5 0,1-1-6 16,0-2-5-16,0-2-8 0,0-2-18 0,1-2-20 15,0-2-41-15,1-1-50 0,0-2-69 16,0 0-105-16,0-2-115 0,0-1-61 0,0-2-524 0</inkml:trace>
  <inkml:trace contextRef="#ctx0" brushRef="#br0" timeOffset="-112437.34">7016 14590 1514 0,'0'0'41'0,"0"0"51"0,0 0 32 0,0 0 38 16,0 0 1-16,0 0-24 0,0 0-11 0,0 0-9 16,0 0-14-16,0 0-21 0,103 119-15 15,-85-98-13-15,1 1-15 0,-2-1-12 0,1 0-7 16,-3-1-12-16,1-2-7 0,-2 0-1 0,0-3-5 15,0-3-11-15,0-1-8 0,-2-1-19 0,0-1-34 16,-1-1-31-16,-1-1-23 0,1 1-38 16,1-2-100-16,1-3-147 0,-1-1-118 0,-4 0-601 0</inkml:trace>
  <inkml:trace contextRef="#ctx0" brushRef="#br0" timeOffset="-112247.61">7854 14575 2587 0,'0'0'54'15,"0"0"25"-15,0 0 13 0,0 0 1 0,0 0-30 16,0 0-30-16,0 0-20 0,0 0-14 0,0 0-10 16,0 0-15-16,0 0-20 0,0 0-46 15,0 0-105-15,0 0-185 0,2-17-244 0,0 20-855 0</inkml:trace>
  <inkml:trace contextRef="#ctx0" brushRef="#br0" timeOffset="-112065.73">7795 14895 2510 0,'0'0'32'0,"0"0"2"16,0 0 15-16,0 0 7 0,0 0-15 0,0 0-18 15,0 0-4-15,0 0-11 0,0 0-18 0,0 0-24 16,0 0-50-16,0 0-94 0,0 0-172 0,38-8-254 16,-35 8-840-16</inkml:trace>
  <inkml:trace contextRef="#ctx0" brushRef="#br0" timeOffset="-104340.83">3624 16118 1516 0,'0'0'-27'0,"0"0"49"15,0 0 26-15,0 0 30 0,0 0 1 0,0 0-15 16,0 0-1-16,0 0 6 0,0 0-2 0,0 0-5 16,0 0-4-16,79-81-8 0,-62 77-2 15,2-1-8-15,0 2-6 0,1 0-4 16,1 1-9-16,-2 2-5 0,0 0-8 0,-4 0-6 16,3 1 0-16,-5 4-1 0,-3 0-2 0,0 2 7 15,-4 0-5-15,-3 3 2 0,0 0 7 0,-3 0-2 16,0 3 4-16,-3 0 1 0,0 1-2 0,-5 0-4 15,-1 1-2-15,-2 0 1 0,0-1-3 16,1 0 3-16,-1-1 0 0,1-1-4 0,1 0 2 16,0 1 0-16,2-2-1 0,3-1-1 0,1 1 1 15,-1 0-5-15,3-1 1 0,1-1 3 0,0 0-3 16,0 0 4-16,2 1-2 16,4-1 0-16,-3 0-4 0,5-1 7 0,0-1 1 0,0 1-11 15,2-1 7-15,3-2-15 0,-1 2-6 0,0-1-2 16,6 0-25-16,-1-1-40 0,-2-2-65 0,5-2-79 15,1-1-108-15,4 0-110 0,-8-3-142 0,-3 0 74 0</inkml:trace>
  <inkml:trace contextRef="#ctx0" brushRef="#br0" timeOffset="-104114.41">4508 15984 2072 0,'0'0'183'16,"0"0"-178"-16,0 0 41 0,0 0 21 0,0 0-15 15,0 0-34-15,0 0-14 0,0 0 1 0,-89 128-1 16,78-108 2-16,1 0-1 0,-2 1-4 0,-4 2-2 16,5-2-11-16,-1 0-15 0,1-1-37 15,1-1-71-15,0-3-102 0,2-3-137 0,1-2-120 16,5-4-281-16,0-4 426 0</inkml:trace>
  <inkml:trace contextRef="#ctx0" brushRef="#br0" timeOffset="-103913.67">4177 16080 1772 0,'0'0'-4'0,"0"0"26"0,0 0 45 16,0 0 42-16,0 0 0 0,0 0-30 0,0 0-13 15,0 0-8-15,0 0-7 0,131-3-4 0,-107 8-11 16,4 2 0-16,-1 1-8 0,-3 1-13 0,2 2-6 16,-2-1-16-16,-2 1-17 0,-1 2-20 15,-1 1-33-15,-1 1-73 0,-1-2-119 0,-3 0-125 16,0-3-105-16,-8-4-537 0</inkml:trace>
  <inkml:trace contextRef="#ctx0" brushRef="#br0" timeOffset="-103522.8">4863 16278 1991 0,'0'0'-75'0,"0"0"40"0,0 0 64 0,0 0 35 16,0 0-27-16,0 0-19 0,0 0-1 15,0 0-3-15,0 0 1 0,65-122-6 0,-52 98 3 16,1-2-4-16,-2 4 6 0,-3 1 3 0,-2 1 1 16,-2 2 15-16,-4 2 1 0,-1 1 5 0,0 2 6 15,0 4-2-15,0 2 6 0,-1 3 5 16,-2 4 0-16,-2 0-13 0,3 0-15 0,-4 7-18 15,4 4-10-15,0 4-2 0,0 1 0 0,-1 2 4 16,3 1-3-16,0-1 4 0,0 0-4 0,0 1 1 16,3-1 0-16,-1-1-2 0,1-2-3 15,4-2-12-15,0-1-19 0,-2-4-42 0,5-2-56 16,-2-2-96-16,1-2-108 0,-2-2-136 16,-1 0-463-16</inkml:trace>
  <inkml:trace contextRef="#ctx0" brushRef="#br0" timeOffset="-103383.56">4993 15815 1703 0,'0'0'203'0,"0"0"-154"0,0 0 10 16,0 0 0-16,0 0-56 0,0 0-100 0,0 0-91 16,0 0-113-16,0 0-131 0,0 0-626 0</inkml:trace>
  <inkml:trace contextRef="#ctx0" brushRef="#br0" timeOffset="-102739.84">5254 16105 2207 0,'0'0'70'0,"0"0"33"0,0 0 8 15,0 0-27-15,0 0-40 0,0 0-12 0,0 0-5 16,0 0 2-16,0 0-12 0,7-135-4 0,-5 117 1 15,-1 3-7-15,-1 3 8 0,0 2-1 0,0 4 3 16,-4 2-1-16,-2 2-5 0,0 2-9 0,0 0-16 16,-4 8-10-16,0 4-8 0,-3 6 2 0,-2 3 5 15,3 3 7-15,-1 1 5 0,2 0-4 16,-3 1 9-16,8-1-8 0,-2 0 1 0,1-1 6 16,4-1-4-16,2-1 4 0,1-3-2 0,0-2 0 15,3-4-11-15,4-3-3 0,-2-3-3 0,5-4-8 16,0-3 9-16,-1 0 8 0,0-2 6 15,2-6 11-15,-1-3 6 0,0-3 3 0,0-3 1 16,-1 0 6-16,0 0-3 0,-1-2 1 0,-2 1 5 16,0 0 0-16,-3 2-2 0,1-1 4 15,0 2-6-15,-3 2-7 0,0 1 4 0,0 4-9 16,1 1-1-16,-2 3 4 0,0 3-10 0,0 1-4 16,3 0-3-16,-2 0 0 0,2 4-1 0,-2 3 9 15,4 1 4-15,-1 4-2 0,-2 0 3 16,4 4-2-16,-3-2 1 0,3 1-1 0,-1-1 1 15,2 0-2-15,-1-3-1 0,1 1 4 0,3-3-2 16,-2-1 1-16,1-1-1 0,0-3 0 0,2-3-2 16,-1-1 2-16,0 0 4 0,2-6-3 0,-1-2 8 15,0-1 1-15,0-3 2 0,-2 0 4 0,2 1-3 16,-2-2-2-16,-1 1 2 0,1-2 0 16,-4 0-4-16,4 2 4 0,-2-2-5 0,-3 1-4 15,4 1 2-15,1 3-6 0,-3 0 2 0,1 1-3 16,2 1 0-16,-1 1 1 0,-2 3-2 0,1 2 3 15,1 1-1-15,1 0-2 0,-4 3 0 16,4 3 4-16,-1 1-2 0,0 2 8 0,-4 2 4 16,4 0-7-16,-3 1 5 0,1 1-2 0,1 0-1 15,-2-1 1-15,2 2 0 0,-1 0-2 16,4 0 1-16,-2-1 3 0,1-1-6 0,1-1-2 16,1-2-4-16,-1-2-9 0,4-4-9 0,-1-1-17 15,0-2-33-15,4 0-64 0,-3-5-94 16,4-3-147-16,-6 1-156 0,-3 1-658 0</inkml:trace>
  <inkml:trace contextRef="#ctx0" brushRef="#br0" timeOffset="-102319.43">5830 15575 2268 0,'0'0'16'0,"0"0"20"0,0 0 28 0,0 0 16 15,0 0-6-15,0 0-13 0,0 0-7 16,-17 141-7-16,17-106-8 0,0 1-12 0,1-2-1 16,4 0 0-16,-1 1 0 0,-2-2-9 0,3 0-6 15,-2-5 2-15,5-2-13 0,-3-5 8 0,3-3-5 16,0-5-4-16,0-3 0 0,-1-5-3 16,-1 0-4-16,4-4-4 0,-2-1-3 0,-2-2-7 15,1-6 3-15,4-2 3 0,-2-3 0 0,0-2 0 16,1-1-5-16,-1-2 2 0,0-1-4 15,-2 2 8-15,2 2 0 0,0 2-5 0,0 3-1 16,0 3-7-16,0 3 1 0,-2 3-3 0,2 1 4 16,-1 0 0-16,1 6 7 0,-1 1 8 0,1 1-2 15,-4 1 12-15,2 2 0 0,-5 0 0 0,2 3 9 16,-2-1 1-16,-2-1 6 0,1 1 4 16,-7-1 4-16,1 1 1 0,-5 0-2 0,-4 0 2 15,1-1-1-15,-4 0-6 0,3-2 3 0,-3-2-5 16,2-1-8-16,-3-1 7 0,5-2-16 15,-1-3-5-15,1-1-8 0,2 0-24 0,1-1-16 16,3-3-42-16,2-2-66 0,-4-1-112 0,9-1-151 16,-2 2-97-16,2 2-564 0</inkml:trace>
  <inkml:trace contextRef="#ctx0" brushRef="#br0" timeOffset="-101890.78">6308 15897 1739 0,'0'0'171'16,"0"0"3"-16,0 0 23 0,0 0-5 0,0 0-79 15,0 0-43-15,0 0-18 0,0 0-26 0,0 0-11 16,0 0-15-16,0 0-1 0,0 0 2 0,0 0-2 16,-122 59 1-16,108-36 3 0,0-2 0 15,4 0-2-15,3 1 7 0,2-2-3 0,0-1-3 16,5 0 0-16,0-4-2 0,6-2-6 0,2-4-1 15,3-2 6-15,4-3-13 0,0-3 3 0,2-1-4 16,1-1-8-16,1-7 8 0,1-3-2 16,-2-3 0-16,-2-1-1 0,-2-3 2 0,-2 1 1 15,-3 0 6-15,-1 1 10 0,-5 0-2 0,0-1 2 16,-1 0 0-16,0 1 1 0,-2-1-2 16,0 2 5-16,0 2 0 0,0 3-3 0,-2 0 6 15,-2 2-5-15,3 2 3 0,-1 1 0 0,1 3 0 16,-1 1 0-16,1 1-9 0,1 1 2 0,0 6-8 15,0 2 6-15,0 5 3 0,0 1-1 16,1 1 3-16,2 3-3 0,0 0 4 0,1-2-4 16,2-1 5-16,0-1-5 0,-2-1-4 0,2-2 1 15,-1-2-10-15,2-3-19 0,0-2-21 0,1-2-36 16,0-3-56-16,3 0-53 0,-1-3-73 16,0-4-135-16,-2 0-59 0,-2 2-472 0</inkml:trace>
  <inkml:trace contextRef="#ctx0" brushRef="#br0" timeOffset="-101665.37">6138 15553 2571 0,'0'0'1'0,"0"0"21"0,0 0 26 15,0 0 12-15,0 0-11 0,0 0-15 0,0 0-1 16,0 0-8-16,0 0-7 0,131 99-7 16,-103-96-11-16,0 0-7 0,-1-3-21 0,-1 0-36 15,-2 0-67-15,2 0-133 0,-3-2-198 0,-8 0-198 16,-2 1-596-16</inkml:trace>
  <inkml:trace contextRef="#ctx0" brushRef="#br0" timeOffset="-101376.59">6760 16055 2482 0,'0'0'-56'0,"0"0"34"0,0 0 66 0,0 0 34 15,0 0-5-15,0 0-23 0,0 0-12 0,0 0-10 16,56 130-10-16,-56-105-11 0,1 3-7 0,-7 0-7 16,-4 0-16-16,-3 0-37 0,-3-2-70 15,1 1-111-15,-2-3-188 0,6-5-163 0,5-8-666 0</inkml:trace>
  <inkml:trace contextRef="#ctx0" brushRef="#br0" timeOffset="-100973.02">7122 15897 1544 0,'0'0'69'0,"0"0"55"16,0 0 49-16,0 0 30 0,0 0-48 0,0 0-53 15,0 0-16-15,0 0-17 0,0 0-14 16,54-137-10-16,-46 115-2 0,-1 2-3 0,-1-1 1 15,-1 1 0-15,-1 2-1 0,-1-1-3 0,1-1-4 16,-3 4-4-16,2-1-5 0,-3 5-1 16,1 2 0-16,-1 4 0 0,1 2 0 0,-1 4 1 15,0 0-7-15,0 0-14 0,0 5 2 0,2 4-9 16,0 6-2-16,1 6 12 0,2 5-9 0,-2 3 6 16,1 2-2-16,2 1-4 0,-2-1-9 15,0 1-12-15,1-3-17 0,-1 0-29 0,2 0-21 0,0-2-41 16,3-5-71-16,-1 0-100 0,4-5-164 15,-3-4-118-15,-2-6-575 0</inkml:trace>
  <inkml:trace contextRef="#ctx0" brushRef="#br0" timeOffset="-100757.5">7817 15513 2518 0,'0'0'21'16,"0"0"13"-16,0 0 16 0,0 0 6 0,0 0-22 16,0 0-16-16,0 0-4 0,-50 127-10 15,38-102-3-15,-2 0 0 0,-2-1-3 0,0 1 5 16,0-1-2-16,-1 0-5 0,4-6-7 0,0-2-10 16,3-2-30-16,3-5-61 0,3-3-93 15,2-2-150-15,-1-2-212 0,2-2-722 0</inkml:trace>
  <inkml:trace contextRef="#ctx0" brushRef="#br0" timeOffset="-100547.02">7501 15576 2237 0,'0'0'13'0,"0"0"37"0,0 0 28 15,0 0 41-15,0 0-8 0,0 0-16 0,0 0-2 16,0 0-18-16,132 64-10 0,-107-53-20 15,2 0-13-15,2 0-12 0,-2-3-8 0,-1 2-12 16,-2-1-8-16,0-1-7 0,-3-2-35 0,-1 0-20 16,-3 0-41-16,-2-2-55 0,0 2-61 15,-1 1-89-15,-3 0-78 0,-2-2-88 16,-4 0-724-16</inkml:trace>
  <inkml:trace contextRef="#ctx0" brushRef="#br0" timeOffset="-99473.35">8364 15748 1485 0,'0'0'173'0,"0"0"8"15,0 0 17-15,0 0 11 0,0 0-51 16,0 0-67-16,0 0-24 0,0 0-13 0,0 0-10 15,0 0-15-15,0 0-7 0,15-123-6 0,-15 105-1 16,0 2-5-16,-3 1 4 0,-3 2 1 0,-1 3-8 16,-2-2 5-16,-4 4-11 0,-1 1-2 0,0 3-2 15,-4 2-9-15,-1 2-2 0,0 0-5 16,-1 7 1-16,-2 3 0 0,0 1 4 0,5 3 1 16,-2 0 3-16,4 0 2 0,3 1 5 0,3-1 3 15,1 1-3-15,5-1 0 0,0-1-6 0,3-1-4 16,0-4-4-16,5 1-3 0,5-4 0 0,1-1 1 15,4-2 3-15,2-2 2 0,2-2 2 16,2-4 2-16,3-3 1 0,-2 0 3 0,0-1 1 16,-1 1 0-16,-5 3 2 0,-1 0 1 0,-3 2-4 15,0 2 3-15,-4 2 3 0,0 0-6 16,0 0 7-16,-2 6 2 0,0 1-4 0,-1 2 4 16,0 1 0-16,0 3-1 0,0 1-2 0,0 1 4 15,1 0-1-15,0-1-1 0,0 0 2 0,2 1 1 16,3-4-4-16,-1-2 1 0,1-4 7 15,2 0-5-15,-2-3 6 0,0-2 2 0,2 0-4 16,-2-5 4-16,4-5 1 0,-1-3-2 0,1-3-3 16,1-4 0-16,-2 0-3 0,0-1-3 0,-1-2 7 15,-2 1-1-15,-1-3 1 0,1 3 2 0,-3-4-3 16,-2 1-4-16,-1-2 2 0,-2-2-3 16,2-3-3-16,-3-1 2 0,0-3-5 0,-2 1-1 15,0-3-1-15,-2 0-2 0,2 2-3 0,-7 3-1 16,1 4 6-16,-1 4-1 0,-2 6 6 0,0 7 6 15,1 5 1-15,-1 3 0 0,-1 4 0 0,1 0-10 16,-1 9-4-16,-2 4 0 0,5 3-1 16,-2 4 6-16,0 4 3 0,5 2 1 15,-2 3 1-15,5 2 2 0,0 4-2 0,1-2 1 16,0 1 3-16,0 2-1 0,3 0 0 0,4-1 2 16,0-1-4-16,2-3-3 0,1-2-5 0,5-5 3 15,-3-3-9-15,4-4-3 0,-1-3 5 0,3-4-12 16,-2-3 3-16,1-4-1 0,1-3-3 15,0 0 2-15,-1-1 5 0,0-6 3 0,-2 1-5 16,-1-3 8-16,-3-2-5 0,2 1 2 0,-3-1 7 16,-2 2-2-16,2-1 7 0,-4 0-2 0,-1 0 1 15,2 0 1-15,-4 1-5 0,3-1 4 0,-3 3-2 16,-2-1 2-16,1-1 1 0,-2 1 1 0,0 1 1 16,0 0-1-16,-1 1-1 0,0 1 1 15,0 1 6-15,-3 1-1 0,-1 1 4 0,2 2 2 16,-2-1 1-16,2 1 0 0,-2 0 4 0,0 0-3 15,1 4-5-15,-2 3 1 0,0 2-5 0,1 0 0 16,-2 2 0-16,4 2-1 0,-4-1-2 16,2 3 1-16,2 0 4 0,-2 1-2 0,5 1 4 15,-2 1 1-15,0-1 0 0,2-1-2 0,0-1-1 16,0-1-2-16,4-1-7 0,1-3 1 16,1-1-5-16,4-3-1 0,0-3-1 0,0 0-1 15,3-3 0-15,0 0-4 0,2-4-1 0,-1-2-13 16,2-2-10-16,0-2-22 0,0 0-41 0,2-2-87 15,-4 3-226-15,-5 2-913 0</inkml:trace>
  <inkml:trace contextRef="#ctx0" brushRef="#br0" timeOffset="-98967.08">8979 15702 1477 0,'0'0'35'0,"0"0"15"0,0 0 34 0,0 0 40 16,0 0 7-16,0 0-7 0,0 0-7 16,0 0-20-16,0 0-15 0,0 0-16 0,0 0-7 15,0 0-6-15,0 0-16 0,117-65-1 0,-106 54-9 16,1 0-4-16,2 0-6 0,-2-1-6 0,-1-1 1 16,-4 2-8-16,0-2 6 0,0 2-4 0,-4-1 0 15,3 0 1-15,-5 1-2 0,-1 1 3 16,0-2-3-16,-1 4 2 0,-7 0-1 0,2 2-1 15,-1 2 4-15,-2 0-5 0,-2 3-2 0,-1 1-1 16,-4 0-6-16,6 0-3 0,-1 6 4 16,1 1-6-16,0 2 4 0,1 3 5 0,0 2-3 15,4 2 6-15,-2 3-2 0,6 2 4 16,-1 2 3-16,2 1 0 0,0 2 10 0,2 2-4 16,7-1 3-16,1 1-3 0,1-5-6 0,2-2-4 15,5-2-4-15,2-6 0 0,1-3-9 0,1-1-2 16,4-5-13-16,-1-1-25 0,-2-3-20 0,0 0-38 15,-2-4-31-15,-1-2-98 0,-7 2-288 0,-4-1-881 0</inkml:trace>
  <inkml:trace contextRef="#ctx0" brushRef="#br0" timeOffset="-98195.98">4460 16854 1699 0,'0'0'14'15,"0"0"74"-15,0 0 39 0,0 0 18 0,0 0-18 16,0 0-67-16,0 0-31 0,0 0-13 16,0 0-1-16,0 0 17 0,0 0 9 0,0 0 9 15,24-7-1-15,-3 2-5 0,5-2-9 0,2-1-11 16,2-2-5-16,1 1-9 0,0-2-6 0,0 2-8 15,0 0-16-15,2-1-35 0,-3 3-50 0,-4-1-76 16,-2 3-127-16,-3 1-162 0,-9 3-152 16,-4 1-241-16</inkml:trace>
  <inkml:trace contextRef="#ctx0" brushRef="#br0" timeOffset="-97962.06">4540 17008 2194 0,'0'0'-9'0,"0"0"25"0,0 0 25 16,0 0 24-16,0 0 13 0,0 0-13 0,0 0 0 16,0 0-10-16,0 0-11 0,0 0-5 0,0 0-16 15,125-32-4-15,-105 25-7 0,0-1-10 0,2-2-10 16,0 2-12-16,1-1-27 0,-4 0-31 0,-2 1-43 15,0 0-74-15,-6 1-69 0,3 1-85 0,-5 1-96 16,-1 1 8-16,-6 3-308 0</inkml:trace>
  <inkml:trace contextRef="#ctx0" brushRef="#br0" timeOffset="-97556.22">4713 16697 1268 0,'0'0'115'0,"0"0"40"0,0 0 25 16,0 0-3-16,0 0-56 0,0 0-36 0,0 0-18 16,0 0-1-16,0 0 0 0,0 0-5 15,0 0-5-15,0 0-3 0,0 0-1 0,0 0-9 16,72-13-4-16,-59 20-7 0,4-1-4 0,-4 2-3 16,4 0 2-16,-2 0-7 0,2 0-8 15,-2 0 3-15,2 2-10 0,-2-1 1 0,0 1 2 16,-1 0-5-16,3 1 0 0,-2-1-3 0,0 1 4 15,1-1-4-15,-2 1 2 0,-2 0 3 0,0 1-4 16,-1 0 5-16,-4 0-3 0,1 1 1 0,-3-1 1 16,0-2 1-16,-3 1 1 0,1-1-2 0,-3 1 7 15,0 0-2-15,0-2 2 0,-2 0 5 16,1-1-3-16,-3 0-3 0,-3-1 4 0,4 0-3 16,-4 1-7-16,-1 0 6 0,3 0-10 0,-5 0 1 15,2 1 3-15,-1-1-4 0,-2 2-1 16,2-2-2-16,2 1 0 0,-1 0-11 15,-2-1 1-15,2 1-14 0,-1-2-24 0,-1 0-16 0,4-1-35 16,0 1-33-16,0-1-42 0,4-2-75 0,0-1-123 16,1-1-150-16,1-2-13 0,0 1-159 15</inkml:trace>
  <inkml:trace contextRef="#ctx0" brushRef="#br0" timeOffset="-89333.85">5534 17092 499 0,'0'0'51'0,"0"0"-21"16,0 0 31-16,0 0 40 0,0 0 17 0,0 0 0 15,0 0-13-15,0 0-13 0,0 0-7 0,0 0-3 16,0 0-4-16,0 0-4 0,53 32 2 16,-42-36-12-16,0-1 1 0,0-4-5 0,2 0-5 15,1-3-6-15,-3-2-13 0,1-1-5 0,0-1-12 16,0-2 0-16,1-2-3 0,-3 1-3 0,-3 0-1 16,0-1-1-16,-2 5 1 0,-2 1-2 15,-2 1 9-15,-1 2-4 0,0 1 2 0,-2 2 5 16,-5 1-12-16,1 2 0 0,0 1-7 0,-3 1-6 15,-1 1-1-15,1 2-3 0,-1 0-3 0,-1 0-3 16,1 5 0-16,1 1-4 0,2 3 1 0,-1 0-4 16,0 4 6-16,1 1 1 0,4 2 4 15,-1 2 15-15,3 3-7 0,-2 2 9 16,6 0-2-16,-3 0 0 0,5 0-2 0,0-1 6 16,2-1 0-16,2-2-9 0,2-3 10 0,2-1-12 15,1-3 0-15,0-3 7 0,4-5-4 0,0-1 2 16,0-3 5-16,-1-4 4 0,3-6 0 0,0-3 11 15,-1-2-5-15,1-3-5 0,-3-3 2 0,-1-2-4 16,1-1 0-16,-4-2-3 0,-3-2 3 16,2 0-8-16,-1-1 2 0,-2 2 7 0,-1-3-12 15,-1-1 5-15,-3 0-3 0,2-3-1 0,-2-1-1 16,0-3 1-16,0-4-5 0,-2 0-15 0,-3-1 6 16,1 0-7-16,0 7 4 0,0 6 13 15,0 6-1-15,-5 5 8 0,1 7 2 0,2 7 8 16,-3 4-10-16,2 1-11 0,-1 9-9 0,-2 7-10 15,4 5 9-15,-5 6 8 0,3 6 7 0,0 3 3 16,1 7 3-16,3 0-5 0,0 2 6 0,0-1-1 16,2 0-1-16,3-2 7 0,0-1 0 15,2-2 5-15,1 0-2 0,1-4 6 0,2-4-8 16,0-6-10-16,2-4 3 0,3-7-14 16,-1-4 0-16,5-4 1 0,0-4 1 0,-2-2 3 15,-1 0-2-15,-1-7 12 0,0-3-4 0,-3-3 3 16,1-1 0-16,-3-5-6 0,-2-1 1 0,3 0 4 15,-3-1 2-15,-2 1-3 0,-1 0 2 0,-1 0-4 16,-3 0-1-16,0-1 0 0,-2 0 1 0,0 2 0 16,-1 3 2-16,1 5 6 0,0 4 2 15,0 3 8-15,0 3 8 0,-1 1-11 0,-1 0-5 16,0 5-12-16,1 5-7 0,-4 5 7 0,4 6 6 16,-1 3 6-16,0 1 2 0,1 2 8 0,1 1-5 15,0-1 5-15,0 2-7 0,1-1-1 16,-1-2-2-16,2-3-8 0,6-2-2 0,-1-4-28 15,2-4-32-15,2-3-58 0,2-3-98 16,-1-6-175-16,0 0-134 0,-5-1-617 0</inkml:trace>
  <inkml:trace contextRef="#ctx0" brushRef="#br0" timeOffset="-89164.29">6328 16733 2706 0,'0'0'7'0,"0"0"22"16,0 0 4-16,0 0 11 0,0 0-28 0,0 0-24 16,0 0-32-16,0 0-33 0,0 0-41 0,0 0-55 15,0 0-75-15,0 0-165 0,0 0-128 16,0 0-630-16</inkml:trace>
  <inkml:trace contextRef="#ctx0" brushRef="#br0" timeOffset="-88957.84">5833 16721 2364 0,'0'0'-27'16,"0"0"53"-16,0 0-9 0,0 0 2 15,0 0-3-15,0 0-12 0,0 0 11 0,0 0-4 16,0 0 0-16,0 0-8 0,131 3-13 0,-92-6-28 15,3-2-42-15,-1 2-46 0,1 1-74 0,-1 2-97 16,0 0-116-16,-9 1-25 0,-11 0-419 0</inkml:trace>
  <inkml:trace contextRef="#ctx0" brushRef="#br0" timeOffset="-87303.72">6530 16976 1217 0,'0'0'169'0,"0"0"13"16,0 0 28-16,0 0-21 0,0 0-49 0,0 0-28 16,0 0 1-16,0 0-10 0,0 0-15 15,0 0-14-15,0 0-17 0,0 0-20 0,0 0-10 16,-46-39-5-16,38 51-11 0,-1 3 6 0,1 2-4 16,-1 3-4-16,0 2 6 0,3 1-5 15,1 0 2-15,1 2-5 0,1-1 3 0,2 1-8 0,0-3 2 16,1-2-2-16,1-1-4 0,3-4-2 15,5-2-5-15,2-1 7 0,0-4-9 0,3-4 7 16,1-1 4-16,0-3-11 0,2-1 3 0,2-6-5 16,0-4-2-16,0-4 6 0,0-1 4 15,0-5-7-15,0-1 5 0,-5-1-2 0,4-2-6 0,-3-1 10 16,0-2-5-16,-3 2 6 0,-1-3 1 16,2 1 6-16,-3-2 3 0,-1 1-9 0,0-5 11 15,-1 1-12-15,-2-4 1 0,1-2 2 0,-1-2-4 16,-1 0-1-16,-3 2-2 0,3 3 4 15,-2 4-9-15,1 5 11 0,-1 5-2 16,0 8-1-16,-2 5 11 0,1 5 0 0,-2 4-3 0,0 4-5 16,-6 6-2-16,4 6-7 0,-5 5 5 0,1 4 7 15,0 4-2-15,-1 3 3 0,2 4 0 16,-1 1 3-16,0 4-4 0,2-2 9 0,2 1-3 16,-2-2-4-16,3-1 12 0,1-1-12 0,0-3 2 15,3-3 0-15,1-3-3 0,5-6-5 16,0-3-2-16,5-5-2 0,-3-5-10 0,3-2 10 15,-1-2-6-15,-1-4 1 0,1 0 5 0,-1-2-6 16,1-6 3-16,-3 0-4 0,0-4 1 16,1-3 0-16,-1-3 0 0,-1 2 6 0,1-4-1 0,-1 1-1 15,-3 1 5-15,1 2-5 0,0 0-2 16,-3 1 6-16,-1 2-4 0,1 0 6 0,-2 4 1 0,-1 3-2 16,-1 3 0-16,0 2-3 0,0 1 0 15,0 0-8-15,0 4 6 0,0 4 3 0,0 3-3 16,0-1 15-16,0 4-2 0,0 0-1 0,0 1 1 15,0 1-2-15,0 0-3 0,0 0 1 16,0 3 1-16,2-2 0 0,2 0 5 0,0-2-2 16,3-3 3-16,-2-2-7 0,2-2-2 0,1-1 4 15,-1-4-9-15,3-2 7 0,0-1-5 16,0-1 0-16,4-7 10 0,-1-1 0 0,1-2 1 16,-1-2-1-16,0-2 2 0,-2 0-7 0,-2-1 4 15,1 0 0-15,-4-2-6 0,0 0 4 0,1 2-1 16,-3-3 5-16,-1 3-2 0,1-2 2 15,-4 2-1-15,0 0-4 0,0 1 6 0,0 1-5 16,-4 2 5-16,-2 2 1 0,0 2-2 0,1 3 3 16,0 1 0-16,-5 2 1 0,6 2-6 0,-1 0 0 15,1 6-8-15,-1 1 1 0,2 5 0 0,-3 2 2 16,2 2-3-16,1 1-1 0,2 3 6 0,0 2-7 16,1-1 12-16,1 3-6 0,0-2-4 15,1 1 5-15,1-2-4 0,2-3 4 0,-1-1-4 16,2-2 5-16,-1-4-5 0,3-1-3 0,1-3 1 15,0-1-5-15,1-4 2 0,3 0 3 0,-1-2 8 16,5-5-2-16,0-4 7 0,1-2-5 16,-1-3-6-16,3-3 7 0,-4 0-7 0,-1-2 5 15,0-1-3-15,-2 0 2 0,-1-2-2 16,-6-2-6-16,1 2 10 0,-3-4-10 0,0 0 4 16,-4-3 9-16,0-2-5 0,0-5 1 0,0-2 2 15,-2-3-11-15,-1-2-15 0,-1 0 3 0,-1 4-10 16,-1 6 8-16,2 5 17 0,-1 7 2 15,3 8 13-15,-1 5 3 0,1 4 5 0,0 4-9 16,2 0-4-16,0 5-3 0,-1 5-9 0,1 5 10 16,0 6 0-16,0 3-2 0,0 4-3 0,3 1 4 15,0 4-6-15,1 2 2 0,2 1 9 16,-1 2-10-16,3-2 4 0,-3-1-3 0,0-6 0 0,1-1-1 16,-1-3 4-16,4-2 2 0,-2-3-9 15,1-3 7-15,0-3-5 0,6-4-1 0,-2-1 3 16,3-4-6-16,-1-2 2 0,0-1-4 0,-4-1 4 15,-3-1-6-15,0 0 2 0,-5-1 6 0,-1-4 0 16,-1 1 8-16,-1-1 0 0,-5 0-6 16,-4 1-7-16,0-1-2 0,-5 1-5 0,0-1 0 15,-1 0 7-15,-2 2-5 0,2-3 2 16,0-1 1-16,0-1 0 0,4-2-4 0,0-1 4 16,2-1-2-16,2 0-2 0,0 1 7 0,4 1 0 15,2 0 4-15,1 0-1 0,1 0 2 0,0 1-8 16,3 2-4-16,4 0 3 0,1 1-10 0,1 0 4 15,0 1-1-15,0 2-4 0,0-1 5 16,1 3-1-16,0 0 4 0,1 0 2 0,-1 1 1 16,0-1-1-16,1 1-4 0,-1-1 2 0,2 1-2 15,-2-2 8-15,0 2 4 0,3-1 8 0,2-1-4 16,3 0 6-16,-1-2 0 0,2 1-8 16,2-1 8-16,-1-1-5 0,4-1 0 0,0 0 5 0,1-1-2 15,2 0 2-15,-1 1-1 0,-1 2 5 16,-4 0-5-16,-5 2 3 0,-4 2 1 0,-4 0 13 15,-4 2 23-15,-4 4 13 0,0 2 5 0,-8 4-10 16,-3 0-4-16,1 0-8 0,-1 2 5 0,-3-1-5 16,2 2-8-16,-3-1-11 0,2 2-10 15,1 2 1-15,-1-1-6 0,3 4 8 16,3 0 1-16,-1-1-6 0,1 1 1 0,2-1-9 16,1 0 2-16,2 0-4 0,0-2 3 0,2-2-4 15,0-2-6-15,2-4 3 0,3-3-9 0,1-2 2 16,3-3-5-16,2-2 0 0,-1 0-7 0,2-7 9 15,1-4 2-15,-1-3-9 0,2-3 8 0,-3-3-12 16,1-1 5-16,-2 1 7 0,0-1 3 16,-2 0 11-16,1 0-2 0,-4-1 8 0,0 1-3 15,-2-1 2-15,2 1-2 0,-3 2-4 0,0-1 2 16,0 3-2-16,0 3 3 0,-1 3-1 0,-1 3 9 16,1 3-3-16,-1 5 2 0,0 0 6 15,0 5-5-15,0 4 0 0,0 4 0 0,0 1 1 0,-1 4-5 16,-2 3 9-16,0-1-3 0,2 3-9 15,-1 0 5-15,1 1-8 0,0 0 1 0,-2-3-1 16,2 1 1-16,2-3-9 0,-1-2-16 0,0-3-19 16,0-3-64-16,4-3-88 0,3-2-169 15,-2-4-211-15,-1-1-727 0</inkml:trace>
  <inkml:trace contextRef="#ctx0" brushRef="#br0" timeOffset="-87048.18">8112 16727 1784 0,'0'0'576'16,"0"0"-571"-16,0 0 22 0,0 0 34 0,0 0 14 15,0 0-20-15,0 0-21 0,0 0-15 0,0 0-7 16,0 0-14-16,0 0-1 0,123-60-10 0,-106 54-30 16,-1 0-51-16,-2 3-86 0,-1-1-140 15,-2 3-196-15,-3-1-211 0,-2 2-23 0</inkml:trace>
  <inkml:trace contextRef="#ctx0" brushRef="#br0" timeOffset="-86861.76">8150 16957 2255 0,'0'0'40'15,"0"0"19"-15,0 0 20 0,0 0-4 0,0 0-18 16,0 0-18-16,0 0-10 0,0 0-11 0,0 0-14 16,0 0 0-16,116-9-7 0,-89-3-15 15,-1 1-37-15,2-2-51 0,4 2-94 0,0 0-153 16,-8 4-219-16,-7 3-780 0</inkml:trace>
  <inkml:trace contextRef="#ctx0" brushRef="#br0" timeOffset="-86423.22">8714 16831 1826 0,'0'0'260'0,"0"0"-297"15,0 0 48-15,0 0 72 0,0 0 5 16,0 0-18-16,0 0-17 0,0 0 2 0,0 0-11 15,0 0-11-15,0 0-4 0,0 0-6 0,0 0 4 16,0 0-2-16,100-104-2 0,-92 86-4 0,-2-1-4 16,-1-1 4-16,0-1 0 0,-1 1-2 15,-3 0-1-15,3 2-1 0,-4 1-10 0,0 1 4 16,0 3 4-16,0 4-3 0,-2 2 14 0,-1 4 5 16,2 1-2-16,1 2 1 0,-3 0-10 15,2 4-16-15,-2 4-6 0,1 4 2 0,0 6-7 16,-2 4 15-16,1 3 1 0,2 2-3 0,1-2 3 15,1 0-3-15,0-1-4 0,3-2 0 0,0-1 2 16,1-2-3-16,0-1-1 0,1-3-3 0,0-4-13 16,2-3-23-16,2-3-37 0,0-4-62 0,1-1-97 15,1 0-172-15,-2-4-202 0,-2 1-760 0</inkml:trace>
  <inkml:trace contextRef="#ctx0" brushRef="#br0" timeOffset="-86246.18">8909 16364 2190 0,'0'0'302'0,"0"0"-203"15,0 0 20-15,0 0-9 0,0 0-27 0,0 0-47 16,0 0-35-16,0 0-28 0,0 0-16 0,0 0-50 16,0 0-72-16,0 0-136 0,0 0-294 15,-24-13-879-15</inkml:trace>
  <inkml:trace contextRef="#ctx0" brushRef="#br0" timeOffset="-85306.6">9033 16752 576 0,'0'0'84'0,"0"0"27"0,0 0 43 0,0 0 36 16,0 0-19-16,0 0 3 0,0 0-6 0,0 0-22 15,0 0-19-15,0 0-28 0,0 0-13 16,0 0-8-16,0 0-9 0,0 0-8 0,73-76 1 15,-65 60-14-15,-5-1-2 0,3 0-2 0,-3 0-10 0,-2 1 0 16,-1 2-8-16,0 0-2 0,0-2-6 16,-4 4 2-16,-3-1 2 0,0 2-8 0,-1 2 7 15,-1 0-6-15,-3 2-3 0,0 2-2 0,-1 1-5 16,1 3-5-16,-4 1-1 0,3 0-3 16,0 3-4-16,-1 6 5 0,3 2-6 0,1 3 5 15,2 2 0-15,-1 4 1 0,4 2 5 0,-3 2-7 16,4 2 5-16,-2 0-4 0,3 1 1 0,3 0 2 15,0-3 2-15,0-1-1 0,1-4-1 16,6-1 0-16,2-4-3 0,3-3 9 0,-1-3-4 16,2-4 1-16,1-1-2 0,1-3-9 15,1-4 9-15,-1-2-1 0,-1-5 2 0,1-1 3 16,-4-1-5-16,1-3 8 0,-1 0-4 0,-2-2 0 16,-1 0 5-16,1-1-4 0,-3-2-2 0,-1-3 8 15,-2 3-5-15,2-1-2 0,-3 2 6 0,-1-1-11 16,-1 1 4-16,2 3 0 0,-2 2 0 15,0 2 1-15,0 4-4 0,0 3 7 0,0 2-5 16,0 3 6-16,0 1-6 0,0 0-8 0,0 6 0 16,0 5 1-16,0 3 7 0,0 3-3 15,0 2 2-15,2 3-4 0,-2 0-1 0,0 2 5 16,0 1 0-16,0 0 0 0,5-2 0 0,-2-3 0 0,3-2-2 16,-2-3 5-16,4-4-2 0,2-1-9 15,-1-3 8-15,1-2-9 0,2-3 9 0,-2-2 0 16,1 0 2-16,3-2-2 0,-3-6-5 0,2-1 11 15,-2-4-9-15,-2-1 12 0,1-1 0 16,-3-1-5-16,0-2 2 0,0-2-5 0,-1 0 3 16,0-3-3-16,-1 0 6 0,0 2-5 0,-4 0 1 15,3 2 5-15,0 1-5 0,-2 0 1 0,2 1-3 16,2 2-2-16,-2 1 1 0,1 1 3 16,-2 3-2-16,4 1-4 0,-1 4 2 0,1-1-2 15,0 4 0-15,-1 0-2 0,0 2 6 0,2 0-9 16,-2 0 4-16,1 1 7 0,1 4-9 15,-2-1 10-15,2 1-6 0,0 1-1 0,0 1 3 16,-3 0 0-16,2 1 0 0,-2 3-2 0,-1-1 4 16,-2 1 1-16,1 2 3 0,-2 1 3 0,-1 1 3 15,2 0-2-15,-2 2 10 0,0 1-1 0,1-2-6 16,0 2 11-16,0-1-10 0,0 1 1 0,2-4-2 16,0 1-7-16,0-3-3 0,0-4-6 0,3-1-2 15,-2-2-11-15,3-2-6 0,2-2-12 16,2-1-18-16,-1-1-13 0,2-6-14 0,4-2-15 15,0-4-14-15,3-1 7 0,3-1-3 0,4-1-34 16,-1-1-46-16,2 1-98 0,0-1-93 16,-3-2-50-16,-5 6-121 0,-8 4 248 0</inkml:trace>
  <inkml:trace contextRef="#ctx0" brushRef="#br0" timeOffset="-84838.93">9708 16113 1012 0,'0'0'125'0,"0"0"34"0,0 0 29 15,0 0 40-15,0 0-62 0,0 0-38 0,0 0-20 16,0 0-9-16,19 121-7 0,-10-97-1 0,1 1 0 16,-1-2-11-16,1 3-8 0,0-2-10 0,-3 0-3 15,-1 0-5-15,2-2-1 0,-2-1-5 16,-1-1-9-16,-3-3-2 0,4-2-13 15,-4-2-4-15,1-3-5 0,2-2-7 0,-3-2-3 0,2-2-8 16,1 0 6-16,-2-3-5 0,3-1 2 0,-3 0 3 16,4-1-9-16,-2-5 4 15,4-2 2-15,-1-1-3 0,0-1-4 0,1-3 4 16,-2 1-12-16,2 0 4 0,0 0 5 0,1 3-4 16,-1 1 5-16,0 2-6 0,1 1 7 0,-2 2-6 15,-1 1 6-15,2 0 4 0,1 2-8 0,-3 0 6 16,-3 4-3-16,3 2-2 0,-6 2 1 0,5 2 5 15,-2 2-4-15,-3 0 5 0,-1 2 4 16,0 1-4-16,0 1 4 0,0 1-1 0,0-2 4 16,-3 1-1-16,-3-2 3 0,2-2 5 0,-4 1-5 15,-1-1 12-15,-3 1-5 0,1-1-1 0,-6 1 3 16,3 0-2-16,-3-3 2 0,3 1 0 16,-3-2 4-16,5-1-12 0,-2-1 2 0,-1-2-7 15,3 0-9-15,-2-3 2 0,2 0-7 0,0-2-8 16,3 0-25-16,4-6-24 0,-1-2-47 0,5-3-47 15,1-1-55-15,0-3-108 0,5-3-176 0,0 3-126 16,0 5-460-16</inkml:trace>
  <inkml:trace contextRef="#ctx0" brushRef="#br0" timeOffset="-84257.08">10234 16523 1747 0,'0'0'126'0,"0"0"-4"15,0 0 42-15,0 0-13 0,0 0-40 0,0 0-17 16,0 0-23-16,0 0-10 0,0 0-13 0,0 0-7 16,0 0-3-16,0 0-1 0,0 0-1 15,50-104-7-15,-43 89 1 0,-3 1-7 0,-1 0-1 16,1 1-3-16,-4 2 0 0,0 0 0 0,-2 2-5 15,-3 1 7-15,-5 1-6 0,0 2-6 0,0 3 5 16,-3 1-5-16,-3 1-4 0,1 1 4 16,-2 6-7-16,-3 3-6 0,0 3 8 0,6 1-11 15,-4 1 3-15,6 1 4 0,1 1-4 16,1 1 4-16,1 2-2 0,1 2 2 0,3 0-4 0,-1 0 6 16,3-1 0-16,1-1-4 0,2-1 6 15,0-3-4-15,5-3-2 0,6-1 0 0,-2-1 0 16,2-3-5-16,4-4 1 0,-1-1 6 0,-1-3-7 15,3 0 7-15,-2-2-6 0,0-5 6 0,1-2-6 16,-4-1 7-16,2-3 6 0,-1 2-14 0,0-3 14 16,-3 0-12-16,0-1-1 0,-2-1 6 15,1 1-2-15,1-2 2 0,-5 1 0 0,4 0 5 16,-5 1-6-16,3-1 5 0,-4 5-1 16,-1 1-4-16,0 3 4 0,2 1 1 0,-3 3 5 15,0 1-5-15,0 2 7 0,0 0-11 0,0 2-3 16,0 3 7-16,-4 5-10 0,2 3 7 0,0 2-1 15,-1 1 5-15,1 0-6 0,2-1 8 0,0 2-1 16,0 1-13-16,0-2 9 0,0 0-10 16,4-2 6-16,-1-1 4 0,0-3-2 0,4-2-7 15,-2-2-10-15,1-2-3 0,0-1-26 0,-1-3-15 16,4 0-20-16,-1-3-40 0,1-4-50 16,0 0-81-16,-2-4-158 0,1 4-178 0,-4 2-727 0</inkml:trace>
  <inkml:trace contextRef="#ctx0" brushRef="#br0" timeOffset="-84026.75">10193 15997 2278 0,'0'0'72'0,"0"0"-26"0,0 0 28 15,0 0 23-15,0 0 17 0,0 0-23 0,0 0-13 16,0 0-23-16,0 0-16 0,50 123-18 0,-28-112-12 16,4-2-2-16,-2-2-8 0,3-3-2 15,-3-1-4-15,3-2-10 0,-3-1-24 0,-1 0-36 16,2-3-64-16,-3-1-108 0,-1-2-171 16,-9 1-200-16,-3 2-785 0</inkml:trace>
  <inkml:trace contextRef="#ctx0" brushRef="#br0" timeOffset="-68706.76">24542 13959 1413 0,'0'0'148'0,"0"0"28"0,0 0 31 0,0 0 8 16,0 0-45-16,0 0-59 0,0 0-25 0,0 0-14 15,0 0-15-15,0 0-17 0,0 0-7 16,0 0-4-16,4 0-7 0,4 2-1 0,0 0-2 16,2 0-8-16,2 1-3 0,3 0-2 0,2-2-3 15,2 2-2-15,1-2-5 0,2-1-11 0,1 0-19 16,3 0-27-16,2-1-35 0,-4-4-49 15,4 0-59-15,-7-1-95 0,0 0-145 0,-3 1-54 16,-8 1-550-16</inkml:trace>
  <inkml:trace contextRef="#ctx0" brushRef="#br0" timeOffset="-68463.87">24749 13830 877 0,'0'0'262'0,"0"0"-170"16,0 0 15-16,0 0 59 0,0 0-11 0,0 0-42 15,0 0-8-15,0 0 4 0,0 0-4 16,121 61-1-16,-103-50-1 0,2 1-8 0,-4 0-10 16,-2 2-12-16,-2 0-14 0,-1 1-11 15,-2-1-9-15,-2 1-5 0,-4 0-6 0,-3 1-1 16,0 0-5-16,0 1-5 0,-9-1 0 0,-2 0-3 16,-3 2-2-16,-2-2-1 0,-5 0-3 0,-1-1-5 15,0 2-3-15,-3-2 0 0,2-1-7 16,1 0-9-16,3-1-16 0,0-1-29 0,1-1-42 15,5 1-55-15,0 0-78 0,-2-1-138 0,7-3-183 16,1-2-789-16</inkml:trace>
  <inkml:trace contextRef="#ctx0" brushRef="#br0" timeOffset="-67829.42">19670 14887 2406 0,'0'0'-25'15,"0"0"55"-15,0 0 15 0,0 0 7 0,0 0 5 16,0 0-12-16,0 0-1 0,0 0 1 16,0 0-2-16,0 0 2 0,0 0-15 0,0 0-10 15,125-34-10-15,-96 39-8 0,2-1-5 0,2 1-6 16,3 0-8-16,-1-1-24 0,6-2-27 15,0 0-41-15,1-2-57 0,3 0-47 0,-2 0-75 16,-1-3-116-16,-12 1-51 0,-11 0-621 0</inkml:trace>
  <inkml:trace contextRef="#ctx0" brushRef="#br0" timeOffset="-67605.44">20244 14682 2017 0,'0'0'-25'15,"0"0"23"-15,0 0 22 0,0 0 58 0,0 0 15 16,0 0-7-16,0 0-3 0,0 0-15 16,0 0-17-16,122 77-20 0,-102-63-19 0,1 4-7 15,-5-1-6-15,-4 1 1 0,-4 1-1 0,-5 1-1 16,-3-1 3-16,-3 1-3 0,-9 3 0 0,-3 0-4 16,-4 0-2-16,-4-2-6 0,-2 3-9 15,1-4-13-15,1 2-28 0,2-3-33 0,0-2-57 16,4-1-98-16,3-1-132 0,5-5-71 15,3-4-562-15</inkml:trace>
  <inkml:trace contextRef="#ctx0" brushRef="#br0" timeOffset="-66572.89">21032 14710 2110 0,'0'0'307'0,"0"0"-309"0,0 0 33 16,0 0 20-16,0 0-3 0,0 0-25 15,0 0-16-15,0 0-2 0,0 0 0 0,0 0-4 16,0 0 1-16,-124 12 4 0,114 6 1 0,4 1 4 16,-2 5 0-16,7-2 0 0,1 0 1 15,0 1 0-15,0-1 1 0,4-2-2 0,4 1-1 16,1-2-5-16,1-3-3 0,6-1-2 0,-3-1 0 15,5-3 0-15,-3-2-4 0,4-4-1 0,0-1-10 16,1-2 1-16,1-2-2 0,0-1 1 16,-1-6 6-16,2-2 0 0,-1-1-1 0,-2-2 1 15,0-2 2-15,-5 0-2 0,1 0 7 0,-2-1 2 16,-2-2 1-16,-1 4 4 0,-1 0-2 16,-1 1 0-16,-4 1-1 0,3 1 0 0,-3 1 0 15,2 2-1-15,-1 2 0 0,-1 2-2 0,0 0-2 16,-1 2 0-16,1 1-3 0,-2 0 4 0,2 6 4 15,-1 0 7-15,-1 4 3 0,0 1-3 0,1 1-2 16,1 1-7-16,-1 0 1 0,1 0 2 0,1 2-3 16,0-2 7-16,1-2-5 0,4 1-2 15,-2-2 2-15,2-1-4 0,1-1 2 0,1-2 0 16,3-1 2-16,-1-3 1 0,-2-1 2 0,5-1 8 16,-4 0 1-16,1-4 4 0,-2-2 5 0,-1-2-2 15,-3-1 0-15,0-2 4 0,-3 1 2 16,-2-3 2-16,-1 2 2 0,-2-2-3 0,0 0-6 15,0 0-3-15,-5 2-4 0,-2-1-6 0,0-1-5 16,-3-1 0-16,-3-1-7 0,3 1-4 16,-4-1 3-16,-1 1-2 0,0 2 2 0,-2 2 9 15,3 1-7-15,-1 4 1 0,3 0-1 0,1 4-10 16,2 1 8-16,3 0-6 0,-1 0-3 0,2 6 1 16,2 2-1-16,0 2 2 0,2 2 4 15,1 2 0-15,0 0 3 0,2-1-4 0,4 0 3 16,5-2 2-16,1-2-1 0,2-1 1 0,3-2 5 15,1-1-5-15,0-3 4 0,2-2 5 0,-2 0 0 16,2-2 5-16,1-4-1 0,-3-1 0 0,1-1-1 16,-3-1-3-16,2 0 3 0,-1 0-5 0,-2-1 2 15,0 1-2-15,-4 1-3 0,0 1 0 16,-2 2-2-16,0-1 1 0,-2 5-1 0,0-2 2 16,-3 2-3-16,1 0-2 0,-1 1 2 0,0 0-4 15,-2 1 3-15,-1 4 3 0,0 2-1 16,1 2 1-16,-2 0 3 0,0 1-3 0,0 3 1 15,0-1 1-15,0 3-3 0,0 1-1 0,0-1 0 16,0-1 1-16,1 4-1 0,3-3 0 0,-1 0 2 16,5-2-3-16,3 1 2 0,2-1-2 15,2-3 2-15,2-1 0 0,7-3-3 0,0-3 0 16,3-1-4-16,3-2 2 0,0 0 0 0,-2-6 4 16,1-1 1-16,-2-2-2 0,0-3 1 15,-4 1-2-15,1-2 1 0,-7 0 2 0,-2-1 6 16,-4 0-4-16,-2-1 8 0,-2-2 7 0,-1 1-4 15,-4-1 7-15,-2 1-4 0,0 3-8 0,0-1 2 16,-5 1-1-16,0 2 1 0,-3 4 6 16,0 0 5-16,0 3 0 0,1 3-1 0,-3 1-6 15,2 3-5-15,0 2-6 0,1 5 0 0,0 2 0 16,1 1-2-16,2 2 3 0,-2 0-3 0,1 3 0 16,0 2-3-16,2-1-1 0,1 2-1 0,0-1 1 15,0-2 0-15,2 0-11 0,0-3-7 0,2-1-21 16,4-3-26-16,2-1-17 15,2-2-37-15,2-2-39 0,-1-3-29 0,1-2-19 0,3-1-52 16,0 0-147-16,-1-1-35 0,-7-1-546 0</inkml:trace>
  <inkml:trace contextRef="#ctx0" brushRef="#br0" timeOffset="-66088.8">22339 14815 1824 0,'0'0'125'0,"0"0"-17"16,0 0 4-16,0 0-23 0,0 0-30 0,0 0 4 16,0 0 7-16,0 0 1 0,0 0-4 15,0 0-4-15,0 0 2 0,0 0-15 0,-35 118-11 16,33-103-14-16,2-1-9 0,0 0-8 0,0-2-5 16,3 1 3-16,1-2-9 0,3-2 2 0,3 0 1 15,4-2 0-15,2-1 2 0,3-3 2 0,2-2-1 16,2-1-4-16,-2 0 3 0,0-1-6 0,-1-4 1 15,1-2 0-15,-1-1-1 16,-4-3 2-16,0-2 0 0,-2-1 4 0,0 0-2 16,-4-2 4-16,0-2 2 0,-3 0-3 0,2-2 2 15,-3 0 1-15,2-4-1 0,-2-1-3 16,1-1 4-16,1-3-7 0,0-1 1 0,1-3 0 0,2 0-6 16,-1-4-1-16,4 1-4 0,-4-1-4 0,3 1-3 15,-1 2-3-15,-3 4 4 0,-2 6 2 16,1 5 5-16,-4 8 4 0,-1 5-7 0,-2 6-3 15,-1 2 8-15,0 6 3 0,0 9 12 0,-6 5 7 16,-1 3-7-16,-1 5 0 0,-1 1-3 0,-2 0 1 16,2 1 0-16,-1 3 1 0,2-1 3 15,-1 1-3-15,3 1 7 0,1-3-5 0,0-3 0 0,1-3-6 16,4-2-6-16,0-4-1 0,3-1-1 16,5-4 2-16,4-2-7 0,4-3-3 0,-1-3-7 15,2-3-9-15,3-3-3 0,-2-2-16 0,-2 0-17 16,-1-3-18-16,-3-5-28 0,-3-2-42 15,-2 0-62-15,-3-2-88 0,-4-1-139 0,0 2 2 16,0 4-384-16</inkml:trace>
  <inkml:trace contextRef="#ctx0" brushRef="#br0" timeOffset="-65560.95">22604 14730 199 0,'0'0'72'0,"0"0"19"15,0 0 27-15,0 0 18 0,0 0-8 0,0 0-50 16,0 0-35-16,0 0-20 0,0 0-2 15,122 34 25-15,-102-30 26 0,0-2 37 0,-2 0 34 16,0-2 9-16,0 0 7 0,0 0-14 0,0 0-24 16,3 0-7-16,-1-2-14 0,1-2-22 15,1 1-19-15,2-1-27 0,-2-1-19 0,1 2-6 16,2-2 1-16,-2 0-1 0,4 0-2 0,-3 1 1 16,-1-1-3-16,-3 2-1 0,0 1-1 0,-9 0 0 15,-5 2 13-15,-3 0 43 0,-3 0 10 0,-4 3 3 16,-6 1-9-16,-5 3-32 0,-1 3 1 15,-3-1 11-15,0 1 6 0,0 2-4 0,-2 2-9 16,3 1-8-16,1 0-2 0,0 3-3 0,0 0 6 16,3 3-5-16,-1 0-9 0,4 0 2 15,0-2-10-15,3 1-1 0,2-2 1 0,2-1-5 16,4-4-3-16,0-2-2 0,3-2-3 0,3-2-4 16,5-4 0-16,1-2 8 0,0-1-1 0,3 0 7 15,-3-7 3-15,5-2-9 0,-5-3 1 0,3-2 1 16,-3 0 0-16,-1-1 6 0,1-2 8 0,-2 1-6 15,0 0 3-15,2-2-1 0,-1-1-1 16,2 0-1-16,-2-3 2 0,2 1-1 0,-1 3-5 16,0 1 1-16,-3 4-1 0,0 3-2 0,-4 5 1 15,-3 4 0-15,-2 1-3 0,0 0 8 16,0 2 9-16,0 6 0 0,0 4 7 0,-2 2-9 16,-3 2-6-16,0 1-1 0,-1 1-5 0,-3 1-1 15,3-1-1-15,-1 2 3 0,0-3-2 16,2 0 0-16,3-2-6 0,-1-2-24 0,3-2-19 0,0-2-31 15,4-2-41-15,2-5-41 0,4 0-45 0,0-2-98 16,2-2-187-16,1-2-72 0,-7 1-474 16</inkml:trace>
  <inkml:trace contextRef="#ctx0" brushRef="#br0" timeOffset="-65392.34">23292 14502 2688 0,'0'0'49'0,"0"0"10"16,0 0 13-16,0 0 6 0,0 0-25 0,0 0-10 15,-59 124-11-15,59-107-22 0,4-4-7 0,10-1-10 16,3-3-11-16,5-1-18 0,4-2-48 16,3-2-59-16,8-1-113 0,-11-1-398 0,-7-2-859 0</inkml:trace>
  <inkml:trace contextRef="#ctx0" brushRef="#br0" timeOffset="-63923.04">20928 15747 1806 0,'0'0'147'0,"0"0"-89"0,0 0 33 0,0 0 19 16,0 0 13-16,0 0-32 0,0 0-23 0,0 0-12 15,0 0-12-15,0 0-8 0,0 0-10 0,0 0-5 16,-127-93-9-16,115 100 2 0,4 1 3 0,-1 3 0 16,-1 1 8-16,6 2-4 0,-2 2 1 15,5 0-7-15,-1 2-4 0,2 2-4 0,0 1-4 16,1 1 4-16,2-1-9 0,4-1 3 0,2 0-2 16,1-2-3-16,3-3 0 0,1 0 4 15,3-5 0-15,2 0-4 0,2-4 7 0,4-4-6 16,-1-2 0-16,6-4 5 0,0-5-5 0,1-5 1 15,1-3 1-15,-1-4 2 0,7-2-2 16,-5-3 4-16,-1-4-2 0,1 0-1 0,-3-4 3 16,-2 1-1-16,0-3 2 0,-5 1-2 0,-1 0 5 15,0-2-5-15,-5-1 0 0,0 1 4 16,-6 1-8-16,-1 0 6 0,-5 4 0 0,-4 4 1 16,-1 4 4-16,-1 6 2 0,-6 3 4 0,-2 5-2 15,-2 6 4-15,-3 3-9 0,2 1-3 0,-3 8-3 16,-2 6-3-16,1 3 0 0,0 5 1 0,1 2 4 15,1 3-4-15,3 5 3 0,1 0 0 16,2 1 2-16,6 2 0 0,1 1-1 0,1 2 2 16,0-3-8-16,3-1 5 0,5 2-2 0,1-4-1 15,3-1 1-15,-1-4-3 0,6-3-4 0,0-3-5 16,6-6-3-16,1-2-9 0,4-6-2 0,1-3-1 16,-1-4-6-16,2 0 0 0,-2-7-5 0,-2-2 1 15,0-4 7-15,-2-1 8 0,-2-2 10 16,-2 0 6-16,-3-4 7 0,-1 2 0 0,-2-1 2 15,-4-1 3-15,0 2-1 0,-3 0 3 0,-4 2 6 16,0 3 0-16,-3-1-4 0,0 3 7 16,-3 2-2-16,-2 2 2 0,-4 2 3 0,0 3-3 15,-2 2-4-15,-3 0-6 0,1 6 1 0,-3 3-4 16,-1 4 3-16,0 2 4 0,3 2-3 16,-1 0-1-16,3 1-2 0,3 0-2 0,2 0-4 15,2 1 0-15,2-2-2 0,2-1-1 0,1 1 1 16,0-5-2-16,2-3-1 0,4-1-3 0,1-3 1 15,0-3-4-15,1-2 1 0,2 0 10 0,0-3 0 16,1-5 7-16,-1-1 0 0,2-3-9 0,0-1 0 16,-3 1 1-16,-1 1-5 0,-1 2 6 0,-3 2 7 15,0 2-6-15,-2 1 5 0,-2 2 2 16,2 1-7-16,-2 1 1 0,0 0-2 0,0 0-5 16,1 0-4-16,0 0 3 0,1 3 3 0,3 2 0 15,-1 1 3-15,0 2 0 0,1-1-3 16,-1 1 3-16,1 3 3 0,0-2-2 0,0 0 1 15,0 1-3-15,1-3-3 0,1 0 0 0,0-1 4 16,0 0 0-16,0-1-2 0,1-4 4 0,2 0-9 16,0-1 2-16,0-2 10 0,3-4-6 15,-2-2 7-15,1 0-1 0,0-2-2 0,3-2-2 16,-1 0 0-16,-1-2 3 0,2 0-4 0,-2-2 4 16,1 0 0-16,1 1-3 0,-3 3-1 15,4 1 2-15,-4 0-6 0,0 4 2 0,-1 1 4 16,-2 3-4-16,4 0 2 0,-3 3 0 0,1 0-1 15,1 0 2-15,0 6 1 0,0 0-2 0,-1 1-3 16,0 1 4-16,0 3 2 0,-1 0 0 0,-2 3 6 16,1 1-3-16,-4 1-2 0,-1 2 1 15,-3-2 0-15,-1 2-1 0,0-1 0 0,-1 1 2 16,-6 1-5-16,-3-1 3 0,0 2 0 0,-3-2-4 16,-2 0 3-16,0 0 4 0,0-3-2 0,1-4 4 15,3-2 5-15,3-4-3 0,2-2 3 0,4-3 0 16,2 0-9-16,0-4-6 0,0-5 0 15,2-4-3-15,6-3 1 0,0-4 6 0,3 0-7 16,2-3 4-16,2-1 1 0,-1-2-3 0,3 0 2 16,-1-2-1-16,4-2 1 0,-1 2-3 15,1 2 3-15,0 4-1 0,-3 2 0 0,-1 6 1 16,-1 3-2-16,-2 4 0 0,-3 4-5 0,-3 2 3 16,-2 1 0-16,1 3 5 0,-3 5 8 0,-3 3 2 15,0 1-1-15,0 3-2 0,-4-1 2 16,-3 1-7-16,4 0 7 0,-2-1-1 0,3 0-9 15,-2 0 5-15,2-3-8 0,0-3-8 0,2-1-10 16,-1-1-30-16,1-3-35 0,0-2-53 0,0-1-54 16,5 0-96-16,0-4-175 0,1-1-98 0,-3 0-676 15</inkml:trace>
  <inkml:trace contextRef="#ctx0" brushRef="#br0" timeOffset="-63809.34">22361 15551 791 0,'0'0'983'16,"0"0"-666"-16,0 0-34 0,0 0-52 0,0 0-79 15,0 0-67-15,0 0-38 0,0 0-25 16,0 0-37-16,0 0-37 0,0 0-52 0,0 0-93 16,0 0-133-16,0 0-273 0,-69-48-842 0</inkml:trace>
  <inkml:trace contextRef="#ctx0" brushRef="#br0" timeOffset="-63367.66">22478 15818 1812 0,'0'0'349'0,"0"0"-324"0,0 0 34 16,0 0 0-16,0 0-28 0,0 0-5 0,0 0 6 15,0 0 22-15,0 0 18 0,0 0-3 0,0 0-2 16,0 0-14-16,0 0-10 0,0 0-11 15,95-45-10-15,-70 26-2 0,-1-1-7 16,-2 0-4-16,-2-2 3 0,0 0 0 0,-4-2-2 0,-1 0 13 16,-2 0-7-16,-1-2-3 0,-5 1 0 15,0 0-12-15,-5-2 1 0,-1 1-1 0,-1 2 3 16,-2 4-4-16,-7 3 1 0,-2 3 1 0,-3 4-1 16,-2 3 4-16,-3 6-7 0,2 1-3 15,-3 6-2-15,0 6-2 0,-1 5 5 0,2 5 0 0,2 4 4 16,2 6-1-16,0 3-1 0,4 4 5 15,1 5-5-15,0 3 0 0,0 3 2 0,2 0-2 16,-2 3 3-16,4 0 4 0,-1 0 1 0,2-2 1 16,1-2-4-16,-1-2 4 0,3-6-7 15,2-3-2-15,0-2 3 0,0-2-13 0,1-4 5 16,5-3-9-16,0-4-10 0,0-4-10 0,3-3-21 16,0-4-22-16,-1-4-48 0,-1-2-64 0,-2-4-123 15,-3-2-137-15,2-2-70 0,0-3 42 16,-3 2-159-16</inkml:trace>
  <inkml:trace contextRef="#ctx0" brushRef="#br0" timeOffset="-63087.96">22513 16017 903 0,'0'0'297'0,"0"0"-35"16,0 0-8-16,0 0-41 0,0 0-57 16,0 0-34-16,0 0-21 0,0 0-14 0,0 0-5 15,0 0-6-15,0 0-6 0,0 0-5 0,0 0-6 16,127-101-11-16,-107 91-7 0,1-1-11 0,2-2-14 15,-5 1-6-15,2 1-2 0,-2 2-4 16,2-1-6-16,-2 0 7 0,0 1-8 0,-1 0 1 16,-2-1 7-16,3 3-7 0,-7 1 1 0,1 3-1 15,-4 0 2-15,-2 3-3 0,-2 0 8 0,-2 4 3 16,1 3-2-16,-1 3 7 0,-2 0-4 16,0 2-1-16,0 0-3 0,0 2-1 0,0 0-2 15,0-1-2-15,0 1 2 0,0-2-4 0,0-3-2 16,3 0-9-16,0-2-16 0,5-2-30 0,-2-2-35 15,3-1-47-15,2-2-75 0,2-2-136 0,-5-1-232 16,0-1-620-16</inkml:trace>
  <inkml:trace contextRef="#ctx0" brushRef="#br0" timeOffset="-62939.82">23158 15546 1889 0,'0'0'347'0,"0"0"-138"16,0 0-16-16,0 0-44 0,0 0-72 0,0 0-45 15,0 0-14-15,0 0-21 0,0 0-19 16,0 0-29-16,0 0-42 0,0 0-66 0,0 0-92 16,-88 6-171-16,98 2-168 0,-4-3-733 0</inkml:trace>
  <inkml:trace contextRef="#ctx0" brushRef="#br0" timeOffset="-61771.35">23331 15687 2363 0,'0'0'70'0,"0"0"3"0,0 0 18 0,0 0-4 16,0 0-29-16,0 0-14 0,0 0-6 16,0 0-9-16,0 0-6 0,0 0-12 0,0 0 7 15,0 0-5-15,0 0-2 0,-83 71 4 0,70-53-4 16,0 3 3-16,3 1 10 0,-1 0-4 0,1 0-5 15,1 4 4-15,1-2-11 0,3 0 0 0,2 0 2 16,0-2-6-16,3 1 4 0,0-3-7 16,6-3 0-16,2-2-3 0,3-3-4 0,3-5 5 15,2-1-5-15,4-2 4 0,5-3 5 16,4-1-2-16,3 0-3 0,4-5 3 0,0-3-7 16,4-1 2-16,1-3 8 0,1-1-8 0,-2-2 5 15,4 1-1-15,-6 0-3 0,0-1 1 0,-1-1 4 16,-6 3 2-16,-5-1-6 0,-2 0 9 0,-5 2-6 15,-5 1 2-15,-4 1 8 0,-3 0 3 0,-6 1 9 16,-1 0 3-16,-4 0 2 0,-6 1-3 16,-1 3-6-16,-2-1-4 0,-3 3-5 0,1 2-4 15,-3 1 3-15,-3 0 1 0,4 2-3 16,0 4 2-16,1 1-9 0,1 1-4 0,0 3 2 16,3-1-1-16,-1 3 2 0,2 1 2 0,2-2 4 15,2 3-7-15,-1 1 9 0,2-1-5 0,0 2-7 16,5-1 7-16,0-2-6 0,1-4 1 0,0-1-1 15,3-3-1-15,5-2-4 0,-1-1-1 0,0-2 5 16,1-1-1-16,3-2 6 0,-1-5 0 0,3-3 2 16,2-1-1-16,-3-3 1 0,6-1 0 15,-5-2-4-15,2 2 2 0,-2 1-2 0,-1 0 3 16,-2 3-1-16,0 0 2 0,1-1-2 0,-1 3-4 16,-1-1 5-16,0 3-8 0,-3 4 7 15,-1 1 0-15,-4 0-7 0,3 2 4 0,-2 0-4 16,1 2 2-16,-2 3 0 0,3 2 3 0,-2 2-1 15,1 0-1-15,0 1 5 0,-2 0-1 16,4 3 1-16,-5-1-2 0,1-1 2 0,0 1-4 16,0-2 4-16,3-1 0 0,0-1-6 0,-2-2 4 15,3-2-3-15,1-2 2 0,2-2-1 16,-1 0 5-16,3 0-5 0,4-4 2 0,-2-4 4 16,5-1-3-16,-1-3 9 0,1-1-4 0,-2 0 0 15,1 0-3-15,2 2-4 0,-5-1 6 0,1-1-2 16,1 0 3-16,0-1-1 0,0 0-1 0,1-1 2 15,-1-1-3-15,-3 0 0 0,4 0-1 0,-5 0 4 16,1 1-4-16,-3 1 8 0,-3 4-5 0,0 3-3 16,0 2 1-16,-2 3-5 0,0 1 6 15,-1 1-5-15,-1 0 4 0,-2 2-1 0,0 4 0 16,0 2 10-16,0 1-3 0,0 3 3 0,-1 0-7 16,-2 1-1-16,-1 1-3 0,3-2-6 0,-2 2 7 15,-1 0-1-15,1 0 3 0,1-2 2 16,1 1-4-16,1 0-2 0,0-1 2 0,0-2-3 15,3-1 0-15,4-1 6 0,1-1-7 0,-1-1 11 16,4-3-6-16,-3-1-2 0,3-2 0 16,-1 0 0-16,0 0-2 0,0-3 3 0,2-3 10 15,0-1-14-15,0-1 9 0,-1-1-2 0,1 0-3 16,0 0 7-16,5-3-5 0,-5 0 0 16,6 1-4-16,-5-1 0 0,6 0 2 0,-3-1-4 15,0-1 3-15,1 3 0 0,-4-2-3 0,-2 1 3 16,2 0 2-16,-2 0-6 0,-1 1 6 0,-3 2-3 15,2 1-2-15,-4 1 10 0,0 1-7 16,-4 1 2-16,0 1-2 0,-1 1 4 0,0 1 1 0,0 0-6 16,0 2 13-16,-2 0-16 0,-3 0 8 15,0 0 2-15,-1 1-7 0,1 2 4 0,-1 2-4 16,0 1 1-16,-2 0-3 0,0 2 9 0,1 0-2 16,-3 2 5-16,-1 3 0 0,0-1 4 0,1 2-3 15,-3 0-1-15,2 1 5 0,0 2-9 16,-1-2 8-16,2 1-1 0,0 0-1 0,0 1 2 15,2-1-5-15,3-3-3 0,0 1-8 0,3-2 3 16,1 1-6-16,1-2 0 0,0-1 5 0,0 0-9 16,5-2 6-16,5-1-5 0,3-1-5 15,3-2-5-15,4 0-1 0,0-2-6 0,5-2-18 16,-1 0-20-16,0 0-45 0,1 0-73 0,-1-5-149 16,-4 2-404-16,-10-1-830 0</inkml:trace>
  <inkml:trace contextRef="#ctx0" brushRef="#br0" timeOffset="-61066.06">24852 16112 326 0,'0'0'271'0,"0"0"65"0,0 0 36 0,0 0-83 15,0 0-62-15,0 0-43 0,0 0-36 0,0 0-27 16,0 0-12-16,120-70-12 0,-104 58-10 0,-5 2-2 16,-2 0-8-16,2 0-7 0,-2-2-3 15,-2 1-8-15,-1 0-5 0,2 1-3 0,-5 1-7 16,-2-1-3-16,-1 2-12 0,0 0-4 0,0 0-12 16,-4 0-6-16,-6 1 6 0,2 2-12 0,-3 0 5 15,-4 3-1-15,0 2-3 0,-4 0 1 0,0 1 3 16,1 5-3-16,1 1-4 0,-1 0 2 15,-1 4-4-15,2-1 3 0,0 3 1 16,-2 3 0-16,2 0-1 0,2 1-2 0,1 2 2 16,1-2-2-16,2-1 2 0,3 1 0 0,3-3 0 15,-2-1 0-15,5-2-3 0,2-2 1 16,0 0-7-16,0-4 4 0,6 0 0 0,2-1-3 0,2-3 8 16,5-1-4-16,-1 0 0 0,5-5 1 0,0-3 3 15,3-3-2-15,-2 0 3 0,-1-1 1 16,2 1-5-16,-3-2 5 0,-4 1-4 0,4-4 0 15,-4 4 1-15,3-2 0 0,-6 0 3 0,0 3-2 16,-1 0 4-16,-2 3-2 0,-5 3-2 0,2 1 2 16,-3 2-1-16,-2 1-4 0,0 1 7 0,0 0-1 15,2 3-5-15,-2 3 6 0,0 2-6 16,0 2 1-16,0 2 4 0,0 1-2 0,0-1-2 16,-2 2 2-16,2 1 2 0,-1-1-5 0,0 1 4 15,1-3 0-15,0 1-6 0,0-1 3 0,4-2-2 16,1-2-3-16,1-1-6 0,2-2-4 0,3 1-4 15,0 0 0-15,7-1-10 0,2-2-25 16,2 0-38-16,-2-3-52 0,8 0-70 16,-4-3-193-16,-6-1-247 0,-6 1-810 0</inkml:trace>
  <inkml:trace contextRef="#ctx0" brushRef="#br0" timeOffset="-53489.14">10659 16873 0 0,'0'0'27'16,"0"0"64"-16,0 0-29 0,0 0 37 16,0 0 43-16,0 0 49 0,0 0 22 0,0 0-1 15,0 0-16-15,0 0-11 0,0 0-17 0,0 0-13 16,-39-80-11-16,35 73-24 0,-1 0-7 0,3 0-17 16,-1 1-18-16,-1 2-9 0,1-1-11 15,3 3-11-15,-1 1 4 0,1-1 2 0,-1 2-10 16,1 0 1-16,0 0-9 0,0 0-9 0,0 0-3 15,0 0-1-15,0 3-4 0,0 3-9 16,0 1 6-16,0 4-9 0,0 0 0 0,0 2 5 0,0 1-2 16,0-1-2-16,1 2 3 0,0 3 6 15,2-1-8-15,1 1 9 0,0 2-5 0,2 0-5 16,-2 3 6-16,2-1-6 0,0-1 5 0,3 2-3 16,-1 0-1-16,1-1 0 0,2 0-7 0,1-3 5 15,0 1-5-15,3-1 0 0,-2-1 0 16,4-1 2-16,-3 2-3 0,6-3 3 0,0-1 2 15,0-3-13-15,-1-1 11 0,2 1-10 0,-1-5 9 16,1 2-1-16,0-2 3 0,-1-1-5 0,1-1-12 16,-1 0 12-16,-2-2-15 0,-2 2 12 15,1-1-4-15,-3 0-11 0,-1-1-1 0,-1 1-13 16,-4-4-11-16,-1 3-21 0,0-2-14 0,-6 0-34 16,6 1-30-16,-5 1-39 0,-1 0-74 0,-1-1-79 15,0 2-145-15,0-2 8 0,0 1-231 0</inkml:trace>
  <inkml:trace contextRef="#ctx0" brushRef="#br0" timeOffset="-53052.48">10671 17390 241 0,'0'0'193'0,"0"0"-46"0,0 0 34 0,0 0 20 16,0 0-19-16,0 0-63 0,0 0-61 0,0 0-5 15,0 0 14-15,0 0 18 0,0 0 27 16,0 0-1-16,0 0-3 0,39 27-14 0,-24-24-2 15,2 0-9-15,2 0-7 0,0-2 0 0,1 0-7 16,2-1-4-16,0 0-6 0,2 0-4 0,1-1-15 16,-3-3 3-16,0 2-11 0,3 0-5 0,-2-3-1 15,-1 0-4-15,-3-2 5 0,3-1-13 16,-2 0 13-16,-1-3-14 0,2-3-1 0,-1 0 15 16,-1 0-13-16,-1-3 3 0,-4 2-3 0,-1 0 1 15,-3 1-9-15,-1 1 13 0,-1 1-2 0,-5 3-12 16,-2-2 8-16,-1 3-11 0,0 0 2 0,-2-2-6 15,-1 2-3-15,-6 0-18 0,2 0-16 16,2 2-10-16,-4 0-34 0,0 1-19 16,4 0-56-16,-1-2-94 0,0 2-154 0,3-1-163 15,3 2-416-15</inkml:trace>
  <inkml:trace contextRef="#ctx0" brushRef="#br0" timeOffset="-48838.41">11595 17547 0 0,'0'0'0'0,"0"0"0"0,0 0 0 0,0 0 0 16,0 0 0-16,0 0 0 0,0 0 75 0,0 0 61 16,0 0 55-16,0 0 32 0,0 0 9 0,0 0-6 15,22-13-8-15,-21 12-26 0,0-2-22 16,2 2-21-16,-2-1-29 0,0-2-19 15,1 2-15-15,-2-2-3 0,2-1-16 0,3-1 1 0,-2-1-7 16,0-1-24-16,2-1 12 0,-1-1-20 16,2-1 2-16,-3-1 6 0,-1 4-8 0,3-3 2 15,-3 2-5-15,-1 0 1 0,-1 1-10 0,1-3 6 16,-1 4-5-16,0-3-6 0,0 1 5 0,0 1-4 16,0-2 2-16,-1 1-8 0,-3 0 8 15,-2 1-10-15,2 0 8 0,-3 1 2 0,-3-1-8 16,0 0 5-16,1 2-8 0,-3 0 5 0,1 3-9 15,-5 2 9-15,3 1-6 0,-2 1-9 0,-1 5 8 16,-2 4-12-16,3 2 7 0,-4 3-2 0,1 3 2 16,-2 3-3-16,4 1-1 0,1 4 7 0,3 4-6 15,2-1 5-15,2 0 1 0,5-2-3 16,2-1-3-16,1-5 0 0,1 0-1 0,4-5-1 16,5-1 6-16,5-3-4 0,-1-4 1 0,5-4-3 15,1-1 2-15,-1-3 1 0,0-1-1 0,-1-5 16 16,0-5-8-16,1-2 15 0,0-3-4 15,-1-5-9-15,-4-2 8 0,4 0-6 0,-6-2-1 16,3 2 3-16,-4-3 4 0,-2 1-4 0,-1-2 2 16,-1 2 3-16,0-2-7 0,-4 0 1 15,0-2 3-15,1-2-4 0,-2-2-6 0,-1-1 8 16,-2-1-6-16,1 1-4 0,0 3 8 0,0 5-10 16,0 2 1-16,0 9 2 0,-2 3 6 15,-3 4 4-15,3 4 6 0,1 4-7 0,-1 0-15 16,-3 10-3-16,1 7-3 0,-4 6 2 0,-1 7 4 15,0 6 3-15,-1 4-8 0,0 2 4 0,4 2 8 16,-1 3-7-16,3 0 8 0,-1 1-5 0,5-2-7 16,0-3 6-16,0-5-1 0,5-4 4 15,1-4-10-15,8-8 7 0,1-5-11 0,1-3-7 0,4-5 12 16,1-3-5-16,2-4 2 0,0-2 5 16,4-2 5-16,1-6 0 0,-4-4 13 0,-2-3-5 15,4-1-3-15,-4-3 3 0,-2-2-8 0,-4 0 9 16,1 0-1-16,-5 1 2 0,2-2 0 15,-4-1-7-15,-4-1 8 0,1-1-3 0,-5 2 3 16,-1-1 7-16,-1 2-3 0,-1 3-5 16,-3 2 11-16,-5 3 1 0,-1 2-9 0,-1 4 13 15,-1 4-10-15,-2 1-4 0,2 3 2 0,-1 5-9 16,-3 5-7-16,3 5-4 0,-4 5 12 0,4 3-7 16,-1 3 4-16,0 4 3 0,2 0-10 0,2 1 4 15,2 0 4-15,3-2-2 0,-2 0-8 16,7-4 9-16,0-2-5 0,0-4 0 0,6-4 8 15,0-2-6-15,2-3-1 0,2-5-2 0,1-2-1 16,-1-3-1-16,0 0 7 0,2-4 8 16,2-6 3-16,0-5 4 0,-2-3-8 0,4-6-1 0,-3 2-7 15,-1 0 7-15,4-1-5 0,-5 1-3 16,1-1 15-16,-2 0-14 0,-1 1 10 0,0 0-2 16,-4 3-8-16,3 0 5 0,-2 5 0 0,-3 2 0 15,-1 5-6-15,-2 4 9 0,1 1-9 0,-1 2-1 16,0 0 1-16,0 5-5 0,0 3 1 15,0 8 4-15,0 2 7 0,0 4-4 16,-3 2 4-16,2 2-3 0,0 0-2 0,-1 1-2 16,2-2 5-16,1-1-2 0,-1-1-3 0,2-4 6 15,2-1-11-15,4-6 3 0,2 0 6 0,0-4-8 16,1-2 6-16,0-4-2 0,5-2-2 0,-3 0 6 16,-2-7 10-16,7-2 2 0,-4-5-6 0,3-3 5 15,-3-2-9-15,1-3 1 0,-3 1 2 0,1-3 0 16,1 1-2-16,-1-2-3 0,-3 0 6 15,1-2-7-15,0 1 6 0,-1 3 0 0,-2 1-2 16,2 2-4-16,-1 3 8 0,-4 3-4 0,2 5-6 16,-1 3 7-16,-2 3-15 0,-2 3 3 15,-1 0 9-15,0 6 3 0,3 3 6 0,-3 5-2 16,0 3 6-16,-1 4-15 0,0 2 10 0,0 2-1 16,0 0-12-16,0 3 8 0,0-3-7 0,0-1 0 15,0-4-3-15,1 1 2 0,5-4-16 0,-1-1-13 16,6-2-17-16,-2-2-52 0,1-5-62 15,3-2-86-15,2-2-137 0,-4-2-237 0,-3-1-693 16</inkml:trace>
  <inkml:trace contextRef="#ctx0" brushRef="#br0" timeOffset="-48543.45">12941 17531 2378 0,'0'0'-27'0,"0"0"37"16,0 0 27-16,0 0 7 0,0 0 9 15,0 0-31-15,0 0-16 0,0 0-3 0,27 132-13 16,-27-109-2-16,0 1-36 0,0 3-50 0,-8 2-109 16,-1-4-214-16,3-6-196 15,-1-7-496-15</inkml:trace>
  <inkml:trace contextRef="#ctx0" brushRef="#br0" timeOffset="-47955.62">13179 17402 1349 0,'0'0'-106'0,"0"0"100"0,0 0 53 16,0 0 11-16,0 0 14 0,0 0 13 0,0 0 23 15,0 0 20-15,0 0 27 0,0 0-1 16,0 0 5-16,0 0-5 0,0 0-15 0,0 0-18 16,74-5-20-16,-72 1-10 0,-1-1-31 15,3-3-11-15,-1-4-9 0,5-2-11 0,-1-1-5 16,3 0 4-16,-3 2-8 0,1 0-6 0,1 1 6 16,-2 2-14-16,0 1-2 0,3 1 5 0,-2 3-3 15,2 2-1-15,-1 0-3 0,1 2 3 0,-1 1-10 16,0 0 10-16,0 1 4 0,-1 6-12 0,-1 1 4 15,-1 3-4-15,-2 0-3 0,3 4 3 0,-3 1 3 16,2 2-3-16,-2 1 0 0,3 0 6 16,-2 0-8-16,3 1 7 0,-1-1-6 0,-1 2 0 15,1-2-2-15,3 0 5 0,-1-4-1 0,0-5-10 16,0-1 12-16,2-2-16 0,1-2 11 16,0-3-6-16,3-2 4 0,-2-2 0 15,1-6 0-15,-1-4 13 0,2-1-11 0,1-5 14 0,-2 1-10 16,-1-3 1-16,-1-1 4 0,-3 0-3 0,-2 2 6 15,1-1-6-15,-2 0 7 0,-1 2-10 16,-3-1 6-16,1 1-1 0,-3 0-4 0,0 0 3 16,0 2-3-16,-3 2 9 0,-1 4-11 0,-4 2 16 15,1 6-7-15,1-1-11 0,-3 3 13 16,-2 9-16-16,2 2 8 0,-1 4-7 0,-2 2 10 16,4 3-8-16,3 0 1 0,0 2 10 0,1-1-20 15,-1 1 11-15,5-1-3 0,-1 0-11 0,1-1-14 16,0-1-26-16,6-1-46 0,4-4-47 0,5-3-13 15,5 0 12-15,5-4 8 0,6-2-32 0,3-3-164 16,-8-1-228-16,-9-1-598 0</inkml:trace>
  <inkml:trace contextRef="#ctx0" brushRef="#br0" timeOffset="-47235.46">13983 17555 968 0,'0'0'86'0,"0"0"66"0,0 0 54 0,0 0 21 16,0 0-37-16,0 0-27 0,0 0-29 0,121-52-17 15,-110 33-23-15,-2 0-14 0,-1-3-5 0,-2 1-15 16,-6-1-1-16,0 3-1 0,0-1-7 0,-4 3-12 16,-4 0-8-16,-3 1-17 0,-3 2 3 15,-2 0 8-15,-1 5-3 0,0 2 7 0,-2 5-15 16,-2 2 1-16,0 0-11 0,-2 8-1 0,1 3 5 16,-2 2-14-16,6 2 8 0,0 1-4 15,3 0-4-15,0 1 2 0,5 2 1 0,3 0-6 16,0 2-1-16,5-1 13 0,2-2-13 0,0-2 4 15,8-3 0-15,3-4-6 0,2-4 3 16,5-3 7-16,-1-2 2 0,2 0-9 0,2-7 9 16,-1-1-6-16,0-4 0 0,0-1 5 0,-4 1-1 15,-1-1-2-15,-2 2 1 0,-2-1 6 0,-4 4-4 16,0 0 7-16,-2 3-4 0,-2 2-7 16,-1 1 3-16,1 1-2 0,1 1 4 0,-2 0-2 15,2 0 6-15,1 1-11 0,-1 4-1 0,2 3 15 16,0 4-12-16,1 1 6 0,0 1 0 0,-1 0-1 15,3 1-7-15,-2-1 8 0,1 0 3 0,1-3-13 16,-2-1 14-16,1-2-8 0,1-4 4 16,0 0-2-16,1-3-1 0,0-1 3 0,0-1-6 15,2-5 10-15,0-2-8 0,-1-4 7 0,3-2 3 16,-1-4-4-16,-1-3 6 0,3 0-3 0,-2-2 3 16,-2 0-9-16,0-1 8 0,-1-2-8 0,-1-1-2 15,-1-1 10-15,-3-2-6 0,1-4 1 16,-1 0-4-16,-5-4 7 0,0-2-16 0,0-3 4 15,-3 3-5-15,-5 1-17 0,-2 4 15 0,-2 7 0 16,-4 6 9-16,4 5 10 0,-2 9 10 16,1 6 0-16,1 2-1 0,0 10 0 0,2 8-9 15,-1 7 2-15,2 5 2 0,3 6-3 0,2 3 0 16,2 3 2-16,2 2-3 0,0 2-2 0,2-1 0 16,3-1-9-16,3-3 2 0,-1-2 0 15,5-5-10-15,3-8-20 0,4-6-37 0,6-6-47 16,5-4-102-16,-1-4-132 0,-6-4-293 0,-4 0-788 0</inkml:trace>
  <inkml:trace contextRef="#ctx0" brushRef="#br0" timeOffset="-47006.86">14895 17527 2826 0,'0'0'-8'15,"0"0"40"-15,0 0 16 0,0 0 0 0,0 0-14 16,0 0-15-16,-14 135-9 0,11-113-24 0,-4 2-9 16,1 3-63-16,-3 0-73 0,-2-1-99 15,1 2-172-15,3-8-251 0,3-8-677 0</inkml:trace>
  <inkml:trace contextRef="#ctx0" brushRef="#br0" timeOffset="-45839.04">15427 17216 2458 0,'0'0'-25'0,"0"0"50"0,0 0 7 15,0 0 16-15,0 0 0 0,0 0-30 0,0 0 7 16,0 0-16-16,0 0-2 0,0 0 3 0,0 0-3 16,0 0-4-16,0 0 1 0,0 0 11 0,25-98-7 15,-24 86 13-15,-1 4-2 0,-1 0-5 16,-6 1 6-16,-1 3-7 0,-6 2 1 0,-1 2-13 15,-2 4-1-15,-3 7-10 0,-2 2-1 0,-1 6 7 16,0 2-5-16,3 1 6 0,-1 3-5 0,4 0 5 16,4-1-5-16,5-2 11 0,0 0-2 0,6-2-9 15,2-4 7-15,0 0-8 0,2-5 5 16,8 0-4-16,0-4 9 0,3-4-6 0,3-3 1 16,1 0 17-16,1-7-9 0,4-6 9 0,2-2 4 15,-2-5-4-15,4-2-3 0,-2-3 8 0,0-3-6 16,-3 0-3-16,-1-4 11 0,-4 2-8 0,-1 0 7 15,-5 1-2-15,0-2-5 0,-5 1-4 16,-3-4-8-16,-1 1 9 0,-1-4-8 16,0 0 9-16,0 1-5 0,-4 2-3 0,-4 4 1 15,-1 5-1-15,1 5 6 0,-2 8 1 0,-1 5 9 16,6 5-10-16,-3 2-1 0,3 4-9 0,-1 8-10 16,-2 8 6-16,2 8-2 0,0 5 6 0,1 4-2 15,2 2 3-15,3 3-3 0,0 4 1 0,8-3 7 16,2 1 1-16,2-1-2 0,2-2 1 15,2-2-2-15,2-5-16 0,2-3 3 0,2-6-4 16,-1-4-6-16,7-8 9 0,0-2-1 0,5-5 1 16,-2-6 1-16,-1 0 3 0,-3-4 2 15,-1-4-5-15,-2-2 9 0,-6-2-3 0,0-2 3 16,-6-2 8-16,-1-1 0 0,-2-2 2 0,-4 0 4 16,-1-1 3-16,-4 1-12 0,0-3 9 0,-2 0-6 15,-6-1-1-15,0 1 2 0,-3 4-5 0,1 1 0 16,-3 4-4-16,0 1 11 0,2 5-7 0,-2 2 9 15,3 2 4-15,0 3-8 0,2 0 6 16,0 6-10-16,1 2-6 0,1 3-1 16,0 1 7-16,-2 3-7 0,3 1 7 0,0 2 1 15,3 0-9-15,-1 0 5 0,3-1-6 0,0-4 4 16,0-1-9-16,4-4 0 0,2-1 8 0,0-1-10 16,1-3 8-16,0-1 2 0,-2-2-2 0,2 0-2 15,0 0 10-15,-1-2-11 0,4-3 1 0,-3 0 16 16,1 0-15-16,2 0 13 0,-2 2-8 15,0 0-7-15,1 2-1 0,-1 1 1 0,0 0 7 16,0 1-13-16,2 3 13 0,-1 2-12 0,2-2-7 16,0 2 5-16,1 2-9 0,-1 1 3 0,-1 0 4 15,1 3 6-15,-2 1 2 0,1 2 6 0,-2-1 4 16,1 0-4-16,0 2 3 0,1-1 3 16,0-3 3-16,0-1-8 0,-3 0 15 0,2-3-11 15,1-3-6-15,1-1 14 0,-1-1-10 0,2-3 10 16,0 0 4-16,0-5 6 0,1-3-8 15,-1-3 9-15,-2-2-3 0,0-1-17 0,-1-2 12 0,-2-2-11 16,1 0 5-16,1-1 4 16,-3-2 1-16,0-2-3 0,0-3-4 0,0 0 6 15,2-4-9-15,-2-2 8 0,-1-3-7 0,2 0-4 16,-4-4 1-16,3-1-5 0,-2 1 4 0,-4 2-6 16,0 2 7-16,0 7 1 0,-2 5 1 0,-6 7 6 15,6 6-2-15,-3 4 0 0,1 5-3 0,3 1 2 16,-3 8-9-16,1 5 4 0,0 8 2 0,-2 6-3 15,1 3 5-15,4 4-4 0,0 0 1 16,0 1 3-16,0 2-1 0,4 2 6 0,1 2 0 16,-2 0 3-16,4-1 0 0,-2-2-5 0,1-5-1 15,5-2 1-15,-1-4-9 0,2-4 7 16,6-2-4-16,3-5-13 0,2-3 10 0,3-5-7 16,1-4 2-16,-1-1-3 0,2-3-6 0,-5 0-21 15,-3-3-14-15,-2-2-10 0,-8-4-38 0,-5-1-16 16,-1 0-35-16,-4-2-55 0,-7 0-80 15,-3-1-133-15,0 4-98 0,0 3-389 0</inkml:trace>
  <inkml:trace contextRef="#ctx0" brushRef="#br0" timeOffset="-45337.95">16090 17097 1129 0,'0'0'47'0,"0"0"9"0,0 0 38 0,0 0-9 16,0 0-30-16,0 0-10 0,122 8 11 0,-92-7 8 15,-1 1 16-15,2 0 2 0,-1 0-4 16,1 1 2-16,-2-2-9 0,1 0-6 0,-4-1-10 16,1 0-4-16,2 0-18 0,-4-1-5 0,1-2-3 15,-2 0 12-15,3 1 12 0,-4-1 0 0,-1 0 0 16,-5 2-31-16,-6 1-7 0,-4 0-6 16,-6 0 26-16,-1 3 19 0,0 1 2 0,-5 0 7 15,-4 3-18-15,-2 1-1 0,-2 2-9 0,1 1-2 16,-1 2-10-16,0 2-16 0,-2 1 1 0,1 3-4 15,-1 2 3-15,3 1 2 0,-4 2 10 0,3 2-4 16,2-1 5-16,0-1 13 0,2 2-12 16,3-5 12-16,2 0-13 0,3-2-3 0,1-5-7 15,0-2 1-15,5-4-1 0,2-3-15 16,2-4 9-16,4-1-17 0,0-1 11 0,2-8 3 16,2-2 3-16,-2-4 6 0,2-5-9 0,-3 1 7 15,3-3-5-15,-4-1 8 0,1-1 1 0,-2 0-2 16,-1-2 1-16,-4 0 4 0,-1-1-4 0,1 0-7 15,-3-1 10-15,2 2-19 0,-4 3 8 0,0 3 7 16,0 6-4-16,-1 5 14 0,-1 4-5 16,0 4 6-16,0 1-11 0,0 3 7 0,0 6-1 15,0 4-9-15,0 2 14 0,0 5-12 0,0 1 4 16,0 1-4-16,-1 3-1 0,1 0-2 16,-2 1-3-16,2-1 9 0,0-1-9 0,0-2 7 15,0-1-7-15,0-5-6 0,6-2-13 0,0-3-21 16,3-2-35-16,6 2-18 0,4-6 6 0,5 1-66 15,9-5-88-15,-6 1-203 0,-8-2-994 0</inkml:trace>
  <inkml:trace contextRef="#ctx0" brushRef="#br0" timeOffset="-44202.83">17531 17266 1773 0,'0'0'-15'0,"0"0"54"0,0 0 55 0,0 0 34 16,0 0-9-16,0 0-28 0,0 0-17 16,131-57-6-16,-107 40-7 0,2-3-16 0,-2 1-2 15,-3 0-13-15,-4 0-2 0,0 2 0 0,-5-1 2 16,-5 1-5-16,-3 2 4 0,-4 1 4 16,0 4-6-16,-6-1 4 0,-1 4-3 0,-3 3-9 15,-3 0-5-15,0 3 5 0,-1 1-14 0,-3 1-5 16,-1 7 7-16,3 3-16 0,-1 1 11 0,3 3 0 15,2 2-7-15,3 1 3 0,0 3 0 0,7-1 2 16,1 1-1-16,3 0 5 0,6-2-1 0,3 0-3 16,4-4 3-16,1-1-3 0,4-5-2 15,0-1-5-15,1-5 7 0,5-1 2 0,-2-2 0 16,4-5 10-16,0-5-9 0,-4-4 1 0,0-2 7 16,-2-2-1-16,-1-1-3 0,-4-2 11 0,0 0-7 15,-5-2-2-15,1-1 15 0,-2-1-12 16,-1-3 6-16,-1 2-7 0,-1-2 0 0,2 0-9 15,0 2 0-15,-1 2 7 0,1 3-8 16,-2 4 7-16,0 4-3 0,-3 4-6 0,3 4-3 16,-2 3 1-16,-2 2-1 0,3 0 4 0,3 5 2 15,-2 4-4-15,2 1 2 0,3 3-4 0,-4 1 4 16,2 0-1-16,-6 2 1 0,1 1 1 16,-5 2-6-16,-2 2 8 0,0 3-7 0,-1-2-1 15,-6 5 5-15,0-1-4 0,-7 1-1 0,2 0 7 16,-2 0 0-16,-3-2-7 0,-2-2 11 0,0-1-11 15,3-5 3-15,0-3 2 0,2-3 0 0,3-3 1 16,3-4 0-16,2-1 11 0,4-3-9 16,1 0 5-16,1-5-5 0,0-3-7 0,2-4 2 15,5-2-3-15,2-1 10 0,2-4-10 0,2 0 7 16,-1 0 6-16,4-2-12 0,-2 0 11 0,1 3-3 16,-1 0-5-16,1 2 2 0,0 0 0 0,-1 2-6 15,0-1 1-15,-2-3 8 0,1 3-7 16,1 1 6-16,-1-3 0 0,0 0-4 0,2-1 2 15,-1-2-1-15,-2-2 1 0,5-2-5 0,-5-3 2 16,5-1-2-16,-3-3-1 0,4-3-1 16,-4-1 0-16,3-5-8 0,-1-1-5 0,-4 2 6 15,0 1-6-15,-3 5 12 0,-3 4 1 0,0 4 1 16,-4 6 5-16,-1 5 4 0,-1 5 6 0,0 5 7 16,-1 4-6-16,-4 0-7 0,-2 6-11 15,-1 8-4-15,-2 6 5 0,-2 5 1 0,1 4 5 16,1 3 3-16,-1 5-1 0,1 2 7 0,2 6-1 15,-2-1-4-15,4 1 7 0,-1-2-4 0,1 2 6 16,4-4-1-16,2-1 2 0,0-5-6 16,4-2-12-16,3-3 6 0,4-5-12 0,4-6 1 0,-1-1 2 15,4-5-4-15,-4-4-2 0,4-3 5 0,-2-2-2 16,-1-4-8-16,0 0 11 0,1-4-8 16,1-4 8-16,-2-5 10 0,1-1-6 0,-2-4 3 15,1 0-3-15,-2-1 0 0,-3-1 0 0,2-1 3 16,-4-2 6-16,-4 1-6 0,3-2 1 15,-2 0 5-15,-3 2-3 0,-1 1-5 0,-1 6 10 16,0 4-6-16,-1 5 8 0,-5 3 11 0,3 3-9 16,-5 0 0-16,0 8-8 0,-2 4-2 15,3 6-2-15,-2 4 4 0,-1 2 8 0,2 4-11 16,0 0 8-16,4 2-6 0,-2 3-3 16,1 0 2-16,-1 0-2 0,3 0-2 0,-2-2-3 0,4-1 7 15,1-1-8-15,5-4 6 0,5-1-5 16,6-6-3-16,9-2-7 0,5-4-6 0,2-4-4 15,3-4-33-15,5-4-33 0,2 0-85 0,3-4-108 16,-12-3-231-16,-12 2-814 0</inkml:trace>
  <inkml:trace contextRef="#ctx0" brushRef="#br0" timeOffset="-43991.4">18329 16770 2450 0,'0'0'110'0,"0"0"-109"0,0 0 15 16,0 0 48-16,0 0 6 0,128-1-17 0,-89 0-15 16,3 1-10-16,5-1-13 0,-3 0-9 0,4 1-1 15,-4 0-20-15,3 0-19 0,-4 0-65 16,-3 2-137-16,-9 0-308 0,-10 2-952 0</inkml:trace>
  <inkml:trace contextRef="#ctx0" brushRef="#br0" timeOffset="-42921.3">19741 17071 2143 0,'0'0'97'0,"0"0"-10"0,0 0 31 15,0 0 7-15,0 0-13 0,0 0-54 16,0 0-23-16,0 0-24 0,0 0-1 0,0 0 6 16,0 0-8-16,0 0 4 0,0 0-10 0,-17-52 1 15,21 36-5-15,3-1 5 0,-4 0 5 16,1-1-6-16,-4 2 8 0,0 1-4 0,-6 3 5 15,-4 2 4-15,-2 3 0 0,-5 4-4 0,0 2-2 16,-3 1-5-16,-5 3-5 0,1 5 1 0,-4 4-3 16,2 2 1-16,2 0-1 0,1 4 8 15,2 0 0-15,4 2-7 0,3-1 2 0,3 1-7 0,5-1 3 16,4 1 1-16,2-2 6 0,1-3-1 16,6-2-8-16,4-1 11 0,2-4-10 0,3-2 8 15,1-3 6-15,3-3-9 0,5 0 8 0,0-6 0 16,3-3 3-16,-3-3 0 0,3-3 0 15,-3-2-8-15,-1-3 1 0,-3-1 6 0,-4-1-5 0,-1 0 5 16,-2 0-1-16,-1 0-1 0,-3-1-2 16,-2-1 5-16,-2 0-5 0,1-1-6 15,-5-3 4-15,-1 4-13 0,-1-1 11 0,0 2-1 16,0 3 3-16,-3 3 2 0,-6 4-8 0,5 5 8 16,-3 5-5-16,-1 3 1 0,3 2-2 0,-4 9-4 15,1 5-1-15,-1 5 6 0,4 4-2 0,-2 2-3 16,3 2 5-16,1 2-9 0,3 1 6 0,0 3 2 15,4-1-1-15,2-1 2 0,2 1-7 16,2-4 9-16,6-4-9 0,-2-2 6 0,3-4 2 16,1-5-10-16,4-4 1 0,-1-6 1 0,1-3 3 15,-1-2-3-15,-1-2 13 0,-2-7-10 16,-3-4 7-16,2-2 8 0,-2-2-9 0,1-2 12 16,-3-1-12-16,-3-2 2 0,-1 1-2 0,2 0 0 15,-5-1 4-15,-2 0-4 0,1 0 2 0,-2 1-3 16,0 0 0-16,-2 4-3 0,4 5 6 0,-4 2-8 15,-1 5 1-15,1 3 4 0,-1 2-9 16,0 0 10-16,0 9-2 0,0 2 0 0,0 5 1 16,-2 5 0-16,-4 3-5 0,4 1 1 15,-1 2 1-15,-2 1 0 0,4 2 6 0,0-3-1 16,1 0 1-16,0-2-8 0,0-3 4 0,2-3 0 16,5-2-7-16,1-4 12 0,-3-4-6 0,4-2-4 15,0-3 4-15,0-3-1 0,-2-1-5 0,1-1 6 16,0-6 16-16,3-4-15 0,-2-1 9 0,0-2 2 15,1-2-9-15,-2-1 8 0,-2 0-1 16,2-1-3-16,3-2-7 0,-2 1 4 0,-1 0-4 16,2 0-4-16,-3 3 10 0,-1 3-8 0,2 3-1 15,-3 3 1-15,1 3 3 0,-4 1-3 0,-1 3 4 16,1 0 2-16,0 1-6 0,-1 5 4 16,-1 1 2-16,0 2-1 0,0 1-4 0,0 2 5 15,0 1-9-15,0-1 2 0,-1 2 11 0,-1 0-9 16,0-2 6-16,2 0-7 0,0-1 0 0,0-4-4 15,0 1 0-15,0-2 10 0,2-1-12 16,0-2 11-16,0 0-4 0,0-3-5 0,-1 0 5 16,5 0-3-16,-2-5 5 0,4-2 5 15,0-4 2-15,2 2-3 0,-1-3-1 0,2-1-4 16,-1 3 0-16,2-2 3 0,-2 3 0 0,0 1 3 16,-1 1-8-16,1 1 7 0,-2 3-6 0,0 1-4 15,1 2 9-15,1 0-9 0,-1 1 4 0,2 5 7 16,-2 1 2-16,0 1-5 0,0 0 7 0,-1 3-7 15,-1-2-6-15,2 2 7 0,-3 0-6 0,0 0 3 16,3 2-4-16,-2 0-1 0,-1-3-5 16,2 1-8-16,0-1-7 0,-1-2-47 0,-3-1-69 15,2-1-158-15,-5-3-402 0,-1-1-842 0</inkml:trace>
  <inkml:trace contextRef="#ctx0" brushRef="#br0" timeOffset="-42755.22">20158 16694 2359 0,'0'0'305'0,"0"0"-268"16,0 0 3-16,0 0-4 0,0 0-2 16,0 0-29-16,0 0-12 0,0 0-30 0,0 0-80 15,0 0-129-15,0 0-315 0,0 0-921 0</inkml:trace>
  <inkml:trace contextRef="#ctx0" brushRef="#br0" timeOffset="-42225.79">21126 16843 2232 0,'0'0'76'0,"0"0"38"0,0 0 15 15,0 0-3-15,0 0-39 0,0 0-37 0,0 0-20 16,0 0 2-16,0 0-13 0,0 0-1 16,-120 91 4-16,108-67-2 0,2 3 6 0,1-1 8 15,3 1 4-15,3 0-7 0,3 0 0 0,0-3-18 16,9-2-8-16,4-2-1 0,3-4-4 0,5 0 6 15,4-6-9-15,3-2 9 0,2-2-16 16,1-5-2-16,5 0 12 0,-2-2-11 0,3-6 12 0,4-3-2 16,0-3 7-16,1-2-7 0,1 0 11 15,-1-2 1-15,-2-1-11 0,-1-1 8 0,-1-2-16 16,-3-2 8-16,-4-1-2 0,1-1 4 0,-5-2-1 16,1 0-5-16,-6-3 5 0,-2-1-6 15,-3-3 1-15,-5-3 1 0,-3 1-2 0,-2-2 2 16,-4 2 4-16,-2 3-1 0,-1 2-3 0,-9 9 5 15,0 4-6-15,-2 5 8 0,-3 6 3 0,-2 5-1 16,-2 2-2-16,0 5-6 0,-4 6 4 16,1 6-1-16,2 4 3 0,-1 2 3 0,4 7-8 15,1 1-1-15,3 3 2 0,1 2 2 0,1 1-2 16,3 3 4-16,0 0-1 0,2-1 1 16,2-1 2-16,3-1-5 0,0-4-6 0,5-4-15 15,8-5-21-15,1-3-47 0,8-2-23 0,3-1-60 16,6-3-150-16,-9-5-318 0,-4-3-865 0</inkml:trace>
  <inkml:trace contextRef="#ctx0" brushRef="#br0" timeOffset="-41021.86">21962 17030 798 0,'0'0'46'15,"0"0"-3"-15,0 0 46 0,0 0 41 16,0 0 24-16,0 0 1 0,0 0-6 0,0 0-10 0,0 0 3 16,123 108-16-16,-113-107 6 0,-4-1 2 15,-2 0 3-15,1-2-1 0,-2-4-12 0,4-3-18 16,-2-3-35-16,-3 0-14 0,2-1-25 0,-2-1 0 15,-2 0-2-15,0 1-7 0,0-1 4 0,-4 1-9 16,-2 0-2-16,-4 2 1 0,2 2 1 16,-2 1-5-16,-4 2-2 0,-1 1-6 0,0 3-2 15,-2 2 3-15,1-1-7 0,1 8 4 0,-3 1-14 16,3 3 1-16,-1 2 5 0,1 2-1 0,2 1 6 16,0 2-5-16,4 2 8 0,0 0-11 0,3-1 11 15,3-1 0-15,2 1-17 0,1-5 7 0,0-2-8 16,6-3 5-16,2-2 0 0,3-2 7 15,1-3-6-15,4-2-1 0,-1 0 12 0,3-7-9 16,-2-2 7-16,1-1 6 0,-1-3-4 16,0 0 4-16,1-3 3 0,-4 0-10 0,0 0 1 15,-2 1 2-15,-4 1-8 0,1 2 9 0,-3 2-2 16,-2 0 2-16,3 5-3 0,-3 0-7 0,-2 3 3 16,1 2-16-16,-2 0 12 0,1 2-2 0,0 5-1 15,-1 3 13-15,2 3-4 0,-1 2-1 16,1 2 0-16,-1 2 5 0,2 2-11 0,1-2 8 15,0-1 0-15,4 0-5 0,2-2 8 0,-1-2-9 16,2-3 7-16,0-3-6 0,-1-2 4 16,2-3 2-16,-3-3-4 0,1 0 11 0,0-2 3 0,0-6 3 15,1-2-4-15,0-3 11 0,0-1-6 16,-1-2 5-16,1-1 6 0,-1-2-9 0,0-1 4 16,0 0-5-16,0-2-6 0,-2 0-5 0,5 0-1 15,-2 1-5-15,3 2 3 0,1 4 4 0,-3 2-6 16,3 5 4-16,-2 2-5 0,-2 3 0 15,-3 3-1-15,1 0 2 0,-1 7 4 0,-1 3-5 16,-1 2 6-16,-1 3-4 0,0 0-1 16,-2 1-1-16,1 3 2 0,-2 1-5 0,3 2 2 15,-4-1 8-15,4 3-12 0,0-2 10 0,1 0 0 16,1-1-4-16,-1 1 10 0,0 0 0 0,-1-1-4 16,0-1-4-16,0-1 4 0,1-2-12 0,2-2 3 15,-1-2 4-15,2-2-3 0,1-1 1 16,0-2-6-16,0-2 6 0,1-2-12 0,-2-3 0 15,1-1 0-15,1 0-7 0,-2-3 3 0,-1-3-1 16,2-3-2-16,1 1-9 0,1-1 9 0,-1 0-8 16,0 0 6-16,3 0 12 0,1 1-4 15,-3 0 13-15,4 1-6 0,-3 0 7 0,3 0-4 0,-1 0 6 16,0-1 6-16,-1-1-8 0,-1-1 12 16,0-1-9-16,-2-2 3 0,-1 2 5 0,-1-1 2 15,-3-2-1-15,2-2 4 0,-4 2 12 16,1-1-8-16,0-1 8 0,-1-1-3 0,0 2-11 15,0-3-2-15,-1 3 0 0,0 0 2 16,-2 4-7-16,1-2 10 0,-2 5-6 0,0 2-3 16,-4 3 10-16,-5 3-10 0,-1 0-5 0,-2 4 1 15,-6 6-1-15,-1 2-5 0,-1 3 9 0,0 1-5 16,3 3-8-16,1 1 5 0,0 1-7 0,3 1 7 16,2 1-5-16,0 0 10 0,2 3-3 0,4-6-8 15,2 1 16-15,3-3-14 0,3-2 5 0,7-3 1 16,5-3 3-16,0-3-8 0,2-2 12 15,1-4-7-15,3-1-11 0,-5 0 16 0,4-6-12 16,-3-2 14-16,-2-2-4 0,0-2 2 0,-5-1-7 16,-2 0 1-16,-2-1 8 0,-2-1-5 0,-1-1 9 15,0-1 0-15,-2-1-3 0,0-1-6 0,2-1 7 16,-3 2-2-16,0 0-10 0,0 5 14 16,0 4-10-16,0 2 3 0,0 3 9 0,0 3-5 15,-1 1-5-15,1 0-4 0,-2 0 5 16,2 6-11-16,-1 3 11 0,0 5 2 0,0 2-9 0,1 3 8 15,-2 0-4-15,2 3 1 0,-2 1-4 0,2-1 8 16,0 0-8-16,0-3 3 16,0-1 5-16,0 0-7 0,4-2 1 0,4-1-10 15,6-1 1-15,6-3-20 0,7-1-9 0,6-2-20 16,3-5-49-16,5 0-61 0,0-3-169 0,-10 0-291 16,-7 0-890-16</inkml:trace>
  <inkml:trace contextRef="#ctx0" brushRef="#br0" timeOffset="-39255.78">23816 17270 1076 0,'0'0'153'0,"0"0"30"0,0 0 21 15,0 0-13-15,0 0-59 0,0 0-50 0,0 0 3 16,0 0-6-16,0 0 8 0,0 0 13 15,0 0-19-15,0 0-21 0,0 0-11 0,0 0-30 0,76-25-10 16,-65 7 10-16,1 4-14 0,-3-1 11 16,-3-2 1-16,-2 2-7 0,-2 1-1 0,-2-1 3 15,0 0 1-15,-3 1-2 0,-3-1 7 0,-3 1-10 16,-3 1-4-16,-1 3-4 0,-3 2-1 16,-3 3-1-16,-3 1 1 0,0 4 4 0,0 0-7 15,-1 2 12-15,-2 7-9 0,3 2 1 0,2 2 1 16,2 4-6-16,2 1 6 0,-2 3-9 0,7-2 10 15,1 3-7-15,3-2 1 0,7 0 8 0,0-2-7 16,7-2 7-16,3-1-4 0,4-2 5 16,4-5-4-16,5-2 5 0,-1-2-1 0,3-4-7 15,4 0 9-15,1-4-6 0,-3-4 4 16,0-1 4-16,1 0-3 0,-7 0-2 0,-2-3 1 16,-5 2 4-16,-1 0 5 0,-4-1 9 0,-3 2 9 15,-1-1 0-15,-4-1-6 0,-1 1 2 0,0-1-8 16,0-1-14-16,-5 3 7 0,1 1-13 0,-2 2 4 15,3 1-1-15,-3 3 3 0,3 1-2 0,-1-1-3 16,1 2 2-16,1 0-17 0,1 4 11 16,1 4-6-16,-1 3 3 0,-1 1 6 0,2 3-1 15,0 1 1-15,0 2-6 0,0-2 8 0,2 1-10 16,0 0 0-16,6 1 6 0,-2-4-3 0,1 0 3 16,2-2 0-16,2-3 4 0,0-2-12 15,3-4 12-15,0 0-1 0,2-3-4 0,0 0 7 16,3-6-4-16,0-3 4 0,-1-3 0 0,-2-1 8 15,1 0-8-15,-3-2 7 0,3-2 0 16,-5-1-10-16,0-2 8 0,0-1-7 0,0 0 7 16,1-2-7-16,-3 0 15 0,1-2-3 0,-1-3-10 15,-1-4 11-15,2 0-17 0,-1-2 1 0,-1-1 1 16,-1-1 1-16,-3 4-3 0,-1 3 3 16,-1 5 4-16,-3 5-10 0,-2 6 11 0,-3 5-3 15,-2 4 0-15,1 4 0 0,-3 0-5 0,-2 7-4 16,-3 4-7-16,-1 7 10 0,-1 2-4 0,2 4 5 15,-1 4 4-15,2 2-3 0,1 2 2 0,2 1 3 16,4-2-4-16,1 1-3 0,1 0 5 0,-1 0-17 16,3-3 7-16,2-1 3 0,0-2-2 15,9-3 6-15,-1-2-10 0,5-4 10 0,1-2-13 16,5-2 7-16,-1-3 11 0,3-3-21 0,-2-3 17 16,1 0-3-16,-2-3-5 0,-2-1 2 15,2 0 2-15,-7 0-5 0,-1 0 7 0,1 0 9 16,-3 0-7-16,-2 0 4 0,-1 0-4 0,-3-1 0 15,6-1 1-15,-5-2 1 0,4 1 8 0,-2-3-9 16,3-1 9-16,1-1-8 0,1-2-1 16,-2-1 2-16,2 0-1 0,-3 0 0 0,2-1-5 15,-2 0 11-15,3 2-8 0,-2-4 6 16,-1 3 1-16,2-2-5 0,1-1 1 0,-2-1 4 16,2 1 2-16,1-3-6 0,-1 0 7 0,-1-1-10 15,0 2-2-15,0-2 2 0,-6 5-3 0,3 2 3 16,-4 2-1-16,-2 1 7 0,0 2-5 0,0 0 5 15,0 3 3-15,-2 0-4 0,-4 3 1 0,-1 0-2 16,-5 0-4-16,0 7-6 0,-1 3 7 0,-6 1-5 16,1 3-1-16,4 2 8 0,-4 3-6 15,4 0 5-15,-2 2-5 0,5-2 3 0,-1 1 3 16,1-1-2-16,2 1 7 0,0-2-8 0,0 0 1 16,8 0 2-16,0-3 2 0,1 0-3 0,0-4 2 15,5 0-8-15,3-2-2 0,1-1 8 16,1-1-8-16,1-1 7 0,0-1-3 0,-1-1 0 15,2-2-1-15,-1-1 4 0,-1 1 4 0,3-2-12 16,-3 0 12-16,3 0-10 0,-3-2 1 16,1 1 5-16,1 0-2 0,0-2-2 0,0-1 1 15,1-1 6-15,-1 0-9 0,2-1 14 0,-1 1-5 16,0-2-7-16,-2-2 7 0,2 1-6 0,1 0 3 16,-2-2-4-16,0-1 8 0,1 1-8 15,-2 0-3-15,2 1 14 0,-3-1-12 0,0 1 4 16,0 1 0-16,-5-2 3 0,3 2-4 0,-3 0 10 15,1 1-4-15,-2 1-12 0,1 0 10 0,-3 1-8 16,3 0 6-16,-3 1 7 0,0-1 3 0,-2 0 1 16,0 1-6-16,0 1 3 0,0 1-3 15,0 0 1-15,-1 0 5 0,-2 2-2 0,-2 0-5 16,1 0-1-16,-3 0-2 0,0 3-9 0,0 1 9 16,-1 2-11-16,-1 0 6 0,-1 2 0 0,2 1 2 15,0 3-1-15,0 0-7 0,1 2 18 0,1 3-18 16,1-2 21-16,-2 3 3 0,3-3-11 15,0 1 8-15,1-1-7 0,2-1-1 0,1-1-10 16,0 0 10-16,0-2-12 0,-1-1 3 0,3-1 8 16,4-1-9-16,-1-1 7 0,3-2-11 15,1 1 1-15,1-2 1 0,1-1-3 0,0-2-1 16,0-1-16-16,0 0-10 0,1 0-18 0,3-2-14 16,-4-2-32-16,-1 0-49 0,2-2-91 0,-2-2-175 15,-2 3-224-15,-4 0-704 0</inkml:trace>
  <inkml:trace contextRef="#ctx0" brushRef="#br0" timeOffset="-38580.59">23567 16595 1982 0,'0'0'24'16,"0"0"29"-16,0 0 17 0,0 0 1 0,0 0-20 15,0 0-26-15,0 0-17 0,0 0-11 0,-120 132-8 16,108-117-13-16,1-2-24 0,1-2-34 0,1-2-51 15,4-2-97-15,4-1-129 0,1-1-87 16,0-3-25-16,1-2-6 0</inkml:trace>
  <inkml:trace contextRef="#ctx0" brushRef="#br0" timeOffset="-38422.05">23721 16656 218 0,'0'0'272'15,"0"0"61"-15,0 0 41 0,0 0-14 0,0 0-71 16,0 0-79-16,0 0-46 0,0 0-65 15,0 0-39-15,0 0-30 0,0 0-17 0,0 0-6 16,0 0-10-16,-43 41-1 0,35-19-16 0,-1 0-25 16,3-1-42-16,0 1-72 0,5-1-143 0,0-4-219 15,-1-6-767-15</inkml:trace>
  <inkml:trace contextRef="#ctx0" brushRef="#br0" timeOffset="-38052.93">25153 16754 1422 0,'0'0'161'15,"0"0"-54"-15,0 0 5 0,0 0 18 0,0 0-20 16,0 0-51-16,0 0-11 0,0 0-16 0,0 0-17 15,0 0-7-15,-101 119-6 0,81-99 3 0,4-3-4 16,0 0-3-16,4-1-6 0,0-2-22 16,5-2-41-16,2-2-66 0,3-3-129 15,2-2-179-15,0-1-24 0,0-3-315 0</inkml:trace>
  <inkml:trace contextRef="#ctx0" brushRef="#br0" timeOffset="-37878.41">25275 16811 1419 0,'0'0'200'0,"0"0"-7"0,0 0 3 16,0 0-58-16,0 0-48 0,0 0-6 0,0 0-8 15,0 0-13-15,0 0-22 0,0 0-9 0,0 0-15 16,0 0-2-16,0 0-11 0,-21 127-23 16,6-106-17-16,1 3-52 0,-6-3-75 0,-1 1-133 15,5-5-272-15,3-8-812 0</inkml:trace>
  <inkml:trace contextRef="#ctx0" brushRef="#br0" timeOffset="-37087.19">11968 18223 1520 0,'0'0'203'0,"0"0"-118"0,0 0 47 0,0 0 25 0,0 0 7 15,0 0-73-15,0 0-61 0,0 0 16 0,0 0-33 16,0 0 46-16,0 0 16 0,0 0-12 16,-1-1-6-16,15-1-8 0,6 1-20 0,2-3-32 15,5 2 11-15,-2-2-37 0,4 0 17 0,1-1-19 16,0 0-26-16,0 1-36 0,1 0-81 15,-3 0-56-15,-3 1-124 0,0 2-174 16,-10-1-184-16,-4 2 154 0</inkml:trace>
  <inkml:trace contextRef="#ctx0" brushRef="#br0" timeOffset="-36861.95">11990 18383 1444 0,'0'0'294'16,"0"0"-268"-16,0 0 42 0,0 0 12 0,0 0 59 16,0 0-57-16,0 0-8 0,0 0-2 0,0 0-6 15,0 0-3-15,0 0-36 0,0 0 21 16,125-31-41-16,-101 24 10 0,-2 0-8 0,1 0-30 16,-2 0-7-16,-2-1-33 0,0 1-15 0,-4 1-67 15,2 0-55-15,-6 0-91 0,1 0-121 0,-3 1-89 16,-1 0 10-16,-6 3 187 0</inkml:trace>
  <inkml:trace contextRef="#ctx0" brushRef="#br0" timeOffset="-36567.29">12214 18097 1349 0,'0'0'173'0,"0"0"-4"15,0 0 7-15,0 0-12 0,0 0-58 0,0 0-17 16,0 0-6-16,0 0 37 0,0 0-43 15,0 0 0-15,0 0-14 0,0 0-28 0,0 0-2 16,78 59-11-16,-59-47-2 0,3 1-29 0,-2 0 24 16,0 2-36-16,2 0 11 0,-3 3 17 0,-3 0-11 15,3 1 17-15,-5-1-22 0,0 0 17 16,-1 1-25-16,-3-2 25 0,-3 1 8 0,-2 0-31 16,-1-2 26-16,-3 0-19 0,-1-1 16 0,-3 0-2 15,-4 0 19-15,-1-1-31 0,-2-1-6 0,-3 0 24 16,-2-1-32-16,3-1 28 0,-3-1-13 15,0 0 0-15,0-1-25 0,2-3-8 0,6-3-25 16,2-1-61-16,0 2-29 0,-2-1-91 0,-1 1-115 16,2 1-206-16,6-5-440 0</inkml:trace>
  <inkml:trace contextRef="#ctx0" brushRef="#br0" timeOffset="-33905.2">13067 18126 231 0,'0'0'167'16,"0"0"-25"-16,0 0 20 0,0 0 24 0,0 0-22 15,0 0-30-15,0 0-45 0,0 0 18 16,0 0-8-16,0 0-5 0,0 0 9 0,0 0-16 16,0 0 17-16,0 0-45 0,31-73 3 0,-23 68-29 15,1 1-14-15,2 0 12 0,-1 2-10 0,1 1-7 16,2-1-6-16,-2 2 13 0,0 0-29 15,4 0 26-15,-3 5-15 0,0 0-8 0,-1 2 21 16,-2 3-15-16,-1 0 14 0,-4 2-24 0,1 1 15 16,-5 3-29-16,0 0-4 0,-2 2 28 0,-4 2-36 15,-4 0 26-15,-1-1 14 0,-2 1-20 16,-2-1 5-16,3-1 10 0,-3 0-25 0,2-2 11 16,1-3 15-16,1 0-10 0,2-2 13 0,0-3-16 15,4-2-2-15,0-2-46 0,4 0-9 0,0-3 21 16,1-1-17-16,0 0 58 0,2 0 12 15,5-3-4-15,-1-1 5 0,2-1 1 0,2 0-17 16,2 0-2-16,2 0 30 0,-1 2-31 16,4-1 24-16,-3 2-2 0,3 2-11 0,-3 0 1 15,3 0 4-15,-4 6 4 0,3 1-24 0,-3 1 31 16,-1 1-25-16,-2 2 10 0,-1 0 12 0,-1 0-2 16,-4 2 3-16,-3 1-13 0,-1-2 35 0,0 2-33 15,-1 0 36-15,-5-1 6 0,-1 0-36 16,-1-2 22-16,1-2-11 0,3-3 1 0,1-3 5 0,-4 3 24 15,0 0-36-15,1 0 1 0,-10 5 15 16,11-6-41-16,-2-1 27 0,-9 4-11 0,9-3-10 16,-1 0-1-16,-9 2-11 0,11-4-18 0,-2-1-87 15,-7 3-51-15,9-3-117 0,-4 0-128 16,0-1-48-16,5-1-87 0</inkml:trace>
  <inkml:trace contextRef="#ctx0" brushRef="#br0" timeOffset="-33695.16">13485 18356 2136 0,'0'0'-49'0,"0"0"85"0,0 0 20 15,0 0 61-15,0 0-19 0,0 0-66 0,0 0 22 16,0 0-37-16,0 0 9 0,0 0-2 0,0 0-8 15,139-43-17-15,-116 36-19 0,1 0-6 16,0 2-62-16,-1-2-44 0,-3 1-110 0,0 0-154 16,-8 1-209-16,-2 3-448 0</inkml:trace>
  <inkml:trace contextRef="#ctx0" brushRef="#br0" timeOffset="-33425.38">14065 18081 2144 0,'0'0'59'16,"0"0"18"-16,0 0 12 0,0 0-2 0,0 0-19 15,0 0-34-15,0 0 14 0,0 0-28 0,0 0 32 16,0 0-29-16,0 0-8 0,0 0-2 0,0 0-5 15,-23 138-15-15,19-110-5 0,0 1 25 0,1 2-44 16,-1 2 32-16,0-3-30 0,-2 1-44 16,4-4-45-16,-1-6-77 0,2-3-70 0,0-5-108 15,1-8-125-15,0 1-64 0,0-6-26 0</inkml:trace>
  <inkml:trace contextRef="#ctx0" brushRef="#br0" timeOffset="-33195.49">14292 18095 1672 0,'0'0'227'0,"0"0"-133"0,0 0 27 0,0 0 1 16,0 0-53-16,0 0-34 0,0 0-21 16,0 0 15-16,0 0-3 0,0 0 2 0,0 0-14 15,0 0 10-15,-10 117 6 0,9-92-38 0,-2 3 36 16,2-2-41-16,-1 0-11 0,-1 1 22 0,1-1-37 15,-2-1-8-15,-2-2-46 0,5-3-37 16,-3-1-115-16,2-4-90 0,-1-3-177 0,2-2-87 0,1-6 113 16</inkml:trace>
  <inkml:trace contextRef="#ctx0" brushRef="#br0" timeOffset="-32994.03">13948 18100 1889 0,'0'0'192'0,"0"0"-206"0,0 0 57 0,0 0 10 15,0 0 53-15,0 0-9 0,0 0-18 0,0 0-16 16,0 0-27-16,0 0 12 0,0 0-46 16,135 108 17-16,-109-90-8 0,3-2-25 0,-2 1-10 15,-2 0-63-15,0-1-71 0,-3 1-139 0,-3-2-138 16,-5-3-219-16,-6-4-301 0</inkml:trace>
  <inkml:trace contextRef="#ctx0" brushRef="#br0" timeOffset="-32715.64">14836 18139 1489 0,'0'0'60'0,"0"0"61"0,0 0 51 0,0 0-16 15,0 0-47-15,0 0-43 0,0 0-36 0,0 0-13 16,0 0-5-16,0 0 10 0,0 0-23 16,0 0 23-16,0 0-7 0,-33 51-27 0,32-29 12 15,-2 3-12-15,2 0-10 0,-2 2-9 0,1-1-20 16,-1 0-60-16,0-1-74 0,1-1-98 0,-1-2-177 15,2-6-61-15,-1-6-81 0</inkml:trace>
  <inkml:trace contextRef="#ctx0" brushRef="#br0" timeOffset="-32497.66">15038 18098 1699 0,'0'0'98'0,"0"0"-58"16,0 0 29-16,0 0 42 0,0 0-20 0,0 0-22 16,0 0-20-16,0 0 17 0,0 0-29 15,0 0-2-15,0 0 1 0,16 125-41 0,-13-100 21 16,-2 0-10-16,-1 1 1 0,0 1-14 0,0-2-12 16,0 0-33-16,-2 0-52 0,-1-3-44 15,2-1-105-15,-3-3-116 0,2-6-200 0,0-4-334 0</inkml:trace>
  <inkml:trace contextRef="#ctx0" brushRef="#br0" timeOffset="-32278.8">14727 18026 1808 0,'0'0'148'0,"0"0"-95"16,0 0 13-16,0 0 41 0,0 0 15 15,0 0 2-15,0 0-35 0,0 0 11 0,0 0-42 16,0 0-6-16,60 126 20 0,-39-105-36 0,0 0 10 16,3 1-31-16,-3 0 2 0,1 0-22 15,-1-2 8-15,-2-1-11 0,1-1-55 0,-5-1-24 16,1-1-97-16,-4-3-119 0,1 0-182 0,-4-4-217 16,-5-3-377-16</inkml:trace>
  <inkml:trace contextRef="#ctx0" brushRef="#br0" timeOffset="-31607.1">15930 18301 1590 0,'0'0'-25'0,"0"0"55"15,0 0 120-15,0 0-4 0,0 0-9 0,0 0-34 16,0 0-43-16,0 0-9 0,0 0-12 0,0 0 20 16,100-134-29-16,-93 115 37 0,-5 1-8 0,-2 1-13 15,0 1 5-15,-1 0-26 0,-7 3 21 0,-3 3-37 16,-1 0 38-16,-3 4-34 0,-2 4-23 16,-4 2 21-16,1 0-32 0,-6 8 21 0,3 3-3 15,-2 2 11-15,1 1-18 0,3 4 16 16,1-1-4-16,4 1-26 0,1-1 20 0,5 1-18 15,3-2 15-15,2-1-4 0,5-1 18 0,0-3-20 16,0-1-12-16,10-2 33 0,-2-4-30 16,5-2 41-16,0-2 0 0,4-2 4 0,0-6-6 15,2-3 13-15,1-5-3 0,1-2-37 0,-1-2 36 16,-2-3-37-16,0 0 24 0,0-2 17 0,-4 0 2 16,-1 0-2-16,2-8-25 0,-4-5 21 0,0-3-34 15,-1-3 16-15,-5 7 8 0,-1 5-21 0,-4 2 15 16,0 4-6-16,0 4 1 0,0 4-5 15,-1 7 10-15,-2 5-7 0,-1 5 5 0,2 1 7 16,-2 6-17-16,-2 6 2 0,1 7-12 0,0 5 3 16,-1 2-5-16,2 2 11 0,-1 0 15 15,1-2-17-15,2 4 12 0,2 5-13 0,0 2-14 0,0 0-9 16,0 4 3-16,5-2-27 0,1-1-21 16,5-3-14-16,3-3-62 0,1-6-38 0,5-3-74 15,0-5-63-15,5-7-84 0,3-4-61 0,1-5 47 16,1-2 56-16,-9-1 338 0,-6-2 29 15</inkml:trace>
  <inkml:trace contextRef="#ctx0" brushRef="#br0" timeOffset="-31297.24">16356 18198 0 0,'0'0'366'0,"0"0"7"0,0 0-30 0,0 0-38 0,0 0-62 15,0 0-40-15,0 0-33 0,0 0-19 0,0 0-36 16,0 0-16-16,0 0-15 0,0 0-9 16,0 0-19-16,-99-101-25 0,84 108 12 0,2 1-42 15,-1 2 27-15,-1 2 0 0,4 1-22 0,-2 2 7 16,2 3-6-16,1-3 3 0,3 3-24 0,-1-1 25 15,5 1-28-15,0-1-2 0,2-2 25 16,1 0-18-16,0-4 6 0,7-1-7 0,1-3 9 16,2-3-15-16,1-4 20 0,4 0-1 0,1-7-22 15,3-3 19-15,-3-1-11 0,2-3 7 16,0 1 0-16,-2 0-7 0,-1 1 3 0,-4 0 2 16,-1 3 34-16,0 2-11 0,-1 2 10 0,-3 1-17 15,-1 2-3-15,3 1-9 0,-4 1 9 0,2 0 17 16,-2 3-39-16,3 3 34 0,-1 1-31 0,1 3-1 15,0 0 12-15,0 1-9 0,-2 2-7 0,3 1-14 16,-4-1 5-16,3-1-50 0,-2-1-32 16,0-1-90-16,4-2-133 0,-4-3-183 15,2-2-248-15,-5-2 234 0</inkml:trace>
  <inkml:trace contextRef="#ctx0" brushRef="#br0" timeOffset="-31095.78">16308 17824 2424 0,'0'0'82'15,"0"0"29"-15,0 0-8 0,0 0-9 0,0 0-41 16,0 0-38-16,0 0-2 0,0 0 3 16,0 0-1-16,0 0-13 0,0 0 18 0,-21 121-8 15,36-113-9-15,3 0-6 0,4-2-21 0,4 0-53 16,4-2-74-16,2-2-109 0,3-2-207 0,4 0-155 15,-10 0 0-15,-8-3-115 0</inkml:trace>
  <inkml:trace contextRef="#ctx0" brushRef="#br0" timeOffset="-30404.62">17272 18182 1265 0,'0'0'435'0,"0"0"-481"16,0 0 38-16,0 0 73 0,0 0 85 0,0 0-23 15,0 0-19-15,0 0-19 0,0 0-3 16,0 0-17-16,0 0 2 0,135-62-10 0,-112 42-22 16,3-1 10-16,-2-2-14 0,-1 0 8 0,2-6-25 15,-2-4 27-15,-1 0-25 0,-5 1-3 0,-8 7 43 16,-8 8-33-16,-1 5 24 0,-7 5-16 0,-3 0-12 15,-1 2-11-15,0 2-2 0,-6 3 3 0,3 0-17 16,-5 3 13-16,3 4-17 0,1 2 1 0,5 1 0 16,-1 1 12-16,0 3-10 0,1 2 3 15,-1 2 19-15,2 4-31 0,0 1 27 0,3 2-16 16,2 1-16-16,4 0 13 0,0 0-2 0,1 0 18 16,8-2-22-16,1-1 23 0,1 0-32 15,6-3 8-15,-2-4 16 0,5-2-13 0,3-5 7 16,0-2-7-16,0-5 32 0,4-2-29 0,-1 0 39 15,2-8-16-15,-4-2-31 0,0-4 17 16,-1-1-16-16,-3-2 23 0,-1-2-13 0,-4 1 26 16,1-3-21-16,-4 1-11 0,0-1 23 0,-1-1-24 15,-1 1 14-15,0-1-3 0,0 1 17 0,-1 3-20 16,0-3 24-16,0 4-13 16,0 2-28-16,-4 3 21 0,1 6-21 0,-4 2 22 0,4 3-4 15,-5 1 29-15,1 1-28 0,-1 5-10 0,0 2 36 16,4 3-41-16,-4 2 34 0,1 3 4 0,-1 3-8 15,1 0 10-15,2 2-5 0,-2 1-3 0,0 0-33 16,2 0 14-16,0-3-9 0,3 0 11 16,-1-2 0-16,3-2-7 0,1-3-30 0,1-2-49 15,3-2-22-15,3-3-114 0,1-3-61 0,2-2-87 16,-7 0-291-16,-1 0-607 0</inkml:trace>
  <inkml:trace contextRef="#ctx0" brushRef="#br0" timeOffset="-29838.92">18131 18114 2003 0,'0'0'-59'0,"0"0"58"0,0 0 36 16,0 0 84-16,0 0-11 0,0 0-21 16,0 0-5-16,0 0-9 0,0 0-15 0,0 0-21 0,127-45 19 15,-110 31-30-15,0-2 27 0,-4 0 1 16,1 0-16-16,-8 1 20 0,4-1-12 0,-3 3 14 16,-5 2-10-16,-2 0 5 0,0 3-13 0,0 2-18 15,-1 2 9-15,-6 1-12 0,2 3-10 16,-4 0-16-16,0 5 14 0,-1 3-30 0,-2 4 38 15,1 3 0-15,0 2-35 0,-3 3 26 0,3 3-24 16,0-2 14-16,7 3-9 0,-3-2 18 0,4 3-27 16,0-3 3-16,1-1 32 0,2-1-26 15,0-2 22-15,6-2-21 0,-2-2 9 0,5-2-20 16,1-4 25-16,0-2 11 0,2-4-30 0,2-2 36 16,-1-2-34-16,0-6 5 0,3-3 1 15,-2-2 11-15,1-2-16 0,-1-2 1 0,-4 0 36 16,0 0-43-16,-1-3 52 0,-5 2-25 0,1-2-15 15,-3 1 5-15,-2-1 1 0,-1 0 29 0,-7 1-36 16,-2-2 36-16,-4-4-41 0,-7 0-14 0,-5 0 31 16,4 4-24-16,0 7 19 0,4 7 4 15,1 4 0-15,4 3-2 0,3 0 0 0,2 3-4 16,4 1-9-16,-4 2 0 0,8 1-2 0,-1 1 11 16,1 2-20-16,0 2 19 0,0 1-34 0,8 2-34 15,1-1 8-15,2 1-47 0,4 1-29 16,4-3-54-16,5-1-88 0,3-2-119 0,4-2 38 15,8-1 32-15,-9-3-81 0,-9-2-260 0</inkml:trace>
  <inkml:trace contextRef="#ctx0" brushRef="#br0" timeOffset="-28903.03">18972 18110 1621 0,'0'0'-24'0,"0"0"37"15,0 0 89-15,0 0 53 0,0 0 60 0,0 0-51 16,0 0-34-16,0 0-29 0,0 0-29 0,0 0-6 15,0 0-37-15,0 0 16 0,0 0-25 16,0 0 0-16,10-100 7 0,-10 82 3 16,-2-4-16-16,-6-2 0 0,-2 1 12 0,-1 2-24 15,-2 7 22-15,-2 5-4 0,1 6-14 0,-2 0-6 16,-4 3-5-16,6 1-3 0,-4 4-7 0,5 1 17 16,-2 1-15-16,3 2-6 0,-2 2 13 0,0 1-3 15,1 2-3-15,0 1 12 0,-2 1 0 16,3 2-21-16,2 1 25 0,2 0-12 0,2 0 1 15,1-2 1-15,3-1-1 0,2-1-13 0,0-2-15 16,2-2 34-16,7-1-28 0,-1-5 36 0,2 1 10 16,1-5-24-16,0-1 24 0,0 0-4 0,4-3 3 15,-4-4-18-15,1-5 20 0,1 1-26 0,1-2 2 16,-1-1 26-16,-2-1-20 0,0 1 13 16,0 0-12-16,-3 3 8 0,-4 1-12 0,3 1-1 15,-6 3 13-15,2 1-3 0,0 2 11 0,-3 2 4 16,0-1-13-16,1 2-26 0,-1 0 11 15,0 0-18-15,1 4 8 0,1 2 29 0,-1 2-13 16,4 1 6-16,-2 3-6 0,1 2-1 16,3 3-18-16,1-1 20 0,-2 0 16 0,6 0-33 15,-1-1 37-15,1-2-23 0,-1-2-10 0,7-2 11 16,-4-2-7-16,3-2 3 0,-2-3 7 0,4-2 20 16,-1 0-20-16,0-6 24 0,-3-2-15 0,2-2-11 15,-3-4 12-15,2 0-8 0,-3-2 32 0,-2-1-23 16,1-3 26-16,-3 1-28 0,1-2-20 15,-1-4 20-15,1-3-21 0,-2-1 13 0,-3 0 7 16,2 7 7-16,-5 4-12 0,6 4 12 0,-6 6-10 16,0 3-13-16,2 1 10 0,-3 3-8 0,0 1 4 15,0 0 1-15,0 0-5 0,1 5 2 16,1 1 3-16,-2 4 9 0,0 1-2 0,-1 2 1 16,1 0-8-16,-1 1 11 0,0 3-14 0,1 1 17 15,-1 2-8-15,2 3-27 0,4-1 23 16,-3 1-26-16,4-2 24 0,-3 0-6 0,4-1 15 15,1-2-18-15,0-3-18 0,1-3 35 0,2-1-39 16,0-3 35-16,0-3 7 0,6-4-18 16,-2-1 9-16,-1-1-4 0,5-7 6 0,-3-2-15 15,-1-3 21-15,1-1-14 0,0-3 2 0,-3-2 10 16,-1 0-1-16,3-1-10 0,-3-2-2 0,-1-5 20 16,2-5-25-16,-2 1 18 0,-3 2 2 0,-6 5-17 15,-3 7 17-15,0 5 3 0,0 2-3 0,-4 4 2 16,-3 2 3-16,0 4-10 0,-1 0-3 0,2 4 7 15,-3 6-13-15,1 1 10 0,2 1 0 16,0 0 1-16,1 2-9 0,0 1 12 0,2 2-13 16,-2 2-16-16,3 0 10 0,2 2-16 0,-1 2 1 15,1 0-28-15,0-2-19 0,1 0-97 0,7-3-61 16,3-1-5-16,2-2-71 0,-2-5-221 16,-2-3-773-16</inkml:trace>
  <inkml:trace contextRef="#ctx0" brushRef="#br0" timeOffset="-28090.92">20323 18110 1096 0,'0'0'121'0,"0"0"-156"0,0 0 68 16,0 0 97-16,0 0 30 0,0 0 22 16,0 0-12-16,0 0-17 0,0 0-19 0,0 0-12 15,130-58-19-15,-115 35-26 0,2-5 2 0,-1-4-29 16,-2-3-8-16,-4 2 5 0,-8 8-7 0,-2 5 5 15,-7 6-8-15,-2 3 3 0,-4 3-18 0,-1 1 2 16,-2 2-9-16,-2 4-16 0,-1 1 4 0,0 0-13 16,-2 7 18-16,0 1-12 15,0 4 11-15,6-2-9 0,-1 0-6 0,5 2 11 16,4-3-9-16,0 1 6 0,0 2-9 0,4 0 17 16,0 2-18-16,1 0 16 0,2 0-3 0,0-1-21 15,0 0 17-15,7-1-9 0,0-2 14 0,3-2-11 16,1-1 18-16,0-2-21 0,4-3-3 0,0-2 22 15,0 0-22-15,1-2 24 0,-1-5-3 0,1-1 12 16,-1-4-12-16,2-4 16 0,3-5-7 16,0-7-26-16,-3-2 24 0,-4 3-27 0,-3 2 16 15,-3 1 8-15,0-1-4 0,0 0 5 0,1-2-10 16,-3-2 9-16,1 0-10 0,-2 1 7 16,0 0-2-16,-1 3-6 0,-2 3 4 0,-1 4-1 15,0 5 5-15,0 2-3 0,-3 5 7 0,1 4-9 16,-1 1 3-16,1 1-1 0,1 5-12 0,0 4 2 15,-2 7-9-15,-3 5 7 0,3 4-2 0,-3 4 11 16,4 3 0-16,-2 1-8 0,4 0 7 16,0 2-8-16,0-4 5 0,4-2-2 0,1-5 12 15,-1-3-16-15,1 2 1 0,1 0 2 16,3 0-6-16,2 0 1 0,0-2-1 0,6-2 18 16,0-4-28-16,3-5 33 0,4-5-12 0,-1-5-17 15,1 0 17-15,1-9-13 0,1-3 22 0,-2-3-22 16,0-8 28-16,5-5-27 0,-2-3-4 0,-4-3 32 15,-10 5-30-15,-3 3 31 0,-4 2-12 0,-4 1-2 16,-1-2 1-16,-1 0-6 0,0 5 12 16,-2 1-14-16,-5 4 15 0,2 4 0 0,-3 3-7 15,0 3 8-15,1 4-4 0,0 1-13 0,-2 5-3 16,0 6 11-16,0 5-18 0,-1 4 16 0,1 4-1 16,2 2-7-16,3 3 2 0,1-5-9 15,0-2 2-15,3-4-28 0,0 0 6 0,0 0-53 16,0 2-37-16,4 1-32 0,-1-1-96 0,4 1-87 15,-2-5-257-15,1-5-744 0</inkml:trace>
  <inkml:trace contextRef="#ctx0" brushRef="#br0" timeOffset="-27171.56">21666 17838 1323 0,'0'0'-58'15,"0"0"47"-15,0 0 108 0,0 0 31 0,0 0-24 16,0 0 3-16,0 0 37 0,0 0 19 0,0 0 10 15,0 0-11-15,0 0-33 0,0 0-42 0,0 0-20 16,0 0-31-16,-15 25-14 0,3-12 10 16,1 2-6-16,1-1 2 0,0-1-2 0,4 0 13 15,0-2-33-15,1 2 17 0,-1 2-10 0,1 1-30 16,0 2 21-16,3-2-1 0,1 4 3 16,1 0-6-16,0-3 10 0,3-1-19 0,7-2-8 15,1-4 19-15,6 0-13 0,3-6-5 0,2-1 13 16,3-3 5-16,4-3-12 0,3-6 9 0,1-3 8 15,0-4-25-15,0-2 29 0,6-9-19 0,0-6 12 16,0-5 2-16,-6-2-10 0,-8 3 10 16,-6 3-19-16,-7 3 22 0,-3-1-13 0,0-2 15 0,-5 0 0 15,-2 0-11-15,-2-2 8 0,0 1-6 16,-5 1 5-16,-1 2-7 0,-4 4 8 0,-1 4-3 16,1 6-4-16,-3 5 8 0,3 6 0 0,1 5-6 15,0 2-1-15,0 2 4 0,1 7-16 16,0 6 12-16,0 6-4 0,3 4-5 15,2 3 7-15,0 3-4 0,3 1 3 0,0 2-5 16,4-1 6-16,1 2-7 0,2 1-2 0,3 2 12 16,-1-2-10-16,0-6 6 0,0-6-7 0,0-3 12 15,0-6-20-15,3 1 13 0,2-1-3 0,-1 0-28 16,5-4 17-16,1 0-16 0,1-3 16 0,2-3-18 16,2-4 24-16,-5-1-15 0,6-3-13 15,1-8 49-15,2-5-31 0,0-5 22 0,-2-3 15 16,-10-1-16-16,-1 5 12 0,-8 1 9 0,-3 2-6 15,-3 2-2-15,-1 3 15 0,0 0-12 0,-5 2 7 16,-2 1 3-16,-4 5-13 0,-1 1 4 0,-3 3-13 16,-1 0 2-16,-2 9-8 0,0 1 1 15,0 4 7-15,0 0-4 0,1 1 5 0,4 1 4 16,1-2-4-16,4 0-14 0,2-2 18 0,2 1-23 16,1-1 18-16,-1 5 0 0,2-3 1 0,1 1-12 15,0 1-23-15,1-1 26 0,0-2-36 0,4-3 43 16,3-1 3-16,1-4-19 0,-1-1 21 15,2-4-19-15,2 0 2 0,-1-5-5 0,3-3 14 16,-2-2-20-16,0-2 13 0,3 0 13 0,-3-3-12 16,4-4 15-16,-1 0-14 0,-4 1 3 15,-2 5-7-15,-4 4 14 0,-1 5 8 0,-2 1-16 16,0 2 17-16,-1 1-19 0,1 0-4 0,-1 3 0 16,1 1 0-16,1 3 1 0,-2 2 4 0,1-2 15 15,2 3-8-15,-1-1 3 0,0 1-13 16,1 0 3-16,2 2-13 0,0 0 14 0,0-2 15 15,0 0-27-15,2-2 18 0,0-1-20 0,1-2-7 16,0-1-21-16,2-1-5 0,3-2-16 16,1-1-15-16,2 0-38 0,3-1-144 0,2-4-203 0,-2 2-380 15,-9-1 54-15</inkml:trace>
  <inkml:trace contextRef="#ctx0" brushRef="#br0" timeOffset="-26589.05">22675 18154 478 0,'0'0'577'16,"0"0"-508"-16,0 0 22 0,0 0 55 0,0 0 22 15,0 0-38-15,0 0-30 0,0 0-27 16,0 0-6-16,0 0-11 0,0 0 19 0,0 0-24 16,0 0 4-16,-12-129 14 0,23 112-9 0,1-1 17 15,7-2-22-15,2-1 12 0,8 2-25 0,1 0-3 16,-7 9 10-16,0 4-29 0,-7 5 8 0,0 1-12 15,-1 0 6-15,3 3-19 0,-3 4 19 16,2 0-27-16,-5 2-8 0,2 3 21 16,-4 2-30-16,-2-1 30 0,-2 1-7 0,-1 0 9 15,-5 0-3-15,0 1 10 0,0-2 5 0,-8-1-31 16,1 0 26-16,-3 0-22 0,-4-2 10 0,-1-1 2 16,2-2 12-16,-2-1-21 0,1-2-15 0,3 0 37 15,1-3-45-15,0-1 37 0,4 0 1 0,1-5-10 16,3-3 2-16,2-1 6 0,0-3-7 15,4-5-21-15,5 0 27 0,2-4-31 0,5-5 28 16,7-5 4-16,4 0-11 0,-1 1 10 0,-2 8-21 16,-6 8 15-16,1 6-6 0,-3 2 14 0,-2 5 6 15,0 1-12-15,-2 0 18 0,-2 7-8 16,-4 1 5-16,2 1-1 0,-7 0 11 0,3 3-31 16,-4 1 19-16,0 0-3 0,0 5-8 0,-4-1 9 15,-1 1-36-15,-1 2 13 0,0 0-22 0,-1-3-27 16,0-2-30-16,2-3-88 0,1-1-82 0,3-4-77 15,1-4-113-15,0-2-145 0,0-1-417 0</inkml:trace>
  <inkml:trace contextRef="#ctx0" brushRef="#br0" timeOffset="-26454.64">23207 17781 891 0,'0'0'629'0,"0"0"-406"15,0 0 3-15,0 0-12 0,0 0-52 0,0 0-84 16,0 0-41-16,0 0-37 0,0 0-26 15,0 0-47-15,0 0-61 0,0 0-102 0,0 0-211 16,-78-9-175-16,78 14-300 0</inkml:trace>
  <inkml:trace contextRef="#ctx0" brushRef="#br0" timeOffset="-25871.14">23148 18100 1836 0,'0'0'135'0,"0"0"-123"0,0 0 65 0,0 0-1 16,0 0 42-16,0 0-22 0,0 0-26 15,0 0-14-15,0 0 2 0,0 0-14 0,0 0-15 16,148-94 4-16,-104 61-26 0,-5-1 10 0,-8 6 3 16,-6 4 2-16,-7 2 10 0,-1 1-1 0,0-3 8 15,-3 1-20-15,-2 0-2 0,-3-1-4 0,-4 1-11 16,0 0 7-16,-4 0-3 0,-1 0-4 0,0 1-2 15,-4 5 9-15,-2 3-6 0,-1 4 4 16,-2 6 6-16,-2 4-7 0,2 1-4 0,-1 8 0 16,-3 5-3-16,-1 0-6 0,1 7 7 0,3 2 1 15,1 2-8-15,1 2 6 0,2 3-5 16,-2 3-4-16,2 3 10 0,1-3-2 0,1-2 4 16,-1-2 4-16,3-2 2 0,-1 2 0 0,-2 2-6 15,3 2 20-15,-3 2 0 0,1 1-29 0,-2 2 33 16,1-1-43-16,2-3-4 0,0-2 35 15,-1 0-25-15,3-5 13 0,-2-1-1 0,2-4 14 16,-2-4-21-16,2-4 22 0,0-3-9 0,0-4-33 16,-1-2 22-16,2-3-17 0,-1-2 17 15,1 0-8-15,0-7 23 0,0-3-18 0,0-4-11 16,3-3 35-16,2-4-31 0,1-4 21 0,4-4 5 16,1-3-5-16,4-3-3 0,1-1 25 0,2-3-12 15,6-8-26-15,6-5 24 0,3 3-33 0,3 3 13 16,-7 14 14-16,-6 11-10 0,1 7 1 0,-7 6-5 15,1 2 7-15,-7 5-9 0,0 1 11 0,-6 5 12 16,0 4-4-16,-4 2 6 0,-1-2-3 16,0 4-3-16,0-2-16 0,0 0 13 15,-2 3-12-15,-2 1-1 0,-1 1 11 0,-2 2-5 0,2-2-11 16,-2-1-9-16,3 1 31 0,-3-2-50 16,3-4 25-16,-2 0-54 0,4-3-90 0,2-2-43 15,0-3-127-15,0-2-167 0,4 0-165 0,-2 0-418 0</inkml:trace>
  <inkml:trace contextRef="#ctx0" brushRef="#br0" timeOffset="-25732">23832 17778 1590 0,'0'0'557'0,"0"0"-397"0,0 0 7 0,0 0-16 16,0 0-56-16,0 0-60 0,0 0-30 15,0 0-29-15,0 0-11 0,0 0-47 0,0 0-63 16,0 0-90-16,0 0-172 0,-50 13-213 0,52-8-592 0</inkml:trace>
  <inkml:trace contextRef="#ctx0" brushRef="#br0" timeOffset="-25161.4">24096 18006 0 0,'0'0'0'0,"0"0"54"0,0 0 181 16,0 0 70-16,0 0 49 0,0 0-11 15,0 0-29-15,0 0-13 0,0 0-71 0,0 0-44 16,0 0-35-16,0 0-37 0,0 0-28 0,32-20-25 15,-34 15 14-15,-6 2-39 0,4-1 23 0,-4 1-22 16,-2 2-23-16,0 0-2 0,-1 1-9 0,-2 0 16 16,0 2-29-16,-1 4 29 0,-1 1-28 15,0 2 0-15,0 2 11 0,1 1-21 0,1 3 10 16,0 3-10-16,1 1 26 0,1 1-15 16,2 1 26-16,0 1-13 0,3 1-18 0,1-1 8 15,1 0-9-15,4-3 22 0,0 2-28 0,0-5 35 16,4-1-43-16,3-2-8 0,2-3 40 15,2-1-28-15,3-4 23 0,1-2-4 0,1-2 6 0,0-1-21 16,3 0 27-16,1-4-8 0,0-3-10 16,0-2 13-16,-2-1-22 0,-2-3 22 0,2 0-19 15,2 0 37-15,-4-2-18 0,-2-1-15 0,2 1 37 16,-2 2-40-16,-2-1 33 0,-1 2-6 16,-1 1-4-16,-2 1-4 0,0 3 15 0,-4 0 7 15,0 1-35-15,-1 0 45 0,-2 2-43 0,-1 0 25 16,0 1 9-16,0 0-13 0,0 2 3 0,0-1-34 15,-1 1 28-15,0 1-29 0,-1-1 20 0,1 1 8 16,-1 0-21-16,2 0-5 0,0 0-5 0,0 0-11 16,0 0-44-16,0 0 8 0,0 1-57 15,0 0-26-15,0 2-25 0,0 1-75 0,2-1-77 16,-1 2-169-16,-1-2-26 0,0 0-139 0</inkml:trace>
  <inkml:trace contextRef="#ctx0" brushRef="#br0" timeOffset="-24022.11">24513 18130 149 0,'0'0'268'0,"0"0"-31"0,0 0 45 0,0 0-36 0,0 0-66 15,0 0 3-15,0 0-39 0,0 0 3 16,0 0-14-16,0 0-3 0,0 0-19 16,0 0-6-16,0 0-11 0,0 0-30 0,-19 1 6 0,17 2-9 15,0-2-9-15,-5 3-11 0,1-2 15 0,1 3-34 16,-3 0 5-16,0-1 11 0,-1 3-28 15,-2 1 9-15,-2 1-14 0,1 0 12 16,-3 1-28-16,0 1 28 0,-1 2-2 0,1 1-38 16,-3-1 42-16,6 1-33 0,-3-1 6 0,1 1 5 15,5-1-3-15,0-2-5 0,4 1-11 0,0-3 39 16,2 0-35-16,2-1 21 0,1-1-16 0,0-1-17 16,2-3 7-16,5 1 7 0,-2-3 15 15,3-1-22-15,2 0 33 0,-1-4-31 0,5-3-2 16,-1-3 12-16,0-1-3 0,1-4-5 0,0-1 24 15,-3 1 10-15,0-3-32 0,0 1 40 0,-1 0-8 16,-3 1-10-16,-2-1 8 0,2 4-6 0,-5 0-18 16,2 2 3-16,-3 0 31 0,1 3-27 15,-2 2 16-15,1 0-2 0,-1 3-18 0,0 2 10 16,0 1 1-16,0 0 9 0,0 2-24 0,0 4 26 16,0 2-22-16,0 0-14 0,0 3 26 0,0 0-18 15,0 0 11-15,0 3-4 0,1 0 22 0,0 0-31 16,3 0 27-16,0 1 3 0,-2-1-42 15,3-2 33-15,0 1-16 0,-1-1 8 0,1-1 4 16,-2-2 10-16,4-2-19 0,-1-1-6 16,2-2 28-16,0-3-26 0,2-1 13 0,0 0 14 15,0-1-5-15,-1-4 0 0,2-3 21 0,-1-2-24 16,-1-1-20-16,2-1 20 0,-1 0-18 0,1-3 25 16,0 2 4-16,-2-1 16 0,0 3-29 0,0-1-9 15,-2 2 32-15,-1 1-46 0,1 2 40 16,-4 0 1-16,3 1-22 0,-2 2 14 0,-2 0 2 15,1 2-2-15,0 2-15 0,-3 0 18 0,1 0-22 16,-1 0 12-16,0 2 8 0,0 3-4 16,0 1-14-16,0 1-9 0,-1 1 17 0,-4 2-23 15,4 0 29-15,0 2-8 0,-2-1-9 0,2 2 9 0,-2 0 1 16,1 0 3-16,1 1-22 0,0-1 22 16,1-1-31-16,0 1 12 0,0-1 23 0,0 0-16 15,1 0 13-15,5-2-21 0,0 1 17 0,2-2-17 16,3-1 19-16,3-2 12 0,2 1-28 0,4-2 17 15,0 0-12-15,0-3 8 0,2 0-13 16,4 0 19-16,-4-2-16 0,0 0-6 16,0 0 25-16,1-2-21 0,-6-1 6 0,1-2-3 15,-5-2 9-15,0-1-14 0,-3 1 31 0,0-3-1 16,-5-1-33-16,3-1 32 0,-5-1-27 0,-2 1 16 16,2-2 3-16,0 0 1 0,-2-1-9 0,0 2-18 15,0-3 29-15,-1 4-25 0,0-1 22 16,0 2 5-16,0 3-1 0,0 1-4 0,0 2-4 15,0 0 14-15,0 4-35 0,-2 1 27 0,-2 0-20 16,0 3 4-16,-1 4 5 0,-1 1 0 0,-1 0-8 16,3 2-17-16,-3 0 37 0,4 2-31 0,-3-1 30 15,2 1-3-15,-3 0-24 0,4 0 16 0,-2 2 0 16,1-1 9-16,-1 0-12 0,-1 1 21 16,3 1-28-16,-3-1 14 0,3 2 12 0,-3-2-16 15,4 0 16-15,0 0-18 0,-1-3 14 16,1 0-40-16,2 0 36 0,-1-2-3 0,1-1-25 15,3-1 37-15,3-1-33 0,0-3 15 0,-1 0-27 16,3-1 26-16,1-1-35 0,0-1 0 16,-2 0 22-16,2 0-39 0,-1-4 19 0,1 0-49 15,-2 0-8-15,-2-3-53 0,4 0-45 0,-4-2-79 16,0 1-169-16,-3 0-157 0,2 1-134 0,-2 4 343 16</inkml:trace>
  <inkml:trace contextRef="#ctx0" brushRef="#br0" timeOffset="-23237.37">24425 18199 0 0,'0'0'0'0,"0"0"0"0,0 0 0 16,0 0 0-16,0 0 21 0,0 0 115 0,0 0 7 15,0 0 18-15,0 0-9 0,0 0 21 0,0 0 10 16,0 0-20-16,0 0-4 0,0 0-16 0,15-8-5 15,-14 6-34-15,-1 0 15 0,0 0-43 0,1 0 2 16,-1 1 2-16,0 0-19 0,0 0 13 16,0 0-32-16,0-1 18 0,0 2-29 0,0 0 3 15,0 0 5-15,0-1-28 0,0 1 8 0,0-1-9 16,0 0 8-16,0 1-20 0,-1-1 20 16,0 0-8-16,-2 1-15 0,0-2 30 0,1 1-17 15,0 1-6-15,-3 0-8 0,1 0 15 0,1 0-25 16,-4 0 30-16,3 0 14 0,-2 0-26 15,0 1 22-15,-1 2-16 0,0 0-10 0,-2 2-12 16,0-1 20-16,0 2-31 0,0 0 17 0,-2 2 27 16,1-1-27-16,1 1 22 0,-1 0-16 0,0-1-4 15,2 1-7-15,-1-2 16 0,0 1 6 16,0 2-15-16,2-4 18 0,1 2-23 0,-3-1 0 16,4 0-14-16,0-1-7 0,0 0-37 0,1-1-42 15,3 0-18-15,-1-1-101 0,-1 0-54 0,0 0-117 16,2-2-119-16,1 1 65 0,0-1 207 0</inkml:trace>
  <inkml:trace contextRef="#ctx0" brushRef="#br0" timeOffset="-21938.03">18222 18691 913 0,'0'0'336'0,"0"0"-245"16,0 0 41-16,0 0 49 0,0 0 11 0,0 0 2 15,0 0-17-15,0 0-69 0,0 0-39 16,0 0-49-16,0 0-10 0,0 0-14 0,-20-24 12 16,20 24-2-16,-3 4-19 0,-3 4 0 0,4 10-2 15,1 1 4-15,1 0-30 0,2 8 14 0,4-3-52 16,-3 7-8-16,0-4-33 0,3-1-62 0,-4 2-3 15,0 0-20-15,2 0 16 0,-3-8-46 0,0 4-31 16,-1-7-90-16,0 3-26 0,0-1 355 16,0-17 27-16</inkml:trace>
  <inkml:trace contextRef="#ctx0" brushRef="#br0" timeOffset="-21471.87">18161 18955 0 0,'0'0'43'15,"0"0"167"-15,0 0 20 0,0 0 18 0,0 0 6 16,0 0-37-16,0 0-56 0,0 0-47 0,0 0-9 15,0 0-41-15,-12-121 51 0,13 107-5 16,1-1-25-16,4-2 6 0,-1 3-19 0,3 1-4 16,-6 7-18-16,13-5-4 0,-5 5-27 0,4-2-1 15,2 1 0-15,-2 4-10 0,-3 2-6 0,1 1-20 16,4 0 34-16,-12 0-24 0,12 3 36 16,-8 0-2-16,-3 0-46 0,4 2 22 0,-3 2-19 15,-1 1 17-15,-1-1-10 0,2 1 25 0,-6-2-25 16,0 1-8-16,0 0 42 0,0 0-38 0,0-7 26 15,0 0-20-15,-4 5-13 0,-2 1-6 0,-3 0 20 16,7 0 15-16,2-6-11 0,0 0 27 0,0-3-30 16,0-2 12-16,0-2 0 0,1-8 7 15,6 5-14-15,0-7-3 0,7-8 34 0,-1 0-42 16,4-10 33-16,-2-2-21 0,0 1-6 0,-2 3 4 16,-5 1 11-16,-5 3 23 0,-2 5-36 15,-1 2 35-15,0 4-29 0,-2 0-13 0,-5 4 31 16,3 3-3-16,-5 4 1 0,1 6 2 0,0 1-7 15,1 5-16-15,-3 6 9 0,2 4-4 0,0 0 11 16,4 2-11-16,-2-4 39 0,4 2 16 16,0 1-29-16,1 4 45 0,1 5-72 0,0-2-10 15,0 5 19-15,2-3-31 0,0-1 18 0,5 2-6 16,-2 0 21-16,2-1-39 0,1-1 30 16,2 0-27-16,-5-5-58 0,4 3 4 0,0-6-54 15,2 1-13-15,-1 1-38 0,-3-11-14 0,6 5-90 16,-6-5-76-16,-2-1-90 0,3-1 14 0,-8-5 132 0</inkml:trace>
  <inkml:trace contextRef="#ctx0" brushRef="#br0" timeOffset="-21304.8">18223 18612 1471 0,'0'0'14'15,"0"0"3"-15,0 0 18 0,0 0 46 16,0 0 26-16,0 0-24 0,0 0-35 0,0 0-2 15,0 0-38-15,0 0 20 0,0 0-43 0,0 0-99 16,0 0-112-16,0 0-217 0,130 17-65 16,-111-15-124-16</inkml:trace>
  <inkml:trace contextRef="#ctx0" brushRef="#br0" timeOffset="-21163.18">18889 18764 1801 0,'0'0'291'0,"0"0"-219"0,0 0 32 0,0 0 8 16,0 0-18-16,0 0-67 0,0 0-14 0,0 0-41 16,0 0-27-16,0 0-46 0,0 0-106 0,0 0-170 15,0 0-258-15,0 0-476 0</inkml:trace>
  <inkml:trace contextRef="#ctx0" brushRef="#br0" timeOffset="-20841.04">19965 18490 1504 0,'0'0'115'0,"0"0"47"0,0 0 42 0,0 0-30 15,0 0-34-15,0 0-29 0,0 0-74 16,0 0 20-16,0 0-30 0,0 0-19 0,0 0-6 16,0 0 3-16,0 0 0 0,-48 32-22 0,40-24 29 15,-5 6-36-15,-1 2-17 0,-1 0-3 0,2-1-45 16,-5 0-47-16,1 3-57 0,-3-1-77 15,4 1-82-15,-5 0-47 0,1 0-65 0,10-10 59 16,1 1 276-16</inkml:trace>
  <inkml:trace contextRef="#ctx0" brushRef="#br0" timeOffset="-20627.62">19651 18499 1236 0,'0'0'288'0,"0"0"-76"0,0 0-8 0,0 0-11 15,0 0-38-15,0 0-37 0,0 0-56 0,0 0 12 16,0 0-4-16,0 0-30 0,0 0 32 0,0 0-43 16,0 0-11-16,-68 42 7 0,72-34-7 15,8 6-8-15,-2 1-6 0,2-2 10 0,2 0-40 16,3 2 24-16,2 0-37 0,2 0-25 0,4 3-17 16,-1-2-54-16,3 2-52 0,1-4-129 0,-3-1-138 15,-8-3-179-15,-2-4-272 0</inkml:trace>
  <inkml:trace contextRef="#ctx0" brushRef="#br0" timeOffset="-20271.83">20447 18481 1081 0,'0'0'99'0,"0"0"31"0,0 0 71 0,0 0 39 16,0 0-5-16,0 0-98 0,0 0-73 0,0 0-3 15,0 0-40-15,0 0 29 0,0 0 23 0,0 0-7 16,0 0-20-16,0 0 15 0,-32 32-33 0,34-19-36 15,4-1 23-15,-2 5-31 0,3-1 14 16,-1 1 2-16,1 1 2 0,0 1-1 16,0 0-27-16,0 0 20 0,1-1-49 0,0 0-6 15,-1-1-31-15,0-3-66 0,1 1-60 0,-6-9-100 16,7 7-107-16,-7-6-122 0,3 0 32 0,-1 0 351 16</inkml:trace>
  <inkml:trace contextRef="#ctx0" brushRef="#br0" timeOffset="-20083.37">20230 18651 1822 0,'0'0'64'0,"0"0"10"0,0 0-26 16,0 0 56-16,0 0-17 0,0 0 9 0,0 0-4 16,0 0-19-16,0 0-22 0,0 0-11 0,0 0 20 15,0 0-31-15,0 0 7 0,61 16-25 0,-37-16-12 16,2 0-42-16,6 0-34 0,-7 2-65 15,4-5-144-15,1 1-183 0,-9-2-219 0,-4 3-293 16</inkml:trace>
  <inkml:trace contextRef="#ctx0" brushRef="#br0" timeOffset="-19637.63">21035 18738 1407 0,'0'0'100'0,"0"0"41"0,0 0 11 16,0 0 30-16,0 0-39 0,0 0-22 15,0 0-22-15,0 0-25 0,0 0-7 0,0 0-6 16,0 0 0-16,0 0-29 0,0 0 20 0,0 0-26 16,31-130-15-16,-19 98 4 0,0 3 2 0,1 2-12 15,-5 3 10-15,1 5 35 0,0 2-40 0,-4 6 32 16,-1 3-18-16,0 2-18 0,-1 1 9 0,-1 4 9 15,-1 1 28-15,0 0-24 0,-1 1 18 0,2 2-22 16,-2 5-27-16,1 0 14 0,1 7-19 16,-1 1-13-16,-1-1 3 0,0 2 9 0,0 3-30 15,0-2 15-15,0 3-31 0,0 6-43 0,0-5-9 16,-1 7-34-16,-1-6-21 0,1-5-87 16,-2 3-81-16,3-4-235 0,-1-6-103 0,1 1 52 15</inkml:trace>
  <inkml:trace contextRef="#ctx0" brushRef="#br0" timeOffset="-18954.83">19904 18560 385 0,'0'0'262'0,"0"0"-125"16,0 0 16-16,0 0 46 0,0 0 14 15,0 0-51-15,0 0-14 0,0 0-6 0,0 0 3 16,0 0-36-16,0 0-6 0,0 0-54 0,0 0-29 15,0 0 25-15,-16 2-20 0,12-1 16 0,-2 0-12 16,6-1 4-16,-10 6-22 0,5 1-7 16,-2 0 19-16,-9 5-31 0,10-5 17 0,-10 6 10 15,3 0-30-15,0-2-13 0,-3 1 29 0,0 1-49 16,0 1 19-16,-2 0 35 0,3-1-38 16,-3 1 31-16,0 0-19 0,-1-1 8 0,3 1-21 15,0-3 6-15,1 2 13 0,0-1-61 0,1-1 24 16,7-5-40-16,-7 5-52 0,7-5-25 0,-2 0-50 15,1-1-51-15,8-5-46 0,-5 6-55 0,-2 0-14 16,3 0 166-16</inkml:trace>
  <inkml:trace contextRef="#ctx0" brushRef="#br0" timeOffset="-18539.02">19428 18612 983 0,'0'0'47'0,"0"0"66"0,0 0 14 0,0 0 14 15,0 0-40-15,0 0-71 0,0 0 17 0,0 0-21 16,0 0 63-16,0 0 24 0,0 0-4 0,0 0 1 16,0 0-4-16,0 0-2 0,2 4-32 15,5-1 14-15,6 2-44 0,-2 1 0 0,2-3 8 16,1 3-21-16,1-1-9 0,0 0-11 0,0 1 11 16,4 1-18-16,-1 0 22 0,-3 1-15 0,3 1-5 15,-1 0-3-15,-2 2 8 0,3-1 2 16,-1 1-29-16,-1 1 25 0,-3 0-17 15,2-1-5-15,-3 1 10 0,3 0-5 0,-2 1-9 16,-1 1-8-16,1-3 26 0,1 0-38 0,-2 0 15 16,0 1-13-16,0-3-57 0,4 0-10 0,-4-1-65 15,-1 0-73-15,3-1-22 0,-1 1-114 0,-7-5-126 16,2 1-219-16</inkml:trace>
  <inkml:trace contextRef="#ctx0" brushRef="#br0" timeOffset="-17168.11">19844 18573 0 0,'0'0'0'0,"0"0"52"0,0 0 96 0,0 0 42 16,0 0 25-16,0 0-26 0,0 0-7 0,0 0-16 15,0 0-20-15,0 0-15 0,0 0-10 0,0 0-7 16,0 0-42-16,0 0-9 0,0 0-18 16,0 0-12-16,0 0 20 0,0-1-8 0,0-5 4 15,1-1-12-15,1 2 19 0,-2 5-2 0,0 0-4 16,0 0 23-16,0 0-20 0,0 0-18 0,0 0-13 15,0 0-6-15,0 0-29 0,0 0 14 16,0 0 5-16,-1 2-14 0,-7 6 9 16,4-1 0-16,-7 7 7 0,5-8-19 0,0-1 26 15,-9 10-28-15,6-6-8 0,-10 6 27 0,5 1-20 16,-3-2 7-16,4 1 3 0,-6 0 4 0,5 0-13 16,-3 0 25-16,-2 0-3 0,4 0-23 0,-1 1 25 15,-2-2-20-15,5 1 0 0,-1-1-5 0,-1 0 7 16,4-1-16-16,-2 0-1 0,6-6 28 0,-4 7-27 15,4-6 24-15,2 0-9 0,-6 6 43 16,5-7-26-16,3-2 1 0,-3 2-30 0,6-7-133 16,-3 6 13-16,-1-1-47 0,-1 1-10 0,1 0 7 15,4-6-78-15,0 0-104 0,0 0-1 0,0 0-31 16</inkml:trace>
  <inkml:trace contextRef="#ctx0" brushRef="#br0" timeOffset="-16487.8">19480 18633 690 0,'0'0'72'0,"0"0"8"0,0 0 53 0,0 0 43 0,0 0 35 16,0 0-43-16,0 0-32 0,0 0 9 0,0 0-42 15,0 0 22-15,0 0-37 0,0 0-15 0,0 0-16 16,-23-11-4-16,23 11 21 0,0 0-43 16,0 0 23-16,0 0-37 0,0 0-10 0,0 0 19 15,0 0-4-15,0 0 8 0,0 0 2 0,0 0 10 16,0 0-16-16,0 0 21 0,0 0-13 16,1 0-1-16,4 3-9 0,3 1 11 0,-1 0 3 15,-2 3-31-15,3-1 33 0,-1-1-47 0,6 7 11 16,-9-5 7-16,3-1-2 0,5 9 1 15,-5-7-16-15,3 5 33 0,-1 1-45 0,-3-1 34 16,2 0-11-16,0 0-26 0,-2 1 20 0,2 0-3 16,0 0 14-16,1 0-20 0,-1-1 17 0,1 2-29 15,-3-1 12-15,3-1 7 0,1-1 3 16,0 0 41-16,0 1-21 0,-5-7 45 0,8 6-47 16,-5-5 4-16,-3 0-3 0,12 6-37 0,-12-8 35 15,3 1-31-15,4 3 28 0,-5-4-8 0,-2-1 27 16,1 0-9-16,-6-4-13 0,6 2 36 0,-2 2-31 15,5-1 22-15,-5 0-9 0,-4-3 5 0,0 0-23 16,0 0 20-16,0 0-5 0,0 0-36 16,0 0 24-16,0 0-42 0,0-2 36 0,0-5-13 15,-2 1 29-15,-3-7-13 0,-1 7-23 0,2-1 43 16,-5-8-44-16,2 6 43 0,-2-7-13 0,-2 0-6 16,1 1-48-16,1-1 2 0,-2-1 7 15,1-2-27-15,-2 0 72 0,1 0-23 0,-2 2 11 16,-2-1 8-16,4 1-3 0,-2 1-7 0,2 1-13 15,0 2 22-15,5 6-21 0,-8-8 23 16,7 8-17-16,-1-2 1 0,1 2-8 0,1 2 12 16,-2 0 19-16,0 0-53 0,3 0 34 0,5 5-45 15,0 0 4-15,0 0 35 0,0 0-10 16,0 0 11-16,0 1-9 0,0 6-10 0,3 0-5 16,6 7 24-16,-2-7-21 0,4 7-17 0,0-2-31 15,-1 1-44-15,2-1-22 0,-1 2-73 0,0 0-56 16,1 0-157-16,2 0-228 0,-10-7-602 0</inkml:trace>
  <inkml:trace contextRef="#ctx0" brushRef="#br0" timeOffset="-15262.91">18272 18511 0 0,'0'0'0'0,"0"0"0"0,0 0 64 16,0 0 51-16,0 0 40 0,0 0 0 16,0 0-19-16,0 0-5 0,0 0-15 0,0 0 9 15,0 0 3-15,0 0 16 0,-7-1-18 0,7 1 15 16,-6 0-28-16,-1 0-7 0,3 0 7 0,-2 0-2 16,6 0 6-16,0 0-28 0,0 0 5 15,0 0-51-15,0 0 7 0,-9 0 4 0,6 0-16 16,-4 1 10-16,3 1-23 0,4-2 4 0,0 0-21 15,0 0 9-15,0 0 8 0,0 0 0 0,0 0 4 16,0 0 13-16,0 0-10 0,0 0-17 0,0 0 27 16,2 2-30-16,5-1 10 0,-2 0 7 15,12 1-4-15,-9-2-11 0,7 1-1 0,-1-1 24 16,3 0-43-16,-2 2 42 0,4-2-25 0,-3 0-15 16,4 0 26-16,11 0-25 0,-2-2 12 15,10-1-34-15,-5-1 21 0,-3 0-14 0,-3 0 17 16,-6 2 24-16,-4-2-20 0,-5 2 8 0,-2 0 4 15,-2-1-9-15,-2 1-18 0,-4 1 30 16,2 1-27-16,-3-1 21 0,-2 1 21 0,0-1-21 16,0-1-3-16,0 1-33 0,-1 0 15 0,-3-1-44 15,2 1 10-15,-1-1-2 0,-3 0-58 0,3-1 9 16,-1 2-46-16,-1 0-40 0,1 0-51 0,-1 1-72 16,2-1-114-16,-2 1-116 0,3 0-228 15,1 0 606-15</inkml:trace>
  <inkml:trace contextRef="#ctx0" brushRef="#br0" timeOffset="-14618.38">18781 18842 556 0,'0'0'200'0,"0"0"-119"16,0 0 52-16,0 0 38 0,0 0 39 0,0 0-35 15,0 0 12-15,0 0-40 0,0 0-34 0,0 0-13 16,0 0-29-16,0 0 0 0,0 0-34 15,0 0 7-15,0 0-34 0,0 0-1 0,0 0 7 16,0 0-1-16,0 0-8 0,0 0-16 0,0 0 18 16,0 0-33-16,0 0 35 0,0 0-10 15,0 0-11-15,0 0 7 0,0 0-10 16,0 0 16-16,0 0-36 0,0 0 32 0,0 0-28 0,0 0-2 16,0 0 25-16,0 0-40 0,0 0-13 0,0 0-75 15,0 0-78-15,0 0-98 0,0 0-124 0,0 0-16 16,0 0-123-16</inkml:trace>
  <inkml:trace contextRef="#ctx0" brushRef="#br4" timeOffset="56016.1">19391 619 592 0,'0'0'31'0,"0"0"19"16,0 0-42-16,0 0-10 0,0 0-8 15,0 0 4-15,0 0-12 0,0 0 5 0,0 0 2 16,0 0 4-16,0 0-1 0,0 0 8 0,0-68 16 15,0 61-7-15,0-7 36 0,0 7 10 0,0-1 11 16,1-4 16-16,0 6-6 0,-1 0-3 0,3 0-22 16,-3 1-2-16,0-1-22 0,0-1-20 15,1 1 2-15,-1 6-9 0,0 0 0 0,0 0 28 16,0 0 3-16,0 2-3 0,-6 13 35 0,-4 8-54 16,0 10-11-16,6 3 9 0,-2 3-30 0,2 5 27 15,-1 2 10-15,3 1 2 0,2 0-3 16,0-1 12-16,0 0 3 0,-1 2-17 0,1 2 12 15,0 14-7-15,0 12 1 0,0 7-11 16,0 2 4-16,0-7 9 0,0-12-6 0,0-3 30 16,1-1-11-16,-1 2-4 0,5 1 3 0,-3 0-7 15,1 0 0-15,-1 0 6 0,2-1 0 0,0 1-14 16,-2 2 0-16,6-3-17 0,-5-1-1 16,3 0 8-16,-3-1 1 0,2 0 1 0,-2-1-3 15,0 1 2-15,3-1-6 0,-4-2 6 0,3-2 0 16,-2-2-6-16,-1 2 4 0,-1-2 1 0,0 0-1 15,2-2 1-15,-2-4-2 0,0-1-4 0,0-1-5 16,1-3 4-16,0 1-2 0,4 0 2 0,-4-1 2 16,0-4-2-16,2 2 1 0,-2-2 2 15,1-1 1-15,-2 1 0 0,0 0 1 0,3-2-3 16,-2 2-1-16,-1 1 4 0,-1-2-2 0,0 1 2 16,1 2 0-16,-1-3 0 0,1 2 1 15,-1 0 2-15,0 0 1 0,0 2-1 0,0 0 0 16,0 1 0-16,0 0 0 0,-1 2 4 0,0 0 1 15,-2 2-1-15,-3-1 1 0,4 3-1 16,-4 0 0-16,4-2 4 0,-1-1 0 0,0-1-4 16,-1 1 4-16,3 1 1 0,0 1-4 0,1 1 4 15,-1 1-2-15,1 2-4 0,0-1 1 0,0 0-2 16,1-2-2-16,1 2 0 0,5 0-2 0,-4 0-1 16,3 1 0-16,-2 0 0 0,4 1 1 15,-4 0-2-15,4-1 2 0,0 1-2 0,0-3 0 16,-2 0 2-16,2-1 1 0,-1-2 1 0,-3 0 1 15,3-1 3-15,-4 0-2 0,3-2 4 0,-3-1-2 16,-2 1 1-16,0-3-2 0,0-1-1 0,-1-1 0 16,0-1-5-16,0 0 8 0,-2-2-2 0,-2 3-2 15,-2 0 5-15,3-1-7 0,-3 1 0 0,2-5 0 16,-3-1-1-16,3-2 1 0,-2-3 0 16,3-2 0-16,0-2-4 0,-1-2 2 15,2-2-1-15,0 0-1 0,-3 0-2 0,3-3 2 0,-2 1 0 16,0 0-1-16,1 2 7 15,1-2-8-15,-4 2 4 0,4 0-1 0,-2-2-4 16,-1 1 3-16,3-3-1 0,-1 3 0 0,-1-3-2 16,2-1 1-16,1 1-1 0,-1 2-1 0,0-3 3 15,2 0-3-15,0 0 0 0,0 0-3 0,0-3 0 16,2 0-6-16,1-2-2 0,7-2 1 0,-1 1-2 16,1-4 6-16,4 1 1 0,2-3 6 0,4-3 1 15,2-2 8-15,3 1 3 0,3-2 0 16,7-5 2-16,0-1-7 0,4-3-3 0,2 1 1 15,2-1 1-15,2 1-1 0,0 1 0 0,6 0 0 16,0-1-3-16,7 1 3 0,1 0-5 0,3 1 2 16,2 0 1-16,5 0-3 0,3-1 3 0,1 2-3 15,4 1 0-15,0-1 0 0,2 0 2 0,2 2 1 16,1-2-2-16,5 0-1 0,2 0-1 16,5-4-1-16,0 3-1 0,-1-2 1 0,5 0-4 15,-2-1 2-15,1 2 0 0,1-3-4 0,1 3 0 16,0 0-4-16,2-1-1 0,-1-2-1 15,-3 1-4-15,0 0-6 0,2-1-1 16,0 1-2-16,2 2 5 0,-3-1 4 0,0 3 1 16,0 0 0-16,-2 0 0 0,-1 2-1 0,0 0 4 15,-1 0 2-15,1 3 7 0,1 1 6 0,-4 0 0 16,1 1 2-16,0 1-4 0,-4 2-1 0,3 3-1 16,-2 0-8-16,1 0-29 0,0 2-31 0,-1 1-38 15,-5-1-55-15,-1 0-35 0,-2 0-43 16,-4-1-45-16,1-1-1 0,-20 0 48 0,-20-4-188 0</inkml:trace>
  <inkml:trace contextRef="#ctx0" brushRef="#br4" timeOffset="56958.64">19856 463 1094 0,'0'0'-14'0,"0"0"71"0,0 0 47 16,0 0-11-16,0 0-34 0,0 0-28 0,0 0-1 16,0 0 23-16,0 0-13 0,0 0 13 0,0 0-25 15,0 0-33-15,-1 64 14 0,1-38-11 16,0 2 0-16,1 3 18 0,0-1 9 15,0-1-22-15,-1-3 18 0,0-2-3 0,0-1-23 0,0-1 5 16,0-2-21-16,-1-1-24 0,-1-3-21 16,0-2-18-16,-2-1-47 0,3-3-44 0,-1-4-41 15,1-1-39-15,0-4-20 0,0-1 31 0,-2 0 50 16,1 0 194-16</inkml:trace>
  <inkml:trace contextRef="#ctx0" brushRef="#br4" timeOffset="57213.57">19775 730 0 0,'0'0'0'0,"0"0"0"0,0 0 0 16,0 0 0-16,0 0 0 0,0 0 173 0,0 0 69 15,0 0 18-15,-17-136 15 0,15 108-24 0,2 11-51 16,-1-10-40-16,1 10-28 0,0-4-54 0,0 0-20 16,0 2 16-16,1 1-32 0,5 0 23 0,0 4-1 15,4 2-7-15,0-1-10 0,5 7 11 16,-1-1-8-16,3 5-41 0,3 1 36 0,1 1-40 16,5 0-6-16,-2 5 17 0,6 0-24 0,-7 2 3 15,-5-1-4-15,3 3 26 0,-6 0-28 16,3 2 24-16,1 1-7 0,-6 1-31 0,3 8 21 15,-12 2-19-15,1 5-10 0,-7-1-15 16,-11-1 7-16,-8-4-29 0,-1-2 18 0,-1-5 16 16,-3-1-34-16,4-4 6 0,0-3-47 0,3-1-69 15,1-2-114-15,5-1-144 0,2-2-39 0,4 0 80 16</inkml:trace>
  <inkml:trace contextRef="#ctx0" brushRef="#br4" timeOffset="57449.48">20336 237 1094 0,'0'0'480'0,"0"0"-462"16,0 0 64-16,0 0 32 0,0 0-5 16,0 0-31-16,0 0-4 0,0 0-21 0,0 0 20 15,0 0-7-15,0 0-20 0,0 0 7 0,0 0-11 16,0 0-5-16,-123 130-12 0,108-90 7 15,4 2-46-15,0 11-13 0,6-10 7 16,3-1-30-16,2-6 20 0,0-6-7 0,4-4-35 16,5-4-45-16,-2-5-52 0,-1-3-86 0,3-1-98 15,1-2-130-15,-4-4 6 0,-2-3 105 0</inkml:trace>
  <inkml:trace contextRef="#ctx0" brushRef="#br4" timeOffset="57614.04">20019 636 1888 0,'0'0'310'0,"0"0"-279"16,0 0 4-16,0 0 16 0,0 0-24 0,0 0-4 15,0 0-24-15,0 0 30 0,0 0 4 0,0 0 1 16,0 0-10-16,0 0-58 0,0 0-81 16,0 0-166-16,109-39-272 0,-95 36-825 0</inkml:trace>
  <inkml:trace contextRef="#ctx0" brushRef="#br4" timeOffset="57770.62">20641 704 2304 0,'0'0'55'0,"0"0"3"0,0 0-5 0,0 0 15 15,0 0-41-15,0 0-66 0,0 0-30 0,0 0-96 16,0 0-92-16,0 0-142 0,0 0-204 15,0 0-430-15</inkml:trace>
  <inkml:trace contextRef="#ctx0" brushRef="#br4" timeOffset="57996.67">21357 423 1713 0,'0'0'535'0,"0"0"-432"15,0 0 33-15,0 0-10 0,0 0-52 0,0 0-40 16,0 0-10-16,0 0-19 0,0 0 3 0,0 0 11 16,0 0-23-16,0 0 25 0,-127 48-10 0,95-25-46 15,-2 0 3-15,-5 8-12 0,1-3-8 0,5 0-17 16,5-2-20-16,5-3-73 0,6-4-61 16,4-3-47-16,4-2-151 0,3-4-122 0,3-4-322 0</inkml:trace>
  <inkml:trace contextRef="#ctx0" brushRef="#br4" timeOffset="58189.16">20956 430 1741 0,'0'0'50'0,"0"0"58"0,0 0 59 0,0 0 2 16,0 0-26-16,0 0-37 0,0 0-1 0,0 0-21 15,0 0 3-15,0 0-6 0,0 0-38 0,0 0 2 16,0 0-17-16,68 3-8 0,-49 12-6 15,7 7 14-15,0 3-54 0,6 7-15 0,-4-3-1 16,1-1-52-16,-4-2-3 0,-2-3-57 0,2-4-77 16,-4-2-86-16,1-5-119 0,-4-3-169 15,-7-4-371-15</inkml:trace>
  <inkml:trace contextRef="#ctx0" brushRef="#br4" timeOffset="58432.27">21670 446 1928 0,'0'0'61'0,"0"0"69"0,0 0 32 0,0 0-3 16,0 0-63-16,0 0 9 0,0 0-40 16,0 0 23-16,0 0-46 0,0 0-32 0,0 0 7 15,-41 145-14-15,38-117 29 0,1-2-23 0,2 0 19 16,0-2-33-16,0-2 3 0,4-1 13 15,2-1-28-15,2-2 8 0,-1-2-21 0,4-3-10 16,2-1-36-16,-2-5-25 0,2-1-61 0,0-4-118 16,1-2-127-16,-4 0-253 0,-5 0-497 0</inkml:trace>
  <inkml:trace contextRef="#ctx0" brushRef="#br4" timeOffset="58623.79">21390 666 2430 0,'0'0'7'0,"0"0"19"16,0 0 39-16,0 0 24 0,0 0-2 0,0 0-25 15,0 0-21-15,0 0 15 0,0 0-43 0,126 1 11 16,-91-6-9-16,-1-2-19 0,4 0-12 16,-4-1-26-16,3 1-49 0,-12 1-99 0,1 2-89 15,-11 1-214-15,-7 2-264 0,0 0-286 0</inkml:trace>
  <inkml:trace contextRef="#ctx0" brushRef="#br4" timeOffset="59013.09">22066 628 1579 0,'0'0'748'15,"0"0"-758"-15,0 0 62 0,0 0 32 0,0 0-7 16,0 0-44-16,0 0 7 0,0 0 2 16,0 0 0-16,0 0 18 0,0 0-31 0,0 0-3 15,0 0-15-15,130-50-35 0,-100 50-11 0,-8-1 6 16,1 4 9-16,-6 5-5 0,-4-1 21 0,-4 2-27 16,-3 2-13-16,-4 0 18 0,-2 0 1 15,0 2-7-15,-2 0 21 0,-6 0 15 0,-2 0-10 16,1 0 29-16,-2 1-10 0,-3 0-3 0,-1 0 14 15,2 0 17-15,-2 1 21 0,1 2-9 16,0-3 19-16,3 1-33 0,1 1-11 0,1-2 13 16,3 0-24-16,3 0-3 0,0-3-1 0,3-1-4 15,0-2-14-15,6-1 22 0,3-2-20 0,0-3-13 16,4-1 9-16,2-1-24 0,3 0 3 16,-1-4-14-16,2-3-17 0,2-1-46 0,-2-2-40 15,2-3-60-15,2 0-140 0,-1 0-168 0,-5 1-113 16,-4 5-225-16</inkml:trace>
  <inkml:trace contextRef="#ctx0" brushRef="#br4" timeOffset="59171.66">22811 463 2411 0,'0'0'142'0,"0"0"13"0,0 0 11 0,0 0-2 15,0 0-94-15,0 0 0 0,0 0-51 16,0 0 7-16,0 0-14 0,0 0-39 0,0 0 34 15,0 0-62-15,0 0-46 0,0 0-69 0,0 0-191 16,0 0-362-16,0 0-835 0</inkml:trace>
  <inkml:trace contextRef="#ctx0" brushRef="#br4" timeOffset="59345.47">22867 813 2844 0,'0'0'84'0,"0"0"16"0,0 0 35 16,0 0-14-16,0 0-79 0,0 0 2 0,0 0-37 16,0 0-29-16,0 0-2 0,0 0-30 15,0 0-37-15,0 0-31 0,0 0-50 0,40-39-142 16,-30 35-333-16,-3 1-906 0</inkml:trace>
  <inkml:trace contextRef="#ctx0" brushRef="#br4" timeOffset="62204.02">20122 335 253 0,'0'0'73'0,"0"0"57"0,0 0 68 16,0 0 39-16,0 0-15 0,0 0-55 0,0 0 7 16,0 0-48-16,0 0-38 0,0 0-8 0,0 0-35 15,0 0-12-15,0 0 17 0,0 0 5 0,0-5-25 16,8 1 23-16,-1-2-33 0,7 0-14 15,-7 5 12-15,6-2-27 0,-1 2 15 16,5 0-11-16,-3 0-1 0,5-1-30 0,7 0-29 16,-2 1-47-16,6 0-88 0,-2-1-93 0,-2 1-173 15,-3 1-4-15,-9 0 68 0</inkml:trace>
  <inkml:trace contextRef="#ctx0" brushRef="#br4" timeOffset="63014.98">20006 1339 1148 0,'0'0'100'16,"0"0"-42"-16,0 0 80 0,0 0 37 16,0 0 3-16,0 0-63 0,0 0-34 0,0 0-17 15,0 0-29-15,0 0-16 0,0 0-20 0,0 0 16 0,0 0 20 16,0 0-3-16,-6 19 14 0,5 7-23 16,-1 4-12-16,-1-2-7 0,0 0-1 0,3-2-3 15,0 1 1-15,0-1 6 0,0 1-6 0,0-1 5 16,3-1-8-16,0 1 7 0,0-2-2 15,-1-3 1-15,4-2 9 0,-4-2-17 0,4-3 6 16,-3-2-8-16,4-4-5 0,-3-2 8 0,-3-1 3 16,2-1-2-16,-1-3 7 0,-1-1 14 0,-1 0 4 15,0 0 24-15,0 0 9 0,0 0 0 16,0 0 3-16,0 0-18 0,-1-6-15 0,-4 1-23 16,-5-1-6-16,5-2-8 0,-4-2 1 0,0 1 12 15,-2 0-8-15,0-1 7 0,0 1-7 0,-5 0 4 16,5 4-4-16,-2-1 5 0,-2 2 1 15,1 3-11-15,0 1 14 0,0 0-4 0,1 2 7 16,-2 3 1-16,2 3 3 0,2 0-7 16,0 1-2-16,2 2 11 0,0 0-14 0,5 1 11 15,-3-1-5-15,5 1-11 0,0 0 4 0,2 1-1 16,0-1 3-16,0-1-5 0,2-2 1 0,2-1-10 16,4-1-4-16,2-1 6 0,3-2-5 0,4-3 5 15,5-1-17-15,4-3-16 0,1-6-42 0,2-3-62 16,6-2-112-16,-6-1-194 0,-7 3-50 0,-7 5-479 0</inkml:trace>
  <inkml:trace contextRef="#ctx0" brushRef="#br4" timeOffset="63365.05">20189 1058 2483 0,'0'0'-11'16,"0"0"32"-16,0 0 14 0,0 0 10 15,0 0-44-15,0 0-16 0,0 0 24 0,0 0-12 0,0 0 16 16,0 0-10-16,0 0 0 0,0 0-10 16,0 0 1-16,0 0 12 0,129 8-14 0,-111-3 16 15,-1 4-8-15,-3-2-17 0,0 2 11 0,-4 1-3 16,-1-1 4-16,-3 2 7 0,-4-1 7 0,0 2-9 15,-2 1 5-15,0-1 11 0,-3-1-8 16,-4 3 11-16,-2 2-8 0,-1 1 4 0,-2 4-23 16,1-3 7-16,6-4-1 0,1-1-11 15,2-1 18-15,2-2-12 0,0 1-2 0,2 0-6 0,4 0-7 16,4-1-19-16,1-1-11 0,4-3-17 16,4 0-39-16,2-2-54 0,4-3-135 0,-1-1-208 15,-6 0-43-15,-7 0-223 0</inkml:trace>
  <inkml:trace contextRef="#ctx0" brushRef="#br4" timeOffset="63669.97">20872 1327 1912 0,'0'0'42'0,"0"0"68"15,0 0 38-15,0 0-12 0,0 0-37 0,0 0-29 16,0 0 6-16,-89 125-11 0,79-100-11 16,-1-1-13-16,4 1 0 0,2 1-9 0,-2 2-18 15,6 0 5-15,0-1-18 0,1 0 0 0,1-2-9 16,5-3-15-16,1-1-31 0,4-4-40 0,1-3-29 15,2-2-66-15,2-5-42 0,-1 0-128 16,5-6-180-16,-2-2-274 0,-7 1 385 0</inkml:trace>
  <inkml:trace contextRef="#ctx0" brushRef="#br4" timeOffset="63861.35">21278 1416 1568 0,'0'0'539'0,"0"0"-497"15,0 0 35-15,0 0 24 0,0 0-26 0,0 0-44 16,0 0-10-16,0 0 1 0,-136 103 1 0,117-84-12 16,0 1 7-16,-4 0-2 0,2 1-11 15,0 0 3-15,1 1-5 0,3 0-11 0,1-2-22 16,5-3-53-16,5-5-80 0,2-5-111 0,4-2-138 16,0-3-109-16,0-1 5 0,1 1-37 15</inkml:trace>
  <inkml:trace contextRef="#ctx0" brushRef="#br4" timeOffset="64042.87">20988 1434 1677 0,'0'0'196'15,"0"0"12"-15,0 0 3 0,0 0-54 0,0 0-100 16,0 0-35-16,0 0 12 0,0 0 8 0,0 0 11 16,0 0 1-16,0 0-2 0,0 0-17 0,0 0-4 15,0 0-7-15,92 85-16 0,-75-71 1 16,2-1-12-16,-1 3-11 0,-4-4-28 0,5 1-27 15,-4 0-52-15,0-2-55 0,-3 1-66 0,3-1-138 16,-3-1-165-16,-3-3-10 0,-4-3-168 0</inkml:trace>
  <inkml:trace contextRef="#ctx0" brushRef="#br4" timeOffset="64278.09">21492 1521 2220 0,'0'0'29'16,"0"0"32"-16,0 0 31 0,0 0-7 16,0 0-34-16,0 0-17 0,0 0 15 0,0 0-7 15,0 0-1-15,0 0-1 0,0 0-2 0,0 0-11 16,-30 134-16-16,31-110 7 0,5-1-15 0,-2 1 9 16,-1-2 3-16,1 1-20 0,0-3-5 15,1-2-18-15,-1 0-20 0,-1-6-26 0,2 0-26 16,-2-3-47-16,3-1-57 0,-3-2-114 0,1-3-191 15,0-2-13-15,-2 1-381 0</inkml:trace>
  <inkml:trace contextRef="#ctx0" brushRef="#br4" timeOffset="64469.13">21364 1715 2649 0,'0'0'52'0,"0"0"-62"0,0 0 38 15,0 0 20-15,0 0-13 0,0 0 4 0,0 0 4 16,0 0-14-16,0 0-7 0,122-50-15 0,-92 40-1 16,-1 1-11-16,0 0 1 0,-1 0-37 15,-4 1-59-15,-1 2-70 0,-3 3-160 0,-7 2-293 16,-2 1-808-16</inkml:trace>
  <inkml:trace contextRef="#ctx0" brushRef="#br4" timeOffset="64881.24">21788 1798 1848 0,'0'0'161'0,"0"0"-86"0,0 0 89 0,0 0 11 16,0 0-62-16,0 0-25 0,0 0-23 0,0 0-12 15,0 0-16-15,129-28-4 0,-111 28-14 0,-1 0 6 16,0 1-4-16,-3 4-12 0,-1 2 4 0,-2 1-6 16,-3 1 0-16,0 0-4 0,-2 2 8 0,-3-1-12 15,-3 1-2-15,0 3 11 0,-2-1-13 16,-8 0 4-16,-1 1 2 0,-4-1-4 0,-1 1 0 15,-5 0 9-15,2 1-4 0,-1-2-5 0,-1 1 14 16,4 0-10-16,2-1 6 0,1-1 4 0,3 0-2 16,3-2-3-16,4-1 0 0,2-2 5 0,2-2-15 15,0 1 14-15,4-2-13 0,2 0-11 16,6-2 11-16,1-1-13 0,3-1 3 0,0 0-11 16,4-4-16-16,2-2-37 0,0-2-38 0,-1-1-42 15,-1 1-83-15,-4 1-131 0,-4 1-190 0,-4 4-605 16</inkml:trace>
  <inkml:trace contextRef="#ctx0" brushRef="#br4" timeOffset="65093.7">22254 1856 1810 0,'0'0'699'0,"0"0"-674"0,0 0 38 0,0 0 55 15,0 0-21-15,0 0-27 0,0 0-14 0,0 0-14 16,0 0-20-16,0 0-10 0,0 0 4 0,0 0-15 16,34 126-2-16,-40-105-22 0,-5 3-30 0,-1 1-46 15,0-2-58-15,-2 3-78 0,-2-5-145 0,0 1-205 16,3-6-344-16,6-6 360 0</inkml:trace>
  <inkml:trace contextRef="#ctx0" brushRef="#br4" timeOffset="65676.15">22633 1532 1615 0,'0'0'211'0,"0"0"-83"0,0 0 24 16,0 0 12-16,0 0-41 0,0 0-49 0,0 0 2 15,0 0-7-15,0 0 1 0,0 0-10 0,0 0-14 16,0 0-16-16,0 0-6 0,36 127-5 16,-36-90-14-16,-4 1 6 0,0-1-7 0,-2 1-2 15,-1-1-4-15,-2-1 3 0,-1-3-3 0,1 0-10 16,2 0-3-16,-4-6-11 0,3 0 4 15,2-5 2-15,-3-4 5 0,3 1 4 0,2-7-4 16,1-2 1-16,0-2-6 0,2-3 2 16,1-2-5-16,0-3-1 0,0 0 11 0,0-6 4 15,4-3 7-15,1-2 2 0,-1-4-2 0,4-3 3 0,-2-4 2 16,0-5 6-16,-1 0-7 0,-2-7 3 16,0-1-7-16,-1-5 1 0,0-6 2 0,-2-1 2 15,3-3-1-15,-3-1-4 0,1-1 13 0,4 4-8 16,-1 4 12-16,2 7 2 0,0 5-6 0,3 7 0 15,1 4 2-15,3 5-1 0,1 2-7 16,-1 6 4-16,3 2-10 0,0 5-3 0,0 1 4 16,-1 0-4-16,3 6-2 0,-3 3-1 0,0 4 4 15,-3 2-5-15,2 1 8 0,-3-1-1 16,-2 1-5-16,-1-1 0 0,-1-1 1 0,-4 0 4 16,1-3-8-16,-4 1 12 0,0 0-10 0,-4-3 1 15,-3 1 12-15,-7-2-6 0,0 0 6 0,-4-2-3 16,-2-1-3-16,-3 1-9 0,-1-2-5 15,-3 1-21-15,1 0-38 0,4-3-30 0,1-1-67 16,6-1-98-16,2 0-157 0,8 0-117 0,2 0-510 0</inkml:trace>
  <inkml:trace contextRef="#ctx0" brushRef="#br4" timeOffset="66102.66">23092 1526 2148 0,'0'0'20'0,"0"0"43"0,0 0 55 15,0 0 0-15,0 0-37 0,0 0-19 0,0 0-17 16,-32 123 1-16,24-98-23 0,0 1 4 16,-5 0 1-16,2-1-2 0,0 0-4 0,1-2-16 15,0 0 9-15,-1-4-16 0,2 0 10 0,2-2 1 16,2-3-13-16,1-3 7 0,-1-4-7 15,5-2 5-15,-1-2-7 0,0-1 10 0,1-2-5 16,0 0-2-16,0-7 14 0,0-3-12 0,2-1 3 16,3-5-5-16,0-4 4 0,2-1-5 0,1-3 4 15,2-2 11-15,2-6-23 0,1-3 15 16,2-5-10-16,1-2-6 0,-1 1 9 0,-1 0-4 16,2 8-1-16,-4 4-3 0,0 8 15 0,-3 4-10 0,0 7 6 15,1 4 8-15,-3 4-11 0,1 2 13 16,-2 3 1-16,0 8 5 0,2 3-6 0,-5 4 3 15,1 2-7-15,0 3-6 0,-3 1 11 0,2 1-11 16,-1 3 5-16,0-1-4 0,-1 1 1 16,-1-3-9-16,2 0 2 0,-1-5-10 0,-1 1-27 15,3-2-9-15,-2-5-31 0,2 1-36 0,-2-3-44 16,1-4-90-16,1-1-159 0,-2-2-154 16,0-3-25-16,1-1-33 0</inkml:trace>
  <inkml:trace contextRef="#ctx0" brushRef="#br4" timeOffset="66247.24">23021 1745 1436 0,'0'0'609'16,"0"0"-425"-16,0 0-17 0,0 0-12 0,0 0-85 15,0 0-44-15,0 0-2 0,0 0-4 0,0 0-20 16,0 0-3-16,0 0-14 0,136-49-33 16,-109 42-40-16,0-1-104 0,-3 3-263 0,-7 1-219 0,-5 2-528 15</inkml:trace>
  <inkml:trace contextRef="#ctx0" brushRef="#br4" timeOffset="66534.55">23435 1756 2073 0,'0'0'142'0,"0"0"-14"0,0 0 28 15,0 0-21-15,0 0-41 0,0 0-23 0,0 0-9 16,0 0-15-16,0 0-2 0,0 0-7 0,117-135-1 15,-107 118 3-15,0 1-11 0,-2-1 0 16,0 3-10-16,-3 2-1 0,0 5-5 0,-4 0 12 16,-1 4 5-16,0 3-13 0,0 0 12 0,0 0-22 15,-2 9-6-15,-6 2 2 0,2 4-3 0,-3 8-1 16,-1 0 0-16,0 5 10 0,3-1-12 16,-1 2 13-16,1-3-6 0,1 2-10 0,-1-2 3 15,1-1-19-15,2-3-8 0,2-2-24 0,-2-2-22 16,3-2-33-16,0-2-42 0,-1-4-41 0,2-2-114 15,0-2-218-15,0-3-103 0,0-1-579 0</inkml:trace>
  <inkml:trace contextRef="#ctx0" brushRef="#br4" timeOffset="66897.01">23727 1059 2146 0,'0'0'33'0,"0"0"45"0,0 0 50 0,0 0 6 16,0 0-32-16,0 0-9 0,0 0 2 0,0 0-30 15,79 147 4-15,-63-107-24 0,-4 2-15 0,-1-3 2 16,-3-3-7-16,0 2 2 0,-2-2-12 0,-1 3 9 16,1-4-20-16,-3 4-2 0,-2 0 9 0,-1 0-9 15,0-2 14-15,-1-1-13 0,-6-5 5 16,0-2-4-16,-3-2-2 0,0-2 4 0,-4-1-23 16,1-3-4-16,-6-1-19 0,2-3-20 0,0-2-21 15,1-1-27-15,1-3-48 0,5-4-92 16,2-2-227-16,2-1-183 0,4-2-677 0</inkml:trace>
  <inkml:trace contextRef="#ctx0" brushRef="#br4" timeOffset="67148.46">24256 1383 2487 0,'0'0'35'0,"0"0"12"0,0 0 9 0,0 0 10 16,0 0-4-16,0 0-16 0,0 0-12 0,0 0-7 16,0 0-4-16,0 0-19 0,0 0-2 0,0 0 0 15,0 0-8-15,126-1-2 0,-105 1-15 0,-2 2-48 16,1-1-70-16,-1 1-73 0,-6 0-172 15,-3-1-244-15,-2 0-713 0</inkml:trace>
  <inkml:trace contextRef="#ctx0" brushRef="#br4" timeOffset="67350.49">24240 1610 2512 0,'0'0'-6'15,"0"0"16"-15,0 0 64 0,0 0 7 0,0 0-5 16,0 0 0-16,0 0-1 0,0 0-28 16,0 0-26-16,0 0-9 0,0 0-9 0,132-2 3 15,-114-3-7-15,-1 3-1 0,1 0-28 0,-1-2-34 16,-2 3-30-16,0 0-87 0,3 1-117 0,-7-1-291 16,-4 1-731-16</inkml:trace>
  <inkml:trace contextRef="#ctx0" brushRef="#br4" timeOffset="75525.01">20062 2423 1533 0,'0'0'80'0,"0"0"-33"0,0 0 45 15,0 0 21-15,0 0 7 0,0 0-37 0,0 0-31 16,0 0-22-16,0 0-22 0,0 0-4 0,0 0 4 15,0 0 9-15,-16 32 5 0,11-16-2 0,4 2-7 16,-1 1-6-16,1-4 2 0,1 0-4 16,0-1 0-16,0-2-2 0,1-2 4 0,2 0-6 15,4-2 2-15,0-1 6 0,1-1-6 0,1-1 14 16,1-1 2-16,6-3 3 0,-1 0 3 16,1-1-4-16,3 0-3 0,1-4-11 0,-1-1 0 15,-2 0-9-15,3 1 0 0,-1 0 2 0,-3 1-3 16,-2-1 0-16,-2 3-2 0,1 1 0 15,-2 0-4-15,-2 0 4 0,-2 5-4 0,2 2-1 16,-2 0 1-16,-2 1-2 0,0 1 4 0,-1 1 0 16,-2 0 7-16,-1 2 2 0,-1 1 5 0,0-2 8 15,-1-1 1-15,-4 2 7 0,-2 1-2 16,-2-3 2-16,-2 2-2 0,1-1-1 0,-2-1-3 16,-6 2-11-16,2 0-1 0,-2-2-15 0,-1 0-9 15,0 2-10-15,0-3-20 0,4-1-26 0,-2-1-36 16,4-1-68-16,1-3-102 0,-1 0-174 0,8-2-345 15,-1-1 289-15</inkml:trace>
  <inkml:trace contextRef="#ctx0" brushRef="#br4" timeOffset="75723.48">20052 2460 2656 0,'0'0'-22'0,"0"0"-61"0,0 0 43 16,0 0 95-16,0 0 15 0,0 0-20 0,0 0-11 16,0 0-13-16,0 0-12 0,128-12-14 0,-98 11 1 15,0 0-12-15,-1 1-19 0,0-1-31 0,-1 0-62 16,2-2-78-16,0 1-111 0,-2 0-174 16,-5 0-49-16,-8 1-472 0</inkml:trace>
  <inkml:trace contextRef="#ctx0" brushRef="#br4" timeOffset="76079.76">20617 2143 1922 0,'0'0'-21'16,"0"0"65"-16,0 0 91 0,0 0 4 0,0 0-37 15,0 0-19-15,0 0-9 0,0 0-11 16,130-46-10-16,-116 46-20 0,0 0 2 0,0 2-4 16,0 3-21-16,-4 1 5 0,-1 0-8 0,-1 1-4 15,-5 0 7-15,0 1 3 0,-3 2 1 0,0-1 0 16,0 4 4-16,0-2-4 0,-4 2 1 16,-5-2-1-16,4 1-1 0,-2 1 0 0,-1-2-3 0,-3 0 0 15,4 0-9-15,1 0 2 0,0-1-5 0,3-2-2 16,-1 2 3-16,3-2-3 0,1 1-1 15,0 0-8-15,0 0 2 0,4-2-11 0,0-1 0 16,4 1-5-16,0-1-20 0,3 1-11 0,2-3-26 16,0 0-41-16,1 0-52 0,-1-2-84 15,6 0-123-15,-1-1-118 0,-6-1-44 0,-3 1-49 0</inkml:trace>
  <inkml:trace contextRef="#ctx0" brushRef="#br4" timeOffset="76343.06">21343 2350 2070 0,'0'0'-40'0,"0"0"83"0,0 0 84 0,0 0 11 15,0 0-41-15,0 0-22 0,0 0-8 0,-16 136-16 16,12-110-13-16,-1 0-5 0,-2 2-6 0,2-2-8 16,-1 1-7-16,2-4-12 0,-1-1-5 0,2 1-14 15,0-4-26-15,1-1-22 0,2 0-57 16,0-5-79-16,0-1-137 0,4-4-220 0,-2-3-805 0</inkml:trace>
  <inkml:trace contextRef="#ctx0" brushRef="#br4" timeOffset="76573.46">21139 2532 2150 0,'0'0'133'0,"0"0"-166"16,0 0 50-16,0 0 83 0,0 0 1 0,0 0-23 15,0 0 5-15,0 0-7 0,0 0-21 16,139-2-14-16,-113 2-7 0,1 0-12 0,2 0-2 15,0 1-1-15,0 1-8 0,-1 0-3 0,0 1-9 16,-2 0-13-16,-2-2-24 0,-3 2-26 0,-1-1-47 16,-3-1-54-16,-4 0-73 0,-1 1-134 0,-2 0-176 15,-4-1-13-15,-1-1-242 0</inkml:trace>
  <inkml:trace contextRef="#ctx0" brushRef="#br4" timeOffset="84506.05">22034 2569 1269 0,'0'0'149'0,"0"0"81"0,0 0 15 0,0 0-15 16,0 0-74-16,0 0-48 0,0 0-9 0,0 0-22 16,0 0-26-16,0 0-19 0,0 0-12 0,0 0-13 15,0 0-1-15,-8-59-4 0,16 55-3 16,4-2 0-16,3-1 3 0,2 1 6 0,0 1-8 15,-2 2 3-15,1 2-6 0,-3 1-5 0,-2 0 7 16,-1 3 1-16,-3 3-1 0,1 0 1 0,-1 1 3 16,-1 1-6-16,-1 2 8 0,-1 0 2 15,0 2-6-15,-3 0 3 0,0 0-1 0,-1 3 1 16,0-2-2-16,-3 1 3 0,-4 0-5 0,0-1-2 16,-4 1 4-16,1-1-3 0,-3 0 4 0,-2 2-3 15,0-3 0-15,-2 1-2 0,3 1 2 16,-3-3 5-16,3-1-5 0,0 1 4 0,4-2-4 15,3 0-2-15,1-2 2 0,0-2 0 16,3 1-3-16,3-3-1 0,0 2 6 0,0-2-7 0,0 0 7 16,6 0 0-16,0 0-6 0,2 2 2 0,2-1 0 15,0 2 4-15,5 0-6 0,0-3 4 16,2 1-6-16,-2-1-6 0,4-1-1 0,0-1-12 16,0-1-14-16,1 0-26 0,4-1-42 0,-3 1-83 15,-1-3-144-15,4 1-177 0,-8-2 0 16,-5 3-377-16</inkml:trace>
  <inkml:trace contextRef="#ctx0" brushRef="#br4" timeOffset="84852.75">22531 2508 1282 0,'0'0'547'15,"0"0"-505"-15,0 0 73 0,0 0 24 0,0 0-7 16,0 0-57-16,0 0-23 0,0 0 1 0,0 0 0 16,0 0 4-16,0 0 0 0,0 0-6 15,0 0-12-15,0 0-5 0,-16 59-7 0,12-47-1 0,1 0-7 16,-2 0-2-16,1 2 4 0,0-1-3 16,0-1 2-16,-1 1-1 0,1 0-4 0,2-1-7 15,2-3 2-15,0 0-6 0,0-1-4 0,0-1 5 16,0 0-6-16,3-3 4 0,5 1-1 15,-2-3-1-15,3 1 0 0,2-2 0 0,1 0 4 16,2-1-6-16,4 0 1 0,-2-1-10 0,1-4-15 16,-1 3-11-16,1-2-16 0,0 2-11 15,-5 0-18-15,1-2-20 0,-1 3-25 0,-3-1-28 0,1 2-47 16,-3-1-73-16,0 1-91 0,-2 0-84 0,-2 0 51 16,-1 0-215-16</inkml:trace>
  <inkml:trace contextRef="#ctx0" brushRef="#br4" timeOffset="85060.05">22696 2675 144 0,'0'0'281'0,"0"0"6"16,0 0 73-16,0 0 29 0,0 0-72 0,0 0-77 15,0 0-58-15,0 0-46 0,0 0-38 0,0 0-19 16,0 0-8-16,0 0-6 0,0 0-7 16,2 18 5-16,-6-6-19 0,0 0-10 0,-1 2-6 15,3 1-8-15,-2 1 3 0,0 0-13 0,3 1 1 16,-3 0-9-16,1-1-3 0,0-1 4 0,2-1-7 15,-1-2-8-15,1-3-18 0,1 1-24 16,0-3-35-16,0-2-45 0,1 0-57 0,2 0-103 16,2-4-183-16,0 0-82 0,-3-1-541 0</inkml:trace>
  <inkml:trace contextRef="#ctx0" brushRef="#br4" timeOffset="85464.05">22813 2289 2050 0,'0'0'38'15,"0"0"48"-15,0 0 36 0,0 0-1 0,0 0-41 16,0 0-15-16,0 0-5 0,0 0-6 0,0 0-18 15,127-50-6-15,-109 46-10 0,-1 1-5 16,-1 2-2-16,1 1-2 0,-4 0-1 0,0 0-7 16,-2 0 5-16,-4 3-8 0,0 0 2 0,-4 1 2 15,1-2-4-15,-2 1 3 0,-2 1-1 0,0 2 7 16,0-2-2-16,0 3 7 0,-6 2-1 16,1-1-8-16,-1 0 4 0,0 1-6 0,-2 2 1 15,1-2-1-15,2 1 0 0,0-1-4 0,1 1 1 16,2 0 4-16,0 1-5 0,2-2 5 15,0 0-2-15,0 1-3 0,0 1-2 0,2-2 3 16,2 0-4-16,-1 1-10 0,4-2 1 0,0-1-13 16,3 0-12-16,-1-3-10 0,1 2-28 15,1-3-47-15,-1-2-62 0,0 1-148 0,2-1-237 0,-4-1-396 16,-3 1 455-16</inkml:trace>
  <inkml:trace contextRef="#ctx0" brushRef="#br4" timeOffset="85774.3">23448 2602 1889 0,'0'0'76'0,"0"0"-5"0,0 0 67 0,0 0 19 16,0 0-25-16,0 0-26 0,0 0-12 0,0 0-6 15,-14 140-12-15,8-118-14 0,2 1-16 16,-2-2-9-16,3-1-13 0,-3 0-13 0,2-4 1 16,0 0-9-16,0-4-3 0,2 1-6 0,-1-2-8 0,2-3-20 15,0-1-25-15,0-1-25 0,1-2-51 16,0-2-51-16,0-1-61 0,2-1-113 0,2 0-143 15,0 0-6-15,-2-1-376 0</inkml:trace>
  <inkml:trace contextRef="#ctx0" brushRef="#br4" timeOffset="86029.96">23263 2776 866 0,'0'0'691'0,"0"0"-537"0,0 0 41 0,0 0 25 15,0 0-38-15,0 0-58 0,0 0-34 16,0 0-19-16,0 0-11 0,0 0-10 0,0 0 2 16,0 0 5-16,0 0-4 0,0 0-16 0,67 1-6 15,-43-2-16-15,1 1-5 0,2-2-1 0,2-2-3 16,0 0-3-16,-2-1-7 0,-1 0 3 0,-4 2-5 16,1-2-4-16,-3 2-6 0,-3 1-22 0,1 1-21 15,-5 1-19-15,-2 0-21 0,-1 0-24 16,0 0-18-16,-1 0-44 0,-1 0-62 0,-2 0-89 15,0 0-123-15,-1 0 22 0,-2 0-300 0</inkml:trace>
  <inkml:trace contextRef="#ctx0" brushRef="#br4" timeOffset="91714.13">24348 2459 602 0,'0'0'40'0,"0"0"12"0,0 0 66 16,0 0 51-16,0 0 28 0,0 0-25 15,0 0-4-15,0 0-5 0,0 0-10 0,0 0-19 16,0 0-11-16,0 0-1 0,0 0-15 0,0 0-11 16,33-81-19-16,-33 81-18 0,0 1-21 0,0 1-13 15,-1 2-17-15,-3 0-10 0,-1 3 4 16,-2 3-4-16,0 3 8 0,-1 3-1 0,-2 0-3 15,1-2 0-15,1 2-4 0,3-1 5 0,-2 1-6 16,0-2 5-16,2-1-3 0,-2 0-1 16,4-2 2-16,-1 2-1 0,1-3 0 0,2-1-2 15,0 1 2-15,1-2-5 0,0-1 2 0,0 0 0 16,0-1-6-16,1 0 0 0,1-1-5 0,3-1 2 16,-2 0-1-16,4-1 2 0,-4-1 5 15,8 1 0-15,-2-2 9 0,1 0 6 0,3-1 1 16,2 0-3-16,0 0-1 0,1-1-9 0,-4 0-1 15,0-2 4-15,1 1-4 0,-2 1 5 0,-2-1-5 16,-1-1 4-16,2 1-2 0,-1 1 4 16,0 0 2-16,0 1-6 0,-5 0 4 0,2 0-4 0,-4 0 2 15,2 0 2-15,-3 0-1 0,2 0 0 16,-3 0-2-16,0 0 4 0,0 0-4 0,0 0 2 16,0 0-3-16,0 0-1 0,0 2 0 0,0 0 5 15,0 2 6-15,0 3-2 0,0-1 7 0,-1 2-8 16,-1 1-1-16,1 0 4 0,-1 0-6 15,1 0 2-15,0 2-4 0,0-1 2 16,0 1-2-16,0-1 4 0,-1 1 0 0,-1 2-6 16,1-2 0-16,-1 0-10 0,-4 0-16 0,4 2-25 15,-3 0-33-15,2-2-60 0,-4 2-76 0,0-2-107 16,0 1-146-16,3-4 27 0,1-3-302 0</inkml:trace>
  <inkml:trace contextRef="#ctx0" brushRef="#br4" timeOffset="92235.03">24805 2088 1761 0,'0'0'322'15,"0"0"-318"-15,0 0 40 0,0 0 35 16,0 0-14-16,0 0-56 0,0 0-8 0,0 0-3 15,0 0 0-15,0 0 6 0,0 0 5 0,0 0-10 16,0 0-1-16,0 0 2 0,95-39-6 0,-78 39 9 16,-3 0-2-16,1 2-3 0,-2 3-4 0,-3-1 6 15,0 0-3-15,-4 2-4 0,0 0 3 16,-4 0-8-16,0 2 10 0,-2-1 9 0,0 0 8 16,0 2 8-16,-4 0-3 0,-4 3 6 0,1 0-7 15,-2 0 1-15,0-1 1 0,-1 0-12 16,0 0-3-16,2 0-3 0,2-1-4 0,0 1-5 15,2-3 1-15,3 3-5 0,1-2-2 0,0 0 3 16,0 0-3-16,4 0-5 0,0 0-4 16,5-1-1-16,0-1-1 0,6-2 7 0,1 0 4 15,5 0-9-15,-2-3-3 0,6 0-21 0,-1 0-30 16,0-2-42-16,2 0-81 0,-5 0-140 0,-2 0-110 16,-9 0-542-16</inkml:trace>
  <inkml:trace contextRef="#ctx0" brushRef="#br4" timeOffset="93381">20065 3491 768 0,'0'0'92'16,"0"0"-48"-16,0 0 102 0,0 0 62 16,0 0 19-16,0 0-50 0,0 0-22 0,0 0-15 15,5-123-19-15,-4 116-15 0,-1 2-14 0,0 4-13 16,0 1-10-16,0 0-13 0,0 0-22 0,0 0-19 15,0 1-14-15,0 4-7 0,0 3 6 0,0 2 4 16,-1 4 5-16,-1 2 1 0,-3 3-6 16,3 0 1-16,0 2-3 0,-2 0 3 0,-1 2-3 15,4-1 0-15,-1-1 0 0,1 0-4 0,-1-2 1 16,2-2-2-16,0-1 2 0,0-3-6 16,3-1-5-16,-1-1-3 0,-1-2-10 0,4-2 1 15,-2-3-1-15,-1 1 0 0,-1-3 4 0,0 0 1 16,0 0 2-16,1-2-1 0,-2 0 2 0,0 0 1 15,2 0 9-15,-2 0 13 0,0-2 11 16,0 1 13-16,0 0 6 0,0 0-6 0,0-1-14 16,-4-2-10-16,2 0-9 0,-2-1 5 0,-4 0 7 15,0-1-6-15,-2 2-3 0,-2-1-7 16,2-2 1-16,-3 2 1 0,-3 0 8 0,2 2 2 0,-3-1 1 16,3 1 6-16,-3 0-3 0,0 1 4 0,4 1-1 15,1 0 0-15,0 1 0 0,2 0-4 16,1 0 2-16,1 2-7 0,-1 3-2 0,5-1-3 15,-3 2-4-15,3 2 1 0,-3 2 1 0,3-2 0 16,-1 4-1-16,3 1 2 0,0-2-5 16,1 2-1-16,1-3 1 0,0-1-10 0,1 2-4 15,3-4-6-15,4 0-8 0,2-2-1 0,0-2 7 16,5-2 7-16,3-1 5 0,4 0 8 16,6-4-12-16,-1-6-30 0,-1 0-39 0,3-2-53 15,-1 0-74-15,-4-1-96 0,-3 0-85 16,-5 5 22-16,-6 1-281 0</inkml:trace>
  <inkml:trace contextRef="#ctx0" brushRef="#br4" timeOffset="93747.24">20150 3110 2003 0,'0'0'-117'0,"0"0"38"0,0 0 117 0,0 0 62 16,0 0-3-16,0 0-54 0,0 0-6 15,0 0-1-15,121-23-11 0,-107 23-1 0,5 2-2 16,-5 1-1-16,-1 1-7 0,-2 0-3 0,-4 1-9 16,-1 0 0-16,-3 1 2 0,2-1 6 15,-4 1 7-15,-1 1 6 0,0 1 11 0,0 0-5 16,0 2 1-16,-1 0-7 0,-4 0-9 0,3-1-1 15,1 0-3-15,-1-2-5 0,1 1-3 16,-2 0 2-16,1 3-4 0,2-2 0 0,0 0 0 16,0 0-5-16,0-2-1 0,0 1-5 0,4-1-6 15,-1 0-7-15,1 0-7 0,7-1-10 0,-4-1-10 16,3-1-12-16,2 0-23 0,2-2-34 0,1-1-42 16,2-1-85-16,-2 0-146 0,-1 0-7 0,-7-1-440 15</inkml:trace>
  <inkml:trace contextRef="#ctx0" brushRef="#br4" timeOffset="94089.9">20900 3375 1737 0,'0'0'210'0,"0"0"-163"0,0 0 83 0,0 0 53 16,0 0-51-16,0 0-69 0,0 0-24 0,0 0-9 15,0 0-4-15,0 0 6 0,0 0-5 16,0 0-4-16,0 0-6 0,0 0-3 0,-79 100-1 15,72-83 2-15,4 1 0 0,-2 3 0 0,2-2 2 16,1 2-3-16,1 1 2 0,0-2-4 0,1-1-8 16,0 0-13-16,0-4-17 0,3-3-19 0,3 0-32 15,-1 0-32-15,5-5-40 0,4-3-70 16,2-1-135-16,-2-3-172 0,-5 0-791 0</inkml:trace>
  <inkml:trace contextRef="#ctx0" brushRef="#br4" timeOffset="94307.58">21188 3469 2194 0,'0'0'39'0,"0"0"23"0,0 0 23 0,0 0-26 16,0 0-37-16,0 0-2 0,0 0 5 15,0 0-2-15,0 0-3 0,0 0 1 0,0 0-5 16,0 0-1-16,-122 111-4 0,108-95-7 0,-1 1-4 15,-3-1-12-15,3-1-23 0,2-2-37 0,1-2-60 16,1-3-89-16,5-1-109 0,0-2-144 0,3-2 2 16,2-2-396-16</inkml:trace>
  <inkml:trace contextRef="#ctx0" brushRef="#br4" timeOffset="94506.1">21003 3469 1895 0,'0'0'266'15,"0"0"-123"-15,0 0 14 0,0 0-4 0,0 0-75 16,0 0-48-16,0 0-11 0,0 0-11 0,0 0-7 16,0 0 0-16,0 0-1 0,0 0 9 15,0 0-3-15,0 0 0 0,34 34-1 0,-21-24-9 16,1-1 5-16,0 0-9 0,1 1-14 0,0-2-27 16,-2 2-40-16,2-1-49 0,-3-2-63 0,6 0-67 15,-5-1-106-15,4-2-102 0,-6 0 37 16,-3-2-271-16</inkml:trace>
  <inkml:trace contextRef="#ctx0" brushRef="#br4" timeOffset="94744.5">21435 3555 1906 0,'0'0'158'0,"0"0"-30"16,0 0 23-16,0 0-15 0,0 0-79 15,0 0-28-15,0 0 3 0,0 0 3 0,0 0 8 16,0 0 5-16,0 0-9 0,0 0-7 0,0 0-10 16,-16 126 1-16,16-108-2 0,0 1-1 15,0 1 7-15,0 0-16 0,0-2-1 0,0-1-7 16,0-1-12-16,1-4-8 0,2-1-14 0,0-2-19 16,1-2-28-16,1-2-31 0,2-1-51 0,0-2-65 15,0-1-134-15,0-1-175 0,-2 0-491 0</inkml:trace>
  <inkml:trace contextRef="#ctx0" brushRef="#br4" timeOffset="94944">21339 3737 2415 0,'0'0'85'0,"0"0"-62"0,0 0 35 0,0 0 13 16,0 0-29-16,0 0-22 0,0 0-7 0,0 0 7 15,0 0 7-15,0 0 2 0,0 0-10 16,0 0-8-16,0 0-13 0,122-35-10 0,-101 29-22 16,0 0-60-16,-3 0-91 0,-1-1-176 15,-4 1-257-15,-5 4-832 0</inkml:trace>
  <inkml:trace contextRef="#ctx0" brushRef="#br4" timeOffset="95302.77">21731 3695 2398 0,'0'0'-54'0,"0"0"35"0,0 0 113 16,0 0 6-16,0 0-43 0,0 0-10 0,0 0-12 15,0 0-7-15,0 0-14 0,0 0-6 0,120-28 0 16,-106 29-2-16,1 2-2 0,-2 2-6 15,1 0 0-15,-4 1-6 0,-1 0-3 0,-3 0-2 16,0 2-3-16,-4-1 0 0,-2 1 5 0,0 2 6 16,-2 1 3-16,-6-1 5 0,-3 2-1 15,-2 1-2-15,-2 0 0 0,-3-1 2 0,2 1 1 16,1-2 2-16,3 1 4 0,-2 1 4 0,3-1 2 16,2-2 1-16,3 1-2 0,1-3-6 0,2 1-3 15,2-2-6-15,1 0-6 0,0-2 1 0,3 0-4 16,3-1 0-16,1-1 2 0,1-1-1 0,5-2-6 15,0 0-12-15,3 0-21 0,-1-5-40 16,3-1-61-16,-1-1-111 0,0 0-215 0,-4 1-89 16,-5 1-494-16</inkml:trace>
  <inkml:trace contextRef="#ctx0" brushRef="#br4" timeOffset="95546.04">22228 3697 2218 0,'0'0'-72'0,"0"0"38"16,0 0 142-16,0 0 29 0,0 0-46 0,0 0-15 15,0 0-1-15,0 0-15 0,0 0-19 0,0 0-14 16,50 127-15-16,-50-108-4 0,0 2-2 0,-7 3-12 15,-1-2-17-15,-1 2-38 0,-2-1-57 16,-3-2-95-16,-1 0-182 0,4-8-186 0,4-5-775 0</inkml:trace>
  <inkml:trace contextRef="#ctx0" brushRef="#br4" timeOffset="96076.46">22638 3453 2287 0,'0'0'-15'0,"0"0"-70"16,0 0 69-16,0 0 114 0,0 0 3 0,0 0-34 15,0 0-17-15,0 0-11 0,0 0-5 0,0 131-6 16,0-108-2-16,0 1 0 0,-3 3-8 0,3-1-1 15,0 1 0-15,0-3-4 0,0-1-4 0,-2-3-2 16,1-2-5-16,-3-2 2 0,0-2 0 16,2-3-2-16,-2 0 3 0,0-3-1 0,0-1 0 15,0-2 3-15,1-2 2 0,0-1 8 0,1-2-2 16,-1 0 2-16,1 0 3 0,-1-1-4 16,0-5 1-16,0-2-5 0,1-2-12 0,-3-3-4 15,2-2-2-15,2-6 0 0,1-1 4 0,0-4-1 16,0-5-1-16,1-4-1 0,7-2-5 15,-1-6 1-15,2-2-4 0,2-1 2 0,3 2 0 16,1 3-2-16,0 4 8 0,-1 7 1 0,2 5 3 16,-5 5-2-16,0 5 0 0,0 5-5 0,1 3 0 15,1 3 0-15,-2 3-2 0,1 1 2 16,-1 0-1-16,-2 7 3 0,-1 4 3 0,-2 1 7 0,2 4 0 16,-3-1-1-16,-1 1 1 0,-3 0-5 15,1-1 1-15,0-1 1 0,-2-1 1 0,0-1-1 16,0-1 9-16,0-3 5 0,-4 0 3 0,-2-2 7 15,-1-2-5-15,-2 1-3 0,-1 0-8 0,-3-3-8 16,-1 0-10-16,2 1-26 0,-4-2-31 0,4 0-54 16,0-1-96-16,0 0-131 0,-2 0-205 15,4 0-432-15,4 0 477 0</inkml:trace>
  <inkml:trace contextRef="#ctx0" brushRef="#br4" timeOffset="96565.23">23041 3499 1116 0,'0'0'833'15,"0"0"-793"-15,0 0 62 0,0 0 68 0,0 0-14 0,0 0-50 16,0 0-20-16,0 0-20 0,0 0-18 15,0 0-18-15,0 0-13 0,0 0-8 0,0 0-5 16,0 0 2-16,-15 47-1 0,8-27 2 0,0 2-3 16,-1-3 0-16,2 1 2 0,-1 2-4 15,2-4 1-15,-2 3 0 0,3-5-2 0,-1-2 0 16,3-1 2-16,-1-1-2 0,0-4-3 0,0-2 6 16,2-1-2-16,0-3 5 0,-1-1 3 0,2-1 3 15,0 0 5-15,-1 0 2 0,1-3 1 16,-1-3-12-16,-2-4-5 0,1-1-8 0,2-2-2 15,0-2 3-15,0-2-1 0,0-3 4 0,7 1-5 16,-3-3 5-16,5-2-4 0,-2-1 1 16,4-5 0-16,1 2-4 0,0-1 0 0,1 3-3 15,-2 2 7-15,-1 8-9 0,-2 3 1 0,0 2-2 16,0 6-9-16,0 2 5 0,-3 2-2 0,3 1 2 16,-3 1 3-16,1 5 7 0,0 3 5 15,-1 3 6-15,1 0 5 0,-1 3-2 0,2 0 1 16,-5 4-5-16,4-2-1 0,-2 0-2 0,0 2 0 15,1-2-2-15,0 0-14 0,0 0-7 0,1-2-22 16,-1-3-25-16,0-1-29 0,0-1-45 16,-2-2-56-16,0-1-114 0,0 0-161 0,-2-4-13 15,-1-1-411-15</inkml:trace>
  <inkml:trace contextRef="#ctx0" brushRef="#br4" timeOffset="96730.79">23008 3622 2377 0,'0'0'44'0,"0"0"-39"0,0 0 25 0,0 0 33 16,0 0-14-16,0 0-2 0,0 0-13 15,0 0-17-15,0 0-10 0,0 0-6 0,119-18-1 16,-98 16-13-16,-1-2-41 0,-2 2-106 0,0-3-195 16,-5 4-265-16,-6 0-833 0</inkml:trace>
  <inkml:trace contextRef="#ctx0" brushRef="#br4" timeOffset="97130.8">23458 3597 2324 0,'0'0'68'0,"0"0"-21"0,0 0 46 15,0 0 14-15,0 0-52 0,0 0-22 0,0 0-7 16,0 0-4-16,0 0-7 0,0 0-4 15,0 0 2-15,0 0-7 0,0 0-4 0,0 0-4 16,120-22-2-16,-111 27-3 0,-3 0-1 16,1 2-3-16,0 0-11 0,-4 0 3 0,0 1-8 15,-1 0 0-15,-2 0 2 0,0 1-3 0,0 0 7 16,-5 1 5-16,-1-1 10 0,-5 0 5 0,0 2 4 16,-3-3 3-16,2 2 0 0,-2-1 2 0,-1 0 5 15,4 0 1-15,-3 1 10 0,4 0 4 0,4-2-3 16,-2-1-1-16,6 0-9 0,-3-3-6 15,4 1-3-15,1-1-2 0,0-1-1 0,0 0-2 16,2 2 2-16,3 0 0 0,0-2 0 0,0 1 0 16,4-2-1-16,2 0-4 0,0-2-1 0,3 0-5 15,1 0-3-15,-3 0-7 0,5-1-12 0,-3-1-15 16,1 0-11-16,-2-1-16 0,2 1-17 16,-1 0-28-16,-2-2-41 0,-1 2-81 0,-1-2-126 15,2 0-107-15,-4 0-12 0,-2 2-148 0</inkml:trace>
  <inkml:trace contextRef="#ctx0" brushRef="#br4" timeOffset="97434.95">23699 3078 1707 0,'0'0'624'0,"0"0"-720"0,0 0 72 0,0 0 107 16,0 0 25-16,0 0-17 0,0 0-8 0,0 0-10 15,0 0-20-15,122 135-15 0,-103-107-10 16,-4 0-8-16,2 2-1 0,-2-3-4 0,-1 2-2 16,-1-2-6-16,-4 1 0 0,-3-3-5 0,-2 1-2 15,-1 0 6-15,-1-4-7 0,-2 4 4 16,0-5-3-16,-6 4-5 0,-3-3 2 0,-1-2-6 15,-2 1-4-15,-2-3-9 0,-1 0-16 0,3-1-21 16,-3-2-33-16,2-2-42 0,1 0-82 16,1-1-129-16,2-2-181 0,1-2-18 0,6-3-309 0</inkml:trace>
  <inkml:trace contextRef="#ctx0" brushRef="#br4" timeOffset="97689.07">24472 3480 2643 0,'0'0'47'0,"0"0"-62"0,0 0 22 15,0 0 32-15,0 0-15 0,0 0-20 0,0 0-11 16,0 0-2-16,0 0-3 0,0 0-2 0,0 0 0 15,0 0-10-15,0 0-15 0,0 0-20 16,131-9-36-16,-114 9-48 0,0 0-59 16,0 2-129-16,-5-1-173 0,-2 0-26 0,-5-1-236 0</inkml:trace>
  <inkml:trace contextRef="#ctx0" brushRef="#br4" timeOffset="97874.58">24444 3635 2307 0,'0'0'13'16,"0"0"-8"-16,0 0 33 0,0 0 40 0,0 0-6 15,0 0-8-15,0 0-6 0,0 0-15 16,0 0-23-16,0 0-14 0,0 0-9 0,0 0-10 16,121 17-13-16,-105-17-31 0,1 0-46 0,-1 0-66 15,-3 0-94-15,4 0-175 0,-7 0-96 0,-2 1-564 0</inkml:trace>
  <inkml:trace contextRef="#ctx0" brushRef="#br4" timeOffset="109698.65">20200 4233 1912 0,'0'0'-69'16,"0"0"74"-16,0 0 33 0,0 0 19 15,0 0-19-15,0 0-44 0,0 0-16 0,0 0-5 16,0 0 11-16,0 0 9 0,0 0 16 0,0 0 11 16,43-4 3-16,-26 4 7 0,-2 0-2 0,5 0-1 15,0-1-9-15,1 1-6 0,-1-1-7 0,1-1-4 16,0 0 0-16,-2 0-1 0,0-2 1 0,-1 1-2 15,-4-1 3-15,-1 1-2 0,-2 1 2 0,-4-1 2 16,0 1-2-16,-5 1 17 0,-2 1 13 16,0 0 16-16,0 0 10 0,0 0-8 0,0 0-14 15,0 1-14-15,-1 0-12 0,0 1-16 0,-1 1-7 16,-1 1-4-16,0 3 0 0,-1 3 7 16,-2 1 5-16,-1 4 5 0,2 0 2 0,-2 1 0 15,3 0-2-15,-3 2 0 0,3 1-2 0,-3-2 1 16,4 3 0-16,-3-3-3 0,2 0 2 15,-2 0-7-15,0 2-6 0,-1-1-16 16,-2 0-29-16,0 0-30 0,-3 0-42 0,3-3-50 0,-1 2-66 16,1-4-81-16,5-1-28 0,-2-5 30 0,5-2-181 15</inkml:trace>
  <inkml:trace contextRef="#ctx0" brushRef="#br4" timeOffset="109906.09">20275 4407 2320 0,'0'0'-145'0,"0"0"35"15,0 0 42-15,0 0 96 0,0 0-3 0,0 0-17 16,0 0 12-16,0 0 14 0,0 0 15 0,0 0-2 16,0 0-8-16,0 0-11 0,125 27-12 15,-98-27-15-15,3 0-16 0,-3-4-22 0,-2-1-31 16,3 0-37-16,-5-2-66 0,2-1-89 15,-4 0-127-15,-7 0-20 0,-4 4-435 0</inkml:trace>
  <inkml:trace contextRef="#ctx0" brushRef="#br4" timeOffset="110248.11">20738 4024 2140 0,'0'0'-44'0,"0"0"43"0,0 0 74 0,0 0 12 16,0 0-36-16,0 0-14 0,0 0-3 0,0 0 4 15,0 0-2-15,0 0-6 0,0 0-3 0,0 0-7 16,126-21-8-16,-114 21-4 0,0 2-6 0,-3 2-3 16,-2-1-3-16,1 1-6 0,0 0-1 15,-4 0-9-15,-3 0 0 0,2 0 2 16,-1 1-2-16,-1-1 3 0,-1 1 4 0,0-1 6 15,0 2 6-15,-1 2 8 0,-4 0 2 0,2 1-1 16,-4 1 4-16,4-2-3 0,-2 0-2 0,1 1-3 16,1 0-3-16,0-1-2 0,1 0-5 0,2 0-9 15,0-1-15-15,0 1-9 0,2-1-6 0,3 1-1 16,-2 1-3-16,4-1-8 0,2 1-19 16,-2-1-34-16,0 0-57 0,1-2-68 0,0-1-92 15,0 1-18-15,-2-3 54 0,-2 1-237 0</inkml:trace>
  <inkml:trace contextRef="#ctx0" brushRef="#br4" timeOffset="110503.48">21270 4180 2044 0,'0'0'-46'0,"0"0"-17"0,0 0 53 16,0 0 71-16,0 0-10 0,0 0-4 16,0 0 12-16,0 0 7 0,0 0-8 0,0 0-8 15,0 0-4-15,-10 128-6 0,7-102-13 0,-3 0-13 16,5-2-8-16,-2-1-8 0,1 0-11 0,-1-3-18 16,1 0-32-16,1-2-49 0,1-2-64 15,0-1-92-15,0-2-131 0,0-3-41 0,0-6-506 0</inkml:trace>
  <inkml:trace contextRef="#ctx0" brushRef="#br4" timeOffset="110753.02">21030 4421 1672 0,'0'0'635'0,"0"0"-637"0,0 0 38 15,0 0 30-15,0 0-19 0,0 0-38 0,0 0-4 16,0 0 4-16,0 0 20 0,0 0 23 0,0 0 13 16,0 0 0-16,0 0-10 0,0 0-14 15,145 13-13-15,-117-13-11 0,-1 0-6 0,0 0-3 16,-1 0-5-16,-2-2-4 0,0 0-10 0,-1-1-15 16,-3-1-28-16,1 3-47 0,-3-1-60 0,-1 0-109 15,-4 2-205-15,-3 0-116 0,-4 0-570 0</inkml:trace>
  <inkml:trace contextRef="#ctx0" brushRef="#br4" timeOffset="119272.32">21953 4290 272 0,'0'0'24'0,"0"0"-4"0,0 0 65 15,0 0 41-15,0 0 40 0,0 0-2 16,0 0-11-16,0 0 4 0,0 0-12 0,0 0-9 15,0 0-14-15,0 0-14 0,0 0-15 0,0 0-13 16,46-15-6-16,-42 11-8 0,-3 2 3 0,2 0 4 16,-2-1 8-16,-1 2 0 0,1-2 1 15,-1 2-11-15,0-2-12 0,0 1-8 0,0 0-12 16,0-1 4-16,-2 1-9 0,-2 1-16 0,0 1-16 16,-5 0-27-16,4 0-19 0,-2 0-10 15,-4 0 0-15,-2 0 11 0,1 4 12 0,-2 3 12 16,2-1 6-16,-1 1-2 0,3 0-2 0,2 0 0 15,1 0 0-15,-2 1 7 0,3 2 8 0,1-1 6 16,0 1 1-16,0-2-7 0,2-1-10 16,1-2-14-16,2-3-1 0,0 2 4 0,0-2 2 15,2 1 2-15,1-1-1 0,2 1 0 0,0 0 5 16,-1-2 8-16,1 0 4 0,2 0 2 0,1-1 1 16,-1 0-2-16,1 0 2 0,1 0 0 0,-2-1 7 15,2-1 3-15,-1-2-3 0,1 2 4 0,-2-2-5 16,0 0 1-16,-1-1-1 0,0 1-1 15,0-1-5-15,0 1-2 0,0 0-2 0,-4 2-5 16,1 2-1-16,-2-1-7 0,-1 1-11 0,0 0-19 16,0 0-25-16,0 0-18 0,0 3 12 0,0 2 23 15,1 2 23-15,-1 2 28 0,3 1-3 16,-2 2 2-16,3 2 3 0,-3-2-2 0,-1 2 0 16,1 1 1-16,-1 1 5 0,1-1-1 0,-1 0 5 15,2 0-2-15,-2 0 4 0,0-1 2 16,0-3 2-16,0 0 10 0,0-2 2 0,0-1 10 15,0 0 12-15,0-2 13 0,0-2 17 0,0 0 13 16,-2-2 6-16,0 0-4 0,-4 0-7 16,2 0-16-16,-1 0-14 0,-2 1-18 0,-2 1-9 15,-5-1-8-15,0 1-6 0,-4 1 4 0,0-1-14 16,1 0 1-16,-1 0-4 0,1 0-3 0,1-1 0 16,5 0-3-16,-1-1-4 0,1 1-14 0,3-2-12 15,1 1-23-15,0 0-26 0,3-2-42 0,-1 1-67 16,4-1-115-16,-1 0-160 0,2 0 30 0,0 0 30 15,0 0-52-15</inkml:trace>
  <inkml:trace contextRef="#ctx0" brushRef="#br4" timeOffset="119764.54">22310 4080 2169 0,'0'0'-5'0,"0"0"15"0,0 0 52 0,0 0 39 16,0 0-49-16,0 0-47 0,0 0-2 0,0 0 0 15,0 0 6-15,0 0 6 0,0 0-2 16,0 0-2-16,0 0-2 0,0 0-3 0,79-3-6 16,-67 5 2-16,-2 0-4 0,-1 1-3 0,-1-1-1 15,-2 1 0-15,-2 1-1 0,0 1-2 0,0-1 5 16,-1 1-8-16,-2 0 0 0,-1-1 3 16,0 0 0-16,0 2 10 0,0-1 9 0,0 1 5 15,-1 2 3-15,-3-3 5 0,-1 2-1 0,-1 2 0 16,-3-1 2-16,0 0-4 0,-1 2-3 15,0 0-1-15,-1-1-3 0,1 1-5 0,0-1 2 16,-1 0-5-16,3 0-1 0,1-1 1 0,3 0-3 16,1-1 3-16,0-1-7 0,3-1-6 0,0-1-5 15,0 0-9-15,0 0 4 0,7 0 2 16,-2-1 7-16,2 2 7 0,3-2 2 0,3-1-2 16,-1 1-4-16,2-1-12 0,-1-1-23 0,0 0-26 15,1 1-45-15,-1-2-67 0,0 1-124 0,-1-1-182 16,-6-1-453-16</inkml:trace>
  <inkml:trace contextRef="#ctx0" brushRef="#br4" timeOffset="120046.36">22938 4285 2100 0,'0'0'-123'0,"0"0"53"0,0 0 181 0,0 0 58 16,0 0-73-16,0 0-27 0,0 0-2 0,0 0 0 15,0 0-9-15,0 0-11 0,0 0-12 0,-8 124-16 16,6-109-9-16,-1 0-8 0,1-1-9 15,-3-1-15-15,1-2-25 0,1 1-51 0,-1-1-72 16,0-1-120-16,-1-1-187 0,4-3-52 0,-3-1-488 0</inkml:trace>
  <inkml:trace contextRef="#ctx0" brushRef="#br4" timeOffset="120275.33">22818 4449 2264 0,'0'0'-63'0,"0"0"36"0,0 0 119 0,0 0 16 15,0 0-37-15,0 0-1 0,0 0 3 0,0 0-20 16,0 0-25-16,124 4-14 0,-99-4-5 16,-2 0-4-16,1 0-3 0,-1 0 0 0,-1 0-4 15,-1-2-10-15,-1 1-20 0,-5-1-32 0,1 0-46 16,1-1-71-16,-3 1-127 0,-2-1-207 0,-3 1-132 15,-4 0-183-15</inkml:trace>
  <inkml:trace contextRef="#ctx0" brushRef="#br4" timeOffset="121065.45">22030 4231 77 0,'0'0'232'16,"0"0"-135"-16,0 0 33 0,0 0 29 0,0 0-7 15,0 0-29-15,0 0-15 0,0 0-2 0,0 0-4 16,0 0-3-16,0 0 3 0,0 0-2 0,0 0-6 16,0 0-5-16,5-35-1 0,-5 32-6 15,0 1-1-15,0-1-3 0,0 1-5 0,0 0-8 0,0-1-4 16,-1 1-3-16,-1 0-9 15,0 1-7-15,-2 0-11 0,1 0-16 0,-2 0-8 16,0-1-10-16,0 1-1 0,-2 1-5 0,-1 0-3 16,2 0 0-16,-2 0 1 0,-2 0 3 0,-1 0 8 15,1 1 2-15,-1 3-1 0,-2-1 9 0,3 0-7 16,-3 2 0-16,3 1-1 0,1-2-8 0,0 2 4 16,-1-1 1-16,3 1-2 0,-1-2-2 0,0 1-1 15,3 1-7-15,0-2-2 0,1 2-4 16,-1 1-7-16,2-3-4 0,1 1-10 0,-1 1-3 15,2-2-17-15,0 2-20 0,1-1-36 0,0 0-62 16,0 0-46-16,0 0-56 0,4-1-41 16,0 2 28-16,1 0 61 0,-1-2 50 0,-1-1-105 0</inkml:trace>
  <inkml:trace contextRef="#ctx0" brushRef="#br4" timeOffset="123374.23">22999 4294 285 0,'0'0'78'0,"0"0"41"0,0 0 40 16,0 0 23-16,0 0-18 15,0 0-17-15,0 0 7 0,0 0 4 0,0 0-10 16,0 0-22-16,0 0-18 0,0 0-22 0,1-17-19 16,-1 17-12-16,3 0-12 0,-3 0-2 0,0 0-2 15,0 0-7-15,0 0-7 0,0 0-12 0,0 1-16 16,0 2-21-16,0-1-16 0,-3 1 2 0,3 3 14 16,-1 2 20-16,1 2 17 0,0 3 1 15,0 2-1-15,-1 1 1 0,-1 0 0 0,1 2-2 16,0-1-2-16,0 1-6 0,-1 2-2 0,1-2 5 15,0-1 0-15,1 2-3 0,-1 0 1 0,1-3-2 16,-2 1-3-16,2 0 1 0,0-3-3 16,0-1-1-16,0-1-4 0,0 0-1 0,0 1-7 15,0-5-10-15,2 2-5 0,-1-2-14 0,-1 0-18 16,1-1-22-16,0-1-27 0,1-1-22 0,-1 0-13 16,-1-1-21-16,0-3-11 0,1 3-26 0,-1-3-40 15,0 1 31-15,0-1 35 0,0-1-187 16,0 2 365-16</inkml:trace>
  <inkml:trace contextRef="#ctx0" brushRef="#br4" timeOffset="123797.73">22710 4473 888 0,'0'0'-7'15,"0"0"29"-15,0 0 50 0,0 0 36 16,0 0-21-16,0 0-44 0,0 0-11 0,0 0-7 16,0 0-4-16,0 0 8 0,0 0 6 0,0 0 2 15,0 0 5-15,0 0 6 0,72-9 3 0,-54 9-3 16,-1 0-1-16,5 2-8 0,2-1-9 0,0 0-5 16,6-1-10-16,-1 1-4 0,2-1-4 0,0 0 0 15,1 0-2-15,3 0-2 0,0 0-1 0,-2 0-2 16,2 0-2-16,-1-2-5 0,-4 2-13 15,-5 0-20-15,-2 0-34 0,-7 0-43 0,1 0-83 16,-6 0-103-16,0 2-5 0,-2 0 11 0,-4 0-107 0</inkml:trace>
  <inkml:trace contextRef="#ctx0" brushRef="#br4" timeOffset="131165.5">23700 4213 278 0,'0'0'51'0,"0"0"11"16,0 0 40-16,0 0 33 0,0 0 39 0,0 0 11 15,0 0 6-15,0 0 8 0,0 0-17 0,0 0-21 16,0 0-20-16,0 0-17 0,0 0-15 0,0 0-13 16,5-28-15-16,-5 28-12 0,0 0-20 15,0 0-16-15,0 1-15 0,0 0-24 0,-1 1-19 16,-2 1-6-16,2 1 5 0,-1 5 16 0,-4 1 16 15,3 3 9-15,-5 2-8 0,3-1-1 16,0 0-4-16,2 0 0 0,-1 1 2 0,0 0 1 16,-1-1 1-16,1 0 0 0,2-1 0 0,0-1-4 15,0-2 0-15,1 0-2 0,0-1-4 0,1 0 4 16,0-1-2-16,0-1-2 0,-2 0 4 0,2-1-3 16,2-1 1-16,2 0 1 0,-2 0-5 15,2-2-1-15,2 1-3 0,-3-1 2 0,3-1-1 16,-2 3 4-16,3-2 4 0,1 1-1 15,-1-2 4-15,0 1-1 0,3-1-1 0,1 0 3 16,-1-1 1-16,2 0-3 0,1-1-5 0,1 0-3 16,-1 0-5-16,0 0-1 0,-1 0 1 0,0-2-2 15,-3 0-3-15,1-1 2 0,-2 1 1 0,-1 0 0 16,1-2-2-16,0 2 3 0,-1-2-1 0,-2 1 5 16,1 0 10-16,-1-2 0 0,0 1 3 15,-1 0 2-15,1-1-5 0,-1 0 5 0,-2 0-2 16,2 0 2-16,0 2 1 0,-3 0 0 0,0 1 1 15,0 1 1-15,-1 0-1 0,0 1 2 0,0 0 2 16,0 0-1-16,0 0 4 0,0 0-7 0,0 0-8 16,0 0-4-16,0 2-11 0,-2 2 4 15,1 1 7-15,-2 2 8 0,-2 4 6 0,3-2 0 16,-4 0-2-16,2 0-4 0,-3 3 1 0,4-1-1 16,-1 1-2-16,-1 0-1 0,3-2-3 15,-2 0 0-15,-1-1-7 0,4 2-7 0,0-3-26 16,-1-1-44-16,2-1-50 0,0 1-60 0,0-1-63 15,0-1-74-15,3-1-33 0,0-1 53 16,0-1-109-16,-1-1 282 0</inkml:trace>
  <inkml:trace contextRef="#ctx0" brushRef="#br4" timeOffset="131816">24064 4006 676 0,'0'0'-68'16,"0"0"9"-16,0 0 60 0,0 0 61 0,0 0 13 16,0 0-9-16,0 0-2 0,0 0 2 15,0 0 6-15,0 0 0 0,0 0-1 0,0 0-2 16,132-43-4-16,-118 43-4 0,3 0 0 0,-6 0-5 16,4 0 0-16,-5 0-6 0,-2 2-11 15,0 1-7-15,-3 1-10 0,0-1-2 0,-4 1 0 16,2-1 4-16,-2 1 9 0,-1 1 12 0,0-1 6 15,0 2 3-15,0 0 0 0,0 1-6 0,-3 3-3 16,0-2-8-16,-1 0-6 0,-2 0-6 16,-1 1-5-16,4-1-5 0,-4 1-7 0,4-1-2 15,-2 1-3-15,1-1-2 0,1-1-1 0,-1 1 4 16,0-2-3-16,4 2 0 0,-1-1 0 0,0 0-2 16,1-1-1-16,0 0-3 0,0 0-1 0,2 0-2 15,4-1 1-15,-1 0 4 0,3 0-1 0,-2 1-2 16,0-1-1-16,4-1 1 0,0 1 1 15,4-1 0-15,1-1-3 0,-1 0-9 0,2 1-6 16,1-2-8-16,0 1-12 0,2-2-20 0,0-1-32 16,2 1-46-16,-1-1-83 0,-1 0-122 0,-4 0-7 15,-6 1-394-15</inkml:trace>
  <inkml:trace contextRef="#ctx0" brushRef="#br4" timeOffset="133648.58">20006 5031 1094 0,'0'0'54'16,"0"0"-60"-16,0 0 98 0,0 0 75 0,0 0 2 15,0 0-35-15,0 0-12 0,0 0-7 0,0 0-20 16,0 0-21-16,0 0-10 0,0 0-11 15,5-67-8-15,-5 67-13 0,0 0-21 0,0 2-20 16,0-1-16-16,0 2-10 0,-1 1 6 0,1 2 15 16,-1 5 14-16,-1 5 11 0,1 1 2 0,-3 4 0 15,2 2-1-15,1-1-5 0,-2 1-1 16,-2 1-1-16,4-2 1 0,-1 1-1 0,0 0-3 16,-1-3 0-16,1 0 0 0,2-1-4 0,0-1 6 15,0-3-6-15,0 0-2 0,0 0 0 16,0-4-5-16,2 0-4 0,2-1-4 0,-1-2-7 15,1-2-4-15,0-1-1 0,-2-1 5 0,0-2 3 16,0-1 8-16,0 0 8 0,-1-1 12 0,-1 0 15 16,0 0 16-16,0 0 10 0,0 0 6 15,0-1 1-15,0-2-12 0,-1-2-13 0,-4 1-13 16,1-3-15-16,-5 0-5 0,0 0-6 0,-1 0-3 16,-3-1-1-16,0 0 2 0,-1 1 3 0,1 1 2 15,-4-1 2-15,4 0 1 0,-1 2 1 0,0 1-4 16,3 1 2-16,-2 1 0 0,2 2-3 15,1 0 0-15,2 0-5 0,-1 0-3 0,2 0 2 16,3 1 3-16,-2 2 0 0,3 1 1 0,1-1-6 16,0 2-3-16,0 0-2 0,2 2 1 0,0-2 2 15,0 3 1-15,4 0 2 0,-2-1-1 16,6 0-6-16,-3 1 1 0,3-2 1 0,4-1 1 16,2-1 11-16,0-1 5 0,5-1-3 15,0-2-4-15,1 0-21 0,3 0-39 0,-2-5-51 16,0-2-74-16,2 1-89 0,-2-2-77 0,-6 4 26 15,-4-1-285-15</inkml:trace>
  <inkml:trace contextRef="#ctx0" brushRef="#br4" timeOffset="134031.57">20215 4731 1929 0,'0'0'-168'16,"0"0"94"-16,0 0 134 0,0 0 43 16,0 0-44-16,0 0-35 0,0 0-7 0,0 0-3 15,0 0-3-15,0 0-6 0,0 0-6 0,0 0-1 16,0 0-4-16,0 0 6 0,73-18 4 15,-70 23 3-15,-2 2 5 0,0 0 2 0,0 1 8 16,-1 0 5-16,0 1 6 0,0 1 6 0,0 1 0 16,-2 2 0-16,-2-2-5 0,1 0-4 0,-1 1-6 15,-1 1-4-15,3-1-5 0,-1 0-5 16,-1-2-6-16,1 0-2 0,3 1 0 0,0-1-2 16,0 2 2-16,0-2-1 0,0 0-4 0,1 1 1 15,5-1-8-15,-2 0-6 0,5 0-10 0,-1-2-13 16,3-1-15-16,0 0-36 0,0-3-50 0,6 1-88 15,-4-2-150-15,-2 0-45 0,-2-3-519 0</inkml:trace>
  <inkml:trace contextRef="#ctx0" brushRef="#br4" timeOffset="134468">20730 5003 1734 0,'0'0'83'0,"0"0"-27"16,0 0 58-16,0 0 10 0,0 0-53 15,0 0-61-15,0 0-7 0,0 0 2 0,0 0 6 16,0 0 12-16,0 0 5 0,0 0 0 15,0 0 2-15,-49 119 7 0,44-95 1 0,-2-2 2 16,1 1-9-16,2 0-7 0,1 0-12 0,-2-1-8 16,4 1-4-16,0-2-9 0,0-1-3 0,1 0-17 15,0-2-23-15,1-2-43 0,1-3-63 0,6 1-88 16,0-5-146-16,1-2-75 0,-4-3-579 0</inkml:trace>
  <inkml:trace contextRef="#ctx0" brushRef="#br4" timeOffset="134710.38">21115 5111 2003 0,'0'0'-73'0,"0"0"69"0,0 0 71 16,0 0 9-16,0 0-35 0,0 0-3 0,0 0 6 15,0 0-3-15,0 0-9 0,0 0-8 0,0 0-10 16,-111 130-5-16,93-111-6 0,0-2-9 16,-1 1-17-16,3-1-28 0,1-4-48 0,1-1-74 15,4-1-75-15,-1-2-57 0,2-1-62 0,5-2 23 16,-2-3-173-16,5 0 335 0</inkml:trace>
  <inkml:trace contextRef="#ctx0" brushRef="#br4" timeOffset="134914.33">20895 5130 1910 0,'0'0'-3'0,"0"0"8"0,0 0 43 16,0 0 20-16,0 0-13 0,0 0 11 0,0 0 9 16,0 0-2-16,0 0-13 0,0 0-9 15,0 0-10-15,0 0-9 0,0 0-9 0,0 0-10 16,118 130-9-16,-104-117-6 0,3-1-17 15,-4-1-25-15,-1-1-43 0,0 0-66 0,1-3-101 16,0-1-190-16,-4-1-56 0,-4-3-518 0</inkml:trace>
  <inkml:trace contextRef="#ctx0" brushRef="#br4" timeOffset="135163.68">21372 5153 2032 0,'0'0'-10'16,"0"0"-9"-16,0 0 71 0,0 0 13 0,0 0-29 15,0 0 7-15,0 0 14 0,0 0 12 0,0 0 2 16,0 0-5-16,0 0-9 0,0 0-12 0,-5 125-14 16,3-106-9-16,2-3-5 0,0 0-6 15,0-2-5-15,2 1-7 0,0-2-6 0,1-2-9 16,-1-2-9-16,5 0-7 0,-3 0-21 15,1-4-36-15,-3 2-39 0,4-3-60 0,-3-2-109 16,0-1-149-16,0 0-20 0,-2-1-437 0</inkml:trace>
  <inkml:trace contextRef="#ctx0" brushRef="#br4" timeOffset="135348.19">21253 5327 2159 0,'0'0'-6'0,"0"0"8"0,0 0 61 16,0 0 23-16,0 0-30 0,0 0-22 16,0 0 3-16,0 0-1 0,0 0-6 0,0 0-8 15,138-49-10-15,-116 45-9 0,-2-1-14 0,0 2-25 16,0 0-43-16,-4 0-77 0,1 1-147 0,-6 1-225 16,-4 1-599-16</inkml:trace>
  <inkml:trace contextRef="#ctx0" brushRef="#br4" timeOffset="135848.56">21662 5306 1960 0,'0'0'201'0,"0"0"-245"15,0 0 77-15,0 0 66 0,0 0-15 0,0 0-31 16,0 0-11-16,0 0-1 0,0 0-5 0,0 0-7 15,118-46-7-15,-106 46-11 0,1 0-3 0,-2 3-6 16,-2 2-4-16,-2 1-2 0,1 1-9 16,-2 2-2-16,-3-1-3 0,-3 1 1 0,0 1-1 15,0 0-3-15,-4 1-7 0,-6 1-8 0,1-1-10 16,-1 0-1-16,-2-1 5 0,0 0 4 0,0 1 15 16,-2-3 7-16,3 1 6 0,-1-1 8 0,3 0 2 15,2 0 4-15,1-2-2 0,4 0 5 16,2 1-3-16,0-3 3 0,0 1 2 0,4 0 3 15,2-2 4-15,0 1 1 0,4-2 1 0,0 0-3 16,1-1-3-16,3 1-7 0,0-2-5 0,-1 0-5 16,1 0-5-16,0 0-6 0,-1 0-16 0,1 0-20 15,1 0-39-15,-1 0-76 0,1-2-136 16,1 0-156-16,-6 0-335 0,-2-1 414 0</inkml:trace>
  <inkml:trace contextRef="#ctx0" brushRef="#br4" timeOffset="136061.98">22167 5295 1287 0,'0'0'338'0,"0"0"-295"0,0 0 97 16,0 0 34-16,0 0-43 0,0 0-42 0,0 0-32 15,0 0-24-15,29 123-16 0,-29-105-14 16,-4 2-10-16,-2-3-20 0,-5 1-34 0,2-4-77 16,-4 2-157-16,1-2-145 0,3-2-30 0,2-6-404 0</inkml:trace>
  <inkml:trace contextRef="#ctx0" brushRef="#br4" timeOffset="136599.09">22606 5010 1749 0,'0'0'-49'16,"0"0"24"-16,0 0 48 0,0 0 38 0,0 0-18 15,0 0 2-15,0 0 10 0,0 0 3 16,0 0-8-16,-19 138-2 0,17-111-2 0,2 2-8 16,-1-1 2-16,0 3-6 0,1-5-5 0,-4 1-3 15,2-6-7-15,0 0-4 0,-1-2-2 0,2-1-5 16,-1-3-3-16,0-2 1 0,1-2-1 16,-1-2-3-16,1-1 2 0,0-3-2 0,1-2 2 15,0-2 6-15,0-1 9 0,0 0 7 16,0-1 8-16,-1-4-4 0,-1-1-10 0,1-4-9 15,-1-3-8-15,-1-1-2 0,2-4 1 0,-1-1 1 16,0-4 1-16,1-3-2 0,1-3 2 0,0-3 0 16,0-3 1-16,5 1 4 0,-1-4-3 0,2 5-2 15,0 2 3-15,0 5 1 0,3 2 2 16,-2 5 0-16,2 3-3 0,1 1-2 0,3 3-5 16,-2 4 1-16,2 1-3 0,1 3-7 0,0 2-1 15,0 2-4-15,-2 0 1 0,-1 1 1 0,0 5-2 16,-2 2-1-16,2-1 0 0,-2 4 2 0,-3-1 2 15,3 2 0-15,-5 0 3 0,-1-3-1 16,-1 1 1-16,-2-1 4 0,0-1 2 0,0 0 8 16,-7-1 10-16,-1 1 3 0,-2-2-1 0,-5-2-6 15,-1 2-17-15,-3-1-30 0,-1-1-30 16,0 1-62-16,0-1-107 0,4-1-171 0,5 2-109 0,1-4-601 16</inkml:trace>
  <inkml:trace contextRef="#ctx0" brushRef="#br4" timeOffset="137081.8">22887 5099 874 0,'0'0'33'0,"0"0"94"0,0 0 80 16,0 0-15-16,0 0-70 0,0 0-28 0,0 0-4 16,0 0-10-16,0 0-14 0,0 0-10 0,0 0-12 15,0 0-10-15,0 0-9 0,0 0-5 0,47 119-3 16,-47-112-2-16,1-2 0 0,-1 0 2 0,0-1 3 16,0 0 0-16,0-2 4 15,0 2-2-15,0-3-2 0,-1 1 1 0,0-1 1 0,0 2 2 16,-1-2 8-16,2 1 4 0,-1 0 1 15,0 0 2-15,1-1-5 0,0 2-1 0,0-1-1 16,0 0 4-16,0 0 0 0,-1 0-4 0,1 0-1 16,0 0-7-16,-2 3-2 0,1-4-3 0,1 2-4 15,-1-1-1-15,1 0 0 0,0 1 0 0,-1-1-4 16,-1 0-1-16,0 1-3 0,2-1 0 16,-1 1-3-16,0 0 0 0,-1 0-1 0,-1 0-2 15,0 0 2-15,2 0-4 0,0 0-1 0,-2 1-1 16,2-2-5-16,0 1-3 0,1 0-6 0,0-1-11 15,0 1-16-15,0-1-15 0,0 0-9 0,3 0-3 16,1 0-3-16,1-1-4 0,2 0-10 0,1 0-21 16,-2 0-35-16,2-1-85 0,0 2-124 15,0-2-79-15,1 1 30 0,-6-1-198 0</inkml:trace>
  <inkml:trace contextRef="#ctx0" brushRef="#br4" timeOffset="137378.57">22796 5337 1907 0,'0'0'30'0,"0"0"-21"16,0 0 40-16,0 0 57 0,0 0-2 16,0 0-16-16,0 0-12 0,0 0-21 0,0 0-19 15,0 0-19-15,134-3-2 0,-110 1-6 0,0 1-5 16,-2-1-1-16,2 0-3 0,-2 0-6 0,-3 0-11 16,-3 0-24-16,-2 0-32 0,-3 0-37 15,-2-1-56-15,-3 1-113 0,-2 0-162 0,0 1-44 16,-2-2-405-16</inkml:trace>
  <inkml:trace contextRef="#ctx0" brushRef="#br4" timeOffset="137660.63">22893 5096 1468 0,'0'0'57'0,"0"0"24"0,0 0 95 0,0 0 4 16,0 0-59-16,0 0-23 0,0 0-9 16,0 0-13-16,0 0-18 0,0 0-19 0,0 0-11 15,0 0-13-15,0 0-6 0,0 0-5 0,98-1-6 16,-88 2-4-16,4-1-11 0,-3 2-19 15,2-1-32-15,0-1-58 0,-1 0-89 0,3 0-187 16,-8 0-115-16,-3 0-593 0</inkml:trace>
  <inkml:trace contextRef="#ctx0" brushRef="#br4" timeOffset="138198.42">23321 5327 942 0,'0'0'91'0,"0"0"-11"0,0 0 56 0,0 0 22 15,0 0-32-15,0 0-39 0,0 0-11 0,0 0-11 16,0 0-14-16,0 0-4 0,0 0-1 0,0 0-2 16,0 0-1-16,55-99-1 0,-45 89-3 15,-2 1 4-15,-2 2-7 0,2 1 5 0,-2 1 2 16,-4 2-3-16,0 1 6 0,0 1-4 0,-2 1-8 16,0 0-10-16,0 0-14 0,0 4-9 0,0 2 1 15,-2 2 9-15,0 3 10 0,1 6-1 16,-2 1 1-16,-3 0-9 0,3 0-6 0,-1 1 0 15,1-1-5-15,1 1-5 0,-1-1-6 0,2 0-16 16,-2-3-27-16,2 2-29 0,1-3-41 16,0-1-47-16,0 0-80 0,0-3-119 0,0-2-84 0,0-3-540 15</inkml:trace>
  <inkml:trace contextRef="#ctx0" brushRef="#br4" timeOffset="138515.57">23540 4799 1581 0,'0'0'171'0,"0"0"-278"16,0 0 74-16,0 0 134 0,0 0 22 0,0 0-31 15,0 0-10-15,0 0-11 0,0 0-4 0,0 0-12 16,0 0-10-16,120 139-3 0,-106-114-6 16,2-2-4-16,-2 2 2 0,-2-1-4 0,-1 0-5 15,-2 0-9-15,-3-4-5 0,0 0 0 0,-3 1-3 16,-3-2 7-16,0 0-3 0,0-1-4 0,-7-2-4 16,1-1-6-16,-3 0-9 0,-2-1-8 0,1-1-17 15,-2-2-23-15,0 0-32 0,0-2-57 0,2 0-88 16,1-3-143-16,5-1-98 0,2 0-50 0,2-3-20 0</inkml:trace>
  <inkml:trace contextRef="#ctx0" brushRef="#br4" timeOffset="138769.91">24006 4963 2210 0,'0'0'-4'0,"0"0"23"15,0 0 47-15,0 0 9 0,0 0-20 0,0 0-13 16,0 0-1-16,0 0-11 0,0 0-13 16,122-18-5-16,-102 16-8 0,1 2-6 0,2 0-12 15,-1-1-14-15,-3 1-37 0,1 0-62 0,-4 1-81 16,2 2-126-16,-7 0-173 0,-1 0-87 0,-7-1-94 15</inkml:trace>
  <inkml:trace contextRef="#ctx0" brushRef="#br4" timeOffset="138981.32">24050 5137 2195 0,'0'0'-14'0,"0"0"18"0,0 0 67 15,0 0 18-15,0 0-18 0,0 0 0 0,0 0-3 16,0 0-8-16,0 0-13 0,0 0-17 0,0 0-9 16,137 33-9-16,-115-32-6 0,3-1-8 0,-2 0-4 15,-2 0-13-15,-4 0-19 0,0 0-21 16,-1 0-38-16,-3 0-51 0,3 0-69 0,-3 0-142 16,-4 0-164-16,-5 0-488 0</inkml:trace>
  <inkml:trace contextRef="#ctx0" brushRef="#br4" timeOffset="147549">19939 5944 1462 0,'0'0'6'0,"0"0"31"16,0 0 60-16,0 0 40 0,0 0-24 0,0 0-44 16,0 0-4-16,0 0-3 0,0 0-10 0,0 0-9 15,0 0-7-15,0 0-5 0,80-120 1 16,-68 105-3-16,-2 0-2 0,-1-1-1 0,1 2-2 15,-3 0-1-15,-3 3 0 0,3 0-2 16,-3 1 0-16,1 3-1 0,-3 2 0 0,0 1-2 16,-1 3-4-16,-1 0 1 0,0 1-2 0,0 0-1 15,0 0-1-15,0 0-7 0,0 4-5 0,0 5 2 16,-1 2 1-16,-1 5 3 0,-5 3 2 0,5 3-2 16,-2 3-3-16,-1-1 0 0,1 0 0 15,-2 0-1-15,0-1-2 0,0 0-3 0,1-1-7 16,1 0-11-16,0-1-12 0,-1-2-16 0,2 0-31 15,1-2-39-15,-2-1-76 0,3-5-144 0,1 0-150 16,0-4-26-16,1-4-208 0</inkml:trace>
  <inkml:trace contextRef="#ctx0" brushRef="#br4" timeOffset="147882.44">20224 5950 2168 0,'0'0'-8'0,"0"0"7"0,0 0 68 15,0 0 33-15,0 0-22 0,0 0-28 0,0 0 1 16,0 0 0-16,0 0-9 0,0 0-10 0,69-120-6 16,-59 106-1-16,-1-3-7 0,1 2 0 15,-1-1-7-15,2 2-6 0,-6 1 6 0,2 5 0 16,-5 1 6-16,0 3 7 0,1 2-3 0,-3 2-2 15,0 0-4-15,0 0-5 0,0 0-3 0,0 0-6 16,0 1-6-16,-3 5-4 0,1 2 1 16,-2 6 5-16,-3 7 3 0,-3 2 4 0,0 5 1 15,0-2-3-15,0 2-2 0,0-1 0 0,3-1-1 16,0 0-5-16,-1-1-3 0,0-1-12 16,4-3-18-16,0-2-23 0,1-2-33 0,2-2-41 15,1-2-56-15,0-3-97 0,1-3-159 0,4-3-57 16,-2-2-547-16</inkml:trace>
  <inkml:trace contextRef="#ctx0" brushRef="#br4" timeOffset="148271.05">20565 5606 2079 0,'0'0'-15'16,"0"0"26"-16,0 0 62 0,0 0 19 16,0 0-24-16,0 0-21 0,0 0 0 0,0 0-2 15,0 0-5-15,0 0-8 0,0 0-8 0,0 0-5 16,121-15-6-16,-109 18-5 0,0 3 0 0,-1-2-4 16,-2 1-2-16,0-1-1 0,-3 1-5 15,0 1 1-15,-4-2-1 0,2 2 0 0,-4 0 5 16,0 1-2-16,0 0 6 0,-4 0-2 0,0 3 0 15,-4-1 2-15,-2 2-3 0,-1-2 1 16,1 0 1-16,-2 2 1 0,1-3-2 0,1 2 3 16,1-2-2-16,2-1 0 0,3 0 1 0,0 0-2 15,1-2 1-15,2 1-3 0,0-2 0 0,1 3-2 16,0-3-1-16,0 0 1 0,1 1-3 0,1 0 0 16,4-2-3-16,-2 2-1 0,4-2-5 0,1 1-5 15,0-2-10-15,2 1-21 0,0-2-32 0,-1 0-50 16,1 0-82-16,0-1-155 0,-2 1-135 15,-4-1-710-15</inkml:trace>
  <inkml:trace contextRef="#ctx0" brushRef="#br4" timeOffset="148588.83">21217 5725 2229 0,'0'0'39'0,"0"0"-5"0,0 0 32 0,0 0 35 15,0 0-15-15,0 0-20 0,0 0-8 0,0 0-10 16,0 0-9-16,0 0-13 0,0 0-6 15,0 0-6-15,-28 128-6 0,21-111-4 0,2 1-2 16,-3-2-2-16,3 1-2 0,-2-2-5 0,2-2-12 16,2 0-17-16,2-3-22 0,0 2-29 0,1-4-36 15,0-2-43-15,0-1-82 0,2-2-141 16,4-2-118-16,-3 0-449 0</inkml:trace>
  <inkml:trace contextRef="#ctx0" brushRef="#br4" timeOffset="148841.37">21032 5863 1902 0,'0'0'274'0,"0"0"-210"0,0 0 29 16,0 0 13-16,0 0-26 0,0 0-30 0,0 0 0 15,0 0 8-15,0 0 1 0,0 0-10 0,0 0-10 16,0 0-14-16,125-6-7 0,-100 6-5 0,1 0-4 15,-4 0 0-15,4 0-7 0,-4-1 1 16,-1 1-2-16,0 0-1 0,-1 0 0 0,0 0-6 16,-3 0-8-16,1 0-19 0,-1 0-21 0,-4 0-35 15,1 0-44-15,-2 0-60 0,-3 0-112 16,0 0-161-16,-4 1-69 0,0-1-541 0</inkml:trace>
  <inkml:trace contextRef="#ctx0" brushRef="#br4" timeOffset="152599.58">21693 5713 426 0,'0'0'328'0,"0"0"-128"0,0 0 43 15,0 0 22-15,0 0-45 0,0 0-87 0,0 0-45 16,0 0-9-16,0 0-3 0,0 0 2 0,0 0-3 16,0 0-14-16,0 0-8 0,71-28-10 0,-55 24-7 15,0 1-3-15,-4-1-4 0,4 1 1 0,-4 0-1 16,3 1-3-16,-3-1-4 0,2 2-4 16,-2 1-4-16,-2 0-2 0,1 0-4 0,-3 0-1 15,-2 1-5-15,0 4 0 0,1 4 3 0,-5-1-2 16,1 1 2-16,-3 1 0 0,0 2-4 0,0-1 0 15,0 3 0-15,-2-2 0 0,-1-2-3 16,-4 1 2-16,0-3-2 0,1 2-2 0,-2-1 3 16,-2-1-1-16,0 0-2 0,-1-1 1 0,-2 0-1 15,0-2 0-15,3 0-1 0,-2 0 3 16,3-2-4-16,0 0 3 0,1 0 2 0,0-1-2 16,3 0 1-16,2-2-2 0,2 0-7 0,1 0-9 15,0 0-8-15,0 0 0 0,3 0 4 0,2 0 11 16,1 0 11-16,5-2 1 0,-1 1 1 15,2-1-2-15,0 1-8 0,-1 1 3 0,1 0-2 16,2 0-1-16,0 0-3 0,-1 1-3 0,0 2-2 16,2 2 0-16,-1 1 5 0,1 1 2 0,-4 0 3 15,-1 0 4-15,0-1-1 0,-1 1 1 16,-2 1 2-16,-1 0 0 0,0 1-1 0,-2-2 1 16,-2 0 2-16,0 1 2 0,-2-3 1 0,0 1 2 15,0-2 3-15,0 1-2 0,-5-2 4 0,-3 2 1 16,0 0-4-16,-2-2 2 0,-3 2 3 0,0-2-3 15,-5 1 2-15,3 1-2 0,-1-1-1 16,0-1-3-16,0 1 1 0,0-1-4 0,1 1-2 16,2-2 2-16,3-1-4 0,0 1 1 0,4-2-2 15,-1 2-10-15,5-2-20 0,0 0-36 16,-1 0-67-16,2 0-88 0,1-2-120 0,0 0-101 0,0 1 11 16,0-1-309-16</inkml:trace>
  <inkml:trace contextRef="#ctx0" brushRef="#br4" timeOffset="153068.08">22314 5716 974 0,'0'0'112'16,"0"0"48"-16,0 0 52 0,0 0 19 0,0 0-47 0,0 0-42 16,0 0-19-16,0 0-24 0,0 0-23 15,0 0-17-15,0 0-19 0,0 0-9 0,0 0-7 16,0 0-5-16,-87-24-4 0,75 30-1 0,0-1-3 16,0 5-2-16,2-3 1 0,0 4-2 15,1-1 0-15,0 2-1 0,-1 2 0 0,0-2 0 16,2 2-1-16,2 1 1 0,0-2-5 0,3 1-1 15,2-2-1-15,1 0-2 0,0-2 0 16,1 0-1-16,2 1-2 0,5-4-4 0,0 2-1 16,-1-4-1-16,3 0-1 0,1 0 0 0,0-3 3 15,3-1-1-15,0 0 4 0,-2-1 2 0,6 0 1 16,-6-2 5-16,4-3 1 0,-3 1 2 16,3-1-2-16,-5-1 1 0,0 0 2 0,-2 2-2 0,-1-1 4 15,-2-1 0-15,1-1 1 0,-3 1 2 16,0 0 1-16,-1-1-1 0,-1-2 0 0,-2 0 0 15,0 1-9-15,0-1-2 0,0 1-9 16,-3-2-20-16,-1 2-22 0,-1-1-29 0,-2 0-35 16,4 0-44-16,-1 1-70 0,0 1-139 0,1 2-113 15,1 2-608-15</inkml:trace>
  <inkml:trace contextRef="#ctx0" brushRef="#br4" timeOffset="153581.66">22623 5543 231 0,'0'0'637'0,"0"0"-479"16,0 0 58-16,0 0 47 0,0 0-28 0,0 0-88 16,0 0-32-16,0 0-10 0,0 0-9 15,0 0-14-15,0 0-8 0,0 0-10 0,0 0-5 16,73-15-4-16,-62 15-10 0,2 0-8 16,-4 0-8-16,3 1-8 0,-2 2-6 0,-1 0-3 15,2 1-3-15,-4 0-4 0,1 2 4 0,0-2-3 16,-2 2 2-16,-3 0-1 0,0 0-1 0,-1-2 0 15,-2 1 1-15,0 2 5 0,0-2-4 16,0-1 2-16,-2 1 0 0,-2 0 0 0,-2 1-3 16,-5 1 0-16,2 0-3 0,-1-1-2 0,-1 1 1 15,1 0-2-15,1-1 1 0,-2-1-3 0,2 1 4 16,3-1 0-16,0 1-3 0,-2-1 8 0,5 1-8 16,-1-2 0-16,3 3 3 0,1-1-4 0,0-1 3 15,0 1-1-15,6-2 1 0,0 0-2 0,0 1 2 16,2 0 0-16,-1-2-1 0,1 1-2 15,3-2 1-15,-2 1-4 0,-1-1-6 0,2 0-6 16,0-2-21-16,0 0-23 0,3 0-35 0,-1 0-45 16,-1 0-59-16,0 0-104 0,0 0-171 15,-4-1-55-15,-3 1-463 0</inkml:trace>
  <inkml:trace contextRef="#ctx0" brushRef="#br4" timeOffset="153945.87">23219 5687 2056 0,'0'0'24'15,"0"0"17"-15,0 0 49 0,0 0 29 16,0 0-14-16,0 0-21 0,0 0-23 0,0 0-20 16,0 0-11-16,0 0-13 0,0 0 2 0,0 0-6 15,0 0-8-15,0 0 3 0,-7 60-3 16,4-44-2-16,1 0 1 0,-2-1-5 0,0 0 0 15,2 0-2-15,-2 0-3 0,2-2-3 0,1-1-12 16,-1 1-16-16,1-1-25 0,0-5-36 0,1 1-39 16,0-1-49-16,0-1-80 0,0-2-123 15,2-1-85-15,0-2-356 0,-1-1 625 0</inkml:trace>
  <inkml:trace contextRef="#ctx0" brushRef="#br4" timeOffset="154196.37">23029 5838 2077 0,'0'0'95'0,"0"0"-48"0,0 0 30 0,0 0 35 16,0 0-7-16,0 0-28 0,0 0-12 16,0 0-14-16,0 0-15 0,0 0-3 0,133 0-5 15,-111 1-10-15,3 0-4 0,-1 0 0 0,-2-1-6 16,3 1 2-16,-1-1-8 0,-4 1-4 15,1-1-3-15,-1 0-9 0,0 0-3 0,0 0-17 16,1 0-21-16,-2-1-24 0,-3 0-38 0,0 0-37 16,-2 0-40-16,-3 0-77 0,-1-2-119 15,-3 3-82-15,0-1-11 0,-4-1-99 0</inkml:trace>
  <inkml:trace contextRef="#ctx0" brushRef="#br4" timeOffset="158728.09">23788 5895 862 0,'0'0'51'0,"0"0"64"16,0 0 70-16,0 0 31 0,0 0-43 15,0 0-64-15,0 0-21 0,0 0-14 0,0 0-13 16,0 0-2-16,0 0-7 0,0 0 2 0,0 0-5 16,105-124-5-16,-95 109-5 0,1 1-3 15,-2 0-3-15,1 1-3 0,0-2-3 0,-3 3 1 16,-1 1 0-16,2 1 0 0,-2 5 1 0,-2 0-3 16,-3 2-1-16,-1 2-1 0,0 1-4 15,0 0-9-15,0 0-11 0,0 1-7 0,0 5 0 16,0 2 5-16,-3 5 6 0,-5 2-1 0,3 3 2 15,0 0-5-15,-1 0-2 0,1 1 4 0,0 1-3 16,-1-1-1-16,-1 0-2 0,3-1-7 16,-3-2-10-16,2-2-12 0,-1 0-20 0,2-1-25 15,0 0-29-15,2-1-35 0,1-2-81 0,0-1-134 16,1-2-105-16,0 0-20 0,1-5-114 0</inkml:trace>
  <inkml:trace contextRef="#ctx0" brushRef="#br4" timeOffset="159122.08">24324 5668 1429 0,'0'0'44'0,"0"0"5"0,0 0 30 16,0 0 7-16,0 0-15 0,0 0-28 0,0 0 1 15,0 0 0-15,0 0-6 0,0 0-8 0,0 0-10 16,-127 80-2-16,113-64 1 0,2 1 0 16,0 3 2-16,6-3-1 0,-1 0-3 0,6-2-3 15,1 1-3-15,0-3 2 0,1-1-4 0,9-1 0 16,0 0-1-16,2-2-4 0,3-1 0 0,1-2 3 16,2-3 3-16,1-1-1 0,-1-2 1 0,0 0-4 15,0-4-2-15,2-1 1 0,-1 0 2 0,-4-2 1 16,1 0 2-16,-3 0 5 0,3-3 1 0,-5 2 4 15,-1-5 4-15,1 1 0 0,-5-1 2 16,-1-1-5-16,-1-1 0 0,-1-2-5 0,-2 1-2 16,-1 0 2-16,-1 0-7 0,-6 3-1 0,1 2-4 15,-4 0-8-15,-1 4-13 0,-2 2-13 16,-1 2-12-16,-2 0-12 0,2 3-13 0,-4 0-31 16,3 3-53-16,1 1-98 0,2 1-146 0,2 0-53 15,3-4-470-15</inkml:trace>
  <inkml:trace contextRef="#ctx0" brushRef="#br4" timeOffset="159598.92">24633 5428 1553 0,'0'0'0'0,"0"0"-5"0,0 0 71 16,0 0 36-16,0 0-14 0,0 0-35 16,0 0-5-16,0 0 3 0,0 0-2 0,0 0-10 15,0 0-6-15,0 0-8 0,116-4-5 16,-103 8-4-16,0 3-2 0,-3-1-5 0,-1 1-3 15,0-1-3-15,-2 1-1 0,1 2 0 0,-1-2 0 16,-5 0-1-16,0 0 3 0,-2 0 3 0,0 2 3 16,-2 0 0-16,-5-1 1 0,1 0-2 0,-2 1-1 15,-2-1 0-15,-1 1-1 0,1-1 0 16,-4 0-4-16,2-1 2 0,2 0-2 0,-1 0-2 16,6 0 3-16,-2-2-3 0,1 2-1 0,2 0 0 15,2-1 2-15,1 1-3 0,0-1 0 0,1-1 0 16,0-1-3-16,2 2 2 0,2-1-1 0,4-1 1 15,1 0-4-15,1 0 4 0,2 1-3 0,-1-3-4 16,3 1-2-16,1 0-4 0,-2 0-5 16,3 0-11-16,-2-1-17 0,2 0-34 0,-1 1-41 15,0-1-53-15,-3 1-89 0,0 0-79 0,-1-1-31 16,-1 0-165-16,-4-2 329 0</inkml:trace>
  <inkml:trace contextRef="#ctx0" brushRef="#br4" timeOffset="160290.89">23209 5803 109 0,'0'0'18'0,"0"0"21"0,0 0 21 16,0 0 17-16,0 0 6 0,0 0-6 15,0 0-3-15,0 0 3 0,0 0 6 0,0 0 5 16,0 0 14-16,0 0 7 0,0 0 8 0,0 0-6 16,-18 26-15-16,17-16-11 0,-3 1-16 0,0 1-8 15,3 0-4-15,-3 2-8 0,0-2-9 0,2-1-5 16,-2 2-9-16,-1 0-5 0,3-1-6 16,-2-1-8-16,1 0-1 0,1 0-4 0,-1-1-6 15,1 1 1-15,1-3-15 0,1 1-16 0,0-2-17 16,0 0-40-16,0-2-47 0,0 0-75 0,3-3-74 15,0 1-25-15,-2-3-330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0T14:02:54.49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1362 7570 1100 0,'0'0'-30'0,"0"0"71"0,0 0 52 0,0 0 50 15,0 0 14-15,0 0-27 0,0 0-49 16,0 0-36-16,0 0-13 0,0 0 3 0,0 0 3 16,0 0 0-16,-22 98-7 0,20-68-7 0,2 0 2 15,0 1-5-15,0 0 1 0,4 1-4 0,-1-1-8 16,2-2 3-16,-2 1-6 0,4-3 4 15,-3 0-1-15,1 0 1 0,-1-1-3 0,4-2-1 16,-5-1-1-16,3 0-1 0,-3-2 0 0,2-2-1 16,-1-1 2-16,-2-2-3 0,2-3 1 0,-3-2-2 15,1-1-4-15,-1-3 4 0,-1-1-4 0,1-1 6 16,-1-3-1-16,0 1 3 0,0-2 2 0,0-1 0 16,0 0 2-16,0 0-4 0,0 0 6 15,0-3-7-15,0-1-6 0,-4-2-5 0,-2-2-4 16,-2-2 5-16,-3 1 6 0,1-2 8 0,-2 1 1 15,-5-1 2-15,4 0-1 0,-5 0 4 0,0 0-2 16,1-1 2-16,-5 3 1 0,5 1-3 16,-3 1 3-16,2 1-1 0,4 2 0 15,-4 1-1-15,3 2-1 0,-1 1-2 0,0 1-2 16,1 4 5-16,0 4-6 0,-1 2 2 16,3 1-2-16,3 2-8 0,-2 1 0 0,3 1 2 15,3-1-2-15,3 2-2 0,2-2-1 0,1 0-3 0,3 2 2 16,1-3 0-16,5 1-1 0,-1-2-5 15,2-1-7-15,-3-3-1 0,1 0-7 0,-1-2-5 16,5-3 0-16,1-1-2 0,2-3 8 0,-1 0 3 16,3-5-6-16,4-7-7 0,-1-1-23 0,2-4-46 15,1-3-49-15,0-1-84 0,-1-2-143 0,-9 7-36 16,-1 5-396-16</inkml:trace>
  <inkml:trace contextRef="#ctx0" brushRef="#br0" timeOffset="397.51">1472 7560 2140 0,'0'0'-100'0,"0"0"22"0,0 0 63 15,0 0 86-15,0 0 3 0,0 0-37 16,0 0-21-16,0 0-8 0,0 0 1 0,0 0-3 16,0 0-1-16,0 0-2 0,0 0-2 0,120-56-2 15,-111 62 0-15,1 0 0 0,-4 1 2 0,1 1 0 16,-4 1 2-16,1 1 3 0,-3 0 1 0,0 1 7 16,-1 2 4-16,2 2-5 0,-6 1 4 0,-1 1-4 15,-3 2 0-15,1-2 5 0,-3 1-3 16,1 0 2-16,1-1 1 0,-2 1-1 0,1-1 1 15,2 0 4-15,4-1 0 0,-2-1 0 0,1-2-1 16,4-2-6-16,0-2-5 0,0-1-6 0,0-2-7 16,5 0-7-16,1-2-7 0,3 0-7 15,2-3-6-15,3 0-7 0,1-1-10 0,3 0-14 16,1-6-20-16,1-2-46 0,2-2-101 16,1 1-185-16,-6 1-448 0,-5 3 301 0</inkml:trace>
  <inkml:trace contextRef="#ctx0" brushRef="#br0" timeOffset="648.75">2144 7598 2437 0,'0'0'-52'0,"0"0"47"15,0 0 31-15,0 0 26 0,0 0-2 0,0 0-15 16,0 0-1-16,-70 142-1 0,62-114-11 0,5 2-7 16,3-1-7-16,-1 2-3 0,1-1 1 15,0 1-4-15,0-1-2 0,4-1-7 0,4-1-12 16,1-3-17-16,0-2-32 0,4-2-50 16,-1-2-56-16,4-3-98 0,-3-2-151 0,-1-5-82 15,-4-4-541-15</inkml:trace>
  <inkml:trace contextRef="#ctx0" brushRef="#br0" timeOffset="852.04">2600 7700 2302 0,'0'0'46'0,"0"0"20"0,0 0 13 15,0 0-9-15,0 0-42 0,0 0-22 0,0 0-1 16,0 0-4-16,0 0-4 0,-118 120 0 0,96-91-6 15,1-3-2-15,-1-1-5 0,2 0-11 0,2-2-16 16,2-5-22-16,4-1-41 0,4-3-48 16,1-3-65-16,3-2-104 0,0-2-124 0,4-3-231 0,0-1 179 15</inkml:trace>
  <inkml:trace contextRef="#ctx0" brushRef="#br0" timeOffset="1049.25">2333 7761 2237 0,'0'0'59'16,"0"0"17"-16,0 0 15 0,0 0-18 0,0 0-44 16,0 0-22-16,0 0-1 0,0 0 0 15,0 0 4-15,0 0 6 0,0 0 1 0,0 0 1 16,0 0-5-16,0 0-4 0,83 79-7 0,-70-63-8 16,3-2-19-16,-2-1-30 0,4 1-33 0,-3-1-38 15,4-2-40-15,-1 0-57 0,-1-2-101 16,0-1-138-16,-4-3-124 0,-5-2-22 0</inkml:trace>
  <inkml:trace contextRef="#ctx0" brushRef="#br0" timeOffset="1272.83">2755 7804 1982 0,'0'0'253'0,"0"0"-232"0,0 0 25 16,0 0 15-16,0 0-7 0,0 0-21 0,0 0-1 15,0 0 9-15,0 0-3 0,0 0 2 0,0 0-6 16,0 0-10-16,-4 132-3 0,6-110-10 0,1 0-2 16,3 2-4-16,-3-1 0 0,4-1-6 0,-1-3-4 15,1 0-10-15,3-3-15 0,0-2-19 16,-1-2-25-16,1-2-19 0,0-2-28 0,2-4-29 16,-2-1-63-16,-1-3-105 0,3 0-146 0,-8 0-713 0</inkml:trace>
  <inkml:trace contextRef="#ctx0" brushRef="#br0" timeOffset="1488.35">2642 7975 2545 0,'0'0'-45'0,"0"0"25"0,0 0 27 15,0 0 31-15,0 0-16 0,0 0-11 16,0 0 8-16,0 0 10 0,0 0 2 0,0 0-6 15,0 0-11-15,123-33-15 0,-96 26-7 0,-3 0-25 16,1 1-42-16,-2 2-60 0,-2-1-95 0,0 2-143 16,-7-1-170-16,-5 3-735 0</inkml:trace>
  <inkml:trace contextRef="#ctx0" brushRef="#br0" timeOffset="1814.01">3032 7971 2153 0,'0'0'209'0,"0"0"-271"0,0 0 54 0,0 0 76 15,0 0 11-15,0 0-25 0,0 0-9 0,0 0-3 16,0 0-8-16,0 0-10 0,0 0-4 0,0 0-3 16,0 0-6-16,125-51-5 15,-113 51-4-15,-1 0 1 0,-2 1-6 0,-4 4 0 16,2 0-4-16,-4 2-2 0,3 1 0 0,-5 2 3 15,-1 1 1-15,0 3 1 0,-2 2 1 0,-6 0 0 16,0 2 3-16,2 1 3 0,-2-1 1 0,-1 1 0 16,0-2 0-16,2 1 4 0,3-4-1 0,-4 1 2 15,6-2 2-15,1-2-5 0,0-3-1 0,1-1-6 16,0 0-7-16,3-1-4 0,5 0-4 16,-3-2-7-16,5-2-6 0,3-2-8 0,0 0-9 15,0 0-6-15,5-4-19 0,-3 0-28 0,3-3-47 16,1 1-86-16,-2-1-149 0,-4 1-119 15,-5 3-553-15</inkml:trace>
  <inkml:trace contextRef="#ctx0" brushRef="#br0" timeOffset="2012.72">3625 7994 2403 0,'0'0'21'0,"0"0"0"0,0 0 35 0,0 0 27 16,0 0-9-16,0 0-9 0,0 0-7 0,0 0-8 16,0 0-12-16,0 0-15 0,-5 140-10 0,3-114-3 15,-1-1-19-15,-4 3-26 0,3-2-38 0,-3-1-63 16,3-1-80-16,-2-3-170 0,3-5-223 16,-1-5-810-16</inkml:trace>
  <inkml:trace contextRef="#ctx0" brushRef="#br0" timeOffset="2640.46">3959 7556 1787 0,'0'0'180'0,"0"0"-59"16,0 0 34-16,0 0 16 0,0 0-41 0,0 0-66 16,0 0-24-16,0 0-3 0,0 0 2 15,0 0 5-15,0 0-3 0,0 0-11 0,26 133-11 16,-21-100-3-16,-2 4-3 0,-2 0-2 0,0 1 4 15,-1 1-5-15,1-1 0 0,-1-1 1 16,-2 0-3-16,-5-3-1 0,2-2-3 0,-2-2-4 16,1-3 2-16,0-4-1 0,2-1 3 0,-1-5 1 15,1-4-4-15,-1-1 2 0,3-4-4 16,1-3-3-16,0-4 4 0,1 0-2 0,0-1 6 16,0 0 1-16,0-2-1 0,-1-4-1 0,-3-2-7 15,2-5-2-15,1-3-2 0,-2-4 3 0,-2-2 3 16,3-2 1-16,1-4 1 0,0-4 1 15,1-1-1-15,-1-6 0 0,1-1 2 0,1-4-5 16,1-2 2-16,4 0-2 0,-2-2 0 0,3 4 0 16,-2 4-1-16,3 3 2 0,0 7-3 0,0 6 3 15,-1 3 1-15,3 6-3 0,-1 3 0 0,0 2-1 16,2 3-4-16,-3 3-1 0,1 2 0 16,1 2-5-16,-1 2 2 0,-2 5 4 0,5 1 4 0,0 2 5 15,-2 1 1-15,0 0 1 0,-3 1-1 16,1 0 2-16,0 1 0 0,-2-1 1 0,-2-1 1 15,-1-1 1-15,-2-1 3 0,-1-1 4 0,0 2 6 16,0-1 0-16,-3 0 0 0,-6 0-1 16,1 2-7-16,-2-1-2 0,-2 1-7 0,1-2-8 15,-1 0-16-15,-4 0-23 0,3 0-35 0,1-1-47 16,-4 0-53-16,3 1-102 0,0-5-199 16,3 0-441-16,1-2 69 0</inkml:trace>
  <inkml:trace contextRef="#ctx0" brushRef="#br0" timeOffset="3037.89">4472 7749 2042 0,'0'0'15'0,"0"0"4"0,0 0 31 0,0 0 24 15,0 0 2-15,0 0-2 0,0 0-13 16,0 0-9-16,0 0-10 0,0 0-11 0,0 0-11 16,0 125-9-16,0-107-3 0,0 0-5 0,0 0-2 15,0 1-1-15,0-3-4 0,0 0-6 0,0-1-4 16,0-2-16-16,0-2-17 0,0-2-16 0,0-2-30 16,0 0-33-16,0-2-48 0,0-2-59 0,0-1-90 15,-4-2-102-15,0 0-20 0,2 0-147 0</inkml:trace>
  <inkml:trace contextRef="#ctx0" brushRef="#br0" timeOffset="3219.49">4298 8032 743 0,'0'0'381'15,"0"0"-123"-15,0 0-27 0,0 0-42 0,0 0-77 16,0 0-33-16,0 0 1 0,0 0 8 0,0 0-9 16,0 0-15-16,0 0-11 0,0 0-5 15,0 0-13-15,0 0-10 0,103 22-6 0,-83-23-10 16,1-5-2-16,-2 0-3 0,2 0-7 0,-3 0-12 15,1-2-12-15,-4 1-17 0,1 1-28 0,-4 0-27 16,0-1-45-16,-2 0-48 0,-1 1-83 16,-1 1-125-16,-5 1-28 0,1 2-377 0</inkml:trace>
  <inkml:trace contextRef="#ctx0" brushRef="#br0" timeOffset="3439.98">4285 7665 2305 0,'0'0'65'0,"0"0"-106"0,0 0 33 16,0 0 69-16,0 0 17 0,0 0-15 16,0 0-9-16,0 0-4 0,0 0-6 0,0 0-10 15,0 0-13-15,118-25-7 0,-90 21-7 0,-1-2-7 16,-2-1-13-16,2 0-34 0,-3 1-54 0,1 2-98 15,-2 0-159-15,-7 1-231 0,-8 1-828 0</inkml:trace>
  <inkml:trace contextRef="#ctx0" brushRef="#br0" timeOffset="3988.01">4728 7878 1453 0,'0'0'180'0,"0"0"-29"15,0 0 3-15,0 0-26 0,0 0-67 0,0 0-34 16,0 0 1-16,0 0 8 0,0 0 5 0,0 0-2 16,0 0-4-16,0 0-7 0,0 0-7 15,0 0-3-15,122-12-5 0,-107 12-2 0,-2 1 0 16,-3 3-4-16,1 2-3 0,-1-2 0 0,-3 2 0 15,-4 0 8-15,2 0 7 0,-3 1 9 0,-2 1 7 16,0 0-2-16,-7 2-2 0,2 1-7 0,-6 0-7 16,-2 1-2-16,1 3-3 0,-1 0-1 15,-4 0-2-15,3 1 0 0,-3 2-3 0,4 0 0 16,-2-1 1-16,3-1-2 0,3 1 0 16,4-3-1-16,-1-1-2 0,5 0 0 0,0-2-1 15,1-1-1-15,0-2-1 0,2 0-1 0,5 1-3 16,-1-4-1-16,1-1-2 0,3-2-1 0,1-1-1 15,4-1-4-15,-3 0-2 0,1-4-3 0,5-2-6 16,-2-1-7-16,-1-1-12 0,1 1-21 0,-1-2-28 16,2 2-59-16,-3-1-101 0,0 1-190 0,-2 1-142 15,-6 2-380-15</inkml:trace>
  <inkml:trace contextRef="#ctx0" brushRef="#br0" timeOffset="4314.83">5018 7436 2337 0,'0'0'-26'0,"0"0"-4"0,0 0 43 0,0 0 64 15,0 0 19-15,0 0-9 0,0 0-9 0,0 0-8 16,0 0-15-16,0 0-20 0,95 122-11 0,-77-98-9 16,-5 0-6-16,3 2-2 0,-4 0-3 0,-1-1-2 15,-2 2 0-15,-4 1-3 0,-1 2 2 0,-4 0-3 16,0 3-11-16,-7-3-1 0,-2 2-7 16,-3-1-9-16,0-3-3 0,-3 1-6 0,1 0-6 15,1-3 5-15,-4-1-13 0,5-4-26 0,0 0-35 16,2-3-47-16,2-4-57 0,1-2-118 15,4-4-151-15,3-5-683 0</inkml:trace>
  <inkml:trace contextRef="#ctx0" brushRef="#br0" timeOffset="4573.21">5368 7679 2324 0,'0'0'56'0,"0"0"31"0,0 0 22 15,0 0 7-15,0 0-37 0,0 0-28 0,0 0-16 16,0 0-7-16,0 0-4 0,0 0-8 16,0 0-7-16,0 0-6 0,0 0-4 0,0 0-9 15,126-30-10-15,-112 30-23 0,3 0-39 0,-4 0-50 16,1 0-81-16,-3 0-124 0,-2 0-231 15,-3 1-805-15</inkml:trace>
  <inkml:trace contextRef="#ctx0" brushRef="#br0" timeOffset="4736.84">5421 7854 2019 0,'0'0'17'0,"0"0"12"0,0 0 58 15,0 0 33-15,0 0-22 0,0 0-18 0,0 0-20 16,0 0-18-16,0 0-19 0,121-10-18 0,-104 4-5 16,-2 1-16-16,1-1-25 0,-1 0-40 0,-1 2-93 15,-2-1-192-15,-3 3-247 0,-1 0-676 0</inkml:trace>
  <inkml:trace contextRef="#ctx0" brushRef="#br0" timeOffset="12297.85">5987 7615 989 0,'0'0'115'0,"0"0"45"0,0 0 52 16,0 0 23-16,0 0-44 0,0 0-49 15,0 0-17-15,0 0-11 0,0 0-15 0,0 0-23 16,0 0-23-16,0 0-19 0,6-60-15 0,-6 66-7 16,0 2 2-16,-1 5 0 0,-2 3 2 15,0 2-4-15,1 3-2 0,-4 0-6 0,2 0 1 16,1 3 2-16,-3 1-5 0,0-2 2 0,2 0-4 16,0-1-3-16,-1-3 3 0,3 0 1 0,0-3 1 15,1-1 0-15,1-2-1 0,0-2-2 0,0-2 1 16,2-1 1-16,1 0-4 0,-1-3-1 15,4 0-2-15,-2-3-4 0,2 0 2 0,1-2 0 16,-1 0 1-16,3 0 2 0,0 0 3 0,0-2 2 16,3-4 3-16,-2-1 0 0,1 0 2 0,5-1 0 15,-4-1-3-15,0 1 2 0,1 0-5 0,-2 1-2 16,0 0 0-16,1 1-2 0,-3 2 1 16,-1-2 2-16,0 0 0 0,0 2-5 15,-1 0 1-15,-2 2 2 0,-2 1 1 0,0 0 3 16,-2 1 1-16,0 0-3 0,-1 0-1 0,0 0 1 15,0 0-2-15,0 0 2 0,0 3 5 0,0 1 1 16,0 1 3-16,0 2 3 0,0 2-4 0,0 1-2 16,0-1 1-16,-1 2-3 0,-2 1 2 0,2 0-1 15,-2 1-2-15,1 2-4 0,-3 2 0 16,1-2-2-16,0 3-1 0,-1-1-1 0,1 2-8 16,-2 1-9-16,2-1-16 0,0-4-18 0,0-1-25 15,2-1-33-15,1-1-53 0,0-1-75 0,1-1-110 16,0-3-98-16,0-3-602 0</inkml:trace>
  <inkml:trace contextRef="#ctx0" brushRef="#br0" timeOffset="12690.09">6362 7461 1908 0,'0'0'202'0,"0"0"-193"0,0 0 35 0,0 0 34 15,0 0 5-15,0 0-30 0,0 0-18 16,0 0-6-16,0 0-5 0,0 0-3 0,0 0-8 16,0 0-3-16,0 0-4 0,0 0 0 0,88-58-1 15,-75 58-3-15,0 0 0 0,0 4-3 0,-3-1-2 16,2 2 2-16,-3 2-1 0,-2 1-2 15,-1-2 4-15,-1 4 2 0,-3 0 0 0,-2 2 4 16,1 1-1-16,-4 0 5 0,-3 2 0 0,-2 1 3 16,-2 1-1-16,-1-1 0 0,3 3 3 15,-4-1-2-15,0 1 4 0,2-3 1 0,1-1 3 16,2-2-4-16,2-2-3 0,4-1-3 0,1-1-8 16,0-1-2-16,0-2-3 0,2-2-6 0,6 1-5 15,-1-2-2-15,2-2-6 0,3 1-3 16,1-2-6-16,4 0-25 0,0-6-31 0,3-2-74 15,0 0-137-15,-3 1-229 0,-5 2-703 0</inkml:trace>
  <inkml:trace contextRef="#ctx0" brushRef="#br0" timeOffset="12934.56">7055 7575 2311 0,'0'0'-16'0,"0"0"8"0,0 0 45 15,0 0 30-15,0 0 3 0,0 0-21 0,0 0-1 0,0 0-5 16,-17 121-13-16,18-99-6 0,-1 0-15 16,-1 4 0-16,1-1-7 0,-2-2-2 0,2 0-2 15,-1-2-13-15,1 1-22 0,0-4-32 16,1-1-40-16,-1-1-61 0,0-2-89 0,0-1-174 15,0-5-238-15,0-3-239 0</inkml:trace>
  <inkml:trace contextRef="#ctx0" brushRef="#br0" timeOffset="13150.34">6855 7803 2045 0,'0'0'207'0,"0"0"-261"0,0 0 43 15,0 0 85-15,0 0 23 0,0 0-16 16,0 0-10-16,0 0-3 0,0 0-13 0,133-46-15 16,-102 38-12-16,-2-1-10 0,-1 1-2 0,1 1-10 15,-2 2-3-15,-2-1-1 0,2 2-12 0,-4-1-9 16,-1 2-20-16,-2-2-33 0,-2 3-39 16,-1 0-54-16,-4 1-77 0,1 1-113 0,-6 0-154 15,-2 0-715-15</inkml:trace>
  <inkml:trace contextRef="#ctx0" brushRef="#br0" timeOffset="17690.56">7888 7644 474 0,'0'0'127'0,"0"0"47"0,0 0 40 15,0 0 16-15,0 0-46 0,0 0-56 0,0 0-31 16,0 0-25-16,0 0-27 0,0 0-12 0,0 0 2 16,0 0 10-16,0 0 2 0,-25 33-5 15,25-19-7-15,0 0-9 0,0 0 2 0,1-1-4 16,2 1-3-16,-2-1 1 0,2 0-4 0,-1-2-2 15,1-3 2-15,-1 0 1 0,1-2-2 0,-1-1 1 16,0-2-2-16,0 1-1 0,0-3-3 0,2 1 1 16,-2-2-1-16,0 1-2 0,0-1 7 0,3 0-4 15,-1 0 1-15,1 0 5 0,1-1-6 16,3-1 1-16,1-2-3 0,0 1-3 0,1-1-6 16,-1 2 0-16,0 1-4 0,1 0-1 0,2 1 1 15,-2 0 0-15,0 0 0 0,-1 3-1 0,0 2 0 16,-1-1-1-16,-1 2-3 0,1 1 2 15,-1 0-1-15,-4 0 2 0,3 0 2 0,-2 1 4 16,-1 0-2-16,-3 0 4 0,-1 0 3 0,0 0-2 16,0 2 7-16,-5-1-1 0,-1 1-1 15,-3-1-3-15,0 2-1 0,-2-2-3 0,1 1-1 16,-2-1 2-16,0 0-6 0,1 2 0 0,-4-3-7 16,4-1-5-16,-1 0-8 0,0-2-9 15,0 0-17-15,-1-1-25 0,2 0-26 0,0-2-45 16,1 1-51-16,2-3-73 0,1 0-97 0,1 0-15 15,3 0-396-15</inkml:trace>
  <inkml:trace contextRef="#ctx0" brushRef="#br0" timeOffset="17933.7">7823 7677 1225 0,'0'0'168'0,"0"0"-132"0,0 0 70 0,0 0 44 15,0 0-3-15,0 0-40 0,125-82-27 16,-102 70-7-16,2 3-14 0,1-1-13 0,-1 1-18 16,-1 3-13-16,-2 0-11 0,1 0-4 0,-4 2-2 15,-1 3-13-15,1 0-9 0,-3 1-23 16,-2 0-30-16,-2 0-36 0,1 0-62 0,-2 4-120 15,-5-1-123-15,-1-1-466 0</inkml:trace>
  <inkml:trace contextRef="#ctx0" brushRef="#br0" timeOffset="21363.54">7346 7705 209 0,'0'0'107'0,"0"0"-22"0,0 0 41 16,0 0 38-16,0 0 20 0,0 0-26 0,0 0-9 15,0 0-9-15,0 0-16 0,0 0-14 16,0 0-20-16,0 0-13 0,0 0-11 0,0 0-11 16,21-73-4-16,-18 70-5 0,1-1-3 0,1 0-7 15,1-1 2-15,-1 2-4 0,4-1-2 0,-2 2 3 16,-1 0-9-16,1 1-2 0,0 0-5 0,0 1-5 15,0 0-3-15,0 0 1 0,0 0-3 0,0 2 0 16,0 2 4-16,-2 1 0 0,3 2 4 16,-2 0-2-16,-1 3 5 0,0 2-3 0,-1-1-4 15,-3 2 2-15,0 1-10 0,-1 2 1 0,0 0-2 16,0 1-3-16,-1 0 1 0,-3 1 0 16,-2-1-2-16,0-1-4 0,0 3 1 15,-3-4-5-15,-1 2 0 0,-1-1-1 0,1 1-1 16,0 0 0-16,-3 1-2 0,2-2 4 0,-3 1-3 0,3-1 1 15,0 0-1-15,-1 2 0 0,2-4 1 16,-2 0 0-16,2-1 2 0,2-3 1 0,3-1 2 16,0-1-3-16,2-1-1 0,3-3-1 0,0-1-6 15,0-2-5-15,0-1-7 0,0 0-2 0,3 0 8 16,3 0 15-16,0 0 10 0,2 0 9 16,3-3 1-16,0-2-3 0,0 2-4 0,0-1-2 15,1 2-1-15,0 0-3 0,1-1 0 0,0 1 1 16,5 0-2-16,-2 1 0 0,1 0-1 15,2 0 0-15,0 1-2 0,1-1-2 0,1 1-6 0,-4 0-16 16,3 0-18-16,-4 0-32 0,2 0-37 16,-3 0-42-16,0 0-80 0,0 1-146 0,-4 0-30 15,-4 0-274-15</inkml:trace>
  <inkml:trace contextRef="#ctx0" brushRef="#br0" timeOffset="22617.09">8299 7441 684 0,'0'0'128'0,"0"0"28"0,0 0 36 0,0 0 19 15,0 0-44-15,0 0-55 0,0 0-25 16,0 0-22-16,0 0-17 0,0 0-14 0,0 0-5 15,0 0-2-15,0 0 1 0,0 0-3 0,27-42 1 16,-18 39-1-16,0 2-9 0,1 0-3 0,0 1-4 16,-1 0-1-16,-2 0 1 0,1 2 1 15,0 2 4-15,0 0-2 0,-2 1 2 0,1 1 0 16,0 0-2-16,-3 2 2 0,2-1-3 16,-3 0 0-16,1 0-3 0,1 1 2 0,-4 1 0 15,-1-1 3-15,0 0 0 0,0 2 0 0,0-2-1 16,-1 0-3-16,-4 1 1 0,0 1-4 0,-1-2 3 15,1 1-1-15,-3-1 0 0,1 0 2 16,1-1-3-16,-2 1-1 0,3-1-1 0,0 0-1 0,0-1-2 16,1-2 0-16,2 1-2 0,1-1 0 15,-2 0 0-15,2-1-2 0,1-1 3 0,0 2-6 16,0-2 3-16,0 1-3 0,0 0-2 0,0-1 8 16,3 2-8-16,-2-2 3 0,4 2-2 0,1-2-2 15,-3 1 0-15,4-1 0 0,2 0-1 16,-2-1-7-16,4 0 4 0,1-1-5 0,0 0-3 15,3 0-4-15,1 0-13 0,-2 0-15 0,2-1-22 16,-3-1-21-16,2-1-30 0,-1 1-43 0,1 0-71 16,0-1-108-16,-5 1-7 0,-2 1-373 0</inkml:trace>
  <inkml:trace contextRef="#ctx0" brushRef="#br0" timeOffset="29033.66">8870 7617 1357 0,'0'0'163'0,"0"0"-115"0,0 0 19 16,0 0 7-16,0 0-11 0,0 0-33 0,0 0-14 15,0 0 1-15,0 0 8 0,0 0 4 0,0 0-4 16,0 0-1-16,-49 103-1 0,49-84-2 0,0 1-4 16,0 0-5-16,2-2-8 0,2 2-7 0,1-4-9 15,-1 0-11-15,1-1-22 0,-3-2-26 16,4-1-27-16,-3 1-39 0,0-4-63 0,0 0-79 16,0-2-56-16,-2-2 14 0,-1-2-170 0</inkml:trace>
  <inkml:trace contextRef="#ctx0" brushRef="#br0" timeOffset="29248.01">8624 7842 1531 0,'0'0'218'15,"0"0"-265"-15,0 0 38 0,0 0 57 0,0 0 58 16,0 0 7-16,0 0-11 0,0 0-7 15,0 0-15-15,0 0-15 0,121-15-18 0,-91 9-19 16,1-1-14-16,4 0-12 0,-3-2-13 0,4 0-12 16,-1 0-20-16,-2-1-40 0,4 0-44 15,-4 1-49-15,1-2-97 0,-3 3-153 0,-6 3-39 0,-11 1-301 16</inkml:trace>
  <inkml:trace contextRef="#ctx0" brushRef="#br0" timeOffset="29772.48">9802 7401 1019 0,'0'0'191'0,"0"0"-90"15,0 0 49-15,0 0 46 0,0 0 4 0,0 0-42 16,0 0-35-16,0 0-39 0,0 0-38 0,0 0-23 15,0 0-9-15,0 0 5 0,0 0 7 16,0 0 2-16,-30 51 2 0,23-33-1 16,-1 3-3-16,4-2 0 0,-2 2-3 0,0-1-3 15,1-1-3-15,0 1-2 0,0-3-4 0,3-1-6 16,-1 0 2-16,0-1-3 0,2-2-1 0,0-2 1 16,1 0-2-16,1-2-1 0,-1 0-1 0,0-2-1 15,1 0-1-15,4-1 0 0,-2-2-1 0,2 0 0 16,2-1 2-16,1-1 3 0,0 0 1 0,1-1 0 15,2-1 3-15,-1 0-5 0,2-1 2 16,0 1-2-16,-1-3-1 0,3 1 0 0,-1-2-4 16,-1 0-1-16,1-1-11 0,2 1-8 0,-2-1-18 15,-2 1-23-15,0-1-29 0,2 1-31 16,0-1-29-16,-2 1-41 0,-2 1-65 0,-1-1-93 16,-2 1-31-16,1 1 8 0,-4-1-135 0</inkml:trace>
  <inkml:trace contextRef="#ctx0" brushRef="#br0" timeOffset="29985.45">9987 7632 357 0,'0'0'232'0,"0"0"38"0,0 0 38 15,0 0-11-15,0 0-70 0,0 0-68 16,0 0-37-16,0 0-25 0,0 0-14 0,0 0-4 16,0 0-9-16,0 0-7 0,0 0-6 0,-48 67-4 15,46-54-6-15,-3 2-4 0,3 0-8 0,0 3-9 16,-2-1-6-16,-1-2-6 0,3 1-5 0,-2 0-3 15,0-3-4-15,3 2-7 0,-1-3-6 16,-2-1-13-16,3-1-27 0,1-1-31 0,0-3-47 16,0 1-74-16,0-1-123 0,1-2-185 0,1-2-823 0</inkml:trace>
  <inkml:trace contextRef="#ctx0" brushRef="#br0" timeOffset="31345.86">9228 7810 254 0,'0'0'88'0,"0"0"52"16,0 0 51-16,0 0 36 0,0 0-28 0,0 0-27 16,0 0-20-16,0 0-14 0,0 0-16 15,0 0-18-15,0 0-13 0,0 0-12 0,0 0-5 16,0 0-11-16,21-51-6 0,-17 39-9 0,2 1-10 16,1-3-5-16,-3-1-7 0,5 0-3 15,0-3-6-15,-2 0-3 0,1-2-3 0,1-1-2 16,0-3 1-16,0 0-4 0,1 0-1 0,0-2-2 15,-1 1 1-15,-5 3-1 0,4 5 3 0,-4 3 2 16,0 4 3-16,-3 4 11 0,0 4 7 0,-1 2 4 16,0 0-4-16,0 1-12 0,-1 5-15 0,-3 4-8 15,-1 5 2-15,-3 4-1 0,4 6 5 0,-5 3 0 16,2 0-2-16,3 0-1 16,-4-1 1-16,4 0 0 0,-2-1 0 0,3-1 0 0,-1 0-3 15,0-3-2-15,2 1-3 0,1-2-1 0,-3-5-4 16,2 1-6-16,2-3-6 0,-1-3-15 15,2 0-14-15,-1 1-17 0,-1-2-21 0,1-1-23 16,0-3-23-16,0 0-47 0,0 0-76 0,0-3-91 16,0 1-9-16,0-2-382 0</inkml:trace>
  <inkml:trace contextRef="#ctx0" brushRef="#br0" timeOffset="31983.56">9941 7184 670 0,'0'0'391'0,"0"0"-287"16,0 0 61-16,0 0 28 0,0 0 5 0,0 0-71 15,0 0-56-15,0 0-22 0,0 0-11 0,0 0 3 16,0 0 6-16,0 0 5 0,0 0-2 0,0 0-7 16,26-10-12-16,-16 9-5 0,2 0-8 0,-1 0-5 15,-1-2 2-15,3 1-5 0,1 1-1 0,0 1 0 16,-3 0-8-16,4 0 3 0,-3 0-2 16,-2 0 0-16,1 3 2 0,-2 2-4 0,-4 0 0 15,2 1-1-15,-5-2-1 0,5 2 2 16,-5 0 2-16,-1 1-1 0,-1 0 4 0,0 1-1 0,0 1 2 15,-2 0-1-15,-4 0-2 0,2 0 1 16,-4 3 1-16,2-2-2 0,-1 2 1 16,-2-2 0-16,1-1-2 0,2 2 0 0,0-2 2 15,-2 0-3-15,5 0 1 0,-1 0 0 0,0 0-2 16,3-2 3-16,1-2 0 0,-1 1 0 0,1-2-4 16,0 1 1-16,0-2 0 0,2 0 0 15,4 0 4-15,-1-2-3 0,4 2-3 0,-1-2 0 16,0-1 0-16,3 0-1 0,-1 0 2 0,1 0-4 15,2 0 1-15,-1 0-5 0,4-1-6 0,-3 0-10 16,1-1-22-16,2 1-29 0,-3 0-49 0,2-1-84 16,-3-1-175-16,-1 2-107 0,-4 0-561 0</inkml:trace>
  <inkml:trace contextRef="#ctx0" brushRef="#br1" timeOffset="54338.79">24518 3926 0 0,'0'0'9'16,"0"0"57"-16,0 0-34 0,0 0-16 0,0 0 0 16,0 0 3-16,0 0 14 0,0 0 29 0,0 0 27 15,0 0 25-15,0 0 16 0,0 0 0 0,0 0-3 16,0-1-7-16,0 1-22 0,0 0-20 15,0-1-24-15,0 0-15 0,0-1-13 0,-1 2 0 16,-1-1-2-16,1 0-5 0,0 0 4 0,0 0-6 16,0 0 0-16,0-1 2 0,-1 1 3 0,-2-1-2 15,3 1 7-15,-1-2-4 0,-2 2-7 0,0-1-2 16,-2 0-10-16,1 0-1 0,-1 0-2 16,0 0-1-16,-2-1 0 0,-2 1-2 0,0 0 0 15,0-1 0-15,-1-1 0 0,0 1 1 0,0 1 1 16,-3-2-2-16,0 1-1 0,3 0 4 0,-1 0-3 15,-2 1 4-15,1-2 0 0,2 2-1 16,-2-2 0-16,1 1 0 0,-2-2-1 0,3 0 1 16,-1 2 5-16,-2-1-3 0,-1 2 1 15,1-2 1-15,-3 1-7 0,-2-2 3 0,3 1-4 16,-2 1 1-16,-2-2 1 0,1 1-2 0,-1 0-2 16,-1-1-5-16,0 1-2 0,-2-1-1 15,-3 2 2-15,1-2-4 0,-2 1 0 0,0-1-2 16,-1 2-3-16,2-2 11 0,-2 2-4 0,1-2 5 15,0 2 3-15,-3-2-7 0,1 1 1 0,-1 1 2 16,4 1 0-16,-1-2 1 0,0 2 12 0,2-2-3 16,-3 2 0-16,3 0-1 0,-2 0-8 0,-2 1 1 15,-1 0 0-15,2-1 4 0,-5 1-3 16,5 0-4-16,-4 0-1 0,3 1 1 0,0-1 8 16,0 1 2-16,1 0-4 0,-1 1-2 0,2-1-7 15,-1 0-2-15,1 0 11 0,-1 0 3 0,2 0 0 16,-2 0 3-16,1 2-11 0,-1 1 3 0,2-1 2 15,-2 2-1-15,2-1 4 0,0 3-7 16,0-1 0-16,1 0 1 0,1-1 5 0,-2 2 0 16,2-2 3-16,-3 0 1 0,2 1-1 0,-1-3 6 15,0 2-3-15,0-1 3 0,0 0-1 16,1 1-1-16,-3-2 0 0,3 1-1 0,-2 0 2 16,-3 1 0-16,3-1 3 0,-1 0-4 15,2-1-3-15,1 1-4 0,1 0 0 0,-1 0 1 0,0-2 0 16,0 1 4-16,-1-1-2 0,1 2 2 0,3-2 0 15,-2-1 2-15,1 1 0 0,1-1 0 16,0 0-1-16,-1 0-6 0,-1 0 2 0,-2 0 3 16,-1 0 0-16,-1 0 8 0,1 0-6 0,-4 0 1 15,2 0-4-15,-1 0-4 0,1 0 0 16,-2 1-2-16,0-1 9 0,1 0-4 0,-2 0 8 16,3 0 0-16,-2 0-1 0,2 0-4 0,-1 2-1 15,1 0-3-15,-3 0-5 0,3-1 10 0,-3 1-8 16,1 2 5-16,0-2-3 0,-1 0-1 0,-1 0-1 15,-2 1-1-15,0 0 4 0,-4 2-3 0,0-1 6 16,-2 2-3-16,0-1 0 0,1-1 4 16,0 1-4-16,-1 1 2 0,0 2-3 15,1-3 5-15,-1 1 2 0,4 0 0 0,0 0 2 16,0 0 0-16,3 2 2 0,0-2 6 0,3-1 2 16,3 2-11-16,-1 0 3 0,1 1-6 15,-2-1-7-15,3-1 12 0,-1 1-9 0,0-2 2 0,-1 1 3 16,4-1-1-16,0 0 3 0,4-3 5 15,-1 1 6-15,2-2 3 0,-1 1 3 0,0-1-6 16,1 1-3-16,-1-1 2 0,-1 1 6 0,2-1 8 16,-2 0 4-16,3 2 3 0,1-2-5 0,1 1-4 15,4 1-5-15,-4-2-6 0,3 1-10 0,-2 0-3 16,3 1-2-16,-1 0-3 0,-1 0 4 16,1-1 0-16,-1 1 1 0,2 1-5 0,0 2-2 15,-6 1-3-15,3-1 1 0,1 2 4 0,-2 1 1 16,-2 1 3-16,5-1 0 0,-4 3 0 0,4-4 3 15,-4 3-1-15,2 0 1 0,2 3-3 16,-3 0 3-16,1 1-4 0,-3 0 4 0,2 1-2 16,2-1 0-16,-1-1-1 0,3 0-2 0,2-1 4 15,1-2-3-15,0 0 1 0,2 1 0 16,-1-1-4-16,4 1 4 0,-1-1-4 0,-2-3-4 16,6 2 4-16,0-2-6 0,1 1-3 0,0 1 1 15,1 0-6-15,0 0 2 0,0 0 4 16,1 1 1-16,2 0 0 0,5 1 0 0,0-1-2 15,-1 1-2-15,2-1 2 0,6 1 6 0,-3-1 3 0,2 3 4 16,4-3 5-16,2 2-6 0,-1 0 0 16,2-1-2-16,0-1-6 0,-1 1 4 0,0 0 6 15,2-3-3-15,-2 1 7 0,2-1 2 0,5-3-7 16,-4 0 0-16,5 0-5 0,1-2-5 16,0-2 0-16,3-1 5 0,-1-1-1 0,2 0-1 15,3 0 2-15,-1 0-1 0,3 0 0 0,2 0 2 16,-2-1 3-16,0-3-3 0,1 2 2 0,1 1 1 15,-1-1-4-15,-1 0 2 0,-2 1 1 0,1 0 0 16,0 0 2-16,-1 1 5 0,1 0-1 16,-2 0-2-16,3-1-3 0,-5 1-3 0,2 0-5 15,-2 0 5-15,-1 0 0 0,-2 1 0 0,-1 1 7 16,-4-1-5-16,5 2 1 0,-4-2 1 16,-1 0-3-16,2-1 6 0,-3 1 0 0,3 0 3 15,-4-1 1-15,1 2 2 0,3-2 2 0,0 0-1 16,-2 0-3-16,3 0-1 0,-5 0-3 15,4-2-2-15,-2 2 1 0,0 0-3 0,-1 0-3 16,2 2 2-16,-2-1-4 0,4 0 3 0,-3 0-1 16,3 0 2-16,0-1 2 0,-2 1-2 0,4-1 7 15,-1 1 11-15,5-1 1 0,0 2 0 0,-1-2-6 16,3 1-15-16,-2 0-1 0,-1-1 3 0,2 0-1 16,-1-1 3-16,1 1 0 0,0 0-2 15,-1 0 5-15,0 0 0 0,-2-3 2 0,1 1 0 16,0 1-3-16,-2-1 0 0,0-1-1 0,2 2 2 15,-4 0-3-15,1 0 1 0,-1 1-1 16,-1 0-3-16,-1 0-1 0,-1 0 1 0,-2 0 0 16,0 0-1-16,-1 0 4 0,2 0-3 0,-5 1 1 15,1 1 1-15,-1 1-1 0,-3-1-1 0,2 0 1 16,-3 2 1-16,1-2-3 0,1-1 1 16,-2 2 1-16,3-2 0 0,0 1 0 0,0-1 2 15,2 0 1-15,1-1 0 0,0 2 7 0,0-2-5 16,1 0 0-16,-2 0 0 0,3 0-4 15,-1 0 0-15,-4 0 1 0,4 0 0 0,-1 0-2 0,-3 0 1 16,-1-2-1-16,2 2-1 0,-2 0 2 0,-2 0 1 16,1 0-1-16,-2 0-1 0,-1 0 0 15,1 0-1-15,-4 0 0 0,5 0 5 0,-2 0-1 16,1 0 0-16,-3 0-1 0,2 0-2 0,0 0 0 16,0 0 0-16,-1 0-2 0,1 0 1 0,2 0 2 15,-4 0-1-15,5 0 1 0,-4 0 1 16,5 0-1-16,-5 0-2 0,5 0 0 0,-2 0 2 15,3 0-2-15,-2-1 2 0,3 0-2 0,2-1 2 16,-1-1-2-16,-2 2 2 0,2-1 1 16,-4 1-2-16,2-2 2 0,-4 2-1 15,3 1 1-15,-2-1 0 0,-2 1 0 0,1-1 0 16,0 1-3-16,-4 0 5 0,3 0-5 0,-2 0 1 16,0 0 0-16,1 0-1 0,0 0 2 0,0 0-1 15,1-1-2-15,-2 1 0 0,4 0 2 0,-2 0 0 16,1-1 3-16,1 0 1 0,2-1-4 0,-2 1 1 15,-1 0-3-15,3 0 3 0,-2 1 1 0,1-1-1 16,-1 1 1-16,0 0-4 0,-1-1 3 0,-1 1-2 16,0 0-1-16,0 0 0 0,-2-2-1 0,1 2 1 15,0 0 0-15,1-1 0 0,-3 0-2 16,3-1 1-16,-1-1 0 0,1 1 2 0,-3 0-1 16,6-2 1-16,-6 0-1 0,6 0-4 0,-3 0 6 15,6-2-2-15,-3 2 1 0,-1-2 2 16,3 0-3-16,-1-1 0 0,-1 0-1 0,-1 0 2 15,2 2-2-15,-5-2 4 0,5-1-1 0,-4 1 2 16,2-3 1-16,-3 1-1 0,2 1 3 16,-2-1-6-16,1 0 6 0,-1-2-4 0,-3 3 4 15,1 0 3-15,-2 1 3 0,-2 0 4 0,2 1 0 16,-4-1 5-16,0-2-9 0,-1-1 3 0,2 2-6 16,-4-1-2-16,5 0 3 0,-4 1-4 15,1-3 2-15,1 2-5 0,0 0 0 0,-1 0-1 16,-1-1-3-16,4 3 4 0,-5-4-4 0,4 3 4 15,-3 0-2-15,1 1 3 0,0-1-2 0,-2 1 3 16,1 0 0-16,3 1-2 0,-4-3 6 0,0 2-2 16,0 2 4-16,1-2-2 0,-2 0 3 15,0 0-1-15,-1 0-3 0,0-1 6 0,0-2-8 0,0-2 1 16,0 0-3-16,0-1-3 0,-4-3 4 16,0 1-1-16,-1-3 0 0,-2 3-11 0,-1-5-6 15,-2 1-12-15,-2 0-13 0,2-2-6 0,-2 1-11 16,-3 1-5-16,2-2-8 0,2 1-7 15,1 1-25-15,1 1-40 0,6 2-76 0,-2 2-90 16,5 0-85-16,0 0-34 0,0 4 72 16,1 4-143-16</inkml:trace>
  <inkml:trace contextRef="#ctx0" brushRef="#br1" timeOffset="56907.99">20616 3102 0 0,'0'0'0'15,"0"0"0"-15,0 0 12 0,0 0 40 0,0 0 4 16,-132-33-4-16,109 27-15 0,-1 0-1 0,-3 0 9 16,3-1 7-16,-1 0 13 0,0 1 11 0,3-1 4 15,-1 1 6-15,3-1 7 0,-1 2-12 0,-2-1-5 16,5 1-4-16,-4 0-21 0,1 2-7 16,-3-1-9-16,4 2-1 0,-3 1-9 0,0 1-11 15,-4 1-10-15,-3 5-15 0,-1 1-2 0,-2 3 0 16,-3-1 2-16,3 3 3 0,0 0 4 15,-2 3 8-15,4-1 5 0,0 1-1 0,0 1 4 0,0 0 7 16,1-1 0-16,1 2 4 0,3-2-3 16,0 0-5-16,2 3-4 0,4-1 1 0,-1-1-2 15,-3 3 0-15,8-4-1 0,-3 0-4 0,1 3 4 16,-1-4 1-16,4 0 0 0,-1 3-2 16,4-2-2-16,0 1-2 0,0-3-4 15,2 4 0-15,2-4-5 0,1-1-8 0,5 1-7 0,0 0-2 16,1 3-2-16,1-1 4 0,0 2 8 15,0 3 7-15,1 1 9 0,2 2-2 0,3-1-4 16,0 1-6-16,4 1 3 0,1-2 5 0,3 1 4 16,1 1 3-16,1-1-2 0,4-1-1 0,0 1 2 15,1-2 1-15,3-1 5 0,3 1-3 0,-3-5-2 16,6 1 2-16,-1-3 1 0,3-1 5 0,-1 0 0 16,5 0 5-16,-2-3 0 0,3 1-2 15,-2-2 9-15,3 1-6 0,-3-2 0 0,4 1-4 16,-1 0-7-16,2 0-2 0,-3-1 0 0,0-2 3 15,2 1 4-15,0-1 11 0,-1-1 10 0,2-1-2 16,0 0-4-16,2-1-8 0,0 0-10 0,-1-1 1 16,0-1 6-16,-3 0-4 0,-1-1-2 15,1 1-2-15,-4-1-4 0,2 0-2 16,-4 0 1-16,1 0 2 0,-2 0-5 0,2-1 4 16,-3 0-3-16,1 0-2 0,-1 1 3 0,1-1-2 15,0 0 0-15,2-1-1 0,-2 2 2 0,1 0-2 16,-1 0 2-16,1 0 0 0,-2 0-1 0,3 0 2 15,-1-1 1-15,2 1 5 0,-1 0 2 16,1-1 1-16,1 1-4 0,0-1-5 0,-4 1 0 16,4 0-3-16,-2 0 0 0,1-1 0 0,0 1 0 15,0-1 3-15,-1-3-2 0,2 2 5 0,-1 1-2 16,2-3 2-16,-2 2 0 0,3-2 0 16,-2 1-3-16,2-1 1 0,1 0-1 0,-2 0-2 15,-1 0 2-15,0-1-4 0,-1 1 1 0,-4-1-1 16,-1 2 0-16,-2-3-1 0,-1 2 1 0,0 2 2 15,-4 0-4-15,3-1 4 0,-2 0-2 16,0 1 0-16,1-2-1 0,-1 1 0 0,0 0 2 16,-2-2-4-16,-2 2 7 0,2-1-4 15,-1 1-2-15,0-1 5 0,1 2-4 0,0-2 1 16,-2 2 0-16,0 0-2 0,1-1 1 0,-2 0 1 16,1 0-1-16,0 2 2 0,1-2-2 0,-4 0 0 15,4 1 0-15,-2 0-2 0,1-1 3 0,1 1 0 16,4 0 1-16,-2 0 3 0,0-1-4 0,1-1 2 15,-2 1-2-15,2 0 0 0,-2 0 1 0,0-1 1 16,0 2-1-16,0 0-3 0,-1-1 2 16,0 2-3-16,-1 0 3 0,-3 0 1 0,1 0-1 15,1-2-2-15,-5 3 1 0,0 0-1 0,2 0 0 16,-2 0 2-16,-1 0-1 0,-2 0-5 16,-1 0 0-16,0 2-2 0,-1-1 2 0,2 0 1 15,0 0 4-15,-2 1-1 0,1 0-1 0,0 0 3 16,1-1-2-16,0 1 0 0,1-1 1 0,0 2 0 15,0-2-1-15,2 0 1 0,-1 0 0 0,1 2 0 16,2-2 1-16,0 1-1 0,1-1 2 16,1 2-2-16,0-1 1 0,1-1 0 0,-2 0-1 15,4 0 2-15,-1 0-2 0,1 0 0 16,1-1 1-16,-2 0 5 0,1 0 0 0,1 0 3 16,-4 0 1-16,3 0-3 0,0-2 0 0,3 1-3 15,-1-1 0-15,1 0-6 0,-2 0 3 0,2-1 0 16,0 1 6-16,-4-2 7 0,-2 1-3 0,0-2 0 15,-5 2-6-15,2-2-1 0,-4 1 1 0,0 1 5 16,-1-2 2-16,-2 2 2 0,0-3 5 0,-4 2 3 16,3-1 2-16,-3 1-6 0,1-1 1 15,0-1-1-15,-3 0-2 0,2 0 9 0,0 2-13 16,-2-2 1-16,2-1-5 0,-2 2-6 0,1 0 3 16,0-1-2-16,-1 1 1 0,0-2-3 15,2 0 2-15,-2-2-5 0,1 0 3 0,2 1-2 16,1-1 1-16,-3 1 1 0,3-2-2 0,-2 0 6 15,2-1-6-15,-1 0 3 0,1 1-1 16,-1-1-1-16,2 0 3 0,-2 0 0 0,-1 0 0 16,1 1-4-16,1 1 3 0,-3 0-3 0,2-1-1 15,0 0 5-15,-1 2-2 0,2-1-1 0,-2 1 0 16,-1 0 4-16,3 0-3 0,-3-2 5 16,-1 3 3-16,0 0-5 0,1 0 4 0,-1 0-3 15,0 0-2-15,0 0 1 0,1-1 0 0,-2 1-4 16,0 0 3-16,1 0-2 0,-1 0 0 0,0 0 2 15,0 1 0-15,0-1 5 0,0-2-4 0,0 2 3 16,-3-1-1-16,0 0-8 0,-1 1 6 0,-3-4-5 16,2 1 1-16,-5-2 0 0,1-1-1 15,-2 2-7-15,-3 0 1 0,1-2 5 0,-1 0-4 16,-3 0 5-16,0 1-5 0,-1-2-1 0,-3 0-6 16,1-2 5-16,-2 1-3 0,-3 1-4 0,3 0 1 15,-3 0-5-15,1 0 4 0,-1 0 4 16,-1 1 3-16,0 1 2 0,0 1 1 0,-4 1 1 15,1 1-7-15,-3-1-1 0,0 3-6 0,-6 0-13 16,-1 2-1-16,-2-1-2 0,-1 2-6 0,-2 1 4 16,1 1 7-16,-1 1 9 0,2 1 6 15,2 0 7-15,3 0-1 0,1 0 1 0,3 0 4 16,1 1 1-16,3 1-5 0,0 2 0 16,3-1 0-16,0 1-2 0,-1 0 5 0,1-2-7 15,-2 2-10-15,1-1 0 0,-3 0 0 0,1 0 4 16,1-2 10-16,2 2-10 0,-2-1-6 0,1-1-4 15,1 1-2-15,-4 0 11 0,3-2 0 16,-3 1 7-16,3-1-5 0,-3 0-5 0,2 0 9 0,-4 0 1 16,3 0 2-16,-4 0 7 0,3 1-1 0,0-1 4 15,2 0 5-15,3 0 3 0,-2 0-6 16,1 0 0-16,-1 0 1 0,-1 0-1 0,-2 0 0 16,-1 1 0-16,-2 0-2 0,0-1 0 0,-3 1 6 15,1 3-5-15,-4-2 1 0,-4 0-2 16,3 2 0-16,-4-1 0 0,-1 0 2 0,3 1-1 15,-5 0 1-15,3-1 3 0,-2 0-4 0,3 0 0 16,0 0 2-16,2-1-1 0,1 2 6 0,2-3 1 16,4 1-1-16,-1 1-7 0,4-2-3 15,0 0 0-15,1 1-1 0,-1 0 4 0,2-1-1 16,-5 0 0-16,3 1-1 0,1-2 2 0,-1 0 1 16,1 1 1-16,-1-1 0 0,1 0 0 15,-1 0-2-15,0 0 0 0,0 0 0 0,1 0-2 16,-2 0 3-16,1-1 2 0,0-1-2 0,1 1 1 15,-1-2 2-15,4 2 8 0,-2-1-5 16,6-2 4-16,2 2-5 0,1-1-4 0,2-1 10 0,3-1 0 16,-1 2-1-16,3-1-1 0,-4 2-5 15,1-1-3-15,0-1 4 0,-3 1 1 0,2 0 6 16,1 0 2-16,0 0-2 0,2 1-2 0,-3-1-7 16,4 0 1-16,0 1 0 0,-2-1-2 0,4 1 2 15,-2 0-3-15,0-1 0 0,-1 1 2 16,1 1 0-16,-5 1 5 0,3 0-1 0,-1 0-4 15,-1 0-4-15,1 0-6 0,-2 3-4 0,2 1 4 16,0-1 0-16,-3 1-3 0,1 0-1 0,1 1-3 16,-1 0-1-16,-2 0 0 0,1 0 1 15,0 0-6-15,0 1-8 0,0-1-11 0,2-2-22 16,-4 2-27-16,2 0-38 0,-3-2-44 0,0 2-41 16,-1 1-51-16,2-2-26 0,5 0 28 15,7-3-202-15</inkml:trace>
  <inkml:trace contextRef="#ctx0" brushRef="#br1" timeOffset="57897.04">18252 3550 451 0,'0'0'129'0,"0"0"-64"0,0 0-15 0,0 0-12 16,0 0 1-16,0 0-2 0,0 0 6 0,0 0 36 16,0 0 21-16,0 0 10 0,0 0-6 0,0 0-39 15,100-16-13-15,-69 13-14 0,3 1 1 16,4 0 1-16,0-1-7 0,1 1 9 0,-3 0-1 16,5-2 2-16,-1 3 4 0,1-1-8 0,1 1-6 15,2-1-5-15,-2 1-13 0,0 0 0 0,1 1 4 16,-2-2-2-16,1 2 3 0,-1-1-1 15,-2 1-4-15,1 0-5 0,-3 0-2 0,-3 0-2 16,-3 0-9-16,-1 0 5 0,-2 0-5 0,-5 0 1 16,-3 0 3-16,-1 0-4 0,-4 0 2 0,1-3-5 15,-4 2-6-15,-1 1-14 0,-2-1-17 16,-3 0-15-16,-3 0-18 0,0 1-18 0,0-2-30 16,-3 1-58-16,0-1-119 0,0 1-66 15,0-2-264-15</inkml:trace>
  <inkml:trace contextRef="#ctx0" brushRef="#br1" timeOffset="58265.75">18519 3396 1761 0,'0'0'-44'16,"0"0"54"-16,0 0 4 0,0 0 18 15,0 0 11-15,0 0-4 0,0 0-16 0,0 0-12 0,0 0-22 16,0 0-11-16,0 0 3 0,0 0 3 16,0 0 10-16,0 0 10 0,-62 38 6 0,50-26-2 15,1-3 4-15,-2 2 7 0,-1-2-2 0,2 1 3 16,0 0-4-16,1 0-5 0,2-1-3 15,-1 1-1-15,1 1-5 0,5-1-6 0,-2 0-3 16,5-2-12-16,1 0-9 0,0 2-3 0,1-1 1 16,6 0 11-16,3 2 14 0,3 0 9 0,4-2 0 15,4 2-1-15,1-3-10 0,4 1-18 0,2-3-23 16,2 0-27-16,5-1-45 0,-1-2-66 16,0 1-134-16,-8-3-42 0,-8 0-312 0</inkml:trace>
  <inkml:trace contextRef="#ctx0" brushRef="#br1" timeOffset="59691.44">16708 3024 2512 0,'0'0'-95'0,"0"0"10"15,0 0 25-15,0 0 46 0,0 0 6 0,0 0-22 16,0 0-33-16,0 0-10 0,0 0-5 0,0 0 10 16,0 0 8-16,0 0 2 0,35-61-3 15,-21 55 9-15,-1 2 1 0,4 3-6 0,-5 1 5 16,-1 0-8-16,1 7 17 0,0 1 19 0,-2 2 15 15,2 4 18-15,-3 0 2 0,-2 1 9 16,1 1-1-16,-3 1 2 0,-2 1 6 0,-3-1-1 16,0 0 2-16,0 1-1 0,0-4-1 0,-2-1-6 15,-1-3 2-15,0 1 0 0,3-4-1 0,-1-3 4 16,1 0 4-16,0-3 5 0,0-1 4 16,0 0 4-16,0 0-5 0,0 0-1 0,0-2-7 15,0-2 0-15,0 0 0 0,2-4-10 0,3-4-5 16,0-3-13-16,4-1-7 0,-1-4-2 0,4 2-5 15,-1 1-2-15,-1 1-4 0,1 2-2 0,-1 3-2 16,-2 1-4-16,3 3-9 0,-4 3-6 0,2 2-10 16,1 2 3-16,-3 0 2 0,2 5 7 15,-2 2 16-15,-2 2 5 0,4 2 14 0,-2 2 10 16,-4 1 3-16,4 2 7 0,-4-1-1 0,2 0-2 16,-1 1 0-16,-2 0-4 0,1-2-1 0,0-1 6 15,-1 0 11-15,-2-3 8 16,1 1 13-16,-1-3-3 0,0-1-1 0,0-1-9 0,0-2-13 15,0-3-3-15,0 0-6 0,1-1 2 16,-1 0 2-16,1 0-10 0,1-1-11 0,-1-3-16 16,2 2-4-16,-2-3 22 0,2-2 18 15,5-3 9-15,1-4 5 0,2-1-21 0,1 0-16 0,-1 0-2 16,-1 1-6-16,1 1 3 0,-2 2-1 16,-1 2 0-16,1 0-1 0,-5 3-12 0,3 3-4 15,-5 1-16-15,2 0-12 0,-1 2-4 0,-2 0 4 16,0 3 17-16,1 1 26 0,-2 2 24 0,5 3 14 15,-4 1 6-15,0 3-3 0,-1 1-9 0,1 0-12 16,-1 2-4-16,2-2-1 0,3 1-5 16,-2-3 6-16,0 3-2 0,4-3-1 0,1 0 1 0,0-3 0 15,-1-2-4-15,2-1 0 0,1-3-1 16,-1-2 0-16,1-1 5 0,1 0 9 0,0-6 11 16,5-2 4-16,-3-3 5 0,-1-3-4 0,5-1-10 15,-4 0 2-15,4 0 1 0,-5-1 4 16,-1 2 10-16,-1-1 5 0,-3 0 2 0,-3 1-1 15,3 0 0-15,-5 3-3 0,0 1 11 0,-1-1 14 16,-1 5 10-16,0 3 15 0,0 2 4 0,0 1-10 16,0 0-23-16,-1 0-26 0,-1 2-30 15,1 3-18-15,-2 1 1 0,-2 4 4 0,2 1 12 16,-3 4 11-16,2 1 5 0,0 4 1 0,0-2-2 16,3 1-4-16,0 1-3 0,1-1-5 15,0-2-14-15,0 2-26 0,2-6-49 0,3-2-55 16,0-3-68-16,4-4-70 0,2-4-117 0,-2 0-5 15,-3 0-366-15</inkml:trace>
  <inkml:trace contextRef="#ctx0" brushRef="#br1" timeOffset="59817.9">17517 2822 2137 0,'0'0'-175'16,"0"0"15"-16,0 0 42 0,0 0 51 15,0 0-25-15,0 0-103 0,0 0-167 0,0 0-606 0</inkml:trace>
  <inkml:trace contextRef="#ctx0" brushRef="#br1" timeOffset="60515.81">17485 3295 2071 0,'0'0'-14'16,"0"0"10"-16,0 0 13 0,0 0-24 0,0 0-29 16,0 0 24-16,0 0 21 0,0 0 21 0,0 0 20 15,0 0-26-15,0 0-12 0,0 0-3 16,0 0-3-16,83-124 7 0,-70 106-4 0,0 3-1 16,0 1 0-16,-1 3-3 0,-1 3-1 0,-1 2-4 15,-5 3-4-15,3 1-11 0,-3 0-5 16,0 2-6-16,-1 0-8 0,0 4 10 0,-2 3 11 15,-1 1 16-15,2 1 11 0,-3 3 10 0,0 1-1 16,0 1 2-16,0 1 2 0,0-1-5 0,-2 1-1 16,1-2-7-16,0 2-2 0,1-2 0 0,0-2-1 15,0-2 2-15,0-1-2 0,0 0 3 16,0-4-6-16,1-1-2 0,0-3-2 0,1 0-5 16,1 0-7-16,-3 0-2 0,2 0 17 0,1-1 15 15,4-3 18-15,-3-3 3 0,4-1-9 16,1 0-13-16,3-5-7 0,-2 1-3 0,2-3-5 15,0 2 1-15,0 0-1 0,-1 0 0 0,-2-1-3 16,-3 4-2-16,1 0-1 0,-4 5 4 0,2 2 2 16,-4 0-4-16,-1 3-2 0,1 0-10 15,-1 0-9-15,0 0-11 0,0 0-10 0,0 4 2 16,0 2 18-16,0 0 24 0,-1 3 17 0,0 3 11 0,-1 1-9 16,0 0-9-16,2 0-2 0,0 1-4 15,0 1 6-15,0 0 4 0,0-1 6 0,0-2-2 16,5 0-4-16,-2 0-5 0,4-4-7 15,-2-3-2-15,5 0-5 0,-1-2 0 0,0-2-4 16,2-1-2-16,3 0 5 0,-1-6 0 0,1-1 3 16,1-5 5-16,-1 1 3 0,-2-3 4 0,3-1 8 15,-3-1 3-15,0 0 2 0,-2 0 4 16,-2 0-9-16,-3 0 2 0,1 1-6 0,4-1-5 16,-6-1-2-16,2 2 1 0,-4 2 5 15,2 4 9-15,-2 1 27 0,-2 5 21 0,0 2 10 0,0 1-6 16,0 0-26-16,0 1-26 0,-2 2-18 15,-1 4-5-15,0 1-1 0,-4 4 6 0,2 2 6 16,-3 1 4-16,0 2 4 0,4-1 1 0,-2 1-4 16,2 1-5-16,-3 0-1 0,5-1-8 0,1-1-7 15,0-2-25-15,1-4-62 0,0 0-77 0,2-5-86 16,2-1-68-16,5-3-98 0,-2-1 17 16,-4 0-200-16</inkml:trace>
  <inkml:trace contextRef="#ctx0" brushRef="#br1" timeOffset="60653.54">18061 2909 2048 0,'0'0'240'0,"0"0"-267"16,0 0 25-16,0 0 23 0,0 0-53 16,0 0-113-16,0 0-152 0,0 0-154 0,0 0-23 15,0 0-244-15,0 0 555 0</inkml:trace>
  <inkml:trace contextRef="#ctx0" brushRef="#br1" timeOffset="61357.81">18111 3346 2257 0,'0'0'-16'0,"0"0"-11"0,0 0 50 15,0 0 29-15,0 0-26 0,0 0-21 0,0 0-9 16,0 0 5-16,0 0 5 0,0 0 9 16,0 0 2-16,44-125 0 0,-38 106 0 0,3 1-2 15,0-1-4-15,-4 2-4 0,4 3 4 16,-1 3-7-16,1 1 1 0,-3 2-5 0,0 2-6 16,1 2-6-16,-3 0-9 0,6 2-9 0,-3 2-10 15,1 0-2-15,-3 0-3 0,5 3 6 0,-3 3 7 16,-2 1 8-16,2 1 9 0,-1 0 2 15,0 3 4-15,-1-1-2 0,-1 0-2 0,-1 1 4 16,3-2 4-16,-5 0 6 0,1 1 1 0,2-2 7 16,-1-2 4-16,-3 1 3 0,0-1 1 0,0-3-6 15,0 1-1-15,0-3-4 0,0-1 8 0,0 1 11 16,0-1 12-16,0 0 5 0,1 0 3 16,-1 0 3-16,1-2-6 0,-1-2 0 0,0 1-16 15,0-3-21-15,2-1-13 0,2-2-11 0,0-3-4 16,2-1 3-16,-1-2 3 0,5 1-1 0,-2-1 1 15,0 2 3-15,-1 4-1 0,0 0-3 0,1 3-2 16,-1 1-2-16,-2 0-6 0,4 2-2 0,-2 1-3 16,-3 1-6-16,4 1-4 0,-4 1 5 15,4 4 9-15,-2 2 7 0,-3 2 18 16,0 1 5-16,2 1 8 0,-1 2 4 0,-2-1-3 16,3 2-4-16,-1-1-5 0,-2-1 2 0,3 0-1 15,-3-2 1-15,0 0 3 0,3 0 0 16,-3-3 3-16,-1-3-2 0,1 0 0 0,0-2-6 15,-2-2 14-15,2 0 11 0,-2 0 11 0,1 0 15 0,-1-2-4 16,1-1 1-16,1 0 0 0,-1-2-3 16,1-2-10-16,3-3-10 0,-2 0-13 0,4-2-13 15,1-1 0-15,-1-4-2 0,2 1 0 0,1 0-5 16,1 1 2-16,-1 1-1 0,-1 4 2 16,1 2 6-16,-1 2-6 0,-2 2 0 0,-1 0-6 15,1 2-2-15,1 1-3 0,-4 1 1 0,4 0 1 16,-4 2-4-16,3 3 9 0,0-1-1 0,-3 3 5 15,4 0 0-15,-5 1-6 0,4 0-5 0,-3 1-14 16,3 2-5-16,-3-2-35 0,3 1-48 0,1 1-73 16,-4 0-80-16,3-1-117 0,-5-3-55 15,-1-1-348-15</inkml:trace>
  <inkml:trace contextRef="#ctx0" brushRef="#br2" timeOffset="96943.44">24998 1917 523 0,'0'0'-34'0,"0"0"30"0,0 0-33 0,0 0 8 15,0 0 10-15,0 0 19 0,0 0 6 0,0 0 1 16,0 0-1-16,0 0 4 0,0 0 2 16,0 0-4-16,-89-23 7 0,80 21-3 0,0-1 12 15,-2 2 8-15,0-2 7 0,-1 0-4 0,-2 1-11 16,0-2 8-16,1 1-2 0,-1-1 12 0,-1 2 2 16,2-2-11-16,-3 2-6 0,3 0-10 15,-4-1-5-15,3 1-17 0,-4 0-2 0,-2-1-9 16,-1 1 0-16,0 1 7 0,-5-1 2 0,3-1 3 15,-4 2 5-15,-1 0 1 0,-4 0-3 0,0 0 6 16,-2 1-1-16,3-2-9 0,-6 2 2 0,0 0-6 16,-1 2 4-16,-3-2 5 0,-4-2 13 15,2 1 1-15,-2 0 6 0,5-1 12 16,-5 1-9-16,-1 1-10 0,-2 0-12 0,-4 1 0 16,-1 3 4-16,-3 1 19 0,-1 0 6 0,0-2-7 15,0 3-4-15,0 0-6 0,-3 0 3 0,0-1-7 16,-1 2 2-16,1-1-8 0,-1-2-10 0,0 1 9 15,0 2-6-15,0-2 9 0,0-2 2 0,2 2-4 16,-2-1-1-16,-2 0 4 0,1-2-1 0,0 2-8 16,-2 0 9-16,1 0-13 0,1 0 4 15,-1 0 4-15,1 0 4 0,2-2 4 0,1 1-5 16,0-2 11-16,1 0-15 0,0 0 5 0,3 0 5 16,-1-1-3-16,0 0 3 0,0 0 2 15,1 0 1-15,3-1-7 0,-2-2 3 0,0-2-7 0,2 2 17 16,1 0 7-16,1-3-4 0,-2 1 10 15,3-2-27-15,-2 3 9 0,4-2 2 0,-3 1 8 16,-1 0-1-16,-2 2-18 0,1-1 1 0,-1 2-14 16,2 1 5-16,-1-1 18 0,1-1 12 15,1 2-2-15,-1-2 13 0,6 3-1 0,-4-1-15 16,2 1 13-16,-3 0-18 0,4 0-7 16,-3 0-1-16,-2 1-9 0,1 3 11 0,-2-1 0 15,1 0 18-15,1 1-4 0,-1 0 3 0,1 3-1 16,1-2-9-16,-1 1-3 0,4 1-10 0,-3 1 10 15,0 1-10-15,4 1 21 0,-2 2 2 0,3 0-6 16,0 1 8-16,1-1-9 0,3 4-3 0,6-1-5 16,-3 1-2-16,6-2-12 0,-1 3 2 0,2-1-1 15,2-1-3-15,4-3 5 0,3 2 0 16,4-2 3-16,3 0-5 0,3 0 2 0,2 2-4 16,-2 0-5-16,2 0 5 0,0 1-4 0,0-1-1 15,1 0-3-15,6 1-1 0,-1 0-5 16,2 0 1-16,0-1 5 0,1 2-5 0,0 1 8 15,0 1-2-15,4 1 5 0,-1 3 2 0,5-1 3 16,0 0 5-16,-3 1-5 0,3 0 3 0,1 1-4 16,0-3-3-16,0-2 3 0,1 1-1 15,2-1 0-15,-1-2 3 0,1 1 4 0,4 0-4 16,-3-1 5-16,4 0-2 0,-3 1-1 0,4 0 2 16,-1 1 0-16,0-2 1 0,2 0-3 15,-1 1 3-15,2-2-3 0,-3-1 2 0,1 0 4 16,2 0-3-16,0-2 5 0,4 0-1 0,-1-1 2 15,1-2 3-15,1 1 2 0,1-1-4 0,3-1-1 16,-1-1-3-16,1 0-6 0,-1-1 1 0,4 0 0 16,-1-1 9-16,2 1-1 0,-1-3 2 0,2 2 3 15,0 0-16-15,1-2 1 0,0 2-1 16,0-2-6-16,1 2 7 0,-1-2 1 0,2-1-1 16,-3 2 1-16,5-2 0 0,-5-1-2 0,5 1 1 15,-1 1 1-15,1-2 2 0,-3 0 2 0,4-1-1 16,-1 0 7-16,-1 1-8 0,3-1 1 15,-2-1-2-15,0 1-6 0,2 0 5 0,-3 0-2 16,5 0 3-16,1-1 1 0,-1-1 5 0,4-2-2 16,-2-1 0-16,4 2-3 0,-1 0-2 15,0-2-1-15,0 2 2 0,-3-2 0 0,1 1-5 16,-2 0 3-16,-1 2-1 0,0-1-1 0,1 0 9 16,-2 1-3-16,1-3 3 0,2 1 0 15,1 2-1-15,0-1-3 0,3 0 3 0,0 1 7 0,2-1-3 16,1 1 1-16,-1-1-2 0,1 2-8 15,2-1-2-15,-4 0 5 0,7-2 0 0,-1 2 1 16,2-1 2-16,0 2-4 0,0 0 0 0,1 0-2 16,-2 0-3-16,3 1 2 0,-4 0 0 0,1 1 1 15,-2 1 0-15,1 1 1 0,-2-1-3 0,-1 1-3 16,3 0 6-16,-1 0-10 0,-3 1 2 16,4-4-1-16,-1 4 0 0,2-2 4 0,-2 2 3 15,2-2-1-15,-3 0-4 0,1 2 2 0,-2-1-1 16,-1 1 1-16,-4-1 1 0,1 0-2 15,-1 0-2-15,-2 1-2 0,-3-1-1 0,-1-1-3 16,0 1 2-16,-2-1 1 0,-2 0 2 0,-3 2 0 16,3-3 3-16,-5 1 1 0,2 0-2 15,-2-1 4-15,-2 2-4 0,-2-2 0 0,-5 0 4 16,1 0-3-16,-3 0 1 0,0-1-1 0,-3 1 1 16,-2 1-1-16,1-2 4 0,0 1 0 0,1-1-2 15,-3 0 0-15,1 0 0 0,0 0 0 16,-4 0 1-16,1 0 1 0,2 0-2 0,-3-3-1 0,2 2 0 15,-2-1 2-15,-1 1 0 0,1-2 1 16,-1 2 0-16,0-1-2 0,1 0 5 0,3 0-5 16,-1-3-2-16,4 2 2 0,-1-3-2 0,-1 0 4 15,-1 1 1-15,3 0 0 0,-3-1-2 0,-1 0-4 16,1 1 5-16,-1 0-4 0,-1-1 4 16,0 0-1-16,-3 3-1 0,1-1 0 0,-2 1 1 15,-1 0-2-15,2-1-1 0,-3 2 4 0,-1-2 0 16,3 1 5-16,-4-1-1 0,3-2 3 0,-4 2-1 15,1-1-2-15,3-1 6 0,-4-1-3 16,2-1 1-16,1-2 1 0,0 0-4 0,-3-1 1 16,2 1 1-16,-3-1 0 0,3-1-2 15,2-2 3-15,-5 1-4 0,4-1-2 0,-1-2 0 16,-2-1-3-16,5 2 2 0,-2-3-3 0,2 3 1 16,-1 1-1-16,-1 2 4 0,-3-1-1 0,4 2-4 15,-1-1 3-15,1 1-6 0,-2-1 1 0,4 1-3 16,-1-2 2-16,2 0-2 0,1 0 0 15,-2 2 8-15,-1 1-3 0,0-1 2 0,0-1-3 16,-1 1 1-16,1 0-2 0,-1 1 5 0,1-2 1 16,2 0-6-16,-3 1 6 0,1-2-6 15,1-1 3-15,-2 1 1 0,1-1 2 0,0 1 0 0,-5-1 1 16,2 3 4-16,-5-1-1 0,0 1 7 16,0-3 3-16,-2 3-5 0,0-2 0 0,-3-1-7 15,-2-3-2-15,-4 1-4 0,-2-3 3 0,-3 1-6 16,0-1-1-16,-4 1 3 0,1-1-7 0,1 2 7 15,-4 0-6-15,0-1 7 0,3 2-6 16,0 0 5-16,-1 1 5 0,1 0-10 0,4 2 10 16,-2 0-6-16,1 0 0 0,0 1 2 15,-2-2 4-15,2 0-10 0,-3 1-1 0,-2-1 8 16,2 1-12-16,-6-2 6 0,0 1-4 0,1 0-10 16,-7 2-2-16,-1 1-1 0,-2 1-4 0,-2-1-14 15,-4 4-1-15,-2 2-32 0,-7 0-22 0,4 4-17 16,-7 1-54-16,-1 0-53 0,-2 2-111 15,12 3-154-15,13-1-536 0</inkml:trace>
  <inkml:trace contextRef="#ctx0" brushRef="#br2" timeOffset="97950.06">19625 2319 86 0,'0'0'32'0,"0"0"9"0,0 0 3 0,0 0 4 15,0 0 1-15,0 0-16 0,0 0-16 16,0 0-6-16,0 0 4 0,0 0 2 0,0 0 16 15,0 0 4-15,-45-23 2 0,38 21 11 0,-2-1 0 16,-1 2 8-16,0-1 7 0,-1 0 6 0,-1 0-9 16,-4-1 7-16,-1 1-2 0,-1 0-15 15,-2-1-7-15,-4 1-10 0,-3 1 4 0,-2 1 9 16,-2 0 38-16,-3 0 15 0,-2 0-3 16,1 0-6-16,-1 1-25 0,2-1-15 0,-4 0-9 15,5 0-4-15,-4 0-13 0,2 1-6 0,-2-1 10 16,-4 1-4-16,1-1-2 0,0 0-3 0,-1 2-6 15,2-2-4-15,-1 0 5 0,-1 0 0 0,0 0-10 16,0 0 6-16,0-2 1 0,-1 0 5 0,1 0 1 16,1-2 13-16,-1 0-9 0,2-1-4 15,1 0 6-15,-2 1-19 0,1-1 10 0,-2 0-3 16,1-1-1-16,-1 1 4 0,3-2 0 0,-1 1 5 16,-1-2-3-16,5 1 3 0,-3 0-7 0,4-1-3 15,-3 1 7-15,0-1-6 0,1-1 0 0,-2 1-4 16,-1 0-4-16,3 1-6 0,-4 1 3 15,0-1 1-15,1 3 3 0,-1-2 12 0,-1 1-4 16,-1 0-3-16,1 2-5 0,-1-1-1 16,0 2-8-16,3-1 8 0,-4 2 2 0,2 0-9 15,1 1 12-15,1 1-2 0,1-1-5 16,1 0 1-16,4 0-1 0,1 0-8 0,3 0-3 16,3 0 8-16,1 0-11 0,5 1 0 0,5-1-4 15,-1 0-11-15,6 0-17 0,4 0-24 0,2 0-37 16,2 0-76-16,2-2-72 0,0-1-89 0,0-2-29 15,4-3 23-15,5-2 83 0,3-2 110 0,5-2 55 16,-7 4-47-16,1 3 147 0</inkml:trace>
  <inkml:trace contextRef="#ctx0" brushRef="#br2" timeOffset="98250.83">17095 1828 751 0,'0'0'6'0,"0"0"111"15,0 0-6-15,0 0 21 0,0 0 24 0,0 0-21 16,0 0-27-16,0 0-28 0,0 0-26 0,0 0-13 16,0 0-8-16,0 0-7 0,0 0-11 15,-133 52 1-15,114-38-9 0,-1 1-2 0,2 0 7 16,1 0-3-16,-2 1 1 0,0 0 0 0,-1 0 9 16,1-1 3-16,2 0 15 0,-3-1 8 15,4 0-3-15,1-1-1 0,1-2-7 0,3 1-4 16,1-2-16-16,3-2 2 0,3-1-20 0,2 0-12 15,0 0 10-15,2 0-10 0,3 1 8 0,4 2-1 16,4 1-4-16,4 2 3 0,3-4 10 0,5 3 3 16,9-4-16-16,6-2-38 0,5-1-34 15,6-4-56-15,7-1-47 0,0 0-55 0,5-5-130 16,-13-1 16-16,-18 4-247 0</inkml:trace>
  <inkml:trace contextRef="#ctx0" brushRef="#br2" timeOffset="99352.39">14067 2212 1152 0,'0'0'106'0,"0"0"-219"0,0 0 41 16,0 0 142-16,0 0 39 0,0 0 8 0,0 0-21 16,0 0-18-16,0 0 9 0,0 0 15 15,31-122 11-15,-31 115 5 0,-1-1-8 0,-3 1-25 16,-2 0-22-16,0 1-8 0,-4 0-13 0,0 1-11 15,-3 0-11-15,1 5-20 0,-1 0-19 16,-3 0-5-16,1 7-10 0,-4 4-7 0,-2 0 11 16,4 5 7-16,-3 3 1 0,4 0 8 0,-3 4 5 15,4-1-1-15,1-1 8 0,5 0-1 0,4-2-12 16,-1 1-4-16,4-3-6 0,2-1 2 16,0-1-2-16,2-1 3 0,5-1-14 0,0-4-10 15,2-2 10-15,0-2 1 0,2-4 19 0,0 0 13 16,3-1 2-16,-2-1 8 0,2-4 10 15,0-3 11-15,-1-3 7 0,-1 0 7 0,1-3-4 16,1-1-2-16,-3-4-6 0,0 0-5 0,2 0-4 0,-5-2-9 16,1 0 9-16,0-1-8 0,-3 0 6 15,0 3 4-15,-2 1-3 0,0 2 3 0,-3 6 7 16,-1 2 7-16,0 3-1 0,0 3 4 0,0 2-16 16,0 0-3-16,0 0-14 0,0 1-18 15,0 2-14-15,0 4-5 0,0 3 18 0,1 5 3 16,0 5 18-16,5 2-2 0,0 5-12 0,1-2 3 15,3 1-9-15,1-1-15 0,0-3-28 0,6-1-30 16,-1-2-30-16,7-4-40 0,1-2-60 16,-1-4-90-16,8-4-106 0,-7-1 24 15,-9-4-220-15</inkml:trace>
  <inkml:trace contextRef="#ctx0" brushRef="#br2" timeOffset="99742.47">14570 1914 2543 0,'0'0'-27'0,"0"0"-24"16,0 0 14-16,0 0 59 0,0 0 23 0,0 0-10 16,0 0-8-16,0 0-2 0,0 0-12 0,0 0 7 15,0 0-5-15,0 0-3 0,0 0-5 16,0 0-1-16,128-88-5 0,-110 86 0 0,-5 2 0 15,0 0-10-15,-3 0 5 0,-2 5-6 16,-1-1 3-16,-1 3 1 0,-2 1-4 0,-4 3 16 0,0 1-5 16,0 4 15-16,-3 0 2 15,-4 7-9-15,-4-1 4 0,-2 4-3 0,-1-1 4 16,-1 3-5-16,-2-3 4 0,0 3-10 0,-1-2-4 0,1 0 6 16,-2-1-1-16,5-2 5 0,2-1 1 15,1-4-1-15,3-2-5 0,3-2 0 0,1-4-2 16,4-1-8-16,0-2-3 0,0-2-8 0,4 0-2 15,4-2-3-15,2-2 2 0,6-1-2 0,1 0 5 16,6-4 5-16,1-4-4 0,4-4 1 16,2-3-18-16,-2-1-26 0,4 0-61 0,-4-2-100 15,0-1-165-15,-6 7-171 0,-6 1-543 0</inkml:trace>
  <inkml:trace contextRef="#ctx0" brushRef="#br2" timeOffset="99950.85">15152 1905 2525 0,'0'0'-43'0,"0"0"40"16,0 0 48-16,0 0 10 0,0 0-22 0,0 0-19 15,0 0-6-15,0 0 7 0,0 0-2 16,0 0-9-16,0 0-6 0,0 0-29 0,131-64-27 15,-112 56-67-15,0-3-105 0,0 3-142 0,0-1-185 16,-1 3 19-16,-9 2-215 0</inkml:trace>
  <inkml:trace contextRef="#ctx0" brushRef="#br2" timeOffset="100462.44">15905 1652 1867 0,'0'0'25'0,"0"0"47"0,0 0 26 0,0 0 12 15,0 0-52-15,0 0-22 0,0 0-7 16,0 0 0-16,0 0 8 0,0 0-6 16,0 0 11-16,-72-119-13 0,61 113-4 0,-3 3 0 15,-1 2-15-15,-2 1 1 0,-4 1-7 0,1 5 0 16,-1 3-6-16,-1 2 8 0,0 3-5 0,0 2-1 15,4 4 7-15,-2 0-9 0,3 6 6 0,4-2-3 16,2 4 4-16,2-1-4 0,1 1 8 0,6-2-3 16,2 1-11-16,0-4 9 0,9-1-17 15,-2-2 5-15,4-3 1 0,3-3-4 0,1-1-1 16,1-4-2-16,2-1 3 0,0-5-1 0,0-3 9 16,0-1-3-16,1-5 11 0,0-3 2 0,1-3 9 15,-3-3 6-15,2-2-10 0,-2 0 9 16,-2-4-7-16,-1 1-2 0,-1-2 6 0,0-2-4 15,1 1-3-15,-4-1-2 0,1 1-1 0,-1 0-5 16,-3 3 9-16,-1 1-5 0,-2 1 2 0,-1 7 7 16,-2 3 8-16,-1 4 15 0,0 2-1 15,0 2 5-15,0 0-13 0,0 4-11 0,-1 1-2 16,-2 6-8-16,-2 4-1 0,-1 3 2 16,0 4 3-16,1 3-3 0,0 0 9 0,2 2-4 15,3-2-8-15,0-2 2 0,2-2-12 0,6-3-4 16,1-1-11-16,3-2-14 0,2-4-20 0,3-1-29 15,0-4-32-15,-1-1-78 0,4-5-125 0,-4 0-298 16,-7 0-842-16</inkml:trace>
  <inkml:trace contextRef="#ctx0" brushRef="#br3" timeOffset="135232.94">10393 7066 0 0,'0'0'0'0,"0"0"0"0,0 0 45 16,0 0 3-16,0 0-10 0,0 0-9 0,0 0 1 15,0 0-1-15,0 0 2 0,0 0 10 0,0 0 3 16,0 0 10-16,-38-3 0 0,33 1-5 16,1 1-9-16,1 0-8 0,-3 1-11 0,2-1-13 15,-4 1-2-15,-1 0-8 0,0 0 0 0,2 1 0 16,-4 1 0-16,3 1-1 0,-4-1 0 0,1 2-2 15,-1-1 3-15,1-1 1 0,0 2 0 0,1-1 1 16,-1 0 0-16,-1 0-1 0,1-1 1 0,1 1 0 16,-3 0 2-16,1-1 0 0,0 3 2 15,2-2 1-15,-1 0-5 0,1 0 2 0,0 0-2 16,-2 0-1-16,1 0 0 0,1 0 2 0,1-1-4 16,-1 1 3-16,1 1 0 0,-1-1-3 0,-1 0 3 15,1 0-3-15,0 0 3 0,-2 0-2 16,-1 0 0-16,-2-1 1 0,4 2-1 0,-1-1 6 15,-1 0 0-15,1-1 0 0,0 0 0 16,2-1 0-16,0 2-4 0,-2-1-2 0,2 0 1 16,-2 2 0-16,-2-2 3 0,0 1 0 0,2-1 0 15,-4 1-3-15,2 1 1 0,1-1 2 16,-4 1-3-16,-1 0 5 0,2 1-2 0,-2 0 0 0,-1 1 5 16,1-1-6-16,0 1 2 0,0-2 0 15,-2 2-2-15,1-1 5 0,-2-1 1 0,1 1 0 16,-1 0 1-16,-1-2-3 0,-2 0-2 0,2 2 2 15,1-2-4-15,-2 1 6 0,0-1-2 0,0-1-4 16,-1 1 0-16,-1 0-2 0,1 0 3 0,-4-1 1 16,-2 0 5-16,1 1-4 0,-1-1-5 15,-1 0 0-15,-3 2-4 0,2 0 5 0,-3 0 0 16,0-1-1-16,-2 1-4 0,1-1 0 0,-2 0 2 16,-1 1 1-16,0-1 8 0,-1 1-6 0,-3-1-2 15,0 2 3-15,1-2-4 0,-7 2 5 16,3 0 1-16,-4-1-1 0,-2 2 0 0,-2-1-2 15,0-1 1-15,-1 3 0 0,-1-3 6 0,3 2-1 16,-3-1 2-16,-1 1 1 0,0 0 1 16,-2-1 0-16,1 5 0 0,-1-3 2 0,0 0 0 15,-2 0 8-15,4 0 4 0,0 0-1 0,0-1-3 16,3 0-3-16,1-2 2 0,2 1-5 0,0-1-1 16,0 0-3-16,2-1-5 0,-1-1 3 15,2 2-3-15,1-2-1 0,-2 1 2 0,1-1-4 16,0-1 1-16,2 1 3 0,0-2-4 0,3 2-1 15,1-2 3-15,2 0-4 0,0 0 2 0,0 0 0 16,5 0 1-16,-3 0 3 0,2 0 0 16,1 1 2-16,0-1 2 0,3 0 3 0,-1 0 3 15,1 0-1-15,0 0-5 0,-1-1-1 0,1-1-2 16,-3 2-1-16,1 0 2 0,-2 0-6 0,4 0-1 16,-3 0-5-16,1 2 1 0,1-1 3 15,-1-1 3-15,0 0 3 0,3 0-3 0,-1 0 3 16,0 0-1-16,-2 0 1 0,0 1 0 0,1-1-2 15,0 0 0-15,-3-1 1 0,3 0 2 0,-4-2-2 16,3 2 0-16,-5 1-3 0,-1-1-6 16,1 1 3-16,1 0-1 0,-4-1 2 0,2 1 2 15,0 0-3-15,-2-1 0 0,2 1-1 0,2-2 1 16,-3 2 5-16,0-1 0 0,1 0 0 16,0-1 1-16,-2 1-6 0,2 1 2 0,0-3-1 15,-1 1 2-15,-4 0 2 0,2-1-4 0,2-1 7 16,-2 1 1-16,-1-2-3 0,1 0-9 0,2 2 6 15,-1-2 6-15,2 1 12 0,-1-1 11 0,0 0-10 16,3 1-8-16,2-1-5 0,-3 0 0 0,0 0-2 16,0 1-1-16,3-1 2 0,-1 1-2 15,-3 0 3-15,2 0-1 0,1 1-1 0,-2-1-3 16,-1 1-1-16,0-1 2 0,0 2-6 0,-1-2 6 16,1 3-7-16,-1 0-4 0,0 0 8 15,2 1-2-15,3 0-4 0,-4 0 5 0,1 0-2 0,0 0-2 16,0 0 8-16,0 1 2 0,-2-1-3 15,4 0 1-15,-3 0 3 0,-5 1-6 0,2 0 6 16,2 1 1-16,-3 0-5 0,-2-1 6 0,2 1-8 16,-3 1 1-16,3-1 9 0,-3 0 0 15,3 3 7-15,-1-4 1 0,0 2-2 0,1-1-2 16,1 0-6-16,-2 1 2 0,2-1-6 0,-5-1-5 16,5 1 4-16,-5 1 3 0,5-2-2 15,-4 2 0-15,5-2-3 0,0-1-8 0,1 0 4 16,1 0 0-16,-1 0-1 0,0 0 4 0,2 0-2 15,0 0 0-15,-2 0-10 0,5 0-13 0,-3 0 0 16,0 3 11-16,0 0 23 0,1 0 19 0,2 2 4 16,-1-2-6-16,4 1-9 0,2 0-12 15,0 1 0-15,-1 1-1 0,0 0-2 0,0 1 3 16,0 0-4-16,3-1 0 0,0 2-1 0,1 0 1 16,-1-1 6-16,1-1 3 0,1 1 4 0,0-1 2 15,0 0 0-15,4 1-4 0,-2-1 0 16,0 1 0-16,3 1-2 0,-2 0 7 0,1 1 3 0,0-1 8 15,2 0 3-15,0-1-2 0,0 0 0 16,-1 0-2-16,5 1-2 0,-3-1-5 16,1 4-5-16,4-2-7 0,-1 1-4 0,0 2-1 15,0 2 2-15,-1 2-2 0,3 2-5 0,-2 5-3 16,1 2-3-16,2 2 3 0,-2 4 4 16,4-1 0-16,1 2-2 0,-1-1-1 0,3 3 1 15,1-3-2-15,2 0 0 0,1 0-4 0,-1-1-2 0,2-1 1 16,3-2 0-16,0 1 2 0,0-2-1 15,0-1 0-15,0-3-2 0,3 3 2 0,3-2 0 16,-1 0 3-16,2-1 2 0,-1 0-4 0,1 1 1 16,4-3-4-16,1 0 0 0,0-1-1 0,2-1 1 15,-1 0 3-15,5 2-2 0,1-3 2 16,-3-1 1-16,3-1-3 0,0-1 0 0,4-1-1 16,1-3 3-16,-2 0-2 0,1 0 7 0,4 0-4 15,-1-1 4-15,0 0 4 0,0 0-7 16,0-2 4-16,3 1-3 0,1-2-5 0,-3 0 2 15,3 0 2-15,2-2 5 0,-1 2 1 0,2-1-2 16,-2 1 2-16,1-2-7 0,1 0 2 16,2 2 7-16,-1-1-5 0,4 1 4 0,-2-1 1 15,0 1-6-15,4-1 5 0,0 0-4 0,-1-1-2 16,3 1 4-16,-2-3 0 0,0 2 4 0,1-4-2 16,-1 3 7-16,2-3-7 0,1 1-1 15,4-1 0-15,-2 0-2 0,2 0 2 0,1 0 0 16,0 0 0-16,1-1-4 0,2-2 2 0,-1 1 3 15,2 0 0-15,0 0 1 0,-1-3-1 0,2 1 0 16,1-2 0-16,-2-1 4 0,0 0-3 0,5-1 3 16,-2-1 1-16,3 1-1 0,-4 0 0 0,6-3-4 15,-1 3 1-15,-3 0-7 0,2-1 9 16,0 0-3-16,-2 1 0 0,0 0 3 0,-1-1-4 16,3 1 2-16,-3 1 0 0,3-1 0 0,2 0-1 15,1-1 6-15,1-1 9 0,1-4-1 0,4 1-2 16,-3 0-6-16,-1 0-12 0,1 1-4 15,-2 0 4-15,-2 1-3 0,-4 2 3 0,4 1 3 16,-5 2-2-16,0 2 3 0,-2 1-1 16,-1 1-1-16,0 1 1 0,-2 1-1 0,0 0 4 15,-2 0-3-15,0 2 2 0,-5 2-3 0,-1 0 0 16,-1 1 4-16,0 1-4 0,0 0 2 0,-1 1 4 16,0-1-2-16,0 1 0 0,-1 0 3 0,2-1-5 15,-2 1 0-15,0-1 2 0,-1-1-2 0,4-1 4 16,-1 1 6-16,0-3 1 0,1 2-2 15,0-2-4-15,-2 1-5 0,1-1-2 0,3-1 2 0,-3 1 0 16,4 0 1-16,1-2 0 0,-5 0-1 16,8 0 0-16,-3 0-2 0,2 0 4 0,0-2 0 15,-1-1 2-15,1-2 3 0,1 1-1 0,1 0-1 16,-5-1 0-16,2 3 0 0,-3-2-2 16,3 1 3-16,-2-1-1 0,1 2 1 0,0-2-4 15,1 2 1-15,0-2 2 0,2 0-2 0,-1 0 6 16,3 1-3-16,1-2-1 0,-1 2 1 15,0-2-4-15,0 0 1 0,-3 0-2 0,-2 1 0 16,0-1 1-16,1-2 1 0,-3 2 1 0,3-1 0 16,-2 1 3-16,1-2 0 0,0 1 1 0,1 0-1 15,-2 0 0-15,5 1-3 0,-4-1 1 16,1 2-1-16,1-1-1 0,-4 0 0 0,1-1-1 16,0 2 2-16,-1-3-1 0,2 1 1 0,-3-3 0 15,6 2-3-15,-4-1 1 0,2 0-4 16,-1 1 2-16,0-1 2 0,0 1-2 0,0-1 3 15,-1 3-4-15,0 0 4 0,-3 0-3 0,-2 2 2 16,1-1 0-16,-2 2-2 0,-2 0 1 0,-1 0 0 16,3 2-1-16,-3 0 2 0,-1 0-2 0,0 0-4 15,1 0 1-15,-3 2-1 0,3-1 2 0,-2 0 1 16,2 1 0-16,-2-1 6 0,1 1-6 0,1-1 4 16,-1-1-1-16,1 0-5 0,3 0 5 15,-5-1-3-15,3-2 3 0,-3 0 2 0,0-1-2 16,0 1 0-16,-2-1-2 0,4 0 0 0,-3-1 0 15,0-2 4-15,0 1-1 0,3 0 3 16,-4-1 1-16,0 0 0 0,0-2 1 0,4 0-2 16,-4 0 0-16,0 0-5 0,-1 0 3 0,-1 1-1 15,-1 1 1-15,0 0-2 0,-2 1-1 16,-1 0-1-16,1 1-2 0,-5 0 3 0,0 0 0 16,-2 0 0-16,-1 0 1 0,-2 1-3 0,0-1 1 15,1 0 0-15,-3 2 1 0,1-2-1 0,2-1-2 16,-5 2 2-16,1-1-1 0,2-1 1 15,-2 2 1-15,0-2-2 0,-2-1 2 0,3 0 2 0,-1 1-1 16,-1-1 1-16,-1 0 0 0,2-2-3 16,-1 1 5-16,-2 0-1 0,0-1 4 0,0-2 1 15,0 2-2-15,3-2 4 0,-3 1-2 0,1 0 2 16,-2-1 1-16,1 2-2 0,0-2 2 0,-1 1 1 16,-1 1-1-16,1 1 0 0,-2-1 0 15,-2 1-1-15,2 0 2 0,1-2 4 0,-4 1-1 16,1 1 3-16,0-2-1 0,-3-1-5 0,-1 2 5 15,3-2 1-15,-3-1-1 0,0 0 4 0,-2-2-4 16,0-3-1-16,0 2 0 0,0 0-3 16,-2-2 3-16,-4 1-2 0,3-1 2 0,-2-1 3 15,-1-1-2-15,-2 1 0 0,-1-3-2 16,3 0-3-16,-3 1 9 0,-2-1 1 0,-4 0 3 16,4 1 1-16,-4-3-5 0,-1 3-6 0,0-2 0 15,0 0-3-15,-2-1-1 0,-1 1-3 0,3 1-3 16,-8 2-3-16,3-1-3 0,0 3 2 0,-1 1-3 15,-1 3-2-15,-2 1-4 0,2 1-6 0,-1 2-9 16,-1 1-16-16,3 1-24 0,1 1-34 16,0 2-48-16,1-2-84 0,3 3-149 0,6-1-155 15,6 2-802-15</inkml:trace>
  <inkml:trace contextRef="#ctx0" brushRef="#br3" timeOffset="135657.64">10552 7458 1681 0,'0'0'225'0,"0"0"-219"0,0 0-7 16,0 0 21-16,0 0 17 0,0 0 15 0,0 0 11 15,0 0-2-15,0 0 5 0,0 0-6 0,0 0-13 16,0 0-16-16,0 0-13 0,0 0-5 16,89 2-7-16,-67 0-2 0,-1-1-2 0,6 0-3 15,-4-1-2-15,0 1-2 0,-1-1-6 0,-1 0-10 16,0 0-16-16,-3 0-33 0,-2 0-38 0,1-2-46 16,2-3-57-16,-5 1-75 0,5-4-55 15,-6 0-11-15,-2 1 12 0,-3 3-111 0</inkml:trace>
  <inkml:trace contextRef="#ctx0" brushRef="#br3" timeOffset="135917.01">10932 7222 783 0,'0'0'167'0,"0"0"-67"16,0 0-19-16,0 0 18 0,0 0-3 0,0 0-10 16,0 0-6-16,0 0-20 0,0 0-19 0,0 0-10 15,0 0-7-15,0 0 3 0,0 0 2 0,85 72 0 16,-68-63-1-16,-3 1-3 0,2-1 2 15,-3 1-2-15,-3 0 7 0,-1 1 7 16,-4 0 8-16,1 1 12 0,-5 0 5 0,-1 1 3 16,0 0-9-16,-9 2-7 0,-3 2-10 0,-6 0-8 15,-3 4 0-15,-3-3 0 0,-3 1 0 0,-4 2-3 16,6-5-2-16,-3 3-15 0,0-3-5 0,5-1-13 16,0 0-21-16,5-3-24 0,2-2-42 15,5-2-67-15,6-1-104 0,1-2-145 0,2-1-63 16,2-3-562-16</inkml:trace>
  <inkml:trace contextRef="#ctx0" brushRef="#br3" timeOffset="136476.79">11679 7314 1499 0,'0'0'46'0,"0"0"16"16,0 0 34-16,0 0 60 0,0 0-28 0,0 0-44 15,0 0-32-15,0 0-16 0,0 0-7 0,0 0-4 16,0 0 3-16,0 0-1 0,0 0 5 0,0 0-2 16,20-112-7-16,-29 110-7 0,-4 1-13 15,-2 1-11-15,-5 3-8 0,-5 4 1 0,2 4-3 16,-5 2 5-16,3 3 3 0,-3 1 2 0,-1 4 1 16,4-1-2-16,0 0 4 0,3 3-4 15,2-2 8-15,9-3 3 0,3 1-2 0,4-2 6 16,4-1-8-16,0-2-2 0,4-1-1 0,5-2-1 15,1-1-1-15,7-5-1 0,-1 0 2 0,5-4-2 16,4-1 1-16,-1-4-3 0,2-3-2 16,-1-5-5-16,2-2-2 0,-4 0 1 0,-2-2 6 15,-2 1 7-15,0 0 6 0,-7 1 6 0,1 2 4 16,-3-1 4-16,-2 2 2 0,-2 1 0 16,-1 2 0-16,0 2 0 0,-3 3 3 0,-2 1 6 15,1 2 5-15,-1 0-1 0,0 1-1 0,0 6-8 16,0 2-7-16,0 4 0 0,-2 3-6 0,-3 2 0 15,2 0-4-15,0-1-4 0,3 0-4 0,-1 0-18 16,1 0-30-16,1-3-61 0,4-2-80 0,4-2-162 16,-2-3-127-16,-3-3-719 0</inkml:trace>
  <inkml:trace contextRef="#ctx0" brushRef="#br3" timeOffset="136989.49">12073 7153 2439 0,'0'0'-4'0,"0"0"16"0,0 0 42 16,0 0 3-16,0 0-24 0,0 0-12 0,0 0-3 16,0 0-6-16,0 0-7 0,122-41-3 15,-102 39-2-15,-2-1-2 0,-4 3 0 0,3 0-2 16,-3 3-1-16,1 1 0 0,-2 3 0 0,-3-1 2 15,0 1 2-15,-3 0 0 0,-3 1 5 0,-3 0 2 16,-1 2 2-16,0 1 2 0,-4 1-2 0,-7 5-3 16,-4-3-2-16,0 3-1 0,-4 0-1 0,-3 0 1 15,-1 1 1-15,0-1-1 0,1-2 5 16,2-2 2-16,2 0 0 0,6-4 0 0,3-3-5 16,7-1-12-16,1-4-5 0,1-1-5 0,4 0-1 15,9-1 5-15,3-7 3 0,4-2-5 0,5-4-7 16,0 2-6-16,0-1-6 0,1 1 3 15,-3 1 9-15,1 0 7 0,-2 2 8 0,-2 3 5 16,-5 1 1-16,4 3 0 0,-4 2 0 0,-1 0-1 16,-4 2 2-16,-1 4 4 0,-3 2 2 15,-2 1 0-15,-2 3 3 0,-2 2 1 0,-1 0 0 16,-6 1 2-16,-1 2 1 0,-1-1-1 0,-4 1 2 16,0-1-4-16,1 0 3 0,-5-1 4 15,4-1 3-15,-5 1 5 0,5-2 2 0,-4-1-1 16,4-1-2-16,-4 1 3 0,5-3 0 0,0 1 0 15,0-3-2-15,2-3-9 0,2 1-6 0,-2-2-9 16,3 0-4-16,4-1-2 0,0-1-13 0,-2-1-15 16,5 0-30-16,-1 0-41 0,0 0-62 0,1 0-101 15,0-2-125-15,0 0-118 0,0 0-522 0</inkml:trace>
  <inkml:trace contextRef="#ctx0" brushRef="#br3" timeOffset="137252.71">12784 7260 2730 0,'0'0'153'0,"0"0"-131"0,0 0 12 15,0 0 21-15,0 0-1 0,0 0-11 16,0 0-15-16,0 0-13 0,0 0-2 0,0 0-8 15,0 0-1-15,0 0-1 0,0 0-2 0,0 0-5 16,111-21-5-16,-91 16-14 0,-1-1-21 16,2-1-23-16,1-2-41 0,-2 1-35 0,9-3-29 15,-3 2-54-15,4-3-70 0,3 1-112 0,1 0-91 16,-7 2 8-16,-11 4-179 0</inkml:trace>
  <inkml:trace contextRef="#ctx0" brushRef="#br3" timeOffset="137796.92">13553 7154 531 0,'0'0'216'0,"0"0"52"0,0 0 34 0,0 0-27 16,0 0-59-16,0 0-37 0,0 0-33 15,0 0-18-15,0 0-10 0,0 0-11 0,0 0-9 16,0 0-11-16,0 0-14 0,0 0-10 0,31-54-7 16,-31 47-14-16,-2 2-6 0,-1-1-12 0,-1 1-9 15,-1 0-6-15,0 0-4 0,-3 2 3 16,0 0-8-16,-4 2-5 0,-1 1-3 0,-2 0-6 16,-2 3 2-16,0 2 1 0,-2 4-1 15,5-1-3-15,-3 3 3 0,0 0-1 0,2 2 1 0,0 2 1 16,1 1 0-16,1 1 2 0,1 2-2 15,2-2 4-15,3 1-1 0,-1 1-1 0,6-2 1 16,1-1-8-16,1-2-1 0,0-1-5 16,2-3-4-16,4 1-2 0,2-5-4 0,5-1-1 15,1-4-4-15,6-1-4 0,0-3-6 0,1-6-1 0,2-2-2 16,0-1 9-16,-1-2 8 0,-1 0 10 16,-4-2 14-16,-1 1 9 0,1 0 9 0,-4 0 5 15,2 0 4-15,-1-1 4 0,-3 2 1 0,-1 1-1 16,1 2-4-16,-2 2-2 0,-2 1-4 15,-3 3 5-15,0 1 4 0,-1 4 11 0,-3 0 10 16,0 0 4-16,0 6 0 0,0 2-12 0,-1 3 0 16,-5 1-8-16,4 2-3 0,-1 2 15 0,0 3-9 15,1-1 2-15,0 1-2 0,1-1-11 16,1-1-8-16,0 0-3 0,3-3-7 0,6-2-11 16,3-3-6-16,0-2-19 0,3-3-27 0,0-1-53 15,4-3-87-15,-1 0-177 0,-3-3-233 16,-6 0-828-16</inkml:trace>
  <inkml:trace contextRef="#ctx0" brushRef="#br4" timeOffset="145583.18">24672 4811 707 0,'0'0'176'16,"0"0"-141"-16,0 0-15 0,0 0 42 15,0 0 51-15,0 0 32 0,0 0 4 0,0 0-29 16,0 0-32-16,0 0-19 0,0 0-8 0,0 0-1 15,-16-16 2-15,15 14-4 0,-1-2-7 0,-4 2-9 16,3-1-8-16,-5-1-9 0,2-1-7 0,-1 2-7 16,-3-2-10-16,-4 1-1 0,3-1-6 0,-3 0 1 15,1 1 1-15,-4-2-2 0,0 3 2 0,-3-2-3 16,-3 2 1-16,0 1-3 0,-5 0 4 16,0 1 6-16,-1 1 0 0,-2 0 0 0,0 0-1 15,-2 0 1-15,1 0 2 0,-1 0-1 16,-1 1-4-16,-3-1-2 0,0 2-1 15,3-1-1-15,-4-1 3 0,3 1-3 0,-2-1 3 16,1 0 2-16,0 1 1 0,1-2 0 0,1-1 0 16,3-2 3-16,0-1 0 0,-1 1 4 0,2-2 2 15,-3 0-1-15,4 0-1 0,-4-2-1 0,2 3 1 16,-2 0-3-16,0-1 2 0,-2 3-1 0,2-1-2 16,-2 1-1-16,0 1-1 0,0-1 4 0,4 0-7 15,-2 2 0-15,1-3-3 0,0 2 0 16,-1 0 5-16,1 0 1 0,-1 2 0 0,1-1-1 15,1 1 3-15,-2-1-1 0,2 0 0 0,-2 0 1 16,2 1-5-16,-3-1 0 0,2 1 1 0,-2 0 3 16,2-2-1-16,-1 1 0 0,0 0 1 0,-2 0-5 15,2-1 4-15,-1 1-1 0,0-1 2 0,1 1-3 16,-2-1 2-16,1 0-1 0,0 0 0 16,1-1 3-16,-2 1-2 0,2 0 2 0,0-2 1 15,0 2-2-15,0-2-2 0,-1 1 2 0,-4-2-2 16,5 2-1-16,-4-3 9 0,3 1-1 0,-3 1 1 15,1-1-1-15,-5 1-4 0,0-1 0 16,-1 1-6-16,-1-1 7 0,2 0 4 0,-3 2-4 16,2-2 0-16,-2 1-6 0,1-1-4 15,-1 1 0-15,-2 0 3 0,3 0-3 0,-2 1 8 16,1 0-1-16,1-1 2 0,0 2 1 0,1-1-6 16,-3 0 0-16,1 1 0 0,0 0 5 0,-3-1-2 15,-1 2 0-15,3 2 2 0,-2-1-10 16,1 0 5-16,-3 0-3 0,3 5-1 0,-2 0 1 15,1 0 0-15,0 3-1 0,1 0-3 0,-3 0 2 16,4 2-3-16,-3 0 4 0,0-1 2 0,1 0 5 16,1-1-1-16,1 1-2 0,0 1 0 0,3-1-7 15,1 0 4-15,1 2-1 0,-2 0 4 16,1 1 6-16,1-1-5 0,-3 2 1 0,2-1-5 16,-2 2 0-16,0 0 3 0,3 1 2 0,3-1 0 15,-2-1 1-15,1 1-3 0,-1-1 1 0,3 0-1 16,0-1-4-16,0 2 6 0,1-1-2 0,3-1 0 15,2 0 4-15,0 2-7 0,1 0-1 16,5 1 1-16,-4 2-2 0,4 1 3 0,-3 1 0 16,3 2 0-16,-3 0-2 0,5 3 6 15,0-1 4-15,2 2 2 0,2 1-1 0,-2 0-2 16,8 1-2-16,-1 1-3 0,0 0-1 0,7 0-1 16,-2 1-1-16,4 0 0 0,-1-1 0 0,5 4 0 15,-1-3 2-15,1 5 2 0,0-2-1 0,0 4 3 16,2-2 1-16,5 3 4 0,1-1 1 15,-2 1-3-15,4-3 0 0,5 2-5 0,-1-3-1 16,2 1 3-16,0-2 2 0,3 0-1 0,3-3 0 16,3 1-2-16,-2-3-1 0,1 1 1 0,3 0-2 15,-1-3 0-15,1 0 1 0,2 1-2 16,3-4 2-16,-1 1 0 0,4-1 3 0,1-2-2 16,2-1 2-16,2-1 1 0,3-1 0 0,-1 1 2 15,4-5 1-15,-1 0 0 0,3-2 0 0,2 0 1 16,1-3 1-16,1-1-3 0,-1 0 0 15,1-2-3-15,-1 0-4 0,2-2 4 0,2 2 4 16,-2-2 0-16,0 1 5 0,4-1-3 16,-3 1-3-16,2-1 0 0,-1 1-2 0,0-1 0 15,2 0-2-15,2-1 3 0,0-2-1 0,2 0 4 16,1 1 0-16,0-1-2 0,0 0-2 0,-1 1-1 16,-1 0-1-16,-4 2 0 0,0-1 1 0,-4 2 0 15,-1-1-2-15,-3 2-2 0,0-1 2 0,1 2-3 16,-2 1-1-16,3-2 4 0,0 1-1 0,2 1 6 15,0-1 0-15,2 0-1 0,0 1 0 16,2 0-3-16,-4 0 1 0,0 1-2 0,1 1 2 16,0-1 0-16,1-1 0 0,-2 0 2 0,4-1-3 15,1-1 2-15,3-1 1 0,1 2 1 16,1-2 0-16,2 0 1 0,1 0 1 0,-3-2 0 16,3-1 1-16,0-1 1 0,-2 1 1 0,3 2-6 15,0-2 3-15,-3 0-2 0,2 0-3 16,-1 0 5-16,-2 1-3 0,0-1 2 0,-1 0 1 15,-1 1-1-15,-4 1-1 0,-2 0 0 0,-3-1 0 16,0 1-2-16,-1 1-3 0,-2-1 0 0,-2 2-1 16,3 0 0-16,-3-2 3 0,0 2-1 15,1-2 1-15,-1 0 1 0,2-2 0 0,-2-1 0 16,1 0 0-16,-1 0-2 0,0 0 1 0,-2 0 1 16,2-4 0-16,-4 0 1 0,0-1-2 0,2-1 4 15,-6 1-5-15,2 1 2 0,1 0 0 0,-2-2-2 16,-1 1 2-16,-3 1 0 0,4-3-1 0,-4 1 0 15,-1-1 1-15,-1 1 0 0,-2-1 2 16,0 0 1-16,-2-3 1 0,0 1 1 0,-6 0 0 16,5-2 2-16,-3 1-1 0,0-3 2 0,-1 2-1 15,-4-1-4-15,3-2 2 0,-5 0-1 0,-1 0-2 16,-1-2 2-16,-1-2 1 0,-3-1-2 16,-1-2-1-16,1-2 1 0,1-3-4 0,-2-1-1 15,1-1-1-15,-1 1-1 0,0-3-1 0,-1 1 0 16,-1-1-2-16,-1 1 0 0,-5-1 3 0,4 3 2 15,-6-1 4-15,-1 1 4 0,0 2 0 0,-1 0 4 16,-6 0 0-16,3-1 3 0,-3 2 3 16,-2-1-3-16,-1-2 0 0,-1 2 2 0,1 0 8 15,-1 3 3-15,1 0-3 0,1 0-8 16,-2 2-7-16,2-1-8 0,0-1-1 0,0 0 0 16,-1-1-2-16,1-2 0 0,2-1-2 0,-2 0 2 15,0-1-3-15,1 2 4 0,2-1 0 0,-3 1 0 16,1-3 1-16,-1-1-5 0,-1-2 1 0,1 0-2 15,-1-2 3-15,-1 5 4 0,1-1 1 16,-1 3 3-16,0 0-5 0,0 1 1 0,-1 2-1 16,-6 1 2-16,5 0 1 0,-5 1-2 0,-4 3-4 15,1-1-5-15,-6 1 1 0,1 2 0 0,-2 1-1 16,-1-1-1-16,-2 2-4 0,2 0-7 16,-1 1 2-16,1-1 0 0,2-1-3 0,0-3 6 15,1 2-2-15,2 0 0 0,0 0 1 16,2-1-7-16,3 2-7 0,1 0-11 0,1 0-13 0,1-1-21 15,0 1-34-15,-3 1-58 0,2 1-114 16,-3 2-161-16,4 4-169 0,6 2-172 0</inkml:trace>
  <inkml:trace contextRef="#ctx0" brushRef="#br4" timeOffset="146412.96">19370 5496 1483 0,'0'0'-50'0,"0"0"64"0,0 0 17 16,0 0 36-16,0 0 22 0,0 0-4 15,0 0-24-15,0 0-28 0,0 0-34 0,0 0-24 16,0 0-16-16,0 0-5 0,-113-33 8 0,84 43 9 16,-3 6 17-16,-5 1 4 0,2 3 16 0,-4 2 12 15,-1-2 15-15,-1 1 20 0,1 2 3 16,-1 0-4-16,-1 3-11 0,2-2-10 0,-2 4-11 15,1 0-1-15,-2 3 3 0,0-1 4 0,1 3 12 16,7-2 3-16,-1-2-6 0,6-2-8 16,5 0-11-16,6-6-13 0,1 0-6 0,7-3-9 15,2-2-8-15,5-2-11 0,2-2-18 0,2-2-26 16,0-1-37-16,4-1-49 0,6-2-55 16,1-1-33-16,4-2-33 0,1-2-8 0,0-1 40 15,-6 0-214-15</inkml:trace>
  <inkml:trace contextRef="#ctx0" brushRef="#br4" timeOffset="146759.38">18360 5769 835 0,'0'0'-62'16,"0"0"52"-16,0 0 21 0,0 0 23 15,0 0 22-15,0 0 0 0,0 0-7 0,0 0 4 16,0 0 4-16,0 0 7 0,-87 119 6 0,83-98 7 16,-3 0 1-16,4 1 1 0,-2 0-1 15,3 2-8-15,0-1-10 0,1 0-9 0,1 0-8 16,0-2-8-16,0-2-7 0,2-1-8 0,2 0-8 15,3-2-3-15,3-1-1 0,0 1-2 0,1-2-4 16,2-1-6-16,3-3-5 0,2-1-5 0,1-2-4 16,3-4-6-16,1-3-9 0,4 0-25 0,-2-4-36 15,2-5-38-15,2-3-29 0,-4-2-24 16,3 0-28-16,0-1-29 0,-10 4-222 0,-3 4 246 0</inkml:trace>
  <inkml:trace contextRef="#ctx0" brushRef="#br4" timeOffset="147682.62">17442 6806 1085 0,'0'0'44'0,"0"0"29"0,0 0 33 16,0 0 19-16,0 0-8 0,0 0-34 15,0 0-25-15,0 0-17 0,0 0-14 0,0 0-6 16,0 0 1-16,0 0 3 0,0 0 6 0,-31-117 5 16,25 111 3-16,-3 2-3 0,-1 1-10 0,-4 3-12 15,0 0-21-15,1 1-11 0,-5 6-8 0,-1 4-2 16,-1 4 2-16,0 3-3 0,-1 1-1 15,2 3 4-15,-1 2 1 0,5 1 1 0,-2 1 0 16,6-1-1-16,0-1-3 0,2 2-3 0,6-3 1 16,0-1 0-16,3-2-4 0,0-2-7 0,6-3-10 15,3-3-5-15,2-4 9 0,-1-1 11 16,2-5 18-16,5-1 15 0,-3-1 7 0,3-2 8 16,-2-6 6-16,0-2 5 0,-2-4 1 0,3-1 2 15,-4 0-2-15,0-1 6 0,-2 0 10 0,-1-1 3 16,-1-2 2-16,-4 3-2 0,2 1-6 0,-3 1-2 15,-2 2-3-15,0 1-2 0,0 4-3 16,-1 2-1-16,0 1 4 0,0 2 4 16,0 2-1-16,0 0-3 0,0 0-15 0,0 0-19 15,0 2-12-15,0 5-1 0,0 2 8 0,4 4 10 16,-1 4 6-16,1 2-3 0,3 2-6 0,-2 0 0 16,1 1-12-16,3 1-17 0,1-1-45 0,0 0-75 15,2-3-59-15,5-1-44 0,-4-2-60 0,-2-6 20 16,-3-2-301-16</inkml:trace>
  <inkml:trace contextRef="#ctx0" brushRef="#br4" timeOffset="148044.17">17917 6522 1385 0,'0'0'864'0,"0"0"-902"16,0 0 35-16,0 0 58 0,0 0 19 15,0 0-18-15,0 0-29 0,0 0-15 0,0 0-3 16,0 0-3-16,0 0 1 0,0 0 2 0,0 0-1 16,0 0-2-16,-39 105 4 0,34-87 0 0,-5-1-1 15,2 2 4-15,-1-3 2 0,1 3 2 0,0-1 5 16,2-2-5-16,-1-3-1 0,4 1-3 0,1-1-6 15,-2-3-1-15,4 1-4 0,0 0-4 16,0-2 3-16,2 2-2 0,2-2 3 0,-1-2 0 16,4-1-4-16,-1-1 0 0,2 0-2 0,1-3-2 15,2 0 1-15,2-2-2 0,2 0-3 0,-1 0 2 16,3-2 0-16,3-3 1 0,-3-2-6 16,-2 1-15-16,2-3-25 0,-2 0-43 0,1 1-61 15,-3 0-84-15,0 1-85 0,0 0-79 0,-4 3-22 16,-5 2-404-16</inkml:trace>
  <inkml:trace contextRef="#ctx0" brushRef="#br4" timeOffset="148253.04">18111 6722 1147 0,'0'0'302'15,"0"0"-199"-15,0 0 15 0,0 0 35 0,0 0-22 16,0 0-30-16,0 0-16 0,0 0-11 0,0 0-11 15,0 0-11-15,0 0-9 0,0 0-10 0,-21 134-10 16,17-115-11-16,-4 1-5 0,0-3-11 16,4-1-15-16,-2 0-20 0,0-2-32 0,0-2-38 15,5-3-56-15,0 1-113 0,1-2-128 0,0-3-47 16,0-2-450-16</inkml:trace>
  <inkml:trace contextRef="#ctx0" brushRef="#br4" timeOffset="148515.93">18367 6759 2311 0,'0'0'64'0,"0"0"-43"15,0 0 20-15,0 0 32 0,0 0-5 0,0 0-30 16,0 0-17-16,0 0-5 0,0 0-1 16,0 0-4-16,0 0-2 0,0 0-8 0,0 0-9 15,99-36-14-15,-88 30-20 0,5 0-39 0,-5-1-67 16,2 0-100-16,-3 1-124 0,1-1-125 0,-1 1-43 16,-3 2-191-16</inkml:trace>
  <inkml:trace contextRef="#ctx0" brushRef="#br4" timeOffset="149088.01">18891 6708 1945 0,'0'0'-39'0,"0"0"-17"16,0 0 66-16,0 0 81 0,0 0-2 0,0 0-33 16,0 0-14-16,0 0-8 0,0 0 1 15,0 0-5-15,0 0-1 0,0 0 4 0,0 0-1 16,100-128 2-16,-98 119-5 0,-1-1-1 0,-1 1-3 16,0-2-3-16,0 3 4 0,-2 0-4 15,-5 3-1-15,-1-1-5 0,1 2-7 0,-3 2-8 16,-5 2-8-16,3 0-6 0,-2 2-6 0,-3 5 1 15,-2 2-2-15,0 5 4 0,5 1-1 0,-4 1 4 16,4 1 2-16,0 4 1 0,4 1 9 16,-1 1-3-16,5 1 0 0,0 1 1 15,2 0-6-15,0 1 1 0,3-2 0 0,1 1 1 16,0-4-1-16,4-1 3 0,1-4-5 0,3-2-3 16,0-3-7-16,3-4-6 0,-1-2-1 0,0-3-2 15,2-2 9-15,-1 0 7 0,0-4 13 0,2-6 8 16,3-3-1-16,-4 0 1 0,0-2-2 0,3-2 2 15,-4-2 1-15,-1 1 3 0,0-1 0 0,-2 1 0 16,-3-1 0-16,1 1-2 0,-4 1-1 0,3-1-2 16,0 4 2-16,-3 1-7 0,-2 2 0 0,1 4 2 15,-1 3-3-15,0 2 14 0,0 2 6 16,0 0 0-16,0 1 0 0,0 4-9 0,0 6-5 16,0 2-2-16,0 4 2 0,0 1-1 15,0 2-3-15,0 0-2 0,1-1-1 0,4 2-1 16,-1-1-4-16,5-4-9 0,-2 3-20 0,3-5-34 15,0-1-70-15,3-3-117 0,-2-2-119 0,0-2-110 16,-3-3-605-16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0T14:05:31.30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1027 915 753 0,'0'0'67'0,"0"0"94"0,0 0 51 0,0 0 3 16,0 0-46-16,0 0-89 0,0 0-32 15,0 0 4-15,0 0 19 0,0 0 9 0,0 0 0 16,0 0-9-16,9 2-5 0,3-2-12 0,8 0-29 16,0-2-2-16,0-1-24 0,3 0-5 15,1 0 10-15,1-1-15 0,-1 1-14 0,1-1-50 16,-1 0-86-16,4 0-157 0,-5 2-146 0,-5 0-52 15,-5 0-138-15</inkml:trace>
  <inkml:trace contextRef="#ctx0" brushRef="#br0" timeOffset="180.69">1199 1056 1327 0,'0'0'568'0,"0"0"-531"0,0 0 0 16,0 0 58-16,0 0-6 0,0 0-48 0,0 0-5 15,0 0-11-15,0 0 7 0,0 0-4 0,0 0 3 16,0 0-24-16,0 0-25 0,0 0-8 0,56 13-44 16,-37-17-58-16,0-5-109 0,2 1-147 0,2-2-140 15,-8 3-123-15,-4 3 328 0</inkml:trace>
  <inkml:trace contextRef="#ctx0" brushRef="#br0" timeOffset="400.75">1310 752 1356 0,'0'0'187'0,"0"0"-193"16,0 0 68-16,0 0 83 0,0 0-10 15,0 0-23-15,0 0-22 0,0 0-9 0,0 0-3 16,0 0-5-16,133-12-15 0,-112 18 9 0,0 5-31 16,-2 2-18-16,1 3 12 0,-7 3-37 15,0 6 7-15,-5 1-13 0,-2 3-21 0,-6 4-12 16,-3 1 1-16,-3 1 1 0,-7 0-23 0,-1-2 2 15,0 0-59-15,0-2-65 0,0-4-69 0,2-3-116 16,1-2-81-16,2-5-215 0,5-7 539 0</inkml:trace>
  <inkml:trace contextRef="#ctx0" brushRef="#br0" timeOffset="1650.42">2052 790 1821 0,'0'0'-53'0,"0"0"58"0,0 0 99 16,0 0 36-16,0 0-23 0,0 0-49 15,0 0 7-15,0 0-6 0,0 0-35 0,0 0-4 16,0 0-14-16,0 0-5 0,0 0-11 0,0 0 15 15,-34-10-24-15,28 10-12 0,-4 0 2 0,0 0-19 16,-2 0 4-16,-2 5 2 0,0 1 22 0,1 2-16 16,-3 2 21-16,3 2 1 0,-1 4-24 15,0 0 22-15,4 1-15 0,0 4 9 0,4-2 4 16,0 2 10-16,3 1-6 0,0-1 1 16,1 1 12-16,2 2-14 0,0-4 1 0,6 0-6 0,1-2-3 15,0-2-4-15,2-2 17 0,1-2-1 0,2-3-18 16,0-1 18-16,3-3-11 0,-3-4 9 15,0-1 12-15,4-1-2 0,-4-6 9 16,0-2-2-16,-1-3 21 0,-1-3-14 0,-1 0 14 0,-1-2 4 16,-5-1-21-16,2 0 8 0,-4 1-15 15,-2-2-7-15,1-2-15 0,-3 2 13 0,-2 1-19 16,-3-2-2-16,-1 2 24 0,-1 0-29 0,0 2 13 16,-3 2-3-16,4 1-9 0,-2 0 2 0,-1 4 8 15,2 2-6-15,0 1-17 0,2 3 11 16,-2 1-28-16,6 2 4 0,-2 0-4 0,4 0 0 15,-1 1 6-15,2 3 1 0,1 1 22 0,0 0-18 16,1 3 21-16,3-2-6 0,3 1-6 16,-2-1 16-16,4 0-1 0,1-1 1 0,-1-1 11 15,1-1 16-15,4-1-10 0,0 0 14 0,-1-1 7 16,-1-1-12-16,4 0 17 0,-3 0-1 0,1 0-2 16,1-4 0-16,-4 1 8 0,3-1 2 0,1 0-20 15,-3 1 13-15,-1-1-16 0,0 2-6 0,1 0 3 16,-1 2 4-16,-2 0-10 0,-1 0 3 15,1 0 13-15,-1 1-18 0,-2 2 10 0,1 3-3 16,0 2 1-16,-3 0-1 0,2 2 9 16,-2 4-2-16,3-1-25 0,-3 2 11 0,3 0-14 15,-3 0 2-15,3 1 7 0,0-1-21 0,-1-1-32 16,3-2-40-16,1 0-35 0,1-2-50 0,2-3-5 16,1-1 5-16,-1-4 27 0,3-2 44 0,2 0 23 15,-1-4 14-15,1-2-3 0,1-2 12 0,-2-3 3 16,0 1 16-16,2-4 27 0,-6 1 8 15,3 0 15-15,-3-1 6 0,0-2 16 0,-2 2 16 16,-4-1 51-16,1 2 48 0,-6-2 35 0,1 4 54 16,-3 1 13-16,0 0-9 0,0 3-24 15,-5 2-48-15,-4 1-62 0,0 3-29 0,-4 1-24 0,3 0-31 16,-5 3-1-16,1 4-14 0,1 2-2 0,-1 2-1 16,0 4 16-16,3 1-4 0,0 3-1 15,0 1 25-15,2 1-14 0,1 1 10 16,4 0 1-16,-1-2-8 0,4 0-14 0,1-1-3 15,0-3 1-15,1-3-30 0,5-1 21 0,1-6-11 16,2 0-3-16,2-5 14 0,2-1 0 16,0-2 5-16,3-8-13 0,-1-3 14 0,2-3-21 15,-1-5 6-15,0 0 16 0,0-4-6 0,-1 1 13 16,-3-2-1-16,-1-1 6 0,-3 1-19 0,1-4 10 16,-3 9-13-16,-1-3-21 0,-3 8 40 0,1-2-14 15,0-1 2-15,-1-3 5 0,-2 1-10 0,0 1-9 16,2-2 16-16,-2 2 31 0,1 1-17 15,-1 0 27-15,0 2-24 0,0 3-54 0,-1 0-11 16,1 9-4-16,0-2 9 0,-2 6 31 0,-3 1 32 16,-2 11-43-16,-5 10 17 0,3 12 2 0,-1 5-10 15,0 5 36-15,2 0 3 0,0-1 8 16,6-4-13-16,2-5 5 0,0-3-23 0,0-4-24 16,5-2-4-16,1-4-15 0,3-5-8 0,2-3 1 15,-2-3 16-15,3-4-18 0,0-4 22 16,4-1-4-16,-3-4-24 0,4-4 10 0,-4-3-15 0,3-3 13 15,-2-3 10-15,0-1 19 0,0 0 0 0,-2 0 1 16,-2-1 15-16,1 2-13 0,-2-1 21 16,1 1 4-16,-6 4 19 0,3 1 20 15,-5 3 34-15,2 1 23 0,-2 3-12 0,-2 3 5 16,0 2-54-16,0 0-19 0,0 1-14 0,0 6-5 16,1 2 3-16,-4 3 1 0,-1 1 25 0,2 3-23 15,0 3 16-15,-1 2-5 0,-1 0-22 0,3 1 6 16,1-1-13-16,1 0-23 0,-1-3-63 15,7 0-57-15,-2-3-102 0,2-5-109 0,3-3-68 16,0-3-47-16,-5-3-59 0</inkml:trace>
  <inkml:trace contextRef="#ctx0" brushRef="#br0" timeOffset="1792.62">2784 594 1264 0,'0'0'861'0,"0"0"-837"0,0 0 2 0,0 0 12 15,0 0-18-15,0 0-59 0,0 0-84 0,0 0-37 16,0 0-37-16,0 0-94 0,0 0-50 16,0 0-99-16,0 0 16 0,-21 30 206 0</inkml:trace>
  <inkml:trace contextRef="#ctx0" brushRef="#br0" timeOffset="2803.72">2797 1052 544 0,'0'0'299'0,"0"0"8"15,0 0 31-15,0 0-41 0,0 0-66 16,0 0-73-16,0 0-44 0,0 0-45 0,0 0-28 16,0 0-26-16,0 0 4 0,0 0-2 0,58-140-31 15,-48 114 15-15,2 0-21 0,-2 4-3 0,1 0 8 16,0 2-4-16,0 5-10 0,-2 4-22 16,0 3 0-16,-1 3-41 0,-2 3 13 0,-1 2 14 15,-2 4 10-15,4 6 34 0,-6 1 15 0,2 4 13 16,1 2-9-16,-3 4 21 0,1 1-15 0,-2 1-1 15,0 1 23-15,1-1-9 0,-1-1 13 16,1-1-4-16,3-3 8 0,-3-2-14 0,0-2 17 16,1-2-2-16,-2-5-25 0,4-2 15 0,0-1-22 15,-2-3 10-15,-1-1 16 0,5-1 13 16,-3-5-8-16,3-2-16 0,-1-3-4 0,5-2-33 16,-2-2 11-16,1-3-4 0,1 0-11 0,-4-2-10 15,3 1-2-15,-1-3-4 0,3 1-20 0,-3 2 23 16,0-1-15-16,-4 2 9 0,5 3 26 0,-5 2 1 15,2 2 9-15,-4 4-7 0,0 2 0 0,1 4-39 16,-3 1 13-16,0 0 10 0,0 5-6 16,-3 3 40-16,1 1-7 0,1 5 10 0,-2-1-1 15,-2 4 11-15,3 0 1 0,0 2-4 0,1 0 21 16,1-2-18-16,0 2 10 0,0-2-10 16,4-1-9-16,2-2-7 0,-1 1 1 0,4-5 4 15,2-1-17-15,0-2 19 0,3-2-6 0,1-4 5 16,2-1 10-16,-3-1-3 0,4-6-11 0,-1-4-7 15,-2 1 12-15,2-4-14 0,-2 1 18 16,0-5 4-16,-1 2-10 0,-4-1 6 0,1-1 0 16,-1 0 7-16,-1 1-11 0,-2-1 15 0,-3-1-11 15,2 3-1-15,-3 0 18 0,-2 0 1 16,-1 3 6-16,0 1 5 0,-1 5-1 0,-6 0-22 16,3 3-3-16,-4 3-19 0,-1 1-10 0,2 0 0 15,-4 7 7-15,3 2 6 0,-3 2-11 0,1 5 23 16,1 0-13-16,1 1 4 0,-1 4 19 0,2 0-11 15,4 0 11-15,0 1-9 0,2-1-8 0,1-1-24 16,0 1-9-16,1-3-17 0,2-2-38 16,4-3-1-16,2-1-37 0,2-1-22 0,1-3-17 15,0-4-18-15,5-1-13 0,-2-3-3 0,3 0 29 16,3-2 13-16,0-6 46 0,-1-2 36 0,2-2 20 16,2 0 26-16,-3-5 14 0,-1 3 27 15,0-4 8-15,-4-2 40 0,3 2 16 0,-3-1 20 16,-1-2 37-16,-3 0 3 0,3 0 12 0,-5 0-2 15,-1 1 2-15,-2 3-15 0,0-1 12 0,-5 5-9 16,-1 1-21-16,-1 4-8 0,-1 2-38 16,-4 4-23-16,-6 2-36 0,-3 0 1 0,1 7-26 15,-6 3 1-15,0 4 23 0,0 6-18 0,-2 2 29 16,-1 3 10-16,2 3 17 0,1 0-1 16,3 1-8-16,0 0 6 0,5-3-35 0,3-1 6 15,5-4-4-15,3-1-13 0,0-4 1 0,3-3 0 16,7-2-10-16,3-4-11 0,0-3 26 0,5-4-24 15,-2 0 22-15,3-7-10 0,0-4-12 0,-2-1 15 16,-1-4-9-16,1-2 17 0,-3 1-15 0,0-1 12 16,-1-2-9-16,-3 3-9 0,0 0 16 15,-2-1-15-15,-3 1 7 0,2 4 6 0,-3 0 3 16,1 2 0-16,-3 2 15 0,-1 3 4 0,-1 2-16 16,0 2 4-16,0 2-12 0,0 0-4 0,-1 4-6 15,-6 3 18-15,4 2-15 0,-3 3 6 16,2-1 22-16,-3 3-19 0,3 2 8 0,-3-1-8 15,5 1-15-15,0-2-17 0,2 0-7 0,0-1-30 16,1-2-48-16,6-2-42 0,0-1-82 16,4 0-97-16,5-2-126 0,-4-3-77 0,-3 0-203 15</inkml:trace>
  <inkml:trace contextRef="#ctx0" brushRef="#br0" timeOffset="3617.43">4179 1021 1702 0,'0'0'-22'0,"0"0"48"0,0 0 37 0,0 0 31 16,0 0 8-16,0 0 3 0,0 0-9 0,0 0 8 16,0 0-5-16,0 0-26 0,0 0-9 15,0 0-21-15,0 0-14 0,0 0-17 0,99-34 6 16,-81 15-22-16,-3-2-3 0,2-2 22 0,-4 2-22 16,2 1 14-16,-5-1-9 0,-5 4 1 15,2 2-9-15,-4 0 16 0,-2 3-3 0,-1 2-18 16,0 2 7-16,-2 2-24 0,-6 1 2 0,2 3-13 15,-3 2 21-15,-6 0-17 0,4 1 0 0,0 5 28 16,-2 3-17-16,-2 3 31 0,2 3 11 16,2 1-7-16,1 2 0 0,-1 3 10 0,2 0-7 15,5 0-13-15,-2 1 19 0,4 0-25 0,3-2 4 16,-1 0 15-16,1-2-15 0,7-3 2 0,1-3-10 16,4-1 12-16,3-3-14 0,-1-5 17 0,4-3 4 15,2-1-16-15,0-3 6 0,-1-6-2 0,2-1 1 16,-1-4-20-16,-1-4 25 0,1 0-23 15,-2-2 15-15,0-1 30 0,-2 0-12 16,-4-1 12-16,2 0-15 0,-2-1 3 0,-2-1-16 16,-2 6 17-16,-4-1 11 0,2 6-3 0,-5-4 18 15,5 2-32-15,-6-6-4 0,2 1-20 0,0-2 1 16,1 1 0-16,-3 0-3 0,0-1 28 0,-1 2-8 16,1 2 26-16,-2-1-10 0,1 2-22 0,0 3-9 15,0 1-1-15,0 7 16 0,0 0-7 16,0 7 9-16,-8 0 4 0,-1 15-1 0,-3 8-6 15,-1 12 13-15,5 5-16 0,4 5-1 0,-2 0 39 16,5 0-25-16,1-7 16 0,0-2-9 0,1-4-30 16,6-4 17-16,0-2-29 0,1-5 0 15,2-2-6-15,1-4-10 0,0-3-3 0,1-3-5 0,0-5 12 16,-1-2-7-16,0-2 13 0,2 0 1 16,1-5 7-16,-3-3-3 0,2-3 9 0,-1-1 7 15,3-1-10-15,-4-1 19 0,1-1-4 0,-2-2 2 16,-1 1 9-16,-1 0 2 0,-2-2-3 0,2 2 2 15,-5 3 31-15,3 0 3 16,-4 4 23-16,-1-1 22 0,-1 6-15 0,0 1-7 0,0 3-8 16,0 0-24-16,0 2-19 0,0 5 7 15,-1 2-12-15,-2 1 3 0,-2 2 10 0,2 3-4 16,0 2-4-16,-4-1 0 0,5 1-2 0,-2-1-20 16,1 2-2-16,3-3-32 0,0-2-48 0,0-1-41 15,1-3-84-15,5 1-130 0,-2-6-114 16,4-1-53-16,-6-2-165 0</inkml:trace>
  <inkml:trace contextRef="#ctx0" brushRef="#br0" timeOffset="3799.7">4884 538 2054 0,'0'0'432'0,"0"0"-328"15,0 0 12-15,0 0 49 0,0 0-60 0,0 0-52 16,0 0-6-16,0 0-39 0,0 0-7 0,0 0-21 15,0 0 5-15,0 0-41 0,0 0-12 16,0 0-58-16,0 0-121 0,0 0-111 0,0 0-190 16,0 0-123-16,0 0-305 0</inkml:trace>
  <inkml:trace contextRef="#ctx0" brushRef="#br0" timeOffset="3972.63">4267 651 2458 0,'0'0'-79'0,"0"0"-38"0,0 0 133 0,0 0 32 15,0 0-44-15,0 0-5 0,0 0 0 16,0 0 2-16,0 0-35 0,0 0-4 0,126-27-54 16,-97 21-133-16,0 1-136 0,0 2-179 0,-8-1-223 15,-7 3 487-15</inkml:trace>
  <inkml:trace contextRef="#ctx0" brushRef="#br0" timeOffset="5280.54">4980 813 1861 0,'0'0'231'0,"0"0"-194"0,0 0 73 15,0 0 26-15,0 0-27 0,0 0-18 0,0 0-18 16,0 0-12-16,0 0-18 0,0 0 1 0,0 0-24 15,0 0-3-15,0 0-16 0,-14 0-20 16,7 5 6-16,-1 2 2 0,2 1 12 0,-3 3-10 16,0 0 16-16,1 4-17 0,3-1-2 0,-2 2 21 15,-1 1-17-15,6-1 11 0,0 0-4 0,1 1-6 16,1-2-8-16,0-1 4 0,1-2-8 16,3-2-21-16,4 0 16 0,0-5-12 0,1-2 16 15,3-1 17-15,-1-2 9 0,1-2-2 0,6-5-12 16,-2-4 6-16,2-3-18 0,2-3 11 15,-2-1 11-15,1-2 1 0,-3-2 2 0,1 1 11 16,-3-4-7-16,1 1-16 0,-3-1 18 0,-1 5-26 16,-1-1 11-16,-3 7 38 0,-2-6-19 15,3 3 3-15,0-4-18 0,-2-1-13 0,0-1-17 16,2 0 28-16,-4 0 16 0,3 1-15 0,-5 0 25 16,4 3-17-16,-4 0-16 0,-1 0-10 0,0 3-8 15,0 1-18-15,-1 8 7 0,3 0 9 0,-3 7 4 16,0 0 27-16,0 0 7 0,-5 4 14 0,-4 15-14 15,-2 10-7-15,-3 11 5 0,8 2-29 16,-2 1 25-16,6-2-4 0,0-1-8 0,2-7 10 16,1-2-8-16,0-6-22 0,3-1 4 0,1-5 4 15,0-3-24-15,1-2 22 0,3-1-18 0,-4-6 2 16,1-1 13-16,0-2 15 0,-2-3 22 16,3-1-2-16,-1-2 29 0,2-4-20 0,-1-2 6 15,-1-3 7-15,2 0-11 0,-1-2-2 0,-1-2-14 16,0 0 7-16,2-1-32 0,-1 0 25 15,-1 0-13-15,0 0-8 0,-2 2 24 0,0 1-18 16,2 3 5-16,-5 2-12 0,2 1 1 0,-1 4-34 16,-2 2-9-16,0 1-3 0,0 0-7 0,0 2 36 15,0 5 30-15,0 1 12 0,0 1 1 16,0 1 8-16,0 3-7 0,0 0-4 0,0 2 25 16,0-2-11-16,0 1 0 0,0-1 8 0,1 1-13 15,2-2-11-15,-1 0 3 0,4-3-5 0,-2 1-17 16,5-3 11-16,-2-2-16 0,0-2-2 0,0-2 10 15,3-1 9-15,1 0 2 0,1-4 4 0,1-3 7 16,-1-1-15-16,1-2 13 0,-3-3 3 16,1 1-6-16,2 0 1 0,-3-2 9 0,-1-1-4 15,-1 2-7-15,0 0 8 0,-3-2-23 16,0 0 4-16,-3 2 8 0,1 0-6 0,-1 2 5 16,0 2-13-16,-2 0 8 0,0 3-5 0,-2 2-7 15,-3 2-8-15,2 2-23 0,-3 0 5 0,2 0 5 16,-2 5 15-16,2 3 12 0,-1 1 12 0,1 3 5 15,-1 0 15-15,1 3 21 0,2 2-9 16,0 1 10-16,-1 0-13 0,1 0-1 0,1 1-8 16,1-2 0-16,0-1 2 0,1 2-26 0,4-5 9 15,-1 0-16-15,5-3-6 0,0-2 12 16,1-2 5-16,0-2 6 0,1-3 2 0,1-1 18 16,3-1-20-16,0-6 12 0,2-1-3 0,-2-3-13 15,3-2 12-15,-1-1-3 0,-3-2 12 0,4-1-17 16,-4-1 13-16,3 0-15 0,-5-2-1 15,3-2 22-15,-4 6-11 0,0-3-3 0,-6 5 15 16,4-1 4-16,-1-1-27 0,1-7 18 0,1-4-29 0,-3 2-36 16,6-7 19-16,-6 2-13 0,1 3 13 15,2-2-6-15,-2 1 32 0,-3 0-8 0,2 2 9 16,-1 0 52-16,-3 7-49 0,1-2 16 0,1 5-36 16,-4 5-20-16,0-3 14 0,-1 8 17 15,0 0 37-15,1 0-14 0,-1 11 30 0,-1 5-18 16,-7 18 1-16,-1 13 15 0,2 5-30 0,-2 15-11 15,0-3-9-15,3-1 6 0,3-2 0 16,3-6 19-16,0-8-13 0,0-3-16 0,4-4-8 16,5-6 0-16,0 0 4 0,1-4-19 0,5-2 24 15,-2-4-32-15,-2-4-5 0,7-3 20 0,-4-4-15 16,2-5 11-16,-1-2 0 0,1-1 6 16,-3-6-8-16,3-5 21 0,-3 0 6 0,-1-3-15 15,0-3 16-15,-1 0-9 0,0-1 1 0,-2-5-9 16,-2 2 6-16,3-4-30 0,-3 1-11 0,-3 5 26 15,1 0-21-15,-3 8 64 0,-1-1 17 0,0 2 3 16,-2 5 9-16,1-7-19 0,0 5-7 0,0-3-29 16,-6-1 23-16,-2 9-60 0,-3 1 13 15,0 2 20-15,-2 9-6 0,1 6 49 0,1 2-5 16,0 4 20-16,1 0-16 0,2 1 8 0,0 2-2 16,5-2-19-16,-2-1-8 0,4-1-8 15,1-2-8-15,0-2-30 0,1-1 10 0,6-2-33 16,-1-2-12-16,-1-1 8 0,4-5-35 0,1 0-10 15,0-4-39-15,0-1-46 0,2 0-66 0,1-3-70 16,3-3-57-16,-5-1-89 0,-4 3 372 0</inkml:trace>
  <inkml:trace contextRef="#ctx0" brushRef="#br0" timeOffset="5511.25">5590 570 2769 0,'0'0'-59'16,"0"0"-7"-16,0 0-7 0,0 0 68 0,0 0 43 16,0 0-11-16,0 0 9 0,0 0-5 0,0 0-2 15,0 0-17-15,0 0-4 0,0 0-43 16,0 0-38-16,0 0-17 0,122 26-59 0,-96-26-51 15,-1 0-126-15,5 0-140 0,-5 0-111 0,-10 0-254 16</inkml:trace>
  <inkml:trace contextRef="#ctx0" brushRef="#br0" timeOffset="6467.4">6349 872 310 0,'0'0'-20'0,"0"0"56"0,0 0 47 0,0 0 56 15,0 0 0-15,0 0 10 0,0 0 15 0,0 0-13 16,0 0-16-16,0 0-4 0,0 0-21 16,0 0-30-16,0 0-7 0,0 0-44 0,-95-39-7 15,93 31-6-15,0-1-13 0,2-1-7 16,0 0-9-16,0 0 9 0,0-4-21 0,0 1 15 15,0 0 8-15,2 4-17 0,0 2 11 16,0-3 32-16,0 3-2 0,-1 2-11 0,0-9 23 16,2 6-57-16,1-7 7 0,-1 0 24 0,1 1-19 15,0 0 20-15,-2-1 1 0,3-1 7 0,-3 1 13 16,2-1 36-16,-2 1 19 0,0-2 0 0,0 2 22 16,-1 0-19-16,-1 1 1 0,0-1-30 0,0 9-19 15,0-5-39-15,0 5-19 0,-3 0 25 16,2 1-14-16,-7 5 29 0,1 2-4 0,-5 12 1 15,-6 10 0-15,7 7-23 0,-5 13 1 0,9 2-18 16,1 2 8-16,5 0 9 0,2-1-4 16,9-5-1-16,5-5-10 0,3-3-13 0,2-6-1 0,1-1 12 15,0-7-13-15,0-1 20 0,1-5-5 16,-1-4-8-16,-3-5 14 0,1-1 11 0,-3-4 11 16,0 0-2-16,-1-7 19 0,-1-2-20 0,1-2 2 15,-4-6 9-15,1 1-15 0,-2-1 5 0,-2-1 0 16,1-3 8-16,-3 1-12 0,-1-1 16 15,-1 2-10-15,-2 1-16 0,2-1 14 0,-4 2-12 16,0 3 4-16,0 1 11 0,0 4 7 0,0 1-12 16,-4 2 6-16,2 4-19 0,0 2-31 15,-1 0 11-15,0 2-10 0,0 6 27 0,1 2 14 16,-1 1 14-16,0 3 7 0,1 2-19 0,0 4 17 16,1-2-14-16,1 1 1 0,0 1 6 0,1-2-2 15,7 0-12-15,-4-1 9 0,4-2-1 16,-1-3-16-16,1 0 15 0,-1-3-12 0,2 0 6 15,0-4 6-15,0-1 15 0,-2-3 3 0,1 0 6 16,0-1 23-16,1 0-18 0,-1-4 3 0,-2-2 0 16,2-2-6-16,-1-1-4 0,-1-1 14 15,-1 0-7-15,-1-3-24 0,0 2 17 0,-3-2-17 0,-1 0-5 16,0 0 8-16,0 0-9 0,-5 0-16 16,0 0-6-16,-3 2 8 0,-2-1-24 0,0-2 13 15,-1 1 2-15,-1 1-9 0,-1 1 5 16,-1-1 4-16,4 3 7 0,0-1-21 0,-1 0 30 15,5 5-37-15,2 0 5 0,3 4 53 16,1 1-27-16,0 0 17 0,0 0-21 0,-2-7-24 0,-1 2-15 16,0-1 23-16,2 0 11 0,1 6-24 15,-1-7 34-15,5 1-21 0,1-1 17 0,7-3 11 16,-3 6 4-16,3-2-3 0,4-1-13 0,-4 1 23 16,0 0-12-16,6 0 30 0,-5 2 5 0,6-1-16 15,0 2-5-15,-4-1 0 0,3 2 10 0,-2 2-14 16,-1-1 38-16,1 1-20 0,4 1 11 15,-7 5 14-15,8 4-38 0,-4 3 1 0,-3 4-27 16,-3 2 24-16,-2 2-13 0,-5 1 25 0,-1 1 8 16,-1 0-34-16,1-2 24 0,-2 1-26 0,1-1-1 15,1-1-12-15,1 1-17 0,1-3-17 0,1 0-28 16,2-2-13-16,2-1-62 0,4-3-52 0,1-1-108 16,3-3-124-16,-4-2-129 0,-4-3-368 0</inkml:trace>
  <inkml:trace contextRef="#ctx0" brushRef="#br0" timeOffset="7301.9">8026 604 818 0,'0'0'198'0,"0"0"-301"0,0 0 0 0,0 0 68 15,0 0 6-15,0 0 34 0,0 0 12 0,0 0 2 16,0 0 34-16,-61 123-24 0,54-90 2 16,-2 3-15-16,4 2 1 0,0 0 4 15,4 3-7-15,-3-1-6 0,2-2-8 0,-1 1 12 16,2-2-6-16,-3-4 8 0,2 0 1 0,-2-6-1 16,3 0 3-16,-4-7 26 0,1-3 32 0,0-3 23 15,-1-2 50-15,3-5-14 0,-3-3-28 0,-2-4-32 16,5 0-41-16,-4-4-18 0,1-5 5 15,0-5 18-15,0-3-8 0,-1-1 15 0,2-6-9 16,0-4-27-16,2-3-11 0,1-3-7 0,1-6-12 16,0 1-15-16,2-3 13 0,4-1-23 0,3 2-1 15,-3 2 28-15,4 2-18 0,0 6-7 0,2 3-8 16,1 7-14-16,1 5-20 0,-3 3 17 0,1 8 0 16,-1 3-9-16,1 2 45 0,-2 1 7 15,-2 7 31-15,0 2 22 0,-1 4 11 0,-2 0-2 16,0 2 2-16,-2 0 33 0,-2 1-6 0,-1-2 22 15,0 0-1-15,-1-1-12 0,-3 0-5 16,-3-2 20-16,2-4 4 0,-2 2-14 0,1-3 10 16,1-2-34-16,-1 0-18 0,4-1 0 0,-1-2-10 15,2-1-11-15,-1-1-13 0,2 0 1 16,0-1-41-16,0-4 11 0,3 1-4 0,2-3-5 16,0 0 17-16,0-4 3 0,4 0 15 0,1-5-18 15,1 0 21-15,2-4-22 0,-2 3 1 0,1-1 7 16,-5 6 5-16,2-4 12 0,1-1-25 15,0-4 17-15,5-7-42 0,-4 5 22 0,2-8 2 0,-1 4-21 16,0 0 29-16,-1-1-24 0,1-1 23 16,-2-1 8-16,-1 2 29 0,0 0 18 0,-1 2-1 15,-2 6 35-15,0-3-46 0,-1 6-11 0,-2 0-23 16,-1 0-33-16,-2 10 4 0,2 0 17 16,-2 7 64-16,0 0-7 0,0 0-14 0,-3 0-12 15,-2 6-32-15,-5 9 18 0,3 0 34 0,3 8-2 16,-1 10-19-16,3 6 13 0,-1 12-38 0,4 3 8 15,1-2-2-15,4-4-22 0,2-6 16 16,4-4-22-16,0-8-24 0,1-6-39 0,-2-3-33 16,2-5-67-16,0-2-68 0,0-3-56 0,-2-3-102 15,-1-2-38-15,-6-2 246 0</inkml:trace>
  <inkml:trace contextRef="#ctx0" brushRef="#br0" timeOffset="7503.57">8001 494 2222 0,'0'0'-119'16,"0"0"11"-16,0 0 28 0,0 0 82 0,0 0 48 16,0 0-9-16,0 0 26 0,0 0-33 15,0 0-18-15,0 0 0 0,0 0-24 0,0 0-27 16,0 0-44-16,0 0-69 0,117 9-164 0,-93-8-133 15,2-2-111-15,-13 2-2 0</inkml:trace>
  <inkml:trace contextRef="#ctx0" brushRef="#br0" timeOffset="7684.78">8641 728 2359 0,'0'0'67'0,"0"0"31"15,0 0 38-15,0 0-3 0,0 0-51 0,0 0-59 16,0 0-8-16,0 0-42 0,0 0-6 0,0 0-8 16,0 0-27-16,0 0-17 0,0 0-54 15,0 0-115-15,25-19-268 0,-22 15-750 0</inkml:trace>
  <inkml:trace contextRef="#ctx0" brushRef="#br0" timeOffset="11360.9">9349 435 0 0,'0'0'0'0,"0"0"0"0,0 0 133 0,0 0 111 15,0 0 26-15,0 0-19 0,0 0-16 0,0 0-25 16,0 0-39-16,0 0-37 0,0 0-47 0,0 0-27 15,11-25-35-15,-11 25-12 0,0 0 30 0,0 0-25 16,0 0 32-16,0 2-10 0,-5 5-17 16,-4 4 2-16,1 1-16 0,-3 2 21 15,-6 10-24-15,-4 1-8 0,-7 11-10 0,1-2-22 16,0-1 12-16,0-3 1 0,5-4-11 0,5-5-51 16,4-7-53-16,2-3-91 0,9-4-60 0,-1-4-42 15,3-2-52-15,0 1 77 0,2-2 97 0</inkml:trace>
  <inkml:trace contextRef="#ctx0" brushRef="#br0" timeOffset="11567.51">9099 413 779 0,'0'0'274'0,"0"0"-236"0,0 0 3 15,0 0 43-15,0 0 30 0,0 0-28 0,0 0 44 16,0 0-13-16,0 0-4 0,0 0 15 0,0 0-33 15,0 0 7-15,0 0-36 0,0 0-1 16,12 48-33-16,0-38-4 0,2 1 6 0,-2-1-45 16,6 3 5-16,1-2-36 0,0 0-24 0,0 0-39 15,8 3-46-15,11 4-99 0,-2 0-153 16,8 2-93-16,-19-8 9 0,-8-4 178 0</inkml:trace>
  <inkml:trace contextRef="#ctx0" brushRef="#br0" timeOffset="11835.47">9654 521 1910 0,'0'0'-31'0,"0"0"47"15,0 0 34-15,0 0 37 0,0 0-33 0,0 0 19 16,0 0-12-16,0 0 4 0,0 0 8 0,0 0-31 15,0 0-23-15,0 0-17 0,0 0-6 16,0 110-12-16,1-83 32 0,1-1-1 0,3-1-19 16,-2-3 6-16,1-3-4 0,1 2 3 0,2-1-4 15,-1-2 1-15,2 1-37 0,-1-1-30 16,-1-1-32-16,2-1-76 0,0-1-70 0,-1-1-108 16,0-3-131-16,0-3 43 0,-5-2-64 0</inkml:trace>
  <inkml:trace contextRef="#ctx0" brushRef="#br0" timeOffset="12042.91">9503 691 2220 0,'0'0'-84'0,"0"0"34"0,0 0 42 15,0 0 42-15,0 0-16 0,0 0-15 0,0 0 17 16,0 0-9-16,0 0 22 0,0 0-2 0,0 0-17 15,0 0 10-15,0 0-25 0,0 0-23 0,101 18-55 16,-72-18-74-16,-2 0-114 0,0-1-161 16,2-3-89-16,-9 3 33 0,-7 0 171 0</inkml:trace>
  <inkml:trace contextRef="#ctx0" brushRef="#br0" timeOffset="12417.88">9995 805 1881 0,'0'0'-21'15,"0"0"-20"-15,0 0 67 0,0 0 24 0,0 0-28 16,0 0-23-16,0 0 17 0,0 0 13 0,0 0 0 16,0 0-15-16,0 0-6 0,0 0 12 0,0 0-15 15,0 0 3-15,74-6-4 0,-64 6-12 16,-2 2-4-16,-1 1 2 0,1 2-6 0,-1 1-10 15,-3 0 9-15,2 1-8 0,-3 3 4 0,-2-2 9 16,1 1-1-16,-2 1 0 0,0 2 6 0,0-2 18 16,0 3-9-16,-1 0 20 15,-1-2-5-15,-1 2-11 0,-2-1 8 0,2 0 2 0,-4-1 18 16,5 1-7-16,-2-2 12 0,-1 2-19 0,4-2-1 16,-1 0 14-16,1-2-5 0,-1 2 12 15,2-1-8-15,0-1-2 0,0 0-13 0,5-1-8 16,-1 0-1-16,1-2-13 0,0 0 0 0,2-2 2 15,1 1-5-15,1-2-12 0,1-2 5 0,0 0-32 16,3 0-33-16,-1-2-51 0,4-3-117 16,-2-2-171-16,-1 1-82 0,-6 1-310 0</inkml:trace>
  <inkml:trace contextRef="#ctx0" brushRef="#br0" timeOffset="12606.15">10616 476 2506 0,'0'0'-65'0,"0"0"15"0,0 0 42 16,0 0 4-16,0 0-16 0,0 0-40 0,0 0-18 16,0 0-11-16,0 0-103 0,0 0-95 15,0 0-147-15,0 0-85 0,0 0-181 0</inkml:trace>
  <inkml:trace contextRef="#ctx0" brushRef="#br0" timeOffset="12763.6">10752 798 2100 0,'0'0'211'0,"0"0"-185"0,0 0 87 0,0 0 12 15,0 0-49-15,0 0-48 0,0 0-27 0,0 0-4 16,0 0-10-16,0 0 1 0,0 0-31 15,0 0-49-15,0 0-110 0,0 0-239 0,39-21-229 16,-37 18-534-16</inkml:trace>
  <inkml:trace contextRef="#ctx0" brushRef="#br0" timeOffset="14154.46">12094 358 839 0,'0'0'538'0,"0"0"-510"16,0 0 60-16,0 0 78 0,0 0-35 0,0 0-45 16,0 0-63-16,0 0-50 0,0 0 17 0,0 0 19 15,0 0 24-15,0 0-10 0,-10 0 17 0,5 0-43 16,-4 2-20-16,6 5 23 0,-1 6-44 0,2 1-23 15,-2 0-52-15,0 1-63 0,2 0-67 0,-4 2-52 16,3-1-50-16,2 1 39 0,0-9 2 0,0 1 304 0</inkml:trace>
  <inkml:trace contextRef="#ctx0" brushRef="#br0" timeOffset="14334.86">12267 344 962 0,'0'0'155'0,"0"0"1"0,0 0 64 15,0 0-4-15,0 0-77 0,0 0-88 16,0 0-62-16,0 0 16 0,0 0-2 0,0 0 0 16,0 0 2-16,0 0 10 0,0 0-22 0,0 0-1 15,-36 48-8-15,29-33-69 0,0 0-58 0,3 1-87 16,-3 6-104-16,3 10-74 0,-2-9 40 16,3 2 48-16</inkml:trace>
  <inkml:trace contextRef="#ctx0" brushRef="#br0" timeOffset="15551.77">12648 688 2070 0,'0'0'-149'0,"0"0"77"16,0 0 112-16,0 0 124 0,0 0-88 0,0 0-35 15,0 0 2-15,0 0 21 0,0 0 28 0,0 0-16 16,0 0 18-16,0 0-7 0,0 0-29 16,22-36-13-16,-20 30 5 0,-2 6-39 0,0-5-18 15,0-1-8-15,0 0-48 0,0 1 9 0,-8 2-9 16,-4 3 11-16,-7 0-15 0,-3 2 18 0,0 6 12 16,-1 5-13-16,-2 5 41 0,4-1-26 15,1 1-2-15,2 1 4 0,5-2-11 0,2 0-13 16,3-1-18-16,3-1-4 0,1-2-18 0,4-1 21 15,0-2 13-15,9-3 10 0,-1-2 19 0,2-1 18 16,2-3 19-16,0-1 6 0,3 0 30 0,0-5-6 16,1 0 1-16,-2-5 10 0,0 0-12 0,0 0 5 15,-4 0-5-15,0-3 11 0,-1 2-15 16,-4 2 15-16,3 1 6 0,-3 0-20 0,-2 2 18 16,0-1-12-16,-3 4 7 0,0 0-4 0,0 0-2 15,0 2-26-15,0 1-28 0,0 0-17 16,0 0-41-16,0 0-3 0,-2 4 2 0,1-1 30 15,0 4 12-15,-1-1 28 0,-2 2-7 16,3 1-26-16,1 2 26 0,-1 1-21 0,1 1 18 16,0-1 3-16,0 0 3 0,4-1-2 0,2 1-11 15,2 1 22-15,-1-4-20 0,3-2 18 0,5 0 4 16,-3-2-9-16,4-1 16 0,-2-4 15 0,4 0 15 16,1-4-8-16,-1-4 18 0,2-2-25 0,-2-3 10 15,2-1 5-15,-1-3-1 0,1 0 6 16,-1-2-4-16,-3 0 15 0,-2 4-29 0,-2-1 19 15,-3 3 10-15,0-1-22 0,-2 1 8 0,0-6-24 16,3-1-38-16,-1-1-12 0,1-8 13 0,-2 5-14 16,2-9 27-16,-4 7 37 0,0-2-13 15,-2 3 44-15,1-1-14 0,-3 0-13 0,1 7-26 0,-2-3-34 16,2 5-35-16,-3 1-14 0,0-1 34 16,0 10 8-16,0 1 44 0,-7 6-12 0,0 0 7 15,0 0-6-15,-10 5 4 0,14 4 33 0,-7 12-32 16,-2 3 29-16,3 5-16 0,-3 10-15 15,4 4-9-15,-1 4-3 0,5-1-8 16,2-4-14-16,2-7 29 0,4-4-29 0,2-6-3 16,3-3 11-16,1-4-12 0,1-4 4 0,-1 0 7 15,1-1-11-15,4-2-9 0,-4-3-3 0,0-2 11 16,1-1 8-16,-1 0 16 0,-1-4 15 0,4 0-12 16,-2-1 4-16,1 0 6 0,-2-1-11 0,0-4 8 15,2-1 13-15,0-1-11 0,-2-1 15 16,-1-2 3-16,-1 0 0 0,-3-1 6 0,3 0 14 15,-2 0-14-15,-4 0-7 0,1 0 9 0,-1 0-26 16,-1-1 15-16,-2 5-2 0,1 2 1 0,-1 3 27 16,0 2 0-16,0-7 16 0,0 1-15 0,-1-1-15 15,0 1-25-15,1 6-27 0,-5-4-15 0,-2-2-12 16,-2 2-22-16,-7 1 7 0,5 3 28 16,0 2-5-16,0 5 47 0,1 2 6 0,0 2-6 15,1 2 11-15,4 0 1 0,-1 0-2 0,2 2-2 16,-2-1 12-16,5 2-14 0,0 0 0 0,1-1 6 15,0 0-16-15,0 0-8 0,2-1-13 16,4 0-3-16,-1-3-20 0,3 1 8 16,1-2 5-16,2-2 2 0,1-1 21 0,-1-2 21 15,5-2 10-15,-2-2-7 0,3-1 18 0,-2 0-22 16,4-3 1-16,0-3 23 0,-1-2-24 0,2-2 10 16,-4 1-4-16,3-1-5 0,0-1 1 0,-3-2 11 15,0 1 0-15,0-1-14 0,-2-2 14 0,-1 1-8 16,0-1 5-16,-1 0-4 0,-2-1 2 15,-2 1-4-15,2 0 7 0,-6 4 34 0,-3 4-4 16,2 4 39-16,-3 3 2 0,2-7-10 0,-1 1-12 16,0 1-18-16,0-1-18 0,-1 2-49 0,0 1 6 15,-6 1-54-15,1-1 2 0,-2 3 30 0,-3 1 5 16,3 5 23-16,-1 1-6 0,-1 1 17 16,0 3-14-16,1 2 22 0,1 0 17 0,0 2-23 15,0 1 12-15,1 1-14 0,2 1 2 0,0 0-9 16,1 1 8-16,0-3-29 0,3-1-27 0,0 0-2 15,0-2-41-15,1-4-12 0,5 1-23 16,-2-3 1-16,5-3-17 0,2 0 23 16,-1-3-33-16,2-1-108 0,4 0-87 0,-6-2-29 15,-2-1-42-15</inkml:trace>
  <inkml:trace contextRef="#ctx0" brushRef="#br0" timeOffset="15851.23">14101 327 2256 0,'0'0'-70'0,"0"0"-57"0,0 0 54 16,0 0 75-16,0 0 15 0,0 0-12 15,0 0 14-15,0 0 17 0,0 0-5 0,0 0-19 16,0 0-22-16,0 0-24 0,0 0-58 0,0 0-54 16,-30 75-86-16,24-61-113 0,3 1-97 0,-2 0 44 15,2 1 31-15,1-8 325 0</inkml:trace>
  <inkml:trace contextRef="#ctx0" brushRef="#br0" timeOffset="16022.84">14251 335 688 0,'0'0'269'0,"0"0"12"16,0 0 35-16,0 0-14 0,0 0-139 0,0 0-64 16,0 0-60-16,0 0-17 0,0 0-3 0,0 0-30 15,0 0 44-15,0 0-26 0,0 0-8 0,0 0 12 16,0 1-10-16,-2 5-22 0,-4 6-35 0,0 2-86 15,-2 1-158-15,5 0-155 0,0-7-60 16,0 0-234-16</inkml:trace>
  <inkml:trace contextRef="#ctx0" brushRef="#br0" timeOffset="18051.99">12172 1248 1929 0,'0'0'100'0,"0"0"-195"0,0 0 39 16,0 0 88-16,0 0 37 0,0 0-42 0,0 0-8 15,-102 141-12-15,86-113 4 16,4-3-7-16,2-1-19 0,1-3-3 0,0-2-38 0,5-2-57 16,2-5-95-16,2-2-117 0,2-3-90 15,7-3 43-15,0-3 66 0,-4-1 87 0</inkml:trace>
  <inkml:trace contextRef="#ctx0" brushRef="#br0" timeOffset="18228.49">12293 1269 1605 0,'0'0'202'0,"0"0"-251"0,0 0 18 0,0 0 50 15,0 0-10-15,0 0-39 0,0 0 16 0,0 0-4 16,0 0 17-16,0 0-8 0,-77 130-24 16,63-104-38-16,-3 0-83 0,3 2-123 0,-2-3-91 15,6-4-116-15,4-8 188 0</inkml:trace>
  <inkml:trace contextRef="#ctx0" brushRef="#br0" timeOffset="19717.58">12430 1898 1009 0,'0'0'-30'0,"0"0"51"0,0 0 119 0,0 0 73 15,0 0-89-15,0 0-26 0,0 0 17 16,0 0-5-16,0 0-9 0,0 0-14 0,0 0-7 16,0 0-17-16,0 0 2 0,0 0-4 0,54-104-4 15,-54 97 1-15,0 1-6 0,-4 2-11 0,-3 0-31 16,-1 1-18-16,-4 1-37 0,-2 1-23 16,0 1-4-16,-4 0-9 0,0 2 11 0,-3 5 10 15,0 3 14-15,2 0 6 0,-1 2 6 0,1 0 4 16,3 1-14-16,-1 0 8 0,4 0-9 15,1-1-2-15,2 2 2 0,3-4-33 0,1 1-28 16,5-3-29-16,1-2-14 0,0 0 0 0,7-2 28 16,1-2 40-16,1 0 45 0,3-2 53 15,1 0 30-15,0-4 11 0,2-3-16 0,-1-1-3 16,1 0-11-16,-2 0-1 0,-2 0 14 0,-1 0-1 16,0 2 7-16,-5 2-5 0,-1 0-6 0,-2 3-16 15,-1 1-5-15,-1 0-12 0,1 0-31 0,-1 0 8 16,3 3 15-16,-2 2 22 0,1 1 20 0,0 0 9 15,0 4-26-15,5 2-15 0,-5 0 6 0,5 1-10 16,-4 0 2-16,5 1-1 0,1 0 0 16,1-1 8-16,0 0 11 0,3-2 14 0,-2 0-2 15,5-1-11-15,-2-1-21 0,2-3-19 0,-1-3-10 16,1-2 8-16,0-1 11 0,3-1 18 16,-2-3 17-16,0-3-6 0,-1-3 9 0,4 0-3 15,-2-2 1-15,-4 0 8 0,3-1 6 0,-3-1 7 16,1-1-7-16,-2 1 7 0,-1-3-15 0,1 1-6 15,-1-4-2-15,-1 0-9 0,0-2 3 16,-2-2-8-16,0-2-2 0,-3-3-11 0,3-5-6 16,-1-1-4-16,0-4-8 0,0-1-7 0,-1 2-7 15,0 1-3-15,-4 1 4 0,0 1 16 16,-3 5 3-16,0 6 13 0,0 2 12 0,-5 5 2 16,-2 4 14-16,3 4 2 0,-4 3 3 0,2 4-27 15,0 2-32-15,-2 0-37 0,-2 7-24 0,-1 3 17 16,-1 5 24-16,-4 2 29 0,4 3 14 0,-1 3 12 15,1 2 3-15,-1 3 7 0,2 0 12 0,1 2-2 16,0 3 8-16,1 0 0 0,2 3 7 0,0 0-10 16,2 0 1-16,0-1-3 0,4-3-19 15,1-2 2-15,0-2-11 0,1-2-8 0,8-2-8 16,-1-3-5-16,1-1-18 0,3-3-12 0,-1-2-8 16,1-3-18-16,5-3-4 0,-3-3-1 15,4-1 8-15,1-4 22 0,1-1 18 0,1 0 10 16,0-6 3-16,-2-4 11 0,3-1-1 15,-2-1 10-15,-2 0 10 0,-1-1-5 0,2-1 8 16,-3-1 1-16,-3 1 4 0,1 1-2 0,-3-4 11 16,-5 4-1-16,5-3 3 0,-5 3 13 0,-3-3-4 15,-2 2 9-15,-1 0-5 0,0 0 4 0,0-1-2 16,-2 3 2-16,-3 1 14 0,0 2-11 16,-4 2 2-16,2 3-12 0,1 1-17 0,-1 3-20 15,-4 0-18-15,5 2-18 0,-2 3-13 0,-3 3 14 16,0 4 5-16,1 0 12 0,2 3 9 0,-2 1 1 15,3 2 4-15,1 1 9 0,2 2 21 0,1 0 0 16,-3 2 4-16,6-3-12 0,0 0-23 0,0 0-10 16,6-5-7-16,-1 1-9 0,4-4-21 15,1 0 0-15,0-3-17 0,0-2 0 0,5-1 19 16,-1-2-3-16,-3 0 13 0,7-3 8 0,-5-1 7 16,5 0-1-16,-5-4 7 0,5-1-8 0,-4-2-1 15,2 1 11-15,-3-1-3 16,5 0 6-16,-5-1 1 0,4-1 8 0,-4-3-2 0,3 2 10 15,-3-1 10-15,0-1-4 0,-1 1 13 0,-2-3-1 16,0 2 4-16,-2 2 7 0,0-2 7 16,-1 1 8-16,-2 0-3 0,0 2 14 0,-3-1 3 15,-1 1 18-15,-1 1 14 0,0 0-5 0,0 2-2 16,-2 1-14-16,-4 2-5 0,4 0-14 16,-3 2-4-16,0 0-12 0,0 1-17 0,1 0-14 15,0 0-10-15,-1 0-5 0,2 3-9 0,-5 1 11 16,6 3-6-16,-3 0 2 0,1 2 8 0,1 1-5 15,-3 1 4-15,4 1 2 0,-2 5 2 0,0-1 0 16,2 0 7-16,1 1-4 0,0-2-10 0,1-2-10 16,0-2-16-16,2-2-22 0,4-2-14 0,-1 1-9 15,2-3-12-15,-2 0 1 0,4-2 0 16,0 0-22-16,1-3-27 0,0 0-73 0,2 0-162 16,-2-3-33-16,-3 1-375 0</inkml:trace>
  <inkml:trace contextRef="#ctx0" brushRef="#br0" timeOffset="20005.48">13784 1394 2714 0,'0'0'-134'0,"0"0"49"16,0 0 35-16,0 0 86 0,0 0-16 0,0 0-24 16,0 0 7-16,0 0 9 0,0 0-7 15,0 0-4-15,-48 125 3 0,32-102-32 0,3-2-33 16,-1 0-59-16,3-3-92 0,1-1-128 15,5-2-181-15,2-4 26 0,3-5-250 0</inkml:trace>
  <inkml:trace contextRef="#ctx0" brushRef="#br0" timeOffset="20164.55">13961 1420 2142 0,'0'0'294'0,"0"0"-258"16,0 0 20-16,0 0 17 0,0 0-50 0,0 0-45 15,0 0 10-15,0 0 1 0,0 0 9 0,0 0-2 16,0 0-20-16,0 0-46 0,0 0-78 0,-71 117-106 16,61-102-193-16,2-2-105 0,4-6-526 0</inkml:trace>
  <inkml:trace contextRef="#ctx0" brushRef="#br0" timeOffset="20871.99">15668 152 164 0,'0'0'73'0,"0"0"32"0,0 0 48 16,0 0 10-16,0 0 28 0,0 0-45 0,0 0-6 15,0 0 24-15,0 0-18 0,0 0-21 16,0 0-22-16,0 0 16 0,0 0-20 0,0 0 11 16,-104 74-12-16,89-59-71 0,4 6-1 15,-8 4-10-15,8 0 3 0,-6 5 16 0,4 2 8 16,0 8-32-16,2 6-34 0,1 4 12 0,4-3-18 16,6-5 1-16,0-3 13 0,2-3-23 0,6-7-25 15,2-1 5-15,2-7-45 0,1 0-58 0,2-1-68 16,0-4-133-16,1-1-74 0,-6-5 37 0,-3-4 78 0</inkml:trace>
  <inkml:trace contextRef="#ctx0" brushRef="#br0" timeOffset="22729.63">16077 540 907 0,'0'0'39'0,"0"0"30"16,0 0-8-16,0 0 55 0,0 0 13 0,0 0 12 16,0 0 19-16,0 0-2 0,0 0-35 0,0 0-47 15,0 0-23-15,0 0-30 0,0 0 0 0,0 0-17 16,84 5-2-16,-59-5-52 0,-1 0-58 16,7 0-45-16,-3 0-118 0,-1 0-68 0,0-1-75 15,2-2 31-15,-6-1 76 0,-7 3 226 0</inkml:trace>
  <inkml:trace contextRef="#ctx0" brushRef="#br0" timeOffset="22962.55">16474 440 371 0,'0'0'-8'0,"0"0"-18"0,0 0 14 16,0 0 83-16,0 0 72 0,0 0-16 0,0 0-20 15,0 0-6-15,0 0-18 0,0 0-2 16,0 0 13-16,0 0-11 0,0 0-5 0,0 0-23 15,62 5 0-15,-52-2-17 0,5 4 11 0,-8-3 9 16,3 2-16-16,3 7 9 0,-8 1-17 16,1 7-34-16,-4 9-15 0,-4-2 1 0,-14 2-17 0,-5-2 3 15,-3 0-4-15,-1-2-43 0,3-5-22 0,-2-1-35 16,6-4-59-16,1-1-107 0,6-1-26 16,1-5-114-16,8-4 438 0</inkml:trace>
  <inkml:trace contextRef="#ctx0" brushRef="#br0" timeOffset="25039.07">17030 419 2024 0,'0'0'-71'0,"0"0"40"0,0 0 60 15,0 0 62-15,0 0-62 0,0 0 0 0,0 0-9 16,0 0-22-16,-50 147-2 0,33-105-17 15,5 2 33-15,-3 1-18 0,1-1 18 0,0-2 5 16,-1-2-20-16,1 1 23 0,0 0-16 0,1-2-1 16,1-4 6-16,2 1-4 0,-1-4-9 0,2-3-5 15,3-2 2-15,2-3-20 0,-1-3 3 16,1-5-16-16,1-3-18 0,2-3-25 0,1-5 14 16,0-3 14-16,0-2 2 0,2-6 42 15,3-7-11-15,0-3 3 0,-2-6 14 0,3-3 0 0,-3-6-4 16,2-3-3-16,-1-5 6 0,2-3-28 0,-2-4 17 15,4-1-4-15,-5 13-11 0,3-3 28 0,0 6 34 16,1 8 21-16,-4 0 13 16,4-1 17-16,-1 8-46 0,3-5 1 0,-2 2 9 0,3 3-15 15,-1 0 8-15,2 7-3 0,0-1 2 16,3 6-45-16,1 4 18 0,0 2-12 0,-7 14-24 16,-1 2 48-16,-4 6-24 0,-1-1 15 0,-2 0 3 15,0-3 1-15,-4-3-11 0,3-1-11 0,-1-2 18 16,0-4-22-16,2 0 21 0,0-5 5 15,0-1-3-15,4-3 13 0,1-1-2 0,5-2-8 16,-2-5-21-16,5-3 9 0,1-1-17 0,-2-4 4 16,3 0 6-16,0-2-4 0,-6 4-2 0,1 2-11 15,0-1 43-15,-6 4-22 0,5-6 20 0,2 0 6 16,-3 3-43-16,1-1 13 0,-8 7-8 16,11-10 2-16,-5 8-12 0,-1-2 15 0,7-3-14 15,-10 6 1-15,2 1 28 0,0-2-10 0,-5 7 13 16,7-4-2-16,-2 2 4 0,4 1-8 0,0 1 12 15,-7 8-28-15,3 6-18 0,-2 0 7 16,-2 1-14-16,2-1 33 0,3 1-7 0,-3-3 5 16,4-4-13-16,-1-3 0 0,0-1 27 15,4-1-14-15,0-1 17 0,0-2-6 0,1 0-5 0,-1 0 2 16,2-5 6-16,-2 0 7 0,-2 1-28 16,-2 0 19-16,-3 3 10 0,-3 1 3 0,9-7 14 15,-3 1-10-15,0 1-37 0,2 0-4 0,-4 0 13 16,4-1-16-16,-3 0 27 0,1 0-7 0,1 0-12 15,-3 2 3-15,4-1 5 0,-2 0 17 16,-6 5-13-16,5-2 34 0,3 2-19 0,0 0-8 16,1 1-11-16,-5 10-15 0,-3 1 1 0,0 5-7 15,0-2 43-15,0 2-22 0,3 0 19 0,-2-1 4 16,0-1-22-16,2 0 7 0,2-1-7 16,0-1 5-16,-2-2-7 0,3-2 18 0,-2 0-22 15,4-2 3-15,-1-2 24 0,0-3-12 16,-1 1 25-16,4-3-9 0,-3 0 2 0,0-1-11 15,2-6 4-15,0 1 12 0,-2-2-26 0,1-2 20 16,-1 0-19-16,0-2-6 0,0 0 10 0,-1-1 0 16,-3 0-15-16,0 4-7 0,-1 0 22 15,-2-1-3-15,0 4 28 0,-1-7-7 0,0 2-20 16,0-3-18-16,0 3-2 0,-1-2 10 0,-3 0-13 16,-1 0 20-16,1 0-25 0,-3 0 1 0,0 0 17 15,5 8-7-15,-8-10 0 0,4 8 3 0,1 0 11 16,-7-5-25-16,5 9 33 0,0-1-12 0,1 1-25 15,-2 3 20-15,4 0-14 0,-2 1 15 0,-1 1-2 16,4 5 9-16,2 2-17 0,1-2-14 16,0 7 27-16,0-7-18 0,0 0 21 0,11 5 10 15,-3-8-13-15,4 2-2 0,3 0 11 0,0-5-6 16,0 1-11-16,3-2 16 0,0 0-14 16,3-3 7-16,-2-1 6 0,2-3 2 0,-1 1-13 15,2-6-14-15,1 3 27 0,-2-4-27 0,-1 1 23 16,2-2 10-16,-3 0-25 0,-3-1 7 15,2-1-3-15,-6 1 7 0,3-3-10 0,-7 4 35 16,2-1-17-16,-3 0 4 0,1 0 14 0,-6 8-27 16,0-6-3-16,-2 6-8 0,0 0 14 0,1-1-11 15,-1 8 33-15,-1 0 1 0,-3 0-13 16,-7 7 4-16,2 1-4 0,2 7 2 0,-3 0-11 16,1 12 23-16,-3 12-27 0,1 2-26 0,-1 12 16 15,4-8-13-15,1-2 11 0,4-6 21 0,3-3 7 16,0-9-16-16,1-4 15 0,7-4-7 0,-2-3-21 15,0-4 13-15,1-2-12 0,3-2 13 0,-6-2 10 16,2-1 11-16,-3-3-7 0,-2-1-14 16,0-1 6-16,-1-4-29 0,0-1-5 0,-2-2-1 15,-6-1-11-15,2-2-5 0,-9-2 23 16,4 1 3-16,-3 0-5 0,-1 0 24 0,5 4-16 16,2 3 7-16,4 4 36 0,-2-6-1 0,1 2-11 15,-2 0-13-15,2 0-18 0,5 6-22 0,-4-6 23 16,1-1 2-16,2 0-10 0,-1 0 10 0,2 7-1 15,0-7 7-15,4 0-7 0,2 0 19 16,7-2-22-16,-4 6-2 0,5-3 26 0,3 0-15 16,2 3 14-16,-3-2 4 0,6 1 2 0,3 1-10 15,-4 2 29-15,8-1 4 0,-3 0-17 16,-2 1 20-16,0 1-21 0,-7 0 2 0,6 0-11 0,-4-1 23 16,-1 1-6-16,2 0 13 0,-4 0 26 15,0 0-37-15,-8 0 13 0,-3 1-22 0,2 4-1 16,-4 3-6-16,-3 5-30 0,0 0 6 0,-12 0-26 15,-2 2 22-15,-4-1 7 0,0 1 3 0,4 1 12 16,3-1-1-16,1-1 0 0,1 0-4 0,2 3 9 16,3-2-21-16,3-1 24 0,2 0-7 15,-1-1-14-15,1-1 5 0,3-3-10 0,5 0-2 16,0-3-1-16,1-1 28 0,2-2-14 0,1-3 7 16,2-1 10-16,-1 1-22 0,3-6 14 15,-2-1 8-15,1-1 1 0,-3-1 1 0,0-4 6 16,-1 1-11-16,-3-1-16 0,-3-1 14 0,3-1-13 15,-2 3-3-15,-5 4 6 0,-1-3 28 16,0 4-15-16,0-8 6 0,2 1 6 0,-3 0-62 16,0 1 26-16,-3 0-3 0,1-1-7 0,-1 1 15 15,-5 0 3-15,4 0-17 0,-2 2-5 0,3 5 20 16,-5-7-23-16,1 7 19 0,2 0 11 16,-7-4-12-16,6 8 6 0,-4 0-7 0,6 1 13 15,-3 1-14-15,0 9 12 0,2 3 3 0,-3 4-48 16,8-1 9-16,1 4-2 0,9-3 3 15,-1-6 33-15,-4-4 13 0,10-1 16 0,-7-4 10 0,5-1 0 16,2 0-8-16,-1 0-25 0,0-4-9 16,2-3 15-16,-1 2-17 0,2-4 23 0,2 1-1 15,-3-3-14-15,2 1 19 0,2-2-14 0,-1-1 2 16,1-1-9-16,-2 0-2 0,2-4-18 0,0 2 8 16,-6 0 13-16,5-2-17 0,-2 2 26 0,-4-1-9 15,-2 2 12-15,1 1-6 0,-3-1 1 16,0 2-25-16,-6 8-20 0,2-1 23 0,-4 0-9 15,2 0 16-15,-2 0 16 0,3-1 8 16,-4 10-14-16,-5 2 20 0,-6 8 1 0,2 0-30 16,-1 11 31-16,-5 10-19 0,-1 6-31 0,-5 10 10 15,7-4-4-15,3-1-4 0,2-4 23 0,3-6 10 16,3-6-30-16,3-7 4 0,0-3-7 0,3-3-6 16,4-4 13-16,-2-2 17 0,4-4 15 15,2-1-5-15,0-4 11 0,3-1-17 0,-1-1-2 16,-1-6-3-16,4 0 4 0,-2-3-4 0,3-1-10 15,-4-1 27-15,0-2-21 0,3 0 16 0,-7 3 8 16,-1 1-30-16,-3 0 39 0,1 3-8 0,-2 0 2 16,4-8-2-16,-4 7-14 0,2 0-16 15,2-6 0-15,-5 8 13 0,0-1-19 0,3 2 5 16,-6 5-13-16,2-7 28 0,1 1-6 0,2 3 32 16,-3 3-21-16,-2 4-28 0,-2 11 13 0,-4 1-17 15,2 3 29-15,-3 1-7 0,3-1 12 0,-1-2-20 16,3 0-3-16,2 0 17 0,0-2-33 15,0-1 1-15,2-3-25 0,6-1-35 0,1-2-26 16,3-3-51-16,-1-2-149 0,0-1-259 16,-3-2-558-16</inkml:trace>
  <inkml:trace contextRef="#ctx0" brushRef="#br0" timeOffset="25198.49">19024 320 2239 0,'0'0'-51'0,"0"0"29"16,0 0 31-16,0 0 32 0,0 0-50 0,0 0-13 16,0 0-40-16,0 0-64 0,0 0-84 0,0 0-83 15,0 0-19-15,0 0-85 0,0 0 17 0,0 0-10 16,-44 9 375-16</inkml:trace>
  <inkml:trace contextRef="#ctx0" brushRef="#br0" timeOffset="25366.55">18198 448 2448 0,'0'0'-35'0,"0"0"-15"16,0 0 5-16,0 0 49 0,0 0 35 0,0 0-35 16,0 0 10-16,0 0-47 0,0 0-38 0,0 0-30 15,0 0-51-15,143 0-54 0,-109-3-89 16,6 2-140-16,-8 0-60 0,-8 1-96 0</inkml:trace>
  <inkml:trace contextRef="#ctx0" brushRef="#br0" timeOffset="26368.91">18987 655 406 0,'0'0'122'0,"0"0"66"0,0 0 109 16,0 0 40-16,0 0-63 0,-64 125-80 0,49-89-56 15,-2 1-46-15,-3 3-47 0,0 1-9 16,1 3-12-16,-2 0-5 0,-7 9-14 0,0 5 10 16,-7-1-17-16,2-1-4 0,5-13 10 15,8-13-13-15,5-8 16 0,2-6-4 0,6-3 8 16,-1-6-1-16,5-2 13 0,-1-4 7 0,4-1-6 16,0 0 9-16,0-7-29 0,1-3-7 0,6-5-9 15,0-1-5-15,0-2 13 0,1 0 9 0,1-1 15 16,4-3-11-16,2-7 5 0,4-3-5 15,2-6-17-15,2-7-12 0,5-4 3 0,3-4-17 16,2-3-14-16,0 3 15 0,4 1-16 0,-4 3 15 16,3 6 12-16,-6 7 6 0,0 4-6 0,-5 8-8 15,-5 6 9-15,1 6-19 0,-3 3 19 16,-4 6 9-16,0 3-7 0,-2 0 21 0,-2 4 8 16,-5 4 6-16,2 4-6 0,-4 1 13 0,2-1-19 15,-5 2 3-15,0 2 27 0,0-1-13 0,-8-1 14 16,1 1-5-16,0-3 4 0,-3 0-8 0,-1-1 20 15,1-3 1-15,1 0-28 0,0-3 19 16,2-1-23-16,3-2-4 0,-1-1-8 16,4-1-5-16,1 0-14 0,0 0-6 0,2-5 24 15,5 0-25-15,2-4 17 0,2-2 0 0,0-1-18 0,6-1 6 16,-2-2-1-16,4-1-4 0,1 1-15 16,1-1 17-16,-2 2-23 0,-1 1 4 0,1 3 18 15,-5-1-11-15,-1 5 11 0,1 1-6 0,-5 1 17 16,-3 3-10-16,2 1 32 0,-6 0 11 15,-1 4-10-15,-1 3 19 0,0 1-18 0,0 1-5 16,-3 3-5-16,-3-2 9 0,3 1-13 0,-2 1 3 16,0-2 21-16,3 3-21 0,0-4 19 0,-2 0-7 15,3 0-3-15,1-2-6 0,0 2 3 16,0-5 8-16,4 0-12 0,0-2 25 0,4-1 0 16,-2 0 1-16,7-1-3 0,-1 0 5 0,0-3-24 15,0-4 3-15,6 0 14 0,-6-1-26 0,5-2 20 16,-4 1 0-16,3-3-14 0,-2 2 5 0,-2-2 0 15,-1 0-3-15,3 1-11 0,-3 0 8 16,1 1-13-16,-1 1 5 0,-3-1 2 16,0 3 0-16,-3 2-6 0,1 1-20 0,-2 1 19 15,-3 3-20-15,-1 0 20 0,0 0 17 0,0 4-5 16,-3 1 8-16,-3 3 0 0,3 4-10 0,-4 0-5 16,3 0 18-16,-3 2-19 0,3 2 7 0,-2-2 2 15,3 0-6-15,0-1 6 0,-1 1-4 0,4-3 3 16,0-1-23-16,0 0 14 0,0-4-1 0,5 1-6 15,0-2 22-15,4-2-1 0,1-2 9 16,0-1 1-16,7 0 2 0,-2 0-17 0,4-6 7 16,2 1 7-16,-1-2-8 0,1-1 10 0,1-1-2 15,3-3-2-15,-3 2-11 0,-1-3 16 0,2-2-20 16,0 0 3-16,-7 4 21 0,3-4-27 16,-7 5 27-16,3-3-7 0,-1 0-12 0,3-6-9 15,-2 4-10-15,3-7-8 0,1-3-18 0,-1 0 28 16,0-4-10-16,-3 4 8 0,-3 1 26 15,0-1 3-15,0 0-9 0,-5 7-3 0,1-4 12 16,-5 5-23-16,2-1 24 0,-3 0 9 0,-2 11-3 16,-4-4 9-16,-3 7 16 0,-7 4 12 15,-1 0-21-15,0 8 34 0,-9 14-27 0,0 9-6 16,-10 13-8-16,1 6-23 0,8 2-14 0,5-2-14 16,3-3 23-16,8-6-42 0,7-7-1 0,2-5-35 15,1-7-62-15,9-3-21 0,0-4-85 0,6-2-126 16,-5-5-237-16,-1-3-582 0</inkml:trace>
  <inkml:trace contextRef="#ctx0" brushRef="#br0" timeOffset="27617.7">20926 546 174 0,'0'0'285'0,"0"0"65"0,0 0 53 0,0 0-45 15,0 0-87-15,0 0-62 0,0 0-79 16,0 0-41-16,0 0-45 0,0 0 6 0,0 0-41 15,0 0 7-15,0 0 5 0,0 0-23 0,-49 118 25 16,35-80 1-16,-3 4 1 0,3 0-11 16,-4 0 16-16,4 2-19 0,-4 1 3 0,2 0 12 15,-2-2-13-15,0-1 4 0,0-1-10 0,4-2 5 16,-4 3-10-16,2 2-1 0,3-2-3 0,0-6-13 16,8-13 5-16,2-9 6 0,3-5-3 15,0-5-3-15,0-2 12 0,0-2-4 0,0 0 18 0,0-5 0 16,1-5-5-16,1-2-3 0,0-2-4 15,1-4 12-15,0-4-12 0,0-4 11 0,3-5-13 16,-2-6-17-16,2-4 7 0,2-8-12 16,2-3-1-16,1-6-6 0,-1 5 6 0,3 5-21 15,-3 7 25-15,1 6 24 0,1-1-11 0,0-1 24 16,3 3-23-16,-1-1-16 0,2 2 1 0,3 2 22 16,-3 2 0-16,4 3-5 0,-5 7 16 0,6-2-20 15,-7 6 8-15,7 1 16 0,2 1 11 16,-5 6-14-16,4 2 3 0,-3 5 23 0,8 7-32 15,-4 10 28-15,4 8-49 0,-6 5-13 16,-6 0 13-16,-8 1 2 0,-3-4 54 0,-4-4-22 16,-8-5 22-16,-4-2-27 0,-3-2-14 0,-1-2 17 15,-5-3-22-15,-2-1 6 0,1 0-1 0,0-2-1 16,0-3-23-16,1 1 9 0,0-4-13 0,2 0-30 16,5 0-4-16,0-1-43 0,4-4-44 15,6-1-77-15,-2-2-106 0,6 0-193 0,0 2-73 16,0 2-116-16</inkml:trace>
  <inkml:trace contextRef="#ctx0" brushRef="#br0" timeOffset="28068.62">21449 626 2112 0,'0'0'-2'15,"0"0"66"-15,0 0 33 0,0 0-22 16,0 0-22-16,0 0-24 0,0 0 3 0,0 0-4 0,0 0 1 16,0 0-16-16,0 0 4 0,0 0 1 15,0 0-18-15,-63 123 12 0,48-99-5 0,-2-1 12 16,1 1-13-16,1 0 15 0,-4-1-2 0,4 1-17 16,0 0 21-16,2-2-19 0,-1 1-3 0,5-4 2 15,0 1 3-15,2-4-13 0,3-2 8 16,2-3 6-16,2-2-22 0,0-3 20 0,0-2-2 15,2-4-4-15,4 0 7 0,0-5-1 0,3-4-16 16,0-4 4-16,3-2 13 0,-2-4-13 0,5-2 14 16,-2-5-8-16,0-1-2 0,5-3-8 0,-4-2 7 15,4-3 3-15,1 0-19 0,-1 0 20 16,-5 10-17-16,-1-1 6 0,-2 11 44 0,0 3-1 16,-1-3 4-16,0 4-2 0,4-2-15 0,-1 4-43 15,3-1 22-15,-2 8-4 0,-3 2-6 0,0 7 31 16,-2 8-6-16,-2 1 12 0,-1 4-20 0,-2 2 13 15,-2 3-15-15,0 0-10 0,-1 0 10 16,0 3-5-16,0-3-11 0,0 2-16 16,-1-2-1-16,0-1-32 0,-4-2 1 0,2 0-22 15,0-3-65-15,2-2-63 0,0-2-169 0,0-3-212 16,0-3-51-16,1-4 96 0</inkml:trace>
  <inkml:trace contextRef="#ctx0" brushRef="#br0" timeOffset="28230.83">21278 896 1774 0,'0'0'413'15,"0"0"-454"-15,0 0 36 0,0 0 12 0,0 0 26 0,0 0-31 16,0 0-11-16,0 0 13 0,0 0-20 16,0 0-10-16,129-32-31 0,-103 27-51 0,3 2-132 15,-4 0-161-15,-5 1-117 0,-7-1-294 0</inkml:trace>
  <inkml:trace contextRef="#ctx0" brushRef="#br0" timeOffset="28602.52">21745 870 1101 0,'0'0'94'0,"0"0"6"0,0 0 88 0,0 0 32 16,0 0-74-16,0 0-11 0,0 0-21 15,0 0-19-15,0 0-3 0,120-16-10 0,-103 16-8 16,0 1-20-16,-3 3 3 0,-1 2-34 0,-2 1 16 16,-4 1-5-16,-3 2-21 0,-3 1 10 0,-1 1-13 15,-1-1 2-15,-5 0-14 0,-6 3 10 16,2-1-14-16,-3 1-5 0,-1 0 20 0,1-2-9 16,-1 1 4-16,-1 0-5 0,0 0 12 0,3-1-14 15,-1 1 20-15,0-1 10 0,2 1-30 16,0-2 20-16,1 2-6 0,1 0 4 0,2-1 2 0,0-1 0 15,3-1-19-15,4-1-10 0,0 1 22 0,0-3-15 16,2-2 18-16,7 0-8 0,-1-1-9 16,2-4 1-16,3 1-3 0,0-1 12 15,0 0-23-15,4 0 12 0,-3-1-14 0,3-3-11 16,0 1-7-16,-2-2-22 0,1 1-36 0,-2 2-45 16,-1-1-45-16,3 0-154 0,-4 1-200 0,-2 1-22 15,-5 0-248-15</inkml:trace>
  <inkml:trace contextRef="#ctx0" brushRef="#br0" timeOffset="28984.76">22190 153 1726 0,'0'0'-127'0,"0"0"164"0,0 0 50 16,0 0 54-16,0 0 26 0,0 0-51 0,0 0-19 15,0 0 20-15,0 0-50 0,0 0-24 16,0 0-25-16,136 114 1 0,-109-80-10 0,6 17 25 16,0 4-4-16,-2 7-34 0,-3 2 9 15,-5-3 13-15,-7-5 15 0,-5-4-4 0,-7-5 8 0,-4-4-22 16,0-4-15-16,-5-3 15 0,-3 2-26 16,-5-3 13-16,-1-3-17 0,-3-2-48 0,-3 0-51 15,-1-4-94-15,-2 0-209 0,4-8-223 0,7-5-623 0</inkml:trace>
  <inkml:trace contextRef="#ctx0" brushRef="#br0" timeOffset="30454.7">16333 378 0 0,'0'0'0'0,"0"0"80"0,0 0 91 15,0 0 33-15,0 0-20 0,0 0-16 16,0 0 19-16,0 0 1 0,0 0-15 0,0 0-1 16,0 0-52-16,0 0-29 0,-50-10-35 0,50 10-27 15,0 0-21-15,0 0 13 0,0 0 54 0,0 0-19 16,0 0 38-16,0 0-20 0,0 0-37 15,0 0 10-15,0 0-10 0,4 0 8 16,4 5-22-16,9 3 11 0,-4 0-29 0,2-1-8 16,-3-1 19-16,3 2-13 0,1 1 5 0,2 0-8 15,-4 1 14-15,4 0-26 0,1-1 31 0,-6 0-2 16,2 0-22-16,0-1 21 0,0 1-13 0,-8-5 9 16,7 5-20-16,-6-3 18 0,0-2-27 15,1 2-1-15,-4-1 25 0,1-1-9 0,3 1 32 16,-1 0-3-16,-8-5 11 0,0 0-24 0,0 5 11 15,1 1 1-15,-1 3-28 0,-9 5 25 0,-4-6-55 16,-4 2 5-16,-3 0 0 0,-1-2 1 0,1 2 23 16,-1-2-14-16,2-2 22 0,3 1-33 0,-1-3 6 15,1 3-15-15,2-1-39 0,3-1-30 16,1-1-60-16,-1 1-108 0,3-1-197 0,4-2-48 16,1-1-275-16</inkml:trace>
  <inkml:trace contextRef="#ctx0" brushRef="#br0" timeOffset="30884.91">16064 546 29 0,'0'0'224'0,"0"0"-201"0,0 0 2 0,0 0 23 0,0 0 51 15,0 0 13-15,0 0 25 0,0 0 1 16,0 0-3-16,0 0-18 0,0 0-15 0,0 0 16 16,0 0-27-16,0 0 14 0,38-16-19 15,-23 14-15-15,-3 1-20 0,4 1-17 0,-1 0 0 16,3 0-39-16,-2 0 5 0,2 0-19 0,1 0-21 16,2 1-21-16,-1 1-43 0,0 2-78 0,1-1-77 15,0 1-82-15,-1 0-5 0,-7-1 27 0,-3-1 216 0</inkml:trace>
  <inkml:trace contextRef="#ctx0" brushRef="#br0" timeOffset="32527.45">15478 1580 599 0,'0'0'128'0,"0"0"-83"0,0 0 53 16,0 0 37-16,0 0 12 0,0 0-22 0,0 0-40 16,0 0-14-16,0 0 12 0,0 0-5 15,0 0 8-15,0 0-9 0,-111 128-10 16,103-96 0-16,2 1-17 0,2-3-7 0,2 2-19 16,2 0-4-16,0-1-10 0,0-2-2 0,0 0 0 15,1-2-11-15,3 0-6 0,1-2-17 0,4-2-14 16,1 0-31-16,1-3-30 0,1-2-59 0,6-1-54 15,-1-2-78-15,3-3-58 0,-4-4 55 16,-6-4-198-16</inkml:trace>
  <inkml:trace contextRef="#ctx0" brushRef="#br0" timeOffset="33030.72">15832 1861 2485 0,'0'0'-111'0,"0"0"58"16,0 0 12-16,0 0 44 0,0 0 6 0,0 0-20 15,0 0 7-15,0 0 14 0,0 0 11 16,0 0-3-16,0 0 12 0,0 0-4 0,0 0-16 15,124 38 5-15,-94-36-10 0,-4 0-5 0,1-2-6 16,2 0-7-16,-2 0-25 0,-1-1-24 16,2-2-26-16,1-2-42 0,-7-1-30 0,3 1-38 15,-1-1-47-15,-6 2-43 0,-4-1-15 0,-3 0 33 16,-1 0 68-16,-8-1 93 0,1 0 64 0,-4 0 34 16,-3-1 19-16,-7 1 3 0,1-2 23 15,-2-1 38-15,-4 2 50 0,2 2 42 0,-1 0 41 16,3 0 2-16,0 2-16 0,6-2-8 0,1 3-21 15,2 1-19-15,2 1-23 0,1-1-37 0,0 1-43 16,0-2-24-16,5 2-10 0,1 0-2 0,5 0 8 16,1 3 6-16,-1-1 3 0,6 2-6 0,-3 0 11 15,2 3-5-15,-2 0 4 0,-1 0 9 16,1 2-7-16,-1 1-1 0,-3 1-7 0,-3 0 5 16,-2 1-11-16,-1 2 10 0,-3-1 6 0,-1 0-13 15,-1 2 10-15,-5 0-9 0,-4 1-3 0,-5-1-10 16,0 1-8-16,-4 1-18 0,-1-3-19 15,1 3-9-15,1-4-38 0,2 1-40 0,-3-1-66 16,7 1-87-16,-1-3-118 0,3-1-21 16,4-6-378-16</inkml:trace>
  <inkml:trace contextRef="#ctx0" brushRef="#br0" timeOffset="33369.87">17403 1964 1721 0,'0'0'334'0,"0"0"-509"15,0 0 76-15,0 0 116 0,0 0 88 16,0 0-27-16,0 0-22 0,0 0-14 0,152 4 5 16,-105-8-11-16,1-1-26 0,4-2-3 0,1-1-16 15,2 0-18-15,1 0-47 0,2-3-76 16,-3 2-160-16,1 2-171 0,-15 1 18 0,-16 3-202 0</inkml:trace>
  <inkml:trace contextRef="#ctx0" brushRef="#br0" timeOffset="33543.48">18781 1892 1547 0,'0'0'-29'0,"0"0"31"0,0 0 59 16,0 0 8-16,0 0-36 0,-135 114-15 15,108-92 0-15,1 1-14 0,-3 1-3 16,0-1-5-16,-2 2-16 0,1 0-13 0,1 1-35 0,1-2-81 16,7-1-140-16,7-7-80 0,6-7-423 0</inkml:trace>
  <inkml:trace contextRef="#ctx0" brushRef="#br0" timeOffset="33744.85">18980 1927 1425 0,'0'0'484'0,"0"0"-374"0,0 0 14 16,0 0-9-16,0 0-73 0,0 0-48 0,0 0 2 15,0 0 8-15,0 0-2 0,-122 94 5 16,96-73-9-16,4 1-1 0,-5 2-6 0,2 1-8 16,-2 1-2-16,-2 2-1 0,6-3-10 0,0 1-23 15,2-6-35-15,5 2-74 0,6-4-151 16,5-2-146-16,1-5-2 0,3-4-206 0</inkml:trace>
  <inkml:trace contextRef="#ctx0" brushRef="#br0" timeOffset="33985.12">19147 1991 2437 0,'0'0'-94'15,"0"0"44"-15,0 0 112 0,0 0 53 0,0 0-36 16,0 0-21-16,0 0-9 0,0 0-17 0,142-1-4 16,-113 1-13-16,0 0-10 0,2 0-3 0,-2-2-1 15,3 1-4-15,1-2 7 0,-2 3-5 0,1-1-4 16,-1 1 11-16,3 0-18 0,-3 0-2 0,0 0-29 16,-2 0-43-16,-2 0-57 0,-1 0-112 15,-2 0-198-15,-5 0-130 0,-9 0-568 0</inkml:trace>
  <inkml:trace contextRef="#ctx0" brushRef="#br0" timeOffset="34701.98">20659 1870 1921 0,'0'0'-18'0,"0"0"72"16,0 0 36-16,0 0 37 0,0 0-23 15,0 0-69-15,0 0-24 0,0 0-9 0,0 0 5 16,0 0 9-16,0 0 4 0,0 0-10 0,-39 149 4 15,25-107-8-15,-2 2-7 0,1 1 4 16,-2 0-5-16,-2-1 4 0,4-2-1 0,-2 0 3 16,2-1-8-16,-1-3 2 0,4-2 2 0,0-1-4 15,2-2 6-15,1-6-4 0,2 0 1 0,-2-6-2 16,6-3 4-16,1-4-1 0,-2-5-4 16,3-4 9-16,1-3 1 0,0-1 13 0,0-1 12 15,0 0 15-15,0-6 1 0,1-3-8 0,4-6-12 16,-1-4-21-16,5-5-7 0,0-7-1 15,1-3 0-15,3-5 2 0,-2-5-1 0,7-5-2 16,-1-4-4-16,3-3 3 0,2-6-7 0,1-4 4 16,5 0 0-16,1 1-4 0,-2 4-1 0,1 8 2 15,-1 8 3-15,-4 8-4 0,-1 9 10 16,0 8-7-16,-1 7-1 0,-3 3-1 0,2 6-9 0,-1 4-5 16,-1 0 0-16,-1 7 15 0,-1 4-2 15,1 3 14-15,-6 0-1 0,-1 3-3 0,-1 1 4 16,-5 1 1-16,-3-2 9 0,1 0-6 0,-2 1 16 15,-2-3-4-15,-7-1-1 0,-1 0 14 0,-3-1-6 16,-6-3 5-16,2-1-4 0,-1 2-3 16,-5-3-10-16,2-1 1 0,-2 0-4 0,2-1-15 15,0-3-4-15,3 1-24 0,5-3-28 0,2-1-61 16,3 0-85-16,4-1-161 0,-1-3-204 16,5 3-611-16</inkml:trace>
  <inkml:trace contextRef="#ctx0" brushRef="#br0" timeOffset="35168.56">21447 2019 2367 0,'0'0'-122'0,"0"0"61"0,0 0 110 15,0 0 13-15,0 0-35 0,0 0-6 0,-79 127-14 16,60-102 3-16,0 0-8 0,0-1-1 0,-1 1-1 16,1-1 6-16,-2-2 4 0,5 0 0 15,-2-1 9-15,3-3-4 0,2 0-1 0,3-2-4 16,5-4-3-16,0-4-9 0,4-2-6 0,1-1-5 16,0-3-14-16,1-2 7 0,4 0 13 15,0 0 15-15,3-7 20 0,3-3 2 0,0-4-8 16,2-4-10-16,3-2-7 0,-3-3-2 0,4-1-1 15,-5-3 1-15,5-4-1 0,0-2-5 0,0-4-1 16,1-1 3-16,1-3-6 0,-1 1 6 16,0 0-1-16,1 6-5 0,0 4 7 0,-5 6-2 15,-1 5 6-15,-1 8-2 0,-3 2 4 0,-3 7-7 16,2 2-4-16,-2 0 12 0,-2 5 2 16,3 6 8-16,-2 3 3 0,3 5 0 0,-2 4-8 15,-1 0 4-15,1 3-2 0,-1 0-9 0,-3 2 1 16,1-1-6-16,1 0-4 0,-4-1-5 15,3-2-5-15,0-1-17 0,-2-3-17 0,0 1-29 0,0-5-47 16,0 0-67-16,-1-2-120 0,3-3-148 0,-1-3-33 16,-2-2-345-16</inkml:trace>
  <inkml:trace contextRef="#ctx0" brushRef="#br0" timeOffset="35344.18">21327 2199 2640 0,'0'0'-65'0,"0"0"16"0,0 0 57 0,0 0 1 15,0 0-15-15,0 0 3 0,0 0 0 0,0 0-15 16,146-22-23-16,-105 16-41 0,1-2-40 0,-2 0-26 16,-1-1-69-16,-4 2-112 0,0 3-140 15,-10-1-27-15,-8 2-113 0</inkml:trace>
  <inkml:trace contextRef="#ctx0" brushRef="#br0" timeOffset="35695.69">21874 2266 1154 0,'0'0'329'0,"0"0"-228"0,0 0 39 15,0 0 50-15,0 0-64 0,0 0-30 0,0 0-3 16,0 0-4-16,0 0-7 0,0 0 4 16,109-121-4-16,-102 106-5 0,6-1-11 0,-3-1-13 15,-2 2 2-15,1 0-16 0,1 0 3 0,-4 2-11 16,1 3-5-16,-3 2 7 0,-1 2-11 0,-1 4 9 16,-2 1-7-16,0 1-6 0,0 1-12 15,0 3-4-15,-1 6-3 0,-3 2-7 0,0 5 10 16,-3 4-6-16,0 4 3 0,0 1 1 0,-1 1 3 15,1 1-2-15,-1-1-2 0,0 0 2 0,-3-1-7 16,4-2 1-16,1-2-10 0,-1-1-11 0,0-3-13 16,2-2-18-16,1 0-21 0,2-4-37 15,0-3-43-15,2-3-80 0,0-1-177 0,0-3-173 16,0-2-757-16</inkml:trace>
  <inkml:trace contextRef="#ctx0" brushRef="#br0" timeOffset="36013.92">22294 1512 1598 0,'0'0'-6'15,"0"0"68"-15,0 0 59 0,0 0 40 0,0 0-35 16,0 0 4-16,0 0-8 0,102 140-21 0,-89-108-10 16,-2 2-20-16,-1 2-2 0,0 1-10 0,-5 2 2 15,-1 1-16-15,-3 2-3 0,-1-2-8 0,0 0-16 16,-8 2-3-16,-2-3-12 0,-2-3 6 16,-1 0-8-16,-2-1 5 0,0-4-4 0,-1-1-10 15,-2-1-5-15,-1-5-19 0,-1 1-19 16,-2-4-36-16,-1 1-34 0,2-4-50 0,0-2-89 15,0 1-162-15,6-5-142 0,5-5-648 0</inkml:trace>
  <inkml:trace contextRef="#ctx0" brushRef="#br0" timeOffset="38359.68">11850 3084 2244 0,'0'0'-85'0,"0"0"38"0,0 0 52 16,0 0 39-16,0 0-21 0,0 0-19 15,0 0-1-15,0 0 3 0,0 0-2 0,0 0 2 16,0 0-5-16,0 0 0 0,-83 130-1 0,74-113-10 16,2 0-15-16,3-1-35 0,-3 0-53 0,4-2-72 15,0 0-92-15,3-4-128 0,0-2 22 0,0-3-368 0</inkml:trace>
  <inkml:trace contextRef="#ctx0" brushRef="#br0" timeOffset="38535.99">12014 3081 2177 0,'0'0'59'0,"0"0"5"0,0 0 27 0,0 0 12 15,0 0-68-15,0 0-45 0,0 0-19 0,0 0-6 16,0 0 3-16,0 0 20 0,0 0 12 0,0 0 7 15,0 0-10-15,0 0-27 0,-34 86-47 0,24-67-65 16,0 2-81-16,-1 2-126 16,1 0-108-16,3-4-210 0,4-7 197 0</inkml:trace>
  <inkml:trace contextRef="#ctx0" brushRef="#br0" timeOffset="38960.64">12082 3674 1355 0,'0'0'5'0,"0"0"51"0,0 0 109 0,0 0 6 15,0 0-78-15,0 0-24 0,0 0 6 0,0 0 23 16,0 0 13-16,0 0 1 0,0 0-15 0,0 0-27 16,0 0-18-16,65-65-10 0,-49 48 2 15,-2 0-4-15,0-2-3 0,0 2-2 0,-3 0-2 16,-1-2-6-16,0 4-3 0,-1-2 2 0,-4 2-7 0,0 4 1 16,-4-1-1-16,1 4 2 0,-2 4 1 15,0 0 1-15,0 4-6 0,0 0-14 0,0 0-7 16,-2 3-20-16,1 2-11 0,-4 4 2 0,-1 5 7 15,-2 4 14-15,-2 4 11 0,2 2 5 16,2 0-4-16,0 1 0 0,2 1-2 0,-2-4 4 16,5 1-8-16,1-2-3 0,0-1-3 0,0-2-19 15,0-2-20-15,5-2-39 0,1-3-45 0,3-4-60 16,0-1-88-16,3-3-124 0,4-3-87 16,-4-2-344-16,-3-1 539 0</inkml:trace>
  <inkml:trace contextRef="#ctx0" brushRef="#br0" timeOffset="39099.82">12383 3310 943 0,'0'0'308'0,"0"0"-30"15,0 0 43-15,0 0-2 0,0 0-136 0,0 0-70 16,0 0-46-16,0 0-34 0,0 0-34 0,0 0-48 16,0 0-46-16,0 0-75 0,0 0-90 0,0 0-105 15,-30-103-110-15,36 107-240 0,1-2 280 0</inkml:trace>
  <inkml:trace contextRef="#ctx0" brushRef="#br0" timeOffset="39785.12">12644 3528 2257 0,'0'0'73'0,"0"0"-14"0,0 0 47 0,0 0 20 16,0 0-59-16,0 0-13 0,0 0 1 0,0 0-6 15,0 0-8-15,0 0-12 0,0 0 1 16,0 0-7-16,0 0-4 0,-38-88-9 0,29 86-5 16,-1 2-12-16,-4 0-11 0,0 2-3 0,-4 4-5 15,-2 3 4-15,0 3 0 0,3 3 3 16,-1 2-1-16,2 1 3 0,-3 4 4 0,7 1-2 16,0 2 4-16,3 0-3 0,0-2-10 0,5 1-1 15,2-3-6-15,2-2-5 0,0-1 3 0,5-3-14 16,2-3-7-16,0-4 6 0,0-2 7 15,3-5 20-15,0-1 17 0,0 0 12 0,4-4 9 0,2-6 0 16,1-4-1-16,-3 0-6 0,4-3-2 16,-5 1 2-16,3-1 5 0,-5 1 2 0,0 0-2 15,0-4-2-15,-2 2-11 0,1-1-4 0,-3 0-13 16,-1 2-9-16,-1 0-2 0,-2 2-1 0,-1 5 11 16,-2 1 8-16,0 5 4 0,0 1-11 15,0 3-28-15,0 0-41 0,0 3-18 0,0 1 13 16,-2 5 31-16,0 1 40 0,-3 3 20 0,4 2 4 15,-1 2-4-15,1 2 1 0,0-1 2 16,-1 0-2-16,2 2 6 0,0-4-6 0,0-1 1 16,2-1 1-16,2-1-3 0,1-2 0 0,0-3-8 15,2-1 5-15,2-3 7 0,-1-2 14 0,0-1 19 16,3-1 7-16,0-1 2 0,2-5-4 0,0-2-12 16,-1-2-9-16,4-1-8 0,-2-1 0 15,3-1 1-15,-4-1 3 0,2-1 3 0,-1 0-2 16,-1-2-2-16,3-2-3 0,-3-2-10 0,6 1 0 15,-6-1-4-15,5 4-2 0,-6 3 4 0,3 0-4 16,-4 4 2-16,0 4-2 0,-2 3-3 0,-4 1 2 16,3 2-5-16,-6 0 0 0,2 0 2 15,-1 3 6-15,-2 4 12 0,0 1 15 0,-1 3 8 16,0 1 5-16,0 3-4 0,0 0-7 0,0 1-3 16,0 1-11-16,0 1-3 0,-1 0-4 15,1-1 0-15,0 2 0 0,0-3-1 0,0-1-2 16,2-1-8-16,4-2-6 0,-2-1-18 15,5-2-20-15,0-3-30 0,0-3-48 0,2 0-56 16,2-3-84-16,4-4-174 0,-4 0-71 0,-3-1-556 0</inkml:trace>
  <inkml:trace contextRef="#ctx0" brushRef="#br0" timeOffset="40230.82">13321 3087 2673 0,'0'0'-22'0,"0"0"-30"0,0 0 55 0,0 0 65 16,0 0-24-16,0 0-20 0,0 0 2 15,0 0 9-15,0 0-1 0,-39 127 5 0,33-96-4 16,-2 2-7-16,0-1-2 0,0 2-5 0,-3-3-2 16,2 0-4-16,-1-3-4 0,0 0-5 0,2-3-3 15,3-3 0-15,0 0-5 0,2-5-2 16,3-2-7-16,0-2-7 0,0-2-4 0,0-5-6 15,3-1-4-15,1-4-4 0,-1-1-1 0,1 0 2 16,2 0 15-16,4-6 15 0,0-3 13 16,1-1 4-16,6-3-5 0,-4-1-3 0,4 2-10 15,-4-2 1-15,-2 3-8 0,0 3-6 0,-1 2 0 16,0 2-3-16,0 3 2 0,-2 1-4 0,-1 0 2 16,2 0-7-16,-3 3 4 0,1 3 8 15,-3 2 4-15,2 0 14 0,-2 3 5 0,-1-1 9 16,-1 2 5-16,-1 0 8 0,-1 1 4 0,0 0 1 15,-6 0 7-15,1 1-1 0,-2-1 3 0,-2-1-6 16,-1 0 1-16,-2-2-6 0,0 2-4 0,-4-3 9 16,2-1-14-16,-3-1 0 0,3-1-6 15,-3-2-10-15,5-1 3 0,1-3-6 0,-1 0-9 16,3 0-16-16,2-4-8 0,-2 0-21 0,6-2-24 16,-2-1-31-16,2 0-79 0,3-1-107 0,0-3-178 15,0 5-113-15,0 0-684 0</inkml:trace>
  <inkml:trace contextRef="#ctx0" brushRef="#br0" timeOffset="40668.43">13668 3545 1691 0,'0'0'295'0,"0"0"-67"16,0 0 32-16,0 0-62 0,0 0-69 15,0 0-30-15,0 0-19 0,0 0-23 0,0 0-12 16,0 0-19-16,0 0-16 0,0 0-18 0,0 0-19 15,0 0-1-15,-57-43-4 0,41 49 5 0,-3 3 7 16,-2 2 7-16,2 2-1 0,-1 0-2 16,3 3 4-16,2 1-9 0,4 0 5 0,0 2 0 15,3-1-2-15,3-1 1 0,1 0-4 0,4-1-5 16,0-3-7-16,0-1-9 0,0-3-13 0,6-2-3 16,1-1 1-16,3-3 7 0,1-3 22 0,4 0 15 15,0-4 15-15,2-3 6 0,0-3 1 16,-2 0-4-16,3-3 0 0,-3 1 6 0,-2 0-1 15,-1-1 2-15,0-1 1 0,0-2 0 16,0-1-2-16,0 0 0 0,-2-3-4 0,3 3 1 16,-4 2 1-16,-1 2 7 0,-3 2 13 0,-1 4-2 15,-1 2 5-15,-3 4-2 0,0 1-14 0,0 0-3 16,0 0-18-16,0 1-23 0,0 4 4 0,0 0 7 16,-1 6 11-16,-1 1 20 0,1 1-3 0,-2 1-6 15,3 0-1-15,0 2-4 0,0-1 3 16,0-1-6-16,0-2-1 0,4 0-14 15,1-2-24-15,-1-1-22 0,3-3-38 0,2-1-53 0,0-4-65 16,1-1-96-16,2 0-177 0,-2 0-327 0,-3-2 353 16</inkml:trace>
  <inkml:trace contextRef="#ctx0" brushRef="#br0" timeOffset="40886.78">13739 3090 2628 0,'0'0'-133'0,"0"0"27"0,0 0 88 16,0 0 104-16,0 0-33 0,0 0-43 0,0 0-10 16,0 0-14-16,0 0-8 0,28 130-17 0,-9-119-18 15,-1-1-33-15,1-3-75 0,2-1-95 0,1-3-175 16,-7-3-48-16,-4 0-472 0</inkml:trace>
  <inkml:trace contextRef="#ctx0" brushRef="#br0" timeOffset="41078.01">14318 2882 2438 0,'0'0'-61'15,"0"0"33"-15,0 0 101 0,0 0 22 0,0 0-63 16,0 0-3-16,0 0-8 0,0 0-6 16,0 0 2-16,0 0-8 0,-43 130-5 0,32-111-12 15,2 0-22-15,1-2-48 0,-1 1-70 0,6-3-74 16,-3-1-86-16,6-2-119 0,0-4-37 0,0-2-495 16</inkml:trace>
  <inkml:trace contextRef="#ctx0" brushRef="#br0" timeOffset="41261.6">14439 2983 2375 0,'0'0'76'0,"0"0"-8"0,0 0 17 16,0 0-30-16,0 0-46 0,0 0-8 0,0 0 16 16,0 0 10-16,0 0 2 0,0 0-5 0,0 0-6 15,0 0-10-15,0 0-3 0,-68 131-10 0,53-108-27 16,2-2-41-16,1 5-82 0,-4-1-104 15,3 3-147-15,3-8-163 0,3-6-729 0</inkml:trace>
  <inkml:trace contextRef="#ctx0" brushRef="#br0" timeOffset="41737.08">11816 4206 2203 0,'0'0'0'16,"0"0"-15"-16,0 0 29 0,0 0 26 0,0 0-33 15,0 0-17-15,0 0 3 0,0 0 15 0,0 0 3 16,0 0-2-16,0 0-7 0,-37 119-14 16,25-100-34-16,2-1-49 0,-1 2-61 0,1-3-80 15,0-2-87-15,2-1-77 0,4-1 36 0,0-6-266 16,3-3 630-16</inkml:trace>
  <inkml:trace contextRef="#ctx0" brushRef="#br0" timeOffset="41901.26">11942 4213 1506 0,'0'0'259'0,"0"0"-97"16,0 0 30-16,0 0 5 0,0 0-105 0,0 0-68 15,0 0-24-15,0 0-8 0,0 0 5 0,0 0 7 16,0 0 1-16,0 0-5 0,0 0-18 15,0 0-27-15,-60 132-56 0,49-108-55 0,-2 2-78 16,4-1-127-16,0-7-80 0,5-5-633 0</inkml:trace>
  <inkml:trace contextRef="#ctx0" brushRef="#br0" timeOffset="42334.39">11901 4888 1246 0,'0'0'252'0,"0"0"-226"0,0 0 60 0,0 0 71 16,0 0-21-16,0 0-67 0,0 0-14 0,0 0 12 16,0 0 7-16,0 0-3 0,0 0-5 0,0 0-3 15,0 0-7-15,89-131-5 0,-78 112-1 0,-1-1-5 16,0 1-5-16,-2 1-3 0,-3 2-6 16,2 1-3-16,-4 3 2 0,3 4 3 0,-4-1-2 15,-1 6 2-15,0 1-2 0,-1 2-4 0,0 0-9 16,0 0-15-16,0 1-16 0,0 3-13 15,-1 5 2-15,1-1 5 0,-2 5 11 0,1 3 11 16,-4 2 2-16,4 1 0 0,-1 0 0 0,0 0-3 16,1 0-1-16,1 1 0 0,0-2-5 0,0-3-7 15,0 2-22-15,0-5-43 0,3-1-47 0,4-4-68 16,-2-2-89-16,4-4-113 0,-2-1-119 16,-2 0-669-16</inkml:trace>
  <inkml:trace contextRef="#ctx0" brushRef="#br0" timeOffset="42477.72">12185 4356 2359 0,'0'0'62'0,"0"0"12"0,0 0 7 16,0 0-22-16,0 0-85 0,0 0-49 0,0 0-64 16,0 0-60-16,0 0-16 0,0 0-54 0,0 0-94 15,0 0-31-15,0 0-561 0</inkml:trace>
  <inkml:trace contextRef="#ctx0" brushRef="#br0" timeOffset="43303.52">12402 4746 1971 0,'0'0'448'0,"0"0"-401"16,0 0 39-16,0 0 23 0,0 0-59 0,0 0-38 15,0 0 2-15,0 0 8 0,0 0 1 0,0 0 4 16,0 0 6-16,0 0 6 0,0 0 6 16,0 0 0-16,7-88-4 0,-7 80-9 0,-1 0-7 15,-7 1-7-15,4 2-7 0,-3-1-3 0,-4 1-11 16,2 2-6-16,-1 0-8 0,-2 3-8 0,0 0-1 16,-6 0-3-16,4 5 2 0,-3 2 1 0,0 2 7 15,2 1-1-15,-2 4 0 0,4 0 0 0,0 2-2 16,0 1-1-16,4 4-1 0,2-1 3 15,0-1-1-15,3 2 2 0,-2-2 3 16,5-4-3-16,1 0 0 0,0-1-6 0,8-2 0 16,-3-3 1-16,4-2 5 0,3-2 9 0,2-2 5 15,-1-2 9-15,2-1 2 0,1-2 2 0,3-7-5 16,-2 0-1-16,-1-3-3 0,3 0-1 16,-2 0 2-16,1-2-2 0,-2-2 5 0,1 0 1 15,-4-2 3-15,2 1 1 0,-2-2 1 0,0 1 0 16,-4 1-2-16,0-1 0 0,-5 2-2 0,1 4 2 15,-2 1 1-15,-3 4 4 0,0 2 2 0,0 3 0 16,-4 2 0-16,0 0-20 0,2 0-21 16,-2 1-19-16,-1 6-7 0,1 2 11 0,-3 3 20 15,-1 3 14-15,4 4 4 0,-3 0 6 0,5 2-3 16,1 2 0-16,0-1 6 0,1-1 0 0,0-2 3 16,0 1 0-16,1-4-2 0,1-1-8 15,6-3-6-15,-2 0-4 0,1-4 0 0,2-2 9 16,0-2 5-16,-1-3 11 0,2-1 11 0,-1 0 8 15,2-6 6-15,0-2-1 0,2-3-5 16,-1 0-7-16,-2 0 0 0,0-2 1 0,0-2 4 16,-1 0-4-16,0-1-4 0,0-3-9 0,2-1-5 15,-1 1-3-15,0 0-2 0,2 1-1 0,-2 1-6 16,3 2 3-16,0 1-1 0,0 1-3 0,-1 2 3 16,0 2-4-16,4 1-1 0,-3 2-2 0,1 0-2 15,0 3-3-15,-2-1 3 0,0 3 0 16,0 0 1-16,-1 1 2 0,-3 0-3 0,0 1 4 15,0 3-5-15,-2 0 8 0,0 1 4 0,0 0 5 16,-3-1 11-16,-1 2 1 0,-1 1 9 0,-1-1 5 16,0 3 3-16,0 0 4 0,0 1-2 15,-1 1 0-15,-3-1-8 0,-2 1-2 0,3 1-8 16,-4 1-5-16,4 2-4 0,-1-2-3 0,1 2-3 16,2-1-1-16,0 0 5 0,1-2-4 15,0 0 0-15,0-3-2 0,0 2-4 0,2-3-3 16,5 1-5-16,0-2-1 0,0-2-11 0,2-1 3 15,-1-2-8-15,4-1-3 0,-2-1 3 16,4 0-8-16,0-3 0 0,0-2-21 0,4-2-26 16,0-1-48-16,-1-3-55 0,0-2-77 0,3-1-109 15,-1 0-103-15,-7 2-17 0,-1 4-173 0</inkml:trace>
  <inkml:trace contextRef="#ctx0" brushRef="#br0" timeOffset="43719.24">13314 4203 2593 0,'0'0'-30'0,"0"0"3"16,0 0 39-16,0 0 34 0,0 0-36 15,0 0-2-15,0 0 3 0,0 0 10 0,-65 122 1 16,53-91 2-16,0 2 4 0,0-1-5 0,1 3-4 16,1-3-6-16,0 1-1 0,4-3-5 15,0-1-1-15,3-5-3 0,-2-3-8 0,4-2 3 16,0-4 0-16,1-1 0 0,0-3 1 0,0-3 2 15,0-2-4-15,0-1-1 0,0-3-4 0,0 0-12 16,1 0-12-16,-1-2-10 0,5 0-1 16,-1 0 11-16,3-6 21 0,4 1 14 0,0-2 3 15,1 2 2-15,0-2-9 0,3 1 0 0,-3 1-2 16,-1 3 0-16,-2 1 0 0,3 1-2 0,-4 0 2 16,1 0-6-16,-3 6-2 0,2 1 2 0,-1 2 1 15,-4 1 10-15,3 2 4 0,-3-1 3 16,-2 3 1-16,-1-1 0 0,0-1 7 0,0 2 5 15,-1-1 6-15,-5-1 8 0,-1-1 3 0,-4-1 8 16,-2-1 0-16,0 1-4 0,-3-2 0 0,1 0-10 16,-3-1-9-16,3-3-3 0,-2-1-8 0,4-1-4 15,-4-2-2-15,6 0-12 0,-2-3-16 16,0-3-16-16,2-1-27 0,1-2-37 0,3-3-56 16,1 0-91-16,4-3-139 0,1-3-182 0,1 3-159 15,0 3 23-15</inkml:trace>
  <inkml:trace contextRef="#ctx0" brushRef="#br0" timeOffset="44151.92">13596 4571 2154 0,'0'0'165'16,"0"0"-34"-16,0 0 39 0,0 0-24 0,0 0-72 15,0 0-29-15,0 0-4 0,0 0-10 0,0 0-11 16,0 0-3-16,0 0-11 0,0 0-8 15,0 0 1-15,0 0-5 0,-61 19 3 16,42-9 2-16,2 3-6 0,-3 1 5 0,2 1 1 0,0-1-4 16,0 2 5-16,5 1-6 0,0 0-1 0,-1 1 0 15,6-1-4-15,3-1-2 0,-1 0-5 16,4-2-1-16,2-2-2 0,0-2-5 0,2-3-7 16,5-3-9-16,0-1-7 0,1-3 4 0,5 0 15 15,1-4 10-15,3-5 9 0,2-2 1 0,-1-3-3 16,-1-1-2-16,0-3 7 0,-4 2 4 0,4-1 1 15,-5 1 5-15,0 0-4 0,-2 0 1 16,0 2 1-16,1 0 0 0,-3 4 3 0,-3 0 0 16,1 4 4-16,-3 2-2 0,-2 2 5 15,1 2 2-15,-2 0-6 0,0 0-6 0,0 3-4 16,0 2 1-16,0 3 3 0,-2 3 9 0,-1 2 2 16,2 2-4-16,-1 1 1 0,0 2-6 0,0 1-1 15,1-2 1-15,1-1-4 0,1 0-1 0,-1-2-5 16,4-3-10-16,1-2-21 0,2-2-25 0,2-4-44 15,1-1-51-15,1-2-108 0,3-2-214 16,-3-3-35-16,-1 1-458 0</inkml:trace>
  <inkml:trace contextRef="#ctx0" brushRef="#br0" timeOffset="44353.55">13656 4228 2591 0,'0'0'-22'0,"0"0"1"16,0 0 38-16,0 0 47 0,0 0-22 0,0 0-15 15,0 0-7-15,0 0-10 0,0 0-13 16,-15 124-8-16,33-112-9 0,1 1-12 0,5-4-22 16,1 0-39-16,0-5-50 0,0 1-92 0,-4-4-141 15,-5 0-140-15,-6-1-729 0</inkml:trace>
  <inkml:trace contextRef="#ctx0" brushRef="#br0" timeOffset="44593.08">14108 4060 2125 0,'0'0'-72'0,"0"0"50"0,0 0 142 16,0 0 12-16,0 0-73 0,0 0-21 0,0 0-7 16,-33 129-8-16,30-109-9 0,-4 2-3 0,0-3-7 15,0 1-15-15,-2 0-28 0,1-4-59 16,1-1-81-16,4-2-110 0,2-4-156 0,1-3-19 16,1-1-474-16</inkml:trace>
  <inkml:trace contextRef="#ctx0" brushRef="#br0" timeOffset="44745.7">14259 4123 2034 0,'0'0'107'0,"0"0"-8"0,0 0 8 0,0 0-38 16,0 0-54-16,0 0-2 0,0 0 14 0,0 0 1 16,0 0-1-16,0 0-6 0,0 0-6 15,-75 129-11-15,61-110-14 0,2 0-32 16,2 0-71-16,0-1-100 0,4-2-151 0,0-4-167 15,5-4-468-15</inkml:trace>
  <inkml:trace contextRef="#ctx0" brushRef="#br0" timeOffset="60568.47">15443 2990 313 0,'0'0'92'15,"0"0"52"-15,0 0 47 0,0 0 31 0,0 0 2 16,0 0-30-16,0 0-32 0,0 0-30 0,0 0-34 16,0 0-18-16,0 0-13 0,0 0-6 15,-55 15 1-15,44 0-1 0,-4 3-2 0,0 4-5 16,-2 3 0-16,3-1-11 0,-2 2-2 0,2 1-6 16,2 2-8-16,0-1 4 0,3 6-5 0,0-1 4 15,0 2-3-15,3 1-8 0,2 2-5 16,4-2-8-16,0-3-5 0,1 1-6 0,7-4-8 15,0-1-7-15,5-2-2 0,-2-2-4 16,6-2-5-16,-3-3-10 0,5-3-29 0,-3-3-30 16,5 0-36-16,2-4-40 0,-2-1-40 0,5-3-52 15,-1-1-72-15,1-3-2 0,-6-1-129 0,-5 0 178 16</inkml:trace>
  <inkml:trace contextRef="#ctx0" brushRef="#br0" timeOffset="61118.45">15789 3455 2376 0,'0'0'-78'0,"0"0"4"15,0 0-9-15,0 0 10 0,0 0 23 16,0 0 16-16,0 0 13 0,0 0 18 16,0 0 15-16,0 0 0 0,0 0 1 0,121-1-2 0,-91 1-9 15,1-5-9-15,1 1-13 0,-2-1-22 16,3-2-34-16,-2-1-37 0,1-2-41 0,2 0-46 15,-2-1-38-15,2-1-54 0,-3 1 29 0,-4 0 56 16,-2 0 60-16,-5 2 71 0,-6 0 22 0,-3-1 12 16,-4 3 22-16,-3-1 35 0,-4-2 14 15,0 1 9-15,-5 0 13 0,-2 0 47 0,-2 0 57 16,0 2 45-16,-2 1 25 0,1 1 1 0,0 2-21 16,4 1-21-16,0 0-17 0,2 2-43 0,4 0-46 15,0 0-52-15,0 0-56 0,0 0-37 0,0 0-29 16,0 0-5-16,4 0 33 0,1 0 27 15,1 3 30-15,1 3 24 0,2 0 0 16,1 1-6-16,0 1 5 0,0 0 1 0,1 3-2 16,-1-2 5-16,-1 0-6 0,1 1-3 0,-6-1 0 15,2 1 7-15,-5 0 3 0,0 3 12 0,-1-1 11 16,-2 1 1-16,-7 1 4 0,-2 3-9 0,-6 1-14 16,-1 0-16-16,-2 0-15 0,0 0-22 0,0-2-39 15,2 0-54-15,0-2-90 0,4-1-100 0,5-4-21 16,2-3-393-16</inkml:trace>
  <inkml:trace contextRef="#ctx0" brushRef="#br0" timeOffset="61903.83">17622 3400 1942 0,'0'0'-328'0,"0"0"53"0,0 0 94 0,0 0 155 16,0 0 131-16,0 0-2 0,0 0-42 16,0 0-21-16,122 13-18 0,-89-13-12 0,3-1-4 15,1 1-8-15,0 0 0 0,4-3-11 0,5-3-15 16,-3 1 1-16,8-4-15 0,1 0-28 0,-1 0-63 15,2-2-109-15,2-1-22 0,-2 1 19 16,-15 2 15-16,-13 5 49 0</inkml:trace>
  <inkml:trace contextRef="#ctx0" brushRef="#br0" timeOffset="62049.52">18885 3218 649 0,'0'0'193'0,"0"0"-13"0,0 0 11 0,0 0-37 16,0 0-55-16,0 0-40 0,-118 115-20 15,91-92-17-15,-1 3-16 0,3 1-2 0,-3 1-1 16,2 1-6-16,-2 0-3 0,1 3-15 0,-1-3-23 16,5-1-55-16,0-3-91 0,6 0-125 0,5-9-10 15,5-6-271-15</inkml:trace>
  <inkml:trace contextRef="#ctx0" brushRef="#br0" timeOffset="62233.68">18930 3416 1546 0,'0'0'50'0,"0"0"-31"0,0 0 16 0,0 0 15 15,0 0-34-15,0 0-20 0,0 0-2 0,0 0-3 16,0 0 2-16,-137 119 4 0,114-95-1 0,-1-1 3 16,-3 2-2-16,4-1-7 0,-2 1-9 15,4-4-30-15,7-1-70 0,3 0-133 0,4-7-98 16,5-5-530-16</inkml:trace>
  <inkml:trace contextRef="#ctx0" brushRef="#br0" timeOffset="62470.19">19355 3427 2153 0,'0'0'-135'0,"0"0"34"15,0 0 97-15,0 0 96 0,0 0-23 0,0 0-42 16,0 0-10-16,0 0 2 0,133-27-3 0,-107 22-5 16,2 2-7-16,2-2-3 0,0 2 0 15,4-3 3-15,5 2-5 0,3-3-6 0,1 0-19 16,2 1-30-16,-1 0-51 0,-3 0-81 0,2 1-102 16,-1 0-137-16,-15 1-6 0,-8 3-206 0</inkml:trace>
  <inkml:trace contextRef="#ctx0" brushRef="#br0" timeOffset="63048.51">20814 3195 918 0,'0'0'223'0,"0"0"-307"0,0 0 52 16,0 0 81-16,0 0 60 0,0 0-13 0,0 0-31 16,0 0-20-16,-62 145-16 0,53-110-7 0,1 5-7 15,-3 4 0-15,2-1-3 0,1 4 26 16,-5 0-8-16,3-2-3 0,2-3 7 0,-4-4-21 15,4-1 13-15,-1-5 3 0,-3-2-5 16,5-5-2-16,-1-3-1 0,1-4 2 0,0-5 14 16,0-2 16-16,4-4 15 0,-2-3 17 0,4-3 11 15,0-1 5-15,0 0 0 0,-1-1-17 0,-1-5-23 16,0-2-26-16,-1-5-22 0,0-1-10 0,1-5-12 16,1-4-4-16,2-4-10 0,0-7 0 15,2-1 6-15,9-7 0 0,-1-2 11 0,4-5 3 16,3 0-4-16,6-2-4 0,1 0-10 0,0 3-3 15,5 4 6-15,-2 6 2 0,-2 8 7 0,1 5-6 16,-6 5-9-16,1 7-2 0,-2 0-12 16,-4 7-4-16,1 5 1 0,-2 1 1 15,-3 6 5-15,4 3 13 0,-4 3 8 0,0 1 8 0,-1 1 7 16,-3 0 0-16,-1 0 5 0,-2 1 7 0,-4-2 13 16,0 0 7-16,0 0 6 0,-6-2 2 15,-2 0-5-15,-3-1 0 0,-1-2-2 0,-2-1-2 0,-2 0-8 16,-1 0-2-16,-1-1-6 15,2-2-11-15,-2-1-6 0,-2-1-19 0,3 0-25 16,0-2-19-16,1 1-37 0,0-1-51 0,4 0-77 16,2 0-115-16,4 0-81 0,2 0-545 0</inkml:trace>
  <inkml:trace contextRef="#ctx0" brushRef="#br0" timeOffset="63297.91">21362 3413 2250 0,'0'0'80'16,"0"0"-118"-16,0 0 14 0,0 0 39 0,0 0 7 0,0 0-14 15,0 0 3-15,0 0-4 0,0 0 2 16,0 0-9-16,0 0 0 0,0 0 0 0,-34 122-3 15,30-105 3-15,1 0-13 0,1 1-13 16,-1-3-26-16,1-1-42 0,-1 2-52 0,0 1-76 16,1-2-112-16,-3 1-97 0,4-6 3 0,-2-3-163 0</inkml:trace>
  <inkml:trace contextRef="#ctx0" brushRef="#br0" timeOffset="63479.57">21124 3724 1566 0,'0'0'260'0,"0"0"-184"16,0 0 7-16,0 0 6 0,0 0-45 0,0 0-27 16,0 0 1-16,0 0 8 0,0 0 13 15,0 0 2-15,0 0-8 0,0 0-14 0,0 0-10 16,133 4-11-16,-110-8-7 0,4 1-19 16,-5 0-37-16,-1-1-59 0,-1 1-70 0,-4-2-70 15,0 1-99-15,-5 0-40 0,-4 2-465 0</inkml:trace>
  <inkml:trace contextRef="#ctx0" brushRef="#br0" timeOffset="63677.31">21186 3392 1873 0,'0'0'-140'16,"0"0"62"-16,0 0 138 0,0 0 77 15,0 0-59-15,0 0-45 0,0 0-16 0,133 3-6 16,-102 0-5-16,3-1 0 0,0-1-9 0,-3 1-10 16,-4 0-44-16,1-1-70 0,-6 0-115 15,-5 0-185-15,-6 0-438 0</inkml:trace>
  <inkml:trace contextRef="#ctx0" brushRef="#br0" timeOffset="64033.51">21737 3670 2237 0,'0'0'33'0,"0"0"19"0,0 0 24 15,0 0-6-15,0 0-28 0,0 0-24 0,0 0-11 16,0 0-4-16,0 0-1 0,0 0 1 0,0 0 3 16,0 0-3-16,0 0-3 0,0 0 4 0,71-83 0 15,-60 73 2-15,0 1-1 0,-5 1 2 16,1 1-2-16,-2 3-3 0,-2 2 0 0,-3 2-10 16,0 0-8-16,0 0-17 0,0 1-25 0,0 4 0 15,0 4 16-15,0 3 22 0,-4 4 23 0,0 6 9 16,-1 1-7-16,1 3-2 0,0 0-2 15,-2 1-14-15,-1-2-32 0,2 1-40 0,0 0-63 16,2-1-89-16,-1-3-147 0,2-5-86 0,1-8-524 16</inkml:trace>
  <inkml:trace contextRef="#ctx0" brushRef="#br0" timeOffset="64352.22">22218 2903 1646 0,'0'0'-97'16,"0"0"87"-16,0 0 103 0,0 0 64 15,0 0-26-15,0 0-27 0,0 0-23 0,0 0-16 0,91 143-2 16,-80-107-8-16,-2 5 5 0,1 1-9 0,-3 3-16 16,0-2-9-16,-2-1-13 0,3 0-6 15,-5-2-2-15,-1-1 0 0,-3 1 0 0,1-1 2 16,-4 1 3-16,-4-2-12 0,-2-2-6 0,-2-2-29 16,-6-2-43-16,1-2-61 0,-5-1-91 0,-4-1-219 15,5-8-167-15,6-6-325 0</inkml:trace>
  <inkml:trace contextRef="#ctx0" brushRef="#br0" timeOffset="65057.62">15083 4432 1649 0,'0'0'-57'0,"0"0"74"0,0 0 27 15,0 0 48-15,0 0 8 0,0 0-29 0,-132 124-18 16,111-92-5-16,1 4-3 0,2-1 1 0,2 4-7 16,4 2-4-16,-1-2-5 0,6 1-9 15,2-3-9-15,5 1-6 0,0-4-10 0,3 2-4 16,4-1-5-16,4-1-4 0,3 0-2 0,3-2-10 15,1-2-12-15,4-2-30 0,4-1-40 16,3-4-49-16,2-4-55 0,4 0-75 0,6-5-74 16,-12-5-121-16,-8-3 61 15</inkml:trace>
  <inkml:trace contextRef="#ctx0" brushRef="#br0" timeOffset="65416">15600 4850 1724 0,'0'0'213'0,"0"0"-453"0,0 0 33 16,0 0 148-16,0 0 111 0,0 0 9 0,0 0-4 15,0 0-14-15,0 0-13 0,123 3-9 0,-91-3-7 16,1-1-6-16,1-2-12 0,-2 0-7 0,0-2-17 15,0 0-26-15,0 1-29 0,-4-1-51 0,-1-1-63 16,-6-1-78-16,-5 3-5 0,-1-1 39 16,-5 0 45-16,-5-1 28 0,-3 1 122 0,0 3 46 0</inkml:trace>
  <inkml:trace contextRef="#ctx0" brushRef="#br0" timeOffset="65598.48">16042 4727 0 0,'0'0'82'0,"0"0"45"16,0 0-5-16,0 0 27 0,0 0 3 0,0 0-19 15,0 0-34-15,0 0-48 0,0 0-29 16,0 0-4-16,0 0 2 0,0 0 3 0,0 0 7 15,10-46 2-15,2 46 10 0,1 4 14 16,3 0 14-16,-1 0-3 0,0 6-2 0,-3-2-8 16,2 1-15-16,-5 3 0 0,-3-1 3 0,-1 3 14 15,-5 0 13-15,0 2 7 0,0 0-7 0,-6 1-24 16,-5 3-23-16,-1-1-36 0,-4 0-38 0,0 3-52 16,-2-2-100-16,0 0-136 0,4-4-49 15,5-4-430-15</inkml:trace>
  <inkml:trace contextRef="#ctx0" brushRef="#br0" timeOffset="65920.45">17372 4793 1386 0,'0'0'443'0,"0"0"-468"15,0 0 27-15,0 0 39 0,0 0-27 0,0 0-59 16,0 0-6-16,0 0 21 0,0 0 38 0,0 0 36 16,0 0 25-16,0 0 4 0,0 0-4 0,150-1-18 15,-109 1-21-15,5 0-7 0,-1 0-10 16,6-3-6-16,7 0 6 0,4-1 5 0,6 1 0 15,8-1-1-15,5 2-6 16,7-1-10-16,3-3-1 0,0 1-12 0,2-1-33 0,-3-1-56 16,-3 1-92-16,0-2-144 0,-24 2-123 0,-22 3-592 0</inkml:trace>
  <inkml:trace contextRef="#ctx0" brushRef="#br0" timeOffset="66095.41">19249 4614 1555 0,'0'0'-21'0,"0"0"18"0,0 0 40 16,0 0 23-16,-121 52-21 0,98-34-23 0,-4 1 3 15,3 2 1-15,1 0-7 0,-3 1-8 0,4 0-8 16,0 0-8-16,0-1-13 0,-1-1-46 0,5-2-90 16,1-1-122-16,6-2-76 0,3-4 19 0,5-4-154 15</inkml:trace>
  <inkml:trace contextRef="#ctx0" brushRef="#br0" timeOffset="66284.35">19350 4717 1943 0,'0'0'89'0,"0"0"-13"16,0 0 3-16,0 0-19 0,0 0-53 0,0 0-17 15,0 0-1-15,0 0 8 0,0 0 2 16,0 0-3-16,-137 125-3 0,107-102-8 0,1 0-16 0,0 0-15 15,1 0-23-15,7-1-45 0,0-2-73 16,8-3-117-16,4-1-119 0,3-5 28 0,5-4-239 16</inkml:trace>
  <inkml:trace contextRef="#ctx0" brushRef="#br0" timeOffset="66487.56">19474 4748 1663 0,'0'0'381'16,"0"0"-433"-16,0 0 33 0,0 0 86 0,0 0 15 16,0 0-16-16,0 0-2 0,0 0 6 15,0 0-9-15,0 0-15 0,146-15-14 0,-111 10-9 16,1 2-3-16,0-2-2 0,3-1-6 0,1 3-5 16,2-1-6-16,0 1-13 0,4-1-19 0,-3 2-46 15,-3 0-93-15,1-1-107 0,-4 1-166 16,-11 2-87-16,-9-2-472 0</inkml:trace>
  <inkml:trace contextRef="#ctx0" brushRef="#br0" timeOffset="67070.85">20752 4617 1586 0,'0'0'-183'0,"0"0"52"15,0 0 72-15,0 0 130 0,0 0 38 0,0 0-17 16,0 0-24-16,-47 134-19 0,33-99-11 15,3-1-5-15,-6 1 1 0,3 1 2 0,-4-2 0 16,3 2-3-16,-5-2-9 0,3 1-2 0,-3-2-3 16,2 0-4-16,-1 0-1 0,1-5-2 15,1 3-7-15,-2-5 2 0,-1-2-1 0,6-1-7 16,-3-3 2-16,4-4-6 0,1-2 2 0,4-6 2 16,1-4 0-16,6-2 11 0,1-2-1 0,0 0 2 15,0-2-16-15,0-5-18 0,6-6-4 0,-1-6-2 16,5-2 16-16,3-6 12 0,2-2 8 0,-2-5 2 15,6-3 4-15,-1-5 2 0,2-3 0 16,-1-2-2-16,5-3-5 0,0-2-3 0,2-1-6 16,3 1-2-16,0 3-3 0,-1 2-2 0,-2 9-5 15,-4 7-2-15,-1 7 2 0,-4 8-4 0,-4 8-5 16,-4 3-13-16,1 5-16 0,-1 0-15 16,-4 4 6-16,0 4 21 0,-2 6 21 0,4 1 27 15,-5 3 8-15,1 3 0 0,0 2 1 0,-2-1-7 16,0-1 4-16,0-1-6 0,0-3-1 15,0-2 2-15,-1-1 2 0,0-2 11 0,0-2 11 16,0-2 19-16,-2-2 16 0,0 0 12 0,-5-3-1 16,3 1-12-16,-4-2-32 0,-3 0-42 15,-3 2-62-15,0-2-93 0,-1-1-98 0,-1-1-131 16,4 0-41-16,4 0-400 0</inkml:trace>
  <inkml:trace contextRef="#ctx0" brushRef="#br0" timeOffset="67313.53">21259 4770 1692 0,'0'0'-72'0,"0"0"-47"16,0 0 123-16,0 0 116 0,0 0-13 15,0 0-65-15,0 0-25 0,0 0-11 0,0 0-5 16,0 0 0-16,-37 123-10 0,32-107-9 0,-3-1-21 16,4-1-31-16,-3 0-43 0,0 1-82 0,2-4-109 15,0 0-29-15,1-2-164 0,2-5 276 0</inkml:trace>
  <inkml:trace contextRef="#ctx0" brushRef="#br0" timeOffset="67507.56">21056 5027 988 0,'0'0'237'0,"0"0"11"16,0 0 6-16,0 0-62 0,0 0-95 16,0 0-60-16,0 0-37 0,0 0-16 0,0 0-5 15,0 0 5-15,0 0 12 0,0 0 11 0,0 0 13 16,0 0 11-16,50 11 0 0,-31-9-3 0,4-1-12 16,3-1-13-16,-2 1-20 0,0-1-28 15,0 0-43-15,-2 0-62 0,0 0-58 0,-4-3-76 16,-1-2-102-16,-5 1 25 0,-6 1-232 0</inkml:trace>
  <inkml:trace contextRef="#ctx0" brushRef="#br0" timeOffset="67680.44">21087 4695 2055 0,'0'0'-184'0,"0"0"19"0,0 0 62 15,0 0 122-15,0 0 13 0,0 0-5 0,0 0 4 16,0 0-3-16,0 0-2 0,0 0-6 16,119 36-8-16,-95-34-8 0,-1 1-22 0,2-1-64 15,-2 0-137-15,-4-1-180 0,-8-1-685 0</inkml:trace>
  <inkml:trace contextRef="#ctx0" brushRef="#br0" timeOffset="68113.17">21628 4860 2164 0,'0'0'36'0,"0"0"21"15,0 0 17-15,0 0-10 0,0 0-53 0,0 0-30 16,0 0-17-16,0 0-5 0,0 0 5 0,0 0 12 16,0 0 15-16,0 0 8 0,0 0 6 15,0 0-2-15,77 24 2 0,-63-17-3 0,-3 3-2 16,0-1 0-16,3 1-2 0,-5 1-1 0,0 1-7 16,-1 1-4-16,-1 1-19 0,-1 0-12 15,-3-2-9-15,-2 1-3 0,-1-1 10 16,0 1 8-16,-2-4 16 0,-4 2 8 0,-4-2 14 15,-3 1 11-15,-3-1 2 0,1 0 6 0,-1-1 1 16,1 0 3-16,0 0 2 0,3-1 1 0,-1 1-3 16,2 0-4-16,3-1-1 0,1 0-7 0,3 0-7 15,2-3-11-15,1 1-13 0,1 0-9 0,-2-1-11 16,6 1-10-16,3-1-11 0,0 0-4 0,5 1-3 16,2-3 7-16,2 0-4 0,4-1-40 15,3-1-73-15,1 0-120 0,3 0-33 0,-9 0-57 16,-3 0 58-16</inkml:trace>
  <inkml:trace contextRef="#ctx0" brushRef="#br0" timeOffset="68468.6">22157 4396 1096 0,'0'0'513'0,"0"0"-624"16,0 0 129-16,0 0 108 0,0 0 6 0,0 0-24 15,0 0-23-15,0 0-8 0,0 0-9 16,105 133-8-16,-91-106-9 0,-2 0-4 0,1 3-10 15,-1 0-4-15,-2 2-4 0,1 0-4 0,-4 3 7 16,0-3-1-16,-5 1-1 0,2-1 0 16,-2 1-4-16,-2-2-4 0,0 2-7 0,0-1-2 15,-6 0-11-15,-1-1-4 0,-4-2-17 0,-3-1-21 16,-3 0-31-16,-4-2-62 0,-2 0-75 16,-5-2-159-16,7-5-164 0,9-7-693 0</inkml:trace>
  <inkml:trace contextRef="#ctx0" brushRef="#br1" timeOffset="77018.55">11278 1304 228 0,'0'0'22'0,"0"0"9"0,0 0 32 0,0 0 33 16,0 0-1-16,0 0 7 0,0 0-34 16,0 0-10-16,0 0-1 0,0 0-3 0,0 0-13 15,0 0-23-15,-52 0 8 0,56 0 12 0,2 0 24 16,0-2 24-16,8 1 8 0,0-3-23 16,6 1 5-16,1-1-7 0,2-1-15 0,5 0 6 15,4-2-18-15,2 1-8 0,2-2-1 0,0 1 6 16,-1-1-10-16,5-1 4 0,-1 1 5 15,2 0-17-15,-2-1 5 0,1 1-1 0,1 3-7 16,-1-1-1-16,0 2 7 0,1-1-3 0,-3 0-11 16,5 3 12-16,-2-2-9 0,1 2 7 0,0-1 1 15,2 0 2-15,-1 0-9 0,3 1 0 16,-4-2 15-16,4 2-16 0,-1-1 13 0,2 0-8 16,-1 0-6-16,3 0-3 0,0-1 5 0,2-1 0 15,-1 2-15-15,3-4 16 0,0 2-18 0,4-1 3 16,-4 1 12-16,5-2-6 0,-3 0 2 0,3 0-5 15,0 0 8-15,-3 0-5 0,3 0 7 0,-4 2-1 16,3-2-9-16,-3 2-7 0,-1 0 8 0,0 2 1 16,-2-1-11-16,2 2 18 0,-3 1-19 15,-1 1 0-15,-2 0 15 0,2 0-11 0,-2 0 9 16,-1-1-9-16,-2 2 10 0,3 1-12 0,-3 0 12 16,1 1 6-16,-1 0-22 0,0 1 17 0,1-1-15 15,-1 2 4-15,0-2 5 0,3 2 0 16,-1-1 7-16,-1 0-14 0,0 1 17 0,0-2-15 15,0 2 1-15,1-3 6 0,-2 2-10 16,-2 0 2-16,2-1 7 0,-3 0 6 0,1-1-15 16,0 1 16-16,-1-1-18 0,-1 0-4 0,3 0 13 15,-5-1-4-15,3 2-1 0,2-1 4 0,-4-1 11 16,3 0-15-16,0 1 19 0,2 0-5 0,0-1-14 16,2 1 5-16,3 1-4 0,-2-1-3 15,4 0-1-15,-1 1 20 0,4-1-18 0,-2-1 3 16,4 2 7-16,-1-1-14 0,4 0 7 0,-1-1 4 15,-1 1 1-15,3-1-5 0,1 0 15 16,-1 1-7-16,0-1-13 0,-1 1 7 0,0 0-9 16,-2 1 13-16,3-1-9 0,-3 1 12 0,2 0-12 15,0-1-13-15,0 0 28 0,0 2-19 0,1-2 17 16,-1 1 2-16,2 0-5 0,-1-1-5 0,1 1 2 16,0 0-1-16,0-2-13 0,1 2 19 0,-2 0-16 15,2 0 7-15,-1 1-2 0,0-2 2 16,2 1-3-16,-2 0-6 0,0-3 19 0,-1 1-21 15,-3 0 14-15,1 0-1 0,0-1-10 0,0 0 6 16,0 0 3-16,1-1 3 0,-1 1-9 16,-1 0 14-16,2-1-18 0,-2 0 5 0,-2-2 9 15,3 0-15-15,-3 2 11 0,1-2-6 0,-2 2 10 16,-4 0-6-16,2-2 8 0,-3 2 2 0,1-1-13 16,-1 1 9-16,-3-1-4 0,3 1 0 15,-1-1-5-15,-3 1 11 0,3 1-15 0,1-1 1 16,-5 1 12-16,5-2-7 0,0 2 3 0,-4-1 0 15,4 1 3-15,-1 0-11 0,-2 0 14 0,3 0 2 16,-2 0-14-16,-2 0 11 0,4 1-6 0,-5 1-3 16,2 0 2-16,-2-1 7 0,-1 1-14 15,1 1 3-15,-2-1 13 0,0-1-14 0,-2 2 18 16,0-3-8-16,2 2-1 0,-3 0-3 0,1 0 6 16,1-1 6-16,0-1-18 0,1 2 21 0,2 0-16 15,2-1 1-15,2-1 7 0,0 0-3 0,2 1-6 16,1-1-6-16,0-1 18 15,4 2-21-15,-3-1 22 0,0 0-10 0,-2 0-6 16,0 1 4-16,-2-1 2 0,3 0 13 0,-3-1-21 16,3 1 24-16,2 0-26 0,-3 0 4 0,4 0 14 15,0 0-14-15,-1 0 12 0,3-1 2 0,-1 1-1 16,1 0-15-16,-1 0 15 0,-1 0-7 0,1 0-6 16,1-1 12-16,-1 1-9 0,0-2 5 0,2 2-5 15,-3 0 13-15,1 0-16 0,0 0-4 16,0-1 20-16,-6 0-16 0,4 1 18 0,-4-1-9 15,-2 1-4-15,-1 0 0 0,-3 0 3 0,-1-1 10 16,0 1-16-16,-2 1 13 0,-4 1-15 16,3 2 1-16,-1-1 4 0,-3 2 5 0,2-2-8 15,-3 2 1-15,3 0 14 0,-1-2-21 0,-1 2 22 16,-1-1-11-16,7 2-4 0,5 0 0 0,0 0-8 16,1 1 8-16,-13-2-16 0,-4-1 9 15,-10-3-14-15,2-1-10 0,-3 0-6 0,-3 0-31 16,-2 0-29-16,-3 0-38 0,-3 0-43 0,-7 0-53 15,2 0-93-15,-3-1-75 0,0 1-244 0</inkml:trace>
  <inkml:trace contextRef="#ctx0" brushRef="#br1" timeOffset="78746.31">11459 781 377 0,'0'0'-120'15,"0"0"62"-15,0 0 105 0,0 0 21 16,0 0-1-16,0 0-20 0,0 0-12 0,0 0-5 16,0 0 11-16,0 0-8 0,0 0 27 0,0 0 8 15,41-7-8-15,-41 7-4 0,0 0-13 0,0 3-3 16,-5-1-20-16,1 2 18 0,-3 0-18 0,-3 2-7 15,0 1 14-15,-3 1-11 0,-4 2-9 16,-2-1-1-16,-2 3 7 0,0 1-21 0,-1 0 23 16,-5 1-1-16,2 0-23 0,-4 1 18 0,1 0-16 15,-3 0-5-15,6 1-3 0,-5-2 1 16,1-1-15-16,-1 4-2 0,1-5 12 0,-1 2-12 16,-1 1 2-16,1-2-4 0,0 0 1 0,-2-1 1 15,1 1 27-15,-2-1 15 0,-5 1-11 0,3 1 16 16,-3-1-15-16,0-1 5 0,-2 1 11 15,-1 0 1-15,2-1-1 0,-1 2-6 0,2-3 22 16,-1 2-2-16,-9 5 22 0,-5-2-3 0,-5 5-22 16,1-1-6-16,11-1-8 0,3-4 5 15,5 1-9-15,2 0 5 0,-2-2-14 0,-1 2 0 16,0 1 5-16,-1-1-3 0,0 1-2 0,0-1-8 16,2 1 12-16,0 0-8 0,-2-1 12 0,1 0 3 15,4 2-7-15,-1 0 17 0,3 0 1 0,0 0 12 16,-1 2 0-16,3 2 4 0,0 1-5 0,1 5 2 15,-1-2 9-15,1 4 0 0,-1 0 11 16,1 2-1-16,-1 1 1 0,-5 1 2 0,2 3-2 16,2 0 4-16,1 2-3 0,1 1 1 0,0-2-2 15,8-2-12-15,-1-2-12 0,6-3-13 0,6-3-15 16,2-5-6-16,2 0-5 0,6-6-8 16,1 1-8-16,0-4-7 0,4-1-12 0,1-1-32 15,3-4-29-15,-2-2-51 0,1-2-57 0,2-3-44 16,1-1-70-16,-4 0 11 0,-2 0-249 15</inkml:trace>
  <inkml:trace contextRef="#ctx0" brushRef="#br1" timeOffset="79011.36">8903 2035 1135 0,'0'0'72'0,"0"0"-228"0,0 0 101 15,0 0 153-15,0 0 34 0,0 0-24 0,0 0-19 16,-40 134-3-16,39-111-8 0,1 4 5 16,0-4-12-16,0 0-10 0,0 0-7 0,2-5-11 15,6 0-6-15,-1-4-15 0,3-3 0 0,4-2-4 16,5-2 5-16,2-3 11 0,1-4-1 16,6 0 4-16,0-10-4 0,1-1-3 15,1-3-11-15,-1-4-6 0,0 0-16 0,-1 0-20 16,-5 0-18-16,-3 0-30 0,1 2-38 0,-4 0-67 15,-6 0-120-15,-3 4-155 0,-5 4-599 0</inkml:trace>
  <inkml:trace contextRef="#ctx0" brushRef="#br1" timeOffset="79670.48">5217 3050 1760 0,'0'0'-130'0,"0"0"88"0,0 0 86 15,0 0 93-15,0 0-34 0,0 0-44 16,0 0-19-16,0 0-7 0,44-122-5 0,-34 97-10 16,2-2 1-16,-2 2 6 0,1-2 4 0,-1 5 5 15,-1 0 10-15,-3-1-4 0,1 7 1 0,-2 2 1 16,-3 3-2-16,-2 4 0 0,1 4 1 16,-1 2 3-16,0 1-17 0,0 0-9 0,0 0-22 15,0 3-25-15,1 5 4 0,-1 5 9 0,0 5 10 16,-2 8 14-16,1 3 3 0,-2 3-9 0,0 0-1 15,3 1-7-15,-2 2-21 0,0-3-34 0,2-1-44 16,0-2-50-16,3-4-55 0,5-3-66 16,2-5-93-16,-1-5-45 0,-4-5-439 0</inkml:trace>
  <inkml:trace contextRef="#ctx0" brushRef="#br1" timeOffset="79848.03">5595 2899 2096 0,'0'0'-102'16,"0"0"57"-16,0 0 88 0,0 0 11 15,0 0-17-15,0 0-8 0,0 0 11 0,0 0-5 16,0 0-18-16,0 0-10 0,119-40-13 0,-94 33-23 16,-2-1-63-16,7 0-107 0,-4 0-174 15,-4 2-131-15,-8 1-504 0</inkml:trace>
  <inkml:trace contextRef="#ctx0" brushRef="#br1" timeOffset="80031.19">6237 2677 2162 0,'0'0'-7'0,"0"0"-2"0,0 0 45 0,0 0 28 15,0 0-22-15,0 0-15 0,0 0 2 16,0 0-5-16,0 0-6 0,0 0-4 15,-39 132-6-15,30-109-8 0,5 3-16 0,-2-2-23 16,0 1-45-16,4-3-81 0,0-2-111 0,4-3-134 16,-2-5-81-16,0-5-436 0</inkml:trace>
  <inkml:trace contextRef="#ctx0" brushRef="#br1" timeOffset="80232.34">6423 2557 2103 0,'0'0'-11'0,"0"0"16"16,0 0 23-16,0 0 2 0,0 0-10 0,0 0 1 15,0 0 16-15,0 0 4 0,0 0-7 0,0 0-11 16,-1 142-4-16,-2-114-9 0,-3 0-9 16,-1 1-3-16,3 2-17 0,-2-3-40 0,2-1-62 15,2-2-88-15,1-4-127 0,0-5-145 0,1-2-338 16,0-5 504-16</inkml:trace>
  <inkml:trace contextRef="#ctx0" brushRef="#br1" timeOffset="80460.66">6098 2646 2201 0,'0'0'5'16,"0"0"-99"-16,0 0 37 0,0 0 78 0,0 0 43 15,0 0 19-15,0 0 5 0,0 0-2 0,0 0-23 16,0 0-28-16,0 0-9 0,0 0-6 0,142 120-10 16,-115-105-1-16,-3-1-4 0,1-2-14 15,-3 2-11-15,1-1-32 0,-3-1-28 0,-2 1-45 16,-1-2-60-16,0 2-137 0,-3-5-195 16,-5-3-738-16</inkml:trace>
  <inkml:trace contextRef="#ctx0" brushRef="#br1" timeOffset="80670.52">6705 2544 1966 0,'0'0'230'0,"0"0"-300"0,0 0 49 15,0 0 78-15,0 0 10 0,0 0-20 0,0 0-6 16,0 0 3-16,0 0-12 0,-11 129-4 15,6-101-6-15,0 2-11 0,-1 0-4 0,1 3-5 16,0-3-9-16,0 2-30 0,-2-5-47 0,6-1-66 16,1-4-91-16,0-4-135 0,0-7-117 15,1-4-582-15</inkml:trace>
  <inkml:trace contextRef="#ctx0" brushRef="#br1" timeOffset="80887.94">6930 2433 1860 0,'0'0'83'15,"0"0"-164"-15,0 0 78 0,0 0 119 0,0 0-5 16,0 0-53-16,0 0-15 0,-12 130 0 0,10-101 3 16,-2 1-7-16,-1 0 0 0,-1 1-11 0,-1-1-8 15,4-1-4-15,-2-2-10 0,1-1-9 0,1-1-25 16,3-3-27-16,-1-3-50 0,1 0-55 0,0-4-79 15,0-4-128-15,0-3-93 0,0-3-547 0</inkml:trace>
  <inkml:trace contextRef="#ctx0" brushRef="#br1" timeOffset="81107.64">6604 2544 1960 0,'0'0'-170'0,"0"0"128"16,0 0 183-16,0 0 45 0,0 0-45 15,0 0-37-15,52 119-26 0,-30-97-17 0,0-1-20 16,3 0-13-16,1-3-4 0,-1 0-11 0,0 1-9 16,1-3-21-16,-2 1-21 0,-5-2-51 0,2 0-77 15,-3 0-170-15,-7-4-227 0,-3-2-797 0</inkml:trace>
  <inkml:trace contextRef="#ctx0" brushRef="#br1" timeOffset="82152.25">7648 2648 1278 0,'0'0'-110'0,"0"0"109"16,0 0 165-16,0 0 67 0,0 0-48 0,0 0-80 15,0 0-27-15,0 0 5 0,0 0-2 16,0 0-3-16,0 0-16 0,0 0-19 0,0 0-16 16,31-82-2-16,-29 65 4 0,-2 1 4 0,0 1 1 15,0 2-6-15,-6 2 1 0,-4 1-8 0,1 3-4 16,-1-1-15-16,-2 3-15 0,0 3-19 16,-6 0-17-16,2 4 0 0,-5 2-8 0,-2 6 9 15,2 3 7-15,-1 4 9 0,-1 2 7 0,2 0 7 16,4 0-1-16,-1 2-5 0,6-2 5 0,2 1-5 15,1-1 2-15,7 0 3 0,-2-2-2 0,3 0 2 16,1-2 1-16,0-2 1 0,1-1-4 16,3-2 4-16,2-2 0 0,1-2 0 0,3-3 9 15,1-2 9-15,6-1 14 0,-3-4 13 0,7-7 9 16,2-3-2-16,1-4-4 0,0-5 0 16,1 1-6-16,-3-2 7 0,-2 0 7 0,-3-1 2 15,-1 1 1-15,1-4-2 0,-1-2-7 0,-1 0-6 16,0-3 0-16,0 0-9 0,1-1-2 15,-2-2-4-15,-4 3-3 0,1 1-2 0,-4 3 3 16,-3 4 7-16,0 7 4 0,-2 6 14 0,-2 5 6 16,0 3 2-16,0 4-6 0,0 0-20 0,-1 4-25 15,-3 4-19-15,0 6 2 0,-3 7 5 0,-2 7 16 16,-3 8 9-16,2 1-1 0,-1 3 1 16,2 1-3-16,3 0 2 0,2 1-6 0,3-4 1 15,1-1-7-15,1-4-16 0,6-3-26 0,5-6-24 16,1-1-30-16,7-8-26 0,0-2-17 15,4-4-44-15,1-5-44 0,3-4-62 0,1-3-52 16,-8-2-17-16,-6 0-41 0</inkml:trace>
  <inkml:trace contextRef="#ctx0" brushRef="#br1" timeOffset="82489.45">8169 2435 794 0,'0'0'367'0,"0"0"-182"15,0 0-9-15,0 0-5 0,0 0-73 16,0 0-52-16,0 0-18 0,-130 30-3 0,105-10 4 15,0 0 9-15,0 1 11 0,1 0 11 16,3-1 8-16,6-1-4 0,0-2-5 0,5 1-11 16,3-2-15-16,2-1-15 0,5-3-9 0,0 0-18 15,0-4-19-15,5-1-7 0,2-3-13 0,3-1 5 16,5-2 10-16,0-1 12 0,4-4 13 16,1-3 9-16,2-4 5 0,1-2-4 0,0-3 1 15,-2 0 0-15,-3-1 3 0,-2 0 1 0,-1 1 2 16,-3 3 7-16,-3 1-4 0,-1 1 9 0,-3 4-1 15,0 1 4-15,0 1 2 0,-4 3 0 0,-1 2 0 16,0 0-4-16,0 0 0 0,0 0-17 0,0 2-12 16,1 2-3-16,-1 2 1 0,2 1 14 15,1 3 8-15,0 2 1 0,-1-1-8 0,3 2 0 16,-1 1-6-16,1-2 0 0,1 1 0 0,1-4-18 16,2-1-13-16,1-2-26 0,0-2-23 0,1 0-33 15,3-4-30-15,0 0-66 0,2-2-134 16,-4-3-117-16,-2 2-501 0</inkml:trace>
  <inkml:trace contextRef="#ctx0" brushRef="#br1" timeOffset="82680.69">8165 2149 1645 0,'0'0'699'0,"0"0"-768"0,0 0 62 15,0 0 64-15,0 0 2 0,0 0-42 0,0 0-34 16,0 0-18-16,-22 129-3 0,41-120-10 16,9-2 7-16,4-3-8 0,4-3-38 0,2-1-52 15,2 0-134-15,-10 0-211 0,-10-1-706 0</inkml:trace>
  <inkml:trace contextRef="#ctx0" brushRef="#br1" timeOffset="83743.53">5016 4018 1708 0,'0'0'-73'16,"0"0"70"-16,0 0 80 0,0 0 16 15,0 0-38-15,0 0-31 0,0 0-2 0,0 0 4 16,0 0-1-16,0 0 5 0,0 0 7 0,0 0 12 16,0 0 6-16,0 0-6 0,45-39-9 0,-28 20-19 15,-2 0-10-15,0-1-2 0,-2 2-3 0,-3 2 4 16,-3 1-1-16,-3-1-2 0,0 3-3 15,-4 2-2-15,0 2-1 0,0 2-2 0,0 1 6 16,-4 3-4-16,-2 2-9 0,-1 1-17 0,-3 0-21 16,-1 3-11-16,-2 4 5 0,-1 3 13 15,2 2 15-15,0 2 14 0,-1 5 4 0,2-2 6 16,6 1 2-16,-3 3 2 0,5-1 0 0,0-1-1 16,3 1 2-16,0 0-4 0,4-1 1 0,-1-2 3 15,7 0-1-15,0-4-3 0,2 0-4 16,2-5-6-16,0-2-1 0,3-3 8 0,-3-2 8 15,5-1 4-15,-2-1 6 0,1-7-1 0,0-2-1 16,1-2 0-16,1-4-1 0,-1-1 0 16,-1-4 4-16,-3 2-4 0,1-2 2 0,-3-1-1 15,-3 1 0-15,0 0 2 0,0-2-4 0,-3 0-1 16,-2-1-6-16,1-3-3 0,-2-2-6 0,2-3-5 16,-2 1-5-16,0 1 2 0,-2 1 4 0,0 4 5 15,-2 1 4-15,1 3 0 0,-1 2 2 0,0 3-2 16,1 3 5-16,-1 2 0 0,0 4-1 0,1 1 2 15,-1 2-7-15,2 0 3 0,-1 1 3 16,1 0 5-16,-2 1 7 0,1 1-8 0,0-1 3 16,-1-1-8-16,0 1-1 0,1 1 7 0,-1-2-1 15,-1 1 6-15,1 0 8 0,0-1 3 16,0 3 8-16,0-1 9 0,0 1-3 16,0 0-2-16,0 0-11 0,-1 0-19 0,-2 1-14 15,0 4-14-15,2 3-4 0,-1 4 0 0,-5 5 12 16,2 7 6-16,-2 4 6 0,1 4 4 0,1 1-1 15,0 1 5-15,2 2 0 0,3-3 3 0,0 1-3 16,0-2-5-16,0-3 0 0,3-2-8 0,4-4-2 16,0-2-6-16,1-4-8 0,1-3-10 15,1-4-8-15,2-2-5 0,1-3-3 0,-1-4 3 16,4-1 8-16,-3-1 8 0,2-6 11 0,0-4 11 16,0-1 4-16,0-3 1 0,-1 0 2 0,1-3-3 15,-4 2 2-15,0-3 3 0,-2-1 1 0,-1 1-1 16,-3-2-2-16,4-1 2 0,-6 4-2 15,2 2 6-15,-3 2 4 0,-1 4 4 0,-1 5 13 16,0 3 8-16,0 1 6 0,0 1-7 0,-1 0-15 16,-1 3-20-16,-1 5-12 0,0 3 3 0,-1 5 0 15,-1 0 10-15,1 2 0 0,1 2 0 0,-1-1 0 16,3-1 1-16,1 1 0 0,0 0-3 16,0-4 0-16,5 0-10 0,-2-2-13 0,3-2-26 15,1-3-33-15,1 0-37 0,0-5-59 0,4-2-97 16,-4-1-162-16,-4 0-594 0</inkml:trace>
  <inkml:trace contextRef="#ctx0" brushRef="#br1" timeOffset="83893.85">5627 3448 2317 0,'0'0'-53'0,"0"0"13"16,0 0 12-16,0 0-4 0,0 0-53 0,0 0-74 15,0 0-101-15,0 0-120 0,0 0-50 0,0 0-420 16</inkml:trace>
  <inkml:trace contextRef="#ctx0" brushRef="#br1" timeOffset="84061.63">5193 3643 1937 0,'0'0'-246'0,"0"0"58"0,0 0 220 16,0 0 76-16,0 0-24 0,143-39-38 0,-103 25-19 16,2-1-10-16,6 2-17 0,-6-1-33 0,-2 5-65 15,0 4-135-15,-12 1-167 0,-13 2-653 0</inkml:trace>
  <inkml:trace contextRef="#ctx0" brushRef="#br1" timeOffset="85262.09">5942 3721 1964 0,'0'0'88'0,"0"0"-38"0,0 0 27 0,0 0 10 16,0 0-38-16,0 0-16 0,0 0-3 15,0 0 5-15,0 0-3 0,0 0-5 0,-119 110 2 16,109-93-11-16,0 0-3 0,4 0-1 15,1-1-6-15,3 0 0 0,4-2-6 0,-2 0-4 16,0 0-7-16,7-3-3 0,0 2-3 0,1-2-1 16,7-2-7-16,-2-2-3 0,3-3-4 0,1-2-2 15,3-2 9-15,-1-2 3 0,8-7 4 0,-3-4 2 16,3-2 1-16,-3-2 3 0,-1-3 1 16,1-1 4-16,-3-3 1 0,0-1 5 0,-2 0 2 15,1-3 4-15,-2-2 4 0,-1 1-2 0,3-6 2 16,-2 0 0-16,1-2-2 0,0-5-3 0,2 0 2 15,-3 0-6-15,-1 4 1 0,0 3 4 16,-5 8 7-16,-5 5 10 0,-3 7 8 0,-3 5 13 16,-1 6 8-16,0 2 3 0,0 2-9 0,-4 0-19 15,-3 6-27-15,-1 5-12 0,-4 4 0 0,-1 7-2 16,-2 3 11-16,1 5 2 0,2 1-3 0,-1 2 5 16,1 1 3-16,0 2 2 0,1 0 1 15,1-1 3-15,4 0-3 0,1-1 2 0,-2-3-3 16,7-1-6-16,0-1 0 0,0-6-8 15,3-2-7-15,2-4-8 0,4-4-6 0,0-4-8 16,1-2-5-16,2-2 2 0,-2-4-4 0,1-1 10 16,-1 0 13-16,3-7 8 0,1-3 11 0,-1-1 4 15,1-3-1-15,0-1-1 0,-1-1 0 0,-2-4-1 16,1 2-4-16,-1 0 1 0,-1-1-3 16,-3 0-2-16,1 0-1 0,-2 2-1 0,-1 0-3 15,-3 3-3-15,1 2 1 0,0 4 1 0,-3 2 4 16,0 3 4-16,0 2-1 0,0 1-13 0,0 0-12 15,0 2-11-15,-1 4-1 0,-2 2 14 16,0 2 13-16,0 4 11 0,-1 0 5 0,1 1-3 0,0 1 1 16,2 1 3-16,1 0-1 0,0 1 4 15,0-2 1-15,1 0 2 0,2 1 1 0,1-3 1 16,2 0 2-16,2-4-5 0,1 1-3 0,1-4-6 16,0-2-1-16,3-1-1 0,-1-2 6 15,3-2 8-15,-1 0 1 0,0-3 6 0,1-3 0 16,-1-2-3-16,-1-2 3 0,1 0 2 0,-2-3-2 15,-1-1 2-15,1-1-4 0,0-1-4 16,-2 0 2-16,-2 0-1 0,0 0-1 0,0 2 0 16,-3-3-5-16,0 0 0 0,-3 1-4 0,2 0-1 15,-2 1-3-15,-2 0-4 0,0 4 4 0,0 3 6 16,-4 2 9-16,1 2 4 0,1 3-4 0,-3 1-17 16,2 1-21-16,-2 5-12 0,-2 2-3 15,-1 3 11-15,-1 4 8 0,2 3 11 0,-1 1 2 16,1 1 2-16,2 2 6 0,2-1 1 0,2 0 5 15,-1 1 2-15,2-1 5 0,0-3 0 0,1 1-2 16,-1-5-10-16,0-2-10 0,4-3-10 16,2-2-6-16,2-1 4 0,2-2 2 0,1-4 12 15,1 0 12-15,2 0 9 0,3-7 4 0,0-3 1 16,0 0-1-16,0-4-2 0,2 1 0 0,-3-4 0 16,2 0-2-16,-4-2 0 0,0 0 4 0,-3-2 0 15,1-3-2-15,-1 0 2 0,-1-5-9 16,-1-3-3-16,0-2-5 0,0-6-8 15,-1-4-4-15,-3 1-18 0,2-3-7 0,-3 0-5 16,-1 4 4-16,-3 3 16 0,-2 7 17 0,2 4 13 16,0 10 17-16,-2 8 10 0,0 4 8 0,1 5-3 15,-1 1-26-15,-2 1-22 0,2 9-15 0,0 4-3 16,-1 8 15-16,-1 2 10 0,3 4 5 0,-1 2-2 16,2 2 1-16,0 1 4 0,0 2 1 15,0 1-2-15,0 0 1 0,2 1-3 0,-2-4-3 16,2 1 2-16,3-5-3 0,0-3-7 0,4-3 1 15,-1-2-8-15,2-4-2 0,0-2-10 0,0 0-2 16,-1-6 4-16,1-1 2 0,-5-2 9 0,0-2-1 16,-3-3 0-16,0-1 4 0,-1 0 15 15,-1 0 11-15,0-1-6 0,-1-5-22 0,-3-1-43 16,-5-1-66-16,-2-2-74 0,-3-1-42 0,-2 0-9 16,-1 1 33-16,-2-1 80 0,4 0 60 0,-1 2 44 15,5 1 7-15,0 1-22 0,3 1-40 16,3 1-25-16,1-1 12 0,0 1 15 0,3 2 9 15,1 1-80-15</inkml:trace>
  <inkml:trace contextRef="#ctx0" brushRef="#br1" timeOffset="85545">6644 3520 2190 0,'0'0'-211'0,"0"0"58"0,0 0 119 0,0 0 136 16,0 0 4-16,0 0-20 0,0 0-27 15,154-24-23-15,-106 15-3 0,-1-2-7 16,4 1-7-16,0-1-15 0,0 1-21 0,0 0-49 16,-3 3-98-16,-1 0-187 0,-15 1-179 0,-9 4-605 0</inkml:trace>
  <inkml:trace contextRef="#ctx0" brushRef="#br1" timeOffset="86018.89">7288 3729 1436 0,'0'0'-35'0,"0"0"9"0,0 0 175 16,0 0 49-16,0 0-64 0,0 0-39 0,0 0-3 15,0 0 0-15,0 0 3 0,0 0 1 0,0 0-2 16,0 0-16-16,0 0-11 0,0 0-7 15,61-102-10-15,-61 95 1 0,-4 1-9 0,-2 1-12 16,-4 3-20-16,0 1-15 0,-3 1-15 16,-4 0-6-16,0 1 4 0,-2 6-3 0,-1 2 7 15,1 4 7-15,-1 1 1 0,1 0 5 0,2 3-1 16,4 2-1-16,-1-1-6 0,5 2 4 0,1 0 0 16,0-1 1-16,3-1 2 0,3-1-11 0,0-2-8 15,2-3-13-15,0-1-10 0,6-4-12 0,1-1-2 16,2-3 7-16,3-1 5 0,0-2 19 15,6-1 11-15,-3-6 10 0,5-2 1 0,-1-3 0 16,0-2-8-16,1 0-3 0,-2 1 8 0,-1-1 2 16,-1 2 6-16,-3 0 4 0,1 1 0 0,-3 1 1 15,-4 1 1-15,1 2-2 0,-2 1 0 16,0 2 2-16,-1 2-4 0,-1 1 0 0,-2 1-5 16,0 0-4-16,0 0-2 0,0 1 1 0,0 4 5 15,1 0 4-15,4 5 4 0,-5 1-6 16,3 0-11-16,-1 2-30 0,1-1-58 0,1 1-100 15,3 1-184-15,-6-5-390 0,1-2 259 0</inkml:trace>
  <inkml:trace contextRef="#ctx0" brushRef="#br1" timeOffset="86345.4">7967 3191 2595 0,'0'0'-76'15,"0"0"29"-15,0 0 33 0,0 0 35 0,0 0 3 16,0 0-18-16,-50 126-9 0,41-99-25 0,0-4-47 16,2 1-62-16,-1-2-104 0,3-2-160 0,3-3-124 15,-1-6-574-15</inkml:trace>
  <inkml:trace contextRef="#ctx0" brushRef="#br1" timeOffset="86533.09">8151 3223 2653 0,'0'0'-62'0,"0"0"21"0,0 0 36 16,0 0 27-16,0 0-5 0,0 0-3 0,0 0-6 15,0 0 1-15,-60 143-15 0,48-118-26 16,-3 4-56-16,1-1-98 0,3 2-146 0,2-9-224 0,4-6-795 16</inkml:trace>
  <inkml:trace contextRef="#ctx0" brushRef="#br1" timeOffset="87703.94">8540 3527 1831 0,'0'0'-53'0,"0"0"31"0,0 0 108 0,0 0 78 16,0 0-93-16,0 0-51 0,0 0-3 15,0 0 9-15,0 0 9 0,0 0 14 0,0 0 5 16,0 0 3-16,0 0 2 0,0 0-14 0,-2-42-8 15,-8 41-22-15,-1 1-18 0,0 0-11 16,-8 3-12-16,0 4 2 0,0 4 2 0,0 0 6 16,-1 4 3-16,2 1-1 0,1 1-2 0,3 2 0 15,-1 1-2-15,3-2 6 0,2 0 6 16,0 1-2-16,5-4-1 0,1-1-13 0,3-4-17 16,1-2-10-16,0-2-6 0,4-3 4 0,1 0-1 15,2-2 10-15,4-1 7 0,2-2 9 0,4-5 15 16,1-4 1-16,3 0 1 0,0-3 0 0,-4-1 1 15,2 0 8-15,-4 1 4 0,-1 0 3 0,-2-2 1 16,-1 2-1-16,-2 0-1 0,0 3 3 16,-3-1 2-16,-1 5 5 0,-1 1 3 0,-2 2-2 15,-2 3 5-15,0 1-8 0,0 0-8 0,0 0-12 16,0 2-13-16,0 3-2 0,-1 3 10 0,0 3 11 16,-2 1 4-16,2 2 2 0,0 0-5 15,1 0 0-15,0 3 2 0,0-2 3 0,0-1 3 16,1-2-2-16,1 0 3 0,4-3-8 15,-2 1-1-15,3-3-3 0,4-1-2 0,-2-1 1 16,1-4 1-16,2-1 11 0,-1 0 7 0,2-1 6 16,3-6-2-16,-1-4-2 0,2 0-3 0,0-1 3 15,0-2 6-15,0-2 1 0,0-1 9 0,-3 0 1 16,3-3 0-16,-1-2 1 0,-1-1-2 16,-1-1-2-16,1-3-1 0,-3 0 0 0,4-5-8 15,-2-2-4-15,-1-2-5 0,1-5-7 0,0 0 0 16,-4-2-4-16,-2 4 1 0,-5 5-3 0,-2 3 5 15,-1 7 3-15,0 6 6 0,-3 3 10 0,-1 6 5 16,-2 2-2-16,-3 4-14 0,-1 3-14 0,0 2-21 16,-2 9-7-16,-5 4 0 0,2 7 5 15,-2 5 9-15,0 3 6 0,2 3 8 0,-1 3 2 16,3 4 5-16,1 0-1 0,0-1 3 0,2 2 0 16,3-4-2-16,0-1-2 0,4-2-7 15,3-4-6-15,0-4-15 0,9 0-8 0,2-7-11 16,-1-2-9-16,5-4 9 0,0-3 4 0,1-3 7 15,2-3 3-15,0-2 2 0,2-2-5 16,0-1 3-16,-1-5 9 0,1-3-2 0,0-2 10 16,-2 0-3-16,-2-3 1 0,3 0 1 0,-2-1 2 15,-3-1 3-15,4-1-2 0,-5 0 6 0,-1-1-2 16,2 0 4-16,-3 2 5 0,-2 1 5 0,-4 2 5 16,-3 2 8-16,1 2 16 0,-3 2 12 15,0 3 14-15,0 2-1 0,-4 1-14 0,0 1-24 16,-4 0-22-16,-2 2-16 0,0 4-8 0,-1 3 6 15,0 1 2-15,-2 2 2 0,-1 2 8 16,2 0-4-16,2 3 5 0,-1-1 1 0,3 1 7 16,1 2 1-16,1 0 6 0,-1-1 3 0,5 0 0 15,-2-1-3-15,3-2-8 0,1-2-10 0,0-3-21 16,3 0-4-16,3-2-5 0,2-2 1 0,5 0 11 16,1-3 1-16,0 0 8 0,3-3 1 15,2-1 2-15,-1 1-2 0,-1-2-1 0,4-2 0 16,-3-2 1-16,3-1 5 0,1-2 1 15,0 0 1-15,2-3-5 0,-1 2 4 0,2-3-2 16,-1-1 3-16,-3-2 6 0,0 1 0 0,0-1 3 16,-2 1 2-16,0-1 6 0,-6 1 2 0,1 1 5 15,-4 3 6-15,-3 0 6 0,0 2 16 0,-5 1 14 16,-2 4 10-16,0-1 7 0,-1 3-4 0,-5-1-11 16,0 2-14-16,-3 1-8 0,0 0-24 15,-3 1-7-15,-1 5-7 0,0 2-7 0,0 4 7 16,2 1 2-16,-4-1-1 0,1 2 4 0,2 2 1 15,-1 0 1-15,1 1 4 0,2 0 0 0,1 1 0 16,2-2-4-16,-1-1-3 0,5-2-3 16,0-3-21-16,1 1-12 0,2-3-24 0,0-1-27 15,7 0-15-15,-1-3-18 0,6-2-7 0,0-2-16 16,2 0-75-16,-1-1-267 0,-4-1-758 16</inkml:trace>
  <inkml:trace contextRef="#ctx0" brushRef="#br1" timeOffset="87931.42">9962 2980 2194 0,'0'0'-35'0,"0"0"33"15,0 0 33-15,0 0 18 0,0 0-18 0,0 0-14 16,0 0-10-16,0 0-3 0,0 0-6 0,-51 124-20 16,44-105-26-16,1 0-38 0,-3 1-57 15,5-3-90-15,-2 0-138 0,4-4-78 0,1-4-493 0</inkml:trace>
  <inkml:trace contextRef="#ctx0" brushRef="#br1" timeOffset="88113.07">10157 3017 1536 0,'0'0'506'0,"0"0"-350"0,0 0 22 15,0 0 7-15,0 0-60 0,0 0-64 0,0 0-27 16,0 0-10-16,0 0 2 0,0 0 4 0,0 0-10 16,0 0-9-16,0 0-16 0,-42 122-19 0,31-101-36 15,1 0-59-15,2 2-81 0,-1-1-147 0,3-4-268 16,1-6-824-16</inkml:trace>
  <inkml:trace contextRef="#ctx0" brushRef="#br1" timeOffset="89377.06">4591 5103 1713 0,'0'0'669'15,"0"0"-710"-15,0 0 38 0,0 0 21 16,0 0 2-16,0 0-27 0,0 0-28 0,0 0 8 16,0 0 16-16,0 0 13 0,0 0 11 0,0 0-6 15,0 0-12-15,0 0-20 0,143-41-29 0,-110 31-50 16,2-3-87-16,-3 3-111 0,-9 2-175 0,-8 3-683 15</inkml:trace>
  <inkml:trace contextRef="#ctx0" brushRef="#br1" timeOffset="89549.66">4583 5274 2222 0,'0'0'-59'0,"0"0"-51"0,0 0 54 15,0 0 64-15,0 0 21 0,0 0-8 0,0 0-3 16,0 0-2-16,0 0-7 0,132-38-9 0,-98 23-6 16,1-2-34-16,-3-2-73 0,-3 3-100 0,-5-1-150 15,-4 6-84-15,-9 1-469 0</inkml:trace>
  <inkml:trace contextRef="#ctx0" brushRef="#br1" timeOffset="89735.68">4885 4878 1689 0,'0'0'-99'0,"0"0"8"0,0 0 69 0,0 0 108 0,0 0 14 16,0 0 4-16,0 0 18 0,0 0-8 15,0 0-10-15,0 0-14 0,0 0-22 0,124 77-11 16,-112-58-14-16,5 2-10 0,-7 6-10 0,-5 0-12 16,-1 6-22-16,-4 2-32 0,-7 4-49 15,-4 3-61-15,-7 1-87 0,5-2-154 0,1-11-104 16,2-10-503-16</inkml:trace>
  <inkml:trace contextRef="#ctx0" brushRef="#br1" timeOffset="90886.62">5746 4826 1841 0,'0'0'-121'0,"0"0"60"0,0 0 115 15,0 0 53-15,0 0-50 0,0 0-32 0,0 0-4 16,0 0-5-16,0 0-7 0,0 0-2 0,0 0 4 16,0 0 5-16,0 0 12 0,0 0 15 0,-14-16 16 15,14 16 14-15,0 0 9 0,0 0 2 16,-1 0-1-16,-1 1-11 0,1 1-19 15,-3 2-15-15,-1 2-18 0,-2 1-3 0,-4 4-7 16,2 2-1-16,-1 4 2 0,-1 0-5 0,3 3 3 16,1 2-1-16,0 2 1 0,0-1 0 0,3 1 4 15,2 0-2-15,1-1-2 0,1-1 1 0,0-1-9 16,3-1-1-16,5-2-5 0,0-3-2 0,5-4-5 16,0 0 0-16,3-4-2 0,0-4-3 15,3-2 3-15,2-1-5 0,2-1 2 0,-1-6 1 16,-1-3 1-16,0-3-2 0,-4-1 1 0,0-3 3 15,0 2 1-15,-5-1 7 0,-1-1 4 0,-1-1 5 16,-2 1 0-16,-2 1-1 0,-1-1 1 0,-1-1-4 16,-4 5 6-16,0 0 0 0,0 3 2 15,0 0 0-15,0 5-4 0,0 0-3 0,0 1-2 16,-2 3 3-16,1 1-6 0,0 0-6 0,1 0-6 16,0 3-1-16,0 2 2 0,0 2 6 15,0 4 7-15,0-1-3 0,4 3 5 0,2 0-2 16,-2 3 0-16,4-3 0 0,0 0 2 15,4 1 0-15,-1-2-1 0,0-1 7 0,3-1-9 16,0 0 1-16,1-5-1 0,-1 0-5 0,1-3 7 16,1-2 6-16,0 0 4 0,-1-5 4 0,-1-2 4 15,1-3 1-15,-2 0 1 0,-4-1-1 0,-1 1 3 16,-4-1 3-16,-3-2 0 0,-1 0 7 0,0 1-12 16,-4-1-2-16,-4-1-4 0,-2 0-13 0,-5 2 4 15,1-5-6-15,-4 3-3 0,-1-1-1 16,-1-2-4-16,-1 3-3 0,-3 1 0 0,4-1 4 15,-3 4 0-15,2 2 4 0,4 2 1 0,0 2 0 16,4 3 0-16,2 1 0 0,5 0-3 16,2 0-10-16,2 0-7 0,0 0-11 0,3 2-3 15,-1 3 0-15,2 1 3 0,3 2-3 0,1-2 1 16,6 0 6-16,3-2 8 0,0 0 15 0,4-2 8 16,2-1 6-16,0-1 0 0,-1 0 3 0,2 0 3 15,-1-3-2-15,-3-1 8 0,4-2 4 16,-3 0 7-16,2-3 6 0,-2 1-1 0,2 0-2 15,0-1-3-15,0 0 1 0,-2 1-8 16,0 2-3-16,0 1-8 0,-2 2-5 0,-2 1-3 16,3 0 1-16,-2 1-2 0,1 1-4 0,-3 0 4 15,0 0-3-15,-1 4 0 0,-3 2 3 0,0 1 0 16,-4 1-2-16,-2 2 4 0,-1 1 7 0,-2 1 0 16,1 2 7-16,-2 0-2 0,1 0-5 0,-4 0 0 15,-1 1-5-15,2 2 0 0,-2-3-2 16,0 1 2-16,1 0-2 0,2-1 4 0,1 0 3 15,0 0-1-15,4-3 1 0,2-1-6 0,1-3-2 16,0-3-3-16,6-1 0 0,0-2 1 0,0-1-4 16,2 0 5-16,3-5-3 0,0-2 0 0,1-2 1 15,-2-3-2-15,5 1-2 0,-4-2 0 16,1 2-1-16,1-2 2 0,-4 0 1 0,-1 0 0 16,0 2 3-16,-2-1-2 0,-3-2 3 0,0 0-1 15,-1-1-1-15,-3 1 2 0,-1-1-2 16,-2 0 1-16,-3-1 1 0,0 2 0 0,-2 1 1 15,-5 3 2-15,0 3 5 0,-4 2 1 0,-1 4 3 16,1 1 1-16,-3 0-4 0,2 5 4 16,-3 2 3-16,4 3-1 0,-4 2 0 0,6 3-4 15,0 0-4-15,2 1-2 0,0 0 2 0,1 4 2 16,2-2 2-16,-1 2 4 0,5-2-4 0,-1 0-6 16,1-1 0-16,0-2-9 0,4-3-5 0,5 0-5 15,2-3-13-15,0-2-17 0,2-3-20 0,2 1-29 16,0-6-45-16,1 1-70 0,1 0-158 15,-4-4-256-15,-7 1-816 0</inkml:trace>
  <inkml:trace contextRef="#ctx0" brushRef="#br1" timeOffset="91352.1">7069 4743 1426 0,'0'0'714'0,"0"0"-688"15,0 0 30-15,0 0 26 0,0 0 6 16,0 0-14-16,-128 109 5 0,110-89-3 16,4 3-12-16,1 0-13 0,4-1-8 0,2-1-5 15,6-2-8-15,1-1-9 0,1-5-2 0,10 0-18 16,0-3-10-16,6-3 0 0,1-2-7 0,2-4 4 16,2-1 1-16,2-1-2 0,-3-7 3 0,5-1-6 15,-2-4 1-15,-2-1-1 0,-1-2 0 0,2 0 7 16,-2 0 2-16,0-4 5 0,-2 2 4 0,-1 0 0 15,-1-3 0-15,-1-4 3 0,-1-1-2 16,0-5 2-16,-2-4-1 0,1-1-1 0,0-4 0 16,-1-6-2-16,-1 0 3 0,-1-3-3 0,1-3 1 15,-2 2 2-15,-2 4 0 0,-2 1 2 16,-1 11 4-16,-1 4 1 0,-2 10 4 0,-2 6 7 16,0 5 1-16,0 6 5 0,0 3-2 0,0 0-13 15,-4 7-9-15,-2 7-7 0,-1 5-3 0,-1 7 1 16,1 5 4-16,0 5 2 0,-1 1-1 15,2 5 4-15,2 2 1 0,0 2-3 0,0 1 0 16,2-2 1-16,2 0-2 0,0-3-1 0,0 0 0 16,5-5-2-16,1-4-1 0,2-5-9 15,5-5-6-15,-1-2-8 0,4-6-7 0,-1-2-5 16,3-3-18-16,0-1-12 0,-1-6-24 0,-1-2-31 16,2-1-54-16,-6-1-105 0,-1-4-229 0,-4 2-757 0</inkml:trace>
  <inkml:trace contextRef="#ctx0" brushRef="#br1" timeOffset="91569.66">7114 4548 2188 0,'0'0'38'0,"0"0"-73"0,0 0 66 16,0 0 39-16,0 0 17 0,124-5-6 15,-94 3 0-15,2-2-17 0,2 1-22 0,1-2-23 16,0 0-10-16,-1 1-3 0,1 0-6 0,-1-1-1 16,0 1-10-16,-1 1-13 0,-2 1-27 0,-1-1-39 15,-1 1-63-15,0 1-89 0,-6 0-153 16,-5-2-198-16,-7 3-528 0</inkml:trace>
  <inkml:trace contextRef="#ctx0" brushRef="#br1" timeOffset="95129.52">11350 346 365 0,'0'0'-46'0,"0"0"102"16,0 0 38-16,0 0 19 0,0 0-20 15,0 0-36-15,0 0 8 0,0 0-12 0,0 0 16 16,0 0-4-16,0 0 2 0,-23-10-24 0,23 10 13 16,-6-1-7-16,-1 1-39 0,3 0 37 0,-5 0-23 15,9 0-1-15,0 0 17 0,0 0-3 0,0 0-12 16,0 0-3-16,0 0 26 0,-5 2-24 15,-1 4 28-15,-1-1 10 0,3 1-18 16,4-6-1-16,-7 6-2 0,4 0-5 0,-3 0-22 16,3 0 19-16,1 0-25 0,-3 1-1 0,3-1 9 15,-1 0-2-15,-3 0-12 0,4 1 2 0,0-1 19 16,0 1-32-16,-2-1 41 0,2 2-15 0,1-2-9 16,0 1 10-16,0-1-7 0,1 1 13 0,-1 0-19 15,1 6 25-15,0-5-22 0,0 5 2 16,0 5 30-16,2 0-35 0,0 7 5 0,5 2-9 15,-4 1 3-15,4-1 5 0,-3 3 16 0,2-3 1 16,-3 0-21-16,0-2 9 0,3 1-2 0,-4-1 3 16,1 2-9-16,1 0 18 0,-2 0-21 15,-1 0 3-15,-1 1 20 0,1 1-11 0,0 0 5 16,-1 1-5-16,0-1 5 0,0 1-10 0,-2 0 18 16,-5 6 5-16,0 5-16 0,-2 4-2 15,-4-1-7-15,0-6-5 0,2-5-4 0,-1-2 14 16,1-2-11-16,-1-2 4 0,-4 1 7 0,5-2-7 15,-3 0 3-15,0 0-1 0,0-2-1 0,-2 2-7 16,2 0 6-16,-3 0-3 0,3-3-5 16,-3 1 8-16,3-5-6 0,-3-1 4 0,3 0-3 15,-2-5 4-15,2 0-6 0,-2-3 0 0,2 1 7 16,-2-4-9-16,1 0 7 0,4-4-2 0,-1 0 5 16,-3-2 0-16,6-1 7 0,0 0-5 0,5-4-7 15,-4 0 3-15,5-1-12 0,0-1 2 0,-2 2-5 16,4-3 3-16,0 0-5 0,1-3-1 15,0 0 8-15,1 1-10 0,2-2 10 0,5-1-2 16,1-1-5-16,2-1 5 0,-1-3 1 16,7 2 0-16,-2-2-4 0,4 1 9 0,2 1-9 15,1-1 2-15,3 2 6 0,-2 3 0 0,-1 0 2 16,3 1-5-16,-3 3 6 0,-3 1-9 0,-4 2 5 16,3 2 4-16,-7 2-9 0,-1 0-5 0,1 0 3 15,-4 2-5-15,-2 1 4 0,1 0 20 16,-3 2-2-16,3 2 15 0,-4 0 5 0,0 3-2 15,0 3-2-15,1-1 2 0,-2 3 0 0,-1 2-13 16,0 2 7-16,0 2-10 0,0 2-1 16,0 3 7-16,0 1-3 0,-1 1-5 0,-3-1-3 15,3 1 7-15,-2-3-8 0,0 1 11 0,-1 3-1 16,2-1-4-16,-1 2 2 0,-2-2 3 0,3 4 0 16,-1-4-14-16,-2 3 13 0,4-2-16 0,-2 3-1 15,-2-2 10-15,2 2-8 0,0-1 5 0,-2 0 3 16,3 0 0-16,-1 1-3 0,-1-1 5 0,2 2-3 15,-1 0-1-15,-3 0 2 0,4 2-3 16,-2-2 3-16,-2 0-2 0,3 0 4 0,-3-1-4 16,3-1-5-16,-5 1 6 0,5-1-4 0,-3 1 4 15,4 0 2-15,-2-1-3 0,0-2-5 16,3 2 3-16,-1-4 1 0,0 2-7 0,1-2 8 16,-5 0-4-16,6 1 3 0,-1-3-1 0,-1 2 0 15,1-2 0-15,-3-1-4 0,3 0 6 16,0 0-4-16,1 1 4 0,0 1 1 0,0-1-4 15,-1 3 1-15,1-1 1 0,0-2 0 0,0-2-1 16,0-2 0-16,0 1-1 0,0-1-3 0,0 0 4 16,0 0 1-16,1-2-3 0,-1-1 1 15,0 1 2-15,0 0-4 0,0-3 5 0,0 3-1 16,0 1-2-16,0-3 3 0,0 1-3 0,0 0 3 16,0-1 0-16,0 0 2 0,0-1-2 0,0 1-1 15,0 1 1-15,0-2-1 0,0 0 0 16,0 1 4-16,0 0-4 0,0 0-1 0,0-2 0 15,0 2-3-15,0-2-1 0,0-1 2 0,0-2-2 16,1 0-2-16,3-2 2 0,-1-1 3 0,-1 2-2 16,4-3 4-16,-3-1-3 0,-1-2-6 0,5 0 2 15,-4-2-4-15,3 0 3 0,-2-1 2 0,4-1 2 16,-4 0 2-16,4-1 0 0,-2 1 4 16,0-1 1-16,2 0-3 0,-1 2 8 0,-1-2-2 15,4 1 0-15,0 0 7 0,0-1-8 0,-1 0-3 16,7 1-1-16,-3-1-6 0,1 0 6 15,2 1-3-15,3-1 3 0,-1 0 1 0,2 1-4 16,1-1 3-16,0 0-2 0,3-1-3 0,3 1 8 16,-2-1-1-16,5-1-2 0,1-2 5 0,0 0-5 15,4-1-2-15,-4 0 2 0,-1 1-4 16,1-2 1-16,-2 3-2 0,-3 0 0 0,3-1-6 16,-8 3-1-16,1-1-4 0,-3 0-7 0,-2 2-8 15,-2 0-19-15,-1 0-23 0,-3 0-37 16,-1 0-59-16,-4 0-86 0,0 0-147 0,-1 0-180 0,0 0-618 15</inkml:trace>
  <inkml:trace contextRef="#ctx0" brushRef="#br1" timeOffset="96892.16">10783 3475 835 0,'0'0'27'0,"0"0"17"0,0 0 56 16,0 0 65-16,0 0 7 0,0 0-27 0,0 0-44 15,0 0-27-15,0 0-12 0,0 0-3 0,0 0-11 16,0 0-4-16,-34-19-6 0,33 19-10 16,-4 0-5-16,3 3-14 0,-6 1-6 0,0 2 1 15,-3 5 1-15,-1 0 8 0,-7 4 9 0,3 2 2 16,-4 6 6-16,-1 1 2 0,-2 4-2 0,1 3 0 16,-1 4-3-16,-4 3 1 0,4 3-2 0,-7 3-2 15,4 0-1-15,-2 4-9 0,0 3 1 0,-1 1-6 16,0 3-5-16,1-1 3 0,-1 1-3 0,0 0 8 15,0 0 0-15,-1-2 1 0,8-1 0 16,0-3-6-16,3 0 1 0,2-1-2 0,6-2 1 16,2 1 0-16,2 1 3 0,3-1-2 0,2 0 2 15,1 2 2-15,1-4-7 0,1 3 3 16,1-2-3-16,2 0 4 0,2 1 0 0,2 0 4 16,3 0 3-16,-2 2-2 0,1 1 5 0,3 0-6 15,-2 3 1-15,5 2-1 0,-2-1-2 0,5 3 1 16,-1 0 0-16,2 0-3 0,1-2-1 15,2 0-1-15,-1-2-4 0,5-1 1 0,-3-3-4 16,6-2 0-16,0-2-4 0,4-2 0 0,1-2 4 16,1-3-2-16,2-1 4 0,3-4 0 15,2-1-4-15,1-1 2 0,-1-4-2 0,-1 0-1 16,0-4 1-16,-2 0-2 0,-1-5-3 0,0-1 1 16,-5-3-5-16,3-1-3 0,-5-1-4 0,-2-2-7 15,-7-1-7-15,4-1-13 0,-6 0-18 0,-3-3-36 16,-5-1-50-16,-2-1-79 0,-2-1-102 0,-6 0-102 15,0-2 24-15,-3 0 28 0,0 0-31 0</inkml:trace>
  <inkml:trace contextRef="#ctx0" brushRef="#br1" timeOffset="97186.37">11036 6154 359 0,'0'0'56'0,"0"0"63"16,0 0 66-16,0 0 40 0,0 0-5 0,0 0-57 16,0 0-41-16,0 0-10 0,0 0-18 0,121 56-16 15,-103-42-12-15,-2 0-16 0,1 4-14 16,-3 0-7-16,1 0-5 0,-2 1 2 0,-3 1 9 16,-3-2 13-16,-4 1 6 0,-1 0-6 0,-2 1 3 15,0-1 2-15,-2 2-2 0,-8-1 3 0,-1 1-8 16,-7 2-19-16,-2-1 0 0,-1 1-3 0,-2 1-6 15,-5-1 2-15,3 1-12 0,-2-2-5 0,5-1-2 16,-3-2-14-16,3-1-1 0,1 0-17 16,6-3-19-16,-1-2-34 0,4-3-70 0,3-2-115 15,5-3-204-15,-1-3-18 0,5-2-462 0</inkml:trace>
  <inkml:trace contextRef="#ctx0" brushRef="#br1" timeOffset="97787.58">11759 6287 2057 0,'0'0'-128'0,"0"0"56"0,0 0 49 16,0 0 64-16,0 0 10 0,0 0-15 15,0 0-5-15,0 0 7 0,0 0 5 0,0 0-6 16,131-97-4-16,-105 97-6 0,-3 0-4 15,0 5-2-15,-2 5-7 0,-1 4-5 0,-2 1-2 16,-6 2 1-16,-1 2 0 0,-2-1 5 0,-5 3 2 16,-4-2 3-16,0 2 1 0,-6-2-1 0,-6 4-1 15,-3-3-5-15,-1 0 0 0,-3-1-1 0,-3-1-1 16,0-1 0-16,4-3 0 0,-1-2-2 16,1-1-2-16,6-4-2 0,3-1-5 0,1-3-5 15,5-2-11-15,3-1-16 0,0 0-8 0,0-3-1 16,3-1 8-16,7-2 9 0,1 1 8 15,5-2 0-15,-3 0-4 0,5 2 1 0,-2 3 0 16,3 1 5-16,-2 1 4 0,3 0 5 0,-2 4 1 0,-3 2 2 16,3 1 1-16,-3 2 0 0,0 0 5 15,-5 4 2-15,-2-1 7 0,-5-1 10 0,-3 1 6 16,0 2 5-16,-4 0 3 0,-6 1-2 16,-6-1-4-16,0 1 1 0,-7 1-4 0,0 3-3 15,-7-2-4-15,6 0-5 0,-5-1-2 0,1 1-3 16,-2-3 0-16,6-1-5 0,0-1-4 15,7-2-9-15,-1-4-2 0,5 1-8 0,0-3-15 16,7-3-19-16,0-1-49 0,5 0-77 0,1-3-108 16,0-6-161-16,6 2-34 0,-3 1-370 0</inkml:trace>
  <inkml:trace contextRef="#ctx0" brushRef="#br1" timeOffset="98000.45">12311 6411 2828 0,'0'0'-52'15,"0"0"45"-15,0 0 47 0,0 0 17 0,0 0-24 16,0 0-14-16,0 0-4 0,0 0 0 0,129-39-6 16,-99 34-6-16,2 1-6 0,0-3-8 0,-4 2-23 15,2 1-36-15,-1-1-67 0,-2 2-82 16,-3 0-165-16,-5 1-215 0,-9 1-420 0</inkml:trace>
  <inkml:trace contextRef="#ctx0" brushRef="#br1" timeOffset="98196.39">12887 6174 2114 0,'0'0'69'0,"0"0"-38"0,0 0 21 0,0 0 23 15,0 0-25-15,0 0-15 0,0 0-2 0,0 0-8 16,0 0-11-16,-21 144-8 0,18-114-8 0,1 0-3 16,-4 2-7-16,-3-1-12 0,5 0-28 15,-3 1-58-15,5-4-53 0,0-1-67 0,2-5-132 16,0-3-91-16,0-6-193 0,1-5 201 0</inkml:trace>
  <inkml:trace contextRef="#ctx0" brushRef="#br1" timeOffset="98413.63">13119 6136 2370 0,'0'0'-4'0,"0"0"21"0,0 0 39 16,0 0 14-16,0 0-40 0,0 0-4 0,0 0-1 15,0 0-2-15,-9 142-5 0,7-114-1 16,-1-1-1-16,-2 0-3 0,0 0-4 0,-3-2-7 15,1 1-11-15,3-3-19 0,-2-3-31 0,4-2-46 16,0-2-59-16,-2-4-97 0,1-1-118 0,3-2-114 16,0-3 17-16,0-4-238 0</inkml:trace>
  <inkml:trace contextRef="#ctx0" brushRef="#br1" timeOffset="98632.6">12713 6221 1821 0,'0'0'513'0,"0"0"-566"0,0 0 44 0,0 0 79 15,0 0 20-15,0 0-19 0,0 0-9 0,0 0 2 16,0 0 2-16,113 129-15 0,-84-108-14 0,0 0-11 16,0 0-13-16,-1-2-3 0,-1-1-7 0,-1-1-5 15,-2-2-15-15,-3 0-32 0,-1-1-46 16,0-3-85-16,-1 0-83 0,-4-3-186 0,-2-3-134 15,-8-2-614-15</inkml:trace>
  <inkml:trace contextRef="#ctx0" brushRef="#br1" timeOffset="98863.34">13344 6147 2444 0,'0'0'-49'0,"0"0"52"0,0 0 55 15,0 0 30-15,0 0-44 0,-14 120-27 16,15-92-4-16,2 3-2 0,1-1-4 0,-3 1-3 16,-1-1-2-16,0-1-10 0,0 0-23 0,0-2-38 15,-1-3-59-15,1-2-136 0,0-3-136 0,0-4-103 16,4-3 6-16,-2-5-245 0</inkml:trace>
  <inkml:trace contextRef="#ctx0" brushRef="#br1" timeOffset="99099.22">13619 6123 2389 0,'0'0'56'0,"0"0"-36"0,0 0 17 15,0 0 21-15,0 0-18 0,0 0-21 0,0 0-1 16,0 0 3-16,0 0-4 0,-35 126 0 16,31-97-2-16,0-2-2 0,-1 2 0 0,0 0-2 15,-1 0-4-15,0-2-5 0,-1 0 0 0,3-2-8 16,-2 0-19-16,2-3-9 0,0-2-31 0,2-3-56 16,2-1-66-16,0-5-107 0,0-1-155 0,0-3-59 15,0-4-558-15</inkml:trace>
  <inkml:trace contextRef="#ctx0" brushRef="#br1" timeOffset="99329.68">13189 6118 2364 0,'0'0'-68'0,"0"0"61"0,0 0 51 0,0 0 62 15,0 0-9-15,0 0-29 0,33 141-10 0,-13-112 1 16,7 1-1-16,-1-2-14 0,2-2-11 0,2-1-10 16,-1-2-9-16,1-2-7 0,-3-3-5 15,0-4-9-15,1 1-16 0,-3-3-27 0,-1-3-49 16,-1-1-66-16,-3-3-92 0,0-1-178 0,-7-2-143 16,-2-2-710-16</inkml:trace>
  <inkml:trace contextRef="#ctx0" brushRef="#br1" timeOffset="99512.49">13992 6298 2212 0,'0'0'694'16,"0"0"-661"-16,0 0 8 0,0 0 7 0,0 0-9 15,0 0-46-15,0 0-6 0,0 0-12 0,0 0-21 16,0 0-29-16,0 0-46 0,0 0-60 15,0 0-100-15,0 0-208 0,2 26-108 16,1-22-635-16</inkml:trace>
  <inkml:trace contextRef="#ctx0" brushRef="#br1" timeOffset="99671.06">14020 6503 1821 0,'0'0'444'0,"0"0"-327"0,0 0 10 16,0 0-1-16,0 0-60 0,0 0-47 0,0 0-19 15,0 0-16-15,0 0-23 0,0 0-13 0,0 0-30 16,0 0-55-16,0 0-91 0,0 0-244 16,-28 12-188-16,32-12-374 0</inkml:trace>
  <inkml:trace contextRef="#ctx0" brushRef="#br1" timeOffset="100119.89">14641 6170 2011 0,'0'0'381'0,"0"0"-426"0,0 0 44 15,0 0 47-15,0 0 7 0,0 0-11 0,0 0-4 16,0 0-2-16,132-67 2 0,-101 67-10 0,-1 0-12 16,1 1-5-16,0 5-5 0,-3 2-1 15,-2 1-4-15,-4 3-5 0,-3 2-4 0,-3 3-4 16,-7-2-1-16,-6 3 2 0,-3 3 2 0,0-2 1 15,-8 2 2-15,-7 0 1 0,-3 1 3 16,-3-1 0-16,-2-1 7 0,-2 2 1 0,2-3 5 16,0 1 8-16,2 0 0 0,3 0 6 0,2-2 0 15,6 0-1-15,-1-2-4 0,7-1-2 0,2-3-6 16,2 1-5-16,0-4-4 0,6 1-4 16,5-3-1-16,3-3-4 0,2 0-7 0,4-3-16 15,2-1-25-15,5-2-42 0,-2-3-75 0,3-2-158 16,-8 1-236-16,-5 3-473 0</inkml:trace>
  <inkml:trace contextRef="#ctx0" brushRef="#br1" timeOffset="100349.44">15546 6051 2748 0,'0'0'-12'0,"0"0"9"16,0 0 19-16,0 0 32 0,0 0-19 0,0 0-20 15,0 0-7-15,0 0-2 0,0 0-2 0,-122 137-4 16,103-113-12-16,-2-2-16 0,-4 0-35 16,2 0-41-16,3-3-53 0,-1-2-79 0,2 0-114 15,4-5-154-15,6-3-7 0,4-3-293 0</inkml:trace>
  <inkml:trace contextRef="#ctx0" brushRef="#br1" timeOffset="100550.41">15218 6111 1862 0,'0'0'523'0,"0"0"-493"0,0 0 28 0,0 0 34 15,0 0 9-15,0 0-29 0,0 0-10 16,0 0-11-16,0 0-10 0,0 0-13 15,140 52-15-15,-114-37-4 0,-2 2-2 0,0 1-3 16,1 1-5-16,-1-1-15 0,0-1-31 0,0 2-47 16,-4-5-74-16,1 2-98 0,-1 0-169 0,-8-5-163 15,-2-4-730-15</inkml:trace>
  <inkml:trace contextRef="#ctx0" brushRef="#br1" timeOffset="101726.19">16176 6319 1007 0,'0'0'195'0,"0"0"-7"0,0 0 51 16,0 0 25-16,0 0-73 0,0 0-70 0,0 0-19 15,0 0-16-15,0 0-19 0,67-120-23 0,-61 105-7 16,-4 2-4-16,-2-1-1 0,0 0 4 16,0 2-6-16,-8 2-5 0,-1 1-9 0,-5 2-9 15,-2 2-13-15,-3 3-9 0,-5 2-5 16,-2 1-4-16,-1 6 5 0,-4 4 4 0,0 0 4 16,2 5 4-16,0-1 4 0,3 3 0 0,1 0 0 15,4-1 2-15,5 2-1 0,2-4-2 0,5 0-3 16,4-3-2-16,7-1-11 0,-2-3 0 0,2-2 0 15,7-1 0-15,1-2 9 0,5-2 2 16,0-1 5-16,5 0-1 0,0-3 4 0,-2-3 1 16,1 0-1-16,-2-2 3 0,3-1-2 0,-2-1 4 15,-5 2 0-15,1 0 5 0,-4 0 0 16,-1 2 2-16,-4 0 3 0,5 3-6 0,-5-1 2 16,1 2-3-16,-1 1-3 0,1 0-1 0,-1 1-1 15,-1 0-2-15,-1 0 0 0,2 2 4 0,-3 3-4 16,2 1 1-16,1 1-1 0,-2 2-3 0,5 2 2 15,-5-1 1-15,4 1 2 0,-2-1 0 0,1 1-2 16,4 0-1-16,-4-2-3 0,3 0 0 0,0 1 2 16,2-3-1-16,0-2-1 0,3 0 6 15,-1-2-6-15,5-2 4 0,-3-1-3 0,1 0 0 16,2 0 2-16,1-6 1 0,-3 0 5 0,2-1-4 16,-2-2 6-16,0-1 0 0,3-2 2 15,-7 0 2-15,5-1 1 0,-5-2 1 0,-1-3-1 16,1 1 4-16,0-2-5 0,-1-2-1 0,1-1-1 15,-2-1-3-15,0-3 0 0,-1-2-3 16,0-1 0-16,-2-4-8 0,2 1 4 0,-5-2-1 16,0 3-1-16,-3-2 5 0,-1 5-3 0,0 0 0 15,0 3 0-15,-5 3 4 0,1 5 2 0,-5 3 8 16,3 5-1-16,-2 3-1 0,-1 5-8 0,-2 1-12 16,1 0-1-16,-5 8-6 0,2 4 8 0,2 2 2 15,-5 4 2-15,2 3 4 0,1 2 1 0,0 3 5 16,0 1 1-16,3 2 6 0,2 1 0 15,2 4 2-15,-2-2 0 0,6 1-2 0,1-1-1 16,1 2-2-16,1-4-2 0,5 1-4 0,5-2-2 16,2-3-5-16,2-1-1 0,2-2-1 15,0-7-3-15,0 1-2 0,4-3 0 16,-2-4-2-16,0-2-3 0,25 1-22 0,-22-8 14 16,-2-1 8-16,3 0 2 0,-2 0 10 0,-1-5 0 15,-1 2-1-15,-5-4-2 0,5 2-2 16,-5-2 5-16,1-1 0 0,-3-2 4 0,1 0 3 15,-1-1-2-15,-2-1 5 0,-2-2 2 16,1 1 0-16,-2-2 4 0,-3 0-4 0,2-2 0 16,-2 2 1-16,-1 1 0 0,0 3 3 0,-3 0 2 15,0 0 0-15,0 3 4 0,-4 1 0 0,-1 2 3 16,-2 2 1-16,0 2-3 0,1 1-4 16,-4 0-4-16,0 1-5 0,-1 6-2 0,-3 2 2 15,0 4-1-15,1 0 2 0,-2 1 1 0,0 4 2 16,4 1 4-16,0 1 3 0,0 1 0 0,3 0-1 15,0-3-1-15,3 0-5 0,1 0-4 0,3-2-2 16,1-3-2-16,0-1-2 0,4-2-5 0,2-2-1 16,3 1-5-16,2-4-3 0,0-2 4 0,2 0-3 15,3-2-1-15,2-1 1 0,-3 0-8 16,3 0 0-16,2-4-8 0,1 1-21 0,-2-1-23 16,2 0-37-16,-1-2-58 0,0 2-117 0,-7 0-283 15,-4 2-844-15</inkml:trace>
  <inkml:trace contextRef="#ctx0" brushRef="#br1" timeOffset="102269.79">16974 6397 617 0,'0'0'6'15,"0"0"18"-15,0 0 82 0,0 0 98 0,0 0 0 16,0 0-32-16,0 0-28 0,0 0-32 0,0 0-29 16,0 0-18-16,137-46-1 0,-115 36 2 0,-3-4 3 15,2 3 3-15,-5-1-4 0,1 0-5 0,-3 0-6 16,-1-2-6-16,-2 1-2 0,-4-1-4 15,1 0-4-15,-2 0-2 0,-4-1-4 0,-2 1 0 16,0 2-1-16,-3 0-4 0,-4 1-3 0,-4 3-3 16,1 3-4-16,-3-1-6 0,-2 3-5 0,3 5-2 15,-2-2-3-15,-1 1 3 0,3 6 0 0,0 3-2 16,-1 3 0-16,0 2 1 0,3 4-1 16,-1 2 2-16,6 1-1 0,-2 2-3 0,2-1 1 15,2-1-4-15,3 0-5 0,0-1-6 16,6-3-17-16,5-1-20 0,3 2-16 0,7-4-8 15,5-3-44-15,5 1-145 0,4-2-279 0,-8-4-221 16,-7-4-48-16</inkml:trace>
  <inkml:trace contextRef="#ctx0" brushRef="#br1" timeOffset="102548.76">17845 5982 2531 0,'0'0'-27'15,"0"0"49"-15,0 0 36 0,0 0 17 16,-44 121-21-16,38-94-22 0,4 2-13 0,1-2-2 15,1 3-7-15,2-4-11 0,1-2-9 16,5-1-13-16,-3-3-22 0,1-3-29 0,0-1-32 0,-1-4-49 16,2-1-102-16,1-2-195 0,-4-3-103 0,-2-2-558 15</inkml:trace>
  <inkml:trace contextRef="#ctx0" brushRef="#br1" timeOffset="102752.14">17546 6118 2636 0,'0'0'-42'0,"0"0"33"15,0 0 45-15,0 0 44 0,0 0-4 16,0 0-16-16,0 0-22 0,138 11-10 0,-98-10-8 16,1 1-18-16,-1 1 1 0,3-2-10 0,-3-1-15 15,0 1-23-15,-1 0-41 0,-3 0-59 16,-3 1-83-16,-2-1-181 0,-10 0-198 0,-9-1-772 0</inkml:trace>
  <inkml:trace contextRef="#ctx0" brushRef="#br1" timeOffset="103269.49">18563 6238 1150 0,'0'0'156'0,"0"0"36"0,0 0 40 0,0 0 1 15,0 0-73-15,0 0-55 0,0 0-21 0,0 0-9 16,0 0-12-16,43-134-5 0,-31 113-4 0,-2 2-3 15,2-1-2-15,2-1-7 0,-1 0-4 16,-1-2-6-16,-2 0-4 0,1 3-3 0,-3 0-1 16,-4 3 0-16,1 3 1 0,-4 6 3 0,0 2-4 15,-1 4 2-15,0 2-6 0,0 0-11 0,-3 2-2 16,-3 9-9-16,-2 7-2 0,-3 6 3 0,1 5 2 16,0 4 0-16,0 2 0 0,3 2-1 15,1 0-4-15,2-2-8 0,-1 2-11 0,3-2-18 16,2-2-25-16,0-4-33 0,2-1-49 15,3-3-80-15,1-3-213 0,1-7-172 0,-4-4-722 16</inkml:trace>
  <inkml:trace contextRef="#ctx0" brushRef="#br1" timeOffset="103489.38">19409 5921 2578 0,'0'0'205'0,"0"0"-232"0,0 0 31 0,0 0 49 15,0 0-3-15,0 0-29 0,0 0-13 0,-97 129-7 16,80-105-3-16,-8 2-8 0,1-3-9 0,-5 0-12 16,1 2-15-16,-2-5-16 0,6 0-31 15,1 0-43-15,2-6-78 0,6-1-132 0,2-4-170 16,5-1-23-16,4-4-340 0</inkml:trace>
  <inkml:trace contextRef="#ctx0" brushRef="#br1" timeOffset="103701.84">18992 5957 2413 0,'0'0'34'0,"0"0"22"0,0 0 16 0,0 0 13 16,0 0-11-16,0 0-8 0,0 0-3 0,0 0-13 15,0 0-14-15,0 0-11 0,122 95-14 0,-98-77-4 16,4 3-3-16,0-3-6 0,-4 0-2 0,4-1-10 16,0-1-16-16,-4 2-26 0,-2-3-35 15,-1 2-43-15,-1-2-53 0,0-3-104 0,-1 2-200 16,-3-6-74-16,-6-2-566 0</inkml:trace>
  <inkml:trace contextRef="#ctx0" brushRef="#br1" timeOffset="103912.38">19825 6053 2292 0,'0'0'112'0,"0"0"-1"16,0 0 8-16,0 0-4 0,0 0-55 0,0 0-27 16,0 0-3-16,0 0-6 0,0 0-2 15,0 0-2-15,0 0-2 0,-51 130-1 0,43-106-4 0,6 2-4 16,0-3-5-16,0-2-5 0,2-2-4 15,0-3-16-15,0-1-20 0,3-3-28 0,0-2-41 16,5-1-48-16,-3-3-81 0,3-3-223 0,-2-2-152 16,-2 1-665-16</inkml:trace>
  <inkml:trace contextRef="#ctx0" brushRef="#br1" timeOffset="104064.59">19924 5828 2283 0,'0'0'135'16,"0"0"-27"-16,0 0-7 0,0 0-10 0,0 0-58 16,0 0-51-16,0 0-33 0,0 0-28 0,0 0-32 15,0 0-45-15,0 0-83 0,0 0-151 0,0 0-131 16,0 0-191-16,-19 56 238 0</inkml:trace>
  <inkml:trace contextRef="#ctx0" brushRef="#br1" timeOffset="104769.15">20119 6191 1264 0,'0'0'447'0,"0"0"-217"15,0 0 32-15,0 0-18 0,0 0-99 16,0 0-56-16,0 0-22 0,0 0-12 0,0 0-15 16,0 0-8-16,0 0-18 0,0 0-13 0,0 0-6 15,0 0-8-15,-41-60 5 0,20 60 3 16,0 3 3-16,0 2 0 0,2 1 2 0,0 2 0 15,1 2-1-15,6 4 2 0,0-1-3 16,-1 2 3-16,1 1-1 0,3 0 3 0,4-1-5 0,2 0 2 16,0-1-2-16,3 0-5 0,0 0 3 15,5-4-5-15,-1-1 0 0,6-1-8 0,0-2 2 16,0-2 1-16,4-2 1 0,0-2 8 0,1 0-4 16,3 0 4-16,-1-6-1 0,-5-1 6 15,5-1 5-15,-5-2 3 0,-1-2 5 0,-1 0-5 16,-3-1 2-16,-1-1-4 0,3-3-2 0,-2-1-4 15,-2-1 1-15,5-2-1 0,-4 0-4 0,-1 1 7 16,2 2-9-16,-4 4 3 0,2 2-1 0,-3 4-2 16,-1 3 4-16,-1 3-7 0,0 2-7 0,0 0-8 15,0 4-2-15,-1 4 4 0,-3 2 10 16,-2 6 5-16,1 0 6 0,1 3-1 0,2 0-2 16,1 2 4-16,1 0-3 0,0-3 1 0,0 0 0 15,2-1-3-15,3-3-1 0,1-1-1 0,3-1 0 16,2-3-4-16,-1 0 5 0,0-4 1 15,1-2 6-15,1-1 5 0,4-2 1 0,-3 0 2 16,0-4-3-16,3-2 4 0,-2-1-3 16,2-2 3-16,-4 0 2 0,2-2 0 0,-1 0 0 15,0-2 1-15,-2-1-2 0,6-1-3 0,-4-2 2 16,3-3-6-16,0 0-2 0,3 2 0 0,1-2-5 16,-1 4 1-16,-2 3 0 0,-1 4 3 0,-2 2-2 15,-2 4 3-15,-2-1-1 0,0 4-2 0,-2 0 2 16,3 0-1-16,-3 4 1 0,0 0 0 15,2 5 0-15,-2-2-1 0,-2 2 3 0,1 2 2 16,-1 0 2-16,-3 2 0 0,2 2 0 0,-3 0 4 16,-2 0-3-16,1 1 5 0,-1 0-1 0,0 1-1 15,1-1 3-15,0-2-2 0,2-2 0 0,-1 2-3 16,4-2-1-16,1 0-6 0,-2-2-3 16,2-1 1-16,2-1-5 0,2-1-3 0,-1-2-7 15,2-1-9-15,1-2-11 0,1-1-13 0,-1-1-32 16,3 0-54-16,-1 0-70 0,-2-3-162 15,1-3-187-15,-6 1-112 0,-4 0-75 0</inkml:trace>
  <inkml:trace contextRef="#ctx0" brushRef="#br1" timeOffset="105185.63">21043 5786 1152 0,'0'0'756'0,"0"0"-582"16,0 0 16-16,0 0-1 0,0 0-46 0,0 0-66 15,0 0-23-15,0 0-16 0,0 0-6 0,0 0 3 16,0 0-3-16,0 0-6 0,0 0-4 0,-103 143-1 16,95-109-5-16,1 0 2 0,2-1-6 0,-1-3-1 15,2 0-3-15,4-3-3 0,0-3-2 0,0-1-3 16,1-5 1-16,2-1-2 0,4-2 1 16,-3-4 3-16,2-3-3 0,-2-3 0 15,4-1 0-15,2-3-2 0,0-1 3 0,0 0 3 16,3 0-1-16,0-2-3 0,2-2 1 0,-2 1-3 15,4 0-2-15,-4-1 4 0,4 4-5 0,-4 0-2 16,-1 0 2-16,0 1-2 0,-3 4 1 0,-2 1 3 16,1 1-2-16,-4 1-3 0,1 3 5 0,-2-1 1 15,-2 2-1-15,-1 0 2 0,0 2-3 16,0-1 1-16,-3 0 2 0,-3-3 0 0,-4 0 1 16,1-2-3-16,-3 0-1 0,0-2 5 0,-1-1-2 15,-4-3 3-15,1 1 1 0,0-1-5 0,-1-1 4 16,1-1 1-16,-1 0 1 0,1 0 0 15,2-1-4-15,0-1-4 0,2-3-14 0,-1 1-18 16,8-1-19-16,-1 0-37 0,3-1-43 0,3-1-56 16,0 1-84-16,1-2-105 0,7 1-112 0,-3 1 10 15,4 1-321-15</inkml:trace>
  <inkml:trace contextRef="#ctx0" brushRef="#br1" timeOffset="105556.33">21565 6191 1411 0,'0'0'536'0,"0"0"-277"0,0 0-9 16,0 0-42-16,0 0-100 0,0 0-56 15,0 0-22-15,0 0-14 0,0 0-11 0,0 0-4 0,-139-41-1 16,111 41 1-16,-1 4 2 0,1 2 3 16,1 1 3-16,4 1 8 0,2 1 2 0,2 2 0 15,8-1-6-15,1 1-6 0,6-1-5 0,0-1-6 16,4 1 2-16,0 1-3 0,7-2-1 15,1-1 1-15,2 0-1 0,4-2-1 0,3-1 0 16,1-2-1-16,0-1-4 0,2-2 0 0,1 0 0 16,-4 0 1-16,1-1 4 0,-3-3 3 0,2-1 3 15,-4 0 0-15,1 0 1 0,-3-1-1 0,-1 1 1 16,-1 0 2-16,-2 1 0 0,-2 0 0 16,-1 2 1-16,-3 2 1 0,-1 0-2 0,0 0 1 15,0 0 1-15,0 1-2 0,0 3 2 16,0 1 1-16,0 2 0 0,0 2-2 0,0 1 0 15,0 0-3-15,0 2 1 0,0-2 0 0,0-1-1 16,1 1-2-16,3 0-4 0,1-4-5 0,1 1-20 16,1 0-28-16,0-2-39 0,2 0-50 15,1-3-73-15,2-1-169 0,-2 0-185 0,-5-1-791 0</inkml:trace>
  <inkml:trace contextRef="#ctx0" brushRef="#br1" timeOffset="105782.52">21636 5772 1887 0,'0'0'214'0,"0"0"-79"0,0 0 7 0,0 0 10 16,0 0-40-16,0 0-29 0,0 0-16 15,0 0-24-15,0 0-19 0,0 0-17 0,0 0-7 16,-102 123-1-16,102-101-5 0,7-1 0 15,3 1-7-15,4-1-9 0,2-3-10 0,4-2-28 16,2 0-38-16,1-4-61 0,6-3-123 0,1-3-248 16,-6-1-214-16,-10-4-169 0</inkml:trace>
  <inkml:trace contextRef="#ctx0" brushRef="#br1" timeOffset="108113.98">14053 7315 1527 0,'0'0'682'16,"0"0"-665"-16,0 0 35 0,0 0 34 16,0 0 6-16,0 0-18 0,0 0-24 0,0 0-13 15,0 0-3-15,0 0-4 0,0 0-4 0,0 0 2 16,36-9-8-16,-13 7-4 0,3 0-8 16,-1 2-18-16,-1 0-12 0,4 0-22 0,-5 0-37 0,2 0-64 15,-3 2-92-15,1 2-129 0,0-1-121 16,-9 1-19-16,-4-2-375 0</inkml:trace>
  <inkml:trace contextRef="#ctx0" brushRef="#br1" timeOffset="108313.11">14082 7507 2375 0,'0'0'-12'0,"0"0"12"16,0 0 37-16,0 0 12 0,0 0-22 0,0 0-8 15,0 0 5-15,0 0-4 0,0 0-1 0,0 0-9 16,0 0-6-16,125-1-10 0,-96-8-11 0,-2 2-17 16,0 0-39-16,-1 0-49 0,-3 0-74 15,-1 1-91-15,-1-1-103 0,-3 0-74 0,-4 0-371 16,-5 4 687-16</inkml:trace>
  <inkml:trace contextRef="#ctx0" brushRef="#br1" timeOffset="108588.81">14328 7182 2117 0,'0'0'56'15,"0"0"-68"-15,0 0 28 0,0 0 42 0,0 0-6 16,0 0 9-16,0 0 12 0,0 0 2 0,0 0-4 16,0 0-18-16,129 42-17 0,-96-33-9 0,1 0-4 15,-2 3-6-15,1-1-9 0,-3 1-3 16,-4 1-4-16,-4 1-3 0,-2 3 0 0,-5-4 0 15,-5 2 1-15,-5-1-1 0,-2 1 7 0,-3-1-3 16,-6 3-1-16,-5 1-1 0,-6-2-9 0,-2 2 3 16,-2 2-2-16,-3-4-6 0,2 3-3 15,-2-2-13-15,2 2-13 0,1-3-13 0,-2 0-22 16,6-1-21-16,-2 0-43 0,6-2-82 0,0-2-126 16,4 0-123-16,2-4-80 0,4-3-81 0</inkml:trace>
  <inkml:trace contextRef="#ctx0" brushRef="#br1" timeOffset="110305.96">15122 7613 1574 0,'0'0'-46'0,"0"0"-14"16,0 0 39-16,0 0 60 0,0 0 30 16,0 0 1-16,0 0-6 0,0 0 0 0,0 0-1 15,0 0-3-15,0 0-9 0,0 0-14 0,139-37-5 16,-115 21-7-16,-4-4 0 0,2 1-3 15,-1-2-2-15,-2 2-4 0,-2-2-1 0,-4 2 2 16,-2 3 0-16,-2 0 2 0,-4 2-1 0,-1 2 6 16,-3 1-4-16,-1 2 3 0,0 1-1 15,-3 1-4-15,-3 2 0 0,-2 3-8 0,-1 1-7 0,-3 1-16 16,0 1 0-16,-3 5-2 0,0 3 1 0,-1 2 13 16,1 1-9-16,-1 3 7 0,2-1 1 15,-1 2-1-15,5 1 3 0,2 2-2 0,2-1 2 16,3 0-1-16,3 1 1 0,0-1-1 0,0 1 1 15,9-3-2-15,-1-1 2 0,2-2 0 0,4-3-2 16,-1-3 4-16,5-2-2 0,2-3 2 16,2-2 2-16,4-2-1 0,0-7 0 0,3-2-1 15,1-3 0-15,-1-2-2 0,-2-2-1 0,-1-2-1 16,2 1 4-16,-5-2 0 0,2 0 5 0,-1 0-1 16,-4-2-1-16,0 0 3 0,-4-1-3 15,1-2 3-15,-4 0-5 0,-2-1-2 0,-4-4 0 16,0 2-2-16,-5-2-3 0,-1-3-9 15,-1 3-4-15,0-1-2 0,0 3 7 0,-5 5 8 16,-2 2 7-16,2 7 8 0,-2 5 5 0,0 3 9 16,2 5-12-16,-1 2-9 0,1 5-13 0,-2 8-9 15,0 5 9-15,1 5 10 0,1 5 5 16,1 2 1-16,2 4 1 0,1 2-3 0,1 3 0 16,0-1-1-16,2 2 0 0,3-4-2 0,1 0-1 0,1-4 3 15,2-2-4-15,0-5 4 0,2-2-2 16,3-5-1-16,0-2-1 0,2-6-1 0,1-2 1 15,1-4 1-15,0-3 3 0,-1-1-1 0,-1-5 2 16,4-4-2-16,-4-2 2 0,-1-2 0 16,0 0-1-16,-4-2 3 0,-2 0 1 0,-3-1 4 15,2 0 1-15,-6-1-2 0,0-1 0 0,1-1-4 16,-2-1 1-16,1 2-3 0,-2 0 2 0,0 0 1 16,0 6 3-16,0 1 13 0,0 5 10 15,-2 4 10-15,1 2 5 0,0 0-10 0,-1 2-10 16,0 6-10-16,1 4-9 0,0 6-4 0,-2-2 0 15,2 4-4-15,1 0-1 0,0 0-3 16,0-1-2-16,1 0-8 0,3-1-17 0,1-1-24 16,0-2-48-16,2-2-53 0,2-4-78 0,1-2-118 15,1-3-134-15,-2-3-230 0,-3-1 120 0</inkml:trace>
  <inkml:trace contextRef="#ctx0" brushRef="#br1" timeOffset="110449.65">16103 7118 1761 0,'0'0'128'0,"0"0"17"0,0 0 21 0,0 0 4 16,0 0-70-16,0 0-56 0,0 0-27 15,0 0-20-15,0 0-28 0,0 0-38 0,0 0-63 16,0 0-93-16,0 0-171 0,0 0-118 0,-66-69-647 0</inkml:trace>
  <inkml:trace contextRef="#ctx0" brushRef="#br1" timeOffset="110639.7">15427 7224 2713 0,'0'0'-144'0,"0"0"35"0,0 0 64 15,0 0 97-15,0 0-11 0,134-15-24 0,-88 12-21 0,3-1-15 16,2 1-15-16,2 1-56 0,0 2-96 15,-2 0-128-15,-4 4-142 0,-12 1-41 0,-13-3-428 0</inkml:trace>
  <inkml:trace contextRef="#ctx0" brushRef="#br1" timeOffset="112220.17">16235 7267 1362 0,'0'0'470'0,"0"0"-401"16,0 0 28-16,0 0 28 0,0 0-21 16,0 0-44-16,0 0-5 0,0 0 3 0,0 0-3 15,0 0-15-15,0 0-8 0,0 0-5 0,0 0-6 16,0 0 1-16,-54 118 1 0,48-100-1 0,0 2-1 16,2-3-4-16,0 1-3 0,3-1-1 0,1 0-3 15,1-2 0-15,7-2-5 0,1-2-1 16,1-2-1-16,2-2-4 0,3-2 4 0,1-3 0 15,4-2-2-15,-1-1-2 0,1-7 0 0,2-2-2 16,0-2-4-16,0-2 4 0,0-2 0 0,1 0 4 16,-5-1 4-16,-1-2 4 0,1-1-1 0,-6-1 3 15,2 0 3-15,-1-4-4 0,-2-2 3 16,0 0-5-16,-1-6-3 0,-1 1-4 0,-2-2 0 16,-1 0-2-16,0 1 0 0,-3 4 2 0,-2 4 1 15,-1 3 3-15,1 7 0 0,-1 4 2 16,0 4-3-16,0 2-1 0,0 4 6 0,0 1-5 15,-1 3 2-15,-2 8-4 0,-5 3-4 0,-1 7-1 16,2 4 3-16,-3 1-1 0,2 3 0 0,0 1 2 16,1 0-1-16,4 2 4 0,-1-2-1 15,4 1 2-15,0-4 0 0,0-1-1 0,7-3-1 16,2-5-4-16,2-3 1 0,1-3-2 0,-2-2 2 16,5-2-5-16,-4-2 1 0,3-2-2 15,-1-5-1-15,2 1 5 0,-3-4-1 0,4-3 4 0,-2-2-1 16,3-2 0-16,-4 1 0 0,1-1 0 15,0-1-1-15,-3 1-2 0,-2-2 4 0,0 0-1 16,-2-2 1-16,-2 2-2 0,3-1 0 0,-4 2 1 16,0 1-2-16,-1 5 4 0,-1 1-4 0,-1 1 2 15,0 2 1-15,1 2-4 0,-2 0 3 0,1 0-2 16,-1 1 3-16,0 4-2 0,2 2 2 16,-2 2 0-16,0 3-1 0,1 1 0 0,0 1 1 15,0 1-2-15,0 0 0 0,2 2 6 16,1-3-6-16,-2 4 2 0,4-2 1 0,-1-2-6 15,4-1 4-15,1 0-2 0,2-3-2 0,2 1-2 16,2-4 0-16,2-2-4 0,2-1 7 16,3-2-2-16,2-1 6 0,0-1 1 0,2 0-3 15,-3-3 6-15,-1-4-7 0,-1-1 0 0,-4 0 1 16,0-1-4-16,-3-2 7 0,0 1 1 0,-6-1 3 16,-2-1 1-16,-2 0 4 0,-5 0 1 0,2-1 1 15,-2-1 0-15,0-1-2 0,-3 0 0 0,-5 0-3 16,1 2 3-16,-2 0-6 0,-4 1 0 15,3 1 0-15,-2 4-3 0,1 1 3 0,1 4 0 16,0 2-1-16,2 0-2 0,1 3 0 0,0 5-4 16,-2 1-1-16,3 3-2 0,1 2 2 0,1 2 2 15,1 1 0-15,3 3 8 0,-1-1-8 16,1 2 1-16,0 1 1 0,0-3-5 0,3 1 3 16,2-1-2-16,0-2-1 0,2-2-1 0,4-2 0 15,2-3-6-15,3-2 2 0,-2-3 2 16,4-3 1-16,2-2 5 0,6 0 0 0,-2-5 2 15,3-3-3-15,-3-1 2 0,4-3 1 0,-5 1-3 16,1-1 4-16,0-1 0 0,-4-2 0 16,-3-3 3-16,-1 1 0 0,0-1 0 0,-1-4 1 15,-1-3 0-15,1-3-3 0,-4-4 0 0,0-3-3 16,0-4 0-16,-3-1-6 0,1-4-3 0,-3-1-2 16,0-2-8-16,-2 0 1 0,-1 3 2 0,-3 5 5 15,0 9 6-15,-5 5 9 0,2 12 7 0,-5 4 6 16,3 6 2-16,-2 3-6 0,-2 3-6 15,-1 8-5-15,-1 6-1 0,-1 5 0 0,0 6 2 16,3 3 1-16,1 3-4 0,2 4 4 0,2-3 0 16,3 4 1-16,0-2 0 0,1 0 0 0,0-2-1 15,1 1-1-15,2-4 0 0,5 0-3 0,2-5-2 16,0-3-5-16,3-2-9 0,2-2-2 16,-1-4 0-16,5-3-1 0,2-1-4 15,0-3-5-15,0-3-8 0,0-2-3 0,-2-4 0 16,-2 0-2-16,-4 0-1 0,-4-3 0 0,-4-3 0 15,-2 0 0-15,-3-3 3 0,-7-1 1 0,-4-2 3 16,-7-2 5-16,0 0 6 0,-4-1 8 0,0-1 3 16,0-3 5-16,-1 2 2 0,-2-2 5 0,3 2 10 15,2 2 4-15,0 3 7 0,6 2 4 16,1 2 1-16,6-1 0 0,0 2-3 0,6 2-8 16,1 1-9-16,2-1-6 0,7 2-3 0,2 0 0 15,6 0 1-15,0 0-1 0,1 1-2 0,1 1 1 16,2 0-1-16,2-1 1 0,-5 1 3 15,3 1-2-15,1-1 6 0,1 1-2 16,0 0 5-16,4 0 6 0,2 0-1 0,4 0 1 0,-1-1 0 16,1 1-4-16,0 0-3 0,-2 0-1 0,-4 1-4 15,0 1 3-15,-5 2 4 0,-3-2 4 0,-5 2 5 16,-3-1 2-16,-4 0 11 0,-5 1 17 0,-2-1 8 16,-2 3 2-16,-8 0-9 0,-3 0-17 15,-6 2-10-15,-3 1-1 0,-2 1-8 16,1 2 3-16,-6 1-2 0,5 3-3 0,-2-1 8 15,3 0-4-15,2 3 0 0,2-2-2 0,5-1-3 16,4-1 1-16,2-3-3 0,6 2-2 0,2-4-2 16,3 0-5-16,5-2-4 0,5-1 0 15,1-4-2-15,3-2 3 0,2 0-1 0,2-6-1 16,0-2 1-16,0-2-7 0,0-2 2 0,-2 0 1 0,0-1 0 16,-1 1 8-16,-4 0 5 0,1-2 1 15,-4 2 3-15,-1-1-1 0,-2 2-2 0,-1 0-2 16,1 2 6-16,-4 1-4 0,1 3 1 0,-3 3 1 15,-1 2-1-15,-1 0 2 0,1 0 2 16,-1 1 2-16,2 4-4 0,-2 3 3 0,0 1 2 16,2 2-3-16,-2 1 2 0,0 1-6 0,0-1-4 15,0 0-2-15,1 0-3 0,-1-1-7 16,2-1-21-16,-1-1-29 0,-1 1-47 0,2-2-63 16,2-1-79-16,-2-2-159 0,0-1-148 15,-2-2-702-15</inkml:trace>
  <inkml:trace contextRef="#ctx0" brushRef="#br1" timeOffset="112430.2">18555 7131 2959 0,'0'0'-63'0,"0"0"32"15,0 0 55-15,0 0 24 0,0 0-33 0,0 0-19 16,0 0-13-16,134 0-13 0,-105 0-18 16,-4 1-30-16,1 0-43 0,-4 0-73 0,-1 1-114 15,-1 2-163-15,-9-2-104 0,-3-1-531 0</inkml:trace>
  <inkml:trace contextRef="#ctx0" brushRef="#br1" timeOffset="112598.53">18495 7311 2568 0,'0'0'14'15,"0"0"-14"-15,0 0 24 0,0 0 13 0,0 0-17 16,0 0-12-16,0 0-11 0,119 6-16 0,-87-9-25 16,-1-1-55-16,-1 1-107 0,-4-1-193 0,-8 2-190 15,-3 1-723-15</inkml:trace>
  <inkml:trace contextRef="#ctx0" brushRef="#br1" timeOffset="113873.77">19360 7300 1808 0,'0'0'-43'0,"0"0"56"16,0 0 108-16,0 0 18 0,0 0-45 0,0 0-20 16,0 0-7-16,134-25-9 0,-108 16-17 0,-3 0-7 0,-2-2-3 15,-2 0-5-15,-2 1 6 0,-5-1 0 16,-3 0 3-16,-4 0-2 0,-4-2-5 0,-1 1-4 15,-1 1-9-15,-5 0-1 0,-8 0-8 0,2 2-6 16,-7 1-4-16,-3 0 1 0,-2 2-4 0,-2 2 4 16,-3 3 1-16,-2 1-5 0,4 0 10 15,-2 5 2-15,2 2 3 0,4 1 4 0,3 2-2 16,0 1-5-16,1 1-2 0,6 0-4 16,-3 0 1-16,6 0 2 0,4 0-1 0,1-2 7 15,5 0-6-15,0-1-1 0,10-1 1 0,1-2-10 16,7-1 9-16,1-2-4 0,1-1-1 0,3-2 2 15,-2 0-4-15,0 0 1 0,1-4 2 16,-2 1 3-16,-2-2 0 0,0-1 1 0,-4 0 3 16,4 2-3-16,-7-1 1 0,1 0 1 0,-3 1-2 15,-2 1-3-15,-3 0 4 0,2 1-4 0,-3 0 2 16,2 2-1-16,-3 0-1 0,0 0-2 16,0 0 0-16,-1 1 2 0,2 2-2 0,-1 3 5 0,0 1 0 15,0 1 4-15,3 1-2 0,0 0 1 0,2 4-1 16,-2-3-6-16,3 1 7 0,3-1-4 15,-1-1 2-15,5-1 4 0,-1 1-4 0,3-4 1 16,-2-1-1-16,5-1 1 0,1-2-1 0,0-1 1 16,0 0 1-16,2-2 2 0,-2-2 1 0,-1-1 1 15,-2-2 3-15,1 0-2 0,-1-1 9 16,0-3 3-16,-5-1 3 0,3 0 6 0,-3-1 0 16,-2-1-3-16,-1-3-2 0,0 2-3 15,1-3-7-15,-1-3-4 0,0-1-4 0,0-4-5 16,0-1-1-16,-1-6-3 0,3-1-1 15,-3-5-6-15,0 0 1 0,-1 2-4 0,-4-1 2 16,-2 5 3-16,2 3 3 0,-4 5 2 0,0 5 1 16,-6 6 4-16,3 5-1 0,-5 3 0 0,-1 5-4 15,0 1-8-15,-4 7-1 0,2 4 1 0,-6 5 4 16,2 4 1-16,-2 5 4 0,1 1-1 0,1 5 3 16,-2-1 2-16,4 5 0 0,1-2 2 15,2 3-1-15,-1-2 4 0,5-4-4 0,5 2 0 16,1-6 0-16,0 2-5 0,7-4 0 0,5-2-3 0,0 0-2 15,5-2-5-15,1-1-1 0,1-5-3 16,3 0-4-16,0-1 1 0,1-5-6 0,1-1 1 16,-1-1-1-16,-2-4 0 0,-1-2 6 0,-3 0 6 15,1 0 6-15,2-3 3 0,-4-4 1 16,-1 0-3-16,0-1 3 0,-1-2 0 0,-3 1 5 16,-1-1 0-16,0-1 2 0,-1-3 5 0,-3 1-3 15,-3-1 4-15,-1 2-3 0,1-1 0 16,-1-1 2-16,-2 1 3 0,0 3 3 0,-2 2 1 15,-2 1 4-15,0 3 4 0,-2 1 1 0,-1 2 0 16,1 1-1-16,-5 0-7 0,1 4-3 0,-5 3 0 16,4 2-4-16,1 2 1 0,-1 3-3 15,1 0 1-15,1 0 0 0,1 1 2 0,2 1 3 16,-1 1-3-16,5 0 2 0,0-2-4 0,2 0-2 16,0-1-1-16,3-1-5 0,5-2-4 0,3-1 0 15,0 0-3-15,1-2-3 0,2-2 1 16,2-2-5-16,3 1-4 0,0-3 0 0,0 0 1 15,2-2 1-15,1 0 4 0,-1 0-1 0,1 0 1 16,4-3 3-16,-3 0 3 0,-1-3 3 0,1 0 0 16,1-1 1-16,-4 0 1 0,-1-3 0 0,0 0 3 15,-3-1-1-15,1 0-6 0,-3-2 7 0,-2-2 1 16,0 2 2-16,-5 0 9 0,0 0-6 16,-4 0 1-16,-2 2 1 0,-1 0-2 0,0 3 6 15,-1 1 1-15,-5 3 2 0,1 0 6 0,-4 2-7 16,0 1 0-16,0 1-6 0,-3 0-7 15,1 3 6-15,-2 3-1 0,1 3 3 16,-4 4 2-16,4 0-6 0,0 4 0 0,1-1 1 0,1 3-1 16,-1 0 4-16,1-1-1 0,3-1 0 15,-1 2-1-15,6-4-7 0,0-2 0 0,2-1-4 16,0-2-4-16,4 0-1 0,5-1-3 0,2-3-5 16,1-1-10-16,4-4-8 0,3 0-17 0,-2-1-12 15,7 0-11-15,-2 0-12 0,1-1-25 16,4 0-53-16,-4 1-97 0,4-2-205 0,-8 2-185 15,-7 0-699-15</inkml:trace>
  <inkml:trace contextRef="#ctx0" brushRef="#br1" timeOffset="114279.47">21510 6869 1665 0,'0'0'653'0,"0"0"-608"0,0 0 43 0,0 0 17 15,0 0 3-15,0 0-24 0,0 0-34 0,0 0-2 16,0 0 2-16,0 0-5 0,-108 140-5 16,94-106-6-16,-3 0-7 0,3 0-3 0,-2 1-5 15,4 0-10-15,2-2-5 0,0 3-5 0,7-4-3 16,3 1-13-16,3-5-12 0,8 0-14 15,4-3-24-15,7-1-24 0,2-3-50 0,6-2-84 16,2-4-124-16,-5-4-206 0,-8-5-760 0</inkml:trace>
  <inkml:trace contextRef="#ctx0" brushRef="#br1" timeOffset="115338.76">22267 6986 2684 0,'0'0'136'0,"0"0"-161"0,0 0 49 0,0 0 21 0,0 0 10 16,0 0-19-16,0 0-16 0,-125 118-3 15,114-89-2-15,1-1-3 0,1 0-3 0,3-2 2 16,3 0-7-16,2-3 1 0,1-2-2 15,1 0 2-15,7-5-3 0,3 0-1 0,2-4 3 16,2 0-8-16,2-4 6 0,6 0-2 0,0-4-2 16,2 0 1-16,1-3-1 0,0-1-3 0,0-1-1 15,1-2 5-15,-3-2-4 0,-1-2 3 0,1-2-2 16,-2 0-3-16,2-2 0 0,-4-2-2 16,-1 0 1-16,-1-2-6 0,1-1 8 0,-3-4-2 15,-2 2 1-15,-2 0 7 0,2 2-5 0,-4 2 1 16,-3 3 1-16,1 3 2 0,-3 3 0 0,-4 2 2 15,1 3-2-15,0 0 5 0,-1 0 0 16,-1 5 2-16,0 3 5 0,0 2-8 0,0 4 8 16,0 2-3-16,-3 0 1 0,2 0 4 0,0 1-7 15,1 2 0-15,0-3-3 0,0-1 1 16,5-1-2-16,0 0 2 0,2-4 1 0,2-1-3 0,1-2 3 16,1-3 2-16,2 1 1 0,-3-4-2 15,2 0 3-15,-2-1-4 0,0 0 1 16,2 0 2-16,-2-4-2 0,-1-1 2 0,1 0-2 15,-4-2 6-15,-1-1-2 0,-1 0 0 0,0-2 1 16,-4-1-6-16,1 0-3 0,-1-5 0 0,0-2-2 16,0-1-4-16,-2 0 3 0,-5-2-4 0,0-2 0 15,-4 1 4-15,-1 1-2 0,-2 1 0 0,-3 1 1 16,-1 3 2-16,-1 3-1 0,0 2 3 16,3 2 0-16,-1 3-2 0,3 4 0 0,3 2-4 15,1 0 1-15,2 0-6 0,2 1 4 0,0 4-3 16,3-2 0-16,1 3 5 0,2 0-3 15,0 1 4-15,4 0 2 0,2 2 2 0,1-3 1 16,1 1 0-16,0 0 1 0,1-2-4 0,2 0 3 16,-1-1 1-16,3-1-1 0,0-1-1 0,4-1 0 15,-2-1-3-15,2-1 2 0,2 1 2 0,1 0-3 16,-2 0 1-16,2-3-1 0,3 0 0 0,-3 0 0 16,1-2 2-16,0 2 1 0,-1-3-3 15,0 1 3-15,1-1-3 0,-2 1 1 0,-1-1 0 16,0 1 0-16,-2 2-1 0,-3 1 1 15,-1 1 0-15,-3-1-1 0,-2 2 1 0,0 0-2 16,-4 0 0-16,1 0 1 0,-3 3 2 0,-1-1 3 16,0 2-3-16,0 2 3 0,0 2-1 0,-4 3-2 15,3-1 0-15,-2 2 0 0,2 0 0 0,1 1 0 16,0 1 2-16,0-2-3 0,0 2 3 0,3-1-1 16,-1 1-3-16,4-2 0 0,1 1 2 0,1-2-2 15,4-2 3-15,0 0 0 0,3-2-7 16,1-3 5-16,4 0-4 0,-1-2 4 0,-1-2-1 15,4 0-1-15,0 0 5 0,-3-1-5 0,2-3 3 16,-2 1-2-16,-2-3-5 0,0 0 5 16,-3-1 0-16,2-2 3 0,-2 1 5 0,-4-2-5 15,2-2-3-15,-2 0-1 0,2-2-4 0,-3-1 4 16,0-1 0-16,-1 0 1 0,-2-3 2 16,-1 3-2-16,-5 0 5 0,0 2-1 0,-1 2-1 15,-7 1 7-15,2 3 1 0,0 2 4 0,-2 3 0 16,1 1-5-16,-2 2-4 0,0 0-2 0,-2 4 2 15,-1 6-3-15,-1 1-1 0,0 1 0 16,0 3-2-16,-1 2-1 0,4 1 3 0,2 0-3 16,2 0-3-16,-1 0 2 0,5 0-6 0,2-1-6 15,0-1-10-15,2-3-18 0,6 1-20 0,-1-3-18 16,3-2-41-16,4-2-39 0,2-1-66 16,3-1-73-16,1-3-106 0,-4 0-167 0,-6-1-708 0</inkml:trace>
  <inkml:trace contextRef="#ctx0" brushRef="#br1" timeOffset="115819.95">23784 7118 2356 0,'0'0'111'0,"0"0"14"0,0 0 12 0,0 0-12 16,0 0-54-16,0 0-22 0,0 0-4 15,0 0-11-15,0 0-6 0,0 0-4 0,0 0-6 16,-125 75-4-16,115-59-1 0,1 0-3 0,4 1-1 15,1-2-4-15,4 0-3 0,0 0 0 16,4-2 0-16,2 1-2 0,3-4 1 0,3-1-3 16,1-1 1-16,2-1-2 0,0-1 2 0,1-3 2 15,1-2-3-15,1 1 2 0,-2-2-4 0,3 0 0 16,-4-3 2-16,2-1 2 0,-2-3-1 0,0 0 1 16,-1-4-2-16,0 1 1 0,-2-2 1 0,-2-4-1 15,2-1 1-15,0-4-4 0,0-2 2 0,1-2-2 16,-1-1-3-16,0-3 2 0,2-2-1 15,1 0 0-15,-1-4 5 0,2 0-2 0,-1-4-1 16,1-1-1-16,-1 1-2 0,2 0-4 0,-1 3 2 16,-3 2 1-16,-3 5 3 0,-3 5 3 15,-2 7 2-15,-1 5 3 0,-2 5 0 0,-2 6-2 16,0 1-5-16,-6 6 3 0,-1 6 0 0,-1 6 7 16,-5 7 5-16,-1 2 2 0,2 5 4 0,-3 1 0 15,3 2 2-15,1 0-3 0,4 2-5 16,-2-2-2-16,4-1-4 0,3-2-2 0,2 0-1 15,0-6-2-15,1 0-3 16,2-3-4-16,4-2-5 0,1-2-7 0,0-1-16 0,1-3-15 16,4-1-21-16,0-2-39 0,-1-1-46 0,3-3-81 15,-3-1-103-15,-2-4-171 0,-3-2-133 0,-3 1-360 0</inkml:trace>
  <inkml:trace contextRef="#ctx0" brushRef="#br1" timeOffset="116027.63">23814 6871 1773 0,'0'0'699'0,"0"0"-658"0,0 0 30 16,0 0 28-16,0 0 5 0,0 0-34 0,0 0-24 16,128 20-16-16,-95-14-8 0,-1 1-3 0,4-1 0 15,-4-1 0-15,3 1-3 0,0-2-4 16,2 1-13-16,-2 0-1 0,-2-1-16 0,-3 0-22 15,0-2-34-15,-8 0-67 0,0 0-126 0,-3-2-224 16,-6 1-258-16,-7-1-508 0</inkml:trace>
  <inkml:trace contextRef="#ctx0" brushRef="#br1" timeOffset="116325.54">24677 6570 2524 0,'0'0'6'0,"0"0"46"0,0 0 24 0,0 0 13 15,0 0-10-15,100 126-8 0,-89-92-7 16,3 5-11-16,-7 1-13 0,-1 5-12 0,-6 1-6 15,0 0-13-15,0 3 2 0,-7-1-7 0,-1 2-3 16,-1-2 5-16,-1 3-7 0,0-1-3 0,-2 1-7 16,0-4-7-16,-2-1-9 0,-3-2-13 15,-5-6-16-15,-3 0-32 0,0-6-40 0,-5-3-76 16,-7-4-238-16,14-7-195 0,3-7-828 0</inkml:trace>
  <inkml:trace contextRef="#ctx0" brushRef="#br1" timeOffset="126398.13">1514 8745 1407 0,'0'0'449'15,"0"0"-312"-15,0 0 36 0,0 0 19 0,0 0-29 16,0 0-70-16,0 0-47 0,0 0-25 16,0 0-27-16,0 0-3 0,0 0-3 0,0 0 3 15,-2-5 10-15,17 5-1 0,5 0 0 0,3 0 2 16,3-1 0-16,3-2-5 0,2 0-12 0,0-2-38 15,1 2-61-15,2-2-105 0,-3 4-130 16,-7 0-208-16,-11 1-665 0</inkml:trace>
  <inkml:trace contextRef="#ctx0" brushRef="#br1" timeOffset="126598.22">1606 8935 2315 0,'0'0'-66'16,"0"0"37"-16,0 0 66 0,0 0 41 0,0 0-6 16,0 0-14-16,0 0 3 0,0 0-8 15,0 0-13-15,0 0-11 0,0 0-9 0,128-46-11 0,-104 38-9 16,-3-1-14-16,0 1-25 0,-3 0-42 0,-1 1-73 16,-4 0-118-16,-2 3-167 0,-5 0-113 15,-2 2-574-15</inkml:trace>
  <inkml:trace contextRef="#ctx0" brushRef="#br1" timeOffset="126817.52">1826 8672 1670 0,'0'0'161'0,"0"0"-92"16,0 0 72-16,0 0 29 0,0 0-45 0,0 0-31 15,0 0-20-15,0 0-15 0,0 0-11 0,124-28-15 16,-108 31-8-16,2 3-5 0,-1 2-10 15,-3 2-10-15,-2 1-7 0,-4 4-17 0,-1 2-10 16,-6 4-14-16,-1 2-7 0,-2 4-11 0,-7 1-15 16,-2 0-11-16,-2-1-23 0,-1 1-26 0,2-3-48 15,1-3-78-15,1-1-113 0,2-4-32 0,6-6-376 16</inkml:trace>
  <inkml:trace contextRef="#ctx0" brushRef="#br1" timeOffset="127146.26">2468 8446 2644 0,'0'0'3'15,"0"0"30"-15,0 0 24 0,0 0-13 0,0 0-32 16,0 0-19-16,0 0-5 0,0 0 4 0,0 0 2 15,0 0 8-15,0 0 4 0,0 0 4 16,-57 124 4-16,55-102 5 0,0 1 2 0,0 0 0 16,-2 0 2-16,4 3-6 0,-1-1-1 0,1 1 1 15,0-1-6-15,0-2-2 0,5 0-2 0,1-3-6 16,2-1 0-16,3-2 1 0,2-3-4 0,4-1-1 16,4-4-7-16,2-3-3 0,3-3-7 15,1-3-14-15,2 0-14 0,0-4-22 0,0-6-19 16,1 0-14-16,-1-4-35 0,-3 0-60 0,-1-2-137 15,-4 1-205-15,-3 3-213 0,-8 6 152 0</inkml:trace>
  <inkml:trace contextRef="#ctx0" brushRef="#br1" timeOffset="127331.53">2409 8757 2586 0,'0'0'93'0,"0"0"-118"0,0 0 29 0,0 0 35 16,0 0 11-16,0 0-4 0,0 0-1 16,0 0-6-16,0 0-9 0,0 0-11 0,120-21-17 15,-88 10-8-15,0-2-25 0,0 0-40 0,-4 2-70 16,1 1-135-16,-6-1-249 0,-5 4-453 0,-8 3 78 0</inkml:trace>
  <inkml:trace contextRef="#ctx0" brushRef="#br1" timeOffset="127545.1">2231 8536 3011 0,'0'0'-45'0,"0"0"8"0,0 0 10 0,0 0 26 15,0 0 12-15,0 0 4 0,0 0 8 16,0 0-3-16,0 0-3 0,148-11-17 0,-99 7-21 15,1 1-40-15,0-2-59 0,-4 3-64 16,1 2-100-16,-6 0-142 0,-12-1-165 0,-12 1-709 16</inkml:trace>
  <inkml:trace contextRef="#ctx0" brushRef="#br1" timeOffset="128270.47">2836 8844 1811 0,'0'0'34'0,"0"0"-1"16,0 0 74-16,0 0 51 0,0 0-65 0,0 0-31 16,0 0-10-16,0 0-7 0,0 0-11 0,71-131-9 15,-59 114-3-15,4 1-5 0,-4 3-6 16,0 0-3-16,3 4-1 0,-3 2-4 0,0 2 1 15,-2 1-8-15,0 4-6 0,-2 0-4 0,-3 0-10 16,3 4 7-16,-2 1 1 0,-2 3 1 0,0 3 8 16,2 3 3-16,-4-2 4 0,3 2 4 15,-2 0 2-15,3 0-3 0,-3 0 1 0,1-2-2 16,3 2 3-16,-3-3 2 0,3 2 1 0,0-2 1 16,0-3-4-16,5-1 5 0,0 0-1 0,1-2 0 15,4-3-1-15,2 0-2 0,-2-2-5 16,7-2-5-16,-2-5-3 0,0-2-11 0,-2-2-10 15,0-2-5-15,-3 0-2 0,-2 1 4 0,1-1 9 16,-4 2 13-16,-3-1 5 0,-3 2 10 0,1-2 4 16,-5 4 1-16,-1 0 4 0,-1 1 5 15,0 0-1-15,0 1-1 0,-5 0-2 0,-2 0-7 16,-1 1-2-16,2 1-2 0,-2 0 0 0,-1 1 0 16,1 0 0-16,4 2-2 0,-2 1-6 15,3 0-1-15,0 0-4 0,-1 4-3 0,2 0 4 16,1 4 0-16,1 3 5 0,0 0 13 0,0 5 6 15,0-1-3-15,3 0-1 0,5 1-6 0,-2-3 3 16,0 1 5-16,3-3 5 0,3 1 7 0,1-1-4 16,1-2 2-16,2-3-6 0,0-1-8 15,2-3-2-15,2-1-3 0,-3-1 3 0,4 0-3 16,-4-5 3-16,0-2 2 0,-4-1 2 0,1-1 5 16,-4-1 2-16,-4 0 7 0,1 0 2 0,-5 0 1 15,-1-1-2-15,-2-2-2 0,1 2-7 16,-2-1-6-16,-7 0-4 0,1-2-8 0,-2 0-3 15,-3 0-7-15,1 0 2 0,-5-2-6 0,-1 0 6 16,2 1 1-16,-3 3-1 0,-2 0 0 0,0 3-1 16,1 2 0-16,0 3 5 0,2 4 6 0,-1 0 3 15,5 3 6-15,3 5 2 0,1 1-2 0,2 2-3 16,1 1-7-16,5 2-2 0,2-1-3 16,1-1 0-16,8-1-5 0,1 0-9 15,8-1 1-15,1-1-12 0,3-4-12 0,1 0-20 16,3-3-31-16,-2-2-55 0,4 0-56 0,-3 0-77 15,3-4-87-15,0-2-81 0,-3-1 9 0,-5 1-326 16,-4 1 764-16</inkml:trace>
  <inkml:trace contextRef="#ctx0" brushRef="#br1" timeOffset="129387.97">3821 8556 396 0,'0'0'654'0,"0"0"-164"16,0 0-90-16,0 0-125 0,0 0-83 0,0 0-50 15,0 0-35-15,0 0-24 0,0 0-28 16,0 0-20-16,-125-45-5 0,107 51-6 0,-1 1-3 0,2 6 1 15,2-1-6-15,-2 2-1 0,5 2-1 16,1 0-7-16,1 1 0 0,3 2-3 0,5-3 2 16,2 1 1-16,0-2-5 0,8-1 1 0,3-2-6 15,0-2-3-15,6 0 3 0,-3-3-5 0,4-1-1 16,0-4-1-16,-1-2-2 0,1 0 0 0,2-6 5 16,-2-2-1-16,-5-1-1 0,4-3 7 15,-6 0 4-15,-1-1 4 0,-1 0 8 16,-5-1-1-16,2 1-3 0,-4 2-1 0,-1-1-5 15,1-1-2-15,-1 0 1 0,-1 1-6 0,0 0 2 16,3 3-8-16,-3 0 2 0,0 4-3 0,0 3-12 16,0 2-7-16,0 0-18 0,0 1-9 15,-3 7 9-15,2 1 8 0,0 4 14 0,1 0 12 16,0 4 2-16,0-1 4 0,1 0 1 0,4 0 2 16,-1 0 0-16,5-2-3 0,-1 0 3 0,0-3-3 15,3-2-2-15,-1 0 5 0,1-4 0 0,2 0 9 16,-1-3 5-16,4-2 8 0,-2 0 3 15,2-1 6-15,-3-5 5 0,0-2-5 0,4-1 1 16,-4-2-3-16,2 0-4 0,-3-1 1 0,0-1 0 16,-2-1 0-16,0 1-6 0,1-1-2 0,0 0-7 15,-1-1-2-15,5-4 2 0,-4 2-5 0,-1-2-2 16,0 1-3-16,-1 2-3 0,-3 2 0 0,3 1 0 16,-3 5-2-16,-3 4 2 0,-1 2-4 15,-1 1-1-15,-1 1-3 0,0 0-6 16,0 3 8-16,0 5 2 0,0 2 11 0,0 6 6 15,1 1-2-15,-2 1-3 0,0 0-2 0,1 1 0 16,0-1 0-16,0-1 7 0,1 1 1 0,5-4 2 16,1-1 0-16,0 0-2 0,3-3-1 15,1 0 1-15,4-2 3 0,-1-2-4 0,5 0 3 16,1-4-1-16,1 0-4 0,-1-2 0 0,1-2-6 16,-2-3 1-16,0-2-2 0,0-2 2 0,-3-2 1 15,3 0-3-15,-3-1 3 0,-2-1 3 0,-2 0 4 16,-2 0 1-16,0-1 3 0,-2 0-3 0,-1 0 1 15,-4-2-2-15,0-2-1 0,0-1 1 16,-3-1-6-16,-3 0 1 0,0 2-4 0,-4 1 0 16,0-1 1-16,-4 5-1 0,-2 1-2 0,2 4 0 15,-1 3 1-15,2 1-2 0,0 3 6 0,0 1-6 16,4 1-4-16,1 6 5 0,-3 2-4 16,3 4 4-16,-1 4 2 0,3 2 3 0,2 0-3 15,0 2 5-15,1 1 0 0,0 0-1 16,1 1 2-16,3-3-3 0,6 0-4 0,-2-3-4 15,2-1-2-15,2-1-6 0,-1-3 0 0,5-1-2 16,-1-3 0-16,5-1 0 0,-2-2-6 0,1-3 0 16,0-2 1-16,2 0 6 0,-1-1 6 15,0-5 0-15,0-2 8 0,2-1-3 0,0-3 5 0,-1 1 3 16,2-2 4-16,1-1 4 0,-6-1 4 0,0 0 6 16,-1-4 1-16,2-1 2 0,-7-1-1 15,6-1-3-15,-5 0-6 0,-1-1 0 0,-3 1-1 16,-2 3-3-16,-3 2 5 0,-4 3-2 0,0 4 3 15,-4 1 3-15,-4 4-1 0,-2 4-8 16,-4 1-7-16,-1 0-2 0,-4 9-6 0,3 2 3 16,-3 3 1-16,1 1-4 0,-1 4-1 0,4 1 6 15,0 0 1-15,6 1 0 0,3-1 6 0,3-1-5 16,1-2 1-16,2 1 0 0,0-6-1 16,6 0-1-16,3-2 0 0,-1-2 4 0,3-2-1 15,0-1 1-15,-1-3 0 0,0-1-1 0,1-1-1 16,-3-1 3-16,3-5 2 0,0-1-5 15,-3-1 5-15,0 0-4 0,-1 0-1 0,4-2 3 16,-4 2 0-16,-3-3-2 0,3 2 0 0,-3 1-1 16,2 0-7-16,-3 1 6 0,1 3-5 0,-1 0 5 15,-1 2-3-15,0 1-1 0,1-1 1 16,1 2-5-16,-1 0 8 0,1 0-7 0,1 2 4 0,-3 1 0 16,5 3-1-16,-4-1 3 0,5 1-2 0,0 1 0 15,2 0-4-15,-1 0-3 0,4 0-9 16,2-1-17-16,3 0-23 0,2-1-24 0,7 0-26 15,-2-1-53-15,4 0-114 0,-9-2-398 0,-6 0-849 0</inkml:trace>
  <inkml:trace contextRef="#ctx0" brushRef="#br1" timeOffset="130374.64">5769 8314 2705 0,'0'0'-115'0,"0"0"52"0,0 0 49 0,0 0 63 16,0 0 3-16,-18 149-15 0,19-113-19 0,-1 1-1 16,0 0-6-16,1-2-11 0,5 0 8 15,-3-2 1-15,3 2 0 0,-4-1 1 0,0-3-3 16,-1 2-5-16,1-6 0 0,-1 0 3 0,1-5-4 16,-1-1 2-16,0-5-1 0,-1-4 2 15,1-2 1-15,-1-3 6 0,0-3 8 0,0-2-1 16,-1-2 8-16,-3 0-5 0,0-6-5 0,-2-3-6 15,-1-2-12-15,0-5 0 0,-2-3-3 16,4-5 5-16,-4-2-1 0,5-7 2 0,1-4-2 16,3-1-6-16,0-5-4 0,3-2-5 0,4 0-1 15,3 0 1-15,3 6 6 0,2 3 1 0,-2 7 3 16,5 5-1-16,-3 7-2 0,2 6-1 16,-1 4-4-16,-1 6 2 0,1 1-5 0,-2 2 1 0,-1 6 3 15,2 2-4-15,-4 3 3 0,2 2-1 0,-5 0 1 16,-3 2 3-16,-1 0 5 0,-4 2 4 15,0-1 6-15,-7 1 4 0,-2-2 1 0,-3 0 2 16,0-1-1-16,-3 0 0 0,2-4 0 0,1-1 2 16,3-4-3-16,2-1-3 0,3-3-1 15,1-1-6-15,1-2-6 0,2 0-12 0,0 0 2 16,4-6 1-16,4-2 7 0,4-2 13 0,4-4-5 16,3-1 2-16,5-3-5 0,0 0-3 0,4 0 3 15,-4-2 1-15,4-1 3 0,-3 2 0 16,2 0 2-16,0 1-2 0,-3-1 0 15,4 1 0-15,-5 2 4 0,0 0 3 0,0 2 6 16,-5 0 12-16,-3 1 8 0,-3 1 9 0,-3 3 4 16,-2 1 2-16,-3 1-1 0,-3 1 3 0,1 2 0 15,-2 1-4-15,-2 1-2 0,-2 0-14 0,-4 1-13 16,-4 1-6-16,-2 0-9 0,-1 0-2 0,-4 0 0 16,-2 3-1-16,2 2 0 0,-2 3 3 0,1 2-4 15,6 0-4-15,-2 3 4 0,4 0-2 0,1 0 3 16,1 2 2-16,2 3-3 0,6-1-3 15,0 3 2-15,3 0-1 0,-1-1 0 0,3 1 0 16,7 0-2-16,3-2 1 0,1-4-9 0,3-2 0 16,0-3-2-16,3-3-8 0,1-4 8 15,-1-1 2-15,3-1 4 0,1-2 5 0,-3-6-4 16,0-2-2-16,0-2-1 0,-3-2-1 0,0 0 5 16,-1-1 2-16,0 0 5 0,-1 0 3 0,-1-1-2 15,0 1 7-15,-1-1-2 0,-2 1-1 16,1-1 6-16,-1 0 1 0,0-2-1 0,0 4 5 15,-2 1-1-15,0 1-4 0,-3 5 7 16,0 2-3-16,-1 2 1 0,-2 3 0 0,3 0 1 0,-3 1 3 16,0 6 4-16,1 0 3 0,2 4-3 15,-3 0-6-15,4 2-3 0,-3 1-5 0,1 0-1 16,-1 2 1-16,1-2 0 0,3 3-7 0,-3-1 0 16,3-1-2-16,1-2-9 0,1 0-12 0,3 0-31 15,3-3-41-15,6-1-60 0,0-5-98 0,-2-1-279 16,-4-2-811-16</inkml:trace>
  <inkml:trace contextRef="#ctx0" brushRef="#br1" timeOffset="132017.43">7669 8210 2225 0,'0'0'51'0,"0"0"27"0,0 0 36 0,0 0 11 16,0 0-40-16,0 0-27 0,0 0-2 15,0 0-2-15,0 0-8 0,0 0-7 0,0 0-13 16,0 0-4-16,0 0-3 0,0 0-4 0,-86-53-4 16,77 65-1-16,2 2 2 0,-1 4-2 0,1 4 5 15,-3 0-2-15,5 1-6 0,-1 0 2 16,4 2-3-16,0-2 1 0,3-1-3 0,-1-1 2 16,5-2-7-16,3 0 0 0,3-3-1 15,1-1 2-15,5-2 2 0,0-3-2 0,3-3 5 16,2-2-7-16,1-3 3 0,2-2-2 0,3-3-1 15,1-5 1-15,1-4-1 0,0-3 2 0,-2-5-2 16,2-1 2-16,0 0-2 0,-4-4 0 0,3-1 0 16,-4-1 5-16,0 0 1 0,-3-3 1 15,-1-1 4-15,-1-2-5 0,-1-2 3 0,-3-2-2 16,-1-2-2-16,-5 0 1 0,-1 0-1 0,-6-1 0 16,4 4-2-16,-6 1 1 0,-1 4-2 0,0 6-1 15,-4 3 4-15,-3 7 2 0,-2 4 3 0,-1 7 1 16,-1 4-4-16,-2 0-9 0,-3 10 1 15,-1 6-5-15,-3 5 2 0,0 2 5 0,1 5-3 16,3 3 4-16,2 0-1 0,4 3 2 0,3 2-2 16,-1 0-1-16,6 2 1 0,2-1 0 15,0-3 2-15,0 2-1 0,7-5 4 0,3-4-8 16,3-1 3-16,2-6-4 0,1-1-8 0,4-4 5 0,-1-1-4 16,3-3 2-16,1-3 0 0,2-2 3 15,2-6-8-15,0 0-2 0,3-1 2 0,-1-6-7 16,-2-2 8-16,-1-1 4 0,0-2 0 15,-1-2 2-15,-4 1 3 0,0-2 1 0,-2 1 1 16,-4 0 6-16,-1-1 0 0,-7 0 2 0,-2-1 4 16,-2 1 6-16,-3-2-3 0,0 0 4 15,-4 1 1-15,-5 0-5 0,-2 1 4 0,0 4 0 0,-4 1-3 16,-1 6-5-16,-1 4 3 0,1 0-4 16,-3 4-2-16,1 7 7 0,-2 2-10 0,2 1 1 15,1 5-2-15,1 2-4 0,4 1 2 0,0 1 0 16,4 0 2-16,1 1 1 0,5 1 1 15,1-3-1-15,2-1 0 0,-1-3-5 0,9-3 3 16,1-1-4-16,1-4 0 0,3-2 6 16,2-2-8-16,2-2 5 0,0-1-1 0,2-3-1 0,-2 0 2 15,3-4 3-15,1-2 0 0,-2-5-4 0,-1 2 2 16,0-2-2-16,-4 0 0 0,-1 0 3 16,-4-2 2-16,-2 0 0 0,-4-2 1 0,2 1 3 15,-3 0-6-15,-3-2 2 0,0 1-4 16,0 1-1-16,0-1 0 0,-7 3-2 0,3 0 2 15,-1 4-6-15,0 2 7 0,1 4-6 0,0 0-5 16,1 2 0-16,-1 2-5 0,-1 7 4 0,1 3 3 16,-1 4 9-16,3 1-2 0,-2-1 2 15,3 3-1-15,1 0-1 0,0-2 2 0,1 0-2 0,3-3 4 16,5 0-6-16,-2-3 3 0,4-1-5 16,1 0-1-16,1-3 1 0,1-1-2 0,2-2 7 15,-3-2-1-15,5 0 7 0,-4-2 0 0,0 0 4 16,0-4 1-16,-1-2-6 0,2-1 7 0,-3-2-4 15,2-1 4-15,-1-2 4 0,-2 0-1 16,0-3-1-16,-1 1-2 0,0 0-1 16,1-1 0-16,-1-1 0 0,0 0-1 0,1-1 0 0,1 1-6 15,1 2 1-15,0 3-3 0,-4 3-2 16,4 3 2-16,-3 4-2 0,0 1 3 0,1 0 0 16,-1 0 1-16,-1 6-2 0,-1 2 0 0,0 3 2 15,2 1 0-15,-1 2 5 0,0 1-2 16,0 0-1-16,0 2 2 0,2-1 0 0,0 0-1 15,0 1 1-15,1 0-1 0,-4 0-1 0,1 0 4 16,0 1-2-16,-4-2 2 0,-1 0-2 0,-2 0 0 16,-2-2 3-16,0-1 0 0,0-1 5 0,-3-1-3 15,-5-3 0-15,0-1-2 0,0-2-2 16,-1-1-1-16,-1-2-5 0,0-2 1 0,3 0-3 16,0-2 0-16,3-2 4 0,-2-1-12 0,5 0-7 15,0-1-6-15,1-1-10 0,0 0 5 0,6 0 4 16,1-1-1-16,2-1 2 0,2 0-7 0,3 1-1 15,-1-3 4-15,4 2 1 0,-1 0 12 16,5-1 4-16,0 1 3 0,3-1 6 0,0-1-3 16,1 0 0-16,1 1 0 0,3-1-2 0,-2 0 6 15,-1 1 5-15,2-2 3 0,-6 2 4 0,1 1-1 16,0 0 3-16,-6-1 1 0,1 2-3 16,-6 2 4-16,-1 2-6 0,-3 0-2 0,-6 4 6 15,-2 0 2-15,-1 0-1 0,-9 6-3 0,-3 2-5 16,-6 3-9-16,-3 2 2 0,-6 1 0 15,-1 5-3-15,1-1 2 0,-3 0-1 0,-1 2 3 16,3 1 0-16,0-1 0 0,3 0 0 0,6-1 6 16,2-4 5-16,7 3 3 0,4-5-3 0,3-2-6 15,4-3-7-15,0-1 0 0,10-4 2 0,2-3 1 16,6 0 1-16,2-4 0 0,2-6-2 0,5-3 1 16,0-1-5-16,0-3 1 0,1 2-4 15,-2-1 0-15,-3-1 5 0,-2 2-1 0,-5-1 2 16,-1 0 0-16,-4 2-1 0,-1 1 0 0,-6-1 3 15,2 0 1-15,-4 1-1 0,-1 3 1 0,-1 2 2 16,0 3 1-16,-1 1 3 0,-2 3 2 16,-3 1-2-16,2 1-2 0,-5 6 1 0,1 3-4 15,-1 3 3-15,1 4 0 0,1 2 2 0,0-1-1 16,4 3 2-16,0-2 1 0,1 4-5 16,2-2 3-16,2 1-7 0,3-1 1 0,4-2-2 15,3-2-8-15,0-3-5 0,6-1-4 0,2-4-10 16,5-1-17-16,2-3-18 0,2-2-44 15,0-2-64-15,1-1-121 0,-7 0-428 0,-11 0-857 0</inkml:trace>
  <inkml:trace contextRef="#ctx0" brushRef="#br1" timeOffset="134303.46">10985 8501 1495 0,'0'0'52'0,"0"0"-9"0,0 0 47 0,0 0 45 15,0 0-10-15,0 0-33 0,0 0-16 0,0 0-8 16,18-117-17-16,-15 103-8 0,-1 1-11 0,-2 2-2 16,0 1 11-16,-1 0-2 0,-8 5-2 0,2 1-4 15,-7 3-16-15,0 1-10 0,-5 6-7 16,-3 5-7-16,-4 3 5 0,1 3-1 0,-3 4 8 16,5 2 5-16,-2 0 2 0,3 2 9 0,4 1-1 15,3 0 2-15,0-1 0 0,7-1-6 16,2-3-6-16,5-4-4 0,1-5-5 0,3 0-3 15,8-4 1-15,0-3-1 0,5-2 2 0,-2-3 2 16,4 0 4-16,2-6 0 0,-1-4 0 0,-1-2 0 16,-1-2-3-16,1-1 0 0,1-2 0 0,-7 1-1 15,3 0 0-15,-7 1 1 0,-3 1 3 0,3 3 0 16,-6-1 1-16,0 3-1 0,-2 1-1 16,0 2 0-16,0 1 4 0,0 1 2 0,0 2-2 15,-2 1 0-15,1 1-7 0,-1 0-4 16,-3 1-5-16,3 3 0 0,2 5-1 0,0 0 3 15,0 3 2-15,0 2 0 0,0 3 3 16,2-1-3-16,5-2 0 0,1 1 3 0,-1-1 0 0,3-1 2 16,6-3-2-16,-3-2 0 0,6 0-3 15,1-4-1-15,-1-2 7 0,3-2 0 0,1-4 2 16,4-4 1-16,-3-3 0 0,4-4 0 0,0-3 2 16,-3-6-1-16,3 2-3 0,-1-4 3 0,-3 2 5 15,-4-1 4-15,0 0 7 0,-3 1 1 0,-3-1-3 16,-2 0-2-16,0-1-4 0,-4-1-3 15,0 0-1-15,-5-1-4 0,2-1 1 0,-3-3-9 16,-2-2 2-16,0-2-3 0,-4 0-6 0,-2 0 4 16,-3-1-5-16,-1 5 0 0,-2 2 1 15,-1 4-1-15,-3 7 0 0,3 3 2 0,-3 5 3 16,4 4 4-16,-2 6 0 0,-1 1-6 0,4 7-3 0,-3 7-2 16,0 5 3-16,1 5 4 0,2 5 1 15,2 3 3-15,-1 5 0 0,7 3 1 16,-2 4 1-16,5 0 2 0,0 3-1 0,0 2 0 15,6 1 1-15,1-3-1 0,4 1 1 0,1-4 2 16,1-1-1-16,6-7-5 0,1-5 1 0,2-3-4 16,0-7-5-16,6-5 2 0,1-5-6 15,0-3 1-15,1-3 0 0,-4-4 3 0,2-1 1 16,-6-1 2-16,-3-5 1 0,1-2 3 0,-3-2 4 16,-5-1 0-16,-1-3 5 0,-1-1-2 0,0-2 4 15,-2-1 0-15,-3-2-4 0,1 0 1 16,-4 0-3-16,4 2 1 0,-5-1 1 0,-1 2 0 15,0-1-3-15,0 1-2 0,0 2 3 0,-1 1-3 16,1 0 1-16,0 2 4 0,-4 2-1 0,2 2 0 16,1 2 6-16,-2 3-1 0,0-1-3 0,0 3 7 15,2 1-6-15,-5 0 1 0,3 0-5 16,-5 6-1-16,3 0-4 0,-5 6 0 0,1 0 4 16,-1 3 1-16,1 1 3 0,-1 2 1 0,2 3 5 15,1-1-1-15,1 2 7 0,2 1 2 16,-1 2-1-16,2 0 5 0,2 0-5 0,1 1 0 15,0-2-2-15,2-2-4 0,2-4-3 0,4-1-7 16,2-4-1-16,0-1-6 0,0-4 3 0,3-4-2 16,2 0 2-16,0-3-3 0,2-1 2 0,2 0 0 15,-4-5-4-15,3-3 6 0,-1 0-6 0,2-1-1 16,-4-3 3-16,2 1 2 0,-1-2-2 16,1-1 1-16,-3-1 2 0,1 2-5 0,-3-3 6 15,0-1-1-15,-1 0 0 0,3-2 0 0,-3-1-1 16,-1 1 4-16,0-1-4 0,-4-2 5 0,2 1-6 15,-2 2 2-15,-2 0 0 0,-4 3 0 16,0 0 4-16,0 3 1 0,-3 3 7 0,-4 3-4 16,-2 1 4-16,-1 4 1 0,0 2-6 0,-2 0-1 15,0 6 1-15,0 4-1 0,-3 4-2 0,3 5 10 16,2 1-10-16,-1 2 0 0,2 1 1 16,4 2-2-16,-1 0 6 0,3 0 3 0,3 0 3 15,0 0-2-15,0-1 1 0,4-4-6 0,4 0-4 16,0-3-5-16,3-3-2 0,1-3 0 15,-1-3-6-15,7-1 5 0,-2-4-15 0,3-2-2 16,2-1-5-16,-1 0-16 0,2-6-13 0,0-2-20 0,-5 0-28 16,1-1-49-16,-1-2-66 15,-5 2-217-15,-3 3-220 0,-5 2-801 0</inkml:trace>
  <inkml:trace contextRef="#ctx0" brushRef="#br1" timeOffset="135619.96">2309 9847 1148 0,'0'0'331'0,"0"0"-370"0,0 0 37 16,0 0 17-16,0 0 38 0,0 0 18 0,0 0 7 15,0 0 23-15,0 0 20 0,66-118 12 16,-44 107-5-16,0 2-22 0,4 0-20 0,1 2-11 15,3 1-14-15,1 0-4 0,2 3-7 0,0-1-11 16,0 2-9-16,1 1-8 0,4 1-6 0,3-2-6 16,6 2 5-16,-2-1 0 0,7 0-1 15,4-2 5-15,5 1-2 0,2-3-2 16,4-1-2-16,4-1-2 0,3-1-6 0,0-2 1 0,7-4 2 16,1 2-3-16,0-2 5 0,6 0-1 15,-4 0-2-15,5-1-2 0,-4 3 0 0,3-2-3 16,0 1-3-16,-3 1 6 0,0-1-5 0,3 1 4 15,-5 1 1-15,5-1-1 0,-4 1-2 0,4-2-3 16,-4 3 2-16,1-2-1 0,2 2 3 16,-3 0 0-16,4-1 1 0,-5 2-2 0,5 1 2 15,-3 0-1-15,0 2-3 0,-2 0 2 0,0 1-4 16,-2 2 4-16,0-1 0 0,-1 1 0 16,-1 1-2-16,1 0-1 0,0-1 4 0,0 2 2 15,0 0 4-15,-3 0 2 0,2-1 1 0,-1-1-5 16,3-1 3-16,1 0-1 0,1-2-4 0,5-1 8 15,-1-1-9-15,3 0 2 0,1-3-1 0,0 2-3 16,1-2 0-16,-1 0-4 0,2 0 6 0,-1-1-4 16,2 0 8-16,-1 1 2 0,-2 0-1 0,1-1 0 15,0-1-3-15,-1 2 1 0,1-2-5 16,-1 1 6-16,-1 0-6 0,-1-1 3 0,-5 2 2 16,2-1-4-16,-4 1 0 0,-1 3-4 0,0-4 1 15,-3 4 0-15,-1 0 3 0,1 0 3 16,-4 1 0-16,0 0-5 0,0-1 1 0,-3 2 0 15,-3 1-6-15,1 0 8 0,-1 3-6 0,-1-2 0 16,-1 3 6-16,-1-1-4 0,0-1 2 16,-3 3-1-16,1-1-2 0,-3 1-2 0,-2 0 5 15,-2 0 1-15,1 0 2 0,-4 0 0 0,-1 0-2 16,0 0-1-16,-3 2-6 0,0 1 8 0,-5-1-7 16,2 2 4-16,-4-1 2 0,1 1-3 0,-2-2 2 15,0 0-4-15,-2-1 4 0,1-1-5 0,-1 0 5 16,2 0 4-16,0 0-4 0,0-1 3 15,1 0 0-15,-1-1-2 0,1-2 0 0,4 1 4 16,-3 0-10-16,0 0 5 0,3-1-1 0,-2 1-2 16,1-2 5-16,1 1-3 0,-3-1 4 15,3-2-4-15,-3 2 3 0,-2-1-3 0,5 0-2 16,-6 0 2-16,-2 1-3 0,1-1 5 0,0 0-4 16,-7 0 4-16,3-1-6 0,-8 2 1 15,1 1 5-15,-8 1-6 0,1 1 5 0,-4 0-1 16,-6 1-2-16,-6 1-1 0,1 0 1 0,-5 0 0 15,1 0 3-15,-2 0 0 0,0 0-2 0,0 3 2 16,0 0-4-16,0 1 5 0,0 0-4 0,-2-1-2 16,0 2 4-16,2-2-5 0,0 1 4 15,0-1-2-15,0 2 1 0,2-3-3 0,1 2 2 16,5-3 2-16,-1 1-4 0,0-1 1 0,1-1-3 16,3 0-2-16,-1 0-9 0,5 0-6 0,-3 0-20 15,0 0-20-15,4-4-22 0,-3-1-49 16,4 0-66-16,-3 0-185 0,-3 0-261 0,-4 3-816 0</inkml:trace>
  <inkml:trace contextRef="#ctx0" brushRef="#br1" timeOffset="135866.98">12516 8378 2895 0,'0'0'8'0,"0"0"14"0,0 0 22 0,0 0 17 15,0 0-3-15,0 0-23 0,0 0-16 16,0 0-20-16,0 0-11 0,0 0-17 0,0 0-25 16,0 0-35-16,0 0-54 0,0 0-53 0,-8-2-82 15,8 8-106-15,0 2-133 0,2-1-9 16,-1-3-387-16</inkml:trace>
  <inkml:trace contextRef="#ctx0" brushRef="#br1" timeOffset="136000.67">12436 8793 1793 0,'0'0'148'0,"0"0"-24"15,0 0 12-15,0 0-20 0,0 0-56 16,0 0-26-16,0 0-38 0,0 0-51 0,0 0-107 15,0 0-283-15,120-55-715 0</inkml:trace>
  <inkml:trace contextRef="#ctx0" brushRef="#br1" timeOffset="136871.85">15209 8674 1075 0,'0'0'453'0,"0"0"-478"16,0 0 55-16,0 0 65 0,0 0 18 15,0 0-8-15,0 0-12 0,0 0 6 0,0 0 10 16,0 0-11-16,0 0-13 0,0 0-19 0,40-57-12 16,-25 32-14-16,-3 0 0 0,3-2-4 15,-1-1 1-15,-3 1 3 0,-1 1 0 0,0 0 0 16,-3 2-4-16,-1 1-3 0,1 0-8 0,-4 0-4 15,1 4-4-15,-1 1 2 0,-2 5 0 0,0 2 3 16,-1 4 7-16,0 5-3 0,0 2 2 16,0 0-8-16,0 4-14 0,0 6-6 0,0 5-5 15,-1 4 4-15,0 6 1 0,-2 2 8 0,1 2-6 16,-1 2 0-16,1 3 0 0,0 0-5 0,0 1-2 16,-1-1-5-16,1 0-9 0,-2 0-14 0,2-3-16 15,-1-2-27-15,2-3-34 0,1-2-53 16,0-4-72-16,7-2-150 0,-3-5-182 0,1-5-720 0</inkml:trace>
  <inkml:trace contextRef="#ctx0" brushRef="#br1" timeOffset="137063.47">15698 8582 2517 0,'0'0'157'0,"0"0"-123"0,0 0 24 15,0 0 22-15,0 0-11 0,0 0-28 0,0 0-8 16,0 0-7-16,121-47-9 0,-90 41-5 16,3-2-7-16,2-1-7 0,0 1-18 0,-1-1-30 15,0 2-55-15,-5 1-81 0,-2 0-150 0,-6 2-307 16,-9 2-819-16</inkml:trace>
  <inkml:trace contextRef="#ctx0" brushRef="#br1" timeOffset="137300.44">16473 8318 2200 0,'0'0'490'0,"0"0"-456"0,0 0 18 0,0 0 22 15,0 0-7-15,0 0-27 0,0 0-16 0,0 0-7 16,0 0-7-16,0 0-5 0,12 136-5 15,-17-106-6-15,-1 0-2 0,-3 0-12 0,0 0-7 16,-1-1-10-16,2-3-12 0,0 1-21 0,2-4-37 16,1-4-49-16,4 0-97 0,1-5-165 15,1-5-154-15,-1-3-539 0</inkml:trace>
  <inkml:trace contextRef="#ctx0" brushRef="#br1" timeOffset="137518.98">16779 8277 2536 0,'0'0'85'15,"0"0"5"-15,0 0 8 0,0 0-11 0,0 0-44 16,0 0-14-16,0 0-10 0,0 0-8 16,0 0-2-16,-2 143-5 0,-2-116 0 0,-1 2 0 15,-2 2-8-15,0-1-1 0,1-1-5 16,-3-2-9-16,3 0-10 0,0-4-9 0,-1-1-32 15,5-4-52-15,0-3-53 0,-1-2-99 0,2-3-162 16,-1-3-134-16,2-2-697 0</inkml:trace>
  <inkml:trace contextRef="#ctx0" brushRef="#br1" timeOffset="137750.46">16344 8278 2147 0,'0'0'101'0,"0"0"12"0,0 0 17 16,0 0-1-16,0 0-31 0,0 0-7 0,0 0-14 15,0 0-11-15,0 0-14 0,136 120-7 0,-106-96-3 16,-1 0-9-16,5 0-8 0,-5 3-11 16,0-4-6-16,-3 0-7 0,-4-3-2 15,-2-1-10-15,-3-2-19 0,-4-1-29 0,-3-2-19 16,-2-1-26-16,-5-2-52 0,1 2-71 0,-2-3-169 15,-2-1-227-15,1-5-794 0</inkml:trace>
  <inkml:trace contextRef="#ctx0" brushRef="#br1" timeOffset="138021.51">17134 8226 2681 0,'0'0'15'0,"0"0"32"15,0 0 21-15,0 0 9 0,0 0-27 0,0 0-20 16,0 0-6-16,2 127-8 0,1-102-5 16,-2 0-6-16,-1 0-2 0,0 3-2 0,0-1-10 15,-5 1-4-15,-2 0-13 0,0-1-13 0,-2-1-21 16,-1 1-40-16,0-3-68 0,1-1-95 15,0-2-121-15,4-2-193 0,0-6-295 0,5-5 355 0</inkml:trace>
  <inkml:trace contextRef="#ctx0" brushRef="#br1" timeOffset="138251.41">17419 8189 2320 0,'0'0'36'16,"0"0"34"-16,0 0 26 0,0 0 8 0,0 0-29 16,0 0-29-16,0 0-7 0,0 0-6 0,0 0-5 15,0 0-9-15,35 143 0 0,-35-117-5 0,0 1-8 16,0 2 2-16,0-1-5 0,-4-1 1 0,-1 2 1 16,0-2-4-16,-4 0-2 0,2-1-8 15,0-5-18-15,-1-2-33 0,2-2-24 0,1-1-46 16,3-4-63-16,-1-3-93 0,3-2-176 15,0-4-91-15,0-2-568 0</inkml:trace>
  <inkml:trace contextRef="#ctx0" brushRef="#br1" timeOffset="138517.53">17124 8204 2230 0,'0'0'85'0,"0"0"0"0,0 0 24 16,0 0 22-16,0 0-16 0,0 0-26 0,0 0-11 15,0 0-13-15,0 0-4 0,31 134-10 0,-13-115-7 16,-2 0-4-16,2 2-13 0,1-2-9 16,-1 1-8-16,-3-2-7 0,1 3-1 0,-4-3 1 15,0 0-4-15,-2-1 3 0,1-1-7 0,-1 1-10 16,-2-2-12-16,2-2-41 0,-1-1-14 15,-1 0-48-15,0-1-76 0,2-3-131 0,-3-2-303 16,-1-2-853-16</inkml:trace>
  <inkml:trace contextRef="#ctx0" brushRef="#br1" timeOffset="138716.14">17855 8325 2980 0,'0'0'-26'0,"0"0"15"0,0 0 11 15,0 0 20-15,0 0-2 0,0 0-16 0,0 0-6 16,0 0-28-16,0 0-48 0,0 0-82 16,0 0-149-16,0 0-350 0,0 0-841 0</inkml:trace>
  <inkml:trace contextRef="#ctx0" brushRef="#br1" timeOffset="138879.7">17813 8621 2492 0,'0'0'67'0,"0"0"1"16,0 0 9-16,0 0 1 0,0 0-29 0,0 0-14 15,0 0-10-15,0 0-16 0,0 0-9 16,0 0-17-16,0 0-31 0,0 0-60 0,0 0-123 15,0 0-353-15,78-3-931 0</inkml:trace>
  <inkml:trace contextRef="#ctx0" brushRef="#br1" timeOffset="140469.67">19001 8485 456 0,'0'0'118'0,"0"0"-19"0,0 0 75 16,0 0 51-16,0 0 20 0,0 0-59 0,0 0-39 16,0 0-15-16,0 0-12 0,0 0-17 0,32-121-16 15,-39 112-7-15,2 1-7 0,-5 1-7 16,-2 0-14-16,-3 2-15 0,-4 0-16 0,-1 0-8 15,-1 3-4-15,-4 1-7 0,-2 1 2 0,-2 0-8 16,-1 5 1-16,0 3 0 0,2 1-1 0,-5 1 3 16,7 3 0-16,0 2 0 0,3 1-2 15,4 2 4-15,5 3-3 0,4 3 2 0,4 0-2 16,5 2 0-16,1 0 0 0,7-2-2 0,4 1 7 16,2-1-6-16,8-2 0 0,2-4 2 0,3-2-4 15,4-3 5-15,1-3 0 0,1-4 4 0,6-1-2 16,-4-5 3-16,3 0 3 0,-4-1 3 0,-2-6 10 15,-1-3 10-15,-7 0 10 0,-4-2 9 16,0-1 10-16,-8 0-8 0,-1-1-2 0,-2 0-6 16,-6-1-9-16,-2 1-5 0,0-3-9 15,0 1-9-15,-4 0-9 0,-3-1-3 0,-2-2-11 16,3 1-19-16,-3 0-28 0,1-1-47 0,0 0-71 16,0 3-146-16,4 2-232 0,1 3-430 15,-1 5 335-15</inkml:trace>
  <inkml:trace contextRef="#ctx0" brushRef="#br1" timeOffset="141987.5">19511 8651 1743 0,'0'0'148'0,"0"0"-87"16,0 0 60-16,0 0 9 0,0 0-37 0,0 0-58 15,0 0-21-15,0 0 4 0,0 0 5 0,0 0 15 16,0 0 9-16,0 0 5 0,0 0 0 16,29 16-6-16,-15-20-2 0,6-1-12 0,0-3-1 15,2 0-10-15,2-2-2 0,-1-2-6 16,0 0-1-16,-3 0-1 0,0 0-6 0,-2 1 4 15,-4-2-2-15,2 0-1 0,-4-1 5 0,-3 2-5 16,-5 1-1-16,2-1-1 0,-5 2-2 0,-1-1-2 16,0 1-2-16,-1 2-4 0,-8 0-5 15,-1 2-7-15,-2 3-3 0,-5 1-5 0,1 2-1 16,-2 0 8-16,-2 0 0 0,-1 6 9 0,1 1 2 16,0 4 2-16,3 0 3 0,1 3-1 0,2 1 4 15,3 2-2-15,6 2 4 0,0 1 0 16,4 1-2-16,1-2 0 0,1 2 1 0,7-3-2 15,3 0 1-15,1-2 0 0,7-2-4 0,-1-2 4 16,3-3-6-16,2-2 1 0,0-2 1 0,1-3-3 16,-1-2 4-16,3 0 0 0,-5-2 5 0,0-5 3 15,0-3 1-15,-1 1 1 0,0-3 1 0,-1 1 0 16,-4-1-2-16,2 0 5 0,-4-1-1 16,-2 1 1-16,1 0 4 0,-1-2-7 15,-3 0-1-15,3-1-5 0,2-1-4 0,-6 0 0 16,3 1 2-16,-2 1 0 0,0 3 2 0,-1-1-2 15,-1 5 0-15,1 1 0 0,-3 4-3 16,2 2 4-16,-2 0-5 0,2 2 5 0,-4 4 4 0,0 3-3 16,-1 4 2-16,1 1-4 0,0-1-2 0,-2 4 3 15,0-2 1-15,1 1 2 0,0 1-1 16,2-1-1-16,0-1-1 0,2-1-2 0,0 0 1 16,2 1 4-16,3-1-3 0,0-2 4 0,6-1-1 15,-1 0-1-15,6-3 1 0,0-1-3 0,1-3-1 16,3-2-3-16,-4-2 1 0,0 0-3 15,-1-4-4-15,-1-1 3 0,-1-4-1 0,-2 0 3 16,2-1 6-16,-3 1 0 0,-3-3 1 0,-1 3 3 16,-4-1 3-16,-1 0 0 0,-2 0 3 0,2-1-1 15,-4-1-6-15,-1-1 5 0,1 2-1 16,-2 0-2-16,0 0 3 0,0 2-1 0,0 0 0 16,0 2 4-16,0 1 2 0,0 3 6 0,0 1 1 15,0 2 0-15,0 0 0 0,0 0-8 16,0 2-4-16,0 4-4 0,0 2-4 0,0 3 0 15,0 2 0-15,0-1 1 0,0 3 0 0,0 0 0 16,3-1-1-16,0 1 0 0,-1-1-2 0,5-2 3 16,0 2-3-16,1 0 1 0,2-3 3 15,4 1-3-15,3-3 3 0,0-1-3 0,4-2 0 0,-1-2 1 16,1-3 2-16,-1-1 1 0,0 0-2 16,0-2 5-16,-3-4-3 0,-3-1 2 0,3-3 3 15,-5 1-3-15,-1-3-1 0,-2 1 0 0,-3 0 1 16,-2-1 5-16,-3-1 4 0,-1 2 0 15,0-1-2-15,-5-2-6 0,-3 1-3 0,-2-2-4 16,-2-1-4-16,-1-1 1 0,-2-3-4 0,-3 1 0 16,1-1-3-16,0 0 0 0,-2 1-2 0,-2 4-3 15,3 3 5-15,-2 3-1 0,3 3 6 16,-1 4 0-16,2 2-2 0,1 0 1 0,0 3-1 0,4 3-1 16,2 2-1-16,0 3 1 0,6 1-2 15,1 2 1-15,2 0 2 0,2 1-1 0,5-1 1 16,3-1-1-16,0 1 4 15,2-2-2-15,0-2 6 0,0 0-1 0,3-4 0 0,0 1 0 16,-2-4 1-16,1 0 4 0,1-3-2 0,1 0 7 16,3-3 0-16,-3-3 0 0,2-1 5 0,2-2-6 15,-2-2 0-15,1-2-2 0,-3 2-1 16,2-3 0-16,-1 0 2 0,-2 1 0 0,3-3-2 16,-3 3-3-16,2 0-1 0,0 3-3 0,0-1-1 15,0 4 3-15,-1-1-5 0,-4 5 4 0,1 1 1 16,-3 1-3-16,-2 1 2 0,1 0-5 0,-5 1 1 15,1 2 0-15,-2 3 3 0,-2 1 1 16,-1 2-2-16,0 1 2 0,0 1-1 0,0 2 0 16,-2 0 2-16,-2 1 2 0,1 2-5 0,2-2 4 15,-1 0-3-15,1-2 0 0,0 2 1 16,-1 0-2-16,2-1 1 0,0-2 2 0,0 1 1 0,0-3 0 16,0 0-1-16,4-2-4 0,1 0 1 15,2-3 1-15,1 1-4 0,1-1 7 0,1-2-6 16,1-1 4-16,3-1 4 0,-1 0-4 15,3-2 4-15,1-3-3 0,0-1-2 0,2-1-1 16,0 0 4-16,1-3-1 0,0 1 1 0,-1 0 0 16,-1-3-1-16,-4 1 1 0,-1 1-2 0,2-3 5 15,-4 1-3-15,0-2 0 0,-2 0 2 16,0-3-4-16,-1 1 3 0,-2 0-3 0,0 3 4 16,-2-1-3-16,-1 3 3 0,0 4 4 0,-3 3-2 15,0 1 4-15,0 2 2 0,0 1-2 0,0 0-2 16,0 1 4-16,-3 4-9 0,0 2 1 0,-1 2-1 15,0 3-6-15,0 3 6 0,-2-1-1 0,2 2 2 16,-1 1 1-16,1 0 3 0,1 0 1 16,0 0-1-16,0 0 5 0,2-2-3 0,0 1-2 15,1-2-2-15,0-3 3 0,2-2-9 0,6 0-1 16,2-2 2-16,2 0-9 0,3-2 5 16,2-3-6-16,-1-2-19 0,3 0-17 0,-3-1-25 15,2-5-47-15,0-1-80 0,-5-1-206 0,-4 1-319 16,-3 3-807-16</inkml:trace>
  <inkml:trace contextRef="#ctx0" brushRef="#br1" timeOffset="142162.84">21369 8062 2918 0,'0'0'49'16,"0"0"22"-16,0 0 5 0,0 0-4 0,0 0-41 15,0 0-20-15,0 0-9 0,0 0-9 0,0 0-23 16,0 0-46-16,0 0-67 0,0 0-127 16,0 0-396-16,0 0-893 0</inkml:trace>
  <inkml:trace contextRef="#ctx0" brushRef="#br1" timeOffset="145248.94">22080 8483 2075 0,'0'0'-14'0,"0"0"27"0,0 0 34 16,0 0 28-16,0 0 5 0,0 0-25 0,0 0-18 16,0 0-12-16,0 0-7 0,0 0-5 0,0 0-5 15,0 0-6-15,118 16-16 0,-95-15-22 16,-1 0-62-16,0 1-91 0,-2 0-181 0,-7-1-160 15,-2-1-667-15</inkml:trace>
  <inkml:trace contextRef="#ctx0" brushRef="#br1" timeOffset="145437.62">22011 8611 1757 0,'0'0'275'0,"0"0"-215"0,0 0 24 0,0 0 16 15,0 0-19-15,0 0-34 0,0 0-12 0,0 0-4 16,0 0-2-16,0 0-14 0,0 0-6 0,0 0-11 16,126 41-22-16,-92-41-45 0,-1-2-74 15,-1-3-119-15,-4 0-204 0,-5 3-69 16,-12 0-487-16</inkml:trace>
  <inkml:trace contextRef="#ctx0" brushRef="#br1" timeOffset="145646.98">22394 8340 1039 0,'0'0'694'0,"0"0"-634"0,0 0 49 0,0 0 59 16,0 0 4-16,0 0-37 0,0 0-26 0,0 0-13 16,0 0-22-16,118 82-19 0,-107-60-22 0,-3 0-13 15,-2 3-10-15,-4-2-12 0,-2 1-12 16,-3-1-28-16,-6 1-47 0,-6 1-69 0,-1-3-120 15,-7 2-157-15,1-4-108 0,1 1 46 0,2-5-219 16,8-7 716-16</inkml:trace>
  <inkml:trace contextRef="#ctx0" brushRef="#br1" timeOffset="147808.07">23019 8675 764 0,'0'0'221'0,"0"0"-89"16,0 0 60-16,0 0 93 0,0 0-19 16,0 0-84-16,0 0-52 0,0 0-34 0,0 0-29 15,0 0-22-15,0 0-6 0,0 0-10 0,0 0-5 16,132-102-1-16,-117 86-5 0,-1-3 2 15,-3 3-4-15,-1 0 2 0,-5 0 1 0,-2-2-4 16,-1 4 1-16,-2-1-3 0,0 3-1 0,-3 2-3 16,-2 0-3-16,0 4-7 0,-2 0-2 0,0 3-7 15,0 0-7-15,-2 3-8 0,1 0-5 16,-1 2 2-16,-1 4 6 0,0 2 10 0,-1 4 5 16,2 0 3-16,-1 4 2 0,5 1-1 0,1 0 4 15,3 1-5-15,1 1 3 0,0 0-3 0,4-1 1 16,2-1 5-16,5-1-4 0,0-1 4 15,4-1-3-15,0-2-2 0,4-4 2 0,0-1 1 16,3-1 2-16,0-2 0 0,2-2-1 16,0-2 1-16,1 0-1 0,0-6-1 0,-2-2 5 15,2-1-5-15,-2-1 4 0,-1-1 3 0,-5 1-5 16,-4-1 5-16,-2 1-2 0,0 0 0 0,-3-2 3 0,-2 2 1 16,-2-1-1-16,1 1-3 0,-3 1 0 15,2 2-2-15,-4 0-1 0,0 0 3 0,1 3 1 16,-1 0-2-16,0 2 1 0,0 1-6 15,0 1-5-15,0 0-2 0,0 0-1 0,0 4 5 16,0 2 6-16,1 5 6 0,1-1 1 0,-1 2-4 16,2 1 2-16,-1 1-4 0,-1 0-1 0,4 1-2 15,-1-2 0-15,1 1-4 0,2-2 2 16,2-1 0-16,0-3-3 0,2 0 0 0,1-2-4 16,2-1-2-16,3-3 0 0,3-2 0 0,-2 0 2 15,3-1 1-15,-1-6 2 0,-1 1 2 0,-3-1 6 16,-2 1 5-16,-2 0 10 0,-2-2 6 15,-2 1 9-15,-4 0 7 0,2-1 1 0,-3-1 2 16,-1-1-8-16,0 1-8 0,0 0-8 16,0 0-4-16,-1 1-1 0,0 1-5 0,-1 1-1 0,1 2-3 15,-1 1-4-15,1 2 2 0,1 1-2 16,-1 0-2-16,1 0 4 0,0 1 2 0,-1 4 3 16,2 2 2-16,-1 2 2 0,2 3-1 0,-1 0 0 15,1 2-4-15,0 1-2 0,1-1-4 16,2-1 0-16,2-1-2 0,-2-1 2 0,0 1 0 15,0-2-2-15,3 1 4 0,-1-3-3 0,1-3 3 16,2 0-1-16,-1-2 0 0,-2-1 1 0,0-2 0 16,1 0 3-16,-2 0 4 0,-4-4 6 0,0-2 0 15,0 1 4-15,-3-4-7 0,1 1-1 0,-2-3-4 16,0 1-4-16,-6-1-2 0,-1 0-5 16,-2 0 1-16,-3-3-5 0,1 0 1 0,-2-1 2 15,-3 0-2-15,1-1 2 0,0-2 2 0,4 0-1 16,-3 2-2-16,4 0 6 0,3 2-2 0,-1 3 3 15,2 1 1-15,4 5 2 0,-1 2-5 16,3 1-3-16,0 2-7 0,0 0-11 0,0 0 4 16,4 0-3-16,6 0 10 0,1 2 6 0,5 1 0 15,1 0-2-15,5 1-11 0,-2-1-5 0,1 1-10 16,0-1-4-16,0 1 1 0,0-1 1 16,2 0 4-16,-1-1 9 0,0 3 6 0,1-2 2 15,5 0 11-15,-4-1-1 0,1 2 0 0,0-2 5 16,-5 0-4-16,-2-1-1 0,-5 2 2 15,0-2 4-15,-4 0-2 0,-1-1 4 0,-3 1-1 16,-1-1-1-16,-3 0 6 0,-1 1 6 0,0 0 6 16,0 1-4-16,-1 0 0 0,-6 1-7 15,0 1-6-15,0 1 2 0,-4 0-4 0,-1 1 0 16,2 2-1-16,-2 0 4 0,0 1-4 0,0 3 0 0,2-2 5 16,-1 0-5-16,0 2 6 0,6-2 0 15,-1 2 2-15,-1-2 1 0,5-1 3 0,-1-1-3 16,3 0-2-16,0-2-2 0,3-1-5 0,3-2 1 15,4 0 1-15,4-3 4 0,-2 0-2 16,6 0-1-16,-4-6 0 0,4-1-6 0,-3-2 0 16,2-2-2-16,0-1-2 0,-3 0 0 0,2 1 6 15,-3-2 3-15,-3 2 1 0,-2-2 6 0,-2 1-5 16,0 1 0-16,-3 0-2 0,2 3 1 0,-3 1-1 16,-2 1 1-16,0 2 2 0,0 2-4 15,0 2-1-15,0 0-7 0,0 0 0 0,0 6-2 16,-4 2 5-16,-1 2 3 0,3 3 2 15,-3 1 4-15,1 0-5 0,3 0 4 0,0 1-3 16,1-1 1-16,0-1 1 0,0-1-2 0,0 1 3 16,0-1-4-16,0-3 4 0,2 0-4 0,2-2 0 15,2-1 1-15,2-2 0 0,-1-2 2 0,2-1 3 16,2-1 1-16,0 0 0 0,4-3 4 0,-4-2-7 16,2-2 2-16,2-1-4 0,-3-2 0 0,3 1 3 15,-2-1-6-15,0-1 6 0,-2 1-1 16,2-1-3-16,1-1 5 0,-4 0-4 0,2 0 0 15,-3 2 1-15,0 2-1 0,0-1-3 0,-4 5 2 16,-1 0-1-16,-1 3-1 0,-3 1 0 16,0 0 0-16,0 0 2 0,0 1-1 0,0 5 3 15,-3 1-3-15,-1 1 1 0,2 3 0 0,-5-1-2 16,5 2 3-16,-1 0-4 0,0 1 6 16,1-2-4-16,1 2 4 0,1-2 0 0,0 2-4 15,3-1 5-15,3-2-3 0,3-1 0 0,1 1 3 16,3-2-2-16,6 1-4 0,2-2 1 0,4-2-3 15,0-1 0-15,2-2 1 0,1-2-3 16,-1 0 1-16,3 0-1 0,-1-4 5 0,0-2-1 16,-2-1 0-16,-2 0 0 0,-4-1 0 0,-2-1 5 15,-7 1-2-15,-1-2 5 0,-1 1-3 16,-2-2 1-16,-5-1 3 0,2-1-5 0,-4 2 3 0,-1-3-2 16,0 4 0-16,-1-2 1 0,-5 3 2 15,0 2 1-15,0 1-1 0,-3 3 0 0,0 1-2 16,2 2 2-16,-2 0-5 0,-2 3 3 0,1 3-5 15,0 2 0-15,-3 1 2 0,3 1-4 0,2 2 3 16,0 1-3-16,1-1 1 0,0 2 0 0,4 0 1 16,-4 0 1-16,3 0-2 0,0 0 1 15,1 0-2-15,2 0 1 0,1 0 2 16,0 0-1-16,0-2-6 0,4 1 1 0,1-1-5 0,6-1-3 16,0 0 6-16,6 0-3 0,-3-2-2 15,4-2 3-15,1 0 1 0,1-3 3 0,1 1 2 16,0-2 4-16,4 0-2 0,1-1-2 0,-1-1 3 15,2-1 0-15,-2 0 0 0,-1 0 2 16,-3 0 3-16,-3-3-3 0,-4-2 2 0,4 0 1 16,-7-1-5-16,1 0 6 0,-2-1 0 0,-1 0 1 15,-2 0 2-15,-4-1 0 0,-1 1-1 0,-2 0 2 16,0 2 0-16,0 0 1 0,-10 2-5 0,-1 0-3 16,-2 3-1-16,-4 0-6 0,-1 0 5 0,0 3-5 15,-1 1-2-15,0 3 5 0,0 0-3 0,3 1 6 16,2 0 0-16,3 0-1 0,1 0-3 15,2 2-3-15,6-3 4 0,0 1 1 0,1-1 2 16,1 0 2-16,0-2 1 0,0 0-3 0,3-1 5 16,3 0-3-16,0-2 1 0,3 0 2 15,1-2-1-15,-1 0 4 0,2 0-4 0,-1 0 2 16,0 0-4-16,-1 0-2 0,3-1 3 0,-2 1-1 16,-1 0 5-16,3 0 1 0,-1 0 2 0,2 0-5 15,2 3 3-15,-1 1-4 0,2 1-6 16,2 0 3-16,-3 2-3 0,4 0 2 0,0 1 0 15,0-1-3-15,1-1-7 0,-3 1-9 0,2 0-15 16,-1-2-16-16,2 2-23 0,0 0-34 16,-4-1-44-16,-1-1-63 0,-5-1-132 0,-2 0-264 15,-6-2-822-15</inkml:trace>
  <inkml:trace contextRef="#ctx0" brushRef="#br1" timeOffset="148130.51">22399 9390 2172 0,'0'0'298'0,"0"0"-325"0,0 0 35 0,0 0 40 15,0 0 8-15,0 0-21 0,0 0-23 0,0 0-15 16,0 0-23-16,122 0-41 0,-105 1-86 0,3 0-169 15,-7 0-269-15,-7 0-830 0</inkml:trace>
  <inkml:trace contextRef="#ctx0" brushRef="#br1" timeOffset="148316.43">22190 9640 2367 0,'0'0'221'0,"0"0"-216"16,0 0 34-16,0 0 35 0,0 0-7 0,0 0-22 0,0 0-17 16,130-11-13-16,-92 7-4 0,0-2-15 15,1 0-31-15,-3 2-67 0,0 1-102 0,-4 1-168 16,-9 1-279-16,-8 1-804 0</inkml:trace>
  <inkml:trace contextRef="#ctx0" brushRef="#br1" timeOffset="148753.4">23364 9422 1269 0,'0'0'360'0,"0"0"-237"0,0 0 53 0,0 0 19 15,0 0-48-15,0 0-45 0,0 0-16 16,0 0-5-16,0 0-15 0,0 0-11 0,0 0-6 16,0 0-11-16,0 0-5 0,0 0-3 15,-125-75-7-15,103 85-1 0,-2-1 1 0,4 4-1 16,-1 1 4-16,0 3-4 0,5 0 2 0,1 2-5 16,-1 3-3-16,2 0 3 0,4 1-9 0,2 1 0 15,5 0-4-15,0-2-3 0,3 2-1 0,1-4 0 16,8 0 1-16,3-2-7 0,6-2 5 15,4-1-4-15,2-3-2 0,4-4 7 0,3-2-6 16,0-4 1-16,1-2-2 0,3 0-2 0,-1-7 5 16,-3-1 4-16,-4-4 1 0,-3 1 5 0,-3-1 0 15,-6 1 7-15,0-1 8 0,-7 2 3 16,-4-3 7-16,-1 2-5 0,-3-2-4 16,0 2-4-16,0-2-8 0,-5-1-5 0,-4-2-8 0,-1 1-11 15,-2-2-21-15,-1-1-21 0,-3 3-35 16,2-3-48-16,-3 3-57 0,2 2-114 0,3 2-291 15,4 5-841-15</inkml:trace>
  <inkml:trace contextRef="#ctx0" brushRef="#br1" timeOffset="149071.97">24277 9232 2867 0,'0'0'-43'16,"0"0"33"-16,0 0 51 0,0 0 29 0,0 0-21 16,0 0-29-16,0 0-12 0,0 0-4 0,0 0 0 15,0 0-2-15,0 0 3 0,0 0-3 0,-68 122 3 16,54-88-3-16,-3 0 2 0,-3 3-1 15,-1 0-6-15,-1 2 5 0,-1 0-6 0,-2 1-5 16,3 0-3-16,1-2-2 0,1-3-20 0,1 1-16 16,6-5-17-16,-3-1-15 0,8-1-19 0,0-5-52 15,1-2-96-15,3-3-175 0,3-6-165 0,0-6-655 16</inkml:trace>
  <inkml:trace contextRef="#ctx0" brushRef="#br1" timeOffset="149421.6">23852 9313 2367 0,'0'0'2'0,"0"0"38"0,0 0 27 0,0 0 13 15,0 0-13-15,0 0-31 0,0 0-11 0,0 0-3 16,0 0-6-16,132-66 4 0,-111 66-9 0,-2 0 2 16,-2 6 0-16,-2 2-8 0,-1 2-1 0,-3 1-5 15,-1 0-1-15,-4 3 0 0,-2 0 2 0,-1-2 3 16,-3 0-1-16,0-1 2 0,0-1 2 0,-7-1 1 16,1-2 6-16,-5 0 3 0,-1-2-4 15,-1 0 1-15,-5 0-4 0,1-2-3 0,1 1 2 16,-4-3-5-16,3-1 2 0,2 0-4 0,-3 0 3 15,5-4-1-15,0 1-7 0,2-2-4 16,5-1-15-16,-2 1-23 0,6-2-40 0,-1 0-64 16,3 0-96-16,0-1-178 0,3 0-179 0,-1 5-705 0</inkml:trace>
  <inkml:trace contextRef="#ctx0" brushRef="#br1" timeOffset="149885.38">24635 9726 2201 0,'0'0'149'0,"0"0"-115"0,0 0 51 0,0 0 6 15,0 0-37-15,0 0-33 0,0 0-13 0,0 0 0 16,0 0 1-16,0 0-2 0,0 0 5 16,0 0-2-16,0 0 5 0,0 0 3 0,69-7 1 15,-56 11-3-15,1 0-7 0,2 2 2 0,-2 1-7 16,1 0 3-16,-4 0 1 0,4 1-3 16,-2 1-4-16,-3-1-1 0,-2 0-1 0,-3 0-4 15,-4-1 7-15,-1 0-5 0,0-1 2 0,-4 1 3 16,-5-1-2-16,-3-2 2 0,-3 1-1 0,0-2 1 15,-4 0-4-15,-2 0 4 0,-2-1-2 16,0-2 4-16,1 0 0 0,0 0 3 0,1 0 6 16,1-4-1-16,2 0 13 0,4-1-6 0,1-1-1 15,4-2-1-15,3 1-11 0,1-1-1 0,2-1-7 16,3 0-1-16,0-1-3 0,7 0 2 0,-1-2 1 16,4 0-5-16,3 1-4 0,4 0-4 0,0-1-10 15,3 3-16-15,0 0-20 0,2 0-41 16,-2 1-55-16,1 2-90 0,0 1-223 15,-5 2-135-15,-7 0-555 0</inkml:trace>
  <inkml:trace contextRef="#ctx0" brushRef="#br1" timeOffset="150760.45">22257 9391 240 0,'0'0'139'0,"0"0"78"16,0 0 43-16,0 0 10 0,0 0-55 0,0 0-74 16,0 0-38-16,0 0-35 0,0 0-29 0,0 0-3 15,0 0 7-15,0 0 13 0,0 0 18 16,0 0-3-16,10 5-7 0,3-5-11 0,2 1-14 16,4-1-11-16,2 0-11 0,-1 0-7 0,4 0-11 15,-1 0-12-15,0 1-31 0,2 0-46 0,0 0-76 16,-3 2-151-16,-6-2-153 0,-5 0-612 15</inkml:trace>
  <inkml:trace contextRef="#ctx0" brushRef="#br1" timeOffset="154021.37">18271 10144 374 0,'0'0'371'0,"0"0"-73"0,0 0 46 0,0 0-12 16,0 0-73-16,0 0-70 0,0 0-51 15,0 0-23-15,0 0-12 0,-134 61-13 0,112-31-11 16,3 6-19-16,0 1-9 0,3 5-15 0,3 0-12 16,4 1-10-16,3-2-4 0,2 1-4 15,4-3-7-15,0-3-8 0,2 0-21 0,6-4-22 16,1-2-28-16,8 0-46 0,-3-4-50 0,9-4-68 15,5-5-94-15,4-4-136 0,-5-6-10 16,-7-2-395-16</inkml:trace>
  <inkml:trace contextRef="#ctx0" brushRef="#br1" timeOffset="154454.41">18921 10332 2363 0,'0'0'-26'0,"0"0"59"0,0 0 34 0,0 0 19 15,0 0-20-15,0 0-43 0,0 0-22 16,0 0-6-16,0 0-1 0,0 0 1 0,-139 65 3 16,115-37-2-16,-6 1 6 0,4 2-3 0,3-4 4 15,3 1 4-15,1-3-3 0,6-3 6 16,3-2-3-16,3-4-3 0,6-3-1 0,1-3 1 15,2-1 1-15,7-4 1 0,4-3 2 0,3-2-1 16,3 0 1-16,1-9 1 0,2-1 0 16,-1-2-4-16,4-1 2 0,-4-2 0 0,-1-2-2 15,-4-1 3-15,3-1-3 0,-3 0 3 0,-4 0 1 16,-2 1 4-16,-2-3 3 0,-4 3-4 0,2 0 4 16,-4 2-2-16,-2 3 1 0,0 0 13 15,0 5 5-15,-1 2 2 0,-3 4 3 0,1 0-5 0,3 2-11 16,-1 0-9-16,1 5-7 0,-3 4-6 15,2 5 2-15,-3 3 4 0,3 3 0 0,1 1-1 16,0 0-1-16,0 1-5 0,2 0 2 0,5-1-6 16,-3-1-6-16,4-2-13 0,2-2-23 15,1-2-21-15,7-1-37 0,-1-3-45 0,-2-2-68 16,5-2-143-16,0-3-220 0,-3-1-289 0,-7-2 253 16</inkml:trace>
  <inkml:trace contextRef="#ctx0" brushRef="#br1" timeOffset="156137.62">19167 10385 1137 0,'0'0'375'0,"0"0"-129"0,0 0 11 16,0 0-9-16,0 0-115 0,0 0-79 0,0 0-21 16,0 0-9-16,0 0 0 0,0 0-1 0,0 0 0 15,0 0-2-15,0 0 0 0,-76 119 3 0,72-96 3 16,3 0-3-16,1-1-4 0,0 0-3 15,0-2-11-15,5-4 1 0,-1-2-5 0,8-2-7 16,-1-3 1-16,6-2-3 0,-3-2 1 0,5-4 2 16,0-1 2-16,2 0-4 0,-1-4 1 15,0-5 1-15,1 0-1 0,-1-3 2 0,0 0 2 0,0-1 2 16,1-3-5-16,-3 2 7 0,0-1-2 16,-4-2-1-16,-2 1 5 0,-2-1-5 0,-1 0 3 15,0 0-3-15,-6 2 2 0,1 2 1 16,-3 1 1-16,-1 3 5 0,0 0 2 0,0 4 1 15,0 3 1-15,-4 1 0 0,2 1-13 0,-1 1 3 16,-5 6-4-16,4 3-3 0,-2 3 7 0,1 1-4 16,-1 3 1-16,-2 0-2 0,5 3 2 15,0-3-1-15,-1 1 1 0,3-1 1 0,1-3 0 16,1 0 0-16,5 0-4 0,2-3 3 0,2-3-8 16,1-3 8-16,4 0 1 0,1-3-2 0,-1-2 7 15,4 0-6-15,0-1 1 0,0-5 0 0,-1 0 1 16,-2-3-2-16,1 0 0 0,-3 0 1 15,2 0-1-15,-3-2 2 0,-2 1-2 0,-2-3 3 16,2 1-4-16,-2-4 4 0,-1 3 2 0,0-1-6 16,-2-1 6-16,1 1-6 0,-4 2 1 0,2 3-1 15,-4-1 3-15,0 4-3 0,0 3-1 0,-1 2 4 16,0 1-8-16,0 0 0 0,0 2-1 16,-3 6 0-16,-3 4-1 0,4 1 8 15,-5 4 3-15,3-1-3 0,2 1 6 0,-2 1-7 16,3 0-1-16,1-1 1 0,0-1 0 0,2 0-1 15,5-1 2-15,3-1 2 0,0-2-6 0,1-1 6 16,2-3-4-16,3-2-1 0,-2-3 1 0,4-2-1 16,0-1 4-16,-1 0-1 0,0-5 3 15,2-3-4-15,-1-2-3 0,-1 0 3 0,-3-1 0 16,0-1 1-16,-4-1 6 16,-1 1-1-16,-1-2 1 0,-4 0 3 0,1-2-3 0,-3 1 0 0,-1-2-2 15,0-2 0-15,-1 1 1 0,1-3-5 0,2 2 3 16,-2 0-5-16,1 1-2 0,0 2 4 15,-2-1 2-15,2 5-1 0,2 1 2 0,-3 1 2 16,1 3-11-16,0 3 7 0,-1 1-3 0,4 2-5 16,-2 1 7-16,3 0-4 0,-1 0 2 0,4 0 0 15,0 2 2-15,-1 3-3 0,3 0 0 0,-2 1 2 16,1 1-1-16,2-2 4 0,1 1-3 16,4-1 5-16,0 1-9 0,4 1 4 15,2-1 1-15,-1 1-5 0,1 0 8 0,0-1-4 16,-4-1 3-16,-2 1-2 0,-6 0 3 0,-2-1-2 15,-6 1 4-15,-1 0 8 0,-2 0 8 0,0 0 8 16,-5 1 3-16,-4 0 0 0,-1-1-6 0,1 2 0 16,0 3-8-16,0-2-6 0,2 0-3 0,0 2-5 15,0-3 1-15,2 2-4 0,2 0 2 0,0 0-3 16,3-1-1-16,0 0 2 0,0 0-5 16,4-1 4-16,0-1 0 0,6 0-1 0,-1-1 1 15,2 0 1-15,2-2-1 0,4 1-3 0,4-2 2 16,0-1-1-16,4-1 0 0,1-1-1 15,3 0-2-15,0-5-3 0,2-2-2 0,-1-1 1 16,-2-1-1-16,-2-2 5 0,1 1 1 0,-4 0 3 16,-3-2 2-16,-1 1 0 0,-6-2 2 0,2 0-5 15,-8 0 5-15,-1 1-2 0,-4-1 1 16,0 2 4-16,-2-2-1 0,0 2 3 0,-4 0-2 16,-4 3 1-16,3 0-1 0,-6 3-3 0,3 3-2 15,-3 2 0-15,-2 0 0 0,-1 1-1 16,0 6 1-16,1 0-3 0,0 0-2 0,2 1 2 15,1 0-2-15,2 1 3 0,1-3 3 0,2 1-4 16,2-1 1-16,2 0-3 0,1-2-9 0,0 1 4 16,0-3-1-16,1 0-2 0,2 2 7 0,2-3-6 15,2-1-2-15,0 0-2 0,0 0-4 0,-2-1 1 16,4 1 3-16,-4 0 2 0,1 1 6 16,0 1-1-16,-1 1 0 0,4-1 0 0,-2 2-8 15,-2 0 3-15,4 0-6 0,1 1-1 0,-3 2 6 16,-1 0-2-16,0 1 3 0,-2-1 3 0,0 1 2 15,0-1 2-15,-1 1 5 0,1-1 2 16,-1 1 1-16,2-1 1 0,-1 0 1 0,3-3 0 16,-3 1-2-16,5-1 5 0,1-2-4 0,2-2 1 15,0 0 0-15,3 0 1 0,-2-2-1 0,3-3-1 16,1-2 3-16,-3-1-5 0,0-1 3 16,1-1 1-16,-1 0 0 0,0-2 4 0,0-1 0 15,-3-2 3-15,1-2-4 0,-2-1 3 0,0 0-4 16,-1-3-6-16,4-2 4 0,-3-1-5 15,0-1 0-15,1-3-1 0,-2-3-1 0,1-2-4 16,1-1 1-16,-2 0-3 0,-1-1-2 0,-3 3 2 16,2 2-2-16,-5 6 8 0,0 2-1 0,-1 7 5 15,-1 6 2-15,0 3 1 0,0 4 3 0,0 2-6 16,-1 1 1-16,-1 8-4 0,-2 4 3 0,-3 4-1 16,3 6 4-16,-2 1 1 0,3 4-6 15,-4 3 9-15,3 0 0 0,-3 2 3 0,1 2 8 16,2-1-3-16,-2 1-2 0,3-3-1 0,1-2-4 15,2 0-1-15,0-5-1 0,1-3-3 16,6-3-1-16,-1-2-5 0,5-3-1 0,1-4-1 16,1-2-4-16,3-4 3 0,1 0 1 0,3-4 3 15,1 0 1-15,0-2-1 0,3-4 0 0,-2-2-4 16,1-2 3-16,-4-2 0 0,0-1 3 16,-6 1 1-16,1-2-1 0,-1-1 1 0,-2-1 1 15,-2-2-2-15,-1-1-2 0,-2 1 3 0,3 1-5 16,-5-1 2-16,1 3 1 0,-4 2-2 15,-1 3 0-15,0 2-1 0,-1 4 2 0,-4 1-1 16,0 3 4-16,-4 0 0 0,-1 5 1 0,0 4-2 16,-3 3 1-16,-1 2-1 0,1 3-1 0,2 0 4 15,0 2-3-15,-1 1 3 0,1 2 1 16,1 0 0-16,-2-3 1 0,6 1-4 0,1-4-2 0,5-1-5 16,0-4-2-16,4-2-3 0,2-3-6 0,4-1-8 15,5-2-2-15,0-1-8 0,3-2-27 16,5 0-27-16,3 0-47 0,-1-5-59 0,-1-1-112 15,0 1-185-15,-4 0-52 0,-9 2-471 0</inkml:trace>
  <inkml:trace contextRef="#ctx0" brushRef="#br1" timeOffset="156346.48">20779 10193 2308 0,'0'0'-7'0,"0"0"39"0,0 0 15 15,129 0-7-15,-84-3-17 0,-2 2-18 0,4-2-3 16,-3 1-5-16,0 1-10 0,0-1-7 0,-6 1-40 16,-2 1-94-16,-6 0-223 0,-9 0-180 0,-7 0-709 15</inkml:trace>
  <inkml:trace contextRef="#ctx0" brushRef="#br1" timeOffset="156904.94">21449 10555 2143 0,'0'0'70'0,"0"0"24"0,0 0 23 16,0 0-7-16,0 0-36 0,0 0-18 0,0 0-15 15,0 0-12-15,124-92-8 0,-106 73-2 16,-2 1-1-16,-1-1-5 0,-2-1 4 0,-2-2-8 16,-2 0 4-16,-1-3 0 0,-3-1-6 0,0-4-1 15,-2 0-2-15,0-2-3 0,-2 1-4 0,-1 1 5 16,0 5-6-16,0 4 4 0,-4 4 4 0,1 5-2 16,-2 4 3-16,1 4 0 0,-1 4 0 0,0 0-5 15,-3 7 3-15,1 6-3 0,0 5 0 0,-3 5 2 16,0 2-1-16,2 4 2 0,0 1-5 15,-1 2 7-15,3 4-5 0,-2-1 0 0,0 2 6 16,4-1-6-16,0-1 1 0,3-6 0 0,1 1 1 16,3-4-4-16,5-4 5 0,2-3 0 15,0-4-3-15,5-1 1 0,-2-3-3 0,5-3-1 16,0-3-4-16,3-2 6 0,0-1-5 16,-1-2 3-16,2-2 3 0,-1-3-3 0,-1-2 4 15,-1-1-2-15,1-1 2 0,-4-2-1 0,0 0 4 16,-2-3 0-16,-3-1 1 0,0 1 4 0,-3-2 0 15,0 0-3-15,-1-2 0 0,-3-1-2 0,-1 1-4 16,-2 1 2-16,-1 0-1 0,0 3-4 16,0 3 4-16,-2 1-2 0,-3 4 4 0,1 2 3 15,0 4 1-15,-3 0 1 0,1 4-3 0,-2 6-3 16,-3 3 1-16,1 2 1 0,0 3 0 0,-1 2 8 16,5 3-4-16,-2-2 1 0,4-1 2 0,-1 1-7 15,4-1 1-15,1-3-6 0,0-2-5 16,7-1 0-16,4 0 0 0,4-3-7 0,5-1-12 15,4-1-18-15,4-2-26 0,1-2-30 0,2-1-43 16,-3-3-67-16,1-1-181 0,-8 0-223 0,-5 0-797 16</inkml:trace>
  <inkml:trace contextRef="#ctx0" brushRef="#br1" timeOffset="157105.92">21469 10262 2646 0,'0'0'-38'0,"0"0"25"0,0 0 41 16,140 5 0-16,-92-4-14 0,-1-1-13 0,-4 1-8 16,2 1-47-16,-5-1-78 0,-3 1-174 15,-10-1-315-15,-11 0-831 0</inkml:trace>
  <inkml:trace contextRef="#ctx0" brushRef="#br1" timeOffset="157282.46">21614 10858 2380 0,'0'0'314'15,"0"0"-210"-15,0 0 8 0,0 0-10 16,-108 141-37-16,91-106-9 0,2-2-20 0,2 0-16 15,1 0-18-15,0-6-26 0,1-1-30 0,5-2-44 16,1-6-70-16,5 0-95 0,1-4-233 0,6-6-193 16,-1-3-710-16</inkml:trace>
  <inkml:trace contextRef="#ctx0" brushRef="#br1" timeOffset="157509.98">22387 10479 2671 0,'0'0'11'0,"0"0"18"16,0 0 31-16,0 0 11 0,0 0-10 0,0 0-33 16,128 1-9-16,-95 1-6 0,4-1-6 0,1 2-3 15,-1-1-10-15,-3 0-14 0,-2 1-34 16,-3-1-61-16,-6 2-96 0,-1 0-252 0,-10-2-220 15,-4 1-739-15</inkml:trace>
  <inkml:trace contextRef="#ctx0" brushRef="#br1" timeOffset="157691.54">22466 10665 2372 0,'0'0'77'0,"0"0"8"0,0 0 12 15,0 0-13-15,0 0-27 0,0 0-19 0,0 0-10 16,0 0-10-16,0 0-21 0,0 0-25 0,148 53-34 16,-112-53-58-16,-1 0-57 0,0 0-112 15,-9 0-292-15,-10 0-651 0</inkml:trace>
  <inkml:trace contextRef="#ctx0" brushRef="#br1" timeOffset="157988.49">23181 10589 1789 0,'0'0'108'0,"0"0"27"16,0 0 8-16,0 0-37 0,0 0-52 0,0 0-20 15,0 0-3-15,0 0-3 0,0 0-6 0,123-116-3 16,-107 97-2-16,-3-1 2 0,-2 0 1 15,0 1 2-15,-2 3 11 0,-6 3 8 0,1 1 16 16,-4 7 6-16,0 2-1 0,-1 3-12 0,-4 0-18 16,-4 5-12-16,-3 9-11 0,-1 4 3 0,-2 7 1 15,-1 3 4-15,1 4-1 0,2-1 0 16,0 2-2-16,-1 0-10 0,3-2-3 0,1 3-7 16,4-4-13-16,0-1-21 0,5-3-29 0,1-2-58 15,0-3-67-15,6-2-141 0,5-4-273 16,-2-3-410-16,-3-6 427 0</inkml:trace>
  <inkml:trace contextRef="#ctx0" brushRef="#br1" timeOffset="158290.29">23644 10502 1950 0,'0'0'173'0,"0"0"11"0,0 0 9 0,0 0-37 16,0 0-79-16,0 0-38 0,0 0-19 0,0 0-11 15,0 0-5-15,0 0 5 0,0 0 6 16,-126 53 6-16,109-31 6 0,3 1-2 16,-1 1-1-16,5 0-4 0,4-1-4 0,2-1-6 0,4-1-2 15,0-3-1-15,8-4-8 0,3-2 4 16,5-1-5-16,0-3 2 0,4-1-1 0,1-5 3 0,2-1 3 16,-1-1-4-16,2 0 5 0,-2-5-5 15,2-1 0-15,-7-2 7 0,1 0 6 16,-4-1 5-16,-2-2 5 0,-2 0 4 0,-4-2-10 15,-2-2 5-15,-2-1-12 0,0 0-9 0,-2-2-11 16,-2 0-31-16,-2 0-37 0,-3-1-54 0,-2 2-81 16,-1 0-189-16,3 5-276 0,2 3-817 0</inkml:trace>
  <inkml:trace contextRef="#ctx0" brushRef="#br1" timeOffset="158671.13">24022 10749 1499 0,'0'0'477'0,"0"0"-329"16,0 0 43-16,0 0-8 0,0 0-73 0,135-56-40 16,-114 47-28-16,-6 0-18 0,-1-2-11 15,-3 1-3-15,-3 0-6 0,-6 3-2 0,-2-1-3 16,-4-2-7-16,-10 3-5 0,0 0-5 15,-6 3 2-15,-3 2 2 0,-2 2 7 0,3 0 3 16,0 1 3-16,4 4 0 0,-1 2-2 0,6 4 3 16,-1-1-1-16,3 5 4 0,-1 1 0 0,5 0 1 15,2 1 0-15,4 0-1 0,1-2 1 0,0-1-3 16,8-3 3-16,1-2 0 0,0-1 0 0,3-1 2 16,0-2 2-16,-1-2 4 0,-1-2 2 0,3-1 8 15,0 0 1-15,0 0 7 0,-1-1 0 16,-3-3 2-16,3-2-4 0,-2 0-3 0,-1-1 3 15,2-1-11-15,-3 0 0 0,-2-3-8 0,-1 0-12 16,-2-2-17-16,4 1-38 0,-5-2-65 16,3-1-114-16,-1 4-306 0,-3 2-808 0</inkml:trace>
  <inkml:trace contextRef="#ctx0" brushRef="#br1" timeOffset="158990.49">24983 10389 2304 0,'0'0'-17'0,"0"0"56"0,0 0 37 0,0 0-2 15,0 0-33-15,0 0-19 0,0 0-2 0,-69 133 2 16,52-100-9-16,-2 1-1 0,-1 2-7 0,1 0-4 16,-2 0 1-16,1 0-5 0,-2-1 6 15,0 0-3-15,-4-5-2 0,5 3 2 0,-1-5-4 16,2 2-3-16,1-3 0 0,2 0 0 16,4-4-8-16,2 2-17 0,5-5-28 15,1-1-39-15,4-4-84 0,-1-1-145 0,2-4-203 0,-2-3-87 16,2-4-103-16</inkml:trace>
  <inkml:trace contextRef="#ctx0" brushRef="#br1" timeOffset="159305.51">24571 10442 1446 0,'0'0'786'0,"0"0"-713"0,0 0 33 0,0 0 4 15,0 0-13-15,0 0-34 0,0 0-18 0,0 0-13 16,0 0-11-16,0 0-5 0,127-63-10 0,-109 76 1 16,-4 2-1-16,1 2-2 0,-4 0-4 15,0 3-2-15,-1-3-3 0,-5-1 1 0,0-2 0 16,-5-1-2-16,0-2 3 0,0-2-3 0,-8-2 8 16,0-1 2-16,-6-3-3 0,1-2 3 15,-6 1-2-15,-2-2 4 0,2 0 2 0,-1-2 3 16,0-1 0-16,1-3-2 0,1-1-3 0,4 0-3 15,3-1 1-15,-1-1 0 0,2-1-2 0,3 2-5 16,3-2-2-16,0 2-12 0,3 0-15 16,1-1-17-16,0 1-37 0,0 0-38 0,7 0-79 15,2-1-165-15,-4 4-222 0,1 2-772 0</inkml:trace>
  <inkml:trace contextRef="#ctx0" brushRef="#br1" timeOffset="159704.22">24941 10890 2283 0,'0'0'67'0,"0"0"-30"0,0 0 56 0,0 0 5 15,0 0-38-15,0 0-23 0,0 0 4 0,123-10-10 16,-107 13-7-16,-4 1-5 0,-2 2-6 0,-1 1-2 16,-3 0 0-16,-1 1 1 0,-5 1-1 15,0-1 5-15,0 2-9 0,-5-1-3 0,-1 0-2 16,-3 2-2-16,-1-4 3 0,-1 0-2 0,-1-1 4 16,-3 1-6-16,2-1 4 0,3-2 1 0,-1 1-3 15,-1-1 9-15,-1-2-4 0,3-1 5 16,-1-1 1-16,-1 0 2 0,2 0 1 0,-1 0 2 0,1-3 3 15,0-1-1-15,-1-1-3 0,2 1-3 16,-1-2-4-16,2-1-10 0,2 1 2 0,-1 0-4 16,5-1-9-16,0 0-4 0,1-1-16 0,1-3-10 15,0 2-21-15,4 0-30 0,4-1-45 0,2-1-78 16,2 0-171-16,-1 2-239 0,-2 5-801 0</inkml:trace>
  <inkml:trace contextRef="#ctx0" brushRef="#br1" timeOffset="160087.15">25251 10243 1559 0,'0'0'530'16,"0"0"-447"-16,0 0 34 0,0 0 23 0,0 0 5 15,0 0-35-15,0 0-13 0,0 0-26 16,0 0-10-16,0 0-11 0,10 136-11 16,-5-102-4-16,4 0-11 0,-1 1-5 0,2 0-6 15,-3-1-3-15,2 1 0 0,-2-2-2 0,2 2-3 16,-2-3 0-16,-3 0 1 0,-2 0-6 0,2-3 4 15,-4-1-4-15,0 2 0 0,-5-2 0 0,0 1 0 16,-3 1-2-16,-2-1-1 0,0 3 3 0,-1-2-8 16,-3 1 0-16,0-1-6 0,1-1-12 0,-2 1-8 15,-1 0-17-15,-1-1-19 0,0 0-33 16,-2-2-41-16,1-2-73 0,-1 0-152 0,1-2-233 16,5-7-129-16,5-6-28 0</inkml:trace>
  <inkml:trace contextRef="#ctx0" brushRef="#br1" timeOffset="161388.32">24206 10471 163 0,'0'0'384'0,"0"0"-99"0,0 0 40 15,0 0-16-15,0 0-79 0,0 0-79 16,0 0-37-16,0 0-17 0,0 0-9 0,0 0-10 16,0 0-13-16,0 0-8 0,0 0-8 0,0 0-2 15,-105-76 0-15,96 76 0 0,0 0 3 0,-3 0-3 16,1 4-2-16,-3 2 0 0,2 1-8 16,-2 0-6-16,0 2-5 0,2 0-3 0,-2 2-3 15,-2-1 3-15,5 1-1 0,-2 2 1 16,1 0-4-16,0 0 0 0,1 0-1 0,0-1-2 15,2 1 4-15,2 2-4 0,0-1 2 0,0-1-2 16,5 2-3-16,0 1-1 0,2 0-5 0,0 2 2 16,2-2-5-16,3 0 2 0,5 0-1 15,-2 0-4-15,5-1 2 0,1-1-1 0,-1-3 2 0,5 1-3 16,-2-3 4-16,1 0-4 0,-1-2 1 0,-1-1 2 16,0-1 0-16,-1-3 0 0,-1-1-1 15,0 1 0-15,0-2-1 0,-2 0 3 0,1 0 1 16,0-2-2-16,-1-1 2 0,-3 1-1 0,2-2 2 15,-1 1-4-15,2-2 4 0,1 0-8 16,-1-1 1-16,-1 0 2 0,0 0-2 16,-3-1 3-16,2-1-1 0,0 1 1 0,-3-2-4 0,1 0 4 15,2-2 1-15,-5 1-2 0,1 0 1 0,-3-1 1 16,1 1-2-16,0-2 2 0,-2 1 2 16,-1-1-5-16,0 1 3 0,0 0-1 0,0 1-1 15,0 1 4-15,0-2-2 0,0 4 4 0,-3-4-6 16,0 3 4-16,1 1-1 0,1-1-6 15,-1 1 6-15,-3 1-2 0,3-1 1 0,0 1 0 16,-3 0 1-16,1-1-5 0,0-1-2 0,-1 0 4 16,2 2-2-16,-4-1 3 0,2 1 1 0,-2 1 0 15,-2 1-5-15,0 0 4 0,-2-1-1 0,0 2-1 16,-1 0 2-16,-4 2-3 0,4 1 3 0,-5 0-3 16,3 0 5-16,2 0-5 0,-1 4-4 15,2 0 7-15,-3 2-5 0,4 2 4 0,-1 0 2 16,2 3-2-16,-1 1-5 0,-1 0 3 0,1 0 0 15,1-1-2-15,0 2 5 0,0 1-4 0,3-1 3 16,-2-1-2-16,3 1 2 0,0 1-4 16,4-1-2-16,0 1 3 0,-1 0-1 0,2 3 4 15,2-2-2-15,2 0 1 0,4 2-6 0,1-1 4 16,1-1 1-16,1-3-7 0,-1 1 7 16,3-1-6-16,0-1 3 0,1-1 3 0,-2-2 2 15,2-1-3-15,0-1-3 0,-3-2 2 0,0-1-2 16,0-2 4-16,2-1 2 0,-1 0 2 0,0 0-6 15,-1-2 5-15,1-3-1 0,0-1-5 16,2-2 7-16,-2 2-5 0,-2-3 3 0,1-1 0 16,-3 1 1-16,1-3-2 0,2 1-1 0,-5-3 3 15,1-2-3-15,-3 0 6 0,1-2 0 0,-2-2-3 16,-3-2-4-16,2 2 2 0,-2-1-1 0,0 2 0 16,0 1 8-16,0 3-9 0,-2 1 2 0,-3 3-1 15,1 2-6-15,0 2-2 0,-2 0-12 16,3 2-13-16,-6 0-29 0,5 2-37 0,-2 2-58 15,-3 0-118-15,4 1-332 0,0 0-931 0</inkml:trace>
  <inkml:trace contextRef="#ctx0" brushRef="#br1" timeOffset="164022.03">14794 11843 1511 0,'0'0'62'0,"0"0"22"0,0 0 33 16,0 0 22-16,0 0-27 0,0 0-27 16,0 0-10-16,0 0-5 0,0 0-11 0,0 0-10 15,0 0-12-15,0 0-5 0,110-77-6 0,-93 77-11 16,2 0-4-16,1 0-6 0,-2 3-6 16,-3 3-2-16,1 2-1 0,-4 1-1 0,-3 3-1 15,2 1 1-15,-6 0-3 0,-2 2-1 0,-1 1-4 16,-2 2 1-16,-5-1 2 0,-3 1 5 0,-5 2 4 15,-1 0 0-15,-2-2 3 0,-1-1 1 16,-1 1 1-16,-1-4 3 0,4 0-1 0,-2-1 0 16,4-1-1-16,1-4-2 0,2-3-3 0,5 0-1 15,1-3-5-15,2-1-14 0,2-1-17 0,0 0-23 16,0 0-11-16,1 0 21 0,4-2 20 0,2-1 25 16,3 0 16-16,3 1-8 0,2-1 0 0,1 1-1 15,0 1-3-15,0 1 6 0,3 0-3 16,-1 3 0-16,2 2 3 0,0 1-3 0,-3 1 6 15,0 2 2-15,-1-1 2 0,-1 3 6 0,-4-1-1 16,-4 0 7-16,1 2 12 0,-5-1 8 0,-3 2 13 16,0 2 4-16,-5 0-1 0,-5 1 0 0,-3 0-3 15,-1 0 1-15,-3 0-5 0,-3-2-5 16,3 1-7-16,-4-4-7 0,0 1-2 0,1-2-5 16,-2 0-3-16,0-1-5 0,3-2-5 0,2-2-3 15,0 0-6-15,3-2-3 0,3 0-6 16,1-3-10-16,3 0-15 0,1 0-21 0,4 0-31 15,-1 0-43-15,1-2-87 0,2 0-128 0,0-1-175 16,0-1-70-16,2 2-494 0</inkml:trace>
  <inkml:trace contextRef="#ctx0" brushRef="#br1" timeOffset="164221.07">15405 12037 2790 0,'0'0'-13'16,"0"0"25"-16,0 0 53 0,0 0 10 15,0 0-45-15,0 0-20 0,120-40-5 0,-86 33-5 16,-3 2-4-16,0-1-11 0,-1-1-21 0,-1 2-40 16,-3 0-74-16,0 2-97 0,-5 0-150 0,-5 1-214 15,-6 1-803-15</inkml:trace>
  <inkml:trace contextRef="#ctx0" brushRef="#br1" timeOffset="164455.54">15927 11815 2111 0,'0'0'111'0,"0"0"4"0,0 0 18 16,0 0 7-16,0 0-49 0,0 0-28 0,0 0-7 15,0 0-20-15,0 0-15 0,0 0-9 16,0 0-5-16,0 0-3 0,10 142-8 0,-20-116-9 16,0 1-14-16,1-1-22 0,1-1-30 0,-2-3-44 15,4 2-58-15,-2-3-75 0,3-1-119 16,3-4-156-16,-2-7-610 0</inkml:trace>
  <inkml:trace contextRef="#ctx0" brushRef="#br1" timeOffset="164680.46">16257 11775 2275 0,'0'0'340'16,"0"0"-271"-16,0 0 15 0,0 0 13 0,0 0-16 15,0 0-33-15,0 0-12 0,0 0-2 0,0 0-8 16,0 0-6-16,0 0-10 0,0 0 1 0,15 137-6 15,-16-109-6-15,-7-1-2 0,2 2-10 16,-1 0-2-16,-2 0-12 0,-2-2-14 0,1 0-16 16,2-2-26-16,0-4-58 0,3-2-64 0,0-3-101 15,1-3-149-15,3-4-109 0,0-3-661 0</inkml:trace>
  <inkml:trace contextRef="#ctx0" brushRef="#br1" timeOffset="164907.51">15857 11776 2099 0,'0'0'84'16,"0"0"-28"-16,0 0 25 0,0 0 33 0,0 0 17 16,0 0-6-16,0 0-21 0,0 0-26 0,0 0-13 15,119 119-8-15,-92-98-11 0,-3 3-10 0,-2 0-8 16,2-1-12-16,-3 1-8 0,-1-2-4 0,-3-1-12 15,1-2-14-15,-3-1-25 0,-1 0-32 0,-3-1-44 16,-2-1-67-16,-3-1-106 0,0-3-262 16,-4-5-845-16</inkml:trace>
  <inkml:trace contextRef="#ctx0" brushRef="#br1" timeOffset="165147.91">16598 11666 2844 0,'0'0'0'16,"0"0"19"-16,0 0 25 0,0 0 27 0,0 0-12 16,0 0-15-16,0 0-12 0,0 0-13 0,27 128-3 15,-26-97-6-15,-1-3-2 0,0 2-3 0,-1 0-1 16,-5 1-4-16,1 0-12 0,-2-1-15 0,-2 0-29 15,5-3-39-15,-2-2-61 0,4-2-79 0,0-1-128 16,0-7-257-16,2-6-701 0</inkml:trace>
  <inkml:trace contextRef="#ctx0" brushRef="#br1" timeOffset="165397.51">16831 11694 1514 0,'0'0'788'0,"0"0"-703"16,0 0 19-16,0 0 17 0,0 0 1 0,0 0-50 15,0 0-13-15,0 0-8 0,0 0-7 0,0 0-9 16,0 0-9-16,0 0-3 0,67 126-7 16,-72-98-3-16,-2 2-5 0,0-2-5 0,-3 2 0 15,0-1-2-15,-2-1 1 0,4-2-2 0,-1-1-7 16,-1-3-15-16,6-3-10 0,-1-3-21 0,4-2-31 15,0-1-32-15,1-4-52 0,0 1-71 0,0-4-142 16,0-3-199-16,1-2-692 0</inkml:trace>
  <inkml:trace contextRef="#ctx0" brushRef="#br1" timeOffset="165646.57">16527 11666 2021 0,'0'0'46'0,"0"0"44"0,0 0 48 0,0 0 21 16,0 0-34-16,0 0-33 0,0 0-9 16,0 0-12-16,110 135-12 0,-90-108-12 0,1-1-13 15,1 1-10-15,-3-2-9 0,1 1-10 0,-5-2-4 16,0-2-15-16,3-3-21 0,-6 0-39 0,-2 1-54 15,0-2-75-15,1-3-136 0,-1-2-185 0,-1-2-63 16,-3-6-519-16</inkml:trace>
  <inkml:trace contextRef="#ctx0" brushRef="#br1" timeOffset="165829.29">17483 11775 2916 0,'0'0'-3'0,"0"0"13"0,0 0 9 0,0 0 7 15,0 0-6-15,0 0-19 0,0 0-28 0,0 0-55 16,0 0-82-16,0 0-132 0,0 0-308 0,0 0-893 0</inkml:trace>
  <inkml:trace contextRef="#ctx0" brushRef="#br1" timeOffset="165985.48">17426 12034 1963 0,'0'0'185'16,"0"0"-74"-16,0 0 15 0,0 0-5 16,0 0-60-16,0 0-28 0,0 0-17 0,0 0-14 15,0 0-23-15,0 0-56 0,0 0-85 0,0 0-182 16,0 0-243-16,0 0-826 0</inkml:trace>
  <inkml:trace contextRef="#ctx0" brushRef="#br1" timeOffset="166827.54">17996 12001 284 0,'0'0'169'0,"0"0"100"15,0 0 81-15,0 0 21 0,0 0-68 0,0 0-87 16,0 0-53-16,0 0-22 0,0 0-16 0,0 0-18 16,0 0-19-16,0 0-18 0,83-129-13 15,-66 107-8-15,-2-1-11 0,0-1-8 0,-1-3-8 16,5 2-7-16,-5 0 0 0,2 0-4 0,-4 0-1 16,-1 2-3-16,-1 1 0 0,-1 1 1 0,-2 0-7 15,-2 1 2-15,-3 4-1 0,3 3 0 16,-3 5 5-16,-2 5 7 0,-1 2-2 0,1 1-4 15,0 0-14-15,-1 8-14 0,-4 4 1 0,1 8 3 16,-5 8 12-16,1 2 4 0,2 5-1 0,-1 3-5 16,0 0-13-16,4 0-19 0,2 1-26 15,1-2-35-15,0-1-39 0,1-2-41 0,2-1-70 16,6-4-102-16,1-1-154 0,-2-10-103 0,-1-5-44 0</inkml:trace>
  <inkml:trace contextRef="#ctx0" brushRef="#br1" timeOffset="168687.93">18803 11973 1738 0,'0'0'4'0,"0"0"52"0,0 0 91 0,0 0-2 16,0 0-47-16,0 0-42 0,0 0-8 15,0 0-8-15,137-30-9 0,-113 17-7 0,-2-2-9 16,-3 0-4-16,1 2-5 0,-3-2 2 15,-5 1 3-15,0-1 3 0,-3 0 2 0,-3 1 2 16,-3 1-1-16,-2 1 1 0,-1 1 3 0,0-1-4 16,-1 1 0-16,-2 1-3 0,-3 2-4 0,-2 0-2 15,2 2 0-15,-1 3-2 0,-2 1-7 0,-1 2-1 16,0 0-8-16,0 1 0 0,-1 6 5 16,1 3-3-16,-1 1 10 0,-2 4 0 0,3 3 2 15,0 1 5-15,1 3-3 0,1 1-2 16,4 0 0-16,1 1-4 0,3-2 2 0,0 0 0 15,8-2 0-15,1-3-2 0,3-3-4 0,4 0-1 16,-2-4-3-16,5-1-1 0,-1-2-1 0,2-4 0 16,0 0 2-16,0-3 1 0,-4 0 6 15,2-6 1-15,0-1 0 0,-3-2 4 0,1 0-2 16,-4-3 2-16,4 1 0 0,-4-1-1 0,0-1 3 16,1-3 0-16,2 1 2 0,-3-1 1 0,0 0-2 15,-1 0 0-15,4-1 1 0,-4-1-4 0,1 1 3 16,-2 2-2-16,-1 2 0 0,-1 4 2 0,-3 0-2 15,0 4-1-15,-2 1-2 0,-1 3-1 16,-2 1 7-16,0 0 6 0,0 0 5 0,0 6-1 16,0 3-2-16,-3 2-5 0,-2 3 0 0,3 0-2 15,-1 1-3-15,-3 2 1 0,4-2-3 0,-1 1 0 16,-2 0 0-16,4 0 0 16,1 1-2-16,0-1 1 0,0-3-1 0,0 1-1 0,2-2 2 15,5-2-2-15,1-2-2 0,2-1-1 16,2-3-1-16,1-1-2 0,4-2 5 0,2-1 0 15,-1 0 0-15,0-2 2 0,5-4-2 0,-6-2 0 16,7-1 1-16,-7 0 0 0,1-2-1 0,2 0 1 16,-3-3 3-16,-2 1 1 0,1 1 1 0,-3 0 3 15,-3 0 0-15,-1 1-1 0,0 1 5 16,-4 1-3-16,2-1-4 0,-4 2 2 0,2 1-6 0,-1 2 2 16,-3 3-2-16,-1 0 0 0,0 2 0 15,0 0 0-15,0 0 2 0,0 4 1 0,0 3 0 16,0 3 4-16,-1 3-6 0,-2-1-3 0,0 2 4 15,-1 0-3-15,3 0-2 0,0 1 1 0,1-2-4 16,0 1 4-16,0 0 0 0,1-1 1 16,4 1 0-16,2-3 2 0,1 2-2 0,2-4 0 15,0 0-2-15,1-3 0 0,0-1 0 0,1-3 0 16,2-2 3-16,-3 0-3 0,1 0 3 0,-3-6 3 16,1 0 0-16,-4-2 2 15,0 0 1-15,0 0 1 0,-2-3-1 0,-3 2 4 16,0-2-2-16,-1-2 1 0,0 2-2 0,-2-3-5 0,-6 2 2 15,2-2-6-15,-5 0 4 0,-2-1-6 16,0 1-4-16,-5-1 2 0,2-1-8 0,-1 2 2 16,-3 2-2-16,2 0 0 0,-3 3-1 0,6 1 7 15,-2 2 3-15,3 2-1 0,4 3 4 0,2 0-6 16,0 1-8-16,8 0-12 0,0 0 1 16,2 3-3-16,7 2 10 0,2 1 8 0,7 0-5 15,-1-2-1-15,4 2-6 0,2-1 0 0,-3-1 1 16,6 0 8-16,-1-2 7 0,6 1 1 0,-1-2 5 15,3-1-2-15,3 0 1 0,-2 0 3 0,6 0 1 16,-2 0-4-16,0-5-1 0,-4 2 3 0,-1-2-5 16,-4 0 7-16,-2 1 1 0,-6-1 1 15,-7 2 1-15,1-1 5 0,-10 2 10 0,-2-1 7 16,-3 2 5-16,0 1-8 0,-5 0-8 16,-3 0-14-16,-5 0-3 0,1 3-5 0,-5 2-4 15,1 1 5-15,-3 2-7 0,0 2 5 16,-2-1-1-16,1 4-3 0,1 0 3 0,0 3 3 0,-1 0 2 15,3 0 4-15,3 3 4 0,5-2-5 16,0 1 2-16,8 0 2 0,1-3-3 0,2-2 0 16,8-1 0-16,6-3 1 0,-1-3 1 0,4-1 0 15,0-4-1-15,1-1 2 0,0 0-5 0,-1-5 7 16,1-3 0-16,-4-1-5 0,1-1 7 0,-3-1-8 16,0 1-1-16,-4 0 5 0,-1-2-3 15,-3 1 3-15,0 2 2 0,-3-2-1 0,-3 1-2 16,1-1 1-16,1 2-2 0,0 0-2 0,-1 0-1 15,-1 1-4-15,0 3 1 0,1 2-3 0,-1 1 3 16,0 2-5-16,0 0-2 0,0 0-2 16,0 4 3-16,0 2 4 0,0 4 4 0,-1 1 5 15,-2 3-4-15,1 0 3 0,2 0-1 0,0-1-2 16,0 0 0-16,0 1-1 0,2-1-1 0,2-2-1 16,-1-1 0-16,5-1-5 0,-4-2 0 15,4-2 0-15,-1-1 1 0,-1-2 3 0,2-2 1 16,0 0 6-16,1-1 1 0,3-5 3 15,-2-1 2-15,0 0-3 0,2-2 0 0,-2 0 3 16,1 0 3-16,2-4 0 0,-1 2 4 0,1-1-3 16,-1-1-2-16,2-1 1 0,0-2-5 0,-1 1-2 15,4-2-4-15,-2 4 1 0,1-1-2 0,-4 2 1 16,2 3-1-16,-2 2-3 0,-4 3 1 0,0 1-2 16,0 3 1-16,-2 0-3 0,-3 0 2 15,-1 5 0-15,-1 2 0 0,-1 2 3 0,0 0-3 16,0 3 1-16,0 0 1 0,-2 2 1 0,-1 2 1 15,-3-1 2-15,2 0 0 0,-1 1-3 0,3-1 3 16,-2 0-1-16,1 1-1 0,1-2 0 0,2-1-2 16,0-2 1-16,6 1 2 0,1-3-1 15,5-1 6-15,-1-1-3 0,3-3-2 0,1-1 4 16,2-1-3-16,3-2 3 0,-1 0 1 16,1-1-3-16,0-4 3 0,1-2-4 0,0 0 2 15,-1-3-2-15,-1 0-1 0,-1-2 2 0,-4 1 3 16,2-1 6-16,-4-3 1 0,0 2 4 0,-1-3-1 15,1 0-1-15,0-3-2 0,-2-2-4 16,-1 1-3-16,-1-2-2 0,1-1-2 0,-3 0-1 16,-3-2 1-16,-1 3-3 0,-2 1 0 0,0 2-2 15,-3 3-1-15,-4 5 6 0,2 3-4 16,-3 4 4-16,-1 3-1 0,0 1 1 0,-2 5 0 0,0 4 2 16,0 6-1-16,0 1-2 0,2 3 3 15,0 4-2-15,0 2 4 0,2 2 0 0,2-2 1 16,-2 2 4-16,5-1 1 0,1-1 1 0,1-4 0 15,0-1-6-15,1-3-6 0,6 0 0 0,3-2-10 16,3-2 3-16,1-1-4 0,4-2-18 16,1-2-2-16,2-2-21 0,1-2-32 0,1-1-37 15,-1-2-69-15,1-1-145 0,-7 0-292 0,-7 0-645 0</inkml:trace>
  <inkml:trace contextRef="#ctx0" brushRef="#br1" timeOffset="173560.53">21629 11872 1166 0,'0'0'315'0,"0"0"-261"0,0 0 31 0,0 0 28 16,0 0 12-16,0 0-19 0,0 0-16 15,0 0-18-15,0 0-11 0,0 0-7 0,0 0-12 16,0 0-4-16,94-7-9 0,-74 7-3 15,0 0 0-15,1 0-6 0,0 0 0 0,2 0-6 0,0-3-6 16,3 1-4-16,1 0-3 0,-1-1-3 16,2 0-9-16,-1 1-23 0,-2 0-42 0,-1 1-63 15,-5 1-86-15,-4 0-150 0,-7 0-130 0,-2 0-597 0</inkml:trace>
  <inkml:trace contextRef="#ctx0" brushRef="#br1" timeOffset="173810.52">21623 12044 2073 0,'0'0'126'0,"0"0"-151"16,0 0 43-16,0 0 58 0,0 0 21 0,0 0-19 15,0 0-21-15,0 0-6 0,0 0-9 16,135-1-10-16,-106-2-12 0,-1-2-8 15,0-1-7-15,1 2-5 0,0-1-14 0,0-1-24 0,-1 1-42 16,1 0-62-16,-5 1-72 0,-1 0-85 0,-6 2-91 16,1-1-79-16,-8 1 43 15,-5 1-164-15</inkml:trace>
  <inkml:trace contextRef="#ctx0" brushRef="#br1" timeOffset="174070.35">22013 11684 1306 0,'0'0'382'16,"0"0"-336"-16,0 0 26 0,0 0 21 0,0 0 9 0,0 0 7 15,0 0-10-15,0 0-6 0,0 0-14 16,0 0-13-16,0 0-16 0,131 62-12 0,-105-46-4 16,-2 2-8-16,3 1-5 0,-1 0-7 15,-4-2-3-15,3 1-4 0,-4 1-2 0,-4 0-2 16,-1 0-1-16,-6-1 0 0,1 0 0 0,-7-3 4 15,-2 0-5-15,-2 2 2 0,-4-2 2 16,-5-2-4-16,-5 1-1 0,-5 0-5 0,-1 0-6 0,-4-1-8 16,-2-1-8-16,0 1-16 0,0-2-27 15,1 1-38-15,1-1-48 0,1 1-67 0,4 1-103 16,3 2-136-16,5-5-121 0,3-4-62 0</inkml:trace>
  <inkml:trace contextRef="#ctx0" brushRef="#br1" timeOffset="182942.55">22832 12082 51 0,'0'0'134'0,"0"0"-85"0,0 0 30 16,0 0 22-16,0 0 13 0,0 0-13 0,0 0-10 16,0 0 9-16,0 0 11 0,0 0 15 0,0 0 11 15,0 0 2-15,-15 9-2 0,16-10-13 0,2-2-12 16,1-3-23-16,2-1-22 0,0-3-22 0,3 0-17 16,0-3-4-16,0 0-3 0,1 0-2 0,-1-1 0 15,4 0-3-15,-3 1-2 0,-2-1-2 16,2 2-5-16,-2-1 0 0,-1 4-2 15,-2 1 1-15,-1 1 1 0,-2 4-5 0,-1 2 1 16,-1 1-6-16,0 0-5 0,0 1 3 0,0 5 2 16,0 2 5-16,0 4 7 0,0 1-1 0,-3 0-3 15,2 2-2-15,-2 1-1 0,-1 1 0 0,3-2-1 16,1 1 1-16,0-2-1 0,0-2 0 0,0-1-1 16,4 0-1-16,0-2 0 0,2-1-1 15,0-3 1-15,3 0-1 0,-2-4 2 0,2 0 1 16,-2-1 1-16,2 0 5 0,0-5-1 0,1-1 4 15,-3-2-1-15,3-1 2 0,0 0 1 16,-2-2-1-16,0-1 1 0,0-1-2 0,-1 0-3 16,0 2-1-16,-1-3-1 0,1 3-3 0,2-1 2 15,-3 2-3-15,0 2-2 0,-1 2 1 0,3 2-4 16,-7 3 0-16,5 1-1 0,-3 0-3 0,1 1 1 16,-2 4 3-16,2 4 1 0,-4 2 1 15,1 1 2-15,-1 2-2 0,0 2 2 0,0-1 0 16,0 0-2-16,0-1-1 0,0-1 0 15,0-2 2-15,0 0-1 0,0-2 2 0,0 0 0 16,0-3 0-16,3-2-2 0,-1-2 2 0,1 0-2 0,-1-2 4 16,3 0 4-16,0-4 1 0,4-2 0 15,1-2-2-15,2-5-4 0,1 0-1 0,1 0 1 16,0 0 0-16,1-1 1 0,-1-1 1 0,0 0-2 16,-1 1 0-16,-1 1 2 0,0 2-1 15,2-1 1-15,-1 4-2 0,-3 3-1 0,0 1-1 16,0 3 1-16,-4 1-2 0,2 1 4 0,-4 5 0 15,1 2 3-15,-4 3 1 0,2 1-2 0,-1 2 1 16,0 0-3-16,0 3-5 0,-2-2-1 16,0 0-4-16,0-2-5 0,0 1-13 0,0 0-28 15,0-1-51-15,-4 0-74 0,2-2-44 0,-1-1-61 16,2-3-117-16,-2-3-536 0</inkml:trace>
  <inkml:trace contextRef="#ctx0" brushRef="#br1" timeOffset="183192.11">22674 11707 2426 0,'0'0'-47'0,"0"0"49"16,0 0 7-16,0 0 8 0,0 0-1 0,0 0-7 15,0 0-4-15,0 0-4 0,159-46-2 0,-113 46 1 16,5-1-3-16,2 1-2 0,-1 0-28 0,0 0-71 16,-2 0-117-16,-3 4-145 0,-12-1-166 15,-11-1-545-15</inkml:trace>
  <inkml:trace contextRef="#ctx0" brushRef="#br1" timeOffset="183489.51">24512 11754 2482 0,'0'0'-47'0,"0"0"34"15,0 0 58-15,0 0 14 0,0 0-31 0,0 0-27 16,0 0 7-16,0 0 4 0,0 0-3 0,0 0 4 16,0 0-6-16,-41 136-1 0,30-98 5 15,-2 1 1-15,-1 6-2 0,-3 0-2 0,0 3-3 16,-4 2-5-16,-2 0 2 0,2-1-4 0,1-4-2 16,-1-6-7-16,3-2-13 0,2-8-22 15,4-4-38-15,-1-3-57 0,5-6-86 0,1-4-127 16,4-4-181-16,0-2-685 0</inkml:trace>
  <inkml:trace contextRef="#ctx0" brushRef="#br1" timeOffset="183841.93">24139 11704 2379 0,'0'0'-5'0,"0"0"40"0,0 0 17 0,0 0 2 16,0 0-14-16,0 0-25 0,0 0-12 0,0 0 2 15,0 0-3-15,0 0-2 0,0 0 2 16,0 0-2-16,120-27 1 0,-108 33 0 0,2-2-1 16,-2 2-3-16,-4 0 4 0,-3 1 0 0,0-2-2 15,-2 1 5-15,-3-2-2 0,0 1 4 16,0-1 3-16,-7 2-1 0,1 0-3 0,-6-1-2 15,0 0-3-15,-1 0-3 0,-4-2 2 0,0-1-2 16,0 0 3-16,-2-2-2 0,-1 0 2 0,7-2 1 16,-4-1-2-16,6-2 2 0,3-1-5 15,4 1-5-15,0-2-14 0,4 0-14 0,0-1-21 16,1-1-19-16,5 1-19 0,3-2-45 0,6 0-58 16,0 2-101-16,1 2-149 0,-3 2-94 0,-4 2-132 0</inkml:trace>
  <inkml:trace contextRef="#ctx0" brushRef="#br1" timeOffset="184237.2">24742 12177 2114 0,'0'0'24'0,"0"0"32"15,0 0 34-15,0 0-10 0,0 0-38 0,0 0-11 16,0 0-1-16,0 0-4 0,0 0-6 0,0 0-7 16,118 5-5-16,-105 3-2 0,-1 2-5 0,1 1 3 15,-4 1-4-15,1-2-2 0,-5 1 2 0,2-1-4 16,-5-1 3-16,-1 1-2 0,-1 0-1 0,0-2 2 15,-4 0 0-15,-5 0 3 0,-2-1 1 16,-1 0-2-16,-3-2 0 0,2 0 1 0,-5 0-2 16,4-3 3-16,-4 0 0 0,5-1 1 0,-4-1 2 15,4 0-2-15,-5 0 2 0,6-3 1 0,-2-2 1 16,4 0 0-16,2-2-2 0,1 0-6 16,3-3-11-16,0 2-15 0,4-3-20 0,0-1-34 15,4-1-56-15,1 0-76 0,4 1-113 0,-1-1-158 16,-2 3-50-16,-1 3-179 0</inkml:trace>
  <inkml:trace contextRef="#ctx0" brushRef="#br1" timeOffset="184933.61">25165 11967 2617 0,'0'0'-42'0,"0"0"23"16,0 0 26-16,0 0 17 0,0 0-8 16,0 0-28-16,0 0-22 0,0 0-43 0,0 0-66 15,0 0-78-15,0 0-119 0,0 0-200 0,0 0-696 0</inkml:trace>
  <inkml:trace contextRef="#ctx0" brushRef="#br1" timeOffset="185124.2">25141 12170 2125 0,'0'0'32'0,"0"0"24"0,0 0 25 0,0 0-2 16,0 0-33-16,0 0-27 0,0 0-16 15,0 0-10-15,0 0-36 0,0 0-54 0,0 0-87 16,0 0-115-16,0 0-209 0,0 0-795 0</inkml:trace>
  <inkml:trace contextRef="#ctx0" brushRef="#br1" timeOffset="187088.65">19421 13136 948 0,'0'0'239'15,"0"0"7"-15,0 0-1 0,0 0-31 0,0 0-51 16,0 0-34-16,0 0-23 0,0 0-20 0,0 0-15 15,0 0-10-15,0 0-3 0,0 0-5 0,0 0-1 16,0 0-4-16,37-59-3 0,-31 46-4 16,7 0-8-16,-1 0-3 0,2-3-4 0,1-2-2 15,0-2-5-15,0-1 0 0,1 0-2 0,0 0-3 16,-1-2 4-16,0 1-6 0,-3 3-2 16,0 1 0-16,-3 1-6 0,-1 5 7 0,-3 2 1 15,0 3 1-15,-3 1 5 0,-1 3-5 16,0 2 0-16,-1 1-1 0,0 0-6 0,0 0 0 15,0 4-6-15,-1 5 0 0,-1 5 4 0,-4 4-4 16,3 4 3-16,-4 3-3 0,4 5-3 0,-4-1 1 16,3 2 0-16,-3 0-4 0,2 2-9 0,-1-4-14 15,2 2-18-15,-2-5-17 0,3 2-28 0,1-3-38 16,-2-2-64-16,3-1-98 0,1-5-197 16,0-8-626-16</inkml:trace>
  <inkml:trace contextRef="#ctx0" brushRef="#br1" timeOffset="187605.3">19002 13525 1374 0,'0'0'172'0,"0"0"-211"0,0 0 65 0,0 0 67 0,0 0 11 16,0 0-15-16,0 0-15 0,131-45 2 15,-98 38 4-15,1 0-3 0,5 0-1 0,2-1-8 16,4-1-5-16,-2 2-6 0,2 1-10 0,2 0-1 16,1 2-4-16,-3-1-4 0,5 2-2 15,-2-1-8-15,-3 2-5 0,1-1-4 16,-1 2-7-16,-1 0 7 0,2 1 2 0,-4 0-5 0,5 0 6 15,-5 0-11-15,-2 0-7 0,2 0 5 0,-3 1-6 16,1 0-1-16,-5 1 0 0,5-2 0 16,-3 0-2-16,-2 0-1 0,3 0-2 0,-5-2-7 15,3 0-6-15,-5-1-11 0,-2 0-14 0,-4 0-19 16,-1 1-16-16,-6-1-27 0,-1 0-41 16,-5 1-49-16,-4 0-71 0,-5 0-90 0,-2 1-89 15,-1 0-251-15,0 1 331 0</inkml:trace>
  <inkml:trace contextRef="#ctx0" brushRef="#br1" timeOffset="188771.99">19724 13844 302 0,'0'0'124'16,"0"0"21"-16,0 0 60 0,0 0 45 0,0 0-12 15,0 0-47-15,0 0-45 0,0 0-33 16,0 0-18-16,0 0-3 0,0 0 3 0,0 0 1 15,0 0-3-15,0 0-6 0,30-76-12 0,-16 64-9 16,5 0-4-16,-1 1-5 0,0 1-4 0,-3 1-6 16,3 2-5-16,0 1-9 0,-4 2-9 15,-3 3-6-15,4 1-8 0,-4 0-1 0,0 7-2 16,-4 2 5-16,0 4 3 0,0 2 0 0,-5 2-1 16,4 3-5-16,-5 0-3 15,-1 2-1-15,0-1-1 0,-7 1-2 0,-1 0 1 0,2-2-3 16,-4 3 0-16,-3-3-1 0,0 1-3 0,0-3 2 15,-3 1-1-15,0-1 1 0,0-1 1 16,-3 1-2-16,4-3-1 0,-3 1-5 0,0-3-2 16,2 0 2-16,-1-1-2 0,4-2 3 0,-2-1-1 15,2-1-3-15,2-2 1 0,0-1 2 0,1-2 2 16,2-2 1-16,0-1 0 0,3 0-1 0,0 0-8 16,3-1-8-16,2-5-4 0,0 2-1 0,0-2 6 15,0-1 11-15,1 0 1 0,6 1 2 0,-2 1 3 16,3-1-3-16,-1 3 5 0,1-1 3 15,3 3 0-15,-1 1 4 0,0 0-2 0,3 0 0 16,-1 6 0-16,1 1 0 0,3 1 1 0,1 3-1 16,-4 2 2-16,1 2-2 0,2-1-2 0,-3 1 0 15,4-1-1-15,-3 0-2 0,3-2 1 16,-4-3 2-16,3-1-2 0,-3-1 2 0,0-3-1 16,1 0 0-16,0-3 0 0,-3-1-1 0,-1 0 2 15,1-1-4-15,-1-4 1 0,-2 0-1 16,3-4-6-16,-4 2-14 0,-2 0-30 0,3-1-48 15,-1 0-46-15,-3 1-49 0,2-2-80 0,-3 1-130 16,-1 1-63-16,-1 3-405 0</inkml:trace>
  <inkml:trace contextRef="#ctx0" brushRef="#br1" timeOffset="189301.52">20925 13454 1069 0,'0'0'647'0,"0"0"-616"0,0 0 49 0,0 0 25 15,0 0-12-15,0 0-37 0,0 0-34 16,0 0-3-16,0 0 6 0,0 0-2 0,0 0 5 16,0 0-4-16,0 0-7 0,0 0 2 0,0 4-1 15,0 2 5-15,0-2 11 0,0 1 7 0,0 1 11 16,-2-3 8-16,0-1-3 0,-4 1 3 16,3-2-5-16,1 0-10 0,-1 0-1 0,0-1-6 15,2 0-3-15,0 0-4 0,1 0-3 0,0 0-10 16,-1-1-6-16,1-1-6 0,0-2-6 15,-1 0-1-15,1-1-4 0,0 0-2 0,0 1-8 16,0-1-6-16,0 0-12 0,0 2-25 0,0 1-35 16,0-1-61-16,0 1-83 0,1 2-129 0,-1-1-191 15,1 1-811-15</inkml:trace>
  <inkml:trace contextRef="#ctx0" brushRef="#br1" timeOffset="191005.25">21394 13642 387 0,'0'0'198'0,"0"0"48"15,0 0 21-15,0 0-36 0,0 0-54 16,0 0-48-16,0 0-25 0,0 0-7 0,0 0-10 16,0 0-9-16,0 0-7 0,0 0-1 0,49-119-1 15,-37 98-1-15,-2 1-1 0,1-2-4 16,0 2-8-16,1-2-9 0,0-2-9 0,-2 1-6 15,0-1-7-15,0 2 0 0,-3 2-7 0,-1 4-2 16,-2 4 4-16,-1 6 2 0,-2 2 7 16,-1 3 3-16,0 1-5 0,0 0-13 0,0 3-8 15,0 5-5-15,-3 5-3 0,0 4 3 0,-3 5 1 16,-1 3-1-16,-1 3-1 0,0-2-4 0,1 3-11 16,-1 0-14-16,-1 1-16 0,1-3-19 15,-1 0-18-15,4-3-19 0,1 0-29 0,1-4-32 16,3-3-44-16,0-2-78 0,0-2-114 0,5-4-19 15,-3-5-430-15</inkml:trace>
  <inkml:trace contextRef="#ctx0" brushRef="#br1" timeOffset="191388.67">21808 13360 1638 0,'0'0'58'0,"0"0"33"16,0 0 3-16,0 0-5 0,0 0-32 0,0 0-42 16,0 0 0-16,0 0 3 0,0 0 4 15,0 0 4-15,0 0 4 0,0 0 8 0,-118 131 5 16,110-110 1-16,4-1-3 0,1 0-8 16,2-1-9-16,1-2-9 0,1 0-3 0,6-3-7 0,2-1 0 15,3-3-1-15,1-1-3 0,2-2 1 16,1-2-2-16,2-3 1 0,2-1 1 0,-1-1 2 15,1-1 0-15,-1-5 2 0,0-2 1 0,-1-1 2 16,1-1 5-16,-5-2 4 0,-1 2 5 16,-1-4 7-16,-6 2 1 0,0 0 0 0,-4-1-2 15,-1 0-3-15,-1-3-4 0,0 1-4 0,-5 0-6 0,-4-2-1 16,-2 2-7-16,-3 1-3 0,1 2-2 16,-3 2-7-16,0 0 1 0,0 2-6 0,-1 3-5 15,0 3-11-15,3 2-19 0,0 0-33 0,3 0-50 16,2 4-67-16,4 0-109 0,3 2-128 15,1-1-46-15,1-3-485 0</inkml:trace>
  <inkml:trace contextRef="#ctx0" brushRef="#br1" timeOffset="191804.23">22415 13477 1811 0,'0'0'79'0,"0"0"-42"15,0 0 40-15,0 0 10 0,0 0-16 0,0 0-35 16,0 0-11-16,0 0-2 0,0 0-1 16,0 0 1-16,0 0-4 0,0 0-3 0,0 0-5 15,0 0-2-15,-75-63-3 0,60 63-2 16,-2 0-1-16,-1 5 1 0,2 2 0 0,-4 1-1 15,2 2-1-15,0 0-2 0,2 3 1 0,1 0-1 16,1 3 1-16,4 1-1 0,1 0 0 0,1 2 0 16,4-1-1-16,1 1 0 0,3 0 0 0,0-1-3 15,1 0-2-15,3-2-2 0,8-1-2 16,-2-1 0-16,5-3-3 0,0-1 2 0,4-3 0 16,0-4 3-16,1-2 4 0,0-1 1 15,0-3 3-15,-2-7 3 0,-2 2 7 0,-1-2 7 16,-4-1 8-16,-2 0 5 0,-1 1 1 0,-3-1 1 15,-2 1-8-15,-3-2-7 0,0 1-8 0,-2 0-10 16,-4-1-14-16,0-1-28 0,-4 0-36 0,3 0-57 16,-2-1-90-16,-1-2-139 0,7 4-127 15,1 3-632-15</inkml:trace>
  <inkml:trace contextRef="#ctx0" brushRef="#br1" timeOffset="192067.53">22877 13434 2562 0,'0'0'-53'0,"0"0"28"0,0 0 59 16,0 0 15-16,0 0-11 0,0 0-26 0,0 0-8 16,121-32-8-16,-99 32-4 0,-1 0-8 0,0 0-17 15,-1 3-27-15,-1-1-48 0,1 0-77 16,-4 0-100-16,-5 0-188 0,-3-2-519 0</inkml:trace>
  <inkml:trace contextRef="#ctx0" brushRef="#br1" timeOffset="192281.03">22841 13609 1964 0,'0'0'5'0,"0"0"16"0,0 0 57 0,0 0 21 16,0 0-39-16,0 0-27 0,119 2-12 0,-90-2-14 15,-2-2-10-15,-2-2-15 0,2 2-29 0,-5 0-59 16,-1-1-70-16,-1 2-87 0,-6 1-126 0,-4 0-52 16,-3 0-404-16</inkml:trace>
  <inkml:trace contextRef="#ctx0" brushRef="#br1" timeOffset="194205.33">23655 13240 2039 0,'0'0'-61'15,"0"0"17"-15,0 0 44 0,0 0 33 0,0 0 24 16,0 0-7-16,0 0-13 0,0 0-6 15,0 0-9-15,0 0 1 0,0 0 4 0,0 0 1 16,0 113 2-16,4-104 3 0,-2 1-3 0,3-1 0 16,-1-3 1-16,1 1-2 0,1-2-2 15,3 1-1-15,-1-3-4 0,2 3 0 0,3-4-2 16,-2 2-2-16,5-2-4 0,-2 3-4 0,0 0-4 0,1-1 1 16,-5 3-3-16,0 0 1 0,-1 1 2 15,-5 1-1-15,2 0 1 0,-3 2-3 0,0 0 2 16,-2 0 0-16,-1 3 0 0,0 0 0 0,0-1-1 15,-5 1 0-15,-1-2 1 0,-2 1 0 0,-3-2-1 16,0 0 0-16,-2 0-2 0,-1 0-2 16,-3-1-3-16,1 1-4 0,1-1-8 0,-2-1-13 15,0 0-23-15,1-2-33 0,2 0-47 0,2-2-74 16,2-3-124-16,4-1-204 0,1 0-782 0</inkml:trace>
  <inkml:trace contextRef="#ctx0" brushRef="#br1" timeOffset="194387.83">23628 13293 1196 0,'0'0'796'0,"0"0"-765"16,0 0 27-16,0 0 29 0,0 0 8 16,0 0-24-16,0 0-22 0,0 0-4 0,139-17-10 15,-114 17-11-15,3-1-12 0,-4-1-5 0,2 1-5 16,-2 1-6-16,1-1-11 0,-2-1-33 0,-5 1-50 15,2 1-81-15,-5-1-120 0,-3 1-227 0,-4 0-813 16</inkml:trace>
  <inkml:trace contextRef="#ctx0" brushRef="#br1" timeOffset="194804.99">24358 13367 2242 0,'0'0'18'16,"0"0"-17"-16,0 0 51 0,0 0 2 0,0 0-26 0,0 0-21 16,0 0-6-16,0 0-1 0,0 0 0 15,0 0 1-15,0 0 3 0,0 0 1 0,0 0 4 16,-129 20 4-16,118-2 3 0,2 3 0 0,-2 0-3 15,3 4-1-15,2-1-5 0,0 2 0 0,4-1 3 16,2 0 0-16,-1-2 2 0,4-2-4 16,3 2-5-16,0-4-1 0,2-1-4 0,3-1 1 15,-2-3 0-15,0-3-1 0,1-3 4 16,1-1 0-16,0-5 4 0,-1-2 6 0,5 0 1 16,-2-6 6-16,0-4 0 0,-2 0 3 15,2-3 3-15,-1 0 5 0,1 1 6 0,-3-2 1 16,-4 0-2-16,0 0-5 0,-4-3-8 0,0 1-9 0,-2-1-5 15,0-1-7-15,-3-2-4 0,-1-2-5 16,-4-1-18-16,-2 0-20 0,1-2-30 0,-1 3-36 16,1 0-58-16,-2 4-99 0,2 1-198 0,4 7-386 15,-2 4 6-15</inkml:trace>
  <inkml:trace contextRef="#ctx0" brushRef="#br1" timeOffset="195180.18">24944 13094 1658 0,'0'0'201'0,"0"0"-224"0,0 0 39 0,0 0 49 15,0 0 22-15,0 0 8 0,0 0 4 0,0 0-15 16,0 0-12-16,0 0-13 0,-25 142-3 0,15-107-4 16,0 2-7-16,-2 2-8 0,1 0-9 15,-2 1-2-15,-2 1-8 0,2-3-3 0,-3 0 2 16,2-4-4-16,-2 0 0 0,4 1-1 0,0-5-7 15,0 1-2-15,-2-2-3 0,3-3-2 16,3-4-6-16,1-3-8 0,0-3-16 0,3-2-22 16,0-3-23-16,3-1-42 0,1-5-52 0,1-1-60 0,5-3-99 15,0-1-155-15,-2 0-603 0</inkml:trace>
  <inkml:trace contextRef="#ctx0" brushRef="#br1" timeOffset="195538.08">24550 13158 2040 0,'0'0'-46'0,"0"0"42"0,0 0 40 0,0 0 17 16,0 0-5-16,0 0-21 0,0 0-4 0,0 0-5 15,0 0 1-15,0 0 0 0,119-36-3 0,-107 42-4 16,-2-1-5-16,-3 2 0 0,1 0-4 16,-6 0 7-16,1 1 6 0,-1-2 5 0,-2 1 7 15,-2-2 1-15,-3 1-5 0,-4 0-2 0,2-2-5 16,-2 0-4-16,0 0-2 0,-3-2-2 0,2 0-3 16,0-1-1-16,-3-1-1 0,2 0 3 15,-1 0-2-15,2-2 0 0,0-1 0 0,1-2-3 16,3 0 2-16,1 0-8 0,0-1-4 15,1-1-10-15,3 0-10 0,-1 1-18 0,-2 0-27 0,2-1-32 16,1 1-68-16,0-1-108 0,1 1-175 16,0 3-185-16,0 0-47 0</inkml:trace>
  <inkml:trace contextRef="#ctx0" brushRef="#br1" timeOffset="196038.57">25010 13609 1568 0,'0'0'118'0,"0"0"13"16,0 0 12-16,0 0-22 0,0 0-53 15,0 0-17-15,0 0-2 0,0 0-5 0,0 0-1 16,0 0 0-16,0 0-2 0,0 0-3 0,0 0-7 16,0 0-2-16,88-13-4 0,-82 19 0 0,4 1-2 15,-1-1-2-15,-1 2-4 0,-1 2-4 16,-1 0-2-16,1-1-4 0,-4 2 0 0,4-2-3 15,-4 0 1-15,4 0-2 0,-4 1 1 0,1-2-4 16,0 1 1-16,-3-2 1 0,0-2-2 0,-1 0 9 16,0 1 5-16,0-3 4 0,-3 1 2 15,-4 0-3-15,-2 0-4 0,1-1-4 0,-4 0-3 16,0-1-2-16,-1 1 0 0,-3 0-1 0,3-2 1 16,-2 1-2-16,-1-1-2 0,2-1 1 15,0 0-2-15,3 0 3 0,1 0-1 0,2-1 1 16,4-1 0-16,-4-2-6 0,6 0-4 0,-2-1-13 15,0-1-11-15,3-2-22 0,0-1-32 0,1-1-52 16,0-2-99-16,0-2-210 0,1 4-196 0,-1 3-503 16</inkml:trace>
  <inkml:trace contextRef="#ctx0" brushRef="#br1" timeOffset="208430.65">20089 12565 0 0,'0'0'12'0,"0"0"114"0,0 0-74 0,0 0-11 16,0 0-8-16,0 0 0 0,0 0-2 0,-122-73 0 15,100 66-2-15,-1-1-6 0,2 3-7 16,-1 2-7-16,1 1-8 0,-1 1-8 0,1 1-12 16,-1 0-12-16,-3 0-7 0,4 5-6 0,-2 1-3 15,4-1-120-15,7-2 83 0</inkml:trace>
  <inkml:trace contextRef="#ctx0" brushRef="#br1" timeOffset="208722.11">18803 12863 316 0,'0'0'-13'0,"0"0"28"15,0 0-14-15,0 0 4 0,0 0 8 16,0 0 0-16,0 0 7 0,0 0 5 0,0 0 2 0,0 0 3 16,0 0-8-16,0 0-5 0,27 127-10 15,-16-109-6-15,-1-1-4 0,3 1-4 16,4 0-3-16,-4 0-8 0,5 1-8 0,1-1-7 0,0-2-2 15,0 2 5-15,2-4 7 0,0 1 9 0,1-1 4 16,0-2 5-16,5-2 1 0,-1-1 3 16,4-1 1-16,1-2-1 0,3-1 1 0,0-1-1 15,-2 0 2-15,0-1 0 0,2 1-2 0,-4-1 0 16,-3 0 2-16,4 0-2 0,-1 1 3 16,-1 0-1-16,2 0-6 0,-1 1-13 0,-9 0-240 15,-6-2 258-15</inkml:trace>
  <inkml:trace contextRef="#ctx0" brushRef="#br1" timeOffset="209122.19">19888 13442 0 0,'0'0'261'0,"0"0"-205"0,0 0 24 16,0 0 11-16,0 0-5 0,0 0-26 0,0 0-30 15,134-48-16-15,-109 40-10 0,-1-2-9 0,2 1-8 16,-1 0-18-16,2-4-21 0,-3 2-18 0,4-1-16 15,-2-1 8-15,1 0 16 0,-1-3 15 0,-3 1 13 16,-1-2 2-16,-1-2 7 0,-1 1 10 0,-2-2 10 16,1-1 12-16,-4 1 1 0,1-1 2 15,-5 0 5-15,-3 2-1 0,-3-1 3 0,-4 1 3 16,-1 1 7-16,0-2 4 0,-3 2 6 16,-6-1 3-16,-1-2-2 0,0 1 1 15,-3-2-2-15,-4 3 3 0,2-2 8 0,-1 0 3 16,-4 0 2-16,1-1-4 0,-2 0-15 0,0-2-14 0,-1 3-13 15,-1-2-12-15,-4-1-4 0,1 2-4 16,0-2-1-16,-3 3-1 0,0-1-1 0,2-1 4 16,-3 1 0-16,-6 0-1 0,2 0 2 0,-6 3-6 15,-2 0-8-15,-3 2-14 0,-1 1-21 0,-3 2-10 16,-4 1 4-16,-4 3 17 0,1 1 20 16,1 1 12-16,-1 2 3 0,0 3-2 0,0 1 2 15,0 2 5-15,0 3 2 0,1 5 5 0,1 2 1 16,1 5-4-16,16-3-23 0,10-4-153 0</inkml:trace>
  <inkml:trace contextRef="#ctx0" brushRef="#br1" timeOffset="209673.23">18828 12997 354 0,'0'0'170'0,"0"0"7"16,0 0 5-16,0 0 12 0,0 0-3 0,0 0-19 16,0 0-29-16,0 0-28 0,-118-28-28 15,93 25-22-15,-3 1-22 0,-3 1-10 0,-1 0-12 16,-4 0-6-16,0 1-7 0,-4 0-9 0,-4 2-4 15,2 6-9-15,-3 4-6 0,-3 0-15 0,-3 3-18 16,-1 3-24-16,-1 1-27 0,-2 0-38 0,3 4-44 16,7-3-60-16,-3 2-51 0,18-6 7 0,9-6-210 15</inkml:trace>
  <inkml:trace contextRef="#ctx0" brushRef="#br1" timeOffset="209971.51">17850 12947 1422 0,'0'0'334'16,"0"0"-281"-16,0 0-23 0,0 0-19 0,0 0 3 15,0 0 11-15,0 0 1 0,0 0-1 16,0 0-3-16,0 0-7 0,-110 126-2 0,104-103-4 15,3-1-3-15,0 1 2 0,3-1-6 0,0 0-1 16,2-1-6-16,3-4-6 0,9-1-1 0,0-2-4 16,5-2 0-16,2-2 1 0,2-3-5 15,5-3-4-15,-1-1-4 0,5-3-9 0,1 0-9 16,-1-7-26-16,0-2-48 0,3 1-60 16,-1-3-82-16,-1 0-54 0,-6 2-44 0,-8 4-116 15</inkml:trace>
  <inkml:trace contextRef="#ctx0" brushRef="#br1" timeOffset="210930.09">14768 13588 2188 0,'0'0'-50'0,"0"0"117"16,0 0-41-16,0 0 8 0,0 0 0 0,0 0-11 15,0 0-14-15,0 0-10 0,0 0-1 0,0 0 1 16,-24-127 0-16,42 105-1 0,2-1-4 15,1 3-1-15,2 1-3 0,-4 2 2 0,2 4 0 16,-5 4-3-16,-2 3 1 0,-2 4-8 0,-2 2-6 16,-1 2-4-16,0 9-2 0,1 3 3 15,-4 5 7-15,-1 3 3 0,-2 6 2 0,-3 1-1 16,0 3-9-16,0 0-6 0,-3-1-8 0,-1-2 3 16,1-4 3-16,0-2 5 0,2-2 7 0,1-4 2 15,0-5 5-15,0-1 2 0,4-4 2 16,-3-2-1-16,3-2 0 0,-1-3 4 0,1 0 10 15,2-5 11-15,2-4 6 0,2-3 0 0,0-3-4 16,3-3-4-16,-1-1-6 0,-1-1 0 0,1-1-1 16,0 2-6-16,0-2 3 0,-3 2 1 15,0 0-1-15,-2 2 2 0,2 1-4 0,-4 3 0 0,1 1-2 16,-1 4 1-16,-1 1-2 0,2 2-4 16,-1 3-3-16,-4 2-1 0,1 0-3 0,1 0 4 15,-2 4 8-15,2 5 1 0,-2-1 8 0,3 5 4 16,0 2-2-16,-3 1 1 0,1 2-7 15,2 0-1-15,-2-2-2 0,1 0-2 0,1-2 2 16,1 0-1-16,0-3-2 0,0 0-3 0,6-2-2 16,-2-2-1-16,2-2-1 0,0 1 1 0,0-3 2 15,-2-2 4-15,1-1 2 0,-1 0 6 16,-2-7 0-16,2 0 2 0,-1-3 2 0,0 1 0 16,1-3 0-16,-3-1-2 0,1 0 2 15,0 0-4-15,-4-2 3 0,4-1-1 0,-4-1-2 16,5 0-3-16,-2 1-3 0,0-1-2 0,2 1-1 15,3 0 1-15,-1 1-2 0,0 1-3 0,1 1 1 16,-2 2-3-16,1 2 1 0,1 2-2 0,-1 1 1 16,0 3-4-16,1 2-3 0,-2 1 1 15,1 0-1-15,1 3 0 0,0 1 5 0,-1 2 1 0,1 1 0 16,-2 1 8-16,1 1 1 0,0 0 0 16,-1 2 8-16,-3-1-2 0,-1 1 10 0,-1-1 12 15,2 0 9-15,-5 0 14 0,-1 1 11 0,0-1 4 16,0 2 2-16,0 0-4 0,0 0-7 0,-4-1-11 15,1 2-11-15,1 0-13 0,0-1-13 16,2 1-10-16,0-1-8 0,0-1-18 0,0 1-29 16,1-1-59-16,4-1-82 0,1 1-91 0,3-2-110 15,-1-3-13-15,-4-1-312 0</inkml:trace>
  <inkml:trace contextRef="#ctx0" brushRef="#br1" timeOffset="211071.74">15966 13632 1860 0,'0'0'147'0,"0"0"-40"0,0 0-25 0,0 0-24 15,0 0-88-15,0 0-119 0,0 0-95 0,0 0-102 16,0 0-108-16,0 0-577 0</inkml:trace>
  <inkml:trace contextRef="#ctx0" brushRef="#br1" timeOffset="212209.96">16436 13362 2021 0,'0'0'89'0,"0"0"-5"16,0 0-9-16,0 0-16 0,0 0-37 15,0 0-39-15,0 0-16 0,0 0-23 0,0 0-14 16,-116-50-4-16,99 59 7 0,0 1 15 0,1 2 13 0,-1-1 14 15,6 1 5-15,0-1 7 0,6 1 4 16,1 0-6-16,3 0 1 0,1 0-7 0,3-1-7 16,3 0-1-16,5 0-1 0,-1-3 1 0,6-1 4 15,-2-1 0-15,3-2 3 0,-2 0 0 0,3-2 2 16,-3 0 6-16,2 0-2 0,0-1 6 16,-2 0 1-16,1 1-5 0,-3 1 6 0,-1-1 0 15,0 2 4-15,-3 2 8 0,2 0 1 16,-4 4 5-16,2-1 3 0,-3 4 4 0,-1 2 8 0,-1 2 8 15,1 4 6-15,-3 3 1 0,0 5-5 0,4 2-8 16,-5 4-6-16,0-1-5 0,0 4 2 16,0-2-3-16,-1 0-1 0,2 1-4 15,-2 1-1-15,-5 0-1 0,-2-2-1 0,2 1 4 16,-4-4-1-16,-2-2 3 0,-2-2 8 0,-1-1 6 16,1-7 14-16,-1-2 7 0,-1-4 1 0,3-4 1 15,-3-4-6-15,3-2-1 0,2-4-1 0,2-1-2 16,-1-2-7-16,3-6-10 0,1-2-11 15,0-4-8-15,3-5-5 0,-2-1-4 0,3-5 2 16,1-1-3-16,1-4-3 0,6-1 2 0,4-5 1 16,3-2-5-16,5 0 3 0,2-2-7 0,5-2-7 15,-2 2-2-15,2 1-3 0,3 0 3 0,-3 3 3 16,0 5 6-16,-3 6 5 0,-1 3 7 16,0 4 3-16,-1 6 0 0,1 1 2 0,0 2-2 15,-1 4 0-15,-4 1 0 0,-3 4 1 0,-5 0 2 16,1 0 2-16,-3 4 4 0,-3 1 6 0,1 5 5 15,0-1-2-15,-4 3-2 0,0 2-3 0,-1 1-2 16,0 3-2-16,0 0-5 0,-1 0 0 0,0 2-3 16,-1-2 0-16,1 0 0 0,1-2-2 15,0-3-8-15,1-1-5 0,3-2-7 0,4-1-6 16,3-4-5-16,0-1-5 0,3-3 2 16,1-1 3-16,4 0 9 0,-3-6 8 0,2-2 3 15,1-2 5-15,1-2 1 0,0 0 2 0,0-3 1 16,-2-2 1-16,-1 1 2 0,-2-2 0 0,-3 1 2 15,-1-2 1-15,-2 2 3 0,1 0 2 16,-5-1 0-16,-1 4 1 0,-2-1 3 0,-1 2 7 16,-1 2 9-16,0 3 11 0,-1 2 5 0,-2 3-2 15,-5 2-15-15,2 1-19 0,-4 2-14 0,-3 6-6 16,2 3 2-16,-1 1 6 0,-1 5 3 16,1 0 1-16,-1 2-1 0,6 3-3 0,2-1 2 15,0 1-1-15,2-2-2 0,3-2-4 0,0-2-7 16,2-2-4-16,3-1-3 0,1-2-3 0,-1-2-1 15,5-2 0-15,-1-1-1 0,1-4 3 16,2 0 4-16,-1-2 8 0,4 0 6 0,-1-1 3 16,1-4 1-16,1-1 0 0,-1-1-1 0,0-1 3 15,-1 1-3-15,1 0 2 0,-3-1-3 0,0 3-2 16,-2 1-1-16,0 0-3 0,-1 3-2 0,-1 0-2 16,-4 1-2-16,2 0-4 0,-2 1-6 15,-2 3-5-15,3 1-1 0,-4 1-2 16,0 3 1-16,-1-1 8 0,0 3 4 0,0-1 7 0,0 2 7 15,0-1 3-15,-2 0 3 0,-5 0 0 16,3 0 4-16,-4 0-1 0,0-2 2 0,-1 0 5 16,2-2 6-16,-1 0 6 0,1-2 5 0,3-2-3 15,1-2-9-15,0-1-14 0,3 0-22 0,0 0-14 16,0-2 7-16,8-4 10 0,1-3 14 0,1 0 12 16,2-3-6-16,0 0-4 0,3-1 4 15,-2 1 1-15,-2 0 2 0,3 0 3 0,-1 1 2 16,0 0 4-16,-2 1 4 0,0 3 10 0,-1-1 2 15,-1 5 3-15,-1-1-1 0,-3 3-2 16,1 1 6-16,-4 0 3 0,2 0 7 0,-1 4-1 16,-1-1 0-16,-1 2-5 0,0 0-7 0,-1 2-9 15,0 0-9-15,0 2-8 0,0 1-10 0,0-1-24 16,0 1-62-16,3-1-78 0,1 0-131 16,-2-2-145-16,1-3-639 0</inkml:trace>
  <inkml:trace contextRef="#ctx0" brushRef="#br1" timeOffset="212355.57">17509 13502 1691 0,'0'0'130'16,"0"0"-10"-16,0 0-21 0,0 0-18 0,0 0-54 16,0 0-45-16,0 0-74 0,0 0-110 15,0 0-88-15,0 0-67 0,0 0-29 0,0 0-417 0</inkml:trace>
  <inkml:trace contextRef="#ctx0" brushRef="#br1" timeOffset="212522.22">17114 14082 1416 0,'0'0'322'0,"0"0"-102"0,0 0-36 15,0 0-28-15,-131 109-57 0,115-91-41 0,5-2-29 16,5-4-24-16,3-1-50 0,3-1-59 0,5-3-78 15,5-3-88-15,6-1-106 0,-2-3-88 0,-5 0-584 16</inkml:trace>
  <inkml:trace contextRef="#ctx0" brushRef="#br1" timeOffset="213104.68">17458 13891 1201 0,'0'0'30'0,"0"0"4"0,0 0 73 0,0 0 27 16,0 0-20-16,0 0-24 0,0 0-11 0,0 0-12 16,0 0-8-16,0 0-2 0,124-47-8 15,-104 35-6-15,-2-2-9 0,-1-2-9 0,1-1-6 16,0-2-4-16,0 0-1 0,-1-2 0 0,0-1-1 15,0-1 1-15,-2-2-5 0,2 1-4 0,0-1-4 16,-3-2-6-16,-1 1 1 0,3 0-3 16,-4 3 5-16,-3 5 1 0,-4 3 0 0,0 4 5 0,-4 4 3 15,-1 4 13-15,0 2 2 0,-3 1-8 16,-3 3-14-16,-3 9-16 0,-4 5-2 0,-5 7 9 16,-2 5 12-16,1 4 5 0,0 2 0 0,0 2-1 15,2 2 0-15,-2 0 1 0,5 0 3 0,-3 0 4 16,5-2 2-16,0-4 1 0,3-2-3 15,2-4-7-15,5-4-7 0,2-4-8 0,0-1-5 16,2-4-7-16,4-4-9 0,0-1-8 0,3-4-4 16,1-2 2-16,3-3 7 0,2 0 12 0,-2-2 6 15,5-6 1-15,-1 0 6 0,-1-2-2 16,1-1 4-16,1 0 3 0,-5-1 2 0,1 0 4 16,2-1 2-16,-4-2 3 0,-1-1 0 0,1 0-3 15,0 1 3-15,-4-2-3 0,0 2-3 16,2 1 4-16,-8 1 1 0,2 4 5 0,-4 2 9 15,0 2 3-15,0 3 2 0,-6 1-6 0,-3 1-13 16,0 2-13-16,-2 6-4 0,-2 5-2 16,-2 2 6-16,0 3 4 0,0 3-3 0,0 1 0 0,2 2-2 15,-2 1-2-15,2-1-5 0,1 0-11 0,0-2-26 16,5-3-49-16,2-1-65 0,3-4-85 16,2-3-71-16,4 0-13 0,2-3 60 0,5-1 60 15,-2-4 49-15,-2 0-185 0</inkml:trace>
  <inkml:trace contextRef="#ctx0" brushRef="#br1" timeOffset="213347.37">17668 13491 1856 0,'0'0'221'0,"0"0"-209"16,0 0-20-16,0 0 39 0,0 0 14 15,0 0-5-15,0 0-11 0,126 76-12 0,-90-71-7 0,3-3-9 16,1 0-10-16,0 1-5 0,-1-2-26 0,0 0-72 16,-6 1-109-16,-2 1-157 0,-5-1-95 15,-12 0-534-15</inkml:trace>
  <inkml:trace contextRef="#ctx0" brushRef="#br1" timeOffset="213985.28">20305 13832 1037 0,'0'0'5'0,"0"0"53"0,0 0-11 15,0 0-7-15,0 0-12 0,0 0-12 0,0 0-17 16,0 0-12-16,0 0-4 0,0 0-5 16,-132-59-4-16,115 58-20 0,-6-1-30 0,3 1-43 15,-1 0-57-15,-1-1-1 0,-4 1 12 16,8 0-228-16,3 1 393 0</inkml:trace>
  <inkml:trace contextRef="#ctx0" brushRef="#br1" timeOffset="214151.01">19417 13856 201 0,'0'0'118'16,"0"0"1"-16,0 0 18 0,0 0 7 0,-129 78-17 15,109-62-38-15,1-1-45 0,7 2-32 0,1 0-14 16,1 0-8-16,4 3-3 0,4 1-1 0,2-1-38 15,0 2-60-15,6 1-42 0,-2-6-25 16,4-5-276-16</inkml:trace>
  <inkml:trace contextRef="#ctx0" brushRef="#br1" timeOffset="214526.5">19713 14687 449 0,'0'0'98'0,"0"0"26"0,0 0-9 16,0 0-3-16,0 0-34 0,0 0-25 0,134-9-6 16,-103 2-4-16,1-1-7 0,4 0-10 0,1 0-14 15,-1-1-6-15,6 1-1 0,-2-2-3 0,1 0-1 16,0 1 0-16,0-3-3 0,-1 1 4 0,0-1-2 16,-3 0 3-16,-2-1-1 0,-3-1 2 15,-2 3-2-15,-1-2-1 0,-7 0 0 0,-3-1 3 16,-1 1 1-16,-6-1 4 0,-1 0 11 15,-2-1 3-15,-3-1 8 0,-2 0 4 0,0-3-6 16,0 1-1-16,-1-3-4 0,-1-1-2 0,0-3 0 16,1-1 1-16,-2-2-4 0,1-3-7 0,-1-1-1 15,2-4-9-15,1-1 0 0,-3-1 5 0,0-1 2 16,-1 0 5-16,-1 1 6 0,-7 0 3 16,1 2 1-16,-4 3 5 0,-2-1-3 0,-4 5-2 15,-1 0-7-15,-7 3-7 0,3 1-10 16,-7 5-15-16,-1 3-19 0,-1 5-31 0,0 4-42 15,-3 2-51-15,-2 5-65 0,3 1-52 0,-5 3 19 16,12 3-346-16,8 0 592 0</inkml:trace>
  <inkml:trace contextRef="#ctx0" brushRef="#br1" timeOffset="-214433.61">20921 14547 1377 0,'0'0'14'0,"0"0"38"0,0 0-36 15,0 0-7-15,0 0 19 0,0 0 13 16,0 0 16-16,0 0-3 0,0 0-8 0,0 0-8 15,0 0-8-15,133 7-8 0,-104-3-9 16,4 1-4-16,-1 1-7 0,4-2-6 0,-1 0-10 16,-1 1-19-16,1-2-41 0,-2-1-59 0,-2 0-94 15,1-1-94-15,-4-1 3 0,-9 0-330 0,-7 0 612 0</inkml:trace>
  <inkml:trace contextRef="#ctx0" brushRef="#br1" timeOffset="-214223.64">21391 14470 359 0,'0'0'269'0,"0"0"-61"0,0 0 15 16,0 0-28-16,0 0-41 0,0 0-67 0,0 0-62 16,0 0-20-16,0 0 19 0,0 0 30 15,0 0 26-15,0 0 8 0,0 0-2 0,0 0-8 16,78 50-11-16,-54-29-16 0,0 0-18 16,0 1-7-16,-4-2-14 0,-1 2-5 0,-6 1 0 15,-3 0-4-15,-6-1 4 0,-4 1-1 0,-4 1-6 16,-8 1-15-16,-8 0-27 0,-1 0-34 0,-5-2-30 15,2-1-33-15,-3-1-41 0,3-2-60 16,1-1-88-16,9-7-4 0,2-3-364 0</inkml:trace>
  <inkml:trace contextRef="#ctx0" brushRef="#br1" timeOffset="-213241.17">22081 14795 1027 0,'0'0'16'16,"0"0"46"-16,0 0-4 0,0 0 24 15,0 0 2-15,8-138-21 0,6 111-13 0,4 0-10 16,-2 4 5-16,3 2 7 0,-2 3-3 0,1 4-7 16,-2 4-9-16,-2 2-10 0,-2 4-4 15,2 3-1-15,-4 1-1 0,-2 1 3 0,0 8 4 16,-2 1 3-16,0 2 2 0,-2 4-1 0,1 3-6 16,-2 0-4-16,1 1-8 0,-1 0-2 15,1 0-3-15,-3-1-3 0,3-2 1 0,-2-1 0 16,1-1-5-16,-3-1 2 0,1-2-2 0,0-3-2 15,2 0 0-15,-2-4-2 0,0-2-2 0,0-1 3 16,1-2 3-16,-2 0 6 0,1 0 7 16,-1 0 12-16,6-6 5 0,-2-2-2 0,1-6-4 0,2-2-12 15,1 0-9-15,2-2 2 0,0 0-3 16,0-2 3-16,1 1 1 0,-2-2-2 0,2 2-1 16,0 2-2-16,-1 2 0 0,0 3-2 0,1 2 2 15,-2 3-2-15,-2 2-2 0,0 2 0 0,0 2-7 16,-2 1-3-16,-1 0-4 0,1 6 1 15,-1 2 8-15,-2 3 5 0,2 4 7 0,1 2 1 16,-3 0-4-16,1 0-3 0,0 3-1 0,1-2-4 16,2-1 1-16,1 0-4 0,-1-3-4 0,3 0-1 15,-1 0-7-15,1-2-2 0,2-2 0 16,2-2 1-16,0-1 7 0,4-4 6 0,-1-1 8 16,-1 0 2-16,1-2 6 0,-4-2 3 15,1-3 3-15,-3-2 5 0,-2-2 3 0,-1-3 2 16,1 1 2-16,-3-2 2 0,-2-1 1 0,-2-1 3 15,-1-1 1-15,0-1 1 0,0 0-5 0,-1-1-4 16,-4 1-4-16,0 1-6 0,1 0-3 0,-1 1-4 16,3 0-1-16,2 2-6 0,0 2 2 0,0 0-2 15,0 3-8-15,1 2 3 0,3 2-11 0,4 0 0 16,0 2-1-16,2 1-2 0,1 0 6 16,0 1 0-16,4 0 1 0,-1 0 3 0,0 1-2 15,2 1 1-15,-2 3 3 0,0-1-2 0,-1 1 4 16,3 0 2-16,-3 2 0 0,-2-1 9 15,0-1-5-15,0 2 2 0,0 1 0 0,-1 0-8 16,-1 0 5-16,0 1 0 0,-1 1 2 0,-4-1 5 16,1 1 2-16,-4 0 3 0,1 1 3 0,-2 0 6 15,0 3 5-15,0-1 5 0,-2 2-1 16,-1 1 4-16,-1 0-9 0,3 0-4 0,-1 1-3 16,1 0-12-16,1-2-1 0,0-1-7 15,4 2-6-15,3-4-13 0,1 1-25 0,4-3-47 16,1-1-85-16,2-1-144 0,-3-3-97 0,-4-1-538 0</inkml:trace>
  <inkml:trace contextRef="#ctx0" brushRef="#br1" timeOffset="-213091.02">23507 14732 1769 0,'0'0'120'0,"0"0"-47"0,0 0-27 15,0 0-16-15,0 0-54 0,0 0-76 0,0 0-61 16,0 0-85-16,0 0-133 0,0 0-59 0,0 0-252 0</inkml:trace>
  <inkml:trace contextRef="#ctx0" brushRef="#br1" timeOffset="-212135.06">23853 14279 1707 0,'0'0'200'16,"0"0"29"-16,0 0-30 0,0 0-26 0,0 0-60 16,0 0-50-16,0 0-33 0,0 0-24 0,0 0-10 15,0 0 0-15,0 0 6 0,0 0 8 16,0 0-1-16,0 0-4 0,-37 95-1 0,37-57-5 16,0-1 0-16,2-2 0 0,2 3-4 0,0-4 0 15,1-3-5-15,0-1-10 0,2-3-15 0,0-6-23 16,-2-1-33-16,3-5-35 0,0-3-27 0,-1-1-13 15,-2-3-3-15,-3-3 14 0,1-3 40 0,-2-2 58 16,-1 0 42-16,0 0 7 0,-1-5-25 16,-4-4-38-16,-1 0-15 0,-5-4 18 0,-1-2 22 15,-1-1 16-15,-4-1 4 0,3-1 2 0,-3-3 4 16,4-1 5-16,-1 1 5 0,1 0-2 16,1 0-9-16,2 2-11 0,0 1 2 15,0 2 10-15,4 4 17 0,1 2 19 0,-1 3 13 16,3 1-3-16,2 3-18 0,1 1-40 0,0 1-14 0,2 0-4 15,6 0 16-15,2 1 28 0,1 0 7 16,4 0 2-16,0 0-2 0,-1 1 1 0,1 0 1 16,2 2 3-16,3-2 7 0,-1-1 11 0,2 1 4 15,1-1 7-15,1 0 3 0,-2 0 5 16,2 0 6-16,0 0 3 0,-2 0 7 0,0 0-2 16,1 0-8-16,-4 1-8 0,5 1-12 0,-3 3-13 15,-2 1-6-15,1 0-4 0,-1 2-3 0,0 2 3 16,-2 0-3-16,-2 3-1 0,-2-1 1 0,-3 0-1 15,-3 1 8-15,-3-2 14 0,-2 2 15 0,-1-1 16 16,0-1 5-16,-5 0-1 0,0 1 1 16,0-3-9-16,1 0-3 0,0 0-11 15,-1-2-16-15,4-1-11 0,0 0-12 0,1-2-11 16,0 0-9-16,0-2-6 0,2 1-3 0,4-3 3 16,-2 0 8-16,4 0 7 0,0-2 2 0,0-3 5 15,2-2 0-15,0-2-2 0,-3 1 7 16,1-2 2-16,0 1 5 0,-6-1 9 0,1-3-4 0,-1 2 3 15,-2-2 3-15,0 0 0 0,0-2 7 16,-5 2 0-16,-1-2-5 0,-1-2-6 0,-2 1-5 16,-2 0 1-16,-3 1-1 0,0 1-1 0,-2 3 2 15,2 1 0-15,2 2-1 0,1 3 6 16,3 2-3-16,-1 0-1 0,7 3-8 0,1 0-29 16,1 0-31-16,0 0-7 0,1 0 6 0,5 4 20 15,1 0 28-15,2 1 4 0,1-1-1 0,5 0-1 16,-1-1 0-16,5-1-3 0,-3 1-2 0,3-3 2 15,1 0-1-15,-1 0 2 0,3-1 6 16,-2-4 2-16,-1 0 3 0,1-2 3 0,0-1 2 0,-3-1-1 16,-3 0 2-16,1-3 4 0,0 2 1 15,-5 0 11-15,-2 0 11 0,-2-2 7 0,0 0 6 16,-4 1 3-16,1-1-2 0,0 0 5 0,-3 1 1 16,0 1 4-16,0 3 1 0,0 2-3 15,0 2 0-15,0 2-13 0,0 1-12 16,0 0-17-16,0 0-21 0,0 4-2 0,-3 6 3 15,0 5 6-15,2 1 10 0,-2 4 1 0,-3 4-2 0,4 1 2 16,1 4 1-16,0 0-2 0,0 3-1 16,1-1-2-16,0 0-2 0,-2-4 2 0,5 1 0 15,1-4-4-15,7 1 0 0,-1-6-6 0,6-1-5 16,-3 0-4-16,5-4-10 0,-1-2-10 0,2-3-29 16,-1-2-49-16,1-3-55 0,-2-4-58 15,-4 0-95-15,-2-3-106 0,-1-2-136 0,-6 0 77 0</inkml:trace>
  <inkml:trace contextRef="#ctx0" brushRef="#br1" timeOffset="-211964.19">24392 14339 1197 0,'0'0'100'0,"0"0"-31"0,0 0-51 0,0 0 12 15,0 0 24-15,0 0 29 0,0 0 19 16,0 0-12-16,0 0-20 0,0 0-27 0,0 0-23 15,133 37-18-15,-104-30-23 0,-3 0-46 16,-2 0-77-16,4 1-101 0,-4 1-110 0,-5-4-12 16,-8-1-312-16</inkml:trace>
  <inkml:trace contextRef="#ctx0" brushRef="#br1" timeOffset="-211324.7">24815 14512 623 0,'0'0'232'0,"0"0"-96"0,0 0 7 0,0 0 18 16,0 0-5-16,0 0-37 0,0 0-17 16,0 0-7-16,0 0-4 0,0 0-14 0,0 0-20 0,0 0-18 15,0 0-17-15,0 0-4 0,-68 75-1 16,49-55 2-16,5-2-1 0,-4 0-1 16,5 0-2-16,-1-1-7 0,2 0-2 0,5-2-6 15,2 1-1-15,1-3-2 0,0-1-7 0,3-4-9 16,1-1-10-16,0-2-12 0,4-1-7 0,1-3 1 15,3-1 4-15,1 0 17 0,2-6 6 16,2-2 9-16,1-1 5 0,2-1-6 0,-5-2 9 16,3 0 3-16,-1 0 4 0,-2-2 6 0,-1 1-1 15,0 1 2-15,-1-1 1 0,0 1 1 0,2 0-2 16,-3 1-3-16,0 1-2 0,0 3-1 0,-4 0 1 16,0 2 5-16,-3 4 4 0,-1 0 0 0,0 1 9 15,0 0-4-15,0 0 4 0,0 2-1 16,-4 4-4-16,-1 5-3 0,0-1-5 0,-2 2-3 15,-1-1-5-15,0 0-1 0,4 2 1 0,-3 0-1 16,3 0 1-16,0-2-1 0,1-1-2 0,3 1-3 16,0-3-6-16,0-1-6 0,7-2-3 15,0-2 0-15,1-1 4 0,2-2 7 0,3 0 2 16,1 0 7-16,-1-5-1 0,3-2 3 0,-1-2 1 16,2 0 1-16,1-1 2 0,-5 0 1 15,2-2 4-15,-2-1 3 0,-1-1 7 0,0 0 6 16,-2-2 4-16,1-2 2 0,2-3-1 0,0 1-3 15,1-3-4-15,0-4-1 0,2-2-5 16,4-4-3-16,-1-2-5 0,1 1-5 0,-2-3-3 16,1 4-3-16,-4 2 2 0,2 4-3 0,-9 7 3 0,-1 7 11 15,-3 5 22-15,-2 6 15 0,-2 2 8 16,0 0-10-16,-6 8-22 0,-5 6-10 0,0 6-10 16,-5 8-1-16,-1 2 3 0,-3 6-5 0,0 1 2 15,0 4 1-15,-1 1-1 0,0 2-3 16,2-1-2-16,1-1-5 0,5-2-3 0,3-1-5 15,5-3-8-15,5-1-13 0,5-3-25 0,8-2-51 16,5-1-24-16,5-5-64 0,6-2-97 0,3-4-148 16,-5-4-492-16,-12-6 409 0</inkml:trace>
  <inkml:trace contextRef="#ctx0" brushRef="#br1" timeOffset="-210340.96">20737 15627 815 0,'0'0'146'0,"0"0"35"15,0 0-11-15,0 0 15 0,0 0-34 0,0 0-36 16,0 0-32-16,0 0-22 0,0 0-9 0,0 0-10 15,0 0-7-15,-95-127-6 0,94 111-6 16,1 0-4-16,0-1-4 0,-2 2-4 0,-2-1-2 16,0 1-5-16,1 3-1 0,-5 2 7 0,1 2-4 15,-3 1 2-15,0 3-2 0,-3 3-10 16,-1 1-6-16,-2 0-6 0,2 5-3 0,-3 4-4 16,-3 1 4-16,4 3 4 0,-3 2 4 0,0 1 7 15,1 0 2-15,4 2 1 0,1 0 3 16,0-1-3-16,8 0-1 0,-1 0 0 0,6 0-3 15,0-4 0-15,10 0-1 0,2-2-2 0,4-1 0 16,4-6 0-16,2-1 6 0,3-3 0 0,2-3 8 16,3-6 3-16,1-5 1 0,0-2 2 15,0-3-1-15,-1-3-2 0,1-2-3 0,-3-2 4 0,-5-1-4 16,0 1 4-16,-6 0 7 0,0 2 3 16,-6-2 7-16,-1 2 1 0,-4-2-1 0,-1-1-1 15,-3-1-4-15,-2 0-5 0,0-1-3 0,0 0-3 16,-5 3-2-16,-3 2 5 0,0 6 3 0,-1 3 9 15,3 5 2-15,-3 2 2 0,2 4 1 16,3 2-6-16,-1 2-9 0,2 5-10 0,-1 6-10 16,0 7-8-16,0 5 7 0,1 7 5 0,0 3 1 15,3 4 6-15,0-1-7 0,0 2-2 0,3 1 0 16,2-3-2-16,3 0 1 0,-1-3 0 16,3-1-1-16,5-2 0 0,-1-7-2 15,6-2-7-15,3-4 2 0,3-5-10 0,-1-3 7 16,2-3 1-16,1-4 1 0,0-2 11 0,-2-3-3 15,-1-6 3-15,-2-1 2 0,-2-2-3 0,-2-2 6 16,-4 0 2-16,-1 1 6 0,-4-4 3 0,-2 1 0 16,-2-1 0-16,-4 0 0 0,-1-4-7 15,-1 2 4-15,0 2-1 0,-3 1 0 0,-3 2 10 16,-2 3-1-16,-2 2 4 0,-1 3 3 0,-2 4 0 16,0 2-1-16,2 0-7 0,-1 9-6 0,-2 5-10 15,0 6-4-15,2 5-1 0,2 3 0 0,2 4-3 16,2 0-1-16,4 0-7 0,2 1-11 0,4 2-14 15,3-4-34-15,4-1-47 0,5-3-72 0,4-4-81 16,5-2-104-16,-3-8-86 0,-9-6-635 0</inkml:trace>
  <inkml:trace contextRef="#ctx0" brushRef="#br1" timeOffset="-209073.83">21654 15546 1345 0,'0'0'12'0,"0"0"38"16,0 0 54-16,0 0 54 0,0 0 2 15,0 0-38-15,0 0-28 0,0 0-21 0,0 0-22 16,0 0-7-16,0 0-5 0,0 0 2 0,0 0 10 15,0 0 2-15,93-92-1 0,-97 85-10 0,-3 0-7 16,-4 3-14-16,-4-1-7 0,0 4-2 0,-2 1-10 16,-4 1-2-16,0 6-4 15,0 2-2-15,1 2-2 0,-1 2 2 0,3 2 2 0,0 1-2 16,1 0 7-16,4 3-1 0,2-1-2 16,4-1-2-16,1-1-5 0,5-2-3 15,1-1-1-15,0-3-5 0,4-2 2 0,4-1-4 0,1-3 0 16,3-3 5-16,2-1-2 0,4-5 11 0,1-4 5 15,-1-4 0-15,4-1 8 0,-3-5-5 16,1-3 1-16,0-1-1 0,-4-2 1 0,-1 0 1 16,-2-3 2-16,2 0 3 0,-5-2-1 0,0-2-1 15,-1-3-3-15,0 0 0 0,-2-5-3 0,0-2 2 16,1-1 0-16,-3 1-3 0,-1 3 2 16,-2 4-1-16,-1 8 0 0,-1 5 7 0,0 7 8 15,0 6 9-15,-1 7 1 0,-1 2-7 0,-1 2-21 16,0 10-10-16,-1 8-2 0,-4 6 2 0,3 7 13 15,1 2 0-15,2 6 2 0,1-2-5 0,1 0 0 16,0 0 1-16,3-2-1 0,3-3 0 0,2-2-1 16,3-3-1-16,2-3-6 0,3-5 0 15,1-1-11-15,3-4-7 0,2-3-2 16,-1-5-2-16,4-3 5 0,-3-3 3 0,-1-2 4 16,-3 0 2-16,2-5 9 0,-4-3 2 0,-3-1 6 15,0-1 6-15,-2-1 0 0,-3-2 6 0,-2 2 0 16,0-1 3-16,-4-1 0 0,0 0 2 0,-2 3 1 15,0 0 2-15,-6 2 1 0,-1 2 2 0,0 0-6 16,-4 2-4-16,2 3 0 0,-1 1-3 16,-3 0-2-16,3 0-1 0,-1 6-4 0,-1 1-4 15,2 1 1-15,0 3 0 0,0 1-1 0,4 1 3 16,-2 1-2-16,4-2-4 0,3-1 0 0,1 1-3 16,0-4-5-16,3 0-1 0,4-1-2 15,0-1-1-15,-1-2 2 0,3-1 1 0,0-2-1 16,-1-1 3-16,3 0-1 0,-1-1 3 0,-1-5-2 15,2 2 0-15,-2-3 0 0,-1 1-5 0,1 0 3 16,1 1 1-16,-1 2-1 0,-2 2-3 0,-2 1 1 16,4 0-3-16,-4 0 2 0,0 0 6 15,0 4 0-15,1 1 3 0,3 0 1 0,-2 0-2 16,1 2 0-16,2-1-2 0,-2-2-2 16,1 1-4-16,1 1 1 0,1-3 3 0,-2 0 1 15,1-2 4-15,0 0 3 0,-1-1-3 16,-2 0 2-16,2 0 6 0,-2-5-4 0,2 1 2 0,0-4 1 15,2 1 0-15,-2-2 1 0,2-2 3 0,1 0 2 16,0-3-2-16,1-1 5 0,-2-1-3 16,1-1 1-16,0-3 2 0,-1-2 1 0,1 0-1 15,0-2-2-15,0-2-2 0,1-4-4 0,-1-3 0 16,0 0-1-16,1-3-1 0,-3 2 0 0,1 0 1 16,-2 3 0-16,-3 6 0 0,-1 6 8 15,-2 5 7-15,-3 5 13 0,0 4 20 0,0 3 7 16,0 2-4-16,-1 6-18 0,-4 5-16 0,-3 5-13 15,0 6-3-15,-3 5 5 0,3 4 1 0,-2 1 1 16,0 1 1-16,1 2 3 0,-1 0-1 0,0 2 0 16,3-1-1-16,-1-2-3 0,2-1-2 15,2-1-1-15,1-4-5 0,3-5-3 0,1-2-3 16,7-4-11-16,2-3 0 0,3-2 0 16,2-2 2-16,1-3 8 0,4-2 3 0,1-4-1 15,1-1-4-15,0-2 0 0,3-5-2 0,-2-3 2 16,1 0 3-16,-4-2 1 0,0 0 3 15,-4-1 0-15,-2 1 3 0,-3-2 1 0,-1 0 2 16,-4 0 1-16,-1 0-1 0,1-1 2 0,-3 2-1 16,-2-1 2-16,-1-1 1 0,0 3 4 0,-1 2-1 15,-3 0 4-15,-2 3 6 0,-2 1-3 0,0 3 5 16,-1 3-7-16,-1 0-6 0,-2 4-3 0,0 5 0 16,0 4 1-16,-2 3-2 0,0 1 4 0,2 3-3 15,2 1 1-15,2-1-2 0,1 1-1 16,2 1-3-16,1-1-2 0,2-1 0 0,1-2-6 15,1-2-2-15,0-2-10 0,3-4-18 0,3-1-27 16,4-3-36-16,2-3-45 0,4-2-28 16,0-1 20-16,3 0 31 0,2-2-14 0,1-4-113 15,-4 2-64-15,-6-1-512 0</inkml:trace>
  <inkml:trace contextRef="#ctx0" brushRef="#br1" timeOffset="-208842.41">22182 15202 2473 0,'0'0'-27'15,"0"0"5"-15,0 0 3 0,0 0 47 16,0 0-1-16,137 15-14 0,-87-17-12 0,2-4-14 15,5-1 1-15,-1 1-48 0,2-1-107 0,-4 1-133 16,0 0-149-16,-4 3-33 0,-11-1 79 0,-13 3-185 0</inkml:trace>
  <inkml:trace contextRef="#ctx0" brushRef="#br1" timeOffset="-207753.57">23558 15530 1428 0,'0'0'472'0,"0"0"-419"0,0 0-17 16,0 0 1-16,0 0 8 0,0 0-4 15,0 0-17-15,31-119-11 0,-16 101-4 0,-5 1-6 16,-2 0 4-16,-1 1-2 0,-3 2 7 0,-3 3 6 16,-1 2 5-16,-1 1 2 0,-6 2-6 15,-4 2 0-15,-1 2-14 0,-3 2-3 0,-5 0-6 16,0 7-4-16,-2 2 2 0,-5 3-1 0,5 1 2 16,-4 1 0-16,2 1 2 0,1 2 1 0,3-2 2 15,1 3 0-15,7-2 0 0,-1 0-2 16,7-1-3-16,3-1-2 0,3-1-6 0,3-3-1 15,6-1-1-15,4-2 1 0,4-3 5 0,2-2 4 16,3-2 3-16,-1-4-2 0,2-4 4 16,1-3-3-16,-3-3 2 0,3-2 3 0,-3-1-1 0,-1-1 1 15,-2-1 1-15,-1-1 1 0,-3 0-1 0,-2-1 3 16,-3-2 2-16,-2 1 0 0,-1-1-1 16,2-1-2-16,-3-2-1 0,-1-1-4 0,-2 1 2 15,-2 2-2-15,0 4 0 0,0 1 4 0,0 6 4 16,-4 3 9-16,0 2 7 0,2 5 7 15,-1 1-8-15,1 2-10 0,0 0-15 0,-1 9-11 16,2 5 2-16,-4 2 3 0,1 6 8 0,3 3 2 16,0 3-1-16,1 1 1 0,0 0-1 0,1-2 1 15,4 0 1-15,0-1-2 0,5-1-1 16,-3-3 2-16,5-3-5 0,0-1 1 0,3-1-2 16,1-4-4-16,-1-4-1 0,2 1-3 0,1-6 3 15,1-1-1-15,-4-3 4 0,2 0 1 16,-5-1 2-16,2-5 7 0,-2-1 0 0,-1-3 4 15,0-1 2-15,-1 0-3 0,-1-3 1 0,2-1 0 16,-1 0-2-16,-2-1-3 0,5 0 0 0,-3 0-4 16,0-2 1-16,0 3-3 0,-1 1 0 15,-3 4 1-15,0 2-2 0,0 4 2 0,-2 0-2 0,-3 3-5 16,0 1 4-16,0 0 2 0,-1 5 8 0,0 4 10 16,0 4-2-16,0 4-2 0,-2 1-4 15,0 4-6-15,-1 0-1 0,0-1 1 0,0-1-3 16,3 1 2-16,0-2-2 0,0 0 1 0,0-4-3 15,0-1 0-15,3-2 0 0,1-3 1 16,0 0-3-16,0-4 2 0,1-1-1 0,-2-2-8 16,4-2 11-16,-1 0 1 0,1-1 6 0,1-6 3 15,2-1-1-15,2-2-2 0,-1-2-4 0,2 0 1 16,1-1-3-16,-2-1 3 0,5 2 0 16,-5-2-3-16,0 2 2 0,1 3-1 0,-2 0 0 15,-3 2-3-15,2 2 1 0,-1 2-2 16,0 1 1-16,-1 2 0 0,-4 0 0 0,2 0-2 15,-4 2 2-15,2 2 4 0,0 3-2 0,-2 1 3 16,-2 1 2-16,0 1-1 0,0 0-1 0,0 2 3 16,0-3-5-16,0 0-3 0,0-1 1 15,0 0-3-15,0-1 0 0,0-2 2 0,0-1 0 16,1-1-2-16,0-1 1 0,2-1-1 0,2-1-1 16,-2 0 1-16,3 0 3 0,0-1-2 0,1-4 3 15,2 0 0-15,1-2 1 0,-1 1 2 0,0-1 0 16,-1 0-2-16,-1 1 0 0,2-2 2 0,-1 2 0 15,0 0 2-15,-2-2-1 0,2 3 1 0,1 0-2 16,-1 1 3-16,-4 0-2 16,6 2-2-16,-2 1 0 0,-2 0-2 0,1 1 0 0,2 0-2 15,-4 2 2-15,1 2 1 0,1 1-1 16,-3 0 2-16,5 1-1 0,-1 1-4 16,-3-2 0-16,1-1 0 0,2 2-8 0,-4-1 2 15,3 1-20-15,-4-2-34 0,3 0-34 0,-2 1-67 16,0-3-102-16,1 0-182 0,-5-1-709 0</inkml:trace>
  <inkml:trace contextRef="#ctx0" brushRef="#br1" timeOffset="-207565.25">24267 14997 1993 0,'0'0'38'0,"0"0"58"0,0 0-6 0,0 0 2 16,0 0-20-16,0 0-59 0,0 0-48 16,0 0-23-16,0 0-48 0,0 0-86 0,0 0-124 15,0 0-178-15,0 0-699 0</inkml:trace>
  <inkml:trace contextRef="#ctx0" brushRef="#br1" timeOffset="-205791.54">22190 16176 930 0,'0'0'31'0,"0"0"64"15,0 0-3-15,0 0 20 0,0 0 28 0,0 0-20 16,0 0 4-16,0 0-9 0,0 0-1 16,0 0-3-16,0 0-16 0,0 0-13 0,0 0-22 15,0 0-7-15,-78-34-10 0,73 39-10 0,1 2-6 16,-2 4-5-16,2 5-2 0,0 4-1 0,-1 3 1 15,3 2-5-15,2 2 1 0,2-1-1 0,5 1-9 16,3-1-4-16,4-1-3 0,4 0-4 0,3-4 0 16,2-2 4-16,4-3-9 0,2-3-4 15,1-3 1-15,4-2-2 0,-2-5-1 16,5-3 3-16,1 0 2 0,-1-7-6 0,2-5 4 0,-3-4-3 16,1-3-2-16,-1-2 5 0,-3-1 2 15,-4-3 9-15,-4 2 1 0,-1-4 4 0,-5-1-2 16,1-1-5-16,-4 0-2 0,-4-2-1 15,-2 1-1-15,-2-5 0 0,-1 0 5 0,-2-1-3 0,-1-1 4 16,-4-2 1-16,0 3-3 0,0 4 4 16,-4 3 2-16,-3 6 3 0,-1 5 7 0,1 7 4 15,-6 4 2-15,5 5-2 0,-2 2-1 0,-3 6-8 16,2 7-5-16,-2 7-2 0,1 8 2 0,1 3-1 16,1 3 1-16,3 3-1 0,3 0-2 15,4-2 1-15,0 1 0 0,1 2 2 0,4 1-4 16,2 0 4-16,1-3-5 0,1 0-3 15,3-1-1-15,-2-5-7 0,4-2-2 0,4-4-6 16,1-3-5-16,0-5-10 0,3-4-7 0,2-5-7 16,3-5-10-16,-2-2 0 0,3-1 0 0,-1-8 7 15,-2-3 10-15,-3-3 14 0,-2-4 9 0,1 1 10 16,-3-3 15-16,-3 2 7 0,-2-3 8 16,0 1 1-16,-4 0 6 0,-1-2 0 0,-2 0 7 15,-3 2 6-15,-1 0-3 0,-2 1 6 0,0 3 2 16,-2 2 0-16,-3 2 3 0,-1 3 0 0,-4 2-6 15,0 4 0-15,-4 3-6 0,3 1-9 0,-3 1-6 16,2 8-10-16,1 3-2 0,-3 5-1 16,3 2 0-16,-3 2 3 0,4 1-8 0,3 1 3 15,2 0-2-15,-1 2-2 0,5-2-1 0,1-1-4 16,0-2-7-16,0-1 0 0,0-3 7 0,3-2-5 16,1-4 5-16,-1-1-7 0,4-3-8 0,-2 0-1 15,1-4-3-15,0-2 2 0,-1 0-4 16,-1 0 11-16,1 0-1 0,-3-3 2 0,3-1 9 15,-1 0-1-15,3-1 2 0,2-1 1 0,-1 0 6 16,0-1-7-16,3 0 5 0,1-1-3 16,0 2-2-16,-2 0-1 0,0 2 2 0,2 1 2 15,-3 2-9-15,1 1 3 0,-1 0-16 0,-2 0-8 16,1 4-3-16,-1 1-8 0,2 1 2 16,-4 1-2-16,3-1 5 0,-2 0-3 0,-1-2 8 15,5 0 2-15,-4-2 2 0,0-1 9 0,-1 1 5 16,-1-2 8-16,3 0 3 0,-2-2 11 0,2-5 0 15,0 2-1-15,0-4 6 0,2 0-8 16,0-1 1-16,0-1 1 0,1-1 9 0,-3-1 0 16,-1-1 6-16,2 0 2 0,3 0-10 0,-1-4 5 15,0 0-3-15,1 0-1 0,1 0-3 0,2 3-3 16,-4 2-2-16,0 3-4 0,-1 3 4 16,-1 2 1-16,0 1 1 0,1 3 3 0,-1 1 2 15,0 0-1-15,1 0 7 0,-1 4 4 0,3 2 1 16,1 3 6-16,0-1-8 0,3 4-1 0,3 0-8 15,-2-1-2-15,2 2-8 0,0 2-5 0,-1-1 5 16,-3-1-7-16,2 3 7 0,-2-1 0 0,-2 2-2 16,-2-1 3-16,-1-2 8 0,1 3 4 15,-2-1 5-15,-5-1 6 0,1-2 0 0,-3 0 5 16,-1-1 2-16,0-2 2 0,-4 0-7 16,0-3-4-16,-4 0 0 0,-2-1-11 0,1-1 5 15,-2-2-9-15,1-2-2 0,3-1-4 0,1 0-3 16,-1 0-1-16,5-1-14 0,-2-2 0 0,4-2-22 15,0-1 2-15,0-2-3 0,5-2 1 16,5-3 4-16,0 1-7 0,2-1 3 0,2 1-6 16,0-1 8-16,-2 0 5 0,3 0 5 0,0 2 5 15,1-1 13-15,-2 1 2 0,4-1 2 0,0 1 6 16,2 0-10-16,1-1 6 0,3 0 2 0,-2 0 0 16,6-1 1-16,-4 0-2 0,4 1 3 15,0-1-2-15,0 1 6 0,1 2-1 0,-1 1-2 0,1 0 1 16,-4 1-3-16,1 1-1 0,-7 1-6 15,-5 2 3-15,-4 3-6 0,-3 1 24 0,-7 0 29 16,0 1 3-16,-8 4 1 0,-3 2-19 0,-5 2-24 16,-1 2-3-16,-6 1 9 0,1 2-1 15,-1 1-4-15,2 0 1 0,1 1-8 16,2 1 1-16,1 1-4 0,0 0 0 0,6 0-3 16,1 0-3-16,0 1 5 0,2-3-4 0,6 1 4 15,1-5-7-15,1-1-2 0,2-1-7 0,4-3-2 16,3-2-4-16,1 0-8 0,0-4-7 0,4-1-4 15,-1 0-2-15,5-4-9 0,-5-4 7 0,5-2-2 16,-5-1 10-16,5-2 16 0,-3-1 4 16,1-1 12-16,-4-1 3 0,2-1 4 0,-2 1 1 15,1-2 2-15,-3 0-2 0,2 0-2 0,1-1 3 16,-2 2 1-16,-1 1-3 0,2 2 2 16,-7 4 3-16,1 3 0 0,-4 3 17 0,-2 4 15 15,1 0 8-15,-1 0 5 0,0 0-16 0,0 4-11 0,0 4-15 16,-1 5-3-16,-1 2-5 0,-2 2-2 15,0 1 4-15,2 1-5 0,-1-1 6 0,-1 2-2 16,2-1-2-16,2 2-4 0,-1-3 0 0,1 1 0 16,0-2 1-16,0-3-1 0,0 0-10 15,3-4-22-15,5-2-39 0,-3-3-82 16,1-4-103-16,4-1-128 0,-4 0-104 0,-1 0-501 0</inkml:trace>
  <inkml:trace contextRef="#ctx0" brushRef="#br1" timeOffset="-205542.12">24218 15801 1356 0,'0'0'400'16,"0"0"-274"-16,0 0-23 0,0 0 26 15,0 0 18-15,0 0-19 0,0 0-28 0,-9 139-22 16,18-116-16-16,3-2-20 0,6-3-14 0,0-4-9 16,3-4-5-16,2-2-10 0,-3-2 2 0,1-3-10 15,0-2-14-15,-1-1-8 0,0 0-37 16,0-6-36-16,-1-1-61 0,-1-3-118 0,-5 2-198 16,-3 3-612-16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0T14:25:21.76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17521 389 0 0,'0'0'0'0,"0"0"0"0,0 0 21 0,0 0 6 16,0 0 10-16,0 0 43 0,0 0 18 16,0 0 24-16,0 0 11 0,0 0 18 0,0 0-22 15,0 0 5-15,0 0-23 0,0 0-43 0,0 0-6 16,0 0 1-16,0 0 18 0,0 0 5 16,0 0 25-16,0 0-5 0,-2 1-4 0,1 11-16 15,-2 10-5-15,0 11-60 0,2 4-9 0,0 9 20 16,0 2-30-16,0 2 43 0,-2-1-18 0,1-5-11 15,1-5-5-15,1-6 1 0,-1-2 8 16,1-3-19-16,0-3 15 0,0-2-18 0,1-1-5 16,2-3 8-16,1-4-1 0,-2-3-8 0,0 1 1 15,3-5 14-15,-3-1-17 0,-1-3 27 16,0 0 7-16,0-2-6 0,2-2 25 0,-3 0-4 16,1-2-5-16,-1-5-16 0,0-4-5 0,0-5-20 15,0-2-2-15,-1-6 11 0,-2-7-7 0,1-4 1 16,1 2-3-16,-1-1 8 0,1 5 6 0,-1-2 20 15,2 2-17-15,-2-6-15 0,2 0-13 0,-1 0-4 16,1-2 8-16,0 0-2 0,-1 2 19 0,1-1-22 16,0 1 6-16,0 4 17 0,4 1-15 15,0 4 12-15,-2 6 6 0,8 1 9 0,-7 4-12 16,2 7 24-16,6-1 0 0,-3 8-22 0,6 1 16 16,0 0-11-16,2 10-2 0,-4 1 4 15,5 5-3-15,-4 1-6 0,5 1-3 0,-3 0 14 16,0 3-6-16,-3-2 14 0,-1 2 7 0,2 6-2 15,-7-4-5-15,2 10-25 0,-8-4-6 0,0-1-14 16,-11-4 13-16,-7-5 11 0,-1-2 0 16,-2-5-9-16,1-3 0 0,-1-3-22 0,1-1-14 15,3-3 12-15,3 0-39 0,-1-2-2 0,4 0-39 16,4 0-69-16,0 0-64 0,5-3-80 0,1-1-79 16,1 0 19-16,0 1-150 0</inkml:trace>
  <inkml:trace contextRef="#ctx0" brushRef="#br0" timeOffset="417.76">17855 914 2244 0,'0'0'-135'0,"0"0"78"0,0 0 20 0,0 0 45 16,0 0 21-16,0 0-35 0,0 0-5 16,0 0-8-16,0 0-8 0,0 0-2 0,0 0-1 15,0 0 29-15,0 0 4 0,52-127 4 0,-42 107-7 16,-2 1-5-16,-1 6 23 0,-1-5 3 16,0 0 1-16,-1-2-22 0,3-1-16 0,-1-2-3 15,-2 0 22-15,2 0 8 0,-3 0 25 0,2 2-7 16,-3 0-7-16,3 2 18 0,-3 1-34 0,-2 2 1 15,0 1-1-15,-1 9-4 0,1 0 1 0,-1 6 18 16,-2 2-3-16,-8 13-19 0,-1 12-14 0,-3 11-16 16,0 6 6-16,6-1 16 0,2 3 22 15,0-3-6-15,4-5-10 0,2-6 8 0,0-2-18 16,7-2 11-16,-3-4-6 0,4-4-18 0,-1 1-3 16,0-4-10-16,1-3-12 0,1-1-36 15,-1-1 0-15,1-4-50 0,-3-1-22 0,1-4-15 16,2-2-50-16,-1-1-46 0,-3 0 5 15,0-2 30-15,-2-1-64 0</inkml:trace>
  <inkml:trace contextRef="#ctx0" brushRef="#br0" timeOffset="576.33">17778 687 935 0,'0'0'290'0,"0"0"-118"16,0 0-20-16,0 0 9 0,0 0-46 15,0 0-66-15,0 0-37 0,0 0-18 0,0 0-18 16,0 0 4-16,0 0 4 0,0 0-6 0,0 0-13 15,0 0-58-15,75 25-115 0,-51-29-217 16,-5 1-424-16</inkml:trace>
  <inkml:trace contextRef="#ctx0" brushRef="#br0" timeOffset="696.03">18321 863 2450 0,'0'0'-14'15,"0"0"24"-15,0 0 48 0,0 0-16 0,0 0-68 16,0 0-109-16,0 0-108 0,0 0-187 0,0 0-197 16,0 0-458-16</inkml:trace>
  <inkml:trace contextRef="#ctx0" brushRef="#br0" timeOffset="929.63">19122 634 2078 0,'0'0'-42'0,"0"0"46"16,0 0 53-16,0 0 3 0,0 0-41 16,0 0-8-16,0 0-8 0,-128 81 0 0,106-62 2 15,0-1-4-15,-5 3-1 0,3-1-18 0,-3 0 8 16,5-1-39-16,0 0-22 0,-2-3-44 0,7 0-79 15,2-4-90-15,3 0-137 0,7-5-10 16,0-3-175-16</inkml:trace>
  <inkml:trace contextRef="#ctx0" brushRef="#br0" timeOffset="1121.43">18800 584 2413 0,'0'0'-18'0,"0"0"7"15,0 0 36-15,0 0 22 0,0 0-64 0,0 0 16 16,0 0-19-16,0 0-9 0,0 0 44 0,0 0-5 16,0 0-8-16,0 0 1 0,0 0-1 0,50 126-21 15,-36-111 4-15,3 0-28 0,1-2-35 16,-3 3-48-16,5-5-77 0,2 0-103 0,-6-4-195 16,-4-3-474-16</inkml:trace>
  <inkml:trace contextRef="#ctx0" brushRef="#br0" timeOffset="1352.92">19399 602 2175 0,'0'0'-83'0,"0"0"38"16,0 0 86-16,0 0 54 0,0 0-22 0,0 0-44 15,0 0-9-15,0 0 18 0,0 0-10 0,-43 122 5 16,42-102-11-16,1 0 0 0,-3 1-16 15,3-2 3-15,0 1 3 0,0 0-18 0,0-4-2 16,0 1-8-16,3-1-20 0,-1-3-18 0,1-2-12 16,3-1-31-16,-2 0-29 0,5-3-21 0,0-3-70 15,-1 0-78-15,-1-3-128 0,1-1-33 16,-1 0-72-16</inkml:trace>
  <inkml:trace contextRef="#ctx0" brushRef="#br0" timeOffset="1514.03">19186 824 2305 0,'0'0'-113'0,"0"0"22"0,0 0 0 15,0 0 84-15,0 0 20 0,0 0 17 16,0 0 5-16,0 0-24 0,0 0 0 0,0 0-12 16,119-15-6-16,-86 9-44 0,-1 1-74 0,5-2-210 15,-13 0-191-15,-6 3-532 0</inkml:trace>
  <inkml:trace contextRef="#ctx0" brushRef="#br0" timeOffset="2017.27">19817 825 1913 0,'0'0'-54'0,"0"0"57"16,0 0 69-16,0 0 21 0,0 0-78 15,0 0-38-15,0 0 27 0,0 0-14 0,0 0 20 16,0 0 4-16,0 0-8 0,123-56-3 0,-96 53 9 16,-6 2-1-16,1 0-18 0,-1 1 22 0,-4 2-17 15,-4 4 9-15,-2 1 18 0,-1 1 2 0,-4 0 7 16,-4 3-4-16,-2 1 16 0,0 2-23 0,-8 1 8 15,-3 0-12-15,-2 2-19 0,-4-1-4 16,-2 1 5-16,3-2 11 0,-3 0-23 0,2-2 26 16,-2-2-32-16,7-1-10 0,2-3-16 0,3-3-47 15,3 0-10-15,2-1-11 0,2-2 29 0,0 0 10 16,3-1 29-16,4 0 15 0,4 0-4 16,1 0 17-16,4 0-3 0,-2 0 0 0,3 0-7 15,-3 2 15-15,6-1-7 0,-6 1-1 0,3 2 26 16,-5-1-10-16,5 3 17 0,-6 0-1 0,1 0-4 15,-2 0 1-15,-1 1 19 0,0 0 13 16,0 2 2-16,-5-2 23 0,1 1-2 0,-4 0 8 16,-1 1 5-16,0-2 6 0,-7 2-20 15,-4 1-15-15,1-1 6 0,-2 0-26 0,-6 2 5 16,-2-1-11-16,-1-1-4 0,-1-1-14 0,-2 0 2 16,-1 2-4-16,4-3-49 0,-2 0-26 0,3-2-104 15,2-2-212-15,5 0-147 0,4-2-662 0</inkml:trace>
  <inkml:trace contextRef="#ctx0" brushRef="#br0" timeOffset="2198.21">20498 611 2815 0,'0'0'-9'16,"0"0"51"-16,0 0-4 0,0 0 14 0,0 0-20 15,0 0-54-15,0 0-12 0,0 0-20 16,0 0-77-16,0 0-57 0,0 0-80 0,0 0-173 16,0 0-199-16,0 0-552 0</inkml:trace>
  <inkml:trace contextRef="#ctx0" brushRef="#br0" timeOffset="2348.21">20495 886 2060 0,'0'0'152'0,"0"0"-112"0,0 0 52 16,0 0 35-16,0 0-37 0,0 0-35 16,0 0-26-16,0 0-13 0,0 0-34 0,0 0-11 15,0 0-88-15,0 0-105 0,0 0-251 0,81-26-1001 0</inkml:trace>
  <inkml:trace contextRef="#ctx0" brushRef="#br0" timeOffset="3201.08">17832 1771 1204 0,'0'0'14'0,"0"0"45"0,0 0 35 16,0 0 47-16,0 0 9 0,0 0-27 0,0 0-37 15,-41 121-21-15,33-83-17 0,1 1-2 16,2 0 3-16,1 1-10 0,2-3-9 0,2-3-10 16,0-1-11-16,0-2-5 0,2-2 5 0,2 0-3 15,1-4-7-15,-1-3 2 0,1-1-7 0,1-4-5 16,-1-2-3-16,3-3-6 0,0 0-8 16,2-4-1-16,-4-2 0 0,1-4 4 0,2-1 11 15,-6-1 11-15,2 0 14 0,-3-1 17 0,-1-3 17 16,-1-4 6-16,0-4-7 0,-1 0-6 0,-6-2-10 15,-1-1-4-15,-3-3-3 0,-2 1-8 0,-6 1-11 16,0 0 1-16,-2-1 5 0,-1 6-1 16,-1 3 9-16,0 2 0 0,-2 3-3 15,4 2 6-15,-1 1-1 0,3 0-1 0,0 3-3 0,6 3 1 16,-1 1-9-16,5 0-6 0,3 1-7 0,0 1-6 16,3 1-5-16,3 3 2 0,0-1 4 15,0 0-7-15,0 1 2 0,5-2-7 0,3 1-5 16,3-3 2-16,3 0 1 0,-1-3 0 0,6-1 0 15,2-3 4-15,-1-2-8 0,3 0-5 0,4-4-17 16,-3-4-50-16,3-2-75 0,-1-1-155 16,-6 1-78-16,-8 3-644 0</inkml:trace>
  <inkml:trace contextRef="#ctx0" brushRef="#br0" timeOffset="3534.26">18096 1531 2647 0,'0'0'-177'0,"0"0"77"0,0 0 45 16,0 0 74-16,0 0 37 0,0 0-25 0,0 0-33 16,0 0-19-16,0 0 6 0,0 0 4 0,0 0-9 15,0 0 3-15,0 0-6 0,0 0-2 16,105-67 4-16,-93 69 5 0,-3 3-4 0,-1 2 7 15,-5 0 13-15,4 0 3 0,-5 4 18 0,-1 2 4 16,-1 1 0-16,0 0-2 0,-4 1 4 16,-4 2 1-16,-1 1-12 0,-2 0 7 0,0 2-9 15,2-1-2-15,0-3-1 0,0 2-2 0,7-3-8 16,1-1-9-16,1-1 5 0,0 0-14 16,1-1-2-16,10-3-4 0,0 0-5 0,6-2-8 15,1-3 6-15,3 0-8 0,3-3-32 0,-3-1-45 16,7 0-116-16,-5-5-185 0,-3 2-76 0,-9-1-437 0</inkml:trace>
  <inkml:trace contextRef="#ctx0" brushRef="#br0" timeOffset="3966.57">18731 1873 2084 0,'0'0'-65'0,"0"0"72"16,0 0 63-16,0 0 77 0,0 0-24 0,0 0-52 15,0 0-39-15,0 0-4 0,0 0-5 16,0 0 2-16,0 0-2 0,0 0 2 0,0 0 17 16,0 0-3-16,-80 87 7 0,68-63-6 0,1 0-9 15,1 2-6-15,3-1-3 0,2 0-4 0,3 1-19 16,-3 1 1-16,4-2-15 0,1 1-7 15,0-3 0-15,2-3-19 0,7 1-19 0,1-4-20 16,6-2-30-16,4-4-42 0,3-3-39 0,5-2-63 16,2-5-103-16,-7-1-68 0,-5 0-674 15</inkml:trace>
  <inkml:trace contextRef="#ctx0" brushRef="#br0" timeOffset="4563.21">19295 1894 829 0,'0'0'115'0,"0"0"45"16,0 0 79-16,0 0 46 0,0 0-12 15,0 0-95-15,0 0-65 0,0 0-31 0,0 0-38 16,0 0-24-16,0 0-15 0,0 0 4 0,0 0-7 16,0 0 5-16,-92 97 3 0,72-71-9 0,-4 1 5 15,7-3 0-15,-3-1-10 0,1 2-6 0,0-3-3 16,1 0-16-16,3 0-14 0,-3-2-15 15,2-2-32-15,3-3-43 0,2-1-74 0,2-4-104 16,7-3-84-16,0-3-378 0,2-3 455 0</inkml:trace>
  <inkml:trace contextRef="#ctx0" brushRef="#br0" timeOffset="4761.28">19030 1947 924 0,'0'0'393'16,"0"0"-210"-16,0 0 26 0,0 0 1 15,0 0-48-15,0 0-90 0,0 0-66 0,0 0-7 0,0 0 8 16,0 0 7-16,0 0 10 16,0 0 5-16,0 0 0 0,0 0-14 0,36 62 9 15,-17-47-10-15,1 2-9 0,1-3-7 0,0-1-17 16,0 0-27-16,0 0-42 0,-1 0-49 0,-1-1-79 16,1-1-114-16,1-2-79 0,-10-3-358 0,3-2 462 0</inkml:trace>
  <inkml:trace contextRef="#ctx0" brushRef="#br0" timeOffset="4993.22">19595 1991 2538 0,'0'0'-51'15,"0"0"14"-15,0 0 45 0,0 0 38 0,0 0-3 16,0 0-28-16,0 0-9 0,0 0-7 15,-51 129-1-15,51-108 6 0,1 1 0 0,5-2 1 16,-4 0-4-16,4 0 2 0,-1-4-5 0,0 0-1 16,0-2-6-16,0-3-18 0,-1-1-14 15,4-3-24-15,0 0-26 0,-2-4-38 0,3 0-58 0,1-3-107 16,0 0-152-16,-1 0-86 0,-4-1-224 0</inkml:trace>
  <inkml:trace contextRef="#ctx0" brushRef="#br0" timeOffset="5178.27">19381 2209 2476 0,'0'0'-3'0,"0"0"0"0,0 0 7 16,0 0-8-16,0 0-24 0,0 0 1 0,0 0 16 15,0 0 13-15,0 0-2 0,0 0-5 0,118-24-3 16,-82 13-9-16,3-1-6 0,-1-2-41 15,-4 1-66-15,0 1-108 0,-5 1-223 0,-7 3-437 0,-11 2 336 16</inkml:trace>
  <inkml:trace contextRef="#ctx0" brushRef="#br0" timeOffset="5641.48">19847 2198 1947 0,'0'0'-84'15,"0"0"37"-15,0 0 73 0,0 0 90 0,0 0-24 16,0 0-45-16,0 0-17 0,0 0-4 16,123-21 2-16,-103 21-7 0,-2 3-1 0,-5 0-7 15,3 3-4-15,-6 0-4 0,0 1 4 0,-6-2 2 16,0 2 3-16,-2 2 11 0,-2-1 3 0,0-1 9 15,0 1-3-15,-6 2-4 0,-5 0-9 16,2 2-12-16,-2-2 2 0,-3 0-9 0,-1-1 0 16,2 0-2-16,3 0-8 0,0-1-2 0,1-2-5 15,1 0-13-15,5-3-24 0,2-1-30 16,1-1-19-16,0-1 1 0,4 1 13 0,4-1 28 16,4 0 16-16,0 0 9 0,3 0 12 0,-3 0-2 15,-1 0 5-15,4 0 3 0,-5 0-2 0,-1 3 6 16,-2 0 4-16,1 2-1 0,-1-1 9 0,-2 2 4 15,2 0 4-15,-4 0 12 0,4 0 8 0,-4 1 13 16,-2-2 16-16,3 1 15 0,-3 2 12 16,-1 0-10-16,0 1 3 0,-6 2-17 0,-4 1-18 15,0 1-4-15,-4-1-21 0,-4 2-5 0,2 0-10 16,-7-1 1-16,2-2-12 0,1 3-12 0,-3-1-22 16,2-1-55-16,1-1-113 0,1 0-207 15,8-4-106-15,2-2-526 0</inkml:trace>
  <inkml:trace contextRef="#ctx0" brushRef="#br0" timeOffset="5882.39">20607 2348 2220 0,'0'0'86'0,"0"0"-127"0,0 0 85 0,0 0 62 16,0 0-11-16,0 0-49 0,0 0-9 0,0 0-7 16,0 0 2-16,0 0-5 0,-41 122-1 15,32-106-3-15,-3-1-10 0,-1 0-2 0,-1 0-17 16,-5-1-10-16,-2 1-27 0,1-1-50 0,-2 0-37 16,0-1-74-16,4 0-162 0,5-5-151 15,5-2-850-15</inkml:trace>
  <inkml:trace contextRef="#ctx0" brushRef="#br0" timeOffset="6917.38">21108 1813 1135 0,'0'0'46'0,"0"0"62"0,0 0 40 15,0 0 13-15,0 0-28 0,0 0-83 0,0 0-35 16,0 0-9-16,0 0 26 0,0 0 20 0,0 0-4 16,0 0 2-16,-9 132-14 0,7-95-12 0,0 2-15 15,1 1 3-15,1-2-9 0,0-1-5 0,-1 0 9 16,1-4-5-16,-2-2 2 0,-1-1-1 16,2-5 1-16,-1 1-4 0,0-4 7 15,-3-3-4-15,3 2-2 0,-1-5 1 0,-4-2-3 0,6-1 5 16,-2-5-6-16,-2-1 4 0,4-1-1 15,-1-4 7-15,2-1 10 0,-1-1 0 16,1 0 6-16,0-5-16 0,0-3-7 0,0-2-11 16,0-7-5-16,0-2 13 0,2-4 2 0,2-4 10 0,1-6 1 15,0 0 1-15,4-7-2 0,-1-3 6 16,2-5-6-16,1-4 1 0,0-2 3 0,1 0-6 16,0 3 3-16,1 6-6 0,0 7 4 0,-2 7-8 15,1 7 4-15,2 5-2 0,-1 7-11 16,2 3 5-16,-1 4-6 0,0 4 3 0,-2 1-2 15,5 1 4-15,-3 6-5 0,3 2-2 0,0 1 9 16,2 0-3-16,-4 2 6 0,3 1-1 0,-4 2 4 16,3 0-2-16,-5-1 6 0,-2 0 7 15,-2 0-7-15,-4-3 11 0,-3-1 2 0,-1-1 12 0,0 1 9 16,-7-1 7-16,-5-1-11 0,-3-1-12 16,-6 1-5-16,-2-1-17 0,-3 2 4 0,-2-2-8 15,-2 0-7-15,-1 0-17 0,1 0-29 0,0-1-36 16,4-1-71-16,4 0-105 0,6-1-183 15,7-1-290-15,5-2-1 0</inkml:trace>
  <inkml:trace contextRef="#ctx0" brushRef="#br0" timeOffset="7383.42">21611 1945 1697 0,'0'0'248'0,"0"0"-285"0,0 0 53 16,0 0 66-16,0 0 11 0,0 0-31 0,0 0-35 15,0 0-6-15,-13 140-5 0,6-114-8 0,-1-2 3 16,0-1 4-16,0 0-2 0,-2-2 6 0,1 0 1 16,1-5-4-16,-1 2 4 0,0-3-6 15,1-1 4-15,0-4-6 0,1-1 5 0,-1 0-3 16,1-3-4-16,4-1 3 0,-1-3-2 0,1-1 0 15,3-1-5-15,0 0-2 0,0 0-10 0,0-5-1 16,0-4 1-16,5-3-2 16,0-4 6-16,2-3 1 0,3-4 6 0,1 0 1 15,1-3 9-15,1-2 1 0,3-5-3 0,2-3 7 0,-1-3-12 16,6-3-2-16,-1 1-10 0,-1 2 4 16,1 7-4-16,-4 5 3 0,-5 9 13 0,-1 5-13 15,-4 7 8-15,-2 4 0 0,-2 2-1 0,0 2 9 16,1 9 6-16,0 4 7 0,-1 5-7 15,-1 3 5-15,-1 5-12 0,-2 0-3 0,0 2 0 16,0-2-6-16,0-2-2 0,0 0-8 0,0-1 2 16,1-3-6-16,1 1 4 0,0-2 0 0,0-3-5 15,-1-1-4-15,4-3-8 0,-2-3-9 16,1-1-22-16,-3-1-21 0,3-3-46 0,-3-1-56 16,1-3-103-16,-2-2-185 0,2 0-187 0,-2 0-141 0</inkml:trace>
  <inkml:trace contextRef="#ctx0" brushRef="#br0" timeOffset="7542.98">21474 2163 2317 0,'0'0'9'0,"0"0"-2"0,0 0 16 16,0 0 6-16,0 0 1 0,0 0-8 0,0 0-14 15,0 0-13-15,0 0-19 0,130-1-16 0,-98-5-32 16,2-1-38-16,2 0-81 0,-2-1-153 0,-9 2-124 15,-9 2-723-15</inkml:trace>
  <inkml:trace contextRef="#ctx0" brushRef="#br0" timeOffset="7875.13">22062 2267 1428 0,'0'0'779'16,"0"0"-758"-16,0 0 39 0,0 0 47 15,0 0-17-15,0 0-41 0,0 0-12 0,0 0-7 16,0 0-5-16,0 0-3 0,67-131-3 0,-61 115 11 16,-2 1 4-16,0 2 6 0,0 3 5 0,0 1 4 15,-2 4-6-15,-1 3 4 0,-1 0 0 0,0 2-21 16,0 0 2-16,0 3-23 0,0 6-4 0,-2 4 4 15,-4 3-3-15,1 6 6 0,-1 2-5 16,-3 1 4-16,3 3-5 0,-1 0-1 16,1-1-1-16,4 0-2 0,0-3-4 0,2-1-13 0,0 0-13 15,0-2-11-15,0-2-12 0,3-2-40 0,0 0-36 16,-1-5-53-16,0 1-92 0,0-4-202 16,-1-3-329-16,-1-4-155 0</inkml:trace>
  <inkml:trace contextRef="#ctx0" brushRef="#br0" timeOffset="8200.04">22284 1453 1386 0,'0'0'520'0,"0"0"-481"0,0 0 35 16,0 0 30-16,0 0 25 0,0 0 1 16,0 0-24-16,0 0-16 0,0 0 1 0,0 0-13 15,121 150-20-15,-95-113-2 0,4 0-17 0,-6 3-1 16,1 1-8-16,-4-1 0 0,-2 0-13 0,-5-1-13 16,-1-2 11-16,-3-2-12 0,-5-2 5 15,0-5 1-15,-3 0-4 0,1-4-9 0,-3 1 1 16,0-3-4-16,0-2-14 0,0 2 5 15,0-3-12-15,-2-1-6 0,-4-1-10 0,2-2-18 16,-2 1-29-16,0-2-60 0,0-1-91 0,1-3-152 16,0-3-172-16,1-2-827 0</inkml:trace>
  <inkml:trace contextRef="#ctx0" brushRef="#br0" timeOffset="8493.08">22981 1653 2456 0,'0'0'-45'0,"0"0"94"0,0 0 24 15,0 0 32-15,0 0-6 0,0 0-32 0,0 0-35 16,0 0-18-16,130 3 6 0,-104-1-14 16,0-1-1-16,2-1-1 0,-1 0-3 0,-2 1-17 15,-1 1-10-15,-1-2-35 0,-5 1-75 0,-2-1-82 16,-1 1-166-16,-9-1-215 0,3 1-817 0</inkml:trace>
  <inkml:trace contextRef="#ctx0" brushRef="#br0" timeOffset="8664.02">22989 1887 2635 0,'0'0'-10'16,"0"0"6"-16,0 0 32 0,0 0 11 0,0 0-2 16,0 0-28-16,0 0-13 0,122 4-16 0,-95-10-15 15,-2 2 2-15,3 0-23 0,-6 1-4 16,2 0-44-16,-6 1-101 0,0 0-163 0,-6 1-172 15,-3 1-769-15</inkml:trace>
  <inkml:trace contextRef="#ctx0" brushRef="#br0" timeOffset="13890.27">17876 3058 568 0,'0'0'246'16,"0"0"-251"-16,0 0 44 0,0 0 87 0,0 0 43 15,0 0-1-15,0 0-46 0,0 0-48 0,0 0-28 16,0 0-10-16,0 0-7 0,0 0 7 16,0-7 24-16,0 18 21 0,0 4 10 0,0 2-12 15,-1 3-23-15,-1 3-22 0,-4-1-5 0,4 0-6 16,-3 2-3-16,1-1-3 0,1 1-5 0,-2-4-1 15,3-1-4-15,0-1 0 0,1-2-2 16,0-2-2-16,1-3-3 0,0 1-4 0,0-4-5 16,2-3-10-16,1 0 0 0,3-3-5 0,-1 1 8 15,3-3 10-15,2 0 5 0,0 0 7 16,0-4-2-16,5-2 1 0,-1-3-4 0,1-2 1 16,2-2 5-16,4-1 1 0,-2 0 1 0,-5 1 1 15,3 1-6-15,-7 4-3 0,-1 2 1 16,-6 3-2-16,1 0 11 0,-4 3 5 0,0 0 5 0,0 0 1 15,0 0-15-15,0 3-15 0,0 0-14 0,0 2 4 16,0 4 14-16,0 3 12 0,-3 3 10 16,0 3-6-16,3 0-9 0,-3 0-5 0,-1 0-1 15,1 0-4-15,0-1-7 0,-1 0-12 0,2 3-24 16,-1-3-33-16,-3 0-45 0,3 2-76 0,0-2-100 16,-2-4-48-16,4-6-691 0</inkml:trace>
  <inkml:trace contextRef="#ctx0" brushRef="#br0" timeOffset="14271.29">18274 2957 2404 0,'0'0'-182'0,"0"0"56"0,0 0 75 16,0 0 94-16,0 0 15 0,0 0-34 15,0 0-28-15,0 0-6 0,0 0 0 0,0 0-2 16,0 0-1-16,0 0-2 0,0 0 3 0,0 0-6 16,109-40 4-16,-99 45 8 0,-2-2 0 15,-4 2 6-15,4 0-3 0,-6-1 2 0,0 2 6 16,1-1 10-16,-3 2 12 0,0 0 7 0,0 3 7 15,-5 0-2-15,1 2-2 0,-3 1-5 0,-1 1-4 16,0-1-7-16,2 1-3 0,-2-1-7 16,5 1-2-16,-3-2-2 0,3-1-3 0,0 1 2 15,0 0-9-15,3-2-4 0,0 0-3 0,3-2-10 16,3 0-2-16,2-1-5 0,2-1-4 16,3-1-1-16,5-3-9 0,2-1-17 0,2-1-38 15,0 0-77-15,5-3-159 0,-8-2-98 0,-7 3-668 0</inkml:trace>
  <inkml:trace contextRef="#ctx0" brushRef="#br0" timeOffset="14561.12">18938 3144 2577 0,'0'0'-107'15,"0"0"12"-15,0 0 79 0,0 0 60 0,0 0-11 16,0 0-15-16,0 0-6 0,0 0 0 0,0 0-2 16,0 0 0-16,0 141-3 0,0-118 1 15,0 0-2-15,0-1-4 0,0-1-2 0,-4 0-8 16,3 0-12-16,-1-3-15 0,0 1-25 0,-2-4-52 15,4-1-75-15,-1-3-92 0,1-1-148 0,0-3-39 16,0-3-461-16</inkml:trace>
  <inkml:trace contextRef="#ctx0" brushRef="#br0" timeOffset="14792.27">18801 3368 2552 0,'0'0'-137'0,"0"0"34"0,0 0 48 16,0 0 68-16,0 0-9 0,0 0-23 15,0 0 6-15,0 0 28 0,0 0 7 0,0 0-5 16,124 3-2-16,-87-3-6 0,-5-2-3 0,0-1-4 16,-3 0 1-16,-1 1-3 0,-3 0 0 15,0-2-8-15,-3 2-19 0,0-1-30 0,-3 1-48 16,-2 0-71-16,-2 0-110 0,-6 0-132 15,-3 1-835-15</inkml:trace>
  <inkml:trace contextRef="#ctx0" brushRef="#br0" timeOffset="18834.71">19461 3207 671 0,'0'0'55'0,"0"0"-69"0,0 0 32 16,0 0 38-16,0 0 11 0,0 0-12 0,0 0-37 15,0 0-16-15,0 0-4 0,0 0-1 0,0 0 17 16,0 0 16-16,-3 24 17 0,2-13 5 0,-2 2-14 16,3-1-8-16,0 0-7 0,3 1-5 15,0-3 6-15,-1 0 1 0,4-2-3 0,-2 0 5 16,3-1-1-16,-4 0 0 0,4 0 4 0,-4-3 4 16,6-1 0-16,-6 0 5 0,3-2 3 0,-2 0-2 15,4 0 2-15,0-1-1 0,2 0-5 0,-1 0-9 16,1-2-5-16,2-1-6 0,-1-1-5 15,1 1 5-15,-2 0-6 0,1 2-3 16,1 0-3-16,2 1-4 0,-3 0-2 0,0 1 2 16,-1 3 2-16,1 2-6 0,0 2 1 0,0 1-3 15,0 0 2-15,-2 1 3 0,0-1 0 0,-2 0 1 16,-2 2-2-16,2-2 2 0,-4 2 3 0,2 0 2 16,-4 0 10-16,0 1 1 0,-1 0 2 0,0 0 4 15,-4 1-3-15,-1-2-7 0,-3 2 1 16,-3-3-9-16,0 3-4 0,-3-3 0 0,-3 1-4 15,0-1-5-15,3-1-6 0,-4 1-3 0,3-3-20 16,-2 0-25-16,3-1-39 0,-3-1-48 0,-1-2-55 16,2-1-66-16,1 1 5 0,6-3-475 0</inkml:trace>
  <inkml:trace contextRef="#ctx0" brushRef="#br0" timeOffset="19066.36">19492 3302 2407 0,'0'0'-166'0,"0"0"45"0,0 0 75 16,0 0 85-16,0 0 3 0,0 0-53 0,0 0-13 15,0 0 1-15,0 0 4 0,0 0 8 0,134-64 0 16,-103 57 2-16,-1 1-11 0,1-1-19 15,-2 0-22-15,-2 0-29 0,-5 1-36 0,-1-1-53 16,0 0-75-16,-1 1-46 0,-4 1-3 0,-6 2-372 0</inkml:trace>
  <inkml:trace contextRef="#ctx0" brushRef="#br0" timeOffset="19527">19911 2916 2023 0,'0'0'-200'0,"0"0"68"0,0 0 67 16,0 0 111-16,0 0 22 0,0 0-44 0,0 0-32 16,0 0 1-16,0 0 1 0,0 0 2 0,0 0 7 15,0 0-1-15,0 0 2 0,0 0-3 16,108-26-1-16,-97 28-3 0,0 1-2 0,-3 1 0 16,1 1-1-16,-5 0 3 0,1 0 2 0,-2 1 5 15,-2 1 6-15,-1 1 9 0,0 0 6 0,0 2 1 16,-1 3 1-16,-4-2-5 0,1 1 1 0,0 1-3 15,-3-1-3-15,4 0-6 0,-2-1-7 16,3 0-2-16,1-2-7 0,0-1 1 16,1 1-6-16,0-2-5 0,3 0-1 0,2 0-3 15,-1-2-3-15,6 0-3 0,0-1 1 0,0-2-6 16,3 0 1-16,4-1-4 0,1 1-14 0,2-2-25 16,0 0-43-16,1 0-72 0,-4 0-76 0,1-2 6 15,-2 1-45-15,-8 1-159 0</inkml:trace>
  <inkml:trace contextRef="#ctx0" brushRef="#br0" timeOffset="19894.12">20577 3156 2034 0,'0'0'-185'0,"0"0"-33"0,0 0 109 0,0 0 169 16,0 0 57-16,0 0-21 0,0 0-41 16,0 0-11-16,0 0-11 0,0 138-9 0,0-114-5 15,2 0-3-15,-1-2 1 0,-1 1-6 0,0-1-1 16,0-2-7-16,0 0-7 0,0-1-2 16,0-3-15-16,0 0-15 0,0-1-25 0,0-2-31 15,0-3-58-15,0 1-102 0,0-3-84 0,0-3-540 0</inkml:trace>
  <inkml:trace contextRef="#ctx0" brushRef="#br0" timeOffset="20163.32">20398 3375 2380 0,'0'0'-160'0,"0"0"30"15,0 0 60-15,0 0 85 0,0 0-9 0,0 0-41 16,0 0-4-16,0 0 23 0,0 0 21 16,0 0 16-16,0 0-3 0,120-8 0 0,-90 4 0 15,2 2-4-15,-2 1-5 0,2-2-10 0,-2 1 6 16,1 0-8-16,-3 1-2 0,-1 1-2 0,-3-2-18 16,0 2-22-16,-7 0-38 0,2 0-59 15,-7-1-88-15,1 1-121 0,-6 3-470 16,-1-2 489-16</inkml:trace>
  <inkml:trace contextRef="#ctx0" brushRef="#br0" timeOffset="26486.2">21283 3255 200 0,'0'0'188'0,"0"0"-176"0,0 0 39 0,0 0 43 16,0 0 20-16,0 0 13 0,0 0-18 0,0 0-4 15,0 0 18-15,0 0 16 0,0 0-3 0,0 0-27 16,-9-11-24-16,9 5-23 0,0-1-11 0,0 1 0 15,0-2-7-15,0-2-8 0,2 1-7 16,2-2-5-16,-1-3-4 0,3 0 0 0,-2 0 0 16,2 0-1-16,-1-1 1 0,2 1 4 0,0 0 0 15,-1 1 1-15,-1 1 8 0,-3 4 4 16,1 2 9-16,0 3 11 0,-3 2 0 0,0 1-10 16,0 0-15-16,0 0-21 0,-3 1-25 0,2 3-10 15,-1 2-1-15,0 4 7 0,-2 5 12 0,2 4 6 16,-3 4 3-16,1 0-1 0,-1 4 1 15,3 1-3-15,-1-1 2 0,0 2 0 0,2-1-3 16,0-1 1-16,0-2-1 0,0-2-5 0,-2-2-11 16,0 0-16-16,2-1-27 0,-4-3-31 15,3-1-38-15,-2 0-41 0,1-3-64 0,0-3-83 0,2-2-14 16,-1-4-585-16</inkml:trace>
  <inkml:trace contextRef="#ctx0" brushRef="#br0" timeOffset="27001.81">21591 3084 1761 0,'0'0'-145'0,"0"0"47"15,0 0 62-15,0 0 91 0,0 0 20 0,0 0-27 16,0 0-43-16,0 0-13 0,0 0 5 0,0 0 0 15,0 0 2-15,0 0 6 0,0 0-1 16,87-33-1-16,-76 38 0 0,-1-1-1 0,1 2 0 16,2-1 5-16,-3-1-1 0,-2 2 1 0,1 0-3 15,-2-1-4-15,-3 1-2 0,-1 0 1 0,-3 0 10 16,0 1 12-16,0 1 7 0,-6 2 5 16,-2 1-5-16,-3-1-8 0,1 0-4 0,-3-1-4 15,2 1-5-15,1-2 0 0,0-1-10 16,3-2-5-16,3 0-9 0,2-2-22 0,0 0-21 0,2-1-27 15,0-2-10-15,4 1 11 0,1-1 24 0,5 0 27 16,3 0 18-16,1 0 11 0,4 0 3 16,0 0 1-16,1 0 2 0,1 0-2 0,-3 0-3 15,1 4 4-15,-4 0 3 0,2 2 0 0,-5 1 8 16,2 1-1-16,-4 0 2 0,-1 1 3 16,-2-2 2-16,-2 1 15 0,-2 1 8 0,-1 0 7 15,-1 0 7-15,0 2-1 0,0-1-1 0,-4 1 1 16,-3 0-5-16,0 1-6 0,0 1 2 0,-2-3-4 15,-1-1 4-15,-1 0 1 0,1 1-2 16,-4-1-5-16,2-1-6 0,-3 1-6 0,-2-1-8 16,-2 0-1-16,1-1-6 0,-3 1-7 0,2-1-8 15,0-1-11-15,0 0-24 0,2-3-35 16,3 0-42-16,1 0-81 0,2-2-99 0,1-1-61 16,6 0-451-16,0 0 557 0</inkml:trace>
  <inkml:trace contextRef="#ctx0" brushRef="#br0" timeOffset="27434.35">22092 2781 2088 0,'0'0'-115'0,"0"0"31"0,0 0 42 16,0 0 70-16,0 0 9 0,0 0-17 15,0 0-18-15,0 0-2 0,0 0-2 0,0 0 4 16,0 0-6-16,0 0 1 0,132-29 4 16,-118 32 1-16,-3 2 4 0,1-1-2 0,0 2 3 15,-3-1-7-15,-3 1 5 0,0-2-3 0,-3 2-3 16,-2 0 9-16,-1 0 2 0,0 1 10 15,0 0 3-15,-3 1 4 0,-4 2-5 0,-2 0-2 0,-3 1-1 16,0 0-7-16,0-1 2 0,-3 1-4 0,2-2 3 16,-2 3-5-16,2-2 5 0,1-1-1 15,4 0-6-15,2-1 2 0,2-1-6 16,3 0-4-16,1-1 0 0,0 0 0 0,2-2-4 0,6 1 4 16,1-2 3-16,3-1-3 0,4 1 2 0,4-2 0 15,4-1 1-15,-2 0-4 0,6 0-6 16,-3 0-17-16,-2 0-29 0,-2 0-19 0,-3 0-38 15,-2 0-61-15,0 0-119 0,-4-1-87 16,-5 1-684-16</inkml:trace>
  <inkml:trace contextRef="#ctx0" brushRef="#br0" timeOffset="28472.98">17860 4106 905 0,'0'0'-28'16,"0"0"77"-16,0 0 85 0,0 0 47 0,0 0 18 16,0 0-42-16,0 0-50 0,0 0-31 0,0 0-20 15,0 0-23-15,0 0-14 0,0 0 1 16,-25 26 4-16,18-1 11 0,1 7 10 0,-2 6 1 15,-2 2-4-15,1 3-5 0,0 1-2 0,1-2-11 16,3-1-9-16,1-2-4 0,1-3-10 16,2 0 0-16,1-6-1 0,0 2-4 0,0-7-5 15,1-3-9-15,4-5-5 0,0-4-3 0,2-2-2 16,-4-3 2-16,3-2-3 0,-3-2 2 0,-1-3 6 16,2 0 13-16,-4-1 22 0,2 0 20 0,-2-1 14 15,0-4-9-15,0-3-13 0,0-4-17 16,0-1-14-16,-6-5 0 0,4-2-2 0,-4 0-3 15,0 1-5-15,-3-2 6 0,0 1 7 0,-1 4 10 16,-1 1 9-16,0 1-3 0,-1 3 2 0,-3 3 2 16,2 1-6-16,-5 3-5 0,1 4-9 0,-2 0-14 15,-4 5-2-15,-1 4 6 0,-2 5 4 16,0 2 3-16,-2 2 7 0,5 1 0 16,2-1 2-16,1 1 0 0,3-2-1 0,5-1-3 0,3 0 0 15,4-1-1-15,0 1-3 0,4-4-9 0,1-1-13 16,4 0-10-16,7-2-9 0,4-1 10 15,4-2 13-15,4-4 13 0,5-2 11 0,3 0-1 16,1-8-1-16,0-3-3 0,5-2-12 16,-5-1-24-16,-1 1-41 0,-2-1-49 0,-5-1-79 15,0-1-120-15,-8 5-1 0,-6 4-520 0</inkml:trace>
  <inkml:trace contextRef="#ctx0" brushRef="#br0" timeOffset="28852.13">18152 3890 2725 0,'0'0'-242'0,"0"0"39"0,0 0 67 0,0 0 111 16,0 0 60-16,0 0-14 0,0 0-27 15,0 0-6-15,0 0 4 0,0 0 4 0,0 0 0 16,0 0-2-16,128-2-6 0,-118 7-1 16,0 1 0-16,-4 1 4 0,1 0 4 0,-5-1 2 15,3 0 7-15,-4 1 8 0,-1 0 6 0,0 0 7 16,0 2 5-16,0 1 3 0,-5 3 0 0,2 0-1 16,-1 0-5-16,-3 1-7 0,-2 1-5 0,3-1-4 15,0 0-7-15,-1-2-1 0,4 1-2 0,-3 0-5 16,6-2 0-16,0 0-6 0,0 0-5 15,0-2-4-15,5-1-3 0,-1 0-4 0,4-1-5 16,1-1-1-16,3-1-4 0,-2-1-13 0,6-2-28 16,-1-1-52-16,4 1-74 0,-5-2-87 0,4 0-55 15,-7 0 26-15,-2-3-418 0</inkml:trace>
  <inkml:trace contextRef="#ctx0" brushRef="#br0" timeOffset="29334.27">18783 4105 1869 0,'0'0'-46'0,"0"0"63"16,0 0 68-16,0 0 6 0,0 0-38 15,0 0-43-15,0 0-5 0,0 0 11 0,0 0 12 0,0 0 18 16,0 0 5-16,-116 130 7 0,100-98 6 16,2-3-3-16,3 4-7 0,1 0-4 0,2 1-15 15,0-2-11-15,5 1-6 0,0-2-14 16,2-1-6-16,1-2-5 0,0-2-14 0,3-3-17 0,5-2-15 15,2-3-21-15,2-1-27 0,7-5-22 16,0-2-37-16,4-5-61 0,5-2-112 0,-7-3-77 16,-7 0-640-16</inkml:trace>
  <inkml:trace contextRef="#ctx0" brushRef="#br0" timeOffset="29533.51">19199 4246 2227 0,'0'0'-174'0,"0"0"31"15,0 0 100-15,0 0 123 0,0 0-6 0,0 0-43 0,0 0-17 16,-62 134-3-16,49-110 6 0,0-1 0 16,-4 1-4-16,0-1-4 0,-3 0-9 0,4 0-13 15,-3-4-19-15,1 1-24 0,1-5-40 0,5-4-79 16,2-3-117-16,6-2-83 0,-1-3-481 0</inkml:trace>
  <inkml:trace contextRef="#ctx0" brushRef="#br0" timeOffset="29731.65">18963 4284 2032 0,'0'0'8'15,"0"0"26"-15,0 0 21 0,0 0 8 0,0 0-36 16,0 0-53-16,0 0-9 0,0 0 8 0,0 0 15 15,0 0 17-15,0 0 11 0,0 0-1 16,0 0-3-16,52 73 2 0,-34-59-11 0,2 1 0 16,2-2-6-16,-2-1-14 0,2 0-12 0,3 0-27 15,-2-2-37-15,-2 0-56 0,0-2-93 16,0-1-145-16,-4-1-434 0,-7-2 431 0</inkml:trace>
  <inkml:trace contextRef="#ctx0" brushRef="#br0" timeOffset="29990.49">19498 4296 1961 0,'0'0'221'16,"0"0"-316"-16,0 0 42 0,0 0 69 15,0 0 24-15,0 0-21 0,0 0-3 0,0 0 13 16,0 0 8-16,0 0-1 0,0 0 2 0,-1 143-3 15,3-119-5-15,2 1-4 0,-3 0-7 16,4-2-7-16,-2-1-3 0,0-2-5 0,3-1-11 16,1-3-7-16,-1-1-14 0,2-2-12 0,1-3-17 15,1-2-26-15,1-1-36 0,0-2-45 0,0-3-72 16,1-2-130-16,-2 0-6 0,-1 0-542 0</inkml:trace>
  <inkml:trace contextRef="#ctx0" brushRef="#br0" timeOffset="30192.99">19400 4408 2016 0,'0'0'548'0,"0"0"-638"16,0 0 40-16,0 0 55 0,0 0 9 0,0 0-19 15,0 0-12-15,0 0 8 0,0 0 19 16,0 0 3-16,0 0-1 0,0 0-9 0,141 6-10 15,-108-11-23-15,-1 0-43 0,2-1-78 0,-3-1-129 16,-8 4-193-16,-10-1-574 0</inkml:trace>
  <inkml:trace contextRef="#ctx0" brushRef="#br0" timeOffset="30728.38">19929 4591 2694 0,'0'0'-175'0,"0"0"91"0,0 0 110 16,0 0 101-16,0 0-61 0,0 0-90 0,0 0-40 15,0 0-18-15,0 0 3 0,0 0 25 16,0 0 25-16,0 0 23 0,0 0 8 0,0 0-1 15,36-47-2-15,-16 42 1 0,-3 2 2 0,0 2-7 16,0 1 1-16,-3 0-1 0,-1 0 0 0,0 6 4 16,-1 1-1-16,-2 1 1 0,-3 2-7 15,1 1 4-15,-2 1-3 0,-6 1-3 0,0 1 1 16,-6 0-12-16,-2 0 0 0,-5 1 0 0,0 0 4 16,-5 0 1-16,-1 0 4 0,-1-1 2 15,2-1 0-15,-1-2 8 0,-1 2 1 0,2-4 5 16,0-2-1-16,7 0 2 0,1-4-5 0,3 0-12 15,4-2-52-15,3-1-64 0,0 0-15 0,9 0 2 16,2-1 48-16,4-4 52 0,2 0 17 0,3 1 7 16,1-1-1-16,0 1 0 0,-2 1 0 0,0 2 3 15,-1 1 2-15,-4 0 9 0,3-1 1 16,-3 6 6-16,4 1 11 0,-7 0 2 0,3 1 7 16,-2 1 1-16,-4 2 0 0,-1-2 11 0,0 2 6 15,-6 0 14-15,-1 3 8 0,-1-2-4 0,-7 1-11 16,-2-1-11-16,-1 1-10 0,-2-1-2 15,-4 1 4-15,-1-3-5 0,-3 1-5 16,1-1-9-16,-2 3-1 0,1-3-7 0,-2 1-18 16,0-1-20-16,0-4-38 0,4 1-64 0,4-1-109 15,5-3-115-15,2-1-740 0</inkml:trace>
  <inkml:trace contextRef="#ctx0" brushRef="#br0" timeOffset="30936.64">20422 4748 2381 0,'0'0'-196'0,"0"0"45"0,0 0 127 0,0 0 124 15,0 0-20-15,0 0-50 0,0 0-22 0,0 0-10 16,0 0-7-16,0 0-7 0,6 127-29 15,-13-109-7-15,-7-2-19 0,-1 2-80 0,-3 0-146 16,2-6-114-16,7-2-763 0</inkml:trace>
  <inkml:trace contextRef="#ctx0" brushRef="#br0" timeOffset="31537.32">21209 4293 1753 0,'0'0'-220'0,"0"0"84"16,0 0 118-16,0 0 66 15,0 0-23-15,0 0-32 0,0 0-6 0,0 0 4 0,-41 142 2 16,40-109 5-16,0-1 8 0,1 2 4 0,-1-2 4 16,-3 1 1-16,1 0-4 0,0-1 1 15,-4-4-5-15,4 1-4 0,-4-3 0 0,-1-2-4 16,3-4 1-16,-2-4-2 0,3 2 0 0,-2-4 0 16,2-3-7-16,-3 0-4 0,5-4-4 0,-3 0 0 15,2-2 2-15,0-3-5 0,-1-2-18 0,0 0-37 16,1 0-48-16,-4-7-25 0,5-1 1 15,-2-4 32-15,0-3 52 0,1-5 38 16,0-2 28-16,0-5 11 0,2-4 16 0,-1-4 14 0,1-4 12 16,0-3 7-16,-2-4-5 0,3-3-1 15,0-3-6-15,4 0 2 0,0 2 13 0,2 5 5 16,3 4 10-16,-2 6-1 0,4 9-8 0,-3 6-16 16,1 6-21-16,2 6-15 0,1 4-14 0,-1 3 0 15,4 1 1-15,0 0 4 0,3 6 6 0,2 3 4 16,-2 3 1-16,0 2 2 0,-3 3-2 15,3 1 0-15,-3 2 3 0,-1 2-4 0,-2-1-3 16,0-2-5-16,-2-2-4 0,0 1 0 16,-2-4 1-16,-3-2 7 0,-2-2 10 0,-3 0 17 15,0-2 20-15,-5-1 8 0,-4-3 3 0,-3 2-13 0,-3-2-22 16,-2 0-18-16,-4 0-12 0,-4-2-14 16,1 0-9-16,-5-1-13 0,3 0-26 0,0-1-36 15,2 0-46-15,6-1-91 0,2-2-133 0,7 0-35 16,4 0-583-16</inkml:trace>
  <inkml:trace contextRef="#ctx0" brushRef="#br0" timeOffset="32029.29">21727 4353 2002 0,'0'0'-63'0,"0"0"37"0,0 0 80 15,0 0 36-15,0 0-26 0,0 0-37 0,0 0-10 16,0 0-7-16,-110 125 0 0,96-106-5 16,-1 1-4-16,2-3 1 0,3 1-1 0,-2 0-1 15,1-3-3-15,-1-1 0 0,4-1-3 0,0 0-4 16,4-4-3-16,0-1-14 0,2-4-13 0,2 0-9 15,0-2-8-15,0-2 0 0,3 0 12 16,1 0 19-16,2-6 18 0,1-2 16 0,1-2 6 16,3-4 3-16,-2-1 0 0,0-1 9 0,1-3 3 15,0-2 2-15,0-2 4 0,1-5-6 0,-1-1-2 16,0-5-6-16,2-3-7 0,-1-1-6 16,3-1-1-16,-3 0-3 0,-1 5 3 0,0 6 14 15,-3 7 6-15,0 6 9 0,-4 6-1 16,2 3-9-16,-4 4-10 0,-1 2-11 0,2 0-9 15,-2 2-4-15,1 6 6 0,3 2 6 0,1 5 14 16,0 5-1-16,2 3-2 0,1 1-2 0,-2 1-6 16,1 1 6-16,1-2 0 0,0 1 2 15,-1-2-7-15,2-2-4 0,-2 0-9 0,0-4-11 16,0-2-5-16,-2-2-20 0,-2-1-18 0,2-2-28 16,-3-2-43-16,-1-1-64 0,-1-1-108 0,0-3-101 15,0-1-175-15,0-1-9 0</inkml:trace>
  <inkml:trace contextRef="#ctx0" brushRef="#br0" timeOffset="32155.55">21607 4459 1828 0,'0'0'104'0,"0"0"-20"0,0 0 16 16,0 0-11-16,0 0-47 0,0 0-60 16,0 0-17-16,0 0 15 0,0 0 10 0,0 0 1 15,0 0-23-15,0 0-36 0,0 0-60 0,144-9-129 16,-119 7-157-16,-11-1-838 0</inkml:trace>
  <inkml:trace contextRef="#ctx0" brushRef="#br0" timeOffset="32518.04">22053 4380 1902 0,'0'0'-25'0,"0"0"-24"15,0 0 57-15,0 0 70 0,0 0-27 0,0 0-39 16,0 0-12-16,0 0 0 0,0 0 0 16,128-9 1-16,-115 13 0 0,0-1-1 0,-1 2 0 15,-3-2-2-15,-1 3 4 0,1-1 1 0,-6 2 7 16,0 2 6-16,-3-1 1 0,0 1 2 0,-7 0-3 16,-1 2-5-16,-2 0 2 0,-2 1 0 15,0-2 0-15,0 2 3 0,-3-1 3 0,5 1 3 16,-3 1 6-16,1 0 11 0,1-1 7 0,1-1 6 15,0 2 1-15,4-3-8 0,2 0-8 16,0 1-11-16,4-2-9 0,0 1-8 0,0-2-3 16,0-1-3-16,5-2-5 0,1 0-3 0,3-2-1 15,3-1-3-15,3-1-2 0,1-1-5 0,1 0-14 16,4-1-16-16,0-2-16 0,-2-2-23 16,0-1-21-16,2 1-30 0,-3-1-52 0,1 1-68 15,0-1-97-15,-5 1-9 0,-5 3-493 0</inkml:trace>
  <inkml:trace contextRef="#ctx0" brushRef="#br0" timeOffset="32867.57">22190 3784 1978 0,'0'0'-108'0,"0"0"56"0,0 0 81 0,0 0 56 16,0 0 2-16,0 0-25 0,0 0-13 16,0 0 5-16,0 0 4 0,134 128-2 0,-107-94-3 15,1 1-4-15,-2 2-1 0,1-1-8 0,-3-1-3 16,-2-1-6-16,1-1-5 0,-7-1 0 0,-1 2-5 15,-1-3-6-15,-4 0-3 0,-2-2-4 0,0 0-5 16,-3-3-2-16,0 1-1 0,-4-4-1 0,-1 1-6 16,0 0-8-16,0-4-20 0,0 1-11 0,0-1-14 15,-4-3-26-15,-1-1-29 0,3 0-46 16,-1-2-74-16,1-1-145 0,-1-3-71 0,2-4-625 0</inkml:trace>
  <inkml:trace contextRef="#ctx0" brushRef="#br0" timeOffset="33145.48">22901 4115 2589 0,'0'0'-112'0,"0"0"4"16,0 0 48-16,0 0 78 0,0 0 39 0,0 0-29 15,0 0-20-15,0 0-5 0,0 0-4 16,125-33-7-16,-94 31-8 0,-2 1-4 0,-2 0-6 16,0 0-4-16,-5 1-26 0,-2-2-53 15,0 2-74-15,-5 0-135 0,-4 0-127 0,-5 0-592 16</inkml:trace>
  <inkml:trace contextRef="#ctx0" brushRef="#br0" timeOffset="33325.62">22968 4302 2281 0,'0'0'-100'0,"0"0"29"0,0 0 93 16,0 0 53-16,0 0-13 0,0 0-29 0,0 0-10 15,0 0-22-15,0 0-18 0,123 11-26 0,-97-11-36 16,2 0-49-16,-1-3-107 0,-2 2-173 0,-8-1-91 16,-3 1-418-16</inkml:trace>
  <inkml:trace contextRef="#ctx0" brushRef="#br0" timeOffset="38114.61">17627 5531 623 0,'0'0'91'16,"0"0"-2"-16,0 0 61 0,0 0 49 0,0 0 14 16,0 0-49-16,0 0-65 0,0 0-44 0,0 0-29 15,0 0-31-15,0 0-19 0,0 0-2 16,-23-24 1-16,31 20 17 0,5-2 9 0,3-2 2 16,1 3 0-16,0-2 1 0,6 0 3 0,1 2 0 15,-2 0 9-15,1 2 2 0,4 2-3 0,-5 1 1 16,-2 0-5-16,0 5-1 0,-1 4 1 0,-7 0-2 15,1 1-5-15,-2 1 3 16,-4 2 0-16,0 0 3 0,-5 2 6 0,-1-3 3 16,-1 3 3-16,-1-1-1 0,-7 3 1 0,0-2-2 0,-5 0-1 15,1 1 2-15,-1 0-2 0,-3-2-3 16,3 2-3-16,-5-1 0 0,4 1-2 0,-3 0 4 16,2-2 3-16,0 0 0 0,2 0-1 0,1-2-3 15,2-2-3-15,3-1-4 0,3 0-3 16,1-2-7-16,3-2-3 0,0 1 0 0,6 1 2 15,-2-3 3-15,5 1 4 0,2 0 3 0,4-1 0 16,-2 0 1-16,6-2 0 0,0-1-1 0,3-1 0 16,0 0-3-16,3-2-7 0,1-4-20 0,2-1-30 15,-4 0-50-15,5 0-63 0,-6 0-107 16,-5 1-105-16,-6 2-755 0</inkml:trace>
  <inkml:trace contextRef="#ctx0" brushRef="#br0" timeOffset="38517.17">18054 5177 2346 0,'0'0'-191'0,"0"0"24"0,0 0 39 16,0 0 102-16,0 0 48 0,0 0-10 0,0 0-19 16,0 0-2-16,0 0 3 0,0 0 3 0,0 0 7 15,124-36-2-15,-102 36 0 0,0 0 1 0,-2 0-3 16,-2 1 4-16,-4 2 1 0,1 1-5 16,-3 1 1-16,-3 1-2 0,-5 0-2 0,3 1 11 15,-6 1 8-15,-1 1 14 0,0 0 10 0,0 2 8 16,-8 3-2-16,3-1-6 0,-4 2-3 0,-1 0-5 15,1-1 0-15,0 0-2 16,-1 1-5-16,3-3-10 0,4 0-7 0,1-1-5 16,1-2-8-16,1 1-1 0,0 0-7 0,4-2-6 15,4-1-1-15,2 0-3 0,1-3 0 0,3 1-3 0,4-3-10 16,3 0-16-16,3-2-41 0,0 0-66 16,3 0-107-16,-2-2-113 0,-6 0-186 0,-7 1-20 0</inkml:trace>
  <inkml:trace contextRef="#ctx0" brushRef="#br0" timeOffset="38779.35">18841 5464 2176 0,'0'0'-79'0,"0"0"55"16,0 0 92-16,0 0 26 0,0 0-25 16,0 0-28-16,0 0-1 0,-2 129-4 15,2-104-9-15,0 2-8 0,2-1-6 0,0-1-6 0,3 1-1 16,-2 0-5-16,1-2-2 0,1-1-5 16,-3-3-11-16,-1-3-18 0,0-1-22 0,-1-3-19 15,1-3-37-15,-1-2-51 0,4-2-105 0,-2-2-160 16,-1-3-257-16,0 0 45 0</inkml:trace>
  <inkml:trace contextRef="#ctx0" brushRef="#br0" timeOffset="39016.1">18709 5627 1865 0,'0'0'309'0,"0"0"-444"15,0 0 63-15,0 0 114 0,0 0 35 16,0 0-25-16,0 0-33 0,0 0 0 0,0 0-2 16,135 9 1-16,-100-7-3 0,-1-2-4 0,2 0-3 15,-3 0-3-15,-3 0 1 0,-5 0-5 16,2-2-4-16,-5-1-10 0,-1-1-15 0,-2 1-20 16,1 0-25-16,-7-1-25 0,2 1-38 0,-4-1-65 15,1 2-111-15,-6 1-52 0,-2-1-617 0</inkml:trace>
  <inkml:trace contextRef="#ctx0" brushRef="#br0" timeOffset="42501.36">19410 5567 1538 0,'0'0'-177'0,"0"0"43"0,0 0 95 15,0 0 108-15,0 0 1 0,0 0-42 0,0 0-41 16,0 0-1-16,0 0 9 0,0 0 3 0,0 0 9 16,0 0 3-16,72-63 7 0,-56 57 7 0,-1 1 9 15,2 1 8-15,-3 2 4 0,2 1 1 16,-3 1-5-16,-3 0-6 0,0 0-5 0,-1 5-8 15,-2 0 0-15,-2 1-5 0,3 1 0 0,0 1 0 16,-4 1 3-16,-2 3 5 0,2-1 2 0,-3 1 4 16,-1 2-7-16,0 2-3 15,-1-1-2-15,-5 3-2 0,-2-2-1 0,-2 1-2 16,3 0-2-16,-3 1-3 0,-4-2 1 0,3 0-3 0,1 0 0 16,-3-2 1-16,2 0 0 0,-1-2 1 0,3 1 0 15,0-2 3-15,1 0-5 0,0-1 5 0,6 0-1 16,0-3-2-16,1 3 2 0,1-2-4 15,0-1 0-15,3 1-1 0,3-1-1 16,1 0 1-16,2 0-2 0,1-1 1 0,6 1-1 16,-2-2-3-16,5-1-2 0,1-1-4 0,1-2-4 15,5 0-7-15,-1-1-14 0,4 0-20 0,1-5-22 16,0 0-35-16,-1-2-70 0,-5 0-133 0,-4 2-56 16,-9 2-636-16</inkml:trace>
  <inkml:trace contextRef="#ctx0" brushRef="#br0" timeOffset="42884.9">20100 5560 1821 0,'0'0'-83'0,"0"0"42"0,0 0 64 0,0 0 56 16,0 0-15-16,0 0-47 0,0 0-22 0,0 0-1 15,0 0 4-15,0 0 9 0,0 0 0 16,0 0 7-16,0 0 6 0,-130 52 10 0,115-35 9 16,-1 3 1-16,1-1-3 0,0 1-2 15,4 1-8-15,3-1-4 0,5 0-2 0,1 0-9 16,2-2-5-16,0-2-3 0,5 1-4 0,4-3 0 16,7-2 0-16,-2-2 1 0,5-2 2 0,2-2 1 15,0-4-1-15,4 0-1 0,-1-2-2 0,-1-2 6 16,-2-3 4-16,-1-3 4 0,1-3 2 15,-3 1 3-15,2 0 3 0,-3-2 3 0,-5-1 6 16,-1-1-5-16,-2 2-2 0,-6-2 0 0,-3-1-5 16,0 0-2-16,0-1-6 0,-10 0-7 0,-1 0-13 15,-3-1-5-15,-3 2-10 0,-3 1-8 16,0 2-11-16,-1 2-23 0,2 0-38 0,-2 5-57 16,1 1-97-16,8-1-124 0,2 3-47 0,3 0-520 0</inkml:trace>
  <inkml:trace contextRef="#ctx0" brushRef="#br0" timeOffset="43318.2">20318 5249 1799 0,'0'0'-92'0,"0"0"45"0,0 0 63 15,0 0 32-15,0 0-20 0,0 0-31 16,0 0 1-16,0 0 3 0,0 0 0 0,0 0 5 16,0 0-2-16,0 0 5 0,0 0 1 0,0 0 5 15,130-4 3-15,-115 10 4 0,-3 1 4 16,-2-1-3-16,0 1-3 0,-2 0-8 0,-3 1-3 15,0 2-4-15,-3-2 2 0,0 1 5 0,-2 1 5 16,0-1 6-16,0 2 6 0,-8 0 2 0,2 2 1 16,-6 1 0-16,-1 0 1 0,-2-2-3 15,-1 0 7-15,3 0 2 0,-3-1 2 0,5-2 0 0,1 1-3 16,0 1-6-16,4-1-6 0,1 0-7 16,1 0-12-16,2-3-4 0,2 0-5 0,0-2 0 15,5 1-2-15,3 0-4 0,4-3 1 0,3 1-5 16,3-4-1-16,6 0-4 0,2 0-14 0,2-2-17 15,0-3-26-15,0-1-35 0,-1-1-41 16,-3 0-87-16,1 1-135 0,-7 2-31 0,-7 1-565 0</inkml:trace>
  <inkml:trace contextRef="#ctx0" brushRef="#br0" timeOffset="43664.37">20932 5445 1917 0,'0'0'-15'16,"0"0"14"-16,0 0 67 0,0 0 42 0,0 0-14 15,0 0-21-15,0 0-6 0,0 0-5 0,0 0 0 16,0 0-11-16,0 0 0 0,27 133-3 16,-24-113-4-16,-1 0-7 0,-1 2-5 15,2-1-7-15,1-2-9 0,-1 3-3 0,-2-3-6 16,4 1-4-16,-3 0-4 0,0-3 1 0,-1-2-4 16,2 0-7-16,1-2-12 0,-2 0-19 0,-1-4-22 15,4 0-29-15,-3-2-31 0,1-2-54 0,-3-1-82 16,2-2-171-16,2-1-101 0,-4-1-465 0</inkml:trace>
  <inkml:trace contextRef="#ctx0" brushRef="#br0" timeOffset="43911.25">20768 5682 2267 0,'0'0'-71'15,"0"0"33"-15,0 0 52 0,0 0 34 0,0 0 0 16,0 0-18-16,0 0 0 0,0 0 0 16,0 0-3-16,0 0-7 0,0 0-5 0,144 4 0 15,-116-8 0-15,-2 1 4 0,4-1-1 0,-4 1-1 16,-1-2-5-16,1 1-2 0,-4 1-4 0,1-1-4 16,1 1 0-16,-2-2-8 0,-2 3-5 15,-2-1-15-15,-3 1-17 0,-2 1-24 0,-4 0-39 16,-1 1-64-16,-5 0-129 0,0 0-160 15,0 0-867-15</inkml:trace>
  <inkml:trace contextRef="#ctx0" brushRef="#br0" timeOffset="48857.36">21697 5304 837 0,'0'0'83'0,"0"0"-22"16,0 0 67-16,0 0 42 0,0 0 11 0,0 0-51 15,0 0-57-15,0 0-22 0,0 0-4 0,0 0 2 16,0 0 1-16,0 0 0 0,-7 30-6 0,1-16-1 16,0 1-2-16,1 0-5 0,1 2 0 0,3-2-7 15,1 0-2-15,0-1-5 0,0 1-2 0,0-1-4 16,0-1-3-16,2-2-3 0,3 1-2 16,0-3-2-16,1 2-2 0,1-4 0 0,0-2-1 15,0 0 2-15,6-1 1 0,0-2 3 0,0-1-1 16,5-1-2-16,0 0-3 0,4 0-4 15,-1-3 1-15,-1-1-1 0,0 2 0 16,-2-2 0-16,-2 3 0 0,-2 0 0 0,1 1 0 16,-3 0 1-16,-2 0-2 0,-1 1 2 0,0 3-1 0,-3 1 0 15,0 2 1-15,-2 1 0 0,0 1 2 16,-2 1-2-16,1 0 4 0,-3 2-1 0,0-2 1 16,0 1 2-16,0 0 0 0,-5 0 1 0,0 0-1 15,-3 0 3-15,1 0-1 0,-4 1 0 0,0-1 1 16,-3-2-3-16,-1 1 2 0,-1-2-1 15,1 2-2-15,-4-3-1 0,0 1-2 0,-1-2-2 16,-3 1-6-16,3-1-5 0,-2 0-13 0,0 0-17 16,2-2-22-16,2-1-34 0,1 0-58 15,5-1-91-15,0-2-135 0,4 0-57 0,3 0-502 0</inkml:trace>
  <inkml:trace contextRef="#ctx0" brushRef="#br0" timeOffset="49063.3">21635 5425 1954 0,'0'0'313'16,"0"0"-356"-16,0 0 35 0,0 0 50 16,0 0 6-16,0 0-20 0,0 0-24 0,0 0-5 15,0 0 5-15,145-65-5 0,-120 61-2 0,2 0 0 16,2 1-11-16,-4-1-7 0,2 1-25 15,0 0-42-15,-2 1-52 0,0-1-59 0,0 0-86 16,-2 0-79-16,-7 0 26 0,-5 2-501 0</inkml:trace>
  <inkml:trace contextRef="#ctx0" brushRef="#br0" timeOffset="49501.12">22263 5040 1910 0,'0'0'-23'0,"0"0"25"16,0 0 36-16,0 0 23 0,0 0-5 15,0 0-23-15,0 0-17 0,0 0-1 0,0 0-1 16,0 0 2-16,0 0-1 0,131-13 4 0,-116 17 0 15,0 1-3-15,-2 2 3 0,-3 0-5 16,-1 0-2-16,-2 0-3 0,0 0-1 0,-4-1 0 16,0 1 2-16,-2 0 8 0,-1 1-1 0,0 0 4 15,0 2-1-15,-5 0-5 0,0-1-2 0,-1 0-1 16,-4 0-2-16,0 1-2 0,0 1-1 16,-2-2-2-16,2 0-1 0,1 1 0 0,-1-3-1 15,3 3 0-15,1-1-1 0,2-1 1 0,1-1-2 16,2-1 1-16,1-2-1 0,0 1-4 15,6-1 4-15,2 0-2 0,2-2 2 0,4 0 1 16,3 0-2-16,4-2-2 0,1 0-6 0,0 0-4 16,0 0-6-16,-1-2-5 0,-1 1-9 15,-1 0-7-15,-3 1-15 0,-3 0-18 0,0 0-27 16,-2 0-38-16,0 0-58 0,-1 0-87 0,-2 2-87 16,-2 1-17-16,-4-2-342 0</inkml:trace>
  <inkml:trace contextRef="#ctx0" brushRef="#br0" timeOffset="50735.15">17702 6510 946 0,'0'0'163'0,"0"0"-188"15,0 0 35-15,0 0 63 0,0 0 26 16,0 0-4-16,0 0-36 0,0 0-33 0,0 0-10 16,0 0 13-16,0 0 23 0,0 0 29 0,0 0 11 15,0 0 3-15,-11 16-8 0,11 8-23 16,0 1-7-16,0 2-14 0,0 2-8 0,0-1-2 15,0 1-6-15,0-3-3 0,0-1-6 0,0 0-3 16,0 0-5-16,0-4 2 0,1 1-1 16,-1-1-1-16,-1-3-2 0,0 0-3 0,1-1-1 15,0-2-6-15,0-2 2 0,0-3-5 0,2-1-1 16,0-3-1-16,0-1-5 0,3-2-1 0,-3-2 0 16,-1-1 1-16,3 0 4 0,-1 0 8 15,-1-3 5-15,0-4-1 0,0-2-1 0,2-2-5 16,-3-2-1-16,-1 1 1 0,0-2 4 0,0 3 0 15,-7-2 1-15,-2 1 1 0,1-1-1 0,-6 1 3 16,1 1 0-16,-3-1 2 0,1 3-4 0,-2 2-1 16,-4 3 0-16,1 0-4 0,0 4 4 15,-1 0 1-15,-3 0 0 0,-2 6 4 0,3 3 0 16,-5 0 2-16,7 3 3 0,1-1 2 0,4 1-4 16,2-1-2-16,4 3-5 0,4-3 3 0,2 2-1 15,3-1 2-15,1-1-2 0,0-1-3 0,3 0-1 16,4-1 0-16,3-2 1 0,1-1 2 15,3-2 0-15,3-1-1 0,4-2 1 0,7-1-1 16,0 0-6-16,0-2-5 0,3-4-7 16,-4-2-13-16,3 1-13 0,-1-3-21 0,-3 1-25 15,2-1-32-15,-1-1-47 0,0-2-111 0,-2 1-118 16,-5 3-217-16,-9 2 19 0</inkml:trace>
  <inkml:trace contextRef="#ctx0" brushRef="#br0" timeOffset="51218.18">17996 6292 2127 0,'0'0'-24'0,"0"0"-39"0,0 0 24 15,0 0 39-15,0 0 17 0,0 0-14 16,0 0-22-16,0 0-5 0,0 0 8 0,0 0 8 15,0 0 6-15,0 0 3 0,0 0 2 0,0 0 0 16,113-8 0-16,-93 12 2 0,-2 0-3 0,-4 2 2 16,0 1-2-16,-1-1 0 0,-3 2 3 0,-6 0 11 15,2 0 11-15,-5 2 12 0,-1-1 8 0,0 3 0 16,-8 1-1-16,-2 1-2 0,0 0-6 16,-3 1-2-16,0 1-4 0,0 0-8 15,1 0-2-15,1-1-5 0,0 0-5 0,2 0-1 16,2-3-6-16,4 1-5 0,2-1-3 0,1-2-5 15,0-1-2-15,1 0-6 0,6 0-4 16,1-2-1-16,5-2-11 0,0 0-6 0,6-4-11 0,1-1-32 16,3 0-29-16,5-1-59 0,-3-6-120 15,-5 1-108-15,-4 2-741 0</inkml:trace>
  <inkml:trace contextRef="#ctx0" brushRef="#br0" timeOffset="51550.4">18660 6561 2075 0,'0'0'-78'0,"0"0"20"0,0 0 68 15,0 0 93-15,0 0 13 0,0 0-44 16,0 0-20-16,0 0 4 0,0 0 7 0,0 0 4 16,0 0 0-16,0 0 0 0,-42 120-7 0,34-99-6 15,3 2-11-15,-2 1-7 0,4-1-9 16,-2 2-6-16,4-2-2 0,0 0-8 0,1-1-3 16,0-1-4-16,0-1-6 0,2-3-5 0,3 2-11 15,-1-4-13-15,3-2-25 0,2-2-28 0,1-1-22 16,4-2-22-16,1-1-17 0,1-4-51 15,3-5-103-15,0 2-157 0,-9 0-776 0</inkml:trace>
  <inkml:trace contextRef="#ctx0" brushRef="#br0" timeOffset="51789.8">19152 6594 2430 0,'0'0'-87'0,"0"0"25"0,0 0 62 16,0 0 72-16,0 0-1 0,0 0-41 15,0 0-15-15,0 0 0 0,0 0 1 0,-89 138-1 16,72-117 2-16,1 1 0 0,-8 0-6 0,3-2-4 16,-2 2-6-16,-6-2-4 0,5-2-5 0,-2 1-10 15,5-4-17-15,1-2-32 0,7 0-44 0,0-3-69 16,4 0-116-16,2-3-131 0,1-3-18 0,3 0-533 0</inkml:trace>
  <inkml:trace contextRef="#ctx0" brushRef="#br0" timeOffset="52012.22">18862 6690 2197 0,'0'0'14'0,"0"0"10"16,0 0 26-16,0 0 6 0,0 0-25 0,0 0-20 15,0 0 2-15,0 0 13 0,0 0 9 16,0 0 8-16,0 0 0 0,0 0 0 0,0 0-5 16,0 0-7-16,97 88-6 0,-81-75-10 0,3-1-5 15,1-1-10-15,-3-1 0 0,-1 2-8 0,0-2-12 16,-1 0-12-16,2-1-29 0,1 1-23 16,-5-1-29-16,6 0-37 0,-5 0-48 0,4-1-113 15,-6-3-131-15,-4-1-663 0</inkml:trace>
  <inkml:trace contextRef="#ctx0" brushRef="#br0" timeOffset="52550.6">19397 6795 1400 0,'0'0'114'0,"0"0"-26"0,0 0 41 16,0 0 37-16,0 0 8 0,0 0-48 0,0 0-31 16,0 0-8-16,0 0-4 0,0 0-9 0,0 0-11 15,0 0-11-15,4 129-13 0,-2-107-12 0,4 0-7 16,-3-1-6-16,3 0-7 0,-2-2-3 16,3-3-3-16,-4-1-5 0,5-1 0 0,-5-2-5 15,4 0-8-15,-4-3-13 0,4 1-22 0,-3-3-28 16,5-2-26-16,0-1-30 0,0-2-45 0,3-1-68 15,-1-1-139-15,-1 0-52 0,-1 0-627 0</inkml:trace>
  <inkml:trace contextRef="#ctx0" brushRef="#br0" timeOffset="52764.61">19341 6917 2431 0,'0'0'-45'0,"0"0"35"0,0 0 47 0,0 0 21 16,0 0-24-16,0 0-39 0,0 0-5 0,0 0 7 15,0 0 7-15,0 0-1 0,0 0-4 0,0 0-3 16,139-34-7-16,-108 27-8 0,0 1-24 16,1 1-42-16,-3 1-59 0,0 0-68 0,-5 0-91 0,0 1-118 15,-3 0-103-15,-11 2-203 0</inkml:trace>
  <inkml:trace contextRef="#ctx0" brushRef="#br0" timeOffset="53268.34">19824 6943 1537 0,'0'0'619'0,"0"0"-644"15,0 0 40-15,0 0 56 0,0 0-6 0,0 0-54 16,0 0-23-16,0 0 8 0,0 0 6 16,0 0 2-16,0 0 1 0,0 0-1 0,0 0 0 15,0 0 1-15,132 7 3 0,-112-3-2 16,0 2 1-16,-6 1-3 0,2 1-2 0,-5 0 0 0,-2 1 0 16,-5 1 1-16,3-1-1 0,-5 1 3 15,-2 0 2-15,0-2 0 0,-4 2 0 0,-4-1-1 16,-5 1-5-16,-2 0-2 0,0 0-1 0,-4-1-1 15,1-1 1-15,-1 0 1 0,0-1-1 0,5-1 0 16,-3 0 2-16,7-3-1 0,0 2-3 0,4-3 0 16,2 1-16-16,4-3-16 0,0 0-6 0,1 0-3 15,8 0 10-15,0 0 16 0,0 0 9 16,4-4 1-16,3 1-1 0,-2 0-5 0,1 1-4 16,0 1 2-16,-1 0 3 0,2 1 5 0,-4 0 5 15,4 0 2-15,-5 2 2 0,0 3 3 0,0 0 3 16,0 1 3-16,-2 1 6 0,1 2 7 15,-1-1 6-15,-1 1 2 0,-2 2 0 0,-4-1-1 16,2 0-4-16,-4 2-3 0,0-1 7 16,-6 0 3-16,-2-1-5 0,0 0 3 0,-2 1-8 15,-5-2-3-15,2 0 5 0,-5 2-5 0,3-3-6 16,-4-1-9-16,-1 2-9 0,2-1-12 0,-1-1-17 16,5 0-31-16,-2-2-52 0,5 0-104 15,0-3-219-15,8 1-545 0</inkml:trace>
  <inkml:trace contextRef="#ctx0" brushRef="#br0" timeOffset="53528.63">20532 7129 2972 0,'0'0'-160'16,"0"0"51"-16,0 0 105 0,0 0 75 0,0 0-21 15,0 0-39-15,0 0-9 0,17 123-2 16,-17-102-6-16,0 1 4 0,0-1-14 0,-1-2-9 16,-9 2-11-16,1-3-22 0,-2-2-24 0,-3 0-25 15,1-1-32-15,-1-4-74 0,2-1-154 16,3-2-111-16,0-3-826 0</inkml:trace>
  <inkml:trace contextRef="#ctx0" brushRef="#br0" timeOffset="54102.12">20804 6723 2073 0,'0'0'-149'15,"0"0"55"-15,0 0 96 0,0 0 57 16,0 0-9-16,0 0-29 0,0 0-11 0,0 0 2 16,0 0 4-16,0 0 9 0,70 141 8 0,-60-110 7 15,1-3 3-15,-3 2-3 0,1 0-1 0,-1-2-6 16,-3-2-2-16,0-2-3 0,-2-3-5 15,-1 0-3-15,-2-2-2 0,0-1-2 0,0-4-4 16,0 0-1-16,0-1-2 0,0-2-4 0,-1-2 0 16,-2-2-4-16,-2-2 1 0,3-1 0 0,-1-2 0 15,-4-1-3-15,5-1-4 0,-3 0-3 16,1-3-7-16,-1-4-3 0,2-2-3 0,-1-3 1 16,0-2 1-16,1-3 6 0,2-1 3 0,1-4 1 15,0-4 5-15,0-3 1 0,0-3 2 16,0-7 3-16,0-1-1 0,0-3-1 0,0-5 2 15,0 1 0-15,1 0 0 0,6 1 2 0,-1 4-1 16,1 6 2-16,1 6 1 0,2 5 1 16,-2 7 0-16,0 4-4 0,1 4-1 0,0 4-4 15,0 4 0-15,1 2 0 0,3 0 1 0,-3 7 1 0,2 2 2 16,-2 5 6-16,-1-1-4 0,1 5 2 16,0-1 0-16,0 1-6 0,1 0 5 0,3-1 1 15,-4-1 1-15,1 0 8 0,-2-1-6 0,-2-2 1 16,-2-2 0-16,-2-1 1 0,-3-1 12 15,0-3 7-15,-5 1 0 0,-5-1-1 0,-4-1-15 16,0-2-7-16,-6 0-14 0,1-1-20 0,-2 0-15 16,-1 0-35-16,2-1-45 0,-1 0-101 0,1-1-196 15,7 0-128-15,5 0-551 0</inkml:trace>
  <inkml:trace contextRef="#ctx0" brushRef="#br0" timeOffset="54379">21352 6670 2153 0,'0'0'176'0,"0"0"-264"0,0 0 63 0,0 0 66 15,0 0 16-15,0 0-30 0,0 0-18 16,0 0-1-16,0 0-1 0,0 0-1 0,32 135-1 16,-30-112 1-16,1-2-1 0,-1-2-1 0,-1 1-1 15,1-4-4-15,-1-1-3 0,1-2-5 0,-2 1-8 16,1-2-16-16,-1-2-31 0,0 0-57 0,0-4-106 16,0 0-195-16,0-3-472 0,0 0 292 0</inkml:trace>
  <inkml:trace contextRef="#ctx0" brushRef="#br0" timeOffset="54598.59">21277 6956 2347 0,'0'0'-29'0,"0"0"24"0,0 0 42 0,0 0 4 15,0 0-27-15,0 0-10 0,0 0 0 0,0 0-1 16,0 0-4-16,0 0-3 0,0 0-1 0,125 0-5 15,-105 0-1-15,0-2-4 0,0 1-7 16,-2-1-11-16,-1 0-16 0,0 0-29 0,-1-1-37 16,-2 1-48-16,-4-1-90 0,-2 0-123 0,-2 2-35 15,-3 0-459-15</inkml:trace>
  <inkml:trace contextRef="#ctx0" brushRef="#br0" timeOffset="54811.09">21289 6708 2262 0,'0'0'-47'0,"0"0"-5"16,0 0 39-16,0 0 39 0,0 0-4 0,0 0-20 15,0 0-8-15,0 0 0 0,0 0-5 0,0 0-6 16,0 0-10-16,132-27-14 0,-103 24-13 0,-3-1-30 15,1 0-46-15,-3 2-84 0,0-1-135 0,-7 2-29 16,-5 0-505-16</inkml:trace>
  <inkml:trace contextRef="#ctx0" brushRef="#br0" timeOffset="55301.02">21745 7044 932 0,'0'0'230'0,"0"0"-11"16,0 0 31-16,0 0-3 0,0 0-88 0,0 0-63 16,0 0-26-16,0 0-8 0,0 0-9 15,0 0-18-15,0 0-5 0,0 0-11 0,45-129-8 16,-35 117 0-16,1 0-2 0,0 0-1 0,-1 2 0 15,1 1 4-15,-2 1 0 0,1 2 5 16,-3 3 1-16,1 0 0 0,-5 2-5 0,-1 1-1 16,1 0-1-16,-3 4-3 0,1 3 8 0,-1 3 0 15,0 2 1-15,0 6-1 0,0 3-5 0,0 3-4 16,0 0-3-16,-1 0 0 0,-2 2-3 16,1-3-2-16,-1-3-4 0,-2 2-11 0,0-3-13 15,1-2-20-15,2-1-22 0,-2-1-26 0,2-3-34 16,0-1-49-16,1-3-88 0,1-1-134 0,0-2-33 15,0-2-543-15</inkml:trace>
  <inkml:trace contextRef="#ctx0" brushRef="#br0" timeOffset="55628.23">21819 6306 1266 0,'0'0'-49'0,"0"0"37"16,0 0 47-16,0 0 50 0,0 0 26 16,0 0 1-16,0 0-9 0,0 0 9 0,0 0 8 15,0 0 0-15,139 144-12 0,-112-108-18 0,-1-1-12 16,1 1-11-16,-1-1-10 0,0 1-4 0,-3-2-10 15,1 0-7-15,-3-1-6 0,-2-1-7 0,0-2-3 16,-3-1-3-16,-4 0-6 0,0-3-2 16,-1 2-3-16,-4-3-3 0,1-2-2 0,-3 0-3 15,-1-4-8-15,0-1-14 0,-1-3-19 0,-3-2-27 16,0-1-28-16,0-2-50 0,-5-1-85 0,-1-1-183 16,0-4-126-16,2-1-527 0</inkml:trace>
  <inkml:trace contextRef="#ctx0" brushRef="#br0" timeOffset="55955.77">22512 6565 1433 0,'0'0'863'0,"0"0"-884"0,0 0 26 15,0 0 37-15,0 0 5 0,0 0-19 0,0 0-21 16,0 0-11-16,0 0-1 0,137-5-12 0,-110 5-16 15,-2 0-25-15,-1 1-52 0,0 0-60 16,-5 1-111-16,-6-1-156 0,-5 1-495 0</inkml:trace>
  <inkml:trace contextRef="#ctx0" brushRef="#br0" timeOffset="56141.34">22529 6823 1890 0,'0'0'84'0,"0"0"15"0,0 0 23 0,0 0 2 16,0 0-52-16,0 0-39 0,0 0-10 0,0 0-11 16,0 0-6-16,130 8-4 0,-100-11-8 15,-2-1-8-15,0 0-17 0,-3 0-28 0,-5-1-36 16,-2 2-47-16,-1 0-77 0,-5 0-138 0,-3 0-89 16,-4 2-652-16</inkml:trace>
  <inkml:trace contextRef="#ctx0" brushRef="#br0" timeOffset="60927.2">17509 7718 821 0,'0'0'88'16,"0"0"-7"-16,0 0 61 0,0 0 51 0,0 0 13 16,0 0-44-16,0 0-46 0,0 0-34 0,0 0-11 15,0 0-18-15,0 0-17 0,0 0-11 16,-69 2-7-16,74-2 2 0,2-1 1 0,3-3 2 15,7 0-6-15,-1-2-2 0,2-1-3 0,3 1-2 16,3 4-2-16,-3 0-3 0,-1 2 0 0,-3 0-2 16,1 2-1-16,-1 3 0 0,-4 2-1 15,-2-1 0-15,2 4-2 0,-5 1 1 0,0-1-2 16,1 2 3-16,-5-2-1 0,1 2 3 0,-5-2 5 16,0 2-3-16,-3 3 3 0,-4-3-4 0,-3 2 0 15,-1 1-1-15,0-1 2 0,-2 0-1 16,0-1 0-16,1-1-1 0,1 1 0 0,-1-1 0 0,-1 1 1 15,4 1 1-15,0-3-2 0,1 1 2 16,0-2 1-16,4 1-3 0,-1-3 0 0,4 3-2 16,0-2 0-16,1-1-2 0,0 1 3 0,3-3-2 15,5 1-2-15,0-2 2 0,4-1-2 16,0 0 2-16,4-2 0 0,-1-2-6 0,5 0-3 16,0 0-6-16,5-2-6 0,-2-3-8 0,0 1-15 15,0-1-19-15,0 2-19 0,-3-1-16 0,-5 2-12 16,3-1-24-16,-5 0-46 0,3 2-77 15,-4-1-71-15,-4 1-381 0,-2-1 472 0</inkml:trace>
  <inkml:trace contextRef="#ctx0" brushRef="#br0" timeOffset="61332.36">17953 7413 2230 0,'0'0'53'0,"0"0"-198"16,0 0 32-16,0 0 96 0,0 0 61 0,0 0 1 15,0 0-21-15,0 0-14 0,0 0-6 0,134-65 9 16,-112 64 3-16,-1 1-2 0,1 0 2 15,-3 5-5-15,-2 1-2 0,-5 1 3 0,-2 3-1 16,-2-2 6-16,-5 3 6 0,-2 2 0 0,-1 0 3 16,0-1-4-16,-6 3-6 0,-6-1-1 0,2 3-4 15,-2-1 0-15,-3 1-2 0,-1 0-3 16,-2 0 2-16,4-1-2 0,-1-1 1 0,2-1 1 16,3-1-3-16,4-1-3 0,0 0 0 0,5-2-4 15,1-1-2-15,0 1-1 0,1-2-4 0,8-2-1 16,2 0-5-16,0-1-3 0,6-1-6 0,2-1-13 15,3-2-16-15,1-1-28 0,4 0-38 16,-3 0-50-16,2-4-78 0,-3 1-115 0,-4 0-14 16,-8 1-547-16</inkml:trace>
  <inkml:trace contextRef="#ctx0" brushRef="#br0" timeOffset="61594.8">18790 7643 2191 0,'0'0'-110'0,"0"0"33"0,0 0 74 15,0 0 80-15,0 0-15 0,0 0-46 0,0 0-9 16,0 0-4-16,-7 128 5 0,13-106-2 0,-2 0 0 15,2 0-2-15,-4-1 0 0,-1 0 0 0,0-3-6 16,-1 2 0-16,0-4-13 0,0-1-15 16,0-3-28-16,0 0-39 0,0-2-65 0,0 1-119 15,0-5-116-15,0-3-508 0</inkml:trace>
  <inkml:trace contextRef="#ctx0" brushRef="#br0" timeOffset="61827.75">18659 7818 2497 0,'0'0'-56'16,"0"0"-35"-16,0 0 48 0,0 0 98 16,0 0 12-16,0 0-33 0,0 0-28 0,0 0-2 15,134-19-1-15,-103 19-3 0,3-1 0 0,-3 0-2 16,0 0 1-16,-2-2 0 0,-4 1-2 0,2 0-5 15,-4-2-17-15,-2 0-18 0,-4 2-33 16,-1-2-49-16,-1 2-53 0,-3 1-101 0,-3 0-125 16,-2 1-16-16,-4 0-491 0</inkml:trace>
  <inkml:trace contextRef="#ctx0" brushRef="#br0" timeOffset="65302.03">19187 8083 1323 0,'0'0'244'15,"0"0"-265"-15,0 0 27 0,0 0 56 0,0 0 15 16,0 0-24-16,0 0-33 0,0 0-4 0,0 0 0 16,0 0 1-16,0 0 10 0,0 0 6 0,-4-16 4 15,10 10 4-15,3-2 4 0,1-2 3 16,-1 1-1-16,2-4 4 0,0 2-6 0,-1 0-3 15,5-3-5-15,-4-1-3 0,1-2-7 0,0 0-5 16,-1-2-3-16,1-2-6 0,2-2 1 16,0-1-4-16,-2-1-2 0,4-2 1 0,-3 3-1 15,-1 1 0-15,1 1 2 0,-6 4 3 0,1 3 1 16,-2 2 3-16,-1 0-3 0,0 4 1 0,-2 1-6 16,-1 2-3-16,-1 3 1 0,0 2-4 0,-1 1 8 15,0 0 3-15,0 0 1 0,0 1 3 16,0 5-5-16,-1 3-4 0,-1 2-3 0,-2 5-2 15,-1 2 0-15,0 0 0 0,-1 4-1 16,2 1 1-16,-2 0 0 0,2 0 0 0,-2 1 3 16,2 0-7-16,-1-1 3 0,3 2-3 0,0-1-1 15,0-2-4-15,-1 3-3 0,1-4 1 0,2-2 0 16,0-2 4-16,0 2-11 0,0-4-7 0,0-2-4 16,0 0-3-16,0-2 1 0,0-2-7 0,2-1-10 15,1-3-14-15,-2 0-13 0,0-1-25 16,1-2-33-16,-1 0-69 0,1-1-123 0,2-1-107 15,-1 0-659-15</inkml:trace>
  <inkml:trace contextRef="#ctx0" brushRef="#br0" timeOffset="65895.75">19972 7771 1261 0,'0'0'11'0,"0"0"45"0,0 0 81 0,0 0 52 15,0 0 0-15,0 0-50 0,0 0-48 0,0 0-22 16,0 0-11-16,0 0-4 0,0 0-5 0,0 0-4 15,0 0 0-15,-25 54-6 0,19-35-2 16,3 1-5-16,-2 2-7 0,1-2-2 0,3 1-3 16,1 0-5-16,0-2-8 0,0 1-1 0,0-3-4 15,-2-1-4-15,2 0 4 0,-1-2-12 16,-5 0-13-16,4-2-18 0,-1 0-23 0,-3 0-21 16,2-3-27-16,-2-1-42 0,3-2-65 15,1-1-106-15,-2-1-102 0,3-3-17 0,1 0-251 16</inkml:trace>
  <inkml:trace contextRef="#ctx0" brushRef="#br0" timeOffset="66190.6">19711 7914 1956 0,'0'0'-29'0,"0"0"17"0,0 0 40 15,0 0 35-15,0 0-7 0,0 0-24 16,0 0-12-16,0 0-6 0,0 0 1 0,0 0 2 16,0 0 2-16,0 0 2 0,135-11-3 0,-107 11 1 15,-4 0-4-15,6 0-6 0,-2 0 0 0,1-1-5 16,1-2-3-16,-3 1 2 0,2 0-4 16,1 0-3-16,-3-1-3 0,-1 1-5 0,1 0-4 15,-5 1-6-15,5-2-9 0,-5 2-16 0,-2 0-18 16,-1 0-18-16,1 0-23 0,-6 0-27 15,4 1-40-15,-5-2-40 0,0 2-37 0,0 0-22 16,-3 0 37-16,-2 0-31 0,-3 0-76 0</inkml:trace>
  <inkml:trace contextRef="#ctx0" brushRef="#br0" timeOffset="70540.97">20468 8025 510 0,'0'0'30'0,"0"0"-42"16,0 0 27-16,0 0 56 0,0 0 31 0,0 0 12 15,0 0-13-15,0 0-23 0,0 0-7 0,0 0 1 16,0 0 11-16,0 0 10 0,0 13 12 16,1-15 2-16,5-1-6 0,-3-2-12 0,6-1-15 15,-1-2-15-15,1 0-8 0,0-4-5 0,3 0-3 16,0 1 1-16,0-2-1 0,-2 0 1 0,3-3-6 15,2 1-4-15,-3 0-4 0,5-1-7 0,-3-1-1 16,0-2-3-16,-1 1-4 0,1 0-5 16,-3-3 0-16,1 3-2 0,-3 0 0 0,0 2 6 15,-3 3 0-15,-3 5 6 0,0 1 1 0,-2 2 1 16,-1 3-4-16,0 1-4 0,0 1-3 0,0 0-8 16,0 0 2-16,0 0-1 0,0 1-1 15,0 4 1-15,-3 5-1 0,1 4 0 0,-3 4 0 16,1 3 0-16,0-1 0 0,-1 3 1 0,1-1-1 15,-2-1 3-15,4 2-5 0,0-1 0 16,-2 1-1-16,0 0-7 0,1-1 7 0,0 0-2 16,0-2 1-16,0 1 0 0,2-3-4 0,-2 1-3 15,0-2-7-15,2-1-6 0,1-1-8 0,-1-2-6 16,0-2-9-16,1 0-5 0,0-2-13 16,0-1-11-16,0-2-10 0,0-1-15 0,0-1-4 15,0-1-26-15,0-1-34 0,0 1-48 0,0-2-76 16,0 1-12-16,0-1-14 15,0-1-191-15</inkml:trace>
  <inkml:trace contextRef="#ctx0" brushRef="#br0" timeOffset="72686.19">17572 8749 473 0,'0'0'34'15,"0"0"9"-15,0 0 61 0,0 0 50 0,0 0 39 16,0 0-3-16,0 0-40 0,0 0-29 0,0 0-31 15,0 0-16-15,0 0-22 0,0 0-15 16,-33-44 0-16,33 50 7 0,0 3 14 0,-1 6 7 0,-3 4 2 16,2 5-10-16,1 2-11 0,-3 3-8 15,0 0-6-15,2-1-6 0,-1 1-4 0,0-1-2 16,-1-1-8-16,3-1 2 0,-1-1-2 0,1-2-3 16,-1 0-3-16,2-3-3 0,0-2-1 15,0-2-5-15,3-2 5 0,-1 0-6 0,0-3 1 16,3-1-2-16,-1-3-4 0,-2-2-1 15,2-1-5-15,-1-2 3 0,-2-1 1 0,0 0 7 16,-1-1 9-16,1 0 1 0,-1 0 3 0,0 0 0 16,0-3-5-16,0-2-4 0,-1 0 4 0,-1-2-4 15,-6-2 1-15,3 0 3 0,-2 0-4 0,-2 0 2 16,-1 0-2-16,0-1 0 0,-1 1 1 0,0 1 3 16,-1 0 2-16,-5 2-2 0,5 0 0 15,-5 1-1-15,5 0-1 0,-1 3 1 0,-2 1 4 16,2 1-5-16,2 0 0 0,0 0 3 0,1 1-6 15,0 4 3-15,1 1-3 0,-1 1-1 0,0 1-1 16,0 0 4-16,0 3 1 0,0-1 0 16,1 3 0-16,4-1-2 0,-2 0-1 0,4 0-3 15,-2-2 5-15,5 2-5 0,0-2 3 0,0 0 1 16,7 0-4-16,-3 0 2 0,4-2-4 0,1 0 2 16,2-1-4-16,0-2 2 0,5-2 1 0,-3-2-4 15,6-1-1-15,0 0-4 0,4 0-7 16,-1-5-15-16,1-2-17 0,3-2-33 15,-4 0-29-15,0-1-32 0,0 0-50 0,-2 0-68 16,-1 1-72-16,-4 2 0 0,-6 3-292 0</inkml:trace>
  <inkml:trace contextRef="#ctx0" brushRef="#br0" timeOffset="73160.31">17791 8559 1104 0,'0'0'402'0,"0"0"-405"16,0 0 5-16,0 0 26 0,0 0 36 16,0 0 11-16,0 0-10 0,0 0-18 0,0 0-20 15,0 0-2-15,0 0 2 0,0 0 2 0,0 0 2 16,0 0-2-16,120-84-2 0,-103 84-5 16,2 0-4-16,-2 0-6 0,-4 2-5 0,-2 3-7 0,-1 2 6 15,-5 1 4-15,-2 2 8 0,-3 3 9 16,0-1 1-16,-6 5-2 0,-4-2-8 0,-2 1-1 15,1-1-5-15,-6 1-1 0,4 0 2 0,-3-3-4 16,2 3 3-16,1-2 1 0,3-2-2 0,1 3-2 16,0-2 0-16,6-1-5 0,0 0 1 15,3 0-5-15,0-4-1 0,3 2-1 0,7-2-6 16,1-1 4-16,2-3-5 0,6 0 2 0,2-2-4 16,1-2-11-16,7 0-12 0,0 0-25 15,2-4-29-15,0-2-32 0,1 1-42 0,-1-1-79 0,-2 2-101 16,-8 0-28-16,-5 2-446 0</inkml:trace>
  <inkml:trace contextRef="#ctx0" brushRef="#br0" timeOffset="73653.05">18524 8775 1385 0,'0'0'12'0,"0"0"37"0,0 0 55 15,0 0 26-15,0 0-9 0,0 0-46 0,0 0-33 16,0 0-6-16,0 0 7 0,0 0 12 0,0 0 9 15,0 0 2-15,-109 126-1 0,98-98-5 16,1 4-8-16,0 0-3 0,1-1-9 16,5 1-6-16,-1 1-6 0,4-3-10 0,1 1-5 0,0-3-4 15,1 0-5-15,7-2-7 0,-1-2-5 16,0-4-6-16,4-2-13 0,1-2-14 0,1-1-16 16,0-7-14-16,6 1-23 0,-1-6-32 0,2-1-53 15,0-2-95-15,2-1-120 0,-5-2-11 16,-6-1-456-16</inkml:trace>
  <inkml:trace contextRef="#ctx0" brushRef="#br0" timeOffset="73892.99">19014 8883 2125 0,'0'0'-34'0,"0"0"26"0,0 0 43 15,0 0 33-15,0 0-6 0,0 0-28 16,0 0-23-16,0 0-1 0,0 0-4 0,0 0 0 16,0 0 3-16,-98 119-1 0,85-102 4 0,-2 3-5 15,-3-2-3-15,-1 1-6 0,0-2-7 0,0 0-7 16,4-2-10-16,-3-1-20 0,5-1-24 16,1-2-44-16,3-2-70 0,3 0-112 0,4-6-126 15,2-1-63-15,0 0-200 0</inkml:trace>
  <inkml:trace contextRef="#ctx0" brushRef="#br0" timeOffset="74108.3">18740 8894 1730 0,'0'0'39'0,"0"0"33"16,0 0 30-16,0 0 12 0,0 0-10 0,0 0-48 15,0 0-6-15,0 0 0 0,0 0-1 16,0 0 0-16,0 0-10 0,0 0-4 0,0 0-6 0,67 131-5 15,-47-118-6-15,-3-2-6 0,7 0-5 0,-1-2-2 16,-2 0-8-16,0-1-5 0,-1-1-13 16,-4 0-25-16,-3 0-17 0,-4 1-27 0,-1-2-35 15,-3 1-41-15,2-2-92 0,-3 1-136 16,-2-2-50-16,3-1-522 0</inkml:trace>
  <inkml:trace contextRef="#ctx0" brushRef="#br0" timeOffset="74401.64">19218 8921 1780 0,'0'0'87'15,"0"0"-80"-15,0 0 44 0,0 0 47 0,0 0 8 16,0 0-17-16,0 0-28 0,0 0-7 0,0 0 8 15,0 0-3-15,0 0 0 0,42 137-8 16,-42-109-6-16,0-1-9 0,0 2-8 0,-1-2-2 16,-1 0-9-16,0-1-4 0,-4-2-5 0,6-1-2 15,-1-2-9-15,1 0 5 0,0-6-2 0,0 1-8 16,0-4 1-16,0-1-19 0,5-3-17 0,1-1-18 16,1-1-22-16,-2-2-18 0,3-3-23 15,3-1-38-15,-1 0-75 0,2-6-132 16,-4 3-80-16,0 0-581 0</inkml:trace>
  <inkml:trace contextRef="#ctx0" brushRef="#br0" timeOffset="74612.12">19156 9196 1942 0,'0'0'48'0,"0"0"12"0,0 0 21 0,0 0 17 15,0 0-18-15,0 0-49 0,0 0-12 0,0 0 0 16,0 0-6-16,0 0-2 0,0 0-5 16,121-35-5-16,-91 28-4 0,-1 0-4 15,0-1-7-15,-1 2-26 0,0 1-34 0,-1 0-64 0,-4 3-99 16,-4-1-167-16,-6 3-136 0,-5 0-412 0</inkml:trace>
  <inkml:trace contextRef="#ctx0" brushRef="#br0" timeOffset="75150.98">19656 9266 2044 0,'0'0'-83'0,"0"0"82"0,0 0 94 15,0 0 57-15,0 0-62 0,0 0-74 0,0 0-19 16,0 0-3-16,0 0 14 0,0 0 8 0,0 0 3 16,0 0-1-16,0 0 3 0,0 0 1 15,81-34-2-15,-60 37 6 0,0 1-3 0,-3 2 0 16,0 2 2-16,-5 0-4 0,2 2-6 0,-4 0-4 16,-2 0-4-16,-4 2-3 0,-1-2 3 0,-4 2-3 15,0-1 1-15,-4-1-5 0,-4 3 0 16,1-3-3-16,-8 1-4 0,4-1 3 15,-1-1-7-15,-1 0 3 0,-2 0 3 0,2-1-1 16,-5 1 0-16,4-3-2 0,0 1 1 0,1-1 2 16,3-1 3-16,1-2 0 0,6 0-8 0,-2-2-17 15,5-1-7-15,4 0-3 0,3 0 3 0,3-2 17 16,4-3 2-16,-1 1 3 0,4 0 1 0,-3 0-3 16,5 2 3-16,-3 0 1 0,-2-1 6 15,-1 3 4-15,2 0 3 0,-1 0 1 0,-3 4-2 16,4 2 4-16,-3-1 5 0,0 2 4 0,-1 1 4 15,-2 2 1-15,1-1 0 0,-7 0 4 0,1 1 3 16,-4 1 5-16,0 2 0 0,-7-2-2 0,-3 0-4 16,-1 0-1-16,0 0-1 0,-6 0-4 15,4-2-1-15,-5 2-6 0,0-4-5 0,1 1-1 16,-1-1-11-16,-2 1-7 0,-1-1-18 0,1 0-19 16,2-1-19-16,3 0-36 0,3-3-75 15,4 0-153-15,0-3-148 0,5 0-775 0</inkml:trace>
  <inkml:trace contextRef="#ctx0" brushRef="#br0" timeOffset="75387.05">20309 9318 2138 0,'0'0'-23'0,"0"0"22"16,0 0 66-16,0 0 22 0,0 0-23 0,0 0-33 16,0 0-16-16,0 0-5 0,38 124-1 15,-38-103-4-15,-2-1-2 0,-6-2 0 0,-3 1-3 16,0-3-8-16,-1 2-12 0,-6-3-23 0,0 2-30 16,-1-3-47-16,0-1-72 0,0-1-132 15,4-2-132-15,7-5-714 0</inkml:trace>
  <inkml:trace contextRef="#ctx0" brushRef="#br0" timeOffset="75951.88">21016 8971 1763 0,'0'0'-28'0,"0"0"-65"15,0 0 70-15,0 0 81 0,0 0 26 0,0 0-29 16,0 0-36-16,0 0-9 0,0 0 2 0,3 137 2 16,-3-107 6-16,0 1 7 0,0-1-4 0,0 0 0 15,0-1-1-15,-3-4-9 0,0-2-4 16,-4-3-5-16,4-2-4 0,-4-3 0 0,3-1 3 15,-2-3-1-15,2-2 0 0,-3-2-1 16,4-1 1-16,-1-2 3 0,1-2 0 0,2-1 7 16,-1-1-4-16,-2 0-1 0,2-1-2 0,0-5-4 15,0-2-4-15,1-1-2 0,-1-2 2 0,2-4-1 16,0-4 5-16,0 0 3 0,0-6-1 0,0-3 1 16,0-2 0-16,0-4-2 0,0-4-2 0,2-2 5 15,-2-2-3-15,0-2 1 0,0 1 2 0,2 0-2 16,1 6 7-16,2 3 0 0,-1 4 6 15,3 7-5-15,2 4 0 0,-1 5-5 0,2 6-4 16,4 3-1-16,-2 5 1 0,0 0 0 0,4 6 0 16,-3 4 3-16,2 3-4 0,1 3 0 15,0 0 1-15,-2 2-2 0,0 1 1 0,1 2-1 16,0-2 0-16,-2 1-2 0,-1-3 3 0,-2 1-1 16,-3-4 0-16,-1 0 0 0,-5-4 4 0,1 0 5 15,-2-3 4-15,-2-2 9 0,-3 0-3 16,-5-3-2-16,-6 0-4 0,-2 1-10 0,-4-3-5 15,-1 0-11-15,-3 0-18 0,1 1-30 0,2-1-43 16,0-3-73-16,4 1-138 0,5-3-116 16,7 3-703-16</inkml:trace>
  <inkml:trace contextRef="#ctx0" brushRef="#br0" timeOffset="76196.24">21431 8983 2317 0,'0'0'-73'16,"0"0"56"-16,0 0 75 0,0 0 33 0,0 0-32 16,0 0-33-16,0 0-14 0,0 0 0 0,43 121-2 15,-37-99-5-15,-4-1 6 0,-1 1-5 0,0-2-1 16,-1-2-1-16,0-1-4 0,0-3-5 15,0 0-10-15,-2-3-20 0,-1-3-29 0,-2 2-39 16,0-3-79-16,-1-2-140 0,3 0-177 16,1-3-802-16</inkml:trace>
  <inkml:trace contextRef="#ctx0" brushRef="#br0" timeOffset="76406.67">21287 9324 2257 0,'0'0'30'0,"0"0"9"0,0 0 35 16,0 0-7-16,0 0-39 0,0 0-32 0,0 0 5 16,0 0 6-16,0 0-4 0,0 0-4 0,0 0-3 15,0 0-3-15,0 0-1 0,0 0 2 0,134 0-3 16,-116-2 1-16,2 1-9 0,-3 0-9 16,2 0-10-16,-3 0-26 0,-3 0-17 0,0-2-35 15,-3 1-53-15,-1 0-88 0,-3-2-132 0,-1 1-44 16,0 1-454-16</inkml:trace>
  <inkml:trace contextRef="#ctx0" brushRef="#br0" timeOffset="76615.22">21283 8982 2420 0,'0'0'-27'0,"0"0"14"15,0 0 43-15,0 0 22 0,0 0-24 0,0 0-23 16,0 0-9-16,0 0-3 0,0 0-1 16,0 0-11-16,145-1-3 0,-111 3-10 0,1 1-8 15,-1-1-1-15,-1-1-19 0,-5-1-36 0,-3 0-77 16,-1 0-152-16,-8 0-144 0,-7 0-730 16</inkml:trace>
  <inkml:trace contextRef="#ctx0" brushRef="#br0" timeOffset="77106.27">21817 9154 1065 0,'0'0'0'0,"0"0"46"0,0 0 77 0,0 0 7 15,0 0-52-15,0 0-11 0,0 0 11 0,0 0 9 16,0 0 6-16,0 0-4 0,0 0-3 0,0 0-13 16,0 0-11-16,0 0-9 0,125 22-2 15,-108-16-2-15,-1 2-7 0,-2 0 3 0,0 4-12 16,-4-3-2-16,0 3-8 0,-1 0-9 15,-3-1-6-15,-2 1-6 0,-2-2 1 0,-2 2-3 16,0 0 2-16,-6-1-2 0,-2-1 0 0,-4-1-5 16,-1 0 4-16,-2 1-2 0,4-2-2 0,-6 1 8 15,2-2-6-15,-2 1 6 0,1-1 1 0,1-1-1 16,1 1 0-16,1 0-4 0,2-1 5 16,2 1-1-16,4-1 3 0,1-1 0 0,3 1-6 15,1-4-2-15,0 2 1 0,7-2-1 0,1-1 0 16,2 1 6-16,6-1-4 0,0-1 2 0,2 0-1 15,0 1-2-15,0-1-4 0,2 0-4 0,-4 0 0 16,2 0-6-16,-1 0-5 0,3 0-8 16,-4 0-17-16,-1-1-18 0,2 1-20 15,-2 0-30-15,0 0-53 0,-2 0-89 0,2-1-140 0,-7-1-32 16,-1 2-389-16</inkml:trace>
  <inkml:trace contextRef="#ctx0" brushRef="#br0" timeOffset="77473.55">22039 8591 2504 0,'0'0'-83'0,"0"0"44"0,0 0 40 0,0 0 44 0,0 0 20 16,0 0-7-16,0 0-21 0,0 0-11 15,0 0 4-15,0 0 4 0,127 138 3 0,-101-109 1 16,1 2-6-16,-1 0 3 0,-2 3-11 0,2-2-3 16,-3 0 1-16,-2 1-3 0,-4-3 1 0,1 2-2 15,-3-4-2-15,-4-1-9 16,0-1 0-16,-2-2-2 0,1 0-4 0,0-3 0 15,-4 1-4-15,0-2-4 0,0-3-9 0,-3-1-2 16,-3 0-24-16,0-3-16 0,0-2-27 0,-6 1-35 16,0-3-32-16,-3 0-60 0,-1-2-105 0,-1 2-183 15,1-5-459-15,5-2 467 0</inkml:trace>
  <inkml:trace contextRef="#ctx0" brushRef="#br0" timeOffset="77784.27">22759 8861 1713 0,'0'0'685'15,"0"0"-747"-15,0 0 20 0,0 0 41 0,0 0 24 16,0 0-10-16,0 0-20 0,0 0-11 0,0 0-7 16,127-23-12-16,-96 24-10 0,2 1-15 15,-2-1-22-15,-2 0-40 0,-3 2-64 0,-2-1-81 16,0 1-102-16,-8 0 9 0,-8-2-373 0</inkml:trace>
  <inkml:trace contextRef="#ctx0" brushRef="#br0" timeOffset="77997.14">22736 9048 2560 0,'0'0'23'0,"0"0"-20"15,0 0 21-15,0 0 23 0,0 0 1 16,0 0-21-16,0 0-15 0,0 0-10 0,0 0 1 16,0 0-5-16,140 6 1 0,-110-6-6 0,-3 1-6 15,0-1-10-15,-1 0-14 0,-3 1-19 0,-1 0-20 16,-3 0-23-16,-4 1-42 0,0-1-67 0,-5 0-152 16,0 0-149-16,-5 0-708 0</inkml:trace>
  <inkml:trace contextRef="#ctx0" brushRef="#br0" timeOffset="81602.1">17607 10126 2045 0,'0'0'-67'16,"0"0"26"-16,0 0 40 0,0 0 63 0,0 0 2 15,0 0-17-15,0 0-26 0,0 0-11 0,0 0 3 16,0 0-2-16,0 0 3 0,-55 118-4 16,54-101 3-16,1-2 0 0,0 1-5 0,0-3 3 15,2-1-1-15,4-2 1 0,1-2 5 0,1-2 3 16,4-3 0-16,2 0 1 0,2-3 0 15,2 0-4-15,2 0-1 0,0-5-2 0,2-1-3 16,1 2-4-16,-2-1 0 0,-2 0-2 16,-2 2-2-16,0 2 5 0,-5-2-2 0,0 3 3 0,-2 0-3 15,-2 5-2-15,2 2-1 0,-7 0 0 16,3 2 5-16,-4 1 0 0,-2-1 1 0,0 2-2 16,0 1-1-16,0-1-4 0,-3 2 6 0,-4 0 0 15,0 0 0-15,-2 0 4 0,1 0-4 0,-2-1 0 16,-1 0-3-16,-3-1 1 0,1 2-3 0,-4-3-1 15,3 1-1-15,-3 0-3 0,2-1-5 16,-2 0-10-16,3-1-10 0,-5 0-24 0,1-1-16 16,0-1-30-16,3-1-46 0,-1-3-65 0,4-1-112 15,-1-2-119-15,5 0-16 0,2 0-243 0</inkml:trace>
  <inkml:trace contextRef="#ctx0" brushRef="#br0" timeOffset="81784.61">17461 10261 2034 0,'0'0'-26'15,"0"0"-32"-15,0 0 37 0,0 0 85 16,0 0 11-16,0 0-20 0,0 0-32 0,141-64-19 16,-109 57 2-16,4 0-7 0,-2 2-3 0,-3 1-5 15,-1 1-13-15,-8 1-29 0,1 1-52 0,-7 0-102 16,-3 1-187-16,-4 0-66 0,-3 0-453 0</inkml:trace>
  <inkml:trace contextRef="#ctx0" brushRef="#br0" timeOffset="82205.41">18040 9882 1883 0,'0'0'1'0,"0"0"-70"0,0 0 52 0,0 0 72 16,0 0 24-16,0 0-27 0,0 0-35 16,0 0-5-16,0 0 2 0,0 0 3 0,0 0-1 15,0 0 1-15,0 0-2 0,135-6 4 0,-118 9-1 16,0 2 1-16,-5 0-5 0,-1 0-3 0,-2 1-1 15,-2 2-3-15,-3-1 5 0,-1 1-1 0,-3 1 3 16,0 2 3-16,0 0-2 0,-2 2-3 16,-6 1-2-16,2 1 0 0,-4-1-5 0,0-2 5 15,0 2 1-15,-1-1 3 0,1-1 8 0,1-1 6 16,0 2 8-16,1-1-2 0,4-3 1 16,1 0-9-16,1 0-8 0,2-3-5 0,2 1-4 0,4-1-2 15,2-2-4-15,1 1 0 0,1-1-6 16,0-2-1-16,3-1-6 0,-1-1-16 15,6 0-15-15,-4 0-27 0,4-1-29 0,0 0-40 16,0 0-50-16,-2-1-85 0,3 2-113 16,-7 0-31-16,-2 0-503 0</inkml:trace>
  <inkml:trace contextRef="#ctx0" brushRef="#br0" timeOffset="82528.23">18827 10237 2115 0,'0'0'-14'0,"0"0"29"0,0 0 65 16,0 0 26-16,0 0-30 0,0 0-26 0,0 0-7 16,0 0 5-16,0 0-1 0,0 0-3 15,-27 136-3-15,26-113-13 0,0-2-7 0,-3-1-8 0,1 1-7 16,2-3-2-16,-2 1-4 0,-1-2-9 0,1-2-8 16,-1-2-14-16,-1 0-20 0,2-3-30 15,-2-1-41-15,2-2-61 0,3-3-114 0,-1 0-193 16,1-3-476-16</inkml:trace>
  <inkml:trace contextRef="#ctx0" brushRef="#br0" timeOffset="82764.66">18670 10404 2484 0,'0'0'-94'0,"0"0"44"15,0 0 62-15,0 0 72 0,0 0-7 16,0 0-47-16,0 0-19 0,124-32-5 0,-91 29 3 16,0 2 0-16,0-1-3 0,-1 1 2 0,-2 0-6 15,-1-1-1-15,-3 1-1 0,-4 1-2 0,-2-1 0 16,-5 1-15-16,1 0-15 0,-5 0-26 0,0 0-29 16,-4 0-29-16,-3 0-47 0,3 0-79 0,-4 0-127 15,3 1-92-15,-4-1-585 0</inkml:trace>
  <inkml:trace contextRef="#ctx0" brushRef="#br0" timeOffset="86002.61">19381 10250 290 0,'0'0'32'0,"0"0"71"0,0 0 61 16,0 0 43-16,0 0 12 0,0 0-52 0,0 0-35 15,0 0-21-15,0 0-5 0,0 0-9 0,0 0-5 16,0 0-12-16,0 0-7 0,0 0-2 0,10-36 0 16,-11 47 5-16,-2 3-7 0,-2 4-5 15,2 1-12-15,-4 3-11 0,4-1-4 0,-1 2-11 16,-1-3-2-16,2-1-3 0,-2 1-3 0,2-2 2 16,-3 2-3-16,2-3-4 0,2-2 0 15,-3 0-4-15,4-2 2 0,0-3-1 0,1 2-3 16,0-5 5-16,1 1-5 0,4-2 2 0,-2 0 0 15,3-1-2-15,0-2 2 0,1-1 1 0,0 1 1 16,0-3-1-16,3 0-1 0,-1 0 0 16,2 0-3-16,3 0-1 0,-3 0 0 0,2-4-5 15,-2 2 1-15,0 0 2 0,1-1-4 0,1 1 4 16,-1 0-4-16,0-1-1 0,-1 1-2 0,2 0-4 16,1-1-3-16,0 1-9 0,-2-2-8 0,1 3-17 15,3-1-17-15,-5 1-18 0,1 0-26 0,1-1-33 16,-2 0-43-16,0 0-56 0,-3 0-54 15,-2 0-40-15,1 1 4 0,-2-2 71 0,-1 1 75 16,-4 0 60-16,0-2-84 0,0 0 184 0,0 0 22 16,0-2 0-16,-4 2 0 0,0-2 0 15,0 0 0-15,-2 0 0 0,-1 0 34 0,2 1 63 16,-2 2 49-16,-2-2 33 0,4 4 16 0,-2 1 29 16,-2 1 1-16,0-1-31 0,4 2-27 15,-3 3-29-15,0 2-22 0,3 0-16 0,-2 4-5 16,4 1-6-16,-2 0-7 0,4 3-8 0,0 1-8 15,1-1-4-15,0 2-10 0,0-1-5 0,0-2-8 16,2 1-8-16,3 3-5 0,-2-4-8 16,-1 0-4-16,1 2-7 0,-1-3 1 0,1 0-7 15,-3 1-6-15,0 0-3 0,0-3-19 0,0 0-12 16,0-3-23-16,0 2-29 0,-2-3-43 0,-1 0-68 16,2-3-130-16,-1 1-123 0,1-3-716 0</inkml:trace>
  <inkml:trace contextRef="#ctx0" brushRef="#br0" timeOffset="86444.39">19774 10054 1971 0,'0'0'80'0,"0"0"-150"0,0 0 27 0,0 0 56 16,0 0 33-16,0 0 1 0,0 0-27 0,0 0-13 16,0 0-5-16,0 0-2 0,121-64 5 0,-101 64 3 15,-5 0 3-15,4 6-1 0,-7-1 3 0,2 4-4 16,-4-3 0-16,-4 1 0 0,2 1 2 0,-6 0-1 15,-1-1 5-15,-1 1 5 0,0 2-1 16,-2 0 7-16,-7 0-2 0,1 2-2 0,-3-1 0 16,-1 3-1-16,1-3 1 0,1 1-1 0,-3 0 1 15,4-2-3-15,1 0-1 0,4 0-3 16,-2-2-4-16,5 2-3 0,1-2-7 0,0-2 1 16,1 1-7-16,7-1 5 0,0-1-2 0,2-1-1 15,4 1-1-15,1-1-1 0,1-2-4 16,4-1-7-16,1-1-5 0,4 0-18 0,-3 0-15 15,0 0-22-15,-1 0-36 0,0 0-43 0,-2 0-81 16,-1 0-102-16,-7 0-67 0,-5 0-479 0</inkml:trace>
  <inkml:trace contextRef="#ctx0" brushRef="#br0" timeOffset="86715.41">20536 10220 2263 0,'0'0'-74'16,"0"0"34"-16,0 0 68 0,0 0 34 0,0 0-11 15,0 0-36-15,0 0-3 0,0 0 1 0,0 0-3 16,0 0 3-16,-2 130-3 0,2-108 0 0,-5 1-1 15,4-1-1-15,-2 1-5 0,-3-2-4 16,1-2-5-16,-1 1-15 0,2-2-15 0,-2-2-24 16,0-2-34-16,2 0-49 0,-1-4-96 0,0 1-168 15,4-5-74-15,0-2-424 0</inkml:trace>
  <inkml:trace contextRef="#ctx0" brushRef="#br0" timeOffset="86961.06">20347 10411 2357 0,'0'0'-52'16,"0"0"25"-16,0 0 54 0,0 0 27 0,0 0-14 16,0 0-26-16,0 0-8 0,0 0-3 15,0 0 1-15,147-2-2 0,-117 3-2 0,-2-1 0 16,0 0-4-16,0 0 3 0,-1 0 1 0,-2 0-3 15,2 0 2-15,-4 0-11 0,-2-1-8 16,-2 1-16-16,0-1-26 0,-6 1-33 0,-3 0-43 16,0 0-66-16,-3 0-128 0,-3 0-105 0,-3 0-646 0</inkml:trace>
  <inkml:trace contextRef="#ctx0" brushRef="#br0" timeOffset="90677.34">21171 10166 1693 0,'0'0'35'0,"0"0"21"0,0 0 26 0,0 0 11 16,0 0-12-16,0 0-34 0,0 0-11 16,0 0 2-16,0 0 0 0,0 0-5 0,0 0-6 0,0 0-5 15,0 0 1-15,0 0-5 0,-41 129 0 16,36-112-1-16,-2-2-1 0,4-1 1 0,-1-1 2 15,3-2-2-15,1-1 1 0,0 0-3 16,4-3-5-16,0 0 0 0,7-2-7 0,-1-1 2 16,3-1-3-16,4-2-3 0,2 0 4 0,0-1-5 15,1 0 2-15,0-1 0 0,1-1-2 0,-1 0-1 16,0-1 1-16,0 1 0 0,-2 1-1 0,-2 1 3 16,-1 0-2-16,-2 0 3 0,-2 0-2 0,-1 3 0 15,-3 1 0-15,-3 1-3 16,-1 2 4-16,0 1-2 0,-1 3 4 0,-2-1 0 0,0 2 0 15,0-1-2-15,0 2 1 0,0-2 1 0,-2 1-2 16,-3-2 2-16,3 1-1 0,-3 0 0 16,2-2 2-16,-3 1-2 0,0-1 2 0,-1-2-3 15,1 0 1-15,-1 0 0 0,-2 0 0 16,-1 0 2-16,0-1 0 0,-1 1-4 0,0 0-2 16,-3-1-3-16,1-1-7 0,0-1-3 0,-1 0-16 15,1 2-17-15,0-2-25 0,3-2-41 0,0 1-66 16,0-1-118-16,2-1-155 0,3 0-200 15,0-1 55-15</inkml:trace>
  <inkml:trace contextRef="#ctx0" brushRef="#br0" timeOffset="90896.2">21185 10328 2451 0,'0'0'-63'0,"0"0"44"0,0 0 43 16,0 0 44-16,0 0-4 0,0 0-38 0,0 0-24 16,0 0 1-16,0 0-4 0,0 0 1 15,143-79 2-15,-117 75-7 0,1-1 0 0,-1 2-12 16,-2 0-14-16,-2 0-20 0,-1-2-27 0,-3 3-27 16,-2-1-36-16,-1 2-35 0,-3 0-55 15,0 0-77-15,-3 0-84 0,-3 1 13 0,-1 0-259 16</inkml:trace>
  <inkml:trace contextRef="#ctx0" brushRef="#br0" timeOffset="91339.19">21643 9919 1746 0,'0'0'-2'0,"0"0"-35"0,0 0 49 0,0 0 45 15,0 0 14-15,0 0-26 0,0 0-31 16,0 0-6-16,0 0-3 0,121-28 6 0,-100 28 2 16,-1 0 4-16,1 0 1 0,0 1 4 0,-5 1 2 15,1 3-1-15,-2-1 1 0,-3 2-2 16,-3 2 3-16,-3 3 1 0,-6-2 4 0,0 1-1 15,0 1-1-15,-5 1-1 0,-4 0-6 0,0-1 0 16,-1 1-3-16,-1 0-3 0,-1 0-2 0,-1-2 1 16,0 1 1-16,1-1 1 0,2 0 2 15,-1-1 5-15,4 3 2 0,2-4-2 0,1 0 1 16,3 0-9-16,1-2-4 0,0 1 3 0,4-2-6 16,2 0 4-16,1 0-1 0,3-2-4 0,1 2-3 15,4-3 0-15,3-1-3 0,1-1-5 0,2 0 1 16,0 0-5-16,3 0-4 0,-3 0-3 0,-4-1-6 15,2-1-9-15,-1 1-12 0,-1 0-9 16,-2-1-11-16,-2 1-5 0,0 1-17 0,0 0-22 16,-2 0-39-16,-1 0-79 0,-1 1-117 0,-2 1-84 15,-4-1-526-15</inkml:trace>
  <inkml:trace contextRef="#ctx0" brushRef="#br1" timeOffset="134750.22">16861 1592 166 0,'0'0'37'15,"0"0"24"-15,0 0 16 0,0 0 20 0,0 0 19 16,0 0-7-16,0 0-19 0,0 0-9 0,0 0-26 16,0 0-13-16,0 0-14 0,0 0-13 15,-42-46-10-15,42 46-5 0,0 4 12 0,0 3 3 16,-1 3 17-16,-2 6 5 0,2 2-5 0,-2 4 2 16,2 4-1-16,0 3 5 0,1 3-9 15,0 3 4-15,0 0-13 0,0 2-10 0,0-2 2 16,0 1-5-16,1 0-3 0,1 2 5 0,2 2 4 15,-1 3-3-15,3 1 10 0,-1 3-3 0,-1 2-1 16,2 2-1-16,1 1-4 0,-2 0 0 16,2 1 2-16,-4 0 11 0,4 2 2 0,-5-1 4 15,3 1-5-15,-1 2-1 0,1-1-2 0,-2 3 0 16,-2 0-1-16,0 0-9 0,-1 1 0 0,0-2-8 16,-2 1 1-16,-3-3 0 0,1 2-1 15,0-3 2-15,-1 0-4 0,1-2 6 0,-1-2-1 16,0-1 4-16,-2 1 1 0,-2-2-1 0,0 1 1 15,-2-2-1-15,1-1-2 0,-1-1-1 0,-1-1-1 16,-4-4 1-16,3-3-4 0,1-3 3 16,-3-2-2-16,2-3-1 0,1 0 1 0,-1-2-2 15,3-4 0-15,-1-1-1 0,3-3 2 0,0-4-3 16,1-4 2-16,4-1 0 0,-1-5-1 0,1-3-2 16,2-2-7-16,1-1-12 0,0 0-11 0,0 0-1 15,0 0-1-15,0-2 8 0,0-3 11 16,2-3 13-16,3-4 10 0,-2-4 2 0,4-2 1 15,-3-1-9-15,5 0 0 0,-4 2 1 0,0 1 2 16,2 0 1-16,-3 1-2 0,4 2-4 16,1 2-3-16,-1-1-2 0,1 2-2 0,2 1 3 15,1-1 1-15,-1 2-3 0,1 1 0 0,-2 1-2 16,2 2 3-16,-2 3 2 0,0 0 0 0,-1 1 1 16,1 0 4-16,-1 5 4 0,-1 3 10 0,1 3 7 15,-2 2 1-15,0 2 4 0,2 3-3 0,-5 4-3 16,3 2 0-16,-4 5-3 0,2 1-2 15,-2 2-4-15,-1 4-2 0,0 2-2 0,-1 0-2 16,1 3-4-16,0 3-1 0,-1-1-3 0,0 1 0 16,3 1 2-16,-1 0-4 0,-1 3 3 0,-1 0-2 15,1 2 0-15,3 1 5 0,-4 2-6 16,0 1 0-16,0-1 1 0,0 1 0 0,0-1 0 16,-1 1 2-16,0 0 0 0,0 1-4 15,0 2 2-15,0-2 0 0,0 1-1 0,0-2 2 16,0 0 0-16,2-1 0 0,-4-2-2 15,2 0 1-15,0 1-1 0,0-3-1 0,0-1 2 0,0 2-1 16,-1 0 2-16,1-2-1 0,0-1 0 0,0 1 0 16,0 1 0-16,0-3-1 0,0 1 1 15,0-1 0-15,0-1-1 0,0 1-1 0,0 0 1 16,1-1-2-16,-1 2 2 0,2-1 2 0,-1-1 0 16,1 1-3-16,0-1 2 0,-2 1 0 0,1 0 2 15,0-2 3-15,3 2-3 0,-2 0 0 0,-1 0-2 16,1 0 0-16,-2 0-1 0,1 1 0 15,2 1 1-15,0-1-1 0,-2 0 1 16,0 1 3-16,-1-2-1 0,0 2 4 0,1 0-2 16,-1 1-1-16,0 1 2 0,0-2-4 0,0 1 3 0,0 0-4 15,-1-2-1-15,0 2 1 0,1-2-1 0,-1 0-1 16,1 0 2-16,1 0-2 0,-1 0 1 16,0 0 2-16,0-4-1 0,2 3 0 15,-1-2 2-15,3 1-2 0,1-1 2 0,-3-1-1 16,5 1 2-16,-5 1-4 0,2-1-2 0,1-2 2 15,-4 3-4-15,1-1 4 0,2 2 1 0,-3 0-1 16,0 1-1-16,-1 0 1 0,0 0-2 0,0 3-1 16,2-1 3-16,-2 2-4 0,1 0 4 15,2 1 1-15,-2-1 0 0,3-1 0 0,-3-2-1 16,-1-1-2-16,1-1-2 0,2-3 5 0,0 2-1 16,-1-1 1-16,-1 1-2 0,3-5 0 0,-1 1-2 15,0-3-1-15,-1-2 4 0,4-2-5 16,-3 1 4-16,1-2 0 0,-1 1 2 0,-1 0 0 15,-2-2-1-15,1 1 3 0,0 0-7 0,0-1 6 16,1-3-3-16,0 3 0 0,-1-4 3 0,-1 0-2 16,1 3 3-16,-1-2 0 0,0-1 1 0,0 1-2 15,0-2 3-15,-1-3-1 0,-2-1 3 16,0-4-2-16,1 0 1 0,1-2 0 0,0-2-4 16,-2-2 3-16,1-2-3 0,1-2 0 15,0-1 2-15,1-1-2 0,0-1-1 0,0 0-5 16,0 0 0-16,0-2-2 0,0 3 1 0,0 1 3 15,0 0-7-15,0 4 1 0,0 0-1 0,0 0-1 16,0 1 2-16,0-2-8 0,0 1-10 16,4-2-8-16,1 0-14 0,3 0-15 0,-4-2-22 15,5-1-32-15,0-1-40 0,-3-2-44 0,1-1-42 16,1-2-29-16,0-1 41 0,-5 0 23 0,1 0-39 16</inkml:trace>
  <inkml:trace contextRef="#ctx0" brushRef="#br1" timeOffset="136941.35">16531 4153 699 0,'0'0'27'16,"0"0"6"-16,0 0-9 0,0 0 18 15,0 0 8-15,0 0-2 0,0 0-12 0,0 0-10 16,0 0-6-16,0 0-7 0,0 0-6 0,0 0-8 16,0 0-5-16,0 0 1 0,0-4 5 0,-1 8 15 15,-2 2 12-15,1 1 5 0,-2 4 3 16,-2 0-5-16,-3 3-2 0,0 1 0 0,-3 3-4 0,-1 2-5 16,-5 0-5-16,-1 3-4 0,-3-1-2 15,2 1 0-15,-5 2-3 0,0-2 2 0,-1 1-4 16,0-1-1-16,2 0 2 0,-2-2-4 0,0 0 4 15,1-1-1-15,-1 1 3 0,2-1 0 0,-1-1 3 16,-1 1 2-16,-1-2-1 0,-2 3-2 16,-1 0-3-16,-5 4-2 0,-1 0-6 0,-5 4 5 15,0 0-1-15,-3 1 1 0,1-1 5 0,-2 1-2 16,0-3 1-16,-1 1 1 0,-1-2 3 16,-1 1 1-16,1-1 2 0,-1 1-1 0,-2-2-4 15,-1 0 0-15,1-1 1 0,-1 1 2 0,-1-2-1 16,2-3 6-16,-3 1 0 0,0-3 1 15,4-2 5-15,-2 2-6 0,2-3 3 0,0 0-4 16,3 0-2-16,-2-3-1 0,1 1-5 0,0 1-4 16,0-3-4-16,-1 1 1 0,0-1-3 0,0 2 4 15,-2-3-2-15,1 1-1 0,0 0 1 0,1 2-2 16,0 0 2-16,-2-1-3 0,-1 1 3 0,0 3 1 16,-1-1 0-16,-2 1 0 0,0 1-3 15,-1 1-1-15,-3-2-5 0,0 1 4 0,-3-1-3 16,2-1 1-16,-4 0 1 0,-1 0 0 0,3-1 1 15,-2 1 1-15,-1-2 2 0,-2 0 1 16,1 2 1-16,-4-2 3 0,-1 0-3 0,0 1 2 16,-4 0 1-16,0 0-3 0,-4 0-1 0,2 1 0 15,-4 1-1-15,2-1 0 0,-3 2 0 0,0-2 1 16,-2-1-1-16,1 2-3 0,-4-3-2 0,3 2-5 16,-1-1 1-16,-2 0 0 0,2 0-3 15,0 0-1-15,-5-1-6 0,-1 1-2 0,0-3 5 16,-2 1 3-16,0-2 8 0,1 1 3 0,-1-2 2 15,3 1 5-15,-5 0-2 0,1 1 2 16,-4-1-1-16,0 1 0 0,-3 0 3 0,0-1 0 16,4 1 2-16,-3 1 0 0,-1-1 1 0,2-1-2 15,-1 2 2-15,-1 0-6 0,0 0-4 0,3 1-1 16,-1-1-4-16,-1-1 2 0,3 2 0 0,-4 0 0 16,1-3-1-16,1 2-3 0,-1-1 5 0,0-2-3 15,-1 1 1-15,0 0 1 0,-1-1-2 16,-2 1 5-16,-1-2-1 0,-1 3 3 0,1-1-1 15,-2 0 1-15,3 0 2 0,-1-1 1 0,-3 0 3 16,4 2-4-16,-3-1-2 0,3 1 0 0,0 0 0 16,3 3 2-16,-3 0 1 0,1-1-1 15,-1 4-4-15,2-3 2 0,0 1 2 16,2 2 0-16,1-1 3 0,-3-2-2 0,2 3-5 16,2-3 0-16,-2 0 1 0,4 0-2 0,-1-1 3 15,2 0 1-15,2 0 2 0,0-2 4 0,-3 1-1 16,2 0 4-16,1 1-6 0,5-3 0 15,-1 1 4-15,2 1-4 0,-1-2 0 0,3 1 0 0,-2-1-5 16,3 1 4-16,0-1 1 0,3-1-2 16,-1 0 0-16,5-1-1 0,-1 1 0 0,3-2 2 15,-2-2 1-15,2 1 7 0,1-3-11 0,0 2 1 16,2-2 0-16,1 1-8 0,2-1 4 0,3 1-2 16,0-2-1-16,3 2 0 0,0-2 7 0,2 1-2 15,0-1 0-15,-1 0 3 0,4-1-1 16,-3 0-1-16,1 0 1 0,1 0-1 0,4 1-5 15,-3-1 6-15,3 1-1 0,0-1-3 0,3 0 8 16,-2 0-4-16,2 1-1 0,3 1 1 0,-3-1-1 16,1 0 2-16,0 2-1 0,0-1-2 15,3 1-1-15,3-1-1 0,-3 1 0 0,3-2 4 16,3 2-1-16,0-1 0 0,-2 1 4 0,3-2-1 16,0 1 1-16,1 2-1 0,0 1-6 15,2 0 2-15,1 1-3 0,-3 3-2 0,2 0 1 16,1 0-1-16,-1 3 1 0,3 2 3 0,2-2 0 15,1 1 3-15,-4-2-7 0,6 1 1 0,0-1 0 16,1 0-4-16,1 0 10 0,3-1-1 16,1-1 4-16,3-1 4 0,2 0-6 0,0 0-1 15,2-1 1-15,2-1 0 0,2 0 4 0,2-2 4 16,0 0-1-16,0-1 2 0,3 1-5 0,3-1-3 16,-2-1-3-16,3 1-8 0,-2 0 2 15,2 0-1-15,0 2 1 0,2 0 4 0,-2 2-3 16,-1 5-1-16,2 0-1 0,-2 3 2 0,1 2 2 15,2 3 2-15,0 1 0 0,1 1 2 0,0 1-3 16,1 0-1-16,4 3 2 0,-1 2-3 16,2 0 9-16,-1 1-2 0,4 3-1 0,-1-4 1 15,-1 1-4-15,-1 1 0 0,4 1-1 0,0-4 1 16,-2 1-1-16,1 0-1 0,0-4 2 16,-2-1-2-16,1-2-3 0,1-1-2 0,-3-2 0 15,1-1-2-15,0-3 0 0,-1-2-4 0,-1-1-8 16,-2-3-8-16,2-1-11 0,-3-2-7 0,-2-1-6 15,1-3 4-15,0-1 6 0,-1 0 15 0,0-1 15 16,0 0-2-16,0 0-10 0,-1 0-26 16,-1 0-29-16,-4-1-15 0,2-1 1 0,-6-3 18 15,2 1 21-15,-1-3 19 0,-3 1 11 0,1-1 10 16,1 0 8-16,-2 1 10 0,-2 1 17 0,1 0 13 16,3 1 12-16,0 0 9 0,0 2 10 0,3 1 10 15,1-1 11-15,1 2-3 0,1 0-3 16,4 0-17-16,-1 0-18 0,1 0-9 0,0 0-16 15,0 4-6-15,0 1-1 0,0 2 5 0,1 1 9 16,1 5 2-16,5 1-1 0,0 2-6 16,1-1-4-16,1 1-3 0,0 0 2 0,2-1-5 0,2 0-2 15,0-1-4-15,-1-1-8 0,0-3 2 0,0 1-4 16,3-5 0-16,-4-1-2 0,2-3-1 16,0-2 4-16,0 0 10 0,-1-1 8 0,-2-6 4 15,1-1 10-15,-2-1 2 0,-3-1 6 16,2-3 1-16,1-1-9 0,-1-2-12 0,0-1-10 15,-3-3-22-15,2 1-34 0,2-2-51 0,-4-2-78 16,2-2-88-16,-5 4 7 0,3 8-367 0</inkml:trace>
  <inkml:trace contextRef="#ctx0" brushRef="#br1" timeOffset="138753.76">1811 8145 1129 0,'0'0'-20'0,"0"0"42"16,0 0 63-16,0 0 24 0,0 0-15 0,0 0-51 15,0 0-33-15,0 0-9 0,0 0 3 16,0 0 2-16,0 0 5 0,0 0 0 0,-77 93 1 16,74-77 4-16,3 1-3 0,0 1 5 0,0-1-6 15,7-1-9-15,1 0-3 0,0-2-11 0,3-2 0 16,1 0-7-16,0-3-3 0,0-1-1 15,1-1-2-15,2-2 6 0,-4-3 3 0,-1-1 7 16,2-1 4-16,-2 0 3 0,-1-4 6 0,1-2 8 16,-2-1 5-16,-2-1 10 0,-1-1 6 0,-2-3-1 15,3 0 9-15,-5-5 0 0,-2 0-2 16,1-4-4-16,0 1-8 0,-7-2-9 0,0 0-10 16,0 1 0-16,-4 1-3 0,-1 1-3 0,0 2 2 15,0 1-4-15,0 1-8 0,-2 2 9 16,-1 3 4-16,3 3 6 0,-2 2 2 0,2 4-12 15,2 1-13-15,1 0-13 0,2 3 0 0,-1 3 5 16,3 4 2-16,0-1 1 0,4 2-8 0,1 1-8 16,0 0 5-16,0 0-1 0,2 1-3 15,7-3-1-15,0 0-8 0,2-2-1 0,-1 0 3 0,1-1-3 16,4-2 3-16,-1-2 5 0,-2-1 10 16,3-2 11-16,0 0 10 0,-2-5 7 0,3-2-1 15,-2-1 4-15,3-3-3 0,-3-1 1 0,1 1-3 16,-2-1-1-16,1 0 2 0,-2 2-2 0,0-1 7 15,-2 3-1-15,0 0 3 0,-2 1 2 16,-2 0-6-16,2 2-2 0,-3 1-3 0,1 2-3 16,-1 1-1-16,0 1 2 0,-2 0 1 0,3 0 3 15,-2 1 9-15,3 4 6 0,-3 3 6 0,3 2 5 16,-2 2-1-16,1 1-6 0,2 2 1 16,-4 2-6-16,3-2-2 0,0 3-2 0,-4 1-7 15,5-1-2-15,-4 0-4 0,4 0-2 16,-2-2-5-16,2-2-12 0,0-1-16 0,1-2-24 15,0-3-19-15,3 0-26 0,-2-6-23 0,4-1-14 16,2-1-17-16,1-5-1 0,-1-4 19 0,3-1 36 16,0-4 36-16,-1 0 37 0,0-2 20 15,-3 0 5-15,2-1 9 0,-3 0-2 0,-4-1 9 16,2 2 5-16,-4 0 25 0,1 0 33 0,-3 0 23 0,0 2 23 16,-5 3 13-16,0 0 12 0,-1 3 16 15,0 1 13-15,-1 4-5 0,-3 0-18 0,-3 3-30 16,-1 0-35-16,2 0-32 0,-4 5-30 0,0 3-15 15,-2 3-9-15,-2 2-3 0,4 2-2 16,-2 3 2-16,1-2-1 0,2 1-1 16,1-1 3-16,4 1-5 0,-2-1 2 0,3 2-2 15,2-2-3-15,0-1 4 0,1-2-1 0,0 0-4 0,1-1-11 16,1-3-11-16,4-3-18 0,-2-3-8 16,4-1 3-16,-2-2 9 0,2 0 24 0,3-7 19 15,1-5 14-15,1-3 3 0,0-4 1 0,-1-1 0 16,3-6 2-16,-4 1 10 0,-1 0 4 15,-2 0 7-15,-2-3 1 0,1 2 1 0,-5-2-4 16,0-1-7-16,-2-2-6 0,0-1-9 0,0-2-7 16,0 0-5-16,-3 1-3 0,-2 4 2 15,0 1 6-15,-2 6 9 0,2 6 12 0,-2 4 10 0,4 5 6 16,-3 5-4-16,4 2-20 0,0 0-21 0,-3 5-23 16,2 4-8-16,0 6 11 0,0 6 8 15,-1 6 13-15,3 5 3 0,-1 1 0 0,2 2-4 16,1 1 0-16,-1 0 0 0,2 1-2 0,4-1 2 15,1-3 2-15,0 0-1 0,3-5-12 0,2-4-15 16,1-5-20-16,3-4-11 0,-1-4 0 16,3-3 1-16,0-3 1 0,3-3-7 0,-2-2-2 15,1-1-4-15,-2-5 13 0,-4-3 15 0,3-4 11 16,-5-1 19-16,1-1 7 0,-3-1 11 16,0 0 10-16,-2-3 2 0,1-1 2 0,-5 0 0 15,2 0 0-15,-4-1 2 0,0 0 6 0,0 5 8 16,-2 2 16-16,0 5 18 0,0 2 18 0,0 4 15 15,0 0 2-15,-2 3-9 0,1 0-23 16,-1 3-25-16,1 2-25 0,-1 6-11 0,-3 4-8 16,3 3-2-16,0 4 4 0,-1 0-6 0,-1 1-1 15,3-2-5-15,2-1-15 0,-1-2-17 16,0-3-26-16,2-1-34 0,4-4-48 0,0-2-70 0,0-4-108 16,1-3-45-16,-4 1-550 0</inkml:trace>
  <inkml:trace contextRef="#ctx0" brushRef="#br1" timeOffset="138896.2">2702 7867 1466 0,'0'0'811'16,"0"0"-812"-16,0 0 14 0,0 0 11 0,0 0-19 16,0 0-74-16,0 0-86 0,0 0-101 15,0 0-149-15,0 0-89 0,0 0-445 0</inkml:trace>
  <inkml:trace contextRef="#ctx0" brushRef="#br1" timeOffset="139906.54">2762 8374 1921 0,'0'0'-20'0,"0"0"-7"0,0 0 61 15,0 0 31-15,0 0-45 0,0 0-31 0,0 0 10 16,0 0 4-16,12-132 3 0,-4 106 0 0,-2-2 1 16,2 4 2-16,1 0 0 0,0 4 4 15,-3 0-3-15,0 3-3 0,2 6-7 0,-4 2-6 16,3 3-7-16,-4 3-6 0,2 0-6 0,-2 3-7 16,0 0 1-16,2 4 7 0,-2 3 14 15,5 3 14-15,-5 4 16 0,3 2 4 0,-3 4-2 16,-1-2-9-16,4 2-6 0,-5-3-4 15,1-1-4-15,3 0 5 0,-3-1-1 0,0-3 4 0,-1-2 3 16,1-2-2-16,1-4 2 0,-1 0-2 16,0-2 1-16,-1-2 3 0,1 0 8 0,3 0 7 15,-2-1 9-15,-2-4 10 0,5-3-2 0,-2-2-2 16,3-5-7-16,-1 0-9 0,1-1-10 16,2-1-3-16,-2 0-3 0,-3-1-6 0,4 1 1 15,-5 1-5-15,4 2 0 0,-4 4-3 0,2 1 0 0,-3 4-5 16,0 0-6-16,-1 3-8 0,3 1-15 15,-3 1-3-15,0 0-6 0,0 1 4 0,0 3 16 16,0 3 18-16,-1 4 15 0,6 2 5 0,-5 2 1 16,1 0-10-16,-1 4 0 0,2-3-2 0,3-1-2 15,-3 0-5-15,3-1-6 0,0-1-6 16,2-1-9-16,1-2-6 0,1 0-11 0,1-5-6 16,1 0-7-16,3-4 4 0,-3-1 10 15,0 0 7-15,6-2 17 0,-5-6 6 0,3-1 6 16,-3-1 8-16,4-3 5 0,-4 0 2 0,4-2 4 15,-4 0 1-15,-1-1-6 0,0 0 3 0,0-2-3 16,-4 0-3-16,0 0 5 0,-1-2 3 16,-2-2 3-16,2 2-2 0,-5-1 1 0,-1 1-4 15,-1 2 4-15,0 2 10 0,0 5 15 0,-2 1 13 16,-3 4 9-16,0 3 5 0,0 3-11 0,-1 0-14 16,2 0-18-16,-2 6-14 0,-2 2-5 0,4 4-1 15,-2 2 2-15,1 2 0 0,-2 3-1 0,3 0-3 16,-1 1-1-16,3 1-2 0,1-1-1 15,1 0-3-15,0 0-3 0,1-2-4 0,-1-1-5 16,6 1-4-16,0-4-14 0,3-1-16 0,1 0-24 16,1-4-29-16,1-1-23 0,3-3-29 15,-1-3-14-15,2-2-10 0,0 0 21 0,4-5 27 16,-1-3 4-16,3 0-9 0,2-2-7 16,-3-1 18-16,0-2 37 0,0 2 53 0,-2 1 20 15,-4-3 2-15,2 2 4 0,-3-3 2 0,0 0 6 16,-3-1 5-16,-2 0 2 0,-4 1 3 15,1 1 9-15,-4-1 32 0,-1 1 56 0,-1 0 59 16,0 2 59-16,-1 3 27 0,-5 1-15 0,1 2-21 0,-4 3-36 16,-2 1-39-16,-1 1-34 0,-1 1-35 15,0 5-22-15,2 2-13 0,-2 4 5 0,-2-1-1 16,4 1-1-16,-1 2-7 0,2 3-12 0,1-1-1 16,-2 4 0-16,1 0 6 0,2-2-4 15,0-1-4-15,3-1-11 0,4-4-14 0,1-1-8 16,0-1-17-16,0-3-6 0,2-3-15 0,5-1-7 15,2-2-10-15,-3-1 3 0,4-2 15 0,5-5 13 16,-3-3 20-16,1-3 7 0,1 2 2 0,-2 1 6 16,0 1 3-16,-3 1 2 0,-4 3 4 0,2 1 3 15,-3 3-2-15,2 0-1 0,0 1-2 16,-1 0-1-16,1 1 3 0,0 3 0 0,2 0 0 16,-1 1-6-16,-3 1-1 0,4 1-12 0,-3 0-8 15,1-1-24-15,0 1-47 0,-1-2-81 16,3-2-145-16,-3 1-50 0,0-3-443 0</inkml:trace>
  <inkml:trace contextRef="#ctx0" brushRef="#br1" timeOffset="142086.01">3920 8047 1757 0,'0'0'-123'0,"0"0"45"16,0 0 75-16,0 0 55 0,0 0 2 0,0 0-13 16,3 142-7-16,3-113-4 0,-2 0-9 0,4 0-7 15,-4-2 8-15,4 1 13 0,-2-3 9 16,-1 2 4-16,3-3 1 0,0-2-5 0,-3-4-6 16,3 0-1-16,-4-5-6 0,3-1-3 0,-4-5 2 15,2-1 4-15,-2-4 17 0,-3-1 14 0,0-1 9 16,0 0 4-16,-1-6-14 0,1-3-16 15,-3-3-16-15,-4-4-13 0,-1-5-7 0,3-4-4 16,-3-2-3-16,0-6-4 0,3 0-3 0,0-1-6 16,4-2 4-16,-1 5 0 0,2 3 2 15,0 7 3-15,0 4-3 0,0 2-4 0,0 6-3 16,2 3-6-16,-1 3-6 0,3 1-8 0,-2 2-10 16,0 0-3-16,5 0 2 0,-3 3 9 15,6 3 12-15,-1 2 7 0,3 0 10 0,-2 1 5 16,2 3 1-16,4-3 5 0,-5-1-6 0,1-1-3 15,0-2-2-15,2-1 0 0,-3-2 3 0,-2-1 3 16,-2-1 5-16,0 0 4 0,-1 0 6 0,-3-2 7 16,-1-3 5-16,3-2 0 0,-1-2 1 0,0-3-11 15,2-1-5-15,-3-2-4 0,3-1-7 0,-3-1 1 16,3-1-2-16,-3 1-2 0,3 1-1 16,-1 1 0-16,0 1-2 0,-1 3-6 0,2 2 3 15,-4 3-3-15,1 3-3 0,2-1 1 0,0 3-9 16,-3 1-5-16,2 0-1 0,-1 0 4 15,-1 3 3-15,3 3 8 0,-1 1 7 0,1 2 2 16,1 1 5-16,0 2 2 0,-2 1-3 0,4-1-1 16,-1-2-2-16,1 1-3 0,0-1-1 0,2-3-7 15,0-1-2-15,1-1-9 0,3-3-3 0,-1-2 1 16,-1 0 7-16,4-4 10 0,-2-6 8 16,0 0 4-16,2-2-2 0,-3-1 3 0,1 1 0 15,-3-1 3-15,0 2-3 0,-4-1 1 16,-1 2 1-16,-1 2-2 0,1 0 2 0,-4 2-4 15,2 3-2-15,-2-1 1 0,-1 2-4 0,-1 2-1 16,1-1-4-16,-1 1-4 0,1 0-3 0,0 0 1 16,2 1 1-16,0 2 4 0,-2 3 8 0,5 0-1 15,-2 2 5-15,3 1-1 0,-3 1-2 0,3 3-2 16,-2-1-3-16,4-1 2 0,-1 2-2 0,0-2 1 16,1 1-1-16,2-3-2 0,-3-1 0 15,0-1 2-15,0-2-1 0,2-3-2 16,-1-1 2-16,-1-1 3 0,-2 0 7 0,2-2 9 0,-1-3 4 15,-3-2 2-15,2 0 2 0,-3-1 3 16,4 0-2-16,-5-2 0 0,-1-1 0 0,-1 0-6 16,0-2-3-16,0 1-4 0,-1-1-4 0,-5 1-5 15,0-2-3-15,-1 0-3 0,-3 0-3 0,0 0-1 16,-1-1-3-16,1 2-7 0,-2 1-2 16,-5 1 2-16,5 2 2 0,-1 2 7 0,-1 2 2 15,1 1-1-15,4 3-2 0,2 1-2 0,0 0-2 16,2 0-10-16,2 2-2 0,2 3-9 15,0 1 1-15,1 3 3 0,0 0 4 0,0 2 2 16,3 2-3-16,4 0 1 0,3-2-3 0,0 0 0 16,4-1-1-16,2-3-2 0,0-1 0 0,2-4-1 15,2-2 1-15,1 0 0 0,4-8 7 0,0-4 7 16,6-3 11-16,-1-4 8 0,0-2 4 0,0 0 3 16,-3-1 0-16,-3-3 5 0,-4 4 7 15,-1-1 4-15,-5-1 5 0,-3 1 2 0,-2-2-3 16,0 3-2-16,-5-3-4 0,1 1-1 0,-4 1 2 15,-1 2 3-15,0 3 7 0,-3 4 4 0,-5 2 3 16,0 3-1-16,3 4-3 0,-2 3-9 16,-1 1-14-16,3 1-8 0,-1 7-9 0,2 6-1 15,-2 1-1-15,0 5 2 0,2 3 0 0,4 2-3 16,-2 3 6-16,2 1-5 0,0 3 4 16,2 1 2-16,-2-2-4 0,6 0 2 0,-2-1-3 15,1-4-2-15,1 0-1 0,2-3 1 0,1-1-3 16,0-4 0-16,0-2-2 0,2-2 0 15,-2-2 2-15,1-2 2 0,-5-3 7 0,5-2-1 16,-2-1 6-16,-5-3 7 0,2 0 3 0,-3-1 14 16,-2 0 12-16,0 0 5 0,0-2-5 0,-2-3-12 15,-4 0-19-15,-2-3-12 0,-4-1-5 16,0 0-3-16,-7 0-4 0,3 0-2 0,-3-1 7 16,0 2-2-16,1-2 6 0,-2 1 1 0,8 1-5 0,1-1-2 15,2 2-7-15,3 0-7 0,4 2-10 16,2 0-10-16,0-1-13 0,0 1-7 0,7 0-1 15,3 0 3-15,1 0 2 0,1-1 2 0,5 2 3 16,-2-1-3-16,3 2 8 0,0-1 14 16,3 0 12-16,1-2 17 0,0 3 7 0,6-1 4 15,-2 1-4-15,1 1 4 0,3-1 0 0,-2 1 3 16,-3 1 6-16,2 0 8 0,-4 1 7 0,-4 0 2 16,0 0 7-16,-6 0-7 0,-2 0 1 15,-3 1 9-15,-6 1 15 0,0 2 26 0,-2-2 13 16,0 3-4-16,-3 0-23 0,-4 2-21 0,-4 2-20 15,2 0-9-15,-3 4 0 0,-1-1-8 16,2 1-2-16,-2 0-1 0,-1 1-4 0,4 1 0 16,-1 0 1-16,3 1-1 0,1-2 1 0,1 0 0 15,1 0-2-15,1-2 1 0,4-2-5 0,0 1-4 16,0-3-8-16,7-1-7 0,0-1 2 0,-2-3-2 16,4 0 6-16,2-3 8 0,-1 0 4 0,4 0 6 15,-1-6 8-15,0-2 0 0,0-1-2 0,2-1 5 16,-2-3-3-16,-2 1 4 0,-2-3 2 15,-1 1-1-15,-3-4 0 0,1 3-3 0,-4-3-1 16,-3 2-2-16,1 0 0 0,-2 0-3 0,-5 0 4 16,-2 2-7-16,1 2-1 0,-4-1-2 15,0 1-12-15,0 2 4 0,-2-1-4 0,0 4-1 16,3 1 4-16,0 2 1 0,2 2 3 0,3 2 1 16,2 0 1-16,2 0-6 0,-1 4-1 15,0 2-1-15,3 2 0 0,0 1 0 0,0 4 1 16,0 0-3-16,6 1-8 0,0-2-2 0,2 1-8 15,6-4-2-15,0-1 2 0,2-2 0 0,0-3 4 16,4-2 2-16,-1-1 8 0,2-3 4 16,0-4 10-16,0-2 3 0,1-3 0 0,-1 0 5 15,-1-3 3-15,3-1 4 0,-2-2 2 0,-1 0 5 16,-6 1 4-16,0 0 8 0,-1-1 3 0,-6 0-2 16,0-2-5-16,0 2-8 0,-3-2-3 15,1 1-7-15,-3-3 0 0,0 0-2 0,-2 2-1 16,0 2 7-16,0 3 4 0,0 5 10 0,0 2 8 15,-1 4 5-15,-2 4-8 0,-4 0-13 0,5 4-14 16,-5 6-11-16,2 4 1 0,-1 4 2 16,-2 3 2-16,4 3 3 0,-1 4 2 0,1 0 3 0,3 1 2 15,-1 4 2-15,0-1 0 0,2-1 0 16,0 0 0-16,0-1 0 0,4-2-4 0,-1-2-3 16,4-2-4-16,2-3-8 0,0-4-8 0,-1-2-10 15,5-2-4-15,-3-4-1 0,0-2-6 16,2-3-2-16,-2-3-4 0,1-1 1 0,1 0 8 15,-2-5 10-15,0-3 7 0,1 0 2 0,-2-3 2 16,1 1 3-16,-1-2 3 0,-3 0 5 16,0-2 1-16,1-2-1 0,-4 1 0 0,1 0 0 15,-1 1 6-15,-2 1 4 0,0 3 3 0,-1 2 4 16,0 3 6-16,0 1 6 0,0 3 5 0,0 1-2 16,0 0-4-16,0 6-1 0,0 1 3 0,-1 5 0 15,0 3-1-15,1 1-6 0,0 2-14 0,0 2 1 16,0-2-2-16,0-2-2 0,1 1 2 15,2-3-8-15,2-3-9 0,-1-1-13 0,3-3-29 16,1-2-37-16,1-1-51 0,1-4-113 0,4-1-166 16,-5 0-15-16,-4-1-404 0</inkml:trace>
  <inkml:trace contextRef="#ctx0" brushRef="#br1" timeOffset="142252.74">5702 7739 2451 0,'0'0'20'0,"0"0"-4"0,0 0-4 0,0 0-7 16,0 0-26-16,0 0-25 0,0 0-11 15,0 0-10-15,0 0-13 0,0 0-19 0,0 0-39 16,0 0-65-16,0 0-137 0,0 0-82 0,44-25-609 0</inkml:trace>
  <inkml:trace contextRef="#ctx0" brushRef="#br1" timeOffset="142414.32">5140 7878 2809 0,'0'0'36'0,"0"0"-54"0,0 0-16 16,0 0-6-16,0 0 3 0,0 0 2 15,0 0 14-15,0 0 4 0,0 0-23 0,143-47-37 16,-90 26-53-16,3-1-67 0,-1 1-103 0,-13 4-198 15,-14 7-579-15</inkml:trace>
  <inkml:trace contextRef="#ctx0" brushRef="#br1" timeOffset="142892.25">6015 8099 1795 0,'0'0'40'0,"0"0"-14"0,0 0 47 16,0 0 15-16,-36 137-16 0,30-104-29 0,-2 2-5 15,1 3 7-15,-3-2-4 0,2 1-6 16,-1-1-7-16,-4-2-15 0,3 0-2 0,0-6-2 16,3-3-2-16,-1-5-3 0,5-2-9 15,0-6-2-15,1-3-6 0,2-5-3 0,0-1-6 0,0-3-2 16,0 0 9-16,0-9 6 0,5-3 12 15,-2-7 8-15,5-6 1 0,-2-4 3 0,0-4 9 16,-1-6 10-16,-2-1 10 0,-1-4 4 0,-1-5-5 16,-1-5-7-16,0-2-11 0,4-6-10 0,1 1-13 15,-2 1-3-15,5 4-4 0,0 9 0 16,2 6 3-16,-4 9-1 0,2 7 2 0,1 7-2 16,0 5-5-16,0 6-5 0,1 5-4 0,1 2-1 15,1 0 1-15,-1 8 8 0,2 4 4 0,-1 5 8 16,0 2 2-16,-2 2-2 0,-1 1 2 15,-2 0-5-15,0 1 4 0,-3-2 1 0,1-1-3 16,-3 0 2-16,-2-2 0 0,2 0-1 0,-2-3 5 16,0-3 4-16,-2-2 4 0,-2 0 6 15,-3-2 2-15,-3-2 4 0,1-2-8 0,-2 0-5 16,1-3-8-16,-1-1-16 0,0 0-12 0,0-2-23 16,2-4-32-16,0-1-51 0,-1-2-67 15,2-2-142-15,3 3-173 0,1 2-827 0</inkml:trace>
  <inkml:trace contextRef="#ctx0" brushRef="#br1" timeOffset="143786.22">6154 8107 2109 0,'0'0'28'0,"0"0"-21"15,0 0 37-15,0 0 21 0,0 0-17 0,0 0-32 16,0 0-13-16,0 0 5 0,0 0-6 0,0 0 5 16,0 0 4-16,0 0 2 0,86-128 4 0,-76 108-2 15,0-1 3-15,-2 0-7 0,-3 1-1 16,-1 0-3-16,-2-1-5 0,-2 2 0 0,-1 1-4 16,1 2-2-16,-2 3-1 0,-2 3 7 0,0 4 0 15,-1 3 1-15,2 2-8 0,-1 1-11 16,2 2-3-16,-2 6 1 0,0 2 6 0,0 4 4 15,0 3 3-15,2 2 1 0,-1 4-2 0,3 0 2 16,1-1-1-16,1 3-1 0,2 0 0 0,3-2 0 16,1-2-3-16,0-2-1 0,3-1-1 0,0-3-6 15,1-3-2-15,0-3 1 0,0-2 5 0,-2-2 7 16,0-3 12-16,0-2 7 0,0 0 6 16,-2-1 4-16,-1-5-1 0,2-2-1 0,0-3-5 15,-1-1-1-15,2-1-5 0,-2-4 1 0,0 0 0 16,-1-1-4-16,1-3-1 0,-1 2-2 0,-1-1-4 15,1 0-2-15,-2 1-1 0,1 2-1 16,0 1-2-16,-3 5 1 0,-2 4-5 0,1 3-1 16,-2 3-8-16,1 1-6 0,-1 0-6 0,0 2 4 15,0 4 10-15,0 4 8 0,-1 2 10 16,-1 4 1-16,0 1-1 0,0 0-1 0,1 1 0 16,1 0 0-16,0 0-2 0,0-1 1 0,0-2-3 15,2-1-1-15,1-3 2 0,4 0-3 0,1-3-3 16,0-2 4-16,2-2 4 0,1-2 5 15,1-2 11-15,-1 0 6 0,0-4 8 0,1-3 1 16,-1-2 3-16,-1-2-2 0,3-1-3 0,-2-2-1 16,0-1-3-16,1-1 0 0,-2 1-2 15,1-1-2-15,-1 1-5 0,0 0-3 0,0 3-1 16,-3 1-5-16,0 2-1 0,-3 3-1 0,1 1-4 16,-4 3-2-16,2 2-1 0,-2 0-3 0,1 0 2 15,-2 4 3-15,1 3 2 0,0 2 3 0,0 1-1 16,0 3-2-16,-1-1-3 0,2 2-2 0,-2 0 1 15,4-2-5-15,-2 0 0 0,0 0-6 0,4-2-4 16,-2-1 2-16,4 0-3 0,-1-3 0 16,1 1-4-16,1-2-3 0,2-2-6 0,-1-2 2 15,3-1 6-15,-1 0 6 0,-1-1 7 0,0-5 3 16,0-1 4-16,-1 1-1 0,1-3 4 16,-1-1 0-16,-1 0 3 0,1-2 2 0,-1-1 1 15,-2 1 2-15,-1-2 0 0,3 0 2 0,-3 0-2 16,1 2 0-16,-4-2 4 0,2 1-2 15,-1 1 4-15,0 2 4 0,-2 5 13 0,-2 2 10 16,0 1 11-16,0 2-2 0,0 0-15 0,0 3-9 16,-1 2-8-16,0 4-5 0,-4 5 5 0,3 1-5 15,0 2-4-15,0-1-2 0,-1 1-6 0,3 0 2 16,0 1-2-16,0 0-2 0,0-3 2 0,1-1-11 16,5-2-13-16,3-3-26 0,0-2-41 0,1-2-43 15,2-4-66-15,0-1-165 0,-1-2-154 16,-4-2-745-16</inkml:trace>
  <inkml:trace contextRef="#ctx0" brushRef="#br1" timeOffset="143928.96">7001 7661 2419 0,'0'0'22'15,"0"0"-2"-15,0 0 13 0,0 0 1 0,0 0-26 16,0 0-27-16,0 0-46 0,0 0-65 0,0 0-108 15,0 0-220-15,0 0-502 0,0 0 294 0</inkml:trace>
  <inkml:trace contextRef="#ctx0" brushRef="#br1" timeOffset="144855.76">7278 8036 2642 0,'0'0'-12'16,"0"0"1"-16,0 0 34 0,0 0 10 15,0 0-20-15,0 0-13 0,0 0-2 0,0 0-2 16,0 0 1-16,0 0 3 0,0 0-1 0,0 0 3 16,0 0 2-16,28-131-2 0,-18 113 3 15,2-2-2-15,-1-1 0 0,-4 0-1 0,2-5 1 16,-1 0-2-16,-1-3-6 0,-1-2-5 0,-3 1-8 15,-1-1-7-15,0 1-3 0,-2 3 4 0,-2 3 6 16,-2 6 14-16,1 4 11 0,-2 5 5 16,0 4 3-16,-1 5-9 0,1 0-9 0,-4 4-4 15,-2 7 1-15,-3 3 2 0,-2 4 4 0,0 5 1 16,0 3-2-16,2 2 1 0,1 2-1 0,2 5 4 16,4 2 0-16,0 0 5 0,3 0 3 0,4-3-3 15,0 0 3-15,0-5-4 0,6-1-4 16,0-3-3-16,5-1-4 0,1-5-6 0,2-3-2 15,1-2 0-15,3-4-3 0,-1-2 2 0,3-2 1 16,-1-4 0-16,0-2-2 0,0-1-5 0,2-6 0 16,-1-3-7-16,-1 0 6 0,2-3 3 15,-2-1 2-15,0-2 6 0,-1 0 3 0,-3 1 3 16,0-1 2-16,-2 1 5 0,-5-1 0 0,1 2 2 16,-4 2 3-16,-1 2 6 0,-3 2 1 15,-1 4 3-15,0 0 2 0,0 2-9 0,0 2 0 16,0 0-8-16,0 0-7 0,-3 1-2 0,1 4-2 15,-1 3 0-15,0 2 4 0,-3 1 3 0,2 3 0 16,0 2 1-16,2 0-1 0,-1-1 4 16,1 0-4-16,0-1 1 0,2 0 1 0,0 0-5 15,0-4 6-15,4-1-5 0,0-1 0 0,1-3-4 16,3-1 4-16,-1-3 1 0,3-1 3 0,1 0 9 16,0-5-5-16,3-3 3 0,1 0-2 0,-3-4-1 15,0 1 3-15,0-2 2 0,-3-1 6 16,-1 1-2-16,0-4 4 0,-3 3-2 0,-3-4-3 15,-2 1 0-15,0 0-3 0,-2 0-2 0,-3-2-4 16,-6-1 3-16,2 2-9 0,-2 0 2 0,-4 0 2 16,0 1-2-16,-5 3 8 0,2 1 3 0,1 4 3 15,0 3 0-15,2 4 2 0,2 2-6 16,2 0-2-16,2 0-7 0,3 5-8 16,1-1-5-16,1 3-2 0,3 0 3 0,1 0-2 15,0 0 4-15,0 0 2 0,5 1-1 0,2 0-2 16,2-1-1-16,1 0-1 0,4 0-3 15,-3-3 8-15,4 1-1 0,-1-1 1 0,2-2 6 0,-1-1-4 16,2-1-1-16,-1 1 1 0,3-1 0 0,-1 0-1 16,3 0 1-16,0-2-1 0,-1-2-2 15,1 0-1-15,1-1-1 0,-1 2 2 0,-1-2 0 16,2 3 7-16,-4-1-1 0,0 2 3 0,-2 1 2 16,-2 0 3-16,-3 1 6 0,0 4 4 0,-2 2 10 15,2 0 5-15,-5 0 5 0,0 2 2 16,1 1-6-16,-5 1-1 0,2 0-4 0,-2 2 0 15,0 0-3-15,-2 0-2 0,0 0-6 0,0 0-6 16,0-2-6-16,0 2-6 0,0-2-9 0,0 0-21 16,2 0-36-16,3-1-69 0,-1-2-92 0,1-1-191 15,0-3-206-15,-3-1-805 0</inkml:trace>
  <inkml:trace contextRef="#ctx0" brushRef="#br1" timeOffset="145736.99">8822 7931 1455 0,'0'0'125'0,"0"0"-35"0,0 0 22 0,0 0 17 16,0 0-23-16,0 0-32 0,0 0-3 0,0 0-4 15,0 0-5-15,-34 119-21 0,27-87-17 16,-1 1-4-16,4-1-5 0,1 2 0 0,0 1-3 16,1-1-9-16,2 4-4 0,0-4 5 0,-1 1 6 15,0-1 1-15,1-2 0 0,-3-2-6 16,1-4-4-16,1-4 0 0,-2-3-1 0,3-6-1 0,-1-1 3 15,1-6 5-15,-2-4 12 0,2-2 9 16,-1 0 1-16,-2-3 4 0,1-7-9 0,1-4-4 16,-3-2-2-16,0-6-4 0,2-2-1 0,-5-7-2 15,4 1 1-15,-2-5 0 0,1-5 0 16,3-3-4-16,-3-4-4 0,3-2-3 0,1-1 0 16,0 0-1-16,3 3 1 0,0 7 0 15,5 4-2-15,-1 9 0 0,0 7-2 0,1 6 0 16,1 7-3-16,2 6-4 0,0 1 2 0,1 2 0 15,1 6 2-15,-1 4 3 0,-1 3-4 0,0 1 0 16,-1 1 1-16,-3 1-3 0,-1 1-3 0,1-2-4 16,-4 0-6-16,0-1-1 0,0-3 0 0,-1 0 3 15,-2 0 5-15,0-3 5 0,0-2 7 0,-4-1 3 16,-1-2 6-16,3-2 0 0,-4-2-2 16,3-1 0-16,-2 0-6 0,1-3-5 0,3-3-6 15,1-3-2-15,0-1-4 0,0-4 5 0,1-3 5 16,7 2 0-16,-4-4-2 0,3-1-3 15,3 0 2-15,0-4 0 0,-3-1 4 0,5-2-3 16,0-3-3-16,-1-2 0 0,1-2-1 0,2-3 4 16,-1 2 3-16,-2-2 5 0,-1 3 1 0,-1 4 3 15,-1 1 5-15,-3 6 4 0,-1 5 7 0,-1 7 11 16,-2 5 10-16,-1 2 2 0,0 4-3 16,0 4-11-16,-4 6-10 0,-2 6-1 0,-3 3 4 15,1 5 5-15,3 5 5 0,-3 0 3 16,3 1-1-16,-1 1-3 0,6-1-2 0,0-2-6 15,0 1-3-15,2-2-7 0,6-3-4 0,-1-1-8 16,3-2-2-16,3-3-3 0,1-2-6 0,3-1-7 16,-3-3-11-16,3-3-19 0,-2-3-28 0,1-1-30 15,-4-3-40-15,-1-2-48 0,1 0-83 0,-5-2-130 16,1-3-37-16,-5-1-263 0,-3 3 426 0</inkml:trace>
  <inkml:trace contextRef="#ctx0" brushRef="#br1" timeOffset="145896.45">8824 7780 1696 0,'0'0'234'0,"0"0"-8"16,0 0-13-16,0 0-12 0,0 0-61 0,0 0-56 15,0 0-38-15,0 0-23 0,0 0-18 16,0 0-1-16,0 0-2 0,0 0-4 0,0 0-17 16,0 0-24-16,111-5-38 0,-60-2-58 0,1 0-69 15,2 2-126-15,-13-1-225 0,-14 3-842 0</inkml:trace>
  <inkml:trace contextRef="#ctx0" brushRef="#br1" timeOffset="146040.07">9644 7861 2460 0,'0'0'48'0,"0"0"11"0,0 0 26 15,0 0-11-15,0 0-51 0,0 0-39 0,0 0-55 16,0 0-83-16,0 0-132 0,0 0-282 0,0 0-819 15</inkml:trace>
  <inkml:trace contextRef="#ctx0" brushRef="#br1" timeOffset="146252.31">10096 7597 2327 0,'0'0'10'0,"0"0"12"16,0 0 16-16,0 0 13 0,0 0-22 0,0 0-19 16,0 0 6-16,0 0-4 0,0 0-3 15,-96 133-4-15,77-112-2 0,0 0-5 0,-3-2-5 0,1 1-11 16,0-2-23-16,0 0-32 0,0 0-37 0,3-2-77 16,4-2-190-16,5-4-132 0,2-4-699 0</inkml:trace>
  <inkml:trace contextRef="#ctx0" brushRef="#br1" timeOffset="146463.93">9788 7638 2324 0,'0'0'124'16,"0"0"-3"-16,0 0-11 0,0 0-12 0,0 0-57 15,0 0-13-15,0 0 7 0,0 0 0 0,0 0 1 16,0 0-11-16,0 0-7 0,0 0-6 15,0 0-4-15,0 0-5 0,126 106-5 16,-101-87-2-16,1-3-11 0,0 0-14 0,1-3-21 0,-3 1-35 16,-2-2-46-16,3-1-59 0,-2 0-94 0,-6-4-240 15,-6-2-655-15</inkml:trace>
  <inkml:trace contextRef="#ctx0" brushRef="#br1" timeOffset="146702.25">10540 7697 2543 0,'0'0'-23'0,"0"0"25"0,0 0 22 0,0 0 25 16,0 0-10-16,0 0-15 0,0 0 8 15,0 0 8-15,0 0 1 0,0 0-8 0,0 0-11 16,-59 132-9-16,66-112-6 0,1-1-9 0,1 1-4 15,2-2-12-15,0 1-18 0,1-3-26 16,-2-1-44-16,2-1-51 0,1-3-60 0,-3 0-102 16,3-3-165-16,-7-2-36 0,1-4-399 0</inkml:trace>
  <inkml:trace contextRef="#ctx0" brushRef="#br1" timeOffset="146912.85">10224 7878 2701 0,'0'0'22'15,"0"0"-3"-15,0 0 6 0,0 0 0 0,0 0-16 16,0 0-1-16,0 0-5 0,0 0-1 0,0 0-4 16,0 0-6-16,126-32-4 0,-91 30-27 0,-2 0-28 15,6 0-44-15,-6 2-63 0,3 0-86 16,-3 0-204-16,-8 0-130 0,-10 0-489 0</inkml:trace>
  <inkml:trace contextRef="#ctx0" brushRef="#br1" timeOffset="147403.63">10823 7852 2337 0,'0'0'207'0,"0"0"-214"16,0 0 21-16,0 0 28 0,0 0-8 16,0 0-22-16,0 0-6 0,0 0-1 0,0 0-1 0,0 0 0 15,0 0-2-15,0 0-2 0,121-14 2 16,-109 19-2-16,-2 1-2 0,2 2 0 0,-4 0 0 16,-1 1 0-16,-3 0-1 0,-4 3-3 15,0-2-5-15,-3 0-4 0,-5 1-3 0,-2-1 0 16,-2 1 2-16,0-1 4 0,-6 0 3 0,6 0 4 15,-5-2 6-15,5-1 1 0,-1 1-1 0,-2-1 3 16,4-2-1-16,0 2 3 0,1-2 1 0,1-1-2 16,6 0-8-16,2-2-10 0,1 0-10 15,0 0-8-15,4-2-7 0,4 0-1 0,3 0-6 16,0 0-10-16,5-3-5 0,-1 1-5 0,3 0 7 16,0 0 15-16,-5 2 14 0,4 0 12 0,-5 0 6 15,0 2 3-15,-1 2-1 0,0 1 1 0,-1 1 3 16,-1 1-1-16,0 0 5 0,-5 3 3 15,3-1 5-15,-5 0 6 0,0 2 15 16,1-1 15-16,-3-1 19 0,0 1 20 0,-4 2 10 16,0-2 6-16,-5 3-7 0,1-2-13 0,-1-2-15 0,-3 2-10 15,1-2-5-15,0 1-2 0,-3-2-4 0,-1-1-6 16,-2 1-10-16,3-2-17 0,-1-1-3 16,1-1-11-16,2 1-11 0,1-1-19 15,2-2-42-15,-1-1-57 0,6-1-102 0,-1 0-263 16,4 0-321-16,1 0-286 0</inkml:trace>
  <inkml:trace contextRef="#ctx0" brushRef="#br1" timeOffset="147602.2">11289 7628 3006 0,'0'0'24'0,"0"0"4"15,0 0 5-15,0 0 6 0,0 0-12 0,0 0-15 16,0 0-3-16,0 0-12 0,0 0 1 0,0 0-12 16,0 0-23-16,0 0-40 0,0 0-70 0,0 0-83 15,23 1-118-15,-22 7-263 0,-1-3-851 16</inkml:trace>
  <inkml:trace contextRef="#ctx0" brushRef="#br1" timeOffset="147746.31">11260 7980 2350 0,'0'0'127'0,"0"0"-70"0,0 0 9 15,0 0-3-15,0 0-40 0,0 0-32 16,0 0-32-16,0 0-50 0,0 0-72 0,0 0-169 16,0 0-240-16,0 0-838 0</inkml:trace>
  <inkml:trace contextRef="#ctx0" brushRef="#br1" timeOffset="151449.29">11979 7585 1106 0,'0'0'11'16,"0"0"30"-16,0 0 37 0,0 0 7 0,0 0-11 15,0 0-30-15,0 0 0 0,0 0 23 0,0 0 21 16,0 0 2-16,0 0-20 0,0 0-17 0,1 139-7 16,8-104 0-16,0-2-2 0,-1 2-8 0,4-2-7 15,-1 0-9-15,-1 0-4 0,1-3-3 16,-2 0 2-16,-1 1-2 0,0-2 0 0,1-2-1 16,-1 1 2-16,-4-3-1 0,1-1-2 15,-3 0 2-15,-1-3-4 0,-1-1 2 0,0-3 1 16,2-1 3-16,-5-3 1 0,-4-2 5 0,3-2 3 15,-3-4 3-15,2-1 3 0,-2-4 4 0,-1 0-1 16,3-1-6-16,-2-7-5 0,-2-5-11 0,3-4-9 16,-1-3 1-16,-1-3-4 0,3-4 0 15,-2-7 4-15,2 0-4 0,1-8-1 0,1-2 2 16,-1-5 0-16,2-2 0 0,1-4 1 0,1-2-1 16,0 2 0-16,2 2 1 0,4 3 1 0,-4 6 2 15,5 6 0-15,-2 7 3 0,4 5 4 0,-2 8 0 16,1 4 2-16,-2 7-3 0,4 4-5 15,-1 3-2-15,1 1 0 0,1 6 4 0,-1 3 4 16,0 5-1-16,4 3-1 0,0-1-2 0,-1 2-3 16,-2 0-2-16,1-1-2 0,-1-1 1 0,-3-2-1 15,1 0 3-15,-2-1 0 0,-5 0 5 0,-2 1 2 16,0-2 2-16,-2-2 3 0,-7 0 0 16,0 1-1-16,-2 0-2 0,-3-2-5 15,-1 1-3-15,-2-3-3 0,2-1-7 0,-4-1-8 16,4-1-9-16,-3-1-16 0,-1 0-12 0,2-2-18 15,3 0-11-15,2 0-27 0,2-2-36 0,1 1-47 16,3-1-85-16,4 0-148 0,2 0-58 0,0 0-348 16</inkml:trace>
  <inkml:trace contextRef="#ctx0" brushRef="#br1" timeOffset="151690.9">12548 7814 2304 0,'0'0'-54'0,"0"0"62"0,0 0 68 0,0 0 31 16,0 0-58-16,0 0-39 0,0 0 0 0,0 0 4 16,0 0 1-16,0 0-2 0,0 0-2 0,0 0-7 15,0 0 0-15,3 133-2 0,-1-116-3 0,2 1-4 16,-2-1-5-16,-1-2-18 0,-1 2-27 15,0-2-31-15,0-1-63 0,0 0-59 0,0-1-98 16,-1-1-132-16,0-3-21 0,1-4-369 0</inkml:trace>
  <inkml:trace contextRef="#ctx0" brushRef="#br1" timeOffset="151866.42">12389 8126 2054 0,'0'0'15'0,"0"0"13"0,0 0 28 15,0 0 13-15,0 0-32 0,0 0-31 0,0 0-3 16,0 0 16-16,0 0-1 0,0 0-1 0,0 0-7 16,0 0-5-16,0 0-5 0,133-30-7 15,-105 21-12-15,-1 0-29 0,-4-1-38 0,-1 0-41 0,-1 2-48 16,-2 0-76-16,-1 1-108 0,-6 3-23 16,-4 0-501-16</inkml:trace>
  <inkml:trace contextRef="#ctx0" brushRef="#br1" timeOffset="152097.22">12207 7793 2442 0,'0'0'-87'0,"0"0"13"0,0 0 31 16,0 0 62-16,0 0 13 0,0 0 0 15,0 0-17-15,0 0-10 0,0 0-2 0,155-7-1 16,-112 6 1-16,2 1-2 0,2-3-3 0,-3 1-17 16,0 0-40-16,-6 1-65 0,-1 1-77 0,-6 0-128 15,-10 0-104-15,-10 0-750 0</inkml:trace>
  <inkml:trace contextRef="#ctx0" brushRef="#br1" timeOffset="152524.14">12900 7993 2126 0,'0'0'-118'0,"0"0"58"0,0 0 124 15,0 0 34-15,0 0-47 0,0 0-40 16,0 0-8-16,0 0 0 0,127 9 1 0,-115-3-2 16,-3 1 1-16,-1 0 0 0,1 0 2 0,-5 3 2 15,0-3 5-15,-1 1 4 0,-1 0 2 16,-2 1 4-16,0 0-3 0,-5 3-2 0,0-1 0 0,-4 1-4 16,0 0-3-16,3 0 2 0,-2-2-3 15,-1 2 0-15,0-2 2 0,0 0-1 0,1 1 4 16,2-1-1-16,-1-1 3 0,4 0-2 15,-1-3-5-15,4 1 0 0,0 0-5 0,0-1 0 16,2-2-2-16,2 2 1 0,2-2-2 0,0 0-2 16,4 0 2-16,3-2-1 0,2-1-2 0,-2-1 1 15,6 0-3-15,0 0-5 0,1-1-7 0,1-2-13 16,-2-2-18-16,1 0-21 0,0 2-29 0,-1-2-44 16,2 1-88-16,-4 0-168 0,-3 2-369 15,-7 1 86-15</inkml:trace>
  <inkml:trace contextRef="#ctx0" brushRef="#br1" timeOffset="153578.74">13130 7618 2451 0,'0'0'38'16,"0"0"-136"-16,0 0 40 0,0 0 67 0,0 0 3 15,0 0-25-15,0 0-44 0,0 0-33 0,0 0-25 16,0 0-35-16,0 0-66 0,0 0-113 0,0 0-59 16,0 0-608-16</inkml:trace>
  <inkml:trace contextRef="#ctx0" brushRef="#br1" timeOffset="153778.57">13370 7938 1843 0,'0'0'-43'0,"0"0"23"0,0 0 74 0,0 0 69 16,0 0-5-16,0 0-40 0,0 0-15 15,0 0-7-15,120 124-1 0,-100-108-8 0,-1 0-14 16,-2 0-12-16,0-1-10 0,-7 1-5 0,-4-2-6 16,-1 1-4-16,-5 1-16 0,0-1-38 0,-8 2-53 15,-3 2-104-15,-5 0-194 0,4-4-161 16,2-4-488-16</inkml:trace>
  <inkml:trace contextRef="#ctx0" brushRef="#br1" timeOffset="157652.16">12742 8361 502 0,'0'0'71'16,"0"0"14"-16,0 0 36 0,0 0 25 15,0 0-14-15,0 0-41 0,0 0-16 0,0 0-7 16,0 0 11-16,0 0 15 0,0 0 13 0,0 0 13 16,0 2 6-16,1-2 6 0,0 0-6 0,0-1-5 15,4-4-17-15,-2 0-19 0,2-2-16 16,1-2-13-16,0 1-11 0,-1-2-5 0,3 1-3 15,-2-1-6-15,0 1 1 0,0 0-5 0,-2-1 0 16,2 1-5-16,-2-3-4 0,3 1 1 0,-3-2-7 16,4 0-1-16,0-3-2 0,0 0-3 0,-1-3-5 15,2-1 3-15,-1-1-2 0,1-1 2 16,-4-4 5-16,3 1-5 0,-2 1 3 0,-3 0-1 16,-1 3 1-16,1 1 2 0,-3 4 0 15,0 1 4-15,0 4-3 0,0 1 3 0,-3 3 0 16,1 3 5-16,2 2 1 0,-1 2 2 0,0 0-4 15,0 0-9-15,1 0-3 0,-2 0-10 16,1 5 1-16,-2 3 1 0,2 3 2 0,-2 5 1 0,-1 0 1 16,2 2-1-16,1 1-1 0,0 2 2 0,1 2-2 15,1-1 1-15,-1 1 1 0,0 4-1 16,0-1 0-16,1 2 1 0,0 0 2 0,2 0-4 16,0-3 2-16,0 0-2 0,1 1-2 0,1-5 1 15,3-1 1-15,-4-1 1 0,3-3-2 0,-3-2 2 16,5-1-4-16,-3-2 1 0,-2-3 4 15,3 1-4-15,-4-4 0 0,3-1 1 0,-4-2-3 16,1-1 3-16,-3-1 2 0,0 0 0 0,0 0 2 16,0 0 0-16,0-3 2 0,0-3 0 0,0-2-3 15,0-1 2-15,-2-4-4 0,-1-1 1 16,-3-1 0-16,-2-2 0 0,3 0-1 0,-4-2-1 16,1 1 5-16,-2-1-5 0,4-1 6 15,-1 2-4-15,0-1-5 0,4 1 5 0,-3 0-1 16,4 5 2-16,0 1 0 0,0 3-1 0,-3 3-2 15,4 3 2-15,1 0 1 0,0 2-1 0,0 1-4 16,0 0-4-16,0 1 1 0,0 4-4 16,0 3 8-16,0 5 3 0,0 2-2 0,0 4 5 0,1 1-3 15,4 1 0-15,-2 0 2 0,-1 1-2 0,3-1-4 16,-1 0 1-16,0-2 1 0,1 1 0 16,-3-3-1-16,4-1-1 0,-3-1 1 0,-1-2-2 15,2-3 1-15,-2-1-1 0,1 0-2 0,-2-5 1 16,3-1 3-16,-3-1 0 0,0-2-1 15,0 0 4-15,1 0-3 0,-2-5 1 0,4-5 2 16,1-2-1-16,-2-3 1 0,3-3-2 0,-3-2 2 16,2-3 2-16,-3 0 1 0,-1-2 1 0,-1-1 0 15,0-4-3-15,0 2 2 0,-1 0-1 16,-1 0-3-16,-1 2 1 0,0 3-4 0,0 4 3 16,-2 3 4-16,3 5 0 0,0 4 1 0,0 4 0 15,-3 2 0-15,4 1-7 0,1 0-1 16,0 3-3-16,0 6-4 0,-3 4 7 0,2 4 1 15,-2 3 3-15,0 0 3 0,3 2-2 0,0 1-2 16,0 0 1-16,0 1 0 0,0-2-2 16,0 3 1-16,0-4-3 0,0 0-1 0,0-2 0 0,0-4 3 15,0 1 1-15,0-4 1 0,0-1 0 0,0-2-1 16,0-1 1-16,0-4-4 0,0-1 3 16,0-2-6-16,0-1 0 0,0 0 3 0,0 0-1 15,3-6 5-15,0-2-1 0,-1-2 2 0,0-4-1 16,2-1 2-16,-1-3 2 0,-1-1 0 0,-2 0 0 15,0-2-2-15,0-2 0 0,0-1-3 16,-3 0 3-16,-3-1-2 0,6 0-1 0,-2 2 5 16,1 2-4-16,1 2-1 0,-1 0 0 0,1 5-3 15,0 4 7-15,-1 5 2 0,1 1 2 0,-2 3-2 16,2 1-5-16,0 0-2 0,0 3-1 16,0 5 4-16,0 5 1 0,0 3-1 0,0 6 0 15,0-1 1-15,0 1-2 0,0-1 1 0,3 4-1 16,1-2-2-16,2-2 0 0,-2 3 2 15,0-3 1-15,1 0 0 0,-1-4-2 0,1 0 0 16,-2-4-1-16,-1 1 0 0,2-3 2 0,-2-3-3 16,0 0-1-16,-1-3 4 0,3-1-8 0,-2-3 1 15,-1 0-2-15,0-1-4 0,0 0 0 0,0-2 3 16,3-4 3-16,-2-2 3 0,0-3 4 0,2-3-1 16,0-4 2-16,-2 1-1 0,-1-1 2 15,-1-3-2-15,0-1 2 0,0 0 1 0,0 2-1 16,-2-1 2-16,-5 2-1 0,3 2 0 0,-3 2-3 15,3 4 4-15,-2 1-1 0,3 5 2 16,-4 0 3-16,5 4-2 0,-1 1-1 0,-2 1-4 16,2 7-1-16,-3 2-3 0,3 7 3 0,0 0-1 15,1 5-1-15,-2-1 0 0,4-1-4 0,0 1 2 16,0 1-7-16,0-2-5 0,4 0-14 16,-1-1-25-16,0-1-26 0,1-3-45 0,1-2-52 15,2-3-76-15,-2-1-157 0,3-3-111 0,-5-3-656 0</inkml:trace>
  <inkml:trace contextRef="#ctx0" brushRef="#br1" timeOffset="158443.35">13704 7710 1827 0,'0'0'-44'0,"0"0"-19"0,0 0 66 16,0 0 59-16,0 0 3 0,0 0-27 0,0 0-28 15,0 0 2-15,0 0 10 0,0 0 4 0,0 0-4 16,0 0 0-16,3 121-2 0,2-91 3 0,3 1 2 16,-1-1-2-16,-1 2-7 0,3 0-3 15,-1-3-8-15,0 2-3 0,1-5 2 0,-2 1-1 16,0-2 6-16,0-2-5 0,-1-1 2 0,0-1-2 16,-1 0-2-16,0-2 7 0,-2-2 0 15,1-3 0-15,-3-1 3 0,-1-2-1 0,0-3 2 16,0-1 3-16,0-4 9 0,0 0 9 0,0-3 8 15,-1 0 2-15,-2-2-4 0,0-3-11 16,0-3-8-16,-5-5-6 0,4 0-3 0,-2-2 2 16,-1-3 0-16,1-3 4 0,-1-3-3 0,-1-1-4 15,2-5-5-15,-2-6-4 0,-1 0 4 0,3-7-4 16,1 1 1-16,2-1 1 0,-2 3-3 0,5-1 2 16,0 4 1-16,0 3-3 0,2 1 1 0,3 6 0 15,-2 4-2-15,5 2 2 0,1 6-6 0,0 5 2 16,2 2-2-16,1 4-2 0,-1 2 4 15,3 2-4-15,-1 1 2 0,-1 5 0 0,3 1-1 16,0 2-2-16,0 0 3 0,-1 1-1 0,0 3 0 16,-2 0 4-16,-2 1 0 0,1-2 1 15,-5 1 1-15,-2 0 4 0,-1-2 1 16,-3 0 1-16,0-1 6 0,-2 0-1 0,-3-2 2 0,-4 0 0 16,-3-1-1-16,-3 2-5 0,-1-2-1 15,-1 1-5-15,-4 0-7 0,4 1-4 0,-3-2-10 16,3-2-13-16,1-1-19 0,4-2-23 0,3-2-29 15,3 0-48-15,4 0-86 0,0 0-121 0,2-2-87 16,0-2-54-16,3 2-172 0</inkml:trace>
  <inkml:trace contextRef="#ctx0" brushRef="#br1" timeOffset="158870.85">14180 7845 2109 0,'0'0'-91'0,"0"0"3"15,0 0 81-15,0 0 101 0,0 0 4 16,0 0-38-16,0 0-23 0,0 0-5 0,0 0-4 16,0 0-4-16,56 127-3 0,-49-111-2 0,-1 3-4 15,0-5-1-15,-2 1-3 0,-3-1-1 16,-1 0-3-16,0-3-4 0,0 2-1 0,0-4-5 15,-1 1-7-15,-4-2-6 0,0-1-19 0,0-1-24 16,-2-1-29-16,-1 0-28 0,3-2-43 16,-3-1-46-16,1 1-32 0,0-3-12 0,0 0 21 15,-1 0 45-15,1-1 55 0,-3-3 48 0,3-1 49 16,-2 1 46-16,1 0 52 0,0 0 57 0,2 2 61 16,0 0 39-16,3 0 15 0,-1 2-5 15,1 0-28-15,3 0-32 0,-1 0-43 0,1 0-46 16,0 0-23-16,0 0-13 0,1 3 0 0,5 0 2 15,0 1-7-15,5 0-13 0,2-2-9 0,1 0-6 16,3 0-5-16,0-2-7 0,6 0-3 0,-1-2-6 16,3-1-7-16,-3-2-8 0,1 1-15 15,1 0-14-15,-2-1-19 0,-4 1-21 0,1 0-33 16,-3-1-46-16,2 0-70 0,-4 0-114 0,-3 2-62 16,-7 1-609-16</inkml:trace>
  <inkml:trace contextRef="#ctx0" brushRef="#br1" timeOffset="159084.04">14052 7878 2341 0,'0'0'-83'0,"0"0"41"15,0 0 53-15,0 0 45 0,0 0-10 0,0 0-35 16,0 0-7-16,0 0-2 0,0 0 2 15,0 0 1-15,121-25-3 0,-90 25 0 0,0 0-4 16,-2 0-14-16,1 0-35 0,-4 1-69 0,-1 2-90 16,-4-1-162-16,-6 0-99 0,-4 0-646 15</inkml:trace>
  <inkml:trace contextRef="#ctx0" brushRef="#br1" timeOffset="159545.41">14566 8090 2262 0,'0'0'-12'0,"0"0"-16"0,0 0 66 16,0 0 69-16,0 0-16 0,0 0-47 0,0 0-16 16,0 0-3-16,0 0-3 0,0 0-5 0,0 0 0 15,125 7-3-15,-109-3-5 0,-2-1 0 0,-1 1-3 16,-3 1-4-16,0-1 1 0,-2 2-1 0,-3 0-2 16,0 3 0-16,-4-2 1 0,-1 1 2 15,0 1-2-15,-1 1 0 0,-4 0-2 16,-3 2 0-16,0 0-2 0,0 0 3 0,-1 0-4 15,2-2 0-15,-4 1 4 0,2 0-5 0,0-1 6 16,1 0 1-16,1 0-2 0,1-2 2 0,1 1 0 16,1-1-2-16,2-1 0 0,2 0 0 0,0-1-2 15,0 0 0-15,1-3 2 0,4 2 0 0,0-3-2 16,2 0 2-16,2-1-3 0,4-1-3 16,-2 0 0-16,6-1-5 0,0-4-9 0,0-2-18 15,0 0-19-15,1-1-18 0,-1 0-21 0,-1-1-22 16,3-1-46-16,-4 1-95 0,2 1-137 15,-5 1-42-15,-5 2-520 0</inkml:trace>
  <inkml:trace contextRef="#ctx0" brushRef="#br1" timeOffset="159768.28">14920 7530 2797 0,'0'0'-37'0,"0"0"-13"0,0 0 36 15,0 0 41-15,0 0-3 0,0 0-16 0,0 0-19 16,0 0-5-16,0 0-20 0,0 0-48 16,0 0-70-16,0 0-112 0,0 0-200 0,0 0-371 15,55 5-48-15</inkml:trace>
  <inkml:trace contextRef="#ctx0" brushRef="#br1" timeOffset="159979.67">15098 7883 2656 0,'0'0'-20'0,"0"0"56"15,0 0 54-15,0 0-2 0,0 0-35 16,0 0-16-16,0 0-2 0,0 0-3 0,120 69-8 15,-108-60-7-15,-2 2-6 0,-3-1-2 0,-3 1-5 16,-3 0 0-16,-1 0-3 0,-5 2-10 0,-3 0-12 16,-5 1-22-16,0-1-32 0,-5 1-38 0,-2 4-67 15,-2-2-103-15,2 2-203 0,1-4-90 0,8-4-715 16</inkml:trace>
  <inkml:trace contextRef="#ctx0" brushRef="#br1" timeOffset="162049.43">23182 6533 1275 0,'0'0'-58'0,"0"0"48"16,0 0 34-16,0 0 10 0,0 0 4 0,0 0-11 16,0 0-17-16,0 0-14 0,-116-120-7 15,94 109-6-15,-3 2-10 0,-3 0-16 0,-3-1-24 16,-1 2-33-16,-4 1-42 0,-4 1-46 0,-5 2 2 15,10 0-19-15,12 1-145 0</inkml:trace>
  <inkml:trace contextRef="#ctx0" brushRef="#br1" timeOffset="162510.54">20789 6309 878 0,'0'0'-47'0,"-128"-3"26"0,54 2 19 0,-2 2 2 16,7-1 0-16,2-1 4 0,-1 0-5 0,5-1-3 16,0 0-6-16,2 0-7 0,1 0-10 0,2-1-4 15,4 2 2-15,-1-4 9 0,-1 0 14 0,3 1 11 16,-5-1 13-16,2-1 10 0,-1 0 16 0,-1 1 16 16,5 0 10-16,-5 0 13 0,4 3-8 15,-1 0-14-15,-2 1-18 0,-3 1-8 0,1 0-13 16,-2 0-6-16,4 0 4 0,-9 2-7 0,3 1 19 15,2 3 8-15,-1-1 10 0,4 1 10 0,2-1 9 16,-1 4 3-16,4-1-5 0,2 3-9 16,0 0-18-16,0 3-14 0,3 1-9 0,-3-1-8 15,3 1-5-15,2 0 1 0,-2 2-1 0,4-1-2 16,-2 2-1-16,4 0-2 0,0 0 0 16,-1 2-1-16,-2 2 1 0,1 0 0 0,1 3-3 15,-5 1 0-15,5 1 0 0,-4 3-3 16,2-1-3-16,-2 3-5 0,4-1-8 0,-1 0-15 0,1-1-12 15,3 1-16-15,5-1-13 0,-2 1-8 16,6-1 3-16,0 2 9 0,1 0 17 0,5 0 16 16,-2 0 9-16,1 1 6 0,3 1 2 0,3 4 2 15,4 0-1-15,0 2-1 0,4 1-8 0,2 4-24 16,1-1-35-16,7 0-46 0,1-1-7 0,2 0-1 16,0-11-235-16,0-12 366 0</inkml:trace>
  <inkml:trace contextRef="#ctx0" brushRef="#br1" timeOffset="163187.22">17201 7977 48 0,'0'0'170'0,"0"0"-94"15,0 0 13-15,0 0 17 0,0 0 10 0,-4 119-10 16,15-98-12-16,7-2-19 0,3 2-9 16,9-1-7-16,2-1-8 0,7 0-8 0,2-1-13 15,8 2-12-15,0-3-13 0,4 1-8 0,0-2-5 16,3 0 0-16,1-4-4 0,6 1-1 15,3-3 1-15,2-2 2 0,3-1 2 0,2-2 0 0,3-1 1 16,3-1-2-16,4-1 1 0,-1 0 1 16,3 0 0-16,-1 0 1 0,-1 1 2 0,3 2 4 15,-4 1 0-15,1 1 3 0,-2 3-8 0,-2-1-19 16,-2 0-12-16,0 1-7 0,-2-1 4 0,-2-1 16 16,1-2 12-16,-1 1 7 0,0-2 5 0,0 0-1 15,-1-2 1-15,-2 0 2 0,0-2 1 0,1 0 5 16,-2-1-1-16,-2 0 4 0,2-1 2 15,-1 0 0-15,-1-3 10 0,0-1 2 0,0 1 1 16,-2-2-6-16,3-1-9 0,-3-2-8 16,2 1-7-16,-2-1-5 0,1-1-8 0,-3 0-11 15,1-3-16-15,3 2-20 0,-2-2-27 0,3 1-14 16,-4-2 3-16,4 0 20 0,-2 1 28 16,-1 1 23-16,-3-1 8 0,1 0-2 0,-2 1 1 15,0-2 1-15,0-1 6 0,-1 1 10 0,-2-1 5 16,0 1 4-16,2-2 5 0,-3 2 1 0,-3-3 3 15,1 0 1-15,-2-2-4 0,0 0-5 16,-1-3-5-16,0-1-7 0,0-1 0 0,1-4 0 16,0 2 3-16,2-3 2 0,1 1 2 0,0-1 3 15,4 3 1-15,-4-2-1 0,5 4 1 0,-1 0 4 16,-1 1 0-16,0 4 5 0,-2-2-2 0,-1 5-2 16,-4 0 7-16,-1 2 3 0,-2-1 13 0,-4 2 14 15,1-1 4-15,-5 0 2 0,-1-2 3 0,0 1-2 16,-7-2 3-16,-2-3 3 0,-3 1 3 15,-7-2 5-15,1-2 5 0,-3-1 5 0,-3-1 0 16,0-3-4-16,0-1-4 0,-3-2-9 0,-2 0-8 16,2-3-10-16,-1-2-7 0,0-2-10 0,0 0-5 15,-1-1-6-15,0 0-8 0,3 2-1 16,-3-2-6-16,2 0 0 0,-1 0 2 0,-3 0 4 16,-1 0-4-16,-6 1-11 0,-2 3-12 15,0-2-12-15,-9 3 0 0,-5-3-1 0,-7 5 0 16,-7 2-7-16,-7 2-7 0,-8 2-12 0,-4 2-16 15,-9 5-16-15,-5 1-31 0,-1 2-28 0,-3 4-11 16,16 2-7-16,18 6-246 0</inkml:trace>
  <inkml:trace contextRef="#ctx0" brushRef="#br1" timeOffset="164370.72">23641 7637 569 0,'0'0'520'0,"0"0"-505"16,0 0 54-16,0 0 40 0,0 0 17 15,0 0-16-15,0 0-48 0,0 0-16 0,0 0-7 16,0 0-5-16,0 0-5 0,0 0-9 0,0 0-3 16,0 0-1-16,147-80-8 0,-121 70 1 0,0 1 3 15,-3 0-1-15,-2 4 5 0,-2 3 1 16,-1 1-5-16,-6 1-4 0,1 0-2 0,-4 6 0 15,0 0-1-15,-4 5 6 0,-1 2 4 0,-4 2 2 16,0 2-1-16,-3 2-1 0,-4 2-5 0,-2 0-3 16,-1-1 1-16,-1 3-2 0,-3-2 1 0,1-2-1 15,1 1 2-15,1-3 0 0,0-3 5 16,0 0 4-16,3-2 5 0,0-2 4 0,3-2 1 16,1-3-2-16,1-3-9 0,3-1-3 15,0-1-8-15,0 0 3 0,4-3-2 0,3-4 2 16,4-5-1-16,5 1-5 0,2-4-2 0,4-1-3 15,-1-2 0-15,1-1-2 0,0 2-1 0,1-2 1 16,-3 1-1-16,-1 2 1 0,-1 3 2 0,0 3 3 16,-6 1-2-16,-2 3 1 0,-1 3 0 15,-6 3 0-15,0 0 0 0,-2 0 3 0,-1 5 3 0,0 3 0 16,-2 4 3-16,-4 2-4 0,-2 2-1 16,-2 5-3-16,-1 0 1 0,0 0-1 0,-2 0-1 15,3-1 6-15,2-3-7 0,-1 1 4 0,2-2-3 16,5-3 1-16,-2 0 1 0,4-2-1 15,0-3 4-15,0-1-4 0,4-3 3 0,5-1 1 16,1-2-1-16,1-1-1 0,1 0 0 0,6-6-3 16,3-2-2-16,-2-1 1 0,3-1-2 0,3-1 3 15,-3-2 0-15,0 2 0 0,-1-1 1 16,-2 0-1-16,-4 1 1 0,3 0-1 0,-7 2 2 16,-1 2-1-16,0 1-2 0,-2 2-1 0,-5 3 1 15,0 1 1-15,-3 0 2 0,0 0 5 16,-3 4-3-16,-1 3 1 0,-3 2-4 0,-3 0 0 15,3 4-2-15,-1-2 2 0,2 1 0 0,-4-2-4 16,7 1 1-16,-2 0-3 0,3-1-2 0,2-2-4 16,0 1-5-16,2-3-2 0,5 0-4 0,3-1 6 15,1-3-2-15,0-1 5 0,6-1-2 0,-2 0 0 16,3 0-5-16,1-4 1 0,-3-1 5 16,1-2 2-16,2 1 10 0,-3-2 3 0,-1 1 3 15,0 0 5-15,-2 1 4 0,-1 1 7 0,-6 1 12 16,-1 2 13-16,-4 1 11 0,0 1 4 0,-1 0-7 15,0 0-7-15,-3 4-13 0,-5 3-8 16,-2 4-1-16,-1-1-8 0,1 5 0 16,-1-2-3-16,1 2-6 0,1-1 0 0,-1 0-4 0,5 1-2 15,-2-2-2-15,3 0-8 0,2-2-22 16,0 1-35-16,2-2-65 0,2-2-97 0,4-3-227 16,-4-2-731-16</inkml:trace>
  <inkml:trace contextRef="#ctx0" brushRef="#br1" timeOffset="164514.17">24647 7658 1941 0,'0'0'9'0,"0"0"31"0,0 0 21 16,0 0 11-16,0 0-26 0,0 0-63 0,0 0-49 16,0 0-71-16,0 0-119 0,0 0-174 15,0 0-171-15,0 0-61 0</inkml:trace>
  <inkml:trace contextRef="#ctx0" brushRef="#br1" timeOffset="165138.19">24553 7979 1228 0,'0'0'474'0,"0"0"-378"0,0 0 14 16,0 0-4-16,0 0-32 0,0 0-64 15,0 0-13-15,0 0 3 0,0 0 1 0,0 0-3 16,0 0 3-16,0 0 0 0,132-53 2 15,-114 48 3-15,-4 2 5 0,-3 0 1 0,0 2 4 16,-3 1-2-16,-1 0-2 0,-3 0-1 0,-1 3-5 16,-2 1 4-16,-1 3 2 0,0 1-1 0,-5 4 2 15,-1-1-7-15,-1 4-4 0,-3 0-2 0,0 0-1 16,0 0-2-16,-1 0 1 0,2-1 0 16,0-1 1-16,0-2 2 0,0-1 7 0,5 0 1 0,-2-1 1 15,4-2 2-15,2-2-3 0,0-3 3 16,0 0 3-16,4-2 7 0,3 0-2 0,4 0-1 15,2-4-3-15,3-3-8 0,4-2-6 0,0 0-3 16,-1 0-2-16,2 0 0 0,-1-3 5 16,-1 2-1-16,-1-2-1 0,0 2 0 0,-1 2 2 15,-4 1-4-15,2 3 2 0,-7 0 0 0,-3 3-2 16,2 0 3-16,-6 1 3 0,-1 0 0 16,0 0 0-16,-5 3 0 0,0 3 0 0,-6 2-3 15,-2 2 1-15,0 2 0 0,2 1-6 0,-1-3 4 16,2 1 0-16,0 0 2 0,2 0-1 0,1 0 1 15,3 2-2-15,1-2-4 0,2-1 1 16,1-1-4-16,0 1-1 0,0-3-3 0,5-2 0 16,3 0 0-16,3-1 1 0,1-4 2 0,5 0 0 15,-3-2 3-15,4-3 1 0,2-4 2 0,0 0-2 16,1 0 5-16,-1 0-2 0,0-2 1 0,0 4 4 16,-2-3 0-16,0 2 1 0,-3 1-3 15,3 0 0-15,-5 1 2 0,0 3 4 0,-2 0 6 16,-4 3 3-16,-6 0 9 0,2 0 10 0,-3 0 6 15,-4 0-1-15,-3 5-2 0,-4 2-15 0,-2 1-4 16,-1 3 2-16,-3 0-5 0,2 0-2 0,-2 5-2 16,1-3-3-16,1 1-4 0,2 1-1 15,-2 1 2-15,4-2-3 0,0 0-6 0,1-2-2 16,1-1-13-16,6-2-18 0,1-2-34 16,2-3-45-16,5-3-48 0,5-1-78 0,5-1-161 15,-3-5-115-15,-3 1-631 0</inkml:trace>
  <inkml:trace contextRef="#ctx0" brushRef="#br1" timeOffset="165274.24">25165 7920 956 0,'0'0'365'0,"0"0"-44"0,0 0-14 0,0 0-64 16,0 0-109-16,0 0-58 0,0 0-32 0,0 0-25 16,0 0-17-16,0 0-22 0,0 0-32 15,0 0-60-15,0 0-126 0,0 0-282 0,-39-8-880 0</inkml:trace>
  <inkml:trace contextRef="#ctx0" brushRef="#br1" timeOffset="165921.28">25061 8372 1995 0,'0'0'117'0,"0"0"24"0,0 0 8 16,0 0-46-16,0 0-65 0,0 0-27 0,0 0-7 15,0 0-2-15,0 0 0 0,0 0 0 0,0 0-7 16,0 0 8-16,0 0 0 0,98-57-1 16,-84 53 9-16,-3 1-5 0,-2 1 3 0,2 0 0 15,-2 1-3-15,-2 1 0 0,-2 0-4 0,1 0 1 16,-3 0-1-16,-2 3-1 0,-1 1 1 16,0 3 0-16,0 2-3 0,-1 2 3 0,-7 1-2 15,3 1-3-15,-4 1 2 0,1 0-4 0,-3 0 0 0,2-1 0 16,-1 1 3-16,-2 0-1 0,1-1 2 15,-2-2 3-15,1-1-4 0,-1 0 4 0,2-2 0 16,0-1 2-16,1-3-3 0,0 0 6 0,3-1-2 16,4-1 3-16,1-2 4 0,2 0-10 0,0 0-5 15,0-3-5-15,4-1 1 0,4-3 1 16,3-3 6-16,0-1 3 0,6 0-5 0,-3-1 2 16,5-1-3-16,-1 0-2 0,1 0-1 15,-6 2 2-15,6 2-1 0,-6 2-1 0,3 3 6 16,-6 0-7-16,0 3 2 0,-4 1-3 0,1 0-1 15,-4 0-1-15,1 4 3 0,-4 1 3 0,0 2 0 16,0 2 3-16,-6 2-1 0,0 0-1 0,-1 3-2 16,-4-1 5-16,2-2-3 0,-2 1-1 15,1-2 5-15,1 0-4 0,0 2 5 0,-1-1-2 16,5-3 0-16,0 0 1 0,-2 1 0 0,5-4 2 16,1-1-3-16,0-1 0 0,1 0 0 0,0-3-3 15,1 0 1-15,2 0 2 0,6 0-2 16,-1-4 2-16,7 0 0 0,-1-3-4 0,1 1 3 15,4-1-3-15,-2 0 4 0,-3 0-1 0,2 2 2 16,-4-1 3-16,0 2-3 0,-2 2 3 16,-1 1 1-16,-2 1-1 0,-4 0 2 0,-1 0 1 15,-1 4-2-15,-1 2 0 0,0 2 1 0,0 1-10 0,-2 3 0 16,-2-1-6-16,-5 3-4 16,0 0 0-16,-1 2-5 0,-4 1-7 0,-1 1-14 15,1 2-15-15,-3 1-11 0,-2 1-10 0,5 3-42 16,-4 0-94-16,4-1-198 0,2-7-121 0,6-3-427 15</inkml:trace>
  <inkml:trace contextRef="#ctx0" brushRef="#br1" timeOffset="166550.23">22412 10198 2632 0,'0'0'-57'0,"0"0"39"0,0 0 11 0,0 0 16 16,0 0 19-16,0 0-6 0,0 0-9 16,0 0-5-16,0 0 0 0,0 0-10 0,131-5-4 15,-89 6-6-15,1-1-18 0,-2 2-19 0,-3-2-24 16,-4 0-24-16,-2 0-40 0,-5 0-50 15,-4 0-106-15,-1-3-150 0,-9 2-6 0,-4-1-411 0</inkml:trace>
  <inkml:trace contextRef="#ctx0" brushRef="#br1" timeOffset="166780.18">22808 10078 516 0,'0'0'180'0,"0"0"-77"0,0 0 26 15,0 0 34-15,0 0 11 0,0 0-52 0,0 0-25 16,0 0-21-16,0 0-13 0,0 0-6 0,0 0 0 15,0 0-6-15,124 33 11 0,-106-23 0 0,0 1-7 16,-3 2 2-16,-2 1-11 0,-5 2-2 0,-3-1 0 16,-5 2-2-16,0 2-10 0,-10 0-9 0,-3 3-11 15,-4-2-7-15,-1-1-5 0,-5 1-8 0,2-2-5 16,-3-2-16-16,5 0-10 0,1 0-22 16,4-1-42-16,3-3-53 0,6-1-101 0,4 0-126 15,1-4-28-15,0-2-401 0</inkml:trace>
  <inkml:trace contextRef="#ctx0" brushRef="#br1" timeOffset="167371">23512 10172 1596 0,'0'0'36'0,"0"0"62"0,0 0 26 16,0 0 7-16,0 0-52 0,0 0-60 0,0 0-12 15,0 0-3-15,-133 10 1 0,103 6-1 0,2 0 0 16,1 3-2-16,1 0 4 0,2 2 4 0,2-1 7 16,4-2 10-16,4-2 4 0,4-2 0 0,3-1-7 15,6-2-8-15,1-2-7 0,2-2-3 0,8-1 0 16,7-3 3-16,-1-1 0 0,8-2-1 16,-1-2-2-16,3-5-3 0,0-1 0 15,-1-1-3-15,0-3 0 0,1 2-1 0,-3-1 2 0,-3-1 4 16,-2-1 0-16,-5 1 5 0,-1-1-4 0,-3-1 2 15,-3 3 0-15,-2-1-6 0,0 2 2 16,-3 1 0-16,0 2 1 0,-1 2 2 0,0 2 1 16,0 2-2-16,-2 1-3 0,-2 0-5 15,0 4-1-15,-2 5-1 0,-3 1 2 0,-2 3 4 0,2 2-4 16,-1 2 1-16,1 0 0 0,2-1-1 16,3 0 1-16,2-1 0 0,2-3 0 0,0 2 1 15,0-2 1-15,4-1-4 0,1-3-3 0,6-3-3 16,-1-1 2-16,2-4 5 0,6 0 4 15,-1-2 4-15,6-6-1 0,-1-2 0 0,2-1 0 16,-3-5-1-16,4 2 1 0,-4-4 2 0,-1 0 2 16,-1-4 2-16,-2 0 4 0,-2-2-4 0,-2-1-2 15,3-5 1-15,-4-1-7 0,0-3 0 0,0-4-5 16,1-3-2-16,-2 0-4 0,-3-3 3 0,-2 5 2 16,-2 4 2-16,-3 9 8 0,-1 6 12 0,0 8 11 15,-5 3 7-15,-1 6 2 0,0 3-11 16,-4 6-5-16,-5 8-9 0,0 4 0 0,-4 9-1 15,3 4-1-15,0 7 4 0,-2 2-4 0,5 0 1 16,3 1-2-16,0 0-7 0,0 1-1 16,4-3-2-16,2 2-2 0,3-4-4 0,1-3-8 15,1-4-15-15,7-4-22 0,2 0-39 0,4-6-42 16,5-3-60-16,-3-5-99 0,-1-4-198 16,-6-3-583-16</inkml:trace>
  <inkml:trace contextRef="#ctx0" brushRef="#br1" timeOffset="167709.96">24051 10081 2150 0,'0'0'5'0,"0"0"28"0,0 0 44 0,0 0 1 16,0 0-42-16,0 0-18 0,0 0 3 0,0 0 0 15,127-11-1-15,-109 17-3 0,-4 0-2 0,4 3-2 16,-6-1-7-16,-1 0 0 0,-3 2-3 16,-1-2-1-16,-5 3 7 0,-2-1 4 15,0 1 4-15,-7 0 5 0,0 3 0 0,-1-3-1 0,-6 2 6 16,1 1-1-16,-1-1 5 0,-2 3 2 16,0-3-2-16,0 3-5 0,0 0-3 0,2-2-7 15,2 0-10-15,2 1 0 0,2-3-5 0,3-1-2 16,1-2-2-16,4 1-7 0,0-2-13 0,4-1-21 15,3-1-14-15,5-2-26 0,5 1-28 16,1-5-43-16,7-1-70 0,2 1-113 0,-7 0-182 16,-8 0-677-16</inkml:trace>
  <inkml:trace contextRef="#ctx0" brushRef="#br1" timeOffset="167916.46">24497 10428 971 0,'0'0'274'16,"0"0"-216"-16,0 0 14 0,0 0 12 0,0 0-16 16,0 0-34-16,0 0-16 0,0 0-14 0,0 0-28 15,0 0-45-15,0 0-60 0,0 0-62 16,0 0-73-16,118-18-20 0,-107 16-85 0,-2 1 116 15</inkml:trace>
  <inkml:trace contextRef="#ctx0" brushRef="#br1" timeOffset="168329.48">24528 10388 1702 0,'0'0'101'0,"0"0"42"16,0 0 18-16,0 0 0 0,0 0-72 0,0 0-59 15,0 0-15-15,0 0-2 0,0 0 6 16,0 0-3-16,0 0-1 0,0 0-1 0,0 0-7 15,0 0-4-15,37 21-7 0,-11-21-14 0,-2 0-18 16,3 0-36-16,-4 0-50 0,2 0-85 0,-1 0-149 16,-10 0-159-16,-4 0-644 0</inkml:trace>
  <inkml:trace contextRef="#ctx0" brushRef="#br1" timeOffset="168921.06">24756 10565 1631 0,'0'0'210'0,"0"0"-152"0,0 0 42 0,0 0 23 16,0 0-24-16,0 0-46 0,0 0-11 0,0 0 1 15,0 0-1-15,132-61-7 0,-114 50 5 16,0-1 1-16,-3-1 2 0,1-2 4 0,-2 1-9 15,-2-1-3-15,0 0-10 0,-2 0-10 0,2-1-2 16,-2-2-4-16,-3 2-1 0,3 0-1 0,-1 0-5 16,-2 1-2-16,-4 3 3 0,0 2-3 15,-1 2 8-15,0 3-2 0,-2 2 2 0,0 1 3 16,-4 2-8-16,0 0-3 0,-4 1-8 0,-2 5-1 16,-1 2 1-16,-1 2 1 0,-4 3 3 15,4 2-1-15,0 0-4 0,-3 1 3 0,3 1-5 16,1 4 3-16,1 0 6 0,0 0-1 0,0 4 3 15,0 0 1-15,2 0 0 0,-2 1-1 0,2 0-1 16,-1-2 1-16,0 0-3 0,1-1 1 0,5-1 2 16,-1-2-2-16,2-1-3 0,2 0-3 0,0-4-6 15,6-1-7-15,1-4-5 0,5-2-8 16,0-2-3-16,4-2 1 0,0-4 0 0,5 0 5 16,-1 0 4-16,6-4 2 0,-4-3 1 15,0 0 1-15,-1 0 3 0,-1-2 8 0,-2-1 6 16,-4 0 7-16,0-1 4 0,-4 0 0 0,-3 0 3 15,2-1 2-15,-8 3 3 0,3 0 8 0,-4 0 3 16,0 2 9-16,-5 2 3 0,-4 2-1 0,0 0 2 16,-2 3-1-16,-1 0 2 0,-1 3 3 15,-3 3-2-15,4 3-4 0,-2 0-8 0,-1 1-15 16,1 3-3-16,1 2-5 0,1 0-1 0,-1 2 2 16,2-1-2-16,-4 2-3 0,1-1-1 15,1 0-2-15,0 2-4 0,-2-3-8 0,5-2-22 16,2 2-38-16,4-3-49 0,2 2-60 0,0-2-102 15,2-3-189-15,0-2-84 0,0-3-482 0</inkml:trace>
  <inkml:trace contextRef="#ctx0" brushRef="#br1" timeOffset="169321.17">25185 10911 826 0,'0'0'319'0,"0"0"0"0,0 0 1 16,0 0-88-16,0 0-85 0,0 0-40 15,0 0-20-15,0 0-19 0,0 0-22 0,0 0-11 16,0 0-13-16,0 0-3 0,0 0-1 0,0 0 2 16,-89-6 0-16,74 14-2 0,-2 1 5 0,2 1-3 15,-3 0 4-15,3 0-2 0,-1 3-3 0,1-3-5 16,1 0-2-16,3-1-4 0,1 1-3 16,4-2-2-16,2-2-10 0,4 0-12 0,0-3-3 15,8-1 0-15,2-1 3 0,2-1 8 0,3 0 8 16,2-2-3-16,2-4 5 0,1-1-2 15,0 0 1-15,1-1 1 0,-1 0 4 0,0 1 8 16,-1 1 0-16,-5-1 6 0,2 0 1 0,-4 1 2 16,-3 2 3-16,0 1 7 0,-4 2-6 15,0 0 0-15,-3 1-4 0,-1 0-6 0,0 1 1 0,0 2-4 16,-1 3 2-16,2 2-4 0,-2 3 2 16,0-1 1-16,0 0-6 0,0 3 2 0,0-1-7 15,0-1-1-15,-2 1 0 0,4 0 2 0,3-2-3 16,-3 1-2-16,7-2 2 0,-2 0-10 0,1-2 1 15,4 0-6-15,-2-2-16 0,-2-1-24 16,0-2-54-16,1 1-89 0,0-3-210 0,-3 0-488 16,-4 0-318-16</inkml:trace>
  <inkml:trace contextRef="#ctx0" brushRef="#br1" timeOffset="172838.01">15455 7595 992 0,'0'0'-26'15,"0"0"46"-15,0 0 52 0,0 0 35 16,0 0 5-16,0 0-30 0,0 0-25 0,0 0 4 15,0 0 15-15,0 0 10 0,0 0 8 0,0 0-10 16,10 51-13-16,-7-26-19 0,-2 4-10 0,1 3-6 16,2 1-5-16,2 0 3 0,0 1-5 0,-2-2-5 15,4 1-5-15,-4-2-5 0,1 1-5 0,-2 2-1 16,0-4-2-16,-1 1-4 0,0-3 2 0,-1-1-2 16,-1-2 2-16,0-2-1 0,0-2 1 15,0-1-2-15,-5-2-1 0,0-3 2 0,1-2 0 16,-1-4 3-16,-1-2 1 0,1-3 5 0,3-1 3 15,-4-2 8-15,3-1 1 0,-1 0-5 16,-1-7 0-16,0-4-9 0,-1-1-2 0,1-5 1 16,0-2-3-16,-1-3-2 0,1-3-1 0,-2 0-2 15,4-6 0-15,-1-1 2 0,1-3-2 0,1-3 2 16,2-1-3-16,0-3 0 0,0-1 0 16,0-1-3-16,1 0 3 0,4 3-1 0,0 2 1 15,3 4 1-15,-2 3 0 0,1 5-2 0,1 6 0 16,3 1 1-16,-1 4-3 0,0 6 1 15,4 3-3-15,-3 2-2 0,5 4-1 0,-4 1 2 16,2 1 0-16,0 4-4 0,0 3 4 0,1 1-3 16,-1 0 2-16,3 1 3 0,-2 3 1 15,1-2-2-15,-1-2 0 0,1 1 2 0,-5-1-2 0,-1 0 1 16,-1 1 2-16,-6-1-1 0,-1-1 4 0,-2-2 5 16,-2 4 2-16,-5-1 0 0,-4-1 0 15,-3 2-3-15,-3-2-2 0,-5 0-2 0,0 1-1 16,-1 0 1-16,-2-1-2 0,1 0-5 0,0-2-10 15,4 0-19-15,3-2-16 0,1 0-22 0,7-3-31 16,4 0-47-16,1-1-92 0,4 0-86 16,4 0-42-16,0 0 14 0,1-1-234 0</inkml:trace>
  <inkml:trace contextRef="#ctx0" brushRef="#br1" timeOffset="173304.29">15978 7705 1839 0,'0'0'-50'0,"0"0"47"0,0 0 77 0,0 0 20 0,0 0-19 16,0 0-31-16,0 0-8 0,0 0 0 0,-36 133-1 15,30-108-2-15,2-3-4 0,-3-1-3 16,2 1-3-16,0-2-1 0,-3-2 2 0,3 1-2 15,-2-2-4-15,-2-1-3 0,3-2-4 0,0-1-1 16,1-3-1-16,0-2 0 0,0-3-1 16,2 0-1-16,2-3 3 0,0-2 5 0,1 0-3 15,0 0 2-15,0-7-6 0,0-3-4 0,0-2-1 16,0-6-2-16,0 0-1 0,0-4 3 0,0 1-1 16,0 0 0-16,1-4 1 0,0-1-3 15,0-2 1-15,3-3-2 0,-1 0 0 0,4-1-1 16,-2-1-1-16,3 5 3 0,-1 4-2 0,0 1 3 15,0 8 0-15,2 3 0 0,-3 5-4 16,1 3 0-16,2 1 1 0,1 3-2 0,0 0 4 16,1 6 0-16,-1 3 2 0,0 5 0 0,0 2 3 15,-1 4 1-15,0 3-2 0,2 0-1 0,-3 0 0 16,1-1-2-16,1 1 1 0,0-2 0 0,0-1-4 16,0 2 2-16,0-2-1 0,-1-1-3 0,-3-2-1 15,5 1-11-15,-2-2-14 0,-2-2-20 16,3-2-24-16,-1-1-28 0,0-3-46 0,-3-1-65 15,1-2-128-15,-3-1-100 0,-4-2-668 0</inkml:trace>
  <inkml:trace contextRef="#ctx0" brushRef="#br1" timeOffset="173466.15">15832 7928 1760 0,'0'0'14'0,"0"0"-1"15,0 0 17-15,0 0 9 0,0 0-8 0,0 0-15 0,0 0-9 16,0 0-8-16,122-28-4 0,-90 24-12 16,0 0-16-16,-1-1-36 0,-3 1-66 0,3 2-120 15,-11 0-118-15,-8 1-496 0</inkml:trace>
  <inkml:trace contextRef="#ctx0" brushRef="#br1" timeOffset="173771.06">16373 8053 1717 0,'0'0'63'0,"0"0"24"16,0 0 39-16,0 0 17 0,0 0-42 0,0 0-44 16,0 0-5-16,0 0 5 0,0 0-2 15,80-119-9-15,-70 106 0 0,-3 0-5 0,2 1 1 16,-2 2 2-16,0 1 1 0,-4 2-1 0,0 2-4 15,0 1-4-15,-3 3-11 0,0 1-1 0,0 0-8 16,0 1-3-16,0 5-5 0,-2 5 0 0,-3 3-2 16,1 5-3-16,-1 3 2 0,-1 3-5 15,1 4-2-15,0-1-3 0,0 4-9 0,2 0-13 16,-3-1-14-16,4 0-21 0,-4 0-28 0,2-3-39 16,3 0-46-16,0-5-73 0,0 1-174 0,1-8-139 15,0-6-613-15</inkml:trace>
  <inkml:trace contextRef="#ctx0" brushRef="#br1" timeOffset="174612.17">22602 3152 1230 0,'0'0'87'0,"0"0"22"0,0 0 43 16,0 0 13-16,0 0-18 0,0 0-49 0,0 0-32 15,0 0-18-15,0 0-9 0,0 0-4 0,0 0-12 16,133-7-6-16,-104 2-8 0,3 2-3 16,-1-3-4-16,0 1-1 0,1 0-8 0,3 1-24 15,-2-1-31-15,-1 0-58 0,-1 1-71 0,0 0-150 16,-11 1-95-16,-5 1-610 0</inkml:trace>
  <inkml:trace contextRef="#ctx0" brushRef="#br1" timeOffset="174872.53">23028 2976 1345 0,'0'0'-41'0,"0"0"38"16,0 0 55-16,0 0 22 0,0 0-13 0,0 0-32 16,0 0-14-16,0 0 5 0,0 0 2 15,0 0 6-15,0 0 6 0,0 0 0 0,118 30 4 16,-112-20 3-16,0 0 4 0,-2 2 0 0,0 1 11 15,-4 1-2-15,0 1-3 0,0 2-7 0,-6 0-12 16,-3 0-10-16,1 1-7 0,-2 0-3 16,0 1-12-16,0-1-5 0,-1-1-9 0,0-1-24 15,1 0-38-15,-1-4-56 0,3 0-96 0,3-1-124 16,0-1-44-16,3-5-488 0</inkml:trace>
  <inkml:trace contextRef="#ctx0" brushRef="#br1" timeOffset="175505.71">23537 3000 1355 0,'0'0'73'0,"0"0"39"0,0 0 34 15,0 0 12-15,0 0-55 0,0 0-75 16,0 0-23-16,0 0-11 0,0 0 1 0,0 0 3 15,0 0 5-15,0 0 0 0,0 0 1 0,-136 55 4 16,121-44 0-16,3 0 1 0,3-1-1 0,3-1 0 16,2-1-5-16,3 1 2 0,0-3-4 15,1 0-7-15,0-3-3 0,2-1 0 0,6-1 5 16,-1-1 8-16,5 0 7 0,3 0-4 16,3-5-3-16,-2-1 0 0,1-3-2 0,1 1 3 15,-1-3 1-15,-4 3 3 0,-1-3 1 0,-2 1 2 16,-1 0-1-16,0 2-3 0,-5 0-2 0,0 2 3 15,0 1 1-15,-3-1 4 0,-1 4 6 0,0 2-1 16,0 0-4-16,0 0-9 0,0 0-11 16,-2 1-3-16,-5 6 2 0,3 1 6 0,-5 2 1 15,4 1 2-15,0 0-1 0,0 2-2 0,4-2 3 16,1 2-1-16,0-2 0 0,0 1 0 16,2 0-1-16,3-4-2 0,4 1-1 0,0-4 4 15,2 0 2-15,0-3 5 0,5 0 2 0,3-2 4 16,-2-2-5-16,4-3 2 0,1-4-1 0,0 0-2 15,-2-2 5-15,-1-1 1 0,-2 1 5 0,-1-3 4 16,-1 0 3-16,-2-1-4 0,2-3-5 0,-4-1 1 16,2-2-6-16,-3-3 1 0,-1 1-4 15,-1-5-6-15,1-1-8 0,-2-5-1 0,-1 0-4 16,1-1-2-16,-2-3-1 0,2 3-1 16,-6 1 5-16,1 3 2 0,0 5 11 0,-2 4 8 15,1 5 7-15,-1 5 11 0,-5 4 2 0,3 3-8 16,-2 4-12-16,-1 1-11 0,-1 1-11 0,-2 7 3 15,-2 4 3-15,-2 4 3 0,-2 6 0 0,3 3 3 16,0 6 4-16,-1 1-1 0,0 2 8 16,6 4-7-16,-2 0-2 0,6 1-3 0,-1 1-6 15,3-3-3-15,0-2-6 0,6 0-10 0,4-6-21 16,4 1-21-16,0-5-41 0,2 0-33 0,0-4-61 16,2-3-104-16,-7-4-154 0,-2-5-697 0</inkml:trace>
  <inkml:trace contextRef="#ctx0" brushRef="#br1" timeOffset="176012.09">24285 2759 1384 0,'0'0'7'0,"0"0"18"0,0 0 68 16,0 0 25-16,0 0-21 0,0 0-26 15,0 0-12-15,0 0 0 0,0 0-5 0,0 0-3 16,0 0-9-16,0 0-6 0,121 14-4 0,-117-11-11 16,-3 1 2-16,0-2-2 0,-1 1-1 0,0 1 7 15,0 1 4-15,-1-1 3 0,-5 3 1 16,1 2-4-16,-4-1-5 0,-1 0-1 0,0-1-5 15,0 1-2-15,1-2-5 0,2 1-5 0,1-2 0 16,-1-1-9-16,2-1 1 0,2 1-6 0,0-3-6 16,3 1-11-16,0-1-15 0,0 1-19 0,0-1-12 15,3 2 6-15,2 1 8 0,4 0 21 16,-1 0 10-16,3 0 7 0,1 0 5 0,-1-1 1 16,0 2 4-16,0 0 2 0,-2-1 1 15,1-1-1-15,-2 3 1 0,-4 0-2 0,3 1 2 16,-5 0 4-16,0 0 4 0,0 1 9 0,-2 2 7 15,0-2 12-15,0 0 13 0,-4 0 10 0,-1 0 5 16,-1-1 3-16,-4 2-4 0,0-1-12 0,-1-1-6 16,-3-1-8-16,1 1-10 0,0-1-5 0,-1 0-5 15,0 0-7-15,2 0-6 0,2 0-3 16,-2 0-11-16,1-1-18 0,1 1-34 0,1-1-40 16,1-1-67-16,5 1-94 0,-1 1-156 0,2-4-71 15,1 1-492-15</inkml:trace>
  <inkml:trace contextRef="#ctx0" brushRef="#br1" timeOffset="176196.96">24545 2991 2400 0,'0'0'26'0,"0"0"35"15,0 0 44-15,0 0-9 0,0 0-69 0,0 0-30 16,0 0-3-16,0 0-1 0,0 0 2 0,0 0-2 15,0 0-7-15,0 0-17 0,0 0-20 0,108-4-41 16,-96 4-67-16,1 0-119 0,-4 0-271 0,-2 0-857 16</inkml:trace>
  <inkml:trace contextRef="#ctx0" brushRef="#br1" timeOffset="176888.17">24800 3210 2113 0,'0'0'-35'0,"0"0"32"16,0 0 78-16,0 0 54 0,0 0-48 15,0 0-47-15,0 0-24 0,0 0-1 0,0 0-3 16,0 0 4-16,0 0 6 0,0 0 0 0,119-91 3 15,-106 78-1-15,3-2 3 0,-3 3-7 0,0-2 1 16,0 0-3-16,-1 0-8 0,-3 1 5 0,2-1-5 16,-2 0-3-16,0-2-2 0,0 1 2 0,-2 0-2 15,1-1 1-15,-3 2-1 0,0 0-7 0,0 2 3 16,-1-1 1-16,-3 5 9 0,0 2 2 16,-1 2 5-16,0 2-3 0,0 2-9 0,0 0-8 15,-3 0-11-15,-4 0-5 0,-1 5 0 0,-3 2 8 16,-3 3 6-16,-4 4 9 0,-3 2 4 15,1 2-3-15,-2 6 2 0,1-1 0 0,1 4 3 16,0 0 5-16,1 0 3 0,2 3 1 0,3-1-1 16,0 1-1-16,0-3-7 0,5 0-7 0,5-4-10 15,0-1-7-15,4-3-12 0,0 0-12 16,5-2-11-16,4-1-11 0,2-3-4 0,5-2-3 16,4-1-7-16,2-3-21 0,2-3-30 0,4-3-31 15,-3-1-17-15,4 0-1 0,-4-2 12 16,-2-3 22-16,-1 1 27 0,-1-2 37 0,-3 0 33 15,-1-1 34-15,-1 0 26 0,-2 0 13 0,-1 1 21 16,-2-1 20-16,-4 1 36 0,-2 0 40 0,-1 2 34 16,-3-1 17-16,-1 0-5 0,0 2-19 0,0-1-31 15,-5 1-26-15,-2-1-24 0,2 1-20 0,-6 2-15 16,1 0-5-16,-2 1-7 0,-3 0-8 0,3 0-1 16,-3 4-1-16,1 1-1 0,-4 3 0 15,6 0 1-15,-2 0-6 0,-2 0-5 0,4 2-2 16,1 0-7-16,1 0-6 0,1-1-7 0,0 2-5 15,6-2-9-15,-1 3 0 0,4-4-2 16,0 3 0-16,0-1 0 0,4 1-5 0,2-1-3 16,1 1-4-16,5 0 0 0,-2-2-4 0,3 0-5 15,0-2-6-15,-1-1-7 0,5 0-10 0,-4-2-10 16,0-2-1-16,3 0-22 0,-2-1-30 16,1 0-64-16,-1 0-134 0,-4-1-95 0,-2 1-586 15</inkml:trace>
  <inkml:trace contextRef="#ctx0" brushRef="#br1" timeOffset="177387.77">25316 3570 1124 0,'0'0'155'0,"0"0"44"0,0 0 30 0,0 0-34 16,0 0-89-16,0 0-50 0,0 0-20 16,0 0-18-16,0 0-5 0,0 0 6 0,0 0 0 15,0 0 8-15,0 0 6 0,0 0 3 0,29-50 12 16,-28 47 3-16,-1 1 10 0,0 1 3 16,0 0-3-16,0 0-7 0,-3-2-16 0,-4 2-16 15,-2 0-8-15,-2 0-11 0,-1 1-3 0,-5 0 2 16,-3 1-4-16,2 5 3 0,0 1 3 15,-3 1 0-15,3 0 2 0,0 1-1 0,3 0 1 16,0 0-5-16,4 1 1 0,0-2-1 0,1 0-4 16,1 0-1-16,5-1-6 0,-1-1-6 0,4 0-12 15,1-2-12-15,0-1-8 0,0-1-6 0,6 1 13 16,2-2 13-16,2-1 17 0,6 0 10 0,1 0-5 16,-2 0-5-16,4-4-5 0,-1 1 3 0,-5-3 6 15,3 2 7-15,-3-1 0 0,-3 1-1 16,1 0 0-16,-1 2 1 0,-4 0 0 0,-2 0-2 15,-2 2 6-15,-2 0 2 0,0 0 4 0,0 0 5 16,0 0-1-16,0 0-7 0,0 3-4 16,0 0 5-16,-2 3 7 0,-1 2 6 15,-3 1 5-15,3 4-7 0,-4 0-10 0,3-2-6 16,-2 1-12-16,3 1-28 0,-1-1-30 0,1-1-41 16,3 0-50-16,0 0-76 0,0 2-150 0,0-6-130 15,0-1-505-15</inkml:trace>
  <inkml:trace contextRef="#ctx0" brushRef="#br1" timeOffset="178084.11">22848 5614 1584 0,'0'0'99'0,"0"0"46"0,0 0 40 0,0 0 11 15,0 0-59-15,0 0-83 0,0 0-50 0,0 0-19 16,0 0 0-16,0 0 14 0,0 0 2 15,0 0 3-15,0 0-7 0,120-12-5 16,-83 8-8-16,-1 0-30 0,3 1-43 0,-3-1-44 0,-2 1-62 16,-2-2-108-16,-6 1-126 0,-6 1-177 0,-7 2 56 15</inkml:trace>
  <inkml:trace contextRef="#ctx0" brushRef="#br1" timeOffset="178299.6">23163 5460 1511 0,'0'0'-32'16,"0"0"23"-16,0 0 51 0,0 0 44 0,0 0-5 16,0 0-39-16,0 0-22 0,0 0-3 15,0 0 2-15,0 0 6 0,124 65 12 0,-113-51 8 16,-1-1 7-16,-4 3-5 0,1 1-5 0,-4-1-7 16,-2 0-9-16,-1-1-2 0,0 1-4 0,-4 0-7 15,-5-1-5-15,-1-1-8 0,0 1-15 16,-3-3-22-16,1-1-31 0,-1-1-44 0,3-1-59 15,1 1-86-15,4-3-103 0,2-2-37 0,-2-2-337 0</inkml:trace>
  <inkml:trace contextRef="#ctx0" brushRef="#br1" timeOffset="178937.95">23618 5582 1356 0,'0'0'123'0,"0"0"57"0,0 0 37 0,0 0 8 16,0 0-66-16,0 0-44 0,0 0-16 16,0 0-20-16,0 0-25 0,0 0-27 0,0 0-22 0,0 0-13 15,0 0 0-15,-42-58 2 0,22 65-1 16,2 3 5-16,-1 0-3 0,3 0 0 0,1 2 2 16,4 0-2-16,2-1-1 0,6-1-3 0,0 0 0 15,3-1-5-15,0-1 0 0,5-1-3 0,4 0-3 16,1-1 1-16,0-3 6 0,2 0 5 15,3-2 4-15,0-1 8 0,3 0-1 0,0-5 0 16,1-2 0-16,-3-1 0 0,1-1 0 0,-2-1 1 16,-3-1 3-16,0 2 1 0,-3 0 1 15,-3 1-1-15,1-1 2 0,-4 4-3 0,-1-1 0 16,1 2 0-16,-2 2-3 0,-1 0 1 0,0 2-1 16,0 0-4-16,0 0-4 0,0 0-3 15,0 3-1-15,-4 2 3 0,2 3 2 0,-1 1 2 16,-1 3 4-16,1-2-2 0,2 1 1 0,1 2 0 15,0-2-2-15,0 0 2 0,1-1-4 0,3-2 4 16,4-1-4-16,0 0 0 0,1 0 2 0,2-3-2 16,0-2 4-16,3-2 2 0,2 0 0 0,3-3 2 15,0-4 0-15,-2-3 2 0,0 0 4 16,1-2-5-16,-6-2 2 0,3-1 2 0,-1-2-4 16,-3 0 2-16,1-2-1 0,-2-2-5 0,3-2-1 15,-2-4-1-15,-1-1-4 0,0-5-6 0,-2-2-3 16,1-1-5-16,0-3-1 0,-1 1 3 15,-6 0 7-15,-1 0 0 0,-1 5 10 0,-1 2 4 16,-3 8 3-16,-3 3 6 0,2 5 7 0,-1 5 4 16,-2 5-7-16,0 4-1 0,-3 1-9 0,1 3-7 15,-3 9 0-15,2 5 0 0,-3 4 2 0,-1 5 0 16,5 3 12-16,-1 4-6 0,3 1 3 16,4 1 5-16,-3 1-6 0,7 1 5 15,0 0-1-15,0-1-9 0,5-2-6 0,3-3-3 16,4-1-8-16,1-4-9 0,1-1-14 0,3-1-21 15,-1-2-33-15,0-3-45 0,4 1-73 0,-5-5-173 16,-1-4-193-16,-7-4-729 0</inkml:trace>
  <inkml:trace contextRef="#ctx0" brushRef="#br1" timeOffset="179440.69">24463 5367 2077 0,'0'0'-35'0,"0"0"53"15,0 0 27-15,0 0 20 0,0 0 0 0,0 0-25 16,0 0-10-16,0 0-1 0,0 0 5 0,0 0 0 16,0 0 4-16,0 0 2 0,0 0 0 15,0 0 1-15,-2 137-1 0,-9-115-7 0,3-1-10 0,0-2-5 16,4 1-8-16,-1-2-4 0,3-2-2 16,2 0-2-16,0 1-1 0,0-5-2 0,6 0 0 15,-2-3-2-15,3-1-2 0,-1-1-1 0,2-1-3 16,5-2 0-16,2-2 2 0,4-1 2 0,1-1-3 15,0-1 1-15,0 1-1 0,-4-3-2 16,1-1 5-16,0 0 0 0,-3 0 0 0,-4-1 5 16,1 1 0-16,-3 2 0 0,0 1 4 0,-5 0 0 15,-2 1 1-15,0 0 3 0,-1 0 3 16,0 0 5-16,0 0 1 0,-2 6 1 0,-7 2-4 16,2 2-3-16,-5 1-3 0,2 4-3 15,0-1-2-15,-3 1 2 0,3 0-3 0,-1 0-2 16,-4-1-2-16,2 1-12 0,-1-2-16 0,0 4-7 15,0-2-16-15,2 1-35 0,-2 0-41 0,7-1-79 16,-1-2-130-16,7-4-175 0,0-4-785 0</inkml:trace>
  <inkml:trace contextRef="#ctx0" brushRef="#br1" timeOffset="179635.25">24741 5815 2143 0,'0'0'33'0,"0"0"16"0,0 0 26 0,0 0-6 15,0 0-37-15,0 0-18 0,0 0-8 0,0 0-9 16,0 0-13-16,132 9-17 0,-111-6-25 16,-2-1-44-16,0-1-79 0,-1 1-176 0,-4 0-338 15,-7-2-281-15</inkml:trace>
  <inkml:trace contextRef="#ctx0" brushRef="#br1" timeOffset="180571.19">24977 5993 1637 0,'0'0'99'0,"0"0"-114"15,0 0 68-15,0 0 49 0,0 0-39 0,0 0-36 16,0 0-11-16,0 0-3 0,0 0-3 16,0 0 1-16,122-44 4 0,-107 37 3 0,4-3 9 15,-7 1 7-15,3 0 7 0,-1-3 0 0,-1 2 0 16,1 0-4-16,-3-1-1 0,-1 2-2 16,0-1-4-16,0-1-5 0,-4 2-7 15,0 1-3-15,1 0-2 0,-4 1 3 0,-2 1 5 0,0 0 3 16,-1 1 6-16,0 1-1 0,0 2 0 0,-1 1-12 15,-3 1-10-15,-3 0-9 0,-1 0-9 16,-2 0 1-16,-1 6 5 0,-3 0 1 0,-2 3 2 16,4-1 4-16,-6 2 0 0,6 1 2 0,0 4-1 15,-3 1 1-15,2 0-2 0,0 2 0 16,1 2 3-16,0-1-3 0,-2 3 2 0,4-1-1 16,-1 0-2-16,2 1 0 0,3-1-3 0,0 0-1 15,2-2-4-15,0 0-3 0,4-2-6 0,0-1-8 16,3-1-10-16,3-1-12 0,3-3-8 0,2 1-6 15,2-3 7-15,2-1-2 0,0-1 6 0,3-4 8 16,2-2 2-16,0-1 12 0,-1-1 8 0,3 1 7 16,-2-4 5-16,-2 0 7 0,2-2 1 15,-5-1 6-15,3 0 3 0,-3-1 8 0,0 0 1 16,-4-1 2-16,0 1 2 0,-2-1-5 16,-4 0 1-16,0 1 1 0,-4 0 9 0,0 3 12 15,-1-2 8-15,0 2 3 0,-4 2-6 0,-5 0-7 16,-1 2-8-16,-2 0-3 0,-3 1-7 15,2 0-1-15,-4 5-5 0,2 2-2 0,-2 0 0 16,-3 0-4-16,5 4 1 0,-2-1-3 0,-2 5 3 16,4-1 0-16,-1 3 3 0,0-1 2 0,1 3-7 15,4-5 0-15,2 1-5 0,0-2-5 0,7 1-5 16,2-2-3-16,0 0-8 0,0-1-5 16,2-2-1-16,7 0-9 0,1-1-1 0,1-1-2 15,6-3 2-15,-3 0 3 0,4-2 5 0,-5-1 6 16,5-1 3-16,-1 0 9 0,-4 0 3 0,0-1 4 15,3-2 1-15,-2-2 2 0,1 2-2 16,-3-2 2-16,1 2 2 0,-2-2-3 0,1 2 1 16,-3 0 0-16,-1 1 2 0,-2 0-3 0,-2-1 0 15,-3 1 4-15,-1 1 4 0,0-1 8 16,0 1 5-16,0-1-1 0,-1 1-7 0,-5 1-2 16,-1 0-6-16,-3 0 2 0,-2 0 6 0,-3 0 4 0,4 4 5 15,0 0 1-15,1 1 1 16,0 0-5-16,0 0 0 0,3 1-1 0,4 0-5 15,-2 0-1-15,1-1-4 0,4 1-5 0,0-1-4 16,0-1-3-16,0 1-3 0,9-2 2 0,-1 2 1 16,1-1 3-16,2-1 3 0,-2 0-2 0,-3 0 6 15,4 0-4-15,-1 1 2 0,-2-1 3 0,1 3-2 16,-4-1 7-16,6 3 0 0,-5-1 2 16,1 2-2-16,0-1-3 0,-2 1-5 15,0-1-2-15,3 0-1 0,-3-1-2 0,1 1 0 0,2-1-3 16,-3 0-1-16,6-1-11 0,-1-1-12 0,2 1-21 15,1-1-29-15,0 1-26 0,-2-1-49 16,1 1-113-16,-5-3-296 0,-2 0-856 0</inkml:trace>
  <inkml:trace contextRef="#ctx0" brushRef="#br1" timeOffset="181364.49">16510 7645 2261 0,'0'0'-9'0,"0"0"27"0,0 0 25 15,0 0 18-15,0 0 6 0,0 0-18 0,0 0-28 16,0 0-17-16,0 0-6 0,0 0-17 0,0 0-26 16,0 0-39-16,0 0-40 0,0 0-29 15,-68-20-38-15,74 20-47 0,3 0-103 16,3 0-46-16,-5 2-140 0,1-1 123 0</inkml:trace>
  <inkml:trace contextRef="#ctx0" brushRef="#br1" timeOffset="181519.98">16510 7645 251 0,'86'93'405'0,"-82"-74"-104"15,0 3-6-15,-1 1-48 0,-2 1-40 0,3 1-40 16,-1 1-28-16,-1-1-24 0,-1 2-26 0,5 0-11 16,-4-2-17-16,5 2-11 0,-3-1-10 0,2-2-16 15,-2 3-8-15,-3-4-9 0,-1 0-4 16,0 0-9-16,-2 1-12 0,-9-2-32 0,-2 1-47 16,-2 0-76-16,-1-1-191 0,2-5-186 0,5-7-687 15</inkml:trace>
  <inkml:trace contextRef="#ctx0" brushRef="#br1" timeOffset="183821.57">15322 8929 726 0,'0'0'337'16,"0"0"-268"-16,0 0 48 0,0 0 38 16,0 0 9-16,0 0-25 0,0 0-59 0,0 0-23 15,0 0 3-15,0 0 3 0,0 0-1 0,-66 148-10 16,63-110-11-16,2 3-8 0,2 0-5 0,-1 0-4 16,0-1-4-16,0 0-3 0,2-4-5 0,-1-1-3 15,1-4-4-15,0-1 1 0,0-4-4 16,1-2-1-16,-3-3 4 0,1-3-4 0,-1-4 6 15,1-5 5-15,-1 1 3 0,0-7 10 0,0 0 11 16,0-3 5-16,0 0-6 0,2-9-6 0,-2-3-15 16,0-6-7-16,0-6 0 0,0-3 1 15,0-5-2-15,-2 0 1 0,-1-2 4 16,-5-2-2-16,3-1 2 0,-2-5-4 0,0-2 0 16,4-5-4-16,0-2-1 0,3-2-2 0,0 0-7 15,3 4 5-15,3 2-4 0,1 8 4 0,2 7 3 16,0 6 0-16,1 6-1 0,1 7-4 0,0 3 2 15,2 6-1-15,3 1 2 0,1 3 0 16,1 1 1-16,2 8-2 0,0 0 4 0,2 2 0 16,0 1-2-16,-2 2 3 0,2-1-4 0,-1 0 2 15,-5 1-3-15,-1 0 4 0,-5-3-3 0,1 1 1 16,-7-3 7-16,-1 0 1 0,-3-1 6 0,0-1-1 16,-3 0 2-16,-6 1-6 0,-5 0-1 0,-3-1-2 15,-3 0-5-15,-4 0 1 0,-2-2-4 16,0 1-2-16,1-1-5 0,3 0-6 15,-2-3-12-15,4-1-14 0,6-1-12 0,1 0-25 0,4 0-30 16,4 0-58-16,1-2-105 0,2-1-180 0,2 1-63 16,0 0-392-16</inkml:trace>
  <inkml:trace contextRef="#ctx0" brushRef="#br1" timeOffset="184257.32">15839 8789 2277 0,'0'0'-145'15,"0"0"31"-15,0 0 69 0,0 0 126 0,0 0 12 16,0 0-36-16,11 118-30 0,-10-90-14 0,-1 0-5 16,-1 2-3-16,-4-1-1 0,-1-2 1 0,-1 0 2 15,-2-2 1-15,0-2-4 0,0-1 5 0,2-3 1 16,1 0-3-16,-2-3 8 0,4-1-4 0,-1-4 1 15,2-2 2-15,0-4 0 0,1-1-5 16,2-4 0-16,0 0-3 0,0-2 4 0,0-7 1 16,2-3 2-16,1-4-1 0,-2-4-9 15,2-3 5-15,-1-1-3 0,-1-1-2 0,2-2 2 16,-2-4 0-16,4-1-5 0,0-4 3 0,0-1 1 16,2 1-6-16,2 0 4 0,-1 4-4 15,-1 1 2-15,1 10 3 0,0 3 2 0,1 6 5 16,-2 4-6-16,2 5 3 0,2 3-3 0,-1 0-2 15,3 5 3-15,-2 8 6 0,-1 3-2 0,1 4 3 16,0 4 0-16,3 2-8 0,-4 2 2 0,1 0-4 16,2 0-2-16,-2 0 0 0,0-1-5 15,0 0 2-15,-1-2-5 0,0-1-4 0,0-2-17 16,0-2-21-16,-4-3-29 0,3-2-34 0,-4-4-50 16,4 0-79-16,-4-4-119 0,-1-3-94 0,-2-1-602 0</inkml:trace>
  <inkml:trace contextRef="#ctx0" brushRef="#br1" timeOffset="184414.41">15699 9129 2102 0,'0'0'-5'16,"0"0"-6"-16,0 0 21 0,0 0 21 16,0 0 2-16,0 0-15 0,0 0-14 0,0 0-7 15,141-55-9-15,-104 43-17 0,3 1-45 0,0 1-71 16,0 0-139-16,-11 3-171 0,-13 2-725 0</inkml:trace>
  <inkml:trace contextRef="#ctx0" brushRef="#br1" timeOffset="184795.31">16352 8958 2337 0,'0'0'33'0,"0"0"10"0,0 0 30 0,0 0 23 0,0 0-20 15,0 0-46-15,0 0-17 0,0 0 6 0,0 0-3 16,0 0 1-16,0 0-2 0,0 0-6 16,0 0-3-16,116-23-4 0,-108 29-1 0,1 1 1 15,-3 0-2-15,-2 1 0 0,-3 1 3 0,-1 1-6 16,0 2 3-16,0 1-3 0,-2-1-5 16,-5 2 1-16,-1 0-2 0,-1 1 1 0,-2-1 0 15,-2 0 3-15,3-1-2 0,-1 0 2 16,0 0 6-16,2 0-3 0,0-1 1 0,1-1 1 15,1 0-4-15,0-2 2 0,4-1 4 0,-1-1-2 16,2 0-1-16,2-1 1 0,0-2 0 0,2 2 4 16,3-1-3-16,0-1 2 0,3-1-2 0,3 0-1 15,4-2 3-15,0 0-2 0,3-1 0 16,4 0-1-16,-1 0 1 0,-1 0-3 0,3 0 2 16,2-1-1-16,-2-2-8 0,5 0-3 0,-1 0-13 15,-2 1-23-15,2-1-32 0,-4 2-47 0,-2 0-71 16,-3 1-115-16,-7 0-204 0,-4 0-662 0</inkml:trace>
  <inkml:trace contextRef="#ctx0" brushRef="#br1" timeOffset="185869.26">1325 9716 1338 0,'0'0'469'0,"0"0"-536"0,0 0-4 0,0 0 24 16,0 0 27-16,0 0 13 0,0 0 8 16,0 0-3-16,0 0 6 0,0 0-3 0,0 0 3 15,120-33-3-15,-88 28-2 0,4-1-4 0,-3 1-40 16,0 1-69-16,-1 2-102 0,-6 2-121 16,-5 0-56-16,-7-1-100 0</inkml:trace>
  <inkml:trace contextRef="#ctx0" brushRef="#br1" timeOffset="186047.78">1483 9850 2198 0,'0'0'-46'0,"0"0"-3"16,0 0 22-16,0 0 29 0,0 0 8 0,0 0-9 16,0 0-6-16,0 0 10 0,0 0 12 15,0 0-1-15,0 0-1 0,0 0-5 0,0 0-17 16,136-43-24-16,-109 29-45 0,-3-2-64 0,-1 2-95 15,0 0-129-15,-8 4-58 0,-5 3-450 0</inkml:trace>
  <inkml:trace contextRef="#ctx0" brushRef="#br1" timeOffset="186247.25">1728 9513 1806 0,'0'0'-87'0,"0"0"12"16,0 0 47-16,0 0 64 0,0 0 27 0,0 0 7 15,0 0 12-15,0 0 0 0,0 0-4 16,0 0-12-16,0 0-15 0,122 89-5 0,-112-71-5 16,0 2-5-16,-5 3-11 0,-2 3-8 0,-2 3-24 15,-5 2-22-15,-8 2-37 0,-1 2-54 0,-7-2-54 16,-1 1-83-16,-1-2-115 0,5-6-43 0,5-11-454 0</inkml:trace>
  <inkml:trace contextRef="#ctx0" brushRef="#br1" timeOffset="187109.06">2121 9782 1206 0,'0'0'338'16,"0"0"-292"-16,0 0 36 0,0 0 25 15,0 0 6-15,0 0-45 0,0 0-34 0,0 0-11 16,0 0-3-16,0 0 1 0,0 0 0 0,0 0 3 16,0 0 5-16,0 0 7 0,11 25 8 0,2-33 0 15,5-4-4-15,-3-1-9 0,5-5-14 0,-1-2-4 16,0 0-5-16,2 0-7 0,-4 2 0 15,-2 0-1-15,1-1 0 0,-4 2 2 0,-2-1 1 16,-2 1-3-16,-4 3 2 0,2 0 0 0,-4 3 0 16,-4 1 0-16,2 2-4 0,-1 1 0 15,-6 1-1-15,0 2-2 0,2 3-2 0,-4 0-6 16,-1 1-5-16,0 0 1 0,0 6 4 0,-2 2 0 16,0 2 11-16,1 4 0 0,-1 1 4 15,4 2 2-15,-2 4-4 0,4-1 3 0,1-1-5 16,1 0 4-16,3 0-3 0,0 0 4 0,1-1 1 15,0 1-2-15,3-2-2 0,6-3-2 0,1-3-4 16,0-3 0-16,2-2 2 0,5-2-1 16,-2-4 6-16,5 0 6 0,1-3 0 0,2-6 1 15,0-5-4-15,0-3-1 0,3-5-6 0,-2 0 3 0,-3-2 1 16,3 0-1-16,-1-3 2 0,-5 1 4 16,-1 0-1-16,-3 0 1 0,-2 1 2 0,-7-2-3 15,2 2-2-15,-4-3-2 0,1 0-5 0,-1-6-10 16,-3 1-9-16,0-3-7 0,0-2-5 15,0 4 10-15,-5 2 9 0,0 6 11 16,-2 4 10-16,3 6 5 0,-5 5 8 0,4 4 4 0,0 3 8 16,2 3-7-16,-2 1-12 0,3 0-15 0,1 6-13 15,-1 4 0-15,0 6 4 0,-1 8 13 16,0 5 6-16,3 3 6 0,2 5 8 0,-2-2 4 16,4 0 3-16,1 1 6 0,5-1-4 0,-2-2-4 15,2-3 0-15,1-1-11 0,2-4-4 16,3-3-3-16,0-5-7 0,1-2-3 0,4-3-5 15,-2-5 1-15,0-2-3 0,-1-3 5 0,-2-2 1 16,2 0-2-16,-5-4 0 0,3-3 5 16,-4-3 1-16,-1-2 0 0,0-1 2 0,-2-1-3 15,0 0 3-15,0-1-1 0,-5-1 3 0,3-1-4 16,-5-1-2-16,1 1 4 0,0-1-1 0,-1 0 5 16,-2 4 2-16,0 2 3 0,0 1 2 0,0 4 8 15,0 3 11-15,-1 2 6 0,0 1 9 0,-2 1-4 16,2 0-7-16,0 4-10 0,0 3-7 0,0 3-8 15,-1 4-2-15,-2 2-5 0,3 4-1 16,2-1-1-16,-1-1-4 0,4-1 4 0,1-2-9 16,2-1-5-16,5-2-19 0,-3-2-32 0,1 0-37 15,7-5-55-15,-4-2-68 0,3-3-130 16,-4 0-179-16,-2-3-769 0</inkml:trace>
  <inkml:trace contextRef="#ctx0" brushRef="#br1" timeOffset="187275.22">2949 9164 2258 0,'0'0'99'0,"0"0"18"0,0 0 17 15,0 0-13-15,0 0-63 0,0 0-35 0,0 0-18 16,0 0-10-16,0 0-19 0,0 0-31 0,0 0-61 16,0 0-79-16,0 0-89 0,0 0-115 0,-84-31-119 15,83 36-701-15</inkml:trace>
  <inkml:trace contextRef="#ctx0" brushRef="#br1" timeOffset="187447.26">2189 9439 1679 0,'0'0'964'0,"0"0"-954"0,0 0-1 15,0 0 0-15,0 0-1 0,0 0-23 0,0 0-3 0,0 0 14 16,0 0-5-16,0 0-1 0,138-38-14 15,-85 23-24-15,1-2-39 0,2 1-49 0,2 2-76 16,-5 3-133-16,-13 3-145 0,-16 3-440 0</inkml:trace>
  <inkml:trace contextRef="#ctx0" brushRef="#br1" timeOffset="189221.09">3019 9403 1905 0,'0'0'56'0,"0"0"18"0,0 0 33 16,0 0-3-16,0 0-41 0,0 0-7 16,0 0 6-16,0 0 7 0,0 0-1 0,0 0-2 15,0 0-11-15,0 0-6 0,0 0-8 0,0 0-7 16,-12 61-6-16,6-46-10 0,3 0 1 16,0 1-14-16,-4 0 1 0,7 0-5 0,0-1-4 15,0 2 5-15,0-2-3 0,4 0 0 0,3-2-2 16,0-2 0-16,3 0-8 0,1-3-2 15,1-1-5-15,-1-3-2 0,8-1 6 0,0-3 3 16,-1-1-1-16,2-8 0 0,-4-1 2 0,4-3-2 16,-1-2 2-16,-1-4 4 0,-2 0 1 0,1-2 3 15,0 0 4-15,-4-1 4 0,-1-3-6 0,-1 0 4 16,-2 2-2-16,0-4-1 0,-2-1-1 16,-3-2-2-16,1-2 1 0,-3-3-3 0,-1 0-2 15,-2 0-3-15,0 3 2 0,-6 5 1 0,3 5 8 16,-5 5 0-16,2 5 3 0,0 5 8 0,3 2 0 15,-2 4 5-15,3 1-8 0,-5 1-10 0,5 7-2 16,-5 5-2-16,2 4 7 0,-1 6-1 0,-2 4 2 16,6 1-3-16,-3 5-1 15,5 2 4-15,0 0 2 0,2-2 2 0,-1 2 2 16,3-5-3-16,5-2-3 0,3-2-3 0,3-3-7 16,0-4-2-16,-1-4-3 0,5-2 0 0,-2-2-1 15,0-4-1-15,0-4 5 0,-2-2 0 16,2-1 4-16,-2-3 6 0,-2-4 0 0,3-4 1 0,-3 0 1 15,-1-3 1-15,0-1-3 0,-2 1 4 16,0-1-4-16,-2-1-2 0,-1 0 3 0,0-1-2 16,-3-1 2-16,0 1 0 0,2 2-2 0,-3 3-2 15,-1 1 0-15,1 3-1 0,2 3 2 0,-4 3-2 16,0 2-3-16,0 0 2 0,0 0-5 16,0 2 4-16,0 5 3 0,0 3-2 0,0 1 9 15,0 3-2-15,-4 1 0 0,4 3 2 0,-1 0-5 16,1-1-1-16,0 0-2 0,0 0-2 0,5 0 5 15,-3-3-4-15,2 1 2 0,4-3 2 16,-1-2-8-16,-2-1-2 0,5-3-7 0,0 0-7 16,1-3 4-16,3-2 4 0,-4-1 8 0,0 0 3 15,2-4 2-15,-2-2-3 0,-1-2-1 16,-2-1 3-16,0-4 2 0,2 2 0 0,-2-1 1 16,-1 0 0-16,1-2-3 0,-3 0 4 0,2-1-3 15,-4 0-1-15,0 0 0 0,2-2 1 0,-4 2 1 16,0 1-3-16,0 0 2 0,0 3-1 15,-4 0 4-15,1 3 3 0,-1 2 7 0,-2 5 0 16,2 1-2-16,-3 0 1 0,3 5-10 0,-2 3 0 16,-1 5-4-16,3 1-2 0,-4 3 3 0,4 2 4 15,-2 5 0-15,4-3 4 0,0 2-3 0,1 1 1 16,1-3 3-16,0 2-4 0,2-3 3 0,2-2-5 16,4-2-4-16,2-2 5 0,-2-3-7 15,3-1 4-15,1-3-4 0,4-3-1 0,0-3 8 16,3-1 8-16,4 0 4 0,4-6-1 0,0-5-7 15,-1-1-4-15,3-2-2 0,-2-1 0 16,-5-2 3-16,0 1-5 0,-3-1 5 0,-6 0-1 16,2-1 1-16,-8-2 0 0,2-3-2 0,-3-2 0 15,-2-2-7-15,2-4 1 0,-5-5-8 0,-1 0-7 16,-1-4-2-16,-4-2-2 0,0 3-2 16,-4 1 0-16,0 2 4 0,-2 6-3 0,2 2 2 15,0 7 7-15,-1 3 8 0,4 6 11 0,0 5 13 16,-1 4 5-16,4 3-7 0,-5 3-1 15,4 7-5-15,-3 4 2 0,2 3 3 0,-1 5 5 0,2 4 0 16,-1 3-1-16,4 3 9 0,1 1-2 0,0 3 1 16,0 2 0-16,1-2-5 0,6 0-4 15,0 0-5-15,3-4-2 0,2-2-10 0,0-3 1 16,1-1-7-16,5-4-5 0,-1-3 0 0,-2-3 2 16,3-2 2-16,-1-2-3 0,-1-3 2 15,1-2-8-15,-3-3-6 0,2-1 2 0,-1-3 4 16,2 0 4-16,0-5 7 0,-1-3 7 0,3-2-4 15,-1-3 3-15,-3-1-1 0,2-2-1 0,-5-1 1 16,2-3 2-16,-6 1 0 0,-1-3-5 16,0-1-1-16,-4-2-8 0,-3-2-5 0,0 1 3 15,0 3 8-15,0 1 5 0,-4 2 8 0,-2 4 10 16,-2 6-1-16,4 1 9 0,-4 6 0 0,-1 2-3 16,4 1-3-16,-3 3-4 0,-2 8 1 15,1 3-4-15,2 3 1 0,3 2-4 0,-4 1-4 16,6-1 2-16,-1 3 3 0,-1 0-1 15,3 0 4-15,1 0-3 0,1 0-5 0,-1-1 2 0,0-1-5 16,5-1 0-16,-2-2-3 0,6-2 0 16,-1-2-2-16,1-2-5 0,2-1 0 0,1-2-3 15,0-1 0-15,1-2 2 0,3-1 5 0,2-3-4 16,-2-1 6-16,8 0 3 0,-1-5-1 0,1-3 3 16,1-3-2-16,-1 0 1 0,2-1-1 0,-3-2 4 15,0-3 0-15,-4 2-1 0,2-3 1 16,-3 0 0-16,0-3 0 0,-4-1-2 0,-1-2 6 15,1-1-6-15,-2-3 0 0,-2-3 3 0,-1-3-5 16,-1 0 0-16,-2 0-2 0,1-2-3 16,-5 1-3-16,-1 2 3 0,-1 0-1 0,0 3-1 15,-1 2 5-15,-7 5 2 0,-1 2 8 0,2 7 3 16,-2 5 13-16,1 3-3 0,-1 4 0 0,-1 2-2 16,0 4-9-16,-1 4-2 0,0 4-3 15,0 6 2-15,-1 1-1 0,2 3 3 0,0 2 2 16,1 2 0-16,2 3-1 0,5 0 1 0,-1 1-2 15,3 3 0-15,0-2 5 0,0 1-9 0,3 0 2 16,1-1-1-16,3-2-6 0,2-3 0 0,0-2-4 16,0 0-1-16,2-3-1 0,0-3 2 0,0-1-4 15,1-3-3-15,3-2-10 0,0-3 1 16,2 0-2-16,1-5-1 0,1 0 13 0,2-3-6 16,2-1 7-16,1 0 6 0,1-6 0 0,-1-1 2 15,-1-2 0-15,3-2-4 0,-5-2-1 0,-1-1 2 16,-1-2 0-16,-5-1 2 0,1-1 5 15,-2 0-2-15,-2-1 3 0,-3-2-1 0,-3-1 1 16,-4 1-2-16,1-1 3 0,-2 0 1 0,0 2 1 16,-6 1 1-16,-2 3 5 0,-2 5 2 15,0 3 3-15,-1 3 2 0,0 3 1 0,2 2-1 16,0 0-6-16,-1 5 0 0,-1 5-4 0,2 2-3 16,-3 7 3-16,3 2-2 0,-1 1 1 15,-2 4-1-15,5 1 3 0,3 1-1 0,-3-1 0 16,3 2 2-16,-2 0-4 0,5-1-4 0,2-3-5 15,-1-3-9-15,8-2-5 0,0-2 0 0,2-2-1 16,3-1-7-16,3-2-4 0,0-4-7 16,4-2-12-16,0-3-23 0,1-1-38 0,-2-3-49 15,1 0-100-15,-9 0-233 0,-1-2-714 0</inkml:trace>
  <inkml:trace contextRef="#ctx0" brushRef="#br1" timeOffset="189486.19">3690 9153 2571 0,'0'0'-58'0,"0"0"16"0,0 0 29 15,0 0 42-15,0 0 7 0,0 0-3 0,0 0-1 16,0 0 1-16,0 0-6 0,131 37-4 16,-93-37-10-16,2-2-7 0,1-3-2 0,2-1-8 15,-2 0-14-15,-2 2-29 0,0-2-51 0,-4 1-73 16,2 2-123-16,-13 0-231 0,-6 0-723 0</inkml:trace>
  <inkml:trace contextRef="#ctx0" brushRef="#br1" timeOffset="189773.22">5200 9325 3000 0,'0'0'1'0,"0"0"-8"15,0 0 32-15,0 0 18 0,0 0-13 16,0 0-27-16,0 0-14 0,0 0-2 0,0 0-4 16,0 0-6-16,0 0-15 0,0 0-28 0,0 0-60 15,0 0-91-15,33 8-173 0,-23-5-286 0,-7-1-794 0</inkml:trace>
  <inkml:trace contextRef="#ctx0" brushRef="#br1" timeOffset="189932.84">5244 9743 2568 0,'0'0'12'0,"0"0"7"16,0 0 27-16,0 0-2 0,0 0-30 0,0 0-34 15,0 0-33-15,0 0-68 0,0 0-97 0,0 0-221 16,0 0-235-16,0 0-504 0</inkml:trace>
  <inkml:trace contextRef="#ctx0" brushRef="#br1" timeOffset="191563.77">6017 9107 1721 0,'0'0'81'0,"0"0"-36"0,0 0 52 16,0 0 32-16,0 0 2 0,0 0-46 0,0 0-65 0,0 0-13 16,0 0-5-16,0 0 3 0,0 0 2 15,0 0-4-15,-16 75-5 0,11-56-3 0,2 3-13 16,-3 0-22-16,5 0-36 0,-2-3-60 0,-2-1-66 15,4-3-69-15,1-3-65 0,0-3-27 16,1-2 50-16,3-3-258 0</inkml:trace>
  <inkml:trace contextRef="#ctx0" brushRef="#br1" timeOffset="191736.39">6139 9125 1062 0,'0'0'142'16,"0"0"10"-16,0 0 44 0,0 0 20 15,0 0-57-15,0 0-78 0,0 0-32 0,0 0-22 16,0 0-4-16,0 0-1 0,0 0-6 0,0 0-1 16,0 0-9-16,0 0-4 0,-12 97-7 15,10-75-15-15,1 1-39 0,2-1-74 0,-1-1-88 0,3-3-97 16,6 0-92-16,-4-5-87 0,-1-4-8 0</inkml:trace>
  <inkml:trace contextRef="#ctx0" brushRef="#br1" timeOffset="192122.01">6291 9565 1080 0,'0'0'164'0,"0"0"-254"0,0 0 70 16,0 0 99-16,0 0 23 0,0 0-44 15,0 0-9-15,0 0 19 0,0 0 12 0,0 0 5 16,0 0-16-16,0 0-7 0,0 0-1 0,0 0-7 16,83-107 6-16,-72 88-3 0,-2 2-1 0,-1 1-3 15,-1-1-5-15,-1 2 1 0,-1 0-1 16,-2 2-2-16,0 2-1 0,0 1 1 0,-2 5 1 16,-1 0 9-16,0 4-1 0,0 0-1 0,0 1-7 15,0 0-20-15,0 6-12 0,-1 1-10 0,0 4-2 16,-4 3-1-16,4 1 4 0,-1 0 3 0,1 2-3 15,0 0 1-15,1 0 1 0,0-2-6 0,1 2-1 16,0-1 1-16,2 0-6 0,2 1 3 16,0-1-1-16,1-1-5 0,0 1 2 15,0-1-8-15,-1 0-5 0,2-1-24 0,-3 0-43 16,3-3-78-16,0 0-128 0,-1-3-158 0,0-2-178 16,-2-3-427-16</inkml:trace>
  <inkml:trace contextRef="#ctx0" brushRef="#br1" timeOffset="192286.63">6459 9068 2263 0,'0'0'-159'15,"0"0"30"-15,0 0 40 0,0 0 42 0,0 0-85 16,0 0-123-16,0 0-94 0,0 0-10 0,0 0-385 15</inkml:trace>
  <inkml:trace contextRef="#ctx0" brushRef="#br1" timeOffset="192970.84">6721 9495 1466 0,'0'0'-17'0,"0"0"51"16,0 0 89-16,0 0 22 0,0 0-58 16,0 0-11-16,0 0 15 0,0 0 3 0,0 0-3 15,36-128-11-15,-36 118-5 0,-1 0 1 0,-6 5-9 16,1 1-11-16,-3 3-16 0,-1 1-20 0,-5 2-12 16,1 6-7-16,-5 4-4 0,5 2 3 15,-4 1-4-15,3 2 2 0,0 2-2 0,3 0-5 16,-1 2 2-16,5 0-2 0,1-1 3 0,2 2 0 15,3-1-1-15,2-1-4 0,0-1-6 16,2-3-4-16,4-2-8 0,6-3-1 0,-1-3-1 16,2-3 4-16,-2-4 4 0,1-1 6 0,0 0 4 15,1-5 2-15,0-6 3 0,1-2-5 0,1-3 5 16,0-2 0-16,0-2 4 0,-1 1 2 16,-1-1 2-16,-3 1 1 0,1 1 1 0,-4 1 1 15,-2 1-1-15,-1 0 1 0,-2 0-3 0,-1 2 1 16,-1 2 0-16,0 2-5 0,0 3 5 15,0 4 3-15,0 0 0 0,-3 3-4 0,0 0-9 0,1 6-6 16,-2 2-1-16,-2 3 5 0,2 3 5 16,2 4 1-16,-2 0-3 0,2 1 1 0,2 0-4 15,0-1 4-15,3 1 2 0,2 1 0 0,4-5 1 16,1 0 2-16,-1-1 1 0,0-2-1 0,3-3 3 16,-2-2-1-16,3-4 0 0,-2-2 7 15,1-1 2-15,1-2 3 0,1-5 5 0,0-4 2 16,-2-3-4-16,2-1 2 0,0-2-5 0,-2-1-3 15,3-1 1-15,-3 1-1 0,1-2 2 16,-2-1-4-16,-2 3 3 0,1 0-5 0,-2 0 1 16,2 2 0-16,-1 1-3 0,-3 3-1 0,1 0-4 15,-1 5 1-15,-2 2-1 0,0 3 1 0,-1 2 2 16,-1 0 0-16,0 0 8 0,-2 6 11 16,4 2 12-16,-3 2 7 0,-1 4 4 0,1 0-5 15,-1 3-2-15,0 2-6 0,0-1-2 0,0 2-6 16,0 0-8-16,2-2 0 0,1-1-8 15,2-1 1-15,-1-1-4 0,3-1-6 0,-1-3-8 0,2 0-4 16,2-4-16-16,2-3-28 0,1-1-38 16,2-2-61-16,1-1-63 0,0-1-87 0,2-6-113 15,-6 1-37-15,-3 2-471 0</inkml:trace>
  <inkml:trace contextRef="#ctx0" brushRef="#br1" timeOffset="193437.93">7423 8961 1473 0,'0'0'75'0,"0"0"34"0,0 0 45 16,0 0 18-16,0 0-46 0,0 0-54 15,0 0-6-15,0 0 6 0,0 0 6 0,-52 120-6 16,51-91 2-16,1 4-5 0,0 1-4 0,0 4-11 15,-1-1-11-15,-1 3-8 0,-1-3-14 0,3-2-7 16,-1-3-6-16,1-3-2 0,0-3-9 16,0-2 6-16,2-2-6 0,2-2 0 0,-1-4 4 0,2-3-3 15,-2-5 1-15,0-2-5 0,0-2-2 16,0-3-9-16,2-1-1 0,1-3-1 0,3-6 3 16,1-2 1-16,1-3-2 0,3-2 5 0,-1 0-9 15,1 1 9-15,-2 3-2 0,2 2-3 16,-3 2 3-16,2 1-2 0,-3 3 3 0,0 3-1 15,1 0 4-15,-1 1-2 0,-3 0 0 0,0 4 3 16,-2 1 5-16,1 2 1 0,-4 0 4 0,-1 1 4 16,-1 1-2-16,0 0 10 0,-3 0 0 15,-3 0 0-15,-3 3 2 0,0-2-3 0,-2-1 2 16,-3 2-5-16,0-2 4 0,-2 0-6 0,-1 1-3 16,1-2 2-16,1 1-3 0,-1-2-4 15,2-2-1-15,1 0-1 0,3-3-11 0,2-1-6 16,0-1-31-16,4 0-47 0,2 0-84 0,1-1-124 15,1-3-105-15,1-2-88 0,3 1 34 0,-3 3-165 16</inkml:trace>
  <inkml:trace contextRef="#ctx0" brushRef="#br1" timeOffset="193854.62">7684 9485 557 0,'0'0'48'0,"0"0"59"0,0 0 108 15,0 0 50-15,0 0-45 0,0 0-43 0,0 0 1 16,0 0 14-16,0 0-3 0,0 0-25 15,0 0-29-15,0 0-38 0,0 0-33 0,0 0-26 16,49-67-18-16,-66 74-4 0,0 1-4 0,1 2-3 16,-4 0 0-16,5 3-6 0,-1 1-2 15,2 1 1-15,0 1 0 0,3 2 1 0,2 1 3 16,1 0-2-16,3 2-4 0,-2-1 3 16,5 0-5-16,2-2-1 0,0-3-1 0,1-3-10 15,8-4-3-15,2-2-3 0,1-5-2 0,3-1 8 16,2-2 3-16,-2-8 1 0,4-2 3 0,0-2-1 15,-1-4 4-15,0-1 0 0,0 0 2 0,-2-1 3 16,-3 0-1-16,-1 2 3 0,-5-1 0 16,-1 1 1-16,0 2 0 0,-5-1-1 0,2 1 3 15,-2 0-5-15,1 0 3 0,-2 3 2 0,0 2-4 16,0 3 8-16,0 3 5 0,0 2 6 0,-2 3 1 16,1 0-3-16,-1 0-10 0,1 3-5 0,0 4-2 15,-1 2 1-15,0 1-2 0,-1 3 0 0,2 1 0 16,0-1-4-16,1 3 5 0,0-3-3 15,0 1 0-15,3 0-1 0,1-3-2 0,2 0-2 16,2-3-13-16,1-1-9 0,-1-4-20 0,5 0-24 16,-3-3-29-16,5-1-53 0,-2-8-65 0,0 0-86 15,2-1-111-15,-5 2-36 0,-3 2-458 16</inkml:trace>
  <inkml:trace contextRef="#ctx0" brushRef="#br1" timeOffset="194050.43">7742 9042 2404 0,'0'0'2'16,"0"0"3"-16,0 0 37 0,0 0 22 0,0 0-24 16,0 0-18-16,0 0-4 0,-27 118-1 0,38-103-12 15,4-4-10-15,0-3-12 0,7-2-20 0,1-3-36 16,1-3-66-16,3 0-109 0,0-6-140 0,-4 0-136 15,-8 1-664-15</inkml:trace>
  <inkml:trace contextRef="#ctx0" brushRef="#br1" timeOffset="194247.32">8344 8712 2067 0,'0'0'367'0,"0"0"-356"0,0 0 20 0,0 0 24 16,0 0 2-16,0 0-22 0,0 0-9 0,0 0 1 16,-39 119-6-16,33-97-11 0,0-3-10 15,-4 2-13-15,2-3-17 0,2-1-34 0,1-1-66 16,1-2-95-16,2 0-135 0,2-4-160 0,0-3-400 16,0-3 475-16</inkml:trace>
  <inkml:trace contextRef="#ctx0" brushRef="#br1" timeOffset="194422.74">8448 8836 1566 0,'0'0'601'0,"0"0"-529"15,0 0 0-15,0 0 15 0,0 0-7 0,0 0-37 16,0 0-13-16,0 0-3 0,0 0-6 16,0 0-3-16,0 0-5 0,0 0-5 0,-26 121-10 15,21-104-11-15,2 1-11 0,-5 0-24 16,4 0-38-16,-2 0-69 0,1-1-104 0,0-1-127 15,0 1-115-15,1-4-244 0,2-6 326 0</inkml:trace>
  <inkml:trace contextRef="#ctx0" brushRef="#br1" timeOffset="195029.27">5813 10078 1850 0,'0'0'421'0,"0"0"-442"0,0 0 41 0,0 0 54 15,0 0 17-15,0 0-50 0,0 0-41 0,0 0 0 16,0 0-1-16,0 0 1 0,0 0-4 16,0 0-13-16,-54 135-27 0,47-113-37 0,0-1-59 15,1-3-72-15,-1 0-88 0,4-5-90 0,3-4-25 16,0-3-457-16</inkml:trace>
  <inkml:trace contextRef="#ctx0" brushRef="#br1" timeOffset="195192.25">5914 10108 1361 0,'0'0'241'0,"0"0"-140"16,0 0 39-16,0 0 27 0,0 0-20 15,0 0-90-15,0 0-47 0,0 0-13 0,0 0 6 16,0 0 2-16,0 0-3 0,0 0-19 15,0 0-33-15,0 0-58 0,-28 120-85 0,25-97-90 16,-1 0-85-16,-1-5-26 0,4-7-424 0</inkml:trace>
  <inkml:trace contextRef="#ctx0" brushRef="#br1" timeOffset="195545.29">6005 10721 2099 0,'0'0'-44'15,"0"0"37"-15,0 0 73 0,0 0 24 0,0 0-55 16,0 0-27-16,0 0 5 0,0 0 7 16,0 0 0-16,0 0 0 0,0 0 0 0,0 0 4 15,0 0 1-15,80-122-1 0,-72 102 2 0,-3-1-5 16,4 0-3-16,-5 1-5 0,1-1 0 15,-3 3 0-15,1 3 1 0,-1 2 10 0,-2 5 7 16,0 3 4-16,0 3 11 0,0 2-3 0,0 0-6 0,0 1-7 16,-3 5-16-16,1 5-8 0,0 3-5 15,0 2 0-15,-1 4 1 0,0 2 0 0,3 0 4 16,-2 1-6-16,1 0 2 0,0 0 0 0,1 1-4 16,0-3 0-16,0 0-1 0,0-3-6 15,1 0-12-15,0-1-22 0,1-1-41 0,4-5-53 16,-2-2-92-16,3-3-120 0,-1-5-131 0,1-1-45 15,-3 0-404-15</inkml:trace>
  <inkml:trace contextRef="#ctx0" brushRef="#br1" timeOffset="195685.44">6206 10235 1655 0,'0'0'288'0,"0"0"-228"0,0 0 31 16,0 0 16-16,0 0-8 0,0 0-71 15,0 0-59-15,0 0-37 0,0 0-47 0,0 0-79 16,0 0-110-16,0 0-139 0,0 0-484 0</inkml:trace>
  <inkml:trace contextRef="#ctx0" brushRef="#br1" timeOffset="196471.69">6462 10580 1725 0,'0'0'30'0,"0"0"6"0,0 0 91 16,0 0 19-16,0 0-59 0,0 0-55 0,0 0-2 15,0 0 12-15,0 0 9 0,0 0-1 0,0 0 2 16,0 0-2-16,0 0-8 0,0 0-1 0,-104-87-11 16,86 87-9-16,-1 6-5 0,-3 2-8 15,-1 4-1-15,1 1-2 0,-2 1-2 0,3 3-2 16,1 0 4-16,6 3-1 0,1 1 0 0,2 0-2 15,5 0-3-15,2 0-1 0,1-1-4 0,3 1 4 16,1-1-8-16,8-5 0 0,0-1 2 0,3-5 1 16,4-3-1-16,1-4 2 0,0-2 3 15,2 0-4-15,1-7 8 0,-2-3-1 0,-1-6 1 16,0 0 0-16,1-2-2 0,-3-1 2 0,1 1-2 16,-3 0 5-16,0-2-3 0,0 1 1 0,-3-1 2 15,2 0 1-15,-3 0-3 0,1 0 0 0,-3 0 2 16,0 2-5-16,-3 5 4 0,0 1 0 15,-2 5-1-15,0 2-1 0,-2 3 3 16,0 2-2-16,0 0-4 0,0 0 2 0,0 5-3 0,0 4 3 16,-2 4 2-16,-1 2 0 0,-1 4-3 15,0 2-2-15,1 0 2 0,-1 0 0 0,2 1 1 16,2-1 1-16,0 0-2 0,0-3-6 0,0 0 5 16,7-3-3-16,-2 1-4 0,1-4 7 15,0 0-8-15,1-3 0 0,0-2 3 0,-1-4-1 16,2-3 1-16,-1 0 2 0,2-3 2 0,0-8 2 15,-1 0 5-15,2-3 1 0,-1-2 4 0,0 0-4 16,-1 0 6-16,1-1 1 0,-1-2-2 16,-2 2 3-16,1-2-6 0,0 0 0 0,-2 0-3 0,3 0-1 15,0 0-4-15,0 6-1 0,0 0 1 0,-1 4-2 16,1 1 3-16,-1 1-1 0,2 1 0 16,0 0-2-16,2 1 1 0,3 3-1 0,-1-2 1 15,5 3 2-15,0 0-2 0,0 1 3 0,2 0-3 16,-3 0 2-16,1 3-3 0,-3 2 0 15,-3 1 2-15,-1 0-2 0,-2 1 6 0,-1 1 0 16,-2-1 5-16,-4 2 3 0,-1 1 6 0,-1 0 3 16,0 1 1-16,-6 2 3 0,1 2 2 0,-5 0 5 15,1 1 0-15,1 0 1 0,0 1-7 16,0-2-4-16,0 0-3 0,2 2-5 0,2-2-1 16,0-1-2-16,1-1 3 0,0 0-7 15,3-1 0-15,0-4-5 0,3-1-4 0,4 0-1 16,-2-2 0-16,2-2-1 0,1 0-3 0,2-2-1 15,1-1-6-15,1 0-4 0,0-6-10 0,3-2-10 16,0-3-17-16,1 0-9 0,1 0-15 16,-1-1-53-16,3-1-85 0,-4 1-118 0,1-3-157 15,-6 5-28-15,-3 3-386 0</inkml:trace>
  <inkml:trace contextRef="#ctx0" brushRef="#br1" timeOffset="196904.95">7137 10121 2543 0,'0'0'-31'0,"0"0"1"0,0 0 48 15,0 0 44-15,0 0-14 0,0 0-33 16,0 0 0-16,0 0 4 0,-6 128 11 0,7-102 2 16,-1 3 5-16,0 0-1 0,-1 2-3 0,-3-1-5 15,2 0-7-15,-4-1-6 0,2-1-8 0,3-1-1 16,-1-5-6-16,1-1 3 0,0-2-3 15,1-4 2-15,0-1-2 0,0-5-4 0,0-2 2 16,2-4-9-16,1 0-4 0,3-3-5 0,-1-2-5 16,4-6 4-16,1-2 4 0,5-3 4 15,-2 1 4-15,2-1 0 0,-1 3 1 0,-1 0 4 0,-1 2-5 16,-1 2 2-16,3 1-3 0,-2 0-6 16,2 3 3-16,-3 1-2 0,0 1 1 15,0 0 3-15,-3 2-1 0,1 4 8 0,-4 0-2 0,1 4 6 16,-4-2 7-16,0 2-3 0,-1 1 7 0,-1-1 4 15,0 0-2-15,-5 1 8 0,-5-1-1 0,0 1-1 16,-1-2 6-16,-4 1-3 0,0 0-1 16,-4 2 1-16,-2 0-5 0,2-1-2 0,-4 0 0 15,0-2-4-15,1 3 0 0,-1-4-6 16,2 0 0-16,2-3-3 0,3-3-5 0,3-2-4 16,2 0-13-16,1 0-14 0,2-2-21 0,2-1-31 15,3-1-62-15,1 1-105 0,2-2-129 16,0 0-157-16,5 2-47 0,-4-1-216 0</inkml:trace>
  <inkml:trace contextRef="#ctx0" brushRef="#br1" timeOffset="197358.74">7666 10507 1506 0,'0'0'178'0,"0"0"-52"0,0 0 53 0,0 0 0 0,0 0-77 0,0 0-59 15,0 0-12-15,0 0 1 0,0 0-4 0,-133-3-5 16,113 10-3-16,0 1 2 0,0 0 2 16,1 1 2-16,2 2-6 0,0-1 6 15,2 3-9-15,0 0 1 0,2 3 1 0,0 0-8 0,2 1 1 16,-1 1-5-16,1 2-1 0,4 1-3 0,2-2 3 16,1 2-2-16,4-3-3 0,0-3-2 15,4 0-1-15,4-3-4 0,5-3-5 0,-3-3 4 16,4-2-8-16,2-4-1 0,0-2 2 15,3-6-6-15,0-5 0 0,2-3-4 0,2-2 3 16,-1-4 1-16,0 0 6 0,-2 2 6 0,-3 0 2 16,-2 0 3-16,0 1 3 0,-4-1-1 0,-1 2 0 15,0-2 4-15,-2 2-4 0,-2 0 3 16,-1 0 0-16,-1 4-2 0,-4 2 4 0,2 2 0 16,-2 3 8-16,0 4 7 0,0 0 10 0,0 3 3 15,0 0-7-15,0 5-10 0,0 3-4 0,-2 2-5 16,0 2-5-16,2 1 6 0,-2 2-8 0,2-1 1 15,0 1 0-15,2 0-1 0,-2-2-2 0,0 1-1 16,4-2-1-16,0-2-5 0,1 0-1 16,-2-2-13-16,4-1-19 0,-2-2-37 0,2-2-49 15,2-3-54-15,-2 0-53 0,2-1-81 16,3-5-112-16,-4 1-22 0,-3 0-252 0</inkml:trace>
  <inkml:trace contextRef="#ctx0" brushRef="#br1" timeOffset="197567.35">7511 10233 2109 0,'0'0'302'16,"0"0"-298"-16,0 0 25 0,0 0 31 0,0 0-4 15,0 0-40-15,0 0-14 0,0 0 0 0,0 0-2 16,0 0 2-16,0 0-10 0,0 0-3 15,0 0-14-15,0 0-29 0,117 101-46 0,-86-111-92 16,1-3-118-16,-1 0-195 0,-8 2-325 0,-9 4 283 0</inkml:trace>
  <inkml:trace contextRef="#ctx0" brushRef="#br1" timeOffset="197766.69">8026 9971 2230 0,'0'0'133'0,"0"0"-150"0,0 0 52 0,0 0 35 16,0 0-18-16,0 0-38 0,0 0-10 0,0 0 2 15,0 0 3-15,-57 137-6 0,48-116-3 0,2 0 1 16,-2-2-17-16,3-2-27 0,3-2-72 0,1-1-119 16,2-4-148-16,0-4-158 0,1-3-465 0</inkml:trace>
  <inkml:trace contextRef="#ctx0" brushRef="#br1" timeOffset="197928.92">8188 9994 2149 0,'0'0'80'0,"0"0"-13"0,0 0 31 0,0 0 0 16,0 0-49-16,0 0-26 0,0 0-11 15,0 0 0-15,0 0-3 0,0 0-8 0,0 0-1 16,-35 131-14-16,25-113-32 0,0-1-61 0,-1 2-98 15,2-2-196-15,3-5-172 0,1-2-679 0</inkml:trace>
  <inkml:trace contextRef="#ctx0" brushRef="#br1" timeOffset="198503.29">5947 11140 1997 0,'0'0'19'16,"0"0"14"-16,0 0 42 0,0 0 34 16,0 0-9-16,0 0-48 0,0 0-31 0,0 0-8 15,-73 133-5-15,69-112-1 0,-2 1-5 0,-2-2-7 16,3 1-22-16,-3 0-57 0,4-3-92 0,-2 0-138 16,5-4-167-16,0-4-130 0,1-5-127 0</inkml:trace>
  <inkml:trace contextRef="#ctx0" brushRef="#br1" timeOffset="198668.56">6077 11227 2104 0,'0'0'-8'0,"0"0"20"0,0 0 51 0,0 0 30 16,0 0-53-16,0 0-40 0,0 0-4 15,0 0-3-15,0 0-17 0,-51 119-28 0,42-96-42 16,1 2-55-16,0 0-70 0,1 0-81 0,-1 0-97 15,5-5 0-15,-1-9-264 0</inkml:trace>
  <inkml:trace contextRef="#ctx0" brushRef="#br1" timeOffset="199955.18">6394 11657 1344 0,'0'0'185'0,"0"0"-223"16,0 0 65-16,0 0 96 0,0 0 6 0,0 0-91 15,0 0-14-15,0 0 11 0,0 0 17 16,0 0 13-16,0 0 12 0,0 0 2 0,0 0-3 15,-18-120-9-15,10 114-16 0,-2 4-13 0,-4 1-14 16,1 1-5-16,-2 2-13 0,-1 5-3 16,-4 2 0-16,4 1-6 0,-2 3 7 0,0 1-2 0,-1 0-1 15,5 1-4-15,0 1 1 0,2 0-2 0,1 2-2 16,4-2 1-16,2 0-3 0,3-2 0 16,2 0-7-16,1-3-4 0,1-2-12 0,5-1-7 15,1-4 1-15,3-1 2 0,2-3 7 0,0 0 5 16,3-5 4-16,-2-2-2 0,0-1 6 0,2-2 2 15,-5 0 2-15,4-3 7 0,-2 0-2 16,-1 0 4-16,-1 1 1 0,-1 0 0 0,-1 2 2 16,-1 2 1-16,-2 2 2 0,-1 0 1 0,-2 1 0 15,-1 2-2-15,2 1-2 0,-3 1-2 16,1 1 5-16,-1 0 4 0,2 1 4 0,0 4 6 16,1 1-1-16,-2 2 2 0,0 2-4 15,1 0-2-15,0 3-6 0,0 1-4 0,0 2-1 0,0-2-2 16,-2-1 1-16,3 0-2 0,2-3 1 15,-2 1-3-15,2-3 3 0,1 0 1 0,-1-3 0 16,2-1 1-16,1-3 2 0,0-1 4 0,0 0 2 16,2-3 5-16,0-5-4 0,0-2 0 15,3 0-2-15,-1-3-2 0,1 1-1 0,-2-2 1 0,1 0 1 16,-1-1 0-16,0-1 4 0,-1 1-2 16,0-1 0-16,-1-2 0 0,1 0-1 0,-1-1 1 15,0-3-3-15,2-2-2 0,-2-2-4 0,1 0 0 16,-3-3-2-16,-1 0 2 0,-4 0-2 15,1 3-1-15,-4 3 2 0,0 1-2 0,-1 5 4 16,-3 0 0-16,-3 5-2 0,1 3 3 0,-3 2 1 16,1 3 0-16,0 2-1 0,0 2-4 0,-3 3-3 15,1 5 0-15,0 5 1 0,-1 2 3 0,-1 3 2 16,1 0 1-16,4 3 1 16,0 1-2-16,1 0 1 0,3 5-1 0,0-1 2 15,3 2-1-15,0 0 2 0,0 0 1 0,0-1-4 0,0-2 3 16,5 1-2-16,-1-2-3 0,2-1 2 15,1-3-3-15,0 1 2 0,0-3-2 0,1-2-1 16,1-5-1-16,2-2-4 0,1-2-1 0,-1-3-1 16,6-4-4-16,-1 0 2 0,1-4 2 0,1-3-3 15,-1-2 4-15,0-2-2 0,1-2 3 16,1-1 1-16,-3-2 1 0,2 1 2 0,-1 0 0 16,-4 1 2-16,-1 1 2 0,0-1-2 0,-2 0 1 15,-1 0 1-15,-1 0-2 0,-1-1 3 0,-4 3 0 16,0 0 2-16,-2 1 2 0,-1 0 2 0,0 2 4 15,0 0 2-15,-4 2 6 0,0 3 3 0,-3 1 2 16,-3 3 3-16,0 0-8 0,0 3-1 16,-2 5-2-16,1 0-2 0,0 4 3 15,-2 1-1-15,4 1 0 0,1 0-3 0,-2 3-1 16,3-1-3-16,3 1-1 0,0 0-3 0,1 1-1 16,1-2 1-16,2 0 2 0,0 0-1 0,0 1 0 15,0-2-3-15,2-2-4 0,3-1 3 0,1-1-6 16,2-2 1-16,3-2 0 0,-1-1-3 15,1-2 3-15,2-4-4 0,1 0-1 0,1 0 0 16,1-3-3-16,0-4 4 0,1-2 2 0,1-2-2 16,3-1 3-16,-1-2-2 0,1-1 1 0,0-1 3 15,-2 1-4-15,1 1 5 0,-5 0 0 0,2 1-1 16,-4-1 3-16,1 0-3 0,-2-1-2 16,0 0-1-16,-1 0 0 0,-2 0 1 0,1 1 1 15,-3 0 1-15,-2 0 2 0,-1 3 0 0,-1 0 2 16,-3 1 2-16,0 1 0 0,0 2 2 0,-1 0 0 15,-5 3 3-15,0 1 0 0,0 2 3 0,-3 1-2 16,0 2-2-16,-2 7 1 0,0-1-2 0,0 2 0 16,1 2-2-16,-1-1 1 0,2 3 1 15,1 1 0-15,-1 1 2 0,3 0-2 16,0 1 3-16,0 2 2 0,4-1 0 0,-2 1 3 16,0 0 0-16,3 2 0 0,1-2-1 0,0 4-7 15,0-5 0-15,0-2-4 0,0-1-6 0,1-2 1 16,7-5-7-16,-1-1-8 0,2-3-7 15,2-3-14-15,1-1-8 0,0 0-12 0,4-5-14 16,-2-3-24-16,1 1-43 0,0-4-63 0,2 0-85 16,0-1-149-16,-3 3-75 0,-5 2-427 0</inkml:trace>
  <inkml:trace contextRef="#ctx0" brushRef="#br1" timeOffset="200179.73">7543 11183 2481 0,'0'0'-31'0,"0"0"20"16,0 0 56-16,0 0 22 0,0 0-44 16,0 0-22-16,0 0 2 0,0 0-1 15,0 0 0-15,0 0 0 0,0 0-4 0,0 0-2 0,-33 129-13 16,30-116-26-16,3-3-52 0,0-2-88 15,0-1-104-15,0-3-150 0,0-2-80 0,1 0-482 0</inkml:trace>
  <inkml:trace contextRef="#ctx0" brushRef="#br1" timeOffset="200337.36">7695 11198 2034 0,'0'0'132'0,"0"0"-15"0,0 0 17 16,0 0-12-16,0 0-58 0,0 0-24 0,0 0-13 15,0 0-12-15,0 0-7 0,0 0-4 0,0 0-7 16,0 0-8-16,-32 129-17 0,24-116-43 16,1 0-58-16,-1-1-106 0,1 2-192 0,-1-5-158 15,5-2-623-15</inkml:trace>
  <inkml:trace contextRef="#ctx0" brushRef="#br1" timeOffset="200750.89">5827 12028 1877 0,'0'0'415'16,"0"0"-449"-16,0 0 52 0,0 0 70 16,0 0 13-16,0 0-60 0,0 0-40 0,0 0-2 15,0 0-1-15,-103 122-7 0,98-103-14 0,-2 1-29 16,4 0-38-16,-4-1-62 0,5-4-81 0,-1 0-101 16,2-2-112-16,1-5 9 0,0-3-291 0</inkml:trace>
  <inkml:trace contextRef="#ctx0" brushRef="#br1" timeOffset="200913.45">5922 12094 1884 0,'0'0'76'16,"0"0"-24"-16,0 0 33 0,0 0 17 0,0 0-46 16,0 0-39-16,0 0-10 0,0 0 0 15,0 0-2-15,0 0-11 0,-59 131-19 0,48-110-45 16,0-2-72-16,1 1-139 0,2-6-189 0,3-4-746 0</inkml:trace>
  <inkml:trace contextRef="#ctx0" brushRef="#br1" timeOffset="202388.77">6222 12562 1455 0,'0'0'37'0,"0"0"20"0,0 0 85 15,0 0 13-15,0 0-65 0,0 0-29 0,0 0 0 16,0 0 7-16,0 0 2 0,0 0-1 0,0 0 2 16,0 0-2-16,0 0-7 0,0 0-10 0,-10-102-15 15,-3 102-11-15,-4 1-8 0,1 6-8 0,-3 1 1 16,-1 2-2-16,0 2-3 0,0 2 1 15,0-1-4-15,3 0 1 0,-1 3-2 0,2 1-1 16,1-2 1-16,1 3-2 0,2-1-1 0,2 1 2 16,3 0-1-16,2-1 0 0,-1 0 0 15,5-2-8-15,1-2 3 0,0-3-6 0,0-3-6 16,7-3-2-16,2-3-5 0,3-1 2 0,1-4 3 16,4-5 2-16,2-4-1 0,-2-2-1 0,5-3-2 15,-3 0 3-15,-2-3 3 0,2 4 2 16,-3-1 6-16,-1 1 0 0,-3 2 3 0,0-1 4 15,-3 2-2-15,-1 1 1 0,0 3 1 0,-3 2 1 16,-1 1 3-16,-2 4 4 0,-2 2 8 16,0 0 8-16,0 1 2 0,0 0-2 0,0 1-11 15,-2 3-7-15,-1 4-2 0,-1 1-2 0,2 1 2 0,-4 2-2 16,4 1-2-16,0 1 0 0,1 1 1 16,-1 0 1-16,2 0-2 0,0-1 2 0,0 0-4 15,0-1 0-15,1 2 0 0,3-3 2 0,1-1 0 16,0-2-2-16,1 0 2 0,-1-2-6 0,4-2 5 15,0-1-3-15,-1-2 0 16,2-2-3-16,2 0 3 0,0-6 0 0,1-3 1 0,3-3-1 16,-2-2 0-16,2-3-1 0,-1-1-3 0,2 0 7 15,-2-1-3-15,1-2 0 0,2 1 4 16,-3-1-2-16,0-1 1 0,0-1 1 16,-3 0 0-16,1-1 0 0,-1-2 1 0,-1-1-1 0,2-2 0 15,-2-2-2-15,-1 0 2 0,-2 0 0 16,-2 0-1-16,-3-1 4 0,-3 4-3 0,0 3 2 15,0 3 5-15,-2 3-1 0,-2 7 9 0,0 3 7 16,0 5 8-16,-3 4-2 0,0 1-4 0,-2 9-10 16,-2 3-8-16,-3 6-4 0,-1 4 0 15,0 3 0-15,0 2-2 0,1 3 6 0,3-1-6 16,2 0 1-16,-2 0 0 0,7 1 0 0,-3-1 4 16,1-1 1-16,2 1 1 0,-2-1 1 0,3 0-2 15,1-3-2-15,2 0-1 0,1-3-7 0,-1-1 5 16,1-3 0-16,3-2-4 0,4-1 4 0,-1-4-6 15,0-2-5-15,1-2-1 0,2-2-3 16,3-2 0-16,-2-3 2 0,2-1 0 0,0 0-1 16,2-5 0-16,0-2-3 0,2-2 1 0,-2-1-6 15,2-3 7-15,0 2 2 0,-4-3 2 0,5 1 7 16,-5-2-3-16,2 1 1 16,-2-1 1-16,-2 1 2 0,-1-1 1 0,0 1 1 15,-2 1 2-15,-3-1-1 0,0 3 3 0,-4 0 1 0,1 2 1 16,-2 0-1-16,0-1 3 0,0 3 2 15,0 0 0-15,-2 1 1 0,-2 0 3 0,0 3 4 16,0 0 4-16,-2 2 7 0,-1 1-8 0,-2 1-5 16,1 5 0-16,0 1-7 0,-4 1-1 15,4 1 0-15,-2 2-1 0,-1 0-3 0,2 1 5 16,-1 2 1-16,0 2 0 0,3 1 3 0,0 0 0 16,1 0 0-16,2 1 0 0,-1 0 2 0,2 1-2 15,1 0 0-15,-1 2-1 0,2-2-5 0,1 1-1 16,0-1-6-16,0-2-1 0,0-1 0 15,1-2-1-15,5-3-2 0,2-3-5 0,-1-2 0 16,3-3-3-16,4-1-1 0,-1-2 1 0,4-1-2 16,-2-5 1-16,3-3 1 0,-1-2 2 0,0 1 3 15,-2-2 1-15,4 1 0 0,-5 1 5 0,3-2-2 16,-4 0 2-16,4-1 2 0,-5 1-2 16,3-3 1-16,-1 2 0 0,-1 1-1 15,0-2 0-15,1 1 1 0,-2 1-2 0,1-1 2 0,-3 0-1 16,2 1 0-16,-1 0-1 0,0 1 1 0,-3-1 2 15,0 2-2-15,0 1 3 0,-3-1 1 16,0 4 1-16,-1-1 0 0,-3 1 4 0,0 1 2 16,-1 3 4-16,0-2 7 0,0 3-1 0,-1 0 1 15,-2 1-3-15,0 0-5 0,-3 0-1 16,3 0-3-16,-5 0 0 0,5 2-1 0,-4 2 1 16,3-1 2-16,-3 2 1 0,0 1-1 0,1 1 1 15,-1 2 1-15,-2 0-3 0,3 2 3 0,-1 3 0 16,-1-1 0-16,2 2-2 0,0 0-2 15,-1 1-3-15,0 3-1 0,2-1 1 0,0 3-3 0,1-2 3 16,2 3 0-16,-2-2-2 0,1-2 2 16,0-1-4-16,3-2-2 0,0-1-3 0,0-2-6 15,6-5-3-15,0-1-6 0,4-4-7 16,1-2-6-16,1 0-18 0,3-5-22 0,0-5-34 16,4-3-52-16,-2-1-51 0,-1-1-74 15,3 0-107-15,-5 4-123 0,-6 4-631 0</inkml:trace>
  <inkml:trace contextRef="#ctx0" brushRef="#br1" timeOffset="202882.26">7236 12153 634 0,'0'0'290'0,"0"0"9"15,0 0 19-15,0 0-27 0,0 0-80 0,0 0-56 16,0 0-27-16,0 0-20 0,0 0-18 16,0 0-24-16,0 0-20 0,0 0-18 0,0 0-14 15,0 0-8-15,-26 120-6 0,19-107-7 0,1-1-14 16,1-2-35-16,-1-1-55 0,4-1-75 16,1-2-106-16,1-1-107 0,1-4-107 0,2-1-37 15,1 0-20-15</inkml:trace>
  <inkml:trace contextRef="#ctx0" brushRef="#br1" timeOffset="203038.28">7387 12149 1542 0,'0'0'359'0,"0"0"-172"15,0 0 1-15,0 0 7 0,0 0-69 0,0 0-76 16,0 0-24-16,0 0-2 0,0 0-4 0,0 0-5 16,0 0-5-16,0 0-10 0,0 0-3 15,-18 94-16-15,13-77-32 0,0-1-45 0,1 2-69 16,-1-3-118-16,1 1-197 0,-1-5-149 0,3-3-387 0</inkml:trace>
  <inkml:trace contextRef="#ctx0" brushRef="#br2" timeOffset="214738.73">4949 10166 564 0,'0'0'-6'16,"0"0"2"-16,0 0 32 0,0 0 27 0,0 0 20 16,0 0-1-16,0 0-20 0,0 0-10 0,0 0-4 15,0 0 19-15,0 0 27 0,0 0 24 16,-22-33 15-16,22 32 0 0,1 0-14 0,1 0-22 15,0 0-20-15,3 0-12 0,-1-1-10 0,4 1-4 16,1 1 5-16,3-3 0 0,5 1 1 16,3 0 3-16,2-1-4 0,2 0-9 0,4-1-1 0,1 0-3 15,1-1 2-15,2 0 1 0,3 0-2 16,0-1-5-16,-1 1-5 0,4-1-3 0,-1 2-5 16,1-2-5-16,4 2 0 0,-2-1-5 0,4 1-1 15,-1-1 0-15,1 1-3 0,1 1-2 0,-1 1-1 16,0-2 2-16,3 1-3 0,0-1 3 0,-2-1-1 15,2 1-2-15,-2-1 2 0,2 0-1 16,-4 1 2-16,-2 1-1 0,0 1 0 0,-3-2-2 16,-4 1 0-16,4-1 1 0,-1 1 0 0,-2 0 0 15,-3 1-1-15,1 0 2 0,-3 1-3 16,-2 1 3-16,0 0-3 0,0 0-1 16,-1 0 2-16,1 0 1 0,0 2 3 0,1 0-1 0,-1 1-1 15,1-1-4-15,0 0 0 0,1 0 0 0,1 1 2 16,2-1 0-16,-1-1 0 0,2 0 2 15,0 1-1-15,-1-2 4 0,3-2-2 0,-1 2 2 16,4 0-1-16,-2 0 1 0,-2 0 2 0,2 0-2 16,2-1 2-16,0-1-3 0,1 0 0 15,1-1 4-15,2 1-1 0,1 0-1 0,0-1-1 16,1 1 1-16,4 0-4 0,-3-2 3 0,3 1-3 16,0-1-2-16,1 0 4 0,1 0-2 0,0 1 3 15,0 0-1-15,0-2-1 0,-1 0-2 0,1 1 1 16,-1-2-1-16,-1 0 1 0,-2 1-3 0,-1 0 0 15,0 1 3-15,-2 0-1 0,-3 0 2 16,1 2-1-16,-3-1-2 0,-2 2 2 0,-1-2 1 16,0 1 1-16,-2 0 2 0,-4-1-2 0,-3 2-1 15,-3-1 0-15,1 1-1 0,-4 0 4 0,-1-1-2 16,-1 0 1-16,-1 1 4 0,-2-1-6 16,2 0 4-16,-2 0-4 0,1 0-1 15,1-1 1-15,1 0 1 0,-1 1 3 0,1-3-2 16,1 1 0-16,1 1-2 0,2 1-2 0,-2-2 1 15,1 2 2-15,-1-1-5 0,-2 1 2 0,0 0-1 16,-5 0 0-16,2 1 1 0,-4 0-3 0,-3 0 1 16,-5-1-6-16,0 2 1 0,-4-1-1 0,0 1-15 15,0-1-28-15,0 1-60 0,-6 0-126 16,1 0-238-16,-1 0-164 0,2 0-524 0</inkml:trace>
  <inkml:trace contextRef="#ctx0" brushRef="#br2" timeOffset="-214064.42">8669 9521 1051 0,'0'0'246'0,"0"0"-269"0,0 0 63 0,0 0 92 16,0 0 57-16,0 0-1 0,0 0-39 16,0 0-25-16,0 0-11 0,0 0-8 0,0 0-10 15,0 0-14-15,56-31-18 0,-39 31-13 0,6-2-13 16,4 0-8-16,3-1-10 0,2 0-4 16,2-2-9-16,1 2-7 0,0-2 2 0,-1 2-12 15,-2-2-5-15,-2 0-15 0,-4 3-25 0,-1 0-31 16,-5 1-47-16,-6 1-62 0,0 0-75 0,-7 2-88 15,-1 3-46-15,-6 0 15 0,0 1 39 0,0-1-51 16</inkml:trace>
  <inkml:trace contextRef="#ctx0" brushRef="#br2" timeOffset="-213883.59">8860 9586 772 0,'0'0'229'0,"0"0"-9"15,0 0 41-15,0 0 12 0,0 0-78 0,0 0-105 16,0 0-62-16,0 0-16 0,0 0 10 0,0 0 11 15,0 0 0-15,0 0 4 0,0 0-11 0,0 0-7 16,75-18-6-16,-50 11-7 0,-1-1-12 16,1 1-16-16,-3 0-25 0,-3 0-49 0,1 1-55 15,-4-1-89-15,2 0-92 0,-5 1-76 16,-2 1 9-16,-3 2-169 0</inkml:trace>
  <inkml:trace contextRef="#ctx0" brushRef="#br2" timeOffset="-213663.04">9095 9312 1285 0,'0'0'94'0,"0"0"-20"16,0 0 23-16,0 0 18 0,0 0-25 0,0 0-11 15,0 0-5-15,0 0-6 0,0 0-2 0,0 0 5 16,0 0-4-16,121 44 0 0,-100-32-7 0,-2 3-15 16,-4 0-9-16,1 2-12 0,-5 1-5 15,-2 0-3-15,-4 0-2 0,-3 3-5 0,-2 0-3 16,-4 0-3-16,-7 0-2 0,0-1 1 0,-6 2 0 15,3-4-6-15,-5 0-17 0,4-2-16 0,0-1-34 16,4-3-43-16,1 0-58 0,0-2-115 16,6 0-120-16,0-4-48 0,2-2-461 0</inkml:trace>
  <inkml:trace contextRef="#ctx0" brushRef="#br2" timeOffset="-213292.04">9662 9522 1648 0,'0'0'-84'16,"0"0"75"-16,0 0 106 0,0 0 49 0,0 0-59 15,0 0-58-15,0 0-3 0,42-129 11 0,-30 105 17 16,2 0 13-16,0-3 5 0,-2 0 1 0,-2 1-3 16,2-1-3-16,-3 0-5 0,1 5-3 15,-2 1-6-15,-4 3-4 0,2 4-3 0,-4 3-5 16,0 5-2-16,-2 4 0 0,1 1-9 16,-1 1-5-16,0 0-11 0,0 6-7 0,0 5 1 15,0 8 1-15,-1 5 2 0,0 6-3 0,-1 3-5 16,0 2 1-16,-3-2-6 0,4 2 2 15,-1-3-2-15,-1 0-13 0,0 0-14 0,5-4-35 16,-2-1-44-16,0-3-51 0,1 0-65 0,4-5-113 16,1-1-133-16,-2-6-29 0,0-3-479 0</inkml:trace>
  <inkml:trace contextRef="#ctx0" brushRef="#br2" timeOffset="-213090.57">10021 9337 2311 0,'0'0'26'0,"0"0"32"0,0 0 28 0,0 0 14 15,0 0-36-15,0 0-37 0,0 0-9 0,0 0 4 16,0 0 0-16,0 0-4 0,0 0 0 0,0 0-11 16,119-33-7-16,-100 29-10 0,-2 1-26 15,3-1-37-15,-1 0-59 0,1 0-96 0,0 1-126 16,0-2-148-16,-4 3-52 0,-7-1-334 0</inkml:trace>
  <inkml:trace contextRef="#ctx0" brushRef="#br2" timeOffset="-212864.18">10491 9119 1741 0,'0'0'449'0,"0"0"-373"0,0 0 27 16,0 0 20-16,0 0-9 0,0 0-46 15,0 0-11-15,0 0-2 0,0 0 1 0,0 0-8 16,0 0-7-16,0 0-8 0,-3 139-4 0,3-115-13 16,1 1-4-16,-2-2-5 0,-1 0-7 15,-3 0-2-15,1-1-9 0,-5 2-13 0,1-3-28 16,3 0-36-16,-2-2-53 0,4-2-72 0,-2-2-113 16,4-2-178-16,0-4-59 0,1-3-541 0</inkml:trace>
  <inkml:trace contextRef="#ctx0" brushRef="#br2" timeOffset="-212643.21">10751 9068 1860 0,'0'0'96'16,"0"0"20"-16,0 0 24 0,0 0 9 0,0 0-54 15,0 0-28-15,0 0-6 0,0 0-15 0,0 0-7 16,0 0-12-16,0 0-7 0,0 132-4 15,-3-109-8-15,0 3-1 0,0-3-4 0,1 1-1 16,-4-1-1-16,2-2-5 0,-4-1-11 0,4-1-17 16,-2-4-34-16,3 1-41 0,0-4-48 0,1 0-77 15,2-4-115-15,0-1-123 0,0-3-28 16,0-1-329-16</inkml:trace>
  <inkml:trace contextRef="#ctx0" brushRef="#br2" timeOffset="-212423.45">10397 9150 2220 0,'0'0'39'0,"0"0"-2"0,0 0 16 16,0 0 13-16,0 0-5 0,0 0-24 0,0 0 1 16,0 0 6-16,0 0-3 0,0 0-4 0,0 0-5 15,0 0-4-15,113 120-6 0,-86-101 0 16,2-1-10-16,-4 0-4 0,3-1-4 0,-5-1-10 0,2-1-10 15,-3-3-31-15,-2 1-44 0,-4-1-59 16,-1-2-69-16,-3 1-88 0,-1-3-115 0,-2-2-66 16,-3-1-567-16</inkml:trace>
  <inkml:trace contextRef="#ctx0" brushRef="#br2" timeOffset="-212177.5">10956 9164 2274 0,'0'0'-15'0,"0"0"28"0,0 0 41 16,0 0 36-16,0 0-19 0,0 0-20 16,0 0-7-16,-14 118 4 0,14-95-7 0,1-2-8 15,1 3-6-15,-1-3-11 0,-1 0-6 0,0 0-4 16,0 0-8-16,-1-1-24 0,-1-1-22 0,0-3-43 15,2-2-78-15,0-4-107 0,0-2-164 16,0-2-100-16,2-2-631 0</inkml:trace>
  <inkml:trace contextRef="#ctx0" brushRef="#br2" timeOffset="-211949.73">11177 9076 2189 0,'0'0'65'16,"0"0"5"-16,0 0 22 0,0 0 17 0,0 0-30 16,0 0-17-16,0 0-14 0,0 0-5 0,0 0-6 15,0 0-2-15,-15 142-2 0,13-115-6 0,1-1-4 16,-1 2-7-16,-4-2-8 0,3-2-5 16,1 0-1-16,-3-3-6 0,2 0-2 0,1-1-14 15,-3-2-23-15,3-2-14 0,2-2-42 0,-1-2-45 16,1-3-57-16,0-1-92 0,0-3-114 0,0-2-90 15,1-2-24-15,-1-1-128 0</inkml:trace>
  <inkml:trace contextRef="#ctx0" brushRef="#br2" timeOffset="-211712.25">10854 9161 2129 0,'0'0'18'0,"0"0"25"16,0 0 29-16,0 0 15 0,0 0-17 0,0 0-3 16,0 0 3-16,0 0 3 0,0 0-8 0,0 0-11 15,49 125-6-15,-29-104-11 0,-1-2-7 16,-3 0-10-16,3 0-8 0,1-3-7 0,-1-2-2 16,1-1-6-16,-3-1-6 0,-2-2-13 0,-3 0-19 15,3-2-30-15,-3-1-53 0,-1-1-71 0,1 0-112 16,2-3-159-16,-7-1-90 0,1-1-553 0</inkml:trace>
  <inkml:trace contextRef="#ctx0" brushRef="#br2" timeOffset="-211531.2">11475 9317 2572 0,'0'0'90'0,"0"0"7"0,0 0 3 0,0 0-4 15,0 0-60-15,0 0-41 0,0 0-10 0,0 0-10 16,0 0-21-16,0 0-23 0,0 0-50 16,0 0-75-16,0 0-111 0,0 0-180 0,-1 3-89 15,1-1-580-15</inkml:trace>
  <inkml:trace contextRef="#ctx0" brushRef="#br2" timeOffset="-211373.55">11422 9551 1944 0,'0'0'592'0,"0"0"-511"0,0 0 35 16,0 0 8-16,0 0-28 0,0 0-65 0,0 0-22 15,0 0-7-15,0 0-12 0,0 0-15 0,0 0-24 16,0 0-37-16,0 0-68 0,0 0-121 16,-17-11-191-16,23 10-159 0,-4 1-680 0</inkml:trace>
  <inkml:trace contextRef="#ctx0" brushRef="#br2" timeOffset="-210206.36">11867 9495 1639 0,'0'0'-108'0,"0"0"47"15,0 0 79-15,0 0 135 0,0 0 29 0,0 0-34 16,0 0-46-16,0 0-25 0,0 0-11 0,0 0-6 16,0 0-8-16,0 0-6 0,0 0-9 15,0 0-10-15,121-49-8 0,-108 37-6 0,-1-2-5 16,3 1-4-16,-2-1 2 0,-1 1-5 0,-2-1 3 16,-2-1-2-16,0 2 2 0,-4 0-2 0,-3 5-2 15,0-2 5-15,-1 4-3 0,-1 1 3 16,-2 1-3-16,-7 2-5 0,1 1-8 0,-2 1-1 15,-2 0-1-15,-2 4-2 0,0 2 10 0,-1 1-1 16,3 1 6-16,1 2 2 0,2-1 2 16,-4 2-2-16,9 3-1 0,-2-1 1 0,4 1 0 15,-3 1 3-15,7 2-1 0,-1 0 1 0,0-1-8 16,8 0 5-16,0-1 0 0,2-2-6 16,3-1 6-16,-1-3-6 0,6 0 0 0,3-2 6 15,0-5 0-15,5-2 0 0,-1 0 1 0,5-7-1 16,0-4 3-16,1-1 1 0,-1-3 1 0,0-4 6 15,-4 2-6-15,-2-2 8 0,-3-1-1 16,-2-1-2-16,-4-3 6 0,1 1-3 0,-5-2 2 0,-1-4 0 16,1 2-1-16,-2-5-6 0,-1 0-5 15,-2 0-1-15,1 0-3 0,-1-3 2 0,-3 4-1 16,-2 1 2-16,-1 4-3 0,0 5 6 0,0 5 4 16,-4 6 5-16,-1 4 6 0,3 3 3 0,-2 3-9 15,-1 2-12-15,1 7-4 0,-2 4-9 16,-2 8 6-16,2 5 3 0,-1 1 4 0,3 5-4 15,-1 2 1-15,4-1 2 0,1 3-7 0,0 1 4 16,1-1-1-16,7-1-3 0,2-3 2 0,1-2-2 16,0-3-2-16,6-1-1 0,-4-4-2 15,6-1-4-15,-2-4 0 0,0-3-1 0,3-1 5 16,-2-4-4-16,3-4 2 0,-4-2 6 0,-3-3-4 16,1 0 10-16,-2-5 1 0,-2-4 0 15,-1 0 2-15,0-1 0 0,-2-2 0 0,-3-1 2 16,2-1 0-16,-4 0-1 0,0-4-1 0,-1 2-1 15,-2 0 0-15,0-1 1 0,0 1 4 0,-2 2 3 16,-3 1 3-16,3 4 7 0,-4 2-1 16,4 2 2-16,1 3 0 0,-1 1-1 0,1 1-6 0,1 0-3 15,0 5 2-15,-2 5-5 0,2 3 3 16,0 5-3-16,0 2-6 0,0 0-3 0,4 1 1 16,0 1-5-16,6-4-8 0,2 0-21 0,0-3-39 15,3-1-50-15,1-3-69 0,0-3-100 0,3-2-165 16,-1-3-91-16,-7-2-631 0</inkml:trace>
  <inkml:trace contextRef="#ctx0" brushRef="#br2" timeOffset="-210065.69">12812 9155 1937 0,'0'0'279'0,"0"0"-214"15,0 0 30-15,0 0 10 0,0 0-13 0,0 0-65 16,0 0-45-16,0 0-40 0,0 0-61 15,0 0-85-15,0 0-100 0,0 0-90 0,0 0-66 16,0 0-579-16</inkml:trace>
  <inkml:trace contextRef="#ctx0" brushRef="#br2" timeOffset="-209880.53">12167 9216 2764 0,'0'0'-67'16,"0"0"12"-16,0 0 24 0,0 0 32 0,0 0 10 16,0 0-6-16,129-27-13 0,-79 17-18 0,3 1-25 15,6 1-30-15,-1 0-41 0,-2 1-51 16,1 3-83-16,-5 0-126 0,-14 3-72 16,-14 1-621-16</inkml:trace>
  <inkml:trace contextRef="#ctx0" brushRef="#br2" timeOffset="-208341.63">13036 9231 1362 0,'0'0'344'0,"0"0"-224"0,0 0 34 16,0 0 23-16,0 0-28 0,0 0-75 0,0 0-19 16,0 0 0-16,0 0 1 0,0 0 1 0,0 0-5 15,-85 120 0-15,81-103-2 0,2-1-7 0,2 0-8 16,0-2-11-16,0 0-9 0,6-3-7 0,3 2-1 15,3-2-5-15,3-3 1 0,-3-1-1 16,6-3 0-16,0-1 0 0,-3-3 0 0,4 0 4 16,1-4-4-16,-1-4 3 0,0-4 0 0,-3 0-2 15,2-3 0-15,-2-2-3 0,-1-2 0 16,0-1 3-16,-1-2 3 0,-3-2 1 0,2-1 1 16,-3-3-5-16,-2 0 0 0,2-5-4 15,0-2-4-15,0-1 4 0,-2-3-8 0,2 1 4 0,-5-1 1 16,0 2 0-16,-3 6 3 0,-2 4 0 15,0 7 5-15,0 7 1 0,-1 5 6 0,-2 3 5 16,-2 5-2-16,0 0-4 0,-1 7-2 0,-4 6-6 16,0 6-2-16,-2 5 4 0,1 4-5 0,0 2 3 15,0 3-1-15,2 1 1 0,2 1-1 0,3-2-3 16,-2 0 1-16,5 1 0 0,1-2 1 16,0-2 2-16,0-1 0 0,5-5-4 0,1-2 4 15,2-4-4-15,0-2-5 0,1-3 5 0,2-4-4 16,0-2 1-16,1-2 4 0,-1-3-1 0,0-2 1 15,5 0 3-15,-5-5-2 0,2-2 3 0,-2-2 3 16,1-4-3-16,0 2 5 16,0-4-7-16,-1 0 3 0,0-1 1 0,-2 0-4 15,-2-4 4-15,1 3-3 0,0-1 0 0,-1 0 0 16,-2 4 0-16,2 1-2 0,-4 5-3 0,2 1 1 16,-3 2 1-16,-1 3-2 0,-1 2 1 15,1 0 0-15,-1 1-5 0,0 5 7 0,1 2-2 0,-1 2 2 16,0 4 1-16,0 2-2 0,0 1 2 0,0-2-4 15,0 1 3-15,0 2-2 0,0-5-2 16,0 1 2-16,7-2-1 0,-1-2 0 0,4 1-2 16,3-4 0-16,1-1-3 0,3-1 6 0,-2-3-1 15,4-1 1-15,0-1 2 0,-2 0 1 16,5-1 3-16,-1-3 0 0,-2-2-1 0,2-2-3 16,-4 0-2-16,-1-1-2 0,-3-2 6 0,-2-2-3 15,-2 2 1-15,-4-1 4 0,2-2-7 0,-2-1 6 16,-3 0-3-16,-2 0-2 0,0 0 0 0,0 1-1 15,0 2 3-15,-4 2-1 0,-3 2 3 0,4 4-3 16,-2 0-2-16,1 3-1 0,-1 1 2 16,0 0-6-16,0 5 3 0,-2 3 2 0,0 2-4 15,-2 2 7-15,2 3-2 0,-1 3 2 16,0 0 0-16,0 1-1 0,5-1 1 0,-3 0-3 16,4 0 2-16,1-3-3 0,1 0 2 15,1-3-2-15,7 0 3 0,1-2-7 0,3-2 1 0,0-2 3 16,4-2-3-16,-1-2 10 0,2-1 4 0,5-1 8 15,0 0 0-15,2-5 0 0,0 1-4 16,-1-3-7-16,-2 0 2 0,-3-1-3 0,1-3 3 16,-7 1 0-16,0-2 7 0,-1-4-6 0,-3 1 0 15,2-2 3-15,-3-4-8 0,-1-1 5 0,0-4-4 16,2-2-2-16,-2 0-2 0,0-5 1 16,-1 0-4-16,2-1 1 0,0-2-3 0,-3 0-4 15,3 1 0-15,-4 5-3 0,3 3 8 0,-4 5-6 16,0 7 4-16,0 6 4 0,-2 3 1 0,0 5 4 15,0 1-2-15,0 2-2 0,0 8-3 16,-2 5 12-16,-2 7-1 0,-2 3-1 0,1 4 2 16,-1 4-5-16,-1 0 2 0,2 2-1 0,-1 1 4 15,1 0-5-15,0 0 3 0,-1 0-1 0,-1-3-5 16,3-1 1-16,-1-3-1 0,5-5 1 16,-1 0-4-16,1-5 3 0,0-2-1 0,4-1-4 15,4-3 2-15,0-2-1 0,1-3-2 0,-3-1-1 16,0-4 2-16,-4-3-8 0,-1 0-1 15,-1 0-8-15,0-8-10 0,-6-2-6 0,-2-1 2 16,-4-4 4-16,-2-1 8 0,1-2 12 0,1 0 6 16,1-1 4-16,1 2 3 0,1 2 2 0,5-2-2 15,1 3-3-15,1 2 5 0,2-1-6 0,0 4-1 16,0 2-3-16,3 1-8 0,3 3 2 16,2-1 1-16,1 3 3 0,2 1 0 0,1 0-1 15,-1 0-2-15,2 0-4 0,1 1-4 0,-2 2-1 16,1-2-2-16,-3 0 3 0,3 0 9 0,2 0 1 15,0 2 11-15,3-1 1 0,4 0 0 16,0-1 0-16,4 2 1 0,-3-1 5 0,1 0-3 16,-1 1 4-16,-2-1-1 0,0 0-1 0,-2 0 2 15,-3 0 2-15,0-1-6 0,-4 1 3 0,-5 0-2 16,-3 0 8-16,-4 0 11 0,0 0-1 16,-9 1 3-16,-3 2-12 0,-7 1-4 0,1 2 4 15,-1 2-3-15,-2 1 5 0,0 2-2 0,2-1-4 16,0 2 3-16,3 1 4 0,0 2 1 0,3-2 8 15,-1 1 3-15,6-1-4 0,-1 1-3 0,4-1-6 16,0 0-8-16,4-3-3 0,1-2-1 16,5-2-2-16,1-1 0 0,4-2-1 0,1-2 1 15,4-3 0-15,0 0-8 0,4-3 8 0,0-6-7 16,-1-1 0-16,0-2 12 0,-2-3-11 0,1-2 6 16,-4 2 0-16,2-2-4 0,-5 1 5 15,-1-2 1-15,-1 1 3 0,-1-1-2 0,-1 1-2 16,-3 2-1-16,0 2 0 0,-1 1-2 0,1 5 7 15,-3 1-1-15,0 4 10 0,0 0 7 0,0 2-7 16,0 2 1-16,-3 5-6 0,-1 2 0 16,-2 5 2-16,1 0 1 0,-2 3 0 0,1 0-6 15,0 0-1-15,3 3-1 0,-1-3-4 0,3 1 3 16,1-3-3-16,0 2-4 0,0-2 1 16,2 0-7-16,3-4-9 0,-1 0-16 0,3-1-29 15,-1-2-43-15,0 0-61 0,-1-2-96 0,0 0-188 16,-3-3-175-16,1-1-761 0</inkml:trace>
  <inkml:trace contextRef="#ctx0" brushRef="#br2" timeOffset="-207840.95">11482 10504 2651 0,'0'0'-9'0,"0"0"29"0,0 0 47 15,0 0 9-15,0 0-30 0,0 0-29 16,0 0-8-16,0 0 5 0,0 0-6 0,54-131 4 16,-38 107-5-16,-3-1 0 0,-3-2-4 0,1 3 1 15,-2 0 3-15,-2 0-5 0,-3 0 3 16,-2 6-2-16,3 2 0 0,-5 6 4 0,0 3 8 15,0 3 1-15,0 3 1 0,0 1-1 0,-5 2-9 16,3 7-2-16,-2 3-3 0,-2 5 3 0,1 5-4 16,-3 4 4-16,2-1-1 15,3 0-3-15,0 2 2 0,-1-1-2 0,4-2 1 0,0-2 0 16,0-1 1-16,0-2-11 0,4-2-10 0,0-3-17 16,3-5-31-16,2-2-34 0,1-5-55 15,2-2-71-15,2-3-112 0,5-8-184 0,-3 2-446 16,-6 1 340-16</inkml:trace>
  <inkml:trace contextRef="#ctx0" brushRef="#br2" timeOffset="-207694.3">11677 9902 1623 0,'0'0'565'0,"0"0"-522"16,0 0 19-16,0 0 6 0,0 0-13 0,0 0-43 15,0 0-46-15,0 0-36 0,0 0-75 0,0 0-124 16,0 0-157-16,0 0-69 0,0 0-494 0</inkml:trace>
  <inkml:trace contextRef="#ctx0" brushRef="#br2" timeOffset="-206956.76">11868 10348 2137 0,'0'0'28'0,"0"0"40"16,0 0 67-16,0 0 8 0,0 0-61 15,0 0-20-15,0 0-4 0,0 0 6 0,89-134-1 16,-84 119-13-16,-3 1 2 0,-2 2-6 0,0 3 3 16,-2 1-2-16,-7 2-1 0,1 3-12 0,-6 2-10 15,0 1-5-15,-4 3-14 0,-2 4 1 0,-1 3-3 16,1 3-3-16,-1 0 2 0,2 5 1 16,0 1-2-16,1-1 0 0,5 3-1 0,1 0-2 15,2 1 1-15,2 1-7 0,5-3 7 0,2 0-5 16,1 0-3-16,0-4 6 0,4-1-9 0,6 0 2 15,0-5-1-15,3 0 0 0,3-5 0 16,-3-1 4-16,3-4 1 0,-2 0-1 0,1 0-1 16,-2-5 1-16,-1-2-1 0,-1-2 0 0,4-3 1 15,-3 1 1-15,1-1-1 0,-3 0 5 16,0-2 1-16,0 0-1 0,-1-1 2 0,-2-1-1 16,-4 1-4-16,4 0 2 0,-4 0-2 15,-1 1-3-15,-1 0 4 0,3 4-4 0,-4 2 0 16,0 2 2-16,0 1 1 0,0 5 2 0,0 0-1 15,0 0-8-15,0 0-3 0,0 5-1 0,0 4 3 16,0 2 8-16,0 3-2 0,0 2 1 0,0 0-2 16,0 2-6-16,0 2-1 0,0-3-5 15,4 0-5-15,-1 0-2 0,4-2-1 0,1-1 5 0,-2 0 6 16,5-1 6-16,-3-2 5 0,3-3-1 0,2-2 3 16,-1-2 2-16,-1-3 1 15,1-1 4-15,-1-3 2 0,1-4 2 0,3-1 0 16,-4-4 3-16,-2 0 2 0,1-2 1 0,-4 1 7 15,2-2 2-15,-2 0 2 0,0 0 0 0,1-3-7 16,0 1-3-16,-3 0 1 0,5 0-7 0,0 0-2 16,-1 2 1-16,-2 0-4 0,2 3 1 0,2 2 2 15,-2 2-3-15,-1 1-2 0,0 1-2 0,2 3-3 16,-1 0 3-16,0 2-1 16,-2 0 2-16,4 1 3 0,-1 0-4 0,1 1 3 0,1 4 0 15,-1-1-5-15,0 3 3 0,1 2 1 16,-1-1-1-16,-1 2 3 0,1 0-1 0,-3 2-2 15,-2 3 1-15,0-2 0 0,-3 1 4 0,-2 2 1 16,0 1 2-16,0-1 3 0,-1 1-4 0,-3 0 3 16,1-2-3-16,0-1-2 0,1-2-2 0,-1 0-2 15,3-3 1-15,0 0-4 0,0-4 0 16,4-1-7-16,0 0-4 0,2-4-7 0,1 0-6 16,2-1-11-16,4-5-14 0,0-2-15 0,5-1-18 15,-1-1-1-15,7-1-31 0,-2-2-71 0,2 2-101 16,3-1-109-16,0-2-109 0,-8 4-136 0,-4 3 149 15</inkml:trace>
  <inkml:trace contextRef="#ctx0" brushRef="#br2" timeOffset="-206541.74">12630 9930 1589 0,'0'0'535'0,"0"0"-458"15,0 0 40-15,0 0 11 0,0 0-8 0,0 0-61 16,0 0-31-16,0 0 1 0,0 0 7 0,0 0 1 15,0 0-6-15,0 0-2 0,-72 126-5 16,76-106 2-16,6 1 1 0,0-1 3 0,-1-4-7 16,4 2-4-16,3-3-5 0,-2-2-6 0,4-1 1 15,2-2-4-15,-1-1 2 0,-3-2-3 16,0-4 0-16,2-1 5 0,-3-2-3 0,0 0 5 16,-3 0 3-16,0 0-1 0,-3 0-2 0,1 0-2 15,-1 0-6-15,-3 0-1 0,1 2 0 0,0 2 0 16,-1 1 0-16,-1 2 0 0,-2 3 5 0,1 1-5 15,-3 2 7-15,-1 1-6 0,0 1-3 0,0 2 2 16,-5-1-2-16,2-1 2 0,-5 0-6 16,4-1 4-16,-3 0-5 0,-1-3 2 0,3 2 4 15,-3-3 0-15,-1 1 1 0,0-3 3 0,-2-1 1 16,2-1-3-16,-2-2 5 0,0 1-1 16,-2-3 2-16,-4-1 2 0,5-1 2 0,-1 0 2 15,0 0-6-15,5-3-1 0,-1-3-8 0,2-2-6 16,5-3-4-16,-2 0-4 0,4-3-11 15,0-1-12-15,2-2-15 0,2-2-33 0,6 1-26 16,-1-2-56-16,1 2-86 0,-1-1-155 0,-4 6-185 16,1 6-779-16</inkml:trace>
  <inkml:trace contextRef="#ctx0" brushRef="#br2" timeOffset="-206081.56">13161 10304 2495 0,'0'0'36'15,"0"0"41"-15,0 0 33 0,0 0-19 16,0 0-51-16,0 0-10 0,0 0 0 0,0 0 7 0,0 0 4 16,0 0-8-16,0 0-4 0,0 0-7 15,0 0-2-15,0 0-9 0,-92-64 2 0,75 70-4 16,1 2-3-16,-3 2-1 0,1 0-3 0,4 2 0 15,-3 0-5-15,4 2 8 0,2 2-8 0,-1 0 2 16,4 0 4-16,1 3-4 0,5-2 0 16,1-1-1-16,2 1-1 0,1-2-5 0,7-3 2 15,2-1-2-15,3-5 1 0,1-1-2 0,2-3 3 16,-3-2-2-16,4 0-2 0,-5-6 5 16,5-3-4-16,-5-1 6 0,3-2-1 0,-4-2 1 15,1 0 2-15,-3 2-2 0,2-2 4 0,-3-1-2 16,0 1 4-16,-1 2 1 0,-3-3-2 0,1 3-3 15,-3 2 3-15,1 2-1 0,-2 2 2 16,-1 2 5-16,-1 3-4 0,0 1 2 0,0 0-1 16,0 1 0-16,0 4-1 0,1 4-2 0,-2 3 2 15,0 2 0-15,-1 3 1 0,0-1-4 16,2 0 2-16,0 1-9 0,0-2 4 0,2 1-1 16,1 0-7-16,2-2-2 0,1-3-19 0,3-2-26 15,1-1-39-15,1-3-52 0,2-2-82 0,3-3-98 16,-2 0-137-16,-1-2-99 0,-6-2-592 0</inkml:trace>
  <inkml:trace contextRef="#ctx0" brushRef="#br2" timeOffset="-205881.65">13069 9970 2315 0,'0'0'226'0,"0"0"-164"15,0 0 20-15,0 0 13 0,0 0-11 0,0 0-52 16,0 0-21-16,0 0-6 0,-43 119-4 0,57-104-2 16,5-1-5-16,2-3-6 0,5 0-17 15,-1-1-26-15,5-2-56 0,-1-1-81 0,2-3-125 16,-2 0-193-16,-8-2-215 0,-8-2-230 16</inkml:trace>
  <inkml:trace contextRef="#ctx0" brushRef="#br2" timeOffset="-205609.31">13476 10242 1967 0,'0'0'67'15,"0"0"17"-15,0 0 32 0,0 0 1 0,0 0-53 16,0 0-38-16,0 0 2 0,0 0 5 16,0 0-1-16,0 0-6 0,0 0-8 0,0 0-6 15,0 0-10-15,143 3-1 0,-114-8-10 0,-2 0-5 16,-3 1-10-16,0-1-25 0,-1 0-48 16,-6 2-79-16,-1-1-120 0,-4 1-142 0,-1-1-69 15,-4 3-476-15</inkml:trace>
  <inkml:trace contextRef="#ctx0" brushRef="#br2" timeOffset="-205429.89">13770 10120 1454 0,'0'0'132'0,"0"0"-18"0,0 0 31 16,0 0 0-16,0 0-58 0,0 0-29 0,0 0 3 16,0 0 8-16,0 0 12 0,0 0 1 0,130 40-2 15,-121-27-3-15,-3 0-19 0,0 1-13 16,-6 4-19-16,0-2-14 0,0 1-10 15,-7 1-23-15,-4 1-26 0,0-1-47 0,-3 1-59 0,-3-2-66 16,3 0-116-16,-2-1-135 0,6-4-75 0,3-3-299 0</inkml:trace>
  <inkml:trace contextRef="#ctx0" brushRef="#br2" timeOffset="-204355.47">14331 10232 1986 0,'0'0'372'0,"0"0"-344"0,0 0 42 15,0 0 29-15,0 0-5 0,0 0-36 0,0 0-34 16,0 0-10-16,0 0-3 0,0 0 1 15,0 0-1-15,0 0 6 0,0 0-1 0,-107 63 0 16,102-37-3-16,2 2-1 0,3-3 0 0,0 1-3 16,1-4 4-16,5 2-9 0,2-3 1 15,5-3 0-15,0-1-4 0,2-3-1 0,3-3-3 16,0-1-1-16,2-4-1 0,-1-2 2 16,2-4-1-16,1 0 1 0,-3-3-3 0,2-5 4 0,-1 0 2 15,-3-2-2-15,0 0 6 0,-1-3-3 16,-2-2 3-16,-3 0 2 0,-2-2-1 0,1 1 0 15,-3-2-4-15,-2 0-1 0,0 0-2 0,-1 0 0 16,-1 1 2-16,-3 3 1 0,2 4-2 16,-2 2 6-16,0 3-3 0,0 4 0 0,0 0 1 0,0 1-6 15,0 0 4-15,0 3-3 0,0 3 3 16,0 5 1-16,-2 0 0 0,2 4 4 0,0 2-3 16,0-1-1-16,0 2 0 0,0-1-2 0,0-1-5 15,2 1 6-15,4 0-3 0,0-5 0 0,3 0 2 16,1-2-1-16,2-2 3 0,0-1-2 15,3-2 4-15,-3-3-2 0,2-2-2 0,-4 0 3 16,0-2 2-16,-1-4-3 0,0-1 1 16,-2-1 3-16,-1-1-7 0,-1-2 8 0,0-1 2 0,-4 0-2 15,-1-1 2-15,0-1-2 0,0 1-1 16,-6-1-4-16,-3-1-1 0,0 0-3 16,-2-1-1-16,0 0-3 0,-1 1 2 0,-3 1-2 15,0 0-1-15,0 2 6 0,1 1-5 0,-1 2 8 16,4 3-2-16,-2 2 0 0,3 5-3 0,0-1-2 15,-1 2 2-15,3 4-5 0,-3 2 6 0,4 2-2 16,0 1 1-16,0 1-2 0,4 2 3 0,2-1-6 16,1 0-2-16,2-1 2 0,7-2-4 0,1-2 7 15,5-1-1-15,0-1 3 0,1-2-1 16,0-3 2-16,0-1 4 0,3 0-4 0,-1-6 5 16,4 0-2-16,-3-2 2 0,0-4 1 0,1 3 0 15,0-2 1-15,1-1 4 0,-3 0 5 0,-1 0 3 16,-1 1-1-16,0-1 1 0,-1 1-1 0,-2-1-6 15,3 2 4-15,-3 0-2 0,-2 4-1 16,-3-1 1-16,0 4-6 0,-1 0 4 0,-2 2-7 16,-1 1 4-16,-1 0-5 0,-1 0-3 15,1 2 6-15,-2 2 1 0,-1 2 4 0,0 2 2 16,0 1 2-16,0 1-10 0,0 3 4 0,0 1-3 16,0-1-4-16,0 1 1 0,0 1-2 15,2-2 2-15,3 0-5 0,-1 0 5 0,3-1-4 0,1-1-1 16,0-1 4-16,3-2-3 0,-1-3 1 15,1 1-1-15,2-4 3 0,1 1-4 0,0-3 5 16,1 0 0-16,0-4-2 0,0-2 3 0,1-1-2 16,-1-3 2-16,2-1-3 0,-4-1 3 15,1 0-3-15,-1 0 0 0,-2-2-2 0,0 0 2 16,-4-1 0-16,-1 0-1 0,0-2 5 0,-1 2-8 16,0-1 4-16,-1 0-3 0,-2 1-1 0,1 1 2 15,-3 2 3-15,0 4 6 0,0 2-2 0,-3 1 10 16,0 3-1-16,-3 2 0 0,1 0 0 0,-3 5 0 15,-1 3-5-15,-3 2-1 0,2 4-1 16,-1 2-5-16,-3 0 4 0,4 1-5 0,1 0 2 16,1 1-4-16,1 0 3 0,4-2 2 0,-1 0-9 15,3-2-3-15,1-1-17 0,0-3-15 0,3-1-21 16,2-2-25-16,2 2-36 0,5-6-42 16,-1-1-69-16,3-2-98 0,1 0-164 0,-5 0-91 15,0 0-494-15</inkml:trace>
  <inkml:trace contextRef="#ctx0" brushRef="#br2" timeOffset="-203874.52">15439 10199 1926 0,'0'0'194'0,"0"0"-33"0,0 0 10 16,0 0-28-16,0 0-60 0,0 0-30 15,0 0 1-15,0 0-3 0,0 0-1 0,0 0-6 16,0 0 3-16,0 0-2 0,-101 135-6 15,95-116-2-15,2-3-10 0,2 3-9 0,2-2-5 16,0 0-9-16,0-2-3 0,2-2-1 0,6-2-1 16,2-3 2-16,0-3-4 0,2 0 0 0,6-2 0 15,-3-2-5-15,4-1 5 0,1 0-1 0,0-3 1 16,3-3 8-16,0 1-5 0,1-3-2 16,-2 0-1-16,1-1-4 0,-1-1 4 0,0 0 6 15,-4-2 1-15,-1 0 3 0,-1-3-5 16,-3-3-2-16,0 0 2 0,0-5-4 0,-1 0 3 15,-1-4-3-15,4-3 2 0,-3-1-3 0,2-2-3 16,-1-5-3-16,1-1-6 0,0-4-2 0,-2-1-3 16,3 1 3-16,-3 1 3 0,-4 6 4 0,0 2 5 15,-2 8 3-15,-5 6 5 0,2 5 0 0,-3 3 4 16,0 8 5-16,0 1 1 0,0 3 6 16,-4 3-4-16,-4 7-3 0,-3 8-4 0,0 4-3 15,-1 4 3-15,-1 6 1 0,2 0 1 0,1 3 6 16,3 2-4-16,0-3 1 0,2 0 1 0,1 0-9 15,1-3 3-15,2 0-2 0,1-3-3 0,0-1 2 16,0-4-4-16,3 2-5 0,1-5-1 0,1-2-7 16,3-2-6-16,-2-3-14 0,5-3-40 15,0-2-27-15,3-3-11 0,-2-1-39 16,2-3-52-16,1-1-68 0,-4 0-163 0,-2-1-153 16,-2 0-655-16</inkml:trace>
  <inkml:trace contextRef="#ctx0" brushRef="#br2" timeOffset="-203661.6">15560 10072 2460 0,'0'0'221'0,"0"0"-237"0,0 0 17 15,0 0 33-15,0 0-1 0,0 0-24 0,0 0-8 16,0 0 0-16,120-4-6 0,-91 4 0 0,0-1 4 15,0-1-3-15,0-1-2 0,-1 2-3 0,1 0-8 16,-2 0-9-16,-1 1-26 0,0-1-47 0,-4 1-69 16,0 0-94-16,-3 0-143 0,-8 0-128 15,-4 0-619-15</inkml:trace>
  <inkml:trace contextRef="#ctx0" brushRef="#br2" timeOffset="-202291.68">4941 12093 2088 0,'0'0'-121'15,"0"0"50"-15,0 0 58 0,0 0 44 0,0 0 15 16,0 0-19-16,0 0-28 0,0 0-3 0,0 0 11 16,0 0 12-16,0 0 10 0,0 0 6 15,0 0 2-15,0 0 0 0,69-10 0 0,-51 10-4 16,1 0 1-16,3 0-4 0,1 0-3 0,5 2 1 16,0-2-6-16,2 0-1 0,4 0-3 0,-1 0-4 15,5 0-2-15,0 0-1 0,2-4 1 0,4-1 2 16,-2 1 0-16,3-2 1 0,0 1 1 15,-1-1-3-15,3-1 1 0,-5 1-3 0,5 0-2 16,-4 3-2-16,1 2-3 0,-1-1-1 0,0 2-3 16,-5 0 1-16,0 0 0 0,0 2-1 15,-2 0 3-15,0 0 1 0,-4 2-3 0,-1-1 2 16,-1 2-1-16,1 0-1 0,-2-2 4 0,0 2-3 16,-2-2 1-16,2-2-1 0,1 0 3 15,4-1 3-15,3 0 4 0,4-1 13 0,6-6 3 16,8-1-2-16,6-1-1 0,4-3-11 0,8 1-4 15,-1 0-2-15,5 0-1 0,-2 1-4 0,0-1 1 16,-1 4-2-16,-3 0-2 0,-5 1 2 16,-3 1-1-16,-4 2-1 0,-3 0 0 0,-4 2-1 0,-7 1 0 15,-3-1 2-15,-4 1-1 0,-7 0 2 0,0 0-2 16,-5 0 0-16,-3 0 1 0,-1-2-1 16,-2 1 2-16,-3-3 1 0,2 1 2 0,1-2 0 15,-3 0 4-15,2-1-2 0,-2 1 1 0,2-1 3 16,0 0 0-16,-1 2 1 0,5-1 1 15,2 2 0-15,-2-1-3 0,7 2 2 0,0 0-3 16,1 1-5-16,0-1 2 0,2 2-5 0,2-1 0 16,-3 1-1-16,1 0 2 0,1 0-1 0,0 0 0 15,-1 0 0-15,2 0 2 0,0 0-6 16,2 0 1-16,2 0 1 0,-2-1-1 16,1-1 3-16,-2 1 3 0,0-2-1 0,-3 1-2 15,-1 0 1-15,-6-1-3 0,0 1 0 0,-6 1 1 16,-5 0-5-16,-4 1-5 0,-4 0-7 0,-6 0-8 15,-1 0-15-15,-3 0-37 0,-4 1-50 0,-5 3-70 16,-4 1-102-16,0 2-144 0,2-2-96 0,7-2-608 16</inkml:trace>
  <inkml:trace contextRef="#ctx0" brushRef="#br2" timeOffset="-201124.85">5302 9271 934 0,'0'0'145'0,"0"0"-143"0,0 0 37 0,0 0 21 16,0 0 16-16,0 0 6 0,0 0-23 16,0 0-33-16,0 0-5 0,0 0 18 15,0 0 41-15,0 0 35 0,0 0 4 0,0 0-17 0,-7 69-27 16,18-37-15-16,-1 3-7 0,2 2 4 15,2 5-1-15,-2 5-2 0,0 2-6 0,-1 6-9 16,-1 3-10-16,0 4-10 0,-2 0-5 0,-3 1-9 16,-2-3-2-16,-3-1-3 0,1-2 2 0,-3-2-4 15,-5-1 6-15,-2-1 0 0,-2-1-3 16,-1 0 5-16,-5-2-4 0,2 0 2 16,-4-1 0-16,-3-1 2 0,-3 0 0 0,1-3-1 0,-3-2 2 15,-2 2-1-15,3-2 1 0,-3 1-2 0,-1-4 1 16,0-1-4-16,0-2 3 0,1-5 4 0,5-3-5 15,-1-5 7-15,6-4-2 0,4-4 1 0,2-6 0 16,3-3 4-16,3-4-3 0,4-2-7 0,-3-1-6 16,6 0-22-16,0-5-9 0,0-4-1 15,0-4 6-15,1-3 11 0,7-2 8 0,0 3 0 16,0-2 0-16,0 2 1 0,3 2 1 16,1 1 3-16,1 1-1 0,-1 0 6 15,1 3-4-15,3 2 1 0,-4 3 4 0,5 3-4 0,-5 0 1 16,3 1-2-16,-1 5 2 0,-2 2-2 15,-1 2 9-15,-2 4 5 0,2 2 2 0,-3 3 0 16,0 3-2-16,-2 1-2 0,1 4-4 0,-5 3 3 16,-1 1 1-16,-1 0 5 0,2 3 3 0,-2 1-1 15,-2 1 0-15,-1 3-4 0,-4 2 5 0,4 3 1 16,-4 1 2-16,2 3 0 0,-2 1-6 16,-2-1 1-16,4 2-6 0,-2-4-1 0,-1-4 3 15,6-1 2-15,-4-2 2 0,2-4 1 0,4-5-1 16,0-1-2-16,0-2-3 0,3-5-3 0,4-4 0 15,1-3-3-15,2-1 2 0,1-4-4 0,0-2 1 16,1-2-1-16,3-4-6 0,-2-1-3 16,0-1-8-16,3 0-2 0,-1-2-5 0,3-2-4 15,1 0-6-15,-1 1-19 0,0-2-31 16,1 0-55-16,2 1-94 0,-2-2-144 0,-3 2-158 16,-5 2-712-16</inkml:trace>
  <inkml:trace contextRef="#ctx0" brushRef="#br2" timeOffset="-200227.88">3980 11150 826 0,'0'0'12'0,"0"0"35"0,0 0 61 0,0 0 45 16,0 0 10-16,0 0-38 0,0 0-12 0,0 0 1 15,0 0 5-15,0 0 12 0,0 0-2 16,0 0-1-16,14-22-8 0,-14 23-21 0,-4 5-27 15,-4 1-18-15,-5 5-20 0,-3 2-14 0,-4 4 4 16,-3 1-5-16,-4 2 1 0,2 0-2 0,-5 1-4 16,-1-1-7-16,-4 3-3 0,2 1-2 0,-1-1-3 15,-2 0-2-15,2 1-2 0,-1-1 0 0,5-3-6 16,6-3-9-16,5-3-22 0,4-4-40 16,6-2-59-16,1-4-111 0,8-3-131 0,0-2-59 15,10 0-13-15,-2-1 28 0,-3-3 21 0</inkml:trace>
  <inkml:trace contextRef="#ctx0" brushRef="#br2" timeOffset="-199988.67">4178 11093 1875 0,'0'0'65'0,"0"0"13"16,0 0 39-16,0 0 30 0,0 0-37 0,0 0-63 15,0 0-27-15,0 0-11 0,0 0 1 0,0 0 1 16,0 0 2-16,-116 71 4 0,86-50-2 15,-1 1 3-15,0 1 5 0,-3 2 1 0,2 0 4 16,0 2-2-16,1-4-3 0,-1 4-2 0,1-1-6 16,1-2-4-16,2 0-5 0,3 0-7 0,1 1-4 15,2-2-8-15,2-1-12 0,2-2-19 0,3-2-35 16,3-3-44-16,-2-2-51 0,7 1-99 16,0-4-145-16,1-3-68 0,2-3-602 0</inkml:trace>
  <inkml:trace contextRef="#ctx0" brushRef="#br2" timeOffset="-199691.77">3102 11537 2316 0,'0'0'-88'0,"0"0"28"0,0 0 42 16,0 0 57-16,0 0 27 0,0 0-10 0,-62 117-17 16,62-94-3-16,0 1 3 0,1 1 5 0,5-3 2 15,3 1-8-15,-3-3-10 0,4 0-6 0,4-3-9 16,-1-2-1-16,1-3-2 0,5 0-5 16,2-3-1-16,3-3-4 0,1-2 0 0,4-4-3 15,2 0-3-15,-1 0-9 0,0-4-13 0,-1-3-15 16,-5 1-31-16,-1-2-45 0,1 1-91 0,-1-2-146 15,-4 3-153-15,-8 2-694 0</inkml:trace>
  <inkml:trace contextRef="#ctx0" brushRef="#br2" timeOffset="-198870.18">1483 12177 1115 0,'0'0'418'16,"0"0"-364"-16,0 0 99 0,0 0 55 0,0 0 0 15,0 0-75-15,0 0-72 0,0 0-26 0,0 0-9 16,0 0 1-16,0 0-4 0,0 0 5 16,0 0-3-16,0 0-3 0,14-40-2 0,3 37-3 15,0 1-1-15,2 0-6 0,-2 2-3 0,2 0-3 16,1 4-2-16,-4 3-4 0,-2 2 4 0,-1 3-6 16,-3-1 0-16,-2 3 4 0,-2 1-3 15,-4 2 6-15,-1 1 3 0,-1 1 0 0,-6 0 2 16,-2-1 0-16,-2-1-2 0,-2 1 0 0,-1-2-1 15,2-3-1-15,0 1 1 0,2-3-5 0,0-2 0 16,6-2-3-16,-2-2-4 0,3-3-13 16,2-1-33-16,0-1-30 0,4 0-14 0,3 0 4 15,3-3 29-15,4-2 26 0,2-1 17 0,3 0 6 16,1 0 2-16,0 3 3 0,0 3 1 0,-2 0 1 16,0 0 3-16,-1 6 0 0,2 2 2 15,0 0 3-15,-6 1 3 0,1 1 8 0,-2 3 6 16,-8-1 15-16,0 0 9 0,-4 2 10 0,0 0 6 15,-4 0 0-15,-4 1-1 0,-4 0-4 0,0 1-6 16,-3 0-11-16,-1 0-5 0,-4-1-7 16,5 2-6-16,-3-3-3 0,0-1-9 0,-1-2-5 15,6-1-8-15,-2-1-14 0,5-4-29 0,3-1-35 16,0-3-62-16,4 0-118 0,2-1-177 16,0 0-89-16,1 0-570 0</inkml:trace>
  <inkml:trace contextRef="#ctx0" brushRef="#br2" timeOffset="-198697.08">1870 12383 2649 0,'0'0'-98'0,"0"0"9"0,0 0 74 0,0 0 83 16,0 0 3-16,0 0-41 0,0 0-17 0,0 0-4 15,120-51-5-15,-98 42-3 0,-1 0-5 16,-1-1-19-16,0 2-22 0,-2-2-70 0,-3 2-138 15,2 1-186-15,-6 2-157 0,-3 3-572 0</inkml:trace>
  <inkml:trace contextRef="#ctx0" brushRef="#br2" timeOffset="-198476.47">2454 12086 2534 0,'0'0'-39'0,"0"0"19"0,0 0 58 0,0 0 27 16,0 0-26-16,0 0-19 0,0 0-1 0,0 0 3 0,0 0-2 15,-14 136-5-15,14-111-3 0,-1 0-6 16,-4 4 0-16,0-1-8 0,3-2-6 0,-3 2-10 16,3 0-18-16,1-3-50 0,1 1-97 0,0-3-137 15,0-3-181-15,3-7-53 0,2-5-475 0</inkml:trace>
  <inkml:trace contextRef="#ctx0" brushRef="#br2" timeOffset="-198255.46">2695 12016 2393 0,'0'0'37'0,"0"0"29"0,0 0 21 16,0 0-6-16,0 0-53 0,0 0-23 0,0 0 4 15,0 0 5-15,0 0 1 0,0 0-5 0,-1 135-2 16,1-107-2-16,0 1-3 0,0 1-1 0,0 1-2 16,-2-1-9-16,-4 0-9 0,3-5-21 0,-1-1-40 15,-1-3-56-15,4-2-79 0,0-2-113 16,0-4-144-16,1-3-38 0,0-4-454 0</inkml:trace>
  <inkml:trace contextRef="#ctx0" brushRef="#br2" timeOffset="-198046.97">2302 12157 2502 0,'0'0'-29'0,"0"0"8"16,0 0 25-16,0 0 26 0,0 0-11 15,0 0 1-15,0 0 5 0,0 0 0 0,0 0-1 16,74 125-6-16,-50-106-3 0,4-2-4 0,-2 0-4 15,2-1-5-15,3-2-8 0,0-1-19 0,-1-1-35 16,-2-2-82-16,0 0-146 0,-6-3-163 0,-4-1-108 16,-9-1-562-16</inkml:trace>
  <inkml:trace contextRef="#ctx0" brushRef="#br2" timeOffset="-197816.03">2965 12221 2651 0,'0'0'-35'0,"0"0"24"0,0 0 49 16,0 0 18-16,0 0-26 0,0 0-22 0,0 0-1 16,0 0 6-16,0 0 2 0,0 0-1 0,-18 136-6 15,18-114 1-15,0 3-4 0,0-3-4 16,0 3-5-16,0-3-24 0,1 2-44 0,0-5-79 15,4-2-111-15,0 0-156 0,1-6-145 0,-4-4-469 0</inkml:trace>
  <inkml:trace contextRef="#ctx0" brushRef="#br2" timeOffset="-197599.69">3182 12153 2395 0,'0'0'4'0,"0"0"19"16,0 0 41-16,0 0 11 0,0 0-32 0,0 0-18 16,-5 119 0-16,7-93 5 0,-2-2-4 0,0 4 2 15,0-3-4-15,0 3-7 0,1-1-10 0,-1 1-1 16,-5-2-4-16,2 0-10 0,2-6-18 16,0 0-39-16,1-5-63 0,1-2-96 0,-1-2-142 15,2-3-158-15,2-4-79 0,-1 0-247 0</inkml:trace>
  <inkml:trace contextRef="#ctx0" brushRef="#br2" timeOffset="-197378.46">2865 12240 2350 0,'0'0'93'0,"0"0"-118"16,0 0 33-16,0 0 29 0,0 0 10 15,0 0-15-15,0 0 1 0,0 0 12 0,0 0 8 0,31 129 1 16,-12-106-5-16,1 0-11 0,-1-1-14 16,2-2-10-16,0-2-7 0,1-2-7 0,1-1-15 15,0-2-22-15,1-3-38 0,-4-2-63 16,1-1-97-16,-1-4-138 0,-8 1-167 16,-2-3-747-16</inkml:trace>
  <inkml:trace contextRef="#ctx0" brushRef="#br2" timeOffset="-197215.26">3526 12311 2718 0,'0'0'33'0,"0"0"9"0,0 0 15 0,0 0-17 16,0 0-56-16,0 0-45 0,0 0-43 0,0 0-62 15,0 0-90-15,0 0-117 0,0 0-126 0,0 0-19 16,0 0-379-16</inkml:trace>
  <inkml:trace contextRef="#ctx0" brushRef="#br2" timeOffset="-197064.04">3504 12498 2343 0,'0'0'53'0,"0"0"5"16,0 0 22-16,0 0-8 0,0 0-48 15,0 0-18-15,0 0-8 0,0 0-6 0,0 0-11 16,0 0-32-16,0 0-51 0,0 0-93 0,0 0-178 15,0 0-196-15,2 33-748 0</inkml:trace>
  <inkml:trace contextRef="#ctx0" brushRef="#br2" timeOffset="-196370.92">1364 13386 2502 0,'0'0'-65'0,"0"0"22"15,0 0 45-15,0 0 23 0,0 0-4 0,0 0-18 0,0 0-5 16,0 0 0-16,0 0 2 0,0 0 4 16,0 0 3-16,0 0 1 0,0 0-1 0,125-58-1 15,-102 58-7-15,-1 0 0 0,-1 4-4 0,-3 4-5 16,-4 2 5-16,-4 0 2 0,-1 1 6 0,-3 2 8 16,-4 3 5-16,-2 3 1 0,-2 2 3 15,-4 0 3-15,-4 2 3 0,-2 0 5 0,-2 0 7 16,1 1 4-16,2-3-5 0,0 0 2 0,1-2-7 15,5-1-8-15,1-3-5 0,2-1-3 16,2-2-7-16,0-2-6 0,0 1 0 0,7-3-10 16,-1 1 0-16,2-2-6 0,3-1-15 0,-1-2-21 15,5-1-21-15,0-3-20 0,3 0-27 0,2-3-46 16,3-3-89-16,2-3-84 0,0-3-88 16,-4 3-19-16,-6 2-415 0</inkml:trace>
  <inkml:trace contextRef="#ctx0" brushRef="#br2" timeOffset="-196161.46">2064 13361 2300 0,'0'0'-31'0,"0"0"41"0,0 0 64 0,0 0 22 16,0 0-41-16,0 0-42 0,0 0-13 0,0 0-1 15,-105 127-2-15,89-106-4 0,4 4-6 0,-6-1-12 16,4 0-14-16,-3-2-28 0,5-3-49 16,1-1-92-16,2-4-137 0,0-3-110 0,7-4 3 15,0-4-334-15</inkml:trace>
  <inkml:trace contextRef="#ctx0" brushRef="#br2" timeOffset="-195960.52">1808 13441 1910 0,'0'0'132'0,"0"0"2"16,0 0 16-16,0 0-11 0,0 0-72 16,0 0-43-16,0 0 4 0,0 0 11 0,0 0 8 0,0 0-3 15,0 0-9-15,0 0-10 0,128 56-10 16,-102-47-4-16,0 0-8 0,0 1-3 0,2-2-10 16,-4 1-17-16,3 0-23 0,-4-1-50 0,3 2-66 15,-4 1-73-15,-4-1-86 0,-2 3-139 16,-4-4-82-16,-5-2-330 0</inkml:trace>
  <inkml:trace contextRef="#ctx0" brushRef="#br2" timeOffset="-195763.63">2405 13454 1780 0,'0'0'451'0,"0"0"-323"0,0 0 18 0,0 0 6 16,0 0-49-16,0 0-53 0,0 0-14 0,0 0-4 15,0 0 2-15,0 0-6 0,0 0-6 0,0 0-3 16,0 0-11-16,6 127-1 0,-3-115-4 0,1-1-5 16,-2 0-8-16,4 0-25 0,-3-2-35 0,4-1-50 15,0-2-73-15,1-1-117 0,1-3-134 16,1-1-130-16,-7-1-667 0</inkml:trace>
  <inkml:trace contextRef="#ctx0" brushRef="#br2" timeOffset="-195624.01">2412 13300 1884 0,'0'0'69'16,"0"0"33"-16,0 0 42 0,0 0-3 15,0 0-62-15,0 0-61 0,0 0-34 0,0 0-43 16,0 0-77-16,0 0-106 0,0 0-145 0,0 0-99 16,0 0-114-16,0 0 89 0</inkml:trace>
  <inkml:trace contextRef="#ctx0" brushRef="#br2" timeOffset="-194991.6">2868 13458 1990 0,'0'0'296'0,"0"0"-217"0,0 0 41 0,0 0 16 16,0 0-33-16,0 0-40 0,0 0-12 0,0 0 1 15,0 0-8-15,0 0-10 0,0 0-12 0,0 0-12 16,0 0-1-16,-126-36-1 0,110 42-2 15,1 2-1-15,-2 2-5 0,2 1-2 0,0 1 0 16,2 1-3-16,3 0-3 0,1 1-2 0,1 3 0 16,4 1 0-16,-2 0-4 0,6 2 1 0,0-1-4 15,0-4 0-15,6 2 0 0,-2-2 1 16,5-2-2-16,-1-2 0 0,2-2 1 0,-1-2-5 16,1-5 0-16,0-1 0 0,0-1 0 0,-2-1 3 15,2-6 8-15,3-3 3 0,-2-1 1 16,-1-3 0-16,2-1-2 0,-3 0-1 0,-1 0 3 15,-3-1 3-15,2-2-2 0,-4 3 3 0,-1-3-1 16,2 1-5-16,-3-1-2 0,-1 3-3 0,0 0 0 16,0 2 1-16,1 3 7 0,-1 5 0 0,0 2 0 15,1 3-3-15,-1 0-7 0,0 0-4 16,1 1 1-16,0 4 7 0,4 3 7 0,-2 3 10 16,4 3 3-16,-3 0-2 0,2 1-4 0,-2 2-2 15,4-2 0-15,-1 0-2 0,1-2 2 0,1 1 1 16,1-3 0-16,3-3 3 0,-3-1 3 0,2-3-1 15,-5-1 2-15,1-3 4 0,2 0 0 16,-1 0 6-16,0-4 3 0,1-4 0 0,2-2-2 16,-2-6-5-16,2 1-4 0,3 0-6 0,-4-3 1 15,-1 2 0-15,0-1 0 0,0 0 1 16,1 0 0-16,-2 1 1 0,0 4 1 0,-2 0 6 16,1 5 5-16,-2 1 1 0,-2 3 2 0,-3 2 0 15,1 1-8-15,1 0 5 0,-2 0 4 0,0 2 0 16,0 4 6-16,0 2-3 0,0 3-6 15,2 1-5-15,2 3-5 0,-3 1-3 0,3 2-4 16,-2-3-1-16,-1 2 2 0,4-2-7 0,-3-1-3 16,3-2 0-16,-1-2-17 0,1 1-12 0,0-4-19 15,2-1-25-15,1-3-25 0,0-2-36 16,0 0-47-16,0-1-71 0,2 0-80 0,-1-4-59 16,4-3-35-16,-4 1 57 0,-3 0-190 0</inkml:trace>
  <inkml:trace contextRef="#ctx0" brushRef="#br2" timeOffset="-194191.42">3281 13049 2053 0,'0'0'141'16,"0"0"9"-16,0 0 18 0,0 0-33 16,0 0-77-16,0 0-37 0,0 0-8 0,0 0 4 15,0 0 10-15,0 0-5 0,-27 136 6 0,34-104 7 16,0 1 3-16,-1-1 6 0,2 2-3 15,0 0-6-15,-3-2-9 0,3 0-8 0,0-3-6 16,-3-5-6-16,2-1-4 0,4-4 1 0,-2-2-1 16,-1-3-2-16,0-4 5 0,-2-2-5 0,2-5-3 15,-4-2-1-15,3-1-6 0,0-1 1 16,0-6-1-16,5-3 3 0,-1-2 0 0,-1-1 0 16,0 0-1-16,-1 2-2 0,3 0-1 0,-2 3-1 15,-1 1 1-15,2 3-4 0,-1 1 0 0,-3 2-3 16,4 1-2-16,-2 0 2 0,-1 1 1 0,1 5 3 15,2 0 4-15,-3 2 7 0,-3 1 2 16,2 1 4-16,-3-2 1 0,1 3 0 0,-5-1 4 16,0 1 2-16,-6 0 3 0,-4 1 1 0,-1-1 0 15,-2 1 1-15,-1-1-1 0,-1 0-1 16,-3-2-2-16,3-1-3 0,-2 0-5 0,3 0 1 16,2-2-7-16,2-3 1 0,1 0-6 0,2-3-18 15,5 0-20-15,1 0-26 0,1-2-21 0,0-2-13 16,0-1-10-16,1 1-10 0,3-2-9 0,4-1-14 15,1 1-17-15,1 0-20 0,2-1-27 16,0 1-7-16,1-1 12 0,2 0 35 0,-4 0 52 16,6 1 56-16,-3-1 89 0,5-1 37 0,3-2 10 15,2 1 0-15,0-3-39 0,-1 0 6 0,3 2 21 16,-3-2 29-16,0 0 20 0,3-2 20 16,-3-1 19-16,-2 1 5 0,0-2-9 0,-1 0-12 15,-4 2-22-15,-4 4-15 0,-5 2-1 0,-4 4 18 16,-3 1 8-16,0 2-5 0,-8 1-20 15,-3 0-34-15,-1 1-21 0,-6 6-9 0,0 1 1 0,-3 2-4 16,6 2-6-16,-3 1 0 0,1 1-8 0,3 0 3 16,2 2-5-16,0 2-3 0,3-1 2 15,2 0-5-15,0 1 0 0,3-3-3 16,4-1-2-16,0-2 0 0,0-2-3 0,3-2-5 16,4-2-1-16,2-2-6 0,2-4 0 0,1 0 2 15,-1-5-5-15,6-3 3 0,-4-4-6 0,5 0 2 16,-5-2 3-16,2-1 1 0,-2-1 6 15,-2 1-1-15,0 0 4 0,-2 0 0 0,-1 1 2 0,-4 1-1 16,4 2 0-16,-6 1 0 0,0 2 2 16,1 1 2-16,-2 3 5 0,-1 2 3 0,0 2 3 15,0 0 5-15,0 1-3 0,0 4 0 0,0 2-4 16,0 1-4-16,0 3 2 0,0 3-4 16,0 1 0-16,1 2-1 0,1 0-2 0,-1-1 0 15,4 1 0-15,-3-1-3 0,1-1-11 0,5-2-9 16,-1-1-18-16,0-4-40 0,2 0-50 0,3-4-63 15,3-4-82-15,-2 0-116 0,-2 0-137 0,-3-4-685 16</inkml:trace>
  <inkml:trace contextRef="#ctx0" brushRef="#br2" timeOffset="-193977.33">3767 13046 1720 0,'0'0'1085'0,"0"0"-1061"16,0 0 19-16,0 0 14 0,0 0-10 0,0 0-20 15,0 0-18-15,0 0 0 0,-42 131-5 0,54-114-6 16,1-3-4-16,8-4-9 0,-1 0 0 0,8-5-10 16,1-2-19-16,1-3-36 0,2 0-57 15,0-6-88-15,-1-1-144 0,-7 1-200 0,-6 3-855 0</inkml:trace>
  <inkml:trace contextRef="#ctx0" brushRef="#br2" timeOffset="-193820.71">4399 13075 2773 0,'0'0'45'0,"0"0"-7"0,0 0 19 0,0 0-24 16,0 0-70-16,0 0-58 0,0 0-68 15,0 0-113-15,0 0-185 0,0 0-151 0,0 0-690 0</inkml:trace>
  <inkml:trace contextRef="#ctx0" brushRef="#br2" timeOffset="-193631.52">4339 13522 2781 0,'0'0'54'0,"0"0"25"0,0 0 13 0,0 0-8 16,-32 124-36-16,30-95-16 0,-2 5-1 16,1 1-7-16,-4 3-11 0,1 1-4 0,-3-2-5 15,1 1-10-15,-1-4-8 0,-2-1-20 0,3-3-48 16,2 0-72-16,0-6-118 0,4-7-252 16,-1-8-640-16</inkml:trace>
  <inkml:trace contextRef="#ctx0" brushRef="#br2" timeOffset="-192629.49">4646 13633 1179 0,'0'0'163'16,"0"0"32"-16,0 0 28 0,0 0 5 0,0 0-71 15,0 0-52-15,0 0-27 0,0 0-26 16,0 0-19-16,0 0-7 0,0 0-3 0,0 0 0 0,-53-22-5 16,62 5-7-16,1-4-1 0,2-2-8 0,4-1-3 15,-2-1 2-15,7-2-4 0,-1 0 1 16,-2 1 1-16,3 2 0 0,-1 0-3 0,-4 2 6 16,1 1 0-16,-6 3 0 0,-1 3 3 0,-1 4 2 15,-7 4 6-15,2 4 9 0,-3 3 18 16,-1 0 8-16,0 0 1 0,0 4-8 0,-1 6-14 15,-4 3-12-15,2 5-8 0,-5 5 1 0,6 4-4 16,-4 1 2-16,3 2 0 0,-2 2-6 16,1-2-3-16,3 1-6 0,0-1-9 0,-1 0-16 15,2-1-20-15,0-1-35 0,0-4-43 0,1-1-65 16,4-2-112-16,2-3-147 0,-1-6-70 16,-3-3-466-16</inkml:trace>
  <inkml:trace contextRef="#ctx0" brushRef="#br2" timeOffset="-192413.56">5261 13434 2257 0,'0'0'66'0,"0"0"28"0,0 0 28 16,0 0-3-16,0 0-53 0,0 0-39 0,0 0-14 15,0 0-6-15,0 0-3 0,0 0 2 0,0 0-3 16,-108 138-3-16,88-114-4 0,-2-1-6 15,2 4-10-15,-2-3-9 0,-1 1-18 0,-2 1-23 16,6-5-38-16,2 0-56 0,2-4-98 0,3-6-139 16,5-2-112-16,5-6-643 0</inkml:trace>
  <inkml:trace contextRef="#ctx0" brushRef="#br2" timeOffset="-192209.28">4981 13441 2330 0,'0'0'57'0,"0"0"12"0,0 0 17 0,0 0 8 16,0 0-30-16,0 0-18 0,0 0 0 0,0 0-3 15,0 0-2-15,0 0-4 0,76 125-7 0,-62-104-8 16,4-1-9-16,-5 1-2 0,5-1-8 16,-6 0-10-16,2-2-13 0,-1 0-20 0,-1 0-27 15,0-3-34-15,-1 2-52 0,2-3-73 0,0-2-107 16,-2-2-159-16,-2-3-70 0,-5-3-429 0</inkml:trace>
  <inkml:trace contextRef="#ctx0" brushRef="#br2" timeOffset="-191040.99">5671 13566 2216 0,'0'0'65'0,"0"0"34"16,0 0 27-16,0 0-13 0,0 0-49 0,0 0-33 16,0 0-11-16,0 0-3 0,-121 0 0 0,105 13-1 15,-3 1 1-15,-2 3 4 0,1 0-2 0,1 4 1 16,2-1-4-16,6-1-5 0,0-1-3 16,7 0-2-16,-1-2-1 0,6-3-4 0,-1-2-2 15,8-3-4-15,1-3-6 0,3-3 1 0,1-2-3 16,3-1-2-16,2-5-1 0,-3-3-5 15,5-3-4-15,-4-1-1 0,-1 0-1 16,1-1 5-16,-4-1 7 0,0 1 5 0,-3 1 8 16,0 0-1-16,-1 0 4 0,-4 1-1 0,2 2-1 0,-3 2 3 15,-2 0 0-15,2 4 0 0,-1-1 0 16,-2 4 2-16,1 1 0 0,-1 0 2 0,0 0-2 16,0 2-2-16,-1 4-2 0,-1 3-1 0,-1 2 2 15,3 4-3-15,-1 2 0 0,1-2 0 0,0 0 0 16,0 2-1-16,0-1 1 0,1-1 0 15,7 1-1-15,-4-2 3 0,3-1-2 0,1-3 0 16,-1-1 1-16,3-2-2 0,0-1 1 0,2-4 0 16,1-2-1-16,-1 0-1 0,3-6 0 0,-1-3-1 15,-1-3 0-15,4-4-2 0,-4 0 5 0,4-2 1 16,-4 0 4-16,0-1 3 0,0-1 1 16,-4 0-1-16,0-3 0 0,-2 1 1 0,0-2-1 15,-2-3-1-15,1 0-1 0,-3-5-2 0,4-4-2 16,-2-2-1-16,0-4-1 0,-3-3 0 0,5-3-2 15,-5 1-4-15,-1 0 1 0,-2 3 0 16,1 5 4-16,0 10 6 0,-5 7 3 0,0 8 6 16,0 6 6-16,0 6 5 0,-1 2-1 0,1 4-1 15,-4 8-7-15,0 5-6 0,0 5-1 16,-2 5-3-16,0 5-1 0,1 2 0 0,2 3 1 16,3 3 2-16,-2 0 4 0,5 1 3 0,0 1 0 15,0 3 3-15,4-1 2 0,-2 0 0 0,0-2-3 16,2-1-1-16,3-3-8 0,2-6-4 15,1-3 0-15,1-4-7 0,2-3-2 0,0-5-2 16,0-1-2-16,-1-7-3 0,1 0 1 0,0-4-3 16,1-1 1-16,0-3-1 0,0-1 0 0,0 0-2 15,-1-5 0-15,0-2-2 0,1-1 3 16,2-2-2-16,-1-1-1 0,-2-3 2 0,0-1-3 16,0 0 8-16,1-1 5 0,-3-2 1 0,1 1 0 15,-1 0 3-15,-1-3 0 0,-2 3 4 16,1-1 3-16,-3-1-3 0,0 2 1 0,-3 1 1 15,-1 1 0-15,-1 5 9 0,1 1 3 0,-5 4 8 0,0 2 3 16,-4 3 0-16,2 0 0 0,-2 0-5 16,1 5-3-16,-2 1 2 0,1 2-1 0,1 1-2 15,-1 2 5-15,4 1-8 0,-1 4-3 0,0 2-1 16,2 0-7-16,1 4 3 0,-4 1 1 16,5 1-2-16,0 0 4 0,1 1-2 15,1 0 0-15,0-1-1 0,1-1-5 0,0-1 1 0,2-4-3 16,4-1-2-16,0-3 2 0,2-2-5 0,1-2-2 15,2-2-1-15,2-2 1 0,-1-3-2 16,3-2-3-16,-2-1 1 0,2 0-5 0,-2-4 3 16,2-3 0-16,-2-1 2 0,-1-1 0 0,3-2 2 15,-4 1 2-15,4-3-2 0,-1 0 2 0,-1-3-5 16,0 0 0-16,-3 0-1 0,1 0 1 16,-2-2 4-16,-1-1 1 0,1 1 3 0,-5 0 4 15,1-1 0-15,2 2 3 0,-4 0 0 0,0 2-3 16,-2 3 8-16,0 1 3 0,-2 2 3 15,0 2 10-15,0 0 0 0,-4 2 3 0,-2 3 4 0,2 0 0 16,-2 2 3-16,-1 0 0 0,0 3-3 16,0 1-2-16,-2 3-5 0,2 3-2 0,-1 0-1 15,1 4-6-15,0 1 5 0,2 3-1 16,-2 0-4-16,3 3 5 0,0 0-3 0,1 3 2 16,1 0 2-16,2 1-1 0,0 1-4 15,0 0-4-15,0-5-3 0,2 1-5 0,4-4-5 0,0 0-8 16,5-3-7-16,-1-2-7 0,2-4-8 0,0 0-15 15,2-4-17-15,-1-1-21 0,1-3-24 16,1-1-14-16,1 0-8 0,1 0-63 0,4-5-160 16,-5 1-219-16,-5 0-834 0</inkml:trace>
  <inkml:trace contextRef="#ctx0" brushRef="#br2" timeOffset="-190365.67">2095 14631 2744 0,'0'0'-13'16,"0"0"9"-16,0 0 15 0,0 0 17 0,0 0 9 16,0 0-11-16,0 0-13 0,0 0-4 15,0 0-7-15,149-42-4 0,-110 35-9 0,1 0-17 16,0 1-29-16,-3 0-42 0,0 2-60 16,-4 2-88-16,-2 1-101 0,-4 1-99 0,-9 0-38 15,-5 0-485-15</inkml:trace>
  <inkml:trace contextRef="#ctx0" brushRef="#br2" timeOffset="-190187.29">2355 14736 1569 0,'0'0'428'0,"0"0"-372"0,0 0 27 16,0 0 14-16,0 0-10 0,0 0-48 0,0 0-33 16,0 0-6-16,0 0-2 0,0 0-1 0,0 0-9 15,0 0-19-15,0 0-36 0,81-19-52 16,-57 6-75-16,1 2-77 0,-1-2-91 0,-8 4-55 15,-3 3-470-15</inkml:trace>
  <inkml:trace contextRef="#ctx0" brushRef="#br2" timeOffset="-189996.78">2509 14426 2081 0,'0'0'-52'15,"0"0"26"-15,0 0 62 0,0 0 59 0,0 0 9 16,0 0-20-16,0 0-7 0,0 0 0 15,0 0 3-15,121 19-2 0,-102-5-17 0,-3 3-8 16,-1 3-9-16,-4 2-9 0,-2 2-5 0,-7 2-11 16,-2 1-5-16,-4 4-8 0,-6 1-9 0,-5 4 0 15,-3-1-9-15,-3-1-8 0,0 0-12 16,1-5-34-16,3 0-49 0,1-2-58 0,4-4-113 16,3-3-175-16,2-6-94 0,4-6-615 0</inkml:trace>
  <inkml:trace contextRef="#ctx0" brushRef="#br2" timeOffset="-189523.96">3130 14839 2042 0,'0'0'29'0,"0"0"34"0,0 0 36 16,0 0-1-16,0 0-31 0,0 0-37 15,0 0-11-15,0 0 6 0,0 0 7 0,0 0-4 16,0 0-2-16,0 0-7 0,0 0-7 0,0 0 0 16,53-124 3-16,-45 102-1 0,0 1 0 15,-4 0 4-15,3 4 0 0,-5 0 3 0,0 2-4 16,-1 2 0-16,-1 3-1 0,-1 2 0 0,1 2 8 16,0 4 6-16,0 1 4 0,-2 1 2 0,1 0-5 15,-1 7-12-15,-4 2-6 0,4 4-6 16,0 6-5-16,-3 4 5 0,4 3-3 0,1 2-1 15,0-1-1-15,1-2-3 0,4-1-1 0,-2-2-2 16,4-1-3-16,-3-3-11 0,4-2-20 16,0-2-31-16,3-2-40 0,-1-5-48 0,2-2-71 0,2-5-94 15,3 0-83-15,-4-5-103 0,-4 1-603 0</inkml:trace>
  <inkml:trace contextRef="#ctx0" brushRef="#br2" timeOffset="-189373.53">3289 14465 1148 0,'0'0'298'0,"0"0"-77"0,0 0 48 16,0 0 16-16,0 0-63 0,-121-95-103 0,113 91-59 16,1 0-28-16,5 3-30 0,2 1-26 0,0 0-28 15,0 4-26-15,7 3-26 0,2 2-48 16,4 4-104-16,0 2-152 0,1-3-94 16,-6-3-578-16</inkml:trace>
  <inkml:trace contextRef="#ctx0" brushRef="#br2" timeOffset="-188656.55">3536 14745 2276 0,'0'0'14'0,"0"0"30"16,0 0 57-16,0 0-8 0,0 0-48 0,0 0-13 0,0 0-7 16,0 0 4-16,0 0 7 0,0 0-2 15,0 0 8-15,0 0 1 0,0 0 1 0,0 0-2 16,-38-106-7-16,32 104-8 0,-8 2-8 0,3 0-13 15,-2 4-2-15,0 4-5 0,-3 4-4 16,1 0 8-16,-1 5-6 0,-2-2 1 0,3 4 1 16,0 1-3-16,3-1 7 0,0 2-1 0,3 0 4 15,2-1-1-15,5 1-6 0,1-2-3 16,1-2 0-16,0 0-6 0,1-4 4 16,6-2-3-16,-2-2-1 0,2-3 0 0,4-1-2 15,-2-3 1-15,0-2-3 0,0 0 3 0,3-7-1 0,-1-3 1 16,1-3 6-16,3-2-2 0,-1-2 3 15,-2-1 4-15,3 0 1 0,-2 0 2 0,-2 1 2 16,-2-2-3-16,2 2 0 0,-4 0 1 0,-2 2-2 16,1 0-1-16,-2 2-3 0,1 0 0 0,-3 4-2 15,0 1 1-15,-1 2-1 0,3 3-1 0,-3 3-3 16,-1 0-2-16,1 0 1 0,-1 3-1 16,0 6 7-16,1 1 1 0,-1 3-1 0,2 5 4 15,-1 2-2-15,3-1 0 0,-1 2-1 0,0 0-3 16,4-1 1-16,-2 0-3 0,4-3 2 0,1 1 2 15,-1-3 1-15,1-2 3 0,2-4 4 0,-1-1-3 16,-1-3 2-16,4-4 0 0,-5-1 1 16,-2 0 3-16,3-4 4 0,-1-3 4 15,0-4-4-15,0 0 5 0,-4-2-3 0,2-3-2 16,-1 2 1-16,-2-1 1 0,-3-1-1 0,3 1 2 16,-3-2-1-16,0-1-7 0,-1 1 0 0,2 0-8 15,0 1 2-15,4 2-3 0,-2 0 0 0,2 4 3 16,-1 1-5-16,3-1 3 0,2 3-2 15,-1 2-3-15,1-1-3 0,1 2 1 0,0 2-1 16,-1 1 3-16,1 1 4 0,-1 0-1 0,0 0 2 16,0 4-1-16,-2 2 2 0,-4 0 1 0,3 1 2 15,-5 2 2-15,0 1 2 0,4 0 3 0,-4 1 2 16,-2 2 1-16,0 1-1 0,0 0 4 16,0 0-1-16,0 2 3 0,0 0 2 0,0 1-5 15,0 0-3-15,5 1-7 0,-2-1 0 0,-1 1-3 16,5-2 1-16,-3 1 1 0,5-3-4 0,1-1-3 15,0-3-10-15,3-3-12 0,4-3-15 16,0-3-12-16,-1-1-16 0,3-1-27 0,1-6-37 16,0-2-72-16,-1-4-123 0,0-1-183 15,-7 3-143-15,-3 3-223 0</inkml:trace>
  <inkml:trace contextRef="#ctx0" brushRef="#br2" timeOffset="-188241.24">4154 14362 2336 0,'0'0'47'16,"0"0"26"-16,0 0 24 0,0 0-8 0,0 0-38 15,0 0-17-15,0 0 1 0,-17 124 6 0,23-95 0 16,-3 0 1-16,5 3-1 0,-5-1-4 16,4 0-5-16,-4 0-4 0,3-1-9 0,-2-3-3 15,3-2-1-15,-2-5-7 0,4-1-3 0,0-5-3 16,0-4-3-16,1-2 0 0,-1-4 1 15,-3 0-1-15,1-4 2 0,2 0-1 0,-2-3 0 16,-2-4-1-16,4-1-5 0,2-2 0 0,-1-1-1 16,1 0-1-16,0 2 2 0,0 2-1 0,2 2-4 15,-1 1 4-15,-3 3 1 0,-1 1-3 16,-1 0 2-16,2 4 0 0,-3 2-1 0,-2 2 3 16,-1 3 2-16,1-1 0 0,-1 3 1 0,-3 0 0 15,0 1 2-15,0-1 0 0,-2 2 5 0,-5-1 3 16,2-3 0-16,-3 2 4 0,-4-1-1 0,-2-2 3 15,1 1-3-15,-4-2 1 0,4 1-5 16,-4-2 0-16,4-4 4 0,-1 0-7 0,0-2 3 16,1-2-6-16,3 0-6 0,0 0-5 0,-1 0-14 15,3-3-20-15,4-3-26 0,-2-1-31 0,4-1-40 16,1-3-53-16,1 3-84 0,0-3-128 16,1 3-145-16,0 3-543 0</inkml:trace>
  <inkml:trace contextRef="#ctx0" brushRef="#br2" timeOffset="-187839.23">4713 14659 1077 0,'0'0'414'0,"0"0"-142"0,0 0 22 16,0 0-5-16,0 0-114 0,0 0-76 0,0 0-34 16,0 0-10-16,0 0-3 0,-122 36-3 15,95-17-4-15,0 0-6 0,2 3-6 0,4 0-2 16,2 1-3-16,4 0-2 0,1 1 3 0,8 2-1 15,-1-4-3-15,4 1-10 0,3-5 1 0,1-2-10 16,8-3-5-16,5-4 3 0,3-2-11 0,-1-5 7 16,5-2 0-16,2 0-1 0,-1-4 4 15,0-7-7-15,-1-2 1 0,0-2-3 0,-1-2 1 16,-3-1 3-16,-3-1 1 0,-3 1 1 0,1 1 1 16,-4-3 0-16,0 3-1 0,-3 0 0 15,-1-1 0-15,-2 0 2 0,-1 2-4 0,1 2 4 16,-2 1-4-16,0 5 3 0,0 2 3 0,-2 3-1 15,2 2 2-15,0 1 1 0,0 0-3 0,-1 3-3 16,1 4 0-16,0 3-3 0,-2 3 1 0,2 2 2 16,0 2-1-16,0 1-1 0,0 0-3 15,0-1 2-15,5-1-10 0,1 2 5 16,-2-3-7-16,3-2-7 0,-1-1-4 0,0-3-23 0,3-2-10 16,2-1-13-16,0-2-12 0,5-4-20 15,-3 0-33-15,5-5-47 0,-4-4-71 0,4-3-111 16,-3-1-117-16,-5 4-6 0,-4 3-294 0</inkml:trace>
  <inkml:trace contextRef="#ctx0" brushRef="#br2" timeOffset="-187639.76">4585 14254 2034 0,'0'0'630'16,"0"0"-579"-16,0 0 35 0,0 0 11 0,0 0 0 15,0 0-38-15,0 0-33 0,0 0-8 0,0 0-3 16,-85 123-9-16,98-107-2 0,6-5-6 0,2 0-4 16,7-5-9-16,1-4-13 0,2 0-24 15,3-2-42-15,3 0-52 0,-3-4-104 0,1-1-166 16,-11 1-213-16,-6 2-829 0</inkml:trace>
  <inkml:trace contextRef="#ctx0" brushRef="#br2" timeOffset="-187114.98">5046 14640 2480 0,'0'0'40'0,"0"0"29"0,0 0 17 15,0 0 1-15,0 0-21 0,0 0-31 0,0 0-8 16,0 0-6-16,0 0-6 0,0 0-7 0,0 0-5 16,146-29-5-16,-109 23-1 0,-1-1-9 15,4 0-15-15,0 1-20 0,-2-2-36 0,-3 0-45 16,2 1-53-16,-7-1-64 0,-3 2-93 0,-4-1-84 16,-6 1-51-16,-7 1 4 0,-4 4-38 0</inkml:trace>
  <inkml:trace contextRef="#ctx0" brushRef="#br2" timeOffset="-186915.51">5464 14436 432 0,'0'0'263'16,"0"0"35"-16,0 0 39 0,0 0-8 16,0 0-66-16,0 0-87 0,0 0-83 0,0 0-44 15,0 0-13-15,0 0 1 0,0 0 11 0,0 0 8 16,0 0-1-16,0 0-5 0,20 7-5 0,-5 1-4 16,2 3-4-16,-3 1-2 0,0 1-4 0,-5 1-2 15,-4 1-5-15,-4-1-1 0,-1 1 0 16,-3 2-8-16,-7 0-3 0,-6 1-6 0,1 2-7 15,-5 0-7-15,0-1-12 0,0 1-18 16,2-2-26-16,2 0-34 0,3 0-53 0,3-2-73 16,5-1-136-16,2-5-160 0,2-4-769 0</inkml:trace>
  <inkml:trace contextRef="#ctx0" brushRef="#br2" timeOffset="-185857.86">6062 14539 1862 0,'0'0'422'15,"0"0"-483"-15,0 0 77 0,0 0 81 0,0 0 11 16,0 0-39-16,-119 15-28 0,105 0-8 0,-1 4-3 15,4 4 5-15,0 0 1 0,0 1 3 0,3 1 2 16,0-1-3-16,5-1 0 0,1 0-3 0,2-1-8 16,1-2-5-16,2 0-4 0,6-5-9 0,1-1-7 15,1-3-1-15,5-2-5 0,0-4 1 0,4-1 2 16,0-4-2-16,4 0 0 16,0-6-6-16,-2-2 3 0,2-3-3 0,0 0-2 15,-1-3 7-15,-2 0 1 0,-1 0 0 0,-2-1 6 16,-5 3-5-16,-1-1 0 0,2 3 0 0,-6-2-2 15,0 3 4-15,-1 1 0 0,-2 1-1 0,0 2 3 16,-3 3-3-16,-2 1 3 0,2 1 2 0,-2 0-4 16,0 0 5-16,0 2-1 0,1 3-4 15,2 1 4-15,-1 2-5 0,0 2 0 0,4 2 1 16,-1 1 0-16,1-1 2 0,-3 1-2 0,4 2 0 16,-2-3 0-16,3 1-1 0,-3-2 0 0,3 1 3 15,-1-3-2-15,3 1-1 0,-1-4 2 0,0-1-3 16,0-2 7-16,1-2-3 0,-3-1-3 15,1 0 2-15,-1-3-2 0,0-4 4 0,-1 0 4 16,0-2 0-16,-2 0-4 0,0-2 1 0,0 0-1 16,-1-2 2-16,-3 1 2 0,0-3-1 0,0 1 1 15,-1 0-2-15,-6 0 0 0,1-1-2 16,-3 1-2-16,-2 0-1 0,0-1 0 0,-2-2-3 16,-2 2 2-16,-1 2 1 0,-2-1-3 15,-2 1 4-15,1 4-2 0,0 2 1 0,1 2 2 16,4 4 0-16,1 1 1 0,4 0-4 0,2 2-1 15,1 4-4-15,3 1-3 0,0 0-2 0,3 1-2 16,0 0-1-16,0-1 0 0,4 0 0 0,5 1 2 16,2-1 4-16,0 0 1 0,6-1 3 0,1-1-1 15,0-1 0-15,1-2 3 0,0-2-2 16,-2 0-1-16,0-1 0 0,0-4 1 0,1-2 0 16,0-1 5-16,-4 0-3 0,5-2 4 0,-4 0 0 15,2-2 0-15,-2 2 1 0,1 0 0 16,-4 1 2-16,0 2-3 0,-3 0 4 0,-2 2-2 15,1 1 0-15,-3 3 1 0,-1 1-3 0,-1 0 2 16,-2 0-1-16,-1 0 5 0,2 4-4 0,-1 2 1 16,1 3-1-16,0 0-5 0,0 1 4 0,0 2-3 15,0 0 1-15,2 1-3 0,-3 2 2 16,3 0 2-16,0 0-2 0,0 1-1 0,5-1 1 16,0 0-4-16,3-1-3 0,0-1 3 0,0-2-3 15,2-1 2-15,-1 1 1 0,1-3-1 16,0-4-2-16,2 0 0 0,0-3 2 0,-3-1-4 15,3 0 7-15,-3-5 0 0,0-2 2 0,2-1 2 16,-3-1 0-16,-3-3-1 0,5 1-1 0,-6 1 0 16,3-3 3-16,-2 1 2 0,-3-1-2 0,0-1 5 15,0-2-6-15,-2 0 0 0,3-2 0 0,-3-1-6 16,0-1 6-16,-1 1 0 0,-1-1 1 16,-2 2 5-16,0 1-1 0,-2 4 3 0,-3 4 6 15,1 2 4-15,-5 4 7 0,3 3 2 0,-1 3-4 16,0 4 2-16,-4 2-9 0,3 3 0 15,-1 2-2-15,3 2-8 0,-4 3 1 0,7 0-2 16,-3 2 3-16,6 0-3 0,-1-1 1 0,1 1-4 16,0-1-3-16,0-2 1 0,3-3-4 15,3-1-4-15,3-2-4 0,-2-2-11 0,3-2-8 16,1-3-18-16,2-2-24 0,-1-3-31 0,2 0-50 16,1-1-61-16,1-5-107 0,0-2-142 0,-4 1-99 15,-3 3-586-15</inkml:trace>
  <inkml:trace contextRef="#ctx0" brushRef="#br2" timeOffset="-185349.39">7149 14591 1362 0,'0'0'266'0,"0"0"-50"16,0 0 26-16,0 0-21 0,0 0-85 0,0 0-27 15,0 0-8-15,0 0-14 0,0 0-9 0,0 0-4 16,0 0-9-16,0 0-5 0,0 0-9 0,0 0-9 15,-90 104-7-15,80-84-2 0,3 1-2 16,0-2-9-16,2 3 0 0,0-2-11 0,4-2-3 16,1-1-2-16,0-3-5 0,0-1-5 0,4-5-3 15,2-2 1-15,2-1-5 0,5-3 5 16,-1-2 1-16,3 0-2 0,4-1 3 0,-1-5-3 16,2-3-1-16,-2-3-4 0,0-2 0 0,1 0 0 15,-2-2-1-15,-2 1 0 0,0-2 4 16,-2 0-3-16,0-2 6 0,-1 1 2 0,-2-4-4 15,0-1 4-15,1-3-4 0,1-2 2 0,-2-5 2 16,1-2-2-16,-1-4 2 0,-2-5-3 0,0-1 0 16,-3-3-1-16,-2-2 0 0,-1 2 2 0,-2 1 2 15,-2 0 1-15,-1 7 2 0,-2 6 3 0,-3 7-1 16,3 7 5-16,-2 7 2 0,2 7 8 0,0 5 3 16,-1 1-1-16,1 8-2 0,1 6-5 15,0 5-1-15,2 7 3 0,-1 4-2 0,2 3-2 16,1 5 3-16,0 0-2 0,5 1 3 0,1 2 2 15,-1 0 0-15,2 2-1 0,0-1-6 16,-3-2-1-16,1-1-1 0,-2-1-6 0,1-5 2 16,5-4-2-16,-3-2-2 0,4-1 2 0,1-5-8 15,5-1-9-15,2-3-4 0,4-3-8 16,3-4-8-16,1-3-12 0,2-3-19 0,-2-3-43 16,-4-1-18-16,-1-4-49 0,-2-3-122 0,-5-2-185 15,-3 3-174-15,-5-1-527 0</inkml:trace>
  <inkml:trace contextRef="#ctx0" brushRef="#br2" timeOffset="-185132.55">7135 14333 2820 0,'0'0'-7'16,"0"0"13"-16,0 0 37 0,0 0 13 0,0 0-7 15,0 0-10-15,0 0-13 0,0 0 1 0,119-47-7 16,-86 43-3-16,3 2-2 0,-1-1-11 16,-2 1-1-16,-1 1-6 0,-1 0-12 0,1 0-10 15,-1 1-24-15,-2-2-46 0,-2 2-77 0,0 0-124 16,-5 0-262-16,-11 0-739 0</inkml:trace>
  <inkml:trace contextRef="#ctx0" brushRef="#br3" timeOffset="-172307.81">9587 11555 120 0,'0'0'64'0,"0"0"2"0,0 0 63 0,0 0 55 16,0 0 36-16,0 0-4 0,0 0-23 0,0 0-9 15,0 0 0-15,0 0-3 0,0 0-9 0,0 0-25 16,-2 0-26-16,2 0-24 0,1 0-16 0,0 0-10 16,3 1-6-16,-2-1-9 0,0 1-6 0,2-1-12 15,1 1-6-15,-1-1-3 0,1 2-5 16,-1-2 3-16,3 0-3 0,-2 1 0 0,2-1 1 15,1 0-4-15,4 0-3 0,1 0-2 0,3 0-2 16,1-3-1-16,5 0-1 0,0-1-2 16,-1-1-2-16,3 1-3 0,1-1-1 0,-3 0-1 15,0 2-3-15,4-2 0 0,-4 3-2 16,-1-1 3-16,-2 2-1 0,0 1-1 0,-4 0 0 16,2 0-7-16,-4 0-4 0,-1 0-13 0,-1 0-11 15,-4 1-11-15,2 1-12 0,-4-1-13 0,0 0-23 16,0 0-29-16,-1-1-42 0,-1 1-67 0,4-1-56 15,-5 0-50-15,0 0-42 0,1 0 40 16,0 0-128-16,-3 0 220 0</inkml:trace>
  <inkml:trace contextRef="#ctx0" brushRef="#br3" timeOffset="-171957.58">9960 11369 1748 0,'0'0'394'15,"0"0"-434"-15,0 0 35 0,0 0 52 16,0 0 28-16,0 0-16 0,0 0-39 0,0 0-8 0,0 0-4 16,0 0-4-16,0 0 5 0,0 0 0 15,0 0 2-15,9 91 0 0,3-82-3 0,6 1-2 16,-4 1-3-16,4-3-2 0,0 2 1 0,-6-1-1 15,1 0 0-15,3 1 1 0,-4 0-2 0,-2-1 1 16,0 1-1-16,0 2 2 0,-2 0-1 16,-5 0 2-16,-2 1 2 0,0 1 1 0,-1 0 3 15,-1-1 0-15,-6 2 1 0,0 0-1 0,-3-1 0 16,-1 0-5-16,-4 0-4 0,3-3-2 0,-1 1-10 16,2-1-7-16,-1 0-23 0,1-1-31 0,2-1-52 15,2-1-78-15,-2 0-120 0,1-1-106 0,6-1-18 16,-1-3-332-16</inkml:trace>
  <inkml:trace contextRef="#ctx0" brushRef="#br3" timeOffset="-170281.03">10369 11740 2106 0,'0'0'229'0,"0"0"-341"0,0 0 71 15,0 0 114-15,0 0 23 0,0 0-48 0,0 0-44 16,-14-124-5-16,24 107 4 0,1 1 0 0,2 1 7 16,4 1-5-16,-4 5-2 0,2 2-1 0,-1 2-4 15,-3 4-1-15,2 1-3 0,0 0 2 0,-2 4-2 16,-1 3 1-16,2 2-1 0,-1 2 2 15,-1 4-6-15,0 1 6 0,-2 1-2 0,-4 0-2 16,3 1 5-16,-3 0-9 0,1-3 4 0,-3 2 0 16,-1-5 3-16,5 0 4 0,-4-4 0 0,-1-1 2 15,0-4-2-15,-1-2 4 0,1 0 8 16,-1-1 12-16,1 0 12 0,2-1 6 16,-3-5-7-16,4-2-15 0,-1-3-12 0,4-4-7 15,0-2 1-15,0-1-2 0,3-1 4 0,-1-1-5 16,2 1 0-16,3 0 2 0,-3 1 0 0,0 2-2 15,1 2 1-15,-1 3-1 0,-2 2-6 0,2 4 5 16,-1 1-5-16,-3 4-2 0,1 0 0 0,-2 1-5 16,0 7 0-16,-2 3 1 0,1 2 4 15,-1 0 3-15,0 3 4 0,0 3 3 0,-1 0-1 16,-3-3 0-16,2 1-2 0,-1-1 1 0,3-2-3 16,-1-1 4-16,-1-1 2 0,5-2-2 0,-5-3 4 15,6-2-2-15,-4-3 1 0,4-1 0 16,-1-1 3-16,3-1 3 0,-1-7 0 0,2-3 1 15,1-3-2-15,0-2-3 0,0 2-3 0,4-2 4 16,-5-1-3-16,0 2 5 0,-2-3 2 0,-1 2-3 16,-3 1-1-16,4 0-3 0,-2 3 0 0,-3 0-3 15,3 1 4-15,-4 3-4 0,4 2 0 16,-5 2-1-16,-1 2-1 0,1 2-7 16,1 0 1-16,-1 1 0 0,0 4 1 0,-1 0 6 15,4 3 0-15,-2 0 0 0,0 3-1 0,3 1 2 0,-2-1 0 16,3 0-3-16,1 1 1 0,2-2-3 15,-3 2 0-15,3-2-3 0,4-2-3 0,-2-2-5 16,2-3 1-16,4 0 3 0,3-2 8 0,-1-1 11 16,6 0 1-16,-1-6 1 0,1-1-1 0,-3-1-1 15,-1 0-1-15,-4 0 0 0,-5 0 1 16,0 0-2-16,-4-1 6 0,-1 0 4 0,-3 1 7 16,-3-2 3-16,0 2-2 0,-2-1 2 0,0 0-3 15,-4 0-1-15,-2 0-2 0,-2 0-3 16,0 1-2-16,-3 1-1 0,4 2-2 0,-6 1-4 15,1 2-2-15,1-1-1 0,-2 3 1 0,-2 0-5 16,4 0 2-16,-1 3-4 0,2 4-1 0,0 1 2 16,-2 1-2-16,3 4 2 0,0-2-1 0,5 2 1 15,-3 0-1-15,3 0-1 0,0 2 0 16,4-1-3-16,0 1 1 0,0-2-2 0,4 0-1 16,0-1-2-16,5-3-2 0,-1-1 0 15,-2-1-2-15,3-2 1 0,2-2 0 0,2-1-1 0,-1-2 3 16,-1 0 4-16,1-2 1 0,0-3 3 15,-1-1 1-15,2-2-1 0,-5 1 5 0,0-1-1 16,1-2 3-16,-3 3-1 0,-1-1 1 0,1-1-1 16,-2 2-1-16,1 0 1 0,-3 3-2 0,0-1 1 15,-1 1 0-15,0 1 0 0,0 2-2 16,-1 0-2-16,3 1-4 0,-3 0-2 0,0 0 0 16,1 1 4-16,2 3 2 0,-1 1 2 0,-1 2 2 15,3 1-2-15,-1 2-1 0,-2-2 2 0,2 1-5 16,3-1 3-16,-2 1-2 0,4-2 0 15,1-1 1-15,-1 0-2 0,2-3-1 0,1-1 4 16,1 0 0-16,2-2 9 0,3 0 4 0,2-2 0 16,0-2 1-16,0-2-9 0,-2-2-1 0,0-3-2 15,1 2-2-15,-5-2 5 0,0-1 4 16,-3 0 3-16,-2-1 7 0,-1-1 0 0,-5-1 2 16,4-3-3-16,-5-1-1 0,0-2-4 15,0-3-3-15,-1-1-4 0,1-3-3 0,0-1-4 0,0-4-1 16,3-1-3-16,0-4-5 0,-2 2-1 15,3 1 0-15,-2 3 8 0,-2 7 3 0,1 5 5 16,-1 7 0-16,-1 4-2 0,0 6-6 0,3 3-14 16,-3 0 0-16,1 7 3 0,1 6 13 0,-1 4 6 15,-1 3 1-15,0 6-4 0,0 3-7 0,0 0 6 16,1 1 0-16,-1 1 1 0,0-1 1 16,0 3-1-16,0-1 0 0,0 1 1 0,0-1-2 15,2-3 1-15,2-2-3 0,-1-1-1 0,3-7 4 16,-2-2-5-16,3-2 0 0,-3-3-2 15,3-3-2-15,-3-2 1 0,3-3 0 16,-3-3 2-16,3-1 3 0,0 0 2 0,-2-2 6 0,4-6 0 16,1-1-2-16,-1-2 2 0,2-2-1 0,-1-1 2 15,0-1 2-15,-2-2-2 0,2-3-2 16,-4 1-4-16,3-2-2 0,0 0 1 0,1 2 0 16,0 0 0-16,0 4 1 0,-1 4-1 0,-1 2 0 15,-3 3 1-15,4 1-2 0,-3 4 2 0,-2 1 0 16,-1 0-2-16,3 1 3 0,-4 5 4 15,1 2 2-15,-1 1 0 0,-2 3 0 0,0 0-3 16,0 2-2-16,0 0-2 0,0 0 1 0,0 1-3 16,1-1 2-16,0-1 0 0,0 0-2 0,2-1 2 15,3-2-2-15,-3-1-1 0,3-2 0 0,-2 0 0 16,4-3-2-16,0 1 2 0,-2-3 0 16,3-1 2-16,1-1 1 0,0 0-1 0,-1 0 2 15,0-4-3-15,1-3 3 0,0 0-1 0,0-3-4 16,2 0 2-16,-2-2 1 0,0-1 2 0,2 0 2 15,-1-2 1-15,2 0-3 0,-2-1 2 16,0 0-2-16,1-1 2 0,-2 1-1 0,-1 0 0 16,-1 2 3-16,-2 2 3 0,0 1 10 0,-4 4 11 15,0 2 13-15,-2 3 13 0,0 2 3 16,0 0-3-16,0 0-13 0,-1 5-11 0,-2 3-12 16,-3 2-4-16,3 3-3 0,-5 1-4 0,6 1-4 15,-4 0-2-15,4-1 0 0,1 1-3 0,0 1 2 16,1-1-1-16,0-1-3 0,0-2-9 15,1-2-7-15,1-2-17 0,6-2-23 0,0-2-26 16,1-2-36-16,2-2-33 0,2 0-64 0,2-1-43 16,3-4-51-16,2-2-104 0,-2 1 22 0,-7 3-340 15</inkml:trace>
  <inkml:trace contextRef="#ctx0" brushRef="#br3" timeOffset="-170140.53">12308 11213 1451 0,'0'0'247'15,"0"0"-54"-15,0 0 2 0,0 0-20 16,0 0-96-16,0 0-63 0,0 0-24 0,0 0-20 16,0 0-23-16,0 0-17 0,0 0-35 0,0 0-49 15,0 0-76-15,0 0-96 0,-62-45-75 0,63 49 7 16,0-2-211-16</inkml:trace>
  <inkml:trace contextRef="#ctx0" brushRef="#br3" timeOffset="-169938.51">11504 11337 2136 0,'0'0'217'0,"0"0"-191"0,0 0-7 16,0 0 16-16,0 0-7 0,0 0-29 0,0 0-4 15,0 0-5-15,0 0-9 0,0 0-11 16,132-26-11-16,-82 16-10 0,0-1-16 0,1 2-36 15,1 2-73-15,-1 2-102 0,-2 0-104 0,-15 2-39 16,-8 2-456-16</inkml:trace>
  <inkml:trace contextRef="#ctx0" brushRef="#br3" timeOffset="-169056.62">12591 11308 1822 0,'0'0'102'0,"0"0"-16"16,0 0 26-16,0 0 25 0,0 0-52 0,0 0-46 15,0 0 0-15,0 0 12 0,0 0-1 0,0 0-3 16,-118 39-2-16,110-24-4 0,-1 1-3 0,-1 1 2 16,2 2-5-16,0 2-3 0,5-1-2 15,-1 3-8-15,4-1-5 0,0 0-6 0,3-2-3 16,2-1-5-16,5 0 2 0,6-1-1 0,-2-2-1 15,6-1-2-15,3-2-2 0,0-3 0 0,0-2-5 16,-1-2 3-16,0-3-6 0,3-2 0 0,-2-1 0 16,1-1-1-16,1-4 0 0,-2-4 0 15,4 0 1-15,-3 0-1 0,2-3 1 16,-3 1 0-16,-4-2 1 0,3-2 1 0,-1 1 2 16,-2-1 1-16,2-2 1 0,-2 0 0 0,-1-3-2 15,2-3 2-15,-6 0-3 0,5-1 3 0,-7 0 0 16,0 0-1-16,-3 1 5 0,-3 1-2 0,-4 1 2 15,-2 2 3-15,0 2 4 0,-3 5 8 0,-4 4 3 16,-1 5-2-16,-3 1-3 0,-1 2-5 16,-3 3-4-16,0 5 2 0,-3 4-1 0,-2 3 3 15,4 3-1-15,0 2-3 0,0 3 2 0,2 4-3 16,2-1 1-16,1 3 0 0,3 0 0 0,-1 1 0 16,5-3-1-16,-1 0 2 0,4-1-4 15,1 0-1-15,0-5-4 0,3 0-8 0,4-3-3 0,8-4-5 16,-2-1-9-16,5-3-4 0,3-3-4 15,1-2 5-15,7-3 14 0,2-2 7 0,1 0 9 16,0-2 2-16,4-4-2 0,-3-1 0 0,-2-2-3 16,0 0 1-16,0-1-3 0,-2 0-1 15,-2-1-2-15,-1-1 1 0,-2-3 0 16,0 2 1-16,-6-4 4 0,-3 0-2 0,-2-2 1 16,0 0 2-16,-3-4 0 0,-3 0 3 0,0 0 0 15,-3 1-2-15,-3 2 2 0,-1 1-1 0,0 4 6 16,-4 5 1-16,-3 3-1 0,0 3 5 0,-4 2-6 15,-5 2 3-15,4 0 0 0,-4 6-6 0,1 1 4 16,-3 3 0-16,1 4 0 0,1 1 3 16,-1 2-4-16,2 3-1 0,-1-1-1 0,2 2-2 15,-1 0 2-15,3-3-1 0,1-1-1 0,2-1 1 16,0-1-2-16,6-2-1 0,0 0-1 0,1-2-3 16,2-3-3-16,0-1-4 0,2-2-2 0,3-2-5 15,3-2-2-15,0-1 1 0,2 0 1 16,3-3 0-16,-1-4-3 0,5-1-1 15,-3-3 2-15,4 2 4 0,-3-3 9 0,0 1 3 0,-3 2 5 16,-2 0 6-16,0 1-3 0,-2 0 2 16,-2 2 4-16,-1 2-1 0,-3 1 9 0,1 3 2 15,0 0 3-15,0 0 4 0,-2 3-3 0,2 2-4 16,1 2-2-16,-2 0 0 0,-1 2 4 16,3 2 2-16,-2 0 0 0,0 1-7 0,0-1-10 15,1 1-4-15,1 0-7 0,0-2-11 0,3-2-12 16,-1 0-17-16,1-1-27 0,6 0-55 0,-3 0-85 15,0 0-112-15,4 0-53 0,-1-1-3 0,-2-1-34 16,-3-2-382-16</inkml:trace>
  <inkml:trace contextRef="#ctx0" brushRef="#br3" timeOffset="-168017.78">14368 11377 892 0,'0'0'133'0,"0"0"28"0,0 0 47 0,0 0 31 16,0 0-7-16,0 0-70 0,0 0-43 0,0 0-26 16,0 0-17-16,0 0-13 0,0 0-8 15,0 0-14-15,0 0-5 0,0 0-1 0,-25-15-4 16,21 30 9-16,2 3-3 0,-2 4-1 0,2 2-4 0,0 3-6 15,0-1-2-15,2 1-5 0,0-1-3 16,0-1-4-16,0 2 0 0,0-1-5 0,2 0 2 16,2-1-4-16,2 3-3 0,2-4 1 0,3-1-4 15,0-2 1-15,3-3-1 0,3-2 0 0,3-1-5 16,0-3 1-16,1-4-2 0,1-2-3 16,0-2 0-16,1-3-1 0,-1-1 1 0,-2-5-2 15,1-3 3-15,0-3-1 0,-2-2 1 0,0-3 2 16,-3 2 2-16,-1-3 2 0,-1 0 1 15,-3-2 1-15,-1 0-1 0,-2-3 2 0,0 1 0 16,-2-2-2-16,1 0 2 0,-1-3-3 0,-1-2 0 16,-2-2-3-16,1-3-3 0,0-3-3 15,-4 1-1-15,2-1 2 0,-2 1 4 0,0 3 0 16,0 3 3-16,0 4 6 0,0 7 1 0,-1 5 8 16,-2 6 6-16,0 6 1 0,-3 1-2 0,2 3-7 15,-1 8-3-15,-5 4-3 0,4 9 4 0,-3 1-1 16,3 5-3-16,2 2 1 0,1 2-2 15,3 0-1-15,0 1 2 0,0 0-1 0,0-1-2 16,0-1 1-16,2-1-4 0,1-2-3 0,0-2-8 16,2-3-11-16,2 0-19 0,1-5-41 0,2-1-53 15,-1-2-92-15,0-4-131 0,-2-2-142 0,-2-4-502 0</inkml:trace>
  <inkml:trace contextRef="#ctx0" brushRef="#br3" timeOffset="-167747.74">15225 11478 2643 0,'0'0'96'0,"0"0"-169"16,0 0 46-16,0 0 106 0,0 0-1 0,0 0-52 16,0 0-24-16,0 0-6 0,0 0 0 0,0 0-10 15,0 0-8-15,129-36-19 0,-107 34-36 0,-5 2-64 16,0 0-98-16,0 0-135 0,-2 0-157 0,-5 1-396 16,-4 0 477-16</inkml:trace>
  <inkml:trace contextRef="#ctx0" brushRef="#br3" timeOffset="-167564.51">15239 11676 2313 0,'0'0'0'16,"0"0"17"-16,0 0 48 0,0 0 15 0,0 0-37 15,0 0-26-15,0 0-6 0,0 0-3 0,0 0-7 16,117-22-8-16,-91 14-9 0,0 2-17 15,-5 1-31-15,0 0-70 0,-2 3-110 0,-4 0-133 16,-4 2-129-16,-2 0-668 0</inkml:trace>
  <inkml:trace contextRef="#ctx0" brushRef="#br3" timeOffset="-166931.59">16085 11337 1330 0,'0'0'275'0,"0"0"-276"0,0 0 51 0,0 0 57 16,0 0 14-16,0 0-45 0,0 0-61 0,0 0-19 16,0 0-1-16,0 0 5 0,0 0 0 0,0 0 0 15,0 0-1-15,0 0-2 0,86-65-8 16,-61 60-10-16,-1 0-20 0,-2 1-36 0,-1 1-53 15,2 1-64-15,-6 0-58 0,-2 2-59 0,-2 0 18 16,-7 0-130-16,-1 0 216 0</inkml:trace>
  <inkml:trace contextRef="#ctx0" brushRef="#br3" timeOffset="-166390.62">16017 11271 1914 0,'0'0'-46'0,"0"0"31"0,0 0 37 0,0 0 61 15,0 0 7-15,0 0-40 0,0 0-24 0,0 0 5 16,0 0 3-16,0 0 6 0,0 0-3 0,-16 134 1 16,22-108-2-16,-1 1 2 0,0 4 2 15,0-3-3-15,0 2 2 0,-2 3-7 0,0 0 0 0,1 0-4 16,-3 4-4-16,1 0-4 0,1 1-7 15,0 2-1-15,-3-1-7 0,3 0 0 0,2 1 3 16,-2 0-2-16,-2 0 1 0,4 0 0 0,-2-2-5 16,-1 0-2-16,-2-2 0 0,2-2 0 0,0-1 0 15,-2 0-1-15,1-3 1 16,-1-4 0-16,1-1-2 0,2-2 2 0,-1-3-2 16,3 0 2-16,-1-2 1 0,-1-2 1 0,1-1 2 15,0-1-1-15,0-1 1 0,-1-3 0 0,-1-1 2 16,-2 0 1-16,2-2 1 0,1-2-1 0,-2 0 2 15,0-2-2-15,1 0-1 0,-2-1 0 0,1 0-4 16,-1 0 2-16,1-1 0 0,-1 0 2 0,0 1 0 16,0-1 1-16,0 1-1 0,0-1-1 15,1 2 1-15,-1 0-2 0,1-1 1 0,2 1-2 16,-2 0-1-16,2-2 1 0,-1 2 1 0,1-2 2 16,4 0 4-16,-2-1 3 0,2 0 4 0,2 0 2 15,3-1 1-15,1-4-3 0,1-1-5 16,1 1-1-16,0-2-5 0,1 0-1 0,-1 0 0 0,1 0-4 15,-1 2 2-15,1-1-5 0,-3 1-4 16,-2 2-6-16,-1 0-15 0,-1 1-3 0,1 0-17 16,-2 0-22-16,4 1-27 0,0 0-59 15,-2 1-75-15,5 0-92 0,-1 0-128 0,-5 0-53 16,-4 0-524-16</inkml:trace>
  <inkml:trace contextRef="#ctx0" brushRef="#br3" timeOffset="-164541.7">20244 11214 0 0,'0'0'0'15,"0"0"0"-15,0 0 0 0,0 0 47 0,0 0-16 16,0 0-44-16,0 0-39 0,0 0 39 0,0 0 13 15,0 0 0-15,0 0 0 0,0 0 0 16,-7-4 0-16,6 4 0 0,-1 0 0 0,1 0 0 16,-1 0 0-16,0 0 0 0,-2 0 0 0</inkml:trace>
  <inkml:trace contextRef="#ctx0" brushRef="#br3" timeOffset="-163774.34">20244 11214 25 0,'-71'-16'186'0,"67"16"-92"0,-2 0-3 16,1-1 8-16,0 1 4 0,0-1 3 15,-1 1-4-15,2-1-4 0,-2 1 0 0,3-1-2 16,-3 1-5-16,3-1-8 0,-4 1-8 16,3 0-10-16,-2 0-7 0,3 0 5 0,-2 0 7 15,1-1 6-15,0 1 3 0,-3 0-13 16,0-2-10-16,3 1-9 0,-3 0-12 0,3 0-1 0,-4 1-7 15,6-1 4-15,-4 0 5 0,4 1 3 16,-1-2 4-16,0 2-6 0,0 0-8 0,2 0-10 16,-2 0-10-16,2 0 1 0,-3 0-6 0,4 0 1 15,-1 0 2-15,1 0-6 0,0 0 1 0,0 0-2 16,0 0-4-16,0 0 4 0,0 0 0 16,0 0 2-16,0 0 3 0,0 0 1 0,0 0 1 15,0 0 3-15,0 0 6 0,0 0 8 0,0 0 6 16,0 0 5-16,0 0 3 0,0 0 0 0,0 0-2 15,0 0-6-15,0 0-3 0,0 0-6 0,0 0-6 16,0 0 0-16,0 0-4 0,0 0 0 0,0 0-1 16,0 0-3-16,0 0 2 0,0 0-1 15,0 0 1-15,0 0 0 0,0 0-1 16,0 0 0-16,0 0 3 0,0 0 0 0,0 0-1 16,0 0 0-16,1 0 0 0,-1 0 0 0,0 0 1 15,4 0-4-15,-4 0 0 0,0 0-3 0,0 0-4 16,0 0 2-16,0 0-3 0,0 0 0 0,0 0 2 15,0 0-5-15,0 0 2 0,0 0-2 0,0 0 0 16,0 2 3-16,0-2-1 0,0 0 2 16,0 0 0-16,0 0 1 0,0 0 1 0,0 0-2 15,0 0-1-15,0 0 3 0,0 0-3 0,0 0 1 16,0 0 1-16,0 0-1 0,0 0 1 16,0 0-2-16,0 0 1 0,0 0 1 0,0 0 1 15,0 0 0-15,0 0-3 0,0 0 0 0,0 0 0 0,0 0 1 16,0 0 1-16,0 0 1 0,0 0-2 15,0 0 0-15,0 0 2 0,0 0 0 0,0 0 0 16,0 0 1-16,0 0 3 0,0 0-4 0,0 0 4 16,0 0-1-16,0 0-2 0,0 0-1 15,0 0 0-15,0 0 2 0,0 0-4 0,0 0 4 16,0 0-3-16,0 0-2 0,0 0 3 16,0 0-1-16,0 0-1 0,0 0 2 0,0 0 0 15,0 0-4-15,0 0 2 0,0 0 0 0,0 0-1 16,0 0-1-16,0 0 1 0,0 0-2 0,0 0-3 15,0 0 1-15,0 0-9 0,0 0-11 0,0 0-20 16,0 0-17-16,0 0-25 0,0 3-44 0,0 3-60 16,0 0-111-16,0 3-120 0,1-4-71 15,-1-1-585-15</inkml:trace>
  <inkml:trace contextRef="#ctx0" brushRef="#br3" timeOffset="-160174.1">19854 11328 598 0,'0'0'60'0,"0"0"-21"0,0 0 39 15,0 0 18-15,0 0-3 0,0 0-27 16,0 0-31-16,0 0-7 0,0 0 10 0,0 0 6 0,0 0 4 16,0 0 2-16,55-28 6 0,-40 24 10 15,-1-2 5-15,-1 3 7 0,3-1-5 0,-3 1-3 16,1-1-7-16,0 2-3 0,-3-1-1 0,8 1-6 15,-5-2 0-15,3 1-10 0,-3 1-6 16,4-1-5-16,0 1-5 0,-4 0-5 0,5-1-1 16,-2 1-2-16,-1 0-4 0,2 0-1 0,-2 1-5 15,-3 0-1-15,-1 1-2 0,-2 0 1 0,-1 0-1 16,-1 0-2-16,-4 0 1 0,2 0-3 0,-2 1-1 16,-3 0 0-16,4 1 0 0,-3-1 0 15,-1 0 0-15,0 1 3 0,0-1-2 0,1 1 2 16,-2-1-1-16,2 0 1 0,-2 0 1 0,0 0 0 15,2-1 0-15,-2 0 0 0,0 1-3 0,0-1 2 16,0 0 0-16,0 0-3 0,0 0 6 0,0 0-2 16,0 0 2-16,0 0 3 0,0 0-1 15,0 0 2-15,1 0 0 0,-1 0 2 16,0 0-2-16,0 2 2 0,0-2-2 0,0 0-2 16,0 0 1-16,0 0-1 0,0 0-3 0,0 0 0 15,0 0-2-15,0 2 8 0,0 1 6 0,0 3 1 16,1-1 1-16,-1 4-7 0,1 0-4 0,-1 2 0 15,2 3-4-15,0 1 4 0,1 2 0 0,-2 5 1 16,1 2 5-16,-2 4-3 0,3 1-1 16,-1 2-3-16,0 0-4 0,0-1 0 0,0 0 0 15,3 1-1-15,-2-2 1 0,-1 0-4 0,1-2 0 16,1 2-2-16,-1-2-2 0,0 0 4 0,1-1 0 16,-1-1 0-16,2-3-2 0,0 1-3 15,1-3 0-15,-1 1-3 0,4-3 5 0,-1 1-1 16,0-2-1-16,-2 0 0 0,3 2-4 0,1-2-1 15,0 1 4-15,-2 1 3 0,1-1 4 0,1 1 0 16,-3 2-4-16,0-5-1 0,2 2-4 0,-4-1-2 16,0 0-2-16,-3 1-3 0,2-1 4 15,-3 1 4-15,-1-3 3 0,0 0 1 16,0-1 0-16,0-2-1 0,0-1 2 0,-1-2 1 16,-1-1-2-16,0-1 3 0,1-1-1 0,1-1 2 15,-1-3 3-15,1 0 0 0,-1 0 4 0,1-1 2 16,-1-1 0-16,0 1 7 0,-2 0-3 0,0-1 0 15,-1 1 1-15,-2-1-4 0,1 1 1 0,-2 1 0 16,-1-2-3-16,-3 1 3 0,1-1-2 16,0 1 3-16,-3-1 2 0,1 1 1 0,-5 1-1 15,-1 0 1-15,2-1 0 0,-2 2 3 0,-3-1-3 16,0 0 1-16,-1 1-2 0,1 0 0 0,-2 1 1 16,1-1-2-16,3 1-1 0,1-1-3 0,2 1-2 15,-1-1-2-15,6-1-4 0,0 0 0 0,2 0-2 16,4-1-5-16,-2-1-10 0,-1 1-20 15,3-1-32-15,-1 1-45 0,-2 1-53 0,3-1-61 16,-3-1-115-16,5 1-161 0,0-1-788 0</inkml:trace>
  <inkml:trace contextRef="#ctx0" brushRef="#br3" timeOffset="-159430.42">16229 11975 1083 0,'0'0'-27'0,"0"0"30"0,0 0 49 0,0 0 42 16,0 0 4-16,0 0-40 0,0 0-65 0,0 0-28 15,0 0 0-15,0 0 15 0,0 0 18 0,0 0-6 16,-16 19-18-16,34-17-22 0,7 0-34 15,1 0-31-15,3-2-32 0,0 1-29 0,3 0 12 16,0 0 22-16,-6 1-224 0,-10 0 364 0</inkml:trace>
  <inkml:trace contextRef="#ctx0" brushRef="#br3" timeOffset="-159267.39">17194 12043 792 0,'0'0'51'0,"0"0"2"0,0 0 41 0,0 0 16 16,0 0-4-16,0 0-48 0,131-28-46 0,-111 25-22 16,0 0-20-16,1 1-20 0,0 0-47 0,-1 2-52 15,2 0-49-15,1 0-6 0,-5 0 14 0,-7 0-158 0</inkml:trace>
  <inkml:trace contextRef="#ctx0" brushRef="#br3" timeOffset="-159108.31">18463 12021 190 0,'0'0'92'0,"0"0"19"0,0 0 0 16,0 0-4-16,0 0-50 0,0 0-71 0,0 0-13 16,0 0-22-16,0 0-25 0,0 0-19 0,0 0-7 15,0 0-211-15,0 0 311 0</inkml:trace>
  <inkml:trace contextRef="#ctx0" brushRef="#br3" timeOffset="-158905.53">19230 11932 478 0,'0'0'223'0,"0"0"2"15,0 0 12-15,0 0-11 0,0 0-100 0,0 0-89 16,0 0-23-16,0 0-4 0,0 0-5 0,0 0-9 15,0 0-9-15,0 0-20 0,0 0-32 16,0 0-43-16,67-16-56 0,-58 16-54 0,1 0-35 16,-4 0 23-16,2 0-224 0,-2 0 415 0</inkml:trace>
  <inkml:trace contextRef="#ctx0" brushRef="#br3" timeOffset="-158697.62">19809 11929 605 0,'0'0'263'0,"0"0"-18"0,0 0 19 0,0 0-5 0,0 0-87 16,0 0-65-16,0 0-10 0,0 0-1 15,0 0-8-15,0 0-12 0,0 0-12 0,0 0-9 16,0 0-12-16,0 0-12 0,124-28-9 16,-107 27-11-16,2 0-6 0,-1 0-5 0,2 0-6 15,-1 1-8-15,-3 0-8 0,3 0-10 0,-2 0-20 16,-3 0-20-16,3 2-42 0,0 0-89 0,-2 1-153 15,-4-1-167-15,-4-1-586 0</inkml:trace>
  <inkml:trace contextRef="#ctx0" brushRef="#br3" timeOffset="-154607.11">20843 11363 0 0,'0'0'171'0,"0"0"-130"0,0 0 18 0,0 0 16 16,0 0-2-16,0 0-1 0,0 0-1 0,0 0 3 15,0 0 14-15,0 0 13 0,0 0 2 0,0 0 6 16,4-66-2-16,-4 59-7 0,0 0-4 0,-3-1-8 16,2 2-3-16,-1 0 4 0,0 0-7 0,-3 2-3 15,1 0-6-15,-3 2-22 0,-2 1-13 16,1 1-20-16,-2 0-9 0,-4 5-6 0,2 2 0 16,-5 2 1-16,4 0-1 0,-3 5 1 15,2 0 0-15,-2 1-2 0,3 2 3 0,3 0-3 16,-1-1 1-16,4 0-2 0,2-1-1 0,-1 0-1 15,3 0-2-15,2-2-1 0,1-1-3 0,0 0-3 16,3-2-3-16,2-2-1 0,2 0-6 0,1-3 6 16,5-2 3-16,0-3 1 0,2 0 7 15,1-1-2-15,-3-6 1 0,4-1 0 0,-4-1 6 16,-1 0 0-16,0-2 2 0,-1 1 4 0,-4 0 1 16,1-3 0-16,-3 1 1 0,1 1-2 0,-1-2-5 15,-1 2 1-15,-2-1-5 0,-1 2 0 0,2 2 3 16,-1-1 3-16,-2 5 5 0,0 0 2 15,0 3 2-15,0 0-6 0,0 1-9 0,0 0-9 16,0 0-8-16,0 3 2 0,0 3 5 0,-2 5 12 16,1 0 4-16,-1 3 3 0,0 2-3 0,2-1-3 15,0 1-4-15,0 0 1 0,0-2 1 16,2 1-6-16,3 0 4 0,-1-2-5 16,5-1-1-16,1-1 5 0,1-2 1 0,3-2 1 15,1 0 3-15,-2-3 0 0,5-2 0 0,-2-2 3 16,0 0 1-16,1-2 2 0,-3-5 0 0,3-2-2 15,-4-1 0-15,3-2-4 0,-3 0 3 0,-2-2-1 16,1-1 2-16,-3-1 1 0,0 0 4 0,0 0-7 16,-3-1 0-16,0-1-3 0,0-1-6 0,0-5 1 15,-1 1-4-15,-1-3-5 0,2-4-4 16,-2 1-12-16,4-2-12 0,-3-1-4 0,3 2 2 16,-2 1 11-16,-3 4 16 0,0 3 10 0,-2 5 11 15,-1 4 6-15,0 4 5 0,0 5 11 16,-1 1-1-16,-2 3-4 0,0 0-10 0,-3 6-6 15,-5 4-9-15,1 4 8 0,-1 4 2 0,-2 2-1 16,0 2 1-16,-1 0-4 0,4 0 4 0,1-2-1 16,4 2 1-16,-2-1-1 0,4 0 0 0,0-2 4 15,2 2 2-15,-1 0 3 0,2 0 3 16,0-1 0-16,0 2-6 0,0-2 1 0,5-1-6 16,-2 1-5-16,2-3-1 0,3-1-2 15,1 0-2-15,1-2 0 0,1-2 1 0,2-2-2 0,3-3-1 16,-4-2 0-16,5-1 1 0,-4-3-1 15,5-1-1-15,-2 0 2 0,1-1-5 0,-1-4 2 16,-1-2-5-16,0 0-1 0,-1-1 2 0,0-2 0 16,-2 1 5-16,0-1 0 0,-3 0 3 0,-3 1 1 15,3 1 1-15,-2-1 1 0,-2 0 0 16,0-1-1-16,0 0 1 0,1 0 0 0,-2 1-1 16,0-3 2-16,-1 3-2 0,-2 0 2 0,1-1 0 15,-2 2 2-15,0 2 1 0,0-1 0 0,0 1 3 16,0 1-1-16,-2 2 8 0,-1 0 0 15,-1 3-2-15,0 0-6 0,-3 0-6 0,2 5 2 16,-3 2-4-16,-1 1 6 0,0 2-2 0,3 1 0 16,-1-1 2-16,1 2 1 0,1 0 4 15,0 1-1-15,2 1 0 0,1 0 0 0,1-2-2 16,1 2-2-16,0 0 1 0,0 0-3 0,0 0 0 16,3-2 0-16,0-1-4 0,4 0 2 15,0-3 1-15,0-1-1 0,1-1 3 0,4-1 0 16,1-3 1-16,3 0 0 0,-1-2-1 0,2 0-3 15,0-1-3-15,3-5-5 0,1-1 1 0,-2-1-2 16,2-1-1-16,-3-2 3 0,2 0-1 0,-3 0 3 16,-2-4-1-16,-1 2 2 0,-1-2 0 0,-1 1 1 15,-1-1 3-15,-3 0-4 0,-2-1 5 0,0 2-2 16,-3 2 1-16,-3 0 3 0,0 3 2 16,0 1 3-16,0 2 6 0,-3 3 3 0,-2 0 3 15,1 3-1-15,-2 0-9 0,0 2 0 0,-3 3-8 16,2 4 3-16,-3 0 1 0,1 2-1 15,2 1 2-15,-1-1-4 0,3 3 0 0,0-2-2 16,1 0-1-16,0 1 1 0,3 0-1 16,-1-2 1-16,2 0-1 0,0 1-6 0,0 1-4 0,5-4-8 15,1 0-14-15,1-2-11 0,0 0-19 16,4 0-31-16,0-3-38 0,4 1-44 0,-1-3-52 16,1 2-53-16,0-2-25 0,-5-1 25 0,-2 0-178 15</inkml:trace>
  <inkml:trace contextRef="#ctx0" brushRef="#br3" timeOffset="-153989.49">20721 11934 477 0,'0'0'27'0,"0"0"-79"16,0 0 31-16,0 0 40 0,0 0 7 0,0 0-9 16,0 0-15-16,0 0-4 0,0 0 1 15,0 0 0-15,0 0 2 0,0 0-3 0,0 0 1 16,0 0-4-16,102-27-5 0,-91 26-6 0,2-1-13 16,1 1-16-16,-1-1-9 0,0 1-29 0,-6 1-164 15</inkml:trace>
  <inkml:trace contextRef="#ctx0" brushRef="#br3" timeOffset="-153621.48">21347 11894 890 0,'0'0'166'0,"0"0"-192"15,0 0 50-15,0 0 72 0,0 0 2 0,0 0-43 16,0 0-30-16,0 0-11 0,0 0-8 0,0 0-1 15,134-13-3-15,-115 12-4 0,0-1 0 16,0-1-2-16,-1 2-3 0,1-1 3 0,-1-1 0 16,2 2-4-16,-1-1-1 0,0 0-6 0,2-1-10 15,-4 2-9-15,0-2-17 0,1 0-16 0,-3 1-8 16,1 1 1-16,-5 1 12 0,-1-1 14 0,0 1 12 16,-2 0 13-16,-1 0 10 0,0 0 7 0,2 0 14 15,-2 0 4-15,-1 0 22 0,-2 0 22 16,-2 0 18-16,2 0 17 0,-1 0 9 0,0 0 5 15,-1 0-5-15,1 0-6 0,-2 0-15 0,3 0-15 16,-1 0-12-16,1 0-4 0,0 0-8 0,3 0-14 16,-1 0-6-16,0 0-14 0,0 0-10 15,-1 0-11-15,-1 0-24 0,-1 0-59 16,0 0-83-16,-3 0-97 0,0 1-77 0,0-1-470 16</inkml:trace>
  <inkml:trace contextRef="#ctx0" brushRef="#br3" timeOffset="-153095.61">20861 12458 556 0,'0'0'382'0,"0"0"-361"16,0 0 43-16,0 0 35 0,0 0-8 16,0 0-36-16,0 0-30 0,0 0-1 0,0 0 17 15,0 0 17-15,0 0 25 0,0 0 14 0,0 0 1 16,0 0-13-16,2-7-26 0,6-1-18 0,0-3-12 16,1 0-7-16,0-2-4 0,1 1-4 0,1-1-2 15,-4 1 2-15,1 2 4 0,-3 0 7 16,-1 3 5-16,-3 1 12 0,1 3 12 0,-2 0 12 15,0 3 4-15,0 0-8 0,0 0-15 16,0 0-23-16,-2 5-16 0,0 2-8 0,-2 1-1 0,1 3 0 16,1 1 3-16,0 0-2 0,0 2-2 15,0-1 4-15,2 2-2 0,-1-1 0 0,1-2-2 16,0 1 0-16,0-2-5 0,0 0-6 16,0-2-15-16,0-1-34 0,6-1-38 0,-2-2-62 15,2-3-73-15,2-1-82 0,2-1-102 0,-3 0-9 16,0-2-231-16</inkml:trace>
  <inkml:trace contextRef="#ctx0" brushRef="#br3" timeOffset="-152957.24">21039 12190 1084 0,'0'0'254'0,"0"0"-152"0,0 0 47 16,0 0 21-16,0 0-14 0,0 0-87 0,0 0-67 15,0 0-33-15,0 0-34 0,0 0-65 16,0 0-71-16,0 0-82 0,0 0-77 0,0 0-37 15,-80 18-122-15</inkml:trace>
  <inkml:trace contextRef="#ctx0" brushRef="#br3" timeOffset="-152294.65">21288 12462 1377 0,'0'0'15'0,"0"0"38"16,0 0 88-16,0 0 19 0,0 0-57 0,0 0-40 16,0 0-8-16,0 0 3 0,0 0-1 0,0 0 3 15,0 0-4-15,0 0-2 0,0 0-3 16,0 0-8-16,-8-93-7 0,0 93-14 0,-3 0-8 16,-3 1-8-16,2 5 0 0,-4 0 1 0,3 2 0 15,-2 1-3-15,3 2 0 0,0 0-1 0,1 3-4 16,3-1 3-16,5 3-4 0,-1-2-1 15,4 0-1-15,0 1-4 0,0 0-8 0,6-1-5 16,2-3-8-16,3-1-1 0,0-3 4 16,3 0 3-16,1-4 1 0,-3-1-1 0,0-2-2 15,1 0 0-15,0-3 3 0,-1-3 5 0,-2-2 5 16,1-1 5-16,0-2 3 0,-1-1 2 0,0-2 0 16,-1 1 2-16,-1-1 3 0,-2 1 0 15,2 1 2-15,-4 1-1 0,-1 0 0 0,-1 1-1 16,-1 3 2-16,-1 1-1 0,0 3-2 0,0 1 5 15,0 2-6-15,0 0-1 0,0 0-2 0,0 2-3 16,-1 2 0-16,-1 4 3 0,-1 2 1 0,0-1 1 16,3 0 0-16,-1 2 1 0,1 0 1 0,0 0-4 15,0 0 3-15,0 0-1 0,0 0-3 16,1-1 2-16,4 0-3 0,0-3-1 0,3-1 1 16,0-3 0-16,2-1 0 0,0-2 3 0,-1 0-1 15,2 0 2-15,-3-4 1 0,4-2 1 16,-4 0 3-16,1-2-2 0,-1 1 4 0,1-3 1 15,-1 1-4-15,-1 0 3 0,2-2-4 0,-1 1 1 16,2 0-3-16,0 1 0 0,-2 1-1 0,1-1-2 16,-2 3 3-16,-1 0 6 0,-1 2-6 15,1 2 0-15,-3 1 0 0,0 1-8 0,-1 0 14 16,0 2 6-16,0 4 7 0,1 1 10 0,-1 2-8 16,-1 2-3-16,1-1-6 0,1 0-5 15,1 0-2-15,2 2-2 0,1-1 0 0,1-2 2 0,1 0-7 16,3-1-1-16,0 1-6 0,2-3-18 15,0-2-10-15,-2 0-20 0,6-2-23 0,-3-2-35 16,0 0-61-16,-2 0-95 0,-2 0-103 0,-1-1-21 16,-4-1-405-16</inkml:trace>
  <inkml:trace contextRef="#ctx0" brushRef="#br3" timeOffset="-151890.71">21827 12161 1622 0,'0'0'55'0,"0"0"34"0,0 0 34 16,0 0 7-16,0 0-36 0,0 0-33 0,0 0-11 15,0 0-4-15,0 0 0 0,0 135-6 16,1-113-4-16,-1 3 0 0,0-2-6 0,0 1-1 16,0-3-6-16,0-3-6 0,0-2-6 0,0 0-4 15,2-4-2-15,-1-1-3 0,3-2 2 16,-1-3-2-16,1-1 2 0,0-2-2 0,-1-2 5 15,3-1-1-15,0 0-1 0,0-1 1 0,6-3-4 16,-2-2-1-16,2-1-1 0,1 0 1 0,1 0-3 16,0 2 2-16,-4-1-3 0,0 2 0 0,1 1 1 15,-1 2 0-15,-3-1 2 0,6 2-2 0,-5 0 0 16,0 2 0-16,-1 2-1 0,-1 3 1 16,-2 0 1-16,-1 0 0 0,-2 1-1 15,-1 1 2-15,0-1-2 0,-1 1 4 0,-4 1 0 0,-3-1-1 16,-3 0 2-16,3-1 1 0,-5 2-1 0,2-1 1 15,-1-2-1-15,-1-2-1 0,-1-1-3 16,-2 2-1-16,0-2-2 0,1 0-5 0,0-1-4 16,0-1-22-16,1 0-29 0,3-2-36 0,0 0-45 15,2 0-74-15,3 0-99 0,1-1-122 16,1-2-20-16,2 2-317 0</inkml:trace>
  <inkml:trace contextRef="#ctx0" brushRef="#br3" timeOffset="-151456.14">22409 12501 1540 0,'0'0'135'0,"0"0"39"0,0 0 36 0,0 0-23 16,0 0-96-16,0 0-39 0,0 0-18 15,0 0-8-15,0 0-10 0,0 0-8 0,-131-83-5 16,116 83-3-16,-1 0 0 0,0 3 2 0,2 2 0 15,-1 4 0-15,3-1 1 0,-3 2-1 16,6 3-1-16,0-2-2 0,3 2 0 0,-1 1 0 16,5-2-2-16,0 2 2 0,2-1-4 0,0-1-1 15,4 1-2-15,4-2-7 0,2-4 0 0,3-1-3 16,2-1 3-16,2-3 3 0,-2-2 2 16,1 0 0-16,0 0-1 0,-1-2 5 0,3-3 4 15,-7-2 2-15,3 0 4 0,-3-3 0 0,0 0-1 16,-1-2 5-16,-1 2-3 0,-1-1 4 15,0-1-3-15,-3 2-1 0,0 1 4 0,-1 1-1 16,-2 2 5-16,0 3 2 0,0 2 0 0,-2 0 0 16,0 1-8-16,0 0-3 0,0 2-2 0,0 4-5 15,0 2 6-15,0 2 1 0,1 1-2 0,1 0 2 16,-1 1-6-16,2 0-3 0,0 1-4 0,-1-1-8 16,2-2-12-16,1-1-24 0,0-2-38 0,1-1-30 15,3-2-47-15,-1 0-69 0,4-3-58 16,-2-1-69-16,0 0-16 0,-3 0-175 0,-3 0 391 0</inkml:trace>
  <inkml:trace contextRef="#ctx0" brushRef="#br3" timeOffset="-151231.2">22308 12087 2377 0,'0'0'12'0,"0"0"-42"0,0 0 56 16,0 0 50-16,0 0 2 0,0 0-44 15,0 0-27-15,0 0-5 0,53 128-4 0,-25-115-5 16,6-3-4-16,-3-2-13 0,0-3-22 0,-1 0-42 16,-4-3-81-16,-1 0-114 0,-3-2-159 0,-8 0-79 15,-3 0-468-15</inkml:trace>
  <inkml:trace contextRef="#ctx0" brushRef="#br3" timeOffset="-149877.31">17326 11325 790 0,'0'0'186'0,"0"0"-171"0,0 0 24 15,0 0 42-15,0 0 18 0,0 0 1 0,0 0-35 16,0 0-45-16,0 0-31 0,0 0-18 0,0 0 1 16,-36-2 12-16,35 13 6 0,1 2-4 15,0 0-17-15,0 0-19 0,0 1-26 0,5 0-32 16,-2 2-40-16,-1 0-42 0,3 2 4 16,-2-4 3-16,-2-4-132 0</inkml:trace>
  <inkml:trace contextRef="#ctx0" brushRef="#br3" timeOffset="-149679.84">17355 11907 305 0,'0'0'54'16,"0"0"34"-16,0 0 33 0,0 0 12 0,0 0-27 16,0 0-45-16,0 0-32 0,0 0-15 0,-18 121-10 15,20-108-4-15,6 1-4 0,-2 0-2 16,2-2-3-16,1 1-6 0,1 0-9 0,0 1-17 15,0-1-19-15,0 2-33 0,0 0-25 0,-1 1-4 16,2 0 12-16,-4-4-16 0,-4-4-61 0</inkml:trace>
  <inkml:trace contextRef="#ctx0" brushRef="#br3" timeOffset="-149502.31">17451 12475 0 0,'0'0'117'0,"0"0"14"15,0 0-20-15,0 0 15 0,0 0 19 16,0 0-2-16,0 0-4 0,0 0-11 0,0 0-10 15,0 0-12-15,-13 117-13 0,15-111-7 0,0-1-14 16,1 0-16-16,1-1-14 0,-3-1-13 16,1 1-11-16,2-1-9 0,-2 2-5 0,0-2-7 15,-1 1-7-15,4 1-22 0,-2-2-40 0,-2 1-64 16,1 0-90-16,1 0-91 0,-1 0-29 0,-2-2-185 16</inkml:trace>
  <inkml:trace contextRef="#ctx0" brushRef="#br3" timeOffset="-147923.53">12802 12515 1057 0,'0'0'31'0,"0"0"8"0,0 0 77 0,0 0 66 16,0 0 25-16,0 0-29 0,0 0-83 0,0 0-46 15,0 0-6-15,0 0 22 0,0 0 18 0,0 0 1 16,0 0-15-16,0 0-21 0,23 129-12 0,-14-90-10 16,-1-1-5-16,0-1-8 0,-2-1-4 15,1-1-6-15,-4-1-8 0,0-1-2 0,-1 0-12 16,-2 0-10-16,0-4-25 0,1 1-34 0,-2-5-49 15,-1-2-72-15,0-5-62 0,2-4-56 16,0-4-40-16,2-3 56 0,1-3-319 0</inkml:trace>
  <inkml:trace contextRef="#ctx0" brushRef="#br3" timeOffset="-147453.59">12768 12586 710 0,'0'0'227'0,"0"0"-187"0,0 0 34 15,0 0 33-15,0 0 14 0,0 0-7 0,0 0-38 16,0 0-14-16,0 0-3 0,0 0 3 16,0 0 2-16,0 0-8 0,0 0-5 0,119-63-10 15,-95 73-12-15,-1 2-7 0,-2 1-9 0,-4 0-3 16,-3-1 1-16,-4 1 3 0,-2-1 8 0,-5 0 6 16,-2 1 1-16,-1-2 0 0,-2 2-4 15,-7-2-5-15,-1 2-4 0,0-1-8 0,-3-4-2 16,-2 2-6-16,3-2-6 0,-2-1 0 0,1-3-5 15,-1 0-3-15,4-2-8 0,0-2-5 0,5 0-9 16,0 0-13-16,3-6-20 0,1-2-15 16,1-2-5-16,0-4 8 0,2-3 19 0,6-3 17 15,1 1 9-15,-1-3 4 0,2-1 1 16,1-1 7-16,0-3 10 0,0 0 8 0,0-1 9 16,0-1 0-16,-1 0-1 0,-1-1 4 0,-2 0-1 15,-1 2 5-15,-5 1 6 0,4 1 7 0,-4 4 14 16,-1 3 11-16,0 5 13 0,0 2 14 0,0 5 12 15,0 5 7-15,-1 2-12 0,-3 3-18 16,3 9-18-16,-2 4-7 0,-3 7 4 0,4 4 8 16,0 4-3-16,2-1-4 0,1 3-8 0,1-1-7 15,7 3-5-15,0-4-9 0,3 0-8 0,-1-1-5 16,5-1-5-16,-5-3-1 0,1-3-3 0,-1-1-3 16,-1-1-7-16,0-3-12 0,0-2-20 0,0-3-27 15,-3-3-34-15,-1-3-43 0,2-2-45 16,-4-2-37-16,0-2-41 0,-2-1-27 15,-2 0 18-15,0 0-362 0</inkml:trace>
  <inkml:trace contextRef="#ctx0" brushRef="#br3" timeOffset="-147293.99">12871 12422 1826 0,'0'0'117'0,"0"0"-117"0,0 0 2 0,0 0 14 16,0 0-2-16,0 0-10 0,0 0-4 0,0 0 1 15,0 0-1-15,0 0-4 0,0 0-10 16,146-44-27-16,-109 43-60 0,-2 1-81 0,3 0-108 16,-5 6-90-16,-11-2-331 0,-5 1 454 0</inkml:trace>
  <inkml:trace contextRef="#ctx0" brushRef="#br3" timeOffset="-147129.4">13473 12683 1597 0,'0'0'102'0,"0"0"-38"0,0 0 51 16,0 0 53-16,0 0-36 0,0 0-66 0,0 0-32 16,0 0-24-16,0 0-21 0,0 0-28 15,0 0-33-15,0 0-35 0,0 0-55 0,0 0-74 16,-11-3-87-16,15-2-76 0,-1 3-540 0</inkml:trace>
  <inkml:trace contextRef="#ctx0" brushRef="#br3" timeOffset="-146885.35">14062 12417 2025 0,'0'0'43'0,"0"0"-4"0,0 0 33 15,0 0 33-15,0 0-28 0,0 0-39 0,0 0-12 16,-119 67-4-16,103-50-5 0,0 2-1 0,-3 1-9 15,1 2-2-15,-3 2-2 0,2 2-5 0,-1-3 0 16,0 0-7-16,5-1-6 0,-1-2-21 0,5-1-28 16,3-4-50-16,2-1-86 0,3-3-86 0,1-2-87 15,2-2-56-15,0-2-272 16,0-2 437-16</inkml:trace>
  <inkml:trace contextRef="#ctx0" brushRef="#br3" timeOffset="-146694.5">13688 12411 1845 0,'0'0'59'0,"0"0"-8"0,0 0 17 15,0 0 21-15,0 0-7 0,0 0-30 0,0 0 2 16,0 0 4-16,0 0 2 0,0 0-13 0,0 0-8 16,0 0-7-16,79 130-8 0,-57-110-7 0,0-1-4 15,4 0-6-15,-2-3-6 0,2 1-8 16,-1-3-15-16,-2 0-25 0,1 0-47 0,-4-1-74 15,-2 0-102-15,0-4-121 0,-6 1-106 0,-5-4-605 0</inkml:trace>
  <inkml:trace contextRef="#ctx0" brushRef="#br3" timeOffset="-146422.95">14299 12469 2003 0,'0'0'-88'0,"0"0"47"15,0 0 68-15,0 0 93 0,0 0-32 0,0 0-44 16,0 0-4-16,0 0 4 0,-2 132 4 0,6-103-6 16,2-2-3-16,-2-1-6 0,1 0-8 0,-1 1-8 15,1-3-14-15,1-2-2 0,-2-3-5 0,0-4-6 16,4-1-4-16,-1-3-16 0,1-3-17 15,2-1-21-15,-1-4-27 0,2-1-37 0,-1-2-53 16,2 0-81-16,2-6-90 0,-5 0-33 16,-3 1-448-16</inkml:trace>
  <inkml:trace contextRef="#ctx0" brushRef="#br3" timeOffset="-146228.73">14118 12675 2288 0,'0'0'-29'16,"0"0"-2"-16,0 0 31 0,0 0 43 0,0 0 4 15,0 0-21-15,0 0-14 0,0 0-5 16,119-39-5-16,-85 31-2 0,0-1-2 0,0 1-5 16,0-2-14-16,-3 2-38 0,-2 2-77 0,-2 1-106 15,-4 1-147-15,-9 1-96 0,-6 1-539 0</inkml:trace>
  <inkml:trace contextRef="#ctx0" brushRef="#br3" timeOffset="-145639.73">14708 12671 1679 0,'0'0'-126'16,"0"0"27"-16,0 0 84 0,0 0 85 0,0 0-18 16,0 0-39-16,0 0-6 0,0 0-1 0,0 0 3 15,0 0 1-15,118-13 4 0,-99 13 5 0,2 3 4 16,-1 3 8-16,-3 0 1 0,0 2-2 15,-5 1-6-15,1 1-2 0,-6 1 0 0,-1-1 0 16,-2 2-2-16,-1-2-3 0,-3 2-2 0,-1-2-2 16,-6 0-4-16,-4 1-3 0,-3-2-4 0,-1 1-4 15,-2-1 0-15,1-1 0 0,0 0 2 16,1-1-1-16,1-2 0 0,3-1 1 0,3-2 0 16,2 0-1-16,4-2-13 0,2 0-12 0,0 0-3 15,2 0-1-15,4-1 11 0,4-2 10 16,0-2 0-16,4 0 0 0,1 1-3 0,0-1-4 15,1 1 1-15,1 2 2 0,0 1 2 0,0 0 5 16,-1 1 2-16,-2 0 5 0,1 3 3 0,0 2 1 16,-4 0 4-16,3 2 1 0,-3-2 2 0,-1 4 6 15,-3-1 5-15,-1 0 11 0,-3 2 10 0,-3-1 7 16,0 1 4-16,0 2-3 0,-5 0-2 16,-1-1-1-16,-4 2-2 0,-1-2-1 0,-2 1-2 15,-1-1-6-15,-1-1 0 0,3 1 3 0,-4-3 0 16,2 0-1-16,0-1 2 0,0 0-6 15,0 0-3-15,-1-2-2 0,1 1-7 0,1 0-9 16,0-3-3-16,1 2-6 0,0-2-4 0,0 0-3 16,1-1-7-16,1 0-8 0,1-2-22 15,0 0-36-15,1 0-59 0,0 0-93 0,3 0-140 16,1-1-152-16,2 0-751 0</inkml:trace>
  <inkml:trace contextRef="#ctx0" brushRef="#br3" timeOffset="-144346.14">18380 11268 698 0,'0'0'52'15,"0"0"27"-15,0 0 60 0,0 0 47 0,0 0 28 16,0 0-36-16,0 0-54 0,0 0-46 0,0 0-42 16,0 0-14-16,0 0 5 0,0 0 7 0,-6 6 5 15,5 12-7-15,-2 2-16 16,-2 3-5-16,3 0-7 0,-1 4-4 0,-2 3-2 0,3-1-11 16,-1 4-18-16,-1 0-39 0,3 0-63 15,1-5-67-15,0 2-77 0,5-3-66 0,-1-9 28 16,-2-5-270-16</inkml:trace>
  <inkml:trace contextRef="#ctx0" brushRef="#br3" timeOffset="-143989.29">18436 12136 1590 0,'0'0'-80'0,"0"0"23"0,0 0 86 0,0 0 79 16,0 0-15-16,0 0-57 0,0 0-22 15,0 0-6-15,0 0-6 0,0 0-2 0,0 0-6 16,52 121-3-16,-41-106-16 0,-2-1-28 16,1 1-40-16,-1 0-52 0,0 0-24 0,-1-1-13 15,-3-2-9-15,2 1 11 0,-4 0 16 0,2 0 30 16,-3-2 47-16,-1 1 45 0,-1 0 24 0,2 0 15 16,2-2 9-16,-4 1 13 0,1-2 25 15,2 4 36-15,-3-1 34 0,0 2 25 0,0 0 10 16,0 1-15-16,0 2-7 0,0-1-5 0,-2 0-9 15,0 0 0-15,-2 1-10 0,3 0-14 0,-1 0-9 16,0-1-15-16,1-1-10 0,-3 1-9 0,3-1-5 16,0-1-3-16,1 0-6 0,-1 0-9 15,1-2-10-15,0-1-6 0,0-1-9 0,0-2-7 16,0 0-14-16,1-3-35 0,2-1-50 0,2-1-77 16,-3-2-97-16,4-1-93 0,-2 0-14 0,-3 0-174 15</inkml:trace>
  <inkml:trace contextRef="#ctx0" brushRef="#br3" timeOffset="-143439.65">19275 11347 1390 0,'0'0'-15'0,"0"0"21"0,0 0 49 16,0 0 34-16,0 0-11 0,0 0-26 0,0 0-40 16,0 0-20-16,0 0 6 0,0 0 7 0,0 0-2 15,0 0-3-15,0 0-3 0,0 0-13 0,0 103-15 16,3-78-36-16,-1-2-45 0,5 2-52 15,-5 0-51-15,-1-1-47 0,0 2 12 0,-1-8-11 16,3-6-23-16</inkml:trace>
  <inkml:trace contextRef="#ctx0" brushRef="#br3" timeOffset="-143101.52">19375 12148 1245 0,'0'0'110'15,"0"0"-101"-15,0 0 56 0,0 0 47 16,0 0-8-16,0 0-55 0,0 0-44 0,0 0-21 16,0 0-19-16,-23 123-21 0,31-112-23 0,2-3-22 15,1 1-14-15,-1-1-6 0,0-1-1 0,5 1 7 16,-8-1 7-16,1 1 10 0,1 0 16 16,-6 0 17-16,2 1 14 0,-3-1 18 0,-2 1 13 15,0 3 14-15,0 1 16 0,0 1 26 0,0 1 28 16,0 2 32-16,-1-1 28 0,-1 0 12 15,-1-1 6-15,1 0-2 0,2 0-9 0,-2-1-16 16,1 2-28-16,1-1-6 0,-2-2-3 0,2 0-9 16,0 0-4-16,0-3-21 0,3 2-24 0,-1-2-5 15,4 0-3-15,-2 1-3 0,1-1-1 16,-1 2-5-16,-1-3-2 0,3-1-5 0,-4-2-8 16,3 0-18-16,-3-1-29 0,-1-3-53 0,-1 2-90 15,0-2-109-15,0-1-70 0,0 0-470 0</inkml:trace>
  <inkml:trace contextRef="#ctx0" brushRef="#br3" timeOffset="-141862.62">17205 11353 372 0,'0'0'32'0,"0"0"19"16,0 0 29-16,0 0 22 0,0 0 0 15,0 0-20-15,0 0-33 0,0 0-22 0,0 0-11 16,0 0-14-16,0 0-3 0,-38 129-10 16,46-108-11-16,1 0-33 0,2 0-52 0,0-2-54 15,-1-5-56-15,-1-5-124 0</inkml:trace>
  <inkml:trace contextRef="#ctx0" brushRef="#br3" timeOffset="-140063.43">16384 10865 557 0,'0'0'64'0,"0"0"46"0,0 0 57 15,0 0 37-15,0 0 2 0,0 0-54 0,0 0-57 16,0 0-37-16,0 0-22 0,0 0-8 16,0 0 0-16,0 0 13 0,-9 5 0 0,9 16-13 15,0 0-6-15,0 3-10 0,0 0-5 16,0 2 0-16,0 1 2 0,3 0-4 0,0 0-1 16,-2 1 1-16,2-3-4 0,4-1 0 0,-5-1 0 15,2-1-1-15,0-2-5 0,-2-3 2 0,2-2-3 16,-1-2-3-16,-1-3 2 0,-2-1 0 0,0-1 4 15,0-3 1-15,0-2 8 0,0 0-1 0,-2-2-2 16,-5-1-5-16,1 0-9 0,-1-4-4 16,-3-3-7-16,-2-2 6 0,0-2 0 0,1-2 10 15,-1-2 7-15,0-2 2 0,2-3 2 0,0-1-5 16,-1-2 0-16,2-2-3 0,1 0 4 0,4-4-3 16,-3-1 2-16,4-1 1 0,3 0 2 0,0-1-1 15,0 3-2-15,9 2 3 0,-1 2-6 16,2 5 5-16,3 2 0 0,-1 3 0 0,2 4-5 15,2 2 1-15,-2 2 1 0,2 2-5 0,-1 1 10 16,2 4-1-16,1 0 4 0,-4 0 3 16,4 7 1-16,-6 0-1 0,1 3-2 0,-3 0 2 15,-3 1-1-15,-1 1 1 0,-4 0 2 16,-1-1-1-16,-1-1-3 0,-1 0 2 0,-4 1 1 16,-3-2-4-16,-3-1 3 0,-1 2-5 0,-2-2-3 15,-2 1 0-15,0 0-4 0,-3-2-5 0,1 0-7 16,5-1-13-16,2-2-26 0,1 0-27 0,3-3-59 15,5 0-74-15,1-1-103 0,1 0-26 0,0 0-113 16,0 0 165-16</inkml:trace>
  <inkml:trace contextRef="#ctx0" brushRef="#br3" timeOffset="-139618.2">16639 10962 1735 0,'0'0'-103'0,"0"0"47"0,0 0 83 16,0 0 81-16,0 0-2 0,0 0-76 15,0 0-23-15,0 0-5 0,0 0 2 16,0 0-4-16,0 0 2 0,0 0-1 0,0 0-1 16,-53 134 6-16,48-118-6 0,0-2 4 0,-3 0-1 15,4-1-2-15,-2-2 3 0,3-1-3 0,-1-2 1 16,1 0 0-16,2-3-5 0,1-3-1 0,0-1-2 15,0-1-3-15,0 0 9 0,1 0 6 0,4-2 10 16,-2-5 6-16,2-4-5 0,1-1-2 16,3-3-3-16,0 0 2 0,1-3 0 0,-3-1 6 15,3-2 0-15,-3-3-2 0,0 2 3 0,2-4-7 16,-2 1-4-16,0 2 0 0,1 1 0 0,0 4 4 16,-1 3 6-16,-1 2 2 0,-2 5 0 15,1 2-5-15,-2 2-6 0,0 3-5 0,1 1-7 16,-2 0 6-16,2 5 3 0,0 3 3 0,1 5 4 0,-1 2-7 15,-1 2-3-15,4 1-6 0,-3 1-3 16,2-1-2-16,-3 3-4 0,1-1-6 0,0-1-14 16,-2 1-22-16,0-2-24 0,1-1-26 15,-1-1-33-15,-1-2-32 0,-1-1-55 16,1-2-49-16,-1-4-40 0,0 0 17 0,0-2-40 16,0-2 99-16</inkml:trace>
  <inkml:trace contextRef="#ctx0" brushRef="#br3" timeOffset="-139464.52">16633 11133 877 0,'0'0'88'16,"0"0"30"-16,0 0 48 0,0 0 10 15,0 0-50-15,0 0-85 0,0 0-46 0,0 0-6 16,0 0 5-16,0 0 4 0,0 0 0 0,0 0-14 16,0 0-17-16,0 0-25 0,110-61-36 0,-91 55-40 15,-1 2-54-15,2 1-61 0,-6 2-3 0,-2 0-290 16,-6 1 542-16</inkml:trace>
  <inkml:trace contextRef="#ctx0" brushRef="#br3" timeOffset="-139206.37">16908 11142 1351 0,'0'0'44'0,"0"0"25"0,0 0 49 16,0 0 17-16,0 0-56 0,0 0-49 15,0 0-7-15,0 0 2 0,0 0 1 0,0 0 1 16,0 0 0-16,42-121 3 0,-38 112 7 0,1 3 5 16,-2 1 4-16,-2 2-1 0,-1 2 4 15,1 1-3-15,-1 0-6 0,0 0-3 0,0 3-13 16,0 3-5-16,0 5-4 0,0 1-4 0,-1 4-8 16,0 1-2-16,1 2-6 0,-2 0-6 0,-1 2-13 15,2-1-33-15,-1-1-51 0,1 1-81 16,1-2-107-16,0 1-135 0,0-7-78 0,0-4-260 0</inkml:trace>
  <inkml:trace contextRef="#ctx0" brushRef="#br3" timeOffset="-138506.28">17671 10986 976 0,'0'0'187'0,"0"0"-192"16,0 0 40-16,0 0 43 0,0 0 9 0,0 0-56 15,0 0-25-15,0 0 2 0,0 0 0 0,0 0 9 16,0 0 4-16,0 0 13 0,0 0 3 0,-24 136 12 15,24-116 3-15,0 2-3 0,0-1-3 0,0-2-14 16,0 0-10-16,2 0-10 0,0 0-3 0,0-4-8 16,0-1 1-16,1-2-2 0,0-2 1 0,-2-1-1 15,0-4-2-15,0-2 3 0,0 0-2 0,-1-3 8 16,0 0 14-16,2 0 3 0,-2 0 2 16,0-4 2-16,0-3-10 0,0-5-1 0,-3-2 6 15,0-3-3-15,-3-3 1 0,2-3 0 0,-4-1-4 16,4-2-4-16,-3-4-3 0,-1-2-2 15,4-1-3-15,-2-3-2 0,4 1-1 0,-1 0 0 16,1 1-5-16,1 5 6 0,1 5 2 0,0 5 1 16,0 6 5-16,3 2-2 0,0 6-2 15,2 2-2-15,3 3 0 0,1 0-1 0,2 7 1 16,5 4 3-16,-4 2 1 0,5 3-3 0,-4 2-3 16,1-1-2-16,2 1-9 0,0 1 6 0,-1 0-3 15,-2-2-3-15,1 0 11 0,-4-2-8 16,-1-2 2-16,-2-1 3 0,1-2-6 0,-6 0 7 15,1-3 1-15,-3-2 3 0,0-1 5 0,-3-1-2 16,-1-1 0-16,-4 0-3 0,-2 0-15 0,0-1-8 16,-2-1-30-16,-5 0-37 0,3 0-51 0,-4 0-73 15,1 0-56-15,3 0-62 0,2-1-20 0,2-3 15 16,4 3-59-16</inkml:trace>
  <inkml:trace contextRef="#ctx0" brushRef="#br3" timeOffset="-138022.96">17924 10980 1615 0,'0'0'-70'15,"0"0"54"-15,0 0 76 0,0 0 77 0,0 0-41 16,0 0-66-16,0 0-17 0,0 0-3 0,0 0-4 16,0 0-1-16,-18 120-1 0,15-105-1 0,-3 0 3 15,3-1-2-15,-2-1 3 0,2-1-3 0,-2 0 1 16,1-1-1-16,2-3-3 0,0-1 2 0,0-3-4 16,2-1 1-16,0 0-5 0,0-3-1 15,0 0-2-15,0 0-1 0,0-3 4 0,2-2 1 16,1-3 4-16,0-3 1 0,3 0 2 0,-3-3-1 15,3-1 2-15,0-1-1 0,1-3 3 16,0-1-1-16,-4-3 1 0,4-3 2 0,-4 2-5 16,4-1 6-16,-3 1 0 0,0 4 10 15,0 4 9-15,-3 5 9 0,1 3 1 0,-1 4-5 16,2 2-8-16,-3 2-14 0,1 0 2 0,2 2 3 16,-3 5 7-16,2 3 3 0,4 3-4 0,-3 3-8 15,3 0-7-15,-2 4-4 0,2-2-2 0,-2 1-1 16,3-1-4-16,-3 0 5 0,2 1-5 15,-2-3-7-15,1-1-4 0,-2-1-20 0,0-3-13 16,2 0-21-16,-3-2-27 0,-1-1-31 0,-1-1-38 16,0 0-41-16,0-3-34 0,-1 0-32 0,-5-1-20 15,5-2 46-15,-2-1-189 0</inkml:trace>
  <inkml:trace contextRef="#ctx0" brushRef="#br3" timeOffset="-137881.75">17923 11171 212 0,'0'0'377'0,"0"0"-177"15,0 0 50-15,0 0 25 0,0 0-47 0,0 0-111 16,0 0-77-16,0 0-27 0,0 0-5 16,0 0-4-16,0 0 1 0,0 0-10 0,0 0-8 15,0 0-17-15,76-46-39 0,-59 40-58 0,-3 1-81 16,2 1-89-16,-4 0-30 0,-5 2-326 0</inkml:trace>
  <inkml:trace contextRef="#ctx0" brushRef="#br3" timeOffset="-137539.98">18068 10976 1646 0,'0'0'11'0,"0"0"34"0,0 0 43 0,0 0 4 16,0 0-55-16,0 0-29 0,0 0-1 0,0 0 0 15,0 0 5-15,0 0 1 0,0 0 0 16,0 0 4-16,0 0 5 0,94-22 2 15,-85 28 0-15,3 1-4 0,-3 0-7 0,0 1-6 16,-1 0-6-16,-4 0 1 0,1 2-2 0,-2 0 0 0,-2 0 2 16,-1 1-4-16,0-3 4 15,0 3 0-15,0-2-1 0,-1-1 6 0,-1 2 3 16,-3-2 3-16,2-1 3 0,0 0 2 0,-3 0-1 16,5-1-1-16,-1-1 4 0,0 0-3 0,-1 0-4 15,3-1-4-15,0-1-5 0,0-1-5 0,3 1 1 16,1-2-5-16,3-1 0 0,-3 0-4 0,4 0-6 15,0 0-11-15,-3 0-19 0,6-2-26 16,-2-1-35-16,0 1-38 0,1 0-64 0,0-1-84 16,-5 2-110-16,0 0-543 0</inkml:trace>
  <inkml:trace contextRef="#ctx0" brushRef="#br3" timeOffset="-128902.55">16676 10973 376 0,'0'0'128'0,"0"0"-85"0,0 0 51 16,0 0 54-16,0 0 22 0,0 0-7 0,0 0-50 16,0 0-25-16,0 0-17 0,0 0-10 0,0 0-8 15,0 0-17-15,-29-24-12 0,29 25-13 0,0 3 0 16,0 4 5-16,-1 4 11 0,0 3 5 16,1 4 1-16,-2 1-5 0,2 1-4 0,0 1-2 15,0 0-5-15,0-1-2 0,0-1-6 0,0 1-2 16,0-3-1-16,0 1-2 0,0 0-1 15,2-4-2-15,-1-1-1 0,0-1 0 0,0-3 0 16,0-2-2-16,1-1 0 0,-1-4 3 0,0-1 2 16,-1 0 13-16,0-2 20 0,2 0 23 15,-2 0 23-15,0 0-2 0,0-3-21 0,0-3-24 16,-6-1-25-16,3-1-13 0,-3-3 4 0,1 0-3 16,-1-3 2-16,3-1-1 0,-2 0-2 0,1-2 4 15,1-1-3-15,-2 2 0 0,3-1 0 16,-1 0-3-16,1 0 3 0,-2 0 2 0,3 5-1 15,0 0 5-15,1 3-3 0,-1 3 2 0,1 2 5 16,0 3-7-16,-1-1-3 0,1 2-15 0,0 0-12 16,0 0-8-16,0 5 12 0,0 0 14 0,2 2 12 15,2 3 9-15,2 1-4 0,-3 2-2 0,3 2-1 16,-3-1 3-16,3-1-2 0,-3 1 0 16,3-1-1-16,-2-2-3 0,-1 2 1 0,3-1-3 15,-4-1 3-15,2 0 0 0,-1-2 0 0,-1 0 0 16,-1-2-4-16,0 0-2 0,1-1-10 15,-2-1-20-15,0 1-29 0,0 0-28 0,0 0-47 16,-2-2-53-16,0 2-58 0,0 0-49 0,-2 1-9 16,0-1 54-16,2-1-56 0,-1-3 146 0</inkml:trace>
  <inkml:trace contextRef="#ctx0" brushRef="#br3" timeOffset="-128680.48">16506 11364 259 0,'0'0'269'15,"0"0"-107"-15,0 0 29 0,0 0 30 0,0 0-7 16,0 0-49-16,0 0-43 0,0 0-15 16,0 0-14-16,0 0-14 0,0 0-5 0,0 0-9 15,0 0-6-15,0 0-6 0,123-29-10 0,-106 27-8 16,-2 1-10-16,1-2-8 0,-1 0-5 0,1 1-5 16,-1-1-3-16,1-1-4 0,-5 2-2 15,4-2-4-15,-3 2-5 0,-2 0-18 0,-3-2-26 16,-1 3-38-16,1 0-45 0,-4 0-47 0,1 1-43 15,0 0-37-15,-3 0-33 0,-1 0 7 16,0 0 57-16,0 0-130 0,0 0 287 0</inkml:trace>
  <inkml:trace contextRef="#ctx0" brushRef="#br3" timeOffset="-128016.58">16557 11021 1201 0,'0'0'8'0,"0"0"78"15,0 0 85-15,0 0 37 0,0 0-22 0,0 0-80 16,0 0-39-16,0 0-17 0,0 0-15 0,0 0-4 15,0 0-8-15,0 0-1 0,0 0-2 0,0 0-1 16,21-43-2-16,-11 38-4 0,4 0-4 16,1-1-3-16,-1 2-5 0,1-1 0 0,-3 1 0 15,5-1-4-15,-5 1 1 0,0 1-1 0,1 1-3 16,-3-1-2-16,-3 2-6 0,0 1-2 16,-4 0-9-16,-2 0 4 0,0 0 3 0,-1 0 10 15,0 0 9-15,-1 0-1 0,-1 1-5 0,-6 2-9 16,-2 0-2-16,-2 1 2 0,-4 0 4 0,1 0 6 15,-3-1-2-15,5-1 3 0,-4 2-1 16,4-2 0-16,-3-1 3 0,3 2 3 0,3-2 1 16,0 0 5-16,4-1-2 0,1 1 3 0,2-1 2 15,1 0-7-15,1 0 2 0,1 0-11 0,0 0-6 16,0 0-7-16,0 0-5 0,1 0 4 0,4 0 7 16,3-2 8-16,1 0 6 0,4-3 0 15,1 1-1-15,3 0 0 0,0 0-4 0,-2 2 4 16,1 1-3-16,-2 1-1 0,-1 0 2 0,-1 0-3 15,-2 0 1-15,-2 0-3 0,-3 1-3 16,-2 1-4-16,-2 0-7 0,-1 0 3 0,0 0 5 16,0 0 7-16,-2 2 5 0,-8 1 3 0,0-1-2 15,-3 2-1-15,-1 0-1 0,0-2 2 16,-2 1-2-16,1-2 4 0,0 2 2 0,1-2-4 16,0 0 5-16,1-1-1 0,-1-1 3 0,4-1 4 15,1 0 3-15,0 0 2 0,5 0 5 0,2 0 2 16,0 0-8-16,1 0-7 0,1 0-18 0,0-1-18 15,0 0-6-15,1-2-3 0,3 1 1 16,2-1-5-16,1 0-14 0,1 1-45 0,-3-2-52 16,-1 4-65-16,2 0-41 0,-2 0-26 0,-2 0 21 15,2 0 67-15,-1 0-197 0,-1 2 392 0</inkml:trace>
  <inkml:trace contextRef="#ctx0" brushRef="#br3" timeOffset="-127473.68">16767 11212 292 0,'0'0'58'0,"0"0"27"0,0 0 47 16,0 0 22-16,0 0-17 0,0 0-53 0,0 0-39 16,0 0 3-16,0 0 15 0,0 0 17 0,0 0 19 15,0 0 8-15,0 0 12 0,-9 5 9 0,12-7 0 16,1-1-14-16,2-2-21 0,2-5-26 15,0 2-19-15,2-2-13 0,0-2-3 16,-2 2-5-16,3-3 0 0,0 2 0 0,-4-2-4 16,1-1-1-16,1 1-4 0,-1-2-2 0,-2-1-1 15,2 1-1-15,0-2-1 0,1 1-2 16,-1 0-2-16,-2 2 0 0,2 3-1 0,-3 3 2 16,-1 1 8-16,-2 2-1 0,-1 3 5 0,-1 1 2 15,2 1-3-15,-2 0-3 0,0 0-5 0,0 0-2 16,0 3 0-16,0 5 9 0,0 3 5 0,0 2-1 15,0 3 0-15,-3 5-6 0,2 1-4 0,0 0-2 16,1 0 1-16,0 1-4 0,0 1 0 16,0 0-2-16,0-1-1 0,0 0-4 0,0 0-1 15,0-2-1-15,0-1-3 0,0-2 3 0,0-1-5 16,0 0-2-16,0-4-4 0,0-1-12 0,0-2-18 16,0-1-32-16,0-1-53 0,0-1-71 0,0-1-128 15,0-3-180-15,0 0-599 0</inkml:trace>
  <inkml:trace contextRef="#ctx0" brushRef="#br3" timeOffset="-126311.35">17896 11079 6 0,'0'0'264'0,"0"0"-215"0,0 0 49 15,0 0 30-15,0 0 20 0,0 0-13 0,0 0-15 16,0 0 4-16,0 0 6 0,0 0-2 15,0 0-18-15,0 0-15 0,12-51-17 0,-12 51-21 16,0 0-15-16,1 4 12 0,1 3 2 0,3 3 10 0,-3 3 2 16,4 4-19-16,-3 0-16 0,5 0-11 15,-4 0-5-15,2 1-5 0,-2-2 0 0,2 1-2 16,-3-1-3-16,3-1-3 0,-3-2-1 0,-2-1-1 16,1 0-2-16,2-1 4 0,-3-3-4 15,0 0 1-15,0-2 1 0,0-1-1 0,-1-2-1 16,0-1 2-16,0-2 6 0,0 0 11 0,0 0 13 15,0 0 11-15,0 0 4 0,0-2-12 0,0-1-13 16,0-2-13-16,0-4-13 0,-1 1 2 16,-1-2-1-16,-1-2 0 0,-1-1 0 0,2 0-1 15,-3-2 1-15,1-2-1 0,1-2 2 16,-3 3-1-16,4 0 2 0,-4 1 4 0,4 2 2 16,-2 2-3-16,-2 3 8 0,5 2-5 0,-1 0 1 15,2 5 0-15,0 1-8 0,-1 0-5 0,1 0-8 16,0 0 2-16,0 6 2 0,0 1 4 15,0 1 10-15,0 2 0 0,0 2 0 0,0-1 1 0,0 2-2 16,1-1-1-16,2-1 1 0,3 1-3 16,-2 0 0-16,0-2-1 0,1 0-1 0,-2-1 1 15,4-1-1-15,-3-1 0 0,3-2-1 0,-3 0-1 16,1 0-1-16,-2-3-3 0,1-1 2 0,0 0-2 16,-4-1 5-16,1 0 3 0,5 0 7 0,-4 0 5 15,-1-2-1-15,0-4-1 0,-1-1-1 16,1 0-2-16,-1-3 1 0,0 0 0 0,-1-1-1 15,-2 0 1-15,-5-3-2 0,4 2-2 0,-2 1 0 16,-2 0-1-16,4 1 4 0,-5 1-1 16,5 1 4-16,-2 1-1 0,1 1 3 0,1 2-1 15,1 2 1-15,0-1-1 0,-1 3-11 16,4 0-14-16,0 0-19 0,0 0-5 0,0 3 7 16,0 3 11-16,4 3 13 0,0 2 3 0,-2 2-8 15,2-1-16-15,0 2-22 0,-3 1-35 0,2 2-36 16,1 1-49-16,-3-1-61 0,1-1-56 0,-2 0-40 15,1 0 19-15,-1-1 65 0,1-3-148 16,-1-5 392-16</inkml:trace>
  <inkml:trace contextRef="#ctx0" brushRef="#br3" timeOffset="-126073.45">17925 11423 450 0,'0'0'223'0,"0"0"-13"16,0 0 46-16,0 0 26 0,0 0-42 0,0 0-91 15,0 0-40-15,0 0-16 0,0 0-13 0,0 0-15 16,0 0-16-16,0 0-18 0,0 0-10 0,0 0-13 16,-42-22-6-16,42 22 0 15,2 0 0-15,4 0 2 0,1 0-1 0,3 0 2 0,3 0-3 16,1 0 1-16,-1 0-3 0,5 0-2 0,-4-1 0 16,4-2-4-16,-2 2-3 0,-1-1-6 15,-1 0-13-15,2-1-13 0,-4 1-22 0,5 0-32 16,-5 0-43-16,-1-1-56 0,0 1-62 0,-2 0-54 15,0-1-32-15,-1 1 40 0,-5 1-184 0</inkml:trace>
  <inkml:trace contextRef="#ctx0" brushRef="#br3" timeOffset="-125788.7">17789 11062 1325 0,'0'0'76'0,"0"0"-170"0,0 0 70 16,0 0 105-16,0 0 51 0,0 0-37 0,0 0-46 16,0 0-14-16,0 0-1 0,0 0-2 15,0 0-6-15,0 0-4 0,126 0-10 0,-105 0-2 16,0 0-4-16,-3 0-6 0,-3 0-6 0,3 0-8 15,-6 0-7-15,3-1-16 0,-5 0-25 0,-1 0-38 16,2 1-50-16,-4-1-69 0,0 1-60 16,4-1-6-16,-2-1 9 0,-6 2-92 0</inkml:trace>
  <inkml:trace contextRef="#ctx0" brushRef="#br3" timeOffset="-124938.72">18130 11088 87 0,'0'0'47'0,"0"0"0"15,0 0 25-15,0 0 17 0,0 0 16 0,0 0 2 0,0 0 14 16,0 0 24-16,0 0 14 0,0 0 14 0,0 0-2 15,0 0-14-15,0 0-22 0,0 0-37 16,-40-38-29-16,40 35-25 0,0 1-15 0,2-1 4 16,6 0-2-16,-1-2 6 0,-2 1-1 0,5 0-3 15,-2-1 0-15,2 2-1 0,-1-1 4 16,-1 2-1-16,-3 0 1 0,3 0-4 16,0 2-5-16,-4 0-5 0,5 0-2 0,-2 0-1 0,-3 0-3 15,6 3 2-15,-3 1-6 0,-3 1 1 16,3 0-5-16,-4 2 0 0,5 0-4 0,-6-1-1 15,4 2 1-15,-3 1-1 0,-2 1 1 0,1 0 0 16,3 0 1-16,-4 1-5 0,0-1 4 0,-1-1 0 16,0 2-2-16,0-1 5 0,0 1-4 0,0 0 0 15,0-1 0-15,-1 2-2 0,-1-1 0 16,-3 1-1-16,3-1 0 0,-2 0 0 0,-1-1 1 16,0-1-1-16,-2 1 2 0,-1-2-2 0,1 1 3 15,0 0 0-15,-2 0 0 0,0-2-1 16,2 0 2-16,2-1 0 0,-3-1-2 0,4 0 4 15,-1-2-5-15,3 2 1 0,0-2 1 0,-1 0-1 16,0-1 0-16,2 0-2 0,1 1 1 16,-1-2-2-16,0 1 3 0,1-1 0 0,0 1-1 15,0-2 0-15,0 0-2 0,0 0 2 0,0 0-2 16,0 0 4-16,0 0 2 0,2 0 2 0,2 0 6 16,2 0 0-16,4 0-1 0,0-2-1 15,1 0-1-15,1 0-2 0,3-1 0 0,-2 1-1 0,-2 0-3 16,0-1 0-16,0 2 0 0,1 1-2 15,-2-1 1-15,1 1 1 0,-3 0-2 0,2-1 2 16,3 1-3-16,-1 0 1 0,-1 0-2 0,2 0-2 16,-3 0 4-16,1 0-5 0,4 0 3 0,-4 0 0 15,1 0-2-15,-1 0 0 0,1 0-2 16,3 0 0-16,-4 0-5 0,1 0 1 0,-2 0-1 16,-1 0 2-16,-3 1 0 0,1-1-1 0,-2 1-2 15,-2 0-2-15,-2 1 0 0,-1-2-4 0,0 1-3 16,0 0-9-16,0 0-13 0,0 0-27 15,-2 2-37-15,-3-1-60 0,2 0-109 0,-3 2-116 16,2-3-63-16,2 0-510 0</inkml:trace>
  <inkml:trace contextRef="#ctx0" brushRef="#br3" timeOffset="-123469.9">18621 10993 780 0,'0'0'73'0,"0"0"-9"15,0 0 71-15,0 0 41 0,0 0 11 0,0 0-56 16,0 0-86-16,0 0-39 0,0 0-3 0,0 0 12 15,0 0 19-15,0 0 13 0,0 0-10 16,-3 56-10-16,3-38-3 0,3 2-3 0,2-2 1 16,-3 0 1-16,5 1-2 0,-3-1-1 0,2 0 0 15,-2 0-2-15,1-2-2 0,-2 1-2 16,-1-2-2-16,-1-1 1 0,3-1-4 0,-4-2 5 16,0 0-5-16,0-3-2 0,0 0 1 0,0-2-3 15,0-2-1-15,0-1 0 0,2-3 8 0,-2 0 11 16,0 0 25-16,0 0 15 0,0 0 0 0,0-3-15 15,0-5-19-15,-5 0-18 0,2-2-9 0,-4-4 3 16,2-1-6-16,-2-2 1 0,1-2-1 0,-1-2-1 16,1-1-2-16,4-3-7 15,0 0 2-15,0-3-6 0,2 1-2 0,0-2-1 0,0-1 1 16,1 3-1-16,2 2 7 0,5 5 2 16,-1 0 0-16,5 5 4 0,-3 4-3 0,1 1 0 15,4 4-4-15,-2 2-2 0,4 1-4 0,-2 3-1 16,3 0 2-16,-4 2 4 0,-1 5 2 0,-1 0 4 15,2 3 4-15,-5 1-2 0,0 0 7 0,0 0 2 16,-5 1 0-16,1-2 10 0,-3 0-1 16,-1-2 9-16,0-2 4 0,-5 1 2 0,2-1-1 15,-6 0-4-15,-1-2-6 0,0 2-4 0,0-2-7 16,-3 0-5-16,-3 0-2 0,5-2-17 0,-3 2-7 16,4-2-18-16,1-2-22 0,2 0-33 15,4 0-64-15,2 0-120 0,1 0-123 0,0 0 4 16,0 0-365-16</inkml:trace>
  <inkml:trace contextRef="#ctx0" brushRef="#br3" timeOffset="-123006.5">18941 11012 985 0,'0'0'121'0,"0"0"-223"0,0 0 72 0,0 0 124 15,0 0 68-15,0 0-40 0,0 0-37 0,0 0-11 16,0 0-17-16,0 0-14 0,0 0-2 16,0 0-4-16,-25 122-1 0,19-103-3 0,-1-3 0 15,-3 1-1-15,5-1-3 0,-2-1-2 0,-2 1-4 16,1-2-1-16,3-1-6 0,-3-2-2 0,-1 0-4 16,4-1-3-16,-1-2-1 0,-1-3-3 15,4-1-3-15,2-2-9 0,-1-1-4 0,2-1-7 16,0 0 7-16,0-1 12 0,3-5 10 0,4-2 11 15,-3-4-4-15,5-2-3 0,0-3 0 0,0-1-3 16,0-3 5-16,-3 0-1 0,3-2-4 16,2-1 1-16,-1-4-9 0,2 1-3 0,1-3 0 15,-1 1-2-15,1 1 4 0,-2 4 2 16,-1 4 0-16,-1 3 4 0,-2 5-1 0,-3 6-1 16,1 1-3-16,-3 4-8 0,0 1 1 0,0 2 7 15,4 5 8-15,-3 4 9 0,2 3 0 0,-2 4-5 16,-1 1-5-16,3 1-6 0,-2 1 2 0,-1 0-3 15,0-1 2-15,4 1-2 0,-3-3-2 0,2 0-2 16,-2 0-7-16,-1-2-4 0,3-2-15 0,-3-2-19 16,1 0-27-16,-3-2-31 0,0-2-49 15,0-1-51-15,0-2-57 0,0-1-31 0,-2-1 1 16,-2-1 58-16,-1 1-205 0,3-3 439 0</inkml:trace>
  <inkml:trace contextRef="#ctx0" brushRef="#br3" timeOffset="-122836.6">18914 11194 641 0,'0'0'233'0,"0"0"-18"0,0 0 28 0,0 0 1 15,0 0-69-15,0 0-129 0,0 0-47 0,0 0-3 16,0 0 5-16,0 0 5 0,0 0-5 0,0 0-7 16,0 0-12-16,0 0-23 0,130-26-38 15,-112 23-48-15,2 0-57 0,-7 2-44 0,5 0-30 16,-5 1 2-16,-2 0 46 0,-4 0-183 0</inkml:trace>
  <inkml:trace contextRef="#ctx0" brushRef="#br3" timeOffset="-122539.89">19199 11226 1022 0,'0'0'210'0,"0"0"-29"16,0 0 37-16,0 0 16 0,0 0-74 0,0 0-69 15,0 0-20-15,0 0-11 0,0 0-11 0,0 0-9 16,0 0-6-16,0 0 0 0,79-127-4 0,-71 115-2 16,-3 0 1-16,2 1-1 0,-4 1 8 15,2 5 1-15,-3 0 5 0,-2 3 0 0,1 2-6 16,-1 0-5-16,0 0-10 0,0 0-9 0,0 3-4 16,-1 5 0-16,-1 3-2 0,-3 3 3 15,2 2-6-15,0 1-2 0,-3 0-1 0,4 2 0 16,-5-1-1-16,5 0-5 0,1 1-7 0,-1-1-19 15,-2-2-21-15,2 1-33 0,1-1-42 0,0 0-58 16,0-3-88-16,1 0-142 0,0-3-87 0,0-5-610 16</inkml:trace>
  <inkml:trace contextRef="#ctx0" brushRef="#br3" timeOffset="-121889.6">19612 10996 1657 0,'0'0'-15'0,"0"0"48"0,0 0 59 15,0 0 20-15,0 0-48 0,0 0-47 0,0 0-2 16,0 0 7-16,0 0 8 0,0 0 0 16,0 0 7-16,0 0-2 0,0 0 2 0,0 0 2 15,43 78-3-15,-43-58 0 0,0-2-6 0,1-1-6 16,-1 1-8-16,0-1-6 0,0-2-4 15,0 1-1-15,-1-1-3 0,-1-3-1 0,0-1 0 16,-1-2-5-16,1-1 5 0,0-2-2 0,2-1 0 16,0-2 3-16,-1-2-2 0,1 1 3 0,-1-2 2 15,1 0 3-15,-1 0 0 0,-2 0-2 16,0-4-4-16,2-1 1 0,-2 0-8 0,-2-2-1 16,4-2 2-16,-2-1-11 0,2-3 9 0,1-1-3 15,0-4 1-15,0-2 0 0,0 1-1 16,4-3-1-16,2-2-4 0,-2-2-1 0,5-1-3 15,2 2 2-15,-1 0 5 0,0 5 7 0,3 3 1 16,0 3 2-16,-3 3 3 0,0 5-5 0,-4 1 4 16,3 4-2-16,-1 1-1 0,0 0 0 0,-3 0 0 15,4 4 0-15,-1 0-3 0,-3 1 0 16,3 1 0-16,-2 1 1 0,-2 0 1 0,4-1 8 16,-4 1-7-16,3 0 1 0,-4-1 2 0,3 0-8 15,-4 0 9-15,0-1-1 0,0-1 2 0,-2 0 2 16,0 0 2-16,0 0 3 0,-2-1-1 0,-1 1 0 15,-6-1-2-15,-1 0-2 0,0-1-5 16,-1 1 5-16,-5-1-11 0,2 0-5 16,0-1-6-16,-2 0-22 0,1 0-24 0,1-1-50 15,1 2-76-15,1-2-100 0,2 0-84 0,1 0-16 16,4 0-392-16</inkml:trace>
  <inkml:trace contextRef="#ctx0" brushRef="#br3" timeOffset="-121388.39">19990 10999 1633 0,'0'0'12'0,"0"0"49"16,0 0 50-16,0 0 0 0,0 0-59 0,0 0-44 15,0 0 5-15,0 0-2 0,0 0 3 16,0 0-1-16,0 0 3 0,0 0 4 0,0 0-1 16,-62 97 5-16,54-83-2 0,3-2-2 15,-3 1-3-15,-1 0-5 0,4-1-3 0,-2 0-2 16,1-2-3-16,3 0-2 0,0-1-1 0,-2-3-3 16,4-2-2-16,1-1-2 0,0 0 1 0,0-2 1 15,0-1 6-15,4 0 7 0,-1-1 3 0,-1-3 4 16,-1-1-3-16,3-2-3 0,-1-4 0 15,0 1-1-15,-2-2 1 0,3 1 0 0,-2-3-3 16,-1 0-3-16,1-2-1 0,1-2-2 0,2-1 1 16,-2 0-2-16,4-2 0 0,-1 0-2 0,1 2 2 15,0 3 0-15,0 2-2 0,-1 3 2 16,0 3-1-16,-2 3-2 0,4 1 0 0,-3 2-4 16,3 2-1-16,-1 0 0 0,0 1 3 0,-1 5 2 15,1 3 5-15,-4 0 3 0,4 4 3 0,-5-1-2 16,7 2 2-16,-6 1 0 0,2 2-7 0,-1-3 6 15,-2 0-5-15,3 0-1 0,-2 0-1 16,2-3-3-16,0 0 0 0,-3 0-7 16,3-3-6-16,-3-1-24 0,0 0-33 0,0 0-41 15,2-2-46-15,-4-1-52 0,0-1-53 0,0 0-45 16,0-1-28-16,0 0 39 0,0-2-173 0</inkml:trace>
  <inkml:trace contextRef="#ctx0" brushRef="#br3" timeOffset="-121181.41">19908 11125 1632 0,'0'0'140'0,"0"0"-75"0,0 0 32 16,0 0 7-16,0 0-35 0,0 0-64 0,0 0-14 16,0 0 1-16,0 0-4 0,0 0-10 0,0 0-16 15,0 0-20-15,0 0-13 0,0 0-19 0,118-32-21 16,-100 28-16-16,-1 2-29 0,-1 0-20 15,-1 0-9-15,-2 0-15 0,2 1-13 0,-4-1 24 16,-3 0-48-16,-5 2 27 0</inkml:trace>
  <inkml:trace contextRef="#ctx0" brushRef="#br3" timeOffset="-120786.78">20199 11014 653 0,'0'0'290'0,"0"0"-137"0,0 0 40 15,0 0 21-15,0 0-29 0,0 0-93 16,0 0-39-16,0 0-10 0,0 0-4 0,0 0-5 16,0 0-2-16,0 0 0 0,0 0 1 0,0 0 2 15,103-29-2-15,-96 34-7 0,2-1-5 0,-2 1-7 16,4 1-4-16,-1 0-2 0,-1 0-2 16,2 1-3-16,-4-1 2 0,-1 1 0 0,-1 1-1 15,-3 0 6-15,2-1 0 0,-4 1 4 0,0 0 2 16,-3-1-1-16,-2 2-4 0,-2-2-3 0,-2 1-1 15,-2 0 0-15,0 0 2 0,1 2-1 0,-2-2 1 16,1-1-1-16,0 0 3 0,2 0 4 16,1-1 2-16,0 1 7 0,2-1 0 0,0 0 0 15,3-1-3-15,-2-1 0 0,4 1-6 16,1-2 0-16,0 0-4 0,0 0-2 0,0-1-1 16,1 0-4-16,5-1 2 0,0 3-4 0,2-3 2 15,1 0-1-15,0 0-3 0,2-1 0 0,0 0-2 16,-1 0 0-16,2 0-3 0,0-1-1 0,0-1-5 15,1 0-6-15,-1 0-9 0,0 1-8 0,2 0-17 16,-3 0-21-16,0 1-30 0,-3 0-51 16,-3 0-70-16,4 0-130 0,-7 0-101 0,-1 0-617 0</inkml:trace>
  <inkml:trace contextRef="#ctx0" brushRef="#br3" timeOffset="-111271.64">16697 11731 126 0,'0'0'21'0,"0"0"5"15,0 0 13-15,0 0 15 0,0 0 6 0,0 0 9 16,0 0 6-16,0 0 1 0,0 0-7 0,0 0-9 16,0 0-9-16,0 0-4 15,-18-33 3-15,16 32-1 0,-3-2 4 0,1 2-2 16,-3-1 2-16,2 0-2 0,-3-1 3 0,0 1 5 16,1 1 6-16,-4 0 2 0,-2 1-5 0,0 0-6 15,2 0-18-15,-3 0 3 0,1 0-7 0,1 2-2 16,1 0 4-16,1-1-9 0,-1 2-2 0,1-1-5 15,2 0-2-15,2 3-8 0,1-1-2 0,-1-1-5 16,0 1-1-16,1 0-2 0,1 1-2 16,-1 2 2-16,1-1-6 0,3 1 6 0,-4 2-1 15,2 2 0-15,2-1-1 0,0 2 1 0,1-1 3 16,0 2-3-16,0-1 4 0,4-1-4 0,1 2-2 16,-2-3 0-16,5 0-1 0,-2 0 2 15,3-1 0-15,2 0 2 0,1-1 0 0,0-1 2 16,-1 0-1-16,1-2 2 0,2 0-2 0,0 0 1 15,-1-3 2-15,3 0-2 0,-2-2 1 16,0 0-2-16,1 0 0 0,-1-1 1 0,1-3-2 16,-2-2 2-16,1 0 0 0,0-1 0 0,-3 0 1 15,0 1 0-15,-1-2 0 0,-1-2 2 16,0 1 1-16,-1 0 0 0,-2-2 2 0,1 1 1 16,-5 0 2-16,1-1 4 0,-2 1 1 0,-1-1-4 15,0 2 2-15,0 0-5 0,-4 0 0 0,1 1 7 16,-4 1-3-16,1 0 3 0,-2-1-1 0,-2 2-3 15,-2 1-3-15,-2 0-2 0,1 2-3 0,-5-1-6 16,5 3-1-16,-4-1-6 0,4 1-5 16,-2-1-13-16,2 2-21 0,1 0-55 0,0 0-109 15,0 5-108-15,1 1-62 0,3-2-148 0,2 0 218 0</inkml:trace>
  <inkml:trace contextRef="#ctx0" brushRef="#br3" timeOffset="-110255.33">16573 12535 723 0,'0'0'245'0,"0"0"-218"0,0 0 46 16,0 0 58-16,0 0 6 0,0 0-34 0,0 0-53 15,0 0-23-15,0 0-8 0,0 0 0 0,0 0 7 16,0 0 9-16,0 0 7 0,0 0 8 0,0-29 0 16,3 22 4-16,2 1 6 0,0-2-3 0,-1 0 1 15,1 0-2-15,0-1-10 0,1 0-2 16,-3-1-6-16,2 1-4 0,-2-1-3 16,4 0-6-16,-5 1-4 0,1-2-8 0,2 1-2 0,-2-1-3 15,2 0-4-15,-1-2 0 0,-1 2 1 0,4-1-3 16,-2-1 0-16,2 1-1 0,-2 0-2 15,1 2 4-15,0 3-1 0,-3 1 3 0,-1 2-2 16,1 1 4-16,-3 2 3 0,2 0 1 16,-2 1 1-16,0 0-4 0,0 0-3 0,0 0-6 15,0 0-1-15,0 0-6 0,0 0-1 0,0 2 5 16,0 1 1-16,1 1 4 0,0 2 2 0,-1 2 0 16,3 3-3-16,0-1 4 0,1 0-2 15,-2 3 0-15,2 0 1 0,0 0-1 0,-3 4-2 16,3 0 2-16,0 1 4 0,-1 0-5 0,-3 2 2 15,1 0 0-15,-1-1-7 0,0 0 4 0,0-2 0 16,0 0 2-16,0-1-1 0,0-1-1 0,0-1-1 16,0-2-5-16,0-1-5 0,0-3-6 0,0-1-16 15,0-1-30-15,3-2-37 0,1-1-69 0,0-1-76 16,3-2-97-16,-2 0-91 0,-1 0-550 0</inkml:trace>
  <inkml:trace contextRef="#ctx0" brushRef="#br3" timeOffset="-108137.79">18008 11729 0 0,'0'0'10'16,"0"0"76"-16,0 0-40 0,0 0-3 0,0 0 3 16,0 0 8-16,0 0 3 0,0 0 5 15,0 0 3-15,0 0-1 0,0 0-1 0,0 0-2 16,0-16-6-16,0 14-2 0,0-1 0 0,0 1 3 16,0-1 1-16,0-1 6 0,0 2-1 0,1-2 0 15,-1 1 1-15,0-2 2 0,1 2 7 0,-1-1 0 16,0-1 0-16,0 2-7 0,0 1-11 0,-1 0-11 15,0-2-10-15,0 2-6 0,-3-1-4 0,1 0 1 16,1 1-7-16,-1-2-4 0,-3 1-2 16,3 0-2-16,-1-1 6 0,-1 2 1 0,0-2 2 15,-1 2-1-15,-2 0 0 0,4-1-4 0,-3 1-1 16,-1 0 1-16,1-1-1 0,-2 1 0 16,-1 1-1-16,0-1 1 0,-4 1-2 0,3 1 2 15,-2 0-3-15,2 0-1 0,-1 0 2 0,-2 0 0 16,3 1 0-16,-1 1 1 0,2 1 0 0,0 1-3 15,-2 0 1-15,3 1-1 0,0 0-1 0,0-1-1 16,3 2 0-16,-1 0 0 0,2 1-2 16,1 0 0-16,-1-1-4 0,2 2 1 0,0-1-2 15,2 2 2-15,0 0-3 0,-1-1 2 16,2 1 0-16,0 0 0 0,0-1-1 0,0 1 0 16,0 1 1-16,2 0-3 0,0 0 4 0,4-2-1 15,-1 2-3-15,2-2 2 0,0 0-4 0,1-1 1 16,2-1-1-16,5-2 2 0,-2 1-1 0,0-3 2 15,4 1-1-15,-4-3 0 0,4 0-2 0,-4 0-3 16,3 0 3-16,-3 0-5 0,-2-2 5 16,1 0 1-16,0-1-2 0,1-1 3 0,-3-1-1 15,1 2 2-15,-1-2 0 0,-3 2 2 0,0 1-1 16,0-1 1-16,-5 1 2 0,3 0 2 0,-2-1 3 16,-1 1 2-16,-1 0 2 0,-1-1-2 15,0 0 4-15,1 0-2 0,-1 1 2 0,0-3-1 16,0 0-4-16,-1 1-1 0,-1-1-5 0,-2-1 1 15,-1 1-3-15,2 0 0 0,-2-1-1 16,2-1-2-16,0 1-6 0,-2 0-6 0,3-1-7 16,-1 1-17-16,-4 0-7 0,7 0-23 0,-4 3-49 15,-1 0-87-15,2 2-111 0,-3 1-69 16,4 0-306-16,0 0 494 0</inkml:trace>
  <inkml:trace contextRef="#ctx0" brushRef="#br3" timeOffset="-107283.86">17742 12435 160 0,'0'0'32'0,"0"0"-12"0,0 0 21 0,0 0 15 16,0 0 10-16,0 0 1 0,0 0-1 15,0 0 6-15,0 0 15 0,0 0 30 0,0 0 28 16,0 0 21-16,0 0 3 0,0 0-14 0,-19 19-15 15,19-19-23-15,0-2-20 0,0 0-15 0,0-2-14 16,1 1-12-16,0-2-6 0,2 0-9 0,0 1-6 16,-1-2-1-16,0 0-5 0,3 0-1 15,-1-1-2-15,1-1-3 0,0-1 1 16,-2 0-4-16,4 1-1 0,-4-2-7 0,4 0-2 0,-1-2-4 16,0-1-2-16,1-1 1 0,-1-1-4 0,0-3-2 15,2 0-1-15,-4-2 2 0,2 3 2 0,-2 1 3 16,3 2 2-16,-6 3 1 0,2 2 1 15,-3 5 4-15,1 0 1 0,-1 3 2 0,0 1 4 16,0 0-3-16,0 0-4 0,0 0-4 0,0 1-5 16,0 4-3-16,-1 3 2 0,-1 4 0 15,0 1-3-15,0 3 4 0,-2 2-2 0,3-1 0 16,0 1 5-16,1 1-3 0,0 1 2 0,0 0-2 16,0 1-2-16,0-1 0 0,0 1 0 15,0 0-2-15,0 0 0 0,0-2 0 0,0-1-2 16,0 1 2-16,0-3-3 0,0 0-1 0,0-1-1 15,0-2-1-15,1-3-3 0,2 1-10 0,1-2-16 16,-3-3-27-16,0-1-36 0,2-1-51 0,2-2-69 16,-2-1-87-16,4-1-106 0,-5 0-23 15,2 0-328-15</inkml:trace>
  <inkml:trace contextRef="#ctx0" brushRef="#br3" timeOffset="-105782.9">18729 11800 125 0,'0'0'49'0,"0"0"-18"0,0 0 23 0,0 0 18 16,0 0 7-16,0 0-2 0,0 0-10 15,0 0 0-15,0 0 4 0,0 0 11 0,0 0 8 16,0 0 2-16,-12 0 3 0,12 0-1 0,0 0 1 15,0 0 0-15,0 0-3 0,0-1-10 0,0 0-17 16,0-1-16-16,0-1-13 0,0 1-7 0,1-3-2 16,0 1-1-16,0-2-4 0,0 1 0 0,3-1-1 15,-2 0-1-15,0-1-1 0,0 0-2 16,3-1-2-16,-2 0-3 0,0-1 0 0,3-3-3 16,-2 2-2-16,4-2 1 0,0 1-6 0,-3 0 0 15,3-2 0-15,0-1-1 0,2 1-1 16,-2 0 4-16,-3 1-2 0,1 2 5 0,0 1 3 15,-1 4 3-15,-3-1 2 0,-1 2-1 0,-1 1-1 16,1 2-4-16,-1 0-1 0,0 1-4 0,0 0-2 16,0 0-3-16,0 0-2 0,0 0-3 15,0 0-8-15,0 0 0 0,0 1-5 0,0 1 5 16,0 2 12-16,0 1 8 0,0 3 6 0,0 2-2 16,0 0-4-16,-1 2-5 0,1 1 3 15,0 1 0-15,0 0-1 0,0 2-1 0,0 1 0 16,0 1-2-16,0 3-4 0,0-3 2 0,0 1-5 15,0 2-6-15,0-1-13 0,0-1-17 0,0-1-30 16,1-4-29-16,4 0-33 0,-2-1-36 0,3-3-33 16,-2-1-33-16,6 1-26 0,-3-5 28 0,-3-1-260 0</inkml:trace>
  <inkml:trace contextRef="#ctx0" brushRef="#br3" timeOffset="-104773.1">18999 12324 474 0,'0'0'23'0,"0"0"-4"0,0 0 53 0,0 0 32 15,0 0-2-15,0 0-34 0,0 0-13 0,0 0 2 16,0 0-6-16,0 0-2 0,0 0-8 0,0 0-2 15,0 0 4-15,0 0 1 0,-45-41 4 16,41 40-5-16,-3 1-5 0,3-2 0 0,-2 1-4 16,2 0-3-16,-2 1 1 0,2 0-8 15,-3 0 0-15,0 0-5 0,2 0 1 0,-3 1 1 16,-3 4-3-16,1 0 2 0,-2 0-5 0,0 2-1 16,-2 1-3-16,2 0 0 0,2 0 3 0,1 3 0 15,0-2 2-15,3 0-3 0,0 0-2 16,1 0-4-16,0 1-2 0,2-1 0 0,-2 0 0 15,2 2-2-15,3-3 0 0,0 3-2 0,0 0 3 16,0 0 1-16,2-1-2 0,4 0 3 0,-3 2-4 16,4-2 0-16,-3 1 1 0,4-1-4 0,0 0 3 15,-2-2-2-15,2 0 2 0,1 2-2 16,1-2 2-16,-1-1 1 0,1 1-1 0,2-2 1 16,-3 0-1-16,1-1-1 0,1 0-1 0,-2-2 2 15,2-1-2-15,-1 1 1 0,0-3 1 0,-1 0-3 16,4 0 3-16,-3 0-2 0,-2 0 3 0,4-3 2 15,-2 0-3-15,0-2 1 0,-1 1-2 0,0-2 1 16,0 1-1-16,3-2 1 0,-3 1 0 16,0-2-2-16,1-1 3 0,-4 1 2 0,2-1 2 15,-2 0 2-15,-2 0-1 0,3-1-1 16,-3-2 1-16,-2-1-2 0,2 1 3 0,-2-2 0 16,-1 0 1-16,-1 1 6 0,0 1 0 0,-1-1 3 15,-6 3 0-15,2-2-2 0,-4 3-1 0,0 0-4 16,-1 1 1-16,-2 1-2 0,1-1-1 0,-5 3-2 15,5 1-4-15,0 0-4 0,-1 1-2 16,-2 0-8-16,2 2-9 0,1 0-22 0,-3 0-30 16,-1 1-54-16,3 0-85 0,1 0-78 0,2 0-83 15,1 0 16-15,6 0-262 0</inkml:trace>
  <inkml:trace contextRef="#ctx0" brushRef="#br3" timeOffset="-103222.97">19723 11720 0 0,'0'0'0'0,"0"0"86"0,0 0-2 16,0 0-36-16,0 0-17 0,0 0 9 15,0 0 13-15,0 0 18 0,0 0 16 0,0 0 9 16,0 0 8-16,0 0 5 0,0 0 8 0,-1 2 0 16,1-2-8-16,0 0-8 0,0 0-11 0,0 0-4 15,0 0-1-15,0 0-12 0,0-2-19 16,0 0-12-16,0-3-16 0,1 0 0 0,0 1 3 16,1-2-1-16,-2-1-1 0,2 0-6 0,2 0-1 15,-2-1-7-15,0-1-1 0,0 1-2 16,2 0-3-16,-1 0 1 0,0-2-2 0,3 1 0 15,-4 0-2-15,4 0-1 0,-3 0-1 0,-1-1 0 16,5 2 4-16,-6-1 4 0,0 3 5 16,1 3 3-16,-1 0-2 0,-1 0-2 0,0 2-6 15,0 1-5-15,0-1-1 0,3 1-4 0,-3-1 2 16,0 1-1-16,0 0-1 0,0 0 0 0,0 0-2 16,0 0 1-16,0 0-1 0,0 0 1 15,0 0-2-15,0 0-8 0,0 0 1 0,0 0-1 16,0 1 5-16,2 3 6 0,0 0 3 0,0 3 2 15,3 0 2-15,-2 4-1 0,-1 2 4 0,3 1-3 16,-2 2-1-16,-2 1 1 0,3 3-6 0,0 0 2 16,-2 0-1-16,-1 0 0 0,2-1 0 0,1 1-6 15,-2 1-6-15,-1-3-11 0,2 0-18 0,-1 0-14 16,-1-4-24-16,-1 1-31 0,2-1-38 16,-1-2-52-16,5-1-31 0,-3 0-27 0,-1-2 14 15,3-2 49-15,-3-3-189 0</inkml:trace>
  <inkml:trace contextRef="#ctx0" brushRef="#br3" timeOffset="-102088.68">19878 12266 51 0,'0'0'64'0,"0"0"-22"16,0 0 21-16,0 0 9 0,0 0 6 0,0 0 0 16,0 0-1-16,0 0 9 0,0 0 4 0,0 0 10 15,0 0 10-15,0 0 4 0,0 0-4 0,0 0-4 16,-24-49-14-16,18 47-12 0,2-1-4 0,-3 1-6 16,1 0-2-16,1 1-6 0,-2-1-9 15,1 1-11-15,-2 1-5 0,0 0-8 0,-1 0-4 16,0 0-2-16,-2 0-3 0,3 4 2 0,-3 0 1 15,0 1 4-15,1 1-3 0,-1 1-1 16,0 0-3-16,1 0-5 0,0 2-2 0,-1-1-4 16,2 1 0-16,3-2-3 0,-1 1 2 15,0-1-1-15,3 1 1 0,0 1-3 0,1 0 1 16,1 2 0-16,1-1-2 0,1 1 3 0,0 0-3 16,0 0 0-16,0 0-1 0,1-2 0 0,1 2-3 15,4-1 0-15,-3 0 1 0,4 0-1 0,-1 0 2 16,2-1-2-16,0 0 1 0,-1-1-3 0,4 1 1 15,-3-2 1-15,-1 0-3 0,2-1 4 16,0-1-4-16,0-1 0 0,0-1 1 0,1-1-1 16,0-2 1-16,0 0 1 0,2 0-1 0,-1 0 2 15,0-2 1-15,0-2-1 0,0 1 1 16,1-2-3-16,1 0 2 0,-1 1-1 0,0-2-2 16,-1-1 3-16,-1 0-2 0,2 0 2 0,0 2 0 15,-4-4 2-15,2 2 0 0,-1-1 0 0,-1 1 2 16,-4-1 0-16,2 1 2 0,-3-1 1 0,-2-1 3 15,-1 1-2-15,1-2 1 0,-1-1-1 0,0 1-3 16,0 0 1-16,0-2-1 0,-2 2 3 0,-2 1-3 16,-3 0 4-16,-3 2-3 15,2 1 0-15,0 0-2 0,-1 2-5 0,-4-1 1 16,1 0-3-16,1 2-6 0,1-1-8 0,-3 2-18 16,2 1-29-16,0-1-43 0,-1 0-62 0,2 2-80 15,3-1-71-15,0 1-60 0,3 0 14 16,0 0-181-16</inkml:trace>
  <inkml:trace contextRef="#ctx0" brushRef="#br3" timeOffset="-89272.42">20042 11006 0 0,'0'0'0'0,"0"0"136"15,0 0-87-15,0 0-14 0,0 0 15 0,0 0 17 16,0 0 22-16,0 0 17 0,0 0-13 0,0 0-21 15,0 0-20-15,0 0-21 0,-12-2 2 0,0 8 4 16,1 3 7-16,-5 1 4 0,3 2 2 16,-5 0-4-16,3 3-8 0,-5 3-8 0,2 0-13 15,-2 1-1-15,0 0-7 0,1 0-1 16,0 0 6-16,4 1-7 0,-2-5 3 0,3 2-1 16,-2-1-3-16,5-2-2 0,2-2 0 0,0 1-4 15,5-3-7-15,1-2-10 0,3-2-15 0,0 0-5 16,0-4 3-16,4 1 20 0,3-3 19 0,3 0 15 15,1-3 5-15,2-4-4 0,5-2-5 0,1-4-10 16,1-2-6-16,2 1-6 0,1-4-3 16,0 1 1-16,1 0 1 0,0-3-3 0,-2 0 7 15,3 1-3-15,-4-2-1 0,2 0 5 0,-3 1-6 16,-1 1 3-16,0 1 1 0,-2 3-2 0,-1 1 1 16,-5 5-2-16,-1 3 1 0,-6 4 15 15,-2 1 33-15,-2 1 20 0,0 0-9 0,-8 6-25 16,-4 2-31-16,-4 4-13 0,-5 5 4 0,-4 3 14 15,-4 3 0-15,-6 5 1 0,1 1 5 16,-5 0-2-16,1 5 1 0,1 0 1 0,-2 1-1 16,2 1 4-16,2-2 0 0,0 2 1 0,3 0 2 15,1-2 5-15,6 2 6 0,-1-4 4 16,4-2-3-16,4-1-4 0,3-5-9 0,4-1-8 16,2-5-9-16,4 0-12 0,5-5-17 0,0-4-6 15,11-4 4-15,4-3 11 0,4-2 18 0,5-5 5 16,7-8-4-16,1-4-15 0,7-3-13 0,1-2-5 15,1-2-5-15,0-2 5 0,0-2 3 0,0-1 5 16,1-3 5-16,0 0 5 0,-3-2 1 0,2 0 5 16,-2 3 4-16,-1 3 1 0,-5 1 4 15,3 6-1-15,-11 3 0 0,-2 4-1 0,-5 4 1 16,-7 4-7-16,-5 4 10 0,-5 2 34 0,-1 1 7 16,-11 9 10-16,-6 2-8 0,-4 7-28 0,-6 4-3 15,-7 5 6-15,0 0 9 0,-6 5 3 16,0 3 4-16,-2 1-2 0,-4 4-6 0,3-1-4 15,-2-1 1-15,0 0 6 0,2-1 5 16,2 0 13-16,2-1 6 0,1-2 1 0,3 0-3 16,7-5-7-16,4-2-14 0,3-2-11 0,6-4-9 15,6-4-10-15,7-3-11 0,2-3-14 0,0-4-9 16,11-4 2-16,1-4 15 0,8 0 14 16,5-10 6-16,2-5-4 0,7-3-11 0,2-4-5 15,2-6 0-15,3 0 4 0,0-5 3 0,6-2 5 16,-3-2 5-16,6-3 0 0,-1 1 3 0,-1 3-2 15,0-1 3-15,-1 4 0 0,-3 2 3 0,-4 4 3 16,-3 6 2-16,-7 6 1 0,-8 6-3 0,-8 5-7 16,-3 4-2-16,-8 0 33 0,-3 8 13 15,-14 9 11-15,-2 5 2 0,-11 5-32 0,-4 3-9 16,-5 1 1-16,-2 3 6 0,-6-1 5 0,2 0 2 16,0 4 1-16,0-1-5 0,0 2-2 15,1-1-1-15,0-2-1 0,1 3 4 0,0-2 0 16,2-2 0-16,3 2-2 0,0-3-6 0,3 0-3 15,3-5-6-15,6-1-3 0,4-4-4 16,5-2-12-16,6-4-3 0,6-5-10 0,2-2-10 16,4-6 4-16,7-2 1 0,8-2 9 0,2-5 10 15,5-7 1-15,6-2-2 0,1-5-3 0,5-2-3 16,-2-1 2-16,1-2 1 0,4-1 0 0,1 1 2 16,2-1-2-16,-3 3 1 0,-4 0 0 15,0 3 3-15,-5 2 1 0,-1 3 1 0,-2 3 0 16,-4 1-3-16,-2 4 0 0,-8 1 0 0,1 4-2 15,-6 0 1-15,-5 1 1 0,-1 5 0 0,-4 2 9 16,-5 4 6-16,-6 3 1 0,-9 2 4 0,-4 3-2 16,-6 1 0-16,-2 2 0 0,-3-1 2 0,0 2 0 15,-1-1 0-15,1 1 2 0,-4 1 2 16,5 1 1-16,-4 0-2 0,2 5 5 0,3-1 0 16,2-2 0-16,1 4-2 0,0-5-8 0,6-2-2 15,-1-1-3-15,6 0 1 0,4-4-1 16,4-3-8-16,4-3-7 0,5-1-8 0,2-4-9 15,3-1-2-15,6-3 2 0,6-4 5 0,1 0 8 16,5-6 3-16,4-5-5 0,1-3-3 0,5-2-4 16,4-4-1-16,0-2 3 0,5 1 5 15,0-1 2-15,1 0 2 0,0 1-3 0,-1-1 3 16,-1 2 2-16,1 1 6 0,-5 2 5 0,2 3 4 16,-5 3 8-16,-2 3-1 0,-2 2-1 15,-5 4-8-15,-5 2-13 0,-5 0-7 0,-4 1-4 16,-7 4 18-16,-2 2 10 0,-3 3 9 0,-13 2 7 15,1 2-8-15,-8 2 1 0,-6-2 7 0,-1 2 0 16,-4 1 1-16,-1-1-4 0,-1 1-2 0,0-1-3 16,-2 3 2-16,3-1-2 0,-4 0 0 0,1 2 0 15,-2-1-1-15,5 2 2 0,-2 0-1 0,6-1 0 16,1 1 2-16,3-1 3 0,6-3 2 16,6-1-6-16,5-3-9 0,3-2-15 0,7-3-15 15,0-3-1-15,8-3 3 0,3-2 9 0,6 0 8 16,2-6 1-16,4-5-5 0,3-1-6 15,1-4-5-15,5 0 2 0,2-1 3 0,-2 1 3 16,2 1 8-16,-4-1 2 0,2 2 0 16,-3 1 1-16,-1 2 2 0,-4 0-3 0,3 3 2 15,-5 0 1-15,-1 1-3 0,-2-2 2 0,-1 4 0 16,-3 0 1-16,1 0-3 0,-3 1 3 0,-2 0-1 16,-1 2 0-16,0 0 2 0,-1-1-2 0,-1 1 0 15,1 1-1-15,-1 0 0 0,-1 0-2 16,3-1-1-16,0-1 2 0,0 1 1 0,1-2 0 15,4 1 0-15,-3 0 2 0,1 0-5 0,-2 1 6 16,-1 0 1-16,1 0-2 0,-3 1 2 0,-2 1-7 16,-4 0 10-16,-2 1 7 0,0 4 7 0,-7 1 3 15,-2 2-8-15,-3 0-5 0,-1 1 0 0,-4 0 0 16,3 0-1-16,-5 2 0 0,1 1-5 16,1-2 3-16,1 1 1 0,-2 1-1 0,1 0 3 15,3-1-2-15,1 1-1 0,1-4-1 0,3 2-1 16,2-2-10-16,5-4-6 0,2 0-5 0,2-3-1 15,7-1 7-15,3 0 5 0,5-5 2 16,0-3-9-16,7-1-6 0,-2 0-3 0,1-1-2 16,1-1 4-16,1 2 3 0,-3-1 4 15,1 0 3-15,-4 1 4 0,-1 1 3 0,-1 3 2 16,-3-2 4-16,-4 2-3 0,1 0 4 0,-2 2 0 16,-1-1 2-16,0 2 1 0,-3 0-1 0,0-1-1 15,-1 2 0-15,0 0 2 0,-1 1-1 0,0-1-1 16,-2 1-4-16,2-1-1 0,0-1-4 15,-1 2 1-15,0-1-1 0,1 0-2 0,1 0-7 16,-1 0-11-16,2-1-11 0,-1-1-19 0,2 0-20 16,0-1-38-16,1-1-34 0,-1 0-34 0,-1 1-35 15,-1-1 25-15,0 2 4 0,-2 0-88 0</inkml:trace>
  <inkml:trace contextRef="#ctx0" brushRef="#br3" timeOffset="-87055.15">19072 10914 58 0,'0'0'36'0,"0"0"1"0,0 0 13 0,0 0 26 15,0 0 2-15,0 0 17 0,0 0 15 0,0 0 17 16,0 0 20-16,0 0 9 0,0 0 4 16,0 0-15-16,0 0-17 0,0 0-17 15,-36-35-10-15,35 34-8 0,1 1-4 0,0-1-8 0,0 1-18 16,0 0-18-16,0-1-21 0,0 1-15 16,0 0-14-16,0 0-1 0,2 0 1 0,6-1 5 15,0 0 9-15,3-1 3 0,2 0 0 0,5 0 0 16,0-1-2-16,1 0-2 0,-2 2 0 15,2-1-2-15,2 0-2 0,-2-1 1 0,1 1-2 16,0 0-1-16,1-2 0 0,0 2 1 0,-1-2-3 16,1 1 3-16,3-1 2 0,-7 1-4 0,1 1 2 15,-5 0-4-15,1 1 0 0,-8 1 0 0,2 0 0 16,-7 0 0-16,3 0-4 0,-4 0 1 16,0 0 0-16,0 0 3 0,0 0 3 0,0 0 7 15,0 0 0-15,0 0 5 0,0 0 2 0,0 3 0 16,-3-1 0-16,1 1-3 0,-2 3-1 0,-2 0-5 15,3 1 0-15,-4 0-1 0,3 0-3 16,-3 1 1-16,4-2-1 0,-3 5-1 0,3-3-2 16,-2 3 3-16,3-1-1 0,-3 1 4 0,0 3 1 15,4 0 1-15,-2 0 0 0,-2 3 0 16,3-1 2-16,0 0-3 0,0 3 4 0,-2-1 0 16,2 3 0-16,1-2 1 0,0 1-3 0,1 1-1 15,0-1-2-15,0 2 3 0,0-1 1 0,0 1 0 16,2-1 2-16,0 1-2 0,4-2 2 15,-3-1 1-15,4-1 0 0,-3 0 1 0,5 1 1 16,-3-3 2-16,-1 0-3 0,2 0 0 0,-4 0-3 16,4-1-2-16,-5 0 0 0,3 0 1 0,-4-1-3 15,1-1 2-15,-1 1-2 0,-1-1 1 0,1-1-2 16,-1-1-1-16,1 2 1 0,-1-2-2 0,1 1 4 16,2 0-1-16,-3-1 2 0,1 0-3 15,-1 1 1-15,0 0-1 0,1-1-3 0,-1 1 1 16,0-1 0-16,0 2-1 0,0-1 1 0,0 1 0 15,0-1-2-15,0-1 1 0,0-1 0 0,0 3-2 16,0-1 3-16,0 1 1 0,-1-2 1 16,0 1 1-16,-2 1 1 0,3 0-1 0,-1-2-3 15,1 1 0-15,0-2 1 0,0 1-3 16,0 0 4-16,0 1 1 0,0 1-4 0,0 1 6 16,0-1-1-16,0 2 1 0,0-3 1 0,0 1-1 15,4 0 3-15,-2 1-4 0,0-1 0 0,-1 1 0 16,1-1-2-16,2 1 1 0,-1-2 0 0,-1-1-3 15,-1 0 0-15,0 1 1 0,3-2-6 16,-2 0 5-16,0-1-1 0,0 1-1 0,1-1 2 16,-1 0-1-16,0 1 2 0,-2 0 1 0,1-1-2 15,0 0 1-15,0 2 1 0,2-2-3 0,-2 0 6 16,1 0-5-16,0 0 0 0,-2 1 4 0,2-2-4 16,2 0 3-16,-1 0 0 0,-2-1-3 15,1 0-2-15,1 0 4 0,-1 0-2 0,0 0 1 16,-1 0 2-16,0 2-4 0,0-3 2 0,3 3-3 15,-3-2 3-15,-1 1-1 0,2 0 0 0,-2 2 2 16,0-2-1-16,0 1 0 0,0 1-1 16,0-3 2-16,0 1-5 0,0 0 3 0,0 0 0 15,0-1-2-15,0 2-2 0,0-2 1 0,0 0 0 16,0 1 0-16,0-1 7 0,0 1-6 16,0 1-1-16,0-1 1 0,0-1-6 0,1 1 5 15,-1-3-1-15,1 1 2 0,-1 0-1 0,0-2 2 16,2 1 0-16,1 0-3 0,-2-1-3 15,0 1 4-15,0-2 0 0,1 3-2 0,-2-2 9 0,1-1-8 16,0 0 1-16,-1-1 1 0,3 2-2 0,-3-2 1 16,0 1 0-16,0 0-1 0,1-1 0 15,-1 0 2-15,0 0 0 0,0 0 1 0,0-1-6 16,0 0 3-16,0 1 1 0,0-1-2 0,-1 1 6 16,-2 0-4-16,1 2 0 0,0 1 2 0,-1-2-1 15,-2 1 1-15,-1-1 0 0,1 1-1 16,2-2 0-16,-2 1 3 0,3-2-2 0,-2 1 1 15,-1 1 1-15,0-1 0 0,-1 0 0 0,3-1 1 16,-4 2 0-16,3-1-1 0,-2-1 4 0,0-1-1 16,0 1 4-16,-1-1-2 0,3 0 0 15,-2 0 3-15,0 0-5 0,0 0 3 0,3-2-2 16,-3 0-2-16,3-1 2 0,-3 1-1 16,4 0-1-16,0-1-1 0,-1 2-3 0,2 0 0 15,-3 0-1-15,3 1-1 0,1 0 3 0,-2 0-5 16,1 0 2-16,-1 0 1 0,-1 0-4 0,1 0 3 15,1 0-2-15,0 0 1 0,-1 0-1 0,-2 0 1 16,2 0 1-16,2 0-2 0,-2 0 3 0,1 0-2 16,1 0-1-16,0 0-2 0,0 0-2 0,0 0-2 15,0 0 2-15,0 0 1 0,0 0 2 16,3 0 2-16,-1 0-3 0,5 0 4 0,-1 0-3 16,-1 0 3-16,5 0 0 0,-1 0 0 0,0-1 0 15,3-2-2-15,-2 1 0 0,0-1-4 16,0 1 1-16,0-2 1 0,-1 2 0 0,0 0 1 15,0-1-2-15,-3 1 0 0,2 1-2 0,-1 1 0 16,-2-1 2-16,0 1-1 0,-3 0 1 16,-2 0 0-16,1 0 2 0,-1 0-1 0,0 0 1 15,0 0 0-15,0 2 2 0,-3 2-1 0,-2-1 1 16,-4 1 1-16,4 0-5 0,-2 0 4 0,-2 0-3 16,0 0 1-16,2 0 2 0,-2-1 0 15,0 1 1-15,-2-2-1 0,1 2 2 0,-2-2-2 16,3-1 0-16,0 2 0 0,1-2-1 0,-1 1 0 15,4-1 2-15,-1 0-1 0,1-1 3 0,-1 2-4 16,0-2-2-16,2 1 4 0,1 0-7 0,-2 0 7 16,3-1 1-16,0 1-3 0,0-1 5 15,-1 0-8-15,3 0-2 0,0 0-4 0,0 0-4 16,0 0-1-16,0 0 2 0,0 0-2 0,0 0 5 16,3 0-2-16,-1 0 3 0,1 0 3 0,-2 0-7 15,4 0 8-15,-2 0-1 0,3 0 1 0,-1-1 5 16,1 0-5-16,-2 0-1 0,-2 0-2 15,3-1-2-15,-3 2 3 0,-1-1 0 0,0 1 2 16,-1 0 0-16,1 0 0 0,-1 0 0 0,0 0 3 16,0-1-2-16,0 1 4 0,0 0 0 15,0 0 1-15,0 0 1 0,0 0-1 0,0 0-1 16,0 0-2-16,0 0-2 0,0 0-1 0,0 0-6 16,0 0-11-16,0 0-7 0,3 0-10 0,0-1-13 15,0 0-13-15,2 0-18 0,-1 1-16 16,2-2-18-16,-2 2-26 0,2 0-24 0,-1 0-36 15,2 0-58-15,-3 0-53 0,3 0-52 0,-4 0 25 16,2 0-113-16,-2 0 251 0</inkml:trace>
  <inkml:trace contextRef="#ctx0" brushRef="#br3" timeOffset="-84970.47">19924 12009 744 0,'0'0'85'0,"0"0"56"15,0 0 56-15,0 0 41 0,0 0-14 0,0 0-88 16,0 0-75-16,0 0-48 0,0 0-26 0,0 0-3 16,0 0 6-16,0 0 7 0,-15-6 8 0,25 4-1 15,6-2-2-15,-1 1-2 0,4-2-8 16,0 2-12-16,3-2-17 0,-1 2-24 0,3-1-30 16,-2 2-44-16,0-1-56 0,0 2-37 15,-1 1-30-15,5-1 32 0,-2 1 49 0,-4 0-131 16,-8 0 240-16</inkml:trace>
  <inkml:trace contextRef="#ctx0" brushRef="#br3" timeOffset="-84804.87">20546 11997 0 0,'0'0'112'0,"0"0"8"0,0 0 2 16,0 0-4-16,0 0 3 0,0 0-12 0,0 0-14 15,0 0-18-15,0 0-28 0,0 0-22 0,0 0-25 16,122 0-22-16,-109 1-26 0,2 1-34 15,0-1-36-15,-2 0-29 0,4 0 7 0,-7 0-55 16,-3-1-21-16</inkml:trace>
  <inkml:trace contextRef="#ctx0" brushRef="#br3" timeOffset="-84631.02">21142 12030 966 0,'0'0'44'16,"0"0"-80"-16,0 0 61 0,0 0 72 0,0 0-11 16,0 0-71-16,0 0-49 0,0 0-38 0,0 0-43 15,0 0-53-15,0 0-29 0,0 0 19 16,126-32 33-16,-118 32-143 0,-4 0 288 0</inkml:trace>
  <inkml:trace contextRef="#ctx0" brushRef="#br3" timeOffset="-84380.43">21680 11978 233 0,'0'0'81'16,"0"0"48"-16,0 0 46 0,0 0 29 0,0 0-21 16,0 0-34-16,0 0-23 0,0 0-14 0,0 0-14 15,0 0-21-15,0 0-13 0,120 1-8 0,-103 0-7 16,-2-1-1-16,4 0-3 0,-3 1-2 15,2 0-4-15,1 0-6 0,-1 1-7 0,2-1-6 16,-3 0-9-16,1 0-4 0,-2 0-5 0,1 1-2 16,-3 0-3-16,2 0-8 0,-3 0-10 15,2 1-23-15,-4-1-42 0,-1 0-62 0,-3 1-100 16,-1-1-91-16,-3 1-19 0,-1-1-229 0,0-1 422 0</inkml:trace>
  <inkml:trace contextRef="#ctx0" brushRef="#br3" timeOffset="-75005.04">16645 13755 0 0,'0'0'0'0,"0"0"0"16,0 0 91-16,0 0-28 0,0 0-10 0,0 0-14 15,0 0 5-15,0 0 21 0,0 0 36 0,0 0 32 16,0 0 32-16,0 0 25 0,52-83 6 16,-49 76-3-16,0 3-17 0,-3 0-30 0,1 2-21 15,-1 1-19-15,0 1-21 0,0 0-16 0,0 0-17 16,0 0-12-16,0 0-8 0,0 0-8 0,0 2-10 15,-4 1-9-15,0 4-9 0,-4 2 4 0,0 4 2 16,1 2 3-16,-2 1 2 0,1 2-1 0,1 0 1 16,3-2 0-16,-1 2 0 0,4-2-1 15,1 2-2-15,0-1 2 0,0 0-1 0,0 1-2 16,3-2 1-16,2 0-3 0,0 0-1 0,1-2 1 16,4-1-3-16,-2-2 0 0,1-2-1 15,1 0-1-15,1-2 3 0,-1-1-1 0,3-1 3 16,-3-3 1-16,0 0 0 0,2-2 3 0,0 0-1 15,-1 0 4-15,2-3-2 0,-1-4 1 0,1-1 0 16,3-3-4-16,-4 0 0 0,3-3-1 16,-1-2-1-16,-2 0 1 0,0-3 1 0,-1 0 0 15,-1-1 2-15,-1 0-3 0,-1-1 0 0,0-2-2 16,-3-4-4-16,1 2 1 0,-2 0-1 16,1 2 4-16,-2 3 1 0,-2 4 5 0,0 3 6 15,-1 5 6-15,0 4 4 0,0 1 2 0,0 2-3 16,0 1-10-16,0 0-6 0,0 0-11 0,-1 4-4 15,0 1-3-15,-2 6 3 0,-3 3 8 0,2 3 3 16,-3 2 4-16,4 1-3 0,-4 1 0 0,6-1-2 16,-4-1-2-16,2 0-2 0,1 0-6 0,2-2-17 15,0 0-23-15,0 1-37 0,0 0-56 16,0 0-98-16,0 2-133 0,0-6-61 0,0-5-598 0</inkml:trace>
  <inkml:trace contextRef="#ctx0" brushRef="#br3" timeOffset="-71780.41">17323 14315 244 0,'0'0'9'16,"0"0"6"-16,0 0 20 0,0 0 12 0,0 0 9 16,0 0-2-16,0 0-8 0,0 0-3 15,0 0 2-15,0 0 5 0,0 0 11 0,0 0 11 16,6-70 10-16,-6 61 13 0,0 1 8 0,0 1 1 16,-1 0-1-16,-2 0-7 0,-4 0-14 0,0 1-11 15,0 1-12-15,-2 0-16 0,0 2-11 16,-3-1-9-16,-1 2-12 0,-2 2 0 0,-2 0-5 15,2 0-4-15,-3 4 1 0,-1 3 0 0,2 0-2 16,-1 2 7-16,-2 2 1 0,3 1 1 0,4-1 1 16,3 3 0-16,1-2-6 0,0 2-14 0,6 0-6 15,-2 0-10-15,4-2-2 0,1-1 5 0,0-1 0 16,0 0-2-16,5-2 2 0,-1-2-1 16,3 0-1-16,0-3 7 0,1 1 8 0,5-3 10 15,1-1 14-15,-1 0 4 0,5-6 1 16,-2-2 0-16,-1-1-2 0,3-1-3 0,-5 0-1 15,-1-1-4-15,3 1 4 0,-5-1-2 16,-2 0-1-16,0 2 6 0,0 1-10 0,-3 0 2 16,0 2-1-16,-4 0-5 0,5 2 10 0,-5 3 3 15,0 0 1-15,-1 1-2 0,0 0-9 0,0 0-10 16,0 0-9-16,0 0-15 0,0 0-14 0,0 2-16 16,0 2 12-16,0 1 26 0,0 3 21 0,0 1 22 15,0 4-7-15,1 0-8 0,-1 1-6 0,2 0-3 16,1 0 3-16,1-1-3 0,-2 0-1 15,4-1 3-15,-3-1-2 0,2 0 1 0,1-1 5 16,-1-1-3-16,0-1 0 0,2 2 2 0,-3-5-3 16,5-1 3-16,-2-1 6 0,-1-2 6 0,2-1 5 15,3 0 3-15,0-3 3 0,3-3-10 0,0-2-4 16,1-4-3-16,1 1-5 0,-4 0-3 0,3-2 2 16,-4 0-1-16,0-1-2 0,-1 0 4 15,-1-3-2-15,0-1-2 0,0-3-6 0,-1 0-7 16,1-3-8-16,1-1-13 0,-1-3-7 0,-2-1-7 15,-2-1 1-15,3 1 2 0,-3 1 11 16,-1 2 14-16,-3 2 14 0,-1 5 15 0,0 4 13 16,0 2 7-16,0 4-4 0,-2 2 2 15,-1 2 3-15,0 4 2 0,1 1-13 0,-2 0-32 16,-2 1-24-16,-2 9-10 0,3 1 11 0,-5 5 26 16,2 3 12-16,-2 2-1 0,3 2 5 0,1 0 1 15,-1-1 1-15,4 1 4 0,0 0-1 0,-1 1 1 16,4-1-3-16,-1 0 3 0,1-1-9 15,0-2-4-15,0 1 0 0,2-2-5 0,5-1-1 16,-3-2 1-16,4-2 2 0,1 0-2 0,0-3 1 16,-3 1 0-16,5-3-2 0,-3 0-1 0,2-2-1 15,1 0-6-15,0-3-5 0,0 0-1 0,2-2-8 16,-1-2-1-16,2 0-2 0,1-2-4 16,-1-5 0-16,2-1-7 0,-2-3-8 0,3-1-8 15,-2-2-10-15,2-1-2 0,-4 0 2 0,1-1 8 16,-2 1 14-16,-5-2 14 0,-1 2 8 0,-2 1 6 15,0 0 6-15,-3 3 9 0,-1 1 9 0,0 2 9 16,-1 1 10-16,-3 2 9 16,-1 1 3-16,-2 3-6 0,2 1-3 0,-5 0-9 15,0 1-2-15,-2 5 5 0,2 0 4 0,1 2 2 16,-1 2-2-16,2-1-6 0,0 2-11 0,3 2-3 16,-3-1-6-16,4 4 5 0,0-3 9 0,3 2 4 15,-1 1 11-15,1 0 4 0,1 0 2 0,0 2-2 16,0-2 4-16,0 1-9 0,0 1-2 0,0-1-4 15,2-2-9-15,1-1-3 0,3-1-5 16,-1-1-5-16,3-3-2 0,1-1-2 0,1-2 1 16,2-1 5-16,1-1-8 0,2-3-8 0,-2-1-12 15,4 0-8-15,-1-5 0 0,4-3 1 16,-1-1 3-16,1-2 3 0,2-2 2 0,-1-1 7 16,0-1 8-16,0-1 7 0,-6 0 4 0,3 0 4 15,-6 1 4-15,-1 1 0 0,-1 0 3 0,-2 0 0 16,1 1-4-16,-1-1-1 0,-4 0 0 0,4 0 0 15,-6 1 8-15,5 0 6 0,-5 1 6 16,-2 3 7-16,0 1 4 0,0 1 8 0,-2 2 1 16,-5 2 6-16,3 1-3 0,-2 2-13 15,-2 0-8-15,3 2-13 0,-4 4-1 0,0 2 3 16,0 1 5-16,-1 1 5 0,1 3 1 0,2 2-3 16,1 0-3-16,-3 0-2 0,5 2 1 0,-2 1 2 15,4 2 3-15,-2 1 3 0,2 2-2 0,1-1-6 16,1-1-7-16,0-1-7 0,0-2-8 0,7-3-5 15,-1-2-4-15,5 0-6 0,1-1-8 16,0-3-10-16,2-3-13 0,2-3-18 0,3-2-35 16,-3-1-33-16,4-1-71 0,4-7-90 0,-10 1-30 15,-2 1-528-15</inkml:trace>
  <inkml:trace contextRef="#ctx0" brushRef="#br3" timeOffset="-71187.83">18349 13493 1424 0,'0'0'57'0,"0"0"-3"0,0 0 40 0,0 0 27 16,0 0-9-16,0 0-59 0,0 0-34 0,0 0-6 16,0 0 11-16,0 0 11 0,0 0-2 15,0 0 2-15,0 0 5 0,-57 129 0 0,52-105-4 16,1 1-4-16,2-1-10 0,1 0-9 0,1-2-4 16,0-2-7-16,0 1-2 0,3-2-3 15,5-2-5-15,1-1-5 0,1-2-8 0,0 0-14 16,3-4-15-16,-1 0-35 0,5-2-54 0,-2-2-78 15,5-3-111-15,3-2-54 0,-8-1-207 0,-4 0 191 16</inkml:trace>
  <inkml:trace contextRef="#ctx0" brushRef="#br3" timeOffset="-70956.68">18862 13500 2140 0,'0'0'-39'0,"0"0"-12"0,0 0 52 0,0 0 90 16,0 0-5-16,0 0-69 0,0 0-16 15,0 0-3-15,0 0 2 0,0 0 4 0,-99 125-2 16,87-107 1-16,1 2 2 0,-2 0 0 0,-4 1-2 16,3 0-1-16,-3-3-3 0,-2 1-11 0,5-3-18 15,-2-1-33-15,4-1-62 0,2-4-97 16,1-1-132-16,5-2-65 0,-1-2 7 15,4-3-218-15</inkml:trace>
  <inkml:trace contextRef="#ctx0" brushRef="#br3" timeOffset="-70756.22">18560 13595 1484 0,'0'0'361'0,"0"0"-324"16,0 0-4-16,0 0 6 0,0 0 4 0,0 0-37 15,0 0 6-15,0 0 28 0,0 0 2 0,0 0-1 16,0 0-2-16,0 0-9 0,0 0-7 0,120 129-4 16,-91-112-7-16,0 0-7 0,0-3-4 15,-5 0-13-15,6-2-27 0,-4-1-55 16,-2-1-82-16,-2-2-137 0,-1-1-117 0,-4-2-13 0,-7-1-317 0</inkml:trace>
  <inkml:trace contextRef="#ctx0" brushRef="#br3" timeOffset="-70491.33">19107 13682 2415 0,'0'0'-52'0,"0"0"-4"0,0 0 67 16,0 0 76-16,0 0-19 0,0 0-44 0,0 0-4 15,0 0 3-15,-12 119 4 0,12-98 5 0,3 1 1 16,3-1 3-16,-5 1-6 0,0 0-3 16,-1 0-7-16,1-1-7 0,3-3-5 0,-2-1-8 15,0-2-4-15,0-1-7 0,3-1-6 0,-1-2-14 0,2 0-25 16,-1-3-37-16,2-1-49 0,-3-1-56 16,3-2-109-16,-3-1-140 0,2-2-20 0,-4 1-526 0</inkml:trace>
  <inkml:trace contextRef="#ctx0" brushRef="#br3" timeOffset="-70283.74">18980 13958 1962 0,'0'0'470'0,"0"0"-426"0,0 0 29 15,0 0 18-15,0 0-21 0,0 0-56 16,0 0-18-16,0 0 2 0,0 0 4 0,0 0-1 15,0 0-3-15,122-58 0 0,-91 51-6 0,1 1-7 16,-1 1-19-16,0-1-40 0,-2 0-54 0,-6 1-65 16,3-1-134-16,-5 3-167 0,-8 1-57 15,-4-1-342-15</inkml:trace>
  <inkml:trace contextRef="#ctx0" brushRef="#br3" timeOffset="-69754.91">19358 14058 1292 0,'0'0'384'0,"0"0"-328"0,0 0 29 16,0 0 23-16,0 0-32 0,0 0-72 0,0 0-6 15,0 0 13-15,0 0 2 0,0 0 2 0,0 0 2 16,0 0 10-16,0 0 12 0,0 0 10 0,124 15 3 16,-112-9-2-16,-1 1-4 0,-3 0-11 0,-1 0-3 15,-5 0 5-15,-1 0-1 0,-1 0 6 16,0 0 2-16,-1 1-12 0,-7 1-8 0,-1 0-7 16,-2 2-6-16,-1-1-3 0,1-1-3 15,-2 0-1-15,2-1 1 0,-3 0-3 0,4-2 1 0,5 0-4 16,-2-2-9-16,5-2-3 0,0-1-10 0,2 0-9 15,0-1-3-15,5 0-8 0,4 0 2 16,1-1 5-16,7-4-1 0,-2 2 3 0,4-1-2 16,2 2-6-16,-4 1 5 0,-2 1 5 15,1 0 10-15,-3 0 9 0,-3 2 3 0,3 3 6 0,-4 2 4 16,0 0 1-16,-1 1 8 0,-1 0 0 16,-3 1 7-16,-3 0 8 0,0 0 7 0,-1 2 7 15,0-1 2-15,-2 0 1 0,-6 0-3 0,3-1-3 16,-4-1-5-16,0 0-7 0,-3 0 2 15,0 0-2-15,-3 0 1 0,4 0-1 0,-3-1-5 16,-2 0-5-16,2 0 0 0,-3-1-4 0,2 0-5 16,0-2-4-16,2 0-3 0,0 0-5 0,-1-2-15 15,2-1-24-15,2-1-28 0,-1 0-38 0,1 0-61 16,1 0-100-16,1-1-142 0,5-2-53 0,-1 2-574 16</inkml:trace>
  <inkml:trace contextRef="#ctx0" brushRef="#br3" timeOffset="-69388.07">19519 13404 2190 0,'0'0'-87'0,"0"0"41"0,0 0 59 0,0 0 88 15,0 0 6-15,0 0-29 0,0 0-21 0,0 0-10 16,95 119-2-16,-69-88-6 0,-1 1-4 16,4 0-4-16,-6 0 1 0,2 1-1 0,-3 2-5 15,-1-3-2-15,-3 0-3 0,-2 0-5 0,-1-3-2 16,-1-2 0-16,-4-1-3 0,-3-1-1 0,2-1-2 15,-6-3-2-15,-2 0-2 0,-1-1-2 16,0-1 0-16,0 2-4 0,0-2 2 0,-6-3-4 16,-3 0-10-16,0 0-11 0,-2-1-24 15,-4 1-37-15,3 0-45 0,-6 2-54 0,5-3-117 16,-5 0-168-16,7-2-34 0,4-6-555 0</inkml:trace>
  <inkml:trace contextRef="#ctx0" brushRef="#br3" timeOffset="-69054.73">20185 13836 1982 0,'0'0'-39'0,"0"0"44"0,0 0 56 15,0 0 18-15,0 0-40 0,0 0-30 0,0 0-1 16,0 0-6-16,120-10 0 0,-100 10-7 0,1 0-9 15,-1 0-20-15,0-1-41 0,-2 0-67 0,-1 1-129 16,-2 0-126-16,-5 0-12 0,-4 0-392 0</inkml:trace>
  <inkml:trace contextRef="#ctx0" brushRef="#br3" timeOffset="-68842.48">20139 14017 2529 0,'0'0'-12'0,"0"0"7"16,0 0 44-16,0 0 13 0,0 0-33 0,0 0-9 15,0 0-2-15,0 0-5 0,0 0-1 16,0 0-2-16,133-2 0 0,-109 0-2 0,4 0-3 16,0-1-7-16,-4 1-15 0,-2 0-27 0,-2 0-47 15,0 2-69-15,-2 0-114 0,-6 0-169 0,-2 0-49 16,-4 0-533-16</inkml:trace>
  <inkml:trace contextRef="#ctx0" brushRef="#br3" timeOffset="-67912.97">18353 13991 129 0,'0'0'104'15,"0"0"-87"-15,0 0 3 0,0 0 8 0,0 0 5 16,0 0-10-16,0 0 3 0,0 0 1 0,0 0-1 16,0 0 8-16,0 0 12 0,0 0 14 15,0 0 16-15,0 0 26 0,-11-34 23 0,11 34 31 16,0-2 13-16,0 1-8 0,0 0-20 0,0 1-32 16,0-1-23-16,-1 1-9 0,1 0-12 15,-1 0-4-15,1-1-3 0,0 1-9 0,0 0-6 16,0 0-13-16,0 0-14 0,0 0-9 0,0 0-11 15,0 0-7-15,0 0-6 0,0 0 2 0,0 2 16 16,0 2 16-16,2 2 13 0,0 1 5 0,3 2-7 16,-1 3-7-16,-1-2-1 0,4 2-4 0,0 0-1 15,-2 1-2-15,3 1-3 0,2 0-1 16,0-1 1-16,-1 0-3 0,2-1-1 0,0-1 0 16,0 0-3-16,0-3 0 0,0 2-1 0,-1-1-3 15,1-1 0-15,-1 1-3 0,-1-2 0 0,0-1-4 16,-3 0-7-16,-1-2-13 0,-3 0-22 15,3-1-32-15,-2 1-50 0,-1-3-60 0,3 1-84 16,-1-1-64-16,2 0-11 0,-3-1-325 16,-2 0 527-16</inkml:trace>
  <inkml:trace contextRef="#ctx0" brushRef="#br3" timeOffset="-61705.27">21253 13488 520 0,'0'0'-5'0,"0"0"-19"0,0 0 88 0,0 0 70 16,0 0 19-16,0 0 0 0,0 0-22 0,0 0-12 16,0 0 4-16,0 0-5 0,0 0-4 0,0 0-9 15,27-92-14-15,-34 85-14 0,0 1-18 0,-3-1-9 16,-4 3-6-16,1-2-6 0,-5 2-3 15,-1 2-5-15,2 1-4 0,-2 1-7 0,1 0-1 16,-2 0-5-16,2 5-5 0,2 3 1 16,-2 0-7-16,2 2 1 0,-2 1-2 0,2 2-1 15,-1 2 0-15,4 1-1 0,0 1 1 0,3 3-2 16,0-1 1-16,2 1-1 0,5-1 0 0,-1 0-1 16,4-2 1-16,0 2 0 0,0-3 0 0,7-1 0 15,2-1-4-15,0-3 0 0,3 0-1 0,5-2 4 16,-3-1 1-16,5-3 3 0,0-1 3 15,0-2 4-15,-1-2 4 0,0 0 4 0,1-3 4 16,-1-5 0-16,0-1 2 0,-3-3-1 0,2 1-2 16,-3-2-1-16,-2-1 0 0,0-2-3 0,0-1-2 15,-5 1-3-15,0-3-3 0,0 1-1 0,-4-2-4 16,-2 2-2-16,-1-2-6 0,0 3-7 16,0 2-5-16,-1 3-14 0,-3 1-24 0,-2 4-35 15,1 2-66-15,0 3-103 0,1 1-142 16,0 1-23-16,2 0-210 0,1 0 313 0</inkml:trace>
  <inkml:trace contextRef="#ctx0" brushRef="#br3" timeOffset="-61422.92">21593 13414 2187 0,'0'0'-14'0,"0"0"26"0,0 0 45 0,0 0 11 16,0 0-3-16,0 0-20 0,0 0 0 0,0 0 5 16,0 0-15-16,0 0-15 0,0 0-12 0,-10 129-4 15,5-104-3-15,2-2-2 0,1 1-4 0,-2 0-10 16,2-4-13-16,0 1-22 0,-2-3-30 15,0 1-30-15,3-3-53 0,-2-3-71 0,2-3-82 16,1-1-90-16,0-3 26 0,1-2 54 16,2-2-143-16</inkml:trace>
  <inkml:trace contextRef="#ctx0" brushRef="#br3" timeOffset="-61223.56">21450 13622 1252 0,'0'0'213'0,"0"0"-133"16,0 0 43-16,0 0 12 0,0 0-30 0,0 0-79 16,0 0-33-16,0 0 4 0,0 0 11 15,0 0-2-15,0 0-3 0,0 0-6 0,0 0-2 16,138-24-3-16,-109 21-15 0,-1 1-23 0,1-1-62 16,-1 1-99-16,-1 0-121 0,-1-1-36 0,-7 2-40 15,-7 0-41-15</inkml:trace>
  <inkml:trace contextRef="#ctx0" brushRef="#br3" timeOffset="-60855.82">22233 13447 1652 0,'0'0'-28'0,"0"0"54"0,0 0 91 15,0 0 17-15,0 0-55 0,0 0-58 0,0 0-19 16,0 0 1-16,0 0 2 0,0 0 0 0,-128 8 2 16,115 5-1-16,0 2 3 0,0 3 1 0,1-1 3 15,2 1 3-15,1 2 2 0,0-2-1 16,0 2-4-16,3 0-2 0,0-2-5 0,4 0-1 16,2-2-4-16,0 0-6 0,0-1 1 0,6-2-2 15,0 0 1-15,5-3 2 0,2-3 3 16,1-1 4-16,2-3 2 0,-1-2 2 0,3-1 0 15,2 0 2-15,-2-4 3 0,-1-5 4 0,1 1 1 16,-2-4 7-16,0-1 2 0,-6 0 6 0,1 1 6 16,-3-2-3-16,1-1-3 0,-3 0-9 15,-3-1-7-15,0-2-10 0,-1 0-5 0,0 1-8 16,-2 0-11-16,0-2-17 0,0 2-30 0,0 2-47 16,0 0-88-16,-4 5-122 0,-1 3-140 15,1 3-7-15,3 2-303 0</inkml:trace>
  <inkml:trace contextRef="#ctx0" brushRef="#br3" timeOffset="-60579.99">22541 13450 1542 0,'0'0'910'0,"0"0"-915"0,0 0 42 16,0 0 30-16,0 0-8 0,0 0-41 0,0 0-15 16,0 0 11-16,0 0 6 0,0 0-1 15,0 0-8-15,0 0-3 0,0 0-4 0,-19 134-2 16,19-113 5-16,2 1-7 0,0-2-3 0,-2-2-3 16,0-1-10-16,0 1-6 0,0-3-16 0,0-1-24 15,0-4-27-15,0-1-40 0,0-2-60 0,0 0-106 16,0-3-154-16,0 0-19 0,1-3-482 0</inkml:trace>
  <inkml:trace contextRef="#ctx0" brushRef="#br3" timeOffset="-60380.61">22407 13646 2120 0,'0'0'41'0,"0"0"35"16,0 0 17-16,0 0 0 0,0 0-45 0,0 0-45 15,0 0-1-15,0 0-1 0,0 0-2 16,0 0-1-16,0 0-5 0,139-32-8 0,-113 32-10 16,0 0-20-16,0 0-37 0,0 1-48 0,-2 0-95 15,-4 1-133-15,0 0-99 0,-8-1 15 16,-3-1-246-16</inkml:trace>
  <inkml:trace contextRef="#ctx0" brushRef="#br3" timeOffset="-60094.81">22869 13635 2051 0,'0'0'74'16,"0"0"32"-16,0 0 24 0,0 0-13 0,0 0-54 16,0 0-24-16,0 0-5 0,0 0-3 15,79-117-7-15,-64 100-5 0,-3 3 0 0,2-1-1 16,-4 2 3-16,0 1 1 0,0 4 2 0,-4 1 1 15,-2 2 4-15,-2 1 5 0,-2 3 1 16,0 1 0-16,0 0-5 0,0 0-12 0,0 6-6 16,-3 3-5-16,-5 5-4 0,0 3 2 0,0 3-1 15,2 4-1-15,-3-1-2 0,3 1-2 0,-2 1-1 16,2 1-8-16,0 1-8 0,0 0-18 16,-1-1-27-16,3-1-36 0,-2-1-50 0,4-4-64 15,-1 0-204-15,0-3-176 0,1-4-350 0,0-5 454 0</inkml:trace>
  <inkml:trace contextRef="#ctx0" brushRef="#br3" timeOffset="-59187.65">21070 14155 461 0,'0'0'68'0,"0"0"37"16,0 0 44-16,0 0 33 0,0 0-8 0,0 0-30 15,0 0-15-15,0 0-7 0,0 0-4 0,0 0 2 16,0 0-13-16,0 0-14 0,0 0-9 0,0 0-8 16,142-26-2-16,-115 25-5 0,3-1 0 0,0 1-7 15,2-1-8-15,5 1-6 0,2 1-10 0,3-1 1 16,0 1-2-16,4 0-3 0,0 0 0 15,1 0-10-15,1 0-5 0,1 0-5 16,0 0-3-16,0 0-2 0,0 0-2 0,1 0-2 16,0 0 1-16,-1 1-6 0,0 2 0 0,-2-2 1 15,-1 0-4-15,-3 0 3 0,4 1 2 0,-4-1 1 16,5-1 2-16,-2 1 4 0,2-1 1 16,-3 0 1-16,2 1 5 0,-2-1 1 0,1 0 1 15,-6 0 2-15,2 0 3 0,-5 0-5 0,-2 0 1 16,-2 0-3-16,-5 0-6 0,2 0 0 0,-1-1-3 15,-4 0 1-15,1 0-6 0,-4-1 2 0,3 0-1 16,-1-1-3-16,-3 0 2 0,3-1-4 16,-1 1 1-16,2-1-4 0,1 2 4 0,-2 0-2 15,0-1 0-15,-2 1 1 0,-2 0-2 0,-4 0 0 16,3 0-2-16,-8 0 0 0,0 1-4 0,-1 0-2 16,-2 1-3-16,-2-1-2 0,-2-1-6 15,-1 2-5-15,1-1-8 0,-4 1-8 0,0 0-4 16,0 0-16-16,0 0-21 0,-2 0-41 0,-3 0-56 15,-3 3-89-15,-2 1-132 0,-2 1-94 16,2-2-29-16,5 1-66 0</inkml:trace>
  <inkml:trace contextRef="#ctx0" brushRef="#br3" timeOffset="-56068.09">21730 14448 186 0,'0'0'159'0,"0"0"-106"15,0 0 53-15,0 0 53 0,0 0 45 16,0 0 3-16,0 0-32 0,0 0-36 0,0 0-31 16,0 0-22-16,0 0-11 0,0 0-8 0,0 0-11 15,0 0-15-15,-1-54-13 0,1 54-12 16,0 0-11-16,0 6 14 0,0 2 22 0,-2 4 17 15,0 5 7-15,-2 5-19 0,2 3-19 0,-2 0-16 16,2 1-4-16,1-2 0 0,1 0-3 16,0 0 3-16,0-1-1 0,0-1-2 0,0 1-1 15,0-3-1-15,1-1 0 0,1-2-2 0,2-1 2 16,-4 0 0-16,1-3-1 0,-1 0 2 0,0-3-2 16,0-1 1-16,0-1 0 0,0-2 2 0,0-3 1 15,0 1 1-15,0-3 1 0,0 0 3 0,0-1-1 16,0 0 6-16,0 0 0 0,0 0-2 15,0-4-4-15,0 0-11 0,0-3-5 0,3-2-2 16,1-1 1-16,-1-3 4 0,3 0 1 16,-1 0 1-16,1 0-4 0,3 0-1 0,-1 0-1 15,2 2-2-15,1 0 0 0,-1-1-1 0,0 3 1 16,2 1-2-16,-1 2 2 0,-1 1-1 16,3 2-2-16,-5 0-1 0,2 2 0 0,1 1 1 0,0 0 0 15,-1 0 2-15,2 1-3 0,-3 3 0 0,1 0 1 16,-2 2-2-16,-1 1 4 0,-1 0 2 15,0 1 1-15,0 0 2 0,-1 0 0 0,-2-1 2 16,-1 0 1-16,0 0 2 0,-2-1 3 0,0 0 0 16,0-2 4-16,0 1 10 0,-2 1 1 15,-3-2 7-15,-2 2-2 0,0-2-3 0,-3 0-1 16,-4 0-3-16,1 0-4 0,-3-1-3 0,1 0-3 16,0 0-1-16,0 0 1 0,-1-1 0 0,4 0 1 15,-1-1-1-15,1 2 0 0,2-2 1 16,1 0-1-16,3-1 2 0,0 1-3 15,3 0-1-15,0-1-8 0,3 0-8 0,0 1-5 0,0 1-5 16,0 0 8-16,2 0 5 0,4 3 8 16,0-1 4-16,4 1 3 0,3-1 2 0,1 1 2 15,3 0 0-15,6-1-4 0,0 2-1 0,1-1-7 16,-2-1-2-16,2 2 1 0,-2-1-3 16,-2 1 1-16,1-2-5 0,-1 2 0 0,-1-2-4 15,-1 0-3-15,-1-2-8 0,-1 1-13 0,-1 0-24 0,-2-2-34 16,-3 1-57-16,0-1-97 0,-2 1-64 15,-3-1-24-15,1 1 55 0,-3-1-175 0,2-1 418 0</inkml:trace>
  <inkml:trace contextRef="#ctx0" brushRef="#br3" timeOffset="-55431.7">23557 14044 1563 0,'0'0'326'15,"0"0"-342"-15,0 0 63 0,0 0 51 0,0 0 7 16,0 0-39-16,0 0-54 0,0 0-35 16,0 0-2-16,0 0 7 0,0 0 11 0,0 0 10 15,0 0-2-15,0 0-3 0,42-3-6 0,-23 9-17 16,2 0-23-16,-1 0-34 0,-1 0-48 15,-2-2-64-15,-2 0-81 0,0 1-78 0,-2-1 11 16,-6-2 22-16,-1 0-33 0</inkml:trace>
  <inkml:trace contextRef="#ctx0" brushRef="#br3" timeOffset="-55213.58">23447 14368 2051 0,'0'0'11'0,"0"0"-35"0,0 0 38 16,0 0 26-16,0 0 11 0,0 0-13 0,0 0-8 15,0 0-10-15,0 0-9 0,0 0-7 0,0 0-4 16,130-2-9-16,-107 1-8 0,-1-2-12 0,3 0-19 16,-4 1-24-16,-2 0-28 0,-2-1-45 15,0 1-46-15,-3 0-63 0,-1-1-63 0,-1 2-11 16,-2-1 47-16,-4 1-174 0,0 1 455 0</inkml:trace>
  <inkml:trace contextRef="#ctx0" brushRef="#br3" timeOffset="-54754.76">24026 13733 1011 0,'0'0'48'0,"0"0"-8"15,0 0 73-15,0 0 30 0,0 0 1 16,0 0-41-16,0 0-42 0,0 0-5 0,0 0-1 16,0 0 0-16,0 0 0 0,0 0 2 0,0 0 1 15,54-111 1-15,-46 97-3 0,2-1 0 0,-2-2-6 16,0 1-2-16,-4 2 1 0,3-3-5 16,-4 1 3-16,3 3-1 0,-4 0 2 0,-1 3 2 15,-1 5-4-15,1 1 2 0,-1 3-14 0,0 1-13 16,0 0-19-16,0 0-18 0,0 7 2 15,0 3 5-15,-2 6 11 0,-2 5 5 0,1 2-1 0,1 2-6 16,1 2-4-16,0 0-3 0,1 2-6 16,0-2-12-16,0-1-17 0,0 2-21 0,0-4-27 15,2-1-35-15,2-2-36 0,0 0-83 0,-2-2-122 16,2-1-90-16,0-5-218 0,-3-5 265 0</inkml:trace>
  <inkml:trace contextRef="#ctx0" brushRef="#br3" timeOffset="-54371.69">24009 14223 1445 0,'0'0'706'0,"0"0"-728"0,0 0 33 15,0 0 28-15,0 0-1 0,0 0-33 0,0 0-4 16,0 0 3-16,0 0 2 0,0 0 2 0,0 0-1 15,0 0-2-15,0 0 1 0,0 0-4 0,137 3-1 16,-105-3 3-16,-1 0-4 0,0-1 0 16,2-3-1-16,-1-1-3 0,-1 2-8 0,2-1-9 15,-2 1-13-15,0-1-29 0,0 2-34 0,-1 0-78 16,0-1-132-16,-6 2-122 0,-5 0-41 0,-7 1-183 16</inkml:trace>
  <inkml:trace contextRef="#ctx0" brushRef="#br3" timeOffset="-53688.36">24198 14517 1429 0,'0'0'-39'0,"0"0"43"0,0 0 81 0,0 0 27 16,0 0-35-16,0 0-33 0,0 0-8 0,0 0-2 15,0 0 2-15,0 0-2 0,0 0-4 16,0 0-2-16,127-3-1 0,-112 8 2 0,-1 1 0 15,1-1-1-15,-3 0 3 0,-1 1 1 0,6-2 1 16,-7 2 3-16,0-1 1 0,-3 1-5 16,-1-2-4-16,-2 2-6 0,-1-1-2 0,-3 0 1 15,0 0 5-15,-3 2 0 0,-3 0-8 0,-4 2-3 16,-2-1-7-16,-4 1-4 0,2 0-3 0,-2-2 0 16,1 0 0-16,-1-1 0 0,0 1 2 15,3 0-1-15,1-1-1 0,2-2 0 0,2 1 0 0,3-1-2 16,-3-1-1-16,8-1-2 0,0 2-5 15,0-3-3-15,0 1-2 0,4-1-4 16,3 0-4-16,3-1-1 0,3 0-2 0,2 0-2 16,-3 0 0-16,6 0 1 0,-6 0 0 0,3 0 6 15,-2 0 5-15,0 0 4 0,-3 0 6 0,0 2 3 16,1 1 2-16,-1-1 2 0,-1 2-1 0,0 0 3 16,-3 2-3-16,1 0 2 0,1 0 2 0,-3 1-3 15,2 0 0-15,1 1-2 0,-4-1-4 16,3 1 2-16,-2 2 1 0,1-1-3 0,-1 0 4 15,-2 1 0-15,-1-3 1 0,-2 0 0 0,0 2 2 16,0-2 6-16,0 0 2 0,-6-1 6 0,2 1 7 16,-6 0-3-16,2-2 2 0,0 2 2 15,-3-1 0-15,-1 0 5 0,0 0 7 0,-4 0-2 16,2-1-2-16,-2 1-5 0,0 0-9 0,-2 0-5 16,0-1-4-16,3 1-4 0,-4 1-6 0,3 0 1 15,-3 1-3-15,2-1-2 0,-3 0-7 16,-1 0-16-16,0 0-25 0,-2-1-29 15,1 1-41-15,0-1-94 0,4 1-181 0,2-2-112 16,11-3-587-16</inkml:trace>
  <inkml:trace contextRef="#ctx0" brushRef="#br3" timeOffset="-52820.73">16679 15220 1266 0,'0'0'131'0,"0"0"-172"0,0 0 63 15,0 0 59-15,0 0 0 0,0 0-34 0,0 0-42 0,0 0-8 16,0 0 9-16,0 0 12 0,0 0 7 0,0 0-6 15,0 0 5-15,-57 134 4 0,57-111 6 16,3 1-4-16,1-1-5 0,5-2-2 0,0 3-10 16,1-6-1-16,1 0-4 0,1-3 0 0,1 1-3 15,1-5 0-15,-2 1-2 0,3-3-3 0,-2-2 1 16,-2-2 3-16,1-1 2 0,-1-3 2 16,2-1 4-16,-5 0 0 0,2-2 6 0,0-5 4 15,0-4-2-15,0-1-2 0,3-4-4 0,-3-4-1 16,1 0-5-16,1-5 3 0,-4 0-3 15,-1-2-2-15,1 0 0 0,0-1 2 0,-4 0 3 16,0 4 1-16,-1 2 9 0,-3 5 9 0,0 6 18 16,0 3 15-16,0 4 10 0,-3 4 0 15,-1 0-24-15,3 3-19 0,-4 7-21 0,0 5-7 16,3 4 1-16,-5 5 2 0,5-1-1 0,0 3-1 16,1-1-1-16,1 1-4 0,0-3 4 0,1 1-4 15,1-2-4-15,3-2 1 0,0 1-7 16,3-2-8-16,-3-2-15 0,3 0-26 0,1-1-45 15,-1 1-63-15,2-5-168 0,-5-4-160 0,1-2-761 0</inkml:trace>
  <inkml:trace contextRef="#ctx0" brushRef="#br3" timeOffset="-52104.37">17430 15823 1037 0,'0'0'295'0,"0"0"-213"0,0 0 58 0,0 0 33 16,0 0-1-16,0 0-44 0,0 0-68 16,0 0-35-16,0 0-10 0,0 0 0 0,0 0 0 15,0 0-2-15,0 0-2 0,0 0-8 0,32-37 0 16,-23 28-2-16,0 2-1 0,-1 0 0 0,-1 0-1 15,-1 2 2-15,0-1-7 0,-2 1 1 16,0 2-2-16,-1-1 1 0,0 0 1 16,-1 1 3-16,3-3-2 0,-2 0-1 0,2-1 1 0,-1 0-3 15,-2-1 1-15,2 0 0 0,-1 0 5 0,-2 1-1 16,-1 1 5-16,0 2 6 0,0-1-5 0,0 2 6 16,-2 0-1-16,-2 1-6 0,3 1 0 0,-1 1 2 15,2 0-3-15,-1 0 4 0,0 0 4 16,0 0-7-16,-1 0-3 0,0 3-10 15,0 3-1-15,1 2 0 0,0 4 7 0,-1 1 6 0,1 1 0 16,1 1-1-16,0 2 0 0,0-2-3 16,4 2-1-16,-1 0 3 0,3-1-5 0,-3 0 2 15,4-1 0-15,-4 1-4 0,3-1-2 0,-2 0-10 16,2 0-8-16,-3-1-20 0,-1-3-25 16,4 0-50-16,-3-4-89 0,6-3-112 0,-2-1-65 15,-3-2 13-15,3-1-168 0</inkml:trace>
  <inkml:trace contextRef="#ctx0" brushRef="#br3" timeOffset="-51921.56">17549 15438 2300 0,'0'0'-79'0,"0"0"60"0,0 0 52 0,0 0 37 15,0 0-19-15,0 0-89 0,0 0-46 0,0 0-19 16,0 0-43-16,0 0-117 0,0 0-173 0,0 0-249 16,0 0 84-16</inkml:trace>
  <inkml:trace contextRef="#ctx0" brushRef="#br3" timeOffset="-51203.52">17830 15934 1840 0,'0'0'-184'0,"0"0"100"16,0 0 117-16,0 0 100 0,0 0-44 0,0 0-73 15,0 0-20-15,0 0-9 0,0 0 10 0,0 0 8 16,0 0 7-16,0 0 7 0,0 0 9 16,0 0 4-16,23-87 2 0,-30 83 4 0,-3 1-2 15,0 0 2-15,0 3-7 0,-3 0-3 0,-1 3-9 16,-1 3-7-16,0 1-4 0,0 3-8 0,-1 1 0 16,-1 3-1-16,0 0 6 0,3 2-2 0,-2 1-2 15,5 0 0-15,-1 1-7 16,4 0 1-16,4-2-3 0,0-1 0 0,4-3-1 15,0 0 0-15,4-4-2 0,1-2 0 0,4-1 1 16,1-2 2-16,0-3 2 0,2 0 4 0,3-1 5 16,-3-6-2-16,2-2 5 0,1-3-1 0,-3-3-1 15,0-1-2-15,-1-1-1 0,0-3 1 0,-2 2-2 16,0-2 7-16,-1 1-5 0,-4 1 2 0,2 1 0 16,-4 1 0-16,-1 4 5 0,0 4 4 0,0 3 9 15,-1 1 0-15,0 4 0 0,0 0-5 16,0 0-15-16,0 0-12 0,0 6 0 0,0 3-2 15,-1 1 3-15,1 6 13 0,0-1-7 16,0 0 5-16,0 1-3 0,0 0 0 0,6 1-1 16,-3 0-2-16,5-2 4 0,0 0-2 0,-2-3 2 15,3-2 0-15,1-2-2 0,2-2-1 0,-2-3 2 16,1-2 2-16,2-1-4 0,-3 0 7 0,2-2-3 16,0-6 1-16,-1-3-1 0,1-2 3 0,2-1-4 15,-2-2-3-15,-1 1 6 0,-1 1-5 16,1 0 4-16,-3 3 3 0,-3-1-1 0,2 4-2 15,1-1 3-15,-4 2-3 0,2 3-3 0,-3-1 2 16,-2 3-5-16,4 1 3 0,-4 1-3 0,1 0 3 16,-1 2-1-16,2 4 3 0,3 3 3 15,-3 3-3-15,3 1 0 0,-2 2-2 0,3 1 3 16,0 1-5-16,-1 0 4 0,3-2-2 0,1-1-9 16,0-2 1-16,0-2-12 0,1-2-12 15,0-2-19-15,-1-2-22 0,0-2-34 0,2-2-46 0,2 0-70 16,-1-6-64-16,-2-2-39 0,2-2 23 0,-3 2 65 15,-2 1-116-15</inkml:trace>
  <inkml:trace contextRef="#ctx0" brushRef="#br3" timeOffset="-50803.15">18367 15389 2022 0,'0'0'59'0,"0"0"30"16,0 0 22-16,0 0 14 0,0 0-32 15,0 0-53-15,0 0-19 0,0 0 1 0,-74 124 3 16,74-94 3-16,0-3 0 0,0 3-1 0,0 0 1 16,1 3 0-16,3 3-3 0,-1-1-5 15,-2 0-5-15,1-3-5 0,-1-2-5 0,4-1-4 16,-1-6 1-16,4-3-4 0,1-4-2 0,0-2 4 16,0-4-6-16,-3-3 1 0,4-3-1 0,-1-3 1 15,-1-1-2-15,2-3 6 0,-1-4 1 16,1 0-3-16,2-2 5 0,-2 2-5 0,0 0 1 15,-1 3-2-15,-3 0 3 0,2 3 1 0,0 0-2 16,0 1 4-16,-2 0-6 0,2 0-1 16,0 2-3-16,-4 2 2 0,2-1-3 0,-3 3 6 15,-2 0 3-15,-1 1-4 0,0 0 7 0,0 1-4 16,-1 0 2-16,-6 1 1 0,1 0-1 0,-3-1 0 16,-1 3 1-16,-1-3 0 0,1-1 0 0,-2 0-1 15,1-3-4-15,1 0 5 0,-4 0-8 0,7-3-5 16,-1 0-7-16,1-1-24 0,2 0-32 0,0-6-46 15,4-1-47-15,1-5-64 0,0-2-106 16,1 0-89-16,8 0-16 0,-4 6 39 0,-1 1-71 0</inkml:trace>
  <inkml:trace contextRef="#ctx0" brushRef="#br3" timeOffset="-50404.65">18706 15867 499 0,'0'0'263'15,"0"0"-50"-15,0 0 48 0,0 0 19 0,0 0-65 16,0 0-98-16,0 0-35 0,0 0-8 0,0 0 5 16,0 0 6-16,0 0 2 0,0 0-7 0,0 0-13 15,40-94-6-15,-50 94-18 0,-5 4-8 16,3 2-3-16,-3 2-7 0,0 1 0 0,0 0-5 16,2 1-3-16,3 0-11 0,-1 1-1 0,5-1-7 15,0 1 2-15,-1 1-1 0,5 1-1 0,-1-1-2 16,2-2-4-16,1 1 0 0,0-3-4 0,3-1-4 15,0-3-3-15,4 0 4 0,-1-4-7 16,-2 0 7-16,4-1 0 0,0-5-7 0,-2-1 5 16,3-1-7-16,-2 0 2 0,-1-1-1 0,1 0 6 15,0-1 6-15,-3 1 5 0,2 2 8 0,-4 2 4 16,0 2 9-16,-2 2 6 0,0 1 2 16,0 0-6-16,0 0-3 0,0 1-7 0,0 4-5 15,0 2-1-15,1 1-2 0,0 1 1 16,3 2-2-16,-2 0 2 0,0-1-5 0,0 3-1 15,3-2 2-15,-2 0-11 0,4-1-10 0,-3 0-41 16,3-2-25-16,1-3-11 0,-2-1-24 0,5-3-43 16,-1-1-88-16,0-1-97 0,4-6-59 15,-8 1-250-15,0 2 464 0</inkml:trace>
  <inkml:trace contextRef="#ctx0" brushRef="#br3" timeOffset="-50202.64">18700 15395 2683 0,'0'0'-34'0,"0"0"36"16,0 0 35-16,0 0 29 0,0 0-23 16,0 0-34-16,0 0-6 0,0 0-3 0,0 0 0 15,0 0-5-15,25 132-5 0,-7-119-16 0,6-2-34 16,-2-4-64-16,1-4-86 0,2-1-164 15,-7-1-189-15,-5 0-472 0</inkml:trace>
  <inkml:trace contextRef="#ctx0" brushRef="#br3" timeOffset="-49786.71">19387 15202 1469 0,'0'0'-4'0,"0"0"57"0,0 0 55 16,0 0 29-16,0 0-32 0,0 0-50 0,0 0-12 15,0 0-8-15,0 0-3 0,0 0-2 0,0 0-9 16,-40 131-2-16,31-106-6 0,0 0-7 15,0 0-4-15,-1-1-4 0,1 0-9 0,3-2-10 0,-2 0-14 16,0-3-29-16,4-1-48 0,-2-3-71 0,4-3-113 16,0 0-79-16,1-4 20 0,1-4-315 0</inkml:trace>
  <inkml:trace contextRef="#ctx0" brushRef="#br3" timeOffset="-49225.6">19448 15161 305 0,'0'0'19'16,"0"0"45"-16,0 0 61 0,0 0 52 15,0 0 36-15,0 0-17 0,0 0-21 0,0 0-18 16,0 0-27-16,0 0-16 0,0 0-23 16,0 0-23-16,0 0-10 0,0 0 0 0,-57 14-1 15,48 6 1-15,-1 1-4 0,-1 0-3 0,2-1-7 16,0 0 1-16,1 0-4 0,-1 0-8 0,1 0 1 15,-1 2-5-15,4 1-3 0,-2-1-2 16,0 3-1-16,5 0-2 0,0 0 0 0,1 3 0 16,1-2-6-16,1 0-2 0,4-2-11 0,4-1-1 15,5-3-4-15,1 1-7 0,3-2 3 0,1-2-8 16,1-2-9-16,0-2-13 0,2-3-23 0,-1-1-27 16,1-5-30-16,-2 0-54 0,0-3-94 0,-1-1-124 15,-6 0-56-15,-3 0-488 0</inkml:trace>
  <inkml:trace contextRef="#ctx0" brushRef="#br3" timeOffset="-48924.7">20034 15269 2506 0,'0'0'-40'15,"0"0"43"-15,0 0 69 0,0 0 23 0,0 0-36 16,0 0-36-16,0 0-20 0,0 0 2 0,0 0-2 16,-116 134-1-16,103-110 2 0,-4 0-5 0,1 2-7 15,-2-1-3-15,-2-1-9 0,3 0-7 0,-3-2-11 16,5-1-16-16,-2-2-27 0,5-1-21 15,1-3-23-15,4-1-51 0,3-4-82 16,1-2-138-16,3-5-62 0,0 0-72 0,0-2 80 0</inkml:trace>
  <inkml:trace contextRef="#ctx0" brushRef="#br3" timeOffset="-48729.23">19666 15313 1812 0,'0'0'43'0,"0"0"41"0,0 0 32 0,0 0 12 16,0 0-31-16,0 0-46 0,0 0-8 0,0 0-3 16,0 0 2-16,0 0-9 0,40 136-18 15,-15-115-4-15,-1 0-7 0,3-3-4 0,-2-1-7 16,2 0-13-16,-2-3-26 0,2-2-33 0,-4-2-48 16,-3-1-69-16,1 0-129 0,-2-4-130 0,-7 0-13 15,-3-1-328-15</inkml:trace>
  <inkml:trace contextRef="#ctx0" brushRef="#br3" timeOffset="-48453.8">20184 15497 1949 0,'0'0'7'16,"0"0"31"-16,0 0 59 0,0 0 9 0,0 0-40 16,0 0-25-16,0 0-8 0,0 0-5 15,0 0-6-15,0 0-2 0,10 117-6 0,-9-93-2 16,2 1-4-16,-2 0 0 0,0 0-7 0,0-2-6 16,1-1 2-16,-1-3-4 0,4-2-6 0,-2 0-15 15,-1-3-16-15,4-2-14 0,-2-1-20 0,1-1-33 16,-1-2-88-16,3-4-137 0,-3 0-124 0,2-2-18 15,-3-2-152-15</inkml:trace>
  <inkml:trace contextRef="#ctx0" brushRef="#br3" timeOffset="-48244.98">20082 15665 2219 0,'0'0'256'0,"0"0"-286"0,0 0 46 0,0 0 49 16,0 0-5-16,0 0-33 0,0 0-28 0,0 0-3 15,0 0-20-15,149-58-16 0,-115 53-35 16,3 1-38-16,-4-1-36 0,-2-2-70 0,-1 3-140 16,-5-2-129-16,-9 2-382 0,-5 3 599 0</inkml:trace>
  <inkml:trace contextRef="#ctx0" brushRef="#br3" timeOffset="-47501.55">20494 15780 2026 0,'0'0'-83'0,"0"0"63"0,0 0 61 0,0 0 44 16,0 0-18-16,0 0-53 0,0 0-18 0,0 0 7 15,0 0-1-15,0 0 0 0,0 0 0 16,0 0-1-16,0 0-4 0,125 20-2 0,-109-11 4 16,-1 1-5-16,-4-1 5 0,0 1 0 0,-2-1 1 15,-3 2 3-15,-4-1 2 0,-2 1 4 0,0-2-1 16,-5 1 2-16,-1-1 3 0,-3 2-1 16,-1-3-1-16,-1 1 1 0,-2-1-3 0,1-1-1 15,2 0 3-15,0-3-6 0,3 0-1 0,1-2-3 16,3-1-12-16,2-1-7 0,1 0-3 15,1 0-3-15,5 0 2 0,1-3 2 0,3-1-3 16,3-2-2-16,-1 1-2 0,3 0 7 0,-4 2 5 16,5 1 2-16,-4 0 8 0,1 2 1 0,-3 0 4 15,0 3 0-15,1 0 3 0,-2 2-2 16,0 2 2-16,-3 0 5 0,-2 3 2 0,-3 0 11 16,3 2 5-16,-4 2 2 0,0-2 1 0,-1 2 1 15,-4 0-4-15,-2 0 0 0,1-1 1 0,-2 1-2 16,-2-2 3-16,-1-1-5 0,1-1 4 0,-2-1-1 15,-3 0 1-15,5-1 3 0,-3 0-1 0,1-1-7 16,-3-1-1-16,5 0-9 0,-1-2-12 16,1 1-4-16,0-3-21 0,3-1-21 0,0 1-22 15,0-2-36-15,2 0-44 0,-1-2-77 0,3-1-126 16,0-2-109-16,1 1 14 0,2 0-177 0</inkml:trace>
  <inkml:trace contextRef="#ctx0" brushRef="#br3" timeOffset="-47121.53">20567 15174 1817 0,'0'0'-143'0,"0"0"75"0,0 0 90 15,0 0 67-15,0 0 22 0,0 0-31 0,124 44-31 16,-96-19-9-16,0 4-2 0,0 3 0 0,0-1 1 16,-1 3-2-16,-5 0-2 0,2 4 1 15,-5-1 3-15,0 1-2 0,-2 0-2 0,-3 2-5 16,0-1-6-16,-2 0-7 0,-2-3-2 0,-3-1-2 15,-1-2-9-15,-2-1 4 0,0-2-8 0,-2 1 0 16,0-2 2-16,-2-1-3 0,0-2-1 16,0-1-9-16,0 1-6 0,-4-4-15 0,-2-2-19 15,2 1-19-15,-3-3-22 0,1 0-32 0,0-3-47 16,-1-1-88-16,3-2-86 0,-2-3-53 16,5-2 29-16,-1-3-133 0</inkml:trace>
  <inkml:trace contextRef="#ctx0" brushRef="#br3" timeOffset="-46812.33">21347 15459 2087 0,'0'0'-8'0,"0"0"-19"16,0 0 57-16,0 0 37 0,0 0 4 0,0 0-36 0,0 0-19 16,0 0-14-16,0 0-3 0,0 0-1 15,135-39-9-15,-117 43-6 0,-1-1-12 0,1 0-10 16,-2 0-19-16,-2 0-24 0,-1-1-42 0,0 1-87 15,-5 0-113-15,0-2-89 0,-3 1-247 0,-3-1 358 16</inkml:trace>
  <inkml:trace contextRef="#ctx0" brushRef="#br3" timeOffset="-46576.82">21338 15661 2250 0,'0'0'-21'16,"0"0"18"-16,0 0 43 0,0 0 8 15,0 0-18-15,0 0-9 0,0 0-7 0,0 0-10 16,0 0-2-16,0 0-2 0,0 0 0 0,0 0-4 16,132 17-3-16,-115-17-4 0,0 1-2 15,-2-3-2-15,-2 0-4 0,2 0-7 0,-4-1-21 16,3 1-24-16,-4 1-50 0,0 0-87 0,-1 0-158 15,-3 1-102-15,-5 0-541 0</inkml:trace>
  <inkml:trace contextRef="#ctx0" brushRef="#br3" timeOffset="-45121.45">21971 15410 1105 0,'0'0'35'15,"0"0"55"-15,0 0 59 0,0 0 19 0,0 0-47 0,0 0-62 16,0 0-29-16,0 0-22 0,0 0 0 16,0 0 8-16,0 0 8 0,0 0 7 0,0 0 3 15,0 0 11-15,44-100 3 0,-36 87 6 0,0 0-1 16,-3 2-4-16,3-1-6 0,-3-1-1 16,-1 2 2-16,0 2 4 0,-1 2 7 0,-1 3 3 15,-2 2-2-15,0 2-12 0,0 0-7 0,0 0-18 16,0 0-17-16,0 1-17 0,0 2-11 15,0 4 4-15,0 2 7 0,0 5 17 0,0 5-1 16,2 1 4-16,-2 1-3 0,0 1-5 0,1-2 8 16,0 2-10-16,2 0-2 0,-1-1-12 0,1 1-19 15,-3-3-26-15,2 2-33 0,0-2-34 16,-1-1-64-16,0 1-105 0,0-2-117 0,0-5-7 16,1-4-388-16</inkml:trace>
  <inkml:trace contextRef="#ctx0" brushRef="#br3" timeOffset="-44876.69">22430 15227 2233 0,'0'0'-52'16,"0"0"50"-16,0 0 48 0,0 0 21 0,0 0-23 15,0 0-19-15,0 0-10 0,0 0-4 16,0 0-4-16,-7 128-7 0,14-106 2 0,-3-3-7 16,2 0-3-16,-1-2-3 0,-1 0-8 0,-3-2-19 15,1 0-26-15,0-1-29 0,-1-2-47 16,0-1-61-16,-1-2-79 0,0-2-81 0,0-1-16 16,0-3 44-16,0 0-133 0</inkml:trace>
  <inkml:trace contextRef="#ctx0" brushRef="#br3" timeOffset="-44659.7">22282 15443 1822 0,'0'0'46'0,"0"0"29"16,0 0 34-16,0 0-5 0,0 0-57 15,0 0-41-15,0 0 1 0,0 0-1 0,0 0-2 16,0 0-3-16,0 0-1 0,134-28-3 0,-104 26-1 15,0 0-5-15,0 0-8 0,1 1-20 0,-1-3-31 16,-2 2-47-16,0 0-87 16,-1-2-114-16,-3 2-87 0,-9-1 10 0,-4 2-267 0</inkml:trace>
  <inkml:trace contextRef="#ctx0" brushRef="#br3" timeOffset="-44301.6">22903 15465 1603 0,'0'0'23'16,"0"0"47"-16,0 0 81 0,0 0-3 0,0 0-64 15,0 0-28-15,0 0-4 0,43-120-6 0,-39 107-1 16,1-1 3-16,-2 1 4 0,-1 1-2 16,0 1-2-16,-1 2 0 0,-1 1-1 0,0 2-1 15,0 2 3-15,0 0-4 0,0 3-4 0,0 0 1 16,0 1-12-16,0 0-10 0,0 1-11 0,-3 5-10 16,1 4 0-16,-2 4 1 0,-2 4 2 15,4 2 0-15,-2 2-4 0,1 1 1 0,2 0 1 16,1-1-4-16,0 1-5 0,0-2-12 0,0 2-27 15,1-1-30-15,0-3-58 0,2-2-26 0,0 0-45 16,-1-3-113-16,1 0-144 0,-1-5-41 0,-1-3-393 16</inkml:trace>
  <inkml:trace contextRef="#ctx0" brushRef="#br3" timeOffset="-44026.71">23258 15307 2023 0,'0'0'11'0,"0"0"44"0,0 0 65 16,0 0-10-16,0 0-53 0,0 0-31 15,0 0-5-15,0 0 5 0,0 0-7 0,0 0-3 16,0 0-7-16,0 0-3 0,0 0-3 0,0 0 1 15,0 126-8-15,-4-110 1 0,4-1-2 0,-2 1-9 16,1-3-7-16,-1-1-16 0,0 0-26 0,0 0-32 16,1-2-39-16,0-1-80 0,1 0-118 15,0-4-105-15,0-1-7 0,0-1-259 0</inkml:trace>
  <inkml:trace contextRef="#ctx0" brushRef="#br3" timeOffset="-43812.58">23162 15479 1631 0,'0'0'139'0,"0"0"-44"15,0 0 39-15,0 0 9 0,0 0-58 16,0 0-62-16,0 0-18 0,0 0 3 0,0 0-4 16,0 0 3-16,0 0-4 0,0 0-4 0,0 0-2 15,0 0 0-15,105-22-2 0,-87 19-5 16,1 0-4-16,0 0-16 0,-2 0-22 0,4-1-43 15,-3 2-79-15,-1-1-149 0,2-1-133 0,-8 2-144 16,-2-1 89-16</inkml:trace>
  <inkml:trace contextRef="#ctx0" brushRef="#br3" timeOffset="-43221">23757 15434 1019 0,'0'0'356'0,"0"0"-263"0,0 0 46 16,0 0 37-16,0 0-22 0,0 0-77 0,0 0-41 16,0 0-11-16,0 0-7 0,0 0-10 0,0 0 0 15,0 0 0-15,0 0 2 0,-116-19 4 0,108 26 1 16,-1 1 1-16,3 0-3 0,-1 2 2 15,3 0-2-15,-2 4 1 0,3 0-2 0,-2 1 5 16,0 1-6-16,3 0-4 0,0 1 0 0,2-2-12 16,0 2 3-16,3-1-2 0,3-1 0 15,0-1 2-15,2 0-1 0,-1-2-10 0,1 0-1 16,0-4 1-16,2-2 1 0,-1 0 10 0,1-1-2 16,-1-2 4-16,-2-1-2 0,2 0 6 0,1-2 4 15,-2 0 4-15,1-4 3 0,1-2 1 16,1-1 7-16,-1 0-3 0,0-3 3 0,0 0 3 15,-1 0-3-15,2-2 7 0,-3 0 0 0,1 0-1 16,-2-1-6-16,0 1 2 0,1-4-7 0,-3 2 1 16,0-2-2-16,-2-1-7 0,0 1-2 0,0-1-4 15,-3 2 3-15,0 0-7 0,0 0 5 16,-4 4-4-16,-4 0-1 0,0 4-6 0,-6 3-12 16,0 3-17-16,-2 1-34 0,-3 0-35 0,0 5-75 15,-3 5-153-15,7-3-199 0,4-3-792 0</inkml:trace>
  <inkml:trace contextRef="#ctx0" brushRef="#br3" timeOffset="-42372.65">22084 15842 261 0,'0'0'5'0,"0"0"5"0,0 0 25 16,0 0 15-16,0 0 10 0,0 0-1 0,0 0-16 15,0 0-16-15,0 0-17 0,0 0-5 16,0 0-5-16,0 0 4 0,0 0 10 0,0 0 27 16,-19-2 58-16,28 2 48 0,1 0 36 0,8-2 13 15,6 2-16-15,6 0-19 0,2 0-22 0,7 0-27 16,1 0-24-16,7 0-16 0,1 0-11 0,2 4-4 15,4-1-10-15,3 0-6 0,2 2-9 16,2 0-10-16,0-1-4 0,-3 1-3 0,3 0-4 16,-3 0-5-16,-1 2 1 0,1-2-7 0,-3 1 2 15,-4-1 0-15,2-1-1 0,-5 0 0 0,1 0-1 16,-2 0 2-16,-2 0 0 0,0-1 1 16,-3 1 0-16,-2-3 3 0,0 1-6 0,-4 1 5 15,-4-2 0-15,0 1-5 0,-2 0 3 0,-2 1-5 16,-2-2 5-16,-3 1-2 0,-2-2-2 0,-3 1-2 15,-3-1-2-15,1 3 0 0,-3-2 1 16,-1 1-1-16,-1 2-1 0,2-3-2 0,0 1-8 16,-1 1-3-16,-2-2-21 0,1 2-24 0,-1 0-6 15,-2-3-18-15,-1 1-6 0,-1-1-14 16,-4 1-43-16,1 1-68 0,-3-2-67 0,0 1-50 16,0 0 7-16,0 0-169 0</inkml:trace>
  <inkml:trace contextRef="#ctx0" brushRef="#br3" timeOffset="-41671.07">22700 16219 1576 0,'0'0'-116'0,"0"0"70"15,0 0 106-15,0 0 43 0,0 0-25 0,0 0-48 16,0 0-17-16,0 0-11 0,0 0-4 16,129-34-5-16,-99 34-2 0,1 1-1 0,-1 3-1 15,-3 1-5-15,-5 2-3 0,-2 0 4 0,-4 1-3 16,-3 0 13-16,-5 1 4 0,-3 0 4 0,-2-1 11 15,-3 0 6-15,0 2 10 0,-5-1 0 0,-4 0 8 16,-2 3-4-16,-4-2-3 0,-1 0-1 16,-3 1-2-16,-1 0-2 0,-2 0-3 0,4-1 4 15,1 0-8-15,3-1-3 0,5-2-6 0,2 0-8 16,3-2-10-16,3 0-3 0,1-2 2 0,0 1-5 16,4-2 8-16,1 2 0 0,5-2-4 15,0 1-1-15,1-1 3 0,5-1-4 0,-1 0 2 16,5-1 7-16,-3 2-6 0,-2-2 5 0,3 0-4 15,-5 0 0-15,4 0 0 0,-4 0 4 16,3 1 6-16,-3 0-2 0,2 0 5 0,-1 3 1 16,-3-1-1-16,0 1-5 0,-2 0 6 0,-4 1-4 0,-1 1 4 15,-2 1 12-15,-2 0 2 0,-2 0 7 16,-5 1-1-16,-2 2 4 0,1-1-2 0,-6 1 8 16,2 1 6-16,-6-1 2 0,3-1 4 15,-2 0-2-15,-2-1-2 0,3 1-11 0,0-1-2 16,-2 0-13-16,1-3-7 0,2 2-2 0,1-1-4 15,2-1-6-15,3-2-14 0,-1-1-13 16,5 0-40-16,1-2-45 0,2 0-109 0,1 0-210 16,1 0-82-16,0 0-460 0</inkml:trace>
  <inkml:trace contextRef="#ctx0" brushRef="#br3" timeOffset="-41243.9">24205 15959 1447 0,'0'0'472'0,"0"0"-492"0,0 0 43 16,0 0 52-16,0 0 3 0,0 0-43 0,0 0-29 16,0 0-6-16,0 0-2 0,0 0 0 15,0 0-9-15,0 0-5 0,0 0-17 0,131-34-26 16,-107 34-33-16,-3 0-68 0,-1 0-104 0,-5 0-89 16,0 3-39-16,-7-1-20 0,-4 1 92 0</inkml:trace>
  <inkml:trace contextRef="#ctx0" brushRef="#br3" timeOffset="-41062.04">24186 16144 1583 0,'0'0'-2'0,"0"0"-34"0,0 0 50 0,0 0 36 15,0 0-10-15,0 0-23 0,0 0-27 16,0 0-28-16,0 0-27 0,144-14-48 0,-106 8-50 15,-3-1-47-15,-1-1-52 0,-1 1-11 0,-10 1 17 16,-9 1-20-16</inkml:trace>
  <inkml:trace contextRef="#ctx0" brushRef="#br3" timeOffset="-40654.58">24584 15540 2309 0,'0'0'-99'0,"0"0"53"16,0 0 61-16,0 0 30 0,0 0-6 0,0 0-21 15,0 0-12-15,0 0-5 0,0 0-6 0,0 0 1 16,141-70-3-16,-117 76 2 0,2 1 0 15,-6 2-7-15,0 2 3 0,-6 1-2 0,-4-1-1 16,-1 4 1-16,-8-1 5 0,-1 0-1 0,0 0 7 16,-4 0 7-16,-5-2 3 0,-2 2 6 15,-2 1 2-15,1-1 7 0,0 2 4 0,1-1 7 16,1-1 5-16,1 0-4 0,2 0-3 0,3-1-6 16,1 0-1-16,1-1-7 0,1 1 3 0,1-1-12 15,0-1-3-15,4-2 1 0,0-1-7 0,4 1 5 16,3-3-9-16,5 1-2 0,-2-1-9 15,4 0-5-15,2-3-11 0,0-2-20 0,2 1-20 16,-2-2-26-16,-1 0-32 0,-2 2-46 16,1-2-71-16,0 0-110 0,-3 0-85 0,-3 0 10 15,-6 1-108-15</inkml:trace>
  <inkml:trace contextRef="#ctx0" brushRef="#br3" timeOffset="-40087.75">24662 16212 1611 0,'0'0'53'0,"0"0"-28"16,0 0 37-16,0 0 34 0,0 0-24 0,0 0-50 16,0 0-22-16,0 0 2 0,0 0-3 15,0 0-4-15,0 0-4 0,0 0-4 0,137-39-5 16,-103 35-3-16,2 0 4 0,-2 0 1 0,0 0-1 16,-3 2 4-16,-2 1-6 0,0-1-6 0,-2 1-12 15,0 0-21-15,-5 1-60 0,-1 0-85 0,-2 0-88 16,-6 0-61-16,-3 0 35 0,-2 0-76 0</inkml:trace>
  <inkml:trace contextRef="#ctx0" brushRef="#br3" timeOffset="-39437.66">24721 16405 1947 0,'0'0'18'0,"0"0"0"16,0 0 54-16,0 0 17 0,0 0-30 0,0 0-34 16,0 0-24-16,0 0 7 0,0 0-3 0,0 0-2 15,0 0-5-15,0 0 2 0,0 0-5 0,0 0 0 16,119-26 8-16,-101 30-6 0,-3 0 3 0,-1 1-1 15,-2 1 0-15,-3-2 0 0,0 2 0 0,-2-1 3 16,-1 0-3-16,-2-1 2 0,0 0-1 0,-2 1-2 16,-1 0-4-16,-1 2 7 0,0-2-7 15,0 1 8-15,-3 0 4 0,-3 1-3 16,1 0 3-16,-4-1-9 0,0 1 4 0,-1 1-2 0,-2 1 6 16,0-1 4-16,-3 0 0 0,1 0 2 15,1 0-5-15,-2-1 3 0,6-2-5 0,5 0 0 16,-1-2-5-16,4 0-6 0,1-1-1 0,0-1-1 15,4 0-4-15,2-1-2 0,4 0 5 16,4 0-10-16,-1 0 8 0,-1-2-3 0,5 0-2 16,-5 1 4-16,1-1 2 0,1 1 4 0,-1 1-3 15,-1 0 7-15,-2 0-1 0,2 0 2 0,-2 0 4 16,-1 3 3-16,1 0-3 0,-1-1 6 16,-5 2 1-16,3 1-4 0,-1-3 7 0,-1 3-5 15,2-3 4-15,-3 3-3 0,3-2 3 0,-5 1-5 16,3 1-5-16,-3-1 9 0,-1 2-5 0,-1 1 9 15,0 0 2-15,-3 0 0 0,-2 1 3 0,-3 0 2 16,1 1 9-16,-1 2-1 0,-3-1 1 0,1 1 1 16,0-2 2-16,-1 0-6 0,0 2 6 15,1-2-8-15,-3 2-9 0,2-2 3 0,-1-1-3 16,2 1 5-16,0-3-4 0,-1 1 2 0,1-1-12 16,1-2-9-16,-2 1 6 0,3-1-9 0,1-1 6 15,1-1-7-15,-1-1-9 0,3 1-22 16,-2-2-34-16,2 0-45 0,-3 1-70 15,1-1-100-15,-2 1-145 0,1-1-97 0,5 1-447 0</inkml:trace>
  <inkml:trace contextRef="#ctx0" brushRef="#br3" timeOffset="-33805.07">16063 13818 585 0,'0'0'-28'0,"0"0"21"0,0 0 30 15,0 0 30-15,0 0 4 0,0 0-13 16,0 0-18-16,0 0-18 0,0 0-3 0,0 0 7 16,0 0 8-16,0 0 6 0,5-24 14 0,-5 24 24 15,2 1 31-15,1 5 30 0,0 3 15 0,-2 4-2 16,2 3-14-16,2 6-15 0,-2 4-17 16,-2 5-17-16,0 3-17 0,-1 1-14 0,0 3-6 15,0 2-7-15,0 0-1 0,-1 0-5 0,-1 4-4 16,-6 0 0-16,2 0-5 0,-1 4-1 15,-3-1-2-15,-1 1-2 0,-2 3-1 0,-2-3-3 16,1-2-3-16,-3 0-1 0,-2-3-2 0,0-3 1 16,2 0 3-16,-3-2-2 0,1-4 3 15,3-2-2-15,1-4 0 0,3-3 1 0,0-3 1 16,1-5 0-16,5-3-1 0,0-4 0 0,1-3 1 16,1-3 3-16,2-2 9 0,1-2 4 0,1 0 0 15,0 0-7-15,0-2-13 0,0-5-15 0,0-4-5 16,0-4-2-16,1-3 7 0,6-2 2 0,-1-2 0 15,2 2 5-15,1 1-3 0,1 3 3 16,-2 1 3-16,2 4-6 0,0 2 1 0,-1 2-3 16,0 1-4-16,2 3 2 0,-1 2 0 0,1 1 0 15,4 1 3-15,-1 5 1 0,1 4 4 0,-2 2 5 16,2 2 1-16,-2 2 4 0,-2 0-4 16,1 3-2-16,-3 1 2 0,-1 2-2 0,2 2 2 15,-4 2 4-15,-1 3-2 0,-3 2 2 0,1 2 1 16,-1 2-6-16,-2-1 4 0,0 1 0 15,0 1 1-15,0 0 1 0,2-2-4 0,-2-1 1 16,0-3 1-16,0 0 1 0,0-4 2 0,1-1-5 16,5-1-3-16,-1-2 1 0,0-2-4 0,1-1 4 15,2-1 3-15,0-2-4 0,1 0 3 16,0-2-1-16,2 0 1 0,-3-2 0 0,1 0 0 16,1-2-3-16,0 1-3 0,-1-3 0 0,0-2-3 15,2 0 1-15,-1-1-4 0,0-2 0 0,2-1-8 16,-1-2-3-16,3 0-9 0,-2 0-21 0,0-4-26 15,1-2-40-15,1-2-60 0,0 1-103 16,-2-4-82-16,-2 3 7 0,-1 2-292 0</inkml:trace>
  <inkml:trace contextRef="#ctx0" brushRef="#br3" timeOffset="-33215.74">15064 14819 917 0,'0'0'254'15,"0"0"-266"-15,0 0 85 0,0 0 33 0,0 0-6 16,0 0-55-16,0 0-50 0,0 0-14 0,0 0 15 16,0 0 48-16,0 0 1 0,0 0-9 15,0 0-9-15,0 0-3 0,89-1-6 0,-59 0-8 16,1-3-4-16,-4-1-21 0,1 1-18 0,-4-1-26 16,-1 0-43-16,-3 2-55 0,-4 1-68 15,-2-1-39-15,-3 2 21 0,-5 1-113 16,-2 0 145-16</inkml:trace>
  <inkml:trace contextRef="#ctx0" brushRef="#br3" timeOffset="-32854.9">15099 14619 1721 0,'0'0'363'0,"0"0"-486"0,0 0 79 0,0 0 57 16,0 0 30-16,0 0-8 0,0 0-37 16,0 0-12-16,0 0 6 0,0 0 12 0,0 0 3 15,0 0 6-15,0 0-3 0,0 0 2 0,-71 66 2 16,57-53-2-16,-3 0 2 0,-3 2 4 0,-4 2 8 16,1 1 4-16,-2-1 3 0,2 0 0 15,0 0-5-15,2-2-2 0,3 2-3 0,-2-2-5 16,5-1-4-16,0 0-2 0,3 1-3 15,2 2-6-15,4-5-1 0,3 1-4 0,3-2-6 16,0 0 3-16,8-2 0 0,1 2-2 0,4-2 6 16,5 2-3-16,-1-3-2 0,3 0 3 0,1-1-1 15,4-2-2-15,4-1-3 0,-1 0-6 0,1-1-10 16,0 0-19-16,2 0-32 0,-3 0-44 0,0 2-85 16,2-2-111-16,-3 1-83 0,-6-2 20 15,-6 0-327-15</inkml:trace>
  <inkml:trace contextRef="#ctx0" brushRef="#br3" timeOffset="-31584.51">13123 14523 2318 0,'0'0'-112'16,"0"0"57"-16,0 0 46 0,0 0 41 0,0 0 10 16,-37-118-10-16,38 97-23 0,4 1-9 15,4-1 0-15,3-1-2 0,1 2 0 0,0 3 1 16,-2 2 0-16,5 4 1 0,-4 3-2 0,0 3-1 15,-2 4-4-15,1 1 1 0,0 4 6 0,-2 8 7 16,1 3 5-16,0 4-1 0,-1 2-2 16,-3 5-7-16,0 0-3 0,-1 2-2 0,-1-1-5 15,-3 0 0-15,-1-2 3 0,0-2-1 0,0-3 2 16,0-4 3-16,0-5-1 0,0 0 3 16,0-4 2-16,0-3 5 0,-1-1 8 0,0-2 7 15,1-1 5-15,-2 0-16 0,2-6-19 0,-1-3-11 0,1-6-13 16,0-2 10-16,0-5 11 0,1-4 0 15,3 2 0-15,2 0 0 0,-1 1-2 16,2 0 3-16,-2 2 2 0,3 3-1 0,-1 4-3 16,-1 1-1-16,1 5-2 0,0 3-5 0,0 4-6 15,0 1 4-15,1 1 6 0,-1 8 10 0,-1 2 13 16,2 6 4-16,-1 2-1 0,-2 3-2 0,4 2-2 16,-2 1-5-16,-1 1 0 0,0-1-2 15,-1-3 2-15,1-4-2 0,-1-1 2 0,1-3 0 16,-2-2-1-16,1-4 1 0,-3-2 1 0,3-3 0 15,-4-1 12-15,0-2 13 0,1 0 12 0,-1-4 6 16,1-5-8-16,2-3-13 0,0-4-14 0,1-2-4 16,0-4-3-16,1-2-3 0,-1-2 2 15,1 1-2-15,-3-1-5 0,3 0 5 0,-2 0 1 16,1 0 0-16,0 4 4 0,-2 2-4 0,2 2 0 16,-2 6 3-16,-1 3-1 0,1 4 7 0,-2 3-3 15,-1 2-2-15,1 0 3 0,0 3 1 0,1 5 2 16,4 2 4-16,-2 3-8 0,4 2-3 0,-2 0-1 15,3 0-4-15,-1 0 2 16,2 0-4-16,-1-2-5 0,1 0-2 0,3-1-11 16,0 0-10-16,1-3-15 0,3-1-12 0,-2-2-14 15,4-3-15-15,0-2-17 0,1-1-16 0,-1 0-29 16,2-5-22-16,1-3-12 0,-3-2 2 0,2-1 31 16,-2-1 39-16,-2 0 42 0,0 0 36 0,-3-2 27 15,0 1 18-15,-4-3 17 0,0 2 15 0,-1-2 8 16,-4-1 10-16,0 1 12 0,-3 1 16 15,-1 0 15-15,-1 2 17 0,-2 2 7 0,-5 3-8 16,-4 0-11-16,2 3-11 0,-1 2-14 0,-2 2-10 16,-1 1-7-16,-3 0-15 0,2 5-10 15,-3 4-4-15,3-1-6 0,1 2-6 0,0 1-7 16,3 1-10-16,4 0-6 0,-1 0-5 0,3-1 0 16,1 1-2-16,3-2-3 0,0 1-1 15,0-3-1-15,7-2-4 0,-1 0 3 0,1-1 0 0,3-3 2 16,0-2 4-16,1 0 4 0,-2 0 1 15,1 0 2-15,1-2-2 0,-2-2-2 0,-1 1 1 16,-1-1 2-16,0 2-2 0,-1-2 2 16,-1 1-3-16,1-1-2 0,1 2-1 0,-1 1-1 15,1-1 1-15,-1 2 1 0,0-1 0 0,4 1 0 16,0-1-4-16,-1 1-6 0,1 0-6 16,1 0-15-16,0 0-18 0,2 0-22 0,1 0-36 0,-1 0-46 15,-1 0-50-15,0 0-53 0,0 0-75 0,1 0 6 16,-1-1 54-16,-4-1-234 0,-4 0 506 0</inkml:trace>
  <inkml:trace contextRef="#ctx0" brushRef="#br3" timeOffset="-31378.5">14342 14036 667 0,'0'0'749'15,"0"0"-653"-15,0 0 44 0,0 0 42 16,0 0-4-16,0 0-80 0,0 0-64 0,0 0-16 15,0 0-1-15,0 0-4 0,0 0 0 0,0 0-7 16,-99 117-5-16,92-94-1 0,-2 0-11 0,-1 0-2 16,3 0-11-16,-3 0-12 0,2-2-22 15,-1-3-35-15,1 1-60 0,2-5-82 0,1-2-92 16,1-3-43-16,3-2 54 0,1-3 19 0,0-3 18 0</inkml:trace>
  <inkml:trace contextRef="#ctx0" brushRef="#br3" timeOffset="-31188">14121 14089 1056 0,'0'0'416'0,"0"0"-277"0,0 0 22 0,0 0 4 15,0 0-16-15,0 0-81 0,0 0-34 16,0 0 12-16,0 0 5 0,0 0-5 0,0 0-12 16,0 0-12-16,0 0 0 0,0 0-12 0,139 79-6 15,-112-66-3-15,-3-3-12 0,1 0-9 0,-3 0-27 16,1-1-49-16,-4-1-66 0,3-1-134 0,-5 0-178 15,-3-4-58-15,-6 0-254 0</inkml:trace>
  <inkml:trace contextRef="#ctx0" brushRef="#br3" timeOffset="-30597.31">14570 13807 273 0,'0'0'192'0,"0"0"68"16,0 0 77-16,0 0 22 0,0 0-73 0,0 0-127 16,0 0-56-16,0 0-4 0,0 0 8 0,0 0-3 15,0 0-25-15,0 0-24 0,0 0-27 16,70-13-11-16,-48 6-9 0,-1-1-11 0,2 2-12 16,-2-1-20-16,-1 3-35 0,-2-1-58 0,-2 3-103 15,-3 1-153-15,-2 1-90 0,-3 0-33 0,-4 0-112 0</inkml:trace>
  <inkml:trace contextRef="#ctx0" brushRef="#br3" timeOffset="-30411.3">14564 14052 2187 0,'0'0'-41'0,"0"0"29"0,0 0 48 16,0 0 18-16,0 0-33 0,0 0-16 0,0 0-3 15,0 0-5-15,0 0-15 0,0 0-25 16,0 0-28-16,137-59-35 0,-116 48-58 0,4 0-77 16,-5 1-96-16,-2 1-42 0,-3 2 39 0,-7 2-210 15</inkml:trace>
  <inkml:trace contextRef="#ctx0" brushRef="#br3" timeOffset="-30204.67">14897 13677 2034 0,'0'0'-9'0,"0"0"37"0,0 0 44 0,0 0 47 15,0 0-29-15,0 0-42 0,-27 132-15 0,33-109-5 16,2 0-6-16,-2 0-5 0,3 0-6 0,0-2-7 16,0-2-2-16,1-2-4 0,-1-2-19 0,2-2-20 15,-1-2-32-15,1-3-51 16,1-4-50-16,-1 0-90 0,-3-4-130 0,5 0-36 15,-4-2-233-15,-4-1 350 0</inkml:trace>
  <inkml:trace contextRef="#ctx0" brushRef="#br3" timeOffset="-30038.12">14869 13460 2184 0,'0'0'-39'0,"0"0"32"0,0 0 28 15,0 0 49-15,0 0-30 0,0 0-65 0,0 0-34 16,0 0-19-16,0 0-17 0,0 0-72 16,0 0-125-16,0 0-122 0,0 0 2 0,0 0-315 0</inkml:trace>
  <inkml:trace contextRef="#ctx0" brushRef="#br3" timeOffset="-29319.6">15307 13850 1612 0,'0'0'-61'0,"0"0"71"16,0 0 112-16,0 0 21 0,0 0-67 0,0 0-40 15,0 0 2-15,0 0 7 0,0 0-2 0,0 0-4 16,0 0-7-16,0 0-3 0,0 0-1 0,-99-91-1 16,77 91-1-16,2 6-3 0,1 2 0 15,0 1 2-15,0 0 1 0,3 3-1 0,1 2-5 16,0 0-5-16,4 2-7 0,2 0-5 16,3 0-1-16,-1 1-3 0,5-2-2 0,1 0-2 0,1-1-5 15,2-1-2-15,7-2-1 0,0 0 0 16,1-2 2-16,3-2 0 0,0 0 5 15,2-3-4-15,0 0 3 0,1-3 0 0,-1-1-3 16,2 0 5-16,-3-2-1 0,1-4 2 0,-2-1 2 16,-2-1 1-16,-1-1-2 0,-2-1 0 0,0 0 0 15,-1-1-2-15,1-2 2 0,-3 0-2 0,0 2 2 16,-1 0 2-16,-2 1-1 0,1 2 4 0,-3 2-2 16,1 2 2-16,-1 0 4 0,0 3 2 0,0 0-2 15,0 1-4-15,0 0-12 0,0 0-9 16,0 2 4-16,0 3 1 0,0 3 9 0,0 1 5 15,0 2-2-15,4 0 0 0,0-1-2 0,1-1-3 16,2 1 3-16,-1-2-2 0,0 0 2 0,4-3 3 16,-1 0-5-16,-3-3 4 0,2 1 1 15,-1-3 1-15,-1 0 7 0,-1 0 1 0,1-4 4 16,1-2-2-16,-1 0-1 0,1-2-2 0,1-3 1 16,-3 1-2-16,3-2 1 0,-1 0 2 15,-2-1 0-15,2 0 2 0,-2-1-3 0,4 1 1 0,-4-2 1 16,0 1-1-16,1 1-1 0,-2 3 3 15,1 1 0-15,1 1-2 0,-4 3 3 16,2-1-6-16,-1 4 0 0,-3 1 0 0,1 1-3 16,0 0 4-16,0 0 8 0,2 2 6 0,1 4 3 15,-2 1 2-15,3 2-7 0,1 0-4 0,1 3-7 16,-1-2 0-16,1 1-2 0,6-2-3 0,-3 0 3 16,1-1-5-16,-1-1-2 0,1-1-6 0,-1-1-8 15,1-1-11-15,-3-2-13 0,-1-1-19 16,0-1-31-16,-1 0-28 0,-1 0-63 0,-2-4-126 15,2-3-126-15,-2 2-10 0,-2 0-390 0</inkml:trace>
  <inkml:trace contextRef="#ctx0" brushRef="#br3" timeOffset="-28903.73">15503 13291 2081 0,'0'0'-7'0,"0"0"34"0,0 0 11 0,0 0 55 16,0 0-21-16,0 0-39 0,0 0-1 0,0 0 3 16,0 0 2-16,1 130 1 0,4-103 2 0,-1 0 0 15,2-1-6-15,-1 1-9 0,3-4-2 16,0-2-10-16,1-3-3 0,2 0-3 0,-1-4-5 16,0-1 1-16,1-1 0 0,-2-4 0 0,1-1-1 15,-1-4-2-15,2 0 0 0,-3-3-3 0,0 0 3 16,3 0-1-16,-1-6-2 0,3-1 0 15,-1-1-3-15,-1-3-2 0,1 1 2 0,0 0 1 16,-1 4 0-16,-1 0 1 0,-1 3-1 0,-1 0 0 16,0 2 0-16,-1 1 0 0,-3 0 1 15,1 4 0-15,-1 3 2 0,-2 0 3 0,1 1 2 16,-3 3-2-16,0 2 3 0,0-3-2 0,0 2 2 16,-5-2 0-16,1 0 1 0,-2 1 2 0,-1-2 1 15,-2 1 1-15,-1 0 2 0,-3-2-1 0,0 2-1 16,-3-2-2-16,2-1-3 0,-4 0 0 15,2 2-1-15,1-3-4 0,-4 0 0 0,7-1-6 16,0-2-8-16,3-1-16 0,2-2-26 16,5 0-46-16,-3 0-74 0,3 0-144 0,2-4-182 15,0 1-15-15,0 0-454 0</inkml:trace>
  <inkml:trace contextRef="#ctx0" brushRef="#br3" timeOffset="-28468.43">16028 13501 1256 0,'0'0'609'0,"0"0"-553"0,0 0 46 0,0 0 47 15,0 0-7-15,0 0-64 0,0 0-21 16,0 0 0-16,0 0-15 0,0 0-17 0,0 0-13 16,0 0-9-16,0 0-1 0,0 0 2 0,-81-26-1 15,65 38 0-15,-1 1-1 0,-1 2-1 0,6 0 0 16,0 2-1-16,1-2 2 0,4 0-4 15,0 2 1-15,5-3-1 0,2-2-6 0,0 0-1 16,5-1-2-16,1-4-1 0,3 0 0 0,1-2 4 16,0-3 2-16,0-1 0 0,1-1 4 15,-1 0 1-15,1-4 1 0,2-2 2 0,-2-2-1 16,1-3-3-16,-2 1 1 0,0-1 1 0,0 0 1 16,-1 0 3-16,-3-1-3 0,3 0 2 15,-3 0-2-15,1 1 1 0,-1 0 3 0,-4 1-1 0,0 3 5 16,1 0 5-16,-3 3 2 0,2 3 2 0,-2 1 0 15,0 0-8-15,0 0-1 0,0 2-2 16,0 4-3-16,-2 3 1 0,1 3 0 0,-2 1-2 16,1-1 0-16,2 1-2 0,0 0-1 0,0-2-1 15,0 1-2-15,0-2 2 0,3-1-7 0,3-2-8 16,0 0-7-16,0-1-15 0,2-3-9 16,-1-2-15-16,0-1-32 0,3 0-34 0,-2-3-73 15,2-4-113-15,-1 0-92 0,-2-1-21 0,-2 1 66 16,-3 3-178-16</inkml:trace>
  <inkml:trace contextRef="#ctx0" brushRef="#br3" timeOffset="-28262.94">15956 13218 2391 0,'0'0'15'0,"0"0"26"0,0 0 16 16,0 0 27-16,0 0-18 0,0 0-34 0,0 0-12 15,0 0 0-15,-41 120-8 0,56-106-8 0,2-1-1 16,3-4-2-16,0-1-1 0,5-3-4 16,0-2-13-16,0-3-22 0,0 0-35 0,-4 0-49 15,0-4-54-15,-1-2-102 0,-2 0-177 0,-5 1-54 16,-7 2-557-16</inkml:trace>
  <inkml:trace contextRef="#ctx0" brushRef="#br0" timeOffset="-11640.75">2199 15727 940 0,'0'0'-40'0,"0"0"80"0,0 0 68 16,0 0 43-16,0 0-5 0,0 0-33 0,0 0-20 15,0 0-24-15,0 0-15 0,0 0-14 0,0 0-8 16,0 0-7-16,-14-25 1 0,14 30-4 0,0 3 2 16,0 4 3-16,0 1 3 0,4 5-2 15,1 3-3-15,-3 0 1 0,5 4-5 0,-4 0-2 16,2 0-4-16,0 2-2 0,-1-1-7 0,2 0-2 15,-3-3 0-15,1 1-5 0,-1-3 5 16,-2 0-2-16,1 0-1 0,2-2 0 16,-2-1-1-16,-1-2-2 0,0-1 0 0,1-3 2 0,2 0-4 15,-1-4 1-15,-1 1-7 0,-1-4-2 0,2-3-5 16,-1-1 2-16,-1-1 9 0,-1 0 6 0,1 0 15 16,-1 0 15-16,0 0 11 0,0-1 12 0,0-1 14 15,0 0-7-15,0-2-10 0,-6 0-15 0,2-2-21 16,-5 0-6-16,0 0 0 0,0 0-2 15,-3 2 1-15,1-1-2 0,-1 1 2 0,-4 2 1 16,2-1 3-16,-3 1 2 0,3 1-5 0,-5 1-7 16,3 0-2-16,1 0-8 0,-2 2-1 15,2 4 9-15,-3-1-3 0,3 3 4 0,-1 2-1 16,4 0 2-16,-1 1-2 0,2-1 2 0,0 0-1 16,6-1-6-16,-4 0 1 0,7 2-5 0,0-2-5 15,2 1-7-15,0-1-2 0,2 1-6 0,2-2 4 16,5 1 5-16,1 0 6 0,0-2 3 15,2 0-3-15,1-1 6 0,2-3-11 0,-2-1 6 16,4 0 0-16,-4-2-6 0,5 0 1 16,-3 0-9-16,2-3-13 0,1-1-41 0,1-3-47 15,-3-1-71-15,1-1-91 0,1 0-96 0,-7 0 34 16,-4 5-258-16</inkml:trace>
  <inkml:trace contextRef="#ctx0" brushRef="#br0" timeOffset="-11212.18">2339 15518 1787 0,'0'0'-153'0,"0"0"92"16,0 0 64-16,0 0 60 0,0 0-21 16,0 0-37-16,0 0-8 0,0 0 4 0,0 0 6 15,0 0-2-15,0 0 0 0,0 0-5 0,0 0 3 16,0 0-5-16,98-40 2 0,-87 42 2 0,-2 2-2 16,-2-1 1-16,1 3 0 0,0 0 4 0,-3 0 6 15,0 1 13-15,-4 3 17 0,0-1 14 0,-1 1 7 16,0 2 5-16,0 0-6 0,-2 2-9 15,-3 0 1-15,0 1-7 0,-2 0 2 16,1 0-2-16,-1 0-4 0,3 0-4 0,-2-2-7 0,3 1-3 16,-2-1-8-16,3-1-4 0,1-2-5 0,1-1-2 15,0 0-8-15,0-1 0 0,0-1-15 16,1 0-11-16,2-1-6 0,4-1-14 0,2 1-3 16,2-3-4-16,0 0-10 0,6 1-25 0,3-4-28 15,1 0-48-15,1 0-58 0,1 0-80 0,3-4-79 16,-7 2 19-16,-8 0-208 0</inkml:trace>
  <inkml:trace contextRef="#ctx0" brushRef="#br0" timeOffset="-10894.87">2917 15753 1554 0,'0'0'233'0,"0"0"-288"0,0 0 90 0,0 0 71 16,0 0-28-16,0 0-52 0,0 0-11 16,0 0 11-16,0 0 8 0,0 0 8 0,0 0 0 15,0 0-1-15,-24 135-1 0,18-114-9 0,4 3-1 16,0 0-11-16,0 0-1 0,0 0-9 15,4 0 0-15,-2 1-4 0,0-2-13 0,2 0-2 16,2-3-14-16,3-2-14 0,3 0-20 0,-1-3-36 16,2-1-48-16,1-3-56 0,0-2-74 0,7-3-84 15,-1-2-21-15,-4-4 27 0,-4 0-61 0</inkml:trace>
  <inkml:trace contextRef="#ctx0" brushRef="#br0" timeOffset="-10676.4">3371 15801 1711 0,'0'0'22'0,"0"0"39"0,0 0 54 16,0 0-21-16,0 0-56 0,0 0-14 0,0 0 2 16,0 0 3-16,0 0 6 0,-95 126 0 15,82-106 0-15,1 0-8 0,-1 0-3 0,-2-1-13 16,3 0-9-16,1-2-11 0,1-3-19 0,1-2-29 15,1-4-40-15,5-2-45 0,0-1-76 16,0-3-84-16,2-2-80 0,0 0 5 0,0 0-115 16,1 0 307-16</inkml:trace>
  <inkml:trace contextRef="#ctx0" brushRef="#br0" timeOffset="-10487.87">3048 15905 994 0,'0'0'224'0,"0"0"-15"0,0 0 1 0,0 0-56 15,0 0-106-15,0 0-46 0,0 0 5 0,0 0 20 16,0 0 17-16,0 0 19 0,0 0 6 0,0 0-4 16,0 0-15-16,79 50-12 0,-65-39-9 15,5 0-18-15,0 0 1 0,-1-1-9 0,0 1-15 16,3-2-14-16,1 1-30 0,-1-1-47 0,-5 1-55 16,3-2-83-16,-2 0-163 0,-4-1-25 15,-6-2-401-15</inkml:trace>
  <inkml:trace contextRef="#ctx0" brushRef="#br0" timeOffset="-10209.41">3534 15908 1972 0,'0'0'-70'15,"0"0"40"-15,0 0 90 0,0 0 26 0,0 0-37 16,0 0-16-16,0 0 4 0,0 0 9 16,0 0 6-16,-7 129-7 0,13-110-2 0,-1 0-9 15,2 2-7-15,-2 0-9 0,2-1-3 0,0 1-6 16,-1-2-11-16,3-3-5 0,0-1-8 0,-1-1-12 16,0-3-13-16,2 0-16 0,-3-3-29 0,1-1-32 15,0-2-41-15,0-1-67 16,-4-3-86-16,1-1-96 0,-3 0 34 0,0 0-230 0</inkml:trace>
  <inkml:trace contextRef="#ctx0" brushRef="#br0" timeOffset="-10011.1">3417 16136 2234 0,'0'0'-53'0,"0"0"18"0,0 0 75 15,0 0 12-15,0 0-44 0,0 0-9 0,0 0 11 16,0 0 11-16,0 0 5 0,0 0-1 16,0 0-7-16,127-47-5 0,-103 37-10 0,4-1-7 15,-3 0-20-15,3 1-56 0,-2 0-92 0,-3 1-140 16,-6 3-204-16,-7 2-675 0</inkml:trace>
  <inkml:trace contextRef="#ctx0" brushRef="#br0" timeOffset="-9384.65">3842 16097 1568 0,'0'0'67'16,"0"0"23"-16,0 0 58 0,0 0-19 16,0 0-78-16,0 0-25 0,0 0 7 0,0 0 6 15,0 0 10-15,0 0-3 0,0 0 0 0,0 0-4 16,0 0-6-16,0 0-4 0,-19 106-7 0,18-93 2 16,0 0-9-16,1-1 0 0,0 1 0 0,0 1-3 15,0-1 0-15,0 0-3 0,0-3-1 16,0 1-7-16,0-3 2 0,0 0-6 0,2-2 2 15,4 0-2-15,-3-2 7 0,4 0-5 0,-2-2-4 16,3-2 11-16,3 0-10 0,-1 0 10 0,2-5 4 16,3-2-2-16,-3-2 0 0,1-1-1 15,1 0 1-15,-1 0-9 0,-3 1 5 0,0 1-3 16,-1 1-3-16,-4 2 1 0,2 2 0 0,-3 1-2 16,1 0-3-16,-3 2 4 0,1 0-4 15,2 0 1-15,-3 0 0 0,-1 4 4 0,1 1-5 0,2 0 6 16,-2 2 0-16,-1 1-4 0,0 1 5 15,0-1-3-15,0 4 5 0,-1 0-5 16,0-1 4-16,0 3-4 0,0 0-6 0,-1 1 5 16,-1 3-9-16,2 1 1 0,-2 2-5 0,0 0-14 15,-2-2-36-15,3-1-48 0,0-2-73 0,0-4-136 16,1-1-196-16,0-5-109 0,0-3-178 0</inkml:trace>
  <inkml:trace contextRef="#ctx0" brushRef="#br0" timeOffset="-9144.24">4248 16136 2209 0,'0'0'-86'0,"0"0"60"0,0 0 117 16,0 0 28-16,0 0-63 0,0 0-16 0,0 0 1 15,0 0 4-15,0 0-1 0,0 0 0 0,0 0-11 16,61 135-1-16,-59-114-3 0,-2 0-16 16,3 2 3-16,-3 1-21 0,-5 0-22 0,-2-1-40 15,3 0-63-15,-4-1-101 0,5-2-213 0,-4-7-152 16,5-5-604-16</inkml:trace>
  <inkml:trace contextRef="#ctx0" brushRef="#br0" timeOffset="-8487.05">4558 15692 1545 0,'0'0'185'0,"0"0"-248"0,0 0 71 16,0 0 60-16,0 0-1 0,0 0-38 0,0 0-3 16,0 0 17-16,0 0 14 0,-5 130 11 0,13-93-6 15,2 2-12-15,0-1-13 0,0-2-13 16,1 0-5-16,-1-3-12 0,-2-2 2 0,-2-2-3 16,1-1-1-16,-4-1 2 0,1-3 2 0,-1-2-3 15,-2-2 1-15,-1-3 6 0,0-5-7 16,0-1 5-16,0-4 0 0,0-4 2 0,0-2 14 15,-1-1 1-15,-1-1 6 0,-3-7-11 0,2-2-10 16,-6-4-3-16,4-4-5 0,-4-2 2 0,-1-2 2 16,-1-4-5-16,1-1 1 0,0-3 2 15,-4-4-7-15,4-3 3 0,2-3-4 0,-1-3-1 16,1 2 1-16,2 1 2 0,4 7 2 0,1 5-3 16,1 7 0-16,1 3-8 0,6 4-3 0,2 4-7 15,3 2-7-15,0 4-4 0,1 3-5 0,3 1 3 16,-1 0 8-16,2 3 6 0,0 5 7 0,-4 0 6 15,-1 0-2-15,2 1 6 0,-3 0 6 16,-3 1-3-16,-1-1 11 0,-3 0 5 0,-1-1 4 16,-3 1 7-16,0 1 5 0,-3-2-3 0,-3 1-2 15,-5 0-4-15,1 0-13 0,-3 0-13 0,-1-1-19 16,2-1-26-16,-1 0-36 0,1-2-49 16,2-1-83-16,3-3-151 0,-1-1-142 0,7 0-661 0</inkml:trace>
  <inkml:trace contextRef="#ctx0" brushRef="#br0" timeOffset="-8053.73">4874 15856 1988 0,'0'0'-74'15,"0"0"86"-15,0 0 108 0,0 0-6 16,0 0-65-16,0 0-27 0,0 0-1 0,16 120-7 16,-14-98-4-16,-2 0 5 0,0-1-4 0,-3-1 0 15,1-2-2-15,-5-1 3 0,4-1-5 0,-2 1 4 16,0-5 0-16,2-2-4 0,-1-2 1 16,2-2-4-16,1-1 1 0,0-3 4 0,0-2 4 15,0 0 6-15,0-1 3 0,-2-5-5 0,2-3 5 16,0-3-8-16,0-2-6 0,1-4 4 15,0 0-8-15,-1-3 8 0,1-2 3 16,0-2-4-16,1-3 0 0,0-2-6 0,4 0 0 0,-3 1-7 16,1 4 4-16,3 5-2 0,-3 4 0 0,6 6 2 15,-3 1 6-15,0 6-7 0,2 0-5 16,1 3 2-16,-4 3-8 0,4 6 12 0,0 3 1 16,1 4 4-16,1 3-3 0,-1 2-2 0,1 0 1 15,0 3-8-15,1-2 3 0,2 2-13 0,-3-2-13 16,0-3-15-16,0-1-22 0,-1-1-33 0,0-2-38 15,-2 1-33-15,-3-1-37 0,3-3-61 0,-4 1-127 16,0-4-22-16,-3-4-342 0</inkml:trace>
  <inkml:trace contextRef="#ctx0" brushRef="#br0" timeOffset="-7894.16">4741 16144 1328 0,'0'0'882'0,"0"0"-851"15,0 0 7-15,0 0 24 0,0 0-12 16,0 0-36-16,0 0-6 0,0 0-1 0,0 0 1 16,0 0-10-16,0 0-7 0,135-57-16 0,-105 49-41 15,0 1-62-15,2 0-106 0,-1 1-197 0,-10 3-113 16,-3 1-445-16</inkml:trace>
  <inkml:trace contextRef="#ctx0" brushRef="#br0" timeOffset="-7565.61">5233 16266 1620 0,'0'0'283'0,"0"0"-265"0,0 0 47 15,0 0 39-15,0 0-58 0,0 0-36 16,0 0 6-16,0 0 7 0,0 0 13 0,0 0 5 15,12-124 10-15,-7 108 4 0,-1 0-1 16,-2 0 2-16,2 1-6 0,-2 0-3 0,0 5-12 16,-1 0 0-16,-1 6-8 0,2 0-3 0,-2 3 7 15,0 1-9-15,0 0-6 0,0 6-6 0,0 3-4 16,0 5-5-16,0 4 3 0,0 3-2 16,0 2-5-16,0 2-1 0,0 1-1 0,0 0-1 15,0 1-11-15,6-2-1 0,-4 0-13 0,4-1-34 16,-2-1-9-16,3 0-24 0,-4-4-46 0,4-3-48 15,-3-2-97-15,3-4-141 0,-5-1-64 0,2-7-424 16</inkml:trace>
  <inkml:trace contextRef="#ctx0" brushRef="#br0" timeOffset="-7273.32">5230 15565 2189 0,'0'0'-71'0,"0"0"62"16,0 0 113-16,0 0 19 0,0 0-35 0,102 121-26 16,-78-91-11-16,4 1 2 0,-2 1-13 15,0 0-8-15,-1-1-10 0,-2-1-3 0,0 0 1 16,-3-2-3-16,-3 1-3 0,-2-1-4 0,-2 0-2 15,-4-1-6-15,-2-1-3 0,-5-3-11 0,-2 1-15 16,0-3-15-16,1 1-36 0,-4-1-44 16,-6-2-62-16,4 0-84 0,-4-2-161 0,2-4-117 15,2-6-519-15</inkml:trace>
  <inkml:trace contextRef="#ctx0" brushRef="#br0" timeOffset="-7040.3">5721 15789 2141 0,'0'0'556'15,"0"0"-593"-15,0 0 60 0,0 0 47 16,0 0-9-16,0 0-34 0,119-34-9 0,-91 33-11 15,4 1-3-15,-1 0-4 0,1 0 0 0,0 0 0 16,-2 0-20-16,0 0-23 0,-4 0-72 16,-2 2-108-16,-4 0-230 0,-7-1-208 0,-4 0-694 0</inkml:trace>
  <inkml:trace contextRef="#ctx0" brushRef="#br0" timeOffset="-6845.29">5843 16003 2417 0,'0'0'-33'0,"0"0"-21"15,0 0 90-15,0 0 59 0,0 0-56 16,0 0-27-16,0 0-3 0,0 0-8 0,0 0-4 16,132-17-13-16,-109 8-2 0,-1 0-15 0,-2 0-28 15,0 1-37-15,-3 0-103 0,0 2-182 16,-5 3-156-16,-6 0-631 0</inkml:trace>
  <inkml:trace contextRef="#ctx0" brushRef="#br0" timeOffset="5432.91">6298 15930 1291 0,'0'0'134'0,"0"0"-101"0,0 0 49 16,0 0 31-16,0 0-5 0,0 0-41 0,0 0-45 15,0 0-16-15,0 0-2 0,0 0 4 0,0 0 4 16,0 0 7-16,-16-42 0 0,25 35 5 0,-1-1 8 15,2 0 2-15,2-1-3 0,0 3-1 0,-1 0-3 16,3 0-9-16,-4 3-4 0,1 2-6 16,1 0-3-16,-2 1-2 0,2 0-1 0,-2 1 0 15,0 3-2-15,0 3 5 0,0 1 1 0,-2 2 0 16,-2 1 4-16,-1 1 3 0,-1 0-1 0,-1 2 4 16,-2 0 5-16,-1 2-3 0,0-1 4 15,-4 1-2-15,-1-1-2 0,-1 0-2 0,0 0-4 16,-2 0 1-16,0-1-2 0,-2 1 4 0,2-2 7 15,2 0-1-15,-1 0 0 0,-1-1 5 16,3 0 1-16,-2-1 0 0,4 1 11 0,-1-2-5 16,1 2-6-16,2-2-2 0,-1 0-4 0,2-2-3 15,0 0 1-15,0-1-1 0,0 2-7 16,3-4 1-16,0 1-5 0,3-1-3 0,-1 0-3 16,4-2 1-16,2-2-3 0,3 0-1 0,2-1 0 15,3-2-4-15,5-5-8 0,1-2-8 0,3-4-9 16,-1 0-28-16,-1-1-28 0,3-1-42 0,-3 2-57 15,0-1-70-15,1 1-141 0,-9 4-95 0,-5 3-586 0</inkml:trace>
  <inkml:trace contextRef="#ctx0" brushRef="#br0" timeOffset="5831.84">6617 15519 1761 0,'0'0'17'0,"0"0"-2"0,0 0 24 0,0 0 28 16,0 0 2-16,0 0-10 0,0 0-14 15,0 0 1-15,0 0 1 0,0 0-1 0,119-83 1 0,-99 79-9 16,-2 1-9-16,0 0-8 0,0 2-7 15,-1 0-7-15,-3 1-3 0,-2 0 0 0,-3 0-3 16,-1 3 1-16,-2 2 4 0,-2 0 3 0,-4 3 6 16,0 1 9-16,0 2 0 0,0 2 3 15,-2 0-4-15,-5 0-5 0,2 1-3 0,-2 0-5 16,1-1 3-16,1 1-1 0,0-2 1 0,0-1 1 16,3-1-1-16,1-2-6 0,1 0 2 0,0 0-4 15,0 0-10-15,2-1 4 0,4-1-12 16,2 0-3-16,0-1-1 0,3 0-10 0,2 0-18 15,1-1-24-15,3 0-38 0,-1 0-56 16,4 1-77-16,-1 0-143 0,-7-1-96 0,-2-1-591 16</inkml:trace>
  <inkml:trace contextRef="#ctx0" brushRef="#br0" timeOffset="6055.24">7326 15666 1797 0,'0'0'209'0,"0"0"-218"0,0 0 48 15,0 0 44-15,0 0-9 0,0 0-21 16,0 0-8-16,-16 128-1 0,17-103-5 0,2 0-5 16,-2 0-4-16,-1 1-8 0,0-1-7 0,0-1-7 15,0 0-7-15,0-1-14 0,0-3-11 16,1-3-30-16,-1-2-41 0,0-1-50 0,2-2-97 15,0-2-155-15,1-3-95 0,-2-4-530 0</inkml:trace>
  <inkml:trace contextRef="#ctx0" brushRef="#br0" timeOffset="6263.68">7145 15921 1914 0,'0'0'80'15,"0"0"-88"-15,0 0 28 0,0 0 29 0,0 0 12 16,0 0-12-16,0 0-17 0,0 0 2 0,0 0-2 16,0 0-2-16,133-24-3 0,-106 20-7 0,-3 0-3 15,2-1-10-15,-1 1-1 0,0-2-13 16,-3 1-12-16,1 1-16 0,-3 0-35 0,1 1-57 16,-6-1-85-16,2 3-175 0,-6-1-102 0,-4 2-535 0</inkml:trace>
  <inkml:trace contextRef="#ctx0" brushRef="#br0" timeOffset="10088.37">7719 15976 417 0,'0'0'107'0,"0"0"63"0,0 0 64 16,0 0 35-16,0 0-28 0,0 0-59 0,0 0-43 15,0 0-29-15,0 0-19 0,0 0-7 16,0 0-10-16,0 0-3 0,-9 28-10 0,9-28-10 16,0-3-9-16,1-4-13 0,2-6-4 0,0-5-9 15,4-3 1-15,3-5-8 0,1-1 3 16,-1-2-2-16,-1 0-4 0,0-1 0 0,0 2 1 15,-3 1 1-15,1 1-2 0,-1 3 5 0,-2 2-8 16,-2 4 0-16,1 3 1 0,-1 6 0 0,-2 3 1 16,1 4 3-16,-1 1 5 0,0 0-7 0,0 6 2 15,0 3-3-15,0 5 0 0,0 4-1 0,0 5 2 16,0 4-1-16,0 0-4 0,0 2 3 16,-1-1-5-16,0 1 0 0,0-1 0 0,-1 0-2 15,1 0 3-15,0-1-1 0,0 0 0 0,1-2-3 16,-2-2-9-16,1-1-6 0,0-2-11 15,-1-3-17-15,1-3-13 0,1-3-18 0,0-2-28 16,0-2-22-16,0-2-54 0,0-2-81 0,1-2-111 16,1-1-44-16,-1 0 35 0,0 0-93 0</inkml:trace>
  <inkml:trace contextRef="#ctx0" brushRef="#br0" timeOffset="10463.17">7919 15440 1861 0,'0'0'-25'15,"0"0"26"-15,0 0 39 0,0 0 35 16,0 0 2-16,0 0-27 0,0 0-18 0,0 0-9 16,0 0 2-16,0 0-2 0,0 0-7 0,0 0-1 15,132-77-7-15,-114 73-1 0,3 3-2 0,-4-1-1 16,1 1-2-16,-2 0-1 0,0 1-1 15,-1 0 0-15,-1 0-3 0,-2 0-1 0,-2 1 3 16,-3 1-5-16,0 2 5 0,-4-1 0 0,-1 2 4 16,0-1 6-16,-1 3 5 0,-1 1 2 15,-7 2-5-15,-1 1-1 0,-2 2-6 0,-2 2 1 0,1-1 3 16,0 1 0-16,-2 2 3 0,3-2 2 16,2 0 3-16,-2 1 0 0,3-4 3 0,2 1-1 15,2-1-4-15,0-1-5 0,3-2-5 0,0-2-3 16,0 0-10-16,6 0 5 0,2-2-3 0,1-1-6 15,3-2 1-15,2 0-4 0,4-2-12 16,4 0-9-16,-1 0-21 0,1-1-47 0,2-4-55 16,2-1-120-16,-4-1-155 0,-3 3-12 0,-8-1-375 0</inkml:trace>
  <inkml:trace contextRef="#ctx0" brushRef="#br0" timeOffset="10723.32">8645 15476 1814 0,'0'0'406'0,"0"0"-466"15,0 0 64-15,0 0 70 0,0 0 5 0,0 0-44 16,-40 119-20-16,42-95-4 0,0 3-1 0,3 1 0 15,-1-1-6-15,-2 1 0 0,2-1-4 16,-1-3-4-16,1-2-15 0,-1-2-14 0,1-2-32 16,-2-4-37-16,1 0-49 0,1-3-115 0,-3-2-155 15,0-3-43-15,-1-3-417 0</inkml:trace>
  <inkml:trace contextRef="#ctx0" brushRef="#br0" timeOffset="10932.76">8452 15683 1891 0,'0'0'35'0,"0"0"-36"15,0 0 13-15,0 0 28 0,0 0-10 0,0 0-17 16,0 0-2-16,0 0 9 0,0 0 2 0,0 0-1 16,0 0 1-16,122-36-5 0,-97 32-2 15,-3-2-6-15,4 0 0 0,-3 1-9 0,2-1-4 16,-1 2-9-16,-3 1-25 0,1 1-34 0,-3 0-53 15,-3 2-93-15,-1 0-138 0,-4 0-71 0,-4 0-486 0</inkml:trace>
  <inkml:trace contextRef="#ctx0" brushRef="#br0" timeOffset="13668.03">9084 15516 1563 0,'0'0'-26'0,"0"0"39"0,0 0 44 16,0 0 8-16,0 0-35 0,0 0-16 0,0 0-2 16,0 0 2-16,0 0 3 0,0 0 0 15,0 0 4-15,0 0 3 0,-51 129 5 0,48-115 1 16,-1-1 0-16,4-2-6 0,0-1 0 0,0-1-11 15,0 0-4-15,0-1-2 0,1-2-8 0,6-2 2 16,-4 0-5-16,3 0 5 0,-2-2-5 16,3-1 4-16,-3-1 3 0,4 0-1 0,0 0 4 15,1 0 0-15,0-2 2 0,1-3-4 0,2 1 3 16,0 1-4-16,-1-1-3 0,1 3 1 16,-1 1-2-16,-1 0 1 0,0 2-2 0,-1 3 4 15,0 0-3-15,-1 3 0 0,-1 1 6 0,0 0-3 16,1 0 2-16,-3 2 6 0,0-1-3 15,-3 0-3-15,1 2 7 0,-2 0-4 0,-1 2 5 16,0 0 5-16,-4 1-3 0,0 0 4 0,-4 0 2 16,0-2 5-16,-3 4-1 0,2-2 0 0,-2 0-1 15,-1-1-3-15,1 0 0 0,-2 0 1 16,-1-2-3-16,2-1-8 0,1-2 2 0,0-1-6 16,2-2-2-16,-1-2 0 0,1-2-4 0,3-2-6 15,0 0-16-15,-4 0-23 0,5 0-41 0,-1-3-63 16,-3-3-110-16,1-1-151 0,2 1-54 0,2 3-454 0</inkml:trace>
  <inkml:trace contextRef="#ctx0" brushRef="#br0" timeOffset="13873.11">8987 15595 1919 0,'0'0'398'16,"0"0"-433"-16,0 0 20 0,0 0 41 0,0 0 12 15,0 0-10-15,0 0-2 0,0 0 4 0,0 0-6 16,0 0-2-16,0 0-4 0,0 0-6 16,121-11-8-16,-92 3-5 0,-3 0-7 0,0 0-14 15,-2 1-14-15,-1 2-22 0,-3 2-33 16,-6 1-37-16,0 0-40 0,-4 2-94 0,-1 0-134 0,-2 0-41 16,-2 2-451-16</inkml:trace>
  <inkml:trace contextRef="#ctx0" brushRef="#br0" timeOffset="14279.5">9359 15287 2027 0,'0'0'25'0,"0"0"-71"16,0 0 54-16,0 0 61 0,0 0-2 15,0 0-37-15,0 0-12 0,0 0 0 0,0 0-1 0,0 0 2 16,0 0-6-16,123-42 2 0,-105 46 1 16,-6-1-1-16,2 2-3 0,0 0 0 0,-3 1-3 15,-1 1-5-15,-3-1 3 0,-1 2-1 0,-1-1 3 16,0 2 1-16,-5 2 5 0,0-1-4 16,0 1 0-16,0 1 0 0,-6 0-4 0,0-1 1 0,-2 2 2 15,-1-3 1-15,1 2-1 0,2-3 5 16,-2 0 0-16,5-1-2 0,-3 0 4 0,5-1-5 15,-2-1 0-15,0 1-5 0,3-2-2 0,0 2-3 16,4-2 0-16,0 1 1 0,3-2-2 0,2 0-2 16,1-1 1-16,3-3 2 0,1 0-3 0,3 0 1 15,3 0-5-15,-1-3-6 0,2-1-2 16,1 0-8-16,-1 0-4 0,2 0-7 0,-2 0-11 16,0 1-18-16,-2 2-21 0,-3-2-33 0,3 3-46 15,-5-1-78-15,1 1-143 0,-5 0-64 16,-3 0-496-16</inkml:trace>
  <inkml:trace contextRef="#ctx0" brushRef="#br0" timeOffset="15363.56">2441 16815 1460 0,'0'0'10'0,"0"0"70"0,0 0 43 15,0 0 15-15,0 0-13 0,0 0-51 0,0 0-37 16,0 0-20-16,0 0-6 0,0 0 5 16,0 0-3-16,0 0 1 0,0 0 1 0,-62 122-2 15,62-96 3-15,1 1 1 0,5 0 4 0,-3 0-7 16,2-1 0-16,-1 2-2 0,1-3-3 15,1 1-1-15,-3 1-4 0,2-2 0 0,-3-1-5 16,-1 0 0-16,3 0 4 0,-1-4-3 0,-2 1-1 16,0-1 3-16,0-3-7 0,0-2 4 15,2-2-1-15,-1-2-5 0,1-3 1 0,-2 0 0 16,-1-3 3-16,0-2-5 0,0-2 3 0,1-1-7 16,-1 0-6-16,0 0 1 0,0 0-7 0,0-1 2 15,0-2-3-15,0-3 9 0,-1-1 2 0,-3-3 7 16,-2-1 8-16,3 0-1 0,-4-1 3 15,-1 2 3-15,1 0-1 0,-4 2-4 0,1-2 6 16,-4 2-7-16,2 0 8 0,-2 2 4 0,-2 3 6 16,2-1 4-16,-3 3-4 0,-1 1 0 0,4 0-13 15,-5 4 3-15,4 1 7 0,0 4 5 16,3 1 5-16,-3 0 3 0,2 3-5 0,2-2-9 16,1 1 3-16,1 0-5 0,5-1-4 0,-2 0-8 15,5 1 0-15,1 1-14 0,0-2-5 0,2 0 6 16,5-3-12-16,-1-1 13 0,2-1-2 0,0-2 2 15,1-1-1-15,1-2-4 0,1 1 4 16,-1-2-11-16,1 0 3 0,3 0-8 16,0-5-10-16,0-3-19 0,2-3-13 0,1-1-28 0,-2-3-34 15,6-4-40-15,-1 0-111 0,0-3-103 16,-4 5 10-16,-4 4-139 0</inkml:trace>
  <inkml:trace contextRef="#ctx0" brushRef="#br0" timeOffset="15762.95">2394 16707 2088 0,'0'0'-153'16,"0"0"107"-16,0 0 45 0,0 0 40 15,0 0-28-15,0 0-48 0,0 0 5 0,0 0 17 16,0 0 24-16,0 0 7 0,0 0 9 0,0 0 3 16,0 0-5-16,0 0-1 0,79-2-1 0,-69 4 0 15,0 3-6-15,1-1 2 0,-2 2-10 16,1-1-1-16,-1 1 0 0,0 1 1 0,-2-2-1 0,-3 1 4 16,1-1 12-16,-1 1-2 0,-2-1 11 15,-1 1 5-15,-1 2 6 0,0 0 5 0,0 2 3 16,0 2-4-16,-3 0-11 0,-2 2 1 0,0 0-9 15,2 0-8-15,-3-3-3 0,4 1-6 16,0-2 0-16,0 1-6 0,2-1 0 0,0 1-8 16,2-3-9-16,1 2-8 0,6-3-5 0,-3 0-10 15,4-1 3-15,0-2 1 0,2 1-14 16,2-2-9-16,1 0-33 0,3-3-40 0,0 0-60 16,4-3-81-16,1-3-121 0,-7 2-35 0,-4 0-369 0</inkml:trace>
  <inkml:trace contextRef="#ctx0" brushRef="#br0" timeOffset="16113.05">3062 16856 2175 0,'0'0'-68'0,"0"0"72"0,0 0 64 0,0 0 25 16,0 0-25-16,0 0-47 0,0 0-4 0,0 0 10 16,0 0 5-16,0 0 2 0,-78 124-3 15,70-100 5-15,0 2-6 0,-1 0 3 0,5 2-8 16,-2-1-6-16,4 3-12 0,1-1-8 15,0 0-1-15,1-2-13 0,0 0 3 0,4-2-19 16,4-2-11-16,1-2-25 0,1-4-11 0,2-2-16 16,5-2-35-16,-1-4-30 0,8-2-60 0,0-4-46 15,3-3-74-15,-1 0-67 0,-6-6 48 16,-2 2-77-16</inkml:trace>
  <inkml:trace contextRef="#ctx0" brushRef="#br0" timeOffset="16320.56">3502 16954 1503 0,'0'0'303'0,"0"0"-304"0,0 0 55 0,0 0 49 16,0 0-33-16,0 0-45 0,0 0-10 0,0 0-1 16,0 0 5-16,-81 117 1 0,72-98-3 15,-1 1-7-15,-2 1 2 0,2 1-16 0,-4 1-4 16,2-1-4-16,0-1-13 0,1-3-20 0,2-2-40 15,1-3-49-15,5-4-101 0,1-4-104 16,-2-1-89-16,3-3 26 0,1-1-45 0</inkml:trace>
  <inkml:trace contextRef="#ctx0" brushRef="#br0" timeOffset="16502.12">3199 17144 406 0,'0'0'566'0,"0"0"-389"0,0 0 29 16,0 0-1-16,0 0-59 0,0 0-118 0,0 0-29 15,0 0 5-15,0 0 15 0,0 0 26 0,0 0 4 16,0 0 11-16,0 0-2 0,0 0-7 0,104 23-12 16,-83-16-5-16,1 0-14 0,2 0-16 15,-3 0-1-15,1 2-20 0,-1-2-13 0,-1 1-33 16,0-1-55-16,-1 3-87 0,-4-2-164 0,1-3-86 16,-8-1-407-16</inkml:trace>
  <inkml:trace contextRef="#ctx0" brushRef="#br0" timeOffset="16811.28">3665 17105 1736 0,'0'0'-59'16,"0"0"60"-16,0 0 97 0,0 0-19 0,0 0-57 15,0 0-8-15,0 0 21 0,0 0 22 0,0 0 24 16,0 0-7-16,0 0 6 0,0 0-4 0,0 0-7 16,26 134-5-16,-21-111-9 0,-2 0-5 15,1 1-20-15,2 0 0 0,-3-1-12 0,3 2-11 16,-3-4-4-16,3-1-8 0,-2-4-4 0,5-2-16 16,-1-5-4-16,2-2-22 0,-1-2-11 0,0-2-15 15,-2-2-13-15,1-1-24 0,2 2-30 16,0-6-20-16,0-3-84 0,-2-2-103 0,1-1-85 15,-5 4-341-15,1 1 739 0</inkml:trace>
  <inkml:trace contextRef="#ctx0" brushRef="#br0" timeOffset="17046.79">3536 17309 1841 0,'0'0'50'0,"0"0"-104"0,0 0 53 15,0 0 58-15,0 0 16 0,0 0-26 16,0 0-13-16,0 0 16 0,0 0-16 0,0 0-8 16,0 0-11-16,0 0-6 0,135-42-2 0,-116 34-8 15,2-2-6-15,-1 2-23 0,1 0-33 16,-2 1-64-16,-1 0-85 0,0 2-175 0,-7 2-93 15,-6 0-401-15</inkml:trace>
  <inkml:trace contextRef="#ctx0" brushRef="#br0" timeOffset="17480.36">4076 17251 1760 0,'0'0'-30'0,"0"0"18"15,0 0 80-15,0 0 51 0,0 0-44 0,0 0-55 16,0 0 11-16,0 0 1 0,0 0 12 0,0 0 10 16,0 0-1-16,0 0-1 0,-10 129-5 0,10-110-3 15,0-1-8-15,4 2-5 0,-4-1-14 0,2 0-4 16,0-3-10-16,0-2 1 0,5-3 1 15,-4-1-10-15,3-3 2 0,-2-2-7 0,5 0 1 16,-2-3-5-16,-1 0 5 0,2-2-8 16,3 0-2-16,-2-6 8 0,1-4-1 0,1-1 6 0,-1-2 1 15,2-3 3-15,2 0-7 0,-3-3 12 16,1 4 1-16,-2 1-4 0,-2 3 4 0,-3 4-4 16,2 3 4-16,-5 3-8 0,0-1 10 0,2 2-4 15,-2 0 5-15,-1 3 11 0,0 3-1 0,0 3 0 16,0 2-13-16,0 2 3 0,-1 1-12 15,0 0 7-15,0 1 3 0,0 1-7 0,-1 0-5 16,-1 2-11-16,1 3-11 0,-2 1-22 0,0 0-10 16,1-1-49-16,1 0-50 0,0-2-93 0,1-2-150 15,0-5-99-15,0-5-328 0</inkml:trace>
  <inkml:trace contextRef="#ctx0" brushRef="#br0" timeOffset="17706.18">4398 17389 1010 0,'0'0'643'16,"0"0"-671"-16,0 0 65 0,0 0 86 0,0 0-13 15,0 0-62-15,0 0-21 0,0 0 8 0,0 0-19 16,0 0 1-16,0 0 2 0,65 128 2 15,-59-109-7-15,-3 2-6 0,-3-1-8 0,0 2-22 16,0-1-22-16,0 0-47 0,0-3-118 0,0 0-242 16,0-6-251-16,-2-5 121 0</inkml:trace>
  <inkml:trace contextRef="#ctx0" brushRef="#br0" timeOffset="18301.39">5084 17101 1486 0,'0'0'-137'15,"0"0"98"-15,0 0 122 0,0 0-7 0,0 0-49 16,0 0-42-16,0 0-1 0,0 0 6 15,-44 118 4-15,41-96-5 0,-2 0 2 0,4 1 9 16,-2 2-7-16,-4-2 6 0,6 2-2 0,0-1-3 16,0 0 2-16,1-1 10 0,1-1 5 0,-1-2-5 15,0-4 7-15,0-1-5 0,0-3 1 16,1 1 0-16,-1-1 7 0,0-4-2 0,0-4 11 16,0-1 16-16,0-2 1 0,0-1-3 0,0-1-6 15,-2-7-10-15,-2-2-13 0,0-4 13 0,1 2-2 16,-4-4 1-16,4-2 10 0,-6 0-2 0,1-4 6 15,0-1-3-15,-1-2-2 0,1-4-7 16,-2-1-9-16,-3-3 2 0,1-2-2 16,1-4-3-16,1-1 0 0,-3-4 5 0,2 2-6 15,0 0 4-15,1 5 2 0,3 3 2 0,2 5 6 16,1 5 3-16,4 5-2 0,0 5-14 0,7 4 0 16,-2 4-6-16,4 1-1 0,4 4 5 0,0 1-1 15,1 0-2-15,3 4 0 0,-3 3 1 0,5 2-7 16,1 0 2-16,-2 2-1 0,2-2-3 0,-6 1 0 15,6-1 3-15,-2 1 0 0,-5-1-4 16,0 0 7-16,-3 0 6 0,-3 0 6 0,-1 0 7 16,-5 2 3-16,-1-2-3 0,0 1 1 0,-4-2 5 15,-2 0-9-15,-3 1 3 0,-2-1-10 16,0-1-5-16,-4 1-3 0,2-2-6 0,-3 1-3 16,1-2-14-16,-4 0-5 0,6 0-19 0,-3-2-19 15,4 0-32-15,3-2-38 0,4-1-70 0,-2 0-136 16,6-2-154-16,0-2-10 0,1 3-122 0</inkml:trace>
  <inkml:trace contextRef="#ctx0" brushRef="#br0" timeOffset="18782.55">5335 17011 1581 0,'0'0'167'0,"0"0"-216"15,0 0 87-15,0 0 61 0,0 0-15 0,0 0-44 16,0 0-18-16,0 0-4 0,0 0 0 16,17 125 4-16,-16-107-1 0,-1 0 9 0,0 1-4 15,0-1 0-15,-1 0-8 0,-4 2-6 0,2-1-4 16,0 0-13-16,-2-2 5 0,3 1-6 0,-4-2 8 15,2-3 0-15,-1 1 5 0,1-2-7 16,0-1-4-16,-2-4 9 0,5 0-2 0,-3-3 13 16,2-2 6-16,-1-2-2 0,2 0-3 0,1-6-5 15,-1-4-9-15,1-4-10 0,0-3 4 0,0-4-1 16,-1-3 10-16,3-2-3 0,-1 1 6 16,0-2-6-16,3-2-2 0,-2 0 8 0,-2-1-9 15,3 1 13-15,1 3-9 0,1 2 2 0,0 4-2 16,1 4-6-16,4 5 4 0,-2 2-4 0,1 5-1 15,0 1 2-15,2 3 3 0,-1 0-4 0,1 4 6 16,2 4-10-16,-1 1 2 0,3 3 7 16,-2 0-1-16,0 1-3 0,3 2-1 0,-3 0 3 15,1 2-9-15,-1 1 11 0,-1 1-9 0,-3-1-8 16,-1 0 0-16,1 0-8 0,-4-1 0 0,-1-2-13 16,-1 2-7-16,-2-1-24 0,0-2-23 15,-1 2-42-15,0-4-87 0,-1 0-154 0,-5-2-82 16,4-2 14-16,0-3 60 0</inkml:trace>
  <inkml:trace contextRef="#ctx0" brushRef="#br0" timeOffset="18951.1">5295 17304 2012 0,'0'0'-18'0,"0"0"-15"15,0 0 53-15,0 0 57 0,0 0-12 16,0 0-43-16,0 0-18 0,0 0 1 0,0 0-15 15,0 0-7-15,133-78-29 0,-109 68-36 16,1 0-63-16,-1 1-193 0,-6 3-167 0,-7 1-506 0</inkml:trace>
  <inkml:trace contextRef="#ctx0" brushRef="#br0" timeOffset="19413.87">5679 17317 1729 0,'0'0'-29'0,"0"0"27"0,0 0 45 0,0 0 27 16,0 0-12-16,0 0-32 0,0 0-4 15,0 0-3-15,0 0 4 0,0 0-4 0,0 0-11 16,0 0 7-16,0 0-8 0,133-37 1 0,-116 37 1 16,-3 0-1-16,-1 5-3 0,1-2 4 0,-5 3 7 15,-2 1-5-15,-1 1 12 0,-4 3 1 16,-2 0 3-16,0 2-5 0,0 1 6 0,-7 1-7 15,1 0-1-15,-3-1 11 0,-1 3-1 0,-2 0 10 16,2 0 0-16,0 0 5 0,0 0-14 16,2-2 2-16,2-3 1 0,2 0-16 0,2-3 3 15,2 0-10-15,0-1-10 0,2-2-6 0,5-2 3 16,2-4-5-16,3 0-2 0,1 0 8 16,4-5-6-16,-2-3-3 0,4-3-5 0,1-1-12 15,1-2-27-15,0-3-32 0,2-1-48 0,1-1-65 16,-3-1-112-16,-1 3-168 0,-7 4-35 0,-5 5-200 0</inkml:trace>
  <inkml:trace contextRef="#ctx0" brushRef="#br0" timeOffset="19713.89">5831 16726 2083 0,'0'0'-125'0,"0"0"94"0,0 0 76 0,0 0 47 16,0 0-5-16,0 0-43 0,123 35-12 0,-94-16 7 16,3 2-2-16,-3 2 2 0,-3 3-12 0,0 1 0 15,-4 2-2-15,-2 0-12 0,-6 2 0 0,0 0-7 16,-4 3-9-16,-5-1 1 0,-2 1 6 15,-3 0-11-15,0-1-1 0,-3 1-21 0,-3 0-34 16,-1-4-27-16,1-1-40 0,0-4-66 0,2-3-151 16,1-2-165-16,2-6-167 0,1-6 288 15</inkml:trace>
  <inkml:trace contextRef="#ctx0" brushRef="#br0" timeOffset="19944.68">6354 16950 2304 0,'0'0'-91'0,"0"0"57"15,0 0 89-15,0 0 16 0,0 0-38 0,0 0-26 16,0 0-7-16,0 0-9 0,123-38-16 15,-103 34-13-15,0 0-47 0,-2 1-62 0,0 0-113 16,-2 2-211-16,-4 0-85 0,-6 1-198 0</inkml:trace>
  <inkml:trace contextRef="#ctx0" brushRef="#br0" timeOffset="20129.18">6429 17124 2403 0,'0'0'-63'0,"0"0"51"0,0 0 59 0,0 0-5 16,0 0-33-16,0 0-4 0,0 0-21 0,0 0 9 15,0 0-16-15,0 0-24 0,118-1-12 16,-94-9-36-16,-2 1-33 0,0-2-122 0,-7 4-251 16,-5 2-554-16</inkml:trace>
  <inkml:trace contextRef="#ctx0" brushRef="#br0" timeOffset="27887.33">6971 16782 721 0,'0'0'62'0,"0"0"-40"0,0 0 71 0,0 0 74 16,0 0 4-16,0 0-56 0,0 0-59 0,0 0-15 15,0 0-8-15,0 0 6 0,0 0 13 0,0 0 5 16,-7 17-7-16,7-4-3 0,0 2-2 15,0 1-3-15,-1 2 1 0,-1-2-6 0,2 2 0 16,-2-2-4-16,0 0 1 0,0 0-4 0,0 2-1 16,1-2 0-16,-1 2-5 0,-1-1-2 15,0 2-5-15,0-3 3 0,1 0-8 0,0 0 0 16,-1-1 7-16,1 0-10 0,2-2 2 0,0-3-3 16,0-1-4-16,0-2-7 0,0-2 3 0,5-2-2 15,-2 0-5-15,2-3 8 0,2 0 0 16,0 0 11-16,2-3-3 0,2-2 6 0,0-2-6 15,3-1-3-15,0-1 1 0,-1 0-4 0,0 1-1 16,-1-1-3-16,1 1 8 0,-2 1-8 0,0 0 7 16,-1 1 2-16,0 1-8 0,0 0 5 0,-1-1-4 15,0 1-4-15,-2 1-4 0,1 1 3 16,-1 1 0-16,-4 0-1 0,3 2 2 0,-1 0 0 16,-4 0-2-16,1 0-1 0,2 2 12 0,-3 2-4 15,0 1 10-15,-1 2 4 0,0 3-8 16,0 0 2-16,2 2 0 0,-2 1 2 0,-2 0-9 15,-2 1 9-15,0 2-13 0,1 0 3 16,0 1 3-16,-1 1-5 0,0-1-2 0,0 1-3 16,0 0 7-16,1 0-7 0,-2 0 4 0,2 1 0 0,1-3-2 15,0 0-6-15,0-3-2 0,1-3-9 16,1-2-20-16,0-3-25 0,1-2-64 0,5-1-52 16,0-2-73-16,3-3-112 0,-3-3-84 0,0 2-388 0</inkml:trace>
  <inkml:trace contextRef="#ctx0" brushRef="#br0" timeOffset="28364.5">7182 16531 2127 0,'0'0'132'0,"0"0"-128"15,0 0 35-15,0 0 33 0,0 0-20 0,0 0-37 16,0 0-20-16,0 0-1 0,0 0 11 15,0 0-5-15,0 0 4 0,0 0-6 0,0 0 1 16,0 0 4-16,116-66-1 0,-96 62-4 0,-2 1 0 16,-1 1-1-16,-1 2-9 0,-5 0 6 0,-1 0-1 15,0 3 2-15,-3 0 2 0,-3 3 2 16,-1 0 1-16,-2 0 3 0,-1 5 11 0,0 0-5 16,-1 2 7-16,-4 1 0 0,0 0-3 15,0-1-2-15,-4 1 4 0,4 0-4 0,0 0-2 16,1 0 11-16,-1 1-7 0,3-1 4 0,-2 1-4 15,2-1-2-15,0-2-9 0,1 0-6 0,1-4 3 16,0-2-14-16,4 1 4 0,1-1-7 16,1-1-12-16,2-2-13 0,1 1-16 0,5-2-33 0,-1 0-49 15,3-1-42-15,-1 1-82 0,2-2-102 0,-1 1-75 16,-2 0-91-16,-6 0 144 0</inkml:trace>
  <inkml:trace contextRef="#ctx0" brushRef="#br0" timeOffset="28662.26">7878 16820 1838 0,'0'0'-27'0,"0"0"29"0,0 0 67 0,0 0 41 0,0 0-32 16,0 0-32-16,0 0 0 0,0 0 3 0,-11 136 5 15,11-111-7-15,0 0-1 0,0 2-10 0,-1-1-11 16,-2 2-7-16,1-2-8 0,-2 0-5 16,3 0-14-16,-2-1-5 0,1-3-26 0,-1-3-30 15,1-2-46-15,1-2-59 0,-1-1-90 0,1-4-118 16,1-2-98-16,0-4-394 0</inkml:trace>
  <inkml:trace contextRef="#ctx0" brushRef="#br0" timeOffset="28903.77">7644 17076 1927 0,'0'0'-45'0,"0"0"32"0,0 0 64 15,0 0 18-15,0 0-30 0,0 0-3 16,0 0-3-16,0 0 5 0,0 0-2 0,0 0-10 16,123-8-2-16,-95 1-8 0,-1-2-6 0,-1 2-2 15,3-1-2-15,-4 0-10 0,1-1-4 16,-4 2-15-16,2 2-38 0,-3-1-48 0,-2 3-79 16,-4 1-102-16,1 2-126 0,-5 0-25 15,-5 0-280-15</inkml:trace>
  <inkml:trace contextRef="#ctx0" brushRef="#br0" timeOffset="34413.28">8283 17118 1135 0,'0'0'-18'0,"0"0"30"0,0 0 72 15,0 0 41-15,0 0-4 0,0 0-43 0,0 0-42 16,0 0-19-16,0 0-11 0,0 0 9 15,0 0 2-15,0 0 13 0,-13-5 10 0,16-3 13 16,3-5-4-16,2-5-5 0,0-1-4 0,2-3-10 16,0-1 3-16,2-2-4 0,0-2 5 15,-2 0-6-15,4 0 4 0,-4-1-2 0,2 2-8 16,-3 0 5-16,-1 4-4 0,0 0 3 0,-2 4 1 16,-1 4 1-16,-1 4-4 0,-3 3-5 0,0 5 3 15,0 1-5-15,-1 1 4 0,0 0-2 16,0 0-6-16,0 0-14 0,0 3-3 15,0 4-2-15,0 3 1 0,0 4 11 0,-2 3 0 16,0 2 2-16,-4 2-7 0,4 2 5 0,-4-1-8 16,3 1-2-16,1 1 5 0,1-1-7 0,-2 0 3 15,0 0-5-15,2 0-1 0,0-1-7 0,0 0-10 16,1 1-20-16,0-3-28 0,0-1-23 16,0-2-24-16,0 0-26 0,0-4-40 0,2-2-43 15,5 0-82-15,-1-4-59 0,2-2 53 0,-1-3-105 0,-4-2 423 16</inkml:trace>
  <inkml:trace contextRef="#ctx0" brushRef="#br0" timeOffset="34908.35">8802 16738 1800 0,'0'0'-33'0,"0"0"55"0,0 0 62 0,0 0 22 16,0 0-38-16,0 0-33 0,0 0-20 15,0 0 0-15,0 0 10 0,0 0 4 0,0 0-2 16,-115 104 5-16,106-87 7 0,-1 3-7 0,0 3 2 16,1 0-8-16,0 2-10 0,3 1-5 15,-1 1-3-15,1 2 1 0,3 0-6 0,-1-2 5 16,4 0-6-16,0-3-1 0,0-2-5 0,3-2 2 15,1-1-13-15,5-3-1 0,0 0 6 0,2-2-12 16,3-4 9-16,0 0-11 0,1-4-2 0,1-3-4 16,0-3 3-16,0 0 6 0,4-2-2 0,-3-8 12 15,1 0-7-15,-2-4 1 0,2-2-2 16,-6-1 8-16,0 1-5 0,-2-1 11 0,-2 3 13 16,1 1-7-16,-7 0 15 0,0 2-11 0,-2-1 2 15,0 1-2-15,0 0 4 0,-3 2 7 16,-7 0-4-16,2 2 6 0,-2 1-6 0,-2 1-3 15,-3 5-6-15,-1 0 1 0,-2 5-7 0,1 4 6 16,0 3 5-16,-2 3-2 0,1 0 6 0,2 1-5 16,1 0-5-16,3 0-3 0,1 1-1 15,0 1 0-15,3-2-5 0,2-1-8 0,2-3-8 16,0 0-22-16,3-4-26 0,1 0-37 0,0-3-75 16,1-3-70-16,5-1-100 0,3-1-66 0,1 0-297 15,-4-2 670-15</inkml:trace>
  <inkml:trace contextRef="#ctx0" brushRef="#br0" timeOffset="35318.56">8932 16336 1867 0,'0'0'-89'0,"0"0"67"0,0 0 69 15,0 0 38-15,0 0-52 0,0 0-35 0,0 0 7 16,0 0 3-16,0 0 3 0,0 0 1 0,0 0 1 16,0 0-6-16,0 0-2 0,0 0 5 0,115 8-9 15,-101-6 4-15,-4 2-2 0,-1-1 0 16,-3 0-2-16,3 1 4 0,-7 0 4 0,2 1-1 15,-1 1 9-15,-3 0-1 0,1 3 1 0,-1 0-2 16,-1 1 0-16,-5-1 0 0,3 2 2 0,-4-2 5 16,4 1 4-16,-2-2 2 0,1 2 3 0,0-1 8 15,0 0-2-15,2-1-1 0,1 1-4 0,-2-1-11 16,3-1 0-16,0 0-6 0,0 0-2 0,0 0-7 16,3 0-1-16,-1 0-5 0,3-2-2 15,0 1 2-15,3-1-5 0,1 0-4 0,-1-2-11 16,4-1-7-16,0-2-25 0,1 0-21 15,3 0-38-15,-4 0-51 0,1 0-68 0,2 0-101 16,-3 0-110-16,-2 0 10 0,-6 0-144 0</inkml:trace>
  <inkml:trace contextRef="#ctx0" brushRef="#br0" timeOffset="35644.25">9329 16781 1590 0,'0'0'79'15,"0"0"-91"-15,0 0 68 0,0 0 72 16,0 0-28-16,0 0-52 0,0 0-6 0,-25 128 4 16,25-103-1-16,3 2-6 0,-1-1-3 0,-1-1-10 15,3 1-1-15,-1-2-10 0,0-2-3 0,2-1-11 16,-1-2-18-16,1-2-10 0,1-3-36 16,-3-3-36-16,3 0-45 0,-2-4-75 0,3-3-111 15,0-1-111-15,-3-2 11 0,-2-1-76 0</inkml:trace>
  <inkml:trace contextRef="#ctx0" brushRef="#br0" timeOffset="35886.73">9178 17032 1422 0,'0'0'122'0,"0"0"-38"0,0 0 22 16,0 0 5-16,0 0-50 0,0 0-30 0,0 0 22 15,0 0 16-15,0 0 12 0,0 0-7 0,0 0-7 16,0 0-3-16,0 0-8 0,133-6-13 16,-106 2-13-16,-3-2-2 0,4-1-17 0,-4 0-5 15,3-1-6-15,-3 1-15 0,0-1-7 16,-1 2-15-16,-3-1-30 0,-2 3-54 0,-3-2-64 0,-2 1-120 16,0 1-197-16,-7 0-19 0,1 2-223 0</inkml:trace>
  <inkml:trace contextRef="#ctx0" brushRef="#br0" timeOffset="39546.38">9810 16768 1465 0,'0'0'70'0,"0"0"-29"0,0 0 51 0,0 0 37 15,0 0-20-15,0 0-55 0,0 0-39 16,0 0-4-16,0 0-4 0,0 0 1 0,0 0 7 16,0 0-4-16,26-31-5 0,-14 29 3 0,3 0 2 15,0 0-2-15,1 1 2 0,0 1-3 0,3 0-4 16,-2 0 0-16,-2 0 3 0,1 4 0 15,-2 0-5-15,-3 5 3 0,-1-1-1 0,-1 2 0 16,-2 0-1-16,-4 4 2 0,-1-1-5 0,-2 1-1 16,0 1 7-16,-2 2-8 0,-6 1 1 0,-2 0-4 15,-1 2 0-15,-1-1-4 0,-6-1 5 0,3-1 2 16,-3 1-5-16,3-4 8 0,0 1-1 16,3-2-1-16,-2-1-2 0,4-2 1 0,0-1 0 15,2-2 1-15,1 0 5 0,2-2-4 0,2-3-4 16,2-1-14-16,1-1-14 0,0 0-13 0,0-1 12 15,4-4 17-15,1 1 9 0,5-5 15 16,1 2-6-16,0-1-3 0,3 0-2 0,0 2 0 16,-2 0-5-16,4 2-1 0,-2 2 4 0,1 1-5 15,-1 1 3-15,0 0-5 0,1 0 3 16,-3 2-4-16,-1 2 2 0,0 0 4 0,-1 1-5 0,-1 0 5 16,-2 1 1-16,-2 2 3 0,1-1 6 15,-3 4 7-15,-2-1-4 0,0 2 4 0,-1 1 3 16,0-1 3-16,0 2 4 0,-3-1-2 0,-5 0 5 15,-1 1-7-15,1 0 10 0,0 0 6 16,-3-3-3-16,0 1 7 0,3-3 3 0,-1-1-1 16,0-1-5-16,2-1 5 0,2-2-13 0,-4 0-3 15,2 0 0-15,2 0-8 0,-2-2-6 16,-3 1-8-16,1-1 2 0,2 0-13 0,-3 1 4 16,0-1-11-16,0 0-21 0,-2 0-23 0,1 0-33 15,0 2-32-15,1-2-52 0,2 0-55 0,1 1-93 16,0-1-89-16,4-1 43 0,-1 0-59 15</inkml:trace>
  <inkml:trace contextRef="#ctx0" brushRef="#br0" timeOffset="40015.64">9988 16432 1919 0,'0'0'-100'0,"0"0"91"0,0 0 52 0,0 0 51 16,0 0-12-16,0 0-55 0,0 0-16 15,0 0-2-15,0 0 7 0,0 0 1 0,0 0 5 16,0 0-4-16,0 0 1 0,0 0 0 0,104-27-1 16,-92 31-1-16,3 2-6 0,-4-2 5 0,1 2-8 15,-1 0 5-15,-2 0-6 0,0 2-3 16,-4-1 6-16,2 1-3 0,-5 1 9 0,1 0-3 0,0 1 4 16,-3 1-3-16,0 1-1 0,-5 1 1 0,1-1 1 15,-3-1-2-15,3 1 2 0,-4-1 7 16,2 0-7-16,2-1 10 0,0 0-5 0,-1 1-4 15,4-2 1-15,-1 1-5 0,-2 0 3 0,2-2-7 16,2 2 4-16,0-3-9 0,0 0-3 16,5-3-1-16,-2 2-1 0,4-2-4 0,0-1-1 15,3 0 6-15,4-2-10 0,-1-1 6 0,6 0-16 16,2-4-15-16,-1-2-30 0,1 2-41 0,0-2-45 16,0 2-83-16,-1 0-84 0,1 0-135 15,-5 2 2-15,-5 1-266 0</inkml:trace>
  <inkml:trace contextRef="#ctx0" brushRef="#br0" timeOffset="45597.33">11968 15860 279 0,'0'0'170'0,"0"0"-100"0,0 0 97 0,0 0 46 15,0 0 14-15,0 0-44 0,0 0-97 16,0 0-35-16,0 0-7 0,0 0 9 0,0 0 19 16,0 0 0-16,-30 87-4 0,30-53-7 0,0 2-2 15,0-2-7-15,0 1-9 0,0 1-10 16,0-2-7-16,2 0-6 0,-2 1-5 0,0-3 0 15,0-1-8-15,0-1 7 0,0 0-7 0,0-2-4 16,0-3 0-16,0-2-5 0,1-2 5 0,1-3-7 16,3-3 4-16,-3-1-9 0,1-5-2 0,3-1 1 15,-3-1-8-15,-2-3-2 0,3-2-4 0,-2-1-2 16,-1-1 3-16,-1 0 13 0,0 0 5 16,0-3 11-16,0-3-5 0,0-1-1 0,0-3-4 15,0-3-9-15,-2-1 10 0,-4 0-6 0,2-1 2 16,-4 0 8-16,-1 1-4 0,-1 0 3 0,-4 0 2 15,-2 1 3-15,-2 2-3 0,2 2 3 16,-5 1-2-16,0 2 2 0,1 1 4 0,-4 3 3 16,2 1 3-16,1 1-2 0,1 1 5 0,0 3-1 15,5 5-2-15,-1 1-3 0,4 1-1 16,-1 3-6-16,4 1 4 0,2 1 3 0,0 0-9 16,5-1 7-16,0 1-11 0,4-2 1 0,-2-1 0 15,6-2 1-15,0 1 2 0,2-2-5 0,1-2 2 16,2 1-1-16,0-4-2 0,4 0 1 15,-2-3-3-15,0-1-13 0,4-1 0 0,2 0-11 16,-4-2-20-16,4-5-26 0,1-3-63 0,0-3-74 16,1-1-113-16,0-1-61 0,-3 3 32 15,-7 4-138-15</inkml:trace>
  <inkml:trace contextRef="#ctx0" brushRef="#br0" timeOffset="45964.9">12042 15725 1778 0,'0'0'-69'0,"0"0"91"15,0 0 28-15,0 0 26 0,0 0-10 0,0 0-41 16,0 0-17-16,0 0-4 0,0 0 0 15,0 0 1-15,0 0 3 0,120-50-3 0,-107 53 5 16,1 2 4-16,-1 2 1 0,-8 0 15 0,2 2 11 16,-5 0 8-16,0 2 4 0,-2 1-2 0,0 1-4 15,0 1-12-15,-2 0-5 0,-1 0-3 0,-4 1-1 16,-1 2 1-16,1-1 3 0,-2 1-4 16,0 0-3-16,-1 1 2 0,2 0-6 0,-1-2-2 0,6 0-4 15,-5-2-4-15,8-1-7 0,0 1 1 16,0-2-6-16,4-2-3 0,2-1 0 0,2-2-7 15,2-1-2-15,3-1-13 0,2-2-5 0,1-1-24 16,2-2-38-16,3 0-47 0,-1-3-92 16,0-2-114-16,0 0-129 0,-7 0 18 0,1 3-229 0</inkml:trace>
  <inkml:trace contextRef="#ctx0" brushRef="#br0" timeOffset="46262.44">12492 16100 1450 0,'0'0'607'0,"0"0"-634"0,0 0 61 16,0 0 61-16,0 0 10 0,0 0-38 0,0 0-16 15,0 0-9-15,0 0-1 0,0 0-6 0,-31 133-1 16,31-112-7-16,2 2-10 0,1-1 0 0,-1-2-11 16,-1 1 1-16,1 0-6 0,3-2-2 15,-1-1-6-15,2-2-16 0,-2-1-8 0,4-4-32 16,1 0-34-16,2-4-55 0,0-3-103 0,2-1-161 16,3-3-91-16,-5 0-246 0,-2-3 449 15</inkml:trace>
  <inkml:trace contextRef="#ctx0" brushRef="#br0" timeOffset="46457.75">12862 16106 1561 0,'0'0'197'0,"0"0"-157"0,0 0 46 16,0 0 25-16,0 0-35 0,0 0-48 0,0 0-18 15,0 0-8-15,0 0 4 0,-111 124-2 0,99-105 2 16,-4 0-1-16,4-1 0 0,-4 0-4 15,3 1-2-15,1-2-4 0,-2 1-18 0,2-4-33 16,4 0-69-16,1-2-103 0,0-2-129 0,5-3-81 16,1-2-3-16,1-2-23 0</inkml:trace>
  <inkml:trace contextRef="#ctx0" brushRef="#br0" timeOffset="46656.75">12597 16197 1687 0,'0'0'69'0,"0"0"-41"0,0 0 44 0,0 0 47 16,0 0-13-16,0 0-22 0,0 0-16 15,0 0-12-15,0 0-7 0,0 0-13 0,0 0-6 16,0 0-12-16,0 0-5 0,125 79-3 0,-112-71-10 16,1 0-8-16,-2 1-17 0,-1-1-33 0,0 0-58 15,-1-1-80-15,1 0-138 0,-1-1-170 16,-1-2 10-16,-6 0-216 0</inkml:trace>
  <inkml:trace contextRef="#ctx0" brushRef="#br0" timeOffset="47008.5">12989 16243 1815 0,'0'0'249'0,"0"0"-244"0,0 0 48 15,0 0 44-15,0 0-9 0,0 0-34 16,0 0-9-16,0 0-5 0,0 0-1 0,-25 118 0 15,25-99-5-15,0 2 3 0,0-2-11 0,0 2-1 16,0-3-5-16,2-1-11 0,2-2-6 0,2-1 0 16,-3 0-7-16,4-3-9 0,-4-1 2 0,3-1-20 15,-4 0-7-15,6-2-12 0,-2-2-19 0,0 0-22 16,-2-1-30-16,2-1-47 0,-5-2-83 16,7-1-96-16,-5 0-112 0,2 0 39 0,-2 0-188 0</inkml:trace>
  <inkml:trace contextRef="#ctx0" brushRef="#br0" timeOffset="47213.26">12832 16474 1974 0,'0'0'25'0,"0"0"10"0,0 0 38 15,0 0 1-15,0 0-24 0,0 0-5 16,0 0-17-16,0 0-17 0,0 0 2 0,0 0-14 0,134-35-3 15,-109 26-5-15,1-3-6 0,-3 2-21 16,4 0-39-16,-3-1-95 0,-2 2-176 0,-5 2-156 16,-7 2-605-16</inkml:trace>
  <inkml:trace contextRef="#ctx0" brushRef="#br0" timeOffset="47747.82">13230 16415 1152 0,'0'0'310'0,"0"0"-222"15,0 0 54-15,0 0 58 0,0 0-39 0,0 0-55 16,0 0-23-16,0 0-15 0,0 0 2 0,0 0-15 16,0 0-8-16,0 0-1 0,0 0-7 0,-12 113 1 15,5-100-5-15,3 2-8 0,-2-2-7 0,3 1-5 16,-3 0-1-16,4-2-1 0,-2 3-4 16,-1-2 3-16,3-1-5 0,0 1-3 0,-1-1 3 15,1-2-9-15,2 0 4 0,0-2-4 0,0-3 3 16,2 0-1-16,2-3 3 0,-1-1-2 15,5-1-2-15,-2 0 4 0,3-4-1 0,0-4 6 16,6-1-5-16,-3-2 5 0,0 0-8 0,1-1 0 16,0 0 6-16,-2 2-3 0,-1 1 10 15,-4 0 0-15,3 2 9 0,0 0-5 0,-2 0 4 16,-3 0 0-16,2 3-8 0,-2 0 1 0,1 2-5 16,-3 1 1-16,-1 1-5 0,0 0 3 0,-1 0-1 15,0 2 2-15,0 3 4 0,0 2 0 0,0 3-2 16,0 0-3-16,-3 2 3 0,-2-1-10 15,3 2 1-15,-2-1-2 0,-1 1-1 0,2 0 0 16,-1 2 3-16,0-1 4 0,3-1-12 0,-2 1 8 16,-2-2-9-16,4-1-5 0,-1 0-2 0,-1-1-15 15,0-1-15-15,1 1-17 0,0-1-23 16,0-2-42-16,1-1-49 0,-1 0-106 0,1-1-164 16,1-2-141-16,0-2-578 0</inkml:trace>
  <inkml:trace contextRef="#ctx0" brushRef="#br0" timeOffset="47974.25">13489 16697 1870 0,'0'0'210'0,"0"0"-148"0,0 0 69 0,0 0 26 15,0 0-55-15,0 0-33 0,0 0-1 0,0 0-8 16,0 0-1-16,0 0-3 0,0 0-17 0,0 0-11 15,0 0-6-15,0 0 1 0,86 125-9 16,-86-107-14-16,0 0-1 0,-5 0-1 0,-1 2-19 16,-3-1-11-16,-1-1-49 0,-2 0-61 0,-3 1-113 15,2 1-266-15,1-7-173 0,5-3-527 0</inkml:trace>
  <inkml:trace contextRef="#ctx0" brushRef="#br0" timeOffset="49155.66">13715 16393 336 0,'0'0'141'0,"0"0"71"0,0 0 70 0,0 0 44 15,0 0-53-15,0 0-85 0,0 0-71 0,0 0-41 16,0 0-24-16,0 0-6 0,0 0 5 15,0 0 0-15,-2 26 5 0,4-2-10 16,0 2-3-16,1 3-9 0,2 1 0 0,-1 2-9 0,0 0-7 16,1 0-3-16,0 2-7 0,-1 1-4 15,-2-2-3-15,-1 3 1 0,-1-4-6 0,0-3 3 16,0 0 2-16,0-2-6 0,0-3 5 0,0 0 0 16,0-3-4-16,-1-3-3 0,-1 0 4 15,2-6-7-15,-1-2 6 0,-1-3 2 0,2-3 3 16,-1-2 10-16,1-2 0 0,-1 0 3 0,-2-2-15 0,0-6-6 15,-1-3-2-15,0-4 2 0,1-5 5 16,-2-3 7-16,0-2-2 0,-1-4-5 0,2-2 6 16,-2-5-6-16,3-2 1 0,-4-5 1 15,4 0-3-15,0-3 0 0,0 1-3 0,3 1 5 0,0 0-1 16,0 5 3-16,6 3 4 0,-1 6-1 16,2 4-1-16,2 5 0 0,0 4-3 0,1 4-5 15,2 5 2-15,-2 2-2 0,1 4 2 16,0 2-2-16,0 0 2 0,-1 4-2 0,1 3-3 15,0 2 10-15,-3 4-7 0,2-2 7 16,-1 3 2-16,-4 0-1 0,0 0 5 0,-2 0 0 0,-2 1 0 16,-1 0-1-16,0-2 4 0,-3 1-1 0,-1-3 4 15,-3 1-4-15,-2-2 2 0,1 0-7 16,0-2-6-16,0-1-1 0,-1-1-11 0,0-1-15 16,1 0-24-16,0 0-40 0,0-3-59 0,1 1-57 15,-1-3-91-15,5 0-119 0,0 0-3 16,1 0-373-16</inkml:trace>
  <inkml:trace contextRef="#ctx0" brushRef="#br0" timeOffset="49416.35">14128 16483 2010 0,'0'0'147'0,"0"0"-153"16,0 0 61-16,0 0 54 0,0 0 0 0,0 0-49 16,0 0-10-16,0 0-7 0,0 0-6 0,0 0-8 15,0 0-11-15,0 0-1 0,0 0-1 16,15 129-2-16,-14-111-6 0,0 0-1 0,-1 0-7 16,0 0-4-16,1 1-7 0,-1 1-13 0,-1 0-28 15,-2-1-40-15,-1-1-40 0,0-3-91 0,2-1-117 16,-1-3-175-16,3-2-5 0,0-4-290 0</inkml:trace>
  <inkml:trace contextRef="#ctx0" brushRef="#br0" timeOffset="49592.43">14026 16838 1226 0,'0'0'292'0,"0"0"-196"0,0 0 8 15,0 0 10-15,0 0-12 0,0 0-50 0,0 0 1 16,0 0-4-16,0 0-4 0,0 0-10 0,0 0-6 15,0 0-14-15,0 0-1 0,0 0-10 16,137-15-15-16,-116 10-12 0,-1 0-37 0,-3 1-47 16,0-2-74-16,-4 2-110 0,2 0-153 0,-7 2 5 15,-4-1-235-15</inkml:trace>
  <inkml:trace contextRef="#ctx0" brushRef="#br0" timeOffset="49809">13912 16626 1860 0,'0'0'94'0,"0"0"-173"0,0 0 68 0,0 0 96 16,0 0 21-16,0 0-64 0,0 0-34 15,0 0-4-15,125-49-3 0,-92 45-4 16,0 0-13-16,-1 1-16 0,-1-1-35 0,1 2-63 15,-3 1-117-15,-1 1-176 0,-9 0-19 0,-7 0-308 0</inkml:trace>
  <inkml:trace contextRef="#ctx0" brushRef="#br0" timeOffset="50180.15">14458 16904 734 0,'0'0'746'0,"0"0"-712"0,0 0 108 15,0 0 49-15,0 0-32 0,0 0-72 0,0 0-44 16,0 0-5-16,0 0 8 0,0 0 5 15,0 0-4-15,25-122 2 0,-24 112 0 0,2 0 6 16,-2 3 0-16,-1 1 5 0,0 2-13 0,0 2-3 16,0 2-8-16,0 0-13 0,0 0-10 0,0 1-7 15,0 5-4-15,0 3-8 0,0 4 11 0,0 3-7 16,-1 2 0-16,-2 2 4 0,2 2-5 0,1 1-5 16,-2 1-4-16,0-1 0 0,1 0-15 15,0-1-10-15,-1 0-15 0,2-1-23 0,-2 0-27 16,1-2-39-16,-1-3-75 0,0 0-142 0,1-3-156 15,-1-4 1-15,2-4-171 0</inkml:trace>
  <inkml:trace contextRef="#ctx0" brushRef="#br0" timeOffset="50463.39">14451 16231 2305 0,'0'0'-103'15,"0"0"65"-15,0 0 60 0,0 0 84 0,0 0 9 16,0 0-49-16,0 0-23 0,0 0 12 0,0 0 6 16,135 95 4-16,-114-68-4 0,-2 1-1 0,0 4-9 15,-1 0-13-15,-1 1-3 0,-4 0-13 16,0-1-6-16,-3-2-5 0,1 1-3 0,-5-1-7 15,-2 1 1-15,0-1-8 0,-3-2-12 0,-1-1-20 16,0-1-27-16,-1 0-37 0,-3-4-63 16,-1 3-115-16,0-4-260 0,0-5-126 0,4-6-456 0</inkml:trace>
  <inkml:trace contextRef="#ctx0" brushRef="#br0" timeOffset="51461.82">14869 16560 1778 0,'0'0'-37'0,"0"0"82"0,0 0 30 15,0 0 26-15,0 0-23 0,0 0-50 0,0 0-4 16,0 0-7-16,0 0-3 0,0 0-1 15,0 0-5-15,0 0-6 0,91-27-6 0,-73 25-5 16,-1 1-18-16,-1-1-22 0,0 0-55 0,3 0-86 16,-3 0-118-16,-1 0-123 0,-5 1 23 0,-3 1-208 0</inkml:trace>
  <inkml:trace contextRef="#ctx0" brushRef="#br0" timeOffset="51692.5">14856 16801 1947 0,'0'0'-162'16,"0"0"83"-16,0 0 71 0,0 0 94 16,0 0 2-16,0 0-48 0,0 0-20 0,0 0-13 15,0 0 2-15,0 0 1 0,130 9 1 0,-105-8-9 16,2 0 1-16,-3-1-12 0,2 0-24 0,0 0-37 15,-1 0-65-15,0 0-92 0,-5 0-148 16,-1-1-21-16,-9 1-333 0</inkml:trace>
  <inkml:trace contextRef="#ctx0" brushRef="#br0" timeOffset="58837.83">15652 16630 562 0,'0'0'79'0,"0"0"-108"0,0 0 63 16,0 0 106-16,0 0 14 0,0 0-31 0,0 0-26 16,0 0-23-16,0 0-13 0,0 0-7 0,0 0 7 15,0 0-6-15,-60-85 6 0,50 83 1 0,0-1-11 16,-1 3-1-16,-4 0-12 0,1 0-4 15,-2 4-7-15,0 1 1 0,-3 4-2 0,2 0-7 16,1 3-1-16,-2 0-4 0,5-1-6 0,-2 2-3 16,4-1 3-16,2 1-8 0,1 0 5 0,2 2-4 15,2 1-6-15,3 2 4 0,1 0-3 16,0-1 6-16,3 1-7 0,3-1 6 0,3 0-4 16,-1-1-1-16,4-1 3 0,0-1-4 0,2 0 2 15,-1 0 0-15,1 0 3 0,1 0-1 16,-1-1 2-16,-2-1-2 0,2-2-1 0,-4-1-1 15,2-1 1-15,-2 0 3 0,-1-1-7 0,1-2 9 16,-5-2-8-16,-1 0 3 0,-3-1 8 0,-1 0 13 16,0 0 11-16,0 1 1 0,-1 1 2 15,-7 1-18-15,-1 3-4 0,-1 0-7 0,-2 0-4 16,-2 1-2-16,-1 1 1 0,-2-1-1 0,1-1-4 16,-4-2 5-16,1 1-5 0,3-2 5 0,0-1-2 15,2-1 6-15,1-2-2 0,2-1 4 16,1 0 16-16,4-1-7 0,-1-4 7 0,3 1-8 0,2-2-1 15,0-2 2-15,2 0 6 0,0-3 11 16,2-2-2-16,3-1 6 0,0 0 2 0,2-2 0 16,2 1 1-16,-2-1 0 0,2 0-8 0,1-1-3 15,0-1 2-15,0 0-5 0,1-3 1 16,0 1-5-16,-1 1 2 0,3-2-13 0,-3 2 8 0,-2-2-5 16,2 1-8-16,-2 2 6 0,-2 2-15 15,0 1 8-15,0 2-7 0,-2 3 3 0,0 2-3 16,-3 0-10-16,3 2-6 0,0-1-19 15,-2 1-16-15,3 0-23 0,1-1-16 0,1 0-33 16,1-2-24-16,1 3-38 0,0-2-63 0,-2 1-72 16,2-1-50-16,-3 3 41 0,-1 2-203 0</inkml:trace>
  <inkml:trace contextRef="#ctx0" brushRef="#br0" timeOffset="59301.02">15678 16171 1232 0,'0'0'-73'0,"0"0"84"0,0 0 59 16,0 0 43-16,0 0-9 0,0 0-55 16,0 0-31-16,0 0-4 0,0 0 5 0,0 0 3 15,0 0 12-15,0 0-6 0,0 0-3 0,0 0 3 16,85 13-11-16,-76-6 5 0,-1 3-3 16,-2-1-6-16,1 0-1 0,0 1 0 0,-1-1 2 15,-1 1 2-15,-2 1 3 0,-2 1 3 0,0 0 4 16,-1 0-1-16,0-1 9 0,-2 1-7 0,-1 0 2 15,-2-2 5-15,2 0-3 0,-2 1 10 16,1-2-8-16,0 0 4 0,0 0-9 0,1 0-4 16,2 0-2-16,-2-2-10 0,2 0-3 0,1-1-7 15,0 1 0-15,0-1-4 0,1-1 4 16,3 0-1-16,1-1-4 0,0 1 4 0,4-2-2 16,0-1 0-16,3 1-6 0,2-2 1 0,3 0-14 15,1-1-9-15,2 0-18 0,2 0-30 16,-1 0-41-16,-2 0-62 0,0 0-80 0,-1 0-109 15,-2 0 2-15,-5 0 34 0,-2 0-127 0</inkml:trace>
  <inkml:trace contextRef="#ctx0" brushRef="#br0" timeOffset="59608.29">16230 16653 1558 0,'0'0'517'0,"0"0"-593"0,0 0 68 0,0 0 98 16,0 0 21-16,0 0-55 0,0 0-22 15,0 0-16-15,-30 138-3 0,30-116 2 0,0 1-3 16,4-1 0-16,-2 2-3 0,-1-1 2 15,1 1-12-15,-1-4 3 0,-1 1-9 0,1-3-16 16,1-1-13-16,1-2-27 0,1-2-32 0,0-1-52 16,1-3-75-16,1-2-100 0,0-2-123 15,-1-2 36-15,-1-2-233 0</inkml:trace>
  <inkml:trace contextRef="#ctx0" brushRef="#br0" timeOffset="59823.75">16054 16863 1732 0,'0'0'66'15,"0"0"-101"-15,0 0 33 0,0 0 66 0,0 0 4 16,0 0-33-16,0 0 9 0,0 0-11 16,0 0-5-16,0 0-8 0,121-23 0 0,-96 19-1 15,4 1-1-15,-3-1-2 0,1 1-11 0,-2-1-3 16,0 1-12-16,-5 0-6 0,1 0-21 0,-1 1-26 15,-2 0-51-15,-4 1-73 0,-1 1-73 16,-3 0-93-16,1 0-14 0,-6 0 56 0,0 0-104 0</inkml:trace>
  <inkml:trace contextRef="#ctx0" brushRef="#br0" timeOffset="63480.13">16653 16715 1319 0,'0'0'76'0,"0"0"-78"0,0 0 40 0,0 0 56 15,0 0-16-15,0 0-37 0,0 0-30 0,0 0 0 16,0 0 3-16,0 0-5 0,0 0 2 16,-68 119-3-16,67-101-2 0,1 1-2 0,0-3 2 15,0 0-1-15,2-3 7 0,2-3 8 0,1-1 7 16,0-3 9-16,1 0 4 0,-1-3 6 16,1-1 2-16,2-2 2 0,0 0 5 0,2 0 2 15,0 0-8-15,2-3 0 0,0-2-11 0,-1-1-18 16,4 1-2-16,-2-1-10 0,0 2-2 15,-2 0 1-15,-1 2-4 0,1 2-3 0,-1 0-4 16,-1 0 5-16,0 1-2 0,-1 4 3 0,-1 1 4 16,-2 0-1-16,2 2-4 0,-1 1 5 0,0 1-3 15,-3-1-5-15,1 3 8 0,-1 0-7 0,-3-1 8 16,0 3-2-16,0 0 3 0,-1 0-2 0,-5 1-8 16,1 1 7-16,-2 0-6 0,-2 0 3 0,0-1 3 15,2 0 0-15,-3-1 0 0,2-2 1 16,-1 0-8-16,-1-1-6 0,1-2 0 0,2-1-1 15,2-2 9-15,-2-3-11 0,1-2 2 0,0 1-15 16,-1-2-28-16,3 0-12 0,-5 0-45 16,2 0-46-16,2-3-85 0,-2-1-118 0,1-3-81 15,2 2 30-15,1 0-85 0</inkml:trace>
  <inkml:trace contextRef="#ctx0" brushRef="#br0" timeOffset="63677.6">16657 16865 1995 0,'0'0'-59'15,"0"0"43"-15,0 0 54 0,0 0 61 0,0 0-37 16,0 0-30-16,0 0-12 0,0 0-4 0,0 0-3 16,0 0-12-16,0 0 4 0,138-77-10 0,-117 69-11 15,2 0-9-15,-2 2-25 0,-5 2-30 16,0-1-43-16,0 3-53 0,-2-1-80 0,-3 1-88 15,3 1-23-15,-5 0 43 0,-3 0-116 0</inkml:trace>
  <inkml:trace contextRef="#ctx0" brushRef="#br0" timeOffset="64084.3">17001 16491 1070 0,'0'0'-70'0,"0"0"-47"16,0 0 122-16,0 0 135 0,0 0-23 0,0 0-79 16,0 0-20-16,0 0 4 0,0 0 7 0,0 0 8 15,0 0 3-15,0 0 12 0,123 0 4 0,-112 3 8 16,-2 3 9-16,-4-1 5 0,0 1 2 15,-4-1 7-15,4 1 4 0,-4 1-6 0,-1 0-7 16,0 1-16-16,0 1-9 0,-4 0-13 0,1 2-1 16,-2-1-6-16,1 0-6 0,-1-1 0 0,0 1-2 15,2-1 0-15,-5 1-5 0,7 0-1 16,-3 0-1-16,0 0 1 0,3-1 0 0,1 1-3 16,0-1-5-16,0-1-9 0,0-1 2 15,5 0-6-15,0-2 1 0,4 1-1 0,-2-1-6 16,3-3-5-16,1 0-7 0,3-2-8 15,0 0-15-15,2 0-6 0,-1 0-22 0,1-2-19 0,2 0-27 16,-3-1-39-16,3 2-59 0,-3 0-86 16,1 1-96-16,-6 0 21 0,-2 0-267 0</inkml:trace>
  <inkml:trace contextRef="#ctx0" brushRef="#br0" timeOffset="64548.78">17445 16858 1797 0,'0'0'43'0,"0"0"34"0,0 0 59 0,0 0 0 16,0 0-83-16,0 0-47 0,0 0-2 0,0 0 9 16,0 0 11-16,0 0 4 0,0 0 1 0,0 0-15 15,0 0-1-15,-19 76 1 0,15-60-6 16,3 2 1-16,-1-1-9 0,2 0 0 0,0 0-9 16,0 0 2-16,0-3-2 0,0 1-15 0,0-2-20 15,0 0-26-15,0-2-39 0,0-1-61 16,0 2-72-16,0-4-100 0,0 0-96 15,0-1 48-15,0-3-160 0</inkml:trace>
  <inkml:trace contextRef="#ctx0" brushRef="#br0" timeOffset="64806.67">17281 17078 670 0,'0'0'767'0,"0"0"-651"0,0 0 24 15,0 0 43-15,0 0-29 0,0 0-106 0,0 0-34 16,0 0 1-16,0 0 11 0,0 0 17 0,0 0 10 16,0 0-1-16,0 0 0 0,31-14-5 15,-16 14 1-15,0 0-11 0,2-1-13 0,3-1-1 16,-1 0-12-16,1 1-4 0,-2-1 5 0,0 1-4 16,0-3-6-16,0 1 1 0,2 0-8 0,-3-2-6 15,-2 2-12-15,2-2-15 0,-3 2-25 16,1-1-41-16,-2 1-45 0,-2 0-94 0,1 0-134 15,-3 2-102-15,-1-1 9 0,-5 1-123 0</inkml:trace>
  <inkml:trace contextRef="#ctx0" brushRef="#br0" timeOffset="68486.14">17475 17199 0 0,'0'0'0'16,"0"0"0"-16,0 0 0 0,0 0 17 15,0 0 37-15,0 0-30 0,0 0-1 0,0 0-3 16,0 0 2-16,0 0 4 0,0 0 17 0,0 0 26 0,-26-21 27 15,24 20 12-15,0 1 9 0,1 0-7 16,-1 0-8-16,2 0 11 0,0 0-18 0,0 0-5 16,0 0-17-16,0 0-19 0,0 0-10 0,-1 2-8 15,1 4 2-15,-1 2 6 0,0 1 11 16,-2 3-3-16,1-1 0 0,-2 3-13 0,3-1-7 16,-1 0-8-16,-1-1-7 0,0 1 2 0,1 1-8 15,0 1 2-15,-1-1-4 0,0-1 3 0,1 1-4 16,-2-1 3-16,0 0-1 0,2-4-14 0,2 1 4 15,0-2-17-15,0-2-2 0,0-1-12 0,0-1-13 16,4-1-21-16,1-1-23 0,-2-2-19 0,4 0-45 16,-3 0-36-16,3 0-69 0,2-2-14 15,-3-1 24-15,-2 1-45 0</inkml:trace>
  <inkml:trace contextRef="#ctx0" brushRef="#br0" timeOffset="69266.33">18140 17013 475 0,'0'0'20'0,"0"0"-2"0,0 0 65 15,0 0 83-15,0 0 17 0,0 0-42 16,0 0-39-16,0 0-14 0,0 0-4 15,0 0-4-15,0 0 9 0,0 0 1 0,0 0 7 16,0 0 2-16,22-34-1 0,-22 31-19 0,-3 0-10 16,-4 1-23-16,-2 0-24 0,2 1-7 0,-7-1-21 15,1 1 0-15,-4 1-1 0,0 0 1 0,-1 0-2 16,-2 1 1-16,0 3 8 0,1 0-5 16,-1 1 10-16,-1 1-3 0,2 0-3 0,2 2-1 15,2 1 1-15,-2 1 0 0,5-1-3 0,1 1 2 16,3 1-3-16,4-1 2 0,-2 3-4 0,4-3 4 15,2 1-13-15,0-1-2 0,0-2 7 0,2 0-8 16,5 0 5-16,1-1-2 0,0-2 2 16,2 0 0-16,2-3 9 0,2-2 4 0,-2 0-5 15,6 0 10-15,-2-6-3 0,0-1 3 0,3-1-1 16,-6-1 2-16,3-1-4 0,-3-1 1 0,0 0 1 16,-2 1-2-16,0 0 0 0,-5 2-2 0,1 0 5 15,-3 2-5-15,4-1 11 16,-4 2-5-16,0 1-9 0,-2 1 4 0,-1 1-14 15,0 1 2-15,-1 1-8 0,2 0 6 0,0 1 2 16,1 4 6-16,-1 3 10 0,5 3-1 0,-3 0-2 16,3 3 1-16,-4 1 1 0,4 1-4 0,-4 1 6 15,3 2-3-15,-3-2-7 0,-1 0-1 0,4 1-2 16,-4 0 3-16,2 0-2 0,-1-2 11 0,-1 2-6 16,-2-3 7-16,0-1 5 0,0 0 3 15,0-1 9-15,0-1 1 0,-5-2 11 0,1-1 2 16,-4-1 10-16,2 0 4 0,-5-1-4 0,-2 0-6 15,1 0-5-15,-2 0-12 0,-4-1-4 16,6 1-1-16,-7 3-10 0,4-3-3 0,-1 3-4 16,-1-2-2-16,3 2-8 0,2-3 3 0,-1 1-4 15,5-1-21-15,0-2-6 0,1 0-26 0,5-3-32 16,-2 0-45-16,2-1-71 0,2-1-79 0,0 0-85 16,2 0-20-16,4-1 62 0,1-2-94 0,-4 0 426 15</inkml:trace>
  <inkml:trace contextRef="#ctx0" brushRef="#br0" timeOffset="69769.6">18243 16711 1672 0,'0'0'-69'0,"0"0"75"0,0 0 50 0,0 0 44 16,0 0-28-16,0 0-43 0,0 0-13 0,0 0-3 15,0 0 3-15,0 0-2 0,0 0-3 16,0 0-3-16,0 0 1 0,0 0-4 15,124 11 6-15,-111-7-2 0,-3-1 3 0,-3 2-1 16,1-1 6-16,-2 1 4 0,-3 0-1 0,-2-1 12 0,0 2 4 16,-1-1 3-16,0 2 2 0,-1 2-5 0,-4 0-8 15,-1-1-5-15,-2 1 5 0,4-2-2 16,-4 0 6-16,4 1-3 0,-2-2 3 0,3-2-4 16,-2 1 3-16,4-2 6 0,-1 1-7 0,-1-2 6 15,2-1-5-15,1 2-4 0,-3-2-5 16,3 1-3-16,0-1-13 0,0 1-1 0,0 0 5 15,0 1-8-15,3 1 7 0,2-1-4 0,-2 1 0 16,4 0 0-16,2 1 1 0,2-2 1 0,0 1-3 16,4-1 0-16,0 0-1 0,6 1-4 15,-2-2-6-15,2 2 4 0,0-1-12 0,-1-2-1 16,6 2-5-16,-3 0-18 0,0-2-16 0,-2 3-29 16,3-3-31-16,-1 0-57 0,-3-1-108 15,-1 0-206-15,-6 0-30 0,-4 0-447 0</inkml:trace>
  <inkml:trace contextRef="#ctx0" brushRef="#br0" timeOffset="70880.46">12234 17313 710 0,'0'0'344'16,"0"0"-342"-16,0 0 81 0,0 0 72 15,0 0 26-15,0 0 7 0,0 0-45 0,0 0-30 16,0 0-27-16,0 0-18 0,0 0-34 0,0 0-18 16,-51-9-1-16,47 26-9 0,0 2 15 15,0 4-5-15,-2 3 4 0,5 1-8 0,1 1 3 16,0 3 2-16,0-2-7 0,0 0 0 15,0 0-7-15,3-2 2 0,3 0-11 0,-4-2 5 16,-1 0-5-16,2-2-4 0,0-1 4 0,-1 0-1 16,0-4-3-16,3-2-1 0,-2-3 7 0,1-2-11 15,1-4 8-15,-3-1-2 0,-1-2-10 0,1-2-3 16,1-2-10-16,-2 0 1 0,0-1 6 16,-1-4 18-16,1-2 9 0,1-2 13 0,-1-2-1 15,0-2-2-15,2-1-5 0,-3 0-5 0,0 3 13 16,-3-1-12-16,-1 3 11 0,-4 1-5 0,0 0-7 15,-3 0 5-15,0 0-2 0,-1 1 5 16,-1 0-10-16,-4 1 4 0,4 3-6 0,-4 1-4 16,3 2 5-16,-3 0 1 0,3 0-5 0,-3 2 5 15,5 1 7-15,0 3-6 0,-3 1 3 0,5 1-4 16,0 0 4-16,4 1-2 0,-2 0 5 0,1 1 7 16,3-2-12-16,-2 0 8 0,4 1-6 0,1-2-10 15,0 0 7-15,1 0 2 16,0 0-5-16,2-2 9 0,7 1 2 0,-1 1-4 15,-1-2 7-15,3-2-6 0,4 0 4 0,-2 0-12 0,1-3 4 16,3 0 3-16,-2 0-10 0,4-3 3 16,0-2-12-16,-3 0-9 0,4 0-15 0,-1 0-4 15,-3-1-25-15,3-1-27 0,-3 1-41 0,1 2-84 16,-3-3-97-16,3 2-121 0,-7 1 39 16,-4 2-69-16</inkml:trace>
  <inkml:trace contextRef="#ctx0" brushRef="#br0" timeOffset="71297.56">12261 17073 1699 0,'0'0'-125'0,"0"0"101"0,0 0 88 16,0 0 47-16,0 0-17 0,0 0-63 16,0 0-24-16,0 0 5 0,0 0 5 0,0 0 7 15,0 0 6-15,0 0 0 0,0 0-6 0,86-40 4 16,-76 45-12-16,-1 0 0 0,0 0 2 0,-1 2-4 16,-2 0 3-16,2 2-2 0,-3 0 6 15,0 2-8-15,-3 0 4 0,1 0-3 0,-1 1-2 16,-2 2-2-16,0-1 3 0,1 0 0 0,-7 3-14 15,3-2 11-15,-3 0-8 0,2-1 10 0,-3 1 0 16,2-2 7-16,-1 0-4 0,1 0-6 0,0-1 10 16,2-1-13-16,-2 1 5 0,4-1-5 15,0-2-3-15,1-1-7 0,0-2 1 0,0 1 2 16,4 0-11-16,2-3 6 0,1 1-6 16,1-1-2-16,3-1-3 0,1-1 2 0,2 0-20 15,4-1-17-15,1 0-18 0,3 0-44 0,-2-2-58 16,2 0-116-16,-1 0-142 0,-4 0 0 15,-7 1-249-15</inkml:trace>
  <inkml:trace contextRef="#ctx0" brushRef="#br0" timeOffset="71613.78">12905 17384 1876 0,'0'0'-69'0,"0"0"68"0,0 0 90 0,0 0 30 16,0 0-50-16,0 0-50 0,0 0-2 15,0 0 4-15,0 0 5 0,0 0 11 0,-53 121-10 16,46-102 0-16,1 4-7 0,1-2-8 0,0 2-6 15,1 3-10-15,2-5 5 0,0 2-15 16,0-4-2-16,4 0 2 0,-2 0-20 0,4-1-14 16,4 1-14-16,0-2-37 0,4-2-47 0,1-1-43 0,4-4-60 15,0-2-44-15,6-3-33 0,0-3 5 16,-1-2 64-16,-3-2 65 0,-9 0 160 0</inkml:trace>
  <inkml:trace contextRef="#ctx0" brushRef="#br0" timeOffset="71825.22">13333 17504 640 0,'0'0'266'0,"0"0"-179"16,0 0 52-16,0 0 40 0,0 0-20 0,0 0-74 16,0 0-20-16,0 0-10 0,0 0 4 0,0 0-5 15,-128 136-11-15,111-113-5 0,-1 0-1 0,-1 0-10 16,4-1-10-16,-1-2-12 0,1 0-11 15,1 0-6-15,2-3-28 0,3 0-38 16,1-3-89-16,4-3-114 0,1 0-148 0,2-5-5 16,1-1-74-16</inkml:trace>
  <inkml:trace contextRef="#ctx0" brushRef="#br0" timeOffset="72040.65">12997 17598 1405 0,'0'0'280'0,"0"0"-230"16,0 0 24-16,0 0 14 0,0 0-21 0,0 0-65 16,0 0 4-16,0 0 23 0,0 0 4 15,0 0 14-15,0 0-6 0,0 0 1 0,0 0-6 16,125 82-14-16,-106-72-12 0,1 2-2 0,-1-1-6 16,-1 2-7-16,-4 1 3 0,4-2-28 0,-3 0-31 15,0 0-46-15,1-4-60 0,-2-2-98 16,-1-4-155-16,0 0-45 0,-6-1-255 0</inkml:trace>
  <inkml:trace contextRef="#ctx0" brushRef="#br0" timeOffset="72673.65">13506 17716 1610 0,'0'0'63'15,"0"0"63"-15,0 0 55 0,0 0-2 16,0 0-82-16,0 0-48 0,0 0-26 0,0 0-5 15,0 0-14-15,0 0 3 0,0 0 8 0,0 0-7 16,0 0 7-16,0 0-4 0,-38 125 4 0,41-104-6 16,-1-3-3-16,1-1-1 0,0-3 8 15,1-1-11-15,-1 2 13 0,1 0-4 0,2 2-33 16,1-1 22-16,2 3-32 0,-2-2-3 0,3 0-14 16,0-2-14-16,1-2-24 0,0-3-20 0,1-2 4 15,-1-1-29-15,1-5 5 0,-2 0-15 0,1-2-47 16,0-3-66-16,-1-3-67 0,0-3-26 0,-3 3 41 15,-3 1 145-15</inkml:trace>
  <inkml:trace contextRef="#ctx0" brushRef="#br0" timeOffset="72882.09">13407 17902 1468 0,'0'0'299'0,"0"0"-340"0,0 0 48 15,0 0 92-15,0 0-28 0,0 0-51 16,0 0-9-16,0 0 5 0,0 0 0 0,0 0-2 16,0 0-8-16,117-37-6 0,-95 31 7 0,0 3-12 15,0-2-7-15,-5 3-30 0,2 0-39 16,-4 1-89-16,0 0-115 0,-3 1-149 0,-5 0-16 16,0 0-64-16</inkml:trace>
  <inkml:trace contextRef="#ctx0" brushRef="#br0" timeOffset="73398.35">13773 17838 968 0,'0'0'156'15,"0"0"-229"-15,0 0 140 0,0 0 141 16,0 0-67-16,0 0-74 0,0 0-14 0,0 0 25 16,0 0 33-16,0 0 15 0,0 0-14 0,0 0-13 15,0 0-42-15,0 0-6 0,23 113-20 0,-23-99 13 16,0 2-25-16,0 1-9 0,-2 0 31 16,2 0-41-16,-1-1 25 0,1 1-29 0,1-2-3 15,-1-1-4-15,0 0 11 0,0-2 20 0,3-1-23 16,-2-3 8-16,3 0-11 0,2-1-2 0,-3-2 0 15,3-2 14-15,-2 0-15 0,2-3 10 0,1 0 25 16,1 0-14-16,0-6 13 0,0-1 1 16,2-1-12-16,-1-2-16 0,1-1 26 0,-1 0-20 15,0-1-3-15,0-1 15 0,-2 2-17 0,3 1 10 16,-3-1-17-16,-2 2 19 0,2 1-22 0,-5 1 11 16,5 2 17-16,-4 2-13 0,-1 2 8 15,0-1-20-15,-1 2 22 0,1 0-15 0,-1 0 23 16,-1 4 14-16,1 2-23 0,-1-1 10 15,0 4 2-15,0 0-2 0,0 0-28 0,0 2 30 16,-1-1-42-16,-3 1 13 0,2 1 21 0,0 1-17 16,0-2 4-16,-2 1-16 0,0 2 21 0,4 0-27 15,-2-1 25-15,0-1-3 0,0 1-13 0,1-1-2 16,-1-1-11-16,2 0-23 0,0-2-55 16,-1 0-34-16,1-2-84 0,0 0-92 0,0-1-175 15,0-3-98-15,0-1-203 0</inkml:trace>
  <inkml:trace contextRef="#ctx0" brushRef="#br0" timeOffset="73634.56">14087 18133 1431 0,'0'0'248'0,"0"0"-195"0,0 0 49 15,0 0 49-15,0 0-57 0,0 0-6 0,0 0-20 16,0 0-3-16,0 0 22 0,0 0-24 0,0 0 13 15,0 0-13-15,0 0-7 0,0 0-25 0,77 13 20 16,-75-1-14-16,1-1-30 0,1 1 15 0,-4 1-21 16,0 1-9-16,0 1 6 0,-3 0 12 15,-1 2-23-15,0 1 18 0,-3-1-31 0,0 2-39 16,-2 0-25-16,2 2-67 0,-3-2-66 0,1 1-220 16,0-5-228-16,4-3-440 0</inkml:trace>
  <inkml:trace contextRef="#ctx0" brushRef="#br0" timeOffset="74631.26">14514 17736 1036 0,'0'0'86'0,"0"0"-108"0,0 0 73 16,0 0 50-16,0 0 21 0,0 0-36 0,0 0-34 16,0 0-20-16,-11 126-4 0,16-108 12 0,-3-1 9 15,2 1-6-15,0 1 5 0,-2 2-14 16,0 2-5-16,2 1-9 0,-1 0-3 0,-1 2 31 15,0-4-28-15,0-2 27 0,-1 0-11 0,0-3-26 16,-1-1 8-16,0-2 4 0,0-1-7 16,2-2 9-16,-2-2 22 0,0 1-18 0,-2-5 6 15,-1 0-16-15,2-2 6 0,-3 0-11 0,-1-3 19 16,2 0-6-16,-2-1-26 0,1-6 11 0,0-3-9 16,-1 0 18-16,2-1-19 0,-2-3 26 0,1-1-33 15,1 0 12-15,-2-1 26 0,1 0-19 16,0-1 16-16,1 1-27 0,1-2 11 0,0-1-24 15,1 1 27-15,1-5 11 0,0-5-21 16,-2-3 3-16,2 0-21 0,3 0-5 0,-1 6-1 0,2 3 19 16,0 2-6-16,2 4 4 0,0-2 6 15,1 3-7-15,-1 2 6 0,3 2-6 0,-1 2 2 16,-2 2-6-16,1 1 10 0,-1 1 0 0,0 3-11 16,-1 0 6-16,-1 1-10 0,0-1 2 0,-1 2-1 15,0 0 5-15,-1 0-2 0,0 0 3 0,0 0 8 16,0 3-2-16,-2-1 2 0,0 2-2 15,0-1 1-15,0 2-3 0,0 2 11 0,0 2-1 16,0 1-3-16,-1 2-1 0,-2 1-6 16,0-1 0-16,0 0-6 0,0 1 7 15,-2 1-8-15,2-1 3 0,-2-2 8 0,3 2-5 0,-5-3 3 16,4-1-8-16,2 0 6 0,-2-5-6 0,2 1 16 16,1-2-6-16,-1 0 8 0,1 0-12 0,-2-2 10 15,1 2 8-15,1-2-34 0,-1-1 28 16,-1 0-38-16,1 0 22 0,-1 0 2 0,-1 0 7 15,-1 0-4-15,1 0-28 0,-1 0 29 0,2 0-27 16,-1 0 25-16,1 0 8 0,-2 0-3 16,3 0-7-16,-2 0 9 0,1 0-14 0,1-1-36 15,-1 0 9-15,2-2-64 0,0 2-30 0,0 0-18 16,0 0-23-16,0-2-31 0,4 1-88 0,1-1-116 16,0-1-17-16,-1 3-70 0</inkml:trace>
  <inkml:trace contextRef="#ctx0" brushRef="#br0" timeOffset="75251.14">14485 17704 197 0,'0'0'132'16,"0"0"72"-16,0 0 41 0,0 0 23 0,0 0-48 16,0 0-58-16,0 0-57 0,0 0-42 15,0 0-35-15,0 0-11 0,0 0 4 0,0 0 14 16,0 0 7-16,0 0 2 0,15-20 6 0,1 20-11 15,2 0 5-15,4 0-13 0,-1 0-2 0,2 3-10 16,-3-1 1-16,0 3-1 0,-4-1-11 0,1 2 3 16,-4 0-7-16,0 1 5 0,-4 0-4 15,-1 1 7-15,-2 1-3 0,-1-1-2 0,-1 0 8 16,-3 1-3-16,-1 1 3 0,0 0-1 0,-1-1 8 16,-3 1-14-16,-5 1 11 0,2-1-2 0,-2 1-19 15,-2-2 7-15,0 0-5 0,-2-2-4 0,-1 0 8 16,1-2 10-16,-2 0-10 0,-1 0 4 0,-1-1 2 15,1 0-7-15,0-2 3 0,0 1-1 0,0-2 0 16,2 0-7-16,1-1 4 0,3 1-8 16,0 0-14-16,-1 2-9 0,4-1-29 0,1 2-35 15,0-1-55-15,5 1-31 0,-2 1-86 0,2-1-65 16,-1 1-74-16,2 1 33 0,0-3 75 16,0-1 216-16</inkml:trace>
  <inkml:trace contextRef="#ctx0" brushRef="#br0" timeOffset="75517.23">14519 17718 0 0,'0'0'34'0,"0"0"83"0,0 0 90 15,0 0 45-15,0 0 23 0,0 0-41 0,0 0-53 16,0 0-16-16,0 0-14 0,0 0-28 0,0 0-14 15,0 0-23-15,0 0-27 0,0 0-16 0,-44-34-15 16,41 41-2-16,0 3-1 0,-1 1 7 16,2 1-7-16,0 1-12 0,1 0-2 0,-1 1-6 15,1 0-1-15,-1 0-9 0,0 0 3 0,0 2-19 16,1-1-18-16,-3 0-20 0,0 3-59 0,1-2-79 16,-2 2-103-16,3-3-118 15,-2-1-28-15,3-5-154 0,0-3 600 0</inkml:trace>
  <inkml:trace contextRef="#ctx0" brushRef="#br0" timeOffset="76430.81">15098 17954 977 0,'0'0'98'0,"0"0"-95"16,0 0 105-16,0 0 16 0,0 0 10 0,0 0-66 15,0 0-50-15,0 0-8 0,0 0 1 0,0 0 17 16,0 0-17-16,0 0 14 0,-23 90-11 0,25-74 1 16,-1 0-4-16,-1 0 4 0,0 0-26 15,0-1-4-15,-3 1 13 0,0 0-24 0,-2 1-9 16,-3-1-37-16,1-2-31 0,-2 0-42 16,-1-1-3-16,2-2-10 0,-3-2-38 0,0-2 28 15,1-1-5-15,0-2 28 0,-1-2 34 16,0-2 34-16,1 0 21 0,-1 0 35 0,2-3 66 15,0-2 31-15,1 1 78 0,-1 0 39 0,3 1 55 16,-1 1-11-16,4-1-31 0,1 2-59 0,1 1-77 16,1 0 19-16,1 0-7 0,4 0 25 0,3 0-7 15,4 0-13-15,3 0-36 0,3 0-3 0,1 0 0 16,4 0-22-16,1 0-1 0,-3 0-22 0,3 0 7 16,0-1-22-16,-1-1 14 0,-4-1-7 15,3 1-21-15,-2 1-20 0,-5 0-41 0,0-1-56 16,-4 1-111-16,0 1-73 0,-2 0-131 0,-3 0 46 15,-2 0 120-15,-2 0 292 0</inkml:trace>
  <inkml:trace contextRef="#ctx0" brushRef="#br0" timeOffset="76662.27">14777 18049 1903 0,'0'0'-159'0,"0"0"53"16,0 0 81-16,0 0 70 0,0 0 35 15,0 0-38-15,0 0-12 0,0 0-4 0,0 0-34 16,0 0 20-16,0 0-20 0,128-18 6 0,-97 16-20 16,0-1-9-16,1 0-61 0,-2 2-72 15,3-1-60-15,-7 2-119 0,-1 0-35 0,-5 0 41 16,-10 0 98-16</inkml:trace>
  <inkml:trace contextRef="#ctx0" brushRef="#br0" timeOffset="77124.42">15379 18235 1452 0,'0'0'384'0,"0"0"-344"0,0 0 46 16,0 0 34-16,0 0-31 0,0 0-70 0,0 0-41 15,0 0 20-15,0 0-12 0,0 0 11 16,0 0 17-16,0 0 3 0,0 0-14 0,19 5 8 15,-8-3-7-15,2 0-26 0,-2 1 20 0,1-1 5 16,-3 2 5-16,0-1-11 0,-1 1 21 16,-1 2-37-16,-4-2-9 0,1 2 27 0,-1 1-26 15,-2 1 25-15,-1 0-3 0,0 1 9 0,0 2-11 16,-4 0 1-16,-2 2 5 0,1 0-17 0,-4-1 11 16,2 0 3-16,-1-1 18 0,2 0-22 15,0-1 20-15,-2-2-6 0,5 0-23 0,-2-1 27 16,2 0-12-16,1-1 2 0,2-2-7 0,0 1 21 15,0-2-25-15,0 2 10 0,2-1 1 16,5-1-14-16,-1 1 7 0,4-2-13 0,-2 0 34 16,3 0-29-16,2-1 23 0,-2-1-22 0,3 0-21 15,1 0-7-15,0 0-29 0,-3 0-40 0,3-2-91 16,0-2-55-16,0-1-139 0,1 0-50 0,-5 1 77 16,-3 1 257-16</inkml:trace>
  <inkml:trace contextRef="#ctx0" brushRef="#br0" timeOffset="77447.48">15476 17620 1839 0,'0'0'-123'0,"0"0"113"16,0 0 77-16,0 0 78 0,0 0-14 0,0 0-64 15,0 0-22-15,0 0-6 0,133 69 1 0,-105-49 1 16,1 2-10-16,-1 1 5 0,-1 2-8 0,-3 1-4 16,-5-1 3-16,0-3-7 0,-7-1 3 0,1-1-15 15,-5 2 13-15,1 2-23 0,0 1 4 0,-2 3-4 16,-2 4-22-16,-1-1-6 0,-3 0-23 15,-1 2-19-15,0-3-46 0,-5 1-39 0,2-3-88 16,-4-1-115-16,3-1-154 0,0-8 8 0,1-7 88 0</inkml:trace>
  <inkml:trace contextRef="#ctx0" brushRef="#br0" timeOffset="77775.14">16123 17840 2071 0,'0'0'-98'16,"0"0"55"-16,0 0 58 0,0 0 48 0,0 0-33 15,0 0-10-15,0 0-2 0,0 0-12 16,0 0 0-16,0 0-17 0,0 0-6 0,0 0-24 16,127-3-16-16,-114 3-45 0,-2 0-97 0,0 0-122 15,-2 0-132-15,-1 2 21 0,-3-1-23 16,-1 0 455-16</inkml:trace>
  <inkml:trace contextRef="#ctx0" brushRef="#br0" timeOffset="78002.57">16077 18131 2062 0,'0'0'-41'16,"0"0"-2"-16,0 0 96 0,0 0-7 15,0 0-7-15,0 0-4 0,0 0-13 0,0 0-5 0,0 0-17 16,0 0 8-16,0 0-16 0,0 0 18 16,0 0-10-16,0 0 16 0,122-21-25 0,-103 20 9 15,-6 1-17-15,5-1-43 0,-6 1 4 16,1 0-65-16,-1 0-39 0,2 0-146 0,-6 0-161 16,-2 0-29-16,0 0-28 0</inkml:trace>
  <inkml:trace contextRef="#ctx0" brushRef="#br0" timeOffset="81748.06">16685 18120 625 0,'0'0'14'0,"0"0"70"16,0 0 107-16,0 0 14 0,0 0-26 0,0 0-72 15,0 0-51-15,0 0-7 0,0 0 10 0,0 0-15 16,0 0 17-16,0 0 16 0,-12 9-18 16,12-9 17-16,0 0-16 0,0 0-11 0,0-1 9 15,2-4 18-15,0 1-31 0,0-5 11 16,4 0-13-16,-3-2-29 0,4-3 18 0,-1-3-26 15,1-1 12-15,1 0-10 0,1-5 10 0,-1-5 6 16,-1 0-21-16,1 0 9 0,-5 5-9 0,2 7 3 16,-4 5-2-16,0 3 8 0,-1 5-5 15,0 0 8-15,0 3 10 0,0 0-10 0,0 0 0 16,0 0-15-16,0 0 0 0,0 3-15 0,0 0 7 16,0 3 8-16,0 1-6 0,0 1 16 0,0 3 2 15,0 0-4-15,0 1-11 0,0 4 4 0,0 1-14 16,0 2 14-16,0 2-3 0,0 0 5 0,0 1-12 15,0-2-13-15,0 4 26 0,-1-4-27 0,1 1 28 16,-1-1-11-16,-1-2-9 0,1-1-6 0,1-2-12 16,-2 0-13-16,2-4-44 0,0 1-12 15,0-3-50-15,0-2-36 0,0-1-59 0,0-2-81 16,0-1-80-16,0-3-5 0,0 0 101 0,0 0 220 16</inkml:trace>
  <inkml:trace contextRef="#ctx0" brushRef="#br0" timeOffset="82181.82">16861 17650 1204 0,'0'0'-52'0,"0"0"63"0,0 0 79 16,0 0 16-16,0 0-39 0,0 0-42 0,0 0-21 16,0 0 10-16,0 0 7 0,0 0 4 0,0 0-2 15,0 0 3-15,0 0 2 0,0 0-4 0,88-40 5 16,-77 45-6-16,1 0 5 0,-1 3-9 0,-2 0 5 16,-1 0-6-16,-1-2-1 0,-1 1 11 15,-1-1-1-15,-1 1 6 0,-2 0-2 16,-1 3 9-16,-1 0-9 0,0 1 8 0,-1 1-6 0,-2 0-8 15,-4-1-2-15,1 2-4 0,-1-2 6 16,-1 2 1-16,2-1 16 0,0 1-4 0,-3-1 3 16,4 0 5-16,0-1-11 0,2-1-7 0,-2 1-12 15,4-1-3-15,0-1-13 0,1-1 9 0,0-1-7 16,0-1-5-16,7-1-8 0,-2-2 3 16,3 1-3-16,4-1-17 0,3-2 14 0,-1-1-22 15,6 0-4-15,0-4-11 0,1 1-35 0,1-1-42 16,3 0-79-16,-1 1-105 0,-2 2-166 0,-5 1 25 15,-6 0-105-15</inkml:trace>
  <inkml:trace contextRef="#ctx0" brushRef="#br0" timeOffset="82491">17470 17858 1588 0,'0'0'-35'0,"0"0"56"15,0 0 90-15,0 0-20 0,0 0-65 0,0 0-31 16,0 0-3-16,0 0 14 0,0 0 12 0,0 0-10 15,0 0-1-15,0 0-10 0,0 0-3 0,-10 127-9 16,11-108 10-16,1 0-10 0,1-1-8 16,0 1 11-16,-2-2-29 0,-1-1-26 0,2-1-74 15,-1-1-29-15,3-2-85 0,-2-1-92 0,-1-1 34 16,1-3-10-16,-2-3 231 0</inkml:trace>
  <inkml:trace contextRef="#ctx0" brushRef="#br0" timeOffset="82757.3">17278 18070 1562 0,'0'0'51'0,"0"0"6"0,0 0 38 16,0 0 3-16,0 0-31 0,0 0-80 0,0 0 23 15,0 0 19-15,0 0 15 0,0 0 7 16,0 0 4-16,0 0-4 0,0 0-23 0,0 0 16 15,90-3-25-15,-69 3 8 0,0 0 2 0,-1 0-8 16,2-1-11-16,-2-2-12 0,3 1 12 0,-5 1-17 16,2-3 8-16,-2 2-7 0,2-1-11 15,-2-1-30-15,-1-1-16 0,1 1-55 0,-1-1-102 16,-3 1-106-16,1-1-175 0,-5 1 27 0,-5 3-91 16</inkml:trace>
  <inkml:trace contextRef="#ctx0" brushRef="#br0" timeOffset="86847.71">18293 17854 805 0,'0'0'171'0,"0"0"-182"0,0 0 50 0,0 0 81 15,0 0 13-15,0 0-6 0,0 0-35 0,0 0-15 16,0 0-11-16,0 0-1 0,0 0-17 15,0 0-2-15,-60-53 9 0,56 53-10 0,-3 0 12 16,-2 0-6-16,-2 0 1 0,1 4-16 0,-2 3 0 16,-6 1-7-16,3 3-15 0,-5-1 9 0,2 4-10 15,3-3 3-15,0 1-3 0,6 0 10 16,1-2-11-16,0 1-9 0,0 3 10 0,-1 1-23 16,1 3 6-16,-1 1-1 0,5 2 9 0,-1 0-15 15,3 0 18-15,1 2-14 0,1-2-14 0,0 0 11 16,6 0-3-16,-3-3 25 0,8 0-27 0,-2-1 22 15,1-2-24-15,2-1-10 0,-1 0 16 0,5-2-9 16,-3-2 5-16,3-1 4 0,-1-3 23 16,2-2-11-16,-3-1 19 0,0-3-7 15,2 0 9-15,-5 0-3 0,6-5 21 0,-4-2 12 0,-2-2-38 16,0-1 31-16,-2-2-32 0,1-2 6 16,-1 2 1-16,-2-2 6 0,-3 0 3 0,3 0-17 15,-4-1 28-15,-2 2-26 0,0-2-1 16,-1 0-5-16,0-1-1 0,0 2-16 0,-2-1 15 15,-3-2 8-15,0 2-21 0,-1 0 9 0,1-2-21 16,-2 3-21-16,3 1-37 0,-4 0-23 0,4 2-70 16,-3 1-62-16,4 3-97 0,-3 3-194 0,4 1-123 15,1 3 235-15</inkml:trace>
  <inkml:trace contextRef="#ctx0" brushRef="#br0" timeOffset="87224.09">18739 17722 1540 0,'0'0'20'0,"0"0"11"0,0 0 54 16,0 0 7-16,0 0-44 0,0 0-47 16,0 0 6-16,0 0 2 0,0 0 5 0,0 0 1 15,0 0 1-15,-12 118 3 0,12-102-10 0,0-1 7 16,1-1-6-16,-1 1-5 0,1 1-6 0,1 3 7 15,-2 0-7-15,1-1-3 0,3 2 5 16,-3-2-28-16,0-1-7 0,0 0-13 0,0-2-19 16,-1 0-48-16,0-3-62 0,1 0-105 0,-1-2-130 15,0-3 38-15,1-2-36 0</inkml:trace>
  <inkml:trace contextRef="#ctx0" brushRef="#br0" timeOffset="87501.29">18524 17978 1652 0,'0'0'0'0,"0"0"61"16,0 0 28-16,0 0 34 0,0 0-48 0,0 0-61 15,0 0-10-15,0 0 31 0,0 0 20 0,0 0-12 16,0 0 19-16,0 0-17 0,0 0 10 0,0 0-12 15,59-2 13-15,-44 3-40 0,5 0-14 0,1-1 17 16,-2 0-31-16,1 0 21 0,0 0-8 0,0-1 8 16,0-2-22-16,-2 0 13 0,-2-1-21 15,1 1-47-15,-2 0-10 0,1 0-54 0,-3-1-21 16,2 1-100-16,-2 0-119 0,-2 2-109 16,-4 0-56-16,-3 1 189 0</inkml:trace>
  <inkml:trace contextRef="#ctx0" brushRef="#br0" timeOffset="91947.72">19216 17954 531 0,'0'0'25'0,"0"0"49"0,0 0 36 15,0 0 37-15,0 0-27 0,0 0-37 0,0 0-25 16,0 0-25-16,0 0-2 0,0 0-2 16,0 0 28-16,0 0-1 0,0 0 57 0,-18-1 14 15,20-6 3-15,5-4-10 0,-1-5-34 16,-1-3-10-16,5-2-34 0,-1-1 16 0,-2 2-19 16,-3-1-2-16,4-1 8 0,-5 1-11 0,3-1 1 15,-2 1-9-15,1 0-4 0,-1-1-5 16,-2 2 2-16,5 3 1 0,-5 3-2 0,-1 4 3 15,3 4 5-15,-4 3 2 0,0 2-8 0,0 1 5 16,0 0-19-16,0 0-7 0,0 0-8 0,0 3-4 16,0 5 3-16,0 7 5 0,1 4 16 0,-1 6-18 15,0 1 12-15,0 4-11 0,0 0-5 16,0 0 12-16,0-3-5 0,0-5-3 0,0-1 2 16,1-3-3-16,0 1-6 0,0 2 0 0,0 1-10 15,-1 0 5-15,0 2-30 0,1-2-8 0,-1 2-17 16,1-3-21-16,-1-2-17 0,0-2-16 0,3-2-15 15,-3-2-75-15,1-3-22 0,1-2-100 0,0-2-43 16,-1-1 84-16,3-3 33 0,-2-2 266 0</inkml:trace>
  <inkml:trace contextRef="#ctx0" brushRef="#br0" timeOffset="92523.28">19579 17741 1732 0,'0'0'-11'0,"0"0"52"0,0 0 48 0,0 0 20 15,0 0-39-15,0 0-71 0,0 0-21 0,0 0 5 16,0 0 19-16,0 0 12 0,0 0-1 0,0 0-6 15,0 0-6-15,0 0-1 0,87-4 4 0,-70 9 2 16,-1-2-9-16,-1 1 9 0,-3 1-10 0,-1-3-1 16,-1 3 3-16,-2-2-3 0,-5 2 8 15,2-1 0-15,-4 2 14 0,-1 1 5 0,0 1 0 16,-2 3 1-16,-6 2-7 0,-2 2-11 0,-2 1 1 16,-2 1-2-16,1-2-6 15,0 1 5-15,1-3-5 0,-1-1 1 0,6-1-3 16,-1-2 4-16,2-2-8 0,4-2-5 0,2-3 9 15,-1 1-27-15,1-3-1 0,0 0-9 0,0 1 6 16,1-1 8-16,7 0 13 0,1 0 10 0,3-1-9 16,1-4 8-16,-2 0-8 0,3 0-4 0,1 0-10 15,-3 1 14-15,3 3-6 0,-3 1 6 0,-1 0 9 16,1 1-6-16,-2 3 5 0,1 2-2 16,-3-2 4-16,0 1-4 0,-4 0 15 0,1-1 1 15,-2 0 1-15,0 3-1 0,2 0 5 0,-4 2 1 16,0 0-11-16,0 0 18 0,-1 2-18 0,0-1 10 15,-1 0 9-15,-2 2-1 0,-4-1-3 16,3 1-6-16,-3-2 16 0,-1 1-21 0,-1 1 25 16,-1-2-15-16,3 2-12 0,-3-2 2 0,-5-1-5 15,5 2 12-15,0-2-22 0,0-2 17 0,1 0-38 16,3-2 2-16,-2-1-12 0,0-1-21 0,4 0-24 16,-3-2-81-16,3-1-66 0,-1 0-162 15,-1 0-30-15,2 0-153 0,3-1 509 0</inkml:trace>
  <inkml:trace contextRef="#ctx0" brushRef="#br0" timeOffset="92981.01">19807 17356 950 0,'0'0'611'0,"0"0"-617"15,0 0 58-15,0 0 60 0,0 0 5 0,0 0-40 16,0 0-50-16,0 0-37 0,0 0 5 0,0 0 4 16,0 0 13-16,0 0 14 0,0 0 0 0,0 0-8 15,21-22-2-15,-5 27 2 0,-2 0-9 16,3-2 1-16,-2 2-8 0,3-1 5 15,-2 2-9-15,-1 0 9 0,-4 0-1 0,0-1-12 16,-1 0 7-16,-2 1-8 0,-2-1 4 0,-3 2 3 0,-1 2 13 16,-1-1 5-16,-1 2 7 0,0 2 6 15,-3 0-11-15,-4 3-2 0,2 0-7 0,-3 0 7 16,-1 0-2-16,-2 0 11 0,2 0-1 0,-1-2-5 16,5-1 2-16,-1 1-2 0,2 0 4 15,-1-1-17-15,3 0 8 0,1-3-16 0,1-1-3 16,0-2 7-16,0 0-11 0,4-2-1 0,4 1-6 15,2-2 2-15,0 1-9 0,1-2 3 16,1-1-1-16,5-1-11 0,-4 0-10 0,6-1-25 16,0-2-35-16,-2 0-50 0,-1 0-64 0,2 1-128 15,-3-1-85-15,-2 1 19 0,-6 1-119 0</inkml:trace>
  <inkml:trace contextRef="#ctx0" brushRef="#br0" timeOffset="93642.48">20450 17777 1183 0,'0'0'17'0,"0"0"6"16,0 0 88-16,0 0 16 0,0 0-55 0,0 0-64 15,0 0-24-15,0 0 2 0,0 0 13 16,0 0 6-16,0 0 25 0,0 0 9 0,0 0-1 15,0 0 11-15,7-15-9 0,-1 15 1 0,-1 1-4 16,4-1-11-16,-1 0-3 0,3 0-16 16,-2 0-5-16,1 0 1 0,2 0-3 0,-1 0-1 0,3 0 2 15,-2 0-14-15,0 0-13 0,0 0-7 16,-2 0-32-16,0 0-28 0,1 0-59 0,-1 0-94 16,-1-1-103-16,0-2-14 15,-5 2-147-15</inkml:trace>
  <inkml:trace contextRef="#ctx0" brushRef="#br0" timeOffset="94274.63">20427 18008 1067 0,'0'0'408'0,"0"0"-438"0,0 0 52 0,0 0 46 16,0 0-18-16,0 0-68 0,0 0-19 15,0 0 36-15,0 0-10 0,0 0 22 0,0 0 5 16,0 0 9-16,0 0-10 0,0 0 15 0,39 12-8 15,-25-12-18-15,3-1 9 0,0-3-6 0,-2-1 13 16,1 2-12-16,-1-2 18 0,0 2-26 16,-2-1-5-16,-2 1 25 0,0 1-27 0,-1-1 30 15,-1 1-21-15,-3 0-9 0,1 0 3 0,0 1-5 16,-3 0-7-16,1 1-13 0,-3 0-24 16,2 0-29-16,-1 0-28 0,-1 0-88 0,0 0-88 15,-2 0-86-15,1 0 18 0,1 0 126 0</inkml:trace>
  <inkml:trace contextRef="#ctx0" brushRef="#br0" timeOffset="96535.69">20947 18127 0 0,'0'0'3'0,"0"0"84"0,0 0 55 15,0 0 19-15,0 0-2 0,0 0-8 16,0 0-55-16,0 0 10 0,0 0-9 0,0 0 10 15,0 0-3-15,0 0 0 0,5-23-2 16,-4 16-25-16,1-2 5 0,-1-1-13 0,4-1 8 0,-1-2-22 16,2-6 14-16,2-2-26 0,4-6-15 15,-4 1 26-15,-1 2-30 0,2 2 23 0,-4 2-5 16,0 1-3-16,-1 0-2 0,0 2 2 0,0 3-2 16,-4 3-8-16,5 2 5 0,-5 4-6 0,1 1 3 15,-1 3-6-15,0 1 0 0,0 0-11 16,0 0-11-16,0 0-4 0,0 0-11 0,0 2-5 15,0 4 5-15,0 3 13 0,0 5-2 0,0 3 16 16,0 3-8-16,0 2-12 0,0-3 7 16,0-2-10-16,0-1 20 0,0-1-18 0,0-1 10 15,-1 4-10-15,-2 1-23 0,1-1 2 0,2 1-12 16,0 2-24-16,-2-2-12 0,1 1-1 0,0-1-48 16,1-2-7-16,0-1-59 0,0-3-69 0,0-2-58 15,0 0-71-15,2-5 60 0,0-1 51 16,3-3 200-16</inkml:trace>
  <inkml:trace contextRef="#ctx0" brushRef="#br0" timeOffset="96948.45">21270 17849 1111 0,'0'0'94'0,"0"0"-30"0,0 0 51 16,0 0 2-16,0 0-30 0,0 0-85 15,0 0-29-15,0 0 5 0,0 0 19 0,0 0 16 16,0 0-3-16,0 0 5 0,0 0-12 0,0 0 10 16,73-3-7-16,-57 3-1 0,-1 0-5 15,1 0-3-15,1 0 6 0,-2 0-8 0,-2 0 10 16,2 0-8-16,-3 0-2 0,0 0-1 16,-2 0-1-16,1 0-3 0,-3 0 2 0,1 0 5 15,-2 0-6-15,-3 0 7 0,-1 0-10 0,-1 0 5 16,0 0-3-16,-2 0 9 0,0 0 8 0,0 0 0 15,0 0 12-15,0 1 2 0,0 1 3 0,-2 1-9 16,0 4 3-16,-1 4-12 0,-1-1 6 0,-1 3 4 16,-1 0-4-16,2 0 7 0,-1 3-8 15,1-2 15-15,1-1-8 0,0-1 9 0,0 0 0 16,0 0-6-16,1 2-10 0,0-1-1 0,-1 3-1 16,1 1-28-16,0 0 22 0,-1 0-24 15,2-1-3-15,1-1 7 0,-2 0-15 0,2-1-7 0,0-1-16 16,0-1-11-16,0 0-45 0,0-3-23 15,0 1-66-15,0-2-75 0,0 0-52 0,0-1 31 16,0-3 69-16,0-1 211 0</inkml:trace>
  <inkml:trace contextRef="#ctx0" brushRef="#br0" timeOffset="97169.77">21303 18112 1142 0,'0'0'425'0,"0"0"-382"16,0 0 31-16,0 0 58 0,0 0-23 0,0 0-81 16,0 0-30-16,0 0-14 0,0 0-9 0,0 0 20 15,0 0 14-15,0 0-20 0,0 0 22 0,0 0 0 16,38-13-10-16,-18 12-11 0,1-2-15 16,-1 0-12-16,3-2-58 0,-2 1-19 0,1-2-66 15,-3 1-80-15,1 0-84 0,0-1-21 16,-5 1 21-16,-6 3 192 0</inkml:trace>
  <inkml:trace contextRef="#ctx0" brushRef="#br0" timeOffset="97697.66">21928 17962 392 0,'0'0'139'16,"0"0"-93"-16,0 0 82 0,0 0 31 0,0 0-8 15,0 0-37-15,0 0-25 0,0 0-4 16,0 0 0-16,0 0 0 0,0 0-16 0,0 0 5 16,0 0-7-16,0 0-4 0,-48-23 6 0,35 28 0 15,3-1-8-15,-2 2-8 0,-2 0 0 0,2-1-10 16,4 1-3-16,-1-1-14 0,3 0 13 15,0 2-27-15,-2 2-8 0,0 1 12 0,0 2-23 16,0 0 12-16,1 1 1 0,1 1 3 0,0 1-12 16,1 0 15-16,0 1-6 0,2 0-19 0,2-2 7 15,0 1-1-15,1-1 8 0,0 0-17 0,0-1 27 16,3-2-31-16,1 2 3 0,1-3 17 16,2 1-9-16,1-3 9 0,-1 0-4 15,3-3 17-15,2 0-21 0,-2-1 24 0,1-1-9 16,1-2-11-16,1-1 8 0,1 0-2 0,-1 0 16 15,0-4-14-15,0-1 13 0,-1-1-11 0,0-1-3 16,1-2 3-16,-2 0 7 0,2-1-13 0,0-1 3 16,-1 0 25-16,1 1-29 0,-3-2 35 0,2-1-18 15,-3 0-2-15,-1 2 4 0,-1 0 0 16,0-2 19-16,-4 1-24 0,1 0 18 0,-3 0-16 16,1 1 3-16,-2-1-3 0,0 1 9 0,-3 0-18 15,-4 1-12-15,-4 0 25 0,0-1-33 16,-5 2 10-16,1 1-8 0,0 1-27 0,4 3-12 0,-1 3-20 15,-1 1-39-15,2 0-73 0,-1 1-93 0,3 4-169 16,2-1-92-16,4-1-299 0</inkml:trace>
  <inkml:trace contextRef="#ctx0" brushRef="#br0" timeOffset="111114.01">10111 15541 1482 0,'0'0'13'0,"0"0"33"0,0 0 42 15,0 0 26-15,0 0-3 0,0 0-51 0,0 0-54 16,0 0-30-16,0 0-5 0,0 0 13 0,0 0 21 15,0 0 13-15,2-12-5 0,10 7-4 0,4 0-3 16,-2-2-9-16,6 0 4 0,1 0-4 0,-1-3-5 16,5 2-2-16,-3 0-20 0,-1 0-24 15,-1 1-35-15,0 1-49 0,-6 0-66 0,3 4-84 16,-6 0-35-16,-1 1-11 0,-7 1-85 0</inkml:trace>
  <inkml:trace contextRef="#ctx0" brushRef="#br0" timeOffset="111358.34">10104 15750 1423 0,'0'0'430'0,"0"0"-522"0,0 0 33 0,0 0 46 16,0 0 37-16,0 0 4 0,0 0-22 15,0 0-9-15,0 0 10 0,0 0-2 0,0 0-8 16,0 0 7-16,0 0-6 0,0 0-2 0,90 22-3 16,-69-26-9-16,0-2-12 0,-1 2-24 15,1-2-34-15,0-1-77 0,-2 1-102 0,0-1-68 16,-3 3-51-16,-7 2-33 0</inkml:trace>
  <inkml:trace contextRef="#ctx0" brushRef="#br0" timeOffset="111989.8">10429 15364 1421 0,'0'0'-70'15,"0"0"53"-15,0 0 29 0,0 0 11 0,0 0-17 16,0 0-24-16,0 0-3 0,0 0 15 0,0 0 8 16,0 0 8-16,0 0-2 0,0 0 3 0,0 0 2 15,100-26 0-15,-84 26-1 0,-2 4-1 0,3 1-1 16,-3 0-3-16,-1 2 4 0,2 0-3 0,-2 2 0 15,-3 0 5-15,-1 0 2 0,-3 0 10 16,-2 4 7-16,-4-3 7 0,0 3 3 0,0-1 0 16,-1 1-3-16,-7 0-7 0,0 1-5 0,-2-1-5 15,-2 1-2-15,2 0-1 0,0-2-2 0,0-1-3 16,5-3-4-16,-2-1-3 0,2-1-5 16,1-3-2-16,2-1-2 0,1-2-5 0,1 0-13 15,0 0-14-15,0 0-24 0,0 0-20 0,1 0 8 16,3-1 19-16,3-1 27 0,1-3 21 15,3 1 1-15,2-2-4 0,2 2-9 0,0 0-1 16,2 2-3-16,-4 1 4 0,-1 1 0 0,3 0 6 16,-4 1 2-16,0 4-6 0,0-1 7 15,-2 0 0-15,-4 2 4 0,2 1 12 0,-2 0 3 16,-1 2 7-16,-3 2 12 0,-1 0-2 0,0 0 7 0,-1 1 1 16,-5 2-2-16,0-1 7 0,-1 0 4 15,-3 0 7-15,-1 0 2 0,0 0 0 0,-1-1 2 16,-3-1-4-16,4 1-3 0,-1 0-8 0,0-2-9 15,1 2-13-15,-4-4-7 0,5 1-8 0,1 0-6 16,1-3-3-16,1 0-3 0,0-2-8 16,4 0-6-16,-1-2-12 0,0 0-27 0,2-2-36 15,1 0-84-15,1 0-113 0,0 0-91 0,0 0 6 16,1-2 57-16,1 1-46 0</inkml:trace>
  <inkml:trace contextRef="#ctx0" brushRef="#br0" timeOffset="112433.45">10957 15327 949 0,'0'0'-12'0,"0"0"47"16,0 0 64-16,0 0 47 0,0 0-23 0,0 0-49 15,0 0-31-15,0 0-20 0,0 0 1 0,0 0 4 16,0 0 5-16,0 0 5 0,0 0-4 16,0 0-3-16,-76 44-3 0,70-31-1 0,5 3-8 15,-1 1-5-15,0 0-2 0,0 3-7 0,0-1 0 16,4 2-4-16,-2-2-2 0,0 1-1 16,0-2-2-16,3-1-1 0,0-1-6 0,-1 0-4 15,6-2-1-15,-2-2-8 0,-1-2-3 16,3-2 3-16,2-1-10 0,-1-4 12 0,2 1 2 15,0-3 5-15,-1-1 6 0,2 0-1 0,-2-5 12 16,0-2 0-16,1-2 9 0,0-3 6 0,0 1 1 16,-1-2 8-16,0-1 2 0,-2-1 8 0,0 2 1 15,0-2 4-15,-4-1-2 0,-1 0-2 0,3 1-5 16,-5-1-4-16,1-1-7 0,-1 1-2 16,-1-1 1-16,0 0 0 0,0 0 2 0,-5 2-2 15,-2 1-1-15,-4 1-4 0,3 1-1 0,-3 3-10 16,-1 3-22-16,2 2-29 0,-2 2-56 15,-1 2-86-15,0 0-134 0,3 2-98 0,5 2-546 0</inkml:trace>
  <inkml:trace contextRef="#ctx0" brushRef="#br0" timeOffset="127341.79">18964 16869 136 0,'0'0'34'15,"0"0"-7"-15,0 0 3 0,0 0-7 0,0 0-2 16,0 0 2-16,0 0 11 0,0 0 4 16,0 0 11-16,0 0 4 0,0 0-2 0,0 0 5 15,11-12-3-15,-4 12 3 0,-4 0-6 0,3 0 0 16,-2 0-11-16,5 0-5 0,-2 0-4 0,3-1-4 16,-1 1 0-16,2-1-11 0,1 0-1 15,1-2-12-15,-1 2 0 0,4 0 1 0,-2 0 0 16,3 0-4-16,-3-1-6 0,2 1-4 0,-3 1-15 15,1-1-6-15,-2 1-18 0,-2 0-17 16,0 0-16-16,1 0-19 0,0 1-11 0,-2 2 7 16,1-1 23-16,-1 1 6 0,-4 1-143 0,0-3 220 0</inkml:trace>
  <inkml:trace contextRef="#ctx0" brushRef="#br0" timeOffset="127816.31">18873 17095 335 0,'0'0'-4'0,"0"0"31"0,0 0 18 15,0 0 17-15,0 0 5 0,0 0 2 0,0 0-10 16,0 0-9-16,0 0 2 0,0 0-15 0,0 0-3 16,0 0-3-16,0 0-3 0,0 0 1 0,82-3-8 15,-68 3 5-15,-2 0 1 0,0 0-4 16,0 0 1-16,3 0-10 0,-3 1-1 16,1 1-8-16,-1 0 1 0,5 0-2 0,-3-1 1 15,4 1-3-15,0 0 0 0,0-1-5 0,-2-1-15 16,3 0-8-16,2 0-26 0,-2 0-26 0,3 0-31 15,-2 0-32-15,0 0-21 0,0 0 19 0,1 0 33 16,-5 0-48-16,-5 0 65 0</inkml:trace>
  <inkml:trace contextRef="#ctx0" brushRef="#br0" timeOffset="137016.31">19959 16551 0 0,'0'0'71'0,"0"0"-19"16,0 0-21-16,0 0-6 0,0 0 2 0,0 0 1 15,0 0 14-15,0 0 26 0,0 0 20 16,0 0 23-16,0 0-3 0,0 0-2 0,0-28-15 15,0 28-6-15,0-1 1 0,0 0-9 0,0 0 6 16,0 0-11-16,0-2-2 0,0 2-1 0,0 0 3 16,1 0 4-16,-1 1-1 0,0 0 2 0,0 0-4 15,0 0 0-15,0 0-7 0,0 0-2 0,0 0-25 16,0 0-13-16,-1 0-16 0,-3 0-15 0,-2 1 1 16,0 1-7-16,0 2 10 0,-3 0-2 15,0 1 10-15,-1 0 5 0,-1 4-3 0,1-1 1 16,0 0 2-16,-3 1-1 0,4 2-6 0,-3-1 3 15,-1 1-11-15,1 1 3 0,2-1 2 16,-1 2 0-16,2-2 0 0,3 1-2 0,-3 1 6 16,1-1-7-16,4 5 9 0,-2 0-5 0,4 0-1 15,0 0-3-15,-1 1 0 0,2 0 2 16,1 0-5-16,0-1 4 0,0 1-6 0,5 0 0 16,-2-1 1-16,1 1-1 0,2-2 1 0,2 0-1 15,-3-2 3-15,3 0-4 0,-1-2 3 0,-2 0-8 16,3-3 3-16,2 0-4 0,-2-1 2 15,0 0 5-15,2-1-7 0,-4-2 4 0,3-3-9 16,1-1 3-16,0-1 0 0,0 0 4 0,-2 0 2 16,3-2 2-16,-1-3 4 0,1-2-5 0,-1-1 4 15,0-1 1-15,1 0-7 0,0-2 1 0,-1-2 2 16,0 0 0-16,0 0 0 0,-2 0 8 0,-5-1-3 16,3 0 8-16,-4 0 4 0,-2 3 8 0,0 1 0 15,-1-1 9-15,-5 3 4 0,0 1-7 16,-3 0 2-16,-3 3-11 0,-2 3-9 0,0 1-10 15,-4 0-3-15,-2 5-1 0,-1 4 0 0,-1 3 10 16,-1 1 1-16,-2 1 5 0,4 0-2 16,3 1 3-16,3-1-7 0,1-1-2 0,3-2 1 15,4 0-12-15,1-2-3 0,4-1-12 0,1 0-17 16,1-2-17-16,0 0-10 0,4 1-34 16,6-1-49-16,-1 1-67 0,3-2-111 0,7-3-3 15,-7 0-119-15,-2-2 235 0</inkml:trace>
  <inkml:trace contextRef="#ctx0" brushRef="#br0" timeOffset="137583.07">20220 16548 1064 0,'0'0'-1'0,"0"0"60"16,0 0 55-16,0 0 21 0,0 0-16 0,0 0-62 15,0 0-36-15,0 0-6 0,0 0 5 0,0 0 10 16,0 0 4-16,0 0-3 0,0 0-3 0,0 0 5 15,-27 95 2-15,25-75 2 0,-4 1-1 16,4 1-4-16,-1 0-1 0,-4 1-8 0,6-2-3 16,-1-2-1-16,0 1-5 0,-2-2-5 0,4-2-2 15,0 0-9-15,0-4 0 0,0-1 2 0,2 0-7 16,3-2 6-16,-3-1-5 0,7-1-4 0,-2-2-1 16,-2-2-2-16,4-1 5 0,1-2 2 0,-1 0 8 15,1-6 4-15,2-1 1 0,-2 0-1 0,3-1 2 16,2 1-6-16,-2-1 0 0,1-2 2 15,0 2-3-15,-1-2 0 0,-3 1 0 0,0 1 3 16,0 1-3-16,-3 2 5 0,-3 2 0 0,0 1-6 16,-3 1 6-16,0 1 4 0,-1 0 4 15,0 0 0-15,0 0 0 0,0 4 3 0,0 3 3 16,0 1 7-16,0 4-3 0,-1 2-8 0,-2 0-10 16,0 3 0-16,1 0-5 0,-3 0 1 15,2 0 4-15,0 2-9 0,-3-2 4 0,4 1-5 16,0 0-5-16,0 0-13 0,-2-1-9 0,3 0-31 15,-1 0-30-15,2-2-33 0,0-1-54 0,0-2-58 16,1-1-75-16,5-5-48 0,-2-2 44 16,-2-2-129-16</inkml:trace>
  <inkml:trace contextRef="#ctx0" brushRef="#br0" timeOffset="137845.7">20681 16694 2014 0,'0'0'-39'0,"0"0"54"0,0 0 39 0,0 0 8 16,0 0-30-16,0 0-28 0,0 0-2 0,0 0 4 15,0 0 8-15,0 0-12 0,-13 118 8 16,13-97-3-16,0 0-3 0,3-1 1 0,-3 2 0 15,1-2-2-15,1 0-11 0,-2 0 2 0,2-3-28 16,-2 0-22-16,0-3-3 0,0 0-29 0,0-2-44 16,0-1-54-16,0-2-64 0,0-1-76 15,0-1-19-15,0-3 50 0,0-3-120 0</inkml:trace>
  <inkml:trace contextRef="#ctx0" brushRef="#br0" timeOffset="138057.14">20575 16876 1868 0,'0'0'5'0,"0"0"40"0,0 0 50 15,0 0 7-15,0 0-20 0,0 0-56 16,0 0-25-16,0 0 1 0,0 0 13 0,0 0-1 16,0 0-8-16,0 0 1 0,0 0-8 0,0 0 4 15,127-11-3-15,-99 11-9 0,-1-1-13 0,-1-2-36 16,3-1-53-16,-1 2-83 0,-3-2-121 15,2 1-155-15,-11 2-11 0,-2-1-129 0</inkml:trace>
  <inkml:trace contextRef="#ctx0" brushRef="#br0" timeOffset="138708.28">21083 16811 1199 0,'0'0'129'0,"0"0"-156"16,0 0 66-16,0 0 58 0,0 0-16 0,0 0-66 15,0 0-45-15,0 0-10 0,0 0 8 0,0 0 23 16,0 0 10-16,0 0-6 0,0 0 5 0,0 0 1 16,72-31 6-16,-60 35 2 15,-1 2 6-15,-1 1 11 0,0 1 1 0,-3 2 16 16,-1-1 3-16,-2 3 6 0,-2 1-3 0,-1 1-3 15,-1 0-9-15,0 3-11 0,-2-2 0 0,-3 0-6 16,-1-2-1-16,-1 2-2 0,-2 1-1 0,2-3-4 16,0 1 3-16,-1-1 5 0,-1-1-3 0,2-1 10 15,2 1 2-15,-2-3-1 0,5 1-7 0,0-1-3 16,-2-1-12-16,4 0-9 0,0 0 2 16,0 1-7-16,4-3-3 0,0 2 3 0,3-1 4 15,1 0-9-15,-1 0 6 0,3 0-12 0,-2 0-11 16,2 0-7-16,1-3-14 0,-2 2-15 15,1-3-26-15,1 0-20 0,1-1-25 0,2-2-29 16,-3 0-25-16,1 0-52 0,0-1-43 0,0-5 42 16,-4 1 16-16,1 2 92 0</inkml:trace>
  <inkml:trace contextRef="#ctx0" brushRef="#br0" timeOffset="139017.26">21443 16958 1129 0,'0'0'121'16,"0"0"-31"-16,0 0 45 0,0 0 14 16,0 0-29-16,0 0-71 0,0 0-34 0,0 0-22 15,0 0 3-15,0 0 0 0,0 0 0 0,0 0 2 16,0 0 2-16,0 0 5 0,-13 43-2 16,20-36 7-16,2 0-4 0,-2 1 0 0,3-1 3 15,-1 1 2-15,-1 0-1 0,-2 0 4 0,1 0 10 16,-3 0 0-16,3 0 8 0,-3 0-5 0,1 0-1 15,-1 0-6-15,1 1-2 0,-3-1-4 16,1 0-9-16,0 1 4 0,-2-1 2 0,-1-1 3 16,0 2-4-16,0-2 2 0,-4 4-14 0,0-1 2 15,-3 0 7-15,1-1-14 0,-1-1-2 16,-1 0-17-16,-1 0-20 0,0-1-26 0,-2-1-35 16,1-2-53-16,3 0-83 0,-1-2-100 0,0-2-49 15,6 0-315-15</inkml:trace>
  <inkml:trace contextRef="#ctx0" brushRef="#br0" timeOffset="139179.84">21405 17016 953 0,'0'0'73'16,"0"0"40"-16,0 0 43 0,0 0 4 0,0 0-63 16,0 0-48-16,0 0-21 0,0 0-14 15,119-68-1-15,-95 60-12 0,-1 1-5 0,-2-1-12 16,0 1-18-16,-2 0-47 0,-2 1-87 0,-1 0-118 15,-6 3-65-15,-3 1-366 0</inkml:trace>
  <inkml:trace contextRef="#ctx0" brushRef="#br0" timeOffset="139763.78">21993 16997 1573 0,'0'0'36'0,"0"0"62"0,0 0 42 16,0 0-1-16,0 0-52 0,0 0-53 0,0 0-18 15,0 0-10-15,0 0 14 0,0 0-5 0,0 0-11 16,0 0-4-16,-25 116-6 0,22-96-1 16,1-1-3-16,1-1 4 0,-2-1-13 0,0 1-9 15,0-3-11-15,2-1-22 0,-2 0-21 0,2-2-30 16,1-2-16-16,0-1-37 0,0-2-21 16,0 1-42-16,0-2-65 0,0-1 9 0,0-2 34 15,0 0-14-15,0-3 264 0</inkml:trace>
  <inkml:trace contextRef="#ctx0" brushRef="#br0" timeOffset="139974.2">21887 17176 1258 0,'0'0'74'16,"0"0"41"-16,0 0 49 0,0 0 17 0,0 0-41 15,0 0-84-15,0 0-50 0,0 0-21 0,0 0 13 16,0 0 5-16,0 0 8 0,0 0-5 15,0 0 0-15,36 2-8 0,-20-1-4 0,2 0 3 16,-1 0-26-16,-1-1-25 0,7 2-46 0,-4-2-78 16,0 0-95-16,1 0-96 0,-2 0-8 15,-5 0 7-15,-5 0 128 0</inkml:trace>
  <inkml:trace contextRef="#ctx0" brushRef="#br0" timeOffset="140641.09">22373 17141 1087 0,'0'0'-35'0,"0"0"52"15,0 0 102-15,0 0 10 0,0 0-46 16,0 0-43-16,0 0-12 0,0 0 3 0,0 0 17 15,0 0 30-15,0 0 17 0,0 0 4 0,0 0-8 16,0 0-17-16,27-63-27 0,-34 63-17 0,-1 0-15 16,0 2-12-16,-2 4-2 0,-2 3 2 0,1 1 0 15,-1 1-5-15,2 0 2 0,1 2-11 16,1 1 4-16,1-1-4 0,3 3 1 0,2-1-2 16,2 1-8-16,0 1 5 0,0-1-6 15,5 3 4-15,0-4 2 0,3 1 2 0,0-1-2 16,2 0 7-16,1-1 0 0,-2 0-7 0,2-1 10 15,3 0-7-15,-3-3 5 0,1 0-2 0,-2 2 5 16,1-2-2-16,-1 0-1 0,-2-2 11 16,-1-1-6-16,0 0 5 0,-4-1 4 0,3-1-1 15,-3-2 0-15,-2 1 14 0,-1 0 7 0,0 0-5 16,0-1 12-16,-2 2-7 0,-6 0-5 0,1-1-5 16,-3 2-3-16,-2 1-10 0,-2 1-8 0,-2 0 13 15,-2 1-12-15,1-1 0 0,-1 0 7 16,0-3 0-16,1 0 2 0,0-4 11 0,3 2-4 0,1-2-5 15,3-1 6-15,1 0-4 0,1 0 1 16,2-4-4-16,4-1 4 0,-2 1-6 0,1-3-10 16,3 0 4-16,0 0-10 0,0-2-3 0,0 1 5 15,2-1 9-15,1 0-8 0,1-1 10 16,4 1-2-16,-1-1-5 0,2 1 5 0,1-2-1 16,1 2 5-16,1-2-4 0,0-1 5 15,0 2-4-15,1 0-3 0,0 1 4 0,-2-2-2 16,1 0-2-16,0-1 2 0,-2 0 9 0,-1 3-8 15,-1-3 10-15,-1 3-2 0,-2-2-6 0,0 2 2 16,0 0 2-16,-1 0 0 0,0 0-7 0,-1 2 8 16,-2 0-10-16,2 2 2 0,-3 1 5 15,1 0-3-15,-1 2-2 0,0-1-9 0,0 0-2 16,0 0-26-16,0 1-24 0,0 1-39 0,-1 1-53 16,-1-1-68-16,1 0-97 0,0 1-89 0,1 0 16 15,0 0-78-15</inkml:trace>
  <inkml:trace contextRef="#ctx0" brushRef="#br0" timeOffset="141098.65">22635 17379 1022 0,'0'0'88'0,"0"0"-18"0,0 0 59 16,0 0 17-16,0 0-52 0,0 0-41 0,0 0-22 15,0 0 4-15,0 0-5 0,0 0 9 16,0 0 16-16,0 0-1 0,34-130 11 0,-29 117 1 16,1-3 5-16,-2 3-4 0,0 0 7 0,-2 3 1 15,1 2-1-15,-2 2 6 0,-1 2-5 16,0 3-6-16,0 1-17 0,0 0-5 0,0 0-22 16,0 1-4-16,0 5-5 0,-1 5-14 15,-3 3 2-15,-1 5-12 0,2 3 10 0,-2 1-9 16,2 3 7-16,-1 1 2 0,-1 0-4 0,4 1 0 15,-4 2-2-15,1-3-18 0,1-1-10 0,0-1 7 16,-1-1-23-16,0-3-4 0,2-1-27 0,-1 0-28 16,2-7-28-16,1-1-44 0,0-3-76 0,0 0-139 15,4-3-98-15,-2-1-5 0,2-3 104 0</inkml:trace>
  <inkml:trace contextRef="#ctx0" brushRef="#br0" timeOffset="141685.26">23047 17301 1076 0,'0'0'167'0,"0"0"-132"0,0 0 68 16,0 0 0-16,0 0-23 0,0 0-60 16,0 0-25-16,0 0 3 0,0 0 2 0,0 0 0 15,0 0-11-15,0 0 3 0,0 0-15 0,0 0-1 16,105-24-21-16,-89 23-30 0,-2 1-48 0,-5 0-82 15,3 0-87-15,-3 0-9 0,-2 0 25 16,-4 0 82-16</inkml:trace>
  <inkml:trace contextRef="#ctx0" brushRef="#br0" timeOffset="141932.26">23029 17561 1798 0,'0'0'-57'15,"0"0"40"-15,0 0 75 0,0 0 11 0,0 0-32 16,0 0-11-16,0 0-18 0,0 0-7 0,0 0 1 16,0 0-2-16,0 0-7 0,122-3-3 15,-102 3 3-15,-5 0-24 0,1-2-9 0,-2 1-30 16,-1-2-46-16,-1 1-37 0,-2-1-52 0,2-1-60 15,-5 1-83-15,2-1 39 0,-3 2-55 0,-1-1 364 0</inkml:trace>
  <inkml:trace contextRef="#ctx0" brushRef="#br0" timeOffset="145166.25">24717 17541 0 0,'0'0'11'0,"0"0"23"15,0 0 28-15,0 0 30 0,0 0 28 0,0 0 11 16,0 0-12-16,0 0-4 0,0 0-3 15,0 0-1-15,0 0-1 0,0 0-1 0,-30-81 1 16,27 79-10-16,-5-2 1 0,1 2-5 0,0-1-11 16,-2 2-10-16,-2 1-13 0,-2 0-13 0,0 0-17 15,0 0 1-15,-1 0-17 0,-1 4 1 0,0 0 0 16,-1 3 0-16,0 0-2 0,1 2-5 0,1 1 9 16,-1 2-9-16,4-1 8 0,-1 1 3 15,-1 1-8-15,2 1 3 0,1-2-4 0,2 1-1 16,0 0-5-16,1 1 0 0,3 2-6 0,-4 1-1 15,6 1 1-15,-1-1 2 0,2-2-6 0,1 0-3 16,0-3 4-16,0 2-10 0,4-3 8 16,-1 2-2-16,5-2-3 0,-3-1 3 0,2-1 5 15,2 0-2-15,2-3-2 0,-1-1 9 0,1 0-9 16,3 0 9-16,0-3 3 0,-1-2 0 16,3 0 1-16,1 0-5 0,-1-2 8 0,0-1-9 15,-1-2 8-15,0-1 1 0,0-1 0 0,0 0-3 16,-1-2 3-16,-2 1-1 0,-1 0-7 0,-2 0 11 15,2 0-11-15,-4 0 4 0,0 1 6 16,-1 0 0-16,-2 0 0 0,2-1 4 0,-4 0-4 16,1 0-7-16,0-1 3 0,-1-1-7 0,-2-2 9 15,0 1-5-15,0-1 6 0,0 0 2 0,0 2-4 16,0 3 3-16,-1 2-1 0,-1 1-4 0,-3 1-3 16,3-1 7-16,-2 3-18 0,-1-1-3 0,3 1-14 15,-3-2-35-15,1 1-36 0,-2 1-66 16,-1 1-96-16,-1 0-120 0,-1 0-89 0,5 0-385 0</inkml:trace>
  <inkml:trace contextRef="#ctx0" brushRef="#br0" timeOffset="153367.83">23647 17699 0 0,'0'0'192'0,"0"0"-169"0,0 0 30 16,0 0 46-16,0 0 18 0,0 0 0 0,0 0-35 16,0 0-24-16,0 0-16 0,0 0 4 15,0 0 11-15,0 0 12 0,-29 14 28 0,29-14 5 16,0 0 17-16,1-1-10 0,0-3-15 0,1-2-20 16,0-4-16-16,2 0 2 0,-2-2-9 15,2-3 3-15,0 0-8 0,-2-1-5 0,3 1-8 16,0-2 2-16,-2-1-5 0,4 0-11 0,-3-4 2 15,1-1-7-15,0 0-1 0,0-3-4 0,0 4 4 16,1-2-9-16,-2 3 2 0,0 6 10 16,-2 1-3-16,-1 2 10 0,2 3-7 0,-3 3 7 15,1 3-7-15,-1 1 3 0,0 2-4 0,0 0-12 16,0 0-3-16,0 0-8 0,0 2-1 16,0 2-7-16,-1 3 10 0,-3 5-8 0,0 3 10 15,-1 4 3-15,1 5-2 0,-3 3 7 0,3-1-8 16,0 2 4-16,1 1-7 0,-1 1 5 15,0 0 0-15,0 0-6 0,-2-3 2 0,4 1-3 16,1-3-4-16,-2 0-12 0,1-4-11 0,0 0-28 16,1-2-19-16,1-4-23 0,0-1-24 0,0-2-33 15,5-3-49-15,0-2-45 0,5-3-72 16,-1-3 24-16,0-1 55 0,0 0 117 0,-4 0 133 0</inkml:trace>
  <inkml:trace contextRef="#ctx0" brushRef="#br0" timeOffset="153799.29">23923 17475 1084 0,'0'0'33'0,"0"0"46"0,0 0 49 16,0 0 18-16,0 0-31 0,0 0-65 0,0 0-29 15,0 0-1-15,0 0-2 0,0 0 12 0,0 0 3 16,0 0-9-16,0 0-5 0,0 0-2 16,112-44-8-16,-97 41-2 0,0 1 3 0,-4 0-7 15,4 1 0-15,-5 1-3 0,-3 0 4 0,0 0-10 16,1 0 6-16,-4 0 3 0,0 1-3 0,-1 1 6 16,0-1-1-16,-2 1-4 0,2 0-10 0,-2 0 8 15,2 1-7-15,-2-1 7 0,-1 3 11 16,0 0-4-16,0 0 6 0,0 3-1 15,0 1 5-15,0 2-6 0,-2 2 3 0,-3 0 2 0,1 1-7 16,-4 2 1-16,2-1-1 0,-4 1-4 0,0 0-9 16,0 2 7-16,0-1-8 0,1 2 1 15,2 0 3-15,-2 1-2 0,4-3-2 0,-1 1-5 16,4 0 6-16,-4-3-10 0,4 2 2 0,0-1-3 16,-1 0-11-16,1 1-9 0,-1-1-15 15,3 1-18-15,-1-3-38 0,1 0-23 0,-2-2-54 16,2-3-50-16,0-1-52 0,0-3-36 0,2-1 51 15,-1-2 109-15,0-2 162 0</inkml:trace>
  <inkml:trace contextRef="#ctx0" brushRef="#br0" timeOffset="154072.83">23863 17729 1340 0,'0'0'76'0,"0"0"-41"0,0 0 22 15,0 0-4-15,0 0-9 0,0 0-46 0,0 0 3 16,0 0 9-16,0 0 17 0,0 0 3 0,0 0-5 16,0 0 9-16,0 0-13 0,0 0-1 15,123-4-6-15,-102 1-4 0,-2-2-11 0,1-1 0 16,-1 1-14-16,-4 0-16 0,1-1-14 0,-2 0-28 15,-2 1-29-15,0 2-47 0,-4-1-49 0,-1 3-72 16,2-2-62-16,-2 2 44 0,-5 0-2 0</inkml:trace>
  <inkml:trace contextRef="#ctx0" brushRef="#br0" timeOffset="178454.07">8283 17745 0 0,'0'0'0'0,"0"0"0"0,0 0 0 15,0 0 69-15,0 0 99 0,0 0 40 16,0 0 7-16,0 0-1 0,0 0-11 0,0 0-11 15,0 0-20-15,0 0-20 0,-38-7-19 0,36 7-27 16,1 0-14-16,0 0-17 0,-1 0-16 0,2 0-21 16,0 0-11-16,0 0-23 0,0 0-6 0,0 0 2 15,0 0-4-15,3 0 10 0,-1 2-6 0,5-1 6 16,-2 1-6-16,3-1 5 0,1 2 5 16,1-1-10-16,2-2 7 0,-1 1-6 0,3-1 3 15,0 1-3-15,-1-1 4 0,4 0-9 0,-4 0-1 16,5 0-1-16,-3 1-18 0,-1-1-9 15,-2 0-29-15,4 0-23 0,-2 0-34 0,1 0-33 16,0 0-60-16,1-1-107 0,-1-2-96 0,-4 0 1 16,-3 1 98-16</inkml:trace>
  <inkml:trace contextRef="#ctx0" brushRef="#br0" timeOffset="178901.06">8226 17944 0 0,'0'0'34'16,"0"0"24"-16,0 0 23 0,0 0 40 15,0 0-17-15,0 0-5 0,0 0-18 0,0 0 5 0,0 0 19 16,0 0 20-16,0 0 21 0,0 0-45 15,0 0 7-15,18 9-36 0,-10-7-17 0,3 1 6 16,-2-1-15-16,-1 0-17 0,3 1-1 0,-2 1 6 16,1 0-25-16,0 0 15 0,1-1-16 0,-1 2-6 15,3-2 8-15,-3 1-6 0,0 1 6 0,1-2-23 16,0-1-3-16,-1 2-4 0,2-3-9 0,0 1-20 16,-1-1-7-16,1-1-64 0,0 0-83 15,0 0-112-15,-4 0-86 0,-4 0-18 0</inkml:trace>
  <inkml:trace contextRef="#ctx0" brushRef="#br0" timeOffset="198500.3">8862 17846 0 0,'0'0'0'0,"0"0"0"0,0 0 0 16,0 0 93-16,0 0 36 0,0 0 12 0,0 0-2 16,0 0-18-16,0 0 0 0,0 0-21 0,0 0-7 15,0 0-8-15,-19-20-3 0,19 16-12 16,0-1-8-16,0 0-2 0,0 1-13 0,4-1 5 16,-2 0-8-16,1 2 0 0,0-1-8 0,2-1-3 15,-2 0 4-15,2 2-13 0,-1-2 2 0,0 2-6 16,2-1-3-16,-3 2-4 0,1 0-2 0,0 1-9 15,0-1 3-15,0 2 8 0,0 0-7 0,3 0 11 16,-3 0-10-16,3 0 0 0,-1 0-3 0,-1 2 4 16,4 0 7-16,-3 1-10 0,0 0 10 15,2 0-11-15,1 1-1 0,-2-1-2 16,1 1 0-16,0 0-3 0,2 0 1 0,-4 0 6 16,2 0-7-16,-1 2 8 0,0 0-6 0,-3 1 5 15,2 0 0-15,-4 0 9 0,0 2 0 0,1-1-8 16,-3 1 8-16,0 2-14 0,0 0 3 0,0 2-2 15,-4 0 2-15,1-1-9 0,-3 1-1 16,3-3 7-16,-5 1 5 0,5-3-1 0,-4 2-9 16,1 1 6-16,-1 1-29 0,-1 1 19 0,-3 0 4 15,3 0-10-15,-2 0 4 0,2 1 5 0,0-3 7 16,2 0-20-16,-2 0 28 0,4-3-11 16,-2-1-13-16,4-1 16 0,1 0-15 0,-1-3-7 15,2 1-1-15,0-1 16 0,0-1-18 0,0 1 18 16,0 0 2-16,3-1-10 0,1 1 10 0,0 0-5 15,3-1 8-15,-2 2-24 0,3-2 20 0,-1 0-20 16,3 1 4-16,-2-2 15 0,2 1-9 16,3 0 2-16,0 0-22 0,0 0 7 15,-1 0-39-15,3-1-3 0,-1 2-27 0,0-2-51 16,1 0-51-16,0 0-77 0,2-1-24 0,-6 1 23 16,-3-1 232-16</inkml:trace>
  <inkml:trace contextRef="#ctx0" brushRef="#br0" timeOffset="198886.81">9248 17858 684 0,'0'0'3'0,"0"0"44"16,0 0 16-16,0 0 10 0,0 0-8 0,0 0-20 15,0 0-12-15,0 0-17 0,0 0-4 0,0 0-3 16,0 0 4-16,0 0-2 0,0 0 8 16,-15 41-4-16,20-36-1 0,0-1 9 0,1 0-7 15,2 0-1-15,-2 0-4 0,0-1 6 0,4 0-10 16,-1 0 1-16,1 0 10 0,1 0-11 0,0 0 5 16,-1 0 6-16,2 1-12 0,-1-1 2 15,5 1 3-15,-7-1-7 0,-1 1 4 0,-1-2 13 16,1 0-22-16,0 1 18 0,-4 1-17 0,3-1 14 15,-2 3 11-15,1-1 0 0,-4 2 9 16,1 0-25-16,-2 1-2 0,-1 1-5 0,0 1-6 0,0 2-23 16,-5 0 13-16,-4 2-30 0,0 1 2 15,-1 0-11-15,-2 0-14 0,1 0-20 0,-1 0-19 16,-2-1 8-16,1 0-45 0,0-3-8 0,2 0-56 16,1-4-29-16,-1 0 51 0,3-2 185 15,3-3 0-15</inkml:trace>
  <inkml:trace contextRef="#ctx0" brushRef="#br0" timeOffset="199108.71">9186 17904 675 0,'0'0'167'16,"0"0"-68"-16,0 0 23 0,0 0 8 0,0 0-11 15,0 0-43-15,0 0-39 0,0 0-2 0,0 0 12 16,0 0-17-16,0 0 4 0,0 0-13 15,0 0-15-15,0 0-4 0,104-79-6 0,-84 73-3 16,-1 0-12-16,2 2-7 0,0 0-19 0,-2 0-21 16,2 0-24-16,0 1-27 0,-3 0-40 15,0 0-66-15,0 1-73 0,-4 1-1 0,-6 0 44 0</inkml:trace>
  <inkml:trace contextRef="#ctx0" brushRef="#br0" timeOffset="199817.5">9852 17757 2 0,'0'0'110'0,"0"0"44"0,0 0 26 16,0 0 26-16,0 0-30 0,0 0-24 0,0 0 1 16,0 0-6-16,0 0-15 0,0 0-35 15,0 0-16-15,0 0-18 0,0 0-7 0,0 0-12 16,-75-38-4-16,65 38-18 0,1 4-6 0,-1 0 3 16,-2 3-5-16,2 0 2 0,-2 2-1 15,-2 2 4-15,0 0-8 0,2 3 5 0,-2 2-6 16,0 2-12-16,2 2 5 0,2-1-9 0,1 3 5 15,0-2-10-15,6-3 7 0,1-2 17 0,-2-1-8 16,3 2-6-16,1 1 1 0,0 2-34 0,0 1 1 16,1-1 31-16,4 2-34 0,-1 0 24 0,5-1-9 15,-1-3-18-15,2 0 11 0,0-4 2 0,2 0 12 16,-2-1 1-16,3-3 4 0,0-1-20 16,0-3-4-16,-1 1-8 0,0-2 17 0,2-3-4 15,-2-1 7-15,0 0 29 0,-1-1-22 0,0-5 36 16,-1-1-18-16,2-1-12 0,-3-2 13 15,0-1-8-15,1 1 27 0,-7-1-18 0,4 1 23 16,-5 1-20-16,1 0-3 0,-1 2 15 0,-2 0-13 16,0 1 10-16,0 1 0 0,-6 1 12 15,3 1-15-15,-5 2 2 0,1 0-1 0,-2 1-18 16,1 0-10-16,-4 4 16 0,-1 3-2 0,1 0-21 16,0 2 39-16,-4 0-42 0,3 2-2 0,0-2 15 15,-1 2-16-15,1-2 6 0,3 1-15 16,-1-1 11-16,3-1-48 0,1-1-5 0,2-2-51 15,0 1-77-15,1-1-71 0,2-2-83 0,0 1 24 16,2-3 207-16</inkml:trace>
  <inkml:trace contextRef="#ctx0" brushRef="#br0" timeOffset="200224.91">10084 17787 887 0,'0'0'266'16,"0"0"-238"-16,0 0 54 0,0 0 15 0,0 0 0 0,0 0-43 16,0 0-41-16,0 0-8 0,0 0 1 15,0 0 12-15,0 0 4 0,0 0 4 0,0 0-11 16,0 0-5-16,-2 90 13 0,6-77 1 0,-1 2-14 15,0 0-3-15,-2 4-14 0,4 1-28 16,-3-1 2-16,0 1-21 0,0-2-9 0,3-1-38 16,-3-1-40-16,-1 0-60 0,0-3-131 0,1-1-7 15,0-4-45-15,-2-4 384 0</inkml:trace>
  <inkml:trace contextRef="#ctx0" brushRef="#br0" timeOffset="200460.27">9919 18060 585 0,'0'0'0'0,"0"0"56"0,0 0 45 16,0 0 68-16,0 0 10 0,0 0-31 0,0 0-1 15,0 0-27-15,0 0-16 0,0 0-43 0,0 0 1 16,129-25-26-16,-109 20-27 0,2-2 10 15,0 1-23-15,-1-2 3 0,7-1-16 0,3-1-13 0,1-2-70 16,-2-1-49-16,-8 4-82 0,-4 1-119 16,-7 1-37-16,-2 4-15 0,-6 0 277 0</inkml:trace>
  <inkml:trace contextRef="#ctx0" brushRef="#br0" timeOffset="203106.25">10458 17848 0 0,'0'0'0'0,"0"0"0"16,0 0 0-16,0 0 6 0,0 0 124 0,0 0 47 16,0 0 21-16,0 0 6 0,0 0-5 0,0 0-21 15,0 0 3-15,0 0-14 0,0 0-11 16,0 0-26-16,-18-14-19 0,18 11-22 0,-1-1-10 16,1 1-7-16,0-1-18 0,0 0-14 0,0-2-10 15,0-1-1-15,5 0-9 0,0-1 8 16,3 0-5-16,0 0-7 0,-1 0-4 0,2 2-3 15,0 0 1-15,0 2-10 0,2 0 11 0,-2 1-13 16,1-1 0-16,1 1 6 0,-1 3-6 0,-1 0 3 16,2 0-5-16,-2 2 6 0,0 4-7 0,0 1 8 15,-3 2-1-15,1 0-4 0,-1 2 2 0,-2 2 2 16,-3 0-1-16,1 1-6 0,1 1 4 16,-3 0-10-16,0-1 2 0,0 1 2 0,-3 0 1 15,0-1 5-15,0-2-9 0,-3-1 24 0,3-1-15 16,-3 0 7-16,-1 3-5 0,1-1-13 0,-3 1-5 15,1 1 5-15,-2 1 9 0,3-1-19 0,-1-2 21 16,-2 1-17-16,2-2 11 0,0-1 0 16,3-1 6-16,-1-1-15 0,2-2-5 15,-2 0 23-15,4-3-21 0,1 1 29 0,-1-2-22 16,1-1-7-16,1 0-9 0,0 0 3 0,0 1 20 16,0 0-19-16,0-1 25 0,1 1-18 0,2 0 3 15,0 1-1-15,5-1 9 0,-2 1-12 0,0-2 1 16,2 1 23-16,3-1-17 0,0 0 19 15,4-1-13-15,-2 1 3 0,0-1-13 0,5 0-1 16,0-1-14-16,-1-3-40 0,2 3-4 0,-1-3-40 16,2 2-35-16,-1-2-75 0,0 1-92 0,-4-2-88 15,-1 3 37-15,-8 0 166 0</inkml:trace>
  <inkml:trace contextRef="#ctx0" brushRef="#br0" timeOffset="203633.29">10875 17740 1413 0,'0'0'36'0,"0"0"44"0,0 0 2 16,0 0-7-16,0 0-19 0,0 0-47 16,0 0 2-16,0 0-3 0,0 0 0 0,0 0-1 15,0 0 0-15,0 0-2 0,0 0-9 0,0 0 5 16,-36 101-6-16,40-94 6 0,5-3 1 0,-4 0 6 15,3-1-6-15,1 0 1 0,1-2 8 0,-1 1-6 16,0-1 12-16,2 0 1 0,-2 1 2 0,-2-2-8 16,1 0 4-16,2 1-6 0,-1 0-12 15,1 1 9-15,-1 2-11 0,0-1 8 0,-1 2-2 16,-2 1 3-16,3 0-3 0,-4-1-4 16,-1 1 20-16,-2-2-2 0,3 3 1 0,-3 1 0 15,-1 0 4-15,-1 3-16 0,2-1 24 16,-1 1-4-16,-1 2-19 0,-1-1 0 0,-2 1-4 0,-4 1-2 15,2-1-7-15,-3 0 29 0,-2 0-29 0,0 1 2 16,0-2 1-16,-2 1-12 0,2-1 2 16,-1-1 1-16,0-1 9 0,2-1-29 0,1-2 12 15,-3-1-38-15,5-2-18 0,2 0-32 0,-2-3-84 16,2-1-96-16,1 0-144 0,-3 0 16 16,4-3 8-16,2 0 409 0</inkml:trace>
  <inkml:trace contextRef="#ctx0" brushRef="#br0" timeOffset="203882.59">10831 17794 1412 0,'0'0'120'0,"0"0"-24"0,0 0 22 0,0 0 6 15,0 0-34-15,0 0-44 0,0 0 1 16,0 0 4-16,0 0 3 0,0 0 11 0,0 0-18 15,0 0-6-15,0 0-11 0,0 0-8 0,101-54-6 16,-85 48-6-16,2 1 7 0,2-1-12 16,-1-1 4-16,0-1-3 0,0 1-5 0,-5-3-6 15,6 3-5-15,-3 3-19 0,-3-2-29 0,2 2-19 16,-3 0-40-16,-1 1-41 0,1-1-65 0,1 1-132 16,-4 2-135-16,-6 0-415 0</inkml:trace>
  <inkml:trace contextRef="#ctx0" brushRef="#br1" timeOffset="-209428.47">11209 15238 0 0,'0'0'77'0,"0"0"-1"16,0 0-34-16,0 0 7 0,0 0 12 0,0 0 8 16,0 0 13-16,0 0 10 0,0 0 2 0,0 0 0 15,0 0-3-15,0 0-5 0,-91-110-11 0,79 102-9 16,-6 1-5-16,4-1-1 0,-3 1-5 16,-2 0-8-16,-1 2-10 0,-1-1-12 0,0 2-4 15,-2 2-2-15,-5 2 1 0,0 0 0 0,-1 2 2 16,-4 4 2-16,1 1 2 0,-6 1 0 0,4 1-3 15,-1 0-4-15,-1 2 0 0,4-1 2 0,-1 2 1 16,-2-1 8-16,4 3-1 0,2 0-2 16,4 2 2-16,2 0-9 0,4 2-7 0,0 0-8 15,2 1-5-15,3 3-5 0,-2 1 1 16,5 1 1-16,-1 3-3 0,2 0 0 0,2 1-1 16,4 2-1-16,0-1-1 0,4-1 2 0,0 1-2 15,9 2 1-15,0-1 0 0,3 2-1 0,5 0 0 16,-3-3-3-16,8 2 0 0,-3-3-7 0,4 0 1 15,0-3 6-15,1 2-7 0,4-3 6 0,0-2-7 16,2 0-6-16,1-2 2 0,0-1-3 16,1-2 7-16,0-2 2 0,5-4 5 0,-3-1 5 15,2-4 1-15,-2-2 1 0,3-3 1 0,-3-1-6 16,0 0 4-16,3-3 1 0,1-4-3 0,2-1 6 16,-4-3-3-16,3 1 1 0,0-2 4 15,-5-1 1-15,5-2-2 0,-5 1 0 0,1-2 4 16,-5 0 2-16,-5-2 4 0,0 1 4 0,-4-1 5 15,-2-1 5-15,-5 0 6 0,0-2 8 16,0-3 2-16,-4-1 10 0,0-1 1 0,-4-1-1 16,1-2-3-16,0-1-4 0,-3 0-2 0,-2-2-5 15,2 0 1-15,-3 1-7 0,-1-2-3 16,-1 0-3-16,1-1-3 0,0-1 0 0,0-1-7 16,-4 0 1-16,-1 1-7 0,-3 0-1 0,-3-1 0 15,-2 5-3-15,-3 2-2 0,-2 4-8 0,2 3-7 16,-9 5-12-16,1 4-16 0,-4 4-30 0,-2 7-54 15,-2 2-78-15,-3 6-114 0,8 2-40 0,8-1-472 16</inkml:trace>
  <inkml:trace contextRef="#ctx0" brushRef="#br1" timeOffset="-207777.49">2703 15364 255 0,'0'0'22'0,"0"0"14"15,0 0 18-15,0 0 13 0,-127-70 11 0,100 60-14 16,-2 3-17-16,-1 3-25 0,0 4-15 0,-1 0-8 16,-5 4-2-16,0 6 4 0,-2 3 2 15,-2 3 3-15,0 2 5 0,0 3 3 0,0 2 5 16,-2 2 2-16,2 2-4 0,2 1-2 0,-1 1-6 16,1 1-5-16,-1 1-1 0,-1-1-4 15,2 1 0-15,1 1-4 0,-1 1 3 0,2-1-2 16,0 0 2-16,4 0 4 0,1-2-2 0,1 0 6 15,4-1-1-15,2 1 1 0,2 0-1 0,1 0 3 16,3 0 7-16,6-1 1 0,0-3 3 0,5-1-6 16,1-2-7-16,6 1-4 0,0 1 0 0,9-1 2 15,2 2-2-15,5-1 3 0,0 2-7 16,5-2 1-16,3 2 11 0,0-2 9 0,4 1-3 16,3-1 2-16,2-1-12 0,3 0-11 0,-2-1 9 15,5 1-2-15,0-1 2 0,3 0 2 16,-1 1-4-16,-1-3 0 0,1 1-3 0,-1-1 2 15,-2 1-4-15,-3-4 1 0,6 1 7 0,-3 0 7 16,-1 0-2-16,-2-2 4 0,2 0-10 16,-1-2-3-16,1-1 9 0,-3-2 3 0,3-1 10 15,-2-1 2-15,4 0-5 0,-1-1-6 0,1-1-4 16,-2 0 0-16,1-2-2 0,2 1 3 0,-1 0-1 16,0 0 0-16,3 0-2 0,-1-1 0 15,1-1-1-15,0 0-6 0,-1 0 4 0,5 2 2 16,-3-1 5-16,0 1 7 0,6-2 8 0,2 0-8 15,-2-3-2-15,2-1-2 0,1 1-11 0,-1-1 8 16,0 0-6-16,1-1 3 0,-1 0-1 0,5 0-2 16,-1 0 2-16,3-4-4 0,-4-1 3 0,7-1 3 15,-1-1 6-15,1-1 3 0,3 0 8 16,3 0-4-16,-4-1-4 0,4-1 1 0,-2 1-12 16,0 0 1-16,1 0-5 0,-2-3 3 0,3 2-1 15,-4 0 4-15,4-1 0 0,-3 2-8 0,-3 0 4 16,-2 1-6-16,-4 1 3 0,0-1 1 15,-2-2 4-15,-1 2 1 0,-2-1-7 0,1 0 3 16,-2 1-3-16,-1 0 0 0,0 0 4 0,-4-1 3 16,1-1-3-16,-2 0 6 0,0 0-2 15,-1-1-4-15,-4 1 2 0,-1 0-4 0,-5 0 4 16,-1 0-5-16,-1 1 5 0,-5 1-6 0,0 0-2 16,-4 1 8-16,-3 0-7 0,-5 1 9 0,1 0 0 15,-4 2-1-15,-3 1 2 0,1-1 1 16,-6 1 3-16,1 0 5 0,-2 1 16 0,1 0 8 15,-2-2 6-15,-2 1-7 0,2-3-7 0,0-2-13 16,0 0-1-16,-1-1 3 0,-2 0-3 16,0-2 0-16,-4 0-3 0,4-2-1 0,-4-1-6 15,2-1 6-15,-3-1-6 0,0-1-6 0,-4-1 6 0,3-1-6 16,-3 0 5-16,1-2 1 0,-2 0 0 16,-1-1-1-16,-2-1-1 0,1 0-2 0,-4 0-1 15,4 0-4-15,-5-1-3 0,-1 1 2 0,-2 0-7 16,-2-1 4-16,-3 0-2 0,-1-1-3 0,-3 1 1 15,0 0-3-15,0-1 2 0,-6 1-7 16,-1 1 1-16,-3 0-7 0,1 1-5 0,-5 1 5 16,0-1-3-16,-3 0 3 0,2 1 0 0,-3 0 5 15,0 1-2-15,-1 1 7 0,-6 1-4 16,2 1-2-16,-3 1-1 0,-5 3 2 0,0 1 9 16,-2 4-2-16,2-2 7 0,-2 3-2 0,-2 0-2 15,4 0 4-15,0 2-3 0,-3-2 1 16,5 1 0-16,-2-1 5 0,1 2 3 0,0-4 2 15,1 2 0-15,1 0-8 0,1-1-1 0,-1 0-2 16,4-1 4-16,0 0 7 0,4 0 3 0,1-2-2 16,1 0-2-16,2-1-1 0,2 0-2 0,-1 1-4 15,1 0-2-15,0-1 3 0,4 2-4 0,0-2 4 16,2 2 0-16,-2 1-1 0,3 0 3 16,0 0-2-16,3 1 3 0,-1 2-3 0,-1 2-1 15,3 0-2-15,-3 1-5 0,1 2-1 0,1 1-5 16,0 0-7-16,1 1-6 0,-3 5-4 15,2 1-6-15,-1 1-15 0,1 2-16 0,2 2-26 16,1 2-18-16,-2 3-13 0,2 2-14 0,3 4-18 16,1 2-25-16,4 2-31 0,0 3 11 15,4 0 34-15,7-7-100 0,5-8 128 0</inkml:trace>
  <inkml:trace contextRef="#ctx0" brushRef="#br1" timeOffset="-206516.85">4704 15517 1516 0,'0'0'16'16,"0"0"6"-16,0 0 33 0,0 0 20 15,0 0-1-15,0 0-34 0,0 0-19 0,0 0-10 16,0 0-2-16,1-117-1 0,7 105-5 0,3 1-1 15,-1 3 0-15,1 1 0 0,1 2-1 16,1 3 2-16,3 1-3 0,0 1 0 0,-1 0-3 16,1 1 0-16,-1 5-1 0,-3 2-5 0,3 0 3 15,-3 2-5-15,-2 3 0 0,2-1 2 0,-3 2 2 16,-1 1 1-16,-2 0 5 0,1 0 2 16,-3-1-1-16,0 0 4 0,-2-3 0 0,-1-1 1 15,0 0 1-15,3-3-3 0,-3-1 3 0,-1-3-4 16,0-1 3-16,1 0 1 0,-1-2 4 0,0 0 15 15,1 0 7-15,0-3-1 0,-1-4-5 0,7-1-9 16,-5-4-14-16,5-3-1 0,-1 0-3 16,3-4-3-16,5 0 0 0,-1 0 0 0,1 1 1 15,-1 0-5-15,3 1 4 0,-3 2-5 16,4 2 0-16,-4 1 0 0,4 3-2 0,-4 1 0 16,0 2 0-16,0 2 1 0,-4 4-6 0,-3 0 1 15,2 0-3-15,-3 6 2 0,1 1 5 0,-2 1 5 16,1 2 6-16,-3 2 0 0,1 1 5 0,3 1-2 15,-5-1 1-15,0 2 1 0,1 0-1 0,1-1 0 16,-2 0 1-16,0-3 2 0,1 0-1 16,-1-1 1-16,4-2-2 0,-2-2-2 0,2-2 1 15,-1 0 3-15,-1-2 1 0,3-2 1 0,-3 0 6 16,4 0 0-16,-1-6 1 0,2 0 1 16,1-5-8-16,0 0-5 0,0-3-4 0,3 0-2 15,-2-1-7-15,2 0 5 0,-2 0-1 0,1 0 1 16,0 2 3-16,-2 1 0 0,0 0 1 0,-1 3-2 15,-2 1 1-15,1 1-2 0,0 2-1 16,-3-1 1-16,3 2-4 0,-1 2 1 0,-1 1-7 16,-1 1-1-16,-1 0 0 0,0 2 3 0,-2 4 7 15,2 0 5-15,-1 2 2 0,2 1 2 16,-2 1 0-16,3 1-2 0,-3 0 4 0,1 0-1 16,2-1-2-16,-2-1 3 0,0 0-1 0,4-2-2 15,-1 0 5-15,0-2 0 0,3-2 0 0,0 0 2 16,1-2 0-16,0-1 1 0,0 0 3 0,1-1 2 15,-1-4 3-15,0-1-2 0,0-2 1 0,-1 0-2 16,-3-1-3-16,1-1 2 0,0 3-2 0,-3-3-3 16,0 2-1-16,1-1 0 0,-1 1-2 15,1 0-2-15,-3 0-1 0,2-1-3 0,1 1-2 16,-3 0 2-16,4-1-1 0,-3 4-2 0,-2 0 2 16,4 1-3-16,-4 3-2 0,1 1 0 15,-1 0-2-15,0 0 1 0,2 1 6 0,-2 5 7 16,2 2 5-16,-2 2 0 0,-1 0 1 0,1 2-4 15,-1 0-3-15,1 1 0 0,-1 0-7 16,0-2-8-16,3-1-13 0,1-1-34 0,-1 0-37 0,6-5-50 16,0 0-64-16,0-3-57 0,2-1-101 0,-1 0-443 15,-4-3 544-15</inkml:trace>
  <inkml:trace contextRef="#ctx0" brushRef="#br1" timeOffset="-206343.32">5609 15162 1112 0,'0'0'5'0,"0"0"12"16,0 0 15-16,0 0 11 0,0 0-24 15,0 0-41-15,0 0-32 0,0 0-82 0,0 0-91 16,0 0-562-16</inkml:trace>
  <inkml:trace contextRef="#ctx0" brushRef="#br1" timeOffset="-205738.65">5687 15495 1377 0,'0'0'57'0,"0"0"-23"16,0 0 25-16,0 0 36 0,0 0-13 0,0 0-31 15,0 0-14-15,0 0 3 0,61-133-7 0,-49 113-3 16,3 2 1-16,-1 2 2 0,-1 2-3 0,-2 1-4 15,-1 4-5-15,0 2-8 0,0 3-2 16,-3 2-4-16,-1 2-4 0,0 0 0 0,-1 3 1 16,-1 4-1-16,-1 0 1 0,3 5 2 0,-4 1-1 15,-1 1-1-15,-1 1-1 0,0-1-1 16,3 1-3-16,-3-1 1 0,0 0 1 0,0 0-3 16,0-2 6-16,0-1-3 0,0-1 1 0,0-1-2 15,1-4 0-15,2-2-2 0,0 1-5 16,-2-3 4-16,2-1-2 0,0 0 5 0,0 0 9 15,-2-2 6-15,3-4 5 0,0-1-3 0,-2-3-6 16,2-3-6-16,3 0-3 0,-1-2 1 0,0 1-2 16,1-1 1-16,1-1 0 0,-1 2-5 15,2 0 1-15,-2 1 2 0,3 2-5 0,-2 1 6 16,-3 2-3-16,1 4 0 0,-2 1-2 0,2 1-3 16,-4 2 1-16,2 0-5 0,0 2 6 15,-2 2 0-15,-1 3 5 0,4 1 3 0,-3 2 1 16,0 1 1-16,-1 0-3 0,6 1 2 0,-4-1-2 15,6-2-1-15,-2-1 4 0,3-1 0 0,0-2 0 16,2-1 5-16,1-3 0 0,3-1-1 0,-1 0 7 16,2-1-5-16,0-5 0 0,-1-1-2 0,2-1-1 15,-3-2-3-15,1 1-2 0,-4-2 4 0,-1 0-4 16,0 0 4-16,-3 0 3 0,-1 1 1 16,-3 1 7-16,-2 0 3 0,-2 2 3 0,0 0 3 15,0 1 4-15,-2 1 2 0,-2 3 4 0,2 0-1 16,-1 2 1-16,1 0-7 0,2 0-10 15,-1 2-5-15,0 4-13 0,0 2 2 0,0 3 1 16,1 0-2-16,0 0 1 0,0 0-2 0,0 0-2 16,1-1-2-16,2-1-1 0,0-1-6 15,3-2-6-15,0 0-13 0,0-1-18 0,0-2-35 16,-2-1-43-16,5-2-43 0,-1 0-52 0,1-5-89 16,1-3-104-16,0 1 14 0,-5 2-433 0</inkml:trace>
  <inkml:trace contextRef="#ctx0" brushRef="#br1" timeOffset="-205568.11">6355 15125 952 0,'0'0'265'0,"0"0"-13"0,0 0 18 15,0 0-35-15,0 0-90 0,0 0-55 0,0 0-24 16,0 0-23-16,0 0-24 0,0 0-19 16,0 0-24-16,0 0-32 0,0 0-65 0,-44-52-98 15,54 52-183-15,-2 1-140 0,-4 1-431 0</inkml:trace>
  <inkml:trace contextRef="#ctx0" brushRef="#br1" timeOffset="-204962.53">6453 15373 1724 0,'0'0'175'0,"0"0"-29"0,0 0 8 16,0 0-17-16,0 0-73 0,0 0-32 15,0 0-7-15,0 0-2 0,0 0-7 0,0 0-4 16,21-124-4-16,-11 107 0 0,1-3 1 0,1 3-4 16,-2 2-2-16,0 1-1 0,-2 2 1 0,2 2-2 15,-1 2 1-15,-1 4 0 0,-1 0-4 0,1 2 0 16,-2 2 0-16,-1 0-4 0,1 0-3 16,-1 3 2-16,1 4-7 0,-2 1 2 0,2 2 4 15,-3 1-2-15,1 1 3 0,-1 1 0 0,1 1 3 16,0 0-1-16,-3-4 5 15,1-1 1-15,0-1-4 0,-1-2 5 0,2-1-2 0,-2-3-1 16,-1 1 1-16,0-3 2 0,1 1 2 0,-1-1 8 16,0 0 2-16,1 0 2 0,0 0 0 15,1-4-8-15,2 0 1 0,-1-3-9 0,2-3 0 16,1 1 2-16,1-1-3 0,-1-1 3 0,1 0 0 16,2 2-5-16,-1 1-1 0,-1 2-1 0,0 2-5 15,2 2 3-15,-2 0 1 0,0 2-1 0,0 0 3 16,3 0-3-16,-2 0 1 0,-1 2-2 15,1 4 1-15,2 1 1 0,-3 1 1 0,2 1 3 16,0 3 2-16,-2-2-1 0,0-1-1 0,1-1 3 16,1-1-5-16,-4-1 4 0,1-1 2 0,-2-3-3 15,0 0 2-15,-2-2 3 0,-1 0 9 0,-1 0 10 16,2 0 8-16,-2-1-2 0,0-5-9 0,1-1-9 16,2-2-8-16,0-1-2 0,0-3-2 15,3-1 1-15,-1 0 0 0,2 2 0 0,3-1 0 16,0 2-2-16,1-1-1 0,3 2 1 0,-2 0 3 15,3 3-4-15,-4 0 3 0,-1 5 2 0,3-2-4 16,-4 4 3-16,2 0 0 0,-4 0-1 16,0 4 0-16,-3 1 3 0,3 3 1 15,-1 1 0-15,-2 2 3 0,1 1-1 0,-3 1-3 16,2 1 0-16,0 1-2 0,-3 0-6 0,3-2-7 16,-1-1-9-16,-1-2-24 0,0-2-33 0,3-2-55 15,-1-1-84-15,-3 0-111 0,2-2-153 0,-2-2-339 16,-1 0 352-16</inkml:trace>
  <inkml:trace contextRef="#ctx0" brushRef="#br1" timeOffset="-204501.17">5552 15156 953 0,'0'0'158'0,"0"0"13"16,0 0 9-16,0 0-30 0,0 0-55 16,0 0-31-16,0 0 2 0,0 0 12 0,0 0-1 15,0 0-9-15,0 0-10 0,0 0-13 0,0 0-5 16,0 0-3-16,43 9-4 0,-39-9-3 0,-1 0-5 15,0 0-6-15,-2 0-7 0,2 0-5 0,-3 0-1 16,0 0-3-16,0 0-1 0,1 0 1 16,-1 0 0-16,0 1 0 0,0-1 5 0,0 0-6 15,0 0-7-15,0 0-20 0,0 1-36 16,0 0-56-16,0 3-83 0,0-1-114 0,0 1-145 16,0-1-756-16</inkml:trace>
  <inkml:trace contextRef="#ctx0" brushRef="#br1" timeOffset="-199495.37">24946 17308 0 0,'0'0'0'0,"0"0"0"15,0 0 0-15,0 0 16 0,0 0 40 16,0 0 8-16,0 0 14 0,0 0 0 0,0 0-4 16,0 0-10-16,0 0-4 0,0 0-13 0,8-85-2 15,-13 79 2-15,-3 1-10 0,3-1 1 16,-3-1-15-16,-2 0-6 0,-1 1-5 0,-3-1 0 15,-2 1 1-15,-3 0-8 0,-1 0 3 0,-2 0-12 16,-2-1 4-16,-1 0-1 0,-1 0-5 0,-1 0 4 16,-1 0-6-16,-3-1 10 0,1 1-2 15,-1 1 2-15,-1-1 2 0,-2 0 1 0,-1 0-1 16,-5 1 2-16,3 0-2 0,-4 1-10 0,0 0 6 16,1-1-5-16,-3 3 6 0,1 0 2 15,0 2-2-15,1-1 3 0,-5 2-6 0,3 0 2 16,0 2-1-16,3 2-4 0,-3 1 1 0,2 2 2 15,-2 2-3-15,3 0 7 0,-2 2-8 0,2 1-5 16,-1 3 9-16,3 0-5 0,0 1 14 0,2 2 1 16,3 2 3-16,3 0-5 0,5 1-5 0,-2 2 8 15,6 2-10-15,0 1 8 0,1 1-1 16,4-1-3-16,1 2-3 0,2-2-6 0,3 2-1 16,2-1-7-16,5 2 6 0,3-2 4 0,0 3 6 15,6-2 6-15,4 2 8 0,5 1-8 0,5-2-2 16,4 1 10-16,3 0-9 0,4-1 7 15,3 3-5-15,5-1-2 0,-5-3-8 0,-1-3-1 16,-1-2-4-16,-3-5-11 0,2 4-1 0,5 0 3 16,4 0 10-16,1 1-12 0,3 0 15 15,2 0-23-15,1 0-6 0,1-2 17 0,0-3-13 16,1-2 20-16,-1-1-6 0,-3-2 14 16,5-2-14-16,-7 1 19 0,4-4-4 0,-5-1-26 0,-1-3 32 15,0 1-27-15,-3-2 18 0,-3 1-13 16,-1-2-7-16,-1 0-10 0,-3 0-16 0,-5-2 20 15,2 0-4-15,-4 0 11 0,-2 0 2 0,0-4 15 16,-2 0-15-16,0-1 24 0,-1-2 0 0,-4 0-6 16,3-2 18-16,-4-1-5 0,2-2 30 0,-2-2-6 15,-1 0 30-15,1-4 0 0,-1 0-4 0,-1-4 33 16,3-7-11-16,4-6 7 0,-3-8-11 16,4-3-9-16,0 0-12 0,-5 3 5 15,3 3-2-15,-1-3-7 0,0-1-1 0,3 1-10 0,-4-1-2 16,0-2-11-16,-4 2-1 0,0 3-12 15,-3 0-4-15,-7 2 5 0,-1 5-6 0,-1 3 3 16,-9 3-3-16,-7 3 2 0,-1-2-8 0,-6 5 7 16,-3 2-5-16,-3 1-13 0,-4 3-2 15,-1 2-23-15,-4 4-24 0,0 2-46 0,-1 2-67 16,1 3-88-16,0 2-100 0,12 1 27 0,9 0-131 16</inkml:trace>
  <inkml:trace contextRef="#ctx0" brushRef="#br1" timeOffset="-198545.12">22582 18007 325 0,'0'0'-43'15,"0"0"45"-15,0 0 16 0,0 0 22 0,0 0 5 16,0 0 13-16,0 0-26 0,0 0 8 0,0 0-4 15,0 0 3-15,0 0-8 0,0 0 12 16,-70-63-4-16,60 58-17 0,-4-1 28 16,-3 0-28-16,-3-1 6 0,-1-1 4 0,0 2-12 0,1-1 8 15,0 0 2-15,-1 0-2 0,-5 0-14 16,1-2 9-16,-5 1-12 0,3-2-4 0,-6-1 3 16,-1 1 0-16,-2-2-9 0,-4-2 4 0,-2 1 6 15,0 0-10-15,-2-1 11 0,-1 1-3 16,-1-2 3-16,-1 2-4 0,1 0-1 0,0 1 8 15,0 2-12-15,-1-1 7 0,2 1 1 0,-3 1-3 16,2 2 2-16,-3 3 3 0,-1 2-5 0,-1 2-1 16,0 3 9-16,-2 5-6 0,5 2 9 0,-2 3-2 15,3 2-8-15,2 2-8 0,4 2-5 16,1 2 0-16,-1 6-6 0,4-1 4 0,7 1 0 0,5-3-2 16,5-2 4-16,3 0 15 0,3 2-10 15,-2 4-6-15,2 0 5 0,3 6-25 0,2 0 4 16,3 0 6-16,6 4 2 0,0-3-9 0,8 1 5 15,4-3-2-15,6 0-12 0,4 0 14 16,3-2 9-16,5-1 5 0,3 0-14 0,-8-9 28 16,5-1-37-16,0-4 2 0,-6-1 26 0,11 3-27 15,-5-4 16-15,2 3-13 0,2 0 11 16,4-1-24-16,1 0 26 0,2 0-8 0,2 2-28 16,0-3 30-16,5 2-21 0,0-1 21 0,3 0-5 15,-2 1 9-15,3-3-14 0,-1 0-7 0,-2-1 20 16,-1-3-17-16,-2-1 13 0,0-1-4 15,-3-2 20-15,-1-1-25 0,-3-2 42 0,-2-2-1 16,-2-1-33-16,-2 1 41 0,-3-1-24 0,0-3 20 16,-4-3-3-16,0-1 20 0,-8 0-11 0,4-3-8 15,-4 0 32-15,5-6-15 0,8-10 13 16,-4-3-6-16,7-8-2 0,-12 2-15 0,-1-2 8 16,-7 0 2-16,-3-1-18 0,-6 2 9 0,-3 0-13 15,-2-2 13-15,0 0-11 0,0-4 20 0,-2 1-24 16,-1-2-4-16,-2-8 12 0,1-9-19 0,0 0 3 15,0 2-24-15,4 12-40 0,0 15-73 16,0 8-82-16,0 8-80 0,0 5-15 16,0 4 158-16</inkml:trace>
  <inkml:trace contextRef="#ctx0" brushRef="#br1" timeOffset="-197678.69">23080 18326 0 0,'0'0'0'15,"0"0"0"-15,0 0 31 0,0 0 139 0,0 0 26 16,0 0-28-16,0 0-14 0,0 0-28 16,0 0-10-16,0 0-23 0,0 0-17 0,0 0-14 15,0 0-13-15,0 0-10 0,-35-32-16 0,30 25 18 16,4 0-30-16,-3-1 26 0,-1-1-2 0,1 2-12 15,-2 0 11-15,0 3-15 0,-4 1 2 0,1 1-46 16,-2 2 22-16,-3 0-32 0,1 2 9 16,-5 5 27-16,3 2-10 0,-2 1 2 0,-1 3-14 15,1 0 19-15,1 0-23 0,2 1 26 0,3 0 1 16,0 0-11-16,4-1-2 0,2-2 1 0,4-1-8 16,1 1-27-16,0-2 28 0,1 1-32 15,4-2 18-15,3-1 12 0,2-1-2 0,0-2 9 16,4-1-16-16,-1-2 31 0,2-1-27 0,4 0 27 15,-3-4 10-15,4-1-9 0,-3-4 8 0,0 1-4 16,0-4-2-16,-1 0-11 0,-2 1 25 0,-2-2-18 16,-2 0 21-16,0 0 2 0,-2 2 5 15,-5 1 5-15,1 2-17 0,-2 0 33 16,-2 2-26-16,0 3 26 0,0-1-10 0,0 4-34 16,0 0-11-16,0 0-12 0,-2 5-3 0,0 3-17 15,0 1 27-15,1 4-27 0,1 1 16 0,0 2 6 16,0 2-12-16,0-1-18 0,1 1-27 0,3-1-9 15,1-2-67-15,4 0-43 0,0-2-101 0,2-2-24 16,-1-4 180-16,-5-1 135 0</inkml:trace>
  <inkml:trace contextRef="#ctx0" brushRef="#br1" timeOffset="-197331.37">23355 18193 511 0,'0'0'439'0,"0"0"-342"15,0 0 3-15,0 0 39 0,0 0 18 0,0 0-21 16,0 0-32-16,0 0-24 0,0 0 8 0,0 0-33 16,0 0 5-16,0 0-25 0,0 0-20 0,80-66-13 15,-65 66-2-15,-4 0 7 0,0 1-24 16,-1 5 20-16,-3-1-21 0,0 2-3 0,-2 1 13 15,-3 1 3-15,1 2 12 0,-3 0-9 0,0 3 10 16,-4 0-22-16,-2 1 3 0,-2 1 5 0,1 0-1 16,-4 0-3-16,1-1 9 0,1 2-7 0,-1-3-5 15,3 0 19-15,-1-2-21 0,3-1 8 16,0-1-12-16,5 0 2 0,0-4-17 0,0 1 3 16,1-1-4-16,6-1-52 0,1-2-25 0,3 0-71 15,1-2-98-15,1-1-91 0,5 0-19 16,-7 0 67-16,-1 0 324 0</inkml:trace>
  <inkml:trace contextRef="#ctx0" brushRef="#br1" timeOffset="-197138.4">23741 18301 1039 0,'0'0'111'0,"0"0"14"0,0 0 13 15,0 0-42-15,0 0-41 0,0 0-35 16,0 0 14-16,0 0-12 0,0 0 17 0,0 0-4 16,0 0-32-16,0 0-19 0,0 0-63 0,0 0-75 15,113 4-149-15,-97-5-153 0,-5 0-253 0</inkml:trace>
  <inkml:trace contextRef="#ctx0" brushRef="#br1" timeOffset="-196694.25">24227 18252 1424 0,'0'0'41'15,"0"0"8"-15,0 0 35 0,0 0 11 16,0 0-40-16,0 0-3 0,0 0-13 0,0 0-13 15,0 0-31-15,0 0 3 0,0 0-25 0,0 0 17 16,0 0 21-16,-54-5-15 0,46 17 7 0,-2 3-21 16,-1 1 17-16,-1 0-22 0,2 2 28 0,2 0 3 15,0-1-26-15,3 1 14 0,2-1-20 0,1-3-1 16,2-1-12-16,0-1 13 0,2-2-20 16,5-2 3-16,-1-2 26 0,0-1-2 15,4-3 9-15,0-2-2 0,-1 0 16 0,3-2-19 0,-1-5 33 16,-1-1 8-16,1-3-19 0,-2 1 23 15,1-3-7-15,-1-1 1 0,1-1-9 0,-2 1 18 16,0 0-19-16,-2-1 18 0,1 1 26 0,-4 1-10 16,3 3 11-16,-4 1-22 0,-1 2 15 0,-1 2-20 15,0 2 10-15,0 2-10 0,0 1-25 16,0 0-7-16,0 3-6 0,-2 4 8 0,-2 2-25 16,0 2 27-16,2 2-34 0,-4 1 6 0,4 4 5 15,0-3-27-15,-1 0-1 0,3 0-51 16,0-1-17-16,0-1-73 0,5-1-65 0,0-1-107 15,1-4-127-15,0-3-12 0</inkml:trace>
  <inkml:trace contextRef="#ctx0" brushRef="#br1" timeOffset="-196464.15">24564 18398 1346 0,'0'0'97'0,"0"0"37"16,0 0-6-16,0 0-1 0,0 0-33 0,0 0-1 15,0 0-6-15,0 0-32 0,0 0 9 16,0 0-58-16,0 0 5 0,-5 125-12 0,8-116-19 16,-1 2 16-16,-2-3-27 0,1-1-30 0,0 8-93 15,-1-7-80-15,0 1-219 0,2-2-161 16,-2-7-56-16</inkml:trace>
  <inkml:trace contextRef="#ctx0" brushRef="#br1" timeOffset="-195813.12">23355 18814 331 0,'0'0'127'0,"0"0"45"0,0 0 9 0,0 0-21 0,0 0-58 16,0 0-34-16,0 0-39 0,0 0 14 15,0 0-10-15,0 0-7 0,0 0 1 16,0 0 8-16,0 0 20 0,0 0-31 0,-24-43 33 0,24 43-50 15,0 0-2-15,0 0 3 0,0 0-20 16,-7-6 3-16,1 1-8 0,0-1 25 0,-1 1-19 16,1 5 15-16,0 0-21 0,-2 3-3 15,-5 3-9-15,5-2 10 0,2-1 19 0,-8 6-32 16,7-3 28-16,0-1-25 0,-6 7-7 0,8-6 7 16,-1 1-1-16,-6 6-22 0,9-8-9 0,-1 1 41 15,0 1-53-15,3-1 60 0,1 0 3 0,-1 0-17 16,1 1 32-16,0-7-3 0,1 2 13 0,4 2-13 15,-1-2 19-15,11-1-15 0,-9-1 2 16,1 0 3-16,8-5 4 0,-6 2-9 0,0-1 3 16,6-5 30-16,-8 4-24 0,1 1 22 0,5-6-15 15,-5 6-3-15,-3-1-1 0,1 2 10 16,-6 3 0-16,7-4-27 0,-2-1 4 0,2 0-17 16,-2 2 11-16,-5 3-13 0,0 0 15 0,0 0-24 0,3 1-16 15,1 5 30-15,0 0-23 0,2 5 2 16,-4-6-18-16,1 1-31 0,3 6-53 0,-1-6-92 15,-1 0-175-15,2 1 176 0,-6-7 223 0</inkml:trace>
  <inkml:trace contextRef="#ctx0" brushRef="#br1" timeOffset="-195359.79">23666 18687 1540 0,'0'0'-1'0,"0"0"49"15,0 0 51-15,0 0-14 0,0 0-4 0,0 0-18 16,0 0-14-16,0 0-25 0,0 0 20 0,0 0-29 16,0 0-23-16,0 0 18 0,0 0-32 15,0 0-6-15,110-33 5 0,-94 33 6 0,-1 0-14 16,1 0 26-16,-2 1-1 0,0 2-10 0,-10-1 20 15,3 1-9-15,-2 4 18 0,0 0-22 16,0 0 22-16,-3 8-20 0,-2-8 1 0,-1-1 21 16,-10 9-16-16,5-8-2 0,-2 0-14 0,-8 7 31 15,7-7-38-15,2 0 28 0,-9 5-17 16,10-6-24-16,-1 0 27 0,1 1-14 0,6-7 31 16,-4 6-29-16,2 0 17 0,-2-1-20 0,1 2-21 15,5-5 17-15,5 0-15 0,-1 1 9 0,7 0 0 16,-4-2 22-16,-1 1-36 0,7 1 32 0,-5-1-4 15,-1 1-22-15,5 1 24 0,-8 0-7 0,3-2 24 16,-2 2-26-16,-2 0 40 0,1 1-35 16,0 0-2-16,1 0 50 0,-7 1-40 0,0 1 19 15,0 0 40-15,0 0 4 0,-6 0-9 0,1 0 11 16,-2 0-73-16,-4 5-45 0,3-6-36 0,1-1-81 16,-8 6-77-16,7-6-153 0,0-1 1 0,2 2 370 15</inkml:trace>
  <inkml:trace contextRef="#ctx0" brushRef="#br1" timeOffset="-195114.57">24115 18863 1039 0,'0'0'368'0,"0"0"-320"0,0 0 30 16,0 0 39-16,0 0 0 0,0 0-30 0,0 0-10 16,0 0-54-16,0 0 26 0,0 0-58 15,0 0 14-15,0 0-4 0,0 0-32 0,0 0-48 16,113-12-96-16,-91 12-74 0,6 0-233 0,-12 0-87 16,1 0 154-16</inkml:trace>
  <inkml:trace contextRef="#ctx0" brushRef="#br1" timeOffset="-194478.59">24873 18920 201 0,'0'0'374'0,"0"0"-263"16,0 0-11-16,0 0 41 0,0 0-21 0,0 0-29 16,0 0-20-16,0 0-29 0,0 0-38 0,0 0 24 15,0 0-27-15,0 0 32 0,0 0 3 16,0 0-4-16,18-40 24 0,-12 35-12 0,-4-1 24 15,5 0-13-15,-4 1 6 0,1-1-17 0,-4 6-1 16,1-7-26-16,2 1-13 0,-3-1 21 16,1 1-27-16,-1 6 23 0,-4-4-17 0,-3-1 7 15,-7 1-12-15,-1-1 10 0,3 5 13 0,-2 0-32 16,0 0 29-16,-2 0-21 0,1 1 7 0,-4 3-7 16,5 0 3-16,-4 2-15 0,1 1-3 15,3 0 27-15,-1 1-32 0,0 0 20 0,7-3-25 16,-3 6 13-16,2-3-16 0,4 0 17 0,-5 7 6 15,7-7 4-15,0 0 38 0,2 7-30 16,1-7 6-16,0-1-28 0,8 7 7 0,-4-8 0 0,10 2 1 16,-1 1 12-16,-1-5-21 0,2-1 22 0,1-2-3 15,2 2 19-15,-2-3-6 0,3 0 18 16,-4-1 1-16,5-2-39 0,-5-2 40 0,3 1-25 16,-3-3 28-16,1-1-9 0,-10 4 5 0,9-5-19 15,-7 4-13-15,-1-1 31 0,3 2-33 16,-4-3 19-16,0 2-13 0,3-1-9 0,-4 0-56 15,-4 6 20-15,0 0-7 0,0 0-9 0,0 0 54 16,0 0-17-16,0 0 22 0,0 0-22 0,0 0 36 16,7 0 5-16,-3 0-6 0,3 1 27 15,1 1-37-15,-5 5-18 0,2 0-20 0,0 0 29 16,4 7-36-16,-3-8 19 0,0-1-24 0,5 5-83 16,-3-6-29-16,8 2-105 0,-3 1-105 15,0-5-124-15,-1 1 144 0,-5-1 346 0</inkml:trace>
  <inkml:trace contextRef="#ctx0" brushRef="#br1" timeOffset="-188594.23">6065 16565 123 0,'0'0'23'0,"0"0"12"0,0 0 21 16,0 0 17-16,0 0 11 0,0 0-4 0,0 0-29 15,0 0-21-15,0 0-19 0,0 0-3 0,0 0 0 16,-121-31-4-16,106 28-2 0,-1-1-4 0,0-1 2 15,-2-1-4-15,-1-1 7 0,-1 2-6 16,-2-2 0-16,1-2 1 0,-3 2-5 0,2 1 2 16,-4-1-8-16,1 0 0 0,-4 0-4 15,0 0-5-15,-3 1-3 0,0 2-5 16,-4-1 0-16,0 2-1 0,-2 0 7 0,-2 3 5 0,-1 0 4 16,3 0-5-16,0 4-5 0,-3 0-3 0,1 2-1 15,0 1 12-15,0 0 4 0,-1 0 8 16,1 0 3-16,-1 0 0 0,-1-1 2 0,2 0-2 15,0 1-2-15,-2 0 1 0,-1 0-1 0,-2 0-8 16,2 1 1-16,-5 2-5 0,3-2-1 0,-4 4-4 16,1 0 5-16,-1-2 5 0,2-1 3 0,-1-1 15 15,-1-1 1-15,-1-1 1 0,4 0 1 0,-2-2-3 16,-1 0-2-16,4 0-1 0,-3-1 4 16,-1-1 0-16,-1-2 4 0,5 0 5 0,-3 0 1 15,6 0 3-15,-2-5 2 0,0 1 0 0,1-1-8 16,2 0 2-16,-2 1-2 0,1-1-6 0,1 0 6 15,-2 1 0-15,1 0-4 0,2 0 9 16,-1 0 4-16,-2 0-3 0,0 2 16 0,-1-1-8 16,1 2 0-16,2 0-2 0,0 1-4 0,1 0 4 15,4 1-8-15,-2 5-1 0,0 2-10 16,2 2-12-16,-1 4-5 0,0 2-1 0,3 4-8 16,-3 0-6-16,3 3 4 0,0-3-6 0,-2 2 8 15,4-2 10-15,-1 0 5 0,0 1 2 0,1-1-1 16,3 0-8-16,-1 2-8 0,3 0 6 15,-2 0 8-15,1 0 11 0,6-2 7 0,-2 2 5 16,2 0-4-16,3-2 4 0,3 1 7 0,4-2-8 16,-2 1-4-16,4-2-11 0,1 2-9 0,1-2-12 15,1 3 3-15,4 0 2 0,1-1-13 0,-2 1 7 16,4-1-15-16,0-1-2 0,4 1-6 16,0-1 4-16,5 0 0 0,3 0 2 0,1-1 13 0,3 2-10 15,1-2 6-15,2-1 1 0,3 0 1 16,1-1 4-16,0 0 8 0,4-2 6 0,-3-1-4 15,4-1 11-15,-1-1-5 0,2-1-1 16,4 3 0-16,-1-1 5 0,1 3-5 16,1 2 2-16,2-3 4 0,-1 3-9 0,2-2 7 15,2 0-2-15,3-1 1 0,0 1 0 0,3 1 0 16,-1-3-1-16,5 0 0 0,-1-2 4 0,3 1 0 16,4-2 0-16,0 2 0 0,3-2 0 0,4-1 0 15,3-1 0-15,-2 0 0 0,2-1 0 0,4-1 0 16,-1-1 0-16,4 0 0 0,0-3 0 0,1 2 0 15,-1-2 0-15,5 1 0 0,-3-1 0 16,-1-1 0-16,-1 1 0 0,2 1 0 0,0-2 0 16,-2 1 0-16,1-1 0 0,-1 3 0 0,1-2 0 15,1 1 0-15,-4-3 0 0,1 0 7 16,-5 0-2-16,2-4 13 0,-4-1-4 0,-1-2-9 0,0-1 9 16,-2 1-11-16,-3-1 3 0,2-2-3 15,-6 3 2-15,0 0-6 0,-3 0 1 0,-4 0 3 16,0-1-1-16,-5 1 4 0,2-3-4 0,-4 0 3 15,-3 1-4-15,0-3 7 0,-4 2 2 16,-2-2-3-16,-1 0 10 0,-2-1-8 0,-4 0 2 16,0 2-2-16,-4-2 4 0,0 3 2 0,-2-3 6 15,-2 0 20-15,-2 1-2 0,2-4 17 16,-2 1-1-16,-1 0-3 0,0-1-8 0,-1 1-6 16,-1-3-7-16,1 1-9 0,-2-1 3 0,-1-2-1 15,1 0 4-15,-4-2 0 0,0-2 5 0,0 0-6 16,-3-3 7-16,-2-1 7 0,2-1 3 0,-3-2 7 15,0-1-8-15,0 1 1 0,-3 0-11 16,-1 1 1-16,-5 1-3 0,-2 2-8 0,-2-2 3 16,-2 0-5-16,-3 1 1 0,-1 1-4 0,0-1 3 15,-7 1-8-15,-2 2 0 0,-4 5-5 0,-4 1-11 16,-2 5-20-16,-6 1-22 0,2 4-15 16,2-1-17-16,0 3-7 0,3 1-17 0,0 4-43 15,5 0-51-15,2 2 4 0,9 0-167 0,7 0 358 0</inkml:trace>
  <inkml:trace contextRef="#ctx0" brushRef="#br1" timeOffset="-187544.8">5392 17806 1067 0,'0'0'-216'15,"0"0"162"-15,0 0 4 0,0 0 41 0,0 0 18 16,0 0-1-16,0 0-9 0,0 0-5 0,0 0 0 16,0 0-9-16,117-101 4 0,-99 101-7 15,-3 7 1-15,1 3 0 0,-5 1 6 16,3 4 8-16,-4 0-1 0,-1 2 12 0,-2 0-3 16,0 1 2-16,-4-3 3 0,-1-3 12 0,0 1 1 15,-2-3 24-15,0 2 7 0,0 1-1 0,0-1 14 16,0-1-22-16,-3 1 13 0,3-2-23 0,-2-1-9 15,1-4-12-15,0-1-25 0,1-2 2 0,0-2 5 16,0 0 3-16,0-1 8 0,1-5 27 0,3-3-29 16,5-6 6-16,1-3-9 0,4 0-27 15,-2 1 15-15,-1 3-4 0,-1 4 0 0,-3 2-7 16,1 2 3-16,2 2-4 0,-1 0-5 0,-1 2 14 16,-1 2-6-16,-1 0 3 0,1 0 7 15,-4 6 9-15,3 1 9 0,-4-1 8 0,0 3 20 16,-2 1-3-16,1 1-10 0,-1 2 12 0,0 1-20 15,0 0-20-15,0 2 30 0,3 0-15 0,-3-2 7 16,0-1 13-16,0-2-15 0,0-2-17 16,0-1-20-16,0-2 11 0,2-2-25 0,0-1 23 15,0-2 21-15,2-1-2 0,2 0 14 0,0-2 12 16,-1-3-11-16,5-2-15 0,-2 0 5 16,1-2-9-16,1 1-6 0,0-2-1 0,0 2 6 15,1-2-21-15,-1 2 2 0,1 0 26 0,0 1-34 16,-1 1 24-16,0 0-6 0,1 3-10 0,-1-1 5 15,0 4 2-15,0 0 11 0,0 0-24 0,-2 0 32 16,2 6-20-16,-3 1 12 0,0 3 15 0,1 1-9 16,0 2-1-16,-3 1-16 0,4 3 14 15,-3 0-15-15,-2 1 16 0,4-2 9 0,-3 2-12 16,2-3-11-16,-1 0 1 0,0-1-14 0,3-4-18 16,0-1 29-16,1-2-24 0,1-1 20 0,-1-2 14 15,1-3 1-15,0-1 5 0,2 0-13 16,1 0 17-16,-1-5-15 0,-1-2 18 0,4-1 5 15,-4-2 6-15,3-2-3 0,-2-1 6 0,0 1-4 16,-3-2-16-16,0-1 12 0,0 0-8 0,-5 1 18 16,1 2 19-16,-3-2 7 0,-1 2 5 0,-2 3 0 15,0 0 4-15,-3 3-3 0,-3 1-2 16,-2 3-20-16,-4 2-16 0,-1 0-16 16,-1 1 9-16,0 7 1 0,-3 2-14 0,1 0 7 15,0 4-14-15,0 0 3 0,1 2-11 0,3 0 13 16,-1 0-17-16,2 0 4 0,2 0 18 0,3-1-17 15,-1-2-2-15,6-2-22 0,2-3 2 0,-1-1-7 16,6-3 16-16,0 0 8 0,4-4-15 0,1 0 19 16,4-1-8-16,-3-4 12 0,6-2 3 0,-3 0 5 15,2 0-7-15,-3-1-4 0,4 1 17 16,-2 0-19-16,-2 1 17 0,-1 1-8 0,1 3 9 16,-4 0-9-16,0 2 20 0,-2 0 8 0,-2 0-18 15,0 3 20-15,-2 3-24 0,-1 2 5 16,1 0-27-16,-1 0 10 0,0 1-7 0,0 1-44 15,-1-2-21-15,0 2-62 0,-1-1-57 0,5-2-57 16,-2 0-35-16,0-1 18 0,1-3 203 0,-4 0 73 0</inkml:trace>
  <inkml:trace contextRef="#ctx0" brushRef="#br1" timeOffset="-186837.72">6888 17959 327 0,'0'0'136'0,"0"0"31"0,0 0 8 16,0 0 1-16,0 0-59 0,0 0-83 0,0 0-90 15,0 0-26-15,0 0-59 0,0 0-108 0,0 0-17 16,0 0-72-16</inkml:trace>
  <inkml:trace contextRef="#ctx0" brushRef="#br1" timeOffset="-185973.13">6599 17941 0 0,'0'0'0'15,"0"0"0"-15,0 0 0 0,0 0 129 0,0 0 32 16,0 0 71-16,0 0-42 0,0 0-9 16,0 0-11-16,0 0-34 0,0 0-24 0,0 0-35 15,0 0-8-15,0 0-16 0,-25-26 5 0,25 26 7 16,0 0 1-16,0 1 0 0,0 1 7 0,-1 0-30 15,-1 3-16-15,-2 2-23 0,-1 1-12 0,-1 4 21 16,-2 0-24-16,1 2 30 0,-4 2-37 0,-1-1-7 16,2 1 10-16,-2-1-24 0,0-1 2 15,2 0-18-15,-1-3-3 0,3 1-31 16,-1-3-2-16,-1 0-28 0,3-1-47 0,-1-2-37 16,2-1-70-16,0 0-49 0,2-4 27 0,1 2 175 15,3-3 120-15</inkml:trace>
  <inkml:trace contextRef="#ctx0" brushRef="#br1" timeOffset="-185735.33">6392 17932 744 0,'0'0'49'0,"0"0"93"0,0 0 14 16,0 0 25-16,0 0-18 0,0 0-67 0,0 0-51 15,0 0-5-15,0 0-17 0,0 0 43 16,0 0-8-16,0 0 2 0,0 0-15 0,0 0-14 16,21 59-1-16,-8-44-38 0,4 1 16 0,1 0-33 0,2 0 2 15,-2 2-11-15,4-2-32 0,-2 2-41 16,-1-1-62-16,-1 1-46 0,-1 0-86 16,0-1-52-16,-1 1 4 0,-2 0 62 0,-6-6 287 15,-2-3 0-15</inkml:trace>
  <inkml:trace contextRef="#ctx0" brushRef="#br1" timeOffset="-185284.77">6863 17869 585 0,'0'0'95'0,"0"0"69"0,0 0 27 15,0 0-1-15,0 0-8 0,0 0-46 16,0 0-45-16,0 0-45 0,0 0-24 0,0 0-24 15,0 0-18-15,0 0 7 0,0 0-22 0,0 0-11 16,-25-30-31-16,30 30-49 0,1 0-83 0,0 0-122 16,-2 0-30-16,2 0-121 0,-4 2 482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0T14:37:36.66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C0000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18017 696 1274 0,'0'0'3'0,"0"0"81"15,0 0 43-15,0 0 37 0,0 0-29 0,0 0-40 16,0 0-44-16,0 0-43 0,0 0 3 0,0 0-19 15,0 0 30-15,0 0 7 0,-24-10 16 0,26 27-6 16,1 5-16-16,-1 5 5 0,3 4-9 16,-2 4 2-16,3 3 7 0,-3 1-10 0,-1 0 3 15,5 3 10-15,-6-1-16 0,1 0 11 0,-2-3-17 16,0 3-2-16,0 4 10 0,0 1-23 0,0-4 10 16,-1-4-4-16,-2-13-7 0,-3-10 15 15,4-6 1-15,1-3 13 0,0-4 5 0,1-2 23 16,0 0 9-16,-1-1-2 0,-2-8-16 0,1-2-30 15,1-2-24-15,-2-5 6 0,-3-1 10 16,4-8-5-16,-2-3 13 0,0-9-23 16,3-6-14-16,-1-8-9 0,2-5-8 0,0-4-20 0,0 6 16 15,0 6 23-15,2 9 35 0,0 8 13 0,4-1-5 16,-3 3 9-16,1 1-46 0,1 3 12 16,-2 7 11-16,3-1-13 0,2 5 22 0,-5 7 6 15,10-8 1-15,3 10-3 0,2 2-25 0,6 5-12 16,-4 15-1-16,-2 10 7 0,-2 4 19 0,0 2 2 15,-3-1-11-15,-4-1 7 0,-3-2-6 0,-2-2 14 16,-3-1 6-16,-1-2 0 0,0-3 5 0,0 2 4 16,-2-5 3-16,-6 1-15 0,3-3 17 15,-3-1-19-15,0-1-2 0,-1-3 6 0,2-1-14 16,-1-3-3-16,-1-1-12 0,1-2-4 0,-1-1-23 16,-1-1-14-16,1 0-50 0,1 0-61 15,-4-4-99-15,5-3-149 0,0 3-133 0,1-1-508 0</inkml:trace>
  <inkml:trace contextRef="#ctx0" brushRef="#br0" timeOffset="240.75">18506 636 2357 0,'0'0'-178'0,"0"0"78"0,0 0 126 0,0 0 88 15,0 0-24-15,0 0-56 0,0 0 1 0,0 0-15 16,0 0-1-16,-23 130 14 0,18-100-9 0,3 4 3 16,0-1-9-16,-1 0 6 0,-1 2-16 15,3 0 12-15,-1-3-2 0,0 0-19 0,1-2-1 16,1-2-16-16,0-1-12 0,0-2-34 0,0-5-16 16,0 0-55-16,0-4-49 0,2-4-59 0,1-1-110 15,-2-3-106-15,3-2 26 0,-2-3-154 0</inkml:trace>
  <inkml:trace contextRef="#ctx0" brushRef="#br0" timeOffset="388.64">18211 988 1986 0,'0'0'45'16,"0"0"22"-16,0 0-3 0,0 0-18 0,0 0-49 16,0 0-36-16,0 0 37 0,0 0 21 15,0 0 7-15,0 0 6 0,0 0-8 0,0 0-33 16,138-10-29-16,-94 3-57 0,0-1-165 0,-7 1-261 15,-13 3-821-15</inkml:trace>
  <inkml:trace contextRef="#ctx0" brushRef="#br0" timeOffset="543.02">18909 1068 2605 0,'0'0'-56'0,"0"0"41"0,0 0 98 15,0 0-32-15,0 0-74 0,0 0-31 16,0 0-4-16,0 0-57 0,0 0-37 0,0 0-129 0,0 0-284 16,0 0-810-16</inkml:trace>
  <inkml:trace contextRef="#ctx0" brushRef="#br0" timeOffset="761.53">19747 699 2536 0,'0'0'-50'0,"0"0"78"0,0 0 51 0,0 0-14 16,0 0-59-16,0 0-4 0,0 0 10 0,-101 121 2 16,85-95-16-16,-3 1 1 0,2 1 7 0,-3 1-26 15,5-1-3-15,-1-2-44 0,3-2-55 0,1 0-68 16,-1-4-80-16,6-1-113 0,1-6-166 15,3-5-522-15</inkml:trace>
  <inkml:trace contextRef="#ctx0" brushRef="#br0" timeOffset="949.23">19398 819 1999 0,'0'0'462'0,"0"0"-443"0,0 0 1 0,0 0 28 16,0 0-25-16,0 0-14 0,0 0 0 0,0 0 32 15,0 0 6-15,0 0-14 0,0 0 3 0,0 0-10 16,0 0-4-16,132 62-16 0,-107-50 5 16,4 1-19-16,1-2-12 0,0 3-21 0,-1-4-34 15,0 2-57-15,0-2-75 0,-4 1-124 0,-5-2-248 16,-8-5-727-16</inkml:trace>
  <inkml:trace contextRef="#ctx0" brushRef="#br0" timeOffset="1199.57">20009 777 2536 0,'0'0'-27'16,"0"0"44"-16,0 0 35 0,0 0 19 0,0 0-38 16,0 0-8-16,0 0 11 0,0 0 22 0,0 0-1 15,0 0-12-15,0 0 2 0,0 0-7 0,0 0-6 16,10 139-12-16,-3-111 6 0,-4-2-12 15,-1 3-10-15,1-2 6 0,1-1-7 0,-1-2-18 16,3-1 12-16,-3-3-24 0,4-2-37 0,-3 0-5 16,3-4-47-16,-4-1-43 0,4-1-51 15,2-4-96-15,-4-1-144 0,1-3-149 16,-3-2-520-16</inkml:trace>
  <inkml:trace contextRef="#ctx0" brushRef="#br0" timeOffset="1375.3">19899 1003 2630 0,'0'0'26'0,"0"0"52"0,0 0 22 15,0 0-12-15,0 0-69 0,0 0-28 0,0 0-8 16,0 0-17-16,0 0 36 0,0 0-6 0,0 0 10 16,0 0 14-16,0 0-8 0,76-13-36 15,-51 8-31-15,5 0-56 0,-2-2-130 0,2 2-175 0,-10 2-280 16,-6 0-678-16</inkml:trace>
  <inkml:trace contextRef="#ctx0" brushRef="#br0" timeOffset="1729.01">20464 998 2424 0,'0'0'-23'0,"0"0"61"0,0 0 73 0,0 0-12 0,0 0-58 15,0 0 14-15,0 0-14 0,0 0-2 16,-47 122 6-16,46-100-4 0,-1-2-8 0,1 2-18 16,0 4 3-16,1 0-36 0,0 1 13 15,3-5-3-15,3-5-18 0,0-8 10 0,4-4-6 16,0-2 3-16,1-2-16 0,4-1 14 0,0 0-10 16,1-4 2-16,-1-4 13 0,1 1 0 15,-2 0 3-15,-4-2 7 0,0 2 18 0,1-1-8 0,-1-1 13 16,0 1-12-16,1 0-3 0,-2 0 4 0,1 2 9 15,-3 1 11-15,-3 0-17 0,2 3 13 16,-3 2-12-16,-2 0 3 0,-1 0 5 0,0 9 4 16,0 2-15-16,0 6-12 0,-5 1 16 0,0 3-24 15,-1 0 19-15,0-1 0 0,-2 0-22 16,3 0-12-16,-1-1-24 0,-1-2-34 0,3-3-64 16,3 1-102-16,0-6-267 0,1-3-933 0</inkml:trace>
  <inkml:trace contextRef="#ctx0" brushRef="#br0" timeOffset="1890.32">21118 813 2833 0,'0'0'-65'0,"0"0"34"0,0 0 69 0,0 0-17 16,0 0-69-16,0 0-47 0,0 0-128 0,0 0-190 15,0 0-288-15,0 0-615 0</inkml:trace>
  <inkml:trace contextRef="#ctx0" brushRef="#br0" timeOffset="2053.98">21080 1137 2582 0,'0'0'104'0,"0"0"-18"16,0 0 68-16,0 0-12 0,0 0-66 0,0 0-31 15,0 0-18-15,0 0-17 0,0 0-21 16,0 0-2-16,0 0-44 0,0 0-34 0,0 0-63 16,0 0-140-16,40 45-315 0,-34-46-947 0</inkml:trace>
  <inkml:trace contextRef="#ctx0" brushRef="#br0" timeOffset="3315.12">22100 791 2331 0,'0'0'-104'0,"0"0"116"0,0 0 75 15,0 0-2-15,0 0-38 0,0 0-38 0,0 0 9 16,0 0-11-16,0 0 17 0,0 0-5 0,0 0-10 15,-130 14 4-15,110 2 5 0,0 4 15 16,4 1-15-16,-1 3 20 0,5 0-17 0,1 1-3 16,4 1 1-16,2-2-5 0,5-2-10 0,0-1-8 15,4-1 15-15,4-3-20 0,3-2 18 16,1-2-3-16,3-4-6 0,1-2 0 0,0-3 9 16,2-3 2-16,-1-1-16 0,2-1 20 0,-3-7-17 15,0-2 9-15,-1-2 6 0,0-2 2 0,-4-3-9 16,-1-2-8-16,-1-1 17 0,-4-1-24 15,0-2 14-15,-3-2-1 0,-2 0-7 0,-1-2-4 16,-5 1 9-16,-5 1-4 0,1 1-19 0,-4 1 22 0,-2 5-16 16,0 1 8-16,-4 3-1 0,0 7 10 15,1 2-15-15,-2 4-2 0,3 1 19 0,0 5-17 16,1 2 15-16,4 5-4 0,0 1 8 0,7 3-19 16,2 0 17-16,3 0-3 0,1 1-27 15,4 0 26-15,8-4-18 0,3 0 8 0,4-3 8 16,3-2 3-16,4-2-7 0,1-2-2 0,3-4 16 15,1-2-15-15,-1 2 14 0,2-4-1 16,-2-2-1-16,1-2-7 0,-2 0 11 0,1-4-1 16,-4 2-12-16,0 0 13 0,-6-3-11 0,2 2-2 15,-1 1-4-15,-4 1 11 0,-1 0-12 0,-3 2 2 16,-1 2 12-16,-5 2-8 0,-1 2 7 16,-1 1 1-16,-3 0 3 0,-1 4-13 0,-1 5 22 15,0 1-2-15,-1 2-6 0,-2 2 3 0,-3 2-5 16,1 1 4-16,0 2-18 0,-2-1 22 15,0 1-23-15,1-1-3 0,3 0 22 0,1 0-16 16,2-2 9-16,0-1-1 0,0-1 4 0,4-1-11 0,2-3 14 16,3-1-3-16,4-2-16 0,-1-2 2 15,3-2 1-15,1-2-5 0,2-1 3 0,-1 0 8 16,0 0-9-16,3-6 3 0,-4-1 5 0,2-1 1 16,-2 0-10-16,2-3 10 0,-2-1 9 0,1 0-16 15,3-2 19-15,-3-1-10 0,2 0-7 16,0-2 4-16,-2-1 6 0,3-1-10 0,-3 0-1 15,-2 1 18-15,0 0-16 0,-1 0 15 0,-4 3 8 16,0-1 6-16,-5 4-3 0,1 0 6 16,-5 2 5-16,-1 0-9 0,0 3 21 0,-1 2-18 15,-5-1-5-15,0 3-18 0,-3 0 5 0,-1 2-2 16,-4 1-8-16,2 0 19 0,-3 0-19 0,2 5 6 16,-3 1-6-16,4 2 9 0,-2 2-4 15,-1 1 3-15,3 1-1 0,-2 2-7 0,3-1-7 16,1 2 9-16,0 2 9 0,1-2-21 0,0-1 19 15,5 3-11-15,0-3-12 0,2 0 15 0,1-3-13 16,1 0-5-16,0-1-3 0,3-3 9 16,4-2-13-16,1-2 12 0,2-2 10 0,2-1-9 0,2 0 8 15,0-5 8-15,2-2-5 0,1-2-7 16,-2-2 13-16,1-1-19 0,0-3 12 0,1-1 11 16,-4-2-7-16,2-2-5 0,-1-2-7 0,-2-3 8 15,3-2-11-15,-6 5 22 0,3-1-6 0,-7 6 20 16,3-3 3-16,-3 2-3 15,0-4 8-15,1 1-49 0,0 0 21 0,2 0-15 0,-6 0 10 16,3 2 18-16,-2 1-4 0,-2 0-7 16,0 10-7-16,-1-7 15 0,0 8-13 0,0 0 15 15,-1 0-2-15,-4 8-8 0,-4 14-34 0,-4 7 12 16,1 12 0-16,2 2-14 0,2 6 46 0,3-3-14 16,4-2 3-16,-1-4-2 0,5-4 5 15,7-4-18-15,0-2-3 0,1-2 13 0,4-4-13 16,0-3 12-16,2-4-10 0,-1 0 5 0,2-6-6 15,2 0 11-15,0-4 10 0,0 0-17 0,-1-3 9 16,0-2-6-16,0-4 0 0,-2 0-4 0,2-2 19 16,-5-1-17-16,1-2 3 0,-3-1 19 15,-1 0-19-15,2-2 10 0,-5-2-3 0,1 2 5 16,0-2-5-16,-4 2 17 0,0 1 0 0,-4 2-3 16,2 2 10-16,-3 4 1 0,0 4 4 15,0 1-29-15,-4 3 16 0,-1 3-23 0,-1 5 5 0,-4 5 21 16,1 1-10-16,0 0 1 0,-1 5-12 15,3 0 18-15,-1-1-23 0,3 3 13 16,0-1 3-16,4-2-25 0,1 0 0 0,0-3-20 16,4-1-29-16,5-3-45 0,-1-2-27 0,6-3-86 15,0-1-107-15,-2-3-246 0,-2-2-766 0</inkml:trace>
  <inkml:trace contextRef="#ctx0" brushRef="#br0" timeOffset="3454.88">23263 449 2192 0,'0'0'17'0,"0"0"14"0,0 0 12 16,0 0-6-16,0 0-24 0,0 0-60 15,0 0-13-15,0 0-76 0,0 0-102 0,0 0-163 16,0 0-166-16,0 0-317 0</inkml:trace>
  <inkml:trace contextRef="#ctx0" brushRef="#br0" timeOffset="4395.64">23316 859 1917 0,'0'0'141'0,"0"0"-5"0,0 0 54 15,0 0-15-15,0 0-75 0,0 0-12 0,0 0-23 16,0 0-11-16,0 0-28 0,0 0 0 0,0 0-29 16,109-132-15-16,-94 116 28 0,1 1-15 0,-2 3 6 15,1 1-3-15,-4 4 4 0,-1 3-16 16,-3 1 21-16,-2 2-5 0,0 1-21 0,-2 7 12 15,-2 1 1-15,0 2 14 0,-1 1-6 0,0 0 6 16,0 4-24-16,0-1-3 0,0-2 12 16,0 4 5-16,0-4 0 0,0 0-7 0,0 0 22 15,4-4-24-15,1 2 28 0,-3-3-1 0,3-3-19 16,0 1 17-16,0-4 1 0,-1 0 20 0,1-1-16 16,1 0 17-16,1-3-23 0,-1-3-10 0,1-2 9 15,3-1-4-15,0 0-10 0,0-2 3 0,1 0 13 16,-1-1-19-16,0 2 15 0,1 0-12 0,-2 2-8 15,0-2-4-15,1 3 13 0,-4 2 14 16,0 0-27-16,3 3 25 0,-3 0-34 16,-1 2 5-16,0 0 8 0,0 0 1 0,0 3 2 15,-1 1-10-15,1 3 25 0,1 0-23 0,-2 1 20 16,1 1-3-16,-2 2-4 0,1-1 0 0,1 1 12 16,2 0 8-16,-2 1-25 0,3-2 21 0,1 0-26 15,1-1 2-15,3-2 16 0,4 0-6 16,-1-2-2-16,1-3 0 0,2 0 12 0,1-2-6 15,-1 0 16-15,2-2 0 0,-1-1-8 0,-4-3-2 16,2 0 11-16,-1-1 3 0,-4 0-12 0,0 0 8 16,2-1-10-16,-5-1 2 0,-1-1-7 0,1 1 10 15,-5-3-17-15,3 0-12 0,-1-1 24 16,-4 0-17-16,2 1 6 0,-4-2-2 0,-1 1-6 16,0 2-7-16,-2 0 10 0,-4 3 5 0,-2 1-11 15,0 4 5-15,0 0-5 0,-3 3 3 16,2 0-5-16,0 4 14 0,0 3-15 0,0 2 6 15,0 2 4-15,2 1 5 0,3 1-6 0,0 1-10 16,3-1 16-16,1 3-29 0,0-2 28 16,5 0-2-16,4 1-8 0,1-2 13 0,2-1-4 15,4-1 8-15,0-3-14 0,5 0 15 0,5-3-13 16,-1-1 3-16,4-1 8 0,1-2 0 0,2 0-2 16,-1-1-1-16,0 0 15 0,0-1-10 0,-3-3 18 15,2 0-7-15,-6-2 2 0,2-1-10 16,-3 0 12-16,0 0 6 0,-3-1-27 0,-3-2 21 0,-1 2-20 15,-2 0 6-15,-4-1 12 0,-3 2 11 16,-4 0 6-16,-2 0-21 0,-1 2 10 0,-1 1-26 16,-7-1-8-16,0 1 1 0,-5 1 1 0,-1 1-11 15,-2 0 12-15,-1 2 7 0,0 0-16 16,-2 0 18-16,1 2-12 0,4 1 5 0,-3 4-9 16,6-3 8-16,1 2-15 0,0 1-3 0,4-1 16 15,1 2-17-15,4-1 13 0,0 2 3 0,1-1-5 16,0-1-6-16,4 1 10 0,4-1 4 0,2 0-1 15,0-3 11-15,2 1 3 0,4-3-7 16,-2 1-3-16,3-2 17 0,-3-1-20 0,4 1 9 16,-3-1 18-16,1 1-10 0,-1 0-2 15,1 2 2-15,1-1-6 0,0 3-20 0,0-1 28 16,3 2-7-16,1 2-9 0,3-1 9 0,2 1-9 16,1 0 4-16,2 1-13 0,3-1 13 0,0 1-29 15,2 0-15-15,2 0-6 0,-2-1-42 16,-2 1-52-16,3-1-99 0,-3 1-181 0,-9-2-307 0,-9-2-701 15</inkml:trace>
  <inkml:trace contextRef="#ctx0" brushRef="#br0" timeOffset="6645.24">18218 1982 2727 0,'0'0'-15'0,"0"0"-2"0,0 0 34 0,0 0 28 15,0 0 2-15,0 0-35 0,0 0-3 16,0 0-10-16,-75 139-5 0,65-94 1 0,3-1-2 16,0-2 15-16,0 1-7 0,6-4 2 0,-1 0-5 15,1 0-7-15,1-4 5 0,0-1 2 16,0-2-1-16,0-4 4 0,0-2 5 0,1-6-6 16,1-2 6-16,-2-6-6 0,0-2 1 0,1-4-1 15,2-4 8-15,-3-2 16 0,2 0 6 0,-2 0 21 16,0-5 2-16,0-3-5 0,0-6-10 0,0-5-18 15,0-6-15-15,-6-6-3 0,4-7-4 16,-1-4 2-16,-2-2 0 0,3-5-4 0,1 3 6 0,0 2-7 16,1 5 4-16,-1 4 4 0,2 6-9 15,1 8 6-15,0 6-6 0,1 7-4 0,0 2-10 16,1 3-6-16,2 2-7 0,-1 1-2 0,5 1 12 16,5 5 3-16,-1 5 10 0,4 2 1 15,-3 3 5-15,3 1-3 0,-4 3 0 0,2-1 2 16,-5-1-8-16,1-1 3 0,2-1 3 0,-2-2 2 15,1-3 1-15,-1-2 4 0,1-3-3 0,-1-2 0 16,-2-2 7-16,1-2 4 0,0-1 8 16,-1-6 2-16,2-2 5 0,-2-2-6 0,1-4 4 15,4 0-2-15,-4-3-4 0,1-1-1 0,-2-2-4 16,0-1-4-16,1 0-7 0,-1 0 4 16,0 2-5-16,-1 3 5 0,0 1 6 0,-3 5-4 15,1 1-3-15,0 2-14 0,-2 2 5 0,1 1-10 16,-3 3 6-16,3 2-2 0,-3 0-9 15,-1 0 4-15,3 1-1 0,0 5 10 0,3 1-3 0,-1 1 10 16,-2 0-5-16,5 2-6 0,-1-1 7 0,1 0-1 16,0-1-2-16,4-1 5 0,2-2 0 15,2 1-5-15,-1-3 3 0,2-2-3 0,1-1 3 16,-2 0 3-16,1 0 4 0,-7-1 5 0,0-3 0 16,-3-1 9-16,0 0 1 0,-1-2 5 0,-4 0 5 15,2 0 5-15,-2 0-7 0,1 1 0 16,-2 0-4-16,-2 1-11 0,2 1 2 0,-2 1-6 15,2-1 2-15,-3 3-8 0,0 1 4 0,0 0-4 16,0 0-15-16,0 0-2 0,0 4-9 16,2-1 10-16,0 1 9 0,4 2 10 0,-1 2 1 15,4 2-9-15,1 0 0 0,0-1-2 0,0 1 4 16,2 1-4-16,2-1 5 0,-1 1-4 0,0-1 5 16,3-2 0-16,-2 0-2 0,3-2 4 15,-3-3-2-15,6-2 2 0,1-1-1 0,-2 0 2 16,-1-1 0-16,-3-4 3 0,2 1 5 0,-5-3 1 15,-3 0 6-15,1-2 5 0,-3 1 7 0,-3-1 4 16,1 1 4-16,-4-2-3 0,-1-1-4 16,0 0-1-16,-5-1-1 0,-1 0-5 0,-3-1-14 15,-5-2 1-15,2-1-13 0,-4 0 0 0,-2 2 4 16,-2-1-3-16,0 1-2 0,-1 0-5 0,0 3 5 16,1 1-9-16,2 2 8 0,-1 4 3 0,9 0-1 15,1 3-7-15,5 1-8 0,4 0-17 16,0 0-15-16,0 4 18 0,2 3-2 15,5 1 14-15,-2 1 3 0,5 0-5 0,0 1-3 16,6-3 0-16,-3 0 16 0,-1-2-10 0,4-2 13 16,-1-2 4-16,4-1 1 0,-2 0 7 0,3-2 8 15,0-6 4-15,2-1-6 0,0-2 11 0,5-1-13 16,-4-3 4-16,0 0-1 0,3 0 2 0,-5-1 1 16,-2 0 0-16,-3-1 3 0,1-1-10 15,-4-1 5-15,2-4-7 0,-1 1 3 0,-4-4-8 16,0 1 6-16,0-4-2 0,-2 1-13 0,-5 1 9 15,1 4-9-15,-4 3 7 0,0 4 2 0,0 6 10 16,-4 4-1-16,3 4-6 0,-1 2-3 0,-1 0-22 16,-2 3-8-16,1 6 3 0,-3 10 13 15,-1 4-2-15,3 7 19 0,-3 1-7 0,4 4-7 16,0-1 10-16,3 1-6 0,1 3 3 0,0-3 1 16,0 2 6-16,8-2-11 0,-3-5 3 0,3 1 0 15,2-5-12-15,2-3 9 0,1-3 0 16,0-3 0-16,-1-5 1 0,-2 1 4 0,-1-5 0 15,-5-2 1-15,2-2 6 0,-4-3 4 16,-2-1 12-16,0 0 8 0,0 0 17 0,0-3-10 16,0-1-12-16,-5-3-4 0,-2-2-25 0,-5-3-4 15,-2-1-2-15,-1-1 1 0,-2-2-5 0,2 0 12 16,-1 2 0-16,1 0-5 0,4 2 2 0,3 0 0 16,0 2-5-16,1 1-4 0,5 2 6 0,1 1-19 15,0 3-10-15,1-2-15 0,1 0-7 16,5 0-2-16,0-2 2 0,5 0 18 0,3 2-1 15,2 1 17-15,1 1 14 0,2-1-4 0,3 0 9 16,0 0 5-16,6 1 0 0,3-3 2 16,1 2 10-16,3 1-5 0,2 1 6 0,0-2 2 0,-4 2 1 15,3-1-4-15,-7-1-3 0,-1 1 14 16,-2 1-8-16,-6 1 7 0,-4 0-1 0,-2 1-9 16,-6 0-3-16,-3 0 22 0,-5 0 19 0,0 1 5 15,0 2 13-15,-8 2-22 0,3 4-12 0,-5 3-10 16,-1 0-4-16,-5 1-8 0,5 2-2 0,0 1 0 15,0-1-11-15,1 0 7 16,1 2-3-16,2 0 1 0,4-3-5 0,1 3 6 16,2-4-7-16,0 0-12 0,0-2 5 0,5-4-10 15,3 0 5-15,3 0-3 0,0-4 5 0,2-1-1 16,1-2 3-16,-1-1 17 0,2-3 1 0,-3-3 6 16,1-1 0-16,-3-1 5 0,1-2-5 15,-1-2 9-15,-1-1-2 0,-3 0-5 0,-1-3 3 16,-1 2-4-16,-2-1-5 0,-2-1-9 0,0-3 7 15,-2 0-17-15,-3 1-2 0,-4 0 5 0,-1 0-14 16,-1 4 8-16,1 0 5 0,0 5 0 0,0 2 0 16,2 2 5-16,4 4-9 0,-2 2-5 15,4 0-3-15,0 1-9 0,-1 6-1 0,-2 1-4 16,4 3 9-16,1 1-7 0,0 0 4 0,0 0-1 16,9 1-3-16,-1-1 5 0,2-2 6 0,2-2 8 15,1 1-4-15,5-4 12 0,-1-1-3 0,-1-2 6 16,3-2 10-16,2 0 3 0,1-3 3 15,5-5-3-15,-1-2 5 0,1-2-4 0,4-1 7 16,-2-2 0-16,2 0-2 0,-1 2-1 16,1-5-1-16,-3 2 0 0,-2-1-11 0,-2-3 6 15,-1 1-6-15,-3-3 2 0,0-1 0 0,-3-3 1 16,-2 4-5-16,-5-2-3 0,-2 7 18 0,-6 5 4 16,-2 2 13-16,-1 5 0 0,-8 2-5 0,-1 3-18 15,-1 4-5-15,-3 5-3 0,-1 4-9 0,2 4 9 16,0 4-1-16,-1 1 4 0,5 3-6 15,2 1 7-15,1 3-7 0,-1-1-5 0,4 3 14 16,2-1-6-16,1-3 5 0,0 2-3 0,2-3-3 16,7 0-12-16,0-4 6 0,2-4-2 15,1 0-10-15,5-3 4 0,-1-3-5 0,0-2 3 16,3-4-6-16,1-2 7 0,-2-4-6 0,0 0 0 16,1-5 13-16,-1-3 3 0,-1-3 4 0,-2 0 0 15,3 0 3-15,-7-2-2 0,2-3 11 0,0 1 1 16,-2-1 0-16,-1-2-3 0,0 2-3 15,-3 2 5-15,0 0-10 0,-2 0 9 0,-1 4-6 16,-1 3-1-16,1 3 11 0,-4 1-3 0,0 3 0 16,0 0-2-16,0 0 0 0,0 2-7 15,0 5 9-15,-2 2-2 0,0 4 5 0,1 4-4 16,-2 0-1-16,0 0 3 0,3 3-16 0,0-3 11 16,0 0-10-16,0 1-4 0,6-3 4 0,1-2-7 15,3-1-13-15,3-2-10 0,5 0-12 0,3-4-30 16,2-4-25-16,4-2-67 0,1-1-156 0,-6-3-287 15,-9 1-832-15</inkml:trace>
  <inkml:trace contextRef="#ctx0" brushRef="#br0" timeOffset="6772.9">20897 1635 2254 0,'0'0'119'15,"0"0"-97"-15,0 0 13 0,0 0 0 0,0 0-37 16,0 0-35-16,0 0-25 0,0 0-40 15,0 0-71-15,0 0-126 0,0 0-242 0,0 0-708 0</inkml:trace>
  <inkml:trace contextRef="#ctx0" brushRef="#br0" timeOffset="6961.79">20088 1710 3037 0,'0'0'-82'16,"0"0"26"-16,0 0 53 0,0 0 29 0,0 0-5 16,126 3-6-16,-66-3-6 0,5-7-2 0,6 1-16 15,0-1-14-15,0 1-51 0,-4 2-74 0,-5 1-100 16,-2 1-212-16,-19 2-273 0,-13 0-546 0</inkml:trace>
  <inkml:trace contextRef="#ctx0" brushRef="#br0" timeOffset="8096">21099 1968 1525 0,'0'0'418'0,"0"0"-375"0,0 0 100 0,0 0 35 16,-42 134-35-16,31-101-50 0,-1 2-26 0,1 0-22 15,-4-2-12-15,2 2-9 0,-6-3-5 16,6-2-9-16,-5-1-1 0,6-4 0 0,-3-1-6 15,2-3 3-15,5-1-4 0,2-7 0 0,-1-3-1 0,6-6 3 16,1-1-2-16,0-3 8 0,0-2 11 16,0-4-7-16,1-7 0 0,7-8-8 0,0-2-5 15,2-7 0-15,3-1 10 0,-1-6 0 0,5-4-1 16,-3-7 3-16,5-3-10 0,2-4 6 16,-1-4-12-16,6 1 3 0,-3 4-4 0,-2 7-10 15,1 7 13-15,-1 10-3 0,-3 8 3 0,1 7 3 16,-6 7 1-16,3 4-5 0,-4 4 6 0,1 3-6 15,-3 5-1-15,-2 5 4 0,0 2 3 16,-3 4 8-16,0 1-12 0,-3 0 7 0,0 0-9 16,-2 0-4-16,0-3 11 0,0 0-6 0,-3-3 0 15,-3 0 6-15,-4-2 4 0,1 0-4 16,-3-3 8-16,-2-1-6 0,0-2 1 0,0-1 2 16,3-3 5-16,2-2 5 0,1 0-7 0,3 0 6 15,1-5-12-15,2-1-3 0,1-2-7 0,1-1-7 16,3-1-7-16,4-4 0 0,6-1 12 0,2 0-7 15,2-2 9-15,2 1-3 0,2 0-1 0,-1-1 1 16,0 3 4-16,3-3 0 0,-1 1-10 0,1 0 4 16,-2 1-8-16,-1-1 2 0,1 3 3 15,-3 3 6-15,-4 2-2 0,-1 1 3 0,-5 5 10 16,0 1-11-16,-2 1 8 0,-4 0-5 0,-1 1-1 16,-1 6 0-16,0 3 5 0,0 0 5 15,-3 4-7-15,-3-1 7 0,2 2-7 0,0 0 0 16,1 0 3-16,1 1 2 0,1-1-5 0,1-3-1 15,0 1 7-15,2 0-8 0,2-3 7 0,4-3-5 16,1 0 1-16,-1-3-5 0,1-1 10 16,2-3-4-16,1 0 1 0,2-1 6 0,3-6-5 15,1-2 0-15,-2-4-6 0,5-1 5 16,-2 0-11-16,-2-1 12 0,2-1-1 0,-5 3-5 16,1-4 3-16,-3 4-3 0,-2-1 4 0,0-1-7 15,-4 0 8-15,0 2-5 0,-3 1-4 0,-2 2 6 16,-1 5-3-16,0 1 1 0,0 3-11 0,-1 1 4 15,0 0-8-15,-4 1-3 0,0 6 9 0,-3 5-3 16,-1 2 3-16,1 2 7 0,1 4 8 16,3-1-6-16,-3 0 11 0,7 1-5 0,0-2-6 15,0-1 4-15,0 2-4 0,8-4-3 0,-2-3-7 16,3 0 9-16,2-3-13 0,2-3 7 0,0-1 10 16,1-4-1-16,0-1 4 0,2 0 10 0,-1-4 0 15,-1-3-11-15,2-1 12 0,0-1-7 16,-4 0 0-16,2-1 5 0,-2-1 1 0,0 1-9 15,1-2 0-15,0 0 6 0,0-2-12 0,-1 0 5 16,4 0-4-16,-3-1 0 0,0 3-5 16,2 1 9-16,-4 4-2 0,1 3-16 0,-2 1 12 15,-2 3-12-15,-1 0 3 0,0-1 5 0,-1 8-1 16,-1 0-4-16,0 1-3 0,-1 2 11 16,1-1-5-16,-3 4 8 0,0 1-1 0,0 0-2 15,-1-2-1-15,0 1 6 0,1 0 6 0,0-1-9 16,0-2 5-16,0-1-4 0,2-1 2 0,0-1-4 15,2 0 8-15,-2-3-11 0,0 0-4 0,4-3 13 16,-2-1-5-16,3 0 12 0,2-3-2 0,0-4 5 16,1-2-13-16,0 1 8 0,0 1-5 15,3-1-8-15,-2-3 8 0,-1 2-6 0,1-2 6 16,2 1-5-16,-2-1 5 0,2-3-9 0,-1 1-4 16,2-1 7-16,-2-1-10 0,1 2 7 15,-1 0-1-15,-1 4 9 0,-2 2-6 0,-3 3 9 16,-3 3-2-16,-2 1-7 0,-1 0 8 0,-2 6 6 15,0 3 15-15,0 2-3 0,0 1 13 16,-3 3-14-16,-1 2-3 0,1 0 5 0,0-1-13 16,2 0 0-16,0-1-11 0,1-1 4 0,0-2-6 15,5 2 3-15,2-4-17 0,4 1-25 0,0-3-24 16,1-3-43-16,5-3-74 0,-2-2-183 0,-2 0-306 16,-5-1-817-16</inkml:trace>
  <inkml:trace contextRef="#ctx0" brushRef="#br0" timeOffset="8227.28">22724 1444 2324 0,'0'0'165'0,"0"0"-159"16,0 0 27-16,0 0 6 0,0 0-26 0,0 0-48 16,0 0-73-16,0 0-148 0,0 0-372 0,0 0-830 15</inkml:trace>
  <inkml:trace contextRef="#ctx0" brushRef="#br0" timeOffset="9162.15">22638 1900 2740 0,'0'0'153'0,"0"0"-170"0,0 0 50 0,0 0 28 0,0 0-11 15,0 0-22-15,0 0-12 0,0 0-9 0,148-61 3 16,-113 46-9-16,-2-1 6 0,-1-4-1 0,-2 1-6 16,1-4 2-16,-3-3 1 0,1-1 2 0,-2-4-10 15,1-3 5-15,-5-2-11 0,0-3-1 16,-5 0-2-16,0 4-3 0,-8 0-4 16,-3 4-5-16,-3 7 9 0,-4 1-2 0,0 7 8 15,-7 3 0-15,-2 6 4 0,-4 5-5 0,0 2 10 0,-2 6 7 16,-4 6-10-16,-3 8 13 0,2 2-8 0,-1 4 0 15,-2 3 1-15,6 2 3 0,1 4 4 16,-3 0-9-16,5 6 8 0,3-1-7 0,1 1-4 16,4-2 8-16,6-4-1 0,0-2-6 15,5-4 3-15,5-1-3 0,1-5-12 16,2-2 2-16,0-6-9 0,2-2-4 0,2-3 1 16,4-5 11-16,-2-2-5 0,2-3 9 0,2-1 6 0,-4-6-7 15,2-3 9-15,-5 0-2 0,1-2 8 16,-2-1-1-16,2-1 10 0,-6-2 0 0,4 0-5 15,-3-2 7-15,3-1-10 0,-5 1 2 0,1-2-8 16,0 2 3-16,-1 4-7 0,-2 2 5 0,-1 2 7 16,-2 4-7-16,-1 4 3 0,0 2-6 15,-2 0 6-15,2 2-9 0,0 6 15 0,-1 4 0 16,4 0-7-16,-4 3 8 0,4 3-6 16,-1-1 4-16,-1 0-6 0,2-1 5 0,-1 2-7 15,2-3-1-15,1 0 9 0,2-1-5 0,-1-1 0 16,3-2-5-16,0-4 4 0,1-1-6 0,-1-1 10 15,1-3 3-15,1-2 0 0,-4 0 8 0,-1-1 4 16,-1-3 3-16,-1-2-9 0,-5-1 9 16,4-1-9-16,-6-2 2 0,-1 0 3 0,0-3-6 15,-1-1-8-15,-6 1-6 0,-2-2 5 0,-3-2-11 16,1 1 10-16,-7-2-1 0,0 0-6 16,-2-3-3-16,-1 1 3 0,-2 1-4 0,2 1-7 15,1 1 12-15,4 3-7 0,0 5 9 0,3 3-1 16,3 2 2-16,2 3-10 0,3 1-9 0,1 0 10 15,4 1-9-15,0 4 9 0,0 2 3 0,1 2 0 16,7 0-6-16,3 1 10 0,0-1-2 0,1-2-3 16,5-1 11-16,-2 0-6 0,2-2 3 15,-1 0-5-15,3-2 9 0,1-2-9 16,0 0 3-16,2 0 8 0,2-1-10 0,-2-4 10 0,0-2-3 16,1 2 6-16,0-1-5 0,-2-1 12 0,-1 2 2 15,2-1-12-15,-2-1 11 0,0 1-10 16,0 0 2-16,-1 3-2 0,1 0 6 0,-3 2-12 15,-1 1-2-15,0 0 8 0,-2 4-7 0,-2 0 6 16,-2 2-5-16,-1 1 10 0,-4 1-12 16,-1 3 17-16,-2-3 2 0,-2 5-11 0,0 0 15 15,0 1 0-15,0 0 3 0,0 3-2 0,0 0 5 16,-2-1-18-16,-1 1 0 0,1 0 2 16,-1-1-8-16,2 0 0 0,1-4-5 0,0 1 6 15,0-4-11-15,1 2 9 0,4-5-5 0,0 0-22 16,0-1-13-16,1-3-19 0,2-1-26 0,4-1-36 15,5-1-69-15,0-5-148 0,-3 0-360 0,-6 4-862 16</inkml:trace>
  <inkml:trace contextRef="#ctx0" brushRef="#br0" timeOffset="9321">24471 1559 2874 0,'0'0'54'0,"0"0"24"15,0 0 25-15,0 0-28 0,0 0-29 0,0 0-25 16,0 0-18-16,0 0-16 0,0 0-11 0,0 0-25 16,0 0-27-16,0 0-61 15,0 0-121-15,26-9-191 0,-20 16-305 0,-5-2-740 0</inkml:trace>
  <inkml:trace contextRef="#ctx0" brushRef="#br0" timeOffset="9473.53">24425 1885 2819 0,'0'0'80'0,"0"0"18"0,0 0 17 0,0 0-58 15,0 0-38-15,0 0-10 0,0 0-5 0,0 0-5 16,0 0-24-16,0 0-22 0,0 0-72 16,0 0-147-16,0 0-365 0,0 0-968 0</inkml:trace>
  <inkml:trace contextRef="#ctx0" brushRef="#br0" timeOffset="10265.86">18350 3181 2917 0,'0'0'-55'0,"0"0"48"15,0 0 39-15,0 0 3 0,0 0-21 0,0 0-9 16,0 0 0-16,0 0 2 0,-21 125-1 0,21-85-7 16,0 1 2-16,0 2 0 0,2 1 2 0,-1 2-1 15,-1 0-4-15,0-2 4 0,0-2-4 0,0-2 0 16,-7-1 4-16,5-4-3 0,-5-1 2 0,2-2 3 16,-2-4-4-16,-1-3 0 0,3-3 2 15,-2-4-3-15,5-4 2 0,0-5 0 0,1-5 1 16,1-1 9-16,0-3 8 0,0 0 11 0,0-4 7 15,0-5-5-15,0-5-9 0,0-8-8 16,0-6-13-16,0-9 0 0,2-4 2 0,0-8-4 16,0-6 3-16,4-7-2 0,-4-5 0 15,6-2-2-15,-5 1 1 0,4 5 1 0,-2 5-3 16,3 6 1-16,2 7-1 0,-1 10-1 0,0 9-2 16,1 9 2-16,-1 4-8 0,0 8-1 0,3 2-3 15,1 3-1-15,2 0 3 0,0 8 0 16,6 3 7-16,-1 3 0 0,1 2 3 0,1 0-1 15,1 1-1-15,-5 0 2 0,0 2 0 0,-3-4-1 16,-4-1-1-16,0-4 3 0,-7-1 0 0,2-2 9 16,-5-1 8-16,-1-2 9 0,0-1 12 0,-2 1-4 15,-5 1 3-15,-4 1-10 0,-5-1-4 0,1 1-1 16,-3-1-8-16,-1-2-5 0,-1-1-14 0,0 0-12 16,-2-1-17-16,2-1-13 0,0 0-21 15,4 0-33-15,1 0-48 0,5 0-80 0,3 0-160 16,3 0-234-16,3 0-826 0</inkml:trace>
  <inkml:trace contextRef="#ctx0" brushRef="#br0" timeOffset="11342.99">18945 3382 2250 0,'0'0'168'0,"0"0"-123"0,0 0 35 16,0 0 4-16,0 0-36 0,0 0-35 0,0 0-11 15,0 0-2-15,0 0 2 0,0 0 2 0,0 0 3 16,0 0 3-16,0 0 5 0,0 0 1 0,-19 50 6 16,17-40-1-16,1 3-2 15,-1-2 2-15,1-1 0 0,-3-2 3 0,2-1-1 16,1-2 5-16,0 0-1 0,1 0-1 0,0-3 2 16,0-1-1-16,0-1 1 0,0 0 2 0,0 0 6 15,0 0-5-15,0 0 2 0,0 0-4 0,0-1-4 16,0 0-1-16,0 1-4 0,0-1-1 0,0 1-9 15,0-3 3-15,0 3-4 0,0-1-2 16,0 0 3-16,0 1-6 0,0-1-2 0,0 0-1 16,0 0 3-16,0-2-6 0,0 1 4 0,0 0-4 15,0 0 5-15,0 1-4 0,0 0 3 16,0-1 1-16,0 2-10 0,0-1 9 0,0 0-2 16,0 0 1-16,0 1 4 0,0-1-4 0,0 0-2 15,0-1 3-15,0 2 1 0,-2-1-3 0,2 0 4 16,0 0-4-16,-1 0 3 0,1 1-4 0,0-1 1 15,0 1 0-15,0 0-6 0,0 0 9 16,0 0-3-16,0 0 1 0,0 0-1 0,0 0 0 16,0 0-3-16,0 0 4 0,0 0 1 15,0 0-4-15,0 0 1 0,0 0-1 0,0 0 3 16,0 0-2-16,0 0 1 0,0 0-3 0,0 0-2 16,0 0 4-16,0 0 1 0,0 0 2 0,0-2-7 0,0 2 6 15,0 0-4-15,0 0 2 0,0 0 2 16,0 0-3-16,0 0 4 0,0 0-2 0,0 0 6 15,0 0-8-15,0 0 3 0,0 0-3 0,0 0-5 16,0-1 6-16,0 0-5 0,0 0 1 16,0-3-4-16,0 1 4 0,0-1 1 0,0 1 2 15,0 1 7-15,0-2-4 0,0 3 5 0,0-3-2 16,0 4 5-16,0 0-6 0,0 0 0 0,0 0-1 16,0 0-1-16,0 3 3 0,0-2-4 15,0 1-6-15,-1 1-8 0,-2 0 1 0,1 4 1 16,1 4 7-16,-3 3 3 0,-1 4 3 0,1 1 0 15,-3 2-1-15,3 3 4 0,-3-1-6 16,1 0 3-16,3 3-3 0,-1-4-3 0,-3 3 5 16,3-4-1-16,-2 0 0 0,2 0 4 0,-2-4-2 15,-1 0-1-15,3-2 1 0,1-2-1 0,-2-3-1 16,4-3 1-16,0-3-1 0,0-2 0 16,1-1-4-16,0-1 1 0,0 0-2 0,0 0-3 0,0 0-1 15,0-3 1-15,1-3 0 0,1-4 5 16,3-5 4-16,-1-6-3 0,6-3 3 0,-1-5-1 15,-1-2-2-15,2-4 3 0,-3 0 1 0,5-6 0 16,-1-2-1-16,-1-1 2 0,0 3-4 16,2 2 2-16,-2 1 0 0,-1 8 0 0,-3 3 1 15,3 7-2-15,-1 3 2 0,-5 4-2 0,2 5 0 16,-3 5 0-16,-2 2 1 0,0 1-7 0,2 0-4 16,-1 4 3-16,5 7 2 0,-2 4 8 15,4 4 6-15,0 4-1 0,2 5-2 0,1 1 2 16,-2 2-2-16,2 1-3 0,0 2 2 0,0-1-3 15,1-1-1-15,-1-1-2 0,-1-2 1 16,4-2-4-16,-7-4 0 0,1 0-5 0,3-4-5 16,-3-1-4-16,-1-3-11 0,-1-2-13 0,0-2-11 15,-3-3-20-15,2-3-24 0,-3 0-29 0,-1-3-54 16,-1-1-41-16,0-1-53 0,0 0-188 16,-1-1-102-16,0 0-502 0</inkml:trace>
  <inkml:trace contextRef="#ctx0" brushRef="#br0" timeOffset="11504.21">18844 3663 2443 0,'0'0'76'0,"0"0"-2"0,0 0 6 15,0 0-15-15,0 0-38 0,0 0-9 0,0 0 2 16,0 0 9-16,0 0-2 0,0 0-9 0,120-24-8 16,-89 17-2-16,4-1-3 0,-3 1-14 0,1-1-23 15,0 2-42-15,3-1-84 0,-5 2-147 16,-9 2-308-16,-5 0-865 0</inkml:trace>
  <inkml:trace contextRef="#ctx0" brushRef="#br0" timeOffset="11800">19401 3718 2120 0,'0'0'494'0,"0"0"-509"16,0 0 67-16,0 0 66 0,0 0-28 0,0 0-46 16,0 0-5-16,0 0 1 0,52-127 0 0,-38 110-2 15,-2 2 0-15,-3 2-7 0,0 4 2 16,-4 3-6-16,-3 3-1 0,-1 2 0 0,-1 1-5 16,3 0-4-16,-3 0-7 0,0 0-8 0,0 4-5 15,1 4 3-15,1 5 2 16,0 4 5-16,-1 4 0 0,0 2-1 0,3 0-3 15,-2 2-9-15,-1-2-4 0,-1 2-18 0,1-3-14 16,0 0-25-16,1 1-34 0,0-4-42 0,0-1-84 0,1-1-137 16,-2-6-300-16,0-4-826 0</inkml:trace>
  <inkml:trace contextRef="#ctx0" brushRef="#br0" timeOffset="12038.66">20027 3373 2886 0,'0'0'-93'0,"0"0"47"16,0 0 139-16,0 0 18 0,0 0-47 0,0 0-26 15,0 0 3-15,66 121 1 0,-57-99-8 0,0-1-8 16,-5 1-14-16,-1-1-12 0,-3-1-1 15,-5 4-5-15,-5 3-11 0,-1 2-24 0,-4 0-46 16,-1 0-70-16,-3-2-117 0,7-7-268 16,1-8-982-16</inkml:trace>
  <inkml:trace contextRef="#ctx0" brushRef="#br0" timeOffset="12586.98">20616 2880 2937 0,'0'0'-166'0,"0"0"57"0,0 0 62 16,0 0 103-16,0 0 11 0,0 0-30 0,0 0-5 15,17 130-8-15,-9-90-3 0,0 0-7 0,-3 2 1 16,1-1-2-16,1 2 0 0,-5-3-4 15,0 0-2-15,-2-3-2 0,0-4-2 0,0-3 1 16,-4-2 0-16,-2-3-1 0,4-3-3 16,-3-2 4-16,1-3-3 0,0-4 0 0,-1-3 5 15,2-3-6-15,0-3 3 0,3-3 1 0,0-1 2 16,0 0 5-16,0-2 2 0,0-5-2 0,0-3-10 16,0-4 0-16,0-4-3 0,0-1 4 0,0-4 1 15,0-2 2-15,0-2 2 0,-2-3 0 16,-1-4 6-16,0-2-6 0,-1-5-1 0,0-2 1 15,1 0 3-15,-3 0-2 0,3 2 4 0,0 3-1 16,2 1-9-16,1 3 6 0,0 4-5 0,7 3 0 16,-1 5-2-16,1 5-1 0,0 4-4 0,2 2-1 15,2 3 1-15,0 2-4 0,5 3-1 0,-1 0-1 16,4 3 4-16,0 0-6 0,2 5 7 16,0 2 1-16,-1 1-6 0,1 1 6 0,0 2-3 15,-3 2-1-15,-3 2 5 0,-2 0 4 16,-1 0 0-16,-6-1 3 0,0 0 2 0,-5-3 3 0,1-2 7 15,-2 1 7-15,0-1 12 0,-5-1-6 16,-2 1-1-16,-5-1-5 0,0 0-16 16,-5-1 3-16,3-1-3 0,-4-2-9 0,-1 3-5 0,4-3-17 15,-2 1-26-15,-2-3-24 0,7 0-44 16,-3-1-55-16,5-1-115 0,3 0-257 0,1 0-738 16</inkml:trace>
  <inkml:trace contextRef="#ctx0" brushRef="#br0" timeOffset="13020.6">21266 3055 2501 0,'0'0'-113'0,"0"0"55"0,0 0 108 16,0 0 54-16,0 0-34 0,0 0-34 16,0 0-9-16,30 126-6 0,-22-100-1 0,-1 1-1 15,2-1 5-15,-4-2-3 0,0-2-5 16,-4-3-2-16,-1 0-3 0,0-1-6 0,0-3-1 16,-2-3-4-16,-3-1-12 0,0-1-6 0,-3 0-12 15,3-5-7-15,-2 1 0 0,1-3 1 0,0 0-2 16,-1-2-5-16,0-1-3 0,1 0 0 15,-2 0 7-15,-1-1 14 0,-1-3 10 0,2 1 10 16,-2 1 9-16,0-1 11 0,3 1 15 0,0 1 21 16,1 1 13-16,3 0 6 0,2 0-9 15,1 0-16-15,0 0-14 0,0 0-14 0,1 0 1 16,6 2 1-16,0 1 3 0,3-1 2 0,6 0-2 0,0-1-6 16,3-1-2-16,2 0-5 0,3 0-6 15,0-4-2-15,2-2-10 0,-3-2-19 0,-1 2-30 16,2-1-40-16,-5 1-63 0,-3-1-96 0,1 1-214 15,-8 2-282-15,-3 0-293 0</inkml:trace>
  <inkml:trace contextRef="#ctx0" brushRef="#br0" timeOffset="13233.95">21085 3111 2137 0,'0'0'685'0,"0"0"-708"16,0 0 42-16,0 0 24 0,0 0 3 0,0 0-12 16,0 0 5-16,0 0 0 0,0 0-11 0,154-32-8 15,-110 28-9-15,3 0-5 0,-3-2-3 0,4 1-1 16,-4 0-17-16,-2 0-24 0,-5 3-48 16,-2-3-92-16,-6 5-145 0,-8 0-334 15,-8 0-859-15</inkml:trace>
  <inkml:trace contextRef="#ctx0" brushRef="#br0" timeOffset="13912.21">21822 3470 1618 0,'0'0'112'16,"0"0"7"-16,0 0 56 0,0 0 14 15,0 0-41-15,0 0-53 0,0 0-12 0,0 0-6 16,0 0-7-16,0 0-8 0,0 0-7 0,0 0-5 15,0 0-3-15,69-136-6 0,-59 116-9 16,2 0-1-16,1-1-8 0,-1 0-1 0,-3 1-3 16,0 1 0-16,-3 4-2 0,0 3-4 0,-3 3 4 15,-1 4-7-15,0 2 2 0,-2 1-2 0,3 2-5 16,-3 0-3-16,0 2-4 0,-1 4-4 16,1 5 2-16,0 5 6 0,0 5 2 0,1 3 4 15,-1 3-5-15,0 0 1 0,0 0-4 0,0-1-7 0,0-2-1 16,1 1-16-16,-1 0-17 0,1 0-16 15,2-2-29-15,-2 0-39 0,2-2-66 0,-1-4-119 16,-1-5-317-16,2-2-851 0</inkml:trace>
  <inkml:trace contextRef="#ctx0" brushRef="#br0" timeOffset="14154.03">22430 3130 2608 0,'0'0'-69'0,"0"0"63"0,0 0 84 0,0 0 14 16,0 0-35-16,0 0-25 0,96 132-4 0,-86-107 2 16,0-2-16-16,-4 0 2 0,-4 1-8 15,-3-1-6-15,0 4 2 0,-8-2-4 0,-2 2-8 16,-4-2-19-16,-1 0-22 0,-5-2-49 0,2-2-63 15,-2 1-81-15,0-5-198 0,7-4-173 0,5-4-643 0</inkml:trace>
  <inkml:trace contextRef="#ctx0" brushRef="#br0" timeOffset="14695.63">23162 2732 2461 0,'0'0'-111'0,"0"0"60"16,0 0 121-16,0 0 18 0,0 0-17 0,0 150-28 16,1-111-8-16,5 2-7 0,-3 1-7 0,1 0-9 15,-3 2-4-15,0-1-4 0,-1-1-1 16,0 0 2-16,-4-4-4 0,1-5 3 0,-5-2-1 15,3-4 3-15,-1-3 3 0,1-2 1 0,-1-4-3 16,-2 1-1-16,4-6 0 0,-3 0 0 0,1-5 7 16,1-1 1-16,2-2 8 0,1-4 7 0,1-1 3 15,-2 0 5-15,2-2-9 0,0-5-7 16,1-1-10-16,-4-4-3 0,2-3-3 0,-2-3 4 16,3-5-1-16,-3-1-4 0,1-6 6 0,1-2-8 15,2-8 2-15,-1-4-1 0,1-4-2 0,0-4-1 16,1-2 2-16,6 0-4 0,0 4-4 15,1 1 3-15,3 4-5 0,1 5 6 0,3 5 0 16,-3 4 2-16,4 6-2 0,-1 7-3 0,4 5 5 16,-2 2-4-16,6 7 1 0,-2 3 0 15,1 1-2-15,1 2-1 0,-3 7 5 0,-3 4 0 16,1 3-4-16,-6 2 3 0,-1 2-1 0,-2 2 2 16,0-1-1-16,-4-2 4 0,1 1-2 15,-5-4 2-15,0-2 2 0,-1-1-2 0,0-2 4 16,-7 0 0-16,-2-3 4 0,-2 2-1 0,-6-3 1 15,-1 0 0-15,-2-2-6 0,-2-1-1 0,2-2-4 16,-1 1-13-16,0-2-9 0,3-1-12 0,3 0-27 16,4 0-25-16,2 0-59 0,2-1-100 0,6-2-254 15,-1 1-679-15</inkml:trace>
  <inkml:trace contextRef="#ctx0" brushRef="#br0" timeOffset="15082.08">23787 2946 2601 0,'0'0'-52'0,"0"0"64"16,0 0 69-16,0 0 10 0,0 0-35 0,0 0-20 15,0 0-11-15,-3 134-5 0,3-116-11 16,0 3 1-16,0-3-6 0,0-3-2 0,0 3-1 15,0-3-3-15,0 1 3 0,0-3-4 0,-1 1-6 16,-2-2-10-16,-1-3-16 0,-1 1-26 0,0-4-28 16,-1 1-44-16,-2 1-38 0,0-2-32 0,-1-1-49 15,1-2-40-15,-1-2-30 0,0 0 19 16,0-1 74-16,0 0 99 0,2 0 101 0,1 0 76 0,-1-1 65 16,2-1 72-16,1 1 63 0,2 0 30 15,-1 1 1-15,1 0-35 0,2 0-62 0,0 0-56 16,0 0-49-16,0 0-28 0,5 0-8 0,1 0 8 15,2 1 2-15,2 0-4 0,6 0-4 16,4-1-15-16,-1 0-10 0,3-2-11 16,1-2-8-16,2 0-17 0,-2-2-25 0,0 0-39 15,0 0-54-15,-2 0-63 0,-2 1-107 0,-5 0-214 16,-6 2-651-16</inkml:trace>
  <inkml:trace contextRef="#ctx0" brushRef="#br0" timeOffset="15277.93">23617 2869 2635 0,'0'0'-38'0,"0"0"21"16,0 0 30-16,0 0 36 0,0 0 8 0,0 0-16 15,0 0-7-15,123-2-10 0,-87 2-12 0,2 0-13 16,-1 0-3-16,-3 0-13 0,2 0-31 0,-3-1-57 15,-2 1-124-15,-7 0-282 0,-9-2-985 0</inkml:trace>
  <inkml:trace contextRef="#ctx0" brushRef="#br0" timeOffset="15637.89">24303 3080 2773 0,'0'0'-59'0,"0"0"1"0,0 0 71 15,0 0 65-15,0 0-18 0,0 0-34 16,0 0-7-16,0 0-5 0,0 0-6 0,0 0-7 0,0 0 1 16,0 0 1-16,130 15-5 0,-117-10 3 15,-3 1-3-15,-2 0 0 0,0 1-3 0,-1 0-1 16,-4 2-3-16,-3 2-5 0,0-1 4 0,0 3-4 15,-3-1 2-15,-4 2 6 0,-3 1 4 16,-1-2-1-16,-3 1 5 0,-2-1-2 0,2 2 1 16,-2-1 3-16,3 0 4 0,-5 1 1 15,8-2-5-15,-1 0 7 0,2 0-3 0,0-1 0 16,6-2 7-16,-1-1-9 0,2-1-4 0,2 0-7 16,0-1-9-16,6-1-3 0,0-1-1 15,4-2-2-15,4-1-5 0,-1 0-6 0,6-2-27 0,2 0-53 16,-2-3-92-16,2-1-127 0,-6 0-266 0,-4 3-822 0</inkml:trace>
  <inkml:trace contextRef="#ctx0" brushRef="#br0" timeOffset="15852.05">24950 3150 2279 0,'0'0'36'0,"0"0"-68"0,0 0 89 0,0 0 79 16,0 0-24-16,0 0-27 0,0 0 3 16,0 0-9-16,0 0-12 0,0 0-17 15,0 0-10-15,-4 120-15 0,-5-101-7 0,-4 2-13 16,-4 0-13-16,-3 1-12 0,-2 2-40 0,-6 0-51 16,-1 2-88-16,-2-4-157 0,8-2-322 0,6-8-811 0</inkml:trace>
  <inkml:trace contextRef="#ctx0" brushRef="#br0" timeOffset="16722.83">19279 4443 2718 0,'0'0'-99'0,"0"0"49"0,0 0 36 16,0 0 37-16,0 0 11 0,0 0-13 0,0 0 0 15,0 0-6-15,-15 157-6 0,12-118-5 0,3 3-1 16,0 1 2-16,0-3-5 0,0 1 3 0,3-1 1 16,-1-4 0-16,0 0 2 0,-1-4 3 15,1-1 1-15,1-3 4 0,-3-4-2 0,0-1-3 16,0-5 0-16,0-2-5 0,0-5 5 0,0-2-4 16,0-4 6-16,0-4 11 0,0-1 7 15,0 0 15-15,0-1 6 0,0-6-7 0,0-5-15 16,0-4-12-16,0-6-14 0,-4-6-1 0,2-6 0 15,-1-4-1-15,2-4 1 0,-3-6-2 16,4-3 4-16,0-6-4 0,0 1-1 0,5-1 0 16,-1 4-3-16,3 4 2 0,2 5 1 0,-3 8 1 15,2 9-2-15,2 6-3 0,-1 8-6 0,0 5-4 16,0 4-5-16,2 4-3 0,2 0 3 16,-1 1 3-16,6 6 6 0,-2 2 3 0,0 3 0 15,3 0 1-15,-6 1-2 0,3 0 2 0,-4-1 0 16,-2 0 0-16,-3-2 0 0,-3 0 3 0,-2-2 3 15,-2 0 12-15,0-2 8 0,-2 2 4 0,-8 1 2 16,-1-1-5-16,-3 1 3 0,-2-2-6 0,0-2-3 16,-2-2-7-16,0-1-9 0,0-2-11 0,3 0-8 15,-1 0-18-15,2 0-24 0,4-4-35 16,1-1-76-16,0-2-118 0,6 0-240 0,1 1-389 16,-1 3 123-16</inkml:trace>
  <inkml:trace contextRef="#ctx0" brushRef="#br0" timeOffset="17146.91">19888 4572 2613 0,'0'0'-178'0,"0"0"56"16,0 0 118-16,0 0 79 0,0 0-18 0,0 0-31 15,-45 123-11-15,36-91-4 0,2-1 0 0,1 0-7 16,0-2 1-16,-2-1 0 0,3-2 2 0,-1-3 0 16,2 0 2-16,-1-5-1 0,2-1-2 0,1-4-1 15,-2-2-3-15,2-4 5 0,2-3-3 16,0 0 11-16,0-3 15 0,0-1 12 0,0 0 14 16,0-1 2-16,0-6-11 0,0-2-18 15,-1-5-8-15,0-3-11 0,-1-3 2 0,0-3 2 0,0-1 0 16,2-2-3-16,0-6-4 0,0 1 0 15,6-5-7-15,-4 3 3 0,6 0-2 0,-3 4 1 16,2 5-2-16,0 4 2 0,-1 6-4 0,2 2-4 16,-1 5 2-16,0 3-9 0,2 2-3 15,0 2-1-15,0 0 0 0,1 7 7 0,4 3 5 16,0 3 7-16,5 3-1 0,-1 1 2 0,-1 2-3 16,3 1-1-16,0 1-1 0,-1 0-4 15,-1 1-11-15,-4-2-11 0,3 0-13 0,-5-3-12 16,0-2-5-16,-3 0-16 0,-2-1-30 0,-3 0-38 0,-1-2-73 15,-3 0-159-15,0-1-142 0,0-7-723 0</inkml:trace>
  <inkml:trace contextRef="#ctx0" brushRef="#br0" timeOffset="17320.62">19747 4872 2746 0,'0'0'-95'0,"0"0"19"0,0 0 53 15,0 0 59-15,0 0 3 0,0 0-8 0,0 0 2 16,0 0-7-16,151-32-8 0,-110 23-7 0,1-2-8 16,-4 1-14-16,4 1-19 0,-8 1-47 15,1 1-83-15,-5 1-153 0,-7 3-275 0,-8 0-852 16</inkml:trace>
  <inkml:trace contextRef="#ctx0" brushRef="#br0" timeOffset="17713.89">20422 4812 2431 0,'0'0'-66'0,"0"0"23"16,0 0 98-16,0 0 52 0,0 0-33 0,0 0-27 15,0 0-7-15,0 0-7 0,123-26-10 0,-99 26-3 16,0 0-2-16,1 0-1 0,-4 1-6 0,-2 3-3 15,-1 0-3-15,-7 2-2 0,-6 0 8 16,1 3 2-16,-5-1 7 0,-1 4 8 0,0 1 0 16,-8 2-4-16,-2 2-5 0,-7 3-6 15,2-1-6-15,-4 0-1 0,2 1 0 0,-1-2-3 16,2-1-1-16,1 2 2 0,0-2 0 0,2 0 1 16,3-1 2-16,2-2 0 0,1 0-3 0,4-4-2 15,1-1-4-15,2-1 1 0,0 1 1 0,2-2 1 16,4-2 2-16,-1 1-2 0,4-2 0 0,0 1 0 15,3 0-1-15,-2-3-2 0,3 0 0 16,2-2-3-16,-2 0 1 0,6 0-2 0,-3 0-2 16,3-2-4-16,-1 0-10 0,4-2-2 15,-1 1-12-15,3-1-12 0,-1 2-37 0,0 1-60 16,1 1-86-16,0 0-155 0,-7 0-205 0,-5 0-802 0</inkml:trace>
  <inkml:trace contextRef="#ctx0" brushRef="#br0" timeOffset="19356.23">18158 5916 2216 0,'0'0'-56'0,"0"0"12"16,0 0 13-16,0 0 25 0,0 0 8 0,0 0 3 16,0 0 6-16,0 0 12 0,0 0 3 0,0 0-2 15,0 0-6-15,144 4-10 0,-115-4-14 16,-1 0-18-16,-2-2-28 0,0 5-43 0,-3-1-66 16,-3 2-95-16,-3 1-159 0,-7-1-95 0,-4-2-167 0</inkml:trace>
  <inkml:trace contextRef="#ctx0" brushRef="#br0" timeOffset="19513.86">18188 6074 1880 0,'0'0'8'0,"0"0"10"0,0 0 14 0,0 0 1 0,0 0-9 16,0 0-9-16,0 0 6 0,0 0 5 0,0 0-4 16,0 0-9-16,0 0-9 0,118 17-15 15,-88-23-16-15,1-1-29 0,-2 0-46 0,1-1-62 16,0-2-101-16,-4 1-136 0,-6 2-248 15,-8 2 228-15</inkml:trace>
  <inkml:trace contextRef="#ctx0" brushRef="#br0" timeOffset="19713.34">18522 5801 1736 0,'0'0'31'0,"0"0"9"0,0 0 32 0,0 0 30 15,0 0-1-15,0 0-19 0,0 0-2 0,0 0-4 16,0 0-1-16,0 0-1 0,127 10-7 15,-101 6-10-15,-4-2-12 0,0 5-12 0,-2 2-12 16,-3 1-6-16,-5 3-6 0,-8 1-5 0,-4 4-4 16,-1 0-12-16,-11 3-16 0,-6 1-24 0,-5 1-31 15,-4-4-27-15,0 3-29 0,2-4-35 0,2-2-66 16,4-3-126-16,7-8-93 0,4-6-598 0</inkml:trace>
  <inkml:trace contextRef="#ctx0" brushRef="#br0" timeOffset="20912.77">19108 5784 2360 0,'0'0'19'0,"0"0"37"16,0 0 34-16,0 0 26 0,0 0-5 0,0 0-32 15,0 0-22-15,0 0-28 0,0 0-15 0,0 0-10 16,0 0-7-16,0 0 6 0,0 0-1 0,0 0-2 15,-91 56 2-15,85-27 0 16,-1-2-2-16,7 0 0 0,0 0-1 0,0-2-1 0,9 0-1 16,0-2-2-16,1-2 0 0,3-2-4 0,2-3-4 15,1-2-1-15,-1-3-3 0,2-3 0 0,0-3 4 16,0-3 0-16,-3-2 4 0,3 0 3 0,-3-2 6 16,-1-5 2-16,1-1 2 15,-2-4 5-15,-3-1-1 0,-4-1 5 0,1-2 2 0,-4-1-3 16,-1-4-1-16,-1 2-1 0,0-3-5 0,-2-2 2 15,-5 0-2-15,0-2-4 0,-6 0-1 0,1 1 0 16,-1 3-1-16,-5 1-1 0,4 3 2 16,-3 5 3-16,3 4-5 0,-2 2 1 15,4 3-1-15,0 4-8 0,2 0 3 0,2 0-2 16,0 6-2-16,3 2 1 0,0 1-4 0,4 1 1 16,1 3 0-16,0 2 2 0,5-1 3 0,1-2-1 15,3 2-1-15,1-2 3 0,0-2-2 0,8 0 3 16,-5-4 4-16,4-2-1 0,-2-1 4 0,3-2 5 15,2-1 1-15,-3 0 5 0,0-1-1 16,1-3 2-16,3-3 1 0,-2 0 2 0,-1-1 0 16,2-1-7-16,2-1 1 0,-1 1-7 0,1-1-1 15,3 3 0-15,-4 0 0 0,0 1-2 0,1 3 0 16,-3 1 2-16,0 0-3 0,-3 2 0 16,1 0 0-16,-3 2 0 0,0 2-1 0,-3 3 0 15,-1 1 1-15,-5 3 0 0,2 1 2 0,-5 4 2 16,0-1 1-16,2 2-2 0,-4 1 2 0,0 2-3 15,0-1 2-15,0 0 0 0,0 0-1 16,0-1 0-16,0-2-2 0,1 0 1 0,5-4-2 16,2-1-1-16,0 0 2 0,2-3-1 0,2-2 1 15,3-3 1-15,2 0 3 0,3-2 1 16,-1-1 2-16,2-3 0 0,4-2-2 0,-5-5 0 16,2 1-2-16,-1-2 0 0,-2-1-1 0,-3-2 4 15,0-1 2-15,-1 1 2 0,0-3 5 0,-4 0-6 16,-2-3 0-16,-4-1-1 0,1-1 0 15,-4-2 0-15,-2 1 0 0,0-2 2 0,-8 0-4 0,0 2-1 16,-5 3 0-16,1 3-1 0,-2 4-1 16,-2 4 4-16,0 4-4 0,1 4 0 0,2 1-1 15,-4 3-5-15,6 5 0 0,0 2-2 0,0 5 1 16,2 2 0-16,0 1 1 0,7 0-2 0,-2 3 1 16,4-3 0-16,0 1 0 0,2-2 1 0,2-2-2 15,5-1 2-15,-1-3-2 0,2 0-1 16,1-3-4-16,0-2 3 0,1-3 1 0,4-2 2 15,-4-1 8-15,2-1-4 0,0-5 4 16,-1 0 0-16,0-4 2 0,-3 0-1 0,1-2 2 16,-2-2 0-16,1 2-1 0,-2-2 6 0,-3 0-4 15,1-1 2-15,-3-2-4 0,4-2-1 16,-5 0-3-16,4-4-2 0,-2-1 2 0,-2-3-3 16,3 0 1-16,-2 0 1 0,-2 2-3 0,3 3 0 15,-4 4 3-15,0 3-2 0,0 4 0 0,0 5 3 16,-3 3-3-16,1 3-1 0,2 0-9 0,-2 4-2 15,-2 7 0-15,0 6 3 0,-2 4 11 0,0 2-1 16,4 5 2-16,-4 0 0 0,6 3-1 0,0-1 0 16,0 1 1-16,0-2-2 0,0-3 0 15,7 0-2-15,-3-5-2 0,5-4 0 0,0-1-5 16,0-4-1-16,2-4-2 0,-2-2 0 0,1-4 4 16,2-2 0-16,-2 0 4 0,2-7 2 15,1-1 1-15,0-5 3 0,0 0 1 0,-2 1 2 16,-1-3 2-16,-1 0 0 0,-6-3 0 0,3 0 0 15,-4 0-10-15,-1-4 8 0,2-1-5 16,0 0-1-16,-2 0 8 0,1 2-8 0,-1 4 4 16,-1 2 0-16,0 6 3 0,0 3-1 0,0 4 0 15,0 2-4-15,0 0-1 0,0 8 3 0,0 4-2 16,0 6 5-16,0 1-5 0,-1 5 4 16,-1 3-1-16,1-1-2 0,0 3 2 0,-1-2-3 15,2 1-1-15,0-3 0 0,0-4 2 0,3 0-9 16,1-5-9-16,6-2-20 0,-1-5-28 0,3-2-35 15,5-5-51-15,2-2-77 0,1-2-176 0,-2-5-418 16,-5 3-409-16</inkml:trace>
  <inkml:trace contextRef="#ctx0" brushRef="#br0" timeOffset="21059.49">20448 5410 2819 0,'0'0'-3'0,"0"0"11"15,0 0 16-15,0 0-5 0,0 0-19 0,0 0-7 16,0 0-9-16,0 0-6 0,0 0-20 16,0 0-30-16,0 0-51 0,0 0-82 0,0 0-132 15,21 116-228-15,-15-107-835 0</inkml:trace>
  <inkml:trace contextRef="#ctx0" brushRef="#br0" timeOffset="22046.73">20430 5918 2303 0,'0'0'49'0,"0"0"27"0,0 0 32 15,0 0-7-15,0 0-37 0,0 0-18 16,0 0-14-16,0 0-10 0,76-132-5 0,-63 121-2 16,2-1 0-16,-3 5 1 0,1 4-1 0,-3 2-5 15,1 1-2-15,-3 0-2 0,-1 5 0 16,0 4-1-16,1 2-1 0,-2 3-2 0,-1 1-1 15,3 1 1-15,-2 0 0 0,-2 1-2 0,1-3 0 16,-1 0-4-16,-1-2 1 0,0 0 2 0,1-1 0 16,-2-2 0-16,2-2 0 0,-1-3 0 15,1 0-1-15,-3-3 5 0,3-1 1 0,-2 0 4 16,1-1 5-16,0-4-1 0,3-2 2 0,0-5-4 16,0 2-1-16,2-3 0 0,-3 1 1 0,1-1 2 15,0-3 1-15,-2 1-4 0,4-1-2 16,-2-1-2-16,1-3-3 0,1 2 0 0,2-1-1 15,-2 1-3-15,0 3-1 0,-2 2 4 0,3 3-2 16,-6 3 0-16,3 2-1 0,-3 3-8 0,0 1 1 16,0 1 2-16,-1 0 0 0,0 4 3 0,-2 3 1 15,3 2 1-15,-2 1 2 0,-1 2 1 0,0 2 0 16,0 1-3-16,0 0 0 0,2-1-1 16,1 0 2-16,2 0 1 0,1 0-1 15,3-2 2-15,2-1-4 0,2-1 2 0,4-1-1 0,4-2-4 16,6-1 5-16,1-2 1 0,5 0 0 15,-1-3 6-15,0-1-3 0,-1 0-1 0,2-2 2 16,-5-3-1-16,2-2 1 0,-6 0 0 0,-3-2 4 16,-4-2 3-16,-1 2 0 0,-5-3 4 15,-3 0 0-15,-2 1-6 0,-3-3 8 0,-1 0-3 16,-2 0 0-16,0-1 3 0,-3-1-7 0,-2 1-1 16,-4 0-3-16,0 0-3 0,-1 4 2 0,-2 0-3 15,0 2 1-15,0 4 1 0,-1 2-4 16,2 3 2-16,-1 0-3 0,1 1-3 0,0 6 2 15,0 3 1-15,3 0 0 0,0 1 0 0,3 4 3 16,0 2-4-16,2-2 2 0,2 3 0 0,1 0 0 16,0 2-2-16,2 0 1 0,5 0-1 15,0-1-3-15,1 0 1 0,4-3-3 0,3-1-7 0,4-1 2 16,-2-1 0-16,4-2 0 0,5-1 7 16,0-2 2-16,3-3 0 0,4 0 1 0,0-4-2 15,2-1 5-15,-1 0-3 0,0-4 4 0,-3-2 0 16,0-1-5-16,-1-1 2 0,-1-2 1 0,-3-1-2 15,-2-1 2-15,0-1 5 0,-5-1-2 16,-3-2 4-16,-3-4 1 0,-2 2-3 16,-5-2 3-16,-4 1-1 0,-2 1 4 0,0 2-1 15,-9 1 1-15,-4 2 2 0,-3 3-6 0,-1 2-1 16,-3 2-3-16,-4 3-3 0,2 3-1 0,-1 0 4 16,-3 5-1-16,3 1 0 0,1 5 0 0,2 0-1 15,2 1-1-15,3 3 1 0,4-2 1 16,4 0-4-16,1 1 2 0,3 0-2 0,3 0 0 15,0-1-2-15,3-2 2 0,7-1-1 0,1-1-3 16,4-1 2-16,0-2-4 0,3-1 0 0,3-3-2 16,-2-1-2-16,2-1 3 0,0 0 2 0,-1 0 3 15,0-1 3-15,-1 0 1 0,-3 0 2 0,-1 1 1 16,-4 0 2-16,-3 0 3 0,2 1 2 0,-3 1 0 16,0 1 0-16,1 0-2 0,-3 0-1 15,1 1-7-15,-1 0 2 0,2 0-2 0,1 0-1 16,-2 1 2-16,2-1-10 0,-2-1-6 0,0 1-14 15,4-2-23-15,-3 1-37 0,1 0-62 16,1-1-93-16,6 2-171 0,-5-2-275 16,-2 0-773-16</inkml:trace>
  <inkml:trace contextRef="#ctx0" brushRef="#br0" timeOffset="22797.86">22397 5820 2441 0,'0'0'-5'0,"0"0"29"16,0 0 18-16,0 0 29 0,0 0-10 16,0 0-11-16,0 0-5 0,0 0-2 0,127-34-10 15,-99 25-5-15,-6-1-7 0,2-2-1 0,-2-3-2 16,-3 2-7-16,-2-1 2 0,1 0-4 15,-7-3-1-15,-2 2 0 0,-3 2 0 0,-5 0 0 16,-1 0-1-16,-1 3 3 0,-9-1-7 0,-1 5 0 16,-4 0-2-16,-1 3-1 0,-3 2-3 0,0 1-1 15,1 0 1-15,-1 4-5 0,4 4 8 16,0 1-2-16,4 4 1 0,1 1 2 0,1 1-3 16,4 1 0-16,2 1 0 0,3-1 1 0,0 1-1 15,3-1 4-15,8 2-2 0,1-3 5 0,5-2-7 16,3 0 0-16,2-1-1 0,3-2-7 0,4-3 9 15,-3-3-2-15,4-3 4 0,-2-1-1 16,-1-1 1-16,-1-3-2 0,-1-3 1 0,-2-1 1 16,-1-1 0-16,0-3 3 0,-3-1 2 15,-3-1 6-15,0-1-5 0,-2-2 3 0,-4-2-1 16,0 1-6-16,-1-3 6 0,-3-2-5 0,0-1 0 16,3-2-2-16,-6-1-1 0,4-5-1 0,-2-2-1 0,0-4 2 15,-1 0-4-15,0-1 1 0,-1 0-1 16,-3 5 0-16,0 1 0 0,0 6 3 15,1 5-2-15,-2 4 5 0,-3 8 0 0,-2 6-2 16,2 4-2-16,-2 1-10 0,-4 10 5 0,-1 8 1 16,0 4 1-16,-2 4 8 0,1 6-6 15,4 1 4-15,2 1-1 0,0 5 1 0,2-3-4 0,3-1 0 16,1-1-2-16,3-4 0 0,5-2 0 0,2-3-2 16,2-1 2-16,2-3-5 0,0-3 3 15,4-3-2-15,0-2 0 0,-1-3 2 0,3-3-6 16,0-2 1-16,0-4 0 0,0-3 4 0,0 0 5 15,0-5 4-15,-2-2 1 0,1-1-3 16,0-2 3-16,-2-4 1 0,1 0 1 0,-2-1-1 16,-2-4 3-16,-3-1-3 0,1 1 2 0,-3-2 2 15,0-2 2-15,-2 4 5 0,-3 4 5 0,0 1 8 16,-3 5 6-16,-1 5 10 0,0 3 1 0,0 2-6 16,0 0-9-16,-4 2-11 0,0 7-4 15,-3 3-5-15,1 5 6 0,-2 0-3 0,2 3-3 16,2 1-1-16,-1-2-5 0,5 1-3 0,0 0-3 15,0-1-2-15,9-1-7 0,0-2-8 16,1 1-19-16,5-5-23 0,-2-2-32 0,2-2-44 16,0-2-101-16,-1-3-254 0,-5-2-1022 0</inkml:trace>
  <inkml:trace contextRef="#ctx0" brushRef="#br0" timeOffset="22961.98">23539 5235 2639 0,'0'0'77'0,"0"0"1"16,0 0 6-16,0 0-27 0,0 0-34 0,0 0-16 15,0 0-18-15,0 0-23 0,0 0-23 0,0 0-41 16,0 0-83-16,0 0-146 0,0 0-300 0,0 0-844 16</inkml:trace>
  <inkml:trace contextRef="#ctx0" brushRef="#br0" timeOffset="23165.93">22803 5346 2781 0,'0'0'0'16,"0"0"16"-16,0 0 16 0,0 0 15 16,0 0-17-16,121 18-11 0,-77-16-4 0,3-1-6 15,4-1-11-15,3-1-3 0,-2 2-12 0,4-1-11 16,-4 1-42-16,2 2-80 0,-3 0-108 0,-2 1-208 15,-17 0-249-15,-10-2-523 0</inkml:trace>
  <inkml:trace contextRef="#ctx0" brushRef="#br0" timeOffset="23732.97">23711 5489 1533 0,'0'0'359'0,"0"0"-300"0,0 0 43 15,0 0 43-15,0 0-18 0,0 0-50 0,0 0-13 0,0 0-9 16,0 0-7-16,0 0 5 0,0 0-2 16,0 0-2-16,-68 125-4 0,66-106-9 0,2-2-8 15,0-1-3-15,-1 2-5 0,9-3-5 0,-3-3-3 16,4-1-2-16,0-1-4 0,1-2 3 0,1-2 0 16,2-4-1-16,3-3 2 0,1 1 1 15,2-1-1-15,0-5 0 0,5-2 2 0,-3-2-1 16,1-1 2-16,-4-4 3 0,0 1 1 0,-3-1 0 15,4 0 2-15,-5-4-1 0,2-1-5 0,-3 0-3 16,4-5 0-16,-5 0-5 0,4-4 0 0,-1-1-2 16,3-6-2-16,-5 1-1 0,5-1-3 15,-7 3 2-15,-1 5-2 0,-2 2 1 0,-6 6 4 16,0 7-3-16,-1 4 1 0,-1 3 1 0,0 3-3 16,-2 3-7-16,-1 4 1 0,-7 6-1 0,1 4 2 15,-4 5 7-15,-3 5-1 0,5 0 1 16,0 5-1-16,0-2 2 0,3 4-3 0,2-1 1 15,1 0 2-15,3-2-4 0,2-1 1 0,0-4 0 16,0-1-3-16,3 0 0 0,5-4 0 16,-1-1-2-16,0-2 0 0,6-3 0 0,-3-2 2 15,1-4 0-15,0-1 3 0,1-4 4 0,-2-1-1 16,2 0 6-16,-2-1 0 0,1-5 1 16,1 0 2-16,-2-2 1 0,0 1 3 0,3-3 0 0,-3 0 1 15,1-1-2-15,1 0-2 0,-1 0-2 16,1 0 1-16,-2 3-3 0,0 1-2 0,-1 1 2 15,-5 4-3-15,2 1 1 0,-4 1 2 0,-1 0-2 16,0 1 5-16,1 4 3 0,-1 2 1 0,-1 2 3 16,0 2 0-16,0 2-4 0,0 2 2 0,0-1-8 15,-1 0 1-15,-1-2-4 0,2 3-5 16,0-2 2-16,0-2-13 0,6 0-13 0,-2-1-27 16,4-2-45-16,2-1-76 0,1 0-165 15,-1-2-414-15,-2-3-821 0</inkml:trace>
  <inkml:trace contextRef="#ctx0" brushRef="#br0" timeOffset="23920.64">24835 5635 2876 0,'0'0'73'0,"0"0"10"0,0 0 15 0,0 0-18 16,0 0-39-16,0 0-16 0,0 0-17 0,0 0-19 15,0 0 1-15,0 0-10 0,0 0-21 0,0 0-29 16,0 0-52-16,-9-4-68 0,15 7-118 0,-1 1-265 16,0-3-949-16</inkml:trace>
  <inkml:trace contextRef="#ctx0" brushRef="#br0" timeOffset="24112.77">25061 5512 2553 0,'0'0'133'0,"0"0"40"0,0 0 28 0,0 0-46 16,0 0-61-16,0 0-37 0,0 0-26 0,0 0-19 15,0 0-6-15,0 0-4 0,0 0 0 0,0 0-19 16,0 0-17-16,0 0-33 0,79-58-57 0,-78 67-51 16,-1 2-96-16,0 1-155 0,0-2-275 0,0-3-799 0</inkml:trace>
  <inkml:trace contextRef="#ctx0" brushRef="#br0" timeOffset="24275.76">25102 5878 2684 0,'0'0'47'16,"0"0"24"-16,0 0 35 0,0 0-12 0,0 0-29 15,0 0-25-15,0 0-15 0,0 0-9 0,0 0-7 16,0 0-5-16,0 0-14 0,0 0-19 0,0 0-41 15,50 16-78-15,-49-15-148 0,1 0-350 16,-2-1-907-16</inkml:trace>
  <inkml:trace contextRef="#ctx0" brushRef="#br0" timeOffset="24973.83">19550 6549 2538 0,'0'0'14'0,"0"0"29"0,0 0 18 16,0 0 9-16,0 0-12 0,0 0-33 0,0 0-14 16,0 0 0-16,0 0-4 0,0 0-1 0,0 0-2 15,-37 137-7-15,29-113-9 0,2 2-18 0,-2-1-27 16,0-3-37-16,5-1-51 0,0-2-79 0,3-4-133 16,0-6-185-16,0-3-834 0</inkml:trace>
  <inkml:trace contextRef="#ctx0" brushRef="#br0" timeOffset="25139.92">19715 6532 2324 0,'0'0'69'16,"0"0"12"-16,0 0 18 0,0 0 0 0,0 0-46 16,0 0-34-16,0 0-6 0,0 0-2 0,0 0-5 15,0 0 1-15,0 0-8 0,0 0-10 0,-16 142-20 16,9-115-50-16,-1 2-75 0,-1 2-121 0,4-8-223 15,0-7-563-15</inkml:trace>
  <inkml:trace contextRef="#ctx0" brushRef="#br0" timeOffset="26696.08">20222 7215 2493 0,'0'0'6'0,"0"0"28"16,0 0 41-16,0 0 23 0,0 0-14 0,0 0-29 15,0 0-9-15,0 0-5 0,0 0-6 0,0 0-7 16,19-127-6-16,-26 117-4 0,-3-1-6 0,0 2-5 15,-3 1-1-15,-4 1-3 0,-1 1-3 0,-3 3-3 16,-2 2-3-16,0 1-2 0,-3 3-1 16,1 6-2-16,-1 3 1 0,3 3-1 0,-1 3 0 15,0 1 3-15,6 3-3 0,1-1 1 0,5 1-7 16,4-2-5-16,5-1-5 0,3-1-8 0,3-3 0 16,8-4-1-16,4-1 3 0,3-4 3 15,2-4 3-15,6-2 6 0,-1-1 3 0,2-7 6 16,-3-1 6-16,2-2 3 0,-5-2 3 0,-2-2 6 15,-5 3 1-15,3-2 0 0,-6 1 7 16,-2-1 1-16,-3 2 1 0,1 2 5 0,-4 0-6 16,2-1-4-16,-3 3-1 0,0 1-7 0,0 2 1 15,2 0-5-15,-4 4-1 0,1 0 1 0,-1 1-7 16,0 0 2-16,1 1-1 0,-1 5-4 16,1 2 9-16,0 1 2 0,4 3-1 0,-2-1 2 15,-1 3-4-15,4 0-4 0,-2 0-2 0,5-1-1 16,-1-1 0-16,1-2 1 0,3-1 4 0,-2-2-1 15,3-1 4-15,1-4 5 0,1 0 0 0,2-2 2 16,-2-4 6-16,6-4 4 0,-1-3 5 0,0-2 7 16,0-3-1-16,1 0 5 0,-2-3 5 15,-1 1 1-15,-5-3 1 0,3 1-7 16,-4 0-2-16,-2-3-5 0,0 0-5 0,-2-3-4 0,-3-2-5 16,5-2-4-16,-2-4-2 0,0 0 2 15,-1-4-4-15,1 0-2 0,-1-3 1 0,-4 4-2 16,0 1 1-16,-3 7 1 0,0 5 0 0,-3 6-1 15,-4 5 1-15,0 5 1 0,0 4-7 0,-2 4-7 16,-1 2-5-16,-4 10-8 0,0 4 9 16,0 7 6-16,0 3 2 0,-2 2 5 0,3 7-1 15,1 0 0-15,2 3 0 0,2 2-1 0,1-1 3 16,3 0-2-16,2-1 2 0,2-1 1 16,0-4-2-16,4-2-2 0,4-5-4 0,2-4-6 15,1-1 0-15,3-5-1 0,4-2 0 0,-1-3 2 16,1-4 0-16,0-2 2 0,5-4 1 0,0-1 3 15,-1 0 5-15,0-3 0 0,-1-3 3 0,0-1 2 16,-2-1 0-16,1-1 1 0,-4-1 2 0,0-1 0 16,-3 0 1-16,1-1 5 0,-1-1-2 0,-3 0 2 15,1-1-1-15,-2 0 1 0,0 0 0 16,-2 0 0-16,-4-2-1 0,-1 3-2 0,-2 0 2 16,0 3 1-16,-3 1 2 0,-5 2-2 0,-1 2 0 15,-1 4-4-15,-1 1-4 16,0 0-3-16,-2 7-2 0,-1 1-1 0,2 3-1 0,1 2 3 15,1 2 1-15,0 1-2 0,3-1 1 16,1 1-3-16,-1 0-1 0,5 2 1 0,2-3 1 16,0 2-2-16,0-1 0 0,2-2-1 0,5-1-3 15,4-1 0-15,-1-3-2 0,2-2 0 0,4-1-3 16,-2-3 3-16,5-1 4 0,0-2 2 0,0 0 6 16,1-5 0-16,4-2 2 0,-3-2 2 0,5-3 3 15,-1 2-1-15,1-3 1 0,-1-1 1 16,1 0 0-16,-4-3 4 0,1 1 0 0,0-2 1 15,-2-4-3-15,0-2 1 0,2-3-2 0,-3-4-2 16,-3-2-2-16,3-3-2 0,-4-3-2 0,-1 0-1 16,-1-2 2-16,-3 2-1 0,-3 0 2 0,-4 6 2 15,-3 1-3-15,-1 6 3 0,-1 5 4 16,-5 9 1-16,1 4 4 0,-5 4-1 0,0 4-6 16,0 2-2-16,-2 7-5 0,-2 5 0 0,0 5-3 15,1 2 0-15,-1 4 2 0,3 3-3 0,-1 2 4 16,4 3-1-16,3 2 0 0,-2 0 0 15,6 2-1-15,-1-2 1 0,1 0-6 16,1-4 2-16,0-1-1 0,0-3-3 0,0-4 0 16,3-5 0-16,0-2-4 0,2-3 1 0,-3-4-2 15,5-1-2-15,-1-3 5 0,-1-2 2 0,-2 0 4 16,4-3 1-16,-4 0 2 0,5 0 0 0,-3 0 2 16,2-2 3-16,-1 1-2 0,-2-1 2 15,4 1-4-15,-5-2 2 0,5 2-2 0,-4 0-2 16,2-1 2-16,-3 1-3 0,5-1 1 0,-6 2-1 15,4-1-1-15,-3-1-10 0,0 2-7 0,2-1-13 16,0 0-14-16,0 0-7 0,-2 0-11 0,2-1-20 16,-2 0-36-16,-1 0-54 0,3 0-111 0,-2 1-215 15,-1-1-621-15</inkml:trace>
  <inkml:trace contextRef="#ctx0" brushRef="#br0" timeOffset="27438.12">21261 7029 43 0,'0'0'188'0,"0"0"-112"15,0 0 24-15,0 0 28 0,0 0 6 16,0 0-9-16,0 0 8 0,0 0 12 0,0 0 12 16,0 0 11-16,0 0 0 0,0 0-13 0,0 0-13 15,0 0-29-15,-28-1-26 0,28 1-24 0,0 0-16 16,0 0-5-16,0 0 6 0,3 0 11 15,-1 0 5-15,2 0 8 0,3-1-3 0,2-1-4 16,1-3-9-16,2-1-9 0,2-1-12 0,2-3-9 16,1-2-4-16,-1 0-4 0,2 0-3 0,-1 0-3 15,-1-1-1-15,-3 1 1 0,-2 1 3 0,-3 1-1 16,-1-2 2-16,-1-1-3 0,-2 3-2 16,-1-1 0-16,-3-1-4 0,0 1 1 0,0-2-2 15,-3-1-2-15,-2 3 5 0,-4-1-1 0,-1 2-1 16,-4 1-1-16,1 3-3 0,-1 0 0 0,-2 3 0 15,0 3-1-15,1 0-1 0,2 0 0 16,-2 7-1-16,1 1 1 0,2 3-1 0,-1 2 2 16,2 3-2-16,1 1 2 0,2 1 3 0,-3 5-2 15,3-1-1-15,0 3 0 0,2 2 0 16,1 1 1-16,3 2 2 0,-1-3 2 0,3 0-2 16,4-2 1-16,5-3-1 0,3-5-2 0,7-1 0 15,5-3-2-15,3-3 0 0,5-4-3 0,1-3 0 16,7-3-1-16,-1 0-5 0,2-5-4 15,-2-3-11-15,-3-1-10 0,-2-2-15 0,-4 0-24 16,-5-1-33-16,-2 2-60 0,-4-1-97 0,-7 2-275 16,-6 4-918-16</inkml:trace>
  <inkml:trace contextRef="#ctx0" brushRef="#br0" timeOffset="28149.86">20724 7106 0 0,'0'0'230'0,"0"0"-96"15,0 0 51-15,0 0 39 0,0 0 3 0,0 0-48 16,0 0-35-16,0 0-25 0,0 0-19 0,0 0-1 15,0 0 5-15,0 0 8 0,0 0 0 0,0 0-8 16,3-1-12-16,3-2-17 0,2-2-14 16,-1 1-10-16,0-4-7 0,0 1-4 0,3-3-1 15,-1 1-4-15,-1-1-4 0,2-2-1 0,0 1-5 16,-3-3-2-16,3 0-5 0,-2 0-1 0,1 1-4 16,1-2-3-16,-1 1 3 0,-1 1-4 15,1-2 0-15,-4 0-1 0,3-1-1 0,-5 1-2 16,3 0 3-16,-4 0-2 0,-1 1 2 0,-1 0 2 15,0 6 3-15,0 1 6 0,0 2-4 16,-4 1 3-16,-1 3-7 0,1 0-8 0,-4 1-2 0,1 0-6 16,0 4-1-16,-3 1 1 0,-2 4 2 15,2 0 0-15,0 4 1 0,-3 0-1 16,3 0 1-16,-2 1-2 0,2-1-2 0,1 2 0 16,1 0-8-16,-2 0-1 0,3-1-6 0,-1 2-8 15,1 0-7-15,1 0-12 0,1 0-13 0,4 3-22 16,1-3-29-16,0 0-55 0,6-1-86 0,4-1-194 15,-4-2-410-15,1-6 205 0</inkml:trace>
  <inkml:trace contextRef="#ctx0" brushRef="#br0" timeOffset="28469.18">21959 6359 2146 0,'0'0'336'0,"0"0"-357"0,0 0 18 0,0 0 25 0,0 0 24 16,0 0-7-16,0 0-14 0,0 0-14 15,0 0-7-15,0 0-9 0,-67 135-15 0,61-115-34 16,0-1-51-16,3-2-74 0,2-2-115 0,-1-4-197 16,2-5-570-16</inkml:trace>
  <inkml:trace contextRef="#ctx0" brushRef="#br0" timeOffset="28639.73">22141 6387 2107 0,'0'0'253'0,"0"0"-130"0,0 0 10 16,0 0 6-16,0 0-48 0,0 0-54 16,0 0-13-16,0 0-6 0,0 0-4 0,0 0-6 0,0 0-2 15,0 0-10-15,0 0-12 0,0 0-31 16,-35 134-49-16,35-114-77 0,-1 1-120 0,1-6-305 15,0-6-871-15</inkml:trace>
  <inkml:trace contextRef="#ctx0" brushRef="#br0" timeOffset="29281.62">21349 6846 274 0,'0'0'57'0,"0"0"36"0,0 0 41 15,0 0 18-15,0 0-26 0,0 0-31 0,0 0 3 16,0 0 14-16,0 0 14 0,0 0 15 0,0 0-7 16,0 0-18-16,0 0-27 0,0 0-26 0,23-8-7 15,-14 1-1-15,-4 0 1 0,1-1-1 16,1-2-1-16,-4 2-8 0,3-1-4 0,-3-1-5 0,-1 1-6 15,-2 0-4-15,0 0-3 0,0 0-4 16,0-2-5-16,-1 2 1 0,-3 1 2 0,-2 0-2 16,1 1-2-16,-1 0-3 0,0 2-3 0,-1 0-1 15,1 1-3-15,-2 1-3 0,-1 1-5 16,0 0-2-16,0 2 2 0,-3 0-1 0,1 0 1 16,0 2 0-16,-1 1-2 0,0 2 1 0,1 1 4 15,2-1-2-15,-2 3 1 0,3 0-3 0,0 3-2 16,0 1-2-16,1 1-9 0,2 1-12 15,2-1-23-15,3 1-43 0,0 3-64 0,4-4-120 16,0-2-186-16,-2-4-789 0</inkml:trace>
  <inkml:trace contextRef="#ctx0" brushRef="#br0" timeOffset="30254.67">19204 7778 2237 0,'0'0'7'0,"0"0"30"0,0 0 11 0,0 0 10 15,0 0-6-15,0 0-32 0,0 0-4 0,0 0-5 16,0 0-4-16,0 0-6 0,0 0-2 16,-48 122-6-16,48-104-8 0,0-2-17 0,0 2-40 15,0-4-43-15,0 0-73 0,2-4-115 0,5 0-163 16,-4-4-191-16,3-4 19 0</inkml:trace>
  <inkml:trace contextRef="#ctx0" brushRef="#br0" timeOffset="30425.59">19387 7753 1431 0,'0'0'634'0,"0"0"-561"0,0 0 12 15,0 0 8-15,0 0-14 0,0 0-44 16,0 0-21-16,0 0 0 0,0 0-3 0,0 0-6 15,0 0-3-15,-37 121-9 0,37-99-13 0,-2 0-29 16,-1 0-51-16,1 2-78 0,-1 1-168 0,2-6-184 16,1-8-716-16</inkml:trace>
  <inkml:trace contextRef="#ctx0" brushRef="#br0" timeOffset="30763.82">19722 8262 1776 0,'0'0'564'0,"0"0"-612"0,0 0 47 16,0 0 36-16,0 0 13 0,0 0-17 0,0 0-12 15,0 0-2-15,0 0 1 0,0 0-4 0,0 0 0 16,0 0-1-16,97-129 4 0,-88 112 4 15,0-2-1-15,-2 1 5 0,-3 0-4 0,-2 2 0 16,1 0-1-16,-3 4 3 0,0 2 6 0,-3 3 6 16,-1 4 1-16,-2 2-4 0,0 1-8 0,0 4-14 15,-1 6-6-15,0 4-4 0,-1 3-1 0,-1 4-1 16,5 0-2-16,-2 4 3 0,3-2-2 0,1 1-2 16,-1 2-5-16,3-5-9 0,0 0-13 15,0-2-19-15,5-3-31 0,-1-2-44 16,5-3-62-16,1-3-120 0,-1-3-230 0,-4-2-842 0</inkml:trace>
  <inkml:trace contextRef="#ctx0" brushRef="#br0" timeOffset="30898.5">19933 7956 1651 0,'0'0'94'16,"0"0"39"-16,0 0 39 0,0 0 15 0,0 0-51 15,0 0-63-15,0 0-33 0,-53-120-22 0,53 119-26 16,4 1-27-16,0 1-35 0,6 6-55 15,1 3-112-15,-2 0-259 0,-1-3-888 0</inkml:trace>
  <inkml:trace contextRef="#ctx0" brushRef="#br0" timeOffset="31499.86">20262 8140 1314 0,'0'0'973'0,"0"0"-919"15,0 0 42-15,0 0 20 0,0 0-9 16,0 0-35-16,0 0-18 0,0 0-8 0,0 0-18 16,0 0-12-16,0 0-12 0,-124-78-5 15,107 84 3-15,-2 4-3 0,0 2 2 0,1 4 1 16,1 2-4-16,0 1 1 0,4 1-2 0,1 2 1 0,2-1-5 16,2-1 3-16,6 0-4 0,2-1-2 15,0-1 0-15,2-2-1 0,8-2-1 0,0-3-1 16,1-3 0-16,6-2 0 0,-3-5 7 0,6-2 0 15,2-1 4-15,-1-6-1 0,3-4 1 16,0-1 3-16,-2-1-3 0,-2-3 5 0,-1 1 0 16,-1 1 6-16,-5-1 4 0,-3 1 1 0,0-2 0 15,-3 2-3-15,-2 0 1 0,1 0-3 16,-2 2 1-16,-1 2 0 0,-1 3-1 0,0 2 1 0,-2 3 3 16,0 0 0-16,0 3-5 0,-4 0-3 15,1 4-10-15,-1 4 1 0,-2 1-2 0,2 5 5 16,-2 1-1-16,3 1-2 0,0 0 4 0,1 0-6 15,2 0 4-15,0 1-1 0,2-4-2 16,3 0-1-16,2-2 2 0,-2 0-1 0,4-2-1 16,2-2 4-16,3-3-2 0,-3 0 4 0,1-3-2 15,0-1 1-15,2-1 0 0,1-5 0 16,1-4 4-16,1 1-1 0,0-3 1 0,-3 0-2 16,4 1 1-16,-6-1-2 0,4-2 4 0,-5 1 1 15,1-1-4-15,-1 1 3 0,-1 2-4 0,1 1 0 16,-2-2 2-16,-1 5-3 0,-2 1-1 0,-1 2-1 15,-1 1-2-15,1 3 2 0,-3 0 1 0,0 0-1 16,-2 3 5-16,0 4-1 0,0 1-1 16,0 2 2-16,0 3-4 0,1-1 2 0,1-1-1 15,2 1 0-15,-2-1-2 0,5-1-1 0,0 0-6 16,1-3-7-16,4 0-3 0,2-2-3 16,-1-2-8-16,6 0-17 0,0-3-26 0,2 0-40 15,0 0-57-15,-1-6-152 0,-4 0-238 0,-6 1-838 0</inkml:trace>
  <inkml:trace contextRef="#ctx0" brushRef="#br0" timeOffset="32263.01">20872 7650 2263 0,'0'0'83'0,"0"0"14"0,0 0 7 15,0 0-5-15,0 0-51 0,0 0-5 0,0 0 4 16,0 0 2-16,0 0-1 0,0 0-7 0,-25 142-3 15,30-108 0-15,2-2-1 0,-2 3-9 0,3-3-6 16,0-1-8-16,-1 0-2 0,0-3-6 16,-1 0-1-16,-2-4 0 0,3-2-4 0,-3-3 3 15,3-4-3-15,-4-3-1 0,3-4-1 0,-2-2-3 16,2-1-1-16,-2-4-2 0,5-1 0 0,0 0 4 16,3-6 6-16,2-1-1 0,3-1-1 15,-1-2-2-15,-1 1 0 0,3 0 1 0,1 2 1 16,-3 0-1-16,2 2 0 0,-1 3 0 0,2 0 1 15,-5 2 0-15,0 2-3 0,-2 3 3 0,-4 4-3 16,0 0 2-16,-3 1 1 0,-4 0 0 16,-1 3 8-16,0 0-6 0,-7 0 0 0,-3-1 1 15,-2 1-6-15,-4-2 6 0,0 1-1 16,-4-2-2-16,1-2 3 0,-1 0 0 0,0-1-4 16,-1-1 4-16,1 0-4 0,1-2 1 0,-2 0-2 15,2-3-6-15,6 1 4 0,0-2-12 0,4 0-1 16,3-6-12-16,3 1-15 0,3-4-12 0,0 0-12 15,3-2-8-15,6 0-12 0,2-2-12 0,6-1-17 16,0 2-10-16,2 1 4 0,0 1 13 0,1-1 19 16,-1 3 18-16,3 1 22 0,0-1 18 15,3 0 28-15,5 1 13 0,1 0 3 0,2-1 5 16,-2 0 6-16,2 0 13 0,-5-1 13 0,1 1 18 16,-1-1 6-16,-5 1 13 0,-1 0 8 15,-4-1 4-15,-6 4-6 0,-3-1-5 0,-6 3 9 16,-3 2-13-16,0 1-10 0,-8 0-22 0,-4 3-29 15,-4 5-14-15,-4 1-3 0,-2 3-1 16,-3 2 0-16,2 0 2 0,0 4-5 0,2-2 2 16,2 0-1-16,3 0 6 0,5 0-2 0,2-1-2 15,5-3 2-15,2 0-7 0,2 0 0 0,6-3-2 16,4 0-2-16,1-3 0 0,8-2 1 16,1-4 1-16,0 0-3 0,1-6 2 0,2-2-3 15,0-2-3-15,-3-1 3 0,-2-1 1 0,-1 1 2 16,-2-3 2-16,-2 2 4 0,-1 1-3 0,-4 0 5 15,-1 2 0-15,-1-2 3 0,-2 2-1 0,0 1 4 16,-1 3-1-16,0 3-3 0,-2 0 2 0,-1 2-3 16,0 0 1-16,0 2-1 0,0 3 1 15,0 6-1-15,0-2-1 0,0 2 0 0,0-1-1 16,0-1-1-16,0 0-2 0,0 0 0 0,4-2-10 16,1 0-4-16,1-1-14 0,2-2-20 0,1-3-15 15,-2-1-30-15,3 0-45 0,2-2-61 16,1-4-112-16,-4 1-242 0,-4 2-838 0</inkml:trace>
  <inkml:trace contextRef="#ctx0" brushRef="#br0" timeOffset="32438.96">21510 7611 2595 0,'0'0'65'16,"0"0"-35"-16,0 0 19 0,0 0 23 0,0 0-1 15,0 0-16-15,0 0-11 0,-42 129-13 0,54-110-16 16,5-4-17-16,6-3-8 0,2-1-18 0,5-3-25 16,2-1-42-16,-1-2-80 0,-1-3-106 0,-1-2-216 15,-5 0-541-15,-9 0 190 0</inkml:trace>
  <inkml:trace contextRef="#ctx0" brushRef="#br0" timeOffset="32639.78">22101 7514 2287 0,'0'0'109'15,"0"0"-27"-15,0 0 18 0,0 0 18 0,0 0-24 16,0 0-34-16,0 0-10 0,-61 118-16 0,53-93-16 16,0-3-5-16,3 3-21 0,0-1-20 15,2-3-35-15,2-2-47 0,1-1-65 0,1-2-91 16,5-3-211-16,-2-4-351 0,1-4-182 0</inkml:trace>
  <inkml:trace contextRef="#ctx0" brushRef="#br0" timeOffset="32792">22369 7613 1850 0,'0'0'567'0,"0"0"-503"15,0 0 13-15,0 0 14 0,0 0-12 0,0 0-23 16,0 0-18-16,0 0-14 0,0 0-11 15,0 0-10-15,0 0-2 0,-71 129-7 0,60-110-22 16,-5 0-42-16,3 0-93 0,-1 3-171 0,3-7-331 16,4-6-814-16</inkml:trace>
  <inkml:trace contextRef="#ctx0" brushRef="#br0" timeOffset="33222.71">19339 8848 2395 0,'0'0'76'0,"0"0"-66"0,0 0 21 0,0 0 10 16,0 0 1-16,0 0-16 0,0 0-17 0,0 0 3 16,0 0-7-16,-52 120 3 0,41-94-10 0,1-3-2 15,0 1-12-15,1-2-24 0,1-2-30 16,4-4-41-16,3-2-53 0,1-4-100 0,1-3-189 0,3-4-139 16,1-1-347-16</inkml:trace>
  <inkml:trace contextRef="#ctx0" brushRef="#br0" timeOffset="33382.79">19529 8792 2371 0,'0'0'51'15,"0"0"3"-15,0 0 21 0,0 0 3 0,0 0-26 16,0 0-29-16,0 0-5 0,0 0 2 16,0 0-2-16,-88 143-3 0,79-115-9 15,6 3-4-15,-3-2-10 0,4 1-16 0,1 0-32 0,1-3-68 16,0-1-110-16,2-6-280 0,3-8-951 0</inkml:trace>
  <inkml:trace contextRef="#ctx0" brushRef="#br0" timeOffset="33780.01">19742 9420 2059 0,'0'0'11'0,"0"0"23"16,0 0 30-16,0 0 27 0,0 0 4 0,0 0-3 15,0 0 3-15,0 0-15 0,0 0-19 0,0 0-15 16,0 0-14-16,0 0-2 0,0 0 0 0,89-117 0 15,-77 97 0-15,-1 0-5 0,-2 1-4 16,-3 0-5-16,3 4-3 0,-5 2-5 0,-1 2 7 16,-2 4-2-16,-1 4 6 0,0 2 11 0,0 1-9 15,0 0-6-15,-1 3-9 0,-5 7-11 0,3 3 2 16,-5 3 2-16,4 4 0 0,-2 1 5 0,2 0-6 16,-2 0 2-16,5 0-3 0,0-2-10 15,0 1 3-15,1-2-12 0,0-3-7 0,0-1-7 16,3-2-27-16,6-2-23 0,-1-1-40 15,4-5-68-15,0-4-100 0,-2 0-242 0,0 0-543 16</inkml:trace>
  <inkml:trace contextRef="#ctx0" brushRef="#br0" timeOffset="33922.3">20042 8968 2053 0,'0'0'95'0,"0"0"46"0,0 0 14 0,0 0-4 16,0 0-63-16,0 0-66 0,0 0-31 0,0 0-20 15,0 0-18-15,0 0-30 0,0 0-34 16,0 0-62-16,0 0-111 0,-27 3-192 0,34 13-123 16,1-4-301-16</inkml:trace>
  <inkml:trace contextRef="#ctx0" brushRef="#br0" timeOffset="34613.26">20203 9335 1862 0,'0'0'296'0,"0"0"-230"15,0 0 32-15,0 0 12 0,0 0-16 16,0 0-17-16,0 0-9 0,0 0-4 0,0 0-7 16,0 0-3-16,34-124-7 0,-28 111-2 0,-5 3-9 15,0 1-6-15,-1 2-6 0,-1 2-2 16,-3 2-4-16,-5 2-11 0,0 1-2 0,-3 4-9 16,-4 5-3-16,2 3 3 0,-5 3-2 0,0 1-1 15,3 1-3-15,0 1 0 0,1 0-2 0,2 1 1 16,0 0 0-16,3-3 0 0,1 2-1 0,3-1 3 15,2 0 1-15,3-3 1 0,1-2 0 0,0-1-2 16,2-2 2-16,7-2-3 0,1-3 6 16,1-1-4-16,5-3 2 0,-1 0 5 0,4-3-4 15,-1-4 8-15,2-2-3 0,1-2 2 0,-3 0-1 16,-2-3 0-16,2 0 1 0,-4 1-2 16,1-1 6-16,-4 1-2 0,-2-1 2 0,-4 0 1 15,2 2 0-15,-4 0 0 0,1 2-6 0,-2 1 2 16,-1 1-3-16,-1 3 0 0,0 3 2 0,0 1 2 15,0 1-8-15,0 1 0 0,-3 5-1 0,-2 4-3 16,1 1 5-16,-2 3-1 0,3 1 2 16,-1 1-1-16,1 0 1 0,3 0-4 0,0 1-1 15,0-1 2-15,0 0-3 0,5-2 2 16,0 0 1-16,2-3-5 0,1-1 0 0,1-1 5 16,0-3-2-16,0-1 5 0,5-4 3 0,-4-1-2 15,0 0 7-15,2-2 3 0,0-5 2 0,0-1 1 16,-1-2-2-16,3-1 5 0,-3 0 0 0,-2-2 2 15,-1 0 1-15,1 0-2 0,0-1-9 0,1-3 3 16,0 0-6-16,0-1-4 0,0-2 5 0,2 2-5 16,2 1 4-16,0 0-1 0,0 5-1 15,4 1-3-15,-1 4-2 0,-1 2 1 0,0 4 1 16,1 1 2-16,-4 0 1 0,-1 4 3 0,-2 4-5 16,-1 1 6-16,-1 3-1 0,-6 1-2 15,0 2 7-15,-1-2-3 0,-1 1 4 0,0-1 1 16,0-1 3-16,-3-1-6 0,1 0-1 0,0 2-4 15,-2-2-1-15,4-3-2 0,0 0-2 16,0-2 4-16,2-1-9 0,3-1 4 0,1-1-7 16,1-1-5-16,2-2-4 0,1 0-14 0,2 0-8 15,0-2-19-15,1-4-22 0,-1 0-27 0,0 0-22 16,2-2-20-16,1-2-38 0,3-1-57 16,-3-1-79-16,5-1-80 0,-1 0-36 0,-7 1 72 15,-3 4-119-15</inkml:trace>
  <inkml:trace contextRef="#ctx0" brushRef="#br0" timeOffset="35012.94">21034 8933 437 0,'0'0'460'0,"0"0"-3"0,0 0-34 16,0 0-91-16,0 0-93 0,0 0-62 15,0 0-42-15,0 0-39 0,0 0-33 0,0 0-19 16,0 0-13-16,0 0 0 0,0 0-2 0,0 0 6 16,-51 6-13-16,49 25-2 0,-3 0 4 0,4 1-8 15,1 3 7-15,-2-3-6 0,2 0-4 16,0-3-2-16,0-2-3 0,2-2-1 15,6-3-3-15,-2-4-1 0,1-2-1 0,3-3-3 0,-2-2-1 16,0-5 5-16,-1-1-8 0,1-4 6 16,2-1 2-16,-1 0-4 0,0-5 6 0,1-1-4 15,1-3 1-15,0-1-2 0,5 0 3 0,-3-1-3 16,2 0 0-16,0 1 1 0,-2 2-1 0,3 4 2 16,-4-1-3-16,-1 3 4 0,0 2-6 15,0 0 3-15,-1 5-1 0,1 5 0 0,5-1 2 16,-5 4-1-16,0 0 2 0,-2 1-2 0,-3 0 0 15,-2 1-2-15,-2 0 0 0,-2-1-1 0,-1 0-1 16,-7-3 4-16,0 1-2 0,-5-2 5 0,-1 1-2 16,-3-1-1-16,1-1 6 0,-2 0-3 0,0 0 4 15,-3-4 0-15,2 1-3 0,1-3 0 16,3-2 0-16,1-1-2 0,1 0-3 0,4-2-3 16,2-3-4-16,2 0-9 0,-2-3-16 0,4-1-18 15,2-1-33-15,1-1-34 0,0-1-51 16,5-3-56-16,5 2-96 0,1-3-200 0,1 5-56 15,-4 3-493-15</inkml:trace>
  <inkml:trace contextRef="#ctx0" brushRef="#br0" timeOffset="35397.12">21585 9218 1108 0,'0'0'258'16,"0"0"15"-16,0 0 42 0,0 0-34 15,0 0-83-15,0 0-56 0,0 0-35 0,0 0-29 0,0 0-18 16,0 0-20-16,0 0-8 0,0 0-9 15,0 0-5-15,0 0-3 0,-112-26-8 0,90 37 3 16,0 0-6-16,0 4 2 0,1 1-3 0,2 0 0 16,3 1-1-16,-1-1-2 0,7 0 6 0,2-1-7 15,3-3 4-15,5 0-3 0,0-3-4 0,7-1 2 16,3-3-2-16,2-2 2 0,5-3 2 16,0 0-1-16,3-2-1 0,2-6 1 15,4-2-6-15,-5-2 7 0,5-1-2 0,-3-3 3 16,-4 1 4-16,0 1-6 0,-4 0 4 0,0 1-3 15,-2-2 2-15,1 1 2 0,-4 2 3 0,-1 2 3 16,-1 3-1-16,-1 2-1 0,-4 3-2 16,-1 2 0-16,1 0 5 0,-1 6 1 0,0 3 0 15,-1 3 4-15,2 5-5 0,-1-1-1 0,-1 2-3 16,3 0-5-16,-2-2 2 0,1-1-7 0,2-1 5 16,-1-1-2-16,2-1-10 0,1-3-3 0,1-2-12 15,3-2-11-15,3-2-9 0,1-2-21 16,2-1-52-16,0-2-61 0,0-5-77 0,-2-2-172 15,-3 1-176-15,-4 1-726 0</inkml:trace>
  <inkml:trace contextRef="#ctx0" brushRef="#br0" timeOffset="35579.93">21684 8753 2385 0,'0'0'74'0,"0"0"14"0,0 0 17 0,0 0 12 15,0 0-37-15,0 0-24 0,0 0-10 16,0 0-12-16,0 0-12 0,-20 118-11 0,41-107-9 16,7-1-11-16,5-5-14 0,6 0-21 15,0-5-39-15,0 0-63 0,1 0-90 0,-3-6-210 16,-10 0-220-16,-11 2-701 0</inkml:trace>
  <inkml:trace contextRef="#ctx0" brushRef="#br0" timeOffset="35772.94">22365 8547 2597 0,'0'0'41'0,"0"0"16"0,0 0 21 16,0 0 6-16,0 0-23 0,0 0-17 0,0 0-9 16,0 0-12-16,-82 133-14 0,74-113-6 15,-3 0-7-15,4-1-7 0,2-4-14 0,0 2-23 16,5-5-35-16,0 0-41 0,0-3-61 0,6-2-63 15,3-4-97-15,-4 0-226 16,3-2-810-16</inkml:trace>
  <inkml:trace contextRef="#ctx0" brushRef="#br0" timeOffset="35923.6">22531 8663 1378 0,'0'0'563'0,"0"0"-310"0,0 0 1 15,0 0-25-15,0 0-86 0,0 0-60 0,0 0-27 16,0 0-16-16,0 0-7 0,0 0-11 15,0 0-4-15,0 0-5 0,0 0-11 0,0 0-4 0,-42 102-18 16,35-87-32-16,1 1-40 0,0-1-91 16,-3 0-144-16,2-3-359 0,3-6-829 0</inkml:trace>
  <inkml:trace contextRef="#ctx0" brushRef="#br0" timeOffset="36426.17">19584 10075 1707 0,'0'0'125'0,"0"0"-12"16,0 0 34-16,0 0 16 0,0 0-22 0,0 0-43 15,0 0-34-15,0 0-16 0,0 0-9 0,-124 77-7 16,112-48-12-16,0 0-8 0,3-2-9 0,1 2-6 15,1-5-11-15,5-1-20 0,-1-2-30 16,3-1-55-16,0-6-62 0,2 0-98 0,2-3-167 16,3-5-83-16,-5-3-514 0</inkml:trace>
  <inkml:trace contextRef="#ctx0" brushRef="#br0" timeOffset="36590.83">19735 10126 2204 0,'0'0'85'0,"0"0"28"0,0 0 18 0,0 0 9 0,0 0-45 16,0 0-60-16,0 0-21 0,0 0-9 16,0 0-4-16,0 0-2 0,0 0-3 0,-78 140-3 15,65-111-13-15,1-2-25 0,0 2-34 0,1 1-53 16,2-1-69-16,3-2-134 0,5-4-232 16,-1-11-831-16</inkml:trace>
  <inkml:trace contextRef="#ctx0" brushRef="#br0" timeOffset="37824.36">20346 10595 2201 0,'0'0'54'0,"0"0"-72"0,0 0 60 0,0 0 20 16,0 0-13-16,0 0-30 0,0 0-4 0,0 0 5 15,0 0 5-15,0 0 2 0,0 0 3 0,0 0 1 16,0 0-6-16,0 0-2 0,-71-45-11 16,50 45-7-16,-3 6-1 0,-3 2-3 0,-3 3 0 15,-1 0-1-15,2 2-1 0,-2 0 0 0,-1 3 3 16,8-2 1-16,-2 2 2 0,5 0-3 16,2-3 2-16,7 0-3 0,2-3-3 0,5-1 0 15,5 0-6-15,0-5-2 0,7 0 1 0,7-3 0 16,2-1 3-16,4-2-1 0,5-8-3 0,1-1-4 15,3-3-1-15,0-1 0 0,0 1 6 0,-4 0 1 16,-5 3 6-16,-1 1 2 0,-7 3 1 0,-2 1 4 16,-2 1 0-16,-6 4 4 0,-1 0-1 15,1 1 5-15,-2 0-1 0,0 3 0 0,0 4-1 16,0 3-3-16,0 1-3 0,0 2-1 0,0 3-1 16,0 1-6-16,2 0 5 0,0 2-3 15,1 1 1-15,3 0 2 0,-2-2-2 0,4 0 2 16,0-4-3-16,3 0 2 0,2-2-4 0,-2-2 2 15,6-4-2-15,-4-1-1 0,5-4 3 16,0-1-3-16,0 0 7 0,0-2 0 0,1-6 2 16,-1-2 0-16,0 0-2 0,-2-3 0 0,0 0 3 15,-1-4 0-15,1 0 1 0,-2-2 4 0,1 0-3 16,-2-1 2-16,-1 1-2 0,0-3-2 16,2 1 0-16,-2-3-3 0,1-1 3 0,-3-4-5 0,4-2 3 15,-1-5 0-15,-2 0-4 0,2-1 0 16,-4-2 0-16,-1 0 1 0,-3 3-3 0,0 4 4 15,-3 3-7-15,-2 4 0 0,0 5 3 0,0 5 1 16,-3 4 2-16,-2 5 2 0,1 3-1 0,-3 3-4 16,-2 1 1-16,3 7-3 0,-7 5 0 15,1 2 2-15,0 4-2 0,1 3 5 0,-1 3-4 16,-1 0 6-16,1 5 0 0,2 0-2 0,4 2 2 16,-2 3 2-16,0 0-3 0,5 1 0 0,-1 1 4 15,1-1-6-15,2 0 7 0,1-1-1 16,0 1 1-16,0-4-1 0,4-1-1 0,3-1-3 15,1-5-7-15,2-5 1 0,3-4-6 0,0-3 2 16,3-5 0-16,0-4 4 0,0-2-2 16,1-2 2-16,2 0 5 0,1 0-3 0,-3-5 2 15,1-2 0-15,0-2-2 0,0-1-2 0,-3 0 4 16,5-2 0-16,-1 0-2 0,-1-2 6 16,2-1-5-16,-6 0 4 0,4-1-4 0,-2 0 2 15,-1-3-3-15,-3 5-1 0,1-1 4 0,-5 2 1 16,1 1 1-16,-5 2-1 0,-1 2 2 0,-3 1-5 15,0 0 8-15,-3 3 2 0,-3 0-4 0,-2 3 5 16,-1 1-6-16,-2 0-2 0,1 0 0 0,-2 5-1 16,-1 3-2-16,1 0 1 0,1 1-2 0,0 1 2 15,0 2 0-15,5-1-1 16,-3 1 4-16,2 1-8 0,3 2 7 0,-1-1-3 0,5 0-2 16,0 0 3-16,0 0-3 0,0-2 6 0,0 2-4 15,0-1 3-15,5-2-4 0,-1 2-5 16,2-2 3-16,2-1-3 0,-1-1 1 0,2-2-1 15,1-2 2-15,2 0-3 0,0-1 2 0,2-2 0 16,0-3 2-16,3 1 2 0,-1 0 1 0,2-5 4 16,0-1-3-16,2-1 3 0,-1 0-4 15,-2-3 0-15,1 1 1 0,3-1 2 0,0-2-1 16,-2-1 3-16,0 0 0 0,0-1-4 0,-4 0 2 16,1 0-3-16,-4 0 0 0,4-3 1 15,-5 2 1-15,2 2 2 0,-4-1-3 0,-1 1 2 0,-2 1-1 16,1 2 1-16,-6 1 1 0,-1 1 6 15,0 2 1-15,0 2 0 0,-8 0 5 0,2 3-7 16,-3 0 4-16,0 1-3 0,-3 0-5 0,1 4 1 16,1 3-3-16,-3 2 0 0,2 0 1 0,0 2 0 15,2 1-1-15,2 0 0 0,-2 1-2 16,1 0 0-16,2 1-1 0,1 3 3 0,-1-2 3 16,3 1-2-16,0-1 2 0,2 0-3 0,1 0 3 15,0 2-1-15,0-2 3 0,1-1 1 0,2-3-3 16,3-1-2-16,-2-2-9 0,5-2-2 15,1-2-3-15,1-3-4 0,0-1-1 0,3 0-6 16,0-5-8-16,-1-1-11 0,0-1-15 0,1-2-29 16,-1 0-45-16,4-2-78 0,-3 0-130 15,3 0-113-15,-5 0-71 0,-3 5-372 0</inkml:trace>
  <inkml:trace contextRef="#ctx0" brushRef="#br0" timeOffset="38055.6">21942 10062 2680 0,'0'0'-18'0,"0"0"14"15,0 0 27-15,0 0 17 0,0 0 5 0,0 0-13 16,0 0-19-16,0 0 0 0,0 0-8 15,0 0-1-15,-41 136-4 0,32-116-11 0,2-1-15 16,0-2-33-16,2 0-53 0,1-5-78 16,2-1-118-16,2-5-240 0,0-1-382 0,0-3 281 0</inkml:trace>
  <inkml:trace contextRef="#ctx0" brushRef="#br0" timeOffset="38222.19">22152 10085 2178 0,'0'0'113'16,"0"0"4"-16,0 0 13 0,0 0 5 0,0 0-40 16,0 0-48-16,0 0-13 0,0 0-13 0,0 0-9 15,0 0-5-15,-33 122-5 0,23-103-4 0,0 0-19 16,-4 1-29-16,3 1-60 0,1-4-91 16,-1 0-175-16,4-5-282 0,3-4-801 0</inkml:trace>
  <inkml:trace contextRef="#ctx0" brushRef="#br1" timeOffset="45846.24">18676 7542 436 0,'0'0'47'0,"0"0"-37"15,0 0 0-15,0 0 19 0,0 0 21 16,0 0 24-16,0 0 14 0,0 0-12 0,0 0-17 15,0 0-14-15,0 0-5 0,0 0 7 0,-78-43 20 16,91 36 14-16,2 0 12 0,-1 1 17 0,4 2 3 16,2 0-3-16,0 1-11 0,2 2-14 15,1 1-14-15,5 0-10 0,1 1-2 0,1 3-9 16,3 1-7-16,3 0-6 0,3 1 1 0,3-1 5 16,0 1 2-16,2-2-2 0,3 2-4 15,-1-2-7-15,5-1-5 0,4 1-2 0,-1-1-7 16,-3 1-2-16,6 0-4 0,-2 0-1 0,1-1 0 15,-1-2-1-15,-2 3-1 0,4-1-2 16,-4 0 1-16,4-1-1 0,-3-2 2 0,1 1 3 16,1-1-1-16,2 0-1 0,-2 0-2 0,2 0 1 15,-4-2 1-15,4 1 1 0,0-2 1 0,-2-1 1 16,1 1-5-16,-1 0 1 0,4-2-1 0,-2 1-2 16,2-2 0-16,-2 0-1 0,3-1-2 15,3 1 1-15,0 0 0 0,3 0-2 0,1-1 1 16,1-2-2-16,2 0 0 0,4 1 3 0,-1 1-3 15,1-1 2-15,4-1-1 0,1 1 1 0,1 1 2 16,3 0-4-16,1-1 4 0,3 1-1 0,-2 1 2 16,0 2-1-16,-2-1 0 0,1 1-6 15,-2-1 1-15,-2 1 3 0,2-2-2 0,2 0 4 16,1-1-2-16,0 0 0 0,1 0-1 0,-1-1 0 16,-2-1-2-16,-2 0-2 0,-3 0 2 0,-3-1-1 15,-1 0 4-15,-7 0-1 0,-3 1 0 16,-3-2-1-16,-3 2 0 0,-3-1 2 0,-6 1-1 15,-1 1 0-15,0 1-2 0,-5 0 1 16,-6-1-3-16,1 1 2 0,-3 2-1 0,-3-1-5 16,-2 3 1-16,-6-2-5 0,2 2-3 0,-5-1-5 15,0 2-7-15,-4-3-13 0,2 3-14 0,-9 0-30 16,1 0-50-16,-5 1-83 0,-6 1-156 16,0 0-138-16,-1 0-744 0</inkml:trace>
  <inkml:trace contextRef="#ctx0" brushRef="#br1" timeOffset="46746.65">19149 6998 703 0,'0'0'54'15,"0"0"18"-15,0 0 27 0,0 0 33 0,0 0 16 16,0 0-11-16,0 0-13 0,0 0-13 0,0 0-15 16,0 0-16-16,0 0-21 0,-55-119-20 0,39 109-9 15,1 1-4-15,-5 1 4 0,-3 0 6 0,-5 1 1 16,-3 1 1-16,-5 0-5 0,2 2-4 16,-7 1-3-16,0 2-7 0,-5 1-5 15,0 0-5-15,-4 5-2 0,-2 1-4 0,-4 1-1 0,-1 1-3 16,-4 1-2-16,-4 2 4 0,-1-2-1 0,-2 4 0 15,-6 2 1-15,-2 0 0 0,1 2-3 16,-2 3 4-16,2 0 2 0,-1 1-1 0,0 1 1 16,2 0-2-16,-2 2-3 0,3 1 1 15,-1 0 1-15,0 3-1 0,4 1 2 0,1 2-1 16,0 3 2-16,-1-1 0 0,1 4 0 0,4 0 0 16,-4 1-3-16,0 4 4 0,0 1 1 0,3 3 0 15,-1 1 3-15,3 3-2 0,6-2 3 0,2 2 2 16,2-1 5-16,8-3-1 0,1 2 1 0,2 0-1 15,5-2 0-15,1 2 0 0,6 2 1 16,1-2 5-16,2 1-4 0,2 0 1 0,3-2-7 16,3-1-7-16,0-3-3 0,3-1-1 0,4-1-1 15,3-3-5-15,2-4 1 0,6-2-8 16,2-5-4-16,0-4-11 0,4-5-14 0,5-2-16 0,-1-5-24 16,0-3-47-16,-2-4-68 0,1-1-118 15,-3-3-120-15,-2 0-560 0</inkml:trace>
  <inkml:trace contextRef="#ctx0" brushRef="#br1" timeOffset="46996.87">15613 8241 1904 0,'0'0'-35'0,"0"0"0"15,0 0 18-15,0 0 31 0,0 0 11 0,8 127 10 16,-1-100 6-16,3-1 2 0,0 2-3 15,3 0-6-15,-2 0-1 0,3-3-2 0,-3-2 1 16,2 0-3-16,0-3-6 0,-1-3-5 0,6-2-2 16,-2-3-3-16,5-3-2 0,4-2 0 15,4-5-3-15,2-3 1 0,8-5-2 0,1-6-3 16,4-3-2-16,1-6-4 0,2-3 0 0,0-2-7 16,-3-1-5-16,-4 1-16 0,-4 1-36 0,-4 0-47 15,-8 1-93-15,-5 2-190 0,-7 4-309 0,-5 7-48 0</inkml:trace>
  <inkml:trace contextRef="#ctx0" brushRef="#br1" timeOffset="47696.48">12714 9149 2203 0,'0'0'-29'0,"0"0"29"0,0 0 17 0,0 0 24 16,0 0-4-16,0 0-17 0,0 0-3 0,0 0 2 16,0 0 2-16,0 0-4 0,0 0-3 0,37-139-2 15,-24 116 2-15,-1-3-1 0,4 0 3 16,-3 0 2-16,-2 0-3 0,4 3 5 0,-5 1 1 16,-1 4 1-16,-3 5 1 0,0 3 2 0,-3 5-1 15,-2 2-2-15,-1 3 0 0,0 0-5 0,0 5-3 16,0 8 0-16,0 2-1 0,0 6-6 0,-1 3-2 15,0 4-1-15,-1-1-3 0,-1 1 2 16,1 3-2-16,1-2-3 0,1 1-7 0,0 0-13 16,0-3-15-16,1-1-32 0,4-2-26 0,0-1-50 15,2-2-83-15,4-2-157 0,-4-7-129 0,-3-5-703 0</inkml:trace>
  <inkml:trace contextRef="#ctx0" brushRef="#br1" timeOffset="47877.98">13144 8949 2572 0,'0'0'-20'0,"0"0"-23"0,0 0 31 16,0 0 62-16,0 0 3 0,0 0-21 0,0 0-9 16,0 0-4-16,126-26-3 0,-98 21-10 0,0 1-14 15,0-1-17-15,0 2-41 0,-5 0-44 0,0 1-64 16,-2 1-103-16,-5 0-228 0,-7 1-745 0</inkml:trace>
  <inkml:trace contextRef="#ctx0" brushRef="#br1" timeOffset="48091.75">13659 8705 1891 0,'0'0'159'0,"0"0"-129"0,0 0 32 0,0 0 36 15,0 0 10-15,0 0-12 0,0 0-24 0,0 0-15 16,0 0-24-16,-3 138-14 0,-1-108-8 16,-1 4-4-16,-1-2-4 0,0 3-7 0,1-1-6 15,-1 1-21-15,-1 1-27 0,5-4-45 0,0-1-72 16,2-6-101-16,0-4-202 0,0-8-407 16,2-4 259-16</inkml:trace>
  <inkml:trace contextRef="#ctx0" brushRef="#br1" timeOffset="48316.82">13875 8682 2396 0,'0'0'31'0,"0"0"9"0,0 0 14 16,0 0 9-16,0 0-10 0,0 0-4 0,0 0-7 15,0 0-5-15,0 0-9 0,-10 143-5 16,10-115-2-16,1-1 0 0,-1 3-3 0,0-2-3 15,0-1-3-15,0 0-10 0,0-4-4 0,0-2-9 16,0-3-14-16,0-2-23 0,0-1-27 16,2-4-40-16,-1 0-57 0,0-3-74 0,-1-2-131 15,0-3-156-15,0-2-226 0,0 0 217 0</inkml:trace>
  <inkml:trace contextRef="#ctx0" brushRef="#br1" timeOffset="48523.91">13567 8787 1986 0,'0'0'81'16,"0"0"-34"-16,0 0 0 0,0 0 21 0,0 0 17 15,0 0 9-15,0 0 6 0,0 0-11 16,0 0-18-16,0 0-15 0,52 127-12 0,-31-107-8 16,4 2-14-16,-1 0-8 0,3-3-12 0,0 0-4 15,-1-3-8-15,1-1-13 0,-2-1-18 16,1-1-43-16,-4-2-74 0,-1 0-124 0,1-3-134 15,-7-1-151-15,-4-3-692 0</inkml:trace>
  <inkml:trace contextRef="#ctx0" brushRef="#br1" timeOffset="48751.13">14231 8732 2358 0,'0'0'-17'0,"0"0"29"0,0 0 34 0,0 0 10 15,0 0-9-15,-2 126-9 0,8-98-9 16,-3 1-7-16,2 0-11 0,-4 2-6 0,-1-2-2 16,0 3-1-16,0-4-10 0,0-1-14 0,0-2-26 15,0-3-36-15,0-2-62 0,0-1-127 0,2-6-231 16,-1-5-554-16</inkml:trace>
  <inkml:trace contextRef="#ctx0" brushRef="#br1" timeOffset="48973.73">14461 8643 2201 0,'0'0'18'0,"0"0"18"0,0 0 28 0,0 0 20 0,0 0-4 15,0 0-7-15,0 0-13 0,0 0-17 16,0 0-11-16,26 138-6 0,-24-107-9 0,-1 1-3 16,-1 2-7-16,0 1-3 0,0-2-4 0,-3 2-1 15,-1-3-6-15,-2-4-17 0,1 0-23 0,2-6-42 16,1-3-54-16,-1-1-83 0,0-2-159 16,2-7-172-16,0-4-723 0</inkml:trace>
  <inkml:trace contextRef="#ctx0" brushRef="#br1" timeOffset="49206.24">14083 8781 2020 0,'0'0'-5'15,"0"0"34"-15,0 0 29 0,0 0 43 16,0 0 16-16,0 0-8 0,0 0-5 0,55 121-10 15,-29-97-11-15,-1-1-21 0,3 0-19 0,2 0-12 16,-1-2-14-16,-1 0-6 0,0-4-4 0,-2-2-12 16,-2-2-1-16,2-1-11 0,-4-2-19 0,-1 0-19 15,-2-2-30-15,-2-2-49 0,-3-1-73 0,-3 0-106 16,-3-3-216-16,-3-2-494 0</inkml:trace>
  <inkml:trace contextRef="#ctx0" brushRef="#br1" timeOffset="49399.03">14922 8868 2525 0,'0'0'76'16,"0"0"13"-16,0 0 9 0,0 0 3 0,0 0-52 15,0 0-46-15,0 0-15 0,0 0-15 0,0 0-11 16,0 0-18-16,0 0-30 0,0 0-67 15,0 0-113-15,8-1-203 0,-3 5-162 0,-3-2-572 0</inkml:trace>
  <inkml:trace contextRef="#ctx0" brushRef="#br1" timeOffset="49556.84">14844 9177 1997 0,'0'0'219'16,"0"0"-155"-16,0 0 19 0,0 0 1 0,0 0-29 15,0 0-34-15,0 0-10 0,0 0-4 0,0 0-9 16,0 0-15-16,0 0-38 0,0 0-60 16,0 0-112-16,0 0-292 0,56-14-892 0</inkml:trace>
  <inkml:trace contextRef="#ctx0" brushRef="#br1" timeOffset="53011.85">15386 8703 1718 0,'0'0'-8'0,"0"0"11"15,0 0 43-15,0 0 49 0,0 0 6 0,0 0-27 16,0 0-28-16,0 0-14 0,0 0-10 0,-27 129-6 16,24-108-9-16,-1-2-3 0,0-1-1 15,3 0-6-15,0-3-14 0,-1-2-36 0,2 0-72 16,0-2-101-16,2-4-118 0,3-3-76 0,0-1-82 15,-3-2 33-15</inkml:trace>
  <inkml:trace contextRef="#ctx0" brushRef="#br1" timeOffset="53196.49">15513 8729 1772 0,'0'0'65'0,"0"0"-25"0,0 0 16 0,0 0 13 16,0 0-11-16,0 0-28 0,0 0-10 0,0 0 8 15,0 0-4-15,0 0-14 0,0 0-5 0,-29 128-7 16,28-104-3-16,-1-1-15 0,0 2-29 16,2 1-68-16,-1 2-77 0,-1 0-100 0,2 0-126 15,0-6-251-15,0-8 266 0</inkml:trace>
  <inkml:trace contextRef="#ctx0" brushRef="#br1" timeOffset="54481.42">15908 9116 1526 0,'0'0'392'0,"0"0"-403"16,0 0 50-16,0 0 66 0,0 0-5 15,0 0-50-15,0 0-14 0,0 0 5 0,0 0 3 16,0 0 1-16,0 0-3 0,0 0 2 0,0 0-7 15,0 0-9-15,-18-80-14 0,5 80-13 0,-3 0-2 16,-1 3-8-16,-4 5 3 0,-2 3 2 0,1 2-2 16,-1 2-1-16,1 0-2 15,2 1 4-15,1 0-2 0,5 1 4 0,1-2 2 0,4 1-5 16,3-3-2-16,5-1-5 0,1-2-7 0,0-1-5 16,5-2-5-16,3-1-2 0,2-4 8 15,4-2 4-15,0 0 10 0,6-3 4 0,-4-4-1 16,3-2 3-16,-3-2-1 0,3 0 3 0,-3 0 2 15,0 0 2-15,-6 1 1 0,0 1 3 16,-3 4 3-16,-3 1-1 0,-2 0 6 0,0 3-1 16,-1 1 2-16,-1 0 0 0,0 0-4 0,0 0-7 15,0 0-6-15,0 2-3 0,0 3 4 0,0 2 3 16,0 4 3-16,0 2 1 0,3 1-4 16,-2 0-2-16,4 1 0 0,1 0-7 0,-1-1 4 0,1 1-1 15,3-2 1-15,0-2 4 0,-1 0-3 16,2-2-2-16,2-2-2 0,-2-1-3 0,0-1 0 15,2-3 2-15,0-2 4 0,1 0 4 0,1 0 2 16,-2-5 3-16,3-3-1 0,-1-1-2 0,-1-2 5 16,0 0-2-16,0-2 7 0,-3 0 4 15,1-1 5-15,-2-2 1 0,1 1-4 0,-1 0 0 16,-2-3-7-16,3 2-3 0,-1-2-2 0,0-2-3 16,1-3-3-16,-1-1 2 0,-1-2-3 0,5-3-3 15,-4-1 4-15,-1-1-4 0,1-1 0 16,-2 3 5-16,1 0-4 0,-5 1-1 0,1 4 1 15,-1 2 1-15,-2 4 1 0,1 0 1 16,-2 4 0-16,0 3 2 0,0 2-2 0,0 2 5 16,0 1 0-16,0 3-6 0,0 2 6 0,0-1-1 15,-2 2 0-15,1 0 3 0,-2 0-11 0,-2 3-7 16,0 1 0-16,-2 5-2 0,-3 0 7 0,1 1 2 16,0 3 0-16,-1 2 6 0,2 1-5 15,0 0 4-15,1 1-3 0,-3 3-3 0,4 0 5 16,0 0 3-16,-2 1 5 0,0 0 1 0,4 4 1 15,-3-1-6-15,4 1-1 0,-3 2 1 0,4-2-1 16,1-1 1-16,0 0 0 0,1-1-3 0,0-2-3 16,2-1 3-16,3-3-4 0,0 2 0 0,3-5-3 15,0-1-2-15,1-3 1 0,0 0-3 16,1-2 1-16,-1-2 0 0,1-1 1 0,2-2 1 16,0 0 2-16,0-1-1 0,0-1-1 0,-2 0 2 15,1-1-4-15,1 0 4 16,0 0-5-16,-1-1-2 0,3-3-2 0,-3-2-2 15,3-2 2-15,1-1-3 0,0-2 1 0,1 0-8 0,-2-1-1 16,0 1-2-16,1 1 4 0,-4-1 3 0,-1 1 6 16,0-1 6-16,-1 2 2 0,-3 0 7 15,-2-1 3-15,-3 0 0 0,-1 2 3 0,0 0 3 16,0 1 5-16,-1 1 4 0,-4 3 5 0,0 0-3 16,-2 1-3-16,2 1-5 0,-4 1-5 15,2 0-6-15,0 0-3 0,0 2 1 0,-2 1-3 16,0 1 3-16,3 2 0 0,0 1 1 0,-2 1-3 15,4 2 3-15,-2 0-1 0,3 2-2 0,-3-1 4 16,4 2-2-16,-3-1 2 0,3 2 4 0,-1 1 2 16,2 1-1-16,0-1-2 0,1 0-1 0,0-1-5 15,1-3 1-15,1 0-2 0,7-2-2 16,-1-3-3-16,2-1 0 0,2-3 1 0,0-1-1 16,5-1 5-16,-3 0-3 0,4-1 4 0,1-4-1 15,-1-1 5-15,1 2 0 0,4-3 0 0,-1 0 2 16,0 0-3-16,1-1 0 0,3 0-1 15,-3 0 0-15,3-1-4 0,-5-2 2 0,0 2-1 16,-1-2-1-16,-4 2 4 0,0-1-4 0,-6 1 4 16,0 0-2-16,-2-1 5 0,-5 1 2 15,-3 0 3-15,0 0 7 0,0 1 0 0,-3-1 4 16,-5 2 1-16,2 0 3 0,-1 2-3 0,-1 2 3 16,-2 0-3-16,3 3-9 0,0 0-1 0,0 0-7 15,-4 4-3-15,3 2 1 0,0 0 0 16,2 4-5-16,-1 0-1 0,-1 3-2 0,4 3-1 15,-3 0 4-15,1 1-1 0,0 3 2 0,1 1-4 16,1 1 2-16,-1-2-3 0,2 0-2 0,1-2 4 16,2-1-1-16,0-3 0 0,0-2-7 0,4-4-7 15,2-1-13-15,2-2-9 0,2-2-3 0,1-2-9 16,0-1-6-16,5-1-20 0,-2-6-39 16,-1-2-55-16,0-3-96 0,2 2-128 0,-6-1-42 15,-3 5-416-15</inkml:trace>
  <inkml:trace contextRef="#ctx0" brushRef="#br1" timeOffset="54725.9">17123 8811 2070 0,'0'0'-34'0,"0"0"27"0,0 0 46 16,0 0 41-16,0 0-28 0,0 0-39 15,0 0-6-15,0 0-3 0,0 0-3 0,-19 117-8 0,15-103-15 16,-1 0-36-16,3-2-55 0,2-2-78 0,-1-2-101 16,1-1-141-16,0-3-253 0,0-1 263 0</inkml:trace>
  <inkml:trace contextRef="#ctx0" brushRef="#br1" timeOffset="54912.72">17277 8808 1336 0,'0'0'397'0,"0"0"-324"0,0 0 35 0,0 0 42 16,0 0 4-16,0 0-54 0,0 0-29 0,0 0-24 15,0 0-12-15,0 0-8 0,0 0-15 0,0 0 0 16,0 117-9-16,-3-103-7 0,-3-2-18 15,2 2-45-15,-3-2-90 0,1-1-167 0,1-3-241 16,4-3-821-16</inkml:trace>
  <inkml:trace contextRef="#ctx0" brushRef="#br1" timeOffset="56580.99">12352 9860 2189 0,'0'0'-34'0,"0"0"22"0,0 0 21 16,0 0 39-16,0 0 4 0,0 0-8 15,0 0-11-15,-13 119-3 0,10-82-7 0,0 0-1 16,-2 1-5-16,2-3-6 0,-3 3-1 16,4-1-4-16,1 1 0 0,-1 1-3 0,1-4 0 15,-1 0-3-15,0 0-4 0,2-4-3 16,0-1-7-16,0-3-17 0,0-3-27 0,0-3-31 0,0-5-46 15,5-4-32-15,-3-2-28 0,-1-4-26 0,0-4 5 16,3-2 41-16,-4-4 51 0,0-6 62 0,0-4 53 16,0-4 22-16,-3-3 27 0,0-3 26 15,-4-3 32-15,2-3 14 0,-2-3 7 0,-3-5-14 16,6-4-25-16,-2-1-15 0,3 0-7 0,2 2 2 16,1-1-2-16,0 6-3 0,4 1-3 15,5 5-3-15,3 5 7 0,4 3-5 0,-1 3-2 16,3 7-8-16,2 3-6 0,2 4-1 0,-1 2-6 15,3 3-5-15,-2 0-10 0,-3 6-6 0,-2 2-4 16,1 0-5-16,-7 4-1 0,-2 1 3 16,-5 2-3-16,-1-1 6 0,-3 3 3 0,-5-1-2 15,0 0 2-15,-5 0-6 0,-5 1 4 0,3 0-2 16,-3-3 0-16,0-2 5 0,2-2-5 16,1-1 3-16,3-3-2 0,2-2-2 0,3-2-2 15,3-2-12-15,1 0-8 0,1-2-1 0,5-5 4 16,4-3 8-16,5-3 2 0,4-2-6 0,-2-3-5 15,3-2-6-15,2-2-1 0,-1 0 6 0,0-2 1 16,-4-4 5-16,2-1 6 0,-1 0 0 0,-4-3 3 16,3 0 6-16,-6-1 1 0,0-3 3 0,-1 3 8 15,-7-1-1-15,2 1 8 0,-5 5 7 16,0 2 2-16,0 5 8 0,-5 3 10 0,0 7 8 16,-3 4 10-16,2 4-7 0,-1 3-15 0,-1 10-19 15,-1 8-17-15,4 4 1 0,-3 6-1 16,1 1 10-16,6 6 2 0,0-1 1 0,1 2 0 15,1 0-5-15,6-2-2 0,0-1-2 0,3 2-3 16,0-3-1-16,3-2-1 0,-1 0-4 16,0-4-4-16,2-5-6 0,-1-2-8 0,0-3-22 15,-2-2-30-15,1-5-35 0,0-1-51 0,-2-3-75 16,0-2-131-16,-4-1-152 0,-4-2-705 0</inkml:trace>
  <inkml:trace contextRef="#ctx0" brushRef="#br1" timeOffset="56749.77">12419 9904 2368 0,'0'0'17'15,"0"0"-9"-15,0 0-5 0,0 0 9 16,0 0 12-16,0 0 4 0,0 0 1 0,0 0-3 16,0 0-10-16,158-15-12 0,-114 10-16 0,4 2-31 15,-3 0-76-15,4 3-123 0,-7 0-173 0,-11 1-137 16,-10 2-600-16</inkml:trace>
  <inkml:trace contextRef="#ctx0" brushRef="#br1" timeOffset="56889.91">13222 10061 1953 0,'0'0'172'0,"0"0"-44"0,0 0 23 15,0 0-7-15,0 0-73 0,0 0-40 0,0 0-31 16,0 0-52-16,0 0-66 0,0 0-86 0,0 0-114 0,0 0-189 15,0 0-756-15</inkml:trace>
  <inkml:trace contextRef="#ctx0" brushRef="#br1" timeOffset="57106.78">13720 9756 2395 0,'0'0'230'15,"0"0"-157"-15,0 0 7 0,0 0 3 16,0 0-34-16,0 0-24 0,0 0-8 0,0 0 2 0,0 0-10 16,-93 119-7-16,74-95 2 0,1 0-7 0,-1 2 0 15,1-3-9-15,0 3-3 0,1-5-15 16,5-2-16-16,2-3-32 0,3-2-51 0,4-1-67 16,2-3-84-16,1-3-120 0,0 2-1394 0</inkml:trace>
  <inkml:trace contextRef="#ctx0" brushRef="#br1" timeOffset="57294.96">13428 9769 2225 0,'0'0'71'0,"0"0"-15"0,0 0 13 16,0 0 14-16,0 0 1 0,0 0-8 0,0 0-4 15,0 0-10-15,0 0-8 0,0 0-16 0,125 86-11 16,-102-67-6-16,-1 0-11 0,4 2-8 15,-4-2-8-15,1 2-20 0,3-1-29 0,-4 0-33 16,-3-3-58-16,-1 1-90 0,-2-4-99 0,1-1-181 16,-6-4-36-16,-2-5-438 0</inkml:trace>
  <inkml:trace contextRef="#ctx0" brushRef="#br1" timeOffset="57539.83">13983 9854 1609 0,'0'0'631'0,"0"0"-623"0,0 0 25 0,0 0 26 15,0 0 19-15,0 0-14 0,0 0-3 0,0 0 2 16,-23 133-7-16,26-109-12 0,1 2-6 0,1-4-5 16,3 0-5-16,-2-3-8 15,2 1-8-15,1-3-4 0,1 2-7 0,1-2-1 16,-1 0-8-16,4-2-22 0,1-2-9 0,-3-3-15 15,6-3-10-15,1-2-16 0,-2-2-38 0,4-2-54 16,-2-1-77-16,-2 0-150 0,-5 0-128 16,-4 0-579-16</inkml:trace>
  <inkml:trace contextRef="#ctx0" brushRef="#br1" timeOffset="57728.93">13848 10113 2417 0,'0'0'157'0,"0"0"-174"0,0 0 25 16,0 0 41-16,0 0 9 0,0 0-16 0,0 0-3 15,116-14-3-15,-84 11-6 0,0-1-16 0,0-1-12 16,1 1 0-16,-2 0-12 0,-1 1-21 16,0-1-43-16,-4 2-90 0,-3 0-141 0,-6 0-242 15,-7 1-816-15</inkml:trace>
  <inkml:trace contextRef="#ctx0" brushRef="#br1" timeOffset="58168.86">14434 10076 2248 0,'0'0'39'0,"0"0"-6"0,0 0 35 0,0 0 28 0,0 0-15 15,0 0-8-15,0 0-7 0,0 0-9 16,0 0-12-16,-32 127-7 0,32-110-3 0,0 2-5 16,1-1-2-16,0-1-10 0,3-1-5 0,0 0 0 15,2-1-1-15,3 0-4 0,0 0 2 0,-1-4-4 16,3 0-4-16,-1-2 4 0,2-2-4 0,0-2 1 16,0-3-1-16,1-2-6 0,2 0-2 15,-3-2-3-15,2-5 2 0,-1-1 2 0,1-2 0 16,-2 0 5-16,1-1-2 0,-1 0 3 15,0 2 0-15,-1 0-1 0,-2 1 2 0,0 1-2 16,-2 1 0-16,-1 3 3 0,-3 0-3 0,-1 1 4 16,0 2 0-16,-2 0 5 0,0 0 11 15,0 4-3-15,0 1 5 0,-4 4-2 0,0 2-9 16,-1 2-1-16,0 1-2 0,-2-1-3 0,2 2 0 0,0 0 0 16,0 0-5-16,-2 1 4 0,3 0-1 15,-2 2-3-15,0 1-1 0,0 0-5 0,0 0 1 16,1-2-12-16,1-2-15 0,3-1-31 0,0-4-45 15,1-2-53-15,0-3-85 0,0-2-143 0,0 0-248 16,1-3-806-16</inkml:trace>
  <inkml:trace contextRef="#ctx0" brushRef="#br1" timeOffset="58449">15017 10085 2537 0,'0'0'-6'0,"0"0"18"0,0 0 20 0,0 0 24 15,0 0 5-15,0 0-16 0,0 0-5 0,0 0-4 16,0 0-14-16,130 14-11 0,-101-14-7 16,1 0-14-16,-1-3-10 0,-3 0-31 0,-1 0-36 15,-5-1-65-15,0 1-107 0,-3-1-188 0,-4 2-150 16,-7 0-630-16</inkml:trace>
  <inkml:trace contextRef="#ctx0" brushRef="#br1" timeOffset="58649.62">15256 9944 1572 0,'0'0'371'0,"0"0"-325"0,0 0 18 0,0 0 24 15,0 0 7-15,0 0-16 0,0 0 2 16,0 0 10-16,123 5-7 0,-106 4-12 0,-1 3-8 16,-2 3-4-16,-3 0-5 0,-4 1-13 0,-2 0-7 15,-4 3-19-15,-1-1-5 0,-2 2-6 0,-8-1-13 0,-4 1-14 16,-2 1-30-16,-4-1-38 0,0 0-57 15,-1-1-74-15,2 1-126 0,7-6-217 0,1-5-718 0</inkml:trace>
  <inkml:trace contextRef="#ctx0" brushRef="#br1" timeOffset="59956.54">16269 10140 1282 0,'0'0'661'0,"0"0"-635"16,0 0 30-16,0 0 16 0,0 0 5 15,0 0-20-15,0 0-14 0,0 0-6 0,0 0-8 16,0 0-8-16,0 0-8 0,0 0 0 0,0 0-3 16,-121-80 1-16,102 80-6 0,-3 0 0 0,-1 4 1 15,-1 1-2-15,1 2 5 0,3 0-1 16,0 0 0-16,5 0-5 0,2-1 0 0,3-2-2 16,2 1-5-16,3 0 1 0,3-2-5 0,2 1-1 15,0 0-2-15,0-1 3 0,2 2-5 16,8-2 0-16,0 2 0 0,1-2-2 0,5 1 4 15,2-2-1-15,1 1 5 0,5 0-5 16,-1 0 6-16,0 3 0 0,2 1 0 0,-1 2 4 16,-2 5-1-16,1 0 3 0,-2 2-2 0,-2 1 8 15,-2 4-3-15,-1 1 1 0,-2 4 9 0,-4 1 5 16,-1 0 4-16,-3 2 7 0,-2 0 3 0,-3 0-2 16,-1-1 2-16,0 1-8 0,-7-1-1 15,-1-3 0-15,-2 0-3 0,-2-3 4 0,-3 1-8 16,-2-3 5-16,0 1-1 0,1-1 3 0,-3-1 9 0,2-3 1 15,2 0-2-15,-2-5-5 0,6 1-7 16,1-5-9-16,4-2-2 0,0-3-1 0,1-2-1 16,2 0-3-16,2-6-2 0,1-3-3 0,0-6-3 15,3-3 2-15,3-3-2 0,6-3 1 16,1-4-2-16,3-2-2 0,-1-3 0 0,6-4-1 16,-2-2 3-16,3-3-6 0,2 0 3 15,-1-2-1-15,4 1-1 0,-1 1 7 0,0-1 0 0,3 4 4 16,-2 1-2-16,0 6 3 15,0 5-3-15,-3 6-2 0,-2 6 3 0,3 4 1 16,-5 7 1-16,-5 1 1 0,2 3 1 0,-5 3-3 0,-1 5 4 16,-2 2 0-16,-2 2-1 0,-5 2 1 15,-1 1 0-15,-1 2 1 0,0-1-3 0,-1 0 7 16,-4 1-5-16,0 2 2 0,-3 0 3 0,2-1-2 16,-1 1 1-16,-1-1 3 0,3 0 0 15,0 0-1-15,3-3 1 0,0-1-6 0,2-3 0 16,0 0-6-16,2-3 1 0,4-2 0 0,3-2 0 15,1-1 6-15,4-3-6 0,-2 0 1 0,5-2-2 16,-1-3-5-16,4-3 5 0,-2-2 2 0,-1 0 5 16,-1-2 0-16,0 0-2 0,-4-2-2 0,4-2-4 15,-2-1 2-15,-2 2 1 0,-1-2 1 16,0 1 0-16,-3-1 2 0,-1 1-2 0,-4 1 1 16,-2 0 2-16,0 1 1 0,-1 3 1 0,0 0 3 15,-3 3 0-15,-4 4-1 0,1 0 1 0,-4 4-4 16,2 0-1-16,-5 1-6 0,1 6 1 15,0 5 0-15,1 1-2 0,0 0 6 0,1 4-5 16,1 1 2-16,2 2-3 0,1-2-2 16,1 0 1-16,1 0 1 0,4-3 1 0,0 1 3 15,0-3-5-15,6-1-1 0,2-3 0 0,0-2-7 16,2-3 5-16,3 0-1 0,2-4-1 0,-2 0 8 16,5 0-5-16,-1-4 5 0,2-1 1 0,2-4-2 15,-1 2 3-15,2-2 2 0,-3-2 0 16,-2 2 2-16,2-2 0 0,0 1 3 0,0-1-3 15,-2 0 2-15,-2 0-2 0,0 0-8 0,-2 3 3 16,-3 2 0-16,2 1 0 0,-3 3 3 0,-2 2-2 16,-1 0 0-16,2 2-3 0,-5 5 4 0,2 1 0 15,-3 2-2-15,0 3 2 0,0 0-2 0,2 0 1 16,-3 1 0-16,1 0 0 0,-2 0-4 16,0-1 0-16,0 0-1 0,0-1 0 0,-2-1-2 15,-4 0 0-15,2-1 1 0,-4 0-1 0,0-1 5 16,3 0-2-16,-2-2 3 0,-1 0-1 0,4-4 2 15,-4-1 3-15,6 0-5 16,-2-2 4-16,2 0-7 0,1-2-1 0,1-3 2 0,0-4-1 16,5 0 1-16,0-1 0 0,4-2 2 15,1 0-2-15,2-3 3 0,3 0-2 0,-2-3 3 16,6-2-3-16,2-1 3 0,-2-1 1 0,1-1-5 16,1 1 4-16,-4 2-2 0,3 3 0 0,-5 3 3 15,-3 5-1-15,-2 5 3 0,-1 4 1 0,-4 0 6 16,0 3 2-16,-3 5 4 0,-1 1-1 15,-1 3-1-15,0 1-2 0,0 1-2 0,0-1-1 16,-2 1-4-16,-1 1 0 0,-3-2-4 0,3-2 0 16,-3 0-4-16,3-3 0 0,1-1-12 0,-3-2-17 15,4-1-26-15,0-3-45 0,0-1-50 0,1 0-83 16,0-2-161-16,0-2-250 0,1 1-804 0</inkml:trace>
  <inkml:trace contextRef="#ctx0" brushRef="#br1" timeOffset="60094.17">17251 10054 1414 0,'0'0'327'0,"0"0"-89"16,0 0 1-16,0 0-35 0,-40-118-80 0,37 105-52 15,3 4-25-15,0 4-28 0,0 0-28 0,6 5-28 0,0 0-53 16,1 4-94-16,1 6-205 0,-4-2-374 16,2-2-449-16</inkml:trace>
  <inkml:trace contextRef="#ctx0" brushRef="#br1" timeOffset="60274.43">17004 10550 2875 0,'0'0'58'0,"0"0"-17"0,0 0 9 16,0 0-3-16,0 0-19 0,-63 121-6 0,61-102-5 0,2-4-8 15,2 1-16-15,3-2-18 0,1-5-14 16,1-1-31-16,-3-4-40 0,3 0-57 15,-3-4-97-15,5 0-143 0,-4 0-225 0,-1 0-794 16</inkml:trace>
  <inkml:trace contextRef="#ctx0" brushRef="#br1" timeOffset="60725.88">17463 10360 1967 0,'0'0'187'0,"0"0"17"0,0 0 5 0,0 0-34 16,0 0-47-16,0 0-22 0,0 0-24 0,0 0-16 15,69-129-15-15,-55 108-15 0,2-3 0 0,0 2-11 16,-1 0-4-16,2-3-4 0,2 0-6 16,-5 0-3-16,5-3-5 0,-6-1-1 0,4-2-2 15,-6 1 2-15,-1-2-4 0,-1 2 2 0,-6 1-7 16,0 6 1-16,-3 0-1 0,0 7-3 0,-4 3 5 16,-5 8-5-16,-2 4-2 0,0 1-1 15,-7 9 4-15,1 7-1 0,-6 6 5 0,2 8 3 16,2 2-1-16,3 5 4 0,0 4-1 0,4 2 2 15,2 1-4-15,2-2 5 0,1 1-1 16,1-1-1-16,3-2 3 0,-1-4-5 0,4-2 4 16,2-3-6-16,1-6 3 0,1-4-7 0,5-3-11 15,1-2-10-15,0-6-28 0,2-4-21 0,-1-2-31 16,1-4-42-16,2 0-63 0,-2-1-94 0,-1-6-219 16,-3 3-240-16,-4-1-223 0</inkml:trace>
  <inkml:trace contextRef="#ctx0" brushRef="#br1" timeOffset="60908.05">17526 10016 2547 0,'0'0'85'16,"0"0"19"-16,0 0 12 0,0 0 6 0,0 0-33 16,0 0-31-16,0 0-6 0,0 0-13 0,0 0-14 15,0 0-8-15,0 0-7 0,0 0-4 0,0 0-9 16,130 21-1-16,-91-22-14 0,1-3-10 0,-1 1-14 15,0-1-24-15,-6 2-26 0,-2 0-62 0,-1-1-134 16,-10 2-374-16,-7 1-881 0</inkml:trace>
  <inkml:trace contextRef="#ctx0" brushRef="#br1" timeOffset="61559.76">12366 11302 2632 0,'0'0'-32'0,"0"0"25"16,0 0 11-16,0 0 29 0,0 0 6 0,0 0-8 15,0 0-12-15,134-60-5 0,-97 50 0 16,-2 1-4-16,2 0-5 0,-2 2-6 0,4 0-15 16,-2 1-33-16,-3 2-66 0,1 2-122 0,-8 2-203 15,-7 0-171-15,-7 0-682 0</inkml:trace>
  <inkml:trace contextRef="#ctx0" brushRef="#br1" timeOffset="61766.14">12479 11412 2632 0,'0'0'-35'0,"0"0"31"15,0 0 28-15,0 0 21 0,0 0-10 0,0 0-21 16,0 0-7-16,135-88-4 0,-99 69-1 0,-3 1-15 16,1 0-21-16,0-1-36 0,-2 3-50 0,-4 1-59 15,-4 1-70-15,-3 2-98 0,-3-1-106 16,-6 5 5-16,-5 2-362 0</inkml:trace>
  <inkml:trace contextRef="#ctx0" brushRef="#br1" timeOffset="61935.45">12796 11044 369 0,'0'0'479'15,"0"0"-124"-15,0 0-36 0,0 0-65 0,0 0-92 16,0 0-63-16,0 0-11 0,0 0 6 0,0 0 17 16,0 0 10-16,0 0-22 0,0 0-13 0,0 0-10 15,90 46-13-15,-65-26-15 0,1 2-22 0,-6 1-11 16,-1 5-9-16,-8 1-2 0,-4 2-2 0,-7 4-12 15,-3-1-19-15,-10 2-24 0,-4 1-28 16,-1-1-33-16,-5-3-40 0,2-2-68 16,5-1-107-16,2-10-184 0,7-8-588 0</inkml:trace>
  <inkml:trace contextRef="#ctx0" brushRef="#br1" timeOffset="62547.15">13238 11400 1311 0,'0'0'452'0,"0"0"-407"15,0 0 45-15,0 0 31 0,0 0 11 0,0 0-26 16,0 0-9-16,0 0-6 0,0 0-15 0,0 0-7 15,0 0-15-15,125 23-7 0,-103-41-9 16,5 1-10-16,-3-2-6 0,-1-2-5 0,-1 0-7 16,-6-1-2-16,-1 3-3 0,-4 0 1 15,-4 0 4-15,-3 1-3 0,-3 2 2 0,-1-1-1 16,-1 1-4-16,-6 1 1 0,-4 2-5 0,0 0 2 16,-4 1-4-16,-1 4-2 0,-2 1-7 0,3 4-2 15,-4 0 3-15,2 3-5 0,-1 3 8 0,3 6-4 16,-3 2 2-16,7 6 2 0,1 1-1 15,1 6 3-15,5 2 1 0,0 2 1 0,2 1 1 16,4 2-1-16,2-2-1 0,2 0 1 16,2-3-2-16,7 2 1 0,0-5 0 0,5-3-3 15,3-1 2-15,2-4-1 0,1-3 0 0,2-1 0 16,0-5 0-16,-3-4-2 0,0-2 2 0,-4 0 4 16,1-5-1-16,-3-4 4 0,-1-2 1 0,0-4 0 15,-2 0 2-15,1-2 1 0,-4 2 0 0,-1-4 3 16,0 2-1-16,2-1 0 0,-4 0 0 15,0-2-3-15,1 2 1 0,-2-1-3 0,1 2-2 16,-2 2 4-16,1 4-7 0,-2 2 4 0,-1 3-1 16,-3 1 0-16,-1 4 4 0,1 1 0 0,-3 0 8 15,1 5 5-15,-1 3 2 0,0 5-1 0,0 1-5 16,0 4-2-16,0-1 1 0,0 1 0 16,0 0 2-16,0 0-2 0,3 0 0 0,0 0-2 15,1 0-6-15,2-1 0 0,1-2-8 0,3-1-7 16,0-3-13-16,2-2-22 0,3-1-17 15,1-4-23-15,5 1-25 0,1-4-11 0,0 0-29 16,4-1-104-16,2 0-226 0,-10 0-80 16,-5-1-444-16</inkml:trace>
  <inkml:trace contextRef="#ctx0" brushRef="#br1" timeOffset="63683.67">14132 11305 1817 0,'0'0'199'15,"0"0"-66"-15,0 0 9 0,0 0-9 0,0 0-57 16,0 0-28-16,0 0 1 0,0 0-4 0,0 0-5 16,0 0-4-16,0 0-1 0,0 0 2 0,-17 135 0 15,23-113-3-15,1-1-5 0,3-2-2 16,1-2-3-16,2 0-3 0,1-6-3 0,0-1-7 16,3-3-5-16,-1-1-4 0,1-4-3 0,2-2 1 15,-3-1 0-15,-1-1 1 0,1-5 2 0,-2-2 0 16,-2-1 1-16,-1-2 2 0,-2-1-3 0,0 0 6 15,-3-1 0-15,-2 0 5 0,-3-3 5 16,-1 0-4-16,0 2-2 0,0-4-4 16,-4-1-7-16,-2 1 1 0,-4-3-1 0,-1 0 0 15,-1 1 2-15,-2 2-6 0,-3 0 2 0,0 1-1 0,0 4-5 16,0 5 6-16,-1 3-2 0,0 4 1 16,3 2 0-16,2 1-1 0,-1 7-1 0,1 2-3 15,5 6 4-15,-2-1-1 0,4 0 1 0,3 2-1 16,3-1 0-16,4-2-4 0,6 0-1 15,2 0-5-15,3-2-9 0,4-3-16 0,2-2-14 16,0-1-14-16,2-3-12 0,-1-1-9 0,-1-1-14 16,-2-1-14-16,0 0-13 0,-2-2-1 15,3-4 18-15,2 1 37 0,4-1 33 0,0-2 23 16,2 0 11-16,1 0-4 0,2 0-7 0,-3-2-2 16,1 1-2-16,-3-2 3 0,3-1 11 0,-3 0 8 15,-3-3 10-15,0 0 12 0,-3 0 16 0,-2 0 23 16,-4 0 24-16,-5 4 23 0,-3 0 16 0,-6 4 2 15,0 4-9-15,-6 0-24 0,-4 3-32 16,-5 0-25-16,-2 5-21 0,-4 4-8 0,-2 3-5 16,-2 2-2-16,-1 4 0 0,-1 2 0 0,2 2 0 15,1 3 5-15,3-1-1 0,1 1 3 16,5 2 6-16,2-2 4 0,4 1 9 0,4-3 0 16,6-1-5-16,-1-4-6 0,7-2-8 0,5-5-3 15,5-4-3-15,0-3 4 0,4-3-4 0,2-1 1 16,-2-6 1-16,2-6-2 0,-2-3-1 0,0-3-1 15,-2 0 0-15,1-3-2 0,-5 2 5 16,-1 0 1-16,-4 0-1 0,-1 1 0 0,-3 2 3 16,-1-1-2-16,-1 0-1 0,0-2 0 0,-2 2-3 15,0 0-1-15,-2 2-2 0,0 3 2 0,0 4-3 16,0 3 3-16,0 3-6 0,0 2-11 0,0 0-3 16,0 6 0-16,0 4 8 0,-2 3 7 15,2 3 6-15,0 2 1 0,0 2-2 0,0-1 4 16,2 2-2-16,3-1-1 0,0 2 0 0,2-4 1 15,1 0-4-15,-1-4-1 0,5-1-2 16,-2-1-1-16,2-4 3 0,1-1 1 0,0-4 3 16,-1-2-1-16,-1-1 3 0,1 0 3 15,0-4 0-15,-2-3 3 0,-1-3 4 0,1 0 1 0,-2-1 2 16,0 0 8-16,1-1-4 0,-1-2 0 16,-1-1-1-16,0-1-8 0,2 0-1 0,1-2-4 15,0 0-1-15,-2-2-4 0,4-2 1 0,-2 3-2 16,-2-1-3-16,3 4-1 0,-4 3-1 0,0 4 3 15,2 5-1-15,-3 1 3 0,-1 2-3 16,1 4 0-16,-2 4 3 0,-1 3 0 0,0 2 3 16,-1 3 0-16,-2 2 0 0,2 1-5 0,2 0 6 15,-2 1-2-15,1-1 0 0,-1-2 2 0,2 1-1 16,1-4 1-16,3-1-1 0,0-2 0 0,1-2-1 16,3-1 1-16,3-2 3 0,3-5 5 15,0 0-2-15,5 0 1 0,-2-7 0 0,3-1-9 16,-1-3 9-16,2 0-3 0,-1-1-2 15,1-1 4-15,-2-1-3 0,0 0 1 0,-2-3-2 16,-1 0 3-16,-3 0-3 0,-2-1 2 0,-1-2-1 16,-3-4 0-16,-2 1-1 0,-3-1-3 0,-1 0 2 15,-4 2-4-15,-1 1 6 0,-1 5 5 0,-5 6 6 16,-3 2 7-16,-1 5 5 0,-2 3-1 16,1 0-8-16,-2 10-1 0,1 1-8 0,2 4-3 15,1 4 1-15,-1 2 4 0,3 2-3 0,2 2 0 16,1 0 1-16,3 1-8 0,1-2 3 0,3-3-4 15,9-1-1-15,6-2-5 0,5-2-7 0,0-2-4 16,7-1-15-16,5-2-29 0,1-2-58 16,3-2-84-16,1-1-116 0,-12-3-363 0,-9 0-827 0</inkml:trace>
  <inkml:trace contextRef="#ctx0" brushRef="#br1" timeOffset="64515.65">12590 12544 2130 0,'0'0'193'0,"0"0"-225"0,0 0 41 16,0 0 41-16,0 0 8 0,0 0-10 0,0 0-17 16,0 0-13-16,0 0-4 0,0 0-4 15,0 0 3-15,0 0 3 0,0 0 1 0,0 0 3 16,-24-105-3-16,18 90-4 0,-3-1-2 0,0 4-5 15,-2 1 5-15,0 2-1 0,-3 3 1 16,-3 1-3-16,-3 4-4 0,1 1-4 0,-1 2-2 16,-1 5 0-16,1 4-2 0,0 2 1 0,4 1-1 15,-1 0 2-15,4 2 1 0,3 1 0 0,3-2 0 16,5 2-3-16,2-1 1 0,1 1 0 0,3 0 0 16,5-2 0-16,2 1 2 0,4-5-3 15,-1-1 4-15,3-4-2 0,-1-3 2 0,5-3 2 16,-3 0 2-16,2-8 9 0,-2-3 0 0,0-3 4 15,-4-3-1-15,4-4-4 0,-5-1 1 0,3-1 1 16,-5-1 5-16,-1-1 5 0,-1-3-2 0,-4 2-2 16,2-1-2-16,-4 0-6 0,2-3-1 15,-3-4-4-15,1-1-2 0,-3-4-2 0,0-1-1 16,0-1 0-16,-2 0-5 0,-5-4 1 0,3 4-4 16,-3 2-1-16,-3 6 3 0,0 8 0 0,1 5 2 15,-1 8 2-15,4 6 2 0,-3 6-5 16,2 3-5-16,0 9-2 0,1 9 2 0,4 6 2 15,-2 7 8-15,8 4 3 0,-2 2-1 0,9 3 3 16,0 0-2-16,4 0-3 0,1 1 3 16,2 0-3-16,-4-4 2 0,5-2 2 0,2-3 3 15,-2-7 0-15,3-2 0 0,5-3-4 0,-2-8-4 16,3-4 0-16,1-2-1 0,-1-6 0 16,0-3-2-16,-1 0 2 0,-1-5-2 0,-2-4 2 15,-3-3 0-15,2-4 0 0,-5 1 0 0,-3-3 0 16,-3-1 1-16,-3 0-1 0,-5-2 2 0,2-1-1 15,-4-3 0-15,-1 0 1 0,-1-1 1 0,-2-2-1 16,-5 1-2-16,-2 3 4 0,-3 4 0 0,2 5 6 16,-2 4 7-16,-3 6 3 0,2 4 3 0,-1 1-4 15,-1 7-1-15,2 6-3 0,3 4-2 16,-1 5 0-16,1 3-2 0,3 3-4 0,6-1 1 16,1 2-6-16,0-2-2 0,7-1 1 0,4-1-4 15,1-5-5-15,7-3-14 0,1-1-25 16,6-4-36-16,2-4-40 0,2-2-59 0,5-4-94 15,-10-2-274-15,-7 0-917 0</inkml:trace>
  <inkml:trace contextRef="#ctx0" brushRef="#br1" timeOffset="65763.87">13622 12175 1816 0,'0'0'115'0,"0"0"-28"15,0 0 50-15,0 0 34 0,0 0-23 16,0 0-38-16,0 0-25 0,0 0-20 0,0 0-20 16,0 0-13-16,0 0-3 0,0 0-4 0,0 0 1 15,0 0-2-15,-42 64 0 0,36-47 2 0,-1 2 5 16,3-2-4-16,-1 1-4 0,4 0-1 15,-1 1-10-15,2-2 1 0,2 1-3 0,5-2-4 16,0-2-6-16,2-1 3 0,5 0-2 0,-1-3-2 16,2 1 6-16,1-4-8 0,5-4 0 15,-2-3-2-15,4 0-6 0,-2-4 5 0,1-7-2 16,-1-2 3-16,0 0 1 0,1-4-3 0,-2-2 1 16,0-1 0-16,0 0-3 0,-4-3 8 0,2-1-1 15,-2-1 2-15,-1-2 5 0,-2-4-6 0,1 0 2 16,-3 0-1-16,-1-1 0 0,-3-2 1 0,-2 0-2 15,-4 0 1-15,-1-2 2 0,0 4-2 16,0 3 1-16,-6 4 2 0,-1 6-8 0,-1 5 8 16,1 5 1-16,0 7-2 0,-3 2 2 0,0 4-6 15,0 6-2-15,-3 7-1 0,2 5 4 0,0 4-1 16,1 2 2-16,4 2 1 0,0 3-3 16,6 0 2-16,0-1 0 0,0 2 0 0,6-1-4 15,-2 0 1-15,6-2-3 0,0 0-6 0,0-5-1 16,3-5-7-16,4-3 0 0,1-4-3 0,-2-3 4 15,2-1-3-15,0-5 3 0,0-2-1 16,-2-2 5-16,1-1 4 0,-2-1 4 0,2-4 8 16,1-4-4-16,-2-1 5 0,3 0 1 15,-3-3 1-15,0 0 4 0,-1-1 0 0,-1-1 3 16,0-3 0-16,0-1 3 0,-2-1-2 0,-2-1 2 16,-2 2-1-16,-1 1 0 0,-3 0-1 0,-1 3-1 15,-3 2 5-15,0 3-3 0,-1 5 5 16,-5 0-2-16,-1 3-5 0,-4 2-3 0,0 0-4 15,-5 5-1-15,2 5-2 0,-3 3-1 0,-1 1-1 16,1 4-1-16,0-1 0 0,0 2 1 0,4 1 0 16,1 1-3-16,2 0 3 0,3-2-1 0,4-2 1 15,2-2-1-15,1-2-2 0,1-2-2 0,4-1 2 16,3-2 0-16,1-2-3 0,3-3 1 0,-1-1-3 16,3-2 0-16,-1 0 0 15,0-5-1-15,1-4 2 0,-1 1-1 0,0-2 1 0,-3-1 3 16,0 2 1-16,-1 0 2 0,-3 1 3 15,-3 1-2-15,0 0 2 0,0 3-1 16,-2-1-1-16,0 2 1 0,1 1-5 0,0 1-2 0,-2 1-2 16,1 0-4-16,-1 0 1 0,4 5 1 0,-1 2 2 15,0 0 2-15,1 2 1 0,0 0 1 0,4 1 3 16,-2 2-1-16,3 0 2 0,1 0-1 16,3 1 1-16,1-2 1 0,-1 2-1 0,4-4 1 15,0-1 0-15,-2-2 0 0,3-2-3 0,-2-3-3 16,1-1 4-16,-4 0-4 0,0-1 7 15,0-6 0-15,-3 0 1 0,-1-1 6 0,0-3-6 16,-5 1 3-16,3 0-1 0,-3-1-1 0,-1 0 2 16,0-1 1-16,2-1 0 0,-4 1-1 0,2-2-3 15,0 0-3-15,2-2 0 0,1 1-4 0,0 1 3 16,2 2 2-16,0 1 0 0,2 3 3 0,-2 3-4 16,5 1-1-16,-3 3-1 0,2 1 0 15,2 0 2-15,-3 6 1 0,3 3 2 0,-4 3-4 16,2 2 2-16,-1 2 0 0,2-1-1 0,0 0 0 15,-1 2-1-15,1-3-1 0,-1-1 1 16,-2 1 1-16,0 0 2 0,-4-1-1 16,-1-1 2-16,-3-1 4 0,-2 1-2 0,0 1 6 0,-5-1-1 15,-2-3 1-15,-4 0 6 0,1-2 2 0,0-3 2 16,-1-3-1-16,2-1-1 0,1 0-2 16,1-3-2-16,-2-4 1 0,3-1-6 0,0-2-2 15,1-2-2-15,2-1-3 0,2-3 0 0,1 0 2 16,0-3-6-16,7-3 2 0,3-3-4 0,3-4-2 15,3-1 1-15,1 0-5 0,0 1 3 16,-1 4 2-16,-1 4 1 0,-2 5 6 0,0 5-2 16,-2 4-2-16,-1 4 2 0,-1 2-2 0,-3 1 4 15,-1 4 4-15,-2 6 0 0,1 1 3 0,-1 2-2 16,-2 1-3-16,-1 2-2 0,1 1-3 16,-1-1 2-16,2 1-4 0,-2-1-4 15,0-1-15-15,2-2-23 0,2-1-30 0,0-3-42 16,2-2-57-16,1-2-83 0,1-4-197 0,-3-1-155 15,0 0-673-15</inkml:trace>
  <inkml:trace contextRef="#ctx0" brushRef="#br1" timeOffset="66418.95">14940 11925 1813 0,'0'0'366'15,"0"0"-288"-15,0 0 3 0,0 0-7 0,0 0-33 16,0 0-41-16,0 0-18 0,0 0-12 0,0 0-25 15,0 0-31-15,0 0-22 0,0 0-15 16,0 0 7-16,81-9 22 0,-66 19 26 0,-3-1 27 16,2 4 26-16,-4-2 19 0,1 1 17 0,-1-2 13 15,2 2 14-15,-2-2 24 0,0-2 22 0,-1 0 19 16,0-2 5-16,-3-3-9 0,2 1-13 0,-1-3-11 16,2-1-7-16,-2 0-11 0,3-5-10 15,-1-2-10-15,0-2-7 0,1-2-4 0,1-3-6 16,1-2-7-16,-1 0-7 0,-2 0-4 0,-1-1-4 15,-2 1 0-15,1 0-3 0,-3-1-2 16,-4 1-1-16,0-2-2 0,0-1 1 0,-1 2-2 16,-8 0 1-16,2 4 0 0,-4 1-3 0,0 3 2 15,-1 4 1-15,-1 5 2 0,0 0 0 16,-1 8-1-16,2 5-2 0,0 6 1 0,4 5-2 16,-2 5-1-16,9 4 5 0,-2 2-2 0,3 6 1 15,-1 4 1-15,1 2-1 0,-1 6-2 0,-1 1 3 16,2 3 3-16,0 3 1 0,0 3 0 0,0-4 2 15,2 2 8-15,1-4 5 0,0-3 9 0,1-6-3 16,3-2-4-16,0-5 1 0,2-5 0 16,2-4-1-16,-2-5-5 0,0-6-2 0,-2-8-8 15,-1-2 1-15,-1-5-1 0,-1-4-5 0,-1-2-1 16,-3 0 4-16,0-2 2 0,0-5 0 0,-5-3 4 16,-3-1-9-16,-5-3-2 0,-1-1 0 15,-6-2-3-15,-1-3 2 0,4-4-3 0,1-1 3 16,1-4-8-16,3-4 1 0,2-3-6 0,6-3-9 15,4-5-3-15,0 0 1 0,7 0 2 16,7-1 3-16,3 2 6 0,5 5 0 0,3 2 2 16,5 8 6-16,-2 4 5 0,-1 4-2 0,-1 6 4 15,0 5-2-15,-2 4-2 0,-3 4 5 0,-4 1-1 16,-1 5 5-16,-3 5 1 0,-2 4 7 0,-1 3 4 16,-5 1-3-16,1 0 3 0,-3 0-7 15,0 0-2-15,1-1-3 0,0-1 3 0,0-3-8 16,-2-1-3-16,2-1-1 0,-3-3-16 0,2-2-11 15,0-2-23-15,1-3-34 0,2-1-42 0,2 0-69 16,-1-3-100-16,2-4-209 0,0 0-118 16,-6 4-620-16</inkml:trace>
  <inkml:trace contextRef="#ctx0" brushRef="#br1" timeOffset="66556.56">15501 12123 806 0,'0'0'427'0,"0"0"-104"0,0 0-6 15,0 0-24-15,0 0-72 0,0 0-63 16,0 0-50-16,-53-123-45 0,53 116-30 0,1 0-20 15,7 0-15-15,-1 2-6 0,5 2-20 16,0-1-28-16,4 4-52 0,-1 0-69 0,1 1-92 16,-1 7-164-16,0 2-113 0,-5-2-339 0,-4-2 635 0</inkml:trace>
  <inkml:trace contextRef="#ctx0" brushRef="#br1" timeOffset="67552.19">15810 12085 1441 0,'0'0'363'0,"0"0"-58"0,0 0-5 15,0 0-77-15,0 0-72 0,0 0-40 0,0 0-27 16,0 0-27-16,0 0-19 0,0 0-12 0,0 0-2 16,0 0-4-16,-121 69-1 0,108-53-1 15,1 1-3-15,1 3 1 0,3-1-2 0,1 1-1 16,2-1-4-16,3 0-2 0,2-2-4 0,0 1 0 16,5-2-3-16,4-3-2 0,4-1 1 0,1-3-6 15,6-1 1-15,-1-3 0 0,3-3-5 16,2-2-2-16,2 0-1 0,1-4-3 0,0-3-3 15,1-1 0-15,2 0-1 0,0-3 7 0,-1 1 5 16,-2-3 7-16,-1 2 1 0,0 0 0 16,-3 0 1-16,-3-1 1 0,-5 0 6 0,1 0 1 15,-5-1 4-15,-4 2 4 0,-2-3 1 0,-2 2 3 16,-3 2-1-16,0 1 1 0,-4 1-5 16,-4 3 0-16,-3 2-3 0,-1 2-5 0,-3 1-1 15,-2 0-3-15,-3 4-2 0,0 4 0 0,0 2 0 16,0 2-2-16,0 2 2 0,0 0 0 0,5-1-1 15,-1 2 2-15,6 0-2 0,0 1 0 0,4-3-1 16,3 1 0-16,3 0-1 0,0-4-2 0,6-2 0 16,4-2-3-16,3-3 3 0,2-2-3 0,0-1 3 15,1 0-1-15,-1-5-1 0,2-3 0 16,-2-1-2-16,4-4 1 0,-4 1-1 0,0 1 3 16,-3 0 2-16,-1 0 3 0,0 1-1 0,-2-1 2 15,-1 2-1-15,1 2 0 0,-3 1 2 16,0 0-4-16,-4 2 4 0,4 1 0 0,-3 3-4 15,-2 0 9-15,4 0-7 0,-1 3 0 0,1 3 2 16,0 1-8-16,2 1 6 0,-3 1 1 16,4 0-2-16,-2 2 4 0,0-1-4 0,2 1 1 15,-1-2 2-15,-1 1-6 0,2-1 6 0,0-1-3 16,-1 1 0-16,1-3 3 0,1-1-3 0,2-2 2 16,-1-1-3-16,2-2 2 0,-2 0-4 15,2 0 2-15,-2 0 0 0,4-6-2 0,-4 0 4 0,0-2-2 16,0 0 3-16,-2-2-2 0,1 1 2 15,0-2 1-15,0-1 0 0,-1 1 0 0,1-3 0 16,2-1 2-16,-1-3-3 0,0 0 4 0,3-2-4 16,0 1-1-16,2 0-2 0,-1-1-2 0,1 3 2 15,-3 3 2-15,1 3 2 0,-1 5 1 16,-2 2-2-16,0 2-2 0,-5 2 0 0,0 0 1 16,-2 2 2-16,-1 4 0 0,-2 0 0 15,0 2 0-15,0 2-2 0,0 1 2 0,0 1-2 16,-1 1 1-16,-2 0 0 0,2 0 0 0,-2 1 4 15,2 0-5-15,0-1 2 0,1 1-1 16,0-3 1-16,0 0 1 0,0 0 0 0,1-3 2 0,3-2-3 16,0-1-1-16,1 0 1 0,1-3-2 15,2 0-1-15,2-2 1 0,0 0 0 0,1 0 2 16,3-4 1-16,2-1 0 0,1 0-2 0,0-2-1 16,2-1 0-16,0-1-2 0,0 0 2 15,-1 0 2-15,0 0-5 0,-1-1 3 0,-1-2-1 16,-2 1 0-16,-3-1-2 0,1-1 3 0,-3 0-3 15,0-4 1-15,1 2 3 0,-4-3-1 0,-1 1-1 16,-1 1-2-16,-1 0 2 0,-3 1-2 0,0-1 4 16,0 6 0-16,-5 2 0 0,1 4 4 0,-4 3-3 15,0 1 2-15,-3 2-6 0,0 6 1 0,0 3 0 16,0 2 1-16,0 3 1 0,-2 3-1 16,2-1-1-16,2 2 1 0,1 1 2 0,-1 1 0 15,1 0 2-15,3 0 0 0,1-1-1 0,3-1-1 16,1-2-1-16,1-3-3 0,7-3-4 15,1-1-2-15,2-2-5 0,1-1-7 0,3-2-2 16,6-3-14-16,-2-1-34 0,4-2-29 0,0 0-62 16,2-2-94-16,-3 0-242 0,-11-1-910 0</inkml:trace>
  <inkml:trace contextRef="#ctx0" brushRef="#br1" timeOffset="69297.56">19076 9562 2378 0,'0'0'-50'0,"0"0"39"16,0 0 11-16,0 0 3 0,0 0 8 15,0 0 8-15,0 0-7 0,0 0 3 0,0 0-1 16,0 0 0-16,-72 132 4 0,81-110-1 16,1-3 1-16,4 0-1 0,5-2-1 0,6-2 0 15,5 0 2-15,4-5 2 0,4-2 2 0,7-3-3 16,3-4-1-16,2-1-1 0,4-1-6 0,-3-6 0 16,7-1-3-16,-3-2 1 0,2-2-1 0,-1-1 2 15,1-4 0-15,-3 0-4 0,4-2-1 16,-4-2-4-16,3-3 0 0,-4 2-3 0,3 0 2 15,0-2-2-15,1 2 1 0,1 0 4 0,3 0-5 16,2 1 5-16,-1 3-6 0,0 1 0 0,0-1 1 16,-1 4 2-16,-3 2 2 0,-5 2-1 0,-2 0-1 15,-8 6-3-15,0 1-1 0,-8 3-3 0,-2 0 3 16,-5 4-3-16,-4 3 2 0,-4 2 6 16,0 2-5-16,-4 1 4 0,-5-1-2 0,-1 3-4 15,0 0 5-15,-4 1 3 0,0 0 0 0,-1 2 5 16,1-2-3-16,3 0-3 0,-1 0-1 15,-1-1-3-15,3-2 5 0,4 1-4 0,1-4 4 16,3 1 4-16,2-1-2 0,1-1 2 0,2-1-4 16,1 1 2-16,0-2 1 0,2-1 7 0,3 0 4 15,3-3-5-15,6-2-3 0,1 0-5 16,6-2-3-16,3-4 1 0,1-1 0 0,4 0-3 16,2 0 1-16,-1-3-1 0,1 3 0 0,-1-1 2 15,-1 2-4-15,0 1 2 0,-5 0-1 0,0 2 3 16,-6 0 0-16,-2 2-2 0,-7 1-1 0,-4 0-1 15,-4 5 1-15,-5 1-2 0,-5 0 5 16,-4 3-3-16,-5 0 3 0,-1 1 3 0,-2 0-1 16,-3 1 0-16,0-2-4 0,2 0 0 0,2-1-3 15,-2-1 4-15,2-1 0 0,0-3 3 0,0 1-1 16,1-2-2-16,0-2 2 0,3 0-4 16,1 0 4-16,1 0-4 0,5 0 0 0,1-3 1 15,2-2-1-15,2 0 1 0,4-4 1 0,4 4 1 16,3-1-2-16,4 0 3 0,1 3 0 0,6-1 0 15,2 2 0-15,7-1 1 0,4 0-1 16,3 1-2-16,4-2 4 0,4 1-1 16,0 0-4-16,3 2-2 0,-4 1 2 0,-4 0-3 0,-4 0 3 15,-5 5 4-15,-4 1-3 0,-5 2 6 0,-4 1 1 16,-3 0 2-16,-4 3 2 0,0-1 5 16,-4-1 3-16,-1 1 3 0,2-1 1 0,0 0-6 15,-2-1-4-15,2-3-5 0,-1 1 2 0,2-2-1 16,2-1 1-16,2-3 0 0,1-1-4 15,0 0 3-15,2 0-4 0,-1-3 2 0,0 0-5 16,0-2 3-16,-1 2 3 0,1-1-6 0,1-2 4 16,4 0-4-16,-2-2-1 0,7 0 1 0,-2-2 3 15,4 1-6-15,-1 0 0 0,-2-1-2 0,-2-2-6 16,-3 0 2-16,-3 0-3 0,-3 0 1 0,-4 0-4 16,0-1 2-16,-5 3 2 0,-4 1-2 0,-4 2 10 15,-1 1-3-15,-7 2 3 0,-4 0 0 16,2 2 2-16,-4 0-7 0,3 0-16 0,-3 1-15 15,2 1-30-15,1 0-29 0,2 0-45 0,-1 1-65 16,-1 2-170-16,2-1-213 16,-5 0-666-16</inkml:trace>
  <inkml:trace contextRef="#ctx0" brushRef="#br1" timeOffset="70515.89">22766 6417 2016 0,'0'0'-25'0,"0"0"42"15,0 0 4-15,0 0 12 0,0 0 9 16,0 0 2-16,0 0 1 0,0 0-1 0,0 0 2 16,0 0-1-16,0 0-4 0,89-120-2 0,-68 112-9 15,0 4-4-15,5 1-3 0,-1 3 0 0,4 0-2 16,-2 2 2-16,-1 6-2 0,3 3-4 0,-6 3 1 16,0 4-3-16,-1 3-5 0,-2 2 2 15,-1 4-3-15,-4 1 3 0,-3 4 1 0,2 2 0 16,-5 2-4-16,-3 2-2 0,1 1-1 15,-3 0-1-15,-4 2 1 0,0 1 0 0,0-1-1 16,0 1-2-16,-9 0-1 0,4 3 2 0,-2 2 3 16,-1 1 7-16,-2 1 1 0,0 1 3 0,0 1-3 15,-1 0-9-15,1-4 2 0,2 2-1 16,-5 2 0-16,4-3 1 0,1 4 2 0,-1-1-3 16,-1-1 5-16,0-3 3 0,3-1-3 0,-2-4 3 15,5-2-7-15,3-3-2 0,1-5-4 0,5-3-1 16,6-6-8-16,2-5-1 0,4-3 4 0,3-5-4 15,0-2 7-15,3-4 0 0,5-1 1 0,-6-3-1 16,5 0 3-16,-1-4-1 0,-3-1-1 16,1-3 0-16,-4-1-2 0,1-2 2 0,0-3-7 15,1-2 6-15,-2-1-2 0,2-3-2 0,-1-1 6 16,-1-1-7-16,-4-1 5 0,-2 3 0 16,-2 4-1-16,-2 1 2 0,-3 4 1 0,0 4-1 0,-5 2 1 15,1 4 0-15,-2 1-3 0,-1 0 2 16,0 6-4-16,-3 6 4 0,-1 7-1 0,-4 5 0 15,-1 3 3-15,-1 5-3 0,-1 2 2 16,1 1 1-16,-2 6 6 0,2 2-3 0,-5 1 2 16,4 6 1-16,-1 1-3 0,0 4 10 0,2 1 2 15,0 4 2-15,0 1-1 0,1 2-2 0,1 2-3 16,-2-1 0-16,2 1-1 0,0-4-3 16,0 1 0-16,-2 0-3 0,6-2 4 0,-1-1-3 15,3-1 3-15,1 0 0 0,-1-3-7 0,2-1 4 16,0-2-2-16,3 0 1 0,2 0 4 0,0-2-6 15,2 1-2-15,-1-2 2 0,2-2-4 0,0 1 4 16,0-4 2-16,-2-2-3 0,1-4 4 0,-2 0-4 16,0-5 2-16,-4-1 0 0,0-4-1 15,-1-2 0-15,-1-2-2 0,-3-5 2 0,-3-1 0 16,-2-4 1-16,-3-2-3 0,-1-1-1 0,-2-4-1 16,1-3 0-16,-4-2-5 0,-1-2-8 15,-2 0-14-15,-3-1-19 0,3-6-18 0,0-1-33 16,2-2-41-16,3-3-44 0,1 2-72 0,6-3-142 15,2 3-213-15,6 5-762 0</inkml:trace>
  <inkml:trace contextRef="#ctx0" brushRef="#br1" timeOffset="71707.02">23782 7975 156 0,'0'0'135'15,"0"0"2"-15,0 0 36 0,0 0 23 16,0 0 10-16,0 0-12 0,0 0-15 0,0 0-11 15,0 0-6-15,0 0-3 0,0 0-8 0,0 0-12 16,0 0-13-16,0 0-20 0,8-98-13 16,-8 95-25-16,0 1-21 0,0 1-13 0,0 0-13 15,2 1-6-15,0 0-6 0,5 0-1 0,5 0-2 16,2 1 0-16,4 3 5 0,4 2-3 0,5 5 0 16,2-1-1-16,2 2-1 0,-1 3 3 0,1 4 5 15,1 3 0-15,-1 2 0 0,2 3-1 0,-2 2-1 16,-1 3-2-16,0 1-1 0,-2 1-1 15,1 0-3-15,-6 4 0 0,3-3 0 0,-5 4 4 16,0 1-3-16,0 0 0 0,-4-1 1 0,-3 3-4 16,0-2 2-16,0 0 0 0,-3 0-3 15,0 1 2-15,-1 0 3 0,0-1-1 0,-2 3 2 0,-2-1 0 16,1 3-3-16,-3 0 4 0,-1 1-3 16,-1 2 4-16,-1-1-5 0,-2 2 0 0,1 1 1 15,0-2-6-15,-4 2 5 0,-2 3-5 16,-4-3 2-16,0 1-2 0,0 1 2 0,-5-2 4 15,0 2-7-15,-4 0 5 0,-2 1 0 0,0 1-3 16,0 1 1-16,-4 0 3 0,-2 0-7 0,-2 3 3 16,0-1-2-16,-2 2-2 0,-3 0 4 15,-3 1-3-15,3 2 6 0,-3 0-6 0,4 2 4 16,-1-2 0-16,1 0-4 0,4 0 6 0,0 0-4 16,2-2 3-16,-2 0-3 0,4 1 1 0,0-2 2 15,2-3 0-15,-1 1 3 0,0-3-2 0,2-4-1 16,1 0-4-16,-2-6-1 0,2 0 0 0,0-6 0 15,4 0 2-15,-3-6-2 0,1-3 4 16,-1-1-2-16,0-5 0 0,4-3-3 0,-3-1-2 16,4-5-2-16,2-3-2 0,0-2-2 0,4-4-11 15,1-2-6-15,3-3-20 0,2 0-19 16,2-8-11-16,1-4-14 0,0-4-9 0,6-5-13 16,2-3-18-16,0-2-22 0,2-1-24 0,-1 0-37 15,0 1-45-15,-3-1-23 0,-3 2-13 0,-3 1 28 16,0 2 60-16,-6 3 67 0,-2 0 70 0,-3 3 51 15,-2 4 30-15,-2 1 20 0,-1 4 33 16,-3 5 48-16,-2 2 61 0,4 2 50 16,-3 9 36-16,2 3-1 0,-1 2-24 0,2 6-28 15,2 3-37-15,3 3-22 0,-1 3-14 0,7 2-16 16,0-2-7-16,5 1-7 0,1-2-15 0,0-1-11 16,1-2-12-16,5 0-11 0,3-3-3 0,1 0-8 15,2-3-8-15,3-4-5 0,2-2-4 16,1-4-2-16,3-4 2 0,4-4-5 0,4-3-2 15,2 0-5-15,1-9-4 0,2-4-1 0,2-5-3 16,4-3 0-16,0-2-2 0,0-2-2 0,2 0-4 16,-1 0-1-16,-1 1-12 0,0-1-14 15,-3-1-20-15,-2 3-41 0,-3 0-54 0,-3 2-77 16,-3 3-142-16,-11 6-287 0,-5 5-816 0</inkml:trace>
  <inkml:trace contextRef="#ctx0" brushRef="#br1" timeOffset="72647.39">21971 12093 2283 0,'0'0'15'0,"0"0"49"15,0 0 24-15,0 0 18 0,0 0-6 0,0 0-43 16,0 0-28-16,0 0-14 0,0 0-1 16,0 0 4-16,0 0 4 0,0 0 0 0,44-64 0 15,-15 62-2-15,1 2-1 0,1 0 0 0,-3 5-6 16,1 4-3-16,-4 3-5 0,-4 0-4 0,-1 4 4 16,-3 0-3-16,-5 2 2 0,-7 1 0 15,-4 1-2-15,-1 2 2 0,-8-1 0 0,-7 3-1 16,-2-4 3-16,-4 1 0 0,0 0-1 0,-4-4 1 15,2-1-1-15,1-2-1 0,2-1 0 0,0-3-1 16,4-1 0-16,5-2 0 0,2-4 0 0,4 0-3 16,3-2-8-16,2-1-5 0,0 0-1 15,6 0-1-15,2-1 12 0,3-3-1 0,5 1 2 16,-1 0-2-16,6 2-3 0,-3 1 2 0,0 0-1 16,1 1 3-16,1 4 0 0,-2 1 1 0,2 0 2 15,-2 2-2-15,0 1 1 0,-1 2 1 16,-3 0 1-16,-4 0-1 0,0 2 4 15,-6 0-2-15,-3 0 2 0,-1 0 1 0,-2 1 1 16,-9 0 3-16,-4 1-2 0,-4-2 3 0,-2 2-3 16,-3 2 5-16,-1-4 1 0,-2 1-3 0,1-1-2 15,-1-2 1-15,-1 2 1 0,3-2 0 0,0 1 7 16,1-2-8-16,2-1-2 0,4-4 0 0,3 0-6 16,2-2 1-16,5-1-3 0,3-1-5 0,5-1-21 15,0 0-18-15,0-1-22 0,2-4-34 16,8-1-53-16,1 0-92 0,5-1-199 0,-5 2-197 15,-2 1-720-15</inkml:trace>
  <inkml:trace contextRef="#ctx0" brushRef="#br1" timeOffset="72855.62">22752 12383 2778 0,'0'0'86'0,"0"0"-83"0,0 0 35 16,0 0 8-16,0 0-4 0,0 0-18 0,0 0-9 16,0 0-4-16,0 0-2 0,0 0-1 0,134-64-9 15,-102 57 1-15,1 0-4 0,-1 1-11 0,-3-1-20 16,-2 2-20-16,2 1-34 0,-6 0-45 0,2 2-64 16,-1 0-118-16,-11 0-299 0,-3 2-842 0</inkml:trace>
  <inkml:trace contextRef="#ctx0" brushRef="#br1" timeOffset="73073.75">23405 12107 2387 0,'0'0'94'0,"0"0"-97"16,0 0 37-16,0 0 29 0,0 0 11 0,0 0-23 15,0 0-18-15,-23 118-12 0,20-88-3 16,0 0-7-16,0 2-11 0,-3-2-4 16,3 1-13-16,-4 2-16 0,3-4-25 0,-4-1-36 15,7-2-52-15,1 0-74 0,0-7-161 0,0-5-195 16,1-6-678-16</inkml:trace>
  <inkml:trace contextRef="#ctx0" brushRef="#br1" timeOffset="73307.22">23634 12171 2374 0,'0'0'47'0,"0"0"23"0,0 0 16 0,0 0 16 0,0 0-23 16,0 0-26-16,0 0-6 0,0 0-5 0,0 0-11 15,0 0-11-15,3 118-4 0,-3-93-7 0,0 1-6 16,-3-1-1-16,-2 0-1 0,-2 1-2 15,-1-3 0-15,2 0-6 0,-2-1-5 0,1-1-14 16,2-3-21-16,3-2-33 0,0-3-59 16,2-4-71-16,0-3-102 0,3-2-203 0,-1-3-96 15,2 0-410-15</inkml:trace>
  <inkml:trace contextRef="#ctx0" brushRef="#br1" timeOffset="73524.67">23334 12185 2176 0,'0'0'51'0,"0"0"41"0,0 0 10 0,0 0 3 15,0 0-13-15,0 0-37 0,0 0 6 16,0 0 9-16,0 0-6 0,0 0-9 0,0 0-12 16,0 0-12-16,116 134-6 0,-89-110-10 0,-2-2-7 15,0 0-6-15,1-1-13 0,-2 0-12 16,-2-5-22-16,-3 0-29 0,1-4-45 0,-5 1-78 15,2-2-94-15,-4-2-186 0,-4-1-131 0,-2-3-512 0</inkml:trace>
  <inkml:trace contextRef="#ctx0" brushRef="#br1" timeOffset="73749.13">24005 12166 2391 0,'0'0'36'0,"0"0"28"0,0 0 20 0,0 0 10 16,0 0-10-16,0 0-24 0,0 0-2 0,0 0-2 15,-29 120-11-15,29-94-10 0,0 2-10 0,3 0-7 16,0 0-5-16,-1-2-5 0,-2 3-7 16,0-4-6-16,0-1-14 0,0 1-7 0,0-4-24 15,-1-1-50-15,0-1-86 0,1-5-150 0,0-4-333 16,0-4-834-16</inkml:trace>
  <inkml:trace contextRef="#ctx0" brushRef="#br1" timeOffset="73990.78">24229 12087 2450 0,'0'0'24'0,"0"0"25"0,0 0 21 0,0 0 13 0,0 0-1 15,0 0-29-15,0 0-6 0,-6 121-7 0,6-88-10 16,0 2-7-16,-2-2-7 0,1 2-6 16,-1-3-4-16,1 0-3 0,-6 0-4 0,4-1-6 15,-4-3-3-15,4-1-12 0,-4-3-21 0,3-3-36 16,1-5-40-16,-1-3-66 0,4-2-93 16,0-3-184-16,0-2-144 0,0-4-568 0</inkml:trace>
  <inkml:trace contextRef="#ctx0" brushRef="#br1" timeOffset="74205.38">23927 12205 2318 0,'0'0'68'0,"0"0"-30"0,0 0 24 15,0 0 22-15,0 0 7 0,0 0-3 0,0 0-7 16,0 0-4-16,0 0-12 0,0 0-15 0,80 127-12 15,-53-102-7-15,-1 1-7 0,-2-1-7 0,3 0-6 16,-1-3-11-16,-3-2-4 0,3-3-15 16,-6-2-28-16,0-2-43 0,-2-2-76 0,-2-2-82 15,3-2-145-15,-9-2-289 0,-1-3-777 0</inkml:trace>
  <inkml:trace contextRef="#ctx0" brushRef="#br1" timeOffset="74357.02">24650 12310 2708 0,'0'0'26'0,"0"0"4"0,0 0 9 0,0 0 6 16,0 0-23-16,0 0-22 0,0 0-18 16,0 0-37-16,0 0-61 0,0 0-98 0,0 0-170 15,0 0-263-15,0 0-789 0</inkml:trace>
  <inkml:trace contextRef="#ctx0" brushRef="#br1" timeOffset="74496.67">24650 12533 2157 0,'0'0'154'0,"0"0"-2"0,0 0 17 16,0 0-31-16,0 0-58 0,0 0-27 0,0 0-17 16,0 0-16-16,0 0-1 0,0 0-21 0,0 0-24 15,0 0-49-15,0 0-121 0,52 19-280 16,-48-19-1080-16</inkml:trace>
  <inkml:trace contextRef="#ctx0" brushRef="#br1" timeOffset="75099.21">19920 13833 2172 0,'0'0'332'15,"0"0"-321"-15,0 0 26 0,0 0 18 0,0 0 12 16,0 0-6-16,0 0-6 0,0 0-7 0,37-131-3 16,-11 115-2-16,1 3-6 0,3 4-10 15,0 3-8-15,0 4-8 0,1 2-6 0,-1 5-4 16,-4 6 1-16,-1 4-4 0,-5 5 1 0,-2 2-1 16,-7 1-1-16,-5 2-1 0,-2 0 0 0,-4 2-2 15,-4-4 2-15,-4 3 1 0,-6-1 4 0,-1 2 1 16,-2-3 0-16,-2 1 3 0,4-2-3 15,-2 0 2-15,3 0 1 0,-1-2-4 16,8-1 1-16,3-3-2 0,3-2 2 0,1-3-1 16,7 0-1-16,5-2-2 0,7-1-3 0,4-3-1 15,4-1-3-15,1-4-14 0,8-1-19 0,0 0-33 16,4-4-59-16,1-4-80 0,-1 1-122 0,-9 2-223 16,-11 0-567-16</inkml:trace>
  <inkml:trace contextRef="#ctx0" brushRef="#br1" timeOffset="75291.72">20953 13807 2585 0,'0'0'40'0,"0"0"6"0,0 0 3 16,0 0-3-16,0 0-28 0,0 0-18 0,0 0-3 15,0 0-8-15,0 0-13 0,0 0-15 0,-132 117-17 16,109-93-13-16,0-1-5 0,0-1-6 0,1 1-2 15,0-2-5-15,1-1-16 16,3-4-29-16,5-2-65 0,3-3-134 0,2-5-119 16,5-3-596-16</inkml:trace>
  <inkml:trace contextRef="#ctx0" brushRef="#br1" timeOffset="75473.85">20729 13859 1952 0,'0'0'250'0,"0"0"-91"15,0 0 17-15,0 0-1 0,0 0-61 0,0 0-53 16,0 0-15-16,0 0 4 0,0 0 0 0,0 0-14 16,0 0-16-16,0 0-7 0,0 0-11 15,110 44-2-15,-89-30-10 0,-1 1-23 0,0-1-19 16,-2 1-35-16,-1-1-59 0,0 1-60 0,-4 0-87 16,-2 1-197-16,1-4-275 0,-6-4-257 0</inkml:trace>
  <inkml:trace contextRef="#ctx0" brushRef="#br1" timeOffset="75675.91">21352 13912 2761 0,'0'0'46'0,"0"0"13"0,0 0 8 15,0 0-2-15,0 0-24 0,0 0-16 0,0 0 2 16,0 0 1-16,0 0-13 0,0 0-7 15,0 0-7-15,19 122-10 0,-9-104 1 0,-2-4-14 16,2-2-21-16,1-1-26 0,0-3-60 0,0-1-89 16,3-4-122-16,-5-1-282 0,-3 0-855 0</inkml:trace>
  <inkml:trace contextRef="#ctx0" brushRef="#br1" timeOffset="75825.92">21362 13652 1841 0,'0'0'102'0,"0"0"-11"0,0 0 6 16,0 0-18-16,0 0-41 0,0 0-53 0,0 0-33 15,0 0-33-15,0 0-84 0,0 0-186 0,0 0-150 16,0 0-586-16</inkml:trace>
  <inkml:trace contextRef="#ctx0" brushRef="#br1" timeOffset="76414.74">21817 13908 1911 0,'0'0'324'0,"0"0"-191"0,0 0 23 15,0 0 4-15,0 0-54 0,0 0-45 16,0 0-21-16,0 0-10 0,0 0-10 0,-132-40-11 16,119 45-5-16,-2 4-3 0,-1 2-1 0,-1 1 2 15,2 5 1-15,1 1 1 0,2 0 0 16,3 2 0-16,3 0-1 0,3-2-2 0,3 0 2 15,0 0-4-15,6-2 1 0,0-2-1 0,2 0-5 16,3-3 0-16,0-2-3 0,0 0-1 0,4-4-2 16,-2-3 3-16,1-1 0 0,1-1 1 15,1-4 2-15,0-4-1 0,2-4 2 0,-3 0 0 16,1-2 4-16,-2 0-1 0,0-1 5 0,-3 0 0 16,-2 1 1-16,-1 1 1 0,-2 0-2 0,-2 1 2 15,0 1-4-15,-2 0 4 0,0 4-1 0,-1-1-1 16,2 2 4-16,-2 1-6 0,0 2-2 0,-1 1-2 15,0 2-1-15,0 0 2 0,2 3 2 16,-2 4 2-16,0 3 1 0,0 1-2 0,0 4-3 16,0 1 2-16,0-1-9 0,0 0 7 0,0 0-3 15,0-1 1-15,4-1 2 0,3-4-4 0,0-1-1 16,3-1-2-16,1-3 3 0,1-2 2 16,-2-1 4-16,3-1 0 0,-3-1 4 0,2-5-2 15,0-2 1-15,-1-1 1 0,1 0-3 0,0-2 9 16,-3 0 1-16,4-1 5 0,-5 1 4 0,1 1-3 15,1-2-3-15,0 0-6 0,-1 1-2 16,3 1-3-16,-2 2-1 0,0 0-1 0,0 2-1 16,-1 2-1-16,-2 1 0 0,1 2 2 15,0 1-1-15,-1 0 3 0,0 2 3 0,0 4 2 16,0 1 3-16,-1 0 2 0,2 4 1 0,-2-1 0 16,0 3 0-16,3 0-4 0,-2-1-1 0,2 1-4 15,1 0-1-15,0-1-6 0,2-2-6 0,1-2-7 16,-1-2-16-16,4-1-12 0,-1-3-24 0,3-1-39 15,2-1-58-15,-2 0-89 0,1-4-196 0,-5 0-175 16,-6 1-712-16</inkml:trace>
  <inkml:trace contextRef="#ctx0" brushRef="#br1" timeOffset="77152.92">22466 13486 1687 0,'0'0'241'15,"0"0"-32"-15,0 0-5 0,0 0-33 0,0 0-57 16,0 0-41-16,0 0-8 0,0 0-4 0,0 0-9 16,0 0-4-16,-10 122-3 0,17-84 1 0,1-1-1 15,1 3-8-15,2-4-6 0,-1-1-6 16,0-2-7-16,1-4-5 0,-2-2-5 0,1-5-2 16,-1-2-2-16,-1-1-1 0,-2-5-1 0,2-3 0 15,-3-3-2-15,1-2 3 0,-2-4-2 0,1-1-3 16,1-1 2-16,2 0-4 0,1-4 5 0,3-2-2 15,0 0 0-15,2-1-1 0,-3 2-2 0,0 1 2 16,-1 1-2-16,0 0 2 0,0 2 2 0,-1 1-3 16,1 0-1-16,1 4 2 0,-2 2-2 15,-3 1 0-15,0 1 1 0,-2 3 0 0,-2 0 0 16,0 1-1-16,-2 0 1 0,-2 0-3 16,-5-2 0-16,-2 3 3 0,-1-4-2 0,-2 1 2 15,0-2 3-15,-2 1 0 0,1-2 2 0,1-2 1 16,-5 1-8-16,6-1-7 0,0-1-7 0,2-1-15 15,4-1-12-15,0-2-11 0,3 1-11 16,2-1-21-16,0 0-17 0,0 0-15 0,0-4-14 16,7-1 2-16,3-1 17 0,4 0 19 0,5-1 20 15,3 0 15-15,4 0-14 0,3 0-21 0,3-2-8 16,2-1 0-16,2-3 20 0,0 3 29 16,3-2 19-16,-1 0 19 0,-3-1 23 0,1-1 29 15,-3 0 39-15,-2 0 37 0,-5-2 30 0,-1 1 14 16,-4-1-1-16,-3 5-10 0,-7 1-12 0,-3 2-10 15,-5 2-11-15,-3 2-16 0,-4 3-21 16,-8 1-23-16,-3 1-18 0,-9 6-14 0,-1 3-5 16,-2 1-1-16,-3 3-1 0,1 1 2 0,1 5 4 15,-3-1 1-15,4 1 1 0,5-1-1 0,1-1-1 16,7 0-4-16,4-2-6 0,5-3-1 0,5-3-4 16,0-1-8-16,8-2 2 0,3-3-6 0,1-2 0 15,7-2 2-15,1-2-2 0,2-5 1 16,3-3-5-16,1-2-1 0,2-2-3 15,-5-2 1-15,5 0 6 0,-7 0 2 0,-1 1 5 16,-3 1 6-16,-2 0 1 0,-4 3 0 0,-2 1 4 16,0 2 0-16,-5 2 4 0,-2 4 4 0,-1 1 2 15,-1 1-1-15,0 1 3 0,0 5-4 0,0 6-1 16,0 0-3-16,-1 2 2 0,1 1-2 16,0-1-3-16,4 1 4 0,1-1-9 0,0-1-3 15,6 1-2-15,-2-3-7 0,1-3-9 0,2-2-18 16,1-1-21-16,3-2-23 0,-3-1-35 0,4-2-67 15,-2 0-147-15,-4-2-298 0,-3 0-837 0</inkml:trace>
  <inkml:trace contextRef="#ctx0" brushRef="#br1" timeOffset="77340.07">23136 13465 2675 0,'0'0'26'16,"0"0"27"-16,0 0 17 0,0 0 8 16,0 0-14-16,-25 130-32 0,37-104-12 0,7-1-12 15,8-3-14-15,6-2-10 0,4-3-22 0,2-1-37 16,3-3-82-16,-2-5-110 0,-9-2-264 0,-12-4-606 16</inkml:trace>
  <inkml:trace contextRef="#ctx0" brushRef="#br1" timeOffset="77557.72">23832 13603 2515 0,'0'0'24'0,"0"0"8"0,0 0 40 0,0 0 14 0,-52 152-19 16,47-118-22-16,1-1-12 0,3 0-9 15,1-2-11-15,0-2-18 0,1-1-5 16,3-5-10-16,3-2-24 0,3-2-48 0,-1-3-68 16,4-2-96-16,0-5-253 0,-3-2-460 15,-3-4 123-15</inkml:trace>
  <inkml:trace contextRef="#ctx0" brushRef="#br1" timeOffset="77778.84">23570 13816 2291 0,'0'0'40'0,"0"0"31"15,0 0 34-15,0 0 22 0,0 0-14 0,0 0-27 16,0 0-13-16,0 0-10 0,128-4-12 0,-95 6-13 16,1 0-11-16,1 0-6 0,1-1-10 0,0 1-7 15,3-2-12-15,-4 0-15 0,2 0-24 16,-5 0-39-16,-2 0-67 0,-1-2-86 0,-6 1-178 15,-5 0-251-15,-6 1-792 0</inkml:trace>
  <inkml:trace contextRef="#ctx0" brushRef="#br1" timeOffset="78215.84">21697 15077 2630 0,'0'0'-2'0,"0"0"20"16,0 0 28-16,0 0 31 0,-1-130 6 0,12 101-17 16,3-4-16-16,-1 3-16 0,-1 1-2 0,0 2 1 15,3 1-7-15,-4 3-3 0,-1 3-4 0,-4 4-2 16,-1 4 2-16,-2 4 0 0,0 5 2 15,-2 2 4-15,-1 1-7 0,0 2-2 0,0 8-5 16,-4 7-5-16,0 7-1 0,-2 6-1 0,-1 4-1 16,3 2-6-16,-1 0 1 0,3 1-4 0,2-2-11 15,0-2-11-15,0 1-24 0,-3-5-33 16,10-1-40-16,-1-2-73 0,4-4-118 0,-2-3-275 16,-1-9-757-16</inkml:trace>
  <inkml:trace contextRef="#ctx0" brushRef="#br1" timeOffset="78392.36">22370 14729 2485 0,'0'0'-17'0,"0"0"-8"16,0 0 17-16,0 0 16 0,0 0-11 0,0 0-22 15,0 0-33-15,0 0-53 0,0 0-76 0,0 0-117 16,0 0-108-16,0 0-34 0,0 0 60 15,0 0-83-15,23-37 427 0</inkml:trace>
  <inkml:trace contextRef="#ctx0" brushRef="#br1" timeOffset="78630.92">22370 14729 210 0,'-55'15'236'0,"54"-12"44"16,0-2 59-16,0 1 12 0,-1-1-38 0,1-1-56 16,0 0-50-16,-1 0-35 0,0 0-27 0,0 0-12 15,-2 0-18-15,4 0-10 0,-1 0-14 0,1 0-14 16,0 0-4-16,0 0-15 0,-3 0-10 15,2 0-5-15,-2 0-16 0,1 0-8 0,-1 0-4 16,-3 1-11-16,0 5 1 0,-3-1 1 0,-2 4-4 16,-2 4 3-16,-1 3-5 0,-5 2-2 15,2 2 3-15,-1 2-5 0,2 2 3 0,-3-1-1 16,4 0-3-16,-1 1 0 0,5-2-7 0,-2 1-13 16,3-1-8-16,3-3-24 0,3-5-22 0,2-1-34 15,2-4-62-15,0-2-74 0,3-2-149 0,1-3-245 16,0 0-804-16</inkml:trace>
  <inkml:trace contextRef="#ctx0" brushRef="#br1" timeOffset="78850.64">22048 14679 1889 0,'0'0'56'0,"0"0"39"0,0 0 22 15,0 0 24-15,0 0-13 0,0 0-19 0,0 0 5 16,0 0 1-16,0 0-12 0,0 0-21 0,0 0-16 16,0 0-17-16,125 97-12 0,-100-73-8 15,4 0-12-15,-4 0-12 0,1 0-7 0,-2-1-12 16,2 0-17-16,-1-3-22 0,-1-1-42 0,-1-2-71 16,-2-3-94-16,0 2-229 0,-5-6-414 0,-6-3-236 0</inkml:trace>
  <inkml:trace contextRef="#ctx0" brushRef="#br1" timeOffset="80304.71">23163 14922 2662 0,'0'0'67'0,"0"0"-60"0,0 0 30 15,0 0 13-15,0 0-6 0,0 0-15 16,0 0-17-16,0 0 0 0,0 0 1 0,0 0-5 16,0 0 1-16,0 0-12 0,0 0-4 0,0 0 2 15,-122-95-7-15,100 107 9 0,-4 1 1 16,1 1 3-16,1-1 1 0,0 2 0 0,5 2 0 16,1-2-1-16,6-1-1 0,2-1 0 0,5-3 2 15,4 0-4-15,1-2 2 0,4-1-6 0,6-3 0 16,3-1-1-16,3-3-4 0,3 0 2 0,1 0-2 15,1-4-1-15,-1-1-8 0,-2-4 1 0,0 2 1 16,-2 0 1-16,0 1 10 0,-3 0 2 16,-2 0 1-16,-1 2 0 0,0 1 0 0,0 2-3 15,-2 0 1-15,0 1 0 0,-3 1 1 0,3 5-1 16,-5 2 1-16,3 2 3 0,-3 2-2 0,1 3 4 16,-2 1 0-16,2-1 0 0,-2 0 2 15,3-2 0-15,0 0-1 0,4-1-2 0,-1-2 3 16,0-2-3-16,2-1 0 0,-1 0 3 0,2-4-1 15,0-2 3-15,1-1 1 0,-2 0 1 16,2 0-4-16,-1-3 2 0,2-2-2 0,2-4 1 16,-4 2-4-16,2 0 3 0,-1-1 0 0,-1-1-3 15,1 0 6-15,-2-2-3 0,1-1 1 0,-2 0-1 16,-1 0-2-16,1-2 1 0,-1 0-2 16,0-2 4-16,-2 1-3 0,-1-1 5 0,-3 2 0 15,0 0-1-15,-2 0 1 0,0 3 1 0,0 0 0 16,-2 0-1-16,0 1 3 0,-3 2-3 0,1 2 1 15,-1 2 1-15,0 2-4 0,1 1-1 0,-3 1-2 16,2 0-1-16,0 0-2 0,-1 3 1 0,1 2 1 16,-3 1 0-16,3 0 0 0,-1-1 2 15,2 2-3-15,0-1-1 0,1 0 1 0,0 0-1 16,0-2 4-16,0 1-2 0,3-2 1 0,0-1-2 16,0-1-2-16,0 1 4 0,4-2-2 15,2 0 2-15,0 0-1 0,0-4 4 0,1 0-5 16,0-2 7-16,-1 0-2 0,1 0-1 0,-2-1 5 15,0-2-2-15,-1 2 2 0,2-1-2 16,-3 0 0-16,1-1 0 0,1-1-1 0,-3-1-1 16,4 1 2-16,-5-2-3 0,3 1 3 0,-3-1 1 15,2-5-2-15,0 2 1 0,-2-2-4 0,2-1 0 16,-1-2 1-16,1 0-2 0,-2-1 3 16,-1-3-4-16,0 3 1 0,0-2 2 0,0 1-2 15,-4 0 1-15,-2 1 0 0,-1 3 1 0,0 3 5 16,-1 3 5-16,-1 5 0 0,-1 4 3 0,0 2-6 15,-3 1-2-15,2 2-3 0,0 5-2 0,-1 3 3 16,2 4-3-16,1 2 4 0,3 4-1 0,-1 2-3 16,3 1 1-16,4 1 2 0,0 2 3 15,0 4 6-15,4-1 3 0,4 2-2 0,-3 1 1 16,1 1-3-16,3-1-3 0,1-2-3 0,-3-1-4 16,2 0-2-16,0-3-1 0,1-2-1 0,0-2 2 15,-1-3-2-15,1 0-2 0,0-3 3 16,1-2-4-16,0-1 3 0,-1-2 2 0,1-2-6 15,1-1 0-15,0-2-3 0,0-3-1 16,-2 0 0-16,2-2 2 0,2-1 0 0,0 0-1 16,-1-4 1-16,0-1 1 0,2-4-1 0,-3 1 3 15,0-2 1-15,3 0 4 0,-4-1-2 0,1 1 1 16,-2-1 0-16,-1-1-5 0,-1-2 7 0,0 2 1 16,-2-2-5-16,3 1 7 0,-3-1-4 15,-1 2-4-15,-1 0 7 0,1 0-2 0,-3-1 0 16,1 1 0-16,0 0-2 0,-3 1-3 0,0 2 5 15,0 1 0-15,0 1 0 0,0 1 1 0,0 4-3 16,-5 0 3-16,3 2-4 0,-3 0 2 16,-1 4 1-16,-3 3 0 0,2 4 1 0,-1 0-1 15,-4 3 0-15,6 1-5 0,-2 1 4 0,2 0-4 16,2 0 2-16,-1 2 6 0,3-1-5 0,0 1 4 16,2 1-1-16,0-1 1 0,0-1 0 0,0-2 0 15,2 0-1-15,2-2-3 0,1-3 0 0,2 1-2 16,0-4 0-16,1 0-2 15,6-2 2-15,-2-1 1 0,4-3 1 0,3 0-1 16,1-1-1-16,1 0-6 0,0-2 4 0,3-4 2 16,-2-1-2-16,-1 1 6 0,-1-1-2 0,2 0-3 15,-4-2 3-15,2 1-2 0,-2-2 1 0,-2 1 0 16,0-2 0-16,-5 1 2 0,2-2-1 0,-4 1 0 16,0-1 2-16,0-3-2 0,-2 3 0 15,-3-3 5-15,1 0-3 0,0 0 2 0,-4-1 0 16,2 1-2-16,-3 0 3 0,0 0-1 0,0 3 1 15,0 3-1-15,-4 4 1 0,-2 2 3 0,0 2-3 16,-3 1-1-16,-1 1 1 0,-1 5-6 0,-3 2 3 16,3 3 0-16,-3 2 0 0,3 2 1 0,2 1-1 15,-2 0 3-15,2 3-1 0,4 0 7 16,0 1 2-16,3 1-5 0,1-1 5 0,1 0-4 16,0 0 0-16,0-1 3 0,1-2-2 0,1-1-4 15,3-2-1-15,1-4 0 0,2 0-5 16,3-3 0-16,2-2-1 0,4 0-2 0,2-3-3 15,2 1 2-15,5-3-5 0,2 0-3 16,2-3-4-16,1-2-15 0,-2-1-23 0,-1-1-47 16,-3 1-77-16,-4 0-140 0,-5 1-374 0,-7 3-837 0</inkml:trace>
  <inkml:trace contextRef="#ctx0" brushRef="#br1" timeOffset="80912.61">19304 15815 2623 0,'0'0'121'0,"0"0"-117"15,0 0 8-15,0 0 26 0,0 0 6 0,0 0 1 16,0 0-21-16,145-39-10 0,-110 35-13 15,2 0-5-15,-1 2-10 0,1 2-24 0,-6 0-46 16,-3 1-80-16,-4 6-142 0,-6-1-344 0,-9-2-826 0</inkml:trace>
  <inkml:trace contextRef="#ctx0" brushRef="#br1" timeOffset="81093.14">19305 16048 2609 0,'0'0'2'0,"0"0"24"0,0 0 18 16,0 0 21-16,0 0-5 0,0 0-19 0,116-32-14 15,-76 19-9-15,3-2-10 0,3-1-14 0,-2 0-22 16,-3 1-42-16,-1 0-53 0,-4 1-63 0,-5 3-111 16,-9 1-273-16,-8 5-748 0</inkml:trace>
  <inkml:trace contextRef="#ctx0" brushRef="#br1" timeOffset="81349.46">19748 15613 1791 0,'0'0'90'0,"0"0"3"16,0 0 38-16,0 0 33 0,0 0-1 0,0 0-30 16,0 0-25-16,0 0-18 0,0 0-21 0,142 13-14 15,-113-2-7-15,-1 2-6 0,-3 2-3 0,3 0-12 16,-6 4-11-16,-2 1-4 0,-2 1-5 15,-7 2-3-15,-4 2 2 0,-6 0-1 0,-2 2-1 16,-9-1-2-16,-8 3 1 0,-1-2-3 0,-3 2-7 16,-4-3 3-16,-2 1-3 0,1-3-1 15,3-3 5-15,-2 0-11 0,3-4-10 0,2-3-22 16,4-2-27-16,5-1-46 0,1-3-67 0,4-3-107 16,6-2-266-16,1-1-486 0,0-2 331 0</inkml:trace>
  <inkml:trace contextRef="#ctx0" brushRef="#br1" timeOffset="81996.62">21381 13729 1784 0,'0'0'13'0,"0"0"35"15,0 0 28-15,0 0 28 0,0 0 10 16,0 0-23-16,0 0-14 0,0 0-14 0,0 0-14 16,0 0-8-16,0 0-8 0,0 0-5 0,0 0-4 15,0 0-7-15,30-90-4 0,-28 90-4 0,1 0-2 16,-1 0 1-16,-2 0 3 0,0 0 4 15,0 0 14-15,0 0 11 0,0 0 6 0,0 0 2 0,-5 0-13 16,-1 3-12-16,-1 1-12 0,-3 1-4 0,0 0-3 16,-2 0-1-16,2-1-1 0,1-1-3 15,1 0 2-15,1-1-3 0,2 0-2 0,-1 0-6 16,2 1-10-16,-1-1-8 0,2 2-19 0,2-1-23 16,0 1-32-16,1 0-43 0,0 4-63 15,0-1-145-15,2-2-198 0,1 0-782 0</inkml:trace>
  <inkml:trace contextRef="#ctx0" brushRef="#br1" timeOffset="82630.58">20659 15845 1798 0,'0'0'52'0,"0"0"39"16,0 0 37-16,0 0 23 0,0 0-5 0,0 0-31 15,0 0-19-15,0 0-11 0,0 0-11 0,0 0-3 16,0 0-12-16,0 0-14 0,0 0-14 15,-38-78-12-15,33 88-12 0,-5 5-7 16,0 4 6-16,0 1-1 0,-1 4 3 0,2 2 1 16,2-1-1-16,1 0-1 0,2 2-1 0,4-2-3 15,0-2-8-15,1 0-1 0,8-2-10 0,2-2-9 16,6-5-21-16,4-1-18 0,1-3-24 0,7-4-28 16,1-3-34-16,2-3-52 0,2-2-67 15,0-5-90-15,-1-1-67 0,-2-1 3 0,0-3 84 16,0 1 108-16,-9 3-24 0,-7 1 255 0</inkml:trace>
  <inkml:trace contextRef="#ctx0" brushRef="#br1" timeOffset="83422.42">21052 15959 0 0,'0'0'235'0,"0"0"75"16,0 0 28-16,0 0 38 0,0 0-35 0,0 0-59 15,0 0-54-15,0 0-44 0,0 0-36 0,0 0-27 16,0 0-28-16,0 0-20 0,0 0-23 0,0 0-8 16,-77-38-15-16,67 59-8 0,4 2-3 15,2 3-7-15,1 0-3 0,0 0 1 0,3 0 2 0,0-1-1 16,4-2 3-16,1 0-3 15,3-2 0-15,1-3-3 0,4-2 0 0,2-3 3 16,-1-3-7-16,4-3 9 0,1-3-3 0,1-3-7 16,0-1 5-16,2-3-1 0,-1-5-2 0,-1-2 5 15,0-4 5-15,0-1-5 0,-5-1 3 0,1-1-1 16,-5 0 0-16,-1-2 3 0,-1 1 2 0,-6 0 5 16,2-3-5-16,-5 0 1 0,0-2-3 0,0 0-3 15,-6-3-4-15,-4 0 0 0,0 0-4 16,-3 3-3-16,-5 0 5 0,0 4-6 0,-4 1 1 15,1 3 0-15,0 4 0 0,-1 5-1 0,-2 4 5 16,2 2 0-16,0 5-5 0,7 5 2 0,-1 4-5 16,2 2-1-16,3 3 5 0,-1 1-4 0,7 1-2 15,3 1 1-15,2 0-3 0,0-2 2 16,7-1 1-16,6-2-1 0,1-3 4 0,3-3-1 16,2-2 5-16,1-2 2 0,1-1-4 0,1-2 6 15,0-2-3-15,-1-2 0 0,-2 0 2 16,1-5 0-16,1-2 0 0,-3-2 0 0,-1-1 4 15,0-4-2-15,3 0 0 0,-1-2-1 16,-1-1 0-16,-1 2-3 0,0-1 3 0,2 1 1 16,-1 1-3-16,-1 0 0 0,1 2-2 0,-2 1 2 15,-2 2-5-15,-1 2 4 0,0 3-3 0,-3 0 0 16,-5 3 6-16,2 1-9 0,-3 0 5 0,-2 0-1 16,1 2-4-16,-3 4 3 0,0 2 2 0,0 1 2 15,0 3-2-15,-3 2 4 0,1 1 1 0,0-1-4 16,0 4 0-16,1 0 0 0,0 3-5 15,1-1 2-15,0-2 2 0,1 0-1 0,5 0-2 16,2-2-4-16,2-2 6 0,4 0-6 0,3 0 10 16,3-4-2-16,6-2-4 0,-3-4 4 15,4-1-8-15,0-3 7 0,2 0-4 0,0-5 1 16,1-3 2-16,1-3-1 0,-2-1 1 0,0-1 2 16,-2-2-2-16,-4 0-1 0,-5 0 5 15,-1-1-4-15,-5-1 6 0,-4 0 2 0,-4-2-3 0,-2 1 3 16,-2-1 0-16,0 1 0 0,-4 2-4 15,-2 0 5-15,-5-1-5 0,0 2 1 0,-1 2 4 16,-1 0-3-16,0 4 1 0,0 2 1 16,1 2-1-16,2 2-2 0,-1 3 2 0,1 0-5 15,2 6 5-15,2 2-5 0,-2 2 5 0,2 4 0 16,2 2-8-16,1 4 6 0,0 1-12 0,2 0 7 16,1 2 0-16,0 2 0 0,3 0 4 0,1-3-5 15,2-2 3-15,2 0-4 0,2-4-2 0,0 1-2 16,4-4-7-16,-1-2-14 0,4-1-9 15,-2-4-24-15,1-2-36 0,-1-1-49 0,3-3-44 16,0 0-10-16,3-4-57 0,3-2-183 0,-8 0-98 16,-4 3-633-16</inkml:trace>
  <inkml:trace contextRef="#ctx0" brushRef="#br1" timeOffset="83921.49">22218 15886 1252 0,'0'0'357'15,"0"0"-168"-15,0 0 18 0,0 0-19 0,0 0-69 16,0 0-38-16,0 0-23 0,0 0-3 0,0 0-9 16,0 0-1-16,0 0 0 0,0 0-7 15,0 0-2-15,0 0-3 0,-30 105-7 0,35-86 1 16,-1-3-4-16,3-1-10 0,2 0 3 0,1-1-11 16,1-3-5-16,4-2 7 0,1 1-7 0,6-5 9 15,0 0-6-15,3-3 0 0,-1-1-3 0,1-1-4 16,-2 0 6-16,1-5-2 0,-3-2-2 0,1-3 2 15,-2 0 0-15,-2 0-2 0,0-3 5 16,-5-1-1-16,-1-2-1 0,-2-1 1 0,-2 0 0 16,-1-4 2-16,1-1-3 0,-3-2 7 0,1-1-5 15,-1-3 1-15,0-2 4 0,1-2-6 16,-1-4 1-16,-1-4 0 0,0-1-3 0,-1-1 2 16,0 0 4-16,-3 0-6 0,0 3 3 0,0 3-4 15,-4 7 1-15,-2 5 2 0,-3 7-2 0,1 5 4 16,0 5-6-16,0 6 8 0,1 1-1 0,-3 8 0 15,1 6 1-15,1 5-4 0,-2 6 3 16,2 5-6-16,2 2 6 0,5 2-4 0,-1 2-2 16,2 2 3-16,0 0 1 0,2 2 0 15,1-3 2-15,4 1 5 0,-1-2-6 0,3-4 1 16,-1-3 4-16,2-1-6 0,4-6-3 0,0-3 0 16,-1-3-7-16,2-2-3 0,0-3 4 0,1-2-3 15,2-3 3-15,-1-2-7 0,1-2-6 0,-3-2-10 16,0 0-15-16,-7 0-8 0,-1-3-23 0,-2-2-15 15,-3 0-21-15,-2-2-21 0,-2-1-31 16,-6-3-59-16,1 1-111 0,-5-1-126 0,3 5-6 16,3 0-302-16</inkml:trace>
  <inkml:trace contextRef="#ctx0" brushRef="#br1" timeOffset="84099.17">22424 15740 1618 0,'0'0'158'0,"0"0"-47"15,0 0 33-15,0 0 10 0,0 0-19 0,137-3-29 16,-103 0-6-16,4-1-13 0,-1 0-15 0,0-1-18 16,1-2-23-16,-1 0-11 0,-3 0-12 0,2 0-7 15,-2 0-8-15,-3 1-16 0,0 1-45 16,-5 0-56-16,-4 2-71 0,-4-1-188 0,-7 3-245 16,-6 0-743-16</inkml:trace>
  <inkml:trace contextRef="#ctx0" brushRef="#br1" timeOffset="85322.48">20000 16552 2634 0,'0'0'-25'0,"0"0"46"0,0 0 12 15,0 0 8-15,0 0 8 0,0 0-1 16,-121 125-15-16,117-97-11 0,-3-2-6 0,6 2-3 15,1-1-6-15,0 0-3 0,5 1-4 0,1-1-5 16,4-4-12-16,0 1-5 0,2-3-27 16,3 0-25-16,0-4-39 0,4-1-73 0,2-1-67 15,6-4-122-15,0-4-167 0,-4-3-272 0,-9-2 368 0</inkml:trace>
  <inkml:trace contextRef="#ctx0" brushRef="#br1" timeOffset="86048.37">20295 16923 2071 0,'0'0'-37'0,"0"0"27"16,0 0 20-16,0 0 65 0,0 0 8 0,0 0-22 16,0 0-3-16,0 0-6 0,0 0-8 0,130-59-12 15,-109 44-8-15,1 1-13 0,-2-2-1 0,0 1 2 16,0 0-4-16,-4-1-1 0,-2 4-2 15,-5-1 3-15,-1 2-1 0,-6 1 10 16,-2 2 6-16,0 0-1 0,-8 1-2 0,-1 1-4 16,-2 3-7-16,-3 1-10 0,-3 2 5 0,-3 1-9 15,0 7 1-15,0 2 4 0,-1 2-1 0,0 1 2 16,1 2-5-16,0-1 4 0,7 0-3 0,-1 0 6 16,6 0-1-16,3-2 0 0,4-1-2 0,1 0 0 15,2 1 0-15,7-1-5 0,2-2 6 16,5 0-5-16,-3-2 5 0,7-1 0 0,0-3 3 15,1 0-2-15,1-3-1 0,3-1 10 0,0-5-6 16,1-3 8-16,-2-1 2 0,2-4 0 0,-2-3 1 16,1 0 6-16,-2-1-4 0,-4-1-3 15,-2-2 3-15,1-1-10 0,0-2 4 0,-5 1 1 16,1-2-1-16,-1 1-1 0,-3-1-4 0,1 0 2 16,-3-1-6-16,0 1 2 0,-2-2-1 0,-2 1 1 15,0-2-4-15,-2-2 5 0,-2 4-2 0,0 0-9 16,0 6 8-16,-1 4-3 0,-4 4 0 15,1 4 9-15,-2 5 3 0,2 3-2 0,-2 0-5 16,0 5-5-16,-2 7-8 0,1 5 3 16,0 6 3-16,0 5 3 0,1 3-4 0,1 4 2 15,3 1 0-15,2 2-6 0,0 0 3 0,0 4 2 16,4-3 2-16,5 0-6 0,0-3 8 0,0-3-10 16,4-5-4-16,1-4 8 0,4-5-12 0,0-2 6 15,2-7 1-15,1-3 0 0,0-4-2 0,3-3 1 16,-1 0 3-16,-3-8-4 0,-2-3 7 15,0-2 2-15,-2-2 4 0,-2-1-1 0,-1 1 5 16,-3-1-2-16,0 0-2 0,-3-1 7 0,-1 0-3 16,-4-2 2-16,-1 0 2 0,-1 1 5 15,0 1-4-15,0 0 5 0,-2 6 2 0,-2 2-4 16,1 3 9-16,2 4 5 0,0 1 1 0,0 1-7 16,0 1-5-16,-1 7-9 0,1 4-6 0,-1 6 1 15,2 3-2-15,0 0-3 0,0 1-1 0,0-1 2 16,5-2-5-16,-1-1 7 0,4-1-6 15,0-2-9-15,-1-1-12 0,1-3-21 0,3 0-27 16,1-4-60-16,1-3-80 0,0-4-146 16,-3 0-273-16,-3 0-798 0</inkml:trace>
  <inkml:trace contextRef="#ctx0" brushRef="#br1" timeOffset="86196.96">21198 16465 2046 0,'0'0'122'0,"0"0"-8"0,0 0 13 16,0 0 2-16,0 0-32 0,0 0-64 0,0 0-27 16,0 0-27-16,0 0-18 0,0 0-35 0,0 0-40 15,0 0-72-15,0 0-134 0,-56-51-221 16,59 55-801-16</inkml:trace>
  <inkml:trace contextRef="#ctx0" brushRef="#br1" timeOffset="86376.82">20798 16569 2181 0,'0'0'11'0,"0"0"2"0,0 0 17 0,0 0 3 16,0 0 10-16,0 0 1 0,0 0-17 0,0 0-6 16,130-10-20-16,-92 6-20 0,2 1-44 0,3 2-70 15,-4 1-109-15,2 0-212 0,-13 0-63 0,-10 2-459 16</inkml:trace>
  <inkml:trace contextRef="#ctx0" brushRef="#br1" timeOffset="87900.77">21477 16712 1370 0,'0'0'203'0,"0"0"-18"15,0 0 1-15,0 0-51 0,0 0-58 0,0 0-23 16,0 0-5-16,0 0-6 0,0 0-5 0,0 0-11 15,-92 128 10-15,91-110-10 0,-1 0 6 16,2 0 5-16,0-3-8 0,4-2-6 0,4-4-13 16,2-2 1-16,4-3-7 0,-1-2 6 15,6-2 1-15,-1-1-6 0,3-8-3 0,1-2-2 16,1-6-2-16,1-2-7 0,3 0 10 0,0-4-8 16,3-1 7-16,-3 0 4 0,1-3 1 0,0 0 0 15,-3-1 0-15,-4 0 11 0,-1-1-7 0,-3-1 10 16,1 1-4-16,-6-1-8 0,1-1 0 0,-5 1-3 15,-2 3 4-15,-4 6-3 0,-2 4 10 0,-1 5-2 16,-4 6 4-16,-1 4-2 0,-1 2-4 16,-1 3-9-16,-2 7-5 0,-1 5-1 0,0 2 0 15,1 5 5-15,0 3-3 0,2 3-3 0,-1 1-1 16,5 0 7-16,0 3-5 0,1 0 6 16,1 1 0-16,1-1-8 0,1-1 5 0,0-5-5 15,0-3 0-15,1-4-7 0,2-3-1 0,3-3 2 16,0-3-4-16,1-5 7 0,-1-1-1 0,0-2 5 15,0-2-1-15,1 0 8 0,0-2 5 16,0-3-5-16,2-3 5 0,-1 0-2 0,2-3-3 16,-3 1-2-16,1-2 6 0,0 0-9 0,1 0 6 15,-2 1 3-15,-1-1-7 0,2 2 6 16,-1 0-4-16,-3 1-1 0,-1 0-3 0,2 2 3 16,-3 4-1-16,0-1-2 0,-2 4 2 0,0 0-2 15,0 0-3-15,0 4-1 0,0 3 5 0,0 1-5 16,0 3 7-16,0 1 1 0,0 2-2 0,-2 0 4 15,2 0-3-15,0 0 0 0,3 0-6 0,4-1 6 16,2 1-5-16,0-1 2 0,2-1 5 16,3-1-3-16,2 0-2 0,2-4-1 15,-1-1-2-15,4-4 3 0,0-1 6 0,2-1-3 0,-2 0 5 16,4-6-6-16,-3-1 1 0,-2-2 2 0,1 0-5 16,-2-4 2-16,0 1-4 0,-4-1 4 15,-3 0 4-15,0-1 3 0,-3 1-1 0,-3-2-2 16,1 0 6-16,-6-2-5 0,-1 3 8 15,0-1 3-15,-3 1-3 0,-4 1 3 0,-1 1-2 16,-1 3-3-16,0 0-2 0,-1 5 6 0,0 1-6 16,-1 3 0-16,1 0-4 0,1 4-2 0,0 3-5 15,2 2-1-15,-1 2 5 0,4 3-7 0,0 1 6 16,-1 2-5-16,5-1 4 0,-2 1-2 16,2 1 2-16,0-1 4 0,0 1-9 0,2-1 5 15,4 0-3-15,-1-1-2 0,1-1 1 0,2-2-1 16,-1-2-6-16,3-4-1 0,0-2-2 0,1-1-6 15,0-2 6-15,1-2-1 0,1 0 11 0,2-2 5 16,4-5 4-16,-1-1 4 0,4-4-7 16,-3-1 4-16,1-1 1 0,0-1-1 0,1 2-2 15,-3-1 1-15,-1-1-6 0,-2-1 2 16,0-1 4-16,-1-3-4 0,0-2 5 0,-4-2-3 0,0-2 2 16,1-2-3-16,-5-1-1 0,-2-2 4 0,0-3-2 15,-3 0 0-15,0 0 5 0,-1-1-4 16,0-1-6-16,-4 6 6 0,1 2-9 15,-2 4 10-15,-1 9 6 0,-2 4-2 0,3 7 7 16,0 2-11-16,0 2 0 0,0 9-10 0,-1 6 0 16,1 5-1-16,-1 6 2 0,2 3 3 0,0 4 4 15,2 1 0-15,0 2-8 0,2-2 7 0,0 3-6 16,5 0 3-16,3 1 2 0,3-1 0 16,3-2-2-16,2-3-5 0,3-5 8 0,0-4-7 15,4-2 2-15,1-2 1 0,-1-4-6 0,1 0 1 16,-3-3 3-16,1-4-1 0,-3-2-5 0,-5-4 5 15,-2-1-6-15,-4-1 3 0,-6 0 7 0,-2-3 3 16,-2-4 4-16,-6-1-8 0,-4-4 6 0,-3 0-9 16,-4-2 3-16,-4 0 5 0,0-1-2 0,-2 0-3 15,-2 0 2-15,-1 0-5 0,4 1-7 16,1 0 7-16,6 3-7 0,1-1 7 0,4 1 3 16,5 3 0-16,2 1 1 0,3 2-7 0,2 2 0 15,0-1-8-15,6 2-1 0,1 0 5 16,4-2 3-16,4 2-5 0,0-1 1 15,4-1-7-15,2 1-14 0,0 0 10 0,-1-1-3 16,0 1 11-16,0-1 10 0,4 1 6 0,0-1 4 16,3-1-4-16,1 2 6 0,3-1-6 0,2 1 5 15,2 1 5-15,-3-1 3 0,2 1-1 0,1 0 2 16,-3-1-1-16,2 2-4 0,1-1 2 0,-3 2 0 16,-1 0 2-16,-2 0-7 0,-6 0 6 15,-3 2-11-15,-6 2 1 0,-7 1 9 0,-3 1-1 16,-4 2 9-16,-6 1-5 0,-7 1 0 0,-5 0-10 15,-1 4 2-15,-6-1-3 0,-1 1-5 0,1 0 2 16,-1 0 0-16,-3 1 3 0,7 0-2 0,-2 2 7 16,1-3-7-16,5 0-1 0,2 0 2 15,6-1-4-15,2-2 2 0,5-1-1 0,3-3 4 16,3-2-8-16,7-4 10 0,4-1-1 0,4-1-8 16,3-8 4-16,5-2-5 0,1-1 5 15,3-4-4-15,4-1 6 0,-5 0-4 0,-1 1-1 0,-2 0 3 16,-3 2-1-16,-7 0 1 0,0 0 2 15,-2 1 3-15,-4 2-2 0,-5 3 11 16,0 4-2-16,-4 1 1 0,-1 3 3 0,1 0-4 16,-1 0 8-16,0 4-7 0,0 4 7 0,0 2-5 15,1 4-2-15,1 1 5 0,1 1-4 0,2 0 1 16,2-1-4-16,0 0 2 0,2-2-8 0,3-2 0 16,1-1-4-16,-1-2-9 0,8-1-6 0,-4-3-6 15,0 1-7-15,2-1-18 0,-3-3-12 16,1-1-27-16,-1 0-24 0,0 0-31 0,-4 0-38 15,-1-1-80-15,-1 1-171 0,-4-1-128 0,-3 1-552 16</inkml:trace>
  <inkml:trace contextRef="#ctx0" brushRef="#br1" timeOffset="88207.13">21335 17592 2558 0,'0'0'149'16,"0"0"-207"-16,0 0 44 0,0 0 41 0,0 0 1 16,0 0 4-16,123-69-20 0,-86 60-28 15,-1 2-21-15,0 3-58 0,0 2-95 0,-3 2-140 16,-10-2-281-16,-8 2-791 0</inkml:trace>
  <inkml:trace contextRef="#ctx0" brushRef="#br1" timeOffset="88375.29">21472 17804 1922 0,'0'0'0'0,"0"0"38"16,0 0 42-16,0 0 20 0,0 0-13 0,0 0-33 16,0 0-20-16,139 2-30 0,-106-5-22 0,1-2-50 15,1 1-68-15,-1 0-107 0,0-1-230 0,-10 1-233 16,-5 3 31-16</inkml:trace>
  <inkml:trace contextRef="#ctx0" brushRef="#br1" timeOffset="88736.28">22334 17813 2120 0,'0'0'27'0,"0"0"17"15,0 0 26-15,0 0 28 0,0 0-19 0,0 0-7 16,0 0-8-16,0 0-27 0,0 0-9 16,60-131-4-16,-47 111-4 0,-3 0-9 0,0 0 9 15,-3 1-11-15,-1-1 6 0,-4 2 9 0,2 1-3 16,-3 3 7-16,1 1-7 0,-2 3 11 0,0 3-7 15,0 4 12-15,0 1 0 0,-3 2-9 16,-1 2-6-16,2 5-7 0,-3 5-7 0,0 5-12 16,2 4 8-16,0 5-10 0,2 0 4 0,1 1 2 15,0 0 1-15,0-2-8 0,5 1-4 16,1-4 4-16,0 2-16 0,3-5-3 0,2-2-25 16,-1-4-35-16,2-3-59 0,5-1-83 0,-1-7-122 15,0-2-297-15,-8 0-779 0</inkml:trace>
  <inkml:trace contextRef="#ctx0" brushRef="#br1" timeOffset="88906.8">22573 17339 2071 0,'0'0'143'16,"0"0"10"-16,0 0 20 0,0 0-26 0,0 0-44 15,0 0-44-15,0 0-27 0,0 0-23 0,0 0-5 16,0 0-16-16,0 0-9 0,0 0-19 0,0 0-43 15,0 0-74-15,-50 19-111 0,58-8-244 16,-2-4-760-16</inkml:trace>
  <inkml:trace contextRef="#ctx0" brushRef="#br1" timeOffset="90229.96">22081 17195 1540 0,'0'0'50'0,"0"0"54"15,0 0 30-15,0 0 17 0,0 0-12 0,0 0-51 16,0 0-44-16,0 0-26 0,0 0-7 0,0 0-17 16,0 0 17-16,-46 32-7 0,46-15-8 15,0-2 1-15,0 0-11 0,0-1-5 0,0 2-27 16,0-3-28-16,0 1-53 0,0 0-65 0,0-3-91 16,0 0-116-16,0-3-22 0,-1-2-167 15,1-3 470-15</inkml:trace>
  <inkml:trace contextRef="#ctx0" brushRef="#br1" timeOffset="90415.46">22175 17261 1154 0,'0'0'383'0,"0"0"-158"0,0 0 17 0,0 0 2 16,0 0-36-16,0 0-65 0,0 0-50 0,0 0-33 15,0 0-39-15,0 0-15 0,0 0 3 0,0 0-11 16,0 0 9-16,0 0-6 0,-10 54-16 0,10-35-27 15,-2 1-35-15,1 0-58 0,0 0-88 16,-2 1-119-16,2-3-249 0,0-7-722 0</inkml:trace>
  <inkml:trace contextRef="#ctx0" brushRef="#br1" timeOffset="91363.78">22973 17717 500 0,'0'0'87'0,"0"0"-9"0,0 0 48 16,0 0 30-16,0 0-3 0,0 0-32 16,0 0 2-16,0 0 14 0,0 0 14 0,0 0 18 15,0 0-38-15,0 0-29 0,0 0-9 0,45-47-21 16,-39 34 5-16,-1 3-18 0,-3-1-4 0,1 2-7 16,-2 1-1-16,-1 1 4 0,0-1-10 15,-4 0-2-15,-1 1-10 0,-2 1-9 0,-3 0-12 16,-1 2 2-16,-2 0-12 0,-3 2 0 0,1 2 2 15,-2 1-8-15,-3 5-2 0,0 3-6 0,-3 2 11 16,4 0-7-16,0 1 10 0,1 2 0 16,5 2-7-16,-2-1 4 0,5 2-1 0,3-1-3 15,2 2-7-15,3-1 5 0,2-2-12 0,0-1-1 16,7-2 7-16,2-2-7 0,3-1 5 16,0-4 0-16,5-1 11 0,-3-2-7 0,1-2 15 15,1 0 3-15,2-7-4 0,-2-3 9 0,2-3-1 0,-3-1 2 16,0 0-9-16,-2 1 7 15,-2-1-9-15,-1 0 10 0,-4 1 5 0,3 1-7 16,-5-2 6-16,1 2-15 0,-4 2 13 0,2 2-8 16,-1-1 5-16,-2 5 3 0,1 0-2 0,-1 1-3 15,0 2 5-15,0 1-8 0,0 0-17 0,0 0 3 16,0 3-14-16,0 2 11 0,0 3 7 0,0 5 6 16,0 2 1-16,0 3-10 0,0 0 6 0,0 1-13 15,4-1 8-15,0 0-2 0,3-2-5 16,2-1 4-16,2-2 3 0,-1-1 1 0,0-2-6 15,1-3 11-15,-1 0-7 0,0-4 11 0,2-2 2 16,-2-1 10-16,3-1 0 0,-2-5-1 16,0-6 11-16,3 1-13 0,-3-4 7 0,4-1-5 15,-1-2 1-15,-4 1-5 0,5 0 4 0,-4 0 1 16,3-1-6-16,-3 0 9 0,1 0-10 0,2-5 5 16,0 3-4-16,1 0-1 0,-2 1-3 15,0 3-1-15,-2 4 9 0,-3 4-6 0,-5 3 7 16,5 3-5-16,-7 2 6 0,-1 0 3 0,1 0 20 15,-1 2 4-15,0 8-11 0,0 1 8 16,0 5-24-16,0-1 1 0,0 3-1 0,0-1-5 16,0 1-1-16,0 0-10 0,4-1 7 0,1 0-8 15,1-2 4-15,1-1-2 0,1-4 1 0,2 1-8 16,3-4-9-16,1-2-1 0,3-1-25 0,4-4-13 16,3-2-32-16,-1-7-67 0,2-2-106 0,1-3-217 15,-6 1-172-15,-7 5-301 0</inkml:trace>
  <inkml:trace contextRef="#ctx0" brushRef="#br1" timeOffset="91797.44">23699 17194 2201 0,'0'0'62'15,"0"0"28"-15,0 0 9 0,0 0 16 0,0 0-31 16,0 0-12-16,0 0-2 0,0 0-6 0,-15 139-14 15,23-109-12-15,0 5-1 0,-2 1-18 16,-2-1 11-16,2 2-12 0,-1-2-15 0,-3-3 4 16,1-1-9-16,2-5 6 0,-3-2-5 0,5-6 3 15,-3-4-10-15,3-4-2 0,-3-3 5 0,2-2-6 16,-4-2-4-16,4-2-1 0,-4-1 9 0,3 0-3 16,2-2 15-16,2-5-7 0,1-5-2 0,2 0-5 15,1-2-3-15,0-1 11 0,0 2-12 16,-2 2 15-16,2 1-9 0,-1 2-3 0,2 1 6 15,-1 3-2-15,1 3-2 0,0 1 0 0,-4 0 6 16,-1 2-7-16,0 4 9 0,-5 2-4 0,0 1 2 16,-2 3-2-16,-2 0 6 0,-2 2 0 0,-3-1-5 15,-5-2 8-15,0 2-9 0,-2-1 9 16,-4 2-4-16,1-2 5 0,-4 2-6 0,1-1-2 16,-3-1 12-16,1 1-9 0,3-3 12 0,-1-2-3 15,1-2-4-15,4-1-3 0,3-4 2 0,0-1 0 16,2 0-6-16,3-1 1 0,0-3-5 15,3-2-3-15,-1-2-27 0,2-1-26 0,1-1-75 16,4-4-83-16,3-1-100 0,6 0-219 16,-1 4-112-16,-4 4-325 0</inkml:trace>
  <inkml:trace contextRef="#ctx0" brushRef="#br1" timeOffset="92264.91">24230 17572 2021 0,'0'0'122'0,"0"0"16"16,0 0 6-16,0 0-47 0,0 0-46 0,0 0-18 15,0 0-18-15,0 0 9 0,0 0 1 16,0 0 0-16,0 0 1 0,0 0-7 0,0 0-9 16,0 0-10-16,-46-20 9 0,33 27-11 0,-1 1 6 15,-2 4 0-15,2 0-6 0,-3 3 3 0,3 1 1 16,-1 2 5-16,4 0-9 0,2 0 8 0,3 0-4 15,1-1-4-15,4 1 3 0,1-3-1 16,1 0-6-16,6-2-1 0,4-2 13 0,2-3-16 16,2-1 8-16,0-3-2 0,1-2-2 15,-1-2 3-15,1 0-2 0,-1-3 12 0,0-6-13 16,-1 1 13-16,1-4-4 0,-3 1-6 0,1-2 5 16,-1 0 0-16,-3 0 1 0,-1-3-4 0,1 1 12 15,-1 1-9-15,-3 0 3 0,0-1 1 0,0 0-2 16,-1-1-1-16,-2 1 8 0,-1 1 1 0,-1 2-9 15,0 3 10-15,0 3-5 0,0 0 1 16,0 3-1-16,0 3 3 0,-2 0-11 0,1 0 2 16,-3 5 6-16,1 3-13 0,2 2 9 0,0 3-9 15,-3 3 2-15,3 1-2 0,-1 2 2 16,1-1 4-16,1 0-11 0,0-3 5 0,0 0-9 16,0-1-3-16,4-1-9 0,1-3 0 0,4-2-21 15,-2-2-7-15,3-2-5 0,-1-2-36 0,2-2-26 16,1 0-58-16,0-4-81 0,0-5-147 15,-2 2-137-15,-2 1-447 0</inkml:trace>
  <inkml:trace contextRef="#ctx0" brushRef="#br1" timeOffset="92494.03">24190 17212 2487 0,'0'0'-6'16,"0"0"22"-16,0 0 35 0,0 0 3 0,0 0-1 15,0 0-11-15,43 121-12 0,-16-112-8 0,3 0-11 16,2-4-5-16,3-1-23 0,-4-4-21 16,-4 0-44-16,-1 0-76 0,-6-1-85 0,-2-4-208 15,-5 0-200-15,-7 2-475 0</inkml:trace>
  <inkml:trace contextRef="#ctx0" brushRef="#br1" timeOffset="92710.79">24716 16997 2299 0,'0'0'53'15,"0"0"31"-15,0 0 21 0,0 0 3 0,0 0-36 16,4 120-30-16,-4-93-9 0,-4 0-14 16,1-1-5-16,-4-3-15 0,-1-1 2 0,3-3-14 15,-2-2-27-15,1-3-16 0,2-2-55 0,3-3-62 16,1-2-84-16,0-3-140 0,0-2-184 0,1-2-523 0</inkml:trace>
  <inkml:trace contextRef="#ctx0" brushRef="#br1" timeOffset="92907.87">24898 17044 1449 0,'0'0'559'0,"0"0"-376"0,0 0 9 16,0 0-10-16,0 0-57 0,0 0-51 16,0 0-7-16,0 0-12 0,0 0-15 0,0 0-7 15,-38 123-7-15,31-100-13 0,-1-1-7 0,-1-1 5 16,-2 1-15-16,1-1 10 0,1-2-18 0,-1 0-36 15,2-4-51-15,2 0-104 0,1-4-143 0,3-1-332 16,-1-5-813-16</inkml:trace>
  <inkml:trace contextRef="#ctx0" brushRef="#br1" timeOffset="93381.3">24971 16783 1191 0,'0'0'407'0,"0"0"-334"15,0 0 53-15,0 0 39 0,0 0 34 16,0 0-24-16,0 0-33 0,0 0-9 0,0 0-28 16,0 0-11-16,0 0-19 0,61 129-5 0,-51-97-8 15,1 3-15-15,-3 4 1 0,0 1-14 16,-5 3 0-16,2 2-7 0,-2-1-4 0,-2-2-8 15,-1 0-8-15,0-1 3 0,-1-3-12 16,-3 1 5-16,-3 0-5 0,-1 0 7 0,-1 0-11 16,-1 1 10-16,1-1-11 0,-1-5-9 0,-2-1 7 15,1-1-9-15,2-2 14 0,-3 2-14 0,-2-3 8 16,-2-1-16-16,-1 0-9 0,2-5 7 0,-2-3-17 16,2-3-7-16,-1-2-9 0,-4 3-2 15,-2 1-28-15,0 1-11 0,-6 1-51 0,0 1-79 16,-1 0-128-16,6-6-255 0,10-5-704 0</inkml:trace>
  <inkml:trace contextRef="#ctx0" brushRef="#br1" timeOffset="105198.17">1091 8316 2122 0,'0'0'260'0,"0"0"-296"0,0 0 20 0,0 0 41 16,0 0 22-16,0 0-4 0,0 0-9 0,0 0-1 16,0 0 2-16,-47 142-4 0,50-116-9 0,6 1-4 15,-5-2-7-15,4-2-4 0,0-1 0 0,0-2-1 16,2-1-3-16,-3-1-2 0,3-2-1 0,-2 0-4 15,1-4-1-15,0 0-7 0,0-3-9 16,1-1-13-16,-1-2-18 0,1-3-18 0,3-1-23 16,-3-2-12-16,2 0-29 0,-2 0-39 0,2-3-56 15,2-4-70-15,0-2-73 0,-4 1 1 16,-4 2-308-16</inkml:trace>
  <inkml:trace contextRef="#ctx0" brushRef="#br1" timeOffset="105390.71">1098 8460 2266 0,'0'0'-91'0,"0"0"54"15,0 0 82-15,0 0 55 0,0 0-11 0,0 0-50 16,0 0-28-16,0 0-11 0,0 0-1 0,0 0-5 16,0 0-1-16,0 0-5 0,0 0-4 0,0 0-3 15,10 94-11-15,20-102-11 0,3-3-30 0,6-4-41 16,-3 0-76-16,0-1-87 0,-2 1-98 0,-9 5-60 15,-12 3-405-15</inkml:trace>
  <inkml:trace contextRef="#ctx0" brushRef="#br1" timeOffset="105591.94">917 8286 2417 0,'0'0'-86'0,"0"0"24"16,0 0 41-16,0 0 45 0,0 0-9 0,0 0-16 16,0 0-8-16,0 0 1 0,0 0 0 15,0 0-3-15,0 0 3 0,159 76-35 0,-108-76-55 16,2-7-89-16,-1-1-105 0,2 0-85 0,-13 1-50 16,-16 1-391-16</inkml:trace>
  <inkml:trace contextRef="#ctx0" brushRef="#br1" timeOffset="106597.64">1333 8835 1945 0,'0'0'161'0,"0"0"-370"0,0 0 91 0,0 0 174 16,0 0 60-16,0 0-72 0,0 0-21 0,0 0 4 15,0 0 0-15,0 0-7 0,0 0-12 16,0 0 1-16,115-140-2 0,-91 117-3 0,-2 2 2 16,-2 5-6-16,-1 1 0 0,-4 5 3 0,1 1-7 15,-5 4-2-15,1 1-4 0,-3 4-3 0,0 0 1 16,-3 0 1-16,-1 3 0 0,-2 1 6 0,0 2 4 15,0 2 11-15,-2 0 5 0,0 3 3 0,0 0 2 16,0 2-7-16,2 1-1 0,-2-2-3 0,2 2-1 16,-2 0-3-16,4-2 1 0,0 0 0 15,1 0 2-15,0-4 4 0,2-1 1 16,2-1-2-16,0-2 0 0,0-3 0 0,1-1 6 0,0 0 3 16,1-5 9-16,1-3 1 0,1-1 0 15,-2-2-2-15,0-3-5 0,4 1-7 0,-5-1-1 16,-2 1-2-16,2-1 0 0,-3 0 1 0,-4 0-3 15,5 0-1-15,-4 0-3 0,0 3-1 16,-3-1-1-16,2 2-2 0,-1 2 1 0,-2 0-3 16,1 3-1-16,-1 2 2 0,-1 2-3 0,2 1-3 15,-2 0-7-15,0 0-10 0,0 4-1 0,1 1 5 16,1 2 12-16,1 2 12 0,-3 4 5 16,5-1-2-16,0 3-7 0,0 2-4 0,0-2-2 15,3 2-2-15,0-2 2 0,-1-2-1 0,3 0 0 16,5 0-1-16,-2-4 1 0,-1-1 2 0,5-1 0 15,-4-3 3-15,4-1 1 0,-5-2 2 0,1-1 5 16,-3 0 9-16,0-3 7 0,-2-1 6 16,-1 0 4-16,-4-2-2 0,-1 0 1 0,0-2 0 15,-2 0-2-15,0 0-7 0,0-3-4 0,0 2-6 16,0-1-5-16,-3-2-2 0,0 0-6 0,-3-4 0 16,-2 3-6-16,1-3 0 0,-2 0-2 0,-2-1-8 15,-3-1 0-15,0 2-8 0,-2-3 1 16,1 6 5-16,0 1 7 0,1 3 5 0,2 3 3 15,2 3-1-15,1 2-3 0,4 1-4 16,0 0-6-16,-1 0-4 0,2 5-5 0,2 1 4 16,-2 2 4-16,1 2 0 0,1 0 5 0,2 0-5 15,0 0 5-15,0 1 1 0,3-2 7 0,3 1 5 16,-1 0 1-16,2-2 7 0,1 1-5 16,-1-2 4-16,-1 0-1 0,2-3-1 0,0 1-3 15,-2-1 5-15,1-1-1 0,0-1-1 0,-4 0 2 16,6 0-3-16,-6-1 2 0,4 0-3 0,-4-1 4 15,1 0-1-15,0 0 0 0,2 0 6 0,-2 0-3 16,-1 0 2-16,3 0 0 0,-2-2-3 16,3 0-3-16,-2-2 2 0,2 1-2 0,1-2-1 15,-2 0 1-15,0 1-3 0,3-2 2 0,-3 1-2 16,-1 1 0-16,2-1 1 0,-3 1 1 0,3 1 1 16,-5 0 0-16,1 1-2 0,0-1-2 0,1 2 2 15,-3-1-3-15,1 1 3 0,2 0-3 16,-1-1-2-16,-2 1-1 0,0-1-1 15,6 1 2-15,-5 0-2 0,-1 1 6 0,0-2-6 16,2 2 0-16,0 0 1 0,-2 0-7 0,-1 0 0 16,0 0-8-16,0 0-11 0,0 0-14 0,0 0-19 15,0 0-33-15,-1 0-35 0,0 2-51 0,-3 1-69 16,1 1-131-16,0 1-112 0,-3-1-376 0,4-1 623 0</inkml:trace>
  <inkml:trace contextRef="#ctx0" brushRef="#br1" timeOffset="108035.25">2326 8640 911 0,'0'0'87'0,"0"0"-29"0,0 0 68 15,0 0 34-15,0 0-21 0,0 0-46 0,0 0-10 16,0 0 8-16,0 0 10 0,0 0 1 0,0 0-1 16,0 0-7-16,0 0-7 0,0 0-5 0,9-84-5 15,-9 74-7-15,-3 1-9 0,-1 1-9 16,-1 0-13-16,0 0-2 0,-3 2-6 0,3 0-3 16,-3 3-3-16,0 2-9 0,-3 0-5 0,1 1-11 15,-1 0-3-15,-2 5-6 0,-2 5 0 16,2 0-1-16,3 2 0 0,0 4 3 0,-1 2-2 15,4-1 1-15,4 4 0 0,0 1 3 16,1 1-2-16,2 3 5 0,2-3-4 0,0 0-1 16,1-2-4-16,5-3-4 0,1-1 1 0,0-3-8 15,1-3 2-15,3-2-2 0,-3-2-2 0,1-2 7 16,1-4 5-16,-2-1 9 0,1 0 10 0,3-7 6 16,-3-2 1-16,1-3-3 0,-1-3-1 0,0-1 0 15,0-1 0-15,-3 0 2 0,0-2 2 16,-4 2-4-16,-2-3 1 0,2 1-5 0,-1 0-4 15,-3-2-1-15,0-3-3 0,0 1 0 0,0 0-6 16,0 2 5-16,0 6-1 0,0 2 3 0,0 5 8 16,0 3-6-16,-1 4-4 0,-1 1-11 0,1 0-17 15,1 5-3-15,0 3 6 0,0 3 10 16,0 5 17-16,0 2 4 0,1 1 1 0,2 1-1 16,0 0-5-16,4 0 3 0,0-2-3 0,2 0 0 15,3-2 2-15,0 0-2 0,2-1 2 16,2-2-2-16,3-3 4 0,-2-1-2 0,3-2 4 15,-2-2 0-15,0-3-1 0,2-1 5 16,-5-1 2-16,1 0 5 0,-4-5 8 0,3-2-5 16,-3-3-1-16,-1-1-4 0,-1 0-5 0,-1-1 3 15,0 0-4-15,-3 0-2 0,2-2 2 0,-1 0-5 16,-3 0 2-16,2-3-3 0,-2 2-6 0,3-1 4 16,-4 0 1-16,1 1 1 0,1 1 2 0,-4 2-1 15,1 0-3-15,-2 5 0 0,0 2 2 16,0 3 3-16,0 2-1 0,0 0-1 0,0 0-7 15,0 0-6-15,0 2-1 0,0 2-3 0,-1 2 5 16,-1-1 3-16,2 4 3 0,-2 0 6 0,1 2 0 16,-1 1 1-16,4-1 0 0,-2 2-1 15,0-1 3-15,0 1-3 0,3 0 0 0,0 0 1 16,2-2 2-16,0 0-1 0,2 0 3 0,-2-1-1 16,1-1-2-16,3 2 3 0,-1-1 3 0,1-1-3 15,1 0 0-15,3 0-1 0,-1-4-5 16,3 0 1-16,0-1-1 0,3-3 3 0,-5 0 1 15,4-1 1-15,-4 0 3 0,-1-5-4 0,5-2 1 16,-4-1-4-16,2-1-3 0,-1-1 3 16,-2 0 1-16,3 0 4 0,-3 0 0 0,0-4-1 15,-2 1-4-15,2-2-1 0,-1 0-2 0,-1-2 2 16,1-1-3-16,-2 2 3 0,-1-3 3 0,-1 3-3 16,-5 1 9-16,-1 1-1 0,-1 4 6 0,-1 0 4 15,-7 3 3-15,3 2 6 0,-4 2 1 0,-1 2 2 16,-1 1-5-16,-1 0-6 0,-2 4-6 15,3 3-6-15,1 1-5 0,-1 1-2 0,1 3-1 16,1-1-4-16,0 3 2 0,4 1-2 0,-1 2-1 16,4 0 1-16,1 2 2 0,1-2-2 0,0 1-1 15,2-2-6-15,5 2-7 0,-2-4-3 16,5-1-9-16,0-1 2 0,1-2-2 0,6 0 4 16,2-3 10-16,1-2 3 0,3-2 6 0,5-2 3 15,-2-1-2-15,4 0 3 0,0-5 4 0,4-1 0 16,-2-1 1-16,-1-2 0 0,1 0-1 15,-1-2 0-15,-1 1-1 0,1-1 4 0,-2 0-3 16,0 0 0-16,-3-1 3 0,-1 1-5 0,-3-1 4 16,-4 1 0-16,-4 0 3 0,-4 2 1 15,-1-1 8-15,-6 2 8 0,-3 0 2 0,0 0 2 16,-4 1-3-16,-6 1 1 0,-1 2 1 0,-4 2 4 16,0 2-5-16,-4 0-5 0,2 5-3 15,1 1-6-15,-2 1 0 0,0 1-5 0,5 0 1 0,-1 0-3 16,1 1 0-16,3 1 0 0,-1 2-3 0,2-2 2 15,3 2-3-15,-1-1 1 0,-1 1-3 16,6-3 2-16,1-2-9 0,1-3-7 0,0 0-8 16,3-3-7-16,6-1 1 0,-1 0 5 0,2 0 10 15,0-3 5-15,2-1 10 0,-1 0 2 16,0 1 0-16,-1 1 0 0,0 1-1 0,-2 1 0 16,3 0-3-16,-1 0 5 0,1 0-5 0,1 3-2 15,3 1 2-15,-2-1-2 0,3-1-4 0,0 1-7 16,2-2-26-16,1-1-27 0,1 0-24 15,1 0-45-15,1 0-14 0,1 0-41 0,5 0-77 16,1 0-108-16,-9 0-121 0,-5 0-584 0</inkml:trace>
  <inkml:trace contextRef="#ctx0" brushRef="#br1" timeOffset="108931.75">4297 8566 2460 0,'0'0'-239'0,"0"0"75"15,0 0 135-15,0 0 150 0,0 0-17 0,0 0-58 16,32 148-15-16,-21-109 2 0,2-3 5 15,3 2-1-15,-3 0-4 0,2-1-13 0,-2-3-2 16,-3 0-7-16,-2-4-7 0,-4-2 0 0,2-3 0 16,-3-1-1-16,-3-4 8 0,0-3 3 0,-3-3 4 15,-4-3 11-15,-1-4 2 0,2-1 2 0,-4-5 3 16,0-1-3-16,-1 0 2 0,-5-6-8 16,4-3-2-16,-6-3-8 0,5-1-7 0,-4-4 0 15,5-1-2-15,1-4-1 0,-2-4-2 0,5-1 1 16,1 0-9-16,4-2 1 0,1-2-7 15,1 1-6-15,4 1-1 0,5 0-2 0,2 1-3 0,4 1-4 16,-1 4 0-16,5 2-4 0,-2 3 2 16,-1 4 3-16,-1 3 2 0,0 4 1 0,-2 3 0 15,-2 3 5-15,0 1-3 0,-3 1 4 0,-2 5 0 16,1 1-2-16,-3 0 6 0,-2-1 4 0,0 3 8 16,-1-1 4-16,0 1 7 15,0 0-3-15,-2 0 1 0,-2-3-3 0,-2 1-1 0,2 0-4 16,-2-1-2-16,5-2 0 0,-2 0-6 15,3-2 0-15,0-1-8 0,0-1-1 0,1 0-5 16,3 0 1-16,3 0 6 0,1-1-2 0,2-5 9 16,2-1 1-16,0-2 0 0,6-2 4 0,-4-2-3 15,5-1 3-15,-3 0 1 0,0 1 0 0,1-2 1 16,-2 0 3-16,0 0 0 0,-2-2 2 16,-1 0 2-16,2 1 3 0,-3 0 3 0,-2-1 2 15,-2 0 1-15,1-1-2 0,-2 2 3 0,-2 1 2 16,-4 3 10-16,0 1 8 0,0 4 8 0,0 4 12 15,-2 1-8-15,-4 2-6 0,2 0-15 0,-5 1-20 16,0 4-6-16,0 3-4 0,0 2 1 0,-2 1 2 16,1 2-1-16,2 0-2 0,-1 4-3 15,2-1-1-15,-1 0-2 0,5 1 0 0,-2 1 1 16,3-1 1-16,2 1-3 0,0 0-1 0,0-3-6 16,6-1-7-16,0-2-4 0,7-3-3 15,1-1 4-15,3-3 2 0,0-3 7 16,5-2 5-16,-1 0 2 0,1-6 6 0,1-2 2 15,-2-1 1-15,1-1 2 0,-1-2 2 0,-2 0 0 16,0 0 3-16,-1-1-1 0,-5 1 0 0,4-1 2 16,-4 0-2-16,-1 0 3 0,2-1-2 0,-3 3 2 15,-1 0-2-15,-2 2 3 0,-2 2 4 0,1 2 0 16,-4 3 2-16,1 1 2 0,-1 1 2 16,-3 0-1-16,0 1-2 0,0 2-2 0,0 2-5 15,0 2 6-15,0 1 4 0,1 3-2 0,-1 0 0 16,1 1-8-16,-1 0-4 0,1 1-3 0,0-2-6 15,1 0 1-15,4 1-8 0,-1-1-13 0,1-2-18 16,3-1-34-16,0-1-37 0,1 0-56 16,4-2-62-16,5 0-57 0,2-2-102 0,-1-2-131 0,-6-1-584 15</inkml:trace>
  <inkml:trace contextRef="#ctx0" brushRef="#br1" timeOffset="110428.17">5661 8391 2725 0,'0'0'-69'0,"0"0"8"0,0 0 67 0,0 0 68 16,0 0-13-16,0 0-46 0,0 0 0 15,0 0 6-15,0 0 11 0,-74 135 2 0,73-109-6 16,1 1-8-16,0-5-6 0,4 2-6 0,5-4-5 15,6 0 2-15,0 0-5 0,3-7 0 16,1 0-4-16,3-5-3 0,1-2-1 0,-2-4-2 0,5-2 2 16,-2 0 4-16,1-7 3 0,-1-1 2 15,-1-1 5-15,-3-4-1 0,0 2 5 0,-1-3 1 16,-1 0-3-16,-2-3 5 0,2-2-5 0,-1-1-1 16,-1-3 0-16,1-4-3 0,0-1-5 0,-2-5 0 15,2 0-4-15,-3-4-1 0,2 0-2 16,-2 0 0-16,-4-1-1 0,0 1-2 15,0 1 6-15,-1 0-5 0,-5 4-1 0,0 0 4 16,-2 7-4-16,-2 2 6 0,0 6 4 0,-3 3 2 16,-4 6 1-16,-2 4 1 0,-2 4-3 0,-1 0 1 15,-3 4 2-15,1 5 0 0,-4 4 0 0,5 3-2 16,-2 1 3-16,2 6-1 0,2-1 6 0,3 4 1 16,3 0 0-16,-2 4 1 0,5 1-6 15,0 0-1-15,0 1-4 0,2-1-1 0,2-2 1 16,2-1-4-16,4-1-4 0,3-2-6 0,1-4-4 15,7-1-8-15,-2 0 1 0,3-6-1 0,1-1-3 16,-2-3 5-16,2-3-4 0,-1-3-2 0,1-1 2 16,1-3 2-16,1 0 2 0,-3-4 7 15,4-2 6-15,-3-2 8 0,-5-2 3 0,3-1 1 16,-5-1 2-16,1-1-3 0,-3-2 3 0,-1 0 2 16,-2 0-2-16,-2-2 4 15,-3 1-1-15,0-1-1 0,-2 2 1 0,-4 0 0 0,2 1-1 16,-4 1 2-16,-2 4 4 0,-1 3 3 0,-3 3 2 15,1 2 0-15,-2 1-3 0,-1 1-7 16,0 5 0-16,-1 3-2 0,0 2-2 0,-1 2 3 16,1 1-3-16,1 2 3 0,1 2-3 0,0 1 5 15,3 0-1-15,0 1-1 0,3-2 0 0,-1 1 1 16,3-4-6-16,3 2-3 0,0-4-4 0,1-4-8 16,5-1 2-16,3-4-2 0,3-2 1 0,2-2 6 15,0 0 6-15,3-2 5 0,1-4 2 16,0-5 6-16,-2 1-1 0,0-4 2 0,-3 0 8 15,-1 2 5-15,-4-2-1 0,1 0 1 0,-4-1-3 16,1 1-14-16,-3-1 4 0,0 1-9 0,-3 0-3 16,0 2 2-16,0 2-6 0,0 0 1 15,0 3-1-15,0 4 2 0,-3 0-7 0,1 3-10 16,-1 0-8-16,1 2-4 0,-1 5 4 0,0 3 8 16,1 3 11-16,-2 0 1 0,2 3 6 0,0 2-2 15,1 0 0-15,1-1-1 0,0 1 0 16,0-2-3-16,4-1-4 0,2-3 2 0,2 1-5 15,3-3 1-15,0-2 4 0,1-3 3 16,4 0 3-16,-1-3 7 0,2-2 4 0,-1 0 1 16,0 0 11-16,3-5 4 0,-3 0 7 0,1-3 1 15,-1 0 3-15,-3-2-1 0,-2 1-7 0,-2-1 3 16,-1-1-9-16,-4-2-3 0,3-2-4 0,-4-2-2 16,1 2-8-16,1 0-2 0,0 1 0 0,-1 1-8 15,-2 2 8-15,0 4-3 0,0 1-1 0,1 1 0 16,-1 3-8-16,-1 2-4 0,5 0-4 15,-2 1 0-15,1 5 3 0,0 1 6 0,-1 1 2 16,2 0 6-16,1 2-3 0,0 1 5 0,0 0-1 16,1 2-6-16,-2-1 9 0,4 2-4 0,-3 0 3 15,3 0 3-15,4-2-3 0,-1 1-1 16,-1 0-1-16,2-1 2 0,0-1 1 0,-4-1 5 16,-4-2-2-16,-4 0 2 0,0 0 5 15,-2-3 8-15,-4 0 5 0,-6-1-5 0,-3-1-4 16,-8-1-11-16,2-1-4 0,-7 0-3 0,1-1 1 15,-1 0-3-15,4 0-2 0,2 0 7 0,4-1-4 16,5 0 4-16,2 0-6 0,4 0-7 16,2 0-19-16,3-1-14 0,0 2-6 0,7-1-6 15,1 0 15-15,5-1 6 0,2-2 4 0,3 1 4 16,3-1-1-16,1 0 0 0,0-1 8 0,1-1 8 16,1 2 5-16,1-3 6 0,1 1 5 0,2-1 6 15,2 0 0-15,1 0 4 0,0 0 6 16,3-1 1-16,-6 0 11 0,1-2 1 0,-5 0-2 15,-2-2-2-15,-1 2-5 0,-3 0-4 0,-3 1-4 16,-5 1 2-16,-2 3 5 0,-4 1 10 0,-6 1 9 16,2 0 3-16,-5 2-9 0,-3 1-10 0,-2 0-16 15,-2 0-11-15,-5 1-1 0,-1 3-5 16,0-1 6-16,-2 3-3 0,0-1 3 0,2 2-3 16,-2 3-2-16,4 0 4 0,-2 2-2 0,5 1 3 15,-2 0 1-15,4-1 0 0,3-1-1 16,2 0 2-16,2-2-7 0,3-1-3 0,1-3-2 15,2 0-7-15,6-2 4 0,4-1 2 0,2-2 5 16,1 0 1-16,2-2 2 0,-1-2 4 16,2-2-2-16,-2-1 3 0,-1 1 0 0,0-1 0 15,-3 0 0-15,1 1 2 0,-5 0-1 0,1 1-3 16,1 3 4-16,-5-1-2 0,0 0 3 0,0 3 5 16,0 0-4-16,-1 0-1 0,3 5 1 0,0 2-3 15,0 1 3-15,1 1-1 0,3 1-2 0,-1 0 3 16,0 0-6-16,3 0 2 0,1 0-3 0,0-1-14 15,1-2-3-15,1-1-22 0,3-1-26 16,-1-1-33-16,3-2-73 0,-1-2-72 0,1 0-67 16,-6 0-191-16,-3 0-801 0</inkml:trace>
  <inkml:trace contextRef="#ctx0" brushRef="#br1" timeOffset="111009.06">8076 8538 1945 0,'0'0'-106'16,"0"0"33"-16,0 0 73 0,0 0 73 15,0 0-43-15,0 0-75 0,0 0-49 0,0 0-73 16,0 0-84-16,0 0-113 0,0 0-49 15,0 0-122-15</inkml:trace>
  <inkml:trace contextRef="#ctx0" brushRef="#br1" timeOffset="111418.6">8090 8083 1806 0,'0'0'80'0,"0"0"43"0,0 0 52 15,0 0 28-15,0 0-32 0,0 0-56 0,0 0-35 16,0 0-21-16,0 0-22 0,0 0-12 16,0 0-1-16,0 0-5 0,0 0 0 0,7 21-4 15,-7-3-6-15,0 0-6 0,0 0-3 0,-5 2-8 16,2-3-10-16,-4 2-15 0,4-3-23 0,-1-1-27 15,1-3-48-15,3 1-53 0,3-4-82 0,4-3-93 16,2-2-82-16,4-3-43 0,-4-1-326 16,-1 0 720-16</inkml:trace>
  <inkml:trace contextRef="#ctx0" brushRef="#br1" timeOffset="111591.17">8272 8107 456 0,'0'0'170'0,"0"0"48"15,0 0 72-15,0 0 40 0,0 0-36 16,0 0-53-16,0 0-39 0,0 0-32 0,0 0-40 15,0 0-41-15,0 0-26 0,0 0-24 0,0 0-6 16,0 0-15-16,-35-5-9 0,33 23-2 16,2-2-9-16,0 2-3 0,0 2-9 0,0-2-16 15,0 3-31-15,0-2-38 0,2 0-60 0,0 2-79 16,1 2-95-16,-2-4-112 0,1-3-48 0,1-7-387 0</inkml:trace>
  <inkml:trace contextRef="#ctx0" brushRef="#br1" timeOffset="111963.86">8355 8621 2118 0,'0'0'5'0,"0"0"10"15,0 0 72-15,0 0 32 0,0 0-48 0,0 0-40 16,0 0-6-16,0 0 6 0,0 0-1 16,0 0 7-16,0 0-1 0,0 0 0 0,119-116 0 15,-104 97-4-15,-1 1-3 0,0 0-3 0,-5-1-5 16,-2-1-7-16,-1 4-1 0,-1-1-5 0,-2 2 1 16,-2 5 0-16,-1 2 4 0,-1 3 6 15,1 3 2-15,-1 2 3 0,-2 0-9 0,-1 4-6 16,0 4-3-16,-2 2-5 0,2 6 0 0,-3 1 0 15,5 4 1-15,-2 2-1 0,1-1 2 0,3 0-2 16,0 0-2-16,0-1-2 0,1-3-1 0,5-2-6 16,-2-1-9-16,3-3-10 0,4-1-27 0,-3-3-31 15,2-4-46-15,2-1-70 0,2-3-100 16,1 0-151-16,-3-5-108 0,-3 2-529 16</inkml:trace>
  <inkml:trace contextRef="#ctx0" brushRef="#br1" timeOffset="112098.69">8689 8202 734 0,'0'0'687'0,"0"0"-513"16,0 0 24-16,0 0 25 0,0 0-21 0,0 0-104 15,0 0-60-15,0 0-34 0,0 0-25 16,0 0-24-16,0 0-47 0,0 0-94 0,0 0-117 16,0 0-155-16,-32-69-406 0,37 75 475 0</inkml:trace>
  <inkml:trace contextRef="#ctx0" brushRef="#br1" timeOffset="112731.92">8903 8413 1145 0,'0'0'396'0,"0"0"-343"0,0 0 83 0,0 0 84 16,0 0-35-16,0 0-59 0,0 0-9 0,0 0-7 16,0 0-23-16,0 0-21 0,0 0-12 0,0 0-1 15,0 0-5-15,0 0-4 0,-8-36-6 16,2 35-6-16,-2 0-11 0,-1 1-10 0,-3 0-2 15,-3 3-8-15,1 3-1 0,-3 1 3 16,0 1-4-16,1 1-3 0,1 3 0 0,2 1-3 16,1 4 1-16,3-2 2 0,3 1 1 0,0 0 0 15,4-2-3-15,0-1 1 0,2-1-3 0,2-3-3 16,2 0 2-16,4 0-3 0,-1-1 2 0,2-1 3 16,2-3 3-16,2-1-1 0,1-2-2 0,1-1-2 15,0-2-2-15,1-3 3 0,-3-3 3 0,2-2 3 16,-1 1 1-16,-3-3 4 0,-1 1 0 15,0-1-1-15,-2-1 4 0,-4 0-4 0,2 0 1 16,-4 1-1-16,0-2-1 0,-1 2-2 0,-1 2-1 16,0 2 1-16,0 2-2 0,0 1 2 0,0 3-1 15,0 1-8-15,0 1-9 0,-1 0 0 16,0 5-1-16,0 3 7 0,-1 1 9 0,-1 1 0 16,1 3 1-16,1 3 1 0,0-1 1 0,1 0-3 15,0 1 2-15,0-2-2 0,5-1-2 16,2-2 2-16,1 0-4 0,3-3 3 0,0-2-2 15,2-2 4-15,0-3 5 0,0-1-2 0,1 0 5 16,3-3-1-16,-2-4 2 0,-1-2 3 16,6-1 2-16,-7 1 4 0,5-3 3 0,-7 1-1 15,5 0-2-15,-3-2-3 0,-1-1-5 0,-2 0 1 16,-1 2-5-16,2-2 2 0,-3 0-1 0,-2 1-3 16,0 3 2-16,2 1-3 0,-5 3 2 0,1 3-4 15,-1 0 4-15,-2 3-1 0,-1 0 3 0,0 0 7 16,0 4 2-16,0 3 1 0,0 1-4 15,0 1-2-15,0 0-5 0,0 1 4 0,0 1-1 16,1-1 1-16,4 1-2 0,0-2-1 16,4 0 1-16,-2 0-4 0,3 0 4 0,4 0-5 0,-1-4 0 15,5-1 0-15,1-1-5 0,1-1-3 16,-1-2-15-16,-1 0-9 0,0 0-33 0,-1 0-54 16,-1-2-81-16,-3-1-112 0,-1-2-150 0,-5 3-106 15,-3 0-566-15</inkml:trace>
  <inkml:trace contextRef="#ctx0" brushRef="#br1" timeOffset="113535.21">9447 7974 2127 0,'0'0'0'0,"0"0"22"15,0 0 54-15,0 0 39 0,0 0-22 0,0 0-26 16,0 0-1-16,5 132-3 0,-3-103-1 0,3 3-6 15,-2 0-9-15,3-1-12 0,-2 1-8 16,-2-3-8-16,1-2-12 0,1 0 3 0,-3-4-5 16,1-3 0-16,2-4-2 0,1-4-3 0,-4-2-2 15,2 0-3-15,0-6 4 0,0-1-4 16,-1-3 4-16,4 0 4 0,0-1 4 0,1-6-1 16,2-2 1-16,1-1-1 0,2 0-7 0,-1-1 7 15,1 0-6-15,2 2 0 0,-2 1 2 0,0 2 0 16,1 1 1-16,1 3-2 0,-1 2 1 15,0 0-4-15,2 4 2 0,-3 5 0 0,3 1 1 16,-1 2-1-16,0 0 2 0,-2 3-1 0,0 1-3 16,-1 1 4-16,-3 2-4 0,-2-1 2 15,2 0-4-15,-6-1 4 0,0-1 0 0,-2-2-2 16,0 1 7-16,-4-3-6 0,-7-1 1 0,-4-1 2 16,0-1-3-16,-6 0 0 0,1-2 1 0,-3-3-4 15,-1 1 1-15,1-2-1 0,4 0-7 0,-2-3-3 16,6 0-13-16,1 0-7 0,4-4-12 0,6-2-17 15,1-3-13-15,3 0-22 0,1-2-18 16,6 0-29-16,5-2-36 0,3 0-46 0,1-1-40 16,2-3 1-16,3 3 41 0,4-1 52 0,0-2 49 15,3 3 53-15,2 0 24 0,1 1 30 0,0 1 31 16,1 1 11-16,-1-1 19 0,1 1 23 16,-4-2 30-16,0 3 19 0,-5 1 15 0,-5 0 2 15,-5 4 4-15,-5 1 12 0,-6 0 10 0,-2 3 0 16,-4 1-21-16,-9 0-29 0,-5 1-28 15,-5 5-14-15,-2 0-7 0,3 2-7 0,-4 3-5 16,3 3-6-16,2-1 0 0,3 1 2 0,3 1-3 16,0 0-1-16,5 2-3 0,2 0-7 0,3-1-5 15,2-2-8-15,3-1-7 0,1-2-2 16,1-3-7-16,8-1 2 0,3-3-2 0,4-1 0 16,4-3 3-16,2 0-7 0,5-4-1 0,-1-3-5 15,-2-2-1-15,2-2 1 0,-5-1 4 0,-2-1 5 16,-3-2 0-16,-5 1 3 0,-2 1-3 0,-3-1 1 15,0 2-1-15,-1 2 1 0,-3 1-2 0,-2 1 2 16,-1 5 4-16,0 0-1 0,0 3 5 16,0 0-5-16,0 1 3 0,-1 6-4 0,-2 0 3 15,-3 3 0-15,3 2-5 0,-3 1 1 16,3 2-3-16,0-1 1 0,-1 2 3 0,2 0-2 16,2-3-3-16,-1 0-1 0,1-1-7 0,0-3-4 15,1-1-6-15,5-1-14 0,0-1-18 16,3-3-32-16,2-2-35 0,1-1-45 0,3 0-63 15,-4-5-85-15,0-2-97 0,3-3-50 0,-7 5 48 16,0 0-111-16</inkml:trace>
  <inkml:trace contextRef="#ctx0" brushRef="#br1" timeOffset="113717.77">9938 8057 1847 0,'0'0'707'0,"0"0"-652"0,0 0 4 16,0 0 17-16,0 0 2 0,0 0-35 0,0 0-17 16,0 0-5-16,3 128-8 0,24-112-6 15,0-1-12-15,4-3-11 0,4-3-21 0,-4-3-38 16,0-1-65-16,0-3-98 0,-2-2-139 0,-9 0-175 16,-9 0-681-16</inkml:trace>
  <inkml:trace contextRef="#ctx0" brushRef="#br1" timeOffset="113937.67">10479 7827 2568 0,'0'0'-11'0,"0"0"16"16,0 0 48-16,0 0 13 0,0 0-22 0,0 0-18 15,-30 123-9-15,29-103-1 0,0-3-12 0,1 2-13 16,0-4-24-16,0 0-34 0,0-1-62 0,0-2-88 16,0-2-118-16,2-1-167 0,1-2-451 15,0-3 410-15</inkml:trace>
  <inkml:trace contextRef="#ctx0" brushRef="#br1" timeOffset="114124.22">10632 7870 2215 0,'0'0'40'0,"0"0"-10"0,0 0 29 0,0 0 10 15,0 0-12-15,0 0-6 0,0 0 6 0,0 0-1 16,0 0-18-16,-61 138-17 0,51-113-14 0,1-3-18 16,2 1-15-16,-3 0-38 0,2-1-75 15,1-2-108-15,6 0-133 0,1-2-119 0,0-4-60 16,0-5-216-16</inkml:trace>
  <inkml:trace contextRef="#ctx0" brushRef="#br1" timeOffset="114325.36">11015 8262 2604 0,'0'0'223'0,"0"0"-202"16,0 0 22-16,0 0 7 0,0 0-29 0,0 0-28 16,0 0-5-16,0 0-6 0,0 0-27 0,0 0-44 15,0 0-62-15,0 0-90 0,0 0-153 0,0 0-201 16,8-2-815-16</inkml:trace>
  <inkml:trace contextRef="#ctx0" brushRef="#br1" timeOffset="114492.45">10957 8570 1959 0,'0'0'519'15,"0"0"-459"-15,0 0 49 0,0 0 15 0,0 0-24 16,0 0-46-16,0 0-28 0,0 0-10 0,0 0-14 16,0 0-7-16,0 0-9 0,0 0-20 0,0 0-41 15,0 0-79-15,26-9-163 0,-23 8-323 16,-1 1-860-16</inkml:trace>
  <inkml:trace contextRef="#ctx0" brushRef="#br1" timeOffset="115632.42">10903 8346 708 0,'0'0'155'0,"0"0"-167"0,0 0 25 15,0 0 34-15,0 0 12 0,0 0-23 0,0 0-9 16,0 0 5-16,0 0 7 0,0 0-1 0,0 0 2 16,0 0-4-16,9-7-6 0,-4 5-3 15,3 1 2-15,-1-2 2 0,2 1 2 0,-3 0 6 16,2-1 3-16,-1 1 7 0,-3 0-3 16,2 1-1-16,-3 1-3 0,-1 0-4 0,-1 0 0 0,3 0-2 15,-3 0 2-15,0 0-2 0,0 1-1 0,-1 1-1 16,0 2-3-16,1-3-1 15,-1 1 7-15,0-1 12 0,0 0 10 0,0 1 7 16,-1-1-2-16,-2 1-12 0,-3 0-12 0,2 1-12 16,-4-1-7-16,-1 0-4 0,0 1-2 0,0-2 1 15,4 0-1-15,-2 0-4 0,3-1-3 0,-2 0-2 16,5 0-3-16,-1 0-1 0,1 0-5 0,1 0-5 16,0 0-8-16,0 0-16 0,0 0-24 0,0 0-21 15,0-2-31-15,2 1-42 0,0-2-54 16,1 2-77-16,3 0-84 0,-5 1-14 0,1 0-398 0</inkml:trace>
  <inkml:trace contextRef="#ctx0" brushRef="#br1" timeOffset="116108.77">10865 8663 322 0,'0'0'33'16,"0"0"24"-16,0 0 32 0,0 0 7 0,0 0-27 15,0 0-29-15,0 0-13 0,0 0-3 0,0 0 3 16,0 0 2-16,0 0 6 0,0 0 6 15,0 0 2-15,0 0 5 0,-1-3 3 0,9 1 3 16,2-2 0-16,-5 2 2 0,3 0 9 0,-2-1-1 16,-4 2 2-16,2 0-1 0,2 0-7 0,-4 1-5 15,0 0-7-15,-1 0-8 0,3 0-2 16,-3 0 9-16,0 0 4 0,-1 2 8 0,1 1-1 16,-1 0-4-16,0 1-7 0,0-1-5 0,0 2-2 15,0-2 0-15,0 1 0 0,0 0 1 16,-2 0 5-16,-3 0-3 0,2 0 2 0,1-2 4 15,-4 1-3-15,2-2 0 0,3 0-6 0,-4-1-6 16,3 1-5-16,1-1-3 0,-1 0-3 16,1 0-3-16,1 0-1 0,-1 0-2 0,1-1-3 0,-3-1-4 15,3-1-3-15,0 1-8 0,-1-2-6 16,1 2-8-16,-1-1-8 0,1-1-14 0,0 1-27 16,0 0-46-16,-1 1-81 0,1 0-108 0,0-2-140 15,0 3-55-15,0-1-465 0</inkml:trace>
  <inkml:trace contextRef="#ctx0" brushRef="#br1" timeOffset="124939.61">11540 7574 1054 0,'0'0'-95'0,"0"0"37"15,0 0 37-15,0 0 59 0,0 0 25 16,0 0 25-16,0 0 6 0,0 0-3 0,0 0-14 15,0 0-19-15,0 0-16 0,0 0-14 16,25 54-6-16,-17-29-9 0,3 3-4 0,-1 2-6 16,-1 2-2-16,1 4 10 0,-1 3 17 0,1 1 16 15,-4 5 7-15,2 1 0 0,1 6-14 0,-1 3-10 16,-3 3-1-16,3 2-6 0,-1 2 3 0,-1-1-5 16,1 4-3-16,0 1-1 0,0-2-6 0,1 2 2 15,-1 0 5-15,1-2 3 0,3 1 6 16,-5-1 0-16,3 1 2 0,1-1-2 0,1 0-5 15,-2 1-2-15,2-1-8 0,0 2-3 0,0 0 1 16,3 1-5-16,-2 1 0 0,-2 0-3 0,2 0 0 16,-2-2-1-16,0 0 0 0,1 0 4 0,1 0-4 15,-2 0 4-15,4 2 0 16,-3 0-1-16,-1 1 0 0,-1 1 2 0,-2-2-4 0,0 2 1 16,2-1 1-16,-6-3-1 0,4 2 2 0,-5 1-2 15,-1-2 2-15,-1 2-4 0,1-1 4 16,-1 0 0-16,0 0-2 0,0-1 3 0,0-2-2 15,-1 0-1-15,0-1 0 0,-1-1 3 16,0-2-3-16,-2 1 2 0,3-1 2 0,0 3-2 16,1-2 3-16,-1 0 0 0,-1 0 1 0,-3 2-2 15,4-2 3-15,-1 0-1 0,0 0-2 0,0-2 2 16,-2 1-2-16,3-1 1 0,-2 1 0 0,-2-1-1 16,3 1 0-16,0-1 1 0,0-1 1 0,1 1-1 15,-3-1 0-15,1 0 0 0,3-1 2 0,0 0-1 16,0-2-1-16,0 2 1 0,0-3-3 15,0 2 3-15,0-1 0 0,0 0 1 0,0 3-1 16,3-1-4-16,2 2 3 0,-3-3 0 0,0 1 2 16,3-1 0-16,-1 1-2 15,-2 0 0-15,5-1 0 0,-4-1 2 0,6 1 1 0,-1-1-1 16,0 2-5-16,2-1 2 0,1 1-1 0,-1-1 1 16,2 0 1-16,-1 3 1 0,-1-3-2 15,1 3-2-15,-1 1 3 0,0 0-4 0,1 2 3 16,-2 0 1-16,0 2-1 0,2 0 3 0,-2 2-1 15,0 1-3-15,3 0-1 0,-3 2 1 0,1-1-1 16,1 3 1-16,0 0 0 0,0 1 1 16,0 3-2-16,1 0-2 0,2 2 2 0,-1 0-3 0,-1 2 2 15,2 0 2-15,-1 0-3 0,1 0 4 16,-4 1-2-16,1 1 1 0,4-1-1 0,-4 2 1 16,1 1-4-16,-1-1 0 0,-1 0 4 0,1-2-3 15,0-2 3-15,-1 1-6 0,3-1-4 0,-3 0-3 16,2 0 1-16,0-1 3 0,-1-2-5 15,2-3 1-15,0-3 2 0,1-4-4 0,-1-3-8 16,2-4-4-16,-3-3-32 0,-2 0-13 0,-1-2-27 16,-2-2-61-16,1-3-61 0,-2-2-126 0,-3-12-137 15,-1-13-398-15</inkml:trace>
  <inkml:trace contextRef="#ctx0" brushRef="#br1" timeOffset="126753.32">1016 10133 1496 0,'0'0'-84'0,"0"0"38"0,0 0 74 0,0 0 46 16,0 0 5-16,0 0-22 0,0 0-17 16,0 0-12-16,0 0-4 0,0 0 3 0,0 0 0 15,0 0 4-15,23-64 7 0,-12 41 2 0,3-2 9 16,-2 0 1-16,-1-1 5 0,-3 3 5 0,-2 1-2 16,1 0 3-16,-4 2-9 0,3-2-9 0,-4-1-6 15,2 1-11-15,1 0-7 0,-3 0-4 0,2 4 3 16,-1 0 2-16,-2 4 5 0,1 2-1 0,1 4 0 15,-2 3-4-15,-1 3 1 0,2 1-3 16,-2 1-8-16,0 0-3 0,0 7-1 0,2 3 3 16,-1 6 4-16,0 3 1 0,0 3-6 0,0-1-5 15,-1 4-2-15,2-2-3 0,-2 1 0 16,2 0-2-16,0 0-1 0,-2 0-9 0,1 1-4 16,-1 2-12-16,2-2-20 0,-1 0-18 15,1-1-37-15,-2-2-44 0,1 0-65 0,3-3-102 16,-2-4-145-16,1-5-170 0,1-4 75 0</inkml:trace>
  <inkml:trace contextRef="#ctx0" brushRef="#br1" timeOffset="126976.93">1435 9952 2677 0,'0'0'-182'0,"0"0"48"16,0 0 102-16,0 0 70 0,0 0 6 0,0 0-25 16,0 0-7-16,0 0 3 0,0 0-1 0,0 0-1 15,131-22-8-15,-99 14-7 0,2 0-21 0,-2-3-29 16,0 4-34-16,-1-2-68 0,-5 1-80 16,1 1-123-16,-7 2-143 0,-9 0-581 0</inkml:trace>
  <inkml:trace contextRef="#ctx0" brushRef="#br1" timeOffset="127211.82">2004 9710 2138 0,'0'0'109'15,"0"0"-136"-15,0 0 53 0,0 0 39 0,0 0 9 16,0 0-31-16,0 0-16 0,0 0-4 0,0 0-5 15,-16 127-2-15,19-107-5 0,-1 2-2 0,0 0 0 16,3 1-8-16,-5 0 3 0,0 2-9 16,0-1-4-16,0-2-13 0,1 0-23 0,-1-1-46 15,0-3-76-15,0-1-115 0,3-5-194 16,1-2-96-16,-1-4-305 0</inkml:trace>
  <inkml:trace contextRef="#ctx0" brushRef="#br1" timeOffset="127410.74">2259 9649 1752 0,'0'0'29'0,"0"0"9"0,0 0 33 16,0 0 20-16,0 0-8 0,0 0-7 0,0 0-10 16,0 0-3-16,0 0-17 0,0 0-16 0,28 133-5 15,-26-107-12-15,3 2 2 0,-2 0-7 0,-3 0-5 16,0-1-4-16,0 1-7 0,0-1-2 0,0 2-14 15,-5-4-14-15,1-2-33 0,3-3-55 0,0-4-91 16,1-3-144-16,0-5-140 0,0-3-442 0</inkml:trace>
  <inkml:trace contextRef="#ctx0" brushRef="#br1" timeOffset="127641.79">1931 9741 2141 0,'0'0'-74'0,"0"0"12"0,0 0 63 0,0 0 51 15,0 0 37-15,0 0-7 0,0 0-2 0,0 0 0 16,0 0-2-16,0 0-9 0,82 117-19 16,-62-97-11-16,2-1-15 0,0 2-8 0,3 0-5 15,-5-2-6-15,2 4-8 0,-2-4-15 0,-2 0-23 16,-3-1-50-16,3-3-46 0,-2-2-84 0,-1-1-155 15,-4-4-190-15,-4-3-662 0</inkml:trace>
  <inkml:trace contextRef="#ctx0" brushRef="#br1" timeOffset="127890.85">2508 9722 2298 0,'0'0'-107'0,"0"0"26"0,0 0 85 15,0 0 46-15,0 0 8 0,0 0-15 0,0 0-8 16,0 0 0-16,0 0-7 0,11 136-7 16,-5-109-11-16,-1-1-4 0,3 0-6 0,-5 0-7 15,-1 2 0-15,-2-1-20 0,0-1-28 0,0-1-33 16,-1-1-58-16,0-2-104 0,0-2-203 0,0-5-168 15,1-7-125-15</inkml:trace>
  <inkml:trace contextRef="#ctx0" brushRef="#br1" timeOffset="128124.26">2896 9656 2237 0,'0'0'-25'0,"0"0"15"0,0 0 43 16,0 0 25-16,0 0-10 0,0 0-16 0,0 0 1 16,0 0-4-16,-12 118-4 0,12-92-8 0,0 3-4 15,0-1-4-15,1 1-2 0,-1 0-2 0,-1 1-1 16,-2-3-7-16,0 2-3 0,2-1 0 0,-3 0-3 16,-2-3 0-16,4-2-17 0,-1-3-31 15,-1-2-44-15,3-3-61 0,0-2-88 0,2-3-149 16,-1-4-103-16,0-2-483 0</inkml:trace>
  <inkml:trace contextRef="#ctx0" brushRef="#br1" timeOffset="128376.75">2501 9716 2354 0,'0'0'-74'0,"0"0"25"0,0 0 64 16,0 0 41-16,0 0 17 0,0 0-10 16,0 0 7-16,0 0 0 0,0 0-7 0,0 0-12 15,104 128-18-15,-79-108-15 0,-3 0-6 0,2-1-1 16,0 0-4-16,-1-1 1 0,-2-1-5 0,0 2-5 16,0-2-7-16,-2 1-9 0,-2-3-17 0,-5 1-25 15,2-1-37-15,-4-4-58 0,-1 0-61 16,0-1-106-16,-4-3-211 0,-2-3-762 0</inkml:trace>
  <inkml:trace contextRef="#ctx0" brushRef="#br1" timeOffset="128575.05">3299 9822 2729 0,'0'0'-58'0,"0"0"19"0,0 0 53 0,0 0 9 16,0 0-30-16,0 0-36 0,0 0-27 0,0 0-44 15,0 0-71-15,0 0-135 0,0 0-234 16,0 0-673-16</inkml:trace>
  <inkml:trace contextRef="#ctx0" brushRef="#br1" timeOffset="128733.2">3325 10114 2673 0,'0'0'-31'15,"0"0"18"-15,0 0 57 0,0 0 2 0,0 0-44 16,0 0-32-16,0 0-12 0,0 0-6 0,0 0-32 16,0 0-51-16,0 0-111 0,0 0-257 15,0 0-657-15</inkml:trace>
  <inkml:trace contextRef="#ctx0" brushRef="#br1" timeOffset="129682.8">3865 9693 1470 0,'0'0'63'0,"0"0"-96"16,0 0 58-16,0 0 58 0,0 0 21 0,0 0-16 16,0 0-14-16,0 0-3 0,0 0 1 0,0 0 1 15,0 0 4-15,0 0-2 0,0 0 3 0,0 0-3 16,-1-11-7-16,7 2-12 0,-3-2-10 15,4-2-18-15,-4 0 0 0,5-2-8 0,-1 1-3 16,-2-3 0-16,2 1-4 0,-2-2 4 0,3 1-5 16,-1-1 2-16,-3-2-5 0,3 1-5 15,-3 1 1-15,5-3 0 0,-4 5 1 0,-1 1 2 16,-2 2 3-16,2 4 1 0,-3 3 3 0,-1 3 1 16,0 1 2-16,0 2-3 0,0 0-3 0,0 0-6 15,0 5-10-15,0 3 1 0,-1 5 1 0,-2 6-1 16,2 1 5-16,1 7-1 0,0-1-3 0,0 3 1 15,0-1 2-15,0 4-6 0,1-3-1 16,6 2-14-16,0-3-19 0,-3 1-21 0,4-3-34 16,1 1-36-16,-3-2-54 0,4-4-110 0,-3-2-246 15,-1-9-845-15</inkml:trace>
  <inkml:trace contextRef="#ctx0" brushRef="#br1" timeOffset="130119.03">3743 10084 2226 0,'0'0'-79'16,"0"0"26"-16,0 0 81 0,0 0 33 0,0 0-18 16,0 0-27-16,0 0 6 0,0 0 9 15,0 0 14-15,0 0 0 0,0 0-4 0,0 0-6 16,127-16-3-16,-97 13 5 0,2-2 1 15,2 1 1-15,6-1-6 0,0-3-8 0,1 1-6 16,-1-1-4-16,2-2-5 0,-2 3-3 0,1-3 0 16,0 2-5-16,-3 1 4 0,0 0-5 0,-5 3 0 15,-2-2-1-15,-2 1-2 0,-5 3-1 16,0 0-4-16,-7 0 0 0,1 2-10 0,-3 0-14 16,-2 0-23-16,-4 0-37 0,-5 0-40 0,1 4-52 15,-5-1-68-15,0 2-126 0,0-1-129 0,0-2-567 0</inkml:trace>
  <inkml:trace contextRef="#ctx0" brushRef="#br1" timeOffset="130715.2">4013 10381 1540 0,'0'0'536'0,"0"0"-590"0,0 0 71 0,0 0 85 16,0 0 10-16,0 0-61 0,0 0-38 0,0 0-11 15,0 0-5-15,0 0 1 0,0 0 5 0,0 0 1 16,0 0-3-16,0 0 5 0,32-46-5 0,-15 44 3 16,-2 1 3-16,1 1-1 0,-1 0 2 0,1 0-4 15,-3 5 5-15,-1 1-2 0,-1 4 3 16,-2-2 2-16,0 4-1 0,-2 0 0 0,-4 0 3 16,1 1 2-16,-4 1-3 0,0 2 9 0,-4-1-10 15,-1 1-3-15,-2 0 0 0,-2 0-5 16,-3 0 0-16,0 0-4 0,-4 0-1 15,3 3-4-15,-6-3 5 0,5 0 0 0,-4-2 1 16,0 0-1-16,-1-3 1 0,5 1 2 0,-3-3-4 16,6-1 7-16,0-1-6 0,2-2 1 0,5-3 1 15,-2-1-3-15,5-1-3 0,-1 0-8 0,2 0-4 16,0 0-5-16,0 0 3 0,0-2 6 0,0-1 3 16,3 1 0-16,4-1 6 0,2 0 1 0,3 1 2 15,1 1 4-15,6 1-3 0,-1 0 4 16,1 5 0-16,0-1 2 0,-1 3 0 0,3-2-3 15,3-1 2-15,-2 1-5 0,0-1 1 0,0 0 0 16,-2-1-3-16,-1 1-2 0,0-2 0 0,-6 0-2 16,2 1-6-16,-3-3 0 0,-1 0-18 15,1 0-17-15,-2-3-32 0,1-3-48 0,1-3-79 16,1 0-168-16,-7 1-140 0,2 2-548 0</inkml:trace>
  <inkml:trace contextRef="#ctx0" brushRef="#br1" timeOffset="130917.67">4756 10082 2402 0,'0'0'113'0,"0"0"-192"0,0 0 82 0,0 0 66 16,0 0-8-16,0 0-53 0,0 0-29 0,0 0-3 15,0 0-6-15,0 0-14 0,0 0-31 0,0 0-38 16,0 0-53-16,-22-20-110 0,23 23-212 16,0-2-599-16</inkml:trace>
  <inkml:trace contextRef="#ctx0" brushRef="#br1" timeOffset="131249.01">4927 10104 2411 0,'0'0'-64'0,"0"0"30"0,0 0 84 16,0 0 34-16,0 0-29 0,0 0-26 0,0 0 4 15,0 0-1-15,0 0 10 0,77-134-3 16,-64 115-4-16,-1 0-3 0,-3-2-6 0,0 3-2 15,-2 1-1-15,0 3 4 0,-1 2-4 0,-4 5 7 16,0 4-2-16,-2 2-5 0,0 1-1 0,0 0-7 16,0 1-3-16,0 6-6 0,-2 3-2 15,-2 7-2-15,0 2 0 0,2 5-5 0,-4 5 4 16,3-1-4-16,0 1-9 0,-2-1-6 0,3 1-21 16,1 0-19-16,0-3-31 0,1-2-41 15,0 1-67-15,0-4-107 0,4-2-214 0,2-6-391 16,-3-5 177-16</inkml:trace>
  <inkml:trace contextRef="#ctx0" brushRef="#br1" timeOffset="131581.87">5417 9909 1888 0,'0'0'259'0,"0"0"-254"16,0 0 48-16,0 0 29 0,0 0-19 15,0 0-42-15,0 0-16 0,0 0 1 0,0 0 1 16,0 0 0-16,0 0 4 0,0 0-6 0,0 0 2 16,-104 120 0-16,100-100-3 0,1 1 7 15,2-2 0-15,1-1 0 0,0 0-1 0,4-4-7 16,3-1-4-16,2-4-3 0,3-1-2 0,2-3 3 16,1-3-1-16,-1-2 6 0,3 0 7 15,-1-2 0-15,-1-5 11 0,2-1 7 0,-3-1 4 16,0-3 10-16,-3 0 3 0,0 0-1 0,-4-1-5 15,-1 1-5-15,-3-3-9 0,-2 1-7 0,-1-1-3 16,0-1-6-16,-1-2-7 0,-4 0-4 16,-4 0-14-16,-3-3-18 0,1 3-26 0,-2 0-40 15,-1 2-38-15,2 4-54 0,-2 3-74 0,1 2-138 16,7 3-127-16,0 2-534 0</inkml:trace>
  <inkml:trace contextRef="#ctx0" brushRef="#br1" timeOffset="131964.62">5852 9997 2076 0,'0'0'58'0,"0"0"2"0,0 0 61 15,0 0 11-15,0 0-31 0,0 0-20 16,0 0-8-16,0 0-8 0,0 0-19 0,0 0-10 15,0 0-16-15,0 0-6 0,0 0-9 0,0 0-7 16,-60-65-1-16,48 71-4 0,-5 1 2 16,3 1-2-16,-3 2 0 0,3 3-6 0,-3 3-3 15,5 2 1-15,0 1-2 0,-1 1 2 0,5 1-1 16,1 0 0-16,2 1-5 0,3-2 1 0,4 0-6 16,-2-2-4-16,6-4-3 0,4-1-4 0,0-3 5 15,8-4 3-15,-1-2 10 0,0-4 6 0,4 0 6 16,-2-5 12-16,0-3 5 0,-1-3 13 0,-4 0 12 15,3-1 10-15,-5-2 3 0,-3 1 5 16,0-2-4-16,-5 0-11 0,0 1-6 0,-1-1-13 16,-4 1-7-16,1 0-9 0,0-3-11 0,-6 0-22 15,2-1-31-15,-4-1-46 0,-1 2-81 16,2 2-198-16,1 4-255 0,-1 4-792 0</inkml:trace>
  <inkml:trace contextRef="#ctx0" brushRef="#br1" timeOffset="132398.51">6409 9393 2169 0,'0'0'-96'16,"0"0"31"-16,0 0 67 0,0 0 46 0,0 0-13 15,0 0-22-15,0 0-1 0,0 0 5 0,0 0 14 16,0 0 6-16,0 0 4 0,0 0-4 15,0 0-2-15,-25 97-2 0,25-79 2 0,-2 3 0 16,1 3-2-16,-4 6-3 0,3 4-5 0,-2 2-1 16,-1 0-10-16,1 4 3 0,-3 0-6 0,0-1-5 15,0 2 1-15,-2 0-5 0,5-1 1 16,-3 2-1-16,1 0 3 0,2 1-7 0,2-4-2 16,2-2 0-16,0 1-3 0,0-5-9 0,0-2-10 15,2-2-14-15,-1-1-23 0,4-7-10 0,-1-2-24 16,-3-7-35-16,3-3-49 0,1-5-96 0,-1-3-128 15,0-1-63-15,-1 0-335 0</inkml:trace>
  <inkml:trace contextRef="#ctx0" brushRef="#br1" timeOffset="132960.2">5955 9707 2365 0,'0'0'-108'0,"0"0"19"0,0 0 71 16,0 0 55-16,0 0 0 0,0 0-22 15,0 0-19-15,0 0-2 0,0 0-1 0,0 0 2 0,0 0-3 16,0 0 1-16,0 0-2 0,0 0-5 16,48-42 7-16,-38 49-5 0,-1 2 0 0,-4 0 5 15,2 2-3-15,-4 0 5 0,3 0 7 0,-5 0 0 16,-1-2 3-16,0 1 4 0,-5-3 2 16,1 0 6-16,-2 0 4 0,0-2 1 0,-2 1 0 15,-2-1-6-15,0 0-1 0,0-1-1 0,-3-3-2 16,-1 0 0-16,2-1-1 0,-1 0-4 0,1-1 0 15,-2-3-3-15,2-2-5 0,0-1-3 0,3 1-9 16,2-3-12-16,2 1-15 0,1-1-26 0,0 0-49 16,4 0-63-16,0-1-89 0,8 1-109 15,1-1-58-15,-1 3-170 0,-4 4 392 16</inkml:trace>
  <inkml:trace contextRef="#ctx0" brushRef="#br1" timeOffset="133346.19">6404 10071 1813 0,'0'0'291'0,"0"0"-366"0,0 0 62 16,0 0 72-16,0 0-3 0,0 0-38 0,0 0-9 15,0 0-1-15,0 0 5 0,0 0-3 0,0 0 1 16,120-45 0-16,-100 45-8 0,-2 0 3 16,-1 5-4-16,-3 1 0 0,-1 1 3 0,-4 1-3 0,-2 0 3 15,-4 1 1-15,2-1 7 0,-5 2 8 16,0-1 5-16,-1 0 5 0,-4-1 0 16,-2 0-2-16,-1 0 4 0,1-1-2 0,-4 0 0 15,1 0 3-15,0-1-8 0,-3-2 0 0,2 2-5 16,-1-3-4-16,0 2-6 0,-1-1-5 15,-1-2-1-15,2 1-3 0,-1-3 2 0,2 0-2 16,1 0-4-16,0 0-2 0,2 0-2 0,1-3-5 16,1-2-8-16,0-2-6 0,3 0-16 0,1 0-11 15,0-1-13-15,2-1-22 0,0-3-29 0,0 1-56 16,6-2-118-16,1 1-174 0,-3 1-61 0,2 4-238 16</inkml:trace>
  <inkml:trace contextRef="#ctx0" brushRef="#br1" timeOffset="133593.2">6945 9706 2701 0,'0'0'-141'0,"0"0"50"16,0 0 83-16,0 0 61 0,0 0-21 15,0 0-46-15,0 0-5 0,0 0-16 0,0 0-17 16,0 0-30-16,0 0-46 0,134-38-87 0,-110 38-175 16,-4 0-149-16,-8 0-533 0</inkml:trace>
  <inkml:trace contextRef="#ctx0" brushRef="#br1" timeOffset="133781.7">6886 9890 2685 0,'0'0'-35'16,"0"0"11"-16,0 0 58 0,0 0 5 15,0 0-26-15,0 0-12 0,0 0-10 0,0 0-7 0,0 0-21 16,149-1-28-16,-113-5-41 0,-2 0-56 15,1 0-73-15,-4 2-205 0,-8 0-193 16,-8 2-377-16</inkml:trace>
  <inkml:trace contextRef="#ctx0" brushRef="#br1" timeOffset="134633.35">7796 9553 2175 0,'0'0'-2'16,"0"0"23"-16,0 0 47 0,0 0 15 0,0 0-12 16,0 0-36-16,0 0-19 0,0 0-6 0,0 0 1 15,0 0 1-15,0 0-2 0,0 0 0 16,0 0-6-16,-70 102-2 0,70-92 0 0,5 0-2 16,2-2-2-16,2-1 2 0,3-2 1 0,1-3-1 15,1 1 7-15,5-3 1 0,-3 0 2 0,4 0 4 16,-3 0-3-16,2-1-3 0,-1 1 0 15,0 0-3-15,-1 0-1 0,1 3 2 16,-3 5-1-16,-1 1 2 0,-2 4-1 0,-1 1 2 0,-1 1 0 16,-1 3-5-16,0-1 6 0,-3 2-6 15,-2-2 2-15,-3 0-1 0,-1 1-1 0,0-1-2 16,-3-1-2-16,-4 0 3 0,-2-1-3 0,-3 0 1 16,-1 1-2-16,-3 0-10 0,-4 2-7 0,-1-3-14 15,0-1-25-15,-2 0-38 0,0-2-52 0,0-4-100 16,4-3-180-16,6-3-124 0,5-1-522 0</inkml:trace>
  <inkml:trace contextRef="#ctx0" brushRef="#br1" timeOffset="134824.69">7735 9606 2475 0,'0'0'25'15,"0"0"-33"-15,0 0 44 0,0 0 35 16,0 0-14-16,0 0-24 0,0 0-5 0,0 0 4 15,0 0 6-15,0 0-6 0,0 0-12 0,129-39-6 16,-95 34-8-16,5 0-8 0,-2-1-8 0,-1 2-24 16,0 0-30-16,-3 2-42 0,-5 0-66 15,-4 0-82-15,1 2-158 0,-9-1-170 0,-5 1-641 0</inkml:trace>
  <inkml:trace contextRef="#ctx0" brushRef="#br1" timeOffset="135198.81">8437 9585 1776 0,'0'0'-20'0,"0"0"57"0,0 0 83 15,0 0 0-15,0 0-55 0,0 0-22 16,0 0 0-16,0 0 6 0,0 0-1 0,0 0-3 15,0 0-6-15,-123 79-2 0,113-61-5 0,0 4 1 16,0 0-1-16,4 1 3 0,1 0-9 0,4 0-6 16,1 0-1-16,0-2-8 0,7-3-1 0,2 0-1 15,3-2-4-15,2-4-1 0,3 0-1 16,-1-4-2-16,6-3-3 0,-3-3 2 0,3-2 0 16,-2 0 2-16,-1-1 1 0,0-6 7 0,-1-1 1 15,-3-2 7-15,1 0 8 0,-6 0 0 0,2-2 4 16,-4 0-3-16,1 0 1 0,-6 0-5 0,2-3 0 15,-3 0-4-15,0-1-9 0,-2 1-3 16,-2-2-4-16,-4 0-5 0,0-2-8 0,-1-1-10 16,-1-1-31-16,-3 3-41 0,2-1-59 0,-2 4-87 15,-1 3-173-15,2 4-203 0,3 2-703 0</inkml:trace>
  <inkml:trace contextRef="#ctx0" brushRef="#br1" timeOffset="135561.42">9178 9286 2266 0,'0'0'-128'0,"0"0"67"15,0 0 92-15,0 0 43 0,0 0-25 0,0 0-31 16,0 0 0-16,-22 142 3 0,21-106 3 16,1 0-8-16,-2 3-3 0,-2 1-6 0,2 0-1 15,1 1-1-15,-4-1 3 0,1-1 7 16,-1 0-1-16,-1-3 7 0,-3-2-8 0,1 0-8 15,0-4-5-15,-1 1-7 0,-2-3-6 0,2-1-14 16,1-4-20-16,-1-4-29 0,2-3-30 0,4-6-61 16,2-2-107-16,1-5-173 0,0-1-64 0,0-2-249 15</inkml:trace>
  <inkml:trace contextRef="#ctx0" brushRef="#br1" timeOffset="135939.13">8872 9428 1308 0,'0'0'801'0,"0"0"-902"0,0 0 75 15,0 0 80-15,0 0 23 0,0 0-34 0,0 0-33 0,0 0-5 16,0 0 5-16,0 0-3 0,0 0 1 15,0 0-6-15,0 0 0 0,73-34-4 0,-62 40 0 16,-4 0 0-16,3 0 2 0,-8 1-3 0,-1-1 1 16,-1 1 3-16,0-1-8 0,0-1 11 0,-3 1 3 15,-7-1-3-15,5 1 7 0,-5-1-2 0,-3 1 2 16,1-2 0-16,0 1 1 0,-6 0-2 0,4-2-1 16,-2 1-1-16,2-2 4 0,-2-1-4 15,3-1-1-15,-4 0 2 0,6 0-9 0,0 0 5 16,3 0-4-16,2-3-6 0,0-1-2 0,4-1-10 15,-3 1-10-15,4-1-9 0,-1-1-15 16,2 1-24-16,0 0-29 0,0-1-48 0,2 3-77 16,1-2-114-16,0 3-80 0,-2-1-429 0</inkml:trace>
  <inkml:trace contextRef="#ctx0" brushRef="#br1" timeOffset="136414.26">9250 9696 1986 0,'0'0'9'0,"0"0"6"16,0 0 56-16,0 0 25 0,0 0-37 0,0 0-29 15,0 0 2-15,0 0-4 0,0 0-5 0,0 0-5 16,0 0-3-16,0 0-9 0,129 23-1 0,-118-13-3 16,0 1-1-16,-2 0-1 0,-3 0-1 15,-1-1 4-15,-4 1-1 0,-1 1 2 0,0 1 0 16,0-3-4-16,-1 2 4 0,-2-3 3 15,-3 1 0-15,1-2 3 0,-1 2 1 0,-2-2 2 16,3-1 3-16,-2 0 0 0,-2 0 3 0,-1-3-3 16,3 2 0-16,-3-3 4 0,0-1-2 0,-1 1 3 15,1-3-2-15,-5 0-2 0,5 0-3 16,-1 0 1-16,-3-2-3 0,1-1-4 0,0-2 0 0,3 1-3 16,0-3-2-16,1-1-6 0,6-1-3 15,-3 0-9-15,5-3-5 0,1 0-3 0,0-1-7 16,7-2-13-16,3-1-21 0,2-4-22 0,3 2-33 15,3-2-40-15,3 1-104 0,1 1-180 0,-5 6-83 16,-6 2-377-16</inkml:trace>
  <inkml:trace contextRef="#ctx0" brushRef="#br1" timeOffset="137390.88">1078 11895 2631 0,'0'0'-138'16,"0"0"30"-16,0 0 79 0,0 0 42 16,0 0 1-16,0 0-12 0,0 0 0 0,0 0 2 15,0 0-2-15,0 0-1 0,0 0-4 0,0 0 3 16,128-10 1-16,-105 14-2 0,-3 3 3 0,-3 1-3 16,-2 1 0-16,-3 1 1 0,-1 2-2 15,-3 0 5-15,-4 0 3 0,-2 0 7 0,-2 0 6 16,2 1-2-16,-8 0 0 0,0-1 0 0,-2 2-2 15,-3 0 1-15,-1-2-1 0,-2-1-4 16,3 0 0-16,1-1-6 0,-1-1-3 0,3-2-1 16,4-1-2-16,-2-2-6 0,4 0-10 0,2-3-16 15,0-1-18-15,0 1-6 0,5-1 0 0,1 0 13 16,3 0 14-16,3 0 14 0,2 0 12 16,2 0 1-16,1 0-2 0,0 0 2 0,1 0-1 15,1 3 1-15,1 2 4 0,0 1-2 0,0 1 2 16,0 1 2-16,-5 0 5 0,0 1 1 15,-5 0 8-15,-1 0 8 0,-6 2 6 0,0 0 18 16,-3 2 4-16,0 1 2 0,-3 1-2 0,-1-2-9 16,-5 3-9-16,-4 0-8 0,-3 0-5 0,-2 1-8 15,0-1 1-15,-2 0 1 0,-3-1-1 0,3 0-1 16,-2-2-4-16,1-2-1 0,2-2-4 0,1 0-1 16,3-5-4-16,-2 0-10 0,5-4-20 15,1 0-25-15,3-2-44 0,1-2-55 0,2-4-87 16,4-3-171-16,1 4-148 0,0 1-635 0</inkml:trace>
  <inkml:trace contextRef="#ctx0" brushRef="#br1" timeOffset="137578.79">1565 12086 2623 0,'0'0'-128'0,"0"0"18"15,0 0 102-15,0 0 43 0,0 0 4 16,0 0-12-16,0 0 1 0,0 0-2 0,0 0-2 16,122-15-7-16,-90 9-9 0,-1 1-9 0,0-2-19 15,-2 1-28-15,-4 0-51 0,-2 0-75 0,-6 1-159 16,-3 2-239-16,-7 1-762 0</inkml:trace>
  <inkml:trace contextRef="#ctx0" brushRef="#br1" timeOffset="137794.22">2114 11866 2338 0,'0'0'-62'0,"0"0"7"16,0 0 76-16,0 0 44 0,0 0-9 15,0 0-26-15,0 0-4 0,0 0-2 0,0 134-3 16,7-113-6-16,-4 4-5 0,-2-2-3 0,0 1-4 15,5 0-3-15,-5 0-7 0,1 0-18 16,-2 0-31-16,0 1-57 0,2-1-105 0,1-2-194 16,-1-6-144-16,1-6-556 0</inkml:trace>
  <inkml:trace contextRef="#ctx0" brushRef="#br1" timeOffset="138025.76">2384 11798 2132 0,'0'0'-31'0,"0"0"19"0,0 0 51 15,0 0 6-15,0 0-19 0,0 0-8 0,0 0 6 16,0 0 5-16,0 0-2 0,-4 118-2 0,6-97-7 16,0 0-4-16,1 3-6 0,-2 1-5 0,0-2-1 15,-1 2-6-15,0 0-7 0,0-1-19 16,0 0-31-16,1-1-55 0,-2-2-98 15,1-3-188-15,-1-5-109 0,1-5-507 0</inkml:trace>
  <inkml:trace contextRef="#ctx0" brushRef="#br1" timeOffset="138264.68">1878 11825 2439 0,'0'0'-89'0,"0"0"20"0,0 0 70 16,0 0 41-16,0 0 9 0,0 0 6 15,0 0-5-15,0 0 3 0,0 0-4 0,117 109-11 16,-84-87-4-16,1-3-16 0,-2 2-9 0,0-2-1 16,5 0-5-16,-6-2-2 0,-4 0-5 0,0-3-8 15,2 0-10-15,-7-1-27 0,0 0-42 16,-4-5-54-16,0 2-78 0,-7-1-126 0,1 0-138 15,-5-3-91-15,-5-1-199 0</inkml:trace>
  <inkml:trace contextRef="#ctx0" brushRef="#br1" timeOffset="138526.25">2603 11841 2446 0,'0'0'-62'0,"0"0"29"0,0 0 69 15,0 0 37-15,0 0-21 0,0 0-41 16,0 0-8-16,0 0 6 0,0 0 1 0,0 0 2 16,0 0 0-16,-23 124-6 0,23-99 1 0,0-2-5 15,1 1-1-15,4 1-2 0,-3-2-8 16,1 0-13-16,0-1-21 0,2 1-16 0,-2-4-40 15,4-2-57-15,-3-2-93 0,3-2-169 0,-3-5-106 16,1-3-481-16</inkml:trace>
  <inkml:trace contextRef="#ctx0" brushRef="#br1" timeOffset="138764.72">2906 11782 1886 0,'0'0'185'0,"0"0"-132"0,0 0 33 16,0 0 18-16,0 0-6 0,0 0-49 0,0 0-21 16,0 0-1-16,0 0 2 0,0 0 1 0,0 0-2 15,-15 125 1-15,18-102-5 0,-1 2-4 0,-2 0-4 16,7 2-6-16,-5-2-6 0,0-1-4 16,-2 1-1-16,0 1-6 0,1-3-4 0,0 1-11 15,-1-1-14-15,0-3-21 0,0-2-21 16,1-2-37-16,-1-5-52 0,0 0-89 0,3-4-165 15,-3-3-107-15,0-2-479 0</inkml:trace>
  <inkml:trace contextRef="#ctx0" brushRef="#br1" timeOffset="139001.6">2445 11843 2307 0,'0'0'-95'16,"0"0"27"-16,0 0 77 0,0 0 56 0,0 0 11 16,0 0-20-16,0 0-2 0,0 0 0 0,0 0 2 15,81 125-3-15,-54-106-12 0,3-1-8 0,0-1-13 16,1 0-6-16,0-2-4 0,-1 0-5 16,0-2-7-16,-1-1-3 0,-1-2-16 0,-4 0-24 15,-4-1-36-15,1-3-57 0,-2 0-62 16,-4-1-114-16,-3-2-212 0,-7-2-438 0</inkml:trace>
  <inkml:trace contextRef="#ctx0" brushRef="#br1" timeOffset="139190.76">3269 11913 2646 0,'0'0'-27'0,"0"0"3"0,0 0 45 16,0 0 12-16,0 0-31 0,0 0-32 0,0 0-25 16,0 0-28-16,0 0-47 0,0 0-70 0,0 0-143 15,0 0-214-15,0 0-696 0</inkml:trace>
  <inkml:trace contextRef="#ctx0" brushRef="#br1" timeOffset="139329.89">3253 12183 2465 0,'0'0'-83'0,"0"0"19"0,0 0 71 15,0 0-7-15,0 0-66 0,0 0-93 0,0 0-219 16,0 0-176-16,0 0-614 0</inkml:trace>
  <inkml:trace contextRef="#ctx0" brushRef="#br1" timeOffset="140981.57">4226 11826 493 0,'0'0'121'0,"0"0"-49"0,0 0 62 16,0 0 42-16,0 0 25 0,0 0-36 0,0 0-36 16,0 0-16-16,0 0-19 0,0 0-9 15,0 0-12-15,0 0-6 0,0 0-15 0,0 0-6 16,-42-61-2-16,34 57-1 0,0 3 1 0,2-1-4 16,-2 2-3-16,-1 0-9 0,0 0-5 0,-2 1-7 15,0 5-7-15,-1 0-5 0,-4 2-2 16,4 2 3-16,-5 0-3 0,3 1 1 0,-3 0 0 15,4 1-1-15,-4-1 3 0,5 2 4 16,1 1-5-16,2 0 1 0,4 0-2 0,0 5-3 16,2 0 2-16,-2 2-2 0,5 0-1 0,0 0 0 15,0-1-1-15,8-1 0 0,0-2-5 0,3 0 0 16,1-1-2-16,4-3 2 0,0-1 4 0,4-3 1 16,1-3 2-16,3-2 0 0,0-3 2 0,-1-1 2 15,3-1 3-15,-3-6 1 0,4-2 4 0,-4-3 9 16,-3-3 9-16,1 0 12 0,-1-2 6 0,-2 0 3 15,-3-2-2-15,0 0-3 0,-3 1-4 16,-3-2-1-16,-3-1-6 0,-3 3-4 0,-2-1 0 16,-1 1-9-16,-1 0-3 0,-6-2-7 0,-3 1-7 15,-1 0-6-15,-1 0-9 0,-5 6-12 16,3 1-23-16,-5 5-28 0,1 3-43 0,-3 4-64 16,1 1-113-16,0 8-185 0,6-1-106 0,5-1-485 15</inkml:trace>
  <inkml:trace contextRef="#ctx0" brushRef="#br1" timeOffset="145792.07">955 13201 615 0,'0'0'123'0,"0"0"-67"0,0 0 28 15,0 0 39-15,0 0 32 0,0 0-3 0,0 0-29 16,0 0-35-16,0 0-25 0,0 0-21 16,0 0-16-16,0 0-7 0,-1-7-5 0,2 7 7 15,2 0 7-15,5 0 10 0,-1 0 7 0,5 0 4 16,1-1 4-16,5-1-1 0,3 0 2 0,5-2-11 16,2-1-6-16,4 0-2 0,0-2-3 0,3-2-2 15,0 1-1-15,1-2-1 0,5-1-2 16,-3 2-3-16,0-2-3 0,0 3-2 0,1-1-3 15,-3 2-2-15,-1 1-2 0,0 1-1 16,0 0-3-16,-3 1-1 0,2 2 0 0,0 0 1 16,-1-1 2-16,5 2-2 0,-1 0-1 0,4-1 1 15,4 0-3-15,-2-2 4 0,6 1-1 0,1-2-1 16,1 1 1-16,1-1-2 0,2 2-2 0,2-2-2 16,-2 0 1-16,5 2-1 0,2-2 1 0,-1 2-1 15,1-2 1-15,1 2-2 0,0-2 0 0,0 3 2 16,3-2-2-16,-3 1 1 0,2-1 3 15,3 0-1-15,-1 1 1 0,5-1-1 0,-1 1-1 16,2-2 0-16,5 0 1 0,-2 0-1 0,4-1 1 16,3-1 4-16,1 0-1 0,5-1 3 15,4 1-1-15,0-1-4 0,2 1-1 0,4 0-2 16,-3-1-2-16,5 2 2 0,-1-1-3 0,-1 2 1 16,3-1 2-16,1 0-3 0,-1 2 5 15,0-1-4-15,-1 0 1 0,1 2 0 0,-7-1-9 16,4 2-5-16,-5 0 0 0,-1-1 4 0,0 1 6 15,-2 1 9-15,0-3 0 0,-4 2-5 0,4-1 1 16,-3-1-1-16,0 1-1 0,2 0 2 16,-4 0-1-16,2 1 1 0,-6-1 1 0,1 0-2 15,-4 1 0-15,1-2-1 0,0 1-1 0,-1 1 3 16,1-2-1-16,-3 0 2 0,1 0 0 0,-3-1-2 16,-1 1-2-16,0 0 2 0,-3 1-2 0,0 1 0 15,-3 0 4-15,1-1-4 0,0 1 4 0,-1 0-2 16,-2 1 0-16,1-2-1 0,0 1-1 15,-4 0 3-15,5 0-3 0,-2 0 1 0,0 1 0 16,0 0 1-16,-2 0 1 0,2-1-1 0,-2 2-1 16,1 0-2-16,-2 0 2 0,-1 0-2 0,0 0 1 15,-1 0 2-15,-3 0-5 0,1 0 3 16,0-1 1-16,1 1 0 0,-1-1 2 0,-2 0 1 16,4-1-1-16,-1-1 0 0,-3 1 1 0,4-2-1 15,0 1 0-15,-1-2-1 0,1 2 1 16,-1-2-1-16,2 1 1 0,-1-2 1 0,-1 2-2 15,2-3 1-15,-2 1-2 0,1 0 2 0,0 0-2 16,-1 0 2-16,-3 1-1 0,1-2 1 16,-4 0 2-16,3 1-2 0,-2-1 0 0,0 0-1 15,3-1-4-15,-4 1 4 0,0-1 0 0,3 0 0 16,-2-2 5-16,-2 2-6 0,-1-1 0 0,-1 1 2 16,-1-2-2-16,0 2 1 0,-7 1 1 0,3-2-1 15,1 1 3-15,-3 0 0 0,-3-1 0 0,3 1 0 16,-3-2 0-16,1 3-1 0,1-2-1 15,2 0 1-15,-5 0-2 0,-1 0 0 0,1 0 1 16,1 0-1-16,-4 1 2 0,-2 0-1 0,-3-2-1 16,-1 2 3-16,-3 1-4 0,-3-1 2 0,-4 2 0 15,0 0-2-15,-3 1 2 0,-4 2-2 16,-1 0 2-16,-2 1-1 0,-3 1-2 16,-2 0 1-16,2 0-3 0,-5 1 0 0,5-2-2 15,-5 2-1-15,0 0-1 0,-1 0-7 0,3 0-3 16,-4 0-14-16,1 0-16 0,-1 0-26 0,0 0-38 15,0 0-54-15,0 0-41 0,-6 0-62 0,2 5-97 16,-3-2-29-16,5 1-418 0</inkml:trace>
  <inkml:trace contextRef="#ctx0" brushRef="#br1" timeOffset="146932.92">1317 13504 206 0,'0'0'29'0,"0"0"22"16,0 0 41-16,0 0 37 0,0 0 22 0,0 0-4 16,0 0-32-16,0 0-35 0,0 0-30 0,0 0-20 15,0 0-12-15,0 0-2 0,0 0 4 16,0 0 4-16,-23-22 4 0,31 20-1 0,2-2-3 16,1 2-2-16,4 0 3 0,0-2 5 0,5 0-1 15,3 0-1-15,4-1-5 0,1 1-4 0,3-1-1 16,3 1-3-16,4-2-1 0,3 2-2 15,1-3 1-15,8 0-2 0,2-2 5 0,6 1 7 16,1-1 8-16,6-1 6 0,1 0 0 0,3 0-11 16,1-1-10-16,8 0-5 0,-3 1-2 0,4 0 4 15,3 1-1-15,-1-1-1 0,5 3-4 0,-2 2-2 16,-1-1-3-16,-2 1 1 0,2 2 1 0,-2 0 0 16,3 0-1-16,2 2 1 15,-1 0 2-15,2 1 2 0,-3-1 0 0,6 0-2 16,-5-2-3-16,5 2-3 0,1-1-1 0,0 1 3 15,1-2-2-15,2 2 1 0,2-2 0 0,-2 0-1 16,2-1-1-16,0 0 2 0,3 2 0 0,-1-2 0 16,3 2 4-16,1 0-1 0,-1 1-1 0,5-2 2 15,-4 2-3-15,2-1 0 0,-1 1-1 0,5-2 1 16,-4 2 1-16,2-1-1 0,0 0 0 16,-1 1 0-16,3-1-2 0,0-1 0 0,1 1 0 15,1 0 0-15,1-2 2 0,0 2-4 0,1-2 2 16,1 1 0-16,1-1-2 0,1 1 1 0,2-1 0 15,-1 1 0-15,2-2-1 0,1 1 2 16,-3 0 2-16,2 1-2 0,0 0 3 0,-1 2-3 16,-3-2-1-16,0 2 1 0,-2 0 0 0,-2 0 0 15,1 0 2-15,-7-1 0 0,2 1 0 0,-5 1-2 16,0-1 0-16,-2 0 0 0,1 0-1 16,-3 0 1-16,-1-1 0 0,-4 0-2 0,-1 0 0 15,-1-2-4-15,-5 1 0 0,2-2 0 16,-3 2-1-16,-1-3 3 0,3 1 0 0,-5-3 0 15,0 2 2-15,-6-1-2 0,4-1 2 0,-6-2 1 16,-1 1 0-16,-2 0 3 0,1-2-1 0,-4 1 1 16,-2-1 0-16,-1-1-1 0,-4 0 0 0,1-1-1 15,-3 1 0-15,-4 2 1 0,-2 0-1 16,-2 0 3-16,-3 2-2 0,-5 2 1 0,-1 0 0 0,-4 0 0 16,-3 1-1-16,-3 2 1 0,-1-1-1 15,-3 2-1-15,-3 0 3 0,-4-1-4 0,2 2-1 16,-3 0-1-16,-3 0-3 0,-2 0 1 0,-4 0 1 15,0-1-3-15,1 1-4 0,-4 1-10 0,-2-1-19 16,0 1-18-16,-2 0-38 0,-3 0-43 16,0 0-60-16,1 0-64 0,-1 0-28 0,0 0 20 15,0 0-129-15</inkml:trace>
  <inkml:trace contextRef="#ctx0" brushRef="#br1" timeOffset="150050.81">13180 4049 0 0,'0'0'0'0,"0"0"76"0,0 0-25 0,0 0-21 15,0 0 22-15,0 0 44 0,0 0 38 0,0 0 22 16,0 0-4-16,0 0-27 0,0 0-19 16,0 0-7-16,15-21 5 0,-18 20-1 15,2-1-12-15,-1 0-14 0,-5 0-16 0,5 0-13 0,-4 0-11 16,1-1-2-16,0 1-5 0,1 0 1 15,-1-1-1-15,0 2 2 0,1-1-5 0,-2 1-4 16,3-1-3-16,-1 0-5 0,-1 1-4 0,-1-2-4 16,0 0-2-16,-1 0-3 0,-2 1 1 15,-2-1 4-15,2-1-1 0,-1-1-4 0,-1 2-4 16,-1-2-5-16,-4 2 1 0,2-2 7 0,-6 2 4 16,7-1 2-16,-5 0 0 0,0 1 1 0,-2-2-1 15,5 2-2-15,-3-1 0 0,-1 1-4 16,2-1 0-16,-3 1 1 0,2-1-3 0,-3-2 0 15,-3 3 0-15,2-2-1 0,0 2 0 0,-1-1-1 16,-3-1-3-16,3 1 2 0,-4 0-1 0,0-2 0 16,-1 1 2-16,-3 1-2 0,-4 0 5 0,2 0-4 15,-3 0 4-15,0 1-3 0,-2-1-1 16,-2-1 3-16,0 3-3 0,-2-1 2 0,1-1 2 16,-3 2 1-16,3-1-1 0,-1 1 3 0,-2-2-2 15,3 2-1-15,0-2 1 0,1 2-1 16,4 1 5-16,-1-2-3 0,-3 2 1 0,7 1-1 15,-6 0-3-15,4 0 0 0,-1 0 2 0,2 1 0 16,-2-1 0-16,2 0 0 0,0 0-1 0,1 2-1 16,0-1-2-16,3 0 2 0,0 1-1 0,0 1-3 15,4-1 2-15,-1 1-4 0,-2 1-1 16,5 0-1-16,-3-1-2 0,4 2-2 0,-4-1-1 16,6-1 5-16,-1 2-3 0,1-2 1 0,-1 2 2 15,-2-1-3-15,1 1 1 0,1 0 0 0,-1-1 0 16,-3 1-4-16,3-1 5 0,-1 1-3 0,-2-1 0 15,4 2 3-15,-4-1-2 0,4-2 3 16,-5 2 3-16,3 0 1 0,2-2 3 0,-5 1 1 16,3-1 2-16,-3 0-1 0,4-1 2 0,1 1 1 15,-4-2-1-15,4 1 1 0,-1-2 2 16,-1 1-1-16,1-1 3 0,2 0-2 0,1 0-1 16,-1 0-1-16,1 0-3 0,0 0 1 15,0 0-2-15,0 0-1 0,0 0-1 0,-1 0 0 0,-2 0-1 16,1 0 2-16,0 0 2 0,-1 0 1 15,1 2 3-15,3-2-5 0,0 0 1 0,4 0-4 16,-4 0 0-16,-1 0 1 0,3 0 0 0,1 0 6 16,-2-1-3-16,-1-1 5 0,-1-1 0 0,2 1 1 15,1-1 0-15,-2-1-1 0,-1 2 2 0,0-2-5 16,1 2 2-16,-1 0-2 0,0 0-5 16,-1 1 1-16,-1 0-3 0,-4 1 1 0,3 0 2 15,-4 0 7-15,3 0-5 0,1 0 2 0,-2 2-2 16,5 1-6-16,-1-1 3 0,3 2 1 0,3-2 1 15,-4 0-4-15,6-1 6 0,-4 1 0 16,3-1 1-16,-2 0 3 0,4 0-3 0,2 0-2 16,-1-1-2-16,2 1 4 0,1-1-3 0,2 1 1 15,-1 1-4-15,-1-1-4 0,1 1-3 0,-3 0 0 16,2 0 3-16,-1 2-1 0,-1-1 4 0,-1 2 3 16,1-2 1-16,1 0 2 0,-1 0 3 0,1 1-1 15,0-1-1-15,-1 1 6 16,0-1-7-16,1 1 1 0,-2-1 0 0,1 1-1 15,-1-1 3-15,0 0 1 0,0 0 0 0,1 2-1 16,-2 0 3-16,1-2-1 0,-1 1 1 0,2-1-3 16,3 1 0-16,0-1-1 0,3 1-1 0,-4-2 6 15,5 1-7-15,-3 2 2 0,4-1-3 0,-3 0-1 16,1 1 2-16,-2-2 1 0,2 1 3 16,2 0-5-16,-4 1 4 0,3-2-3 0,-1 1 1 15,0-1 4-15,2 1-2 0,-2-1 0 0,0 1 0 16,1-1 1-16,1 2-4 0,-3-2 3 0,3 3-1 15,-3-2 2-15,1 3 1 0,1 1-1 16,-3-1 2-16,3 1-3 0,-1 0 0 0,0 1-1 16,2-1 1-16,0-1-1 0,-3 1-1 0,3 2-1 15,1-3-2-15,-1-2 2 0,-2 1-3 0,2 0 2 16,0-1-3-16,2-1 1 0,0-1 1 0,0 2 1 16,0-2 1-16,-1 2-4 0,1 0 4 15,0-1-4-15,0 1 0 0,0 1 1 0,0-1-2 16,0-2 1-16,0 2 3 0,0-1-3 15,1 1 1-15,-1-1 0 0,4 1-3 0,-2 1 3 16,1-2-1-16,-2 2 0 0,2 0 0 0,2 0 2 16,-1 1 2-16,2 1-3 0,-3-2 2 0,6 2-3 15,-3-1 0-15,1 1-1 0,1 1 1 0,2-3 0 16,0 3-2-16,3-1 6 0,0-1-1 0,0 1 0 16,1-1 4-16,3 3-1 0,0-3-2 15,-1-1 4-15,2 1-7 0,-3-1-2 0,2 0 1 16,-2 0-3-16,3-2 4 0,0 1 3 0,1 1 2 15,1-2 2-15,0 2 1 0,2-1 4 0,3 1 0 16,3-2 1-16,3 2 2 0,4-2-6 16,-1 1-2-16,5-1 4 0,1 1-2 0,2 0 1 15,1-1 1-15,5 1 2 0,-1 0-1 0,2 0 1 16,1 0-1-16,3 1-3 0,-3-2 2 16,3 2 2-16,-2-2 0 0,0 1 0 0,0 0 0 15,2-1 0-15,-3 1-1 0,2 0 1 0,0-1 0 16,-2-1-4-16,2-1 2 0,-1 2-3 15,0-2 0-15,0 0-2 0,-2-1 0 0,0 2-1 16,-5-2 1-16,2 1 1 0,-2-1-3 0,-3 0 0 16,1-1 1-16,3 1 0 0,-3-1-2 0,-1-1 3 15,1 1-1-15,-1 0-2 0,0 0 1 0,0 0-3 16,-1 0 1-16,-1-2 1 0,-1 1 1 0,-2 0 1 16,0-1-2-16,-4-1 1 0,-1 0-2 0,-1 0 0 15,-2 1 4-15,-1 0 1 0,1-2 1 16,1 2 0-16,0-2-1 0,0 1 0 0,-2-2 1 15,2 2 1-15,2-3 0 0,-1 1-1 0,1 1-1 16,5-2-1-16,-3 1-1 0,0-1-2 16,5-2 1-16,-4 2-2 0,3 0 0 0,-3 1 1 15,1 0-2-15,-2 0 1 0,-2 0 0 0,-2 0-2 16,-3 0 2-16,0 1 1 0,-4-1-2 0,-2 0-1 16,0 1 2-16,1-2 0 0,-4 1 0 15,-2 1 4-15,2-2-1 0,-4 1-1 0,2 1 2 16,-3-1 3-16,1 2-3 0,-1-2 4 0,2 0 1 15,-1 0-6-15,0 0 0 0,2 1-4 16,-1-2 1-16,4 1-2 0,0 0 1 0,-3 2 1 16,4-2-3-16,-3 2 3 0,2 0-2 0,-2-1 1 15,1 2-1-15,-3-1 4 0,3 0-2 0,-3 0 1 16,3-2 2-16,-4 2-3 0,3 0 2 0,-4 0-4 16,1 1 4-16,-2-2-2 0,2 2 1 0,1-1 2 15,-4 1-2-15,2-1 2 0,-2 0 2 16,-1 1 0-16,0-2 4 0,-2 2 7 0,0-1 0 15,0-1 2-15,-3 0 0 0,5-1-6 0,0 0-1 16,-1-2-1-16,2 0-3 0,-1-1-1 0,1-2 1 16,1 3-1-16,-1-4 3 0,-2 3 4 15,4-1 4-15,-6-1 1 0,3 1-1 0,0 0-2 16,1-2-5-16,-3 0 2 0,-2 2 3 0,2 0 4 16,-4 1 7-16,3 1 7 0,-5 0 2 15,-1-1-2-15,0 0-6 0,-1 1-11 0,-6-1-12 16,3-1-10-16,-4-1-13 0,-1 3-12 0,-2-3-17 15,-1 1-19-15,-3 0-37 0,1 1-41 0,-5-1-69 16,0 4-89-16,-3-1-128 0,2 3-22 16,9 1-347-16</inkml:trace>
  <inkml:trace contextRef="#ctx0" brushRef="#br1" timeOffset="151785.07">13096 4175 784 0,'0'0'62'0,"0"0"-40"16,0 0 32-16,0 0 13 0,0 0 13 0,0 0-14 16,0 0-23-16,0 0-12 0,0 0-11 0,0 0 0 15,0 0-7-15,0 0-4 0,0 0-2 16,0 0 2-16,15-8 7 0,-6 10 8 0,2 2 9 15,2-1 1-15,1 1 1 0,-1 1-3 0,2 1-2 16,0 1-2-16,2 0-5 0,-3 1-2 0,4 0-8 16,-2 1 1-16,2 0-2 0,1 1-3 15,0 2 3-15,-2 0-6 0,-2-1 1 0,4 1-1 16,-4 1 2-16,2 1-1 0,-1 1 1 0,1-1 0 16,0 1 0-16,2 1 3 0,-1 0 0 15,2 2 1-15,-2 2-1 0,-1 1 2 0,2 1-4 0,-1 1 1 16,-1 1-2-16,-1 0-3 0,3 2 1 0,1 1 1 15,-4 0-2-15,4 2 0 0,0 2 0 16,-3 1-1-16,2-2 1 0,-2 3-2 0,-1-1 1 16,-1-1-2-16,-1 1 0 0,-3 0 3 0,3 1-1 15,-2 0 1-15,-4 2 0 0,0 0 0 0,0 2-2 16,-1-1 2-16,-3 2 2 0,-1-1-4 16,0 1 2-16,-2 0-2 0,-1 1-5 0,0 0 8 15,0 2-1-15,-2 1 1 0,-3 1 6 16,0 1-3-16,-4 0 0 0,-2 1 2 15,-1 1-2-15,-4 0 2 0,1 2-1 0,-1 3 1 0,-2 1-2 16,-3-2-3-16,0 4-1 0,-2-1-3 0,-3 1 0 16,2 0 0-16,-3 0-1 0,2 0 0 15,0 0 1-15,1-2 0 0,-3 1 1 0,-1 0-1 16,-2-1 3-16,0 0-2 0,1 1 0 0,-1 0 2 16,-1 0 0-16,-4 0 0 0,1 1 1 0,-3 2-1 15,0 0-1-15,-1 1 2 0,-1 0 0 0,-1 2-2 16,-1-2 0-16,0 3-1 0,-4-3-2 15,0 3 0-15,3 1-2 0,-6-1 4 0,6 0-4 16,-3-1 1-16,-1-1 0 0,0 2-6 0,-1-1 6 16,-2-1-3-16,-1-1 2 0,1 1-1 0,-4-1 1 15,1 1-1-15,-1 0 2 0,-5 2 2 0,-2 1-1 16,1-1 0-16,-4 4 0 0,1-1 0 16,0 0-2-16,-2 2 3 0,-2 0-2 0,2 1-1 15,-4-1 3-15,2 1-4 0,-4 1 4 16,0 0-1-16,0-1-1 0,-1 2 2 0,5-1-5 15,-1-1 2-15,4-3-3 0,1 0 3 0,0 1 0 16,2-4 0-16,0 0 1 0,-1 1 2 0,0-3 0 16,-1 0 0-16,-1 1 1 0,-1-2-3 0,2 1 2 15,-1 1 0-15,-4-1-2 0,3 0 0 16,-5 0-2-16,3 1 0 0,-3-3 2 0,-1-1 1 16,-4 2 0-16,-1-3-2 0,1 1-1 0,0-1 1 15,0 0 1-15,0 2 1 0,1-2 4 0,2 2-4 16,-2 1 3-16,-2-1 0 0,0-1-2 0,1 1-1 15,-5-4-2-15,4 1-2 0,-4-2 0 16,4-1 4-16,-4-1-2 0,2-2 3 0,-1-2-2 16,-3-2 0-16,0-1 2 0,-1-2-4 0,1 1 6 15,1-3-4-15,-1-3 0 0,1 1 2 16,2-5-2-16,-3-1 2 0,0-4-2 0,1 1 0 0,-3-4-2 16,2-1 1-16,0-2 0 0,0-2-1 15,2 0-4-15,-3 0 3 0,0 0 0 16,-2 0 2-16,-1 1 4 0,-2 1-4 0,-2 1 3 15,2 1-2-15,-3 0 2 0,4 2 1 0,-3 1-2 16,0 2 3-16,-2-1-2 0,3 1 1 0,0 1-2 16,2-1 2-16,4 1-4 0,0 1 3 15,6 0 0-15,1 3-1 0,0-2 5 0,3 3-6 0,-1-1 0 16,0 2 2-16,6-2-4 0,-1-1 2 16,6 0 0-16,1 3 0 0,1-4-1 0,5 1 1 15,0-1-2-15,3 0 0 0,1 0 2 0,3-1-1 16,-1-1 0-16,1-1-3 0,4 1-1 15,0-1 0-15,2-2 0 0,3-1 2 0,3-1-1 16,-1-1 1-16,2-1 0 0,-1-1 0 0,4 1 1 16,-1-2 0-16,1 0 3 0,-1-2 1 0,2-1 1 15,1-2-2-15,2-1 1 0,-2-3-1 0,0-1 0 16,-1 0 0-16,0-4 1 0,1 0 1 16,0-2-3-16,2 0 0 0,0-1-3 0,3-2 0 15,-3 0-2-15,0 0 5 0,2 0-2 16,-1 0-1-16,-3 0 6 0,5 1-5 0,-3 1 1 15,3 2 1-15,0-1-6 0,-4 3 4 0,4 0 0 16,-4 1 2-16,1 0 2 0,-2 0-1 0,2 1-1 16,2 2 1-16,-3-2 1 0,1 1 1 0,-1 0 1 15,4 0 0-15,-3 2 0 0,0-1-2 0,3-1-1 16,-2 2-1-16,4 0-3 0,-3 1 1 16,3 0 1-16,1 1 5 0,1 2 2 0,-1 0 1 15,2 1 2-15,2 1 0 0,-1 3-2 0,6-1-1 16,-3 4-4-16,4 2-1 0,0 0-1 15,3 1 0-15,0 1 3 0,-1 0-2 0,9-1 0 16,-3-1-1-16,1-1 0 0,2 1 0 0,1-3-1 16,0 1-1-16,5-1 0 0,-2-1 3 0,4 1-1 15,-3 0 0-15,4 0 1 0,-4-1-4 0,4-1 2 16,0 0-1-16,-3-3-1 0,2 0 0 16,0-1-1-16,-3 1-3 0,4-2 0 0,-5-3-7 15,4 0-7-15,-5-3-17 0,0-1-19 0,2-2-29 16,-2-1-33-16,-1-2-35 0,0-1-63 15,-1-2-71-15,0 0-30 0,1 0 32 0,-1 0-199 16,0-1 485-16</inkml:trace>
  <inkml:trace contextRef="#ctx0" brushRef="#br1" timeOffset="152099.68">2853 13791 1568 0,'0'0'45'16,"0"0"-12"-16,0 0 41 0,0 0 39 0,0 0 21 15,0 0-7-15,0 0-49 0,0 0-37 16,0 0-15-16,0 0-3 0,0 0 9 0,0 0 7 16,0 0 4-16,-19 92 1 0,26-74-4 0,-2 0-3 15,4 2-1-15,-1-1-6 0,3 2-2 0,0 1-7 16,0-1-6-16,1-2-2 0,-1 1-4 0,4-3-1 16,-2 1-1-16,0-2-2 0,5-2-4 0,-1-2 1 15,-4-2-4-15,5 0 0 0,-5-3 3 16,5-4-1-16,-5-1 2 0,5-2 0 15,-4 0 5-15,5-8 3 0,-3-3 0 0,0-3 1 16,2-3-1-16,-2-3-5 0,-2-2 3 0,-2 1-3 16,-2-2-4-16,-1 2-2 0,-3-2-6 0,-3 1-10 15,-2 1-13-15,-1 3-21 0,0 0-27 16,0 4-37-16,0 1-53 0,1 1-73 0,0 2-126 0,4 0-128 16,-2 5-354-16,-2 1 528 0</inkml:trace>
  <inkml:trace contextRef="#ctx0" brushRef="#br1" timeOffset="153031.9">1411 14503 2375 0,'0'0'-112'15,"0"0"52"-15,0 0 16 0,0 0 41 0,0 0 28 16,0 0 10-16,0 0 2 0,0 0-2 0,0 0 3 16,0 0-10-16,0 0-2 0,44 116-6 0,-32-79-4 15,3 2-2-15,-3 3-3 0,-2-2-4 16,2 0-3-16,-3 0 2 0,1-2-4 0,-2-2 2 15,-3-1-1-15,1-3-3 0,-5-3 0 0,0-5-3 16,1-5 1-16,-2-2-5 0,0-6 4 16,0-4 2-16,0-4 0 0,0-2 6 0,0-1 3 15,0-4-7-15,-2-7-4 0,-2-7 1 0,-2-5-7 16,-4-5 8-16,1-6 2 0,0-3 1 0,-3-2-1 16,2 0 0-16,-1-3 1 0,0-1-2 0,1-2 2 15,0 0 1-15,-1 2-1 0,4 4 0 0,4 5 0 16,-1 4-2-16,4 5-2 0,0 6 2 15,3 3-2-15,3 4 0 0,1 4-1 0,4 4 3 16,0 3-2-16,4 1 2 0,2 4 4 0,0 5 0 16,2 4 5-16,1 2-2 0,-1 1-1 0,-4 0-1 15,0 0-1-15,-3 1-1 0,-3-2 2 16,-5 2 4-16,0-1 3 0,-2-1 3 0,-2 1 1 16,-4 0 0-16,-2 0-5 0,-4 1-3 15,-3 1-3-15,-1-2-9 0,1-1 0 0,1-3-9 16,-3 0-9-16,2-2-7 0,2-3-13 0,0-1-21 15,2-2-32-15,2-3-55 0,3 0-93 0,0-1-139 16,2 0-105-16,1 0-574 0</inkml:trace>
  <inkml:trace contextRef="#ctx0" brushRef="#br1" timeOffset="153415.95">1740 15088 2304 0,'0'0'-92'0,"0"0"57"16,0 0 107-16,0 0 14 0,0 0-36 0,0 0-47 15,0 0-3-15,0 0 1 0,0 0 6 0,0 0 5 16,0 0-4-16,0 0-2 0,47-121-2 16,-33 88 0-16,0 0 0 0,1-1-3 0,-5-2 0 15,0-3 0-15,-1-1-2 0,-3-2 1 0,-1-2-2 16,-4 4-3-16,0 2 0 0,-2 6 2 15,1 6 6-15,-3 7 1 0,-3 6 8 0,3 6 2 16,-5 6-5-16,5 1-4 0,-4 4-8 0,4 7-7 16,-4 6 0-16,4 4 2 0,-4 6 3 15,6 5 2-15,-1 3 2 0,2 3 2 0,2 4 2 16,-1 0-1-16,4 0 2 0,0 0-3 0,3-3-2 16,-2-2 4-16,0-2-3 0,4-1 0 0,-1-3 4 15,-3-3-4-15,1-2-4 0,2-4-2 16,-1-3-9-16,-2-3-11 0,0-3-14 0,3-5-26 15,-1-2-31-15,-3-3-27 0,2-3-23 0,-1 0-31 16,-1-2-63-16,-4-6-97 0,1 1-37 0,0 1-413 0</inkml:trace>
  <inkml:trace contextRef="#ctx0" brushRef="#br1" timeOffset="153558.25">1709 14963 1609 0,'0'0'17'16,"0"0"-2"-16,0 0 12 0,0 0 20 0,0 0 1 15,0 0-1-15,0 0 5 0,0 0-11 16,0 0-13-16,0 0-14 0,117-38-6 0,-84 27-8 16,-1 1-23-16,0 1-53 0,-1 4-135 0,-8 1-232 15,-8 2-757-15</inkml:trace>
  <inkml:trace contextRef="#ctx0" brushRef="#br1" timeOffset="153715.84">2238 15096 2679 0,'0'0'-31'0,"0"0"31"0,0 0 50 0,0 0 5 15,0 0-22-15,0 0-35 0,0 0-27 0,0 0-28 16,0 0-64-16,0 0-89 0,0 0-145 0,0 0-248 16,0 0-806-16</inkml:trace>
  <inkml:trace contextRef="#ctx0" brushRef="#br1" timeOffset="154114.89">2745 14941 1242 0,'0'0'785'0,"0"0"-791"16,0 0 58-16,0 0 60 0,0 0 20 0,0 0-33 15,0 0-27-15,0 0-10 0,0 0-5 0,0 0-1 16,22-134-6-16,-14 112-7 0,1 0-10 16,-2-1-6-16,-2 0-5 0,4-1-5 0,-2-1-4 15,-2 2 0-15,2 1-5 0,-5 2 1 16,4 4 0-16,-4 1-3 0,0 5 1 0,0 3-1 15,1 1-3-15,-1 4 0 0,-1 0-2 0,-1 2-3 16,1 0 0-16,-1 3 1 0,1 4 1 0,-1 4 3 16,2 6-1-16,2 2 4 0,-2 5-4 0,0 1 1 15,-2 3-3-15,1 0-2 0,4-1-3 0,-4 2-5 16,1 0-9-16,-2-1-22 0,3 2-18 16,4-3-45-16,-5 0-52 0,4-2-81 0,-1-2-143 15,2-8-194-15,-4-5-780 0</inkml:trace>
  <inkml:trace contextRef="#ctx0" brushRef="#br1" timeOffset="154342.42">3122 14748 2693 0,'0'0'-55'15,"0"0"34"-15,0 0 68 0,0 0 10 16,0 0-21-16,0 0-17 0,0 0 1 0,0 0-3 16,0 0-1-16,0 0-5 0,0 0-12 0,140-57 0 15,-118 50-10-15,0 0-17 0,-2 0-34 0,0 0-77 16,1 0-98-16,-2-1-157 0,-2 4-214 0,-8 0-751 16</inkml:trace>
  <inkml:trace contextRef="#ctx0" brushRef="#br1" timeOffset="154575.39">3864 14466 2350 0,'0'0'-43'0,"0"0"28"16,0 0 66-16,0 0 12 0,0 0-19 0,0 0-25 15,0 0-5-15,0 0 1 0,0 0-5 0,-32 135 2 16,32-112-2-16,0 3-3 0,0 0-6 0,0-1-9 16,1 0-4-16,-1 0-19 0,0-4-30 0,0 0-55 15,0-1-54-15,0-3-60 0,7-2-144 0,-5-3-114 16,3-7-560-16</inkml:trace>
  <inkml:trace contextRef="#ctx0" brushRef="#br1" timeOffset="154797.62">4034 14422 2215 0,'0'0'-20'16,"0"0"26"-16,0 0 49 0,0 0 14 16,0 0-13-16,0 0-18 0,0 0 1 0,0 0-2 0,1 119-4 15,6-96-3-15,-4-1-9 0,0 1-6 16,3-1-10-16,-5 1-3 0,1-2-2 0,-1-1-5 15,-1 1-7-15,0 0-11 0,0-3-13 16,3-1-24-16,-3 0-37 0,0-4-63 0,0-1-91 16,0-4-142-16,0-3-113 0,0-1-552 0</inkml:trace>
  <inkml:trace contextRef="#ctx0" brushRef="#br1" timeOffset="155042.5">3651 14509 2439 0,'0'0'-65'0,"0"0"33"16,0 0 58-16,0 0 49 0,0 0 7 0,0 0-23 16,0 0-14-16,0 0-6 0,110 128 3 15,-82-110-2-15,1-2-6 0,-3 0-9 0,2 1-10 16,0-2-4-16,-5 0-9 0,-1-1-6 0,-1 0-12 15,-1-3-14-15,-2 2-16 0,1-1-32 16,-7-2-70-16,0 0-95 0,-4 1-167 0,-1-4-184 16,-4-2-674-16</inkml:trace>
  <inkml:trace contextRef="#ctx0" brushRef="#br1" timeOffset="155375.12">4377 14481 2102 0,'0'0'-12'0,"0"0"36"16,0 0 36-16,0 0 11 0,0 0-22 0,0 0-28 15,0 0 0-15,0 0 1 0,0 0 0 0,0 0-3 16,0 0-5-16,0 127-5 0,4-104-5 0,1 0-4 16,-2 0-2-16,-1 0-6 0,0 0-13 0,2-1-26 15,-3-2-48-15,0 1-70 0,-1-1-112 0,0-3-167 16,0-6-68-16,0-2-343 0</inkml:trace>
  <inkml:trace contextRef="#ctx0" brushRef="#br1" timeOffset="155641.98">4632 14343 2435 0,'0'0'-22'0,"0"0"17"0,0 0 43 16,0 0 26-16,0 0-7 0,0 0-17 0,0 0-6 16,0 0-1-16,0 0 1 0,-6 136-4 15,11-108-6-15,-2 0-10 0,-1 1-2 0,2 0-8 16,-3 1 0-16,-1-4-6 0,0 2-2 0,0-2 0 16,-5 0-4-16,2-1-6 0,1-1-5 0,-5-1-7 15,5-2-13-15,0-3-14 0,-2-1-35 0,3-5-53 16,0-2-76-16,1-3-126 0,0-3-169 0,0-2-60 15,0-1-182-15</inkml:trace>
  <inkml:trace contextRef="#ctx0" brushRef="#br1" timeOffset="155925.03">4284 14386 2235 0,'0'0'-22'0,"0"0"33"0,0 0 51 16,0 0 34-16,0 0 6 0,0 0-18 15,0 0-16-15,0 0-10 0,53 137-5 0,-31-113 0 16,0-1-15-16,4 0-11 0,-2-2-3 0,2 2-15 16,-2-4 8-16,-1-2-4 0,1 1-4 0,-5-2 2 15,0-1-5-15,-2-1-3 0,0 0-3 16,-4-3-6-16,-2 0-2 0,0-1-2 0,-2-1-7 0,-2 0-2 15,-3 0-19-15,2-1-18 0,-5 0-21 16,-1 0-43-16,0-1-43 0,0 1-81 0,0-2-167 16,0-2-154-16,-1-1-658 0</inkml:trace>
  <inkml:trace contextRef="#ctx0" brushRef="#br1" timeOffset="156155.9">5107 14584 2497 0,'0'0'345'0,"0"0"-433"15,0 0 47-15,0 0 64 0,0 0 12 0,0 0-20 16,0 0-22-16,0 0-16 0,0 0-30 0,0 0-51 15,0 0-73-15,0 0-137 0,0 0-269 16,0 0-811-16</inkml:trace>
  <inkml:trace contextRef="#ctx0" brushRef="#br1" timeOffset="156324.35">5084 14816 2870 0,'0'0'0'15,"0"0"-2"-15,0 0 39 0,0 0 15 16,0 0-23-16,0 0-21 0,0 0-8 0,0 0-16 16,0 0-8-16,0 0-10 0,0 0-33 0,0 0-53 15,0 0-83-15,0 0-133 0,23 8-268 0,-20-9-847 0</inkml:trace>
  <inkml:trace contextRef="#ctx0" brushRef="#br1" timeOffset="157574.35">5007 14666 480 0,'0'0'-1'0,"0"0"34"16,0 0 48-16,0 0 23 0,0 0 1 16,0 0-19-16,0 0-21 0,0 0-24 0,0 0-17 15,0 0-15-15,0 0-5 0,0 0 5 0,-18-17 1 16,19 19-1-16,5 2-1 0,-3 0 0 0,-2 1 0 16,0 0 5-16,0-1 3 0,1 2 0 15,0 0 3-15,-1-1 4 0,-1-1 10 0,0 0 16 16,0-1 17-16,0-1 19 0,0 0 10 0,0 1 5 15,-1-2-1-15,-3 1-9 0,2-1-11 16,0 1-4-16,0-1-11 0,-4-1-3 0,5 0-7 16,0 0-12-16,0 0-5 0,-1-3-10 0,0 1-8 15,-1 0-7-15,2-2-6 0,-1 2-3 0,1-2-3 16,1 0-3-16,-1 0-1 0,1 0-3 0,0 2-3 16,0 0 1-16,0-2-4 0,1 2 0 15,1-1 2-15,0 1-2 0,3 1 0 0,-1 0 2 16,-3-2-2-16,7 3-3 0,-6 0 2 15,2 0-5-15,0 0 0 0,-2 0-1 0,-1 2 0 16,2 0 0-16,-1 3-1 0,-2-1-5 0,1 1-8 16,-1 0-15-16,0-1-24 0,0 0-38 0,0 0-55 15,-3 0-65-15,0 1-81 0,2-1-19 0,0-2-333 0</inkml:trace>
  <inkml:trace contextRef="#ctx0" brushRef="#br1" timeOffset="158108.21">4989 15028 833 0,'0'0'-60'0,"0"0"25"0,0 0 76 15,0 0 33-15,0 0-13 0,0 0-23 0,0 0-16 16,0 0-5-16,0 0-5 0,0 0 2 16,0 0-1-16,0 0 0 0,0 0-1 0,59-34-3 15,-54 34 0-15,2 0-1 0,-4 0 2 16,2 0 6-16,-3 3 3 0,-1-1 7 0,0 3 0 16,-1-2 3-16,0 2-3 0,0-2 3 0,0 2-1 15,0-2 2-15,0 1 3 0,-2 1 2 0,0-2 0 16,-4 0 1-16,3 2 1 0,-3-2-4 0,1 1 1 15,-2-1-5-15,3 1 0 0,-2-3-2 16,3 2 1-16,-4-2-1 0,4-1-4 0,-3 0 1 16,3 0-3-16,-2 0-3 0,1 0-7 0,1 0-5 15,-4 0-9-15,6-1-5 0,-1 0-2 0,0 1-7 16,0-1-4-16,-1 1-15 0,3-1-31 0,0 1-49 16,0-1-78-16,0-1-107 0,0 1-35 0,0 0-193 15,0 0 361-15</inkml:trace>
  <inkml:trace contextRef="#ctx0" brushRef="#br1" timeOffset="162095.76">5758 14148 717 0,'0'0'54'0,"0"0"-17"0,0 0 53 16,0 0 47-16,0 0 29 0,0 0-15 15,0 0-26-15,0 0-26 0,0 0-29 0,0 0-19 16,0 0-14-16,0 0-2 0,-23-59-2 0,30 42-2 16,1-2-1-16,1-1 1 0,2 1 0 0,0-3 3 15,0 2 2-15,0 2 1 0,2 0 0 0,1 1-5 16,-2 3-3-16,0 3-6 0,-2 3-5 16,0 2-9-16,-1 3-6 0,1 3-3 0,-3 0-2 0,-2 2 5 15,2 5 2-15,-1 3 6 16,1 2 0-16,0 4 4 0,-2 3 2 0,1 2-3 15,-2 1 0-15,2 3-6 0,-3-3-3 0,2 0-3 16,-3 1 2-16,0-1-2 0,-1-2-2 0,2-1 1 16,0-3-5-16,-1-1 1 0,1-2 2 0,-2-2-2 15,3-4 2-15,-3-1 3 0,0-2-4 0,0-3 6 16,-1-1 1-16,1 0 4 0,-1 0 7 16,0-1 0-16,1-5 0 0,2-2-5 0,0-5-6 15,0-1-1-15,2-1-4 0,-2-2 0 0,1 0 1 16,2-2-2-16,-1 2-1 0,1-1 4 0,1 1-1 15,-2-1-2-15,4 4 2 0,-2 0-5 16,0 2-2-16,0 2 0 0,3 0-1 0,-2 3-2 16,0 0-1-16,-3 3-3 0,4 2-7 0,-5 1 0 15,0 1-2-15,-1 0 4 0,-1 3 8 16,1 4 7-16,-1 1 7 0,0 2-1 0,-1 2 0 16,4-1-2-16,0 4-1 0,-2-1-1 0,3 0 4 15,-2 1-5-15,2 0 2 0,-1 0-2 16,0 0-3-16,-1 0 3 0,1-3-3 0,-2 2 0 15,3-1 0-15,-2-3-1 0,4 1 3 0,-5-4-2 16,4 0 0-16,-4-2 0 0,3-3-1 0,-3-2 3 16,3 0 4-16,-1 0 3 0,-1-4 4 0,1-6 4 15,1-1-2-15,-1-1 0 0,3-4-2 0,-5 1 0 16,2 1 2-16,-3-1 2 0,-1-2-2 16,-1 2-1-16,0-4-6 0,0 0-3 0,0 1-1 15,0-2-1-15,0 1 0 0,0 1-1 0,0 3 0 16,-1 0 3-16,1 3-3 0,0 3-1 0,1 2-3 15,0 2-3-15,2 1-7 0,1 2-1 16,-1-1-3-16,3 2-1 0,1 1 4 0,0 0 1 16,0 0 4-16,0 5 2 0,4 1 5 0,-2 1-2 15,0 3 1-15,0-1 1 0,1 0-1 16,0-1 1-16,0 2-1 0,0-2 3 0,0-1 1 16,1 1 1-16,-1 1 2 0,-1-2-1 0,-2 1 0 15,0-1 2-15,-2 1 2 0,-1-1 2 0,0 1 5 16,-1 1-2-16,-2-1 1 0,2 1 3 15,-2 2-4-15,0-2 3 0,-1 0-3 0,0 1-1 16,0-1-4-16,0 2-1 0,-2-1-2 0,1 0-5 16,-1 1 0-16,0-1-12 0,1-1-14 0,1-1-24 15,0 1-30-15,0-1-34 0,0-1-39 0,2 0-56 16,4-2-81-16,2-3-49 0,-1-1 12 16,-3 1-144-16</inkml:trace>
  <inkml:trace contextRef="#ctx0" brushRef="#br1" timeOffset="162249.35">6859 14116 2198 0,'0'0'16'16,"0"0"37"-16,0 0 37 0,0 0-10 16,0 0-43-16,0 0-25 0,0 0-18 0,0 0-28 15,0 0-39-15,0 0-58 0,0 0-85 0,0 0-136 16,0 0-163-16,0 0-644 0</inkml:trace>
  <inkml:trace contextRef="#ctx0" brushRef="#br1" timeOffset="163448.5">7306 14078 1701 0,'0'0'142'0,"0"0"-21"0,0 0 37 16,0 0 11-16,0 0-49 0,0 0-40 0,0 0-11 15,0 0-9-15,0 0-14 0,0 0-7 0,0 0-7 16,0 0-10-16,-27-124-6 0,23 115-5 16,-4 0-3-16,2-1-2 0,-2 3-3 0,-1 3 1 15,-2 0-4-15,-1 2-5 0,-3 2 2 16,2 0-6-16,-2 6 0 0,1 1-2 0,-1 3-2 0,2 1 2 16,2 0 1-16,0 1 1 0,2 4-2 15,3-1 3-15,2 2-1 0,4 0 0 16,0 0 0-16,0-1-3 0,7-2-1 0,2-1 0 0,5-3 0 15,-3-3-1-15,4-1 4 0,-2-4 1 16,5-2 5-16,-3 0 6 0,1-5 1 0,-1-5 5 16,1-2 0-16,-3-2 3 0,1-2 3 0,-1-3 4 15,0 1 4-15,-4-3-2 0,0 0 0 0,-2 2-4 16,-3-2-2-16,0-1-4 0,0 2-4 0,-2-3-3 16,1-2-1-16,-1-3-4 0,1-1-2 0,-1-3-4 15,0-2-3-15,0 2 0 0,-3 3 0 16,1 3 6-16,0 6 1 0,0 7 5 0,0 4 0 15,-1 5 0-15,-2 4-6 0,-1 0-4 0,2 9-1 16,-4 6-1-16,1 6 8 0,1 6 2 0,-1 2 0 16,4 3-1-16,1-1-3 0,0 0 0 15,0 1-4-15,4-3-6 0,2-2-16 0,5-2-24 16,0-2-29-16,2-3-36 0,3-3-41 0,0-4-45 16,3-3-59-16,3-2-72 0,2-4-51 0,-3-2 29 15,4-2 89-15,0-1 119 0,1-4 113 16,0-3 45-16,0 0 5 0,3-1 1 0,-4-1 17 15,-2 2 35-15,-2-2 36 0,-4 1 22 0,-3 0 15 16,-3 2 13-16,-6 0 17 0,-4 1 20 16,-1 2 8-16,-9 0-20 0,-2 2-27 0,0 1-26 15,-3 1-22-15,-3 0-13 0,-1 0-15 0,-1 6-11 16,3 0-10-16,-2 1-8 0,0 1-6 0,6 1-8 16,-3 0-8-16,5-1-5 0,2 1-6 0,1-1-4 15,-2 1-1-15,4-1-2 0,0 0 1 0,3-1-4 16,2-1-5-16,0-1-6 0,0-2-5 15,3-2-3-15,4 0 2 0,1-1 4 0,1 0 4 16,0 0 5-16,-2-2 1 0,0 0 2 0,1-1 0 16,0 2-3-16,-3 0 2 0,2 1-2 0,-1 0 1 15,1 0 0-15,-1 0 0 0,0 0 0 16,2 2-1-16,0 2 1 0,1-1 1 0,-2 2-3 16,3-2-2-16,-1 1-1 0,0-1-4 0,1 0 3 15,2 0 0-15,-1-1-2 0,2 2 3 16,-1-2 3-16,-1 0 1 0,-2-1 2 0,0 2 1 15,-3-3-1-15,2 0 1 0,-1 0 4 0,-1 0 0 16,2-4 1-16,-2 0-2 0,-1-3 2 0,4 0 0 16,-4-1 3-16,0-2 2 0,0-1 1 15,0 0 2-15,1-2 0 0,-1-2 0 0,0 0-2 16,0-2-1-16,0-2-3 0,-2-1-3 0,4-2 0 16,-1-3-4-16,0-2-2 0,-1-3 0 0,3-1-3 15,-6-2-1-15,3-2 2 0,-2 3-5 16,-3 3 1-16,0 5 3 0,0 4 3 0,-4 4 4 15,-1 5 2-15,4 5 5 0,-6 3-2 0,4 3-2 16,-1 3-2-16,-1 7-3 0,-1 5-3 0,-2 5 5 16,1 3 2-16,-1 2-1 0,3 4 4 0,-1 3-2 15,4-1-2-15,2 3 2 0,0-2-1 16,0-1-1-16,0-1 0 0,5-4-1 16,1-1-2-16,1-3-1 0,2-2-3 0,2-4-4 0,1-3-4 15,0-4 1-15,3-2 3 0,0-3 3 0,1-2 3 16,-1-2-1-16,0 0-1 0,-1-4 2 15,-2-1 0-15,2-4 4 0,1 0-1 0,-4-1 1 16,1-1 0-16,1-2-2 0,-2 0 4 0,0-1-2 16,-3 0-2-16,-1-2 3 0,0 1-1 15,-3-1 1-15,0 0 4 0,-1 1-6 0,-5 1 3 16,2 1 2-16,0 5 4 0,-5 2 4 0,-1 4 4 16,-1 2 0-16,-2 0-4 0,-2 7-4 0,1 2-2 15,0 5-1-15,-1 4-4 0,2 0 2 16,0 2-3-16,3-2-2 0,0 2 4 0,1-2-6 0,3 1-2 15,1-2 2-15,1-2-4 0,0-1-6 0,1-3-8 16,5-2-12-16,1-2-14 0,0-1-12 16,2-3-24-16,1-2-34 0,4-1-74 0,0 0-96 15,2-3-78-15,-4-2-65 0,-2 1-365 16</inkml:trace>
  <inkml:trace contextRef="#ctx0" brushRef="#br1" timeOffset="163658.35">7843 13615 2846 0,'0'0'-115'0,"0"0"36"0,0 0 74 0,0 0 39 16,0 0-3-16,0 0-22 0,0 0-11 0,142 10-12 15,-97-13-27-15,5 0-45 0,1 0-84 16,0 2-159-16,-16 1-269 0,-13 0-831 0</inkml:trace>
  <inkml:trace contextRef="#ctx0" brushRef="#br1" timeOffset="164883.14">8922 13814 1993 0,'0'0'-53'0,"0"0"31"0,0 0 81 16,0 0 22-16,0 0-37 0,-121-18-23 16,102 18-6-16,2 0 7 0,-1 4-5 0,1 1-2 15,1 2-4-15,1 3-9 0,-2-1 2 0,5 3-1 16,2 0-1-16,1 1 0 0,6-1-1 15,2 0-3-15,1-1 1 0,0-2-2 0,6 0 2 16,3-4 0-16,3 0-2 0,3-3 4 0,1-1-3 16,1-1 0-16,2 0 0 0,1-4-3 0,-1-3 3 15,1-1 2-15,-2-2 2 0,0 2 2 0,-2 0-1 16,-3-1-1-16,1 4 2 0,-4 1 0 16,-1 1 1-16,-2 1 2 0,1 2-1 0,-2 0 4 15,-2 2 2-15,1 5 7 0,-1 3 0 16,-2 3-3-16,4 3 1 0,-2 2-6 0,-3 3-3 15,2-1-1-15,-1 4-3 0,-2 1-1 0,0 0 1 16,0 1 0-16,0 0 3 0,2 0 1 0,-2 0-1 16,-3-1 1-16,-2 1-4 0,1 0 4 0,-4-2 3 15,1-1 1-15,0 0 4 0,-2-2 9 0,1 0 4 16,1-4 0-16,4 0-5 0,-3-3-10 16,4-4-7-16,-2-1-3 0,1-4 3 0,0-2-1 15,2-3-2-15,1 0 0 0,0-6-4 0,0-5 0 16,0-1 0-16,0-4-1 0,0-3 0 0,2 0-3 15,5-4 1-15,-3 3-1 0,4-2 1 16,2 1 0-16,0 1 1 0,2-2-2 0,3 0-1 16,0 0-4-16,4 0-7 0,-1-1 0 0,1 0-4 15,3 0-2-15,-1-2-1 0,1 0-1 0,1-1 4 16,1-1 3-16,0 2 5 0,-1 0 2 0,3 1 4 16,-4 2 2-16,-2 1 3 0,0 5 2 15,-7 5 3-15,0 3 1 0,-6 3-1 16,-3 3 2-16,-1 2 1 0,-3 0 6 0,0 3 0 15,-1 5 6-15,-5 4-4 0,0 2 0 0,0 4 0 16,-5 0-2-16,3 1 3 0,2 1-1 0,1 1-1 16,-1-2-5-16,1 1-4 0,3-1-1 0,-1-3-4 15,3 0 2-15,0-2-1 0,0-3-1 0,0 0 1 16,5-4 0-16,0-2-1 0,2-1-1 0,2-3 2 16,0-1 1-16,3 0-2 0,0-7 4 15,4-1-2-15,-4-3-3 0,7-2 3 0,-6-2-2 16,4-2 1-16,-4-1 1 0,3 0-1 0,-2-1 3 15,4-4-3-15,-5 1 2 0,3 0-1 16,-2-4-2-16,1 0 0 0,-2-1 0 0,-3 2 0 16,-1 1 1-16,-3 2 1 0,0 4 2 0,-5 1 1 15,-1 5 2-15,0 3 4 0,-7 5 1 0,1 3-2 16,-2 1-3-16,-3 4-5 0,-1 6-2 16,-2 4-2-16,1 2 2 0,2 0 3 0,0 2-3 15,2 1-1-15,-1-1 1 0,5 3 0 0,0-2 2 16,3 1-2-16,0-1-1 0,2-1-1 15,0-2-1-15,4-2-1 0,4-3 1 0,-2-2-3 16,8 0-1-16,-2-5-1 0,2-1 1 0,3-3 1 16,1 0 3-16,-1-2 1 0,1-3 0 0,1-2 4 15,0-2-1-15,1 0 3 0,-2 0-2 0,-3-2 0 16,3 2 2-16,-4-1 1 0,3 1 0 0,-2 1 0 16,-1 1-2-16,-2 0-1 0,-1 2-2 15,0 3 1-15,-2 0-2 0,0 2 1 0,-2 0 0 16,-4 1 0-16,3 2 1 0,-1 3-2 0,-3 1 0 15,4 1-1-15,-4 0 0 0,2 0 2 0,-1 2 0 16,-1-2-4-16,-2 2 1 0,0 0-2 16,0 1-2-16,0-2 0 0,-2 1-2 0,-4-1-3 15,3-1 3-15,-4 0 2 0,3-1 3 0,-4 0 2 16,3-1 2-16,0-2 2 0,-2-1-2 16,5-2 4-16,-1-1-1 0,1 0-2 0,2 0 0 0,0-6-1 15,0 0 0-15,2-3 0 0,1-1 0 16,4-2-1-16,0 1 0 0,1-3 3 0,2-1-2 15,0 0-1-15,3-2 1 0,0 1 1 16,-1 0 0-16,-1 2 5 0,-1 3-4 0,0 2-1 16,0 4 1-16,-3 1-2 0,-4 4 5 0,2 0 0 15,-2 0 1-15,-1 5-1 0,0 1-1 0,2 1 2 16,-1 1-2-16,-2 0-4 0,0 3 3 16,1-2 0-16,1-1-4 0,0 1 4 0,-1-1-11 0,-1-2-15 15,2 0-27-15,0-1-43 0,0-2-55 16,-3-1-122-16,0-2-224 0,1 0-236 0,0 0-80 0</inkml:trace>
  <inkml:trace contextRef="#ctx0" brushRef="#br1" timeOffset="165010.12">9856 13754 1145 0,'0'0'249'0,"0"0"-158"0,0 0 50 0,0 0 25 16,0 0-22-16,-54-129-65 0,48 115-39 15,-1 4-21-15,5 3-12 0,1 2-26 0,0 3-59 16,1 2-89-16,0 0-164 0,0 0-158 15,0 2-508-15</inkml:trace>
  <inkml:trace contextRef="#ctx0" brushRef="#br1" timeOffset="165196.74">9782 14058 1900 0,'0'0'111'0,"0"0"-64"16,0 0 52-16,0 0 18 0,0 0-23 15,-95 123-23-15,83-99-21 0,2-3-20 0,0-3-13 16,3-2-15-16,2-2-6 0,1-2-17 0,1-4-36 16,2-2-59-16,1-5-104 0,1-1-232 15,5 0-166-15,-4 0-432 0</inkml:trace>
  <inkml:trace contextRef="#ctx0" brushRef="#br1" timeOffset="165587.01">9967 14031 1869 0,'0'0'338'0,"0"0"-386"0,0 0 48 16,0 0 58-16,0 0-10 0,0 0-24 0,0 0-3 15,0 0 6-15,76-124-1 0,-58 103-7 0,1 1-2 16,-6-2-7-16,3 1-1 0,-5-2-3 0,-2-1 0 16,-5-3-2-16,6-1-3 0,-8-5 1 0,3 0-2 15,-2-2-3-15,-3 1-3 0,2 0-1 16,-2 5-1-16,-1 6 4 0,1 5 6 0,-3 5 4 16,-3 6 5-16,2 6-2 0,-4 1-2 15,2 6-4-15,0 8 3 0,-3 3 3 0,1 7 6 16,0 4 7-16,2 4 0 0,-1 4-1 15,4 0-3-15,-3 1-4 0,3 2-4 0,3-3-2 0,-1-1-3 16,0-3-1-16,1-2-2 0,0-2-5 16,1-4-6-16,2-3-14 0,4-4-19 0,0-5-21 15,0-2-27-15,3-3-42 0,-1-4-71 0,0-1-126 16,-1-2-131-16,-3 0-6 0,2-2-238 0,-5 0 625 0</inkml:trace>
  <inkml:trace contextRef="#ctx0" brushRef="#br1" timeOffset="165731.09">10066 13752 790 0,'0'0'355'0,"0"0"-53"0,0 0 9 0,0 0-30 16,0 0-93-16,0 0-78 0,0 0-45 0,0 0-35 15,0 0-19-15,0 0-4 0,0 0-5 16,0 0-5-16,0 0-11 0,89-59-16 0,-60 59-26 16,1 0-51-16,0 0-93 0,-8 0-253 15,-6 0-852-15</inkml:trace>
  <inkml:trace contextRef="#ctx0" brushRef="#br1" timeOffset="166941.81">10780 13756 1553 0,'0'0'134'0,"0"0"-165"0,0 0 74 0,0 0 77 16,0 0-37-16,0 0-63 0,0 0-11 0,0 0 8 15,0 0 8-15,0 0 10 0,0 0 2 0,0 0 1 16,0 0 0-16,0 0 2 0,-102 59 3 16,95-45 3-16,3 1 0 0,-3-2 0 0,5 3-1 15,0 0-2-15,-1-2-2 0,3 1-10 16,0-1-5-16,3 0-10 0,1-2-6 0,4-1-3 15,-2-2-4-15,3 0 0 0,6-2-2 0,-1-1 0 16,4-2 1-16,1-2 0 0,3-2 0 0,0 0-1 16,3-5 0-16,-2-3-1 0,0-1 0 0,-1-2 0 15,3-1-1-15,-5-2 1 0,1-2 1 16,0-1-1-16,-1-1 0 0,-1-3 0 0,-3 0 1 16,2-1 2-16,-1 0-2 0,-4-3 1 0,-1-2-5 15,0-2-3-15,-3-6-3 0,0 2-5 0,-1-2-4 16,-4 0-6-16,3 2-3 0,-5 3 0 0,-1 3 5 15,-1 5 9-15,0 4 9 0,-1 7 8 16,-2 4 5-16,-3 4-1 0,2 3 0 0,-4 2-2 16,-1 7-2-16,0 5 1 0,-3 2 0 0,3 4 4 15,-2 4 0-15,0 1 0 0,1 4 3 16,2 0-2-16,2 0-2 0,-1 2-1 0,0-1 2 16,4 2-2-16,0-3 2 0,2-1-2 0,1-3-6 15,0-1-6-15,4-4-6 0,5-1-5 16,2-4-5-16,1-4-3 0,5-2-3 0,-2-3 1 15,5-3 3-15,4-1 5 0,-2-2 4 0,0-4 5 16,0-3 8-16,-2-1 2 0,1-2 5 0,-1 1 4 16,-3-2 1-16,-2 0 2 0,1 0 4 0,-4 0 3 15,-2-1 2-15,-2 2 5 0,-4-2-3 16,0 2-2-16,-7 1-1 0,3 1-1 0,0 0 1 16,-3 2-3-16,-5 3 1 0,-1 0-5 0,1 3-3 15,-5 0-1-15,1 0-3 0,0 6-1 0,-1 0 0 16,-2 2-1-16,3 2-2 0,0 0 2 15,0 3-2-15,-1 0-3 0,1 1 4 0,3-2-2 16,4 2-1-16,-2 0 0 0,4-1-3 0,2-2-1 16,1-1 3-16,0-1-2 0,1-4-2 0,3-1-2 15,5-2 0-15,1-1 2 0,1-1 0 0,0 0 3 16,-1-2 0-16,6-4 0 0,-4 0 1 16,0-1 0-16,-1 0 0 0,1 0-2 0,2-1 2 15,-3 1-1-15,-1 1 2 0,-2 1-1 16,-3 1 0-16,2 1-5 0,-4 1 1 0,2 2 0 15,-2 0-2-15,-1 0 3 0,-2 0-7 0,1 0 2 16,-1 3 0-16,0 3 4 0,0 0 2 0,0 1-1 16,0 1 1-16,0 1 2 0,-2 0-2 0,-2 2 3 15,-1-1-1-15,3 1-6 0,0-2 6 0,-2-2-2 16,3 2-4-16,1-4 5 0,0 0-7 16,0-1 1-16,4-3 5 0,0 0 1 0,3-1 5 15,0 0-1-15,2-1 0 0,0-4 1 0,3-2-1 16,1 0 2-16,1 1 3 0,-2-2-4 15,3-2 5-15,-1 1-1 0,-1-1-5 0,5-1 2 16,-2 1-4-16,-2 1 0 0,1 1 0 0,0 1 1 16,-4 1-2-16,0 2-2 0,-2 3 3 0,-1 1-4 15,-5 0 3-15,-1 0 1 0,2 3 0 0,-4 1 2 16,0 3 2-16,-5 0 0 0,1 3-1 0,-4-3 0 16,0 2-2-16,1 2 1 0,-1-3-1 15,0 1 1-15,0-1-1 0,1-1 1 16,1 0 2-16,0-1 1 0,3-2 1 0,0 1-2 15,-1-2-1-15,4-1-5 0,0-2 4 0,3 0 1 16,1-2 3-16,5-3 2 0,0-2-2 0,2-2-3 16,1 2 0-16,-1-2 4 0,1-2 1 0,2 1 2 15,-2-1 2-15,-1-1-2 0,1 0-2 0,3 0-1 16,-2-1-3-16,0 1-3 0,1 2 1 0,-1 1 0 16,-3 2-2-16,-2 4 3 0,-4 0-3 15,2 3 1-15,-4 0 5 0,-2 3 5 0,0 2 4 16,0 3 0-16,-5 2-2 0,-1 0-5 0,-1 1-3 15,-2 2-2-15,0 0-3 0,2-2-2 16,-1-1-13-16,1 0-3 0,3-3-14 16,-3-3-21-16,6 1-22 0,0 0-33 0,1-3-54 0,0-1-84 15,1-1-195-15,2 0-147 0,1 0-610 0</inkml:trace>
  <inkml:trace contextRef="#ctx0" brushRef="#br1" timeOffset="167078.5">11729 13670 1406 0,'0'0'176'16,"0"0"0"-16,0 0 5 0,0 0-42 16,0 0-88-16,0 0-54 0,0 0-41 0,0 0-61 15,0 0-101-15,0 0-198 0,0 0-267 0,0 0-25 0</inkml:trace>
  <inkml:trace contextRef="#ctx0" brushRef="#br1" timeOffset="167612.84">11740 13973 2301 0,'0'0'118'0,"0"0"15"0,0 0 16 0,0 0-47 16,0 0-55-16,0 0-20 0,0 0-11 0,0 0-12 16,0 0 1-16,0 0-1 0,0 0-1 15,0 0 1-15,0 0-1 0,0 0 0 0,112-118-2 16,-94 101 4-16,0 1-5 0,-3-3-5 15,3-1-2-15,-1-2-7 0,-5-3-8 0,2-1-4 16,-1-2-8-16,-7 1-4 0,1 1 5 0,-6 2 8 16,-2 3 16-16,1 8 13 0,-6 4 11 0,2 7 0 15,-4 2-2-15,-2 4 2 0,-3 7-5 0,-2 5 0 16,2 4 0-16,-2 4-2 0,-1 4 4 0,2 2 2 16,-2 2 0-16,3 2-2 0,-3 0-4 0,3 0-4 15,-5 0 0-15,5 1-5 0,-3-4 4 16,2 1 3-16,2 1 6 0,0-2 6 0,4 0 0 15,1-5-2-15,4 0-11 0,-2-3-4 0,2 0-4 16,0-2-2-16,-2-1 2 0,3-1-2 16,-1-3-5-16,2-3-1 0,-4-3-5 0,4-3-4 15,-1-3-2-15,0-1-8 0,-2-2-4 0,2-1-12 16,1 0-17-16,0 0-15 0,-1 0-21 16,-2-5-13-16,2 1-10 0,1-2-11 0,0 0-10 15,-1 0-11-15,-2-1-21 0,3 0-25 0,-1-2-26 16,0 2-18-16,-3 2 15 0,1-2 33 0,-2 1 54 15,2-1 61-15,-3 0 58 0,3 0 87 16,-2 1 88-16,3-1 69 0,1 0 52 0,0 1 16 16,-1 2-16-16,3 1-29 0,0 2-45 0,0-1-55 15,0 1-44-15,0 1-33 0,6-1-15 0,3 1-15 16,2-1-18-16,1 0-16 0,7-1-23 0,1 0-30 16,1-1-39-16,1 1-61 0,1-1-135 15,-6 0-233-15,-5 1-830 0</inkml:trace>
  <inkml:trace contextRef="#ctx0" brushRef="#br1" timeOffset="167775.11">12218 14097 2712 0,'0'0'101'0,"0"0"-27"15,0 0 16-15,0 0-21 0,0 0-54 0,0 0-20 16,0 0-16-16,0 0-32 0,0 0-50 0,0 0-83 15,0 0-144-15,0 0-326 0,0 0-836 0</inkml:trace>
  <inkml:trace contextRef="#ctx0" brushRef="#br1" timeOffset="168816.22">5935 14650 1538 0,'0'0'-37'0,"0"0"14"15,0 0 30-15,0 0 18 0,0 0-1 0,0 0-6 16,0 0-1-16,0 0-1 0,0 0 4 0,0 0 6 16,0 0 1-16,0 0 0 0,130 39-3 15,-85-44-3-15,3 0 0 0,9-2 0 0,2 1 0 16,4 1 0-16,1 0-2 0,1 0-5 0,6 2-6 16,-2 2-3-16,3-1-2 0,4 1-4 0,-1 0 4 15,5-1 10-15,3 0 10 0,6-1 3 0,3-2-6 16,2 0-13-16,-1-1-14 0,4 1 3 0,1-1-1 15,2-1 4-15,1 0 4 0,5-1-6 16,-4 0-2-16,2 0-4 0,-1-1-2 0,-2-1-2 16,-3 1 3-16,-1 0 1 0,-5 0 0 0,-2 1 4 15,-6 0 0-15,-3 0-1 0,-6 0 1 0,-2-2 3 16,-2 2 2-16,-5-2 4 0,1 1 2 16,-4 0 3-16,-1-1-3 0,-2 2 1 0,0 0 4 15,0 1-8-15,-1 0 7 0,-2 0-3 16,2 0-1-16,0 0 4 0,2 0-6 0,1 0-2 15,0 1-3-15,5 0 0 0,-3 2-2 0,-3-1 2 16,2-1-1-16,-4 4 1 0,-1-1-1 0,-5 2-1 16,-2-1 1-16,-4 2-5 0,-2 0 7 0,-3 0 0 15,0 0 2-15,-3 0 6 0,1 0-5 16,-1 0 0-16,1 0-2 0,-2 0 0 0,-2 0 1 16,2 0 4-16,-3 0 0 0,1 0 4 0,2-1-2 15,-3-1 2-15,4 1 2 0,2-2-5 0,0 2 5 16,-1-1-1-16,2 1 0 0,-1 0 0 15,4-1-2-15,-3 2-3 0,-2-1-2 0,1 0 0 0,-3 0-2 16,1 0 1-16,0-2-2 0,0 2 1 16,0-1 0-16,-5 1 1 0,3-2 2 0,-3 1-3 15,-1 0 5-15,1-1 0 0,-3 2 0 0,-6-2 2 16,3 2-3-16,-7-1-3 0,-4 0-1 16,-3-1 0-16,-2 1 0 0,2 0 0 15,-2 0 1-15,-2 0 2 0,2 1-2 0,-2 1 2 0,0 0 1 16,1 0-4-16,-1 0 1 0,0 0-3 15,1 0 1-15,-1 0-1 0,1 0-4 0,1 0-4 16,-2 0-10-16,0 0-8 0,0 0-15 0,-2 1-24 16,0 1-39-16,-4 1-70 0,2-1-109 0,-3 0-133 15,-3 1-44-15,0-2-93 0</inkml:trace>
  <inkml:trace contextRef="#ctx0" brushRef="#br1" timeOffset="170054.21">6131 15338 2045 0,'0'0'-50'0,"0"0"25"0,0 0 55 15,0 0 27-15,0 0-3 0,0 0-8 0,0 0-11 16,-30-131-6-16,37 107-3 0,1 1-5 16,3 1-4-16,1 0-6 0,5 3-3 0,-1 1-5 15,1 1 1-15,3 3-2 0,1 3 0 0,-2 2-2 16,-1 3-2-16,-3 4 1 0,0 2-2 16,-3 2 3-16,-1 6 4 0,-1 4 1 0,-1 3 0 15,0 2 2-15,0 3-6 0,-2 0 1 0,-2 2 2 16,-2 1-3-16,0-1 2 0,0 1 0 15,-3 0-3-15,0-3 1 0,0-2 0 0,1-1-2 16,-1-3 0-16,0-1 2 0,0-4-2 0,2 0-1 16,-1-3-2-16,-1-1 0 0,3-2-4 0,0-1-1 15,-1-2 4-15,0 0-1 0,4-2 4 0,-2-5 2 16,2-2 2-16,2-4-1 0,1-2 0 0,-1-2-2 16,4-2-5-16,-2-2 1 0,-2 0-2 15,1 0 2-15,-1 4 2 0,-4 2 1 0,2 4 2 16,-3 0-3-16,-1 2-2 0,2 1-3 0,-2 1-6 15,0 2-3-15,3 2-2 0,-2 0-4 0,-1 3 3 16,-1 0 4-16,2 0 2 0,0 6 8 16,0 2 2-16,0 3 3 0,1 2 1 0,1 1 2 15,1 1-2-15,-2 2 1 0,2-1 0 0,-1 1-3 16,2-2 2-16,1 0-1 0,-2-1 2 16,1-2 1-16,2 0 1 0,0-2-3 0,-2-2 0 15,1-1 0-15,0-1 2 0,0-2 1 0,-2-1-4 16,-1-2 9-16,0-1-7 0,-1 0 11 15,-1-2 2-15,3-4-1 0,-3-2-1 0,1-1-7 16,1-3-1-16,-1-1-2 0,1 0 0 0,-2-3 1 16,1-2-1-16,-1 0 0 0,-1-3-2 0,0 0-1 15,2 2 0-15,-1-1 0 0,-1 1-3 0,1 1 4 16,-1 1 0-16,1 2-2 0,-1 1 3 0,-1 3-4 16,3 1 1-16,0 0-5 0,0 2 5 0,0 2-4 15,0 2-5-15,3 0 3 0,0 3-6 16,0 0 6-16,2 1-1 0,0 0 3 0,3 0 0 15,0 1-1-15,1 4 3 0,1-2-1 16,0 2 0-16,2 1 1 0,-2 0-1 16,1-1-2-16,-3 2 8 0,2 1-5 0,-6 0 4 0,0 0 4 15,-4 1 4-15,1 1 6 0,-5-1 3 0,0 2 10 16,0-2-1-16,-4 2 12 0,0-1 5 0,-2 1 2 16,0-1 4-16,1 0-1 0,-4 2-2 15,4-1-6-15,-1 1-3 0,3 0-10 0,1-2-7 16,2 0-5-16,0-1-7 0,2 1-4 0,3-1-7 15,2-1-1-15,2 0-9 0,1-1 0 16,0 0-5-16,7 0-19 0,-3-2-30 0,6 0-59 16,0 0-98-16,0-3-213 0,-2 0-194 0,-7-2-402 0</inkml:trace>
  <inkml:trace contextRef="#ctx0" brushRef="#br1" timeOffset="170218.27">7345 15311 2170 0,'0'0'87'0,"0"0"-78"0,0 0 57 16,0 0 27-16,0 0-38 0,0 0-42 15,0 0-22-15,0 0-12 0,0 0-14 0,0 0-37 16,0 0-53-16,0 0-107 0,0 0-207 0,0 0-309 16,-13 19-64-16</inkml:trace>
  <inkml:trace contextRef="#ctx0" brushRef="#br1" timeOffset="172383.4">7833 15335 946 0,'0'0'52'0,"0"0"41"0,0 0 62 16,0 0 43-16,0 0 6 0,0 0-44 15,0 0-42-15,0 0-43 0,0 0-29 0,0 0-23 16,0 0-16-16,0 0 3 0,0 0-7 0,0 0-2 16,1-105 3-16,10 73-1 0,0 0 0 0,0-4 3 15,-4 3-3-15,1-1-4 0,-2 0 2 0,0-2-1 16,-3 0 0-16,-2-2 2 0,-2 1-2 0,1 2 0 15,-2 3-2-15,-4 6 2 0,0 3 6 16,0 9 5-16,0 3 9 0,1 7 0 0,0 4-12 16,-2 0-8-16,2 13-9 0,2 3-1 0,-2 10 8 15,1 6 9-15,3 6-2 0,1 5-3 0,0 3 1 16,5-3-6-16,0 1 0 0,3-2 1 16,1-3-3-16,0-1 3 0,-2-2-1 0,1-4 1 15,0-5 0-15,-3-3-1 0,2-3 3 16,-4-3-2-16,1-4 3 0,-1-3 2 0,-3-3-2 15,0-2 1-15,0-2 6 0,0 0-3 0,-5-3-1 16,0-1 0-16,-4 0-8 0,0-1-2 0,-1-5-2 16,-2-2-2-16,-2-3-1 0,0 0-2 15,0-2-2-15,-1 1 0 0,0-1 6 0,-2-1 5 16,3 2 5-16,1-1 1 0,0 1 1 0,4 2-3 16,2 1-2-16,4 2-3 0,0 1-6 0,3 3-9 15,0-2-4-15,4 1 2 0,5 0-1 0,3-2 10 16,2 2 2-16,3-2-3 0,2 0 1 0,2 0-4 15,3 0 2-15,-2-2 0 0,4-1 3 16,-1 3 2-16,3-1 2 0,-2 0 3 0,0 1 3 16,3 1 0-16,-6 0 4 0,2 1 2 0,-4 1 0 15,-1 1 3-15,-6 0 0 0,-4 2 0 0,0 0 5 16,-7 0 10-16,1 4 12 0,-2 2 12 16,-2 0 7-16,0 3-6 0,0 2-9 0,-4 3-11 15,0 0-6-15,0 0-4 0,-1 4-4 16,1-1 0-16,-2 1-4 0,4 2 0 0,-1-1 0 15,0-3-1-15,3 2-2 0,-2-3 2 0,2 0-3 16,0-2-3-16,0 0 1 0,3-3-6 0,2-3 2 16,0-2-2-16,2-2 0 0,1-2 0 0,-2-1 3 15,1 0 5-15,1-6-1 0,2-3 5 16,0-3-5-16,-2-3-2 0,0 0 0 0,-2-1 0 16,1-1 0-16,-5-1 0 0,-1-2 1 0,-1-1 1 15,0 1-2-15,-2-2-2 0,-6-1 1 0,0 3-6 16,-2-1 3-16,0 1 2 0,-4 2-5 0,3 2 7 15,-2 3-6-15,0 3 6 0,0 3 1 16,1 4-2-16,2 2 1 0,0 1-5 0,2 3 0 16,2 5-4-16,2 2-1 0,2 3 2 0,2 2 1 15,0 0-3-15,4 0 6 0,3 1 1 0,2 0-2 16,1-3 6-16,0-2-7 0,2-1-3 0,1-3-1 16,3-3-3-16,-1-4 5 0,2 0-1 15,1-3 5-15,3-5-4 0,0-5 1 16,-2-2 0-16,-1-2 0 0,0-4 1 0,-2 1 4 15,0-1 0-15,-3-1 1 0,-2 0 4 0,0-1-2 16,-3 0 1-16,-2 0-2 0,-1-3-3 0,0 0 1 16,1-2 0-16,-5 1 0 0,0-1-1 0,-1 3-2 15,-1 2-2-15,0 5 6 0,-4 4 0 0,0 6 10 16,1 3-3-16,-1 5-6 0,2 3-1 16,-4 9-7-16,4 4 2 0,-4 6 5 0,4 5 1 15,1 3-1-15,0 6 1 0,0 2 0 0,2 4 0 16,0-1-1-16,0 2-1 0,2-1 1 0,0 0-7 15,1-1 6-15,0-3-2 0,4-2-2 16,-2-4 4-16,0-6-5 0,0-1 0 0,1-6-5 16,3-3-2-16,-3-4-9 0,0-4-3 0,0-4-4 15,-1-3-2-15,2-1 6 0,-5-1 3 16,0-8 3-16,-2-1-5 0,0-3-1 0,-1-2-2 16,-5-2 5-16,-3-1 8 0,-3-1 3 0,-4 1 4 15,-2-3 1-15,-3 1 5 0,2 0 0 16,1 0 0-16,0 3 4 0,2 2 0 0,3 1 2 15,3 3 6-15,2 2 1 0,5 5-3 0,2 0-7 16,1 2-8-16,0 0-5 0,6 0 2 0,3 2 5 16,5 0 4-16,1 0 1 0,5 0 1 0,-3 0-3 15,2 0-2-15,-1 0 0 0,4 0 1 0,0 0-1 16,1 0 1-16,-1-1 7 0,6-3-3 16,-1 0 11-16,0-1 17 0,2-2 9 0,0 1 3 15,-4 0-8-15,1 0-14 0,-3 3-10 0,-2 0 2 16,-3 0-1-16,-2 2-4 0,-2 0-1 0,-6 1-2 15,-5 0 10-15,-2 2 14 0,-1 3 7 16,-2 2-1-16,-8 1-8 0,-3 2-13 0,-2 2-3 16,-2 0-6-16,-3 5 3 0,0-2-1 0,0 1-5 15,-1 1 5-15,5 1-3 0,-3 1 0 0,7-1 1 16,-1-1-1-16,3 0-2 0,5-2 1 16,3-2 0-16,2 0-6 0,0-4 0 0,2-2-4 15,7-1-2-15,4-5-2 0,1-1 3 0,2 0 2 16,2-6-1-16,-1-4 3 0,-1 0-2 15,2-2 0-15,-4-2-1 0,1-1 5 0,-4 0-3 16,1-2 3-16,-2 1 6 0,-1 0-6 0,1 0 4 16,-3-1-2-16,-1 3 1 0,0 0 1 0,-3 2 1 15,0 3 0-15,-1 2 1 0,0 3-1 0,-2 0-1 16,1 3 1-16,-1 1-3 0,0 0 1 0,0 3 1 16,0 4 0-16,-3 5 3 0,-1 2-3 15,1 2 0-15,2 1 0 0,-2 3 0 0,2 1 0 16,-1-1 1-16,2 0 1 0,2-1-3 0,-2-2 3 15,2 0-4-15,1-1 0 0,2-3 0 16,0-2 1-16,4-3-1 0,-3-2-1 0,2-3 1 16,3-3 1-16,-1 0-1 0,2-5 0 0,2-4 5 15,-2-3-5-15,1-2 0 0,0-3 1 0,-1-2-1 16,0 0 1-16,-2-2 3 0,-1-2-1 16,3-1-4-16,-3-3 3 0,0 0-2 0,0-2-2 0,-1-3 3 15,-2-2-5-15,2-3-4 0,-7-2-7 16,5 0-2-16,-5-1-2 0,-1 5 6 15,0 5 10-15,-4 9 7 0,-2 6 7 0,0 6 7 16,-4 7 0-16,0 2-4 0,1 7 1 0,-1 7-2 16,-2 5 0-16,3 6 0 0,-1 2-4 0,2 3-6 15,2 3-2-15,1 1 0 0,3-1-2 0,1 2 1 16,1 2-4-16,0-1-4 0,0 1-9 16,0 0-18-16,0-2-19 0,0-4-35 0,6-4-43 0,4-4-65 15,5-3-18-15,7-6-25 0,-5-5-170 16,0-5-597-16</inkml:trace>
  <inkml:trace contextRef="#ctx0" brushRef="#br1" timeOffset="173732.91">9626 15259 277 0,'0'0'15'16,"0"0"-12"-16,0 0 54 0,0 0 34 0,0 0-11 0,0 0-29 15,0 0-4-15,0 0 0 0,0 0 4 16,0 0 3-16,-13-118 8 0,13 103 17 0,-4 0 12 15,-1 0 4-15,-3 1 5 0,-1 0-5 0,-4 3-2 16,1 1 0-16,-6 5-7 0,2 1-7 16,-2 4-18-16,0 0-8 0,-2 4-5 0,1 4-7 15,0 0 1-15,4 2-6 0,-2 2-8 0,5 3-3 16,2-1-6-16,1 2-1 0,3 1-1 0,3-1 2 16,3 0-2-16,0 0-3 0,3-1-5 15,4-1-1-15,2-3-5 0,0 1 2 0,3-4-2 16,2-2-6-16,1-3 0 0,-3-1-1 0,6-2 1 15,-4-3 2-15,4-4 1 0,-4-2 1 16,0-4-1-16,-1-1 5 0,0-4-1 0,-1 0 2 16,-2-2 0-16,0 1-1 0,-2-3-1 0,-1-1 2 15,-4-4 1-15,3 0-5 0,-3-2 3 0,2-3-4 16,-3-2-1-16,0 1-1 0,-1-4 3 0,-1 2-1 16,-1 3 2-16,1 2 3 0,0 4-5 0,-3 4 2 15,-1 6 2-15,0 3 1 0,2 5 3 16,-3 6-2-16,2 2-5 0,0 0-4 0,-3 8-3 15,2 6-1-15,-2 3 5 0,3 5 0 0,0 4 2 16,0 3-2-16,3 1 1 0,0 0 1 0,5 3 2 16,-1 0 1-16,3 2 4 0,0 0 1 15,0-2-4-15,3-1 3 0,3 1-3 0,0-5-3 16,-1 0-1-16,2-3-4 0,2-1-5 0,3-5-1 16,-3-3 0-16,2-4-5 0,2-3 2 15,-1-6-1-15,2-1-2 0,-2-2 0 0,-1-3 1 16,-3-5 2-16,-1-4-1 0,1-1 9 0,-5-2 3 15,0-1 1-15,0-2 4 0,-7 1-2 0,2 0 2 16,-5 1 2-16,0-2 2 0,0 4-4 16,-7-3 5-16,-2 2-1 0,2 0 2 0,-3 4 6 15,-3 1 1-15,2 3 3 0,0 2 0 0,-2 4 2 16,-2 1-4-16,2 0-3 0,0 6-4 0,-2 1-1 16,2 1-6-16,2 2 1 0,0 0 4 0,2 2-9 15,1-1 9-15,5 0-4 0,-2-1-2 0,2 0 2 16,3 0-6-16,0-1 1 0,2-2-4 15,4 0 0-15,-2-3-2 0,4 0 1 0,0-2-2 16,3-1 7-16,-1-1-3 0,1 0-2 0,1-2 2 16,-1-3-8-16,2 2 7 0,-3-2 0 0,-2 2 1 15,1 0 1-15,0 1 0 0,0 0 0 16,0 0-3-16,1 0 2 0,0 2-3 0,2 0 0 16,-1 0 1-16,0 3-2 0,5 2 0 0,-5 1-3 15,2 2 2-15,-3 1 0 0,0 2 2 16,-1 0 4-16,-1 1 1 0,-3 1-1 0,3-2 4 15,-3 0-2-15,0 0-1 0,1-1 2 0,-2-3 0 16,-2-1 1-16,2-1-1 0,0-2 4 0,-1-2-3 16,3-1 2-16,-3 0 4 0,5-2-2 15,-2-5 2-15,1-2-4 0,1-4 0 0,2-2-5 16,-1-1 4-16,0-2 1 0,1-1-2 0,-2 0 1 16,0-2 1-16,0-1-1 0,2-2-2 15,0-2 3-15,-2-1-6 0,-2-3 2 0,1-2-1 16,1-3-3-16,-5-2-1 0,3-2 1 0,-4 0 0 0,1 1 1 15,-3 3 2-15,0 2-1 0,0 8 5 16,-2 3 1-16,0 8 3 0,-4 5 4 0,2 5 1 16,-2 2 5-16,2 2-6 0,-5 4-4 0,3 5-5 15,-1 6-5-15,-1 3 4 0,-1 7 2 16,7 2 3-16,-2 2 1 0,2 2 6 0,4 1-2 16,-2 2-1-16,2 1 2 0,1-1-5 15,0 1 0-15,4 0-4 0,-4-1 0 0,4 0-6 16,-2-4 0-16,0 1 0 0,0-5-4 0,2-3-2 15,2-2-5-15,-1-5-14 0,3-5-1 0,-1-1 3 16,1-6-1-16,0-4 16 0,0 0-5 0,2-6 5 16,1-5 2-16,-2-3-1 0,0-1 9 15,2-1-2-15,-2-3 5 0,1 3 4 0,-3-4-1 16,0 0 1-16,-2 0-3 0,-3-1 1 0,2-3-2 16,-4 1 2-16,2-1 0 0,-2 2 1 0,-3 0 0 15,-1 2 3-15,1 4 6 0,-2 5 5 16,-4 4 10-16,2 5-2 0,-3 2-2 0,-1 7-9 15,0 6 0-15,0 4-5 0,0 3-2 0,-1 2 2 16,0 2-9-16,5 0 0 0,-1 0 0 0,4 0-3 16,1 0 1-16,0-4 3 0,0 1-4 0,1-1-4 15,4-3-3-15,-1-2-7 0,5-4-7 16,-1-1-9-16,2-5-12 0,1-2-20 0,1-3-38 16,0 0-69-16,3-5-130 0,-3-3-143 0,-1 1-14 15,-5 2-296-15</inkml:trace>
  <inkml:trace contextRef="#ctx0" brushRef="#br1" timeOffset="173942.79">9991 14800 2564 0,'0'0'93'0,"0"0"-157"0,0 0 33 15,0 0 62-15,0 0 6 0,0 0-7 16,0 0-15-16,0 0-12 0,0 0-6 0,160-9-7 16,-115 4-17-16,3 2-36 0,-3-1-52 0,0 3-94 15,-13 0-277-15,-12 1-935 0</inkml:trace>
  <inkml:trace contextRef="#ctx0" brushRef="#br1" timeOffset="174823.9">10843 15088 1473 0,'0'0'17'0,"0"0"28"0,0 0 57 0,0 0 32 0,0 0-14 16,0 0-34-16,29-129-21 0,-18 106-13 15,-2 0-11-15,1-2-7 0,1 2-11 16,-2-3-1-16,0 3-8 0,-3 1 3 0,2 1 3 15,-5 6 0-15,1 2 9 0,-3 5 3 0,-1 3 3 16,0 3 3-16,0 2-6 0,-1 0-9 0,-5 3-7 16,3 5-10-16,-6 6-4 0,4 2 1 15,-1 5-2-15,-2 1 5 0,4 1 0 0,-4 2 3 0,8 1 2 16,-2 2 0-16,2 1 0 0,0 0-3 16,0-1-3-16,2 0-4 0,2-3 2 0,4-1-5 15,2-5 6-15,1-1-4 0,4-1-5 0,-2-3 2 16,2-4-4-16,3-2-2 0,0-3 1 0,1-2 0 15,-1-3-2-15,-1 0 2 0,1-4 1 16,-4-4 0-16,2-1 4 0,-4-2 1 0,-1-2 2 16,0-2 0-16,0 0 1 0,-2-2 1 0,-1-2-3 15,1 1 3-15,-6-1-2 0,2-2 2 0,-4 1-3 16,-1 2 3-16,0-1-5 0,-5 1 1 0,0 2 5 16,-3 2-2-16,0 3 5 0,-1 5-2 15,2 2 1-15,-3 2 0 0,0 2-3 16,0 2-1-16,0 5-2 0,1 2 1 0,1 4 2 15,-2 1-1-15,8 2 0 0,-4 2 1 0,3 3-6 16,3 1 6-16,0 2-2 0,0-1 0 0,7 0 2 16,-3-2-6-16,9-2 5 0,0-1-7 0,2-3 0 15,1-2 1-15,0-2-5 0,2-3 0 0,2-2 1 16,1-3-3-16,-1-2-3 0,-1-1 1 0,-2-2-2 16,-2-4 4-16,-3-2 5 0,3-1 2 15,-4-2 4-15,1-1 1 0,-2-3 3 0,-1 1-1 16,0-1 4-16,0 0-3 0,-3 1 0 0,2 2 0 15,-2-1 0-15,-1 4-1 0,2 1 0 16,-4 2 2-16,3 3-4 0,-3-1 0 0,0 5 1 16,4-1-1-16,-4 0 2 0,5 4 2 0,-1 2 0 15,-2 2 0-15,4 0 1 0,-2 2-2 0,-3 0 0 16,3 2-3-16,-4-1 3 0,3 2-1 0,-2 1-2 16,2 0 6-16,-3-2-10 0,0 2 4 15,2-2 0-15,-3-1-2 0,3-1 3 0,-2 2 0 16,0-3 2-16,-2 0-2 0,1-1 4 15,-2-3-5-15,0 1 8 0,0-2 4 0,-1-1-3 16,-1 0 1-16,-4-1-8 0,1 0-2 0,-4 0-5 0,1-2-5 16,-1 0-12-16,0 0-19 0,-4 0-44 15,1 0-106-15,1 0-238 0,2-1-188 0,3 0-498 16</inkml:trace>
  <inkml:trace contextRef="#ctx0" brushRef="#br1" timeOffset="175060.5">10809 14870 2222 0,'0'0'197'0,"0"0"-337"0,0 0 73 0,0 0 93 16,0 0 23-16,0 0 4 0,0 0-26 0,0 0-15 15,0 0-10-15,152 0-5 0,-106 2-2 16,1-1-10-16,0 3-8 0,0 1-18 0,0 0-27 16,-4 2-63-16,-1-1-127 0,-3 1-188 0,-10-2-52 15,-9-3-395-15</inkml:trace>
  <inkml:trace contextRef="#ctx0" brushRef="#br1" timeOffset="175360.19">11625 14923 761 0,'0'0'181'0,"0"0"-36"16,0 0 42-16,0 0 12 0,0 0-53 16,0 0-52-16,39-119-20 0,-35 99-9 0,3 1-5 15,-5 2-3-15,4 2 0 0,-4 2 4 0,-1 4 6 16,0 3 10-16,-1 4 3 0,0 2-7 0,0 0-17 16,-2 6-17-16,-6 3-16 0,3 6-4 15,-2 4 0-15,-1 2 2 0,3 5 4 0,-2 0 5 16,1 4 0-16,3 1-5 0,-1 1-1 0,-1 0-9 15,4 0 0-15,-1 0 0 0,2-1-7 16,0-2 3-16,0-2-6 0,0-2-4 0,0-2-1 16,1-2-8-16,1 0-1 0,3-2-7 0,-1-6-13 15,2-1-17-15,1-4-25 0,1-4-25 0,0-2-24 16,-1-2-24-16,-2 0-40 0,1-2-70 0,-3-5-89 16,-2 0-100-16,0 0 19 0,0 2-154 0</inkml:trace>
  <inkml:trace contextRef="#ctx0" brushRef="#br1" timeOffset="175533.73">11488 14969 2027 0,'0'0'49'0,"0"0"11"16,0 0 18-16,0 0 10 0,0 0-25 0,0 0-28 16,0 0 2-16,0 0 2 0,0 0-2 0,0 0-6 15,0 0-8-15,0 0-10 16,120-3-9-16,-90 4 0 0,0-1-7 0,0 1-7 0,0-1-12 15,-1 0-33-15,-1 0-48 0,-4 0-53 0,-4-3-127 16,-2 1-222-16,-8 0-485 0</inkml:trace>
  <inkml:trace contextRef="#ctx0" brushRef="#br1" timeOffset="176144.94">12252 14333 1798 0,'0'0'275'0,"0"0"-286"0,0 0 40 16,0 0 41-16,0 0 3 0,0 0-27 0,0 0-22 15,0 0-8-15,0 0-7 0,0 0 2 16,0 0-3-16,0 0 0 0,0 0-3 0,0 0-1 16,14 10 0-16,-8-4-2 0,-1-1 1 0,2-1-1 15,-2 0-2-15,3-1 1 0,-4-1 2 16,2-2 3-16,-2 0 8 0,1 0 6 0,-2-1 8 15,3-4 6-15,-3 1 1 0,2-2 0 0,-2-1-4 16,-1 2-4-16,-1 0 1 0,-1-1 1 0,0 3-1 16,0-1 1-16,0 2-6 0,0 1-8 15,-2-1-2-15,-1 1-10 0,-2 1-3 0,3 0 1 16,-2 0-6-16,-1 0 3 0,3 1-1 0,0 2-2 16,-1-2 1-16,0 1-3 0,2-1-2 0,1 2-5 15,0-2-9-15,0 0-8 0,0 0-18 0,0 3-26 16,0-3-29-16,0 0-58 0,0 1-119 0,0 1-265 15,1-2-842-15</inkml:trace>
  <inkml:trace contextRef="#ctx0" brushRef="#br1" timeOffset="176487.36">12577 14381 2096 0,'0'0'-26'0,"0"0"44"0,0 0 61 16,0 0 7-16,0 0-34 0,0 0-16 0,0 0-1 16,0 0-4-16,0 0 1 0,0 0 2 0,0 0-1 15,76-119-1-15,-69 108 2 0,-6 0-1 16,2-1-4-16,-2 2 0 0,3 0-7 0,-3 3 0 0,-1 1-1 15,0 4 2-15,0 1 1 0,0 1-1 0,0 0-5 16,-1 3-5-16,-4 7-4 0,1 3-3 16,-3 4 3-16,4 3-7 0,-3 5 4 0,4 0-3 15,0 3-3-15,-2-1 6 0,1 2-13 0,-1 0-9 16,-2-3-17-16,4 1-29 0,0-3-29 16,0-2-44-16,-1-4-59 0,3-2-106 15,0-1-197-15,0-5-68 0,3-4-405 0</inkml:trace>
  <inkml:trace contextRef="#ctx0" brushRef="#br1" timeOffset="176816.54">12968 14290 1359 0,'0'0'257'0,"0"0"-185"15,0 0 43-15,0 0 29 0,0 0-18 0,0 0-52 16,0 0-27-16,0 0-10 0,0 0-3 0,-126-1-1 15,113 16-2-15,3 2-6 0,1 4-4 16,1-1-1-16,1 2 1 0,3 1-2 0,1-2-2 16,0 0-7-16,3-2-4 0,0-3-3 0,4-2-1 15,1-2 1-15,1-3-5 0,0-3 2 16,4-1 1-16,5-5 2 0,-3 0 5 0,1 0 3 16,2 0 4-16,-1-6 4 0,0 0 9 0,2-2 9 15,-4-1 6-15,2 1 1 0,-2-2 1 16,-4 0-5-16,-1 0-3 0,-3 1-7 0,-2-3-10 15,-2 0-8-15,0 0-9 0,-6-2-3 0,1 0-14 16,-4-1-9-16,1 0-20 0,-1 0-31 0,-1 0-36 16,5 1-57-16,-2 2-110 0,-1 3-210 0,6 2-141 15,1 3-419-15</inkml:trace>
  <inkml:trace contextRef="#ctx0" brushRef="#br1" timeOffset="177238.89">13331 14421 1960 0,'0'0'84'16,"0"0"-23"-16,0 0 50 0,0 0 14 0,0 0-39 15,0 0-31-15,0 0-11 0,0 0-7 16,0 0-12-16,-22-121-10 0,22 116-3 0,0 0-8 15,0 2 0-15,-4 0 2 0,2 2-3 0,-1 1 1 16,-4 0-7-16,0 1-1 0,-2 5 4 0,-3 2-4 16,-1 2 4-16,0 4-2 0,1 3-4 0,-3-1 3 15,4 2-1-15,0 0-1 0,0 3 2 0,2 0 0 16,1 1 1-16,4-2-4 0,-3 2 0 0,6-3-3 16,1-2-4-16,0-1 0 0,0-1-4 15,9-2-4-15,1-3 1 0,2-1-1 0,2-2 6 16,3-2 7-16,3-3 5 0,0-2 5 0,-1 0-2 15,1-3 1-15,-2-4 5 0,-4-2 6 16,2 2 8-16,-3-4 4 0,-2 1 5 0,-1-2 3 16,-2 0 1-16,-4-1-2 0,1 1-4 0,-4-2-8 15,-1 0-7-15,0-2-6 0,-6 1-10 16,1-1-7-16,-3-1-17 0,-1 0-25 0,0 1-35 0,0 1-71 16,0 1-178-16,3 5-240 15,0 3-836-15</inkml:trace>
  <inkml:trace contextRef="#ctx0" brushRef="#br1" timeOffset="177526.77">13657 13931 2362 0,'0'0'-81'0,"0"0"50"0,0 0 51 16,0 0 28-16,0 0-12 0,0 0-27 0,0 0-5 16,0 0-2-16,0 0-4 0,124-22 2 15,-94 22-6-15,0 1-9 0,-3 1-18 0,-5 1-34 16,0-1-59-16,-3 2-129 0,-5-2-206 15,-3 0-96-15,-4-1-290 0</inkml:trace>
  <inkml:trace contextRef="#ctx0" brushRef="#br1" timeOffset="177850">13644 13966 1895 0,'0'0'19'0,"0"0"27"15,0 0 56-15,0 0 30 0,0 0-2 0,-62 130-30 16,57-101-22-16,2 1-10 0,2 2-13 16,1 1-11-16,0-2-10 0,0 0-6 0,4 0-6 15,1 1-5-15,-1-2 0 0,1-1-5 0,1-1-4 16,0-4-1-16,-2-1-1 0,2-4 2 0,-2-2 5 16,0-2 3-16,1-1 4 0,0-2 5 15,-1-3 2-15,-1-1 3 0,0-3-7 0,-1 0-2 16,-2-3-3-16,0 0-5 0,0-1 1 0,0 0-3 15,0 0-5-15,1-1-2 0,1 1 1 16,0-1-5-16,7 0 4 0,-1 0-2 0,4 0-7 16,3 0 1-16,2-1-7 0,2-1-4 0,2 0-11 15,-3-1-13-15,4-1-18 0,-1 1-29 0,-2-1-43 16,2 0-55-16,-1 0-110 0,-1-1-228 0,-5 2-141 16,-6 1-382-16</inkml:trace>
  <inkml:trace contextRef="#ctx0" brushRef="#br1" timeOffset="178141.91">14165 14169 1844 0,'0'0'162'16,"0"0"-147"-16,0 0 48 0,0 0 37 15,0 0 6-15,0 0-32 0,0 0-5 0,0 0-3 0,0 0-14 16,0 0-9-16,0 0-10 0,0 0-7 16,0 0-8-16,49 127-1 0,-48-100-3 0,-5 1-4 15,-1 0-1-15,-3 0-2 0,0-1-3 0,-2 0-2 16,-1-1 0-16,-2-3-4 0,1-3-1 0,1-2-4 16,2-2-3-16,1-1-5 0,1-4-13 0,3 0-1 15,1-2-17-15,0-1-14 0,2-2-16 0,1 0-30 16,0-3-42-16,0 1-93 0,4-3-174 15,-2-1-102-15,-1 0-516 0</inkml:trace>
  <inkml:trace contextRef="#ctx0" brushRef="#br1" timeOffset="178515.63">13853 14205 2006 0,'0'0'97'0,"0"0"-86"15,0 0 39-15,0 0 24 0,0 0 1 0,0 0-19 16,0 0-12-16,0 0-4 0,0 0-6 0,0 0-5 16,0 0-6-16,0 0-9 0,0 0-5 0,0 0-3 15,127-16-1-15,-108 25-1 0,-5 1-2 0,-1 1 0 16,-5 0-2-16,0 0-1 0,-6-1-2 15,-2 0 1-15,0-2-5 0,-2 0 4 0,-6-1 1 16,0-1-1-16,-5 0 5 0,1-2-4 0,-3-2 3 16,0 2-2-16,-4-3 1 0,6 1 0 15,-5 0-1-15,5-2 0 0,-3 0 1 0,5 0 1 16,0 0 0-16,2-5 1 0,-2 0-2 0,3 1-2 16,-3-2-8-16,3-1-12 0,2 0-15 0,-1-1-21 15,1-1-28-15,0 0-50 0,2 1-83 16,0-1-136-16,3 0-139 0,0 2-261 0,1 2 367 15</inkml:trace>
  <inkml:trace contextRef="#ctx0" brushRef="#br1" timeOffset="178948.8">14376 14463 1517 0,'0'0'296'0,"0"0"-238"16,0 0 36-16,0 0 18 0,0 0-21 15,0 0-22-15,0 0 0 0,0 0-5 0,0 0-19 16,0 0-6-16,0 0-3 0,0 0-8 0,0 0 3 15,0 0-2-15,122-16-4 0,-115 20-3 0,0 1-7 16,1 1-3-16,-3 1-2 0,-1-2-1 0,0 1-1 16,-3 1-3-16,-1-1-1 0,1-1 1 0,-1 2-2 15,-2 0 1-15,-5 1 1 0,2 2-1 16,-4-3 1-16,2 0-1 0,0 0-2 0,-2-1-2 16,-2-1 0-16,-2-1 1 0,1 0-1 0,-3-1 2 15,0 1-2-15,1-1 0 0,-1 0 1 0,0-1 0 16,3 0 2-16,0-2 1 0,2 0 0 0,1 0 0 15,2 0-2-15,-1-3 0 0,4-2 0 16,1 1-5-16,0-2-2 0,2 0-6 0,1-1-13 16,0 0-23-16,1-2-27 0,5-1-43 0,2 0-50 15,2-1-95-15,2-1-146 0,-3 2-109 0,-2 4-582 16</inkml:trace>
  <inkml:trace contextRef="#ctx0" brushRef="#br1" timeOffset="179567.67">14367 13889 2255 0,'0'0'-25'0,"0"0"6"15,0 0 34-15,0 0 14 0,0 0-7 0,0 0-5 16,0 0-6-16,0 0 1 0,0 0 2 0,0 0-1 16,0 0-2-16,0 0-4 0,0 0-4 15,136 47 0-15,-106-43-1 0,3 0-3 16,-1-2 4-16,-4 0-6 0,-1 0 2 0,-2 0 3 15,-4 0-2-15,-4 1 3 0,-5-2 0 0,-3 3 2 16,-3-1-1-16,-2 3 9 0,-3 1 6 0,-1 1 2 16,0 3 6-16,0 1-1 0,-1 3 0 15,-2 2-1-15,1 1-3 0,1-1-6 0,1 1-5 0,0 2-3 16,0 0-2-16,0 3-1 0,1 0-2 16,-1-1-1-16,0 2-2 0,0-2 0 0,0 0 1 15,0 1-3-15,0-2 4 0,-1 2-1 0,-2-1-1 16,2 0 3-16,-2-1 1 0,0 0 2 0,-1-1 2 15,-1 1 2-15,4-4 0 0,-2 0 3 16,1-1 3-16,0-3 1 0,1 1 3 0,0-3 3 16,1 1-3-16,0-3-2 0,0 1-4 0,0-2-4 15,0-1-1-15,0 2 2 0,0-1 2 0,0-1-4 16,-1 1-1-16,-1-1-1 0,1 0-5 16,-1-1 3-16,2 0 0 0,-3 0-1 0,2-2-1 15,-2 2-1-15,2-2-3 0,0-1-2 16,-1 1 3-16,2-2-3 0,-4 0 2 0,3 1 0 15,-2-1-1-15,0-1 0 0,-1-1-1 0,-2 1-1 16,-1-1-4-16,-3 0-5 0,0 0-19 0,-4 0-28 16,1 1-39-16,-6-1-30 0,0 2-40 0,-1-1-64 15,-1 0-154-15,5 0-175 0,6-1-613 0</inkml:trace>
  <inkml:trace contextRef="#ctx0" brushRef="#br1" timeOffset="180582.62">4816 16555 2417 0,'0'0'-73'0,"0"0"31"15,0 0 51-15,0 0 27 0,0 0 9 16,0 0-5-16,0 0-10 0,0 0-10 0,0 0-11 15,0 0 3-15,0 0-7 0,0 0-6 0,78-64-1 16,-58 64-3-16,1 0-2 0,-1 0-9 0,2 0-9 16,0 0-28-16,-1 2-28 0,0 0-35 0,1 1-41 15,-1-1-54-15,-2 0-90 0,0 2-117 0,-7-1-18 16,-4 0-243-16</inkml:trace>
  <inkml:trace contextRef="#ctx0" brushRef="#br1" timeOffset="180809.08">4930 16748 2227 0,'0'0'-131'0,"0"0"45"0,0 0 93 0,0 0 65 0,0 0-6 16,0 0-16-16,0 0-23 0,0 0-13 15,0 0-9-15,127-19-1 0,-109 18 0 0,2 1-10 16,-3-1 1-16,3 0-18 0,-1-1-30 0,-1 1-49 16,0 0-70-16,-1 0-132 0,3 1-167 0,-6-1-81 15,-6 1-19-15</inkml:trace>
  <inkml:trace contextRef="#ctx0" brushRef="#br1" timeOffset="181304.83">5745 16312 1728 0,'0'0'-67'0,"0"0"28"16,0 0 69-16,0 0 29 0,0 0-14 0,0 0 2 16,0 0-9-16,0 0-1 0,0 0 2 0,0 0 6 15,0 0 1-15,0 0-1 0,0 0 5 16,36-76-6-16,-31 62 5 0,1-2-11 0,2 0-1 15,-4 1-4-15,3-2-6 0,-4 1 0 0,3 0-5 16,-3-1 0-16,3 1-5 0,-4-1-2 0,0 2-4 16,-1-1 0-16,2 4-2 0,-3 1 8 15,2 4 0-15,-2 1-4 0,-2 1 4 0,2 4-12 16,0 1 0-16,0 0-3 0,0 1 2 0,2 7 2 16,-2 1 2-16,0 6 5 0,-2 4-5 15,-1 2 2-15,2 5-7 0,0 1-1 0,0 0-4 16,1 0 0-16,1 0-4 0,-1 0-8 0,0-2-6 15,1-1-21-15,3 0-23 0,1-2-33 16,0 0-33-16,2-3-64 0,0 0-141 0,-4-5-174 16,1-5-672-16</inkml:trace>
  <inkml:trace contextRef="#ctx0" brushRef="#br1" timeOffset="181970.76">5674 16701 0 0,'0'0'95'0,"0"0"-75"0,0 0 29 0,0 0 46 0,0 0 31 16,0 0 15-16,0 0-3 0,0 0-16 0,0 0-14 15,0 0-18-15,0 0-10 0,0 0-20 16,0 0 7-16,0 0 17 0,-35 4 16 0,42-4 15 16,-2 0-7-16,4 0-6 0,0 0-18 0,3-1-12 15,3 0-13-15,1-1-9 0,1-1-2 16,0 2-3-16,0-1 3 0,3 0-6 16,3-2 0-16,0 1 2 0,0-1 1 0,4-1-4 15,-2 0 2-15,5-1-10 0,-1-2-5 0,2-2 5 16,1 2-12-16,-1-2 3 0,0 1-4 0,2 1-4 15,0 0-2-15,-1 1-1 0,0 1-2 0,0 1-5 16,0 0 2-16,-1 2-1 0,-1 0 1 0,-2 0-4 16,0-1 5-16,-4 0-3 0,3-3 1 15,-3 1 2-15,-1 0-3 0,1 0 0 0,0 2-3 16,-2-1 5-16,-1 1-5 0,2 0 0 0,-5 0 1 16,-1 0-7-16,2 0 3 0,-4 0 1 0,2-1-3 15,0 1-4-15,-2-1 3 0,1-1-6 0,0 0 6 16,-1 1 0-16,4-2 1 0,-3 0 1 0,2 1-5 15,0-1 6-15,-2 2-6 0,1-1-3 16,-1 0 2-16,0-1-5 0,-5 2-8 0,-1 3 2 16,-2-1-6-16,-2 2-6 0,-3 1 6 0,-1 0-2 15,-2 0-2-15,0 1-7 0,0 3-27 16,-5 2-35-16,-1 1-55 0,-1 0-84 0,0 1-133 16,0-2-120-16,4-1-503 0</inkml:trace>
  <inkml:trace contextRef="#ctx0" brushRef="#br1" timeOffset="191567.61">6158 16943 0 0,'0'0'0'0,"0"0"0"0,0 0 0 0,0 0 0 16,0 0 0-16,0 0 0 0,0 0 0 0,0 0 0 15,0 0 0-15,0 0 0 0,0 0 0 0,0 0 0 16,-13 0 2-16,13 0 11 0,-1 0-3 15,1 0 12-15,0 0 10 0,0 0 14 0,0 0 28 16,0 0 50-16,0-1 42 0,0 0 26 0,0-2 2 16,0 0-5-16,0-1-17 0,0 0-11 0,0 0-5 15,0-2-26-15,-2 1-6 0,1-1-10 16,1 1-4-16,-2 1-10 0,2 2-9 0,0 2-12 16,0 0-23-16,0 0-5 0,0 0-18 0,0-1-7 15,0 0-6-15,0 1-1 0,0 0-6 16,0 0 3-16,0 0 5 0,0 2-6 0,0 0 4 15,0 0-8-15,0 0-3 0,0-1-7 0,0 1 1 16,0 0 8-16,0 2 0 0,2 1 8 16,-2 0 1-16,0 1-4 0,1 1-7 0,-1 1 3 15,0 2-6-15,0 2 1 0,0 1 7 0,-1 1-7 16,-2 1 2-16,0 2-5 0,-4-1 0 0,4 0-3 16,-4 1 3-16,3-1 2 0,-2-1-7 0,-1 0 6 15,2-1-2-15,-1 0 1 0,1 0-6 0,-2-2 2 16,3 2-6-16,-3 0 5 0,5-1 7 0,-1-2-3 15,0-2 2-15,1-2-6 0,2-2 6 16,0-2-6-16,0 1 9 0,0-2 3 0,0-1-8 16,3-1 7-16,0 1-4 0,0-1 3 0,-1 0-6 15,5 0 7-15,-1 0-6 0,0 0 2 16,3 0 6-16,0 0-3 0,0 0 4 16,0-1-6-16,1-2 3 0,2 0-9 0,-1 0 8 15,1-1-4-15,-1 2-3 0,-1-3 3 0,3 2-7 16,-2-1 3-16,1 1-10 0,-1-1 4 0,-1 3-17 15,0-3-5-15,0 2-2 0,0 0-14 0,-1-1-1 16,1 0-21-16,-1-1-10 0,0 1-26 0,0-1-27 16,0 2-34-16,0 1-50 0,-1 0-38 15,-1-1-46-15,0 2-59 0,-1-1-13 0,-3 1-303 0</inkml:trace>
  <inkml:trace contextRef="#ctx0" brushRef="#br1" timeOffset="191866.99">6311 17102 1616 0,'0'0'21'15,"0"0"53"-15,0 0 34 0,0 0 15 16,0 0-29-16,0 0-52 0,0 0-24 0,0 0-5 15,0 0 9-15,0 0 4 0,0 0 4 0,0 0-12 16,0 0-1-16,-16 98 0 0,16-82 1 0,2 0 3 16,-1 0-3-16,0-1 3 0,-1 1-8 0,0 2 1 15,2-1-10-15,-2 2-7 0,0-1-8 16,0 1-1-16,0-1 3 0,2 0-31 0,-1-2-21 16,1-1-70-16,0 0-97 0,1-1-92 0,3-1-126 15,-2-5-65-15,-3-3-65 0</inkml:trace>
  <inkml:trace contextRef="#ctx0" brushRef="#br1" timeOffset="193745.52">7234 16504 397 0,'0'0'139'0,"0"0"25"0,0 0 47 15,0 0 30-15,0 0-11 0,0 0-35 0,0 0-40 16,0 0-34-16,0 0-24 0,0 0-14 0,0 0-14 16,-5-12-10-16,5 12-9 0,-1 0-16 15,1 0-3-15,0 0-13 0,0 0 3 0,0 0-12 16,0 0-13-16,0 0-7 0,0 0-14 0,0 0-11 16,0 0-30-16,0 0-43 0,0 0-88 0,0 0-71 15,0 1-59-15,0 3-71 0,0 0 23 16,1-1-133-16</inkml:trace>
  <inkml:trace contextRef="#ctx0" brushRef="#br1" timeOffset="194783.78">7524 16606 439 0,'0'0'86'0,"0"0"-23"16,0 0 46-16,0 0 36 0,0 0 3 15,0 0-28-15,0 0-37 0,0 0-23 0,0 0-18 16,0 0-1-16,0 0 0 0,0 0 2 0,0 0 4 16,0 0-1-16,5-105 0 0,-2 89 3 0,2 0 6 15,-1-2-7-15,-1-1 2 0,1 1-8 0,1-2-10 16,0 1-3-16,0 0-1 0,3 0-3 0,-3 1-2 15,0 3 3-15,2 2-8 0,-3 2 4 16,-2 6-3-16,1 1 3 0,-2 3 6 0,-1 1-4 16,0 0 6-16,0 1-15 0,0 5-1 15,0 3 5-15,0 5-1 0,0 3 2 0,-3 6-4 16,2 1-10-16,0 3-7 0,0-2 2 0,1 2-6 16,-2-1 2-16,1 0-1 0,0 1-3 15,0-1-3-15,1 0-11 0,0-1-13 0,-2 0-20 16,2-2-30-16,0-2-36 0,0-1-47 0,0-4-49 15,2-2-46-15,1-3-77 0,1-4 1 0,-1-2-235 0</inkml:trace>
  <inkml:trace contextRef="#ctx0" brushRef="#br1" timeOffset="195182.65">7937 16312 1319 0,'0'0'-13'0,"0"0"-127"0,0 0 103 16,0 0 107-16,0 0 17 0,0 0-21 16,0 0-35-16,0 0-24 0,0 0 0 0,-81 137-4 15,78-114 4-15,2-3 2 0,1 1-4 16,0-1 1-16,0-2-4 0,1 0 6 0,2 0 2 0,3-3 5 15,-1-1 3-15,0-2 1 0,1-2-4 16,1-1 5-16,2-4 0 0,0-2-4 0,1 0 10 16,2-3-6-16,1 0 7 0,-1-6 0 0,5-3-1 15,-1-4-6-15,-1-1-6 0,-2-2 8 0,4-1-3 16,-6 1 11-16,0-2 6 0,-2 2 3 16,-4-1 1-16,-1 2 0 0,-3 0-1 0,-1 1-10 15,0 0 0-15,-4 0-9 0,-1 0-2 0,-5 0-8 16,-1 2-4-16,0 0-12 0,-3 3-7 0,-1 1-2 15,0 3-18-15,-1 3-9 0,1 2-31 16,-1 0-44-16,1 0-59 0,0 4-67 16,3 2-66-16,1 1-42 0,4-2-13 0,4-2-1 0</inkml:trace>
  <inkml:trace contextRef="#ctx0" brushRef="#br1" timeOffset="195599.91">8474 16392 1325 0,'0'0'195'0,"0"0"-258"0,0 0 105 0,0 0 77 16,0 0-11-16,0 0-60 0,0 0-23 0,0 0-14 15,0 0-10-15,0 0-10 0,0 0-3 16,0 0 2-16,0 0 1 0,0 0 2 0,-124 38 2 16,108-22 7-16,0 1-7 0,2 1 10 0,-2 1 0 15,3 1-5-15,3-2 4 0,2 0-8 0,3 2 1 16,1-2 1-16,4 1 2 0,0-2-1 16,0-2 1-16,4-1-2 0,1-1-6 0,3-3-1 15,1-2 0-15,1-3 3 0,2-3-2 16,1-2 9-16,1-1-2 0,-1-6-2 0,4-3 8 15,-4-2 1-15,2-3 8 0,-1 0 4 0,-2 0 9 16,1-1-2-16,-3 0 7 0,-3 0 1 0,2 0-2 16,-4 1-1-16,-1 1-8 0,-3 0-3 0,-1 0-9 15,0 1-1-15,0 0-12 0,-5 1-11 0,0 1-28 16,-4 0-56-16,2 1-116 0,-1-1-163 0,2 5-76 16,4 1-342-16</inkml:trace>
  <inkml:trace contextRef="#ctx0" brushRef="#br1" timeOffset="196413.01">8864 16286 1865 0,'0'0'-12'0,"0"0"43"0,0 0 41 0,0 0 16 16,0 0-19-16,0 0-38 0,0 0-41 0,0 0-9 16,0 0-6-16,0 0 10 0,0 0 14 0,0 0-6 15,0 0-9-15,0 0-27 0,68 9-50 0,-44-9-73 16,2 0-69-16,-1 0-82 0,-1 0-60 15,-8 0-73-15,-5 0 80 16</inkml:trace>
  <inkml:trace contextRef="#ctx0" brushRef="#br1" timeOffset="196599.71">8849 16505 1502 0,'0'0'-142'16,"0"0"54"-16,0 0 87 0,0 0 74 16,0 0-5-16,0 0-21 0,0 0-15 0,0 0-9 15,0 0-10-15,0 0-7 0,0 0-10 0,125 38-19 16,-102-40-20-16,6-2-54 0,-5-2-80 0,1 1-110 16,-8 0-27-16,-5 3-274 0</inkml:trace>
  <inkml:trace contextRef="#ctx0" brushRef="#br1" timeOffset="196999.45">9311 16279 1700 0,'0'0'12'0,"0"0"-54"0,0 0 65 0,0 0 66 0,0 0 4 16,0 0-49-16,0 0-13 0,0 0-4 0,0 0 4 16,0 0-5-16,0 0-5 0,0 0 1 15,0 0-11-15,110-67 2 0,-91 71-2 0,-2 3-1 16,-1 1-1-16,0 1-2 0,-3 0-1 0,-4 3-3 16,-3-1 0-16,0 1 4 0,-3 1 4 0,-3-1-5 15,0 2 3-15,-2 1-12 0,-5-1 2 0,0 2 4 16,-2 0-3-16,-3 0 5 0,2 0-2 0,-1-1 4 15,0 1-3-15,1-1 7 0,2 0-4 16,0-1-4-16,-2-1 6 0,5-1-1 0,0 0 5 16,4-1-2-16,0-1 5 0,1 0-8 0,0-2-1 15,2 0 1-15,0-1-6 0,4 0-2 16,0-3-4-16,2 1 4 0,1-3-8 0,3-1 0 16,5-1-2-16,0 0-18 0,0 0-17 15,6-3-38-15,-1-3-71 0,0 0-97 0,0-3-113 16,-5 2-99-16,-5 4-423 0</inkml:trace>
  <inkml:trace contextRef="#ctx0" brushRef="#br1" timeOffset="197350.6">9863 16248 2028 0,'0'0'-26'0,"0"0"54"15,0 0 52-15,0 0-3 0,0 0-37 0,0 0-22 16,0 0 0-16,0 0-5 0,0 0 9 0,0 0-11 16,0 0-5-16,0 0-1 0,0 0-4 0,0 0 0 15,-20 118 3-15,25-113 3 0,3 1-2 0,2-2 6 16,-1 1-3-16,1 1 4 0,3-1-5 16,-2-1 0-16,0 1 5 0,5 0-6 0,-2-1 6 15,-3 0-3-15,2 1-3 0,0-2-2 16,-5 1 3-16,-1 1 1 0,1-1-2 0,-5 1 10 15,3-1-4-15,-5 1 7 0,-1 0 9 0,1 1 0 16,-1-1 0-16,-5 3 0 0,-3 1-11 0,-1 1-7 16,-2 0-6-16,-5 1-3 0,3-2-3 0,-2 1-9 15,1-1-4-15,0 1-23 0,-1-1-19 16,2-2-19-16,2-3-40 0,1 1-33 0,-1-4-67 16,3-1-92-16,0 0-127 0,4 0-18 0,-1-1-315 0</inkml:trace>
  <inkml:trace contextRef="#ctx0" brushRef="#br1" timeOffset="197536.89">9784 16287 1262 0,'0'0'87'0,"0"0"33"0,0 0 46 0,0 0 11 16,0 0-48-16,0 0-45 0,0 0-24 15,0 0-16-15,0 0-5 0,135-50-9 0,-108 43-13 16,-3-1-6-16,3-1-9 0,-3 2-9 0,-2 1-26 15,-1-1-39-15,-2 0-80 0,-1 1-88 0,-4 3-120 16,-2-1-90-16,-6 3-464 0</inkml:trace>
  <inkml:trace contextRef="#ctx0" brushRef="#br1" timeOffset="197882.78">10589 15868 1549 0,'0'0'-85'15,"0"0"59"-15,0 0 93 0,0 0 70 16,0 0-26-16,0 0-49 0,0 0-16 0,-11 120-5 15,9-93 0-15,-2 1 0 0,0 0 4 0,-2 1-2 16,2 0 11-16,-4 0 2 0,3 1-5 0,-3 0-8 16,0 3 2-16,-1 0-3 0,2-1-3 15,-2 0 1-15,1-1-24 0,0 1-10 0,1-2-5 16,1 1-3-16,-1-1 0 0,1-1 0 0,1-2-2 16,-2-2-11-16,4-2-10 0,-1-2-30 0,0-4-44 15,4-3-83-15,0-4-132 0,0-3-176 0,1-3-60 16,2-3-175-16</inkml:trace>
  <inkml:trace contextRef="#ctx0" brushRef="#br1" timeOffset="198334.94">10154 16013 1613 0,'0'0'-56'0,"0"0"56"0,0 0 48 16,0 0 18-16,0 0-13 0,0 0-44 16,0 0-16-16,0 0 2 0,0 0 8 0,0 0 3 15,0 0-4-15,0 0 1 0,0 0 1 0,40-10-1 16,-30 15-1-16,-3 0 3 0,-2 2 1 0,2 1-5 15,-3 0 5-15,2 0-5 0,-5 0 1 16,1 2-2-16,-1-2 1 0,-1-1 3 0,0 2 3 16,0-2 4-16,0-2-2 0,-1 2 6 0,-1-1-2 15,0-1 7-15,-5-1 3 0,3 1 2 0,-3-1 1 16,-1-2 0-16,0 0 3 0,1-1 0 16,-2-1 0-16,0 0-3 0,-2 0 0 0,2-1-5 15,-1-2-2-15,-1-2-2 0,2 0-4 16,1 0-2-16,-1-2-4 0,1 1-1 0,1-2-6 15,-1 1 1-15,2-1-5 0,0 0 0 0,3 0 1 16,-2 0-3-16,4 2-6 0,0-1-8 0,1 1-7 16,0 1-13-16,5 1-13 0,0 2-27 15,4-2-33-15,-2 3-36 0,4 0-39 0,2 0-45 16,-1 1-87-16,-2 0-12 0,1 0-263 0</inkml:trace>
  <inkml:trace contextRef="#ctx0" brushRef="#br1" timeOffset="198865.85">10713 16401 1742 0,'0'0'24'0,"0"0"34"0,0 0 41 0,0 0 7 0,0 0-36 15,0 0-21-15,0 0-9 0,0 0-6 16,0 0-1-16,0 0-11 0,0 0 1 0,0 0-10 15,0 0-5-15,0 0-1 0,83-29 0 0,-75 35 2 16,2 0-5-16,0 1 1 0,-3 0-6 16,-2 1-1-16,2-1 0 0,-3 0 4 0,2 0-5 15,-3 2 6-15,1 0 3 0,-1-1-10 0,-2-1 6 16,0 0-4-16,-1 0 0 0,0-2 1 0,0 1 8 16,0 0 3-16,0-2-2 0,-2 2 9 15,-4-1-2-15,2 0-2 0,-5-1 1 0,0 1 3 16,0-2-4-16,-1 1 4 0,-2-2 2 0,1-1-7 15,0 0 4-15,0-1-4 0,0 0 3 16,-1 0-5-16,-1 0 5 0,3-2-8 0,-1-3-4 16,0 1 3-16,4-3-10 0,0 0 3 0,-1 0-10 15,5-2-2-15,-2-1-12 0,4 0-6 0,1-1-5 16,0-3-23-16,1 1-29 0,7-1-50 16,0 2-78-16,3-3-95 0,1 1-102 0,-3 2-37 15,0 6-349-15</inkml:trace>
  <inkml:trace contextRef="#ctx0" brushRef="#br1" timeOffset="201437.79">3121 17615 151 0,'0'0'350'0,"0"0"-346"16,0 0 31-16,0 0 36 0,0 0 41 15,0 0 15-15,0 0 2 0,0 0-17 16,0 0-25-16,0 0-24 0,0 0-16 0,0 0-18 0,-19-11-11 16,18 25 1-16,0 3-1 0,1 3 11 15,1 1-5-15,-1 0 3 0,6 1-15 0,-3 1-4 16,6 1 1-16,-2 1-8 0,-1-3 9 0,1 3-5 16,0-4 1-16,-1 0-10 0,0-2 1 0,-3-5-1 15,0-1 5-15,2-2 7 0,-3-1-6 16,-2-1-6-16,2 1-6 0,0 0 25 0,0-1-10 15,-2-1 14-15,2-1 13 0,-2-2-7 0,0-2 9 16,0 1 4-16,0-3 12 0,-4-1-29 0,1 0 15 16,1-1-29-16,-4-7-31 0,2-5 25 0,-4-5-21 15,-2-4 19-15,1-2 10 0,2 1-4 0,-2-3 1 16,-1-3 6-16,1-1-4 0,-1-2-10 16,1-4 4-16,0 4-1 0,5 1 8 15,-2 2-2-15,5 3 10 0,1 3-8 0,0 4-6 16,0 3 1-16,7 4-9 0,-2 4-3 0,6 1 1 15,0 3 4-15,3 3-7 0,0 1 6 0,1 0 3 16,0 2-6-16,3 4 3 0,1 0 5 0,0 2-3 16,-1-1-6-16,1 0 7 0,-1 0-9 0,1-1-1 15,-7 0 3-15,4-1-2 0,-9 0 0 16,0-2 2-16,-4 2 16 0,1-1 3 0,-4 0 25 16,0 3 12-16,0 0 1 0,-7 0-3 0,-1 2-17 15,-2-1-10-15,-3 0-12 0,-3-1 5 0,1 3-8 16,-1-3-1-16,2-2-1 0,1-1-8 15,-2-1-3-15,5-1-6 0,0-2-4 0,0 1-26 16,4-1-19-16,-1 0-48 0,0 0-53 0,5 0-50 16,-1 0-60-16,1 0-65 0,-2 0 5 0,4 0-40 15</inkml:trace>
  <inkml:trace contextRef="#ctx0" brushRef="#br1" timeOffset="201709.75">3518 17454 1505 0,'0'0'-76'0,"0"0"81"16,0 0 57-16,0 0 20 0,0 0-3 16,0 0-32-16,0 0-12 0,0 0-13 0,0 0-2 15,-62 144-2-15,62-113 1 0,3-1-10 16,4-1 1-16,2-1-2 0,0-1-12 15,3 1 11-15,-2-2-8 0,1 1-4 0,4-2-3 0,-3 0 0 16,-1-4-7-16,-2-3-5 0,-3-1-4 0,1-5-15 16,3 2-28-16,0-1-35 0,-1-1-33 0,2 0-63 15,-2-1-15-15,0-3-30 0,1-4-48 16,-1-1 61-16,-4-2 10 0,-3-1 191 0</inkml:trace>
  <inkml:trace contextRef="#ctx0" brushRef="#br1" timeOffset="201876.19">3406 17823 1195 0,'0'0'80'0,"0"0"5"16,0 0 41-16,0 0 8 0,0 0-9 0,0 0-67 15,0 0-40-15,0 0-17 0,0 0 9 0,0 0 8 16,0 0-1-16,0 0 4 0,0 0-8 16,0 0-4-16,92-4-23 0,-63-2-37 0,0 1-85 15,0 0-88-15,0 1-83 0,-4 3-108 0,0 0 31 16,-11 1 5-16</inkml:trace>
  <inkml:trace contextRef="#ctx0" brushRef="#br1" timeOffset="202042.75">3903 17930 2016 0,'0'0'-69'0,"0"0"58"16,0 0 91-16,0 0-6 0,0 0-49 15,0 0-18-15,0 0-34 0,0 0-11 0,0 0-65 16,0 0-92-16,0 0-105 0,0 0-157 0,0 0-2 16,0 0-84-16</inkml:trace>
  <inkml:trace contextRef="#ctx0" brushRef="#br1" timeOffset="202584.04">4326 17533 1852 0,'0'0'106'15,"0"0"-204"-15,0 0 65 0,0 0 95 0,0 0 3 16,0 0-16-16,0 0-38 0,0 0-5 15,0 0-1-15,0 0 3 0,0 0 1 0,0 0-7 16,0 0 9-16,85-11-11 0,-68 17 9 0,-3 0-5 16,1 0-1-16,-4 1-1 0,0 0 1 0,-4 1 9 15,-1 0-6-15,-1 2 12 0,-2 1-9 0,-3 1 3 16,0 0-1-16,-1 0-4 0,-6 2-2 0,-2 0-9 16,-1 2 9-16,0 0-13 0,0 0 12 15,0-1-6-15,-1-1-5 0,2-2 2 0,4-1-1 16,-2-3 4-16,3-2-4 0,0-4 6 0,4-1-13 15,-1-1-8-15,1 0-14 0,0 0-4 16,0 0-1-16,0-2 14 0,5 1 20 0,0-2-2 16,4 1 15-16,0 1-8 0,2 0-4 0,-1 0-5 15,1 1 3-15,3 0 5 0,0 2-9 0,-1 1 13 16,2 2-13-16,-1 0-1 0,1-1 8 16,0 2-3-16,-2-1 2 0,3 0 0 15,-5 1 4-15,-2 1 1 0,-4 0 6 0,1 0 5 0,-5 1 13 16,0 1 5-16,-1 0 16 0,0 1-2 0,-5 1-9 15,-1-2 4-15,-2-1-14 0,3 0 19 16,-3 1-24-16,-1-1 6 0,-1 3-23 0,-1 0-12 16,-1 2 10-16,-4 0-17 0,4 0-9 0,-5 1-49 15,3 0-32-15,1-1-104 0,-2-2-86 16,3-2-125-16,4-2-63 0,4-2-73 0</inkml:trace>
  <inkml:trace contextRef="#ctx0" brushRef="#br1" timeOffset="202943.64">4963 17676 2175 0,'0'0'-108'16,"0"0"85"-16,0 0 23 0,0 0 33 0,0 0-1 15,0 0-16-15,0 0 5 0,0 0-6 0,0 0 9 16,0 0-8-16,0 0-19 0,0 0-19 0,125-21-36 16,-101 13-85-16,3 1-98 0,-4 1-122 15,-5 1-144-15,-8 3-357 0</inkml:trace>
  <inkml:trace contextRef="#ctx0" brushRef="#br1" timeOffset="203189.83">5398 17550 1405 0,'0'0'-55'0,"0"0"47"16,0 0 86-16,0 0 41 0,0 0 8 0,0 0-21 15,0 0-18-15,0 0-17 0,0 0-3 16,0 0-13-16,5 133-13 0,-4-111-7 0,0 2-18 15,-1-3-4-15,2 3-8 0,-2-2 1 16,0 1-16-16,0-1-1 0,1 0-19 0,3-4-53 0,-1 1-70 16,-1-4-104-16,2-4-130 0,2-3-109 15,-5-4-249-15</inkml:trace>
  <inkml:trace contextRef="#ctx0" brushRef="#br1" timeOffset="203415.11">5663 17594 1256 0,'0'0'360'0,"0"0"-358"0,0 0 63 0,0 0 44 16,0 0-10-16,0 0-33 0,0 0-17 0,0 0-11 16,0 0-15-16,0 0 3 0,0 0-15 0,0 0 7 15,0 0-5-15,7 116-10 0,-7-96 0 16,0-2-7-16,0 3 1 0,0 0-12 0,0-1-5 15,1 2-20-15,-2-3-30 0,1 1-46 0,0 0-61 16,0-5-78-16,0 2-107 0,0-7-74 0,1-4-207 16</inkml:trace>
  <inkml:trace contextRef="#ctx0" brushRef="#br1" timeOffset="203665.62">5335 17633 1720 0,'0'0'-75'0,"0"0"49"16,0 0 90-16,0 0 25 0,0 0 2 0,0 0-27 16,0 0-12-16,0 0-12 0,0 0-1 0,103 125-6 15,-80-110-12-15,0-1 0 0,-1 0-14 16,0-3 3-16,-2 1-9 0,1-4-10 0,0-2-15 15,-2-3-20-15,1 0-26 0,-2-2-60 0,-2 0-57 16,0-1-82-16,-4 0-118 0,-2 1-48 0,-3-1-161 16</inkml:trace>
  <inkml:trace contextRef="#ctx0" brushRef="#br1" timeOffset="203993.23">5865 17605 1711 0,'0'0'35'0,"0"0"45"15,0 0 63-15,0 0-6 0,0 0-39 0,0 0-50 16,0 0-13-16,0 0-5 0,0 0-9 0,0 0 5 16,0 0-8-16,0 0-2 0,0 0-10 0,-9 124-1 15,9-105-7-15,0 2 0 0,0-2 5 16,0 3 0-16,0-5-5 0,0 0-9 0,0-4 21 16,0 0-44-16,4 0-16 0,-2 1-60 15,0 0-98-15,-1 0-92 0,2 1-137 0,0-4-74 16,-1-4-247-16</inkml:trace>
  <inkml:trace contextRef="#ctx0" brushRef="#br1" timeOffset="204262.7">6066 17637 1176 0,'0'0'294'16,"0"0"-259"-16,0 0 64 0,0 0 58 15,0 0-27-15,0 0-32 0,0 0-33 0,0 0-22 16,0 0-7-16,0 0-10 0,0 0 15 0,0 0-16 16,0 0 13-16,-12 125-5 0,11-104-14 15,-1 0 3-15,1 0-8 0,-2 1-7 0,1-2-5 16,0 0 1-16,-1-3-11 0,0-2 25 0,2-1-15 16,0 1 11-16,-1 1-30 0,1 0-49 0,-2 2 2 15,0-1-68-15,3-1-46 0,-1 0-82 16,0-3-160-16,1-1-102 0,0-6-206 0,0-1 728 0</inkml:trace>
  <inkml:trace contextRef="#ctx0" brushRef="#br1" timeOffset="204528.82">5757 17642 1434 0,'0'0'304'0,"0"0"-344"0,0 0 61 16,0 0 53-16,0 0 21 0,0 0-4 0,0 0-23 15,0 0-4-15,0 0-16 16,47 117 7-16,-31-98-8 0,-2-2-1 0,1 0-3 0,-2 0-12 16,-2-2 0-16,-1-1-10 0,2 1-4 0,0-2-7 15,-1 0 4-15,0-1-12 0,-2-1 0 16,0-2-7-16,-1-1-19 0,-2-1-18 0,-2-1-38 15,0 0-33-15,2-1-83 0,1 2-81 0,-3 0-153 16,2-1-115-16,-3-3-221 0</inkml:trace>
  <inkml:trace contextRef="#ctx0" brushRef="#br1" timeOffset="204747.2">6316 17757 2276 0,'0'0'-54'0,"0"0"47"16,0 0 47-16,0 0-16 16,0 0-18-16,0 0-18 0,0 0-9 0,0 0-52 0,0 0-61 15,0 0-70-15,0 0-95 0,0 0-172 0,0 0-127 16,0 0 125-16</inkml:trace>
  <inkml:trace contextRef="#ctx0" brushRef="#br1" timeOffset="204902">6320 17971 1490 0,'0'0'481'15,"0"0"-531"-15,0 0 72 0,0 0 20 0,0 0 26 16,0 0-47-16,0 0-35 0,0 0 1 0,0 0-63 15,0 0-87-15,0 0-144 0,0 0-203 16,0 0-481-16</inkml:trace>
  <inkml:trace contextRef="#ctx0" brushRef="#br1" timeOffset="-176101.01">7096 17705 0 0,'0'0'0'0,"0"0"0"0,0 0 0 0,0 0 0 16,0 0 0-16,0 0 0 0,0 0 7 0,0 0 38 15,0 0 22-15,0 0 33 0,0 0 32 0,-65 30 28 16,64-28 2-16,-1 2 8 0,-2-1-19 0,1 1-8 16,0 2-7-16,0-2-13 0,1 0-12 0,0-1-13 15,0-1-8-15,1 0-20 0,-1-1-6 0,2 0-17 16,0 0-9-16,0-1-16 0,0 0-5 16,0 0-9-16,0 0-12 0,0 0 10 0,0-1-2 15,3-1 17-15,1-3 4 0,2-2 11 0,0-2-7 16,4-3-2-16,0-5 6 0,1 0-12 15,2-3 10-15,-1 0-7 0,2-4-1 16,-3 1-1-16,0-4-1 0,3-2 3 0,-3-1-10 0,3-2 5 16,-6-2-8-16,4-1 0 0,-1 1-3 0,-1 3 2 15,-1 4-5-15,-2 3 2 0,-2 4 6 16,-1 7-5-16,-2 3 6 0,0 4-9 0,0 2 1 16,-2 0-5-16,1 4 4 0,-1 0 2 0,0 0-10 15,0 1 13-15,0 5-5 0,0 2 6 16,0 5 0-16,0 2-1 0,0 3-9 0,0 0-4 15,-1 0 4-15,0 3-5 0,0-2 4 0,1 3-3 16,-2 2 1-16,1 0-6 0,-1 2 8 0,-2 0-3 16,1 1-7-16,-1-1 4 0,0 1-6 0,-1-2 2 15,0 0 1-15,2 1 0 0,-2-4-15 16,3-1-3-16,-1-1-9 0,2-4-15 0,-1-1 3 0,2-1-17 16,0-2-2-16,0-1-12 0,0 0-17 15,0 0-22-15,0-2-40 0,2-1-29 0,-2-2-47 16,1-1-46-16,0 0-53 0,1-2 30 15,-2 0-6-15,0-3 309 0</inkml:trace>
  <inkml:trace contextRef="#ctx0" brushRef="#br1" timeOffset="-175619.87">7568 17280 1087 0,'0'0'1'0,"0"0"20"16,0 0 37-16,0 0 50 0,0 0 12 16,0 0-25-16,0 0-49 0,0 0-30 0,0 0 4 15,0 0 19-15,0 0 37 0,0 0 6 0,0 0 6 16,0 0-20-16,-6 47-13 0,2-27-5 15,-1 2-17-15,0 0 7 0,0 1-11 0,0 1 2 16,-2-1-4-16,2 3 0 0,0-2-3 0,-3-1-13 16,3 0 3-16,0 0-12 0,0 2-2 0,0-1 4 15,0 1-2-15,-1-2-4 0,2 1-2 0,-1-2-6 16,2-2-11-16,-1 0-6 0,0 0-22 0,2-2-11 16,-4-1-28-16,4-1-19 0,0 0-36 15,-1-2-49-15,2-1-42 0,-1 0-86 0,0-4-53 16,1-2 51-16,1-3 0 0</inkml:trace>
  <inkml:trace contextRef="#ctx0" brushRef="#br1" timeOffset="-175179.06">7883 17334 1626 0,'0'0'9'0,"0"0"-10"0,0 0 29 16,0 0 48-16,0 0 12 0,0 0-4 0,0 0-31 16,0 0-21-16,-46 122-1 0,41-98-6 15,-1-1-1-15,1 1 3 0,0-2 4 0,1-3-5 16,-2 0 5-16,1-2-7 0,-1 0-3 0,1 0 7 15,0 1-4-15,-3-2 5 0,3-2-10 0,0-3 2 16,2 0-10-16,-1-3-4 0,1-1 4 0,2 1-2 16,1-3-1-16,0 2 1 0,0-2 6 15,0-1-11-15,0-1 2 0,0-1-4 16,1-1-6-16,2 0 6 0,1 1 1 0,0-1 5 16,1 0-10-16,-1 0 9 0,2-1-3 0,-1 0-2 15,2 0 4-15,3 0-3 0,0 0 3 0,0 0-9 16,1-1 9-16,1-1-11 0,2-2-1 15,1 1 6-15,-3-3-9 0,5 1-4 0,-4-1-2 0,3 0-12 16,-2 0-30-16,1-1-19 0,0 0-49 16,-3-1-47-16,2 0-51 0,0 1-91 0,-3 0-91 15,0 2-19-15,-2 0-181 0,-4 1 605 0</inkml:trace>
  <inkml:trace contextRef="#ctx0" brushRef="#br1" timeOffset="-174968.24">8045 17598 1090 0,'0'0'280'0,"0"0"-176"16,0 0 19-16,0 0 28 0,0 0 5 0,0 0-54 15,0 0-34-15,0 0-14 0,0 0 4 16,0 0-13-16,-66 118 7 0,62-100-2 16,-1 0-13-16,3 2-2 0,-1-1-8 0,-1-1-1 15,2 0-13-15,1 1 3 0,0-4-12 0,-1-3-12 16,1 0-3-16,2-2-18 0,-1-1-34 0,0-2-47 15,0 0-61-15,0-1-135 0,0-1-220 0,0-2-741 16</inkml:trace>
  <inkml:trace contextRef="#ctx0" brushRef="#br1" timeOffset="-172861.05">6927 17428 57 0,'0'0'11'16,"0"0"5"-16,0 0 12 0,0 0 29 0,0 0 27 15,0 0 13-15,0 0 11 0,0 0-16 16,0 0-10-16,0 0-4 0,0 0-5 0,-111 126-3 16,102-96-3-16,6 3 4 0,-1 1-8 0,2 1-4 15,2 2-11-15,2 3-14 0,-1 1-23 16,5-1-4-16,0-6-16 0,0-4 9 0,2-5-24 0,1 3-11 16,2-1-6-16,1 2-61 0,5 0 9 0,1 0-65 15,6-3-66-15,1-1-20 0,-5-7-9 16,-5-8 223-16</inkml:trace>
  <inkml:trace contextRef="#ctx0" brushRef="#br1" timeOffset="-172462.13">8041 17268 548 0,'0'0'71'0,"0"0"-143"0,0 0 102 0,0 0 25 15,0 0 26-15,0 0 15 0,131 41-20 0,-104-28-17 16,0-1-16-16,1 2-15 0,1 3-13 0,-2-1 3 16,-1 3-5-16,-3 2 4 0,-5 1 6 15,0 2 7-15,-7 3 0 0,0-1 4 0,-4 4 3 16,-6 0-10-16,-1 1-1 0,-1 2-10 0,-7 0 0 16,-3 2-7-16,1-2 2 0,-4 2-3 15,2-2-15-15,-2 0 3 0,3-5-9 0,1-4-2 16,3-4-1-16,0-4 1 0,1 1-30 0,2-3-24 15,0 2-51-15,2-2-75 0,2-1-90 16,0-4-27-16,0-3 63 0</inkml:trace>
  <inkml:trace contextRef="#ctx0" brushRef="#br1" timeOffset="-172268.56">8662 17633 2130 0,'0'0'-6'0,"0"0"-11"0,0 0 14 15,0 0 43-15,0 0-5 0,0 0-36 0,0 0-59 16,0 0-24-16,0 0-30 0,0 0-48 16,0 0-74-16,0 0-199 0,0 0-83 0,0 0-51 0</inkml:trace>
  <inkml:trace contextRef="#ctx0" brushRef="#br1" timeOffset="-171961.95">8911 17582 1742 0,'0'0'-22'0,"0"0"-2"16,0 0 26-16,0 0 37 0,0 0 9 0,0 0-5 15,0 0-22-15,0 0-1 0,0 0-8 0,0 0 4 16,28-121-5-16,-21 105 6 0,1 1 1 0,-2 1 0 16,-1 2 6-16,0 1 2 0,-1 5 7 15,-4 1-1-15,0 3 23 0,1 2-5 0,-1 0 2 16,0 0-6-16,0 8-20 0,-1 3-12 16,-4 7-4-16,-1 7-2 0,-3 5-10 0,0 2 5 15,-1 1-8-15,0-1-6 0,3 2-2 0,1-3-11 16,-3-1-15-16,5-2-34 0,2-1-24 0,0-3-64 15,2-2-98-15,0-1-152 0,2-8-88 0,0-3-247 16</inkml:trace>
  <inkml:trace contextRef="#ctx0" brushRef="#br1" timeOffset="-171629.07">9251 17400 1481 0,'0'0'21'0,"0"0"50"0,0 0 36 16,0 0 10-16,0 0-24 0,0 0-50 16,0 0-22-16,0 0 0 0,0 0 3 0,0 0-5 15,-116 104 3-15,103-77-12 0,2-1 2 0,1-1-1 16,3 1-12-16,-1-3 6 0,5 2-11 0,-2-4-1 16,5-2 3-16,0-5-8 0,0-4-5 15,6-1-5-15,2-6 5 0,2-2 0 0,4-1 17 16,1-1 7-16,1-7 2 0,4-4 4 0,1-2-3 15,-1-3 1-15,0-2-5 0,0-2 8 0,-4 0 2 16,-1 0 2-16,-3 2 8 0,0 0 0 0,-1-1-4 16,-4-2 2-16,1 0 3 0,1 2-11 0,-6 2 4 15,-2 3-10-15,-1 4-5 0,0 0-1 16,-2 4-10-16,-8 1-8 0,0 4-29 0,-1 2-18 16,-6 4-32-16,2 5-35 0,-4 5-47 0,-1 1-112 15,2 4-139-15,5-5-24 0,5-5-126 0</inkml:trace>
  <inkml:trace contextRef="#ctx0" brushRef="#br1" timeOffset="-171228.37">9978 17453 571 0,'0'0'121'0,"0"0"33"0,0 0 57 0,0 0 2 16,0 0-49-16,0 0-80 0,0 0-46 0,0 0-21 15,-130-34-13-15,117 32 3 0,-3 2-10 0,4 0 11 16,-4 0-7-16,2 5-5 0,-4 1 0 16,4 3-1-16,-5 2 7 0,1 1-7 0,0 1 9 15,-1 2-10-15,2 2 1 0,-3 2 8 0,5 2 0 16,-1 0 5-16,4 1 2 0,-1 0 12 15,3 1-7-15,4 1 13 0,-1-2-8 0,4-2-11 16,2-1-7-16,1-3 0 0,3-1 2 0,2-3-11 16,1-4 15-16,3-3-16 0,3-1 9 0,1-4 16 15,3 0-2-15,1-5 11 0,3-4-7 16,-1-5 8-16,3-1-7 0,-1-3 3 0,-1-4-5 16,-1 0-5-16,-3-1 0 0,1 0-2 0,-6 0 0 15,0 1-12-15,-2 1-4 0,-1 0-29 16,-4-2-41-16,4 3-92 0,-5 0-163 0,2 6-115 15,-4 6-398-15</inkml:trace>
  <inkml:trace contextRef="#ctx0" brushRef="#br1" timeOffset="-170935.63">10233 17407 2036 0,'0'0'21'0,"0"0"-67"16,0 0 49-16,0 0 56 0,0 0 12 0,0 0-17 15,0 0-24-15,0 0-12 0,0 0 0 0,0 0-10 16,130 4-8-16,-104-8-13 0,1 1-43 0,-5-1-52 16,0 2-112-16,-3-2-202 0,-7 2-97 0,-5 1-415 15</inkml:trace>
  <inkml:trace contextRef="#ctx0" brushRef="#br1" timeOffset="-170754.09">10221 17676 1739 0,'0'0'-46'0,"0"0"36"0,0 0 23 15,0 0 11-15,0 0-3 0,0 0-15 0,0 0-3 16,0 0 5-16,0 0-15 0,0 0-19 16,117 13-38-16,-89-23-56 0,2 0-88 0,0-2-64 15,0-1-84-15,-8 3-4 0,-4 3 15 0</inkml:trace>
  <inkml:trace contextRef="#ctx0" brushRef="#br1" timeOffset="-170361.16">10763 17306 2123 0,'0'0'-44'16,"0"0"42"-16,0 0 43 0,0 0 31 0,0 0 2 15,0 0-21-15,0 0-21 0,132-59-9 16,-109 57-2-16,1 2-11 0,-4 0 1 0,-5 0-13 16,0 1-4-16,-4 2 6 0,-6 3-6 0,0 0 9 15,-4 3 0-15,-1 1 10 0,-2 3-10 0,-5 2 9 16,-3 0 0-16,0 0-12 0,-1 0 8 0,-1 1-4 15,1-1 3-15,1 0-7 0,0 0 7 16,1 0-8-16,2 0-4 0,-1 0 11 0,4 0-7 16,1 0 3-16,-2-1 4 0,5-2-2 0,-1 1-5 15,1-3 4-15,0 0-3 0,0-1-7 0,0-3 3 16,2 3 0-16,3-1 3 0,-3-2-12 0,8-1 4 16,-6-1-21-16,4-1-27 0,0-2-14 15,1 2-39-15,0-3-35 0,-2 0-30 0,3 0-59 16,4-4-87-16,-3 0-93 0,-1-2 0 0,-6 2-62 0</inkml:trace>
  <inkml:trace contextRef="#ctx0" brushRef="#br1" timeOffset="-170011.41">11201 17262 1234 0,'0'0'75'15,"0"0"-76"-15,0 0 41 0,0 0 28 16,0 0-1-16,0 0-8 0,0 0-10 0,0 0 10 16,0 0-7-16,0 0 1 0,0 0 0 0,0 0 1 15,0 0 18-15,0 0 4 0,29 98 9 0,-19-97-6 16,2-1-3-16,-2 0-4 0,0 0-12 0,0 0-5 16,-1 2-8-16,1 0-5 0,-1-1-11 15,-1 1-1-15,-3-1-10 0,3 2-4 0,-1-1-3 16,-1 1-1-16,1 2-6 0,-1 1-2 0,-2-1 7 15,-1 2-10-15,2 0 11 0,-2 0-4 0,-2 1-7 16,0 0 3-16,-1 0-2 0,0 1 2 0,-1-1-6 16,-4 2 6-16,-3-1-8 0,-1-1 0 15,-1 2-5-15,-3 2-8 0,-3 0-12 16,1 1-20-16,-2 0-17 0,-3 0-40 0,0-2-31 16,2-2-49-16,3-2-87 0,-2-2-109 0,3-2-117 15,4-1-8-15,3 0 72 0</inkml:trace>
  <inkml:trace contextRef="#ctx0" brushRef="#br1" timeOffset="-169834.88">11135 17347 1139 0,'0'0'529'0,"0"0"-400"0,0 0 40 0,0 0 20 16,0 0-4-16,0 0-69 0,0 0-42 15,0 0-15-15,0 0-18 0,134-106-9 0,-112 95-21 16,0 0-1-16,2 0-14 0,-2 0-15 0,-2 1-23 15,-5 1-61-15,3 2-98 0,-6 0-194 16,-1 3-214-16,-3 2-701 0</inkml:trace>
  <inkml:trace contextRef="#ctx0" brushRef="#br1" timeOffset="-169453.07">11911 16919 1550 0,'0'0'-29'0,"0"0"33"0,0 0 37 16,0 0 56-16,0 0 2 0,0 0-31 0,0 0-24 16,0 0-4-16,-4 137-13 0,0-109 9 0,2 1-10 15,-2 4 0-15,-3 0-4 0,-1 2 0 0,2-1 1 16,-3 2-18-16,-1-1 8 0,0-2-18 16,0 2 1-16,-2-2 0 0,-1 0-13 0,0-2 2 15,1-1-7-15,0-1 4 0,-3-4-10 0,5-2 3 16,1-1-9-16,2-4-10 0,0-2-4 0,0-5-4 15,5-3-15-15,1-3-53 0,1-5-47 16,0 0-69-16,0-4-63 0,3-2-45 0,2-1 7 16,-2 2 109-16</inkml:trace>
  <inkml:trace contextRef="#ctx0" brushRef="#br1" timeOffset="-169039.9">11550 17106 1527 0,'0'0'-36'0,"0"0"50"0,0 0 18 15,0 0 27-15,0 0 10 0,0 0-27 0,0 0-22 16,0 0-10-16,0 0 2 0,0 0-5 0,0 0 2 15,0 0-2-15,0 0-3 0,63-66 1 16,-57 66-2-16,3 3 6 0,-1 2-3 0,-2 2 8 16,-2 1 3-16,3 2-1 0,-4 2 5 0,-1 0 0 15,-2 0-3-15,0-1-1 0,0 0-1 0,0-1-8 16,-3 0-1-16,-3-1 1 0,2 1 3 0,-3-1 0 16,2-1 8-16,-3-1-3 0,0-1-6 0,-3 0 5 15,2-1-6-15,-2-1 0 0,0-2 3 16,1 1 1-16,0-1-1 0,-1-2 2 15,2 0-5-15,0-3-6 0,-1-2-3 0,6-1-12 16,-2-2-1-16,4-2-14 0,0-2-4 0,2 0-18 0,0-1-28 16,1-1-32-16,6 0-74 0,2 0-76 15,5 1-95-15,-3 3-14 0,-3 3-275 0</inkml:trace>
  <inkml:trace contextRef="#ctx0" brushRef="#br1" timeOffset="-168525.16">12040 17468 864 0,'0'0'78'0,"0"0"63"0,0 0 47 0,0 0 13 15,0 0-50-15,0 0-51 0,0 0-18 0,0 0-24 16,0 0-4-16,0 0-9 0,0 0-19 16,0 0-6-16,0 0-1 0,122-63-15 0,-111 67-1 15,-1 1 3-15,-1 1-7 0,-3 0 9 0,1-1 0 16,-5 1 2-16,2 0 4 0,-3 0 8 0,-1 4 4 16,0-1-8-16,-4 0 5 0,0 2-10 0,-5-2 1 15,0 1-2-15,0-1-3 0,-1 2 7 0,-2-2-14 16,2 0 10-16,-1 0-4 0,-1-2-1 0,1-1 8 15,-4 0 0-15,3-2 3 0,1 1-5 16,0-3 2-16,1 1-6 0,0-2 2 16,1 0 0-16,1-1-7 0,3 0-4 0,-2-5-5 15,2 0-11-15,0-4-25 0,3 1-10 0,0-3-35 16,1-2-30-16,1 1-37 0,0-1-90 16,1-1-132-16,1 4-86 0,-1 3-364 0</inkml:trace>
  <inkml:trace contextRef="#ctx0" brushRef="#br2" timeOffset="-138278.06">15266 13201 195 0,'0'0'-2'0,"0"0"23"0,0 0-4 0,0 0-6 16,0 0 0-16,0 0-3 0,0 0 1 0,0 0 2 15,0 0 6-15,0 0 7 0,0 0 13 0,0 0 13 16,-35-118 10-16,35 117-8 0,0 1-15 16,0 0-16-16,0 0-19 0,0 0 22 15,0 3 24-15,0 4 33 0,4 4 28 0,-2 4-7 0,3 6-13 16,0 3-24-16,1 4-20 0,-2 3-13 15,1 2-6-15,-1 2-6 0,0 0 3 0,-2 0-2 16,2 3 5-16,-4 0 2 0,3 2 1 0,-3 4 4 16,0 1-2-16,0 4-2 0,-3 3-5 15,2 1-6-15,-2 3-5 0,0-1-4 0,0 0-1 16,2 3-2-16,1-3 1 0,0 0-3 0,0-1 1 16,0-2-2-16,4 0-2 0,-1-3 3 0,1 0-4 15,0 1 0-15,1-2-2 0,-3 0 0 16,1-3 0-16,-3-3 1 0,0-1 1 0,0-1-2 15,0-2 2-15,-4-1-2 0,-3-1 0 0,0 0 0 16,-1-2 1-16,-3-2-6 0,-1-1 2 0,-2 0 5 16,1-4-1-16,-2-2 7 0,-1-2 0 0,-2-4-4 15,-2 0 4-15,0-3 1 0,-1-2 2 16,-1-2 1-16,-2 1-2 0,-4-3-4 0,-3 1-4 16,2-2 2-16,-5-1-3 0,-1 1-2 15,-2-2 4-15,-3 0-3 0,-3 0 1 0,-1-3 0 16,-3 2-3-16,-2 0 1 0,-5 0 1 0,0-1 2 15,-7 1 2-15,-1-1-2 0,-1 0 3 0,-4 1-3 16,0 0-1-16,-4 0 5 0,-3 0 0 0,2 0-1 16,-4-1 3-16,0 0 0 0,-5-1-3 0,1 1 4 15,-5-1 0-15,2 2-3 0,-1 1 2 0,0-1-1 16,-1 1-1-16,2 0-1 0,-1-1 1 16,-3 0 0-16,2 1-2 0,-2 2 1 0,2 1-2 15,4 0 0-15,-2 1 0 0,2 0 2 0,1-1-3 16,1 1 4-16,-1-1-2 0,4 1-2 0,-1-2 2 15,5 0-1-15,2-1-1 0,6-1-3 16,2-2 1-16,5-1-3 0,5-2 1 16,3-1 0-16,9-1-5 0,5 0-7 0,6-4-15 15,7-2-24-15,3-1-44 0,11-1-58 0,8 0-52 16,5-2-31-16,12-3 3 0,1 1 31 0,-2 4-170 16</inkml:trace>
  <inkml:trace contextRef="#ctx0" brushRef="#br2" timeOffset="-137311.65">15372 12923 484 0,'0'0'-125'0,"0"0"82"0,0 0 24 16,0 0 14-16,0 0 8 0,0 0 5 15,0 0 6-15,128 12 1 0,-94-12 5 0,4 0 6 16,7-2 6-16,2-2 5 0,8 0 4 15,2 0 1-15,7-3-1 0,3-2-5 0,5-1-2 16,6-1 0-16,-2 1 5 0,7-2 8 0,3-1-2 16,5-2-4-16,5 0-5 0,2-1-6 0,4 0 3 15,4 0 4-15,-1 1 0 0,-1 0 0 0,5 2-1 16,-4 1-8-16,3 1-8 0,-4 3-5 0,2 1-6 16,-3 1 0-16,-2 3-3 0,-3 1-1 15,1-1-1-15,-1 2 2 0,-3 0 1 0,1 1-3 16,0 0 1-16,-3 0-3 0,-2 0-5 15,0 2 0-15,-3 4-2 0,-2 0 1 0,1 1 2 0,-6-1-4 16,0 2-10-16,-6-1-23 0,-2 2-48 16,-3-1-71-16,-4 0-57 0,-19-2-6 0,-16-2-233 0</inkml:trace>
  <inkml:trace contextRef="#ctx0" brushRef="#br2" timeOffset="-136127.78">15671 13308 1226 0,'0'0'-51'15,"0"0"43"-15,0 0 54 0,0 0 58 0,0 0 25 16,0 0-20-16,0 0-44 0,0 0-37 0,0 0-27 15,0 0-6-15,0 0 9 0,0 0 9 16,-33 42-3-16,27-17-1 0,2 4-6 0,-1 0-1 16,3-2 1-16,-4 1 3 0,4 0 2 15,0-1 1-15,1-1 0 0,-3 1-4 0,1-3-1 16,1 2-1-16,1-4 1 0,0-3-3 0,-1-2 3 16,2-4 0-16,0-3-3 0,0-3 6 15,3-4-1-15,-3 0 17 0,0-3 27 0,1 0 29 16,-1 0 16-16,0-4-14 0,0-5-27 0,0-4-33 15,0-6-15-15,1-2-3 0,0-2-1 0,2-3 0 16,1-2 0-16,-2-2-2 0,3-2-2 0,-1-5-3 16,1-2-3-16,0-2-5 0,0-2 0 0,1 1 5 15,0 6 0-15,2 4 5 0,-3 4 4 16,-2 9-5-16,1 7 11 0,-1 5-2 0,-3 5-3 16,0 2-3-16,0 2 1 0,0 8 6 0,0 6 7 15,0 7 5-15,0 7-5 0,-1 1-5 0,-2 1-6 16,3 0-1-16,0-1-3 0,0-5-1 15,3-1 1-15,1-3-5 0,5-1 0 0,0-3-1 16,2-4-2-16,0-1 1 0,0-5 0 0,-1-1 0 16,0-4 1-16,-2 0 3 0,1-3 3 0,-2 0 4 15,3-5 5-15,-1-4-1 0,1-2 0 16,3-5-1-16,0-3-3 0,-1-1 1 0,-1-2-1 16,2 0 0-16,1-3-2 0,-3 2 1 15,2-1 0-15,-1 3-1 0,-1 3 2 0,0 2 0 0,-3 4-2 16,-2 4 3-16,-1 2-3 0,-2 4 2 15,-1 2-3-15,-2 0 5 0,0 5 11 0,1 5 3 16,-1 5 7-16,0 2-4 0,-3 4-11 0,0 1-2 16,-2 2-6-16,3-1 0 0,-2 1-3 0,1-1-2 15,2 2-4-15,1-3-6 0,0 1-15 16,0-3-23-16,1-2-26 0,4 0-41 0,0-2-38 16,4-2-51-16,1-2-65 0,0-1-52 0,1-4 8 15,5-3 56-15,-2-1 46 0,-7-2 4 0</inkml:trace>
  <inkml:trace contextRef="#ctx0" brushRef="#br2" timeOffset="-135161.17">16164 13522 140 0,'0'0'200'0,"0"0"-32"0,0 0 28 0,0 0 14 15,0 0-6-15,0 0-12 0,0 0-23 0,0 0-33 16,0 0-32-16,0 0-25 0,0 0-13 0,0 0-9 16,0 0-9-16,0 0-9 0,-76-7-13 15,64 25-8-15,0-3-7 0,4 1-4 0,-2-1-4 16,2 1-1-16,2 0 0 0,1-1 0 15,1-1-1-15,-1 0 1 0,4-4-1 0,1-1-3 16,0-2 2-16,1-3-4 0,4 0 2 0,0-3 4 16,3-1-2-16,-1 0 6 0,4-7-2 0,-1-2 3 15,3-2-3-15,-1-3-1 0,1-2 0 0,-1 0-3 16,2 1 3-16,-4-2 0 0,1 0 3 16,-2 1 1-16,-2 0-2 0,-1 2-1 0,-1 0-3 15,-1 4-3-15,-2 2 1 0,1 2 1 0,0 3-3 16,-2 2-2-16,0 1-8 0,-1 0-1 0,0 2 4 15,0 6 5-15,0 3 8 0,-4 2 0 16,-1 3 1-16,3-1-4 0,-4 1 0 0,2-1-1 16,2-1-1-16,-2-1 2 0,1 0-1 0,3-2 0 15,0-1 0-15,0-2-1 0,0 0-2 16,0-3-1-16,3-3-2 0,2 0-2 0,-2-2 3 16,5 0 3-16,-1-3 4 0,1-4 1 0,2-3 1 15,1-2-1-15,0-1 0 0,2 0 4 16,-2-2 1-16,-1-1 1 0,1-1 1 0,-1-3 1 15,0-3-1-15,1-1-2 0,-2-3-4 0,0-1-2 16,1-5-1-16,-2-2-1 0,0-1 2 0,-1 0 1 16,2 2-2-16,-6 3 2 0,3 4 1 0,-4 5 0 15,-2 6 5-15,0 3 7 0,0 4 6 0,0 6 8 16,-4 2-6-16,0 1-7 0,1 3-8 0,-6 9-12 16,3 5 5-16,-3 4 2 0,2 4 5 15,-2 4 2-15,3-1-6 0,0 5 0 0,-2-4-5 16,2 3 1-16,1 1-1 0,1 0 1 0,0-3 0 15,2 3-2-15,1-2 1 0,0-3-2 0,1-3 0 16,0-3-8-16,1-4-1 0,5-2-2 16,3-4 1-16,0-1 2 0,3-3-1 0,2-3 0 15,0-2-2-15,3-3 4 0,-1 0 5 16,2-6 3-16,1-5 1 0,1-3 4 0,3-1-4 16,-1-3 2-16,-1-2 0 0,3-1-2 0,-2-1 3 15,-3-5 2-15,2 3-1 0,-5 0 2 0,-1 0-1 16,-4 4-1-16,1 0-1 0,-3 3 0 15,-1 5 2-15,-1 2-1 0,-3 5 1 0,-3 1-1 0,0 3-3 16,-1 1 2-16,0 0 4 0,0 7 4 16,-4 3 2-16,-3 4-1 0,1 3-3 0,-1 2-5 15,-2 0 1-15,1 0-2 0,3-1-2 0,-2 1 0 16,2-2 0-16,0 1 0 0,2-3-1 0,1-1 0 16,-2-2-2-16,3 0 2 0,1-3 0 15,0 1-2-15,0-3-2 0,3-3-4 0,4-1-2 16,1-2-3-16,-1-1 1 0,4 0 4 0,1-3 2 15,0-5 5-15,4-1 4 0,0-4-2 0,3-1 0 16,-2-1 1-16,1 0-2 0,0-5 5 16,0 2 1-16,1 1-1 0,-6 1 4 0,1 1-1 15,-4 2 1-15,-1 3 2 0,-3 1 3 0,-3 3 6 16,0 2 5-16,-1 2 3 0,-2 2 4 16,0 0 1-16,0 0-5 0,0 3-3 0,0 4-7 15,-6 3-3-15,1 4-2 0,0 0-4 0,2 1-1 16,-1-1-1-16,3 0-3 0,-1-1-1 15,2 2 1-15,0-3-2 0,0-1-1 0,6-1 1 16,-2-1-2-16,4 0-3 0,3-4-3 0,0 1-4 16,6-1-8-16,-3-4-7 0,5-1-17 0,1 0-24 15,1-2-38-15,1-4-61 0,0-1-103 0,-7 0-186 16,-4 3-547-16</inkml:trace>
  <inkml:trace contextRef="#ctx0" brushRef="#br2" timeOffset="-134998.59">17001 13207 2003 0,'0'0'100'0,"0"0"43"16,0 0 15-16,0 0 14 0,0 0-49 0,0 0-63 15,0 0-29-15,0 0-20 0,0 0-22 0,0 0-9 16,0 0-4-16,0 0-6 0,0 0-8 0,0 0-34 16,-32-38-46-16,40 40-72 0,-2 2-128 15,-1-1-210-15,-1-1-663 0</inkml:trace>
  <inkml:trace contextRef="#ctx0" brushRef="#br2" timeOffset="-134811.83">16191 13352 2372 0,'0'0'-146'0,"0"0"43"0,0 0 40 0,0 0 74 15,0 0 40-15,0 0-17 0,0 0-30 0,155-34-11 16,-105 27-8-16,2 1-11 0,4 0-43 0,-2 4-83 16,2 1-191-16,-17 1-173 0,-14 0-516 0</inkml:trace>
  <inkml:trace contextRef="#ctx0" brushRef="#br2" timeOffset="-133992.79">17255 13460 1120 0,'0'0'733'0,"0"0"-693"16,0 0 47-16,0 0 32 0,0 0 1 0,0 0-49 15,0 0-33-15,0 0-4 0,0 0 4 0,0 0 0 16,-120 49-5-16,111-32-8 0,4 0-8 15,-2-1-4-15,4 1-5 0,-2 1 1 0,3-2 0 16,1 1-1-16,1 0 3 0,0 2-4 0,2-3-3 16,6 0 0-16,1 0-8 0,2-2 1 15,1-2-1-15,-2 0-2 0,8-3 0 0,-4-1-4 16,5-2 0-16,0-2-6 0,0-3-1 16,1-1-4-16,3 0 1 0,-3-6 1 0,1-1 6 0,2-3 7 15,2-4 4-15,-2-1 4 0,2-2-1 16,0-1 1-16,-3 0-1 0,-1-2 3 0,0 1-2 15,-3 1 3-15,-3-2 0 0,0-1 1 0,-4 1 4 16,-1-4-3-16,0 5 0 0,-7 1-1 0,2 2 2 16,-4 5 6-16,-1 3 9 0,-1 3 7 0,-7 3-5 15,-2 2-4-15,0 0-11 0,-4 4-5 16,-2 5 0-16,2 2 0 0,-3 3 1 0,3 2 0 16,0 1-2-16,2 3-1 0,1-1-1 0,1 1-3 15,0 0 1-15,2 0 0 0,4 0-2 16,0 0-2-16,4-1-13 0,0-2-5 0,5-2-17 15,5-2-15-15,1-3-8 0,5-1 2 0,1-2 13 16,8-1 6-16,-2-2-2 0,5-3-17 0,2-1-19 16,3 0-13-16,-1 0-10 0,0-5-10 15,4-2-7-15,-3 0 6 0,-3-2 9 0,2-1 26 16,-3-2 21-16,-1-2 22 0,-5 0 22 16,1 1 13-16,-6-3 13 0,0 2 9 0,-7-2 13 15,-1-1 27-15,0-1 10 0,-5 1 12 0,-1 0 9 16,-4 2 1-16,0 1 11 0,-7 3 6 0,1 3 1 15,-4 2-17-15,-6 4-23 0,2 2-14 0,-5 0-19 16,1 2 0-16,-2 5-3 0,0 4-5 0,3 1-2 16,-1 3-6-16,1-1-5 0,-1 2-1 0,5 3-3 15,0-1-4-15,-1 0-1 0,6 1 3 16,-1 1-5-16,3-2 0 0,4 0-3 0,1-3-6 16,1-3-2-16,0-3-5 0,4-1-6 0,5-2-5 15,3-4-1-15,1 0-1 0,3-2 6 16,0-3-1-16,1-5 6 0,1-1 2 0,2-3 3 0,1 0 7 15,-1-2 1-15,1 1 2 0,-2 0 2 16,-3 1 3-16,-2 2 7 0,-2-1 3 0,2 2-1 16,-2 2-4-16,-3 2-8 0,2 2-6 0,-5 2-2 15,2 1 2-15,-1 0-5 0,-5 4 2 16,6 2 0-16,-4 2-1 0,-2 3-1 16,2-1-7-16,-2 2-12 0,-1-1-17 0,1-1-28 15,3 0-27-15,-2-1-35 0,0-1-33 0,5-1-61 0,1-2-174 16,-1-2-252-16,-4-1-79 0</inkml:trace>
  <inkml:trace contextRef="#ctx0" brushRef="#br2" timeOffset="-133261.46">18618 13577 1876 0,'0'0'-14'16,"0"0"27"-16,0 0 40 0,0 0 37 16,0 0-11-16,0 0-41 0,0 0-17 15,0 0 1-15,0 0 0 0,0 0-5 0,0 0-1 0,0 0-5 16,0 0-4-16,0 0-3 0,-69-47 2 15,57 51-1-15,-1 2 5 0,-1 1-1 0,0 3 1 16,1 0-1-16,-2 2-3 0,3 0 3 0,1 2-4 16,1 0 1-16,1 1 0 0,0-1-2 0,6 0-2 15,1-1 2-15,1 0-5 0,1-3-1 16,0 1-1-16,3-2-6 0,4-2 2 0,0-3-2 16,1-1 3-16,3-3 0 0,3 0 5 0,0-7 4 15,3-2 0-15,-3-4 2 0,6-1 0 0,-3-3 5 16,-1 0-1-16,3-3 7 0,-2 0 1 15,-2-4 0-15,3 0 0 0,-1-4-4 0,-3-2-4 16,4-2-3-16,-4-2-2 0,5-4-5 0,-2-1 0 16,-1-4-1-16,1 0-4 0,-4 2 3 15,-3 2 0-15,-2 5 2 0,-1 6 3 0,-6 6 3 16,-1 5 4-16,0 4 7 0,-2 6 7 0,-5 5-2 16,-2 2-4-16,1 5-6 0,-3 7-3 15,-1 6-2-15,-1 4 2 0,-3 3 1 0,5 5-6 16,1 2 2-16,1 0-1 0,4 4 1 0,-1 1 1 0,4-1 1 15,1 0-2-15,1 0-3 0,0-2-2 16,2-2-5-16,7-5 1 0,1-3-2 0,2-2-2 16,5-5 0-16,-3-3-3 0,3-2-6 0,1-2-6 15,-3-4-4-15,4-3-7 0,0-2 5 0,-4-1 6 16,3-3 7-16,1-5 6 0,-2-1 3 16,-2 0 4-16,3-3-1 0,-6 0 4 0,1-2 1 15,-3-1 1-15,-1-2-1 0,0 1 2 0,-3 0 1 16,-3 2 1-16,-2 3 3 0,-1 2 0 0,0 2 5 15,0 2 3-15,-4 3-2 0,-2 2-6 0,-3 0-6 16,3 4-2-16,-7 6-2 0,0 1 2 16,2 2 2-16,-2 1-2 0,-3 3-2 0,4 0 4 15,2 1-5-15,-1 0-5 0,3-1-6 16,4-2-21-16,0 0-18 0,4-1-22 0,0-2-30 16,4-1-43-16,0-2-79 0,4 1-130 0,-1-4-78 15,-3-3-546-15</inkml:trace>
  <inkml:trace contextRef="#ctx0" brushRef="#br2" timeOffset="-131737.67">15786 14234 1611 0,'0'0'22'15,"0"0"3"-15,0 0 44 0,0 0 41 0,0 0 7 16,0 0-22-16,-130 8-36 0,114 1-20 16,1 1-6-16,2 2-1 0,3 1-4 0,3 2-5 15,-1 0-5-15,1 3-5 0,2 2-2 0,0-1-3 16,2 3 2-16,0-1 0 0,1 2-3 0,2 0 0 15,0-3-6-15,0 0 0 0,3-4-6 0,2 0 2 16,1-2-4-16,0-1-3 0,3-3-1 0,1-2-5 16,2-1 0-16,2-4-1 0,0-1 1 15,3-2 5-15,-2 0 3 0,3-2 5 0,-2-4 1 16,2-4 3-16,-1-1 0 0,1-2-3 0,0-1-1 16,-3 1 2-16,1-1-1 0,-2 1 2 0,-3 1 2 15,2 1-2-15,-3 1 0 0,3 0-1 16,-4 1 0-16,-3 3-2 0,0 2 3 0,-2 1-2 15,-1 2-2-15,0 1 1 0,-2 0-1 0,1 3 3 16,-1 1 1-16,0 4 2 0,1 3 0 16,1 0 0-16,0 2-1 0,-2-1-1 0,2 2-1 15,1 0-1-15,0-1 1 0,1 0-3 0,0 0 2 16,0 0-2-16,0-1 0 0,1-2 1 16,3-1-3-16,-4-2-1 0,4-1-1 0,-3-3-3 15,4-2 0-15,0-1 0 0,0 0 1 0,3-4 6 16,0-3 1-16,-2-4 5 0,1 0 0 0,0-2 0 15,0-1 3-15,-5 2-1 0,0-2 1 16,-2-1 3-16,-2 1 2 0,-3 0 2 0,0-1 1 0,0 1 0 16,-6-3-4-16,-1 2-4 0,-1 0-2 15,-3 1-3-15,-1 0-3 0,-4 1 2 0,3 4 1 16,-3 1-1-16,0 1 4 0,-3 3 0 0,3 1-2 16,-2 2 4-16,5 1-1 0,-1 0-3 0,4 2 0 15,1 4-3-15,2 1 3 0,2 1-4 16,1 0 0-16,3 0-2 0,1-1-4 0,1 0-1 15,7-1 1-15,2-2-1 0,1-1 1 0,4-2 5 16,1-1 0-16,0 0 4 0,-1 0 1 0,4-1-1 16,-4-3 1-16,1 1-1 0,2-2 0 15,-1 0 1-15,1 1 3 0,2 0 1 0,4 2-1 16,0-1 0-16,-3 2-1 0,2 1-2 0,0 0 2 16,-1 1-1-16,-4 5-1 0,-1 1-1 15,-2 1 0-15,0 1 0 0,-5 0-3 0,-4 3 1 16,1 0-1-16,-5 2-5 0,1 0 3 0,-3-2 0 15,0 1-1-15,-3-2 9 0,-3 1 0 0,1-2 0 16,-4 0 5-16,3-2-6 0,-3 0 0 16,4-1 1-16,0-1-1 0,2-1 3 0,0-2-2 15,1 0-2-15,2-3-2 0,0 0-6 0,0 0 4 16,3 0 3-16,2-4-2 0,4-3 8 0,1-3-2 16,1-2-1-16,-2-1 4 0,2-1-6 0,-1-2-1 15,1-2 1-15,1 0 0 0,0-2 2 0,2-1 2 16,-2 3 0-16,-1 1 3 0,4 2 0 15,-2 2 2-15,0 3-3 0,0 2-4 0,-2 3-2 16,-4 4-1-16,1 1-2 0,-5 0 1 0,2 3 1 16,-3 2 1-16,-1 3 2 0,-1 2 1 15,1 1 0-15,-1 0-4 0,1 1 2 16,-1 0-4-16,1 0 1 0,3 0 1 0,-2 0-3 0,-1 0 1 16,2-3 1-16,2-1-1 0,-3 0 0 0,4-2 2 15,-1-2-4-15,5 0 0 0,-1-2 2 16,1-1 3-16,4-1 7 0,3 0 0 0,2-4 4 15,0-2-5-15,4-1-1 0,-2-2 2 0,1 0-4 16,0-3 0-16,0-2 2 0,1 0-3 16,-2 0 0-16,0-2 2 0,-1-2-4 0,-2 0-2 0,-2-2 2 15,1-1-4-15,-1-2 1 0,-1-3 1 0,-3 0-5 16,-2-2-3-16,-2 1-2 0,-6-2-2 16,-2 4 2-16,0 4 1 0,-2 2 6 0,-8 5 5 15,0 4 2-15,-1 3 3 0,-4 6-1 0,0 1-3 16,3 5 1-16,-4 7-1 0,1 7-3 15,-2 3 3-15,2 5-1 0,1 5-1 16,2 3 2-16,2 1-1 0,-1 5-2 0,3 4 3 16,1 3-3-16,0 4 1 0,0 4 1 0,-2 1-4 15,3-1 7-15,0 0 5 0,-1-1 2 16,3-1 2-16,-1-4-8 0,1 0-5 0,2-5-5 16,1-5-5-16,-1-5-5 0,2-2-6 0,0-8-14 0,4-4-9 15,-2-5-23-15,4-3-40 0,-2-5-73 16,-2-3-130-16,3-3-130 0,-4-2-21 0,0 0-153 0</inkml:trace>
  <inkml:trace contextRef="#ctx0" brushRef="#br2" timeOffset="-131188.45">16533 14777 1779 0,'0'0'-3'0,"0"0"15"0,0 0 28 0,0 0 28 16,0 0-6-16,0 0-16 0,0 0-21 0,0 0-11 16,0 0-5-16,0 0-4 0,0 0 2 0,129-15-6 15,-105 6 1-15,-2-1 0 0,-1-2-3 16,0-2 1-16,-1-1-2 0,-1-2 1 0,1-2-2 16,0 0 3-16,0-2 1 0,1-1 1 15,0 1 3-15,-1-3-1 0,0 2 0 0,-2 2 1 0,-5 1 4 16,2 2 4-16,-7 4 3 0,1 1-1 15,-3 6 0-15,-5 3-2 0,-1 1 8 0,0 2 11 16,0 4-7-16,-1 4 4 0,-6 4-7 0,-1 2-14 16,0 1 8-16,0 3-9 0,0 0-1 0,-1-1-1 15,4 2-4-15,-1-1 3 0,1-2-4 16,1 2 2-16,3-2 2 0,-1-2-4 0,0 3 0 16,1-2 2-16,1-2-8 0,0-1 6 0,0-2-4 15,1-2-3-15,3-2-2 0,1-2-10 0,0-3-4 16,5-1-2-16,0 0 3 15,-1-6 5-15,4-3 4 0,-2-3 4 0,5 1 5 0,-4-3 1 16,0-1-1-16,3-1 3 0,0-2-2 0,-3-1 5 16,5 1 2-16,-3-3 1 0,2-1 3 0,-2 0-3 15,1 2 1-15,-2 0-2 0,-2 2 3 16,-2 4-4-16,1 3 2 0,-8 6 3 0,1 2 2 16,-3 3 1-16,0 0-1 0,0 5 2 15,-2 4-8-15,-1 3 2 0,-5 2-1 0,1 2-3 16,1 0 3-16,-2 0-4 0,2 0 1 0,0 0-3 15,-1 0-2-15,4-1-1 0,-1-1-5 0,0-1-8 16,3-1-16-16,1-2-27 0,0-2-45 0,0-2-59 16,0-1-103-16,4-3-115 0,0-2-45 0,-2 1-405 0</inkml:trace>
  <inkml:trace contextRef="#ctx0" brushRef="#br2" timeOffset="-130239.62">17355 14409 1828 0,'0'0'108'16,"0"0"8"-16,0 0 26 0,0 0 10 0,0 0-39 15,0 0-60-15,0 0-23 0,0 0-7 0,0 0 0 16,0 0-2-16,0 0-7 0,0 0-2 16,0 0-5-16,0 0-1 0,118-32-1 15,-102 42-3-15,-3 0-1 0,0 2-1 0,-1 0 2 0,-3 3-4 16,-3-1-1-16,-2 2-2 0,-1-1-3 15,-3-1 0-15,0 2 1 0,-6-1 4 0,1 1-2 16,-3 1 4-16,-4 2-1 0,1-2-2 0,-1 0 2 16,-1 0 0-16,3-1 1 0,-1 0 0 0,4-1 0 15,2-1-5-15,0-2-3 0,2 2-2 0,3-3 0 16,0 0 1-16,0-2-7 0,4-2-14 16,1-2-9-16,1-3-7 0,-2-1-4 0,4-1 1 15,-4 0-2-15,4-4-2 0,-3-3 5 0,0 0 5 16,-3-1 6-16,1-2 8 0,-3 2 6 15,0 0 8-15,0-2 6 0,-7 2 5 0,-1-1 6 16,-1 1-1-16,-2-2-1 0,1 1 0 0,-4 1-1 16,-2 0 2-16,1 1 5 0,-1 0 3 0,3 1 8 15,0 1 6-15,5 1 4 0,1 2-1 0,4 0-6 16,-1 0-3-16,2 2-12 0,2-1-6 16,0 1-1-16,3 0-5 0,3 0 7 0,3 0 4 15,0 0 0-15,3 0 1 0,-1 0-1 16,3 0 0-16,2 0 0 0,-4 0-1 0,5 0 3 15,-5-2 2-15,5-3 4 0,-3 1 11 0,4-1 8 0,-4-1 8 16,4-1 8-16,-4 0-2 0,3-2-5 16,-3 1 0-16,1 1-10 0,-4 2-2 0,0-1-1 15,-1 3-6-15,-2 2 2 0,-4 1-5 0,2 0-4 16,-4 0-2-16,1 0-6 0,-1 0 0 16,1 1-1-16,-2 4-1 0,0 1 3 0,-1 0-2 15,0 1-1-15,0 1 0 0,0 2-1 0,0 1-1 16,-1-1-2-16,-1 1 0 0,-2 1-5 0,2 1 4 15,1-1 0-15,-1-1-2 0,2 1 2 16,0-1-2-16,0-2-2 0,0-1 0 0,0-1 5 16,2-2-3-16,1 0 0 0,2-3 0 0,-1 1-3 15,2-3 3-15,0 0 3 0,1 0 1 16,1 0 1-16,0-5 1 0,0 0 2 0,1-1-3 16,4-2-2-16,-3 0 6 0,4-2-5 0,-3 0 4 15,6-1 5-15,-3-1-5 0,6 0-1 16,-1 0 0-16,4-1-5 0,2-1 2 0,-3 1 2 15,-2-4-2-15,0 3 5 0,0 0-3 0,-5 0 0 16,2 1-1-16,-6 0-2 0,-2 4 5 0,0 1 4 16,-6 1 9-16,-3 4 9 0,0-1-1 0,0 3-3 15,-8 1-7-15,3 0-7 0,-4 0-2 0,0 4 0 16,-1 0 0-16,-2 2-2 0,2 1 0 0,-3 1-3 16,2 0-1-16,1 1 1 0,-1 1 0 15,1 1 1-15,2 0-1 0,-2 1 1 0,1 1 1 16,0 1-3-16,-1-2 4 0,1 1 1 0,1 1 0 15,3-2 5-15,-4 3 2 0,2-1 2 16,4 1 5-16,-3 0 2 0,4 1-4 0,-1-2-4 16,3-2-7-16,0 0-4 0,0-3-1 0,3 1-3 15,6-3-3-15,0 0-3 0,3-1-1 0,-1-1 1 16,6-3 3-16,-2-1 5 0,7-1 1 16,3 0 0-16,-2 0-2 0,6-4-7 0,-6-1-12 15,3-2-21-15,-3 0-41 0,-2-1-59 0,-2-1-87 16,-2-1-237-16,-7 3-240 0,-6 2-470 0</inkml:trace>
  <inkml:trace contextRef="#ctx0" brushRef="#br2" timeOffset="-130034.36">17753 14206 2759 0,'0'0'-50'0,"0"0"36"16,0 0 20-16,0 0 37 0,0 0-8 0,0 0-29 15,0 0-25-15,0 0-19 0,0 0-34 0,0 0-50 16,0 0-81-16,0 0-158 0,0 0-221 16,1 60-806-16</inkml:trace>
  <inkml:trace contextRef="#ctx0" brushRef="#br2" timeOffset="-129011.65">17885 14768 367 0,'0'0'7'0,"0"0"10"16,0 0 24-16,0 0 20 0,0 0-9 0,0 0-18 16,0 0-9-16,0 0-6 0,0 0 0 0,0 0-1 15,0 0-4-15,0 0-4 0,0 0-2 0,0 0 2 16,83-22 4-16,-75 16 3 0,0-2 5 0,-2 1 2 15,3-1 4-15,-3 0 7 0,-1-1 4 0,2-2 1 16,-4-1 2-16,5 1-5 0,-3 0 0 0,0 0 2 16,-2 0 2-16,1 2-1 0,-3 0-1 15,-1 1 1-15,0 1-7 0,-1 0 1 0,-5 1 3 16,-2 2-2-16,3 0-1 0,-5 3-3 0,0 1-11 16,-1 0-3-16,-5 1-6 0,4 4 2 0,-2-1 2 15,-1 3 0-15,1 1 5 0,1 0 3 0,-1 1 0 16,4 1 0-16,0 0-2 0,0 0-7 0,3 1-4 15,2-1 1-15,-2 1-2 0,5-1 1 16,-1 2 1-16,-1-1-2 0,3 1-2 16,-1 1 3-16,2 1-7 0,0 0-2 0,2 0-4 15,5-1-7-15,1 1-2 0,2-1-2 0,4-3-6 16,0 1-10-16,2-3-14 0,2-1-12 16,2-3-28-16,0 0-43 0,-1-3-84 0,2-1-99 15,-9 0-294-15,0 0 393 0</inkml:trace>
  <inkml:trace contextRef="#ctx0" brushRef="#br2" timeOffset="-127527.92">17664 14587 0 0,'0'0'134'0,"0"0"-111"0,0 0 10 16,0 0 21-16,0 0 20 0,0 0 9 15,0 0 14-15,0 0 20 0,0 0 10 0,0 0 6 16,0 0 0-16,0 0-11 0,9-45-13 0,-9 45-10 16,0 0-12-16,0 0-13 0,0 0-7 0,0 0-7 15,0 0-7-15,0 0-10 0,0 0-10 0,0 0-13 16,0 0-6-16,0 1 4 0,0 4 3 15,-1 3 3-15,-4 4 2 0,1-1-8 0,-3 3-6 16,4 0-6-16,-1-1-4 0,-1 3-4 0,4-3-2 16,1 1-8-16,0 0-10 0,0 0-11 0,1-2-17 15,4 0-20-15,-1-4-31 16,1 0-40-16,0-3-76 0,3-2-103 0,-5-2-29 16,0 0-246-16</inkml:trace>
  <inkml:trace contextRef="#ctx0" brushRef="#br2" timeOffset="-127248">17688 14398 860 0,'0'0'-47'0,"0"0"41"0,0 0 26 0,0 0 22 15,0 0-17-15,0 0-42 0,0 0-25 16,0 0-14-16,0 0 15 0,0 0 19 0,0 0 12 16,0 0 14-16,0 0-3 0,0 0-22 0,6-1-31 15,-5 1-41-15,2 0-19 0,0 0-22 16,-3 0-165-16</inkml:trace>
  <inkml:trace contextRef="#ctx0" brushRef="#br2" timeOffset="-126268.02">18412 14619 1557 0,'0'0'345'0,"0"0"-349"0,0 0 10 0,0 0 2 15,0 0-3-15,0 0-12 0,0 0-27 0,0 0-18 16,0 0 4-16,0 0-1 0,0 0-9 16,0 0-32-16,2-5-118 0,4 8-135 0,-1-1-685 15</inkml:trace>
  <inkml:trace contextRef="#ctx0" brushRef="#br2" timeOffset="-126077.93">18385 14855 1958 0,'0'0'-22'0,"0"0"39"0,0 0 23 0,0 0 5 15,0 0-22-15,0 0-37 0,0 0-21 16,0 0 4-16,0 0 4 0,0 0 14 0,0 0 11 15,0 0-38-15,0 0-55 0,0 0-113 0,72 10-188 16,-62-9-266-16,-2 0 124 0</inkml:trace>
  <inkml:trace contextRef="#ctx0" brushRef="#br2" timeOffset="-124233.89">13809 15922 521 0,'0'0'150'0,"0"0"-181"0,0 0 54 16,0 0 15-16,0 0 23 0,0 0 18 15,0 0-9-15,0 0-22 0,0 0-28 0,0 0-27 16,0 0-1-16,0 0 12 0,-26-9 15 0,26 19 11 16,0 3 0-16,0 5-5 0,0 1-6 15,0 3-1-15,0 0 7 0,0 2-1 0,3 1 3 16,0 3-4-16,-1 1-6 0,4 3-3 0,-3 0-1 16,1 1-2-16,1 3-3 0,-3 1 0 0,2 1-3 15,1 2 0-15,-1 0-3 0,0-2 2 16,-1 0-7-16,0-1 1 0,1 0 4 0,-2-1-4 0,0-2 12 15,0 1-6-15,1-2-2 0,0 1 0 16,-2-2-4-16,3-3 8 0,-1-2-5 0,0 1 4 16,-1-3-2-16,1 0-1 0,0 2 0 0,-2-2 6 15,0 3-4-15,-1-1 4 0,1 3 3 16,-1-1-3-16,0 1 9 0,0-1-7 16,0 0 0-16,0 1-5 0,0-1-6 0,0-1 4 15,0 2-8-15,0-2 9 0,0 1-7 0,0-1-4 0,0-1 9 16,0 3-2-16,0-2 0 0,3-1 4 15,-1 2 0-15,0-2-9 0,1 0 11 0,-1-2-6 16,2 1 2-16,-2-3-3 0,0 2-1 0,2-2 2 16,-1-3-10-16,0 0 12 0,-2-1-10 0,1-1 2 15,-1-1 5-15,2 2 2 0,-3-1-4 16,0-1 3-16,0 2 1 0,0-1-10 0,0-1 14 16,0 0-7-16,-1 0 2 0,-2-5 2 0,1 1-3 15,2-4 14-15,-1 0-5 0,-1-1 5 0,1-1-2 16,-2 0-17-16,1 0-2 0,0-1 17 15,2 0-21-15,-3-1 19 0,2-1 0 0,0 0-26 16,1-1 20-16,-2 1-8 0,1-1 14 0,-1 1-17 16,0 0 18-16,1 0-9 0,-1 1-23 15,-1 1 29-15,1-2-17 0,0 2-9 0,0 0 21 16,-1-1-1-16,1 1-14 0,0-3 11 0,2 2-14 16,0-2-25-16,0 0-2 0,0-1-28 15,0 1-25-15,0-2-34 0,0 0-10 0,0-1-32 16,0 0-48-16,2 0 41 0,1-2 7 0,0-2 149 0,-2 3 25 15</inkml:trace>
  <inkml:trace contextRef="#ctx0" brushRef="#br2" timeOffset="-123125.98">13882 16036 0 0,'0'0'79'0,"0"0"-75"0,0 0 8 16,0 0 3-16,0 0 6 0,0 0 0 16,0 0 4-16,0 0 1 0,0 0 6 0,0 0 9 15,0 0 11-15,0 0 21 0,0 0 13 16,-32-30 10-16,33 26-2 0,2 0 0 0,1 1 0 15,-1-1 0-15,-1 2 0 0,3 0-10 0,-2-1-18 0,0 2-15 16,1 0-6-16,0 1-6 0,2-1-1 16,0 0-3-16,3 1-6 0,0-1-5 0,3 1 0 15,2 0 2-15,-2-2-2 0,4 2-2 0,0-1-1 16,2 0 0-16,2 0 0 0,0 0 3 0,3-3-5 16,3 2-5-16,6-2 0 0,0 2-6 15,4-3 5-15,4-1 0 0,5 0 0 0,-1 0-2 16,3 1-5-16,1 0-1 0,0 0-3 0,0 0 2 15,1 0 1-15,-1 0-4 16,1 1-1-16,2-2 1 0,-3 2-3 0,3-2-1 0,0 0 6 16,-1 0-5-16,4 2 2 0,-3-2 0 15,0 1 1-15,0-1-2 0,0 2 4 0,-1-1-1 16,-4 1-5-16,-1 0 4 0,-1 1-3 0,-1-2 0 16,-3 2 2-16,2-2-2 0,-3 2-5 0,-3-1 2 15,-1 1 1-15,2-1 0 0,-6 2 3 0,0 1 0 16,-3 0 0-16,-2-1-4 0,-1 2 3 15,-3 0 5-15,-1 0-6 0,0-1 6 0,2 1 0 16,-1 0-5-16,-1 0 1 0,2 0 0 0,-2 0-6 16,-1 0 5-16,1 0 3 0,-1-1-4 0,0 0 6 15,1 0-5-15,0 0 1 0,0-2 0 0,3 2-2 16,0-1 5-16,-1 0-4 0,1 0 3 0,0-1 1 16,-1 1-1-16,1 1-2 0,-3 0 2 15,-2 1-4-15,-1 0 0 0,-1 0 8 0,3 0-8 16,-5 0 7-16,1 2-4 0,-4 2-2 0,5-2 3 15,-4 1 0-15,3 0 2 0,-1-2-3 0,4 2 2 16,-4-2-2-16,2 0 0 0,2 0 1 16,-1 0-1-16,0-1 1 0,2 2-1 0,0-2 1 15,1 0-2-15,0 0 1 0,-2 0-2 16,-1 0 2-16,0 0-2 0,1 0 4 0,-4 0 1 16,0 0-6-16,-3 0 6 0,0 0-6 0,0 1 4 15,-2-1-1-15,-1 0 2 0,1 0-1 0,0 0-1 16,0 0 6-16,0 0-3 0,2-4 1 15,0 2-3-15,0-2 1 0,-1 0-1 0,1 0 1 16,-2-1 3-16,1 0-5 0,1 1 0 0,0 0-3 0,-2 1-1 16,-4 2-2-16,2 1-1 0,-4-2-7 15,2 2-5-15,-2 0 0 0,2 0-16 0,-3 0-5 16,1 0-16-16,-1 3-23 0,-1-1-34 0,1 2-40 16,2-1-36-16,-4 1-39 0,5 0 5 0,-1 1 43 15,-3-1 48-15,1 1 32 0,0-3-63 16</inkml:trace>
  <inkml:trace contextRef="#ctx0" brushRef="#br2" timeOffset="-121411.23">13912 18094 0 0,'0'0'0'0,"0"0"0"0,0 0 0 0,0 0 0 16,0 0 0-16,0 0 0 0,0 0 21 0,0 0 6 16,0 0 15-16,0 0-6 0,0 0-9 0,0 0 3 15,0 0 16-15,0 0 2 0,-20 12-2 16,17-5 2-16,2 1-15 0,-2 1 12 0,0 2-18 0,3 2 13 15,-2 0-28-15,1 3-8 0,0-1 21 16,0 1-23-16,-1 0 11 0,1 1-8 16,-1-2 9-16,2 3-16 0,0-1 15 0,-1 0-8 15,0 0-21-15,0 1 11 0,1-2-10 0,-1 0 18 16,1-1-11-16,-2-1 18 0,2-2-22 16,0 1-3-16,0-1 20 0,0-3-21 0,0 0 16 0,0 2-7 15,0-4 15-15,0 0-15 0,0 0 31 0,0-1 0 16,0 0-26-16,0-2 29 0,0 1-25 15,2 0 26-15,-2-2-10 0,0 2 19 0,1-2-19 16,-1-1-7-16,0 0 17 0,0 1-18 0,0-2 12 16,0 0-13-16,0-1 25 0,0 0-25 15,0 0 26-15,0 0-5 0,0 0-39 0,0 0 9 16,1 0-20-16,-1 0 12 0,0 0-11 0,0 0 28 16,1 0-33-16,-1 0-8 0,0 0 32 0,1 0-28 15,-1 0 32-15,0 0-1 0,0 0 13 0,0 0 0 16,2 0 11-16,-1 0-4 0,1 0-27 15,0 0 16-15,0 0-12 0,-1 0 14 0,4 0 0 0,-2 0 6 16,-1 0-19-16,6 0-9 0,-5 0 23 16,5 0-25-16,-1 0 22 0,2-1-4 0,2 0 4 15,-1 0-10-15,2-1 17 0,-1 0-6 16,1 1-28-16,4-1 26 0,-3 1-29 16,2-1 23-16,1-1-3 0,1 2 5 0,-2-1-8 15,2 0-14-15,0 0 23 0,0 0-18 0,2 0 19 16,-1-1-12-16,-1 1 8 0,1 1-10 0,-2-1 14 15,-1 0 7-15,2 1-29 0,-3 0 24 0,2 1-27 16,-2-1 20-16,0 0-8 0,-1 1 11 0,1 0-8 16,-2 0-19-16,1 0 38 0,0-1-31 0,-1 1 17 15,0 0 1-15,-1 0-2 0,-1 0-8 16,3 0 15-16,-2 0-1 0,-1 0-27 0,1 1 21 16,-2 1-19-16,1 0 16 0,0 1-11 0,0-1 18 15,0 0-21-15,0 0-1 0,0 0 25 16,-1-1-27-16,3 1 26 0,-1 0-22 0,0-1 16 0,2-1-11 15,1 1 13-15,0-1 14 0,1 0-32 16,4 0 28-16,1 0-26 0,0 0 15 0,3 0-9 16,5 1 11-16,-2-2-10 0,3-1-7 15,2-1 24-15,1 1-16 0,2-2 10 0,3 1-14 16,1-1 16-16,0 1-26 0,4 1 33 0,1-1 5 16,0 2-25-16,0 0 16 0,0 1-20 15,1 0-2-15,-2 0-6 0,3 0 20 0,-3 0-16 0,2 2 13 16,1 1 14-16,-2-1-15 0,3-1 7 15,-3 1-14-15,4 1 9 0,-3-1-18 0,0 0 26 16,1 1 5-16,-1 0-26 0,-1-2 22 0,-2 2-15 16,3-2 2-16,-3 0-7 0,-2 1 22 0,2 0-29 15,-5-1 5-15,0 0 25 0,-1-1-27 16,0 1 21-16,-3 0-17 0,0 0 1 0,-3 0 1 16,-1 0 14-16,0 0 9 0,0 0-9 0,-4-1 3 15,2 0-14-15,-4 2 5 0,0-2-11 0,-1 0 18 16,-1 0-20-16,0 0-1 0,-1 0 30 0,0 0-22 15,-2 0 24-15,-1-2-18 0,2 1 13 16,-3-1-24-16,1 0 28 0,-3-1 10 0,3 0-36 16,-3 1 29-16,2-1-21 0,-1-1 1 15,-1 1-4-15,4-1 13 0,-4 1-21 0,3-1 9 16,-4 1 22-16,4 0-19 0,-2 0 18 0,0 0-24 16,2 1 6-16,0 0-15 0,0-2 18 15,2 2 18-15,-1 0-31 0,0-1 27 0,3-1-17 16,-2 1-9-16,2-2-5 0,0 2 17 0,-1-2-31 15,0 2 19-15,-2-1 20 0,1 1-23 0,1-1 17 16,-6 2-25-16,1-1 10 0,-1 1-16 0,-2 1-1 16,1-1 17-16,-3 0-30 0,-3 1-11 0,1 0-34 15,0 1-60-15,-4-1-51 0,2 0-20 0,-3 1 26 16,-1-1 189-16,-1 1 0 0,0 0 0 0</inkml:trace>
  <inkml:trace contextRef="#ctx0" brushRef="#br2" timeOffset="-120161.8">16980 15937 0 0,'0'0'8'0,"0"0"52"0,0 0-2 16,0 0-18-16,0 0-2 0,0 0 8 0,0 0 16 15,0 0 9-15,0 0 13 0,0 0-9 0,0 0-18 16,0 0-15-16,0 0-11 0,-30-26-5 16,30 31 7-16,0 4 6 0,-1 2 5 0,1 2 1 15,0 1-8-15,0 3 0 0,0 0-5 0,0 2 5 16,1 0 0-16,1 2-5 0,-2 2 3 15,1 2-8-15,0 2 0 0,-1-1-7 0,2 2 1 16,-2 0-5-16,0 3-2 0,0 2 4 0,0-1-2 16,0 2 4-16,0 1-4 0,0 1 2 0,0 2-6 15,1 0 2-15,-1-1 1 0,2 1-8 0,0-2 5 16,-1 3-3-16,1-2 0 0,3 1-4 0,-4 2 2 16,2-1-6-16,2-3-6 0,-1 2 8 0,-2-3-10 15,4 0 3-15,-4 0 1 0,3 1 2 16,-1-2-2-16,2-1 5 0,-2-3-4 0,-2 1-6 15,2-2 5-15,1-2-3 0,-3-1 6 0,2-3 0 16,1 1 9-16,-5-2-5 0,2 1-2 16,1 0 10-16,-3-1-8 0,0 3 6 0,0-1-1 15,0-1 2-15,-3 1-7 0,1 0 7 0,0 2-1 16,-2-2-17-16,0 1 12 0,3 0-13 16,-1-2 6-16,-1 1-1 0,0 0 0 0,2-1-2 15,0-2-3-15,0 1 10 0,0 0-8 0,1-1 10 16,0 1-2-16,0-1 4 0,0 2-4 0,1-4 6 15,1 1-1-15,2-1-7 0,0-1 7 16,-2-1-7-16,2-2 10 0,0-1-1 0,-2-3 18 16,-2-1-13-16,2 2-5 0,1 1 10 0,0 2-17 0,-1 0 16 15,-1 0-2-15,1 3 8 0,1-2-11 16,0 1 10-16,-1-1-6 0,0-1-14 0,3-1 5 16,-2 0 1-16,1-3 11 0,0 1-18 0,-2-1 18 15,2-1-25-15,0-1 5 0,-1-1 6 16,1 0-2-16,0 0 4 0,-4 0-11 0,6-1 28 15,-3 0-27-15,-1-2 31 0,-1 2-8 0,1 0-23 16,2-1 19-16,-2 1-17 0,-1-1 15 0,1 1-9 16,1 0 6-16,0 0-12 0,-1-1 2 15,-2 1 11-15,2 1 0 0,2-1-7 0,-2 2-13 16,-1-1 24-16,0 1-27 0,-1 0 28 0,1 0-12 16,-1 1-11-16,0 1 2 0,0 1-5 15,0 0 21-15,1 2-28 0,0 0 32 0,2 1-21 16,-1 0-1-16,0-2 13 0,-1 1-13 0,0-1-4 15,2-2-5-15,0-2 18 0,-1 0-23 0,-1-2 31 16,1-2-6-16,2 0-19 0,-1 0-3 0,0-1-8 16,0-1-6-16,-1-1-48 0,0-2 5 15,-1 0-83-15,1 0-64 0,1 0-53 0,1-5-156 16,-3 1-119-16,1 0 523 0</inkml:trace>
  <inkml:trace contextRef="#ctx0" brushRef="#br2" timeOffset="-118844.27">13817 17381 0 0,'0'0'37'0,"0"0"38"15,0 0-2-15,0 0 24 0,0 0 13 0,0 0-2 16,0 0-23-16,0 0-21 0,0 0-21 0,0 0-14 15,0 0-3-15,0 0 0 0,-44-14 8 16,45 13 1-16,4-2 6 0,0 1-11 0,1 0-4 16,2-2 4-16,4 2-3 0,-1 0 13 0,2-1 1 15,2 0-1-15,1-1-5 0,1 3-4 0,1-1-3 16,-2 1-9-16,4 0 4 0,-1-1-9 16,2 2 2-16,0-3-7 0,2 2 6 0,-2 0-14 15,2 1 1-15,0-1 6 0,2 1-4 0,-2 0 13 16,4 0-1-16,-2 0 10 0,5 0-6 15,3 0 8-15,1 0-2 0,2 0-14 0,5 0 6 0,2 1-9 16,1-1 1-16,1 0-3 0,3 0-1 16,0-1-6-16,1 1-3 0,4 0 7 0,-1 0-8 15,3 0 7-15,1 0-6 0,-1-1 5 0,6 0-8 16,-3-1 10-16,2 1-2 0,1 0-9 0,-2 0 7 16,0 0-11-16,-1-2 11 0,-1 2-6 0,-2-1 9 15,-4 0-7-15,2-1-7 0,-2 1 4 16,-2 0-3-16,1 1 9 0,-4-2 1 0,0 1 7 15,-1 1-5-15,-1-2 3 0,-2 2-2 0,-2 0-7 16,-3 0 3-16,-1-1-1 0,-1-1 5 16,-2 2 4-16,-1-1-1 0,-1 2-11 0,-1-1-1 15,0-1 1-15,-3 1-2 0,0 0 10 0,2-1-3 16,0 1 4-16,-1-1-4 0,1-2 7 16,2 1-3-16,0-2-7 0,4 1 8 0,-4-1-6 15,4-1 5-15,0 1 0 0,2 0 3 0,0-1-7 16,1 0 0-16,4 0 9 0,-2 0-8 0,0 0 10 15,4-1-4-15,1 1 2 0,-1 0-1 16,-2 1 1-16,-1-1 4 0,-1 1-11 0,-1 0 8 16,-4 2-3-16,-2 0 3 0,-7 1-5 0,1-1 2 0,-6 2-9 15,-5 1-5-15,-1-1 5 0,-5 1-5 16,0 0 8-16,-2 0-4 0,-4 0 3 0,0 0-5 16,-1 0 2-16,-1 0 6 0,-2 0-3 0,0 0 14 15,0 0-6-15,0 0 8 0,0-1-18 16,0 1-27-16,-1-1-52 0,-3 0-98 0,-1-1-101 15,-4 2-67-15,5 0-134 0,-2 0 260 0</inkml:trace>
  <inkml:trace contextRef="#ctx0" brushRef="#br2" timeOffset="-117555.92">15286 16051 24 0,'0'0'62'0,"0"0"-36"0,0 0-7 16,0 0 2-16,0 0 6 0,0 0-1 0,0 0 0 16,0 0 2-16,0 0 10 0,0 0 13 0,0 0 25 15,0 0 24-15,0 0 25 0,0 0-1 16,-31-90-20-16,31 90-19 0,0 2-40 16,-3 5-13-16,0 5-1 0,-1 3-1 0,1 3 2 15,-2 1 3-15,3 2-5 0,-1-1-4 0,2 1 3 16,1 1 1-16,0 1 0 0,0 0-3 0,0 3 0 15,4 0-5-15,0 2-2 0,-1-1-1 0,2 2-5 16,-1 0-4-16,0 0-2 0,1-1 3 0,0 2-8 16,0-1 6-16,0-1 2 0,0-2-7 15,1 1 8-15,0-1 0 0,-2-1 1 0,2 2-3 16,-1-2 1-16,4 0-5 0,-4 1-1 0,0 0 5 16,0-1-3-16,0 1 1 0,0-1-5 0,1-2 2 15,-2 0-8-15,1 0 6 0,-2 0 3 0,1 0-5 16,-1 0 6-16,-1 0-3 0,1 0-3 15,0 1-4-15,0-3 4 0,-2 1-4 0,2-1 4 16,-1-1 4-16,1 1 2 0,-2 0 4 0,0-1-5 16,2-2 6-16,-2 1-13 0,1 1 5 0,0 0 1 15,-1-3-5-15,0 0 2 0,-1-1-1 16,1 0 2-16,-1 2-1 0,2-1 4 0,-2 0-13 16,0 1 4-16,0 0-1 0,0-1 4 0,0 3 0 15,0-3-3-15,0 0 6 0,0 0-12 0,0 2 12 16,0-1 0-16,0 1-6 0,0-3 7 15,0 0-7-15,0-1 4 0,1-1 1 0,0 0 2 16,1 1-2-16,1 1-3 0,-2 1 5 0,0 1 0 16,2 1 3-16,-2-1-2 0,2 1 3 15,-1-1-8-15,1-1 2 0,1 1 1 0,-3-2-7 16,2-2 7-16,0 3-2 0,2-1 4 0,-3 0-7 16,2 1 9-16,0-1-9 0,-3-1 6 0,3 1 7 15,-2-2-3-15,1-1 1 0,-3-3-7 0,1 0 14 16,0-1-14-16,0 1 10 0,1 1-3 0,-1 2-3 15,0 0-4-15,2 2 10 0,-2 0 1 16,0 0-31-16,-1-1 25 0,1 1-28 16,1-1 19-16,-1 0 7 0,0-1-4 0,-1-1 3 15,1 0-19-15,1 0 19 0,-2-2-19 0,0 1 17 16,1-2-2-16,-1-2 2 0,1 2 0 0,0-1 5 16,1 0 0-16,-1-1-3 0,-1 1-3 0,1-1-21 15,1 0 17-15,-1-1-16 0,-1 1 23 0,1 0-2 16,0 0-17-16,-1 0 27 0,1 0-26 15,0 0 22-15,-1 0-6 0,2-1-9 0,-1 3 1 16,-1-2 5-16,0 2 15 0,3 0-26 0,-3 1 30 16,0-1-27-16,1 1 8 0,-1 1 3 0,0 0-2 15,0-1-9-15,0 2-8 0,0-2 30 16,1 1-31-16,-1 0 25 0,1-1-17 0,-1 2 2 16,0-2-6-16,2 1 16 0,-2 1 11 0,0 0-34 15,0-1 31-15,0-3-34 0,0-2 12 0,0-3 27 16,0-3-3-16,0 6 4 0,0 0-8 0,0 0-1 15,0 1-22-15,0-7 10 0,0 0-23 16,0 0-4-16,0 0-15 0,0 5 9 0,0 1-11 16,0 0-74-16,0 0-27 0,1-6-131 0,0 0-119 15,2-1 25-15,-2-2 205 0</inkml:trace>
  <inkml:trace contextRef="#ctx0" brushRef="#br2" timeOffset="-115666.54">12692 15370 0 0,'0'0'0'0,"0"0"138"16,0 0-69-16,0 0-29 0,0 0-1 15,0 0 3-15,0 0 19 0,0 0 19 0,0 0 23 16,0 0 16-16,0 0 4 0,0 0 9 0,0 0-4 15,0 0-1-15,-78-33-5 0,76 36-12 16,0-2-18-16,0 0-12 0,0-1-18 0,2 0-10 16,0 1-6-16,0-1-7 0,0 0-5 0,0 0-7 0,0 0-8 15,0 1-1-15,0 2 4 0,2 0 6 16,0 1 2-16,1 0 0 0,3 2-2 0,-3 0 3 16,6 1-1-16,0 0 4 0,-1 0-3 0,0 2-3 15,1 0 0-15,0 1-4 0,1 1-4 16,1 0-1-16,1 0-5 0,-2 1-4 0,5 0-1 15,-3-1-1-15,0 1 0 0,2-2 0 0,-1 0-2 16,2 0 3-16,1-1-3 0,1 0 1 0,1-1 1 16,0 0-2-16,2-1 3 0,3 0 3 15,-1 0-1-15,0 0-1 0,2 0-2 0,-5 1-6 16,2-1 3-16,0 0 2 0,-3 3-1 16,1-1 5-16,0 2-3 0,-4-1 0 0,3 0 0 15,-2 1-1-15,1 1 1 0,-2 0-2 0,0-1 1 16,3 2 0-16,-2-2-3 0,0 2-2 0,2-1 2 15,-1-1-4-15,0 0 1 0,-1-3 2 0,2 2-1 16,-1-1-1-16,0-1 0 0,0-2 4 0,-1 0-5 16,3 0 7-16,-4-2-1 0,2 0-4 15,-1 2 3-15,-2-1-3 0,-3-1 1 0,2 1-1 16,-3 0 1-16,-1 1-2 0,0-1 1 0,0 1 2 16,-2 0 0-16,0 0 0 0,1-1-2 0,1 1 3 15,0 0-3-15,0 0 3 0,0-1 1 0,0 2-6 16,-2-1 4-16,0 1-2 0,3 1 3 15,-1 0-5-15,-1 2 4 0,2-2-4 0,-2 1-1 16,1-2 4-16,0-1-5 0,0 0 3 0,0 1-2 16,0-1 2-16,-1-2 0 0,-1 1 0 15,0-1 1-15,0 0-1 0,-1-1-2 16,0 1 4-16,-1-1 0 0,1 2-5 0,0 1 6 16,-1 0-8-16,3 0 4 0,-3-1 3 0,2-1-4 0,0 2 4 15,-2-2-6-15,1 0 4 0,-1 1-4 16,0-2 5-16,-2 1-1 0,4-1-2 0,-4 0 1 15,1 0-2-15,0 0 0 0,-2-1-2 0,-1 0-1 16,-1-1-5-16,0 1-6 0,2-2-10 0,-2 1-17 16,0-1-27-16,0 0-31 0,0 1-24 15,0-1-38-15,0 0-33 0,0 1-99 0,0 0-144 16,0-1-44-16,0 1-175 0</inkml:trace>
  <inkml:trace contextRef="#ctx0" brushRef="#br2" timeOffset="-110609.5">12593 15990 185 0,'0'0'17'0,"0"0"-9"0,0 0 6 16,0 0 7-16,0 0 3 0,0 0 7 0,0 0 13 15,0 0 8-15,0 0 9 0,0 0 16 16,0 0 11-16,0 0 8 0,9-45 13 0,-9 43-3 16,0 1-11-16,-2 0-8 0,-1 1-19 0,-1-1-19 15,2 1-11-15,-2 0-13 0,-1 0-6 0,1 1-6 16,-4 2 0-16,0 2 2 0,2 0-3 16,-2-1 5-16,-1 1 4 0,0 2-5 0,3 0 5 15,0 0-1-15,-1 2-3 0,-2 0 2 0,4 0 3 16,-2 1-5-16,3 2 5 0,-2-1-4 15,1 2-1-15,-1 1 3 0,3-2-4 0,-2 1 2 16,4 0-3-16,-1 1-2 0,1 0 0 0,0 0-4 0,1 3-5 16,0-2 0-16,0-2-6 0,1 0-2 15,2-2 5-15,4 0-4 0,-3-2 2 0,5 0-2 16,0-1 0-16,0-2-1 0,1 1 6 0,1-4 0 16,0-1-4-16,2-1 6 0,2-1-4 0,-3 0 3 15,0-5 4-15,1-1-2 0,2-2 1 16,-3-1-1-16,5 0 2 0,-4-3-3 0,4 1-1 15,-3-3 2-15,4 0-2 0,-4-1-3 0,5-1 4 16,-2-1 2-16,0 0-7 0,-1-3 6 16,1 0-4-16,-3 0-5 0,2-1 4 0,-4-2 0 15,1 1-2-15,-2-1 0 0,-2 0 4 0,1 0-2 16,-3 2 5-16,-4 4 0 0,-2 2 6 16,-1 3 3-16,0 3 8 0,0 1 3 0,-1 2-1 15,-3 2 2-15,-1 1-6 0,2 1-8 0,-4 2-9 16,3 0-5-16,-4 3-8 0,0 3 1 0,1 2 7 15,-2 2-3-15,0 1 8 0,-1 3-2 16,0 3-1-16,0 1 2 0,1 1 0 0,-1 2 5 16,0 1-5-16,1-1 3 0,3-1-4 0,1 2-1 15,-1 0-1-15,3 1-1 0,0-1-3 0,-1 0 0 16,2-2 0-16,2 0-6 0,0-2-3 0,2 0-9 16,4-4-15-16,2-2-24 0,4 0-27 0,0-6-52 15,6-1-81-15,0-3-76 0,2-2-17 16,2 0 43-16,-8 0-137 0,-1-2 409 0</inkml:trace>
  <inkml:trace contextRef="#ctx0" brushRef="#br2" timeOffset="-109642.99">13087 16126 0 0,'0'0'90'16,"0"0"-3"-16,0 0 29 0,0 0 29 0,0 0 14 16,0 0 4-16,0 0-22 0,0 0-15 15,0 0-16-15,0 0-17 0,0 0-13 0,0 0-24 16,0 0-14-16,0 0-8 0,-78 0-2 0,66 10 1 15,2 1 7-15,-1 1-6 0,0 1 0 0,1 1 0 16,1 0-14-16,0-1 2 0,5 1-17 0,-2-3-7 16,6-2-7-16,0-2-10 0,0-2-3 0,5-1-2 15,1-3 6-15,3-1 2 0,1 0 10 0,1-6 6 16,2-2 4-16,1-2-1 0,-1-1 2 16,-2-2-1-16,2 0 0 0,1 0 6 0,-4 0-5 15,1 0 0-15,-1 1-3 0,-2 1 2 0,-1 2-1 16,1 1-3-16,-3 1 4 0,-2 2-7 15,-1 3 2-15,-1 1-1 0,-1 0-2 0,0 1-3 16,0 0 3-16,0 1 12 0,0 3 1 0,0 3 12 16,0 3-4-16,0 0-10 0,-1 0-4 15,0 2-4-15,0-1 1 0,1 0 0 0,0 0-1 16,0-2-1-16,0 2-1 0,0-3-3 0,0-2 2 16,2-2-6-16,3 1 2 0,-1-3 7 15,0 1-3-15,3-3 12 0,-1 0 1 0,2 0 2 16,1-6 5-16,0-2-3 0,3-2-1 0,0 0-5 15,0-4-1-15,-1 3-5 0,0-1 1 0,0 1 1 16,-2-1 2-16,2 1-6 0,-3 3 3 16,-1 0 0-16,0 1-4 0,3 2 6 0,-3 0-4 0,-2 4-2 15,0 1-4-15,-2 0-1 0,2 0 1 16,-1 4 3-16,-3 3 10 0,2 1-3 0,1 0 2 16,-3 2-3-16,1 1 0 0,-1 1-4 0,1 1 1 15,-1-2-1-15,-1 2-1 0,0-1 2 0,0 0 3 16,0 1 2-16,0-2-2 0,-1 1 8 0,-2-2-4 15,0-1 6-15,-4 1 5 0,2-2 0 16,-2-2 3-16,-1 1 0 0,1-1 4 16,1-1-8-16,-1-2 3 0,4 1-5 0,2-3-10 15,0-1-2-15,1 0-14 0,0 0-9 16,0 0-14-16,0 0-10 0,0-4-2 0,2 1 7 16,0-3 13-16,6 0 10 0,-2 0 4 0,1 1-3 0,1-1 2 15,-1 2-4-15,1-2 7 0,-1 1-2 16,1 1-5-16,0-2 4 0,3 1-5 0,0-1 0 15,1-1 1-15,-1 2 2 0,0-2 0 0,5 1 1 16,-4-1 7-16,1 1 2 0,2 1 0 0,-4-1 6 16,0 1 1-16,-2 1-2 0,-3 0 7 15,0 2 4-15,-4 1 6 0,1-1 21 0,-3 2 16 16,0 0 19-16,0 0 7 0,0 0-2 0,0 0-31 16,-2 0-25-16,-2 0-17 0,-1 2-18 0,-1 1 5 15,-1 2 2-15,0-1 5 0,-2 1-4 0,2 1 7 16,-1 1-3-16,-1 0-2 0,2 0 2 15,1 0-5-15,-1 0 4 0,2 1-4 0,0 1 2 16,0-1-3-16,-1 0-2 0,5-1 1 16,0 0-6-16,0-3-8 0,1 0-12 0,0-1-7 15,1-2-9-15,1-1 17 0,5 0 14 0,2 0 10 16,-1-6 15-16,-1 0 3 0,3-2-4 0,-1-1 0 16,0 0 1-16,-1 1-6 0,0-1 0 15,-1 0 2-15,1 1-2 0,-3 1 4 0,0 1 3 16,-2 1 6-16,0 3 4 0,-1 0 8 0,-1 2 3 15,-1 0-1-15,0 0-8 0,0 0-12 0,0 0-7 16,0 2-4-16,0 4 4 0,-3 1 3 0,0 2 0 16,2 0 1-16,-2 3-6 0,0-2 0 15,3 2-4-15,0-2-1 0,0-1-3 0,0-2-9 16,2 0-12-16,2-3-16 0,3-1-10 0,-1-2-19 16,1-1-50-16,4 0-108 0,-4 0-98 0,-4-1-504 0</inkml:trace>
  <inkml:trace contextRef="#ctx0" brushRef="#br2" timeOffset="-108093.54">12010 16619 822 0,'0'0'230'0,"0"0"-187"15,0 0 56-15,0 0 26 0,0 0 6 0,0 0-46 16,0 0-44-16,0 0-26 0,0 0-7 0,0 0-3 15,0 0 5-15,0 0 2 0,0 0 1 16,0 0 2-16,51-80 2 0,-40 68 8 0,0 0-1 16,0 2 11-16,-2 2-4 0,1 2-4 0,-3 0 1 15,-2 2-6-15,1 2-3 0,-3 1-12 16,2 1 3-16,-1 0-14 0,-2 0 6 0,0 0 11 16,1 3 3-16,-1 3 9 0,0 1-3 0,-1 3 2 15,0 1-9-15,3 1-1 0,-2 0-4 0,0 1-6 16,1-2 0-16,2 3-2 0,-2-1-1 15,1 1-4-15,1 0 2 0,2-2-9 0,-3 2 7 16,5-2 5-16,-5 0-2 0,4 0 5 0,0-2-8 16,-1 1 3-16,-1-4-5 0,3 1 6 0,-2 0 3 15,1-2-4-15,0-2 1 0,1-2 3 0,1-2 1 16,5 0-2-16,-4-5 3 0,2-2-6 16,-2-1 3-16,4-3-1 0,-1 1 1 0,-2-3-4 15,4 0-4-15,-3-1 5 0,0 1-7 0,0-1 11 16,-4-1-1-16,-1 2 0 0,0 1 4 0,-6 0 2 15,2 2 1-15,-4 0-4 0,0 0 5 0,0 2-9 16,-4 0 6-16,2 1 4 0,-2 2 1 16,-1 1 6-16,0 2-2 0,-1 1-1 0,1 1-13 15,-2 0-1-15,-1 2-7 0,-1 5-4 0,3 1 4 16,-3 2 2-16,1 0 2 0,-1 2-5 16,5 0 6-16,-2 0-9 0,2 2 4 0,0-1 3 15,2-1-2-15,1 1 3 0,0-2-3 0,1 2 0 16,0-3-6-16,0 2 3 0,2-3-11 0,5 1-6 15,1-2-4-15,-1-1-4 0,7-2-5 0,-3 0-6 16,3-2-9-16,1-1-26 0,0 0-15 16,2-2-30-16,-2 0-25 0,2 0-32 0,-3 0-39 15,3 0-34-15,-4-3 3 0,2 0 58 0,-2-1 61 16,-1 0 61-16,1-1 31 0,0 0-3 0,-2 0 8 16,-1-1 12-16,0 1 18 0,-1-1 4 15,-4 0 6-15,2 1 9 0,-3-1-2 0,1 2 12 16,-3-1-3-16,0 0 3 0,1 1 1 0,-1-1 11 15,-1 1 23-15,0 1 36 0,-1 0 47 16,0 2 36-16,0 0 3 0,-4 1-17 0,0 0-23 16,-3 1-37-16,0 3-19 0,-1 1-13 0,0 2-20 15,-1-1-11-15,1 2-7 0,1 0-7 0,1 1-5 16,-2-1 0-16,4 0-4 0,-1 0-4 16,1 0-2-16,3 0-3 0,-2-1-7 0,1-1-1 15,0-1-1-15,2-2-8 0,0 0 0 0,0-2-6 16,0 0-1-16,2 0 0 0,1-1 6 0,0 0 8 15,-1 0 0-15,4 0 11 0,-1-2-1 0,3-3 0 16,0 0-1-16,1 0-4 0,-4-2-4 0,3 1 0 16,0 0 1-16,-2 1-3 0,0 1 3 15,3 1-3-15,-4-1-2 0,0 2-1 0,0 1 2 16,0 1 1-16,-1-1-6 0,3 1 4 0,-2 0-7 16,1 0 1-16,1 2 0 0,-4 1 3 0,4 2 0 15,-3-1 2-15,-1 2 7 0,1 1-3 16,-2-1 2-16,0 1 1 0,2-1-1 0,-2-2-2 15,1 0 2-15,-1-1-2 0,3 0-7 0,-2-2 2 16,4-1-1-16,-3 0 3 0,4-1 6 16,-2-5 3-16,1-1 0 0,2-3 0 0,0-1 5 15,0 0-3-15,-1-1 1 0,-2 1-2 16,2-1 3-16,-1-1-2 0,-3 1 8 0,1 0 4 16,-1 1-5-16,-2-1 4 0,2 2-8 0,-1-2-2 15,-3 1 0-15,2-1 1 0,-2 2-1 0,0-1 2 16,0 2 4-16,0 0-3 0,-2 1 2 0,0 1-1 15,-3 1 7-15,3 3-3 0,0 1 5 0,0 2 2 16,-2 0-19-16,3 0-4 0,-2 2-6 16,-1 4-7-16,0 2 3 0,0 2 6 0,-2 1-5 0,3 2 6 15,-2 1 4-15,3 1-5 0,1 0 0 16,0 1-5-16,1-1-4 0,1 1-8 0,-1 1-6 16,2 0-10-16,5-2-18 0,-1-3-6 0,4 1-14 15,-2-4-14-15,4-1-16 0,2-2-15 16,-1-4-41-16,2-2-34 0,0 0-44 0,2-1 8 15,-4-6 47-15,-1 1-16 0,-5 3 115 0</inkml:trace>
  <inkml:trace contextRef="#ctx0" brushRef="#br2" timeOffset="-107710.95">13095 16609 117 0,'0'0'135'0,"0"0"16"0,0 0 25 0,0 0-3 15,0 0-50-15,0 0-29 0,0 0-7 0,0 0-4 16,0 0 2-16,0 0-5 0,0 0-11 16,0 0-8-16,0 0-17 0,0 0-7 0,-79 104-7 15,77-95-11-15,-1 0-11 0,1-2-11 0,2-2-22 16,0-1-10-16,0-3 5 0,5-1 1 0,-1 0 21 16,4-1 15-16,-2-5 6 0,2-1 4 0,1-3 0 15,0 0 1-15,0-1-4 0,-1 1 2 0,-1-2 4 16,0 1 9-16,0 3 10 0,-4 1 20 15,-1 1 10-15,2 4 10 0,-3 0 12 0,-1 1-4 16,1 1-7-16,-1 0-14 0,0 0-15 16,0 0-19-16,0 0-10 0,0 1-7 15,0 2-8-15,0 1 3 0,0 2-4 0,0-1 1 16,0 2-5-16,0-1-1 0,0 1-4 0,0-1-1 16,1 1 4-16,1-1-5 0,-1-2-4 0,3 2-3 15,-2-3-1-15,1 2-14 0,-1-3-9 0,3 0-16 16,-3 1-31-16,0-2-22 0,3-1-34 0,-2 0-55 15,-1 0-91-15,4 0-105 0,-3 0 16 0,-2 0-211 16</inkml:trace>
  <inkml:trace contextRef="#ctx0" brushRef="#br2" timeOffset="-107496.52">13078 16439 1674 0,'0'0'82'0,"0"0"-8"0,0 0 24 16,0 0 13-16,0 0-25 0,0 0-53 0,0 0-6 0,0 0-9 15,0 0 5-15,0 0-9 0,0 0-10 16,0 0-5-16,0 0-8 0,1 116-3 16,9-111-11-16,1-2-1 0,2-3-21 0,3 0-22 15,1-1-34-15,1-5-68 0,-1-3-125 0,3-1-141 16,-8 2-288-16,-2 1 382 0</inkml:trace>
  <inkml:trace contextRef="#ctx0" brushRef="#br2" timeOffset="-102184.95">13333 15569 0 0,'0'0'0'0,"0"0"0"0,0 0 0 16,0 0 0-16,0 0 0 0,0 0 0 15,0 0 0-15,0 0 0 0,0 0 0 0,0 0 0 16,0 0 0-16,0 0 0 0,-65-24 0 0,63 17 0 15,2 1 0-15,0 0 0 0,0 2 0 0,-1 1 0 16,1 1 0-16,0 0 0 0,-2 2 0 16,1 0 0-16,1 0 0 0,0 0 0 0,0 0 0 15,0 0 0-15</inkml:trace>
  <inkml:trace contextRef="#ctx0" brushRef="#br2" timeOffset="-101394.2">13333 15569 0 0,'-67'-17'66'16,"64"19"-11"-16,1 1-18 0,0-1-19 0,-2 1 1 0,1 0 2 15,1 1 1-15,-1-2 8 0,1 0 10 16,-1 1 18-16,3-3 8 0,0 0 9 16,0 0 5-16,0 0 10 0,0 0 14 0,0 0 7 15,0 0-7-15,0-3 3 0,3 0 0 0,-1-3-1 16,0 1 11-16,0-3-10 0,-1 0-3 0,-1-2-8 15,0 2-10-15,0-1-11 0,0 1-15 0,0-1-5 16,0 1-12-16,-3 1-6 0,-4 1-8 0,4 0-5 16,-3 2-4-16,2-1-4 0,-3 3 1 15,1-2-3-15,0 3-1 0,-3 1-2 0,3 0-7 16,-1 0-5-16,-3 2-1 0,2 5-2 0,-1 0-2 16,-2 3 2-16,1 1-1 0,1 1 1 15,0 3-3-15,0 2 5 0,2 0-6 0,0 1 1 16,0 0 0-16,3-1-5 0,1-1 1 0,1-1-5 15,2 1 3-15,2-3-4 0,2-3 0 0,3-1 2 16,0-1-4-16,0-2 1 0,3-2 1 0,1-3 2 16,1-1 4-16,3-1 11 0,-2-8 4 15,2-1 3-15,1-3 4 0,3-4-4 0,0-4 2 16,-1 1 0-16,-4-3 5 0,2-2-1 16,-4 0 3-16,-3 0 1 0,-2-1-5 0,-2-1 3 15,-3 0-4-15,-1-2-3 0,-2-1-5 0,1-2-1 16,0-2-5-16,0-3 1 0,0 0 0 0,-1 2 0 15,-2 0 1-15,-3 5 4 0,2 5 2 0,-2 7 3 16,-1 4 10-16,3 6 7 0,0 3 6 0,-1 4-3 16,3 1-21-16,-1 0-19 0,1 6-19 0,-2 4 3 15,2 4 6-15,0 3 11 0,0 6 8 16,1 2-3-16,2 3 6 0,-1 1 1 0,3 1 4 16,1-1 2-16,5 2-1 0,-1-3 1 0,1 1-4 15,0-3-2-15,0 0-1 0,3-2-2 16,-1-1-4-16,1-3 1 0,0-2-3 0,2-3-2 15,0-2 1-15,-1-3-3 0,3-2-3 0,-2-3-4 16,-4-1 3-16,1-4-2 0,2 0 10 0,-1-4 6 16,-1-4 5-16,1-4 5 0,0-2-2 0,-1-3-2 15,-1 0 0-15,0-3-1 0,0 0 0 16,-3 0 1-16,-4 0-2 0,3 1 0 0,-5-1-1 16,0 2 0-16,-1 1 3 0,0 3 2 15,-2 2 8-15,-4 4 8 0,0 2 0 0,0 4 3 16,-2 2-7-16,1 0-10 0,-1 5-7 0,-3 4-4 15,0 4 1-15,0 4 4 0,-2 2 4 0,3 5 2 16,0 0-2-16,0 1 2 0,6 1-3 0,-2-1-4 16,5-1-1-16,1-2-3 0,0-1-1 0,0-2-7 15,8-3-5-15,0-2-20 0,3-4-23 16,1-3-21-16,3-2-29 0,2-4-36 0,4-1-41 16,0-6-71-16,5-5-103 0,-9 1 31 0,-5 2-334 0</inkml:trace>
  <inkml:trace contextRef="#ctx0" brushRef="#br2" timeOffset="-100960.77">13800 15315 609 0,'0'0'67'0,"0"0"50"16,0 0 46-16,0 0 24 0,0 0-27 0,0 0-53 15,0 0-29-15,0 0-14 0,0 0-9 16,0 0-9-16,0 0-7 0,0 0-5 0,0 0 0 15,0 0 3-15,-57 88-2 0,57-78-7 0,0 1-2 16,0-1-6-16,1 0-9 0,4-2-3 0,-2 1-5 16,3-2-8-16,-1-2 3 0,2 0-1 0,1-1-3 15,-2-2 0-15,3-1-4 0,0-1-1 16,2 0 1-16,0-5 3 0,2-2 2 0,-1-3-3 16,2-2 0-16,1 0 3 0,-1-4-3 0,-1 1 4 15,0-2 4-15,-1 3-4 0,-2-2 7 0,-1 0 4 16,-2 1-3-16,1-3 6 0,-1 2-2 15,-3 0-3-15,1 0 4 0,-3 0-3 0,-1 2 4 16,1 1 3-16,-1 4 10 0,-1 2 17 16,0 5 6-16,0 2 1 0,0 0-12 0,-3 4-20 0,2 5-10 15,-4 2 0-15,1 3 1 0,0 3 4 16,-1-1-1-16,3 1-2 0,0 0-2 0,1-1 3 16,-2-2-1-16,3 3-5 0,0-2 2 0,0-1-3 15,0-3-3-15,3 1-6 0,1-4-20 16,2-1-21-16,2-3-11 0,3-3-21 0,1-1-30 15,3-3-37-15,-2-5-60 0,1-3-78 0,-1 0-56 16,0-3 44-16,-4 4-14 0,-1 3 69 0</inkml:trace>
  <inkml:trace contextRef="#ctx0" brushRef="#br2" timeOffset="-100819.58">14087 15030 716 0,'0'0'276'0,"0"0"-7"16,0 0 2-16,0 0-21 0,0 0-55 0,0 0-81 15,0 0-61-15,0 0-42 0,0 0-37 16,0 0-15-16,0 0-17 0,0 0-33 0,0 0-77 16,-47 6-149-16,47 4-112 0,0-2-596 0</inkml:trace>
  <inkml:trace contextRef="#ctx0" brushRef="#br2" timeOffset="-100159.8">14243 15325 1948 0,'0'0'28'0,"0"0"40"0,0 0 32 15,0 0 7-15,0 0-36 0,0 0-43 0,0 0-17 16,0 0-11-16,-18-121 0 0,29 106 2 0,0 0-4 16,1 2 5-16,-1 2-2 0,-1 2-3 15,0 1 1-15,-1 2-1 0,-1 0 0 0,-1 3 0 16,-1 0-2-16,-1 2-2 0,-1 1-5 0,-1 0-5 15,1 2-1-15,-2 5-1 0,-1 4 8 16,2 2 6-16,-2 1 2 0,1 5 2 0,-2 2-7 16,0 0-4-16,0 2-5 0,0 1-1 0,-3-3-2 15,2 1-2-15,-1-1 2 0,2-2-4 0,0 0 1 16,0-3 3-16,0-1 4 0,0-1 4 16,3-3 5-16,0-1 2 0,-1-4 0 0,0-2-4 15,1-1-2-15,1-2-1 0,1-1 0 0,-3 0 12 16,2-1 4-16,0-4 2 0,0 0 3 15,0-2-6-15,-2 0 1 0,-1-1 1 0,-1 0 2 16,0 0-1-16,-1 0 2 0,-4 1-2 0,-2-1-4 16,-1 0 0-16,-1 0-4 0,-1 0-3 0,0 0-1 15,-1-2 1-15,1 4 0 0,-2-1 4 0,3 1 2 16,1 3 2-16,1-1-1 0,2 3 0 16,-1 0 0-16,2 1-13 0,4 0-19 0,0 0-23 0,0 0-5 15,0 0 12-15,6 0 18 0,-1 0 20 16,2 0 6-16,3-1-1 0,3-3 3 0,1 0 1 15,0-1 0-15,-1-1-1 0,4-2-3 0,-1 0 0 16,1-1 1-16,1-3-3 0,1 0 9 16,-2-3 2-16,2 1 2 0,-1-1 10 0,-2 0-1 15,0 1 4-15,-2 2 5 0,1-1 3 16,-5 4 5-16,-3 1 3 0,0 2 2 0,-4 2 0 16,-2 3 3-16,2 1 1 0,-3 0 0 0,0 1 1 15,0 5 1-15,0 3-7 0,0 3-5 0,-3 3-6 16,2 2-7-16,-2 2-6 0,1 0-7 0,0 2 0 15,2-4-4-15,-2-1-1 0,2 0-1 16,0-2-3-16,0-1-3 0,0-2-3 0,2-1-4 16,-1-4-16-16,2 0-13 0,4-4-25 0,-1-2-28 15,2 0-30-15,1-3-75 0,0-5-118 0,3-2-142 16,-5 2 5-16,-1 1-278 0</inkml:trace>
  <inkml:trace contextRef="#ctx0" brushRef="#br2" timeOffset="-100019.66">14643 14965 1073 0,'0'0'169'16,"0"0"-97"-16,0 0 28 0,0 0 10 15,0 0-18-15,0 0-71 0,0 0-44 0,0 0-17 16,0 0-24-16,0 0-54 0,0 0-87 0,0 0-107 16,0 0-5-16,0 0-241 0</inkml:trace>
  <inkml:trace contextRef="#ctx0" brushRef="#br2" timeOffset="-99610.71">14991 15204 1061 0,'0'0'384'0,"0"0"-175"0,0 0 26 16,0 0 3-16,0 0-75 0,0 0-62 0,0 0-27 15,0 0-17-15,0 0-12 0,0 0-13 16,0 0-8-16,0 0-11 0,0 0-6 0,-90-66-4 15,78 66-3-15,-3 3 0 0,0 3 1 16,-2 1-1-16,3 0-2 0,0 2 5 0,0 3-2 16,3 1-1-16,-1 2 2 0,2 2-2 0,-1-1-5 15,3 0 1-15,2 0 2 0,2 0-6 16,1 0 1-16,2-3-4 0,1 0-6 0,0-3-2 16,0-2-5-16,4-2-2 0,2-2-7 0,2-2 1 15,3-2 0-15,-1 0 7 0,2-6 4 0,1-2 4 16,-2-3 1-16,5-1-1 0,-2-2 10 0,2 2-1 15,-2-1 5-15,1 0 5 0,-4 3 2 0,-2 2 2 16,-3 2 7-16,0 1 0 0,-2 3-2 16,-2 1 1-16,1 1-4 0,-1 0 2 0,1 0 0 15,2 5 1-15,-1 0-2 0,2 2-5 0,-1 2 0 16,0-2-6-16,1 0-6 0,1 1-3 0,0-2-6 16,-1 1-12-16,1 0-17 0,0 0-38 15,-1-1-48-15,1 0-73 0,-2-2-105 0,3-1-132 16,-4-2 16-16,-2 0-296 0</inkml:trace>
  <inkml:trace contextRef="#ctx0" brushRef="#br2" timeOffset="-98211.16">15566 15077 290 0,'0'0'89'0,"0"0"50"16,0 0 59-16,0 0 38 0,0 0-4 16,0 0-73-16,0 0-32 0,0 0-21 0,0 0-17 0,0 0-4 15,0 0-12-15,0 0-9 0,0 0-4 16,0 0-11-16,-27-58-14 0,22 58-6 16,0 1-12-16,-4 2-6 0,2 3 6 0,-2 0-3 15,0 2 4-15,2 0 4 0,-2 1-3 0,3 1-2 16,-2 1-1-16,1 1-4 0,2 0-5 0,0 2 0 15,2 0-2-15,2 0-2 0,1-1-2 0,0 1 3 16,4 1-6-16,1 0 2 0,2-1 2 0,4 0-5 16,-1-3 0-16,4-2-3 0,0-2 5 15,3-3-7-15,1-2 8 0,0-2 0 0,1 0-5 16,3-1 5-16,0-6-4 0,-4-2 2 0,3-3 1 16,1-2 2-16,-4 0 0 0,5-4 0 0,-5 0 2 15,0 0-1-15,1-2 0 0,-3-1 0 16,0-2-2-16,0 0 0 0,0-2 4 0,-2-2-2 15,1 0-3-15,-3 0-2 0,-1-1-5 0,-2 3 2 16,-2 1 5-16,-5 1 4 0,-1 5 0 0,-1 1 4 16,-2 6 3-16,-5 3 2 0,0 5 3 15,-2 1-2-15,0 2-5 0,-2 6-7 0,-2 4-3 16,-1 4 1-16,2 2-2 0,-1 2 0 0,1 2 2 16,0 2-2-16,4 1 1 0,0 0 2 15,1 2-4-15,1 0 5 0,1-1 2 0,1 1 1 16,0-1 1-16,3 0-1 0,1-4 1 0,0 0-2 15,2-3 1-15,5-2-5 0,0-2-4 0,3-1-1 16,1-3-4-16,2-4 0 0,2-1 1 0,0-3 4 16,2-1-1-16,2-1 1 0,-2-5 1 0,2-2-2 15,1-1-3-15,1-3 3 0,-1-3-1 16,0 1-2-16,-3 0 7 0,-1-1-3 0,2 1 2 16,-3 1 2-16,-3 0-2 0,-2 2 5 0,-1 0 1 15,-4 3 7-15,-4 1 5 0,-1 2 2 16,0 0 0-16,-1 3-3 0,-7 1-6 0,2 1-4 15,-2 0-1-15,-2 3-3 0,-3 4 5 0,-1 2-4 16,2 0 2-16,-2 2 0 0,2 0-5 0,-3 1 4 16,5 0-2-16,-2 2 5 0,4 0-5 15,-2 1 4-15,0-2-2 0,4 3-1 0,0-1 2 16,-1-1-4-16,5-2 1 0,2 0-3 0,0-2-2 16,0-3-7-16,7-1-4 0,1-3 0 15,3-2 2-15,2-1 3 0,0-1 4 0,3-7 2 16,-1-1-5-16,3-4 4 0,-2 0-4 0,-1-2 1 15,1-2 2-15,-1 0 4 0,-3 1 3 0,5 1-1 16,-6 1 8-16,0 1-5 0,-3 2 0 0,-4 2 2 16,2 2-2-16,-3 1 4 0,-3 4 2 0,0-1 4 15,0 3-3-15,0 0-1 0,0 0-8 16,0 0-5-16,0 5-6 0,0 1 3 0,-5 1 5 16,1 1 3-16,2 1 6 0,-2 0-6 0,2 2 0 15,-1-1-1-15,2 0-2 0,1 2 1 0,0-2 1 16,0 2 2-16,0-2-1 0,0-1 2 15,1 2-3-15,3-3-1 0,1 0-4 0,0-1 2 16,1-3-1-16,3 1 0 0,0-4 5 0,1-1-1 16,2 0 4-16,0-4 0 0,3-2 1 15,-2-5 1-15,1 0 1 0,1-1 2 0,-3-2-3 16,3 2 4-16,-1-3-2 0,-2 2 2 0,0-1 1 16,1 3 1-16,2-1 0 0,-5 2-3 0,1 1 4 15,-1 1-4-15,-1 2-3 0,-3 1-1 16,1 3-3-16,-1 1-2 0,-3 1 3 0,1 0 0 15,0 2 2-15,-2 3-1 0,2 2-3 0,0 0 2 16,-2 2-4-16,-1 0 2 0,2 0-6 0,-2 2-4 16,2-2 5-16,-2 1-5 0,0 0 8 15,-1-2-3-15,0 3 2 0,0-3 2 0,1 0 0 0,-1-2 3 16,-1 1-2-16,0-1 2 0,-3-3 2 16,3 1 2-16,-1-3-3 0,2 0 6 0,0-1-1 15,0 0 1-15,0-1 0 0,0-4-4 0,2-2-1 16,2-1-7-16,2-1 4 0,1-3-3 0,2 0-2 15,1-2 4-15,1 1-2 0,1-1-1 16,0 0 2-16,-1 3 1 0,0 1 0 0,-2 0 4 16,0 3-2-16,-2 3-1 0,-2 1 3 15,0 3-2-15,0 0 2 0,-1 0-1 0,2 5 5 16,-1 2-3-16,-3 1 1 0,1 2 0 0,0-1-3 16,-1 2-2-16,-2-1-2 0,0 2 4 0,1-2-6 15,-1 1 2-15,0-1-3 0,1-2-8 16,-1-1-3-16,0-1-18 0,0-2-24 0,2-1-36 15,-2-2-50-15,1-1-58 0,2 0-70 0,-1 0-124 16,-2-4 5-16,2 1-367 0</inkml:trace>
  <inkml:trace contextRef="#ctx0" brushRef="#br2" timeOffset="-97592.7">16571 15016 405 0,'0'0'201'15,"0"0"22"-15,0 0 41 0,0 0 11 0,0 0-72 16,0 0-85-16,0 0-54 0,0 0-39 0,0 0-18 15,0 0-14-15,0 0-4 0,0 0-3 16,0 0-4-16,-61-2 6 0,67 9-4 0,1 0-4 16,-3 0-4-16,4 0-6 0,2-1-9 0,0 1 4 15,0-2 0-15,3 0 4 0,0-3 15 16,-2 0 5-16,3-1 19 0,-1 1 38 0,6-2 19 16,2 0 2-16,2 0-5 0,2 0-29 15,-3 0-9-15,3-5 2 0,-1 0 3 0,2 1 1 0,-1-2-6 16,-1 0 3-16,1 1 4 0,-5-2-3 15,-2 1 1-15,-5-1-3 0,-3 1 4 0,-7 0 3 16,-3 1 4-16,0-4-1 0,-5 2-7 0,-3 1-3 16,-2-1-5-16,-3 1-1 0,2 2-7 0,-1 0-4 15,0 1-7-15,2 2-5 0,0 1 0 0,-1 0-3 16,1 2-2-16,2 2 4 0,1 2-5 0,0 2-6 16,0 3 2-16,3 0-7 0,-1 3-4 15,3 0 3-15,1 2-5 0,0 0 1 0,2 2 3 16,-1 1 4-16,0 0 5 0,1 2 4 0,1 2 3 15,4 1 6-15,0 1 8 0,2 0 18 0,2-1 0 16,3 0 8-16,2 0 4 0,-3-2-12 16,5-1 0-16,-6 0-6 0,0-2-6 15,-2 0 0-15,-3-3-2 0,-1-1 3 0,-4-1-6 16,-1-3 0-16,0-2 3 0,-2-2-2 0,-6-2 4 16,-3-2 0-16,0 0 1 0,-1-3 0 0,-3 0 3 15,3 0-1-15,-2 0-2 0,5-5-2 0,0 0-3 16,2 0-5-16,4-2-9 0,2-3-1 0,1-1-7 15,0-2-4-15,7-1 2 0,2-3 0 16,4-1-1-16,1-3 3 0,5 0 0 0,0 1-1 16,2 0 8-16,-2-1 1 0,2 5 4 0,-1 1 5 15,-5 2 1-15,4 3 0 0,-3 1-6 0,-2 3 2 16,-3 4 0-16,2 1 3 0,-5 1 9 0,0 3 4 16,-1 4-4-16,-3 2 1 0,4 2-7 15,-4 0-8-15,4 0 2 0,-1 0-6 0,-1-2-6 16,1 0-16-16,0-2-34 0,-2-1-48 0,3-1-76 15,1-4-101-15,-1-1-153 0,-3 0-23 0,1 0-401 0</inkml:trace>
  <inkml:trace contextRef="#ctx0" brushRef="#br2" timeOffset="-97458.55">17245 15084 853 0,'0'0'148'0,"0"0"-24"0,0 0 29 16,0 0 0-16,0 0-45 0,0 0-68 0,0 0-51 15,0 0-48-15,0 0-31 0,0 0-61 16,0 0-80-16,0 0-55 0,0 0-2 0,0 0-175 0</inkml:trace>
  <inkml:trace contextRef="#ctx0" brushRef="#br2" timeOffset="-96686.03">17521 15215 168 0,'0'0'4'0,"0"0"70"0,0 0 136 0,0 0 76 15,0 0 36-15,0 0-24 0,0 0-84 0,0 0-31 16,0 0-17-16,0 0-28 0,0 0-27 0,0 0-30 16,0 0-11-16,-132 71-8 0,112-64-8 15,4 1-5-15,1 0-11 0,0 1-8 0,1 0-11 16,5 2-10-16,1 1-5 0,2 0-3 16,-2 2-4-16,5-1 0 0,0 1 1 0,3 0-7 15,0 0 6-15,2 0-8 0,5-2-3 0,4 0-6 16,3-3-6-16,3 0-1 0,1-2-3 0,2 0 4 15,5-3 5-15,0 1 12 0,6-3 8 0,4 1 7 16,-1-2-3-16,5 0 0 0,0-1 1 16,1 0 0-16,1 0 1 0,-5 0-1 0,2 1-3 15,-2-1-4-15,-4 0 5 0,-5 1-8 0,-1-1-2 16,-4 0 1-16,-6 0-3 0,-6 0 5 16,-6 0 7-16,-4 0 5 0,0 0 5 0,-6-2 1 15,-2 1 0-15,-6-2-1 0,2 2-3 0,-3 1 4 16,-1 0 1-16,0 0-3 0,1 0 3 0,-1 0-10 15,2 1-1-15,0 2 1 0,-1-1-5 0,3 2 2 16,2-1-2-16,0 1 4 0,1 0-7 16,0 1 4-16,4-2-1 0,-2 1-7 0,5-2-4 15,1 1-11-15,1-2-6 0,0 0-4 16,0 0 5-16,3-1 4 0,1 0 10 0,1 0 5 16,-2 1 3-16,3 0 5 0,-2 1 1 0,3 0 0 15,-2 1 0-15,2 1 2 0,2 0-2 0,1 1 2 16,1-1 0-16,-2 2-1 0,2 1-1 0,-1 0-4 15,0 1 3-15,1-1-11 0,0-1 0 0,4-1 4 16,-3 0-4-16,1-2 4 0,3-2 1 0,-3 1 1 16,0-2 1-16,1 0 4 0,-1-2 2 15,-2-2 2-15,-1-1 0 0,1-1 3 0,-1 1 0 16,0 0-2-16,-1 0 5 0,-1 0-5 0,-3-1-3 16,2 0 0-16,3-1-8 0,-2 0 2 15,-2-1-2-15,1 0-1 0,4-3-4 0,-2-1-1 16,0 0-9-16,1-3-5 0,0-1-5 0,-1-4-5 15,2-1 4-15,-1 0 5 0,0-3 6 0,2 1 4 16,-2-1-1-16,0 3 2 0,-1 2 8 0,-4 4 7 16,0 2 10-16,-3 6 11 0,-1 4 2 15,-1 2-2-15,0 1 1 0,0 3 0 0,-1 5-2 16,-5 4 4-16,1 3-4 0,-3 1-6 16,-1 1-1-16,2 4-6 0,-1-1 4 0,-2 5 3 15,1-1 4-15,1 0 3 0,-1-1 0 0,2 0 0 16,2-1-3-16,-2 0-5 0,5-4-7 0,-1-2-13 15,3-2-7-15,0-2-5 0,0-2-11 0,2-1-8 16,3-2-17-16,1-1-47 0,3-2-70 0,1-2-89 16,0-2-126-16,0 0-12 0,0-1-66 15,-7 0 151-15</inkml:trace>
  <inkml:trace contextRef="#ctx0" brushRef="#br2" timeOffset="-96501.53">17949 15394 2128 0,'0'0'72'0,"0"0"-22"0,0 0 23 15,0 0 16-15,0 0-11 0,0 0-19 0,0 0-20 16,0 0-21-16,0 0-8 0,0 0-5 16,0 0-16-16,132 7-19 0,-102-6-37 0,-1-1-71 15,-1 0-147-15,-3 0-220 0,-5-2-91 0,-7-1-393 0</inkml:trace>
  <inkml:trace contextRef="#ctx0" brushRef="#br2" timeOffset="-94677.08">18533 15659 560 0,'0'0'12'0,"0"0"46"0,0 0 50 0,0 0 26 15,0 0-19-15,0 0-34 0,0 0-19 16,0 0-14-16,0 0 4 0,0 0-3 0,0 0-5 16,0 0-17-16,0 0-11 0,0 0 1 0,-110-73 1 15,93 80 2-15,5 2 6 0,-2 4 0 0,0 1-4 16,2 2 5-16,1 0-15 0,2 1 0 16,0 2-5-16,5-3-6 0,-1-1 0 0,4 0-8 15,1-3 2-15,0 0-8 0,5-4 4 0,0-1-1 16,6-2 2-16,-1-4 6 0,3-1 6 15,-1 0 5-15,-1-5-1 0,1-3 5 0,-1-2-5 16,-1-2 2-16,2-2 2 0,-2 1-2 0,-1-4 0 16,1 1-1-16,-2-3 6 0,-4 0-6 15,1 0 10-15,-3 1-5 0,-1-1-6 0,-1 0 5 16,-1 1-6-16,-3 1-1 0,-2-3 0 0,-2 5-4 16,3 2-2-16,-2 1 1 0,-1 5 1 0,3 2 1 15,-1 3-4-15,-3 2-8 0,5 0-4 16,-2 2-4-16,2 4 0 0,-2 1 3 0,4 2 1 15,-1-1-2-15,1 1 3 0,2 1 1 0,0-1 2 16,4 1 7-16,3 0-1 0,-1-2 6 0,7-3 3 16,1 1 3-16,-2-3 2 0,6 0 1 0,-1-3 3 15,-2 0 3-15,2 0 4 0,-2-4 2 0,0-2 10 16,-1 0 1-16,-2-2 6 0,2 1 2 16,-4 0-6-16,-4 1 0 0,3 1-3 0,-6 2 2 15,1 2 2-15,-3 1-4 0,0 0-13 0,-1 0-6 16,0 3-5-16,0 2-6 0,0 1 5 0,0 2-4 15,-1 1-3-15,0 1 0 0,0 2 0 16,1-1 0-16,0 1-2 0,0 0-1 0,0-3-1 16,3 2-3-16,1-3-1 0,3 0 6 15,1-1-6-15,-3-2 6 0,2-2 3 0,0 0-2 16,-2-2 11-16,5-1-6 0,-2 0 2 16,2-4-2-16,0-2-2 0,2 0 1 0,-1-3-3 0,5 1 2 15,-4-1-2-15,-1-1 2 0,0 1-3 16,-1-2 1-16,0 1-3 0,1-1 4 0,-2 1 1 15,0 1-2-15,-2 0 8 0,-4 2-6 0,-1 1 7 16,-2 1 6-16,0 2 12 0,0 3 1 0,0 0-7 16,0 0-6-16,-4 3-16 0,-3 4 0 0,-1 2 2 15,3 0 1-15,-2 0-2 0,0 1-2 16,3 2 0-16,1-2 0 0,-2 1 1 0,4-2 1 0,0 1 0 16,1-2-1-16,0 0 4 0,0-1-3 15,0-2 2-15,2-1 1 0,3-1 0 0,1-2 1 16,2-1 2-16,-1 0 6 0,2-1-9 0,1-5 6 15,-3 0-4-15,3-2-6 0,0 1 5 16,-2-1-3-16,2 1-2 0,-1 0 1 0,-2 3 2 16,-2-1-4-16,0 0 2 0,-2 3 0 15,-1 0 1-15,-1-1-2 0,-1 3-1 0,1 0 0 0,-1 0-10 16,0 0 8-16,3 0-1 0,-3 2-1 16,1 2 9-16,0 1-3 0,-1 1 2 0,0 1-5 15,0 0 5-15,0 3-9 0,0-1 3 0,0 0 2 16,0-1-4-16,0 2 3 0,0-3-3 15,0-1 0-15,2-1-1 0,0-1 3 0,5 0 2 16,-2-3-1-16,2-1 1 0,3 0 2 0,1-1 2 16,-1-3-2-16,1-2 5 0,1 1-3 0,2-3-5 15,-2 0 3-15,-1-2-2 0,0-1-1 0,-1-1 7 16,0 1 7-16,-1-3-5 0,-1 0 4 16,-2-1-2-16,1 0-5 0,0-3 2 0,-4-2-3 15,5-1-1-15,-4-1-2 0,2-3-2 0,-3 0-2 16,3-1-2-16,-2-2-2 0,3-1 1 0,-5 3-1 15,-1 2 2-15,-1 3 9 0,-2 4-2 16,-6 3 7-16,3 4 2 0,-2 4 1 0,-1 3-3 16,-3 3-3-16,3 5-5 0,-2 5-3 15,-1 3 2-15,0 1 0 0,1 3 0 0,0 1-2 16,2 1-1-16,2 0-1 0,0 2 2 0,2 0-1 16,-1 0-2-16,5-2 1 0,0 0-2 0,0-2 2 15,6-1-3-15,-3-1 1 0,4-2 2 0,-2 0-7 16,3-3 5-16,2-2-5 0,0-2 1 0,-1-3 2 15,2 0 2-15,0-2 3 0,-2-1 3 16,4 0 3-16,1-1 3 0,-1-5 0 0,-1 0 0 16,0-2 0-16,2-2-2 0,-2 1 3 0,1-2 0 15,-3 1-4-15,0-1 6 0,5 2-6 0,-5-2-1 16,-4 3 0-16,4 0 1 0,-2 2-1 16,-6 1 3-16,0 2 4 0,1 1-5 0,-2 1 1 0,-1 1-5 15,0 0 0-15,0 1 2 0,-1 3 2 16,-4 3 1-16,2 0-2 0,-4 2 0 0,1 0 0 15,1 1-2-15,1 1-3 0,-2-2 0 0,5 2-2 16,0-3 3-16,0 2 1 0,1-2-2 16,0-1 0-16,0 0-2 0,0-1 2 0,1-2-4 15,1 1 5-15,3-3 1 0,0 1-4 16,0-2 8-16,1-1-3 0,3 0 2 0,-1 0 2 16,2-1-1-16,-1-4 1 0,1 0-1 0,2-2 3 15,-2 0 2-15,0 0 0 0,1-1 0 0,-1 0 2 16,1 0-4-16,-1 0 2 0,-1-1 1 0,-1 1-4 15,-2 1 1-15,2 1-3 0,-2 3 0 16,-3-1 1-16,-1 3 2 0,-2 0 0 0,0 1-3 16,0 0 0-16,0 0-4 0,0 1 0 0,0 2 2 15,-2 2 5-15,0 1-4 0,-3 1 0 0,4-1-3 16,0-1-2-16,-2 2-1 0,3-1-1 0,0-2 2 16,0 1-5-16,0-2 4 0,2 1-1 0,0-2-1 15,4 1 3-15,-3-1 0 0,0 0-2 16,2-1 2-16,-2 1 2 0,2-2-1 0,0 0 6 15,-2 0-1-15,5 0-1 0,0-2 2 0,0-1-3 16,4-1 1-16,-3 0-1 0,1-1 2 16,0-1 3-16,-1 1 3 0,-1-1 3 15,-1-1 3-15,2 0-8 0,-2 2 1 0,-3-1 4 16,4 1-6-16,-3 0 9 0,0 2-2 0,-2 1-4 16,-1 0 1-16,2 2-4 0,-2 0 1 0,-1 0 4 15,0 2 7-15,2 1 5 0,0 3-3 16,0 0-5-16,-1 2-5 0,3 1-5 0,-2-1-4 0,0 0 4 15,3 0-6-15,-3-1-2 0,4 0 2 0,-2-2-7 16,3-1-8-16,-2-1-11 0,-2-2-21 16,2-1-30-16,-1 0-31 0,1 0-46 0,-3-3-124 15,2-1-213-15,-2-1-102 0,-1 3-500 0</inkml:trace>
  <inkml:trace contextRef="#ctx0" brushRef="#br2" timeOffset="-94497.99">19717 15222 1685 0,'0'0'750'0,"0"0"-660"15,0 0 26-15,0 0 7 0,0 0-13 0,0 0-68 16,0 0-30-16,0 0-9 0,0 0-3 0,0 0-9 16,0 0-7-16,0 0-24 0,0 0-49 15,0 0-87-15,6-33-160 0,-2 35-296 0,1 1-835 0</inkml:trace>
  <inkml:trace contextRef="#ctx0" brushRef="#br2" timeOffset="-91808.87">12745 17187 0 0,'0'0'0'0,"0"0"0"16,0 0 65-16,0 0-18 0,0 0 0 0,0 0 25 16,0 0 17-16,0 0 28 0,0 0 22 0,0 0 10 15,0 0-12-15,0 0-13 0,-6-3-5 16,4 0-17-16,-1 0 6 0,3-1-5 0,-4 1-16 16,0-1-22-16,1 1-15 0,0 0-11 15,-2 0-11-15,3-1 0 0,-2-1-8 0,-1 1 0 16,0 0-10-16,-3 0 3 0,0 1-11 0,-1 0-4 15,0 1 9-15,-2-1-6 0,1 2 11 0,0 0-4 16,-1 1-1-16,2 0-1 0,3 0 4 0,-3 1 0 16,1 3-2-16,0 0-2 0,4 2-7 15,-2 1 1-15,2-1-9 0,1 2 1 0,1-2-9 16,0 2-5-16,2-1-3 0,2 0-8 0,-2-2 2 16,2-1-2-16,4-1 8 0,1-1 1 0,-1-2 13 15,1 2 0-15,3-2 0 0,-2 0 6 0,1 0-5 16,-1-3 9-16,-1 1-6 0,1-2 8 15,-1 2-8-15,-4-1 4 0,3 0 6 0,-3 1-1 16,0 0 6-16,2 0-7 0,-3 0 6 0,0 0-9 16,-1-1 9-16,1 2-3 0,0-1-4 0,0 1-3 15,0-2-3-15,-1 2 0 0,4-1-10 16,-2 1 9-16,1 1-14 0,2 0 8 0,-3 0 8 16,4 1 0-16,-3 4 9 0,4-1-6 0,0 1 6 15,0 1-6-15,-3 1 4 0,2-1 2 16,2-1-4-16,-4 1 0 0,3-1 0 0,-3 1 0 15,1-3-7-15,3 0 5 0,-2-1-11 0,-1 0 7 16,3-2 6-16,1 0 3 0,0 0 7 0,0-2-3 16,0-2 7-16,-1 0-7 0,-2-1 6 0,-2 0 2 15,5 0-8-15,-4-1 4 0,-2 0-1 0,2-1 3 16,-3 0-4-16,-1 0 8 0,4 1-10 0,-3 0-1 16,-1 0 3-16,3 0-2 0,-3-1 3 15,0 1-5-15,-1-1 6 0,1 2-9 0,0-1 5 16,-2 1-3-16,0-1 0 0,1 2-2 0,-1-2-2 15,0-1 2-15,2-1-11 0,0 1 7 16,-1-1-7-16,5-1 7 0,-4 0 3 0,0 0 1 16,1-2 5-16,1 2-6 0,-2 0 8 0,-1-1-3 15,2 2 5-15,-3 1 2 0,0 0-2 16,0 1 4-16,0 0 9 0,0 3 3 0,-3 0-3 16,2 0 4-16,-2 2-19 0,-2 0-2 0,3-1-5 15,-2 2-3-15,-2-1-1 0,3 1-6 0,-1 0 7 16,0 0-4-16,0 0 5 0,-1 0 3 15,1 0-3-15,-2 0 0 0,4 0 3 0,0 0 0 16,-1 0-5-16,0 0 2 0,2 0-13 0,0 0-2 16,0 0-4-16,-1 1-1 0,-2 2 2 0,2 0 3 15,1 3 11-15,-2 1 0 0,-2 1 8 0,4 1-4 16,-1 1 0-16,0 1 0 0,1 2-1 16,1-2 6-16,0 2-7 0,0-1 6 0,0 1-3 15,0 0-1-15,3 2 4 0,0-3-1 0,4 0 2 16,-1-1 5-16,0 1-1 0,3-2-4 0,2-2 0 15,-2 0-2-15,1-1-2 0,2-2-5 0,-2-2 11 16,3 1-6-16,0-3-3 0,-1 0 6 16,1-1-9-16,-2 0-1 0,1-1 0 15,2-3 3-15,-3 0-3 0,0-2-2 0,-2 0 6 16,-2 0-4-16,-1 0 2 0,3-1 4 0,-4-1-3 16,1-1-1-16,-2-2 2 0,2 1-3 0,-3 0 0 15,2-1 4-15,-2 1 3 0,-3-2 0 0,3 2-2 16,-3-1 8-16,1 3-10 0,-1 1 13 15,0 1 6-15,0 0-6 0,0 2 11 0,-1 1-1 16,-2 2 1-16,2 0-7 0,-1 1-6 0,-5 0-18 16,5 0-6-16,-3 2 3 0,2 3 0 0,-1 0 9 15,-2 1-2-15,4 1 8 0,-1 1-5 0,-1 0 6 16,1 1 6-16,2 0-2 0,0 1 10 0,1 1 5 16,1-1 3-16,-1 2 0 0,0 1 4 15,0-2-12-15,0 0-2 0,2 0-1 0,4-1-13 16,-1 1 2-16,2-2-8 0,2-2 1 0,1 0-7 15,1-2 0-15,1-2-3 0,3-1-9 0,1-2-3 16,3 0-9-16,1-3-18 0,-1-3-39 16,1-1-49-16,-5-1-94 0,3-1-144 0,-7 3 7 15,-4 1-280-15</inkml:trace>
  <inkml:trace contextRef="#ctx0" brushRef="#br2" timeOffset="-90910.18">13201 17273 68 0,'0'0'3'0,"0"0"12"0,0 0-3 0,0 0 13 16,0 0 3-16,0 0-11 0,0 0 5 0,0 0 0 16,0 0 18-16,0 0 11 0,0 0 5 0,0 0 3 15,0 0-7-15,0 0 10 0,-2 17 7 16,4-17 1-16,2-2 0 0,2-1-4 0,2-2-14 15,-2-1 3-15,1 0-8 0,1 0-14 0,-1-1 5 16,-1 0-11-16,2 0 3 0,-4 0-10 16,1 0 5-16,-2 0-11 0,4 0 0 0,-4-1 9 15,-2 0-7-15,4-2 4 0,-4 2-5 16,0-1 5-16,0 1-5 0,-1 0 5 0,0 1 6 16,0 0-7-16,-1 3 3 0,-1 0 0 0,-3 1-9 15,2 0-11-15,-5 2-1 0,3 1-17 0,-2 0 0 16,-2 1 6-16,-1 6-4 0,3 0 11 0,-1 4-5 15,0 0 9-15,-1 4-1 0,6 0 9 0,-2 2 3 16,5-1-10-16,0 0 1 0,0 1-11 0,6-2-3 16,-2-1-8-16,6-1-9 0,-2 0-26 15,2-2-25-15,2-1-57 0,-2-4-92 0,4-1-35 16,-6-2-252-16,0-2 500 0</inkml:trace>
  <inkml:trace contextRef="#ctx0" brushRef="#br2" timeOffset="-90127.3">12686 17998 0 0,'0'0'0'16,"0"0"0"-16,0 0 2 0,0 0 116 0,0 0 53 16,0 0-7-16,0 0-9 0,0 0-31 15,0 0-18-15,0 0 15 0,0 0 23 0,0 0 1 16,0 0-28-16,0 0-7 0,-5 9-60 0,8-18 4 16,5-4-14-16,1-5 6 0,-1-1-33 15,-2-2-20-15,2 3 19 0,-3 1-31 0,-2 1 36 16,-1 2 1-16,-1 0-2 0,-1 4 6 0,0 1 13 15,0 3 15-15,0 3 2 0,0 2 12 0,-3 1-29 16,-2 0-21-16,1 7-10 0,-1 3-18 0,1 2 10 16,-2 4-8-16,3-1 9 0,0 0-8 0,1 0 11 15,0-2 6-15,2 0 6 0,0 1-15 0,0 1 5 16,0 1-8-16,0 2-42 0,4-2 15 16,-1 0-40-16,2-1-30 0,-1-2-32 0,3-2-61 15,3-2-83-15,-3-2-97 0,0-4 28 0,-2-1-21 0</inkml:trace>
  <inkml:trace contextRef="#ctx0" brushRef="#br2" timeOffset="-89969.72">12743 17701 1641 0,'0'0'-119'15,"0"0"70"-15,0 0 30 0,0 0 53 0,0 0-17 16,0 0-44-16,0 0-63 0,0 0-60 0,0 0-121 15,0 0-87-15,0 0-4 0,0 0 115 0</inkml:trace>
  <inkml:trace contextRef="#ctx0" brushRef="#br2" timeOffset="-89342">12988 17993 621 0,'0'0'245'0,"0"0"-258"16,0 0 70-16,0 0 60 0,0 0-16 0,0 0-69 16,0 0-10-16,0 0-25 0,0 0 22 0,0 0 35 15,0 0 28-15,0 0-2 0,0 0-3 16,-20-59 5-16,17 58-24 0,-5 0 2 0,0 1-14 16,-3 1-14-16,0 5-14 0,0 1 0 0,0 1 2 15,1-1 11-15,1-1-1 0,-1 4 1 0,0 0-4 16,0 3-26-16,-1 1 10 0,1 2-20 15,0 0 2-15,4 1-3 0,-1 0 2 0,3 0-10 16,1-1-4-16,3-2 16 0,0-2-21 0,0-2 27 16,6 0-15-16,-2-4-8 0,4-2 5 0,-2-1-1 15,1-2 20-15,2-1-11 0,2-1 23 0,-1-5-17 16,1-4 3-16,4 1-3 0,-4-4 2 0,2 0-3 16,-2-2-7-16,-1 1 33 0,0 0-28 15,-1 1 34-15,-4 1-14 0,0 1-2 0,-3 2 17 16,2 2-15-16,-2 3 25 0,-2 1-23 0,1 0-1 15,-1 3-22-15,0 0-23 0,0 0-7 16,0 0 0-16,0 6 4 0,-1 1 8 0,-1 1 28 16,2 2-19-16,-2 3 24 0,4 0-15 15,-2 0-1-15,0 0-6 0,0 1 4 0,2-1 16 16,1-2-28-16,1-1 26 0,1-1-20 0,-2 0 9 16,4-2 3-16,-2-3 5 0,2 0-1 0,0-3-3 15,-1-1 26-15,1 0-12 0,1 0 17 0,0-6-8 16,0-2 0-16,-1-1-13 0,3-2 10 15,-1-2 3-15,0 0-12 0,0-2 12 0,-2 0-19 16,0-1 15-16,1 1-18 0,-3 1 21 0,2 1-16 16,-3 2-15-16,1 2 30 0,-3 2-27 0,1 1 14 15,0 3-6-15,-1 0 3 0,-1 3-5 0,-1 0 23 16,3 0 6-16,-1 3-26 0,1 1 16 16,-1 2-20-16,-1 1 7 0,5 2-4 0,-3 0 10 0,-1 0-19 15,3 2-13-15,-2-1 16 16,1 2-37-16,1-3 0 0,-2-1-41 0,3-1-39 0,-3-1-73 15,4-3-68-15,-2-1-109 0,3-1 4 0,-6 1 28 16</inkml:trace>
  <inkml:trace contextRef="#ctx0" brushRef="#br2" timeOffset="-88908.75">13319 17697 1656 0,'0'0'-67'0,"0"0"64"0,0 0 65 0,0 0 52 16,0 0-40-16,0 0-60 0,0 0-6 0,0 0-16 15,0 0-1-15,-31 132 10 0,33-110-10 0,0 0 10 16,-1 2 1-16,1-4 6 0,-1-2-3 16,-1-1 30-16,0-4-13 0,0 1-5 0,2 1-2 15,-2 0-24-15,1-1 17 0,1 2-21 0,0-2 15 16,0-2-20-16,5-2-5 0,-5-1 18 0,4-3-17 15,-3-2-8-15,3-1 6 0,-2-3 18 0,3 0-10 16,2-4 29-16,-4-4-11 0,5 0-15 0,-1-2 7 16,0-1 4-16,-1 2 5 0,-1 0-17 15,1 2 21-15,-2 2-27 0,-2 2-1 16,1 2 3-16,-2 1-3 0,-1 0 2 0,1 4 11 16,1 2 10-16,-1 2-18 0,-3 0 22 0,3 3-18 15,-3-2 2-15,0 1 12 0,0 0-3 0,-2 2 16 16,0-2-15-16,-5 1 29 0,1-1-13 0,-1 0 18 15,-2 1 5-15,-2-2-6 0,1 2-1 16,0-3-6-16,0 0 17 0,0-1-30 0,0-1 16 16,2 0-23-16,3-3-13 0,-2 0-22 0,5-2-21 15,0-1-28-15,1 0-53 0,1-2-26 0,0-3-104 16,0-1-104-16,2 0-33 0,0 2 38 0,1 1 245 16</inkml:trace>
  <inkml:trace contextRef="#ctx0" brushRef="#br2" timeOffset="-88477.05">13573 18031 0 0,'0'0'140'0,"0"0"74"0,0 0 62 0,0 0 11 16,0 0-72-16,0 0-76 0,0 0-46 0,0 0-11 15,0 0-27-15,0 0-10 0,0 0 2 16,0 0-14-16,0 0-20 0,0 0 9 0,-57 54-19 15,48-41 9-15,4-1 16 0,-4 1-12 0,2-1 9 16,0 2-22-16,1-1 7 0,-1 1-18 16,2-1 17-16,-1-1-1 0,4 1-19 0,0-3 11 15,0 1-13-15,2-3 3 0,0-2-17 0,0 0 14 16,3-2-15-16,0-2 6 0,3-2 25 0,-1 0-4 16,2-2 0-16,-1-4 13 0,1-3 0 0,1-1-25 15,1-2 32-15,-2-1-23 0,2-1 3 16,1 0 17-16,-2 0-10 0,1-1 16 0,-2 2-11 15,0 2 23-15,-2 0-5 0,-3 3 12 0,2 3 14 16,-2 0 0-16,-1 3-9 0,-1 2-22 16,0 0 11-16,0 1-38 0,0 5 13 0,-3 0-5 15,-1 4-15-15,2-1-1 0,-2 2 8 16,0 2 9-16,0 0-14 0,0 0 21 0,2-1-36 16,0 2 5-16,0-2-3 0,1 1 4 0,-1 0-1 15,2-2-13-15,0 2 7 0,0-4-44 0,0-1-2 16,0 0-42-16,4-3-62 0,-1 0-60 0,3-3-96 15,-2-1-67-15,-1-1 17 0,0 0 255 0</inkml:trace>
  <inkml:trace contextRef="#ctx0" brushRef="#br2" timeOffset="-88234.3">13527 17873 1981 0,'0'0'-36'0,"0"0"69"16,0 0 31-16,0 0 28 0,0 0-32 15,0 0-37-15,0 0-18 0,0 0 6 0,0 0-3 16,0 0-4-16,0 0-6 0,0 0 25 16,0 0 5-16,0 0-16 0,27 111-5 0,-16-105-35 0,0-2-17 15,3 1-27-15,0-2-12 0,-1-1-59 16,2-2-61-16,-1 0-80 0,-1 0-188 0,-3-4 25 15,-2 3-87-15</inkml:trace>
  <inkml:trace contextRef="#ctx0" brushRef="#br2" timeOffset="-85919.16">14065 15862 557 0,'0'0'-83'0,"0"0"67"0,0 0 48 15,0 0 13-15,0 0-12 0,0 0-25 16,0 0-2-16,0 0 13 0,0 0 5 0,0 0 3 15,0 0 15-15,0 0 21 0,20-35 15 0,-20 31 14 16,0 1-4-16,0 1-16 0,-2-2-16 0,-3 1-6 16,2-1-8-16,0 1-10 0,-1-1-5 0,1 2-5 15,-1-1-2-15,-2 2 0 0,-1 1 1 0,1 0-11 16,-4 0-1-16,0 3-2 0,-2 2 0 0,1 1 9 16,-2 2 1-16,2 1 1 0,0 0-4 15,-1 1-6-15,2 1-6 0,1 1-2 0,0 1-1 16,1 0-4-16,2-1-2 0,1-2-6 0,3 1-4 15,1-3-13-15,1-2-4 0,0-1-7 16,4-1 3-16,2-2 9 0,1-2 11 0,3 0 20 16,1-1 4-16,0-6 9 0,2-2-3 0,3-3-6 15,-2-1-2-15,1 1-4 0,-1-2 0 16,-3 0 1-16,-2 1 5 0,0 2 1 0,-4 0 7 16,0 0 3-16,-3 2 1 0,-1 0 5 0,1 2 6 15,-2 2 12-15,0 2 13 0,0 2 16 0,0 1 0 16,0 0-14-16,0 0-25 0,0 0-33 15,0 2-25-15,0 2-6 0,-2 3 9 0,1 3 9 16,0 0 10-16,0 2 3 0,1-1-2 0,0 0 0 16,0 2 6-16,0 1 2 0,0-1-4 0,0-1 2 15,3 0-6-15,2-1-4 0,-1-1 0 0,4 0 2 16,-1-2-5-16,1-2-1 0,3-2 9 16,0-1-4-16,2-3 12 0,0 0 6 0,0-4 1 15,2-2 0-15,-3-1 1 0,1-3 0 0,-2 1-5 16,-1-1 5-16,-2 0-4 0,1 1 0 0,-2-1 0 15,-1 1 2-15,-1-3-3 0,0 2-1 0,0-3 4 16,1 2-7-16,-1-3 4 0,-2 0-5 16,3-1 0-16,-3-1-4 0,-2 1 3 15,3 1 0-15,-4 0-1 0,2 3 5 0,-2 0-2 16,0 0-2-16,0-1-6 0,0 2-2 0,0 0-1 16,0 0 3-16,0 0 5 0,-2 1-3 0,2 1-1 15,0 0 0-15,0 1 2 0,-2 2 11 0,0 1 9 16,2 3 7-16,-1 0 4 0,0 1-2 0,0 0-12 15,-2 0-29-15,-1 3-15 0,1 2-7 16,-2 4 2-16,-5 0 19 0,3 4 13 0,-1-1-1 16,0 2 4-16,-2 0 0 0,4 0 1 0,1 0 0 15,0-1 1-15,3 1 2 0,-1 0-3 0,2 0-1 16,0 0 2-16,1-2-6 0,0 1-2 0,0 0 3 16,1-1-1-16,3 1-1 0,-2-2 1 15,4 1-6-15,0-2-4 0,0 0-3 0,3-3-2 16,2-3-2-16,0-1 6 0,1 0 7 0,1-3 3 15,0 0 7-15,1 0-2 0,2-6-1 0,-2 1-1 16,2-4-1-16,-3 1 4 0,1-1-1 0,-2 1 0 16,0 0 3-16,-3 1-4 15,1-1 0-15,-4 1 3 0,2-1-4 0,-4 1 4 16,1 0 2-16,-2-1-2 0,1 1 3 0,-2 1-1 16,-1 0 0-16,1 1 3 0,-2 2 5 0,0-1-1 15,0 2 3-15,-2-1-1 0,1 2 2 0,-1 1-1 16,-2 0-10-16,0 0-6 0,-2 0-14 0,2 4-1 15,-3 2 6-15,0-1 7 0,-1 2 7 16,0 0 3-16,2 2 4 0,1 0-5 0,0 1 5 16,3 1-1-16,-1 0 0 0,0 2 1 0,2 0-2 15,1 0-6-15,0-2-2 0,0-1-2 0,5-2-6 16,2 2 0-16,0-5-3 0,2-1 1 0,2-2 3 16,1-1 2-16,0-1 3 0,1 0-4 0,-1-5 1 15,3-1 0-15,-3-2-2 0,2-3-2 16,-2 3 2-16,1-3-3 0,-1-1 0 0,-1 2 6 15,-1-2-2-15,0 1 3 0,-1 0 1 0,0 0-1 16,0 0-2-16,-3-1 1 0,1 1 1 16,-3 0-5-16,1 1 2 0,-3 1 1 15,1 1 1-15,-3 2 1 0,0 1 9 0,0 3 3 16,0 1 6-16,0 1 14 0,0 0-12 0,-3 0-9 16,2 0-15-16,-4 3-9 0,1 3 1 0,-2 1 13 15,0 2 9-15,0 0-1 0,-1 2 6 0,1-1 1 16,1 0 0-16,2 1 4 0,-2 0 1 0,1 0-2 15,1 0-2-15,1 0-4 0,2 1-7 0,0-1-4 16,0 0-8-16,0-1-3 0,1-1-17 16,5-2-12-16,1-2-25 0,3-1-36 0,1-2-35 15,3-2-49-15,0 0-72 0,5-2-68 0,-4-2 17 16,-6 2-211-16</inkml:trace>
  <inkml:trace contextRef="#ctx0" brushRef="#br2" timeOffset="-85185.89">15596 15807 537 0,'0'0'38'0,"0"0"11"16,0 0 44-16,0 0 34 0,0 0 3 0,0 0-25 16,0 0-28-16,0 0-24 0,0 0-10 15,0 0-6-15,0 0 9 0,0 0 22 0,0 0 9 16,0 0 2-16,-10-67-14 0,10 67-13 16,-2 0-14-16,2 0-13 0,0 0-11 0,0 1-14 15,0 2-10-15,-2 1 2 0,1 4 10 0,0 2 9 16,0 3 2-16,1-1-7 0,0 2-4 0,0-3-9 15,0 1 0-15,1 0-5 0,5-1-10 0,0-2-10 16,1 0-18-16,0-2-28 0,0-1-46 0,3-4-56 16,0 0-72-16,2-2-39 0,-3 0 36 0,-2-2-204 15</inkml:trace>
  <inkml:trace contextRef="#ctx0" brushRef="#br2" timeOffset="-85035.29">15640 15605 1432 0,'0'0'-23'0,"0"0"8"16,0 0 17-16,0 0 8 0,0 0-60 0,0 0-65 15,0 0-25-15,0 0-11 0,0 0-2 16,0 0-24-16,0 0-22 0,0 0-222 0</inkml:trace>
  <inkml:trace contextRef="#ctx0" brushRef="#br2" timeOffset="-84377.45">15822 15732 710 0,'0'0'-15'0,"0"0"51"0,0 0 62 0,0 0 55 15,0 0-11-15,0 0-52 0,0 0-28 0,0 0-15 16,0 0 5-16,0 0-20 0,0 0-23 15,0 0-18-15,0 0-7 0,-39-21 4 0,34 25 17 16,-2 3 22-16,-1 1 0 0,-1 0 5 16,2 2 1-16,-2 1-6 0,4-1-6 0,1 2-4 15,0 0-9-15,2 0-3 0,1-1-1 0,1 1-4 16,0 0 1-16,0-2-8 0,0 0 1 0,1-1-7 16,4-1-9-16,-1-2 5 0,2-1-6 0,1-2 0 15,1-1 8-15,-2-2 8 0,2 0 7 16,1-3 16-16,0-4 0 0,0-2-4 0,0 0 2 15,2-2-4-15,-5 1 6 0,0 0 4 0,0-2 7 16,-2 1-2-16,-1 0-3 0,-1 0-1 0,1-1-3 16,-2 1-3-16,0 0-2 0,0 2 2 0,-1 1-6 15,2 2 6-15,-2 3-4 0,0 2-14 0,0 0-12 16,0 1-13-16,0 0-10 0,0 0 1 16,0 2 25-16,1 3 14 0,-1 4 16 0,1 1 9 15,2 2-10-15,-1 0-5 0,1 1-5 0,1-1-1 16,0 0-6-16,1 0-4 0,0-3 1 15,2-1-3-15,-1 0 0 0,2-3 3 0,0-1 4 16,2-1-1-16,-1-1 10 0,2-2 3 0,-1 0 1 16,0-4 8-16,-1-2-5 0,-1-2 0 0,0 1-3 15,-2-3 0-15,3 1-3 0,-3-1 2 16,-1-1-2-16,1 0-2 0,-1-1-3 0,3 2-3 16,-5-2 0-16,4 2-5 0,-4 1 0 0,4 1-1 15,-5 2-3-15,4 0 2 0,-2 3-3 16,-3 1-6-16,2 0-4 0,-1 1 2 0,0 1-9 15,-1 0 9-15,-1 0 15 0,1 5 12 0,-1 1 18 16,0 2 4-16,0 2-5 0,1 0-11 0,0 1-5 16,2 0-8-16,0 1-2 0,-2-2 0 0,2 0-2 15,2-2-3-15,0 2-5 0,3-3-2 0,-2-3-7 16,4 1-1-16,-1-3-7 0,1 1-7 16,1-3-18-16,0 0-50 0,1 0-79 0,0 0-142 15,-3-3-40-15,-5 1-428 0</inkml:trace>
  <inkml:trace contextRef="#ctx0" brushRef="#br2" timeOffset="-83910.31">16294 15524 722 0,'0'0'74'0,"0"0"-75"0,0 0 68 0,0 0 58 16,0 0-10-16,0 0-70 0,0 0-29 0,0 0-3 16,0 0 26-16,0 0 26 0,0 0 13 0,0 0 8 15,0 0-10-15,0 0-9 0,-14 64-5 0,8-43-5 16,3 0-8-16,-1 1-8 0,0-2-2 0,2-2-9 16,1-1-6-16,1-1-9 0,0-3-4 15,0-2-10-15,0-2 0 0,0-2 1 0,3-1-11 16,3-2 2-16,-3-2 1 0,4-2 4 0,-1 0 10 15,0 0 10-15,4-6-3 0,0 0-2 0,0-2-6 16,2 1-7-16,2-1 1 0,0 1-5 16,-3 1 2-16,-1 0-2 0,1 3 4 0,-1-1-4 15,-4 3-2-15,0 1-2 0,3 0-5 16,-4 0 3-16,0 2 1 0,-1 3 5 0,-1 1 4 16,-1 0 4-16,-1 2 7 0,-1 0-2 0,0 0 3 15,0 2-1-15,0-2-1 0,-2 0 3 0,-2 0 3 16,-1 0 2-16,-3-1 3 0,0 0-1 15,-1-3 0-15,0 2-5 0,1-2-1 0,-2 0-2 16,0 0-11-16,1-1 5 0,-1 1-5 0,5-2-5 16,0 0-1-16,1-1-13 0,0-1-16 0,3 1-32 15,0-1-40-15,1 0-72 0,0 0-76 0,0 0-50 16,1 0-42-16,6-2 62 0,-4 0 57 0,2 1-54 16</inkml:trace>
  <inkml:trace contextRef="#ctx0" brushRef="#br2" timeOffset="-83527.09">16575 15737 95 0,'0'0'106'0,"0"0"12"0,0 0 37 15,0 0 23-15,0 0 1 0,0 0-31 0,0 0-9 16,0 0 5-16,0 0-12 0,0 0-21 0,0 0-40 16,0 0-31-16,0 0-18 0,0 0-18 15,-40-31 8-15,31 38-2 0,1 0 0 0,0 1 0 16,2 0-1-16,-1 1 2 0,3 1-2 0,-2 1 2 15,4-1-3-15,0 1-4 0,-1-3-8 16,3 1-6-16,0-4-3 0,3 0 0 0,0-1 7 16,2-2 8-16,1-1 5 0,1-1 4 0,-1 0 5 15,1 0-3-15,1-5 3 0,0 0-3 0,0-2-7 16,2-2 2-16,-3 2-3 0,2-4-2 16,0 3 0-16,0 1 2 0,-3 1-2 0,-1 3 1 15,1 0-1-15,-1 0-2 0,-1 2 0 0,1 0-5 16,-2 1 3-16,4 0-6 0,-4 0 4 0,5 3 3 15,-3 3-4-15,0 2 10 0,0 0-4 0,0 4 2 16,-1-2-3-16,-1 2 1 0,-1-1-4 0,0 0-4 16,0 0-1-16,0-2-13 15,1-1-8-15,-1-1-14 0,-1-1-20 0,0-1-28 16,2-3-41-16,-2 0-62 0,1-2-85 0,0 0-10 16,-1 0-28-16,0 0-27 0</inkml:trace>
  <inkml:trace contextRef="#ctx0" brushRef="#br2" timeOffset="-83308.06">16512 15526 1759 0,'0'0'-93'0,"0"0"65"0,0 0 55 0,0 0 67 16,0 0-35-16,0 0-45 0,0 0-5 0,0 0 1 15,0 0-2-15,0 0-7 0,0 0-6 0,0 0-10 16,0 0-18-16,0 0-29 0,135 83-52 16,-116-83-62-16,-5-1-87 0,-1-2-72 0,-2-1 32 15,-5 2-251-15,-2 0 554 0</inkml:trace>
  <inkml:trace contextRef="#ctx0" brushRef="#br2" timeOffset="-82588.89">15678 15662 203 0,'0'0'17'0,"0"0"3"16,0 0 7-16,0 0 4 0,0 0-6 0,0 0-12 16,0 0 2-16,0 0 10 0,0 0 24 0,0 0 31 15,0 0 35-15,0 0 25 0,0 0 17 16,0 0-7-16,-2-22-22 0,2 22-31 16,-2 0-27-16,0 0-31 0,1 0-14 0,-3 0-4 0,-1 0-8 15,1 1 14-15,-2 1-3 0,-1-1-2 16,2 0 7-16,-3 0-4 0,1-1 6 0,-1 1 3 15,1-1 3-15,2 0 2 0,0 0-1 0,1 0-5 16,0-2 1-16,2 0-6 0,-4 0-11 0,4 2-2 16,0-1-10-16,1 1 1 0,-1-1 0 0,1 1-2 15,1-1-2-15,-1 0-7 0,1 0 1 16,0 1-12-16,0 0-8 0,0 0-4 0,0-2-6 16,0 2-3-16,0 0 1 0,0 0-7 0,0 0-9 15,0 0-4-15,0 0-8 0,0 0 4 16,0 2 11-16,0 1 21 0,0-1-2 0,0 3-21 15,-1 0-48-15,1-1-77 0,-2 1-71 0,2 0 6 16,0-3-295-16,0 0 536 0</inkml:trace>
  <inkml:trace contextRef="#ctx0" brushRef="#br2" timeOffset="-55575.08">17751 17609 25 0,'0'0'121'0,"0"0"-54"0,0 0 55 16,0 0 54-16,0 0 38 0,0 0-7 0,0 0-29 15,0 0-45-15,0 0-41 0,0 0-26 16,0 0-14-16,0 0-4 0,-20 6 4 0,20-6 8 15,0 0-12-15,0 0 5 0,0-5-4 0,1-3-12 16,1-3 7-16,2 0-8 0,2-1 6 16,2 1-2-16,-3 1 1 0,3-2-3 0,-2-1-9 15,1 0 6-15,0-1-6 0,1-1-1 0,-2 0 0 16,0-2 0-16,4-1-11 0,-3 0 8 0,-2-1-6 16,3 1-10-16,-1-3 2 0,-3 3-1 15,2-2 3-15,-2 4-5 0,0 0 8 0,-1 4-12 16,0 1 0-16,0 2 5 0,-1 1-6 0,1 2 0 0,-2 2-2 15,0 2 7-15,-1 1-11 0,1 0 13 16,-1 1 1-16,0 0-8 0,0 0 7 0,0 0-2 16,0 0 3-16,0 3-5 0,0 2 12 0,0 3-3 15,0 6-5-15,-2 3 6 0,-2 6-8 16,0 1-10-16,2 1 2 0,0 2 8 0,1-1-12 16,-3 2 14-16,2 2-10 0,2-1-8 0,-2-2 5 15,0 1-9-15,-2-2 5 0,3-1-6 0,0-3-3 16,1-3-10-16,0-1-20 0,0-3-11 15,0-2-22-15,1-1-25 0,4-3-30 16,-2-1-51-16,0-2-98 0,4-1-136 0,-3-3-41 16,1-1-201-16</inkml:trace>
  <inkml:trace contextRef="#ctx0" brushRef="#br2" timeOffset="-55283.99">18078 17601 1882 0,'0'0'-35'15,"0"0"50"-15,0 0 32 0,0 0 25 0,0 0 9 16,0 0-35-16,0 0-23 0,0 0-16 15,0 0 1-15,0 0 3 0,0 0 0 0,0 0 7 16,0 0-10-16,0 0-2 0,100-14-3 0,-81 13-3 16,0 1-7-16,-2 0-5 0,3-2-17 0,0 1-27 15,-1-1-29-15,-1 2-50 0,-3-1-57 16,2 0-108-16,-4-1-106 0,-2 0-15 0,-3 1-139 0</inkml:trace>
  <inkml:trace contextRef="#ctx0" brushRef="#br2" timeOffset="-54924.71">18626 17370 541 0,'0'0'241'0,"0"0"-166"0,0 0 61 0,0 0 51 15,0 0 8-15,0 0-43 0,0 0-38 16,0 0-27-16,0 0 2 0,0 0-11 0,0 0-13 16,0 0-22-16,0 0-5 0,0 0-16 0,3 96-1 15,-4-78 0-15,0 3-10 0,-1 0 2 0,1 2-15 16,-2-3 8-16,1 1-12 0,1 1 6 15,0 0 0-15,-2-1-17 0,-2-2 3 0,0 1-24 16,-1-1-10-16,2 0-41 0,-2-1-27 0,2-3-42 16,0-1-82-16,3-3-85 0,1-3-77 0,0-1-148 15,4-3 420-15</inkml:trace>
  <inkml:trace contextRef="#ctx0" brushRef="#br2" timeOffset="-54658.98">18903 17379 1739 0,'0'0'0'0,"0"0"36"0,0 0 30 15,0 0 14-15,0 0-1 0,0 0-27 0,0 0-10 16,0 0 0-16,0 0-14 0,0 0-2 15,0 0-14-15,0 0 5 0,-1 142-17 0,-1-113 5 16,0 0-2-16,-3 0-14 0,3-2 4 0,-1 1-18 16,-3-3-11-16,5-1-14 0,-3-3-3 0,-1-2-19 15,3-1-13-15,0-2-21 0,-2-1-44 0,2-3-57 16,2 0-83-16,0-4-94 0,0-2 5 0,0-3 7 16</inkml:trace>
  <inkml:trace contextRef="#ctx0" brushRef="#br2" timeOffset="-54373.53">18548 17454 1591 0,'0'0'3'0,"0"0"47"15,0 0 41-15,0 0 19 0,0 0 12 16,0 0-19-16,0 0-20 0,0 0-14 0,0 0 0 16,0 0-5-16,0 0-21 0,0 0-8 0,63 140-13 15,-37-116-16-15,-2 0-4 0,3 0 2 16,-3-2-13-16,1 0 3 0,-2-1-7 0,-2-2-15 0,-2-2-17 16,-6-1-25-16,2-3-34 0,-9-1-50 0,2-3-58 15,-6 0-127-15,4-1-136 0,-6-3-1 16,0 0-60-16</inkml:trace>
  <inkml:trace contextRef="#ctx0" brushRef="#br2" timeOffset="-53834.02">19147 17477 703 0,'0'0'119'0,"0"0"-75"0,0 0 69 16,0 0 53-16,0 0 23 0,0 0-42 16,0 0-54-16,0 0-36 0,0 0-3 0,0 0 17 15,0 0 5-15,0 0 0 0,0 0-24 0,0 0-11 16,-5 70-15-16,0-49-10 0,3 2-3 0,0 2-7 16,-5-3-5-16,7 4-1 0,-2-3 8 15,1 0-14-15,-1-1 12 0,-2 1-13 0,3-2-12 16,-2-2-5-16,-2-1-18 0,3 0-4 0,-1-2-33 15,-2-2-23-15,4-4-69 0,1-2-107 16,0-3-123-16,0-2-19 0,0 0-62 0</inkml:trace>
  <inkml:trace contextRef="#ctx0" brushRef="#br2" timeOffset="-53549.23">19355 17501 1533 0,'0'0'52'0,"0"0"-25"15,0 0 52-15,0 0 31 0,0 0 2 0,0 0-18 16,0 0-31-16,0 0-8 0,0 0-14 0,0 0 2 16,0 0-12-16,-16 121-6 0,16-96-7 0,0-1-9 15,2 0-1-15,0 0-8 0,0-2 7 16,-2 0-12-16,2-2 4 0,-2-2-6 0,0 0-8 15,0 0 0-15,0-3-8 0,-4 2 2 0,2-3-16 16,0-2 0-16,1-1-26 0,-1-2-10 16,-2-2-11-16,2-3-31 0,2 0-37 0,-2-1-67 15,0-2-59-15,1-1-83 0,-2 0 8 0,2 0-95 16,0 0 448-16</inkml:trace>
  <inkml:trace contextRef="#ctx0" brushRef="#br2" timeOffset="-53289.04">19086 17595 1497 0,'0'0'36'16,"0"0"-35"-16,0 0 54 0,0 0 41 0,0 0 51 15,0 0-7-15,0 0-34 0,0 0-26 16,0 0-19-16,0 0-12 0,86 122-7 0,-69-101 0 15,2 2-18-15,1-4 4 0,-3-1-14 0,-2 0-9 16,1-2-6-16,-1-2-4 0,1-3 2 0,-3-1-17 16,3-3 4-16,-3 0-22 0,-2-3-13 15,-2-2-19-15,-2 1-39 0,-2-3-41 0,0 0-86 16,-4 0-136-16,-1 0-123 0,0 0-362 0</inkml:trace>
  <inkml:trace contextRef="#ctx0" brushRef="#br2" timeOffset="-52143.57">17479 16906 590 0,'0'0'100'0,"0"0"-108"15,0 0 38-15,0 0 27 0,0 0 38 16,0 0 1-16,0 0-10 0,0 0-16 0,0 0-23 15,0 0-10-15,0 0-13 0,-23 133-3 0,27-111-10 16,-1-2 1-16,3 1-1 0,-3-1-1 0,2-3 0 16,-2-1 1-16,-1-1 4 0,-1-2-1 0,1-2 12 15,-2-1 6-15,0-2 15 0,0-1 12 16,-3-3 13-16,1-1-2 0,-3 0-1 0,1-3 4 16,2 0-16-16,-5 0-2 0,5-4-14 0,-1-2-15 15,-2-2-6-15,2-4 0 0,-1-2 0 0,-1-4-8 16,3-1 1-16,-2-2-9 0,1-4-1 15,2-1 1-15,1-2-2 0,0-3-2 0,0-1-2 16,2-1 4-16,4 1-4 0,-4 5 5 16,2 3-2-16,0 4 3 0,-1 5-3 0,2 3-1 0,-1 5-1 15,-1 2-10-15,4 3 3 0,0 2-1 16,-2 0 2-16,3 4 6 0,3 3 1 0,-2 3-2 16,2 2 1-16,-1 1 1 0,-1-1-5 0,-1 1 4 15,-3-1-5-15,1 0 1 0,-3 1-1 16,-1-3 2-16,0 0 3 0,-2-1 0 0,0-2 4 15,0-1 6-15,-4 0 2 0,-3 0-2 0,1-2 8 16,-2 0-8-16,-1-1 1 0,0-1 6 0,4-1-5 16,-2-1 8-16,1 0-3 0,2-1-2 0,-2-4-5 15,2-1-6-15,2-1-4 0,1-2-8 0,1 0-3 16,0-3 4-16,0 1-2 0,3-3-1 16,5 0 6-16,-2 0-7 0,2 0 4 0,0-3 7 15,3 1-6-15,0-1 6 0,1 0-4 0,3-4 3 16,-3 0-2-16,1-3 4 0,3-3 4 15,-4 0-9-15,2-1 9 0,-1 1-1 0,-1-1-2 16,-2 3 3-16,-2-1 2 0,-2 0-4 0,1 3 1 16,-5 2 6-16,-1 4-3 0,-1 3 10 15,0 5 5-15,0 3 7 0,-3 2-6 0,-2 4-3 16,-2 0-2-16,-1 0-17 0,-1 9 2 0,1 1-2 16,-1 4-4-16,1 3 0 0,0 3 5 0,1 1-4 15,3 0 3-15,1 3 10 0,2 0-7 0,1 1 4 16,0 0-3-16,3 1-4 0,1 1 0 15,3-2-1-15,-2 1 3 0,3-4-6 0,2-1 2 16,-1-2-2-16,0-2-5 0,2 0-5 0,1-2 0 16,-1-1-14-16,1-1 0 0,1-4-5 0,-3 0-17 15,1-3-6-15,-3-1-23 0,-1-2-17 0,1-2-23 16,0-1-23-16,-4 0-50 0,1 0-77 16,-2-3-65-16,-2-1 13 0,-1 1-124 0</inkml:trace>
  <inkml:trace contextRef="#ctx0" brushRef="#br2" timeOffset="-51946.07">17531 16737 1927 0,'0'0'-95'0,"0"0"55"0,0 0 19 0,0 0 31 15,0 0 41-15,0 0 9 0,0 0-4 0,0 0-18 16,0 0-11-16,0 0 0 0,0 0-16 0,120 29 0 15,-85-29-10-15,3-4-17 0,1 3-21 16,-6-1-37-16,-1 2-57 0,-3 0-87 0,1 2-140 16,-10-1-70-16,-9 2-373 0</inkml:trace>
  <inkml:trace contextRef="#ctx0" brushRef="#br2" timeOffset="-51759.3">18082 16948 1910 0,'0'0'13'0,"0"0"56"0,0 0 45 16,0 0 20-16,0 0-28 0,0 0-50 15,0 0-46-15,0 0-13 0,0 0-5 0,0 0 4 16,0 0 5-16,0 0-10 0,0 0-6 16,0 0-28-16,16 2-44 0,-12-2-73 0,3 0-101 15,1 1-204-15,-4 0-205 0,1-1-18 0</inkml:trace>
  <inkml:trace contextRef="#ctx0" brushRef="#br2" timeOffset="-39033.75">14417 16683 0 0,'0'0'0'0,"0"0"0"0,0 0 0 0,0 0 20 16,0 0 29-16,0 0-17 0,0 0-15 0,0 0 0 15,0 0 4-15,0 0 11 0,0 0 39 16,0 0 51-16,-46 21 47 0,46-21 38 0,0 0 22 16,0 0-18-16,0 0-15 0,0 0-22 0,-3-1-30 15,2-1-14-15,-1-1-16 0,0 1-7 0,0-1-21 16,2 0-8-16,-2 2-17 0,2-2-16 15,0 1-7-15,0 1-12 0,0-1-5 0,0 0-13 0,0-2-3 16,0-1-5-16,2 1-3 0,-1-2 5 16,4 0-3-16,-1-1 3 0,2 1 0 15,0-1 2-15,3 0 1 0,-2 0 2 0,1 0 2 16,1 1-3-16,1-1 1 0,-2 1 1 0,2 1 0 16,0 0-6-16,-1 2 4 0,1-1-7 0,0 2-1 15,-2 1 4-15,0 0-4 0,1 0 4 0,-2 1-2 16,0-2 2-16,1 2-3 0,-2 0 3 0,2 0-1 15,-2 3-3-15,-1 0 2 0,1 3 0 0,-1 0 4 16,1 0-5-16,-1 1 5 0,0 1-6 16,-1 2 0-16,0 0 3 0,0 2 1 0,-4-1 2 15,1 4 1-15,-1-1 5 0,0 2-6 0,0 0 5 16,-1 0-3-16,-4 2-6 0,0-3 2 16,-2 0-3-16,0 2 2 0,-1-1-3 0,0-2 4 15,-2 3-7-15,-1-1 0 0,-1-1 4 0,-1 3-3 16,0-2 4-16,1 2-4 0,-2-2 4 0,0-1-7 15,1 0 9-15,-1-2-2 0,-1-1-8 0,2 1 5 16,2-2-5-16,-2 0 4 0,0 0-3 16,-1-1 6-16,1 0-7 0,-3-1 0 0,3-1 9 15,-2-1-5-15,4-1 8 0,2-3 0 16,1-2 2-16,3 1-1 0,1-2 2 0,2 0-1 16,0 0-5-16,2 0-1 0,0-2-8 0,0 1 1 15,0 1-8-15,0-1 3 0,0 0-7 0,0-1 1 16,0-1 11-16,4 1-1 0,0 0 10 0,1-1-1 15,1 2 3-15,1 0-4 0,1 0 7 0,-1 1-3 16,3 0-6-16,0 0 8 0,1 0-8 16,-1 0 8-16,2 1-1 0,-1 2 4 0,2 1-6 15,-1-1 0-15,3 1 5 0,-2 1-6 0,2 0 5 16,1-1-1-16,2 2-1 0,-3-1 1 0,2 0 7 16,-3-1-6-16,3 0-4 0,-2-2 1 15,1 0-9-15,0 1 8 0,0-2-6 0,0 0 8 16,-1-1-7-16,-1 0-6 0,0 0 10 15,-1 0-8-15,-1 0 5 0,0 0 2 0,-4-2 0 16,2-1-2-16,-2 1 3 0,-2-1-3 0,0-2-10 16,3 0-1-16,-5 2-13 0,0-1-7 0,-1 2-16 15,0 0-21-15,-1 0-34 0,-2 1-40 16,0 1-52-16,0-1-101 0,1-1-113 0,-1 2-16 16,0-1-307-16</inkml:trace>
  <inkml:trace contextRef="#ctx0" brushRef="#br2" timeOffset="-33910.23">16353 16556 0 0,'0'0'0'16,"0"0"14"-16,0 0 40 0,0 0-14 0,0 0 7 16,0 0 22-16,0 0 29 0,0 0 27 0,0 0 20 15,0 0 0-15,0 0 2 0,0 0-3 0,0 0-12 16,0 0-3-16,30-44-23 0,-30 40-9 15,0 1-17-15,1-1-14 0,-1 1-10 0,0-2-9 16,0 2 0-16,0-2-8 0,0 0-3 0,0 1 0 16,0 1-5-16,-1-2-4 0,0 2 0 15,-3-1-6-15,1 1-8 0,1-1 2 0,-3-1-6 16,1 2 2-16,-2-2 0 0,1 2 1 0,2-1-4 16,-5 0 1-16,3 0 5 0,0 0-10 0,-1 0 10 15,1-1-5-15,-2 0-3 0,0 2 3 0,0-1-3 16,-3 1 6-16,0-1-7 0,-1 2 5 0,-1 0-7 15,0 0-2-15,-2 2 3 0,3 0-4 16,-2 0 6-16,1 0-6 0,-1 0 4 0,2 0-2 16,0 2 1-16,1 0 0 0,0 1-4 0,0 0-1 15,1 1 4-15,1 1 2 0,-1 0-5 0,0 1 7 16,2-1-13-16,-2 2 2 0,2 0 8 16,1 1-5-16,-2 0 6 0,2 0-5 0,-1-1 2 15,1 1-1-15,3-1 5 0,-3 1-4 0,3 1-3 16,2 0 1-16,-2 2 0 0,-1-2 4 0,3 0-4 15,1 0 2-15,-1 0-4 0,1 1 1 16,0-1 1-16,0 2 0 0,1-3-3 0,3 3 1 16,-2-1 4-16,1 2-6 0,0-1 9 15,1 2-4-15,0-1-4 0,1 2 6 0,0 0-6 16,1 0 4-16,-2 0-2 0,0-2 0 0,1 0-5 16,-2-1-2-16,3-2-1 0,-2 0-1 0,4-2-1 15,-2 0 4-15,0 0 2 0,2-2-3 0,2 0 6 16,-3-2-5-16,2 0 1 0,1-1 3 0,0-1 0 15,-3 0 4-15,3 1-3 0,-1-2 6 0,1 0-3 16,-1 0-1-16,2 0 5 0,-1 0-5 16,-1 0 4-16,-1 0-3 0,1 0 4 0,-2 0-3 15,3 0 3-15,-2 0 4 0,2-2-7 0,-2 0 4 16,-2 1-4-16,1-3-1 0,-1 2 1 16,0-1 4-16,1-1-3 0,2 1 4 0,-2-2 0 15,0-1-1-15,1 0 2 0,2 1 2 0,-3-2 3 16,1 1-5-16,-2 1 7 0,2-2-2 0,-5 0-3 15,2 0 4-15,-1-2-3 0,-2 0 1 16,1 1 0-16,1 0 4 0,-3 0-5 0,-1 1 2 16,1-1 3-16,-1 1-1 0,0 0 1 15,0 0-1-15,0 0 2 0,0 2-6 0,-1-2 3 16,0 1-3-16,-2 0-4 0,2 1 1 0,-2-1-1 16,1-1 1-16,0 1-1 0,-4-1 6 0,4 2-7 15,-6-1 6-15,5 0-3 0,-2-1-8 16,0 1 2-16,0-1-1 0,0 0 2 0,-3 1-4 0,4-1 3 15,-3 1-2-15,4 0-2 0,-3 2 4 0,3 0-6 16,-1 1-5-16,2 2-6 0,0 0-7 0,1-1-20 16,0 1-12-16,1 1-25 0,-1 0-51 15,-1 0-78-15,0 0-132 0,-2 3-126 0,2 0-215 16,0 1 251-16</inkml:trace>
  <inkml:trace contextRef="#ctx0" brushRef="#br2" timeOffset="-25231.16">14552 18208 0 0,'0'0'0'0,"0"0"0"16,0 0 0-16,0 0 0 0,0 0 0 15,0 0 0-15,0 0 0 0,0 0 76 0,0 0 52 16,0 0 35-16,0 0-8 0,0 0 24 0,-16 18-21 16,16-17-4-16,0-1-32 0,0 0-21 0,0 0-5 15,0 0-25-15,0 0-14 0,0 0-18 16,0 0 13-16,0 0-19 0,0 0 3 0,0 0-19 15,0 0-10-15,0 0-5 0,0 0 11 0,0 0 29 16,1-1-8-16,1-2 27 0,0 1-12 0,1-3-6 16,-1 1-3-16,2-2-6 0,0-2-3 15,1 0-3-15,0-1 29 0,-1 0-30 0,3-2 26 16,-1-1-17-16,-1 0-25 0,3-1 11 0,-2-2-10 16,0-1 25-16,1-4-18 0,2-6 15 0,1-1-26 15,1-5-18-15,-2 6 16 0,-2 2-12 0,0 3 11 16,0 1 4-16,-2 0 4 0,1 0-7 0,-2 2 12 15,3 1-7-15,-3 0-8 0,1 3 3 16,-2 2-6-16,-1 3 3 0,2 1 1 16,-3 0 6-16,1 2-8 0,-1 0 2 0,0-1 2 15,1 3-8-15,-1-1 5 0,0 1-5 0,4 0 3 16,-4-1-4-16,3 1 9 0,-1 0-4 0,0 0-6 16,1 0 3-16,-2 2-4 0,-1 1 5 0,1-1-7 15,-2 1 5-15,0 1-12 0,0-1 3 0,0 1 2 16,0 0-7-16,0 0 1 0,0 0-7 15,0 4 11-15,0 0 5 0,0 3 17 0,0 3 3 16,0 2-8-16,0 3 0 0,0 2-12 0,0 2 7 16,0 1-4-16,0 4 6 0,0 0-3 15,0 1-1-15,0 1 6 0,0-3-6 0,0-1 7 16,0-3 3-16,0-2 12 0,0 4-16 0,0-1 14 16,0 0-12-16,0 3-9 0,0-1 5 0,0 1-4 15,0 0 10-15,0-2-28 0,0-2 29 16,0 1-23-16,0-3 2 0,0 0 19 0,0 0-14 0,0-2 4 15,0-1-12-15,0 0 17 0,0-1-17 16,0-3 23-16,0 0 5 0,0 0-24 16,0-2 7-16,0-1 1 0,0-1 0 0,0-3-18 15,0 1 22-15,0-2-26 0,1 0 13 0,-1-1 13 16,0 1-4-16,0-2-9 0,0 0-20 0,0 0 24 16,0 0-35-16,0 0 16 0,0 0-15 0,0 0-46 15,0 0-4-15,0 0-34 0,0 0-33 0,0 1-59 16,0-1-37-16,0 3-78 0,-1 0-65 15,1 0 71-15,0-1 156 0</inkml:trace>
  <inkml:trace contextRef="#ctx0" brushRef="#br2" timeOffset="-21025.31">16080 18144 0 0,'0'0'0'0,"0"0"0"16,0 0 0-16,0 0 0 0,0 0 0 0,0 0 0 15,0 0 0-15,0 0 0 0,0 0 0 0,0 0 0 16,0 0 52-16,0 0 53 0,0 0 19 16,0 2 13-16,0-2-21 0,0 1 4 0,0 0-42 15,0 0-13-15,0 1 1 0,-3 0-12 0,3 0-10 16,-1 2-19-16,-2-2 2 0,0 2-21 0,1-2 18 16,1 1-4-16,0 0-7 0,-2 0 0 15,2 0 3-15,-1-1-17 0,0 1-6 0,2 0 27 16,-1-1-19-16,0 0 22 0,-1 0-1 0,1 0-7 15,0 1-7-15,1-1 6 0,-3-1 12 0,3 0-24 16,0 2 35-16,0-3-9 0,0 0 4 16,0 0 12-16,0 0-1 0,0 0 3 0,0 0-14 15,0 0 18-15,0 0-26 0,0 0 4 0,0 0 6 16,0 0-1-16,0-3 8 0,0 2-2 16,3-1 11-16,-1 0-31 0,0-2 11 0,0 1-8 15,-1 0-3-15,2-1 6 0,1 0 9 0,-2-1-6 16,0 0-23-16,2-1 30 0,-1 1-35 0,0-1 25 15,4-1 2-15,-5 1-6 0,3-2 5 0,-1 1-4 16,1-1 7-16,0 0-25 0,0 0 12 0,0 0-3 16,-2 0 5-16,3-1 1 0,-3 0 8 15,4-1-19-15,-4 1-15 0,3 1 25 0,-2-1-22 16,1 1 15-16,0-4 16 0,2 0-26 0,-1-2 7 16,1 0 2-16,-2 0-6 0,0 2-2 15,1-2 10-15,-2 1-13 0,3 1 7 0,-3 0 3 16,1-1-4-16,0 0 2 0,0 2-5 0,-1-1 7 15,1 1-7-15,0 0 7 0,-2 0-4 16,3-1-3-16,-4 3 4 0,2-2-4 16,0 2 2-16,-3 0-6 0,2 0 7 0,-1 5-9 0,0-2 4 15,0 4 6-15,-1-1-6 0,-1 1-1 0,0 0-4 16,1 1 7-16,-1 1-8 0,0 0 10 16,0 0 2-16,0 0-9 0,0 0 6 0,0 0-1 15,0 0-2-15,0-1-5 0,0-1 5 0,1-1-3 16,0 0 1-16,0 0 0 0,1 1 3 0,-1 0-7 15,1-2 5-15,0 2 8 0,-1 0-10 0,2-2 9 16,-1 2-5-16,0-1-3 0,0 1 4 16,-2 1-1-16,0-1 3 0,0 2-8 0,1-2 10 15,-1 2-8-15,0-1-2 0,0 1 6 0,0 0-4 16,0 0 2-16,0 0-1 0,0 0 8 0,0 0-10 16,0 1 4-16,0 2-3 0,0-1-3 0,0 3 2 15,-1-1 3-15,0 2 4 16,-2 1-8-16,1 0 8 0,-1 1-8 0,2 1 1 0,0 2 3 15,0-1-3-15,-1 2 0 0,-1-1-3 16,2 0 11-16,-1 2-12 0,1 0 14 0,0 0-2 16,-3 1-10-16,2 0 7 0,0 0-7 0,1-1 4 15,0 1-5-15,-2-2 6 0,2 3-3 0,-2-3-3 16,2-1 4-16,1-2 19 0,-1 0-15 0,0 0 1 16,-1 0 18-16,2 0-39 0,-1 2 28 15,0-1-11-15,-1 0-11 0,2 0 14 0,-1 1-7 16,1 1 10-16,-1-2-16 0,1 0 15 0,0 0-13 15,0 1-3-15,-1-1 13 0,0 1-7 0,-1-1-2 16,-1 0 1-16,0-1 19 0,2 2-24 16,1-2 21-16,-1 0-12 0,0-1-1 0,-1 1 0 15,1-1 8-15,1-1 11 0,-1 2-30 0,1-1 32 16,0-1-38-16,-2 0 13 0,2 0 5 0,0-1-5 16,-1 1 10-16,1 0-14 0,-1-1 28 0,1 0-23 15,0-2 19-15,-1 2-12 0,0-1-5 0,-1-1 0 16,1 0-12-16,-1 1 32 0,2-1-13 15,-1-2 13-15,1 0-17 0,0 1-7 0,-1-2-16 16,1 0 15-16,0-1 3 0,0 1-24 16,0-1 42-16,0 0-52 0,0 0 21 0,0 0-20 15,0 0-49-15,-1 0 6 0,1 0-21 0,0 1-1 16,0 0-38-16,0 1-28 0,0 0-85 0,-1 0-97 16,1 2-29-16,0-1 20 0,0 0 239 0</inkml:trace>
  <inkml:trace contextRef="#ctx0" brushRef="#br3" timeOffset="10917.79">16472 16239 118 0,'0'0'4'15,"0"0"-2"-15,0 0 3 0,0 0 2 16,0 0 8-16,0 0 5 0,0 0 6 0,0 0 2 16,0 0-1-16,0 0-2 0,0 0-2 0,0 0-3 15,-38-60 1-15,32 56 1 0,1-1-2 0,-4 1 4 16,4 0 1-16,-1-1 4 0,-1 0 2 0,2 1 3 15,-3-1-3-15,3 0-8 0,-1 0-7 16,-2-1-7-16,2 2-4 0,-1-2-1 0,-1 0-3 16,0 1-3-16,-1 1-2 0,0-1-3 0,-1 2-4 15,-1-1-5-15,0 1 0 0,-3 0-6 0,-2 2 2 16,1 0 3-16,-5 1 5 0,0 0 0 16,2 0 2-16,0 0 0 0,0 0-11 0,1 0 2 15,2 0-3-15,-1 2-4 0,-2 1-4 0,5-2 0 16,-1 1-5-16,-1-1 8 0,3 1 6 15,-2-1 3-15,4 0 6 0,0 0-8 0,1 0-7 16,2 0-20-16,0 2-54 0,4-2 101 0</inkml:trace>
  <inkml:trace contextRef="#ctx0" brushRef="#br3" timeOffset="12692.21">15803 16362 23 0,'0'0'77'0,"0"0"-33"0,0 0-20 0,0 0-13 16,0 0-1-16,0 0-1 0,0 0 5 16,0 0 0-16,-49 122-3 0,48-111 2 0,-3 2-8 15,2-2 0-15,-3 0-6 0,1 0 0 0,3 1-9 16,-2-3-4-16,1 1 3 0,1-2-8 16,-1 1 7-16,1-1-4 0,0 1 0 0,-1-1 0 15,0 1-2-15,1 1 0 0,-3 0-13 0,0-1-16 16,0 1 17-16,-2 0 30 0,1 0 0 0,-1 1 0 15,1-1 0-15,-1 0 0 0,2 0 0 16,-3 1 0-16,3 0 0 0,-2 0 0 0,1 0 0 16,-3-1 13-16,1 0 34 0,1-1-14 15,-3 0-13-15,0-1 7 0,1-1-1 0,-1 0 7 16,0 0 19-16,0-1 18 0,2-1 22 0,-1 1 17 16,0 1 6-16,-2-1-3 0,2 1-6 0,1-2-14 15,-2 1-5-15,2 0-13 0,-2 1-7 0,0 1-11 16,0 0-20-16,2-1-10 0,-1 0-14 0,1 0-6 15,-4-2-2-15,3 2 0 0,0 0-6 0,-4 1 2 16,2 2 4-16,-1-3-9 0,0 0 5 16,0-2-10-16,1 0-13 0,-1-2-8 0,2 0-12 15,0 0-1-15,-1 0-7 0,2-2 2 0,-1 2 1 16,-5-1-6-16,7 0-6 0,-3 2-17 0,-1-2-19 16,1 1-4-16,-1 0 7 0,0-2 13 15,3 2 16-15,0-2 13 0,2 1-2 0,-3-1 8 16,3 0 9-16,0 1 7 0,-3-1 14 15,3-1 14-15,-2 0 2 0,1 0 1 0,-3 0 5 16,-1 0 1-16,5 0 2 0,-3 0 8 0,0 0 8 16,0 0-4-16,2 0 15 0,-2 1-3 0,2 0 9 15,-2-1 5-15,0 2 1 0,2 0 2 0,-3 0-8 16,0 0 4-16,0 1-10 0,0-1 1 16,3 2 0-16,-4 1-13 0,4-2-1 0,-3 2-14 15,3-1-8-15,-2 1-4 0,-2 0 2 0,3-1-6 16,-1 1-2-16,1 0 1 0,-2-1-8 0,2 0 6 15,-1 1-5-15,0-2 4 0,0 2-5 16,0 0 4-16,-1-1 1 0,-2 2-6 0,-1 1 2 16,0 0-1-16,0 0 7 0,0 1 0 0,1-1 7 15,0 1-6-15,0-1-2 0,-2 0 10 0,1 1-8 16,-2 0 6-16,3-1-2 0,-3-1 4 0,2 1-1 16,0-1 2-16,1 0 4 0,0-1-4 15,1-1 2-15,-2 1-1 0,1 0 3 16,1-1-5-16,-4 1 4 0,0 1-1 0,0-1-5 0,-1 1 1 15,-1 1 0-15,0 1-4 0,-2 2-1 16,2-2 5-16,0 2-6 0,0-3 5 0,-1 0 4 16,2 0-9-16,0-1 5 0,-1 0-2 0,3 0 2 15,-4-2-3-15,5 2 4 0,-1-1-3 0,0-2-1 16,2 1 8-16,-1-1-4 0,2 0 1 16,0 1-1-16,1-1 7 0,1 0-6 0,1-1 6 15,1-1 1-15,2 0-6 0,0 0 3 0,1-1 0 16,0 2-2-16,2-2-9 0,0 0 4 0,0 0-9 15,-1 1-16-15,1-1-1 0,-2 2-16 0,1 0-3 16,-3 2 15-16,1 2 6 0,-2-1 7 0,-2 2 12 16,-1 3-1-16,0-3-1 0,-2 4 7 15,1-1-2-15,-3 1 1 0,2-1-2 0,0 1 10 16,-1 1-5-16,1-2 5 0,-2 1 14 0,2-1-4 16,1 0 7-16,-3-3 8 0,1 0 9 0,0 0 6 15,0-1 16-15,3-2 9 0,0 0-5 16,2-1 11-16,-1 1-3 0,1-1-8 15,2 2-8-15,-1 0-10 0,-2-1-16 0,4 3-3 16,-4 1 4-16,1 1-10 0,-1 1 5 0,2-1-13 16,0-1-5-16,0-2-12 0,1 1 0 0,1 0 4 15,0 0-9-15,-1-1 10 0,3 1-2 0,-2-1-4 16,3 1-5-16,-3 0 7 0,2 0-8 0,0 0-1 16,0 2 10-16,0-2-10 0,1 1 2 15,0 0-2-15,0 0 3 0,-1 1 0 0,0 1 9 16,1 2 2-16,-2 1-7 0,1-2 1 0,2 1-6 15,-1 1-1-15,0-1-6 0,0 1 5 0,2 1-11 16,0-1 6-16,0 1 8 0,0-1-4 0,2-2 21 16,-1-1-17-16,1 2 19 0,0 1-20 15,0 1 2-15,2 1 9 0,-1-1-28 0,3 2 14 16,0 0-13-16,1-2-4 0,-1 0 0 0,2 0 9 16,0-2-13-16,3-1 8 0,-2 0 10 0,3 1-2 15,-1-2 3-15,2 3-7 0,-1-2 19 0,0-1-22 16,-2-1 26-16,2 2 2 0,0 0-24 15,-2-2 25-15,1 3-14 0,-2-2 6 16,-1 0-9-16,2 2 10 0,-3 1-17 0,-1-2 3 16,0 1 23-16,2 0-18 0,-2 0 13 0,-1-1-13 15,0 0 6-15,1-1-12 0,0-1 16 0,1 0 5 16,1-1-20-16,0-1 17 0,-1 2-12 0,2-4 7 16,-1 1-7-16,1-1 13 0,0 1-17 15,-1 0 0-15,0 1 27 0,1-1-35 0,1 0 34 16,-2 1-20-16,2-2-2 0,0 0 3 0,-1 0-1 15,0 1 17-15,1 0-22 0,-1-1 13 0,-1 0-11 16,2 1-4-16,0 0-11 0,0 0 11 0,2 0-17 16,-1-1 8-16,-1 0 29 0,2 0-17 0,-1 0 21 15,-3-1-19-15,1 0 9 0,-2-2 17 16,-3 0-15-16,4 1 32 0,-2-1-29 0,0 1 3 16,7 1 15-16,-6-1-28 0,-1-1 13 0,9 4-9 15,-7-4-12-15,6 3 5 0,0-1 17 0,-2-1-19 16,2 2 19-16,-2-1-6 0,1 0-2 15,-1 0-2-15,1 0 7 0,0 1 5 0,0 0-26 16,2-2 26-16,-3 2-24 0,-1-2 11 16,4 1-4-16,-2-2 8 0,0 1-10 0,-1-2-11 15,3 2 36-15,-4-2-37 0,1 0 33 0,1-1-2 16,-2 0-19-16,3 0 13 0,-3 0-7 0,-6 0 6 16,10-4-11-16,-8 2 18 0,1 0-24 0,10-5 4 15,-4 1 5-15,5-3-26 0,4-2-12 16,-6 1-2-16,-1-1-14 0,1 1 22 0,1-2 32 15,-4 0-13-15,3 0 14 0,-5-1-39 0,4 0 20 16,-3-1 24-16,2 0 0 0,-3 0 0 0,-1 0 0 16,1 2 0-16,-4-2 0 0,0 3 0 15,1 2 0-15,-3 0 0 0,-1 1 0 0,0 1 0 16,-1-1 0-16,2 0 0 0,-4 0 0 0,4-1 0 16,-2 0 0-16,1-2 0 0,-1 1 0 0,2-2 0 15,-2-1 0-15,3 1 0 0,0-3 0 0,-1 1 0 16,3-1 0-16,0 0 0 0,0 0 0 15,1 0 0-15,3 1 0 0,-2 0 0 16,-1 0 0-16,2-2 0 0,-2 1 0 0,2 0 0 16,0 0 0-16,-2-1 0 0,1 2 0 0,0-4 0 15,-3 6 0-15,-3 3 0 0</inkml:trace>
  <inkml:trace contextRef="#ctx0" brushRef="#br3" timeOffset="13413.84">15478 17756 0 0,'0'0'0'16,"0"0"5"-16,0 0 113 0,0 0 35 0,0 0 9 16,0 0-7-16,0 0-16 0,0 0-7 0,0 0-24 15,0 0-10-15,0 0-7 0,0 0-14 16,0 0-7-16,93-120-20 0,-80 110-5 0,3 1-18 16,-4 2-2-16,4 0-5 0,-2 1-10 0,4 0-2 15,-2-1-5-15,2 0 0 0,2 0-6 0,0-1 1 16,1 1-11-16,0-1 0 0,-1-1 0 15,4 1-11-15,0 0-3 0,-3 0-14 0,5 0 3 16,-2 0-4-16,-2 0 10 0,0 1 6 16,-2-1-8-16,2 1 11 0,-5-1 2 0,2 1 9 15,-2 2 3-15,-3-1 10 0,1 0-5 0,-4 1 2 16,1 0 8-16,-3 0-3 0,0 0 7 0,0 1-5 16,-2-2 2-16,2 0-4 0,1 0 3 0,0 2 4 15,0 1-6-15,-1-2 6 0,-1 0-4 0,3 2 5 16,-2-1-1-16,1 1 10 0,1 2-5 15,-1-2 0-15,0 3 1 0,2 0-10 0,-1 0 3 16,0 0-5-16,4 0 7 0,-1-1-1 16,-1-1 7-16,1 0 3 0,2-1-7 0,-4 1 0 0,4 0-6 15,-4-1 1-15,-1 0-7 0,3-1 6 0,-3 1-6 16,4-1 1-16,-5-2 3 0,1 1 2 16,3-2 3-16,-3 0-3 0,3-2 5 0,-2-1-11 15,1-1 5-15,3 1 0 0,-4 0-8 16,3-3 7-16,-1 0-5 0,2-1 0 0,-2 0 2 15,0 0 3-15,-1 0-8 0,2-1 3 0,-4 1 4 16,-1 0-10-16,1-1 9 0,-2 1-4 0,0 0 5 16,0 1-1-16,-2-1 5 0,0 2-2 15,0 0-4-15,-1-1 5 0,-2 1-2 0,0-4 1 16,-1 4 1-16,-3-2 8 0,0 2-9 0,0-2 4 16,-4 0 3-16,0 0-7 0,-4-1 8 0,2 0-3 15,0 2 2-15,-2-2 1 0,-3 2-1 0,3-1 3 16,-2 1-3-16,0 0 1 0,2 0 0 0,-1 0 3 15,-2 0-3-15,2 1 9 0,1-1-7 16,-2-1 4-16,1 2 3 0,0 0-4 0,0 1 4 16,1-1 0-16,0 2 0 0,2 0-6 0,-3 0 2 15,0 0-8-15,-1 2 0 0,2-1 4 0,-5 1-8 16,1 1 5-16,-5 0-4 0,2 0-5 16,-5 0-4-16,0 0-7 0,-4 0-2 0,2 0-1 15,-3 0-1-15,4 1-4 0,-3-1-5 0,0 1-18 16,5 0-11-16,1-1-22 0,1 0-30 15,1 2-38-15,4-1-86 0,5 2-81 0,3 2-36 0,2 1-291 16</inkml:trace>
  <inkml:trace contextRef="#ctx0" brushRef="#br3" timeOffset="15058.8">15226 18564 0 0,'0'0'0'0,"0"0"0"0,0 0 0 0,0 0 0 16,0 0 0-16,0 0 0 0,0 0 0 0,0 0 36 15,0 0 62-15,0 0-50 0,0 0-3 0,0 0-16 16,0 0 20-16,0 0-4 0,-42 23 7 16,37-18-26-16,5-5-21 0,0 0 2 0,0 0-17 15,-1 5-5-15,1 1 0 0,-2 0 19 0,2 0-14 16,0-6 24-16,0 0-4 0,0 0-21 0,2 4 6 16,4 2 7-16,1-1 10 0,-1 0-23 0,1-5 28 15,-1 0-37-15,0 0-6 0,8 0 12 16,-5-4-17-16,3-4 5 0,2-5-26 0,-4 0 17 15,-5-1-22-15,-2-2 22 0,-3 1 8 16,-1 3 0-16,-6 1 10 0,-3 0 4 0,-2 3 24 16,-2 0-27-16,0 2 27 0,-3-1-12 0,-1 2-25 15,-1 1 24-15,0 1-11 0,0-1 7 0,-2 2 6 16,2-2 0-16,-1 2 0 0,0 0 27 0,4-2-5 16,1 1-16-16,2-1 14 0,2 0 4 15,1 1 28-15,3 1-11 0,1 0 18 0,1-1-36 16,2 2-31-16,2 1-9 0,0 0-15 0,1 0 6 15,0 0 34-15,0 0 46 0,0 0-8 16,2 1 32-16,1 3-20 0,2-1-34 0,0 2 13 16,-2 3-1-16,4-2 17 0,-2 2-13 0,1 0 21 15,2 1-35-15,0 0-17 0,-3-2 5 0,0-2-24 16,-3-2 32-16,2 3-8 0,4 0 19 0,-2 0-20 16,5 6-16-16,-5-5-2 0,2-1-13 15,7 8 2-15,-8-6 5 0,9 5 5 0,-1 0-19 16,1-1 24-16,-2 1-28 0,5 0 0 0,1 1 27 15,0 0-19-15,6 3 14 0,-1-3 7 16,6 2 19-16,-2-5-18 0,0 2 36 0,3-1-12 16,1-1-39-16,5-1 25 0,0 1-26 0,3-1 5 15,3 1-2-15,2-2 16 0,0 0-13 16,5 1 11-16,-1 0 4 0,2-2-8 0,4 1-15 0,-1-1-10 16,4 1 25-16,-5 0-36 0,5-1 49 15,0 0 54-15,-1 2-30 0,0-2 26 0,1 1-15 16,0-2-40-16,0 0-7 0,-2-2 29 0,2 0-41 15,-2 0-13-15,-2-3 37 0,5 0-17 0,-4 0 38 16,1-2 15-16,-1 0-3 0,0 0-23 16,-1-4 13-16,1-1-7 0,-1 0-12 0,-1-2 12 15,-2 0 4-15,0-1-11 0,-1 0-13 0,-1 0 23 16,-1-2-45-16,-4 1-25 0,4 0 9 16,-6 0-13-16,2 0 24 0,-2 1 31 0,-3 0 13 0,-1-2-25 15,-3 2 14-15,3 0 2 0,-3-1-9 16,-2 0 16-16,0 1-9 0,0-3-11 0,-2 2 0 15,-2-1 18-15,0 1-24 0,0-2 23 16,-5 1-6-16,3-2-10 0,-4 2 6 0,2-1-12 16,-6 4 24-16,1-4-36 0,-6 4 36 0,3-2-9 15,2 0-23-15,-1 1 21 0,-5 0-20 0,4 0 4 16,-3 1-19-16,-1 1 18 0,-2 2-18 16,-5 1 5-16,6-3 14 0,-4 4-16 0,-1-1 1 15,6-3 1-15,-5 3-2 0,-2 1-26 0,8-3 14 16,-7 4-27-16,-1-2-30 0,7-1 4 0,-7 1-36 15,-2 1-20-15,3 1 12 0,-2-1 39 0,0-1-15 16,2 1 35-16,-1 0 48 0,-7 2 24 16,0 0 0-16,0 0 0 0</inkml:trace>
  <inkml:trace contextRef="#ctx0" brushRef="#br3" timeOffset="15342.63">18230 18552 0 0,'0'0'0'0,"0"0"0"0,0 0 3 0,0 0 81 15,0 0 12-15,0 0-41 0,0 0 11 0,0 0-9 16,0 0 21-16,0 0-21 0,0 0 6 0,0 0 3 16,0 0-29-16,50-15 8 0,-27 15-17 15,-1 0-4-15,7 0-17 0,0 1 22 0,0 2-34 16,0 0 8-16,1 1 15 0,-8-2-23 0,-1 2 15 16,-7-2-14-16,2 1 18 0,-3 1-28 15,3-1 25-15,-1 2 2 0,-4 0-20 0,4-1 44 0,-11-1-10 16,3 0 14-16,-3 3-1 0,4 3 4 15,-1-2-19-15,-2 5-10 0,-5-5 8 0,0-1-21 16,-1 8 6-16,-6-6-16 0,-5 4 4 0,1 1-26 16,-2-3 16-16,-2 0-17 0,2 0-57 15,-4-1-14-15,4 0-100 0,-1 1-31 0,7-6-31 16,-7 7 149-16,7-5 115 0,-1-1 0 0</inkml:trace>
  <inkml:trace contextRef="#ctx0" brushRef="#br3" timeOffset="17138.13">18956 18625 0 0,'0'0'0'0,"0"0"0"15,0 0 0-15,0 0 0 0,0 0 94 0,0 0 26 16,0 0-10-16,0 0-24 0,0 0-34 0,0 0 9 16,0 0-14-16,0 0-30 0,0 0 36 15,0 0-29-15,70-106 30 0,-61 88 12 0,2 0-4 0,-2 0-17 16,-1 0-20-16,1-2 11 0,-4 1-15 15,2 0 35-15,-4 0 1 0,1 3 12 0,-3-2 2 16,-1 4 17-16,0 1-5 0,0 3-21 0,-6 2 5 16,3 1-27-16,-5 4 2 0,-1-1-22 0,4 3 7 15,-3 1-36-15,0 0-14 0,-2 1 28 0,2 5-24 16,3 1 21-16,-3 0 0 0,0 1 1 16,3 2 5-16,-1 1 0 0,3 1-3 0,1 1-29 15,-2 2 5-15,3 1 4 0,1 1 13 16,0 2 2-16,0-1 9 0,0 1-21 0,6 0-7 15,-4-5 19-15,-1-5-24 0,5 2 22 0,-4-4-4 16,0 0-4-16,5 5-9 0,-3-5 6 0,-2-1-2 16,8 5-28-16,-2-6 38 0,-2-1-26 0,7 5 23 15,4-7 16-15,3-1-1 0,5-1-7 16,2-2-13-16,-3-8 27 0,-2-5-20 0,-2-2 27 16,-1-1 7-16,-8-3-5 0,-1 2-1 0,0-3 11 15,-3 1-11-15,-4 2-24 0,2-1 21 16,-3 2-22-16,0 3 21 0,-2 1-4 0,0 2 17 15,0 2-7-15,0 3-15 0,0 2 26 0,0 1-49 16,0 3 2-16,0 1-19 0,0 0-12 0,0 0 7 16,0 6 18-16,1 1 12 0,0 1-15 0,4 3 24 15,-3 0-23-15,0 2 14 0,3-1 3 0,-1 2 3 16,2-1-10-16,-1 0-12 0,4-2 17 0,-1-1-30 16,1 2 26-16,-1-4 2 15,4-1-3-15,-1-1-3 0,1-3 8 0,-1 0-8 0,0-3-5 16,5 0 31-16,-2 0-25 0,0-5 17 15,2-1-4-15,-2-2-2 0,3-2 3 0,0-1 4 16,-3-2 17-16,3 0-20 0,-2-2 20 0,2 1-16 16,-5 1 2-16,1 1 4 0,-3 2 10 0,-1-1 3 15,0 4-15-15,-3 0 32 0,-3 4-13 16,-1-1 26-16,-1 3-12 0,-1 1-15 0,0 0-19 16,0 0-10-16,0 1 13 0,0 4-13 0,0 1 16 15,0 2-24-15,0 0 11 0,0 2-8 0,0 1 5 16,0 1 6-16,0 2-25 0,0-1 27 0,0 0-24 15,5-2 3-15,-2 0-5 0,4-1 3 16,-1-2-12-16,3-1 12 0,0-2 23 0,2-1-25 16,-1-2 30-16,3-2 0 0,1 0-3 0,-1-1-5 15,0-5 14-15,3-2-12 0,1-1-8 16,-4-3 35-16,-1 1-30 0,0-3 7 0,0 0 13 16,-3-1 0-16,-1-1-4 0,-1 0 18 0,-4-1-4 15,-1-1-23-15,-2 1 23 0,0 0-14 0,-2 1-5 16,-2-1-10-16,-5 2 6 0,-2 0-30 15,-2 1 8-15,-2 1 26 0,-3 4-22 0,-2 0 20 16,0 3-13-16,-1 1 2 0,-1 2-14 16,1 3 7-16,0 0 24 0,1 2-22 0,2 4 18 15,4 1-13-15,2 2-22 0,1 0-8 0,5 0 2 0,3 1-7 16,3-1 0-16,0 0 25 0,4-1-15 16,4 1 10-16,4-3-5 0,-1 0 11 0,6-2-14 15,-2 0 27-15,5-2 10 0,0-2-32 0,-1 0 32 16,1 0-26-16,-1 0-2 0,1-3 6 0,0-2 7 15,-5-1-14-15,3 0 10 0,-1 0 29 0,-2-2-25 16,1 0 24-16,-3 0-13 0,2-2-5 16,-2 2 2-16,-3 1 5 0,-2 1 10 0,-2 1-25 15,2 1 15-15,-6 0-19 0,3 2-8 0,-2 1 0 16,-2-1 18-16,0 2-28 0,3 0 13 16,-2 0 24-16,1 0-33 0,-3 2 35 0,6 1-17 15,-3 1-1-15,0 0-9 0,3 2 12 0,-3 0 14 16,3 3-27-16,-2 0 29 0,3 0-21 0,-3 2-8 15,3 0 4-15,-3 0-2 0,2 0-14 16,-2 0 9-16,4 0 24 0,-2-2-22 16,-1-1 27-16,3 1-18 0,1-4 0 0,-2-1-4 0,4-1 10 15,0-3 19-15,0 0-26 0,0 0 32 0,2-6-29 16,2-1 4-16,-2-1 6 0,0-2-7 16,-3-1 0-16,4-3-4 0,-1 0 22 0,-1 1-20 15,-2-2 21-15,2-1-10 0,-2-1-3 0,0 1-4 16,0-1 3-16,0 1 9 0,-2 0-14 0,-2 1 23 15,1 1-14-15,-2 1-1 0,-1 3 6 16,-2 4 9-16,-1 0-1 0,1 2 2 0,-2 3 15 16,0 1-37-16,0 0 17 0,0 6-21 0,0 1-3 15,0 3 8-15,0 1-2 0,-2 3 13 0,1 0-21 16,0 1 14-16,1-1-18 0,0 0 5 0,0-1-2 16,0-2 2-16,0-1-19 0,4-1-20 15,1-1-12-15,2-2-69 0,-1-1-59 0,6-4-120 16,0-1-136-16,-5 0-350 0,1 0 727 0</inkml:trace>
  <inkml:trace contextRef="#ctx0" brushRef="#br3" timeOffset="17291.71">20347 17845 2409 0,'0'0'-81'0,"0"0"82"0,0 0 26 16,0 0 77-16,0 0-10 0,0 0-57 0,0 0-53 15,0 0-29-15,0 0-40 0,0 0-108 0,0 0-133 16,0 0-249-16,0 0-560 0</inkml:trace>
  <inkml:trace contextRef="#ctx0" brushRef="#br3" timeOffset="18158.57">20943 18282 339 0,'0'0'28'15,"0"0"51"-15,0 0 92 0,0 0 8 0,0 0-13 16,0 0-10-16,0 0-44 0,0 0-11 0,0 0-16 15,0 0-4-15,0 0-19 0,0 0 15 16,-74-123 11-16,64 116-21 0,0 2-3 0,0 2-7 16,0 1-23-16,-3 2-36 0,1 0 10 0,1 3-30 15,0 3 19-15,1 2 9 0,-1 2-1 16,1 3-9-16,1 0-22 0,0 2 28 0,3 3-33 0,0-1 34 16,3 0-2-16,-1 1-14 0,2-2 5 0,2 0 1 15,0-2 4-15,0-2-15 0,6 0 21 16,-2-2-24-16,4-2 13 0,1-1 3 0,-1-1 6 15,0-2-1-15,2-1-12 0,0-3 27 0,0 0-22 16,3-3 24-16,-2-3 5 0,1-6-3 0,1 0-2 16,0-5 7-16,2-1-3 0,-3-4-31 15,4-1 27-15,-3-1-29 0,-4-3 18 0,3 0 13 16,-4-2-3-16,-3-1 1 0,1-8-20 0,-4-6 12 16,-2-3-27-16,0 0 15 0,0 8 3 0,-5 10-5 15,-2 8 20-15,-1 6-4 0,1 6 7 0,-1 4-7 16,1 3-2-16,-1 2-12 0,0 4-7 15,0 7 3-15,-1 3-4 0,3 1 6 0,2 1 0 16,-2 2 13-16,4 2-20 0,0 3 7 16,2 4 7-16,0 0-12 0,0 3 10 0,2 1 5 15,5 0-15-15,-1 0-10 0,5-1 17 0,1-1-20 16,2-2 2-16,-2-4 9 0,5 0-2 0,-1-4-8 16,2-3 23-16,1-3-8 0,0-4-23 0,3-1 23 15,-1-3-30-15,-1-5 17 0,0 0 11 16,0-1 3-16,-1-6 8 0,-3-1-17 0,-1-3 23 15,-2-1-18-15,-3-2 10 0,0-2 18 0,-2-1-6 16,-3 1 1-16,-1-3 5 0,-2 0 4 0,-1 0-19 16,-1 1 17-16,0-1-17 0,0 3 20 0,-4 2 5 15,-1 2 18-15,0 3 11 0,-2 4-36 16,1 2 13-16,0 3-36 0,-2 4-2 0,0 6-1 16,2 5 0-16,-1 2-2 0,1 3 8 0,1 3 10 15,0 2-28-15,3 2 22 0,0-1-19 0,2 2-16 16,0-2-1-16,2 1-27 15,5-3-66-15,-1-2-100 0,4-2-162 0,-2-5-126 16,-1-8-113-16</inkml:trace>
  <inkml:trace contextRef="#ctx0" brushRef="#br3" timeOffset="19625.64">21927 18289 601 0,'0'0'-16'0,"0"0"47"0,0 0 67 16,0 0 65-16,0 0 21 0,0 0-13 0,0 0-19 16,0 0-77-16,0 0 5 0,0 0-24 0,-127-46-14 15,117 46-9-15,0 4-10 0,-2 0 10 0,7 4-34 16,-2 1 24-16,1 2-24 0,1 1-12 16,0 3 8-16,4 1-4 0,1 2-7 0,0 0 8 15,0 0 20-15,6 1-22 0,0 1 26 0,3-4-22 16,1 0-5-16,2-1-6 0,-3-5 9 15,-2-4 16-15,3 0-26 0,-2-1 40 16,4 1-43-16,0 0 9 0,5-3 21 0,6 2-23 16,3-3 11-16,6-1-8 0,-2-1 16 0,0 0-9 0,-4-6 23 15,0-2-3-15,-2-2-12 0,-2-2 17 16,-5-2-12-16,3-1 15 0,-2-3-23 0,-3-1-4 16,3-1-2-16,-5-2-10 0,3-1 8 0,-3-1 9 15,-1-2-14-15,2 0 3 0,-2 0 26 0,0 0-31 16,-1-1 37-16,-1 2-15 0,-2-1-21 15,-3 2 21-15,1 1-9 0,-3 5 23 0,0 2-5 16,-3 3 14-16,0 3-7 0,0 5-14 0,-4 2-4 16,-2 3-7-16,-2 2-14 0,-2 6 8 0,0 2 24 15,-1 5-19-15,-3 2 23 0,3 2-16 0,-1 2-7 16,0 1 2-16,3 2 5 0,1-1 11 16,2 1-24-16,1-2 25 0,2 0-33 0,1 2 7 15,-1-2 15-15,3 0-12 0,0-1 2 0,0 0-10 16,0 0 13-16,5-3-22 0,-1 0 25 15,2 0-8-15,2-2-13 0,-1-2 5 0,1-5-3 16,0-1 6-16,3-1-11 0,1-1 18 0,6 1-29 16,1-4 12-16,1-2-3 0,1-1 5 0,0 0 2 15,2-4-5-15,-2-3 28 0,-1-4-26 16,0 1 29-16,-4-3 2 0,-1 0-19 0,-1-1 9 16,-1-2 0-16,-3 1 6 0,-2 0-5 0,-2-2 22 15,-2 3-19-15,-1-2 4 0,-3 0 17 0,0 1-1 16,0 3 0-16,-2 0-11 0,-3 3 14 15,-4 2-24-15,1 3 17 0,-4 0-5 0,0 3-15 16,1 1 5-16,-3 2 1 0,2 5 9 0,0 2-18 16,0 2 17-16,2 0-30 0,2 2-1 0,0 2 12 15,3 0-7-15,1 0 5 0,3 1-9 0,1 0 14 16,0-1-28-16,1-1 27 0,4 0-5 0,4-3-9 16,-2 0 5-16,2-2-1 0,1-1 5 15,1-3-35-15,-1-1 29 0,2-2-27 0,0-2 23 16,-1 0 22-16,4 0 4 0,-3-5-6 0,2-1-27 15,-4-1 23-15,1-1-24 0,-1 0 35 16,-1 1 15-16,-2-1-17 0,-1 1 6 0,1 1-7 16,-5 0-6-16,2 1-8 0,0 0 21 0,-3 1-22 15,0-1 8-15,2 1 6 0,-2 2-4 0,0 0-2 16,-1-1-26-16,1 3 22 0,-1 0-40 16,0 0 26-16,0 2 21 0,2 1-7 0,-2 2 16 15,1 1 3-15,2-1-12 0,-1 2-21 0,0 0 22 16,1 0-27-16,1 1 12 0,1-1 15 0,-3-1-12 15,4-2 6-15,-1 0-15 0,4-2 18 16,-3-1-24-16,0-1 31 0,2 0 9 0,2 0-25 16,0-3 25-16,0-2-6 0,2-2 6 0,1-1-25 15,-1 0 30-15,2-3-42 0,1 2 13 16,0-4 26-16,2 2-19 0,-2 1 14 0,1 1-23 0,-2 0 16 16,0 3-24-16,2 0 21 0,-5 2 11 15,4 1-15-15,-4 1 9 0,-1 2-5 0,-1 0-5 16,-2 0-20-16,1 0 23 0,-4 2-30 0,0 2 26 15,-2-1 20-15,-2 1-7 0,0 0 9 16,0 0-31-16,0 1 28 0,0 0-29 16,-1-1 38-16,-3 3 7 0,-1-1-23 0,2 0 12 0,-2-1-15 15,2-1 4-15,-2 1-16 0,0-2 19 16,1 0-23-16,2-1 3 0,-1-1-3 0,2-1-11 16,1 0 6-16,0 0-6 0,0-4 26 0,5-3-18 15,0-2 26-15,5-1 3 0,-3-3-15 0,3 0 14 16,3-2-4-16,-2 1-9 0,0-1-16 0,0 2 22 15,-1 2-29-15,-1 1 22 0,0 2 13 0,-4 3-13 16,0 1 14-16,-3 2-15 0,1 1 19 16,-2 1 0-16,1 0 23 0,-1 1-4 0,1 2-3 15,-2 2-9-15,0 1-14 0,2 1-6 0,1-2-22 16,-1 2 19-16,1-1-25 0,-1-1 5 0,3-1-5 16,0-1-38-16,2 0-45 0,1-3-69 0,0 0-72 15,-1 0-102-15,2-1-33 0,-1-3 48 16,-4 2 202-16</inkml:trace>
  <inkml:trace contextRef="#ctx0" brushRef="#br3" timeOffset="19755.43">23198 18238 0 0,'0'0'187'0,"0"0"66"0,0 0 42 15,0 0 18-15,0 0-46 0,0 0-25 0,0 0-56 16,0 0-73-16,0 0-49 0,0 0-11 0,0 0-42 16,0 0-23-16,0 0-26 0,-80-89-29 15,80 89-27-15,0 0-46 0,3 0-85 0,2 0-159 16,0 2-61-16,-3-1-134 0</inkml:trace>
  <inkml:trace contextRef="#ctx0" brushRef="#br3" timeOffset="20378.72">23348 18406 0 0,'0'0'0'0,"0"0"0"0,0 0 0 0,0 0 82 15,0 0 60-15,0 0 4 0,0 0-41 16,0 0 3-16,0 0-31 0,0 0-17 0,0 0-13 0,0 0-31 16,0 0-22-16,0 0 4 0,-85 5 58 0,85-5 11 15,5 0 51-15,0-2-4 0,4-4-23 16,3-1-23-16,-2-4-23 0,2 0-7 0,5-4-28 15,-5-1 15-15,6-1-18 0,-2-4-2 0,-1 0 0 16,-3-1 2-16,0 1-15 0,-2-1-1 16,-2-2 28-16,1 3-29 0,-4-1 22 0,-4 1-14 15,-1 0-9-15,0 3 3 0,-1 2 14 0,-4 3 20 16,-5 3-24-16,2 4 16 0,-2 3-30 0,1 3-9 16,-3 2 11-16,2 8-3 0,-2 6 16 0,3 2-1 15,-1 5 15-15,-2 4-14 0,3 3 6 16,3 4-10-16,1 0-11 0,2 3-2 0,1 1 7 15,2 3 15-15,0-4-31 0,0-8 35 16,3 0-40-16,-1-11 9 0,-1 2 14 0,0 1-12 16,2-2 0-16,-2 1-11 0,0-2 32 0,0 2-26 15,1-3 31-15,-2 0-13 0,0-1-11 0,1-1 21 16,-1-1 16-16,0 0 37 0,0-8-25 0,0 9 16 16,0-8-44-16,0-1-16 0,0 2 13 15,0-8-13-15,0 0 12 0,0-1-9 0,0-10 27 16,5-9-34-16,1-8 33 0,4-2-12 0,1-5-25 15,4-2 8-15,-1 1-11 0,3-3 25 16,-2 6-16-16,1 3 39 0,-3 4-22 0,1 2-5 0,1 5 6 16,-5 4-5-16,-2 5-8 0,1 3 9 15,-3 4 35-15,1 3-7 0,-4 0 40 0,1 6-19 16,0 3-18-16,-3 2-12 0,0 2-10 0,-1 0 8 16,0 2-34-16,0 0 22 0,1-1-48 0,0-2-26 15,2-1-39-15,0-3-116 0,0-1-114 16,0-2-109-16,-1-3-31 0</inkml:trace>
  <inkml:trace contextRef="#ctx0" brushRef="#br3" timeOffset="20543.28">23720 18240 1516 0,'0'0'62'16,"0"0"35"-16,0 0 49 0,0 0-9 0,0 0-31 15,0 0-70-15,0 0-44 0,0 0-42 0,0 0-56 16,0 0-123-16,0 0-193 0,0 0-97 15,0 0-247-15</inkml:trace>
  <inkml:trace contextRef="#ctx0" brushRef="#br3" timeOffset="21001.28">24127 18410 672 0,'0'0'175'0,"0"0"69"0,0 0 25 0,0 0 15 16,0 0-118-16,0 0-71 0,0 0-34 0,0 0-11 16,0 0-6-16,0 0-30 0,-123 13 16 15,111-7-27-15,2 1 8 0,0 1-1 0,-2 3 4 16,4 0-18-16,-1 2-20 0,0-1 32 0,4 2-38 16,-1 0 35-16,4 0-1 0,-3-2-9 0,3 1 1 15,2-4-3-15,0-3 6 0,0-2-22 16,0 2 24-16,0 1-28 0,0-2-1 0,0 2-7 0,0-1-5 15,2-1-6-15,1 1-3 0,0 0 23 16,-3-6-22-16,5 5 28 0,1 0 6 0,0 0 10 16,-1 1 1-16,3-5 20 0,-1 1 2 0,9-2-32 15,4 0 33-15,0-1-32 0,3-7 21 16,0-2 3-16,-3-2 1 0,3-1 0 0,-2 0-26 16,-4-1 24-16,1 0-26 0,0-1 20 0,0-1 4 15,-5 2 0-15,5-1-2 0,-7 2 12 16,4 1-2-16,-2 2-29 0,-2 0 29 0,-4 2-29 15,0 2 11-15,0 2 7 0,-5 0 18 0,3 2-1 16,-2 1 4-16,-3 1 38 0,0 0-37 0,0 0 16 16,0 0-7-16,-1 2-20 0,-6 2-7 15,5-1 11-15,-3 2-5 0,0-1-23 0,-1 0 19 16,3 0-27-16,-1 0 13 0,-2-1 4 0,5 1-5 16,-3-1-29-16,0 1-52 0,2-2-34 0,0 1-109 15,-3 1-90-15,3-2-151 0,1 0-41 0,0-1 118 16</inkml:trace>
  <inkml:trace contextRef="#ctx0" brushRef="#br3" timeOffset="22375.35">24350 18527 0 0,'0'0'0'0,"0"0"0"0,0 0 0 16,0 0 0-16,0 0 13 0,0 0 86 0,0 0 3 15,0 0 30-15,0 0-11 0,0 0-10 0,0 0 10 16,0 0-1-16,0 0-28 0,0 0 28 15,31-39-15-15,-29 32-3 0,4-1 7 0,-4 1 1 16,-1 0-27-16,-1 0-1 0,3 0 7 0,-3 2-26 16,0 0 18-16,0 0-15 0,0 2 4 0,0 0-18 15,0 2-1-15,-3 0-12 0,2 1-34 16,-2 0 6-16,-3 1-13 0,0 5 6 0,0 1-14 16,-4 1 16-16,-2 3-30 0,0 0 4 0,-2 1 25 15,2 1-23-15,-4 0 30 0,2 2-20 0,0 0 8 16,4-4-11-16,3-4 16 0,-2 3 17 0,6-5-32 15,-2 1 24-15,-3 7-25 0,4-7-4 16,2 1 2-16,-6 6 7 0,7-6-16 0,1 0-1 16,-3 6 28-16,3-7-27 0,0-1 21 0,0 2-11 15,0-7 8-15,0 6-10 0,3 0 22 0,4-1 11 16,-3 2-32-16,4-7 26 0,0 0-28 0,5-1 7 16,7-6 13-16,-4-4 2 0,6-4-6 15,-8-1 12-15,1-2-3 0,-2 2-9 0,-3 0 20 16,-1 1-32-16,-2 0 23 0,-2 2-18 15,-2 2 22-15,2 1 7 0,-2 1-25 0,-3 0 21 16,1 5-25-16,-1 0 5 0,0 3-18 0,0 1 22 16,0 0-24-16,0 5 1 0,0 1 34 0,0 3-33 15,0-1 28-15,-2 3-19 0,0-2 5 0,-3 3-10 16,3-4 15-16,2-2 13 0,0-3-4 16,-2 3 15-16,-1 0-31 0,-1 0 0 0,3 1-23 15,0-1 22-15,0 1-23 0,-3 0 7 0,3 0 29 16,1-1-27-16,0 0 33 0,0 0-26 0,0 1 0 15,0-7-11-15,0 0 15 0,4 4 31 0,1 0-16 16,2 1 19-16,5-2-14 0,-1-3-7 16,5-2-5-16,4-6-4 0,-3-1-16 0,3-3 8 15,-1-4 20-15,-1 2 14 0,-3 0 7 0,-3 0-26 16,-2 1 15-16,-1 0-34 0,-3 2 43 16,2 1 14-16,-5 2-37 0,4 1 26 0,-6 1-32 0,3 1 0 15,-3 3-10-15,2 2 15 16,-2 0-18-16,-1 0 8 0,1 0 28 0,-1 5-21 15,0-1 12-15,0 1-12 0,0 2 4 0,0-1-13 16,0 1 17-16,0 0 6 0,0 1-26 0,0-1 26 16,0 0-15-16,0-3 13 0,0-2 1 0,0-2 18 15,-1 6-25-15,1 1-13 0,-1-1 28 0,1 1-42 16,-1-2 35-16,1 1-14 0,0 0 4 16,0 1-10-16,0-2 5 0,0 2 13 0,0-1-29 15,0 1 32-15,2-1-14 0,-1 0 0 0,1 0-4 16,1 1 2-16,-3-7-12 0,0 0 10 0,6 5 25 15,3-1-18-15,-3 1 24 0,0 0-18 16,1-5 3-16,0 0-14 0,-2 0 15 0,7-1 11 16,-5-2-34-16,-2 0 29 0,9-4-29 0,-6 1 9 15,7-3 8-15,3-4-11 0,-4 1-13 0,4-3 1 16,0 1 16-16,-5 1-2 0,2 2 12 0,-3 0-20 16,-1 2 9-16,-3 2-14 0,-1 0 19 0,1 0 10 15,-3 1-15-15,0-1 11 0,0 0-8 16,-2 0 4-16,-1 1-16 0,-1 0 26 15,0 1-26-15,-1 1 16 0,0 0 23 0,0 2-18 16,0 1 22-16,0 0-28 0,-1 1 9 0,0 0-16 16,-2 1 13-16,-4 2 2 0,3 3-15 0,-2 0 17 15,1 1-18-15,-1 1 15 0,-4 0-15 0,3 2 10 16,1-3-12-16,0 0 7 0,3-2 17 16,1-3 0-16,-3 4 15 0,2 0-23 0,-3-1 19 15,4 1-34-15,-3 1 19 0,0 1 10 0,2-1-29 16,-4 7 24-16,4-7-24 0,0 1 11 0,-2 6-9 15,3-7 10-15,-1-1-14 0,-1 10-14 16,4-7 24-16,-1-1-17 0,0 7 8 0,1-8-6 16,0-1 14-16,0 1-25 0,1 0 25 0,2 0-4 15,3 0-45-15,4 2 19 0,-4-5-44 0,0-2-7 16,8 2-26-16,-7-3-7 0,1-1-34 0,5 0-28 16,-5 0 2-16,0 0-71 0,5-4-37 15,-5 2-81-15,-1 0 29 0,-1-1 333 0</inkml:trace>
  <inkml:trace contextRef="#ctx0" brushRef="#br3" timeOffset="23089.25">23578 18491 0 0,'0'0'139'0,"0"0"-87"0,0 0 15 15,0 0 92-15,0 0 43 0,0 0-9 16,0 0-19-16,0 0-50 0,0 0 2 0,0 0-33 16,0 0 23-16,0 0-33 0,0 0-30 0,42 25 5 15,-38-24-19-15,3 2-13 0,1 1-3 0,-2-1 15 16,9 4-45-16,-6-4 25 0,3 3-16 15,3 0-19-15,-1 0 11 0,-1-2-14 0,3 1 16 16,0 1-22-16,0-2 4 0,1 1-40 0,1 0-31 16,0 1-9-16,1-4-39 0,0 4-13 15,-2-2-22-15,-1-1-9 0,3 0-46 0,-4 0-9 16,0-2-14-16,-1 2 209 0,-8-2 45 0</inkml:trace>
  <inkml:trace contextRef="#ctx0" brushRef="#br4" timeOffset="41822.69">15089 16350 344 0,'0'0'57'0,"0"0"-39"15,0 0 2-15,0 0 19 0,0 0 38 0,0 0 36 16,0 0 24-16,0 0 2 0,0 0-25 16,0 0-24-16,0 0-27 0,0 0-15 0,-73-42-3 15,68 40 8-15,1 1 6 0,-2 0 4 0,3-2 9 16,-2 1-14-16,2 0-4 0,-1-2-10 0,-1 2-8 15,0-1-4-15,-3 2-1 0,2-1 3 0,-3-2-6 16,3 2-1-16,-4 0-2 0,2 0-5 16,-1-1-6-16,-2 1 2 0,-2 0-3 0,1-1 0 15,-3 1 6-15,2 0 0 0,-3-2 4 16,1 2-3-16,-2-3 2 0,-1 2-3 0,0 1 1 0,-2 0-1 16,1-1-8-16,-1 1 2 0,-2 1-7 0,3-2-1 15,-1 2-3-15,-1-1 1 0,2 0 0 16,1 0-2-16,-4 0 3 0,5 0-2 15,-2-1 1-15,2 1 0 0,-2 0 2 0,2-2-4 16,-5 2 4-16,3 0-1 0,-3-1-3 0,1 1 4 16,0 1-2-16,1 0 2 0,-1 0 1 0,-1 1 1 15,-1 0-3-15,1 0 0 0,-1 0 3 0,-1 2-3 16,-3 1 2-16,0 2-2 0,1 0 0 16,-1 2 2-16,0 0 5 0,2 2 4 0,1 1-2 15,-1 0 0-15,1 2-7 0,0 1 1 0,2-1-2 16,-2 2 1-16,6 0-7 0,-3 1-3 0,2 0 7 15,1-2-5-15,1 0 14 0,0 1-8 16,4-2 2-16,3-1-3 0,0-1-1 0,1 0 3 16,2 0-3-16,2-2 4 0,0 1-4 0,2 1-1 15,1 0 1-15,-1-1 3 0,2 1-8 0,0 1 6 16,1 0 2-16,0 2-4 0,0-2 9 0,0 4-10 16,0-2 4-16,0 1-3 0,4 0 3 15,-2 0 3-15,0 1-8 0,2 0 5 0,1 0-7 16,1 1 5-16,-2-1-2 0,3-2 3 0,-2 1-4 15,1 0-2-15,-2-1 6 0,3 1-4 16,-1-1 7-16,0 2-1 0,1 1 2 0,-3 0-3 16,3 2 5-16,-1-2-4 0,1-1-6 0,1 0 6 15,0-3-8-15,1 1 6 0,0-2-3 0,1-1 4 16,1-1-6-16,1 0-3 0,0 0 11 16,1 1-7-16,0-2 8 0,3-1 1 0,-3-1-4 0,3 1-2 15,-3-1 3-15,4 1-3 0,-2 0 3 16,0 0 1-16,-2 0-6 0,0-1 3 0,2 1-3 15,-2 0 14-15,3 0-11 0,-2 1 4 0,1-1 1 16,0 0-16-16,-1 0 16 0,0 0 1 16,0 0-4-16,-1-2-4 0,3 1 5 0,-2 0-9 15,0 0-1-15,0-1 13 0,0 0-11 0,1 1 5 16,-2 0 4-16,2 0-1 0,-2 1-6 16,0-2 8-16,1 3-4 0,0 1-6 0,-3 1 10 0,5 0-7 15,-3 1 8-15,0 0-5 0,-1 0 3 0,-2 2-3 16,1 0-10-16,-1 0 10 0,0 0-10 15,-1 0 9-15,-1 2-2 0,2-2 5 16,1 0-4-16,-4 1-1 0,2-1 4 0,0 1-11 16,-2-1 8-16,0 1 1 0,3 0-1 0,-2 1-2 15,2-1 0-15,-1 0-5 0,2-2-1 0,0 1 10 16,1 0-7-16,0 0 3 0,0 0 1 0,-1 1-2 16,1 0-2-16,1 1 7 0,0 0 0 0,-1-3-10 15,1 0 8-15,0 0-6 0,0 0 4 16,-2 1-2-16,3-2 7 0,-2 1-10 0,1-1-2 15,0-1 11-15,2 1-14 0,-1 1 9 0,0-3 2 16,-1 1-2-16,0-1-1 0,2 0 5 0,-2 2 0 16,1-3-7-16,0 0 6 0,1 1 0 15,-3-1-3-15,1 2-2 0,0 0 4 0,-2 0-9 16,-1 1 3-16,2-1 11 0,-5-1-10 0,-1 0 6 16,2 0-2-16,-2 1 11 0,3 0-14 15,-3 2 14-15,4 0 6 0,-1 1-34 0,-1 0 17 16,1 1-8-16,2-2 3 0,-2 1 2 0,1-1 17 15,1 1-23-15,-1-1-2 0,1-1 13 16,2 0-16-16,-3 0 12 0,0-1-8 0,1 0 18 16,-1-2-20-16,2 3 24 0,-2-2 0 0,0 0-29 15,2 3 23-15,-1-1-18 0,0-2 11 0,1 3-2 16,-2 0 14-16,2-1-18 0,0 1-6 0,-2-1 17 16,1 1-19-16,2-2 14 0,-1 2-2 0,2-1 13 15,-2-1-14-15,2 1 19 0,1-1-9 0,-3 1-16 16,4-1 14-16,-2-1-4 0,2 1 8 15,-2 2-21-15,2-3 28 0,0 1-34 0,1-1 11 16,-2 0 18-16,1 0-26 0,-1-1 22 0,3 1-18 16,0-1 15-16,-1-1-10 0,-1 2 11 15,1-3 10-15,-1 1-20 0,-1 0 14 0,0 0-18 16,-2 0 5-16,2 0-11 0,-1 1 23 0,0-2-20 16,1 1 4-16,0-2 23 0,-1 1-18 15,2 0 14-15,-4-3-16 0,-4 2 14 0,1-3-7 16,-1 0 30-16,-3 1 4 0,10 1-36 0,-8-1 15 15,10 1-37-15,-5 1 14 0,0 0 6 0,1-2-3 16,1 1 8-16,-2 1-9 0,3 0 24 16,0 0-19-16,0 0 14 0,1 1-19 0,1 0 4 15,0-1-13-15,0 1 26 0,1 0 12 0,-3-1-48 16,2 0 45-16,2 0-55 0,-1-1 24 0,-2 1 11 16,3 0 1-16,-1-1-1 0,-1 0-12 15,-1-1 28-15,3 2-31 0,-3-3 27 0,4 2-20 0,-4-3 8 16,2 1-3-16,-1 0 11 0,-1 1 13 0,2-3-21 15,-2 0 19-15,1 0-22 0,2 0 5 16,-4 0-11-16,2-1 10 0,0-3-11 0,-2 2-7 16,1-2 49-16,-1 2-41 0,0-3 41 0,-1 2-16 15,0-2-20-15,1 1 5 0,-4-1-5 16,3 1 23-16,-1 0-25 0,-1-1 31 16,-7 3-27-16,9-5-1 0,-7 4 10 0,0-1-10 0,10-4 4 15,-7 1-4-15,3-2-7 0,6-1-8 16,-7-2 12-16,-2 4-12 0,-1 0 24 0,0 1-16 15,-2 1 23-15,-3 1 16 0,1 0-32 0,0 0 37 16,-3 1-43-16,3-2 0 0,-2 1 6 0,3-1-1 16,-2-2-4-16,-2 0 2 0,2-1 37 15,0 0-31-15,-2 0 32 0,2 0-20 0,0 0-14 16,-3-1-3-16,4 1 4 0,-2 0 11 0,-2 1-20 16,0-2 20-16,0 2-15 0,2 0 9 15,-2-2-7-15,1 1 15 0,-1 0-20 0,0-1-1 0,0 0 34 16,-1 0-37-16,1 0 39 0,-1-2-21 15,1-1-8-15,-1 2 4 0,2-2-2 0,-2 0 22 16,0 0-22-16,1-1 27 0,-1 1-23 0,2 1-9 16,-2-1 6-16,0 0-1 0,2 2-7 0,-2-1 10 15,0 2 18-15,0-1-21 0,0 1 19 0,0 0-20 16,0 0 3-16,0-1-11 0,0 1 10 16,-2-2 21-16,-1 0-26 0,0 0 31 0,2 2-23 15,-2-2-2-15,-2 0 7 0,2 0-4 0,-4-4-4 16,3-1-6-16,-5-4 20 0,0 3-17 15,4 0 22-15,-1 5-10 0,0 1-7 0,1 2 5 16,-2-1-1-16,3 1 9 0,-5 2-10 0,2-2 5 16,0 2-10-16,0-2 0 0,-3 0 5 15,1 2-3-15,-1 0 1 0,-1-1 0 0,1 2 7 16,0 1-13-16,-2-3 18 0,0 1-10 0,-2-3-6 16,1 2 4-16,-2 0-6 0,-1 0 5 0,-2 1-4 15,1-3 7-15,0 2-8 0,-1-2 2 16,0 2 10-16,1 1-9 0,-1 2 1 0,-1-3-2 0,-1 1 3 15,-1 0-4-15,2-2 11 0,-2-1-5 16,1 0-5-16,-1-2 5 0,1 2-8 0,0-2 9 16,0 1-8-16,0 0 10 0,-1-2-6 0,1-2 0 15,-1 1 6-15,0 1-7 0,-1-1 2 0,0 3-5 16,0-1 4-16,-1 1-4 0,3-1 7 16,-1-1 3-16,-1-1-4 0,4 1 5 0,-4 0-5 15,2 0 0-15,2 0-9 0,-2 1 6 0,2 0-5 16,-3-1 4-16,-1 2 6 0,4-1-3 0,-2-1-1 15,1 0-5-15,2-1 7 0,-2 1-7 16,3 1 13-16,0-1-2 0,-1-1-7 0,1 1 6 16,0 1-8-16,-1 0 7 0,0 1-6 0,-1 1 2 15,-1-1-4-15,3 0-3 0,-1 0 9 16,-1 2-2-16,1-2 7 0,-1 0-11 0,1 1 7 16,-1 1-10-16,4-2 9 0,-5 1 4 0,3 0-8 15,-2 1 4-15,-2 0-6 0,3-1 6 0,-2 2-6 16,3 0 8-16,-1-1-7 0,-2 2-2 0,1-2 6 15,0 1-4-15,3-1 2 0,-4-1 2 16,7 1 1-16,-3 0-4 0,0-1 8 0,2 2-3 16,-3-1-4-16,1 0 3 0,-2 2-4 0,3-3-3 15,-2 2 0-15,-1-2 6 0,3 0-7 0,0-1 7 16,-1 1 3-16,4-2-3 0,-3-1 4 0,2 1-3 16,-1 0-2-16,2-1-6 0,1 1 8 15,-3-2-2-15,4 2 0 0,-4 0 4 0,1 0-6 16,-1 2 2-16,0-2-3 0,1 2 4 15,-1-1-5-15,-2 2 2 0,3 0 5 0,-3 0 0 16,1 0-1-16,0 0-1 0,0-1 2 0,1 2-9 16,0-3 13-16,-1 3 0 0,1-1-5 0,1 1 5 15,-3-1-6-15,1 2-3 0,-2 0 0 0,2 0 3 16,-2 0-7-16,1 3 8 0,0-2 1 16,1 2-3-16,-1-1 5 0,-1 2-6 0,1-1 2 15,-1 0-6-15,2 2 6 0,0 0-4 0,-1 0 0 16,3 2 3-16,0-2-2 0,-2 2 0 0,2 0-5 15,2 0 8-15,1 1-13 0,0-1 5 16,0 1 0-16,1 0-16 0,0 0-6 0,0 0-16 16,4 0-21-16,-2-1-32 0,2-1-31 0,3 1-73 15,-1 0-124-15,2 1-133 0,0-2-94 0,0 2-396 0</inkml:trace>
  <inkml:trace contextRef="#ctx0" brushRef="#br4" timeOffset="43875.88">14427 16528 0 0,'0'0'0'16,"0"0"0"-16,0 0 0 0,0 0 0 0,0 0 0 16,0 0 3-16,0 0 63 0,0 0-27 15,0 0 1-15,0 0-10 0,0 0-1 0,0 0 22 16,-98 11 14-16,89-7 19 0,1 0 18 0,2 0 10 16,-1 0 1-16,0 1 7 0,1-2-3 0,-2 2 7 15,4-1 9-15,0-2-13 0,-2 0 5 16,1-1-24-16,0 1-19 0,0-1 1 0,1 0-18 15,-3 0 2-15,2-1-6 0,-1 0-7 0,2 0-6 16,-2 0-2-16,-1 0-4 0,2 0-6 16,-2 0-2-16,1-1-5 0,-1-1-3 0,-1-1-7 15,0 0 6-15,1-2-13 0,0 0-2 0,-2 1 4 16,1-2-9-16,-4 0 7 0,4-1-2 0,-2 0 3 16,0 0-3-16,-1-3 4 0,-1 0-3 0,1-1-7 15,1 1 5-15,-2 0-6 0,2-2 7 0,-1 1-3 16,0-2 5-16,0 0-6 0,-2 1-1 15,0-2 3-15,2-1-3 0,-1 1-1 0,1-1-1 16,-1-1 6-16,0-1-9 0,0-1 10 0,1 0-7 16,-1 0-5-16,2-2 3 0,-3 0-4 0,3-3 6 15,1 2-3-15,0-2 5 0,1-4-5 16,1 2-2-16,1-3 2 0,-2 1-2 0,1-2 1 16,3-1 2-16,-1-4 3 0,2 1-4 0,0-1 6 15,1 0-3-15,-1-1-3 0,-1 0-1 16,2-2-3-16,-2 2 4 0,1-3-2 0,2 2 5 15,-2-2-1-15,0-1-1 0,0 1 4 0,2-1-5 16,-1-1 2-16,-1 0 1 0,-2 0-1 16,5 0-1-16,-1-1 0 0,-1-2-2 0,1 0 0 15,-1 0 3-15,2 0-2 0,0-2 1 0,0 1 0 16,-1 1 1-16,1-3-2 0,0-1 0 0,1 2-1 16,4-1-1-16,-4-1 0 0,6 1 1 15,-3-1 2-15,0 0-1 0,0 2 1 0,-2-1-1 0,3-1-3 16,-3 2 3-16,0 0 0 0,-1 0-1 0,-1 0 2 15,3 1-1-15,-3 2 0 0,0-2 0 16,0 2-1-16,-3-1 0 0,3 0 2 0,0 0-2 16,-1 1 1-16,-1 2-2 0,0-2-2 0,-1 2 3 15,0-2 0-15,0 0 0 0,-3 1 5 16,4-1-5-16,-2 0-1 0,-1 1 2 0,2 2-5 16,-1 0 5-16,1-3 0 0,-1 3-2 0,-1 0 3 15,4 0-2-15,-1-1 1 0,1 1-1 0,1 1-2 16,0-4 3-16,0 3-1 0,1 0-2 15,2-4 4-15,3 2-4 0,1-3 0 16,3-3 0-16,1 1 2 0,2-1-2 0,3 0 1 16,1 0 0-16,3-2-4 0,2 3 4 0,2 1 1 15,2 0-2-15,0 3 1 0,2 0 1 0,3 1-1 16,2 1 0-16,1 1 2 0,3 0-2 0,0 1 1 16,1-1 0-16,4 1 0 0,0 3-1 0,2-3-1 15,0 4 1-15,0 2-1 0,2 0 2 0,-3 0 0 16,4 0 0-16,-1 3-3 0,-4-3 2 0,7 4 2 15,-6 0-2-15,6 2 2 0,-3-2-7 16,0 3 0-16,3-1 1 0,-2 1 0 0,-1 0 6 16,4 0-2-16,-3 4 1 0,0-1-1 15,1 1 2-15,-3 1 0 0,-1 2-1 0,-1 2 0 16,-2 0-1-16,1-2 2 0,-1 4-4 0,-1 0 5 16,0 1-2-16,-5 0-2 0,1 2 3 0,-3 1-2 15,0 1 2-15,-1 2 0 0,-2 0 0 0,-1-2-2 16,-1 2 2-16,0-2-1 0,0 1 1 15,0-2 0-15,2 1 1 0,-4-2 0 0,2 0-2 16,0-1 3-16,-1 1-3 0,1-2 0 0,-2-1 2 16,0 2-2-16,4-2 1 0,-3-1-1 0,-1 2 2 15,2 0-3-15,1 1 4 0,-3-1 0 16,0 2-5-16,-2-1-1 0,3-1 0 0,-5 2 1 16,2 1 2-16,1-3 5 0,-2 1-6 0,1 1-1 15,0-1 1-15,-3 0-3 0,2-1 5 0,0 0 0 16,0 2 1-16,-2 0-6 0,1-1 0 0,-2 1 0 15,1-1-6-15,-1-1 2 0,-2 3-7 0,-3 1-4 16,0 0-6-16,-3 0-5 0,-1 1-11 16,-1 1-14-16,-5 0-6 0,1 3-15 0,-5 0 7 15,-1 1 0-15,0 1-7 0,-4 0-8 0,-4 1-7 16,-3-1-1-16,-4 1 14 0,0 1 14 16,-5 0 6-16,0-1 8 0,-1 0-1 0,-3 0 9 15,3-3 6-15,0-2 9 0,1 1 11 0,-3-1 7 16,5-2 6-16,-2 1 6 0,3 0 3 15,-2 0 3-15,0 1 17 0,4 2 15 0,0 0 19 16,4 2 18-16,1 1 10 0,1 0 6 0,5 1-4 16,0 0-16-16,2 0-41 0,2 0-32 0,0 0-15 15,3 1 1-15,2 4 19 0,5 0 9 16,1 1 2-16,3 0-9 0,4-2 1 0,5 1-1 16,1-2-2-16,-1-1 5 0,6 1-3 0,1-2 1 15,0 0-2-15,0 0-1 0,1 2-3 0,-4 0 0 16,-1 1-1-16,-4 3 2 0,-2-2 1 15,-1 4-1-15,-8 0 5 0,1 0-5 0,-5 2 9 16,0 1 7-16,-5 1 4 0,-2 1 5 0,0 1-2 16,-7 3-2-16,-2-1-6 0,-3 0-1 0,1 2-7 15,-5-2-3-15,1 1-2 0,-1-1-4 0,1 0-3 16,-1-2-9-16,2 1-8 0,1-2-20 0,1-2-26 16,4-2-58-16,1-3-87 0,4-2-99 15,3-1-59-15,0-2 42 0,0-1-151 0</inkml:trace>
  <inkml:trace contextRef="#ctx0" brushRef="#br4" timeOffset="45092.25">16941 10930 468 0,'0'0'42'15,"0"0"45"-15,0 0 76 0,0 0 43 0,0 0 26 16,0 0-46-16,0 0-65 0,0 0-43 0,0 0-28 16,0 0-22-16,0 0-6 0,0 0 3 0,0 0-7 15,-70 42-1-15,67-30-5 0,0 1-1 0,0 3 1 16,2-2 3-16,1 2 6 0,0-1 0 0,0 1-2 16,2-1-4-16,4-1-1 0,-3 0-11 0,5-4 2 15,2-1-1-15,0-1-6 0,0-2 4 16,2-1-5-16,2-3-1 0,2-2 2 0,-1 0 1 15,3-4 2-15,1-6 0 0,1-3 0 16,0-3 0-16,0-1-1 0,2-4 2 0,-1-1 3 16,0-2-2-16,-2-1 3 0,0 0 1 0,0-2-4 15,-3 0 7-15,-1-2-3 0,3 0 2 0,-5-3-2 16,4-1 3-16,-4-5-3 0,0-2-3 16,4 0 2-16,-4-3-5 0,0 2 1 0,1-2-1 15,-4 4-3-15,-1 5 4 0,-3 2 2 0,-1 6 3 16,-4 7 7-16,-1 5 5 0,0 6 11 0,-1 3 11 15,-7 4-2-15,4 1-2 0,-4 6-19 16,-3 7-11-16,-3 5-5 0,-2 6-5 0,-2 6 6 16,1 2-2-16,2 2 2 0,-1 5 1 0,2-3 5 15,4 2 5-15,0 1 0 0,2-3 3 0,4 2-4 16,0-2-1-16,4-4-3 0,0-1 0 0,0-4-4 16,6-2-1-16,3-3-1 0,2-3-4 15,-1-2-1-15,5-5-4 0,1 0-1 0,4-5-4 16,-1-2 3-16,3-3 5 0,0-2-3 15,7-4 8-15,-3-4-6 0,-1-4 0 0,5 0-1 16,-5-4 0-16,1-2 3 0,-1 0 1 0,0 0 3 16,-4-1-2-16,-1 0 2 0,0-3 0 0,-7 2 2 15,-1-1 2-15,-5 0 4 0,-3 0 2 0,-4 3-2 16,0 0 6-16,-4 4-1 0,-3 3 4 0,0 3 1 16,-3 2 0-16,-3 4-1 0,-1 2-3 15,0 0 1-15,-3 7-8 0,0 3-1 0,2 3-1 16,-2 2-1-16,4 1 1 0,0 1 1 0,1-1 1 15,2-1-4-15,3-1-1 0,-1 0-2 0,5 0-2 16,0-2-2-16,1 3 2 0,2-2 1 16,0-1 0-16,0 0 1 0,2-1-2 0,3-2-1 15,2-2 0-15,-1 0-2 0,2-2-5 0,2-1 1 16,1-2-3-16,-1-2-3 0,1 0 6 0,3-1-5 16,0-5 0-16,-1-2 0 0,0-1-2 15,0-1 4-15,-1-1 3 0,-2-1 4 0,-1 2 6 16,1-2-3-16,-5 0 2 0,3 2 0 15,-1-1-4-15,-3 1 5 0,2 3 0 0,-4 2 0 16,-1 0 8-16,0 3-7 0,0-1 0 0,-1 2-5 16,2 1-9-16,-2 0 2 0,1 0 0 0,1 2 7 15,0 3 5-15,-1 1-1 0,3 4 1 0,0-1-3 16,-1 3-2-16,3-2 3 0,-3 1 1 16,-1-1-3-16,3-1 1 0,-1-2-2 0,0-1-1 0,1-2 0 15,-1-1 1-15,3-1-1 0,-3-2 4 16,2 0-1-16,2 0 0 0,-3-1 4 0,3-5-3 15,0-1 4-15,0-4-4 0,3-1-1 0,0-2 0 16,1-1 0-16,5-1 3 0,3-1-2 16,-4-2-2-16,5-1 0 0,0 2-3 0,0-1 2 15,0 3 3-15,-2 3-2 0,-1 2 3 0,1 3-3 16,-7 2-1-16,4 2 2 0,-4 3-3 0,-3 1 4 16,0 1 0-16,-5 6 4 0,2 1 6 0,-4 4 0 15,-2 1 3-15,0 3-3 0,0 0-3 16,0-2-2-16,-6 2-1 0,3-3-1 0,-5 1 1 15,4-3-1-15,-3 0-1 0,3-2 0 16,-3-1-1-16,-1-1 4 0,4-2-4 0,1-3 2 16,0 1-2-16,2-3-7 0,1 0-1 0,0-4-4 15,5-4 2-15,1-4 0 0,4-3 3 0,2 0-5 16,2-5-2-16,-2-1 0 0,1 1 2 0,3-4 5 16,-3 0 1-16,5 1 5 0,-4-1-5 0,3 0 1 15,-4-2 0-15,3 5 0 0,-5 2 2 16,0 5 0-16,-1 5 1 0,-5 2-2 0,-1 5 2 15,-2 2 1-15,-2 0 4 0,1 7 6 0,-1 2 1 16,0 4 3-16,0 0-8 0,0 2-1 0,0-1-5 16,0 0-5-16,-1 0 2 0,0-2-5 15,1-4-14-15,0-1-23 0,0-2-42 0,2-1-54 16,8-4-60-16,0 0-104 0,7-4-135 0,-5-1-28 16,-4 2-365-16</inkml:trace>
  <inkml:trace contextRef="#ctx0" brushRef="#br4" timeOffset="45559.16">18269 10405 1689 0,'0'0'146'15,"0"0"-3"-15,0 0 11 0,0 0-3 0,0 0-75 16,0 0-50-16,0 0-24 0,0 0 0 0,0 0-2 16,0 0-1-16,0 0-1 0,0 0-6 0,0 0-1 15,0 0-7-15,98-24-4 0,-80 24-6 0,2 0-5 16,-2 0 7-16,-4 1 3 0,3 2 7 15,-4-1 9-15,2 1 1 0,0 0 2 0,0-1 5 16,-1-2 2-16,-3 0 3 0,1 0 6 0,-1 0 2 16,2-1 6-16,-2-4-4 0,-2 1 1 15,-2-3-5-15,4-5-6 0,-1 0 4 0,2-1-3 16,-1-2 1-16,-1-3 0 0,0 0 0 16,2-3-5-16,-2 2 0 0,0-2-1 0,-4 0-6 0,2-1 5 15,-2 3-2-15,-3 1 1 0,-2-1 2 16,-1 3 0-16,0 2 1 0,0 1 1 0,-3 4 2 15,-4 2 0-15,3 4 7 0,-5 3 1 0,1 0 3 16,-2 8-5-16,-1 7-3 0,0 6-3 16,0 3-2-16,-2 5 7 0,4 5 0 0,-1 2 7 15,0 3 5-15,1 6 3 0,0 1-3 0,0 4-4 16,-2 4-2-16,1-1-2 0,1 2-3 0,-2-1-4 16,1-1-1-16,1-2-11 0,-2-3 6 0,2-6-4 15,1-1-6-15,4-8 0 0,0-2-14 16,0-4-4-16,3-5-11 0,1-4-4 0,0-3-13 0,-1-1-21 15,0-5-18-15,-1-2-22 0,-3-3-27 16,3-1-50-16,-1-3-87 0,-4 0-101 0,2 0-50 16,0-4 48-16,2 2-110 0</inkml:trace>
  <inkml:trace contextRef="#ctx0" brushRef="#br4" timeOffset="45711.75">18338 10885 313 0,'0'0'263'0,"0"0"45"15,0 0 12-15,0 0-10 0,0 0-76 16,0 0-70-16,0 0-51 0,0 0-20 0,0 0-11 15,0 0-5-15,0 0-16 0,0 0-19 0,0 0-16 16,0 0-17-16,124-94-8 0,-98 82-13 0,3 0-21 16,-2-2-47-16,2-2-62 0,-4 1-107 0,4 1-175 15,-9 3-73-15,-7 5-482 0</inkml:trace>
  <inkml:trace contextRef="#ctx0" brushRef="#br4" timeOffset="45855.37">18912 10588 1243 0,'0'0'645'0,"0"0"-458"0,0 0-10 16,0 0 1-16,0 0-49 0,0 0-85 0,0 0-31 15,0 0-15-15,0 0-15 0,0 0-12 0,0 0-31 16,0 0-57-16,0 0-95 0,0-23-197 16,9 22-155-16,-5 1-642 0</inkml:trace>
  <inkml:trace contextRef="#ctx0" brushRef="#br4" timeOffset="47058.5">16701 11430 766 0,'0'0'144'0,"0"0"63"0,0 0 47 16,0 0 36-16,0 0-22 0,0 0-98 0,0 0-60 15,0 0-33-15,0 0-14 0,0 0-2 16,0 0-4-16,0 0-3 0,0 0-8 0,0 0-11 16,-86 134-5-16,78-112-5 0,1 0-5 0,2-2 0 15,2-1-7-15,2-1-3 0,1-3-3 0,1 1-3 16,4-4-1-16,6-1-1 0,3-2 0 15,1-4 0-15,5-1-1 0,1-3-1 0,1-1 1 0,3-1-2 16,-1-6 0-16,1-2 1 0,1-4-3 16,-3 1 2-16,-1-1-1 0,-1-2-1 0,-1 0 1 15,-4 0 1-15,3 1 2 0,-7 0 1 0,1 2-1 16,-5 1 1-16,0 3 0 0,-4 2 0 0,0 3 5 16,-4 1-1-16,0 1 3 0,2 1 3 15,-2 0-4-15,0 0-2 0,0 0-2 0,0 3-3 16,0 4 0-16,0 1 1 0,0 4 2 0,0 1-1 15,0 1-1-15,0 0 0 0,0-1-2 16,2 0 0-16,6-1 4 0,-2-1-6 0,0 0 2 16,1-1 1-16,5 0-2 0,-2-2 1 0,0-2-2 15,1-2 1-15,-2-2-3 0,3-2 5 0,2 0-1 16,0-1 1-16,2-6 0 0,-2-1 1 16,-1-1 0-16,-2-3-1 0,2 1 3 0,-5-1-4 15,1 0 1-15,-1-2 2 0,-2 1 0 0,-1-2 2 16,-3 2-2-16,1 0 1 0,-1-2 0 15,-2 1 2-15,0 0-1 0,0 1 1 0,-6-4-3 16,2 3 2-16,-6 1 1 0,0 1-6 0,-3 2 4 16,-2 2-4-16,0 1-1 0,-2 3 3 0,-3 2 0 15,6 1 0-15,-1 1-2 0,4 0 1 0,2 0-3 16,-1 1 3-16,4 2 0 0,2 1-1 0,2-1-2 16,1 2-1-16,1 0 0 0,0 0-1 15,0 1 4-15,1 0-5 0,1-1 2 16,5-1-1-16,0-1 0 0,-1 0 1 0,2-2 0 15,1-1 2-15,2 0 0 0,0 0 2 0,1-4 0 16,4-2-2-16,-3 0-1 0,5-2 2 0,-3 1 1 16,3-2-1-16,2-1 5 0,-2 0-6 0,2 1-1 15,-3-2 0-15,0 1 0 0,0 1 2 0,-4 2-2 16,1 0 3-16,0 1-3 0,-2 3 2 16,-2 1-1-16,-2 2 0 0,-3 0-1 0,1 0 0 15,-3 2 3-15,1 2-2 0,-1 2 3 0,-2 2-2 16,-1 0-2-16,0 3 4 0,0 1-1 0,0 1 0 15,0 0 0-15,0 2 1 0,0 0-3 0,-1-1 3 16,1 0-3-16,0 0 1 0,0-1-1 16,0-2 2-16,0-1 1 0,3-2-4 0,1-1 3 15,2-2-5-15,3-1 1 0,2-3 0 0,-1-1 1 16,2 0-1-16,2-5-1 0,-1-2 2 16,-1-1-3-16,1-2 5 0,3-1 0 0,-3-3-1 15,2 0 0-15,-1 0 1 0,-3-2 0 0,5 0 0 16,-3 0 4-16,-1-3-5 0,-1 2 1 15,1-1-1-15,-3 0 1 0,-1 0-1 0,0 0 0 16,-5 0 5-16,2 5-5 0,-4 1 5 0,-1 3 2 16,0 4 1-16,-7 3 1 0,1 2 3 0,-2 0 0 15,-2 4-3-15,-2 6 6 0,0 1-5 0,-1 4 3 16,3 2 2-16,0 2 0 0,-1 0-2 0,3 2-2 16,4 0-3-16,-3 2-5 0,5-2 4 15,-1 0-5-15,2-2-1 0,1-2-3 0,0-2-1 16,5-1-7-16,2-5-10 0,-2-2-11 0,4-2-23 15,3-2-22-15,3-3-7 0,1 0-13 0,3-5-45 16,6-5-69-16,-1-2-107 0,1-2-119 16,0 0-59-16,-6 3 30 0,-7 4-48 0</inkml:trace>
  <inkml:trace contextRef="#ctx0" brushRef="#br4" timeOffset="48034.81">17860 11311 643 0,'0'0'253'0,"0"0"7"15,0 0 18-15,0 0 1 0,0 0-101 0,0 0-72 16,0 0-14-16,0 0-3 0,0 0-9 0,0 0-10 16,0 0-15-16,0 0-1 0,0 0-4 15,-55 111 6-15,53-93 2 0,-4 0-3 0,4 4-3 16,0-1-13-16,0 0-8 0,0-1-10 0,2-2-7 16,0-1-5-16,0-3-5 0,4-4-3 0,0 0-3 15,4-4-1-15,0-1-3 0,-1-3 0 16,1-2-4-16,3 0 0 0,2-2 0 0,-2-6 0 15,3-2 4-15,-2-3-2 0,4-1 1 0,-4-3-2 16,1 0 2-16,1-3 2 0,-1-2 2 16,-1-2 3-16,4-3 2 0,-3 1 2 0,-2-1-3 15,0 0 0-15,4 0-2 0,-3-2-1 0,1-2 1 16,-2-2 0-16,4-2 0 0,-1 0-1 0,-3 1 0 16,1 0-5-16,-2 3 1 0,-1 4-1 0,-1 7 3 15,-6 4 2-15,1 4 4 0,-3 6 6 16,0 4-5-16,0 2 7 0,0 1-1 0,-2 8 0 15,-3 5 0-15,-3 5 1 0,-2 2 1 16,1 4-5-16,0 2 5 0,4-1-3 0,-1 1 0 16,4 2 2-16,-1 0-6 0,-1 0 3 0,3 2-1 15,1-2 0-15,0-2 4 0,0 1-7 0,0-1-2 16,5-2 1-16,-1-4-4 0,7 0 2 16,-2-1 0-16,1-5-4 0,2-1 0 0,-2-2-3 0,1-3-3 15,-3-2-2-15,0-2-6 0,-5-2 4 16,-2 0-2-16,-1-3 10 0,0 0 1 0,0 0-3 15,-1 0-3-15,-8-5-8 0,1-1-3 0,-6-1 5 16,0-2 4-16,-3-1 3 0,-2-3 5 0,0 1-2 16,2-4 2-16,-1 1 2 0,0 0 0 15,5 1 0-15,0 0 1 0,3 2 3 0,2 1-1 16,1 3 0-16,5 1-1 0,2 0-6 0,0 4 1 16,2-1-6-16,8 1 0 0,0 0-4 15,0 1-2-15,7 0 2 0,-3 0-2 0,4 0 2 16,1 1 2-16,3-1 3 0,1 0 8 0,4-1 3 15,-2 1 3-15,4-1 1 0,0 1-2 16,-1 0 0-16,0-1 0 0,-2 1 0 0,2-1-1 16,-3 1-1-16,1-1 4 0,-4 1-2 0,-1 0 1 15,0 1 5-15,-5 1-3 0,-3-2 5 0,-4 2 4 16,-5 0 5-16,0 0 20 0,-4 0 5 0,0 0 1 16,-4 4-2-16,0-1-19 0,-4 2-5 0,-2 0-1 15,-1 2-2-15,0 1 1 0,-2 2-3 0,-1 0 0 16,2 2-3-16,2 1-3 0,-1 2 0 15,0-1-1-15,2 3 0 0,0-2 1 0,0 4-1 16,5-1-2-16,-3 3 0 0,3-4-2 0,1 0 1 16,1-5-4-16,2-2-2 0,0-2-2 15,6-2-3-15,-2-1 3 0,4-3-3 0,3-2 2 16,-2 0-1-16,2-3 0 0,3-6 1 0,0-1-5 16,-1-3 2-16,4-2 0 0,-3-3 2 0,1-1 2 15,-1 0 3-15,-4 1 0 0,0-1-2 16,1 1 4-16,-3 1-2 0,-1-1 1 0,-1 5 2 15,2 0-1-15,-5 4 1 0,1 3 2 0,-2 1 3 16,-2 4 2-16,0 1 5 0,0 0-1 16,0 2-2-16,-2 7-6 0,-3 2 1 0,0 5-2 15,-1 2-1-15,-3 5 6 0,5-2-6 0,-2 2 2 16,2 2 1-16,-2-1-1 0,4-1-2 0,-1-3 0 16,-1 0 0-16,4-3-4 0,0 1 2 0,4-5-7 15,0-2-6-15,6-3-7 0,0-1-8 0,1-5-15 16,6-1-37-16,1-1-54 0,-2-3-74 15,4-4-114-15,-1-2-199 0,-7 2-149 0,-3 2-249 0</inkml:trace>
  <inkml:trace contextRef="#ctx0" brushRef="#br4" timeOffset="48250.91">18454 10999 1681 0,'0'0'392'0,"0"0"-321"16,0 0 31-16,0 0 27 0,0 0 11 0,0 0-38 16,0 0-50-16,0 0-15 0,0 0-14 15,-17 122-5-15,44-111-5 0,1-3-5 0,4-2-6 16,2-4-4-16,3-2-11 0,-3 0-28 0,3 0-64 16,-5-5-105-16,1-2-162 0,-13 3-226 15,-3-2-822-15</inkml:trace>
  <inkml:trace contextRef="#ctx0" brushRef="#br4" timeOffset="49219.23">17396 12125 442 0,'0'0'329'0,"0"0"-113"15,0 0 60-15,0 0 12 0,0 0 13 0,0 0-63 16,0 0-87-16,0 0-55 0,0 0-44 15,0 0-19-15,0 0-2 0,0 0 5 0,0 0 5 16,0 0-4-16,23 1-11 0,2-1-9 0,3 0-8 16,2 0-7-16,0-1-6 0,1-1-11 0,-1-2-17 15,0 2-32-15,0-1-47 0,-2 0-62 0,-3 1-89 16,0 1-143-16,-2 0-87 0,-10-1-240 16,-3 2 401-16</inkml:trace>
  <inkml:trace contextRef="#ctx0" brushRef="#br4" timeOffset="49403.07">17515 12169 1007 0,'0'0'264'0,"0"0"-190"0,0 0 31 0,0 0 25 16,0 0 14-16,0 0-32 0,0 0-38 0,0 0-11 16,0 0-6-16,0 0-6 0,0 0-10 15,0 0-14-15,0 0-8 0,0 0-15 0,92 72-16 16,-64-73-26-16,0-3-48 0,1-2-68 15,-4 0-110-15,1 0-110 0,-5 0-40 0,-5 2-67 16,-7 0 132-16</inkml:trace>
  <inkml:trace contextRef="#ctx0" brushRef="#br4" timeOffset="49630.14">17810 11950 1555 0,'0'0'110'0,"0"0"16"0,0 0 3 0,0 0 13 15,0 0-16-15,0 0-32 0,0 0-5 0,0 0 0 16,0 0-4-16,0 0-10 0,0 0-16 16,0 0-9-16,0 0-9 0,71 73-12 0,-63-50-10 15,-1 1-7-15,-5 2-9 0,-2 2-6 0,-2-1-6 16,-6 2-15-16,-3 1-24 0,-3-1-30 0,1-2-39 16,-3 0-40-16,-2-2-34 0,5-4-74 15,-4-2-116-15,5-1-79 0,3-7 14 16,5-4-208-16</inkml:trace>
  <inkml:trace contextRef="#ctx0" brushRef="#br4" timeOffset="50088.78">18121 12160 1157 0,'0'0'345'0,"0"0"-266"15,0 0 34-15,0 0 31 0,0 0 3 0,0 0-58 16,0 0-38-16,0 0-1 0,0 0 6 16,0 0 1-16,0 0-10 0,0 0-13 0,0 0-12 15,0 0-17-15,-20-78-1 0,7 90-1 0,-5-1-1 16,4 3 2-16,-3 0 0 0,-1 2 0 0,5 0 2 16,2 1 6-16,-1 1-6 0,2-1 0 15,1-1 1-15,0 0-8 0,6-2 6 0,-2-1-3 16,4-3-2-16,1 0 0 0,0-2-4 0,7-2 0 15,3-2-1-15,0-2 1 0,3-2 1 16,0 0 1-16,3-5 1 0,2-5 5 0,-5 0-5 16,6-3 0-16,-4-1 2 0,3-1-6 0,0-1 6 15,-4-1 0-15,3-2-1 0,-5 4 3 0,0-2-2 16,2 2 1-16,-4 1 2 0,-5 2 4 0,4 3 2 16,-7 2 3-16,4 2 7 0,-5 3 8 15,-1 2 8-15,0 0 6 0,0 0-1 0,0 6-11 16,-6 2-6-16,3 5-7 0,-6 2-4 0,5 3 0 15,-3 0-1-15,5-1-2 0,-3 3-6 0,3-3 0 16,2-1-4-16,0-1 0 0,0-2-1 0,1-1-6 16,4-2-8-16,-2-2-16 0,5 0-25 15,1-2-42-15,-4-3-66 0,4-2-100 0,-2 0-207 16,-3-1-87-16,3 0-549 0</inkml:trace>
  <inkml:trace contextRef="#ctx0" brushRef="#br4" timeOffset="51025.74">16267 11464 174 0,'0'0'10'16,"0"0"-2"-16,0 0 5 0,0 0 14 0,0 0 24 15,0 0 21-15,-127 15 27 0,116-10 18 16,1-2 15-16,-1 0 18 0,9-1-11 0,-1 0-40 16,3 0-67-16,0-1-37 0,0 0-10 0,4 3 20 15,3 1 47-15,2-1 11 0,3 3 9 16,3 0 13-16,2 1 5 0,1 2 3 0,3 0-6 15,2 1-17-15,3 2-17 0,0 2-14 0,1 0-15 16,5 0-5-16,-1-1-7 0,1 1 1 0,6 0-1 16,0-1-2-16,1 0 2 0,1 3-7 15,0-3-1-15,4 0-4 0,-6 1-2 0,0 0 1 16,-2 1 1-16,-3 0 0 0,-2 1 1 0,-4 0-3 16,0-1 1-16,2-1 0 0,-4 0-1 0,1-1 3 15,-4-2-2-15,4 2 1 0,-4 0 0 0,-3 1 0 16,-4-1 2-16,1-2-2 0,-4 2 3 0,-3 0 2 15,2 0 2-15,-6 1 6 0,-1 1 2 16,-3-1 6-16,-1 1 6 0,0 0 7 0,-3 2 4 16,-4 1 3-16,-2 1-2 0,2 3-4 0,-2-1-3 15,2 2-6-15,-3 0-5 0,1 1-2 16,0 0-4-16,-2-3-1 0,3 3-1 0,3 0-3 16,-2 3 1-16,2-1-3 0,-2 1 0 0,5 3 3 15,-2-2-3-15,3 0 2 0,1 0 1 0,0 0-1 16,0-1 2-16,0-1 2 0,5 1 7 15,-3-1 12-15,4 0 1 0,0-3-3 0,1 0-10 16,0-2-12-16,1-1-2 0,3-4-4 16,1 1 1-16,-1-4-1 0,2-1-1 0,-2-1-1 15,0-2-3-15,0-3 1 0,0-1-5 0,2-3 0 16,-2-3 1-16,2 0-3 0,-1 0 1 0,-2-3-1 16,0-3-6-16,-1 0-6 0,-2 0-15 0,0 1-20 15,1-1-19-15,0 0-28 0,-1-2-36 0,2 1-47 16,2-1-71-16,0 0-71 0,3 1-38 0,-3 1 15 15,-1 3 45-15,-5 1-43 0</inkml:trace>
  <inkml:trace contextRef="#ctx0" brushRef="#br4" timeOffset="51982.94">18457 12243 361 0,'0'0'91'0,"0"0"78"0,0 0 65 0,0 0 46 16,0 0-16-16,0 0-74 0,0 0-59 0,0 0-29 15,0 0-27-15,0 0-18 0,0 0-10 0,0 0-10 16,0 0-4-16,-116 7-1 0,107 3 5 15,-1-1 3-15,1 1 5 0,0 2 0 0,1-1-3 16,3 4-6-16,-2-1-2 0,4 0-3 0,1-1-5 16,0 0-4-16,2-1-10 0,0 1-5 0,0-3-3 15,5 1-2-15,-2 0-2 0,5-2-2 0,2-2 1 16,0 0-2-16,0-3 1 0,3 0-1 0,3-3-1 16,-1-1-5-16,2 0 2 0,3 0-1 15,-1-6-5-15,-1-2 6 0,-1-1-8 0,1-3 3 16,2 1 5-16,-2 0-3 0,-4-1 5 0,2 0 3 15,-3 1 0-15,-3 0 2 0,1 0 0 16,-1 0 2-16,-3-1 0 0,-3 3-1 0,2-1 2 16,-3 3 2-16,-2 1 0 0,0 1 7 0,-1 2 3 15,0 2 5-15,0 1 2 0,0 0-5 0,-1 0-6 16,-2 3-9-16,-3 4-1 0,1 2-2 16,-2 4 3-16,-2 1 0 0,3 1 0 0,-2-1 0 15,1 0-1-15,4 1-1 0,-3 0 1 0,5 0 0 16,-1 0-1-16,2-1 2 0,0-2-2 15,0-3 2-15,0-2-4 0,1-1-2 0,2-1 1 0,5-2-5 16,1-1 3-16,4-2 0 0,1 0-1 16,1-6 4-16,1-1-3 0,0-1 0 0,2-1 0 15,0-2-2-15,-5 0 2 0,3-1 2 0,-5 1 1 16,-1 0 2-16,0-1 1 0,-1 0-1 0,-3 1 2 16,2 0-1-16,0 1 1 0,-4 2 1 0,2 2 0 15,-3-1 2-15,-1 4-2 0,2 1-1 16,-4 0-2-16,0 2 0 0,0 0 0 15,0 0 1-15,0 3 2 0,0 4 1 0,0 2 1 16,-1 1-1-16,-4 0 0 0,2 3-2 0,-3 1 0 16,3 0-1-16,-4 1-1 0,4-1 0 0,0 2 0 15,2-3-2-15,1-1-3 0,0-1-10 0,0-1-16 16,4-3-29-16,5-1-57 0,0-4-102 0,3-1-185 16,-1-1-122-16,-3 0-582 0</inkml:trace>
  <inkml:trace contextRef="#ctx0" brushRef="#br4" timeOffset="53176.68">18885 12551 1351 0,'0'0'452'0,"0"0"-424"0,0 0 17 15,0 0 20-15,0 0 8 0,0 0-23 0,0 0-20 16,0 0-8-16,0 0-4 0,0 0-14 0,0 0-4 16,105-132-1-16,-84 117 0 0,-2 0-1 15,-1 1-1-15,0 0 1 0,-1 3 2 0,-5-2-2 16,1 4 2-16,-3 0 0 0,-2 4-2 0,0 2 4 15,-5 1 0-15,-3 2 7 0,0 0 2 0,0 2 2 16,-1 5 1-16,-7 1-3 0,4 3 2 16,-4 3 2-16,-1-1 3 0,4 5 6 0,-3 0 0 15,1 1 1-15,4 1-3 0,0 1-5 0,-1-3-2 16,3 1-2-16,1-2-3 0,0-1-2 0,0 0-6 16,0-1-1-16,2-3-2 0,5-3-2 15,1-2-1-15,2-3-3 0,2-1-5 0,-1-3-3 16,10 0-7-16,-2-3-9 0,1-4-12 0,2 0-10 15,-1-3-4-15,-1-1 5 0,2-1 13 16,1 1 11-16,-7-1 9 0,4 1 10 0,0-3 0 16,-3 0 10-16,-1 1 5 0,0-4 3 0,-3 3 3 15,-4 0 3-15,-1 2 11 0,-6 2 9 0,0 2 9 16,-2-1 5-16,0 5 3 0,-3-1 1 0,-5 3-5 16,2 2-6-16,-9 0-8 0,4 3-3 0,-4 5-5 15,-1 2 0-15,-2 3-3 0,3-1-3 16,-3 2-3-16,4 1-2 0,-2 1 2 0,4 0-3 15,-1 0 1-15,3-1-2 0,1 0-5 0,0-1-4 16,1-2 2-16,7 0-6 0,1-4-4 16,0-1-2-16,2-4-5 0,8-1 2 0,0-2-1 15,1 0 2-15,4 0-4 0,-1-5-1 0,2-2 0 16,-2-2-2-16,3-2 3 0,-3 2 1 0,4-1 5 16,-5 0 3-16,4-1 2 0,-4 2 1 0,-1 0 2 15,-3 1 5-15,0-1-3 0,-3 4 3 16,-2-1-3-16,-2 3 0 0,-1-1 2 0,-1 3 3 15,0 1 4-15,0 0-4 0,0 0-1 16,-1 6-4-16,-2 0-2 0,-5 4-3 0,4 0 6 16,-4 2-4-16,0 1 0 0,-1 0 0 0,4 0-5 15,-2 1 5-15,0 0-2 0,3-4 2 0,1-1-1 16,-1-1 0-16,4-2-5 0,0-2-4 0,4 0-2 16,2-2-2-16,3-2 3 0,1 0 1 0,5 0 7 15,-2-4-6-15,0-2-2 0,2-1 0 0,-1-1-3 16,-2-1 4-16,2-3 3 0,0 1 3 15,-3-1-1-15,1-2 4 0,2 1 1 0,-2-3 0 16,2-2-1-16,-1-2 0 0,4-1 1 0,-1-1-2 16,0-3 5-16,3-1-5 0,0-1 0 15,1 0 0-15,-5 3 0 0,0 3 1 0,-5 3 1 16,-2 5 2-16,-3 7-3 0,-3 1 11 0,1 5 5 16,-3 0 4-16,0 7 3 0,-7 3-4 15,-2 5-4-15,-1 3-4 0,-5 3 2 0,-1 2-4 16,-4 1-2-16,2 3 0 0,1-1-3 0,-1 2 2 15,0 1 0-15,-1 2 2 0,4-1-3 0,-2-1 0 16,4 3-1-16,-1-4-4 0,2 0 7 16,3-2 1-16,5 0-1 0,0-5-1 0,4 0-3 15,0-4-9-15,8-3-4 0,1-1-1 0,5-4-8 16,0-2 1-16,3-3-6 0,-1-3-2 0,4-1-4 16,-1-1-3-16,0-6-2 0,-1-1-2 0,-3-2 3 15,3 0 7-15,-3-2 10 0,-1-2 7 0,-2 0 10 16,-1-1-2-16,-2 0 3 0,0-1 2 15,-3 2 0-15,-1 0 4 0,-2 3 1 0,1-1 8 16,-2 4 5-16,-2 2 12 0,0 2 5 0,-2 3-4 16,-4 1-3-16,2 0-11 0,-4 3-6 0,-4 4-7 15,1 1 4-15,-5 3-2 0,4 1 1 16,-3 2 2-16,2 1-2 0,2 1-4 0,2-1-3 16,-1-1 0-16,6 0-4 0,-2 0 1 0,5-2 0 15,-1 1-3-15,0-3-1 0,2 0-8 16,0-1-9-16,1-4-14 0,3 0-21 0,4-1-21 15,1-4-25-15,1 0-28 0,1 0-33 0,2 0-47 16,-3-4-67-16,0-2-59 0,1 0-47 16,-3 1 45-16,-2 0-179 0</inkml:trace>
  <inkml:trace contextRef="#ctx0" brushRef="#br4" timeOffset="53389.35">19391 12354 2309 0,'0'0'-7'16,"0"0"-23"-16,0 0 21 0,0 0 29 0,0 0 28 16,0 0-9-16,0 0-24 0,0 0-11 0,142-9-6 15,-102 9-7-15,3 3-27 0,3 1-55 0,-3 1-98 16,-1-1-172-16,-13 0-153 15,-9-1-673-15</inkml:trace>
  <inkml:trace contextRef="#ctx0" brushRef="#br4" timeOffset="54093.95">19744 12925 614 0,'0'0'362'0,"0"0"-270"15,0 0 35-15,0 0 35 0,0 0 10 0,0 0-50 16,0 0-37-16,0 0-24 0,0 0-13 0,0 0-9 16,121-104-11-16,-101 91-7 0,1-2-9 0,-2-2-1 15,2 1-3-15,0-2 8 0,-3-2 4 16,-2-1-2-16,1-1-2 0,-3-2-11 0,3 2-6 16,-4-2 4-16,1 1 0 0,-1 3-3 0,-3 1 9 15,-2 5 6-15,-2 6 20 0,-6 3 19 0,0 1 5 16,0 4 1-16,-3 0-16 0,-4 3-15 0,-1 4-11 15,-4 3-7-15,0 5 0 0,1 1-1 16,-5 3 0-16,2 3 2 0,-4 0 2 0,5 2 3 16,-1 1 1-16,0 1 3 0,2 1 2 0,2-2 1 15,1 0-1-15,2 1 0 0,0-2-4 0,0-1 2 16,5 1-4-16,1-1-3 0,1 1-6 0,0-2-2 16,2-2-2-16,6-3-3 15,2-2-4-15,2-4-4 0,1 0-5 0,6-5-9 16,-1-4-9-16,0-1-11 0,0-1-15 0,3-3-8 15,0-4-3-15,-2-3 3 0,1 0 8 16,-2-2 12-16,2 0 11 0,-1-2 15 0,-1 0 8 0,-4 0 8 16,3 1 4-16,-4-2-1 0,-2 1 3 0,-2 0 2 15,-1 1 7-15,-5 1 3 0,1 0 14 16,-2-1 11-16,-2 3 3 0,0 1 9 0,-7 1-3 16,2 3 2-16,-2 3-2 0,-3 2-9 0,-1 0-12 15,-1 7-10-15,-4 2-7 0,4 1-3 0,-3 3 0 16,2 1-2-16,1 2 1 0,0 0 0 15,1 2-2-15,1 2-2 0,0-1-2 0,2 2 0 16,0-1-1-16,3-1 0 0,0 0 1 0,1-1-9 16,3-4 2-16,1-1-3 0,0-3-9 0,5-2-4 15,5-2-24-15,3-1-40 0,2-5-45 0,-1 0-67 16,5-1-81-16,-1-5-98 0,0-2-91 0,-5 2-15 16,-3 1-68-16</inkml:trace>
  <inkml:trace contextRef="#ctx0" brushRef="#br4" timeOffset="54333.47">19893 12676 2531 0,'0'0'-20'0,"0"0"22"0,0 0-3 16,0 0 14-16,0 0-3 0,0 0-5 0,0 0-1 0,0 0-5 16,0 0-10-16,124-23-23 0,-78 22-51 15,4 0-75-15,3 1-107 0,-2 0-159 0,-13 0-90 16,-12 0-528-16</inkml:trace>
  <inkml:trace contextRef="#ctx0" brushRef="#br4" timeOffset="54525.95">19994 13132 1876 0,'0'0'236'16,"0"0"-126"-16,0 0 24 0,-151 111-4 0,119-82-25 16,6-1-49-16,3-1-29 0,3-1-16 15,4-4-18-15,5-1-11 0,7-4-26 0,4-2-33 16,0-3-58-16,11-4-128 0,2-3-206 0,0-3-324 15,-4-2-86-15</inkml:trace>
  <inkml:trace contextRef="#ctx0" brushRef="#br4" timeOffset="54992.95">20557 13053 1280 0,'0'0'98'16,"0"0"-54"-16,0 0 39 0,0 0 18 0,0 0-6 15,0 0-25-15,0 0-21 0,0 0-1 0,0 0 10 16,-13-120-11-16,8 119-6 0,3 1-13 0,-5 0-13 16,3 4-9-16,-4 2-2 0,-3 2-2 15,1 1 1-15,-3 3 0 0,2 1-2 0,-4 1 7 16,3 2 5-16,-1 1 7 0,-3-1 7 0,3 1 6 15,-1-1 8-15,0 1 4 0,4 0 3 0,-1-2-3 16,2 2-4-16,2-4-8 0,3 0-7 16,0-2-9-16,4-2-8 0,0-2-7 0,4-2-4 15,4-2 0-15,3-3-2 0,1 0-1 0,4 0-3 16,-1-6-1-16,4-2-6 0,-1-1 1 0,-2-3 0 16,2 1-1-16,2-3 6 0,-1-1 2 0,1-1 3 15,-2 0 4-15,1 0-2 0,-3 0 4 16,1 2 2-16,-4 1 6 0,-4 3 11 15,-2 3 11-15,-4 2 11 0,-2 2 5 0,0 2-1 16,-1 1 1-16,0 0-4 0,0 2-7 0,-1 5-5 16,-2 5-12-16,-4 0-7 0,-2 3-2 0,1 1-2 15,1 2-3-15,-2-1-6 0,2-1 0 0,3 1-8 16,3-2 1-16,1-1-3 0,0-3-20 0,6 0-27 16,3-3-46-16,3-2-57 0,1-2-74 0,-1-2-146 15,-2-1-160-15,-3 1-674 0</inkml:trace>
  <inkml:trace contextRef="#ctx0" brushRef="#br4" timeOffset="57892.65">17520 12761 182 0,'0'0'-1'0,"0"0"1"0,0 0 3 0,0 0 11 16,0 0 21-16,0 0 0 0,0 0-2 0,0 0-3 16,0 0 2-16,0 0 22 0,0 0 16 15,0 0 13-15,0 0-3 0,0 0-6 0,-10 50-5 16,31-46-2-16,1 1-6 0,3 0 2 0,-1-1 3 16,3 2-1-16,-2 0-1 0,5-1-4 0,-1 0 5 15,1 0-7-15,1 0-4 0,3-1-10 0,2 1-14 16,1 0-8-16,0 1-3 0,2 1-2 15,2-1-2-15,-2 1 3 0,2 0 1 0,0 0 2 16,-1 0 0-16,1 0 1 0,0 1-5 0,0 1 0 16,-1 0 5-16,2 0 7 0,-1 3 13 0,5-2 1 15,-1 0-10-15,3-1-12 0,1 2-12 16,-1-2-5-16,2 2-1 0,2-1 2 0,2 0 0 16,-1 2 0-16,-1-2 1 0,2 2-1 0,1-1-1 15,-3 3-4-15,-1-1 3 0,1 0-2 0,-2 3 1 16,-1-2 0-16,-2 1-2 0,0-1-1 15,-3 1 1-15,3 0 1 0,-4-1 0 0,3-1 3 16,-2 1-2-16,0-3-1 0,1 0 1 0,-2 1-3 16,-1-2 1-16,-1 0-2 0,-1-3 2 15,4 0 2-15,-4 1 1 0,-1-2-1 0,1 1 0 16,0 0-3-16,-1-1 2 0,0 0-1 0,-2-1-1 16,0 1 4-16,-5-2-5 0,2 2 2 0,-5-1 2 15,-2 1-2-15,0-2 1 0,-4 1 0 0,-2-2-2 16,0 1 2-16,0-1-1 0,-2 0 1 0,0-2 0 15,-4 0-1-15,1-1 1 0,0 0 0 16,-1 0-1-16,-1 0 3 0,1-3-3 0,-3 0 4 16,4 1-1-16,-4-2 1 0,1 3 0 0,-3 0 0 15,0 0 0-15,1 1 0 0,-2 0 3 0,-1 0 1 16,1 0 0-16,0 0 0 16,1 1-2-16,0 1-2 0,2 1-1 0,-1-2-1 0,0 1 0 15,2 1 0-15,1-1 1 0,0 0-4 16,0-1-1-16,3 2-1 0,-1-1 2 0,0 0-1 15,2 0 4-15,-3-1-2 0,2 2-1 0,0-1 2 16,-4 0-3-16,4-1-2 0,-5 2-2 0,1-2 1 16,-3-1 0-16,-1 1 3 0,0-1 1 15,-4 0 0-15,0 0 1 0,-3 0 0 0,1 0 1 16,0 0-2-16,-2 0 1 0,0 0 1 0,1-1 0 16,-2 0 1-16,0 0 1 0,4-2-2 0,-1 1-2 15,0 1 1-15,1-2-2 0,1 1-1 0,0-1 1 16,2 1-2-16,0-3 1 0,2 1-1 15,-2-2 1-15,2 0-1 0,0 0 1 0,0-1-2 16,1 1 1-16,0-1 1 0,-2 2-1 0,-2-1 1 16,0 3 0-16,-3-1 1 0,2 3 3 0,-3 0 2 15,-2 0-1-15,1 1 0 0,-1-1-4 0,1 0-2 16,-1-1 2-16,2-1-3 0,-1 2 6 16,1-2 3-16,-2 1 0 0,0-1 3 0,0-1-1 15,0 1-2-15,0-2-1 0,0-1 1 0,0 0-2 16,0 0 0-16,0 0 0 0,0-1 2 15,0 0 0-15,0 0 1 0,0 0-2 0,2 0 0 16,-1 1 0-16,0-2-2 0,0 2 2 0,2-3 0 16,-3-1 1-16,0 1 0 0,0 0-2 0,0-2 3 15,0 0-1-15,-3 1 2 0,0-3 2 16,-2 1-1-16,1-1 0 0,-3 0-2 0,2 0 1 16,-2-1-4-16,3 0 2 0,-2 2-1 0,3-3 0 15,-3 1 0-15,3-1-1 0,-2-2 1 0,1 1-3 16,0 0 4-16,-2-1-3 0,-1-1 3 15,0 2-1-15,-1-1 2 0,-1 3 0 0,0 1 4 16,-2 3 5-16,-1-1 1 0,0 2 2 0,1 3-1 16,-4-1-2-16,3 0-1 0,-1 1-4 0,-3 1-1 15,2 1-2-15,-2 0-4 0,4 0 6 16,-2 0-2-16,0-2 1 0,2 2 6 0,1 0-3 0,1 0 3 16,-1 1 1-16,1 0-7 0,1 0 3 15,-1 0-2-15,0 1 2 0,1 0 2 0,-2-2-5 16,1 2 0-16,0-2-4 0,-2 2-2 0,2-1 2 15,1 0-1-15,-2 0 0 0,2 1 0 16,2-2-2-16,1 1 3 0,-1-2-1 0,0 1-1 16,2-1 0-16,2 1-2 0,-2-2 3 0,2 0 0 15,-3 0 1-15,1-2 1 0,-2-1-1 0,2 1-1 16,-3-1-1-16,-2-1-2 0,0 1-1 16,-1-1 1-16,-5 0 1 0,5 1 1 0,-2-1 2 15,1 1 0-15,-3-2-4 0,2-1 0 0,-2-1-2 16,-3 0 0-16,-1-1 2 0,0-3-1 0,-3 1 2 15,-4 0 1-15,5-1 0 0,-3-1 1 16,-2 2-3-16,2-2 2 0,-3 1-3 0,2-1 0 16,-4 0 2-16,-1-2-3 0,-1 2 4 0,0 1-3 15,2-3 3-15,0 1 3 0,2-3-2 0,1 0 0 16,-2-1 1-16,3-1-4 0,-4 0 1 16,1 0 0-16,2 0-2 0,-2 2 2 0,1-2-1 15,-1 3 1-15,3-5 1 0,-1 3-2 0,3-1 1 16,0 0-2-16,-4-1 0 0,5 1 1 15,-1 0-1-15,-1 0 3 0,2-1-2 0,1 1 2 16,1-1-1-16,1 2 0 0,2-2-2 0,1 0 0 16,-2 1 0-16,5-1 2 0,-4 0-2 15,4 0 2-15,0 2-1 0,2-1-1 0,-2-1 3 16,2-2-4-16,1 0 5 0,4 0-2 0,-1-2 0 16,1 1 2-16,2 1-3 0,3 0 0 0,-2-2-2 15,3 2 0-15,-3-1 1 0,3 0 2 0,0-2 0 16,-1 3 0-16,0-2-1 0,1-1 0 0,-2 1-1 15,0 1 1-15,-2-2 2 0,2 1-2 16,-2 1 0-16,-3 1 0 0,3 1 3 0,-2 1 0 0,-2 1 0 16,2 0 0-16,-4 2-3 0,2 0 1 15,-2 0 2-15,1-1-1 0,1 1-2 0,3 1 0 16,-2 0 1-16,4 0 0 0,-5-1 1 0,5 4 2 16,-3 0-2-16,2-1-1 0,-2 2 2 15,1 0-1-15,-3-1 0 0,1 2-1 0,1 0-1 16,0 0 3-16,-2-3-3 0,4 3 2 15,-3-1-2-15,4 0-1 0,-2-1 2 0,3 0 0 16,-1 0 1-16,1-1-1 0,-4 0 1 0,6 0-2 16,-1-2 2-16,0 1-1 0,1-1-1 0,0 0 2 15,0 0-3-15,0 1 4 0,0 1-2 0,-1 2 2 16,-1 1-1-16,-2 0-2 0,2 3 2 0,-2 1 1 16,-1 0 4-16,-3 2-2 0,4-1 4 15,-3 1-5-15,2 1 3 0,-2-1-1 0,-2-2-5 16,4 3 3-16,-3-2-2 0,0 2 0 0,-1 0 0 15,3-1 2-15,-2-1-3 0,-1 2 4 16,0 0-1-16,-1-2-2 0,0 4 4 0,-2-3-3 16,4 2 2-16,-3 1 0 0,-2 0 3 0,-2 0 0 15,2 2 0-15,-4 0 1 0,3 1-4 0,-2 0 2 16,1 2-4-16,-3 0 3 0,-2 0-5 0,1 2 2 16,-2 0 1-16,-1 0-4 0,0 3 2 15,0-1-1-15,-5 0 1 0,3 1 0 0,-3 2 1 16,3 0-1-16,-5-1-1 0,2 1 1 15,-2 0-1-15,-1-1-1 0,2 1 1 0,-6-2-1 16,2 0-1-16,1 0 3 0,-2 0 2 0,2-1-4 16,-4 0 3-16,1 2-1 0,-3 0-3 0,0 2 2 15,-2 1-1-15,-3 2-2 0,-1 2 0 0,0 1 3 16,0 0 0-16,3-1 0 0,-1 0 0 0,3 1-2 16,3 0-4-16,-1-1 3 0,3 0 0 0,2 0 2 15,0-1-1-15,1 0 3 0,0 1-1 16,2-3-3-16,3 1 5 0,-3-1-2 0,4 0 0 15,-1 0 2-15,2 1-2 0,-4 0-2 0,3 2-1 16,-1 2 1-16,0 1-1 0,-1 0 3 16,1-1 2-16,0 2 0 0,0-1 0 0,4 2 2 15,-1-1-2-15,0 1-2 0,1 0 1 0,0 0-2 16,2 0 2-16,1 1 1 0,-1-2-1 0,6-1-1 16,-4 0-1-16,4 0 3 0,-3 1-4 15,4-1 3-15,-1-1 0 0,-2 1-2 0,2-3 1 16,1 1 0-16,-1-4 1 0,-2 3-1 0,4-3 2 15,-2 0-2-15,-2 2 1 0,2-2 0 16,-2 0-1-16,0-1-2 0,0 2 0 0,0-1 2 16,2-1-2-16,-2 2 4 0,2-1 0 0,-2-1 0 15,0-1-2-15,0 1 2 0,0 0 1 16,3-1-5-16,-5 0 3 0,4-1-1 0,-5 0 0 0,4 1 3 16,-4 1 1-16,3 1-4 0,-1 0 0 0,-1 2 2 15,1 2-2-15,-2 1 4 0,-2 0-1 16,0 1 1-16,1 0-3 0,1 0 2 0,-1-1-1 15,0-1-4-15,2 0 7 0,2-1-5 0,0 0 4 16,3-1 2-16,-2 1-1 0,4-3-1 0,0 2-5 16,0-2 2-16,1 0-2 0,3-1 3 15,2 1 0-15,-1-1 2 0,3-2-4 0,-1 1 3 16,0-1-2-16,2-2-5 0,-1 1 2 0,1-1-3 16,1 0-1-16,-1 0-6 0,1-2-5 15,0 2-11-15,0-1-12 0,0-2-14 0,0 1-27 0,0-1-45 16,1 1-76-16,3 0-107 0,3 1-112 15,-1-1-34-15,-2-1-367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13T14:39:30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13204 11108 0 0,'0'0'244'16,"0"0"-146"-16,0 0-31 0,0 0 3 0,0 0 7 15,0 0 8-15,0 0-2 0,0 0 0 16,0 0-3-16,0 0 7 0,0 0 4 0,0 0 2 16,-14-20 0-16,14 20-6 0,0 0-8 0,0-1-11 15,0 1-9-15,0 0-16 0,0 0-10 0,0 0-4 16,0 0-8-16,0 0-1 0,0 0-3 0,0 0 5 16,2 0 8-16,4-1 7 0,-2-2 3 15,5 2-2-15,0-1-8 0,0 1-2 0,0 0 1 16,2-1-2-16,0-1 8 0,1 2-1 15,2-2 1-15,1 1 3 0,1 0-5 0,0-1-2 16,2 1-4-16,-2 0-3 0,1-1-4 0,0 2 0 0,-3-1 0 16,3 1-3-16,-3 1 2 0,2-1-5 15,-2 0-1-15,0 1-1 0,2-2-3 0,1 2 1 16,-1-1 2-16,0 1-1 0,0-1 1 0,1 1-3 16,1-1-2-16,1 1-1 0,-3 0-2 15,2 0 0-15,0 0 1 0,0 0 0 0,0 0 3 16,-1 0-4-16,3 0-4 0,-3 0 0 0,-1 1-4 15,1 0 4-15,0 0 4 0,-3 2-1 16,4-2 2-16,-4 0-1 0,2 0-5 0,-3 0 1 16,4 0 1-16,-5-1 0 0,7 2 0 0,-4-2 2 15,1 0-1-15,1 0-1 0,-1 0 3 0,4 0-2 16,-1 0 2-16,3-2-1 0,0 1 0 16,-1 0-2-16,3-1-1 0,0 1 0 0,-1 0-1 15,0-1 2-15,1 1-3 0,0 0 2 0,1 0 2 16,-1 1-3-16,0-1 5 0,-1 0-4 15,0 1 2-15,2 0-2 0,-1 0-2 0,0-1 4 0,1 1-3 16,1-1 4-16,-1 1 1 0,-2-1-2 16,1 1-1-16,1-2 0 0,0 2-3 0,-3-1 2 15,1 0-1-15,0 0 3 0,0 1 0 0,-2-1-3 16,-1 1 4-16,1 0-3 0,0 0-2 0,-1-1 5 16,1 1-3-16,-2 0 1 0,1-2 1 0,0 2 0 15,0-1-4-15,1 1 2 0,0-1 2 16,-1 0-3-16,1 0 3 0,1 0-1 0,1 0-2 15,-3-1 2-15,0 2 2 0,1-1-1 0,-1 0 0 16,0 1 0-16,-1-1-3 0,0 1 0 0,1-1 1 16,0 1 2-16,0-1-2 0,-1 1 1 15,1-2 2-15,-2 1-4 0,0 0 4 0,2 0-2 16,0 0-1-16,-1-2 2 0,2 2-2 0,0 1 3 16,1-1-4-16,1 1 1 0,-2 0-2 15,2-1 1-15,1 1 2 0,-1 0 1 0,-1 0-3 16,-1 0-1-16,0 0 2 0,2 0-3 0,-2 0 4 15,-1 0-1-15,1 0 0 0,3 0 1 0,-4 0-1 16,1 0 0-16,0 1-1 0,-1 0 2 16,1 0-3-16,-2-1-1 0,-1 0 3 0,1 0-2 15,-1 0 3-15,2 2 0 0,2-2-1 0,-1 0 0 16,-1 0-2-16,1 0 3 0,0 1-4 0,-2-1 5 16,-1 0-2-16,-1 0-1 0,4 0 4 0,0 0-3 15,-3 0 0-15,0 0-2 0,2 0 0 16,0 0 0-16,1 0 3 0,-2-1 0 0,2 1 1 15,-1 0-3-15,-1-2 2 0,0 1-1 0,1 0-6 16,-2 1 6-16,1-1-5 0,-2 0 2 0,2 1 5 16,0-1-4-16,-1-1 2 0,2 1 1 15,-1 1-1-15,-3-1-1 0,2 1 3 16,-2 0-3-16,-1 0 1 0,0 0 1 0,-2-1-2 0,1 1-1 16,2 0 2-16,-5-1 2 0,3 1-2 15,0 0 1-15,-2 0 0 0,1-1-3 0,2 1 2 16,-3-2-2-16,5 2 3 0,-2 0-3 0,-3 0 3 15,3 0 1-15,-3 0-2 0,-1 0 3 16,1 0-4-16,1 0 1 0,-2 0-2 0,3 0 3 16,-3 0-3-16,4 0 1 0,-2 0 4 0,0 0-5 0,4 0 4 15,-4 0-2-15,5 0-1 0,-5 0 1 16,4 0-1-16,-3 0 2 0,5 0-1 0,-3 0 2 16,-1 0-2-16,3 0 0 0,-4 0 0 15,5-1-2-15,-4 0 1 0,0 0 0 0,0 0 3 0,1 0-6 16,-4 1 6-16,5-2-2 0,-4 1-1 15,4 0 3-15,-5 0-2 0,0 0 2 0,4 0-3 16,-4 1 2-16,0-1-3 0,2 0 0 0,-1 1 3 16,-1-1 1-16,0 1-1 0,4-1-1 15,-3 1 1-15,2 0-8 0,0 0 7 0,1 0 0 16,-1 0-1-16,-2 0 6 0,3 0-6 16,-3 0 0-16,0-2-1 0,3 2 0 0,-6 0-2 0,1-1 0 15,-1 1 0-15,0-1-2 0,-3 1-2 16,-2-1-7-16,2 0-10 0,-4 1-15 0,2 0-7 15,-2-1-14-15,-1 1-19 0,1 0-13 0,0 0-30 16,-1 0-24-16,-1-2-41 0,-1 2-78 16,0 0-85-16,0 0-52 0,0 0-270 0</inkml:trace>
  <inkml:trace contextRef="#ctx0" brushRef="#br0" timeOffset="3029.01">13182 11046 0 0,'0'0'0'0,"0"0"139"16,0 0-25-16,0 0-40 0,0 0-18 0,0 0-6 15,0 0 10-15,0 0 1 0,0 0 4 0,0 0 3 16,0 0-4-16,0 0 3 0,0 0 2 16,0 0 1-16,-45-7 7 0,41 5 4 0,1 1-9 15,2 0-2-15,-1 1-12 0,-2-1-7 0,3 1-1 16,-1 0-2-16,2 0-1 0,0 0-10 0,0 0-9 15,0 0-14-15,0 0-6 0,0 0-4 0,0 0 2 16,0 0 1-16,0 0 2 0,0 0 13 16,0 0 7-16,3 0 10 0,2 0 12 0,-3 1-1 15,2-1 0-15,1 0-1 0,0 1-1 0,1-1-5 16,2 0 1-16,0 0-2 0,0 0-5 0,0 0-3 16,4 0-5-16,-1-1-5 0,2 0-5 15,-2 1 2-15,0-1-6 0,1 0 2 0,1 1 1 16,2-2-3-16,0 2 0 0,-1-1-2 0,0 1-1 15,2-1-5-15,-1 1 4 0,0 0-1 0,-1-1-3 16,2 1 1-16,-1 0-1 0,-1-1 0 16,2 0 2-16,-2 0 4 0,2 1-5 0,-2-2 1 15,1 2 0-15,-2-1-6 0,3 0 5 0,-4 1-1 16,-1-1 0-16,1 1 0 0,-2 0 0 0,3 0 0 16,-3 0-2-16,1 0 0 0,2 0-1 15,-2 0-1-15,0 0-1 0,1 0 7 0,-1 0-7 16,5 0 2-16,-3 0 4 0,2 0-9 15,1 0 8-15,2 0-3 0,-3 0-2 0,3 0 3 16,-1 0 0-16,1 0-1 0,1 0 1 0,0 0 1 0,0 0-3 16,1 0 1-16,-2 0-2 0,2-1 2 15,-1-2-1-15,1 2 1 0,-3 0 2 0,3 0-5 16,-2 1 5-16,0-1-2 0,1 1 1 0,-3 0 2 16,2-1-4-16,-4 1 1 0,3 0-5 15,-1 0 5-15,-2 0 0 0,5 0-2 0,-4 0 4 16,2 0-2-16,-1 0 0 0,-1 0 1 0,2 0 0 15,0 0-5-15,-1 0 4 0,0 0-1 0,0 0 0 16,-1 0 2-16,-1 0-4 0,0 1 3 16,1 0-4-16,-1 0 3 0,0 0-3 0,-2 0 1 15,2-1 1-15,-2 2 1 0,3-2 1 0,-2 1 0 16,3-1 0-16,-3 0-3 0,0 0 5 16,-2 0 0-16,0 0-3 0,2 0 3 0,-2 0-4 15,0 0 1-15,2 0-2 0,-2 0 3 0,1 0-1 16,1 0 0-16,-2 0 1 0,3 0-2 0,-2 0 1 15,2-1-2-15,-1-1 0 0,1 2 1 16,-1-1 0-16,-2 0 2 0,4 0-2 0,-4 0 2 16,3 0-5-16,-1-1 1 0,1 2 2 0,2-1-2 15,-3 0 1-15,0 1-2 0,0-1 5 0,0 0-6 16,-2 0 4-16,-1 1 0 0,2-2-4 0,-2 2 4 16,2-1-1-16,0 1 2 0,-2-1-3 0,1 1 1 15,-1 0-2-15,-1 0-1 0,2 0 1 16,-3 0 1-16,1 0 1 0,0 0 0 0,3 0 2 15,-3 0-3-15,1 0 0 0,2 0 1 0,-2 0-4 16,0 0 5-16,1 1-4 0,0 0 4 16,0 1-2-16,0-2 2 0,1 1-3 0,1-1-2 15,-1 1 5-15,3-1-6 0,-1 1 6 0,1-1 1 16,0 0-2-16,2 0 3 0,-2 0-3 0,1 0-1 16,-1 0-2-16,3 0 0 0,-5 0 2 15,2-1 1-15,0 1 1 0,-2 0 1 0,2 0-4 16,-4 0-2-16,3 0 3 0,-2 0-3 0,3 0 4 15,-1 0 2-15,1 0-1 0,-3 0 2 16,3-1-3-16,-1 0-1 0,-1-1-2 0,2 2 1 16,-1-1 0-16,1 0 2 0,-1 0 2 0,-1 0-2 15,1 0 0-15,1-1 0 0,-1 1-2 0,0 0 2 16,2 0 1-16,0 0-2 0,-1 0 2 0,1-1-2 16,-2 2 0-16,1-1-1 0,-1 0 0 0,-1 1-1 15,2-1 1-15,-4 1 1 0,4 0 2 0,-2-1 0 16,-2 1-1-16,1 0-1 0,2 0 0 15,-3 0 0-15,0 0 0 0,1 0 0 0,-1 0 0 16,0 0 3-16,-1 0-4 0,0 0 1 0,0 0 0 16,2 0-3-16,1 0 2 0,-2 0 1 15,3 0 0-15,-3 0 3 0,4 1-2 16,-3-1-1-16,2 1 1 0,-2 0-6 0,1-1 7 0,2 1-2 16,-4-1-2-16,4 2 6 0,-1-1-5 15,-3 0 1-15,6-1-1 0,-2 1-3 0,-3-1 4 16,4 0 1-16,-3 1 1 0,2-1 2 0,-1 0-3 15,2 1-2-15,0-1 0 0,1 2-2 0,-2-2 2 16,1 0 0-16,0 1 1 0,-1-1 1 16,-2 0-2-16,-1 0 0 0,-1 0-2 0,0 1-1 15,-1-1 2-15,0 1 3 0,1 0 0 0,1-1-1 0,-1 1 1 16,-3-1-4-16,1 2 2 0,0-1 0 16,-1-1 0-16,0 1 1 0,1-1-2 0,-2 0 4 15,0 1-3-15,1-1 3 0,0 0 0 0,1 0-4 16,-3 1 2-16,2 0-2 0,0 1 2 15,-1-1 0-15,2-1 2 0,-2 1-2 0,1 1 0 16,3-1-2-16,-2 2 1 0,0-1-1 0,3-1 2 16,-1 0 1-16,-1 1-2 0,3-1 3 0,0 0 0 15,2 1-3-15,-3-1 3 0,4 0-4 16,-2 1 1-16,2-2 1 0,-2 1 0 0,0-1 0 16,1 1-1-16,-3-1 3 0,5 1-3 15,-5-1 2-15,3 0-1 0,0 0 0 0,-2 1 0 16,3-1 1-16,-4 0 0 0,6 1-1 0,-5-1 1 15,2 0-3-15,-1 0 1 0,-1 0 0 0,2 0 2 16,-1 0-2-16,-3 2 1 0,2-2 3 16,0 0-6-16,-3 1 5 0,2-1-1 0,-2 0-3 15,0 0 4-15,1 1-3 0,-1-1 3 0,-1 1-2 16,-1 0 1-16,-1-1-3 0,1 0-2 0,1 1 6 16,0-1-3-16,-2 1 2 0,0-1 0 0,1 1-2 15,1-1-2-15,0 0 4 0,-4 1-2 0,4-1 1 16,0 0 0-16,-1 0 0 0,-2 0 2 0,2 0-1 15,0 0 1-15,2 0-4 0,-2 0-2 16,-1 0 5-16,0 0-4 0,2 0 3 0,-1 0 1 16,1 0-1-16,-4 0-2 0,3 0 4 0,2 0-1 15,0 0-4-15,-1 0 5 0,1 0-5 16,0 0 2-16,-1 0 1 0,2 0 0 0,-1 0 0 16,-3 0-2-16,0 0 1 0,1 0-1 0,-3 0 2 15,1 0 1-15,-4 0 0 0,3 0-2 0,-4 0 3 16,-1 0-2-16,1 0-3 0,-1 0 4 15,0 0-8-15,0 0-1 0,0 0-8 0,0 0-14 16,0 0-20-16,0 0-25 0,0 0-29 0,0 0-30 16,-1 0-8-16,0 0-7 0,-1 0-10 15,-1 4-7-15,2 0-37 0,1 0-47 0,0-1-62 16,0 0-149-16,0-1-59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13T14:43:24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9163 4961 0 0,'0'0'201'0,"0"0"-76"15,0 0-17-15,0 0-12 0,0 0 6 0,0 0-3 16,0 0-7-16,0 0-3 0,0 0-1 0,-128-31-9 16,117 27-6-16,1 2-8 0,1-1-4 0,-1 2-5 15,0-2-4-15,1 1 4 0,-1 1-6 0,4 0 1 16,0-1-6-16,-3 2-12 0,6-1-8 0,-4 1-6 16,4 0-6-16,0 0-8 0,-1 0 2 15,2 0-6-15,-2 0 0 0,0 0 3 16,2 1-4-16,1 1 2 0,-2 0-3 0,2-1 0 15,-2 0-1-15,2 0-1 0,1 1-1 0,0-2 0 16,0 1 1-16,0 2 0 0,0-2 2 0,0 1-3 16,0 1 8-16,1-1 3 0,5 0 6 15,-4 0 15-15,4 2 0 0,0-2 5 0,4-1 3 0,1 2-6 16,2-1 3-16,1-1-2 0,-1 0-1 16,5 1-3-16,-2-1-2 0,5 0-1 0,0-1-3 15,1 1 0-15,0-1-3 0,3 0-2 0,1 0-4 16,1 0-1-16,-2 0-3 0,4 0 0 15,0 0 0-15,-2 0-3 0,-1 1 1 0,3-1 0 16,-3-1 0-16,0 1-1 0,-2 0 1 0,4 1-1 16,0-1 0-16,-2 0 2 0,0 1-2 0,2 1 1 15,-4 0 0-15,-1-1-1 0,1 0-2 16,-1 0 1-16,-3 1-1 0,2-1-1 0,0 0 3 16,1 0 0-16,1 0 2 0,-3-1-1 0,4 0 1 15,0 0 0-15,2 0 3 0,1 0 5 0,1 0-3 16,5 0 3-16,-1-1-3 0,0 0-2 15,-2 1-2-15,1-1 0 0,-1 1-1 0,4-1-2 16,-2 1 1-16,-1-2-1 0,5 2-1 16,-3 0 3-16,4 0-4 0,-1 0 5 0,-1 0-1 0,2 0-2 15,1-1 2-15,-2 1-3 0,4 0 1 16,-2 0-2-16,5 0 0 0,-2 0 0 0,-1 0 0 16,4 0 1-16,-4 0-1 0,2-1-1 0,0 1 0 15,-2 0 1-15,0-1-3 0,-1 1 2 0,0 0-1 16,-4 0-1-16,4 0 2 0,-6 0-2 0,2 0 1 15,-2 0-1-15,1 0 2 0,-2 0-2 16,0 0 2-16,-2 0 2 0,4 0-3 0,-5 0 0 16,1-1 0-16,-1 1 0 0,1 0-2 0,-2 0 3 15,-2 0-1-15,2 0 2 0,0 0 0 0,0 0-2 16,1 0 1-16,0-1 0 0,-3 1-1 16,6 0-2-16,-6 0 2 0,2-2 3 0,1 2-2 15,-1 0 4-15,0-2-2 0,2 1-2 0,-1-1 0 16,0 0-1-16,0 1 1 0,2-1-2 15,-3 1 2-15,0 0-2 0,4-1 0 0,-3 0 4 0,2 0-3 16,1 1 1-16,-2-2 0 0,4 1-5 16,-6 1 2-16,0 0 3 0,3 0-2 0,-2-2 3 15,-1 1-1-15,5 1-1 0,-5-2 0 16,1 2-1-16,-1 1 0 0,0-2-1 0,-1 2 2 16,0-2-1-16,-2 2-1 0,3 0 1 0,-3-1-1 15,0 1 0-15,1-1 2 0,-5 1 0 0,6 0 0 16,-5 0 0-16,4 0 0 0,-3 0-1 0,4 0 2 15,-6 0 1-15,6 0-2 0,-3 0-1 16,1 0-1-16,-2 0-1 0,-2 0 3 0,4 0 1 16,-3-1 0-16,0 1-3 0,2 0 1 0,-2 0 0 15,0 1 1-15,1-1 4 0,0 0-3 0,-1 0-4 16,1 0 1-16,-1 0-5 0,-1 0 3 0,1-1 5 16,0-1-1-16,-2 1 4 0,0 0-3 15,-1-1 1-15,-1 1-1 0,-4-2-2 0,3 2 2 16,-4-1-2-16,1 0 1 0,-3 0 4 15,-1 1-3-15,0 0-1 0,-1 0 0 0,-1 0-7 16,-1 1 6-16,-2-1-1 0,0 1 0 0,-4 0 2 16,1 0-5-16,-1 0-2 0,-1 0-5 0,-1 0-6 15,0-2-11-15,0 2-23 0,0 0-22 16,0 0-25-16,-1 0-25 0,-4 0-8 0,2 0-2 16,-7 0-9-16,-3 3-29 0,-4 0-60 0,-4 1-64 15,4-2-92-15,4 2-263 0</inkml:trace>
  <inkml:trace contextRef="#ctx0" brushRef="#br0" timeOffset="1575.88">8960 4884 0 0,'0'0'175'0,"0"0"-57"16,0 0-28-16,0 0-29 0,0 0 8 15,0 0 10-15,0 0 11 0,0 0 5 0,0 0 0 16,0 0-2-16,0 0-4 0,0 0-6 0,0 0-7 16,0 0-5-16,-92 8-5 0,91-8-8 0,1-1-7 15,0 1-15-15,0 0-15 0,0 0-17 16,0 0-3-16,3 0-1 0,-1 0 9 0,5 0 14 15,1 0 13-15,3-3 10 0,4 3 4 0,4-2 5 16,3 1-6-16,4-2-5 0,1 1-5 16,1 0-9-16,3-1 0 0,-1 1-3 0,1 0 0 15,2 1-3-15,3-2 0 0,-2 1-1 0,4-1-3 16,1 1 1-16,-5 1-2 0,3-1 1 16,-3 1-1-16,1 1 2 0,0-1-6 0,-2 1 0 15,3 0 0-15,-3 0-6 0,2 0 5 0,-1-1-4 16,-1 0-2-16,4 1 3 0,-4 0-4 0,3 0-1 15,-1 0-1-15,-3 0-1 0,3 0-2 0,-3 0 3 16,-3 0-2-16,1 0-1 0,-2 0 1 0,1 1-3 16,-3 0 2-16,0 1-2 0,1 0 2 15,-3-1-1-15,4 0 1 0,0-1 4 0,-4-1-4 16,4 2 2-16,-2-1-1 0,1 0 1 0,1 0-1 16,-4 0 1-16,5 0 3 0,-4 0-6 0,0 0 6 15,4 0-4-15,0-1 1 0,-3-2 4 16,2 2-4-16,2 0 1 0,-3 0-2 0,-2 0 2 15,2-3-2-15,-1 3 2 0,2-1-2 0,2 1 2 16,-2-1-1-16,1 2-2 0,-3-1 1 0,2 0-3 16,0 1 4-16,-4-1 0 0,3 1-1 15,-3-1 1-15,5 1-2 0,-5-1 0 0,4 1-1 16,-1 0 2-16,-4-2 0 0,3 2 0 0,-2 0 0 16,-1 0-2-16,3 0 3 0,-3-1-1 15,4 1 1-15,-2 0-1 0,3-1 1 0,-3 1-3 16,3 0 0-16,-1-1 1 0,-1 1-1 0,2 0 1 15,2 0 0-15,-1 0-1 0,-1 0 0 0,-2 0-1 16,2-1 2-16,-5 1-2 0,3 0-1 0,-3 0 2 16,0 0 0-16,2 0 1 0,-3 0 1 0,2 0-2 15,2 0 0-15,-3 0 0 0,0 0-1 16,2 0 1-16,-2 0 0 0,-2 0 1 0,0 0 1 16,5 0 1-16,-3 0-2 0,-1 0 0 0,3 0 0 15,0 0-2-15,-3 0 2 0,4-1 0 0,-3 1-2 16,-1 0 1-16,0 0-2 15,1 0 1-15,-2 0-1 0,1 0 2 0,0 0 0 0,2 0 0 16,0 0 0-16,-2 0 0 0,1 0-1 16,1 0 1-16,-3 0-1 0,2 0 0 0,-2 0 0 15,0 0 0-15,-1 0 0 0,1 0 1 0,-1 0 0 16,-2 0-3-16,2 1 3 0,-1-1-1 0,0 1-1 16,-3-1 3-16,3 0 0 0,0 1-3 0,0 0 1 15,-4 2-3-15,3-2 1 0,1 0 2 16,0 1 0-16,-2-1 1 0,0 1-1 0,0-1 2 15,-2 0-3-15,3-1 1 0,1 1 2 0,-1 0-3 16,-4 0 2-16,5 1 1 0,-2-2-2 0,0 1 0 16,0 0 2-16,3 0-4 0,-1 0 2 0,0 0 0 15,2 1 0-15,0-1-2 0,-2 0 2 0,1 0 0 16,-2 0 0-16,2 0 4 0,-2-1-3 16,0 1-2-16,0 0 3 0,-1 0-6 0,1 0 4 15,0 1 2-15,0-2-1 0,0 1 2 0,2 0-5 16,-3-1 2-16,3 1 0 0,-1 0-1 15,1 0 2-15,-3-1-3 0,-1 2 0 16,2-2 2-16,-3 1-2 0,2 0 2 0,-3-2 2 0,0 1-1 16,-1 1-1-16,0-1 2 0,0 0-2 15,-2 1 0-15,0-1 1 0,-1 0 1 0,-3 0-1 16,1 0 4-16,1 0-2 0,-3 0-1 0,0 0 3 16,-1 0-5-16,-2 0 2 0,3 0 0 0,-2 0-1 15,-1 0 1-15,0 0-1 0,-1 0 2 16,0 0-3-16,-2 0 1 0,1-1 0 0,1 1-3 15,-1 0 0-15,-1-1-6 0,0 1-9 0,2 0-15 16,-2 0-19-16,0 0-24 0,0 0-30 0,0 0-28 16,1 0-36-16,1 0-42 0,-1 0-46 0,2 0-59 15,1 0 21-15,-4 0-586 0</inkml:trace>
  <inkml:trace contextRef="#ctx0" brushRef="#br0" timeOffset="150101.64">6409 14266 663 0,'0'0'10'16,"0"0"-11"-16,0 0-5 0,0 0 2 15,0 0 7-15,0 0 6 0,0 0 9 0,0 0 2 16,0 0-9-16,0 0-11 0,0 0-11 0,0 0-4 16,-9-16 8-16,9 16 10 0,2 0 4 0,1 0 7 15,2 0 6-15,3 0 2 0,-3-2 9 0,5 1 4 16,0-1 0-16,-1 1 1 0,2 1-3 0,0-1 1 16,-1 1-2-16,2 0 1 0,0-1 2 0,0 0-2 15,0 0 0-15,1 1-3 0,-2 0-10 16,0 0-5-16,-1 0-2 0,-2 0-6 0,1 0 4 15,0 1 3-15,-1 1-1 0,-1 0-2 16,0 0 0-16,3 1 0 0,-2 0 3 0,-1 1 9 16,2-1 1-16,0 1 1 0,1-1-2 15,3 0-6-15,1 1 0 0,2-1-3 0,0 2-3 0,2-1-2 16,-2-1 0-16,4 1-2 0,0 0 1 16,0 0-3-16,2 0-2 0,1 0 0 0,-1 1-2 15,0 0 2-15,5 1 0 0,-1-2 0 16,-1 2 1-16,1 0-3 0,1 1 0 0,-2-1 1 0,0 0-2 15,-1 0 0-15,2 0 2 0,-2-1 1 16,2 0-2-16,1-1 3 0,0-1-2 0,0-1-3 16,0 1 2-16,3-1-1 0,-2-1 0 0,0-1 1 15,3 0-1-15,0 0 2 0,0 0-1 0,2 0 0 16,-1 0 0-16,0-3 0 0,3 0-1 0,-1 0 3 16,1-1-2-16,0 1 1 0,-2-1-2 0,1 1-2 15,0 1 3-15,-3-3-2 0,-2 2 3 16,3-1 1-16,-5 1-4 0,2 1 0 0,-1-1 1 15,2 1-1-15,-1 1 1 0,0 0 0 0,-2 0 0 16,1 1-1-16,0 0 3 0,-1 0-2 0,1 0 1 16,-1 0 0-16,2 0 0 0,-2 0 0 15,0-2-1-15,1 1 2 0,2 0 0 0,0 0-2 16,-2 0 2-16,1 1-1 0,-1-1 0 16,0 1 1-16,-2-1 0 0,0-1-1 0,-1 1 1 15,-1-1 0-15,1 0-1 0,-1 0 0 0,-1 1-1 16,3-1 0-16,-2 2 1 0,3-2 1 0,-4 2-2 15,0-2 2-15,1 1 0 0,-1 1-4 16,-3 0 4-16,2 0-3 0,-1 0 2 0,-2 0 0 16,2 0 0-16,0 0 1 0,0 0 0 0,-2 0 0 15,2 1-1-15,-1-1-1 0,0 2 2 0,2-2 0 16,-1 0 0-16,0 0 2 0,2 0-2 0,0 0-1 16,-2-2 3-16,0 0-3 0,0 0 2 0,-2 1 1 15,2-2-1-15,-1 1-1 0,0-2 0 16,0 2 1-16,1-1-2 0,-1 0 1 0,1-1 0 15,0 2-1-15,-1 0 1 0,1-1-1 0,0 1 0 16,-2 0 1-16,1-1 0 0,-2 2-4 0,2 0 2 16,-4 0-1-16,2 1 0 0,2-1 5 15,2-1-2-15,-2 1 1 0,4-1-1 0,0 0 0 16,-2-1-1-16,5 1-1 0,-3 0 1 16,5-1-1-16,-1 2 0 0,-2-1 1 0,3 0 1 15,1-1-2-15,1 2 3 0,-1-1-1 0,0-1-3 16,-1 1 5-16,1 1-4 0,0 0 0 0,1 0 1 15,1 0-4-15,-1 0 2 0,1 1 0 0,0 0 0 16,2 0 2-16,-2 0-1 0,-1 0 2 16,1 0-1-16,-1 0 0 0,0 0 2 0,3 1-2 15,-1 0-1-15,-2 1 5 0,1-1-5 0,0 1 1 16,0 1 0-16,-1-1-1 0,0 0 0 0,-1 1-2 16,-1-1 4-16,0 2-2 0,-5-2 1 0,4 0 2 15,-2 0-3-15,-1 1 3 0,3-2-2 16,-1 0-1-16,-1 0 0 0,4 0 1 0,-2-1 3 15,2 0 0-15,-1 0 1 0,-2 0 0 0,3 0-3 16,-1 0 1-16,2 0-1 0,-1 0-4 0,-1 0 6 16,-2 0 0-16,-1 0-3 0,3-1 6 0,0 1-5 15,0 0-1-15,-4 0 0 16,3 0-2-16,-3-1 2 0,0 1-1 0,-3 0 2 16,1 0 0-16,2 0 0 0,-4 0-1 0,2-1-2 15,0 1 3-15,1-1-1 0,-2 0 2 0,0-1-2 16,1 1 1-16,1-1 0 0,-2 0-3 0,1-1 1 15,-1 1-1-15,3 0 1 0,-3 1 2 0,0-2 2 16,0 0-1-16,4 0 1 0,-5 0-1 0,0 0-2 16,0 1 1-16,-1-2 1 0,-1 3 0 15,1-1-1-15,-3 1 1 0,1 1-3 0,-1-2-1 16,-1 1 3-16,-2 1-3 0,-1 0 1 0,-3 0 2 16,0 0-1-16,0 0 1 0,0 0 0 0,-2 0-2 15,-1 0 0-15,0 0 0 0,2 0 0 0,-3 0 2 16,-1 0-2-16,4 0 1 0,-2 1-1 15,-3-1 0-15,4 0 1 0,-1 0-2 0,-1 0 2 16,2 0-1-16,-1 0 1 0,1 0 0 0,-1 0 0 16,2 0 0-16,1 0-1 0,0 0 0 0,0-1 1 15,1 0 0-15,1 0 1 0,3 0-1 16,-1 0-1-16,2-1 1 0,0 0 0 0,2 1 2 16,2-1 1-16,-1-1 0 0,1 1 0 15,0 0-1-15,-2-1-1 0,-1 1 0 0,3 0 0 16,-1 0 1-16,2 0-1 0,2 1-1 15,-5-1 2-15,4-1-1 0,-3 2-1 0,-1-1 1 16,2 1 1-16,-2 1-3 0,1-1 4 0,-4 1-2 0,4 0-3 16,-2 0 4-16,-3 0-2 0,4 0 0 15,-5 0 2-15,1 0-3 0,0-2 1 0,-1 2 0 16,0 0-1-16,-1 0 0 0,0 0 1 0,-1 0 1 16,-1 0 0-16,1 0 1 0,0-1 0 0,-1 1-1 15,1-2 0-15,-1 2 0 0,0-1-1 0,1 1 3 16,-1 0-2-16,0 0-1 0,0 0 1 15,1 0-1-15,1 0 0 0,1 0-2 0,-2 0 1 16,0 0 0-16,-2 0-4 0,-4 0 2 0,2 0-4 16,-5 0-11-16,0 0-5 0,-2 0-7 0,0 0-57 15,0 3-20-15,-2 0-41 0,-4 3-58 16,-2 5-14-16,-1-3 5 0,2-1-554 0</inkml:trace>
  <inkml:trace contextRef="#ctx0" brushRef="#br0" timeOffset="152306.46">6443 14232 0 0,'0'0'0'16,"0"0"103"-16,0 0 92 0,0 0-128 0,0 0-48 15,0 0-10-15,0 0 8 0,0 0 2 16,0 0 3-16,0 0-3 0,0 0-2 0,0 0-4 16,0 0 0-16,0 0 0 0,75-65-5 0,-65 60 2 15,2 1-6-15,-2 0 0 0,0 2 2 16,1 0-4-16,-1 0 3 0,0 1-1 0,2 1 1 16,-1 0 1-16,0 0 1 0,0 0 2 0,3 0 1 15,0 0 2-15,-2 0 0 0,2 0 1 16,2 0-2-16,1 1 3 0,0 1 2 0,3-2-1 15,0 0 0-15,4 0-2 0,-1 0-3 0,1 0 0 16,2 0 2-16,-2-3-4 0,1 2 5 0,1 0-3 16,-3 1-2-16,3 0 3 0,-3 0-4 0,-1 0 1 15,2 0 0-15,-4 0-2 0,-1 2 1 0,0 2-2 16,-2-1 2-16,2 1 2 0,0-1 2 16,-2 1 2-16,1-1 0 0,2 1-2 0,0-2 0 15,1 0-1-15,-1 1-1 0,3-1-1 0,0-1-1 16,1-1 0-16,-3 1 2 0,3-1 1 0,2 0 0 15,0 0 0-15,-1 0 2 0,1 0-4 16,1-1 4-16,1 0-1 0,-1 0 0 0,2 0 3 16,-2-1-4-16,2 1 2 0,-1 0-3 0,1 1 0 15,0 0-2-15,-4 0 1 0,3 0 2 0,-3 0-3 16,-1 2 4-16,-1 2 1 0,-1 1-1 16,1-1 2-16,0 0-1 0,2 0-2 0,-5-1-1 15,4 1 0-15,0-2 0 0,0 0 1 0,0 1-2 16,1-2 4-16,0-1-5 0,0 1 3 15,0-1 0-15,3 0-5 0,-3 0 6 0,2 0-2 16,2-1 3-16,1-1 4 0,-2-1-1 0,1 1-1 16,-1 0-4-16,2-1-3 0,-1 2 2 0,1 0-1 15,0 0 1-15,-4 1 1 0,0 0-2 0,-5 0 0 16,4 0 1-16,-1 0-4 0,-2 0 3 0,1 0-2 16,0 0 0-16,0 2 1 0,-2 0 0 15,1 0-1-15,1 0-1 0,0 0 1 0,0-1-4 16,-1 2 1-16,2-2 2 0,0 0-4 0,-3 0 4 15,5 0-2-15,0 1 1 0,2-2 1 0,-3 1 1 16,3-1-1-16,1 0-1 0,-1 1 2 16,-1-1-2-16,5 0 1 0,-4 0 1 0,1 0-2 15,0 0-1-15,-2 0 0 0,-1 0-1 0,3 0 0 16,-3 0 2-16,0 0-1 0,3 0 1 16,-2 0-1-16,-1 0 1 0,3 0 0 0,-1 0-2 15,-2 0 4-15,2 0-2 0,-3 0 2 0,0 0 1 16,2 0 0-16,-1 1-1 0,2 0-1 0,-4 0 1 15,3 1-1-15,-3-1 1 0,1 1 1 16,-1-1-1-16,3 0 0 0,-3-1 1 0,3 2-3 16,-4-2 1-16,5 0-2 0,-4 0 0 0,2 0 2 15,-3 0-1-15,-1-2 1 0,4 0-3 0,-3 0-1 16,-1-1 1-16,4 1-2 0,-4 0 3 0,-1-1-1 16,2 2-1-16,1-1 3 0,-2 0-3 0,1-1-1 15,-1 1 0-15,-2 0-1 0,3-1 1 16,-2 2 1-16,0 0 3 0,0-1-1 0,0 0 0 15,-2 1-1-15,2-1-1 0,-4 1 0 0,2 0 1 16,0-2 0-16,-1 3 0 0,0-1 0 16,-1-2 0-16,2 0 0 0,1 0 0 0,2 0 1 15,1-2-1-15,0 1 1 0,-1-1 2 0,-2 0-2 16,1 1-3-16,0 0 2 0,-2 1 0 0,2-1-2 16,0 2 3-16,-3 0-1 0,4-1-3 15,-1 1 4-15,-1 1-5 0,1 1 3 0,1-1 2 16,3 1-3-16,-4 0 0 0,1 0 1 0,-1 0 2 15,-1 0-1-15,0 0 1 0,1 0 1 16,0 1-4-16,1 1 2 0,3-1 1 0,-2 0-2 16,-2 1-1-16,4-2 3 0,-1 0-3 0,-2 1 0 15,3-1 2-15,0 0 0 0,2 1-2 0,-2 0 2 16,5-1-1-16,-2 0 1 0,-3 1 1 0,3-1 0 16,-5 0-1-16,4 0-1 0,-4 0 2 15,2 0-3-15,-2 0 1 0,0 0 0 0,4 0-3 0,-3 0 2 16,3 0 2-16,-5 0-2 0,1 0 2 15,2 0-2-15,-3 0 0 0,-1 0 0 0,0 3 0 16,-1-1 1-16,-1 0-1 0,3 1 2 0,-3-1 2 16,0 0-5-16,1 2 2 0,-1-2-1 15,-3 2-3-15,3-1 3 0,0-1 2 0,0 1-1 16,1-1 3-16,1-1-2 0,1 0-2 0,-1 0 1 16,2 2 2-16,1-2-1 0,-2-1 0 15,0 0 1-15,-2 0-3 0,1 0 1 16,1 0 0-16,-2 0-1 0,2 0-1 0,1-1 2 0,-3 1 0 15,0 0-1-15,-1 0 2 0,-1 0-2 0,1 0 0 16,-1 0 0-16,-1 0 2 0,-1 0-2 16,-1 0-1-16,-2 1 2 0,-1 0-5 0,-1 1 4 15,4 0 2-15,-4-1-4 0,1-1 3 0,0 0 0 16,-2 2 0-16,2-2 1 0,-2 0 0 0,-1 0-1 16,1 0-1-16,0 0 1 0,0 0 1 0,-1 0 0 15,2-2 1-15,-2 2 0 0,1-3 1 16,-2 1-2-16,1 0 1 0,-1-1-1 0,-1 0-2 15,3 2 3-15,-1-2-2 0,-1 2 1 0,-1-1 3 16,0 1-3-16,1-1-2 0,0-1 4 0,0 1-6 16,0 0 3-16,0-1 2 0,1 1-3 0,3 0 2 15,-1 0 0-15,5 0-1 0,-3 0 3 16,4-1 0-16,-3 1-2 0,4 0 1 16,-6-1-1-16,2 1 0 0,1 1 0 0,-4 0-4 15,0 1 4-15,0-1-2 0,-2 0 1 0,2 1 2 16,-2-1-2-16,0 1 0 0,-1-1 0 0,-3 1 0 15,2 0-2-15,-5 0 4 0,2 0-2 0,0 0-1 16,-3 0 3-16,0 0-3 0,-1 0 3 16,0 0 10-16,0 0 6 0,0 0 8 0,0 0 5 15,0 0-10-15,0 0-8 0,0 0 5 0,0 0-2 16,0 0 1-16,0 0 0 0,0 0-10 0,0 0-9 16,0 0-3-16,0 0-4 0,0 0-6 15,0 1 0-15,0 3 0 0,-1 1 1 0,-1 2-2 16,-1 0-7-16,0 0-34 0,2 0-18 0,1 1-11 15,0 0-31-15,-1-1-36 0,1-1-49 0,0 2-61 16,0 0 17-16,0-1-15 0,0-2-357 0</inkml:trace>
  <inkml:trace contextRef="#ctx0" brushRef="#br0" timeOffset="-182534.49">22613 15658 530 0,'0'0'75'0,"0"0"2"15,0 0 31-15,0 0 20 0,0 0-9 0,0 0-8 16,0 0-4-16,0 0 5 0,0 0-9 0,0 0-16 16,0 0-14-16,0 0-15 0,10-36 4 15,-10 33-9-15,0 2 9 0,0-1-1 0,0 1-6 16,0 0 3-16,0 0-10 0,0-1-4 0,-3-1-5 15,1 1-7-15,-1 0-3 0,1 0-6 0,-2 1-5 16,1-1 0-16,-1 1-6 0,-3 0-3 0,1 1 0 16,0 0-10-16,-5 0 2 0,1 0 3 0,-4 1-4 15,2 2 7-15,-1 2-4 0,0-2 1 16,0 3-2-16,-2-1 2 0,0 4 0 0,0 1-4 16,1-1 6-16,-3 3-6 0,5 0 2 0,-4-1-1 15,2-1 1-15,1 2-2 0,1-2 0 0,3 1 2 16,3-1-4-16,-1-1 4 0,3 0-1 15,0-1-2-15,0 0 1 0,3 2-2 0,0-4-1 16,1 0-1-16,0 0 1 0,0 0-6 0,0-2 1 16,1 2 4-16,3-1-1 0,1-1 4 15,-1 0-1-15,3-1 2 0,-1 1-4 0,3-2 10 16,0 0-1-16,3-2-2 0,0 2 7 0,3-2-8 16,-1 0 1-16,0 0 1 0,0 0-1 0,-2 0-3 15,2 0 4-15,-2 0-1 0,2 0-3 0,-3 1 3 16,1 0-2-16,-3 2-3 0,1 0 0 15,-2 1 0-15,2 0-2 0,-3 2 3 0,1-1 2 16,-2 1-3-16,0 1 4 0,0 1-3 0,0 0-1 16,-1 2 2-16,-1 0-1 0,1 1 2 0,0 0-4 15,0 1 5-15,-1-1-5 0,0 0-1 0,1-2 4 16,-3 1-5-16,2-1 2 0,-2 0 0 16,2-1 0-16,-2 1-3 0,2 0 4 0,-1-1-2 15,0-1-3-15,2 0 3 0,-2 1-2 0,2-1 2 16,-4-2 0-16,3 2 4 0,-4-2-3 0,1 0 0 15,0-2 3-15,-1 1 0 0,0-2 4 16,0 1 2-16,0 0 7 0,-1 0-1 0,-4 1 5 16,-1-1-2-16,-2 2-4 0,0-2 1 0,-2 2 0 15,-3-1-1-15,1 1 4 0,-1-2 0 16,2 2 2-16,-4 0-3 0,3-2 3 0,-4 2-1 16,1-2 4-16,-4 2 5 0,4-2-2 0,-2 1 3 15,3-1-2-15,-2 2-2 0,4-3-4 0,-2 1 1 16,4-3-3-16,2 0 0 0,2 0 2 15,-1 0-3-15,3 0-5 0,0 0-5 0,2-5-1 16,-2 1-12-16,1 0 1 0,1 0-15 0,-2 0-19 16,1-1-15-16,-1 0-24 0,0 1-18 0,3-1-26 15,-3 2-49-15,0-1-93 0,2 2-148 0,-1-1-202 16,2 2-232-16</inkml:trace>
  <inkml:trace contextRef="#ctx0" brushRef="#br0" timeOffset="-181133.11">23080 16098 788 0,'0'0'38'0,"0"0"38"16,0 0 41-16,0 0 11 0,0 0-19 0,0 0-8 16,0 0-5-16,0 0-5 0,0 0-6 0,0 0-11 15,0 0-13-15,0 0-2 0,0 0-4 0,0 0 1 16,-14-101 2-16,18 92-1 0,-2 0-7 15,5-2-6-15,-2 0-4 0,1-1-12 0,0 1 2 16,3-1-5-16,-2 2-6 0,2-1-1 0,1 0-3 16,2 2 0-16,-2 0-5 0,0-1 4 15,0 4-5-15,-1 1-2 0,0 0 3 0,1 2-11 16,-3 1 4-16,-1 1-1 0,2 1-2 16,-1 0 2-16,-2 0-2 0,2 0 0 0,-3 1 0 15,3 1 1-15,-4 1-2 0,5 1 1 0,-4 0-3 16,2 3 4-16,-1 1-2 0,0-1-2 0,2 3 5 15,-2-1-8-15,2 0 6 0,-3 1-1 0,3 1 1 16,-2-1 2-16,1 2-2 0,0-2 2 16,0 0-4-16,2-1 4 0,-1-1-1 0,1 1-4 15,-1-1 4-15,1-3 0 0,3 0-3 0,-2 0 4 16,1-3 3-16,2 0 1 0,-2-1 9 0,0-1 5 16,2 0 7-16,-2 0 8 0,2-3 7 0,-1-2 5 15,-1 0-1-15,0-2 6 0,1-3-10 16,-1 0-4-16,-2-1-1 0,1-1-9 0,0-1-4 15,-1 1-4-15,-2-1 1 0,0-1-9 0,0 2 3 16,0-1-3-16,2 0-10 0,-3 0 5 0,1 1-5 16,-1 0 0-16,-1 2-2 0,-1 2 0 15,1-1-6-15,-1 2-10 0,-1 0-7 0,0 1-20 16,2 2-23-16,-2 0-28 0,-1 1-42 16,-1 0-48-16,0 2-74 0,0 1-142 0,1 0-111 15,-1 0-691-15</inkml:trace>
  <inkml:trace contextRef="#ctx0" brushRef="#br0" timeOffset="-180358.49">24187 15663 592 0,'0'0'187'16,"0"0"-151"-16,0 0 61 0,0 0 32 15,0 0 10-15,0 0-18 0,0 0-17 0,0 0-2 16,0 0-8-16,0 0-11 0,0 0-16 0,0 0-8 15,0 0 6-15,0 0 7 0,11-48 1 0,-3 35 3 16,-1-1-2-16,1 1-9 0,3-3-4 0,-3 1-7 16,2 0-5-16,-1-3-5 0,1 1-7 0,0-1-4 15,0-3-8-15,0-1-3 0,2 0 0 16,-1-1-9-16,1 0 1 0,0 0 3 0,1 1-5 16,-2 2 1-16,-2 1 4 0,0 2-2 0,-5 1 3 15,6 2 1-15,-2 1-2 0,-3 3-1 0,1 1 1 16,-2 3-1-16,0 3-4 0,-3 1-4 15,0 2-3-15,-1 0-7 0,0 2 3 0,0 6 3 16,-1 3 2-16,-7 6 7 0,4 4-3 0,-3 3-2 16,-2 2-3-16,-1 4 1 0,3-2-5 15,-2 3-1-15,1 0 3 0,-1 1-3 0,1 1-1 16,3-2 1-16,-1-1-5 0,2 1-15 0,-2-3-6 16,4-1-19-16,-4-1-21 0,4-3-17 15,1 2-38-15,-1-4-48 0,2-2-76 0,-2-2-129 16,2-5-135-16,0-4-693 0</inkml:trace>
  <inkml:trace contextRef="#ctx0" brushRef="#br0" timeOffset="-179824.22">24190 16180 1095 0,'0'0'-56'0,"0"0"50"0,0 0 84 0,0 0 37 16,0 0-12-16,0 0-1 0,0 0-1 0,0 0 10 15,0 0 2-15,134-7-13 0,-103 6-15 16,3-1-8-16,3 0 0 0,0-2-3 0,3 2-1 16,-1-2-7-16,2 1-9 0,-1-1-10 0,0 1-7 15,1-1-6-15,1 1-10 0,-1-1-2 16,-1 1-9-16,2 0 2 0,-4-1-2 0,-3 2-6 16,-1 0-1-16,-2-1-4 0,-5 2 0 0,-2 1-7 15,-3 0 3-15,-4 0-15 0,-4 0-15 0,-2 0-16 16,-5 0-27-16,0 0-14 0,-4 0-21 15,-1 0-23-15,2 1-39 0,-2 1-58 0,0 0-89 16,0 0-84-16,0-1-546 0</inkml:trace>
  <inkml:trace contextRef="#ctx0" brushRef="#br0" timeOffset="-179000.54">24543 16518 1596 0,'0'0'-8'0,"0"0"49"0,0 0 62 16,0 0 20-16,0 0-20 0,0 0-43 0,0 0-22 15,0 0-6-15,0 0-5 0,0 0 8 16,0 0 1-16,0 0 3 0,0 0 0 0,0 0-3 15,-10 35-1-15,7-14-2 0,-4 0-1 0,-1 6-3 16,4-1-4-16,-4 2-10 0,2 1 3 16,1-1-8-16,-3 0-4 0,4-2 0 0,-2-1-3 15,4 1 4-15,-1 1-1 0,1-3 6 16,1 2-8-16,1-6 5 0,0 0-2 0,0-2-9 16,0-1 6-16,1-2-7 0,2-1 3 0,-1-2-1 15,0-2 1-15,1-3-4 0,0-1 2 0,-2-3 5 16,-1-1-3-16,1-2 8 0,-1 2-1 0,0-2 5 15,0 0 10-15,0 0 9 0,1 0 14 16,-1 0-4-16,0 0 5 0,1-4-9 0,-1-1-20 16,0-1-6-16,0-4-13 0,0-2-7 0,0 0 4 15,0-2 10-15,0 2-6 0,0-2 8 0,-1 1-4 16,0 1-6-16,-1-1 4 0,-2 3 3 16,0 1 2-16,1 0-1 0,-3 2 7 0,4-1-5 0,-5 3 0 15,3 0 6-15,-2 3-6 0,1-1 1 0,-3 3-1 16,-2-2-3-16,1 2-5 0,-2 0 2 15,-1 2-3-15,-4 4-5 0,2 1 7 0,-5 1-2 16,1 1 4-16,3 1-2 0,-3-1 4 0,-2 0-8 16,2 0-1-16,3 2 8 15,-2-1-8-15,3-1 8 0,-3 2 1 0,5-1-3 16,2 0 0-16,1 1 0 0,-2-1 0 0,7 1-1 0,-1-1 3 16,0 1-1-16,1 2-2 0,2-2-5 15,-1 1 0-15,3-1-6 0,-1-3 0 0,1 2 10 16,5-2-7-16,0 0 11 0,2 1-1 0,3-2-4 15,3 0 5-15,3-2-2 0,-2 0-1 0,3 0-4 16,3-3 9-16,2-1-11 0,0-1 3 0,3 0 8 16,-2 0-9-16,-1-1 6 0,0-4-5 15,-4 1-4-15,1-1-9 0,-3 0 0 0,-2 0-8 16,-3-1-19-16,-1 1-15 0,1 0-35 0,-3-1-40 16,0 3-46-16,-1 0-70 0,-1 0-151 0,-2 2-125 15,-1-2-595-15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13T14:49:09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18088 6292 2064 0,'0'0'-20'0,"0"0"36"0,0 0 19 16,0 0 11-16,0 0 1 0,0 0-23 0,0 0-20 15,0 0-4-15,0 0-4 0,0 0 6 0,0 0 5 16,0 0 5-16,31-8 1 0,-12 8-4 16,4-2-1-16,3 2-6 0,1 0-3 0,2 0-6 15,-1 0-10-15,-5 0-23 0,3 0-38 0,-3 0-56 16,-1 0-77-16,-3 3-89 0,-1 0-103 16,-6 0-150-16,-2-2 32 0</inkml:trace>
  <inkml:trace contextRef="#ctx0" brushRef="#br0" timeOffset="218.2">18089 6559 2019 0,'0'0'-156'0,"0"0"48"15,0 0 56-15,0 0 98 0,0 0 26 0,0 0-7 16,0 0-8-16,0 0-4 0,0 0-7 15,140-12-13-15,-104 1-9 0,1 0-10 0,-3 0-5 16,2 0-6-16,-4 2-6 0,0 0-12 0,-2-1-11 16,0 3-25-16,-4 1-36 0,-2 0-61 0,-3 2-130 15,-3 1-134-15,-9 1-693 0</inkml:trace>
  <inkml:trace contextRef="#ctx0" brushRef="#br0" timeOffset="2023.76">18672 5574 1260 0,'0'0'-49'0,"0"0"68"16,0 0 25-16,0 0 20 0,0 0 9 0,0 0-8 16,0 0-11-16,0 0-8 0,0 0-9 15,0 0-27-15,0 0-32 0,0 0-13 0,0 0-2 16,-22-70 28-16,31 85 43 0,2 5 32 0,0 7 14 15,5 5 7-15,-2 5-1 0,4 5-8 0,1 3-6 16,-1 7-11-16,-3-1-14 0,5 5-10 0,-3 0-7 16,3 3-5-16,0-1-8 0,-1 1-3 15,2 0-5-15,0-2-2 0,-2 0-2 0,3-4 1 16,-2-4-3-16,-4-1 1 0,3-2-1 0,-2-3 0 16,-2 0 0-16,1-5 2 0,-2-2 0 0,2-2 1 15,-2-2-1-15,1-3-3 0,-1-3 1 16,-3 1-2-16,1-4 2 0,4-2 2 0,-5-2 1 15,1-3 2-15,-3-2-3 0,0-2 0 16,-1-3 1-16,-3-1-1 0,1-2 4 0,-3-4 1 16,-1-1 6-16,2-1 19 0,-3 0 14 0,0-2 6 15,0-5-5-15,0-3-20 0,0-4-13 0,3-4-9 16,0-2-1-16,-2-3 2 0,-2-1-3 0,2-5-3 16,1 0 1-16,-2-2-2 0,0-1 2 0,0-2-3 15,-1 0-1-15,0-1 1 0,0-1 0 0,0 1 1 16,0-3 0-16,0 0-1 0,-1 0-1 15,0-3 1-15,0 0 0 0,-3-3 0 0,3 0 1 16,-2-2-3-16,-4-1-1 0,6 0-1 0,-1 0-4 16,0-2-1-16,-2 0 1 0,2 0 2 15,2-2-1-15,-2 0 3 0,1 2-1 0,0 4 2 16,0 1 3-16,-3 4 1 0,3 4 1 0,-1 2-1 16,0 3 1-16,-4 1 0 0,6 4 1 0,-1 4-1 15,1 1-1-15,0 3-2 0,0 4-1 16,0 3 1-16,0 1-5 0,7 1 0 0,-3 0-2 15,3 1-7-15,3 0 1 0,3 2-1 0,4-2 2 16,4-1 0-16,2 0 3 0,6 1 1 16,1 0 2-16,3 0 5 0,5 1-4 0,2 0 1 15,3 3 0-15,1-1 0 0,6 0 2 0,0 1 0 16,6-1 0-16,-1 0 2 0,3 3-1 0,-4 0-1 16,6-1 1-16,-2 1-1 0,1 1 1 15,-2 0-1-15,3-3 2 0,-1 2 2 0,-2-1-2 0,0 1 3 16,0-1-2-16,-3-1-2 0,-3 0 1 15,-3-2 3-15,-3 1 0 0,-2-1-2 0,1 0 1 16,-3 0-1-16,-4-2-1 0,3 1 1 0,-3 1 0 16,-2-1-4-16,-1 1-1 0,-2 0-1 0,-3 0-6 15,-2 4-3-15,-1 0-8 0,-3-1-7 16,2 3-5-16,-3 0-8 0,0 0-11 0,-2 0-16 16,1 3-19-16,-1-1-31 0,-2 0-53 15,0 2-74-15,-6-1-134 0,-2 1-53 0,-6-2-390 0</inkml:trace>
  <inkml:trace contextRef="#ctx0" brushRef="#br0" timeOffset="3057.89">19042 4942 1156 0,'0'0'563'0,"0"0"-637"16,0 0 66-16,0 0 118 0,0 0 8 0,0 0-43 15,0 0-23-15,0 0-6 0,0 0 2 16,0 0-2-16,0 0-2 0,-27-121 0 0,17 114-5 16,4 0-4-16,-8 3-15 0,1 1-9 0,1 2-12 15,-5 0-10-15,-1 1-2 0,-3 0-2 16,2 5 0-16,-2 3 4 0,1 1 0 0,3 3-3 16,-1 1 0-16,-1 2-3 0,5-2 0 0,-3 3 0 15,1 1 1-15,4 0-1 0,1-1-1 0,2-1-1 16,4 0-5-16,-1-4-5 0,4 1-1 0,1-2-2 15,1-2 3-15,0 0 6 0,0-1 3 0,0-1-4 16,0-3 5-16,3-1-1 0,-1 0 6 16,3-2 11-16,-2 0 11 0,4 0 15 0,1-2 11 15,0-3 7-15,2-2-2 0,5-1-6 0,-2-2-6 16,-1 0-9-16,3 1-5 0,-4 0-7 0,-2 1-3 16,3 4-3-16,-4-1-2 0,-2 4-3 15,1 0-5-15,0 1-3 0,-3 0-2 16,3 1 1-16,-3 3 1 0,2 3 6 0,-2 2 4 15,3 3 7-15,-4 0 7 0,2 4-1 0,-4-1 3 16,-1 3 1-16,0 3 0 0,0-2 1 0,-6-1-1 16,1 2-3-16,-2-2 0 0,-2 1 1 0,-1 1 0 15,-2-2 5-15,0-1 1 0,-5 3 3 0,4-4 0 16,-5 0-3-16,4-1 3 0,-4 0-6 16,-1-2 0-16,0-1-1 0,5-1-5 0,-3-2 1 15,3 0-2-15,-1-2-1 0,4-1-3 0,-1-1 4 16,2-1-2-16,1-1 0 0,1-1 0 0,2 0-1 15,0-2-2-15,4 0-2 0,0 0 0 0,2 0-12 16,0 0-8-16,0-3-6 0,0 0-9 16,0-2 10-16,3 2 5 0,-1-1 5 0,5-1 4 15,1 1 3-15,-2 1 0 0,2 1 2 0,3 0 2 16,1 1 2-16,1 1 2 0,2-1 2 0,2 3 4 16,-1 5-3-16,3-1 3 0,0 1 0 15,2 0-5-15,-2-2 4 0,3 2-2 16,4 0-2-16,-3-1-1 0,-2-1-9 0,2 1-19 15,-2-3-40-15,-2 2-61 0,0-2-130 0,-6 0-198 16,-6-1-835-16</inkml:trace>
  <inkml:trace contextRef="#ctx0" brushRef="#br0" timeOffset="3924.23">21268 5169 60 0,'0'0'190'0,"0"0"-80"0,0 0 6 15,0 0 16-15,0 0 1 0,0 0-15 16,0 0-20-16,0 0-18 0,0 0-27 0,0 0-26 16,0 0-12-16,0 0-4 0,0 0 17 0,0 0 29 15,2-6 25-15,4 6 21 0,1-1 8 16,6 1-1-16,0-1-5 0,5 1-12 0,1-2-11 15,6-1-17-15,2 1-10 0,1-2-7 16,5 2-6-16,-1-2 0 0,3 1-2 0,3-2-6 16,-1 1-4-16,3-1-5 0,1 0-6 0,3 0-6 15,-2 1-2-15,1-1-2 0,-3 0-4 0,-4 1 2 16,-3 0-4-16,-3 1-2 0,-1 1 3 0,-5 1-2 16,1-2-2-16,-7 2 0 0,1 1-4 0,-3-1-9 15,0 1-12-15,-3 0-23 0,0 0-31 16,-3 0-46-16,-1 0-69 0,1 0-99 0,-2 0-141 15,-3 1-474-15</inkml:trace>
  <inkml:trace contextRef="#ctx0" brushRef="#br0" timeOffset="4857.68">21027 5801 1728 0,'0'0'-32'0,"0"0"62"0,0 0 37 16,0 0 37-16,0 0-7 0,0 0-35 16,0 0-10-16,0 0-2 0,0 0-2 0,0 0-7 15,0 0-8-15,0 0-10 0,0 0-7 0,-140-44 0 16,107 44 1-16,-2 0 1 0,-5 0-1 15,-6 3 4-15,-3-1-3 0,-2 2-1 0,-2 0-2 16,-5 2-7-16,0-1-1 0,-3 1-4 0,2 1 4 16,0 0 1-16,4 1 9 0,7-1 5 0,6 0 0 15,9 1 1-15,8-1-9 0,6 0-8 16,6 2-19-16,11-1-11 0,2 1-7 0,2 2-2 16,9 0 10-16,5 2 4 0,4 2 8 0,5-1 2 15,6 0 5-15,7-1-1 0,3 1 1 0,2 1 2 16,2-1-6-16,-1 1 7 0,-2-1-1 15,-2 1-1-15,-2-1 3 0,-3 0-2 0,-5-1 0 16,-4 1 0-16,-4-1 2 0,-4-2-2 0,-6 0 2 16,-4 0 0-16,-2-2 4 0,-6-1 5 15,0 0 7-15,0 1 6 0,-10-1-3 0,4 2 4 16,-4-1-5-16,-3 1-1 0,-1 1-2 0,-4 0-4 16,0-1-2-16,-2 0-1 0,-1 0-1 0,-2-1-2 15,2 1-1-15,-3 0 0 0,-2 0-2 0,5-1 0 16,-2 2-1-16,-3-1-1 0,4 2 0 15,1-1 0-15,-1 1-2 0,0-1 1 0,4 0 1 16,0 1-1-16,7-2-1 0,-2 1-2 0,4-1 0 16,2 1-4-16,4-2 0 0,2 1-4 0,1-1-5 15,0-1-1-15,4 0 1 0,5-1 6 16,7 2 8-16,2-2 10 0,6-1 5 0,1 0 1 16,8-2 3-16,0 1-5 0,2-1 0 15,3-2 1-15,3 0 2 0,-1 1 4 0,2-1 6 0,5 0-2 16,-2 1-4-16,5-1-3 0,1 1-8 15,0 1 0-15,1 0-3 0,1 1 1 0,-2 0-3 16,0 1-2-16,-3 1 0 0,1 1-4 0,-6 2-5 16,0-1-12-16,-6 0-29 0,-3 1-37 15,-5 1-71-15,-3-1-105 0,-6 0-177 0,-7-1-251 16,-5-4-287-16</inkml:trace>
  <inkml:trace contextRef="#ctx0" brushRef="#br0" timeOffset="12173.67">20454 7333 6 0,'0'0'164'0,"0"0"-55"0,0 0 31 15,0 0 19-15,0 0 7 0,0 0-15 16,0 0-21-16,0 0-15 0,0 0-12 0,0 0-6 15,0 0-6-15,0 0-8 0,-37 37-9 0,36-35-6 16,1 1-7-16,-1-2-9 0,1 0 1 16,0 0-4-16,0-1 3 0,0 0 11 0,1 0 7 15,0 0 11-15,0 0 4 0,3 0-4 0,1 0-1 16,-1-2-9-16,1-2-5 0,2 0-7 0,0-2-12 16,1-2-4-16,2 1-8 0,-1-4-4 15,2 2-1-15,-2-1-3 0,0 0-5 0,3-2 1 16,-3 0-3-16,0 0-2 0,-1-2 0 0,1 0-4 15,-2 0-2-15,2-1-3 0,-1 0-2 0,1-3 0 16,-2 2 0-16,-1-1 0 0,-3-2 1 16,1 1-1-16,-2 0 0 0,-2-1 0 0,0-1-2 15,0 3-1-15,-1 1 2 0,-4 1-2 0,0 0 3 16,-2 3 3-16,0 4-1 0,-1 1 2 0,-1 2-2 16,1 3-3-16,-2 2-4 0,0 0-6 0,0 6-4 15,0 2 1-15,-2 3 0 0,2 4 1 0,1 0-1 16,-1 1 1-16,1 1-1 15,2 4 1-15,-1-1 3 0,2 1 0 0,1 3 2 0,-2-1 1 16,3 3 0-16,0 1 1 0,4-1-1 16,-1 1 1-16,1 0-3 0,0 0 1 0,1-1 0 15,5-2-3-15,-2-1 1 0,5-2-3 0,-1-1-5 16,2-3-6-16,-1 0-2 0,-1-2 0 16,3-1-6-16,0-2 0 0,0-1-10 0,2-2-9 0,-2-2-9 15,1-1-19-15,2-2-11 0,-2-2-17 16,1-2-30-16,0 0-51 0,2-4-83 0,-5-1-176 15,-4 2-829-15</inkml:trace>
  <inkml:trace contextRef="#ctx0" brushRef="#br0" timeOffset="12493.22">21002 7135 2764 0,'0'0'-15'0,"0"0"25"0,0 0 43 0,0 0-4 15,0 0-27-15,0 0-15 0,0 0 0 0,0 0 1 16,0 0 0-16,0 0 0 0,0 0-4 0,0 0 0 16,0 0-2-16,113-8-4 0,-92 5-10 0,-1 1-20 15,2 1-31-15,-2 0-52 0,-2 0-51 16,-1 0-71-16,0 1-91 0,-3 0-137 0,-4 0-413 16,-4 0 245-16</inkml:trace>
  <inkml:trace contextRef="#ctx0" brushRef="#br0" timeOffset="12718.76">20983 7354 2181 0,'0'0'347'15,"0"0"-401"-15,0 0 88 0,0 0 32 0,0 0 2 16,0 0-31-16,0 0-8 0,0 0-6 15,0 0-7-15,134-20-8 0,-103 14-4 0,0 2-3 16,-1-2-6-16,-2 2-14 0,-4 0-38 0,-2 1-48 16,-4 0-78-16,1 2-111 0,-6 1-152 0,-5 0-336 15,0 0-87-15</inkml:trace>
  <inkml:trace contextRef="#ctx0" brushRef="#br0" timeOffset="13158.22">21636 7385 1756 0,'0'0'118'0,"0"0"-64"16,0 0 71-16,0 0 17 0,0 0-29 0,0 0-30 15,0 0-6-15,0 0 2 0,0 0-1 16,0 0-5-16,0 0-7 0,40-119-6 0,-34 105-7 16,-2-2-2-16,4-1-4 0,-3 0-6 0,2-4-5 15,-1 0-4-15,1 1-3 0,-3-1-1 16,-1 2 2-16,0 4 2 0,-2 3 0 0,0 2-4 15,2 3-5-15,-3 2-4 0,0 0-5 0,0 4-2 16,0 1-5-16,0 0-5 0,0 0-3 16,0 6-3-16,0 2 2 0,1 5 3 0,-2 3 3 0,2 5 2 15,-1 5-2-15,0 2-3 0,0 3 1 16,0 1 0-16,0 3-2 0,-1-2 2 0,0-1-5 16,1 0-10-16,0-2-5 0,0-2-18 0,-2-4-19 15,2-3-25-15,-1 0-38 0,0-6-63 0,-1 1-93 16,1-7-204-16,0-3-942 0</inkml:trace>
  <inkml:trace contextRef="#ctx0" brushRef="#br0" timeOffset="14139.78">20733 5271 1908 0,'0'0'79'0,"0"0"30"15,0 0 34-15,0 0 17 0,0 0-29 0,0 0-44 16,0 0-20-16,0 0-16 0,0 0-17 0,0 0-7 16,0 0-2-16,0 0 2 0,-11-4 4 15,11 11 7-15,0 4 2 0,2 1 1 0,-1 2-5 16,1-1-6-16,0 1-3 0,-2 1-7 0,0 0-1 15,0 0-7-15,1 0-2 0,-1 3-1 0,0-2-7 16,1 0 5-16,-1 0-4 0,0 2 0 16,0-2 0-16,0-1-2 0,0-2-1 0,0 1-4 15,0-3-1-15,0-2-10 0,0-1-7 0,0-1-17 16,0-1-24-16,0-1-33 0,2-2-48 0,2 1-54 16,-2-3-79-16,0-1-88 0,-1 0-145 15,0 0-660-15</inkml:trace>
  <inkml:trace contextRef="#ctx0" brushRef="#br0" timeOffset="14405.7">20696 5258 2408 0,'0'0'-16'15,"0"0"24"-15,0 0 37 0,0 0 20 0,0 0 5 16,0 0 1-16,0 0 0 0,0 0-1 16,0 0-7-16,0 0-10 0,0 0-8 0,138-8-5 15,-115 6-1-15,1-1-13 0,0 1-5 0,4-2-9 16,-2 1-8-16,0-1-1 0,-3 1-1 0,1-1-4 16,-6 2-6-16,-2 0-11 0,1 1-24 15,-5-1-28-15,-2 2-42 0,-2 0-63 0,-3 2-79 0,-2 1-101 16,0 1-167-16,-3-2-856 0</inkml:trace>
  <inkml:trace contextRef="#ctx0" brushRef="#br0" timeOffset="14716.99">20741 5429 2361 0,'0'0'-14'0,"0"0"28"0,0 0 54 16,0 0 30-16,0 0 2 0,0 0-16 0,0 0-5 16,0 0-4-16,0 0-12 0,0 0-8 0,122-12-8 15,-101 9-9-15,2 1-7 0,0 1-5 0,-2 0-6 16,-1 0-7-16,-2 1-5 0,-1 0-2 0,0 0-3 15,-3 0-2-15,2 0-1 0,-3 0-4 16,-1 0-14-16,0 0-21 0,1 0-31 0,-3 0-45 16,0 0-56-16,-2 0-84 0,2 1-128 0,-3 0-226 15,-3-1-824-15</inkml:trace>
  <inkml:trace contextRef="#ctx0" brushRef="#br0" timeOffset="17058.34">21794 5655 987 0,'0'0'141'0,"0"0"52"0,0 0 37 15,0 0 20-15,0 0-51 0,0 0-46 0,0 0-14 16,0 0-14-16,0 0-16 0,0 0-19 0,0 0-22 16,0 0-17-16,0 0-17 0,-7-31-13 0,7 33-7 15,0 1-4-15,0 3 10 0,0 2 4 16,0 3 11-16,0 5 10 0,0 2-1 0,0 5 7 0,0 4-6 15,0 2-6-15,0 4-5 0,0-1-6 16,-1 4-6-16,0 0-4 0,0 4 2 0,1 0-8 16,-2 0 0-16,1 2-4 0,0-3-4 0,1 1 0 15,-3-1-1-15,3-3-1 0,0 0-2 16,0-5 1-16,0-1-2 0,0-4 0 0,0-2 0 16,0 0-4-16,0-4-4 0,0-2-7 0,0 2-6 15,0-4-13-15,0-1-11 0,0-2-19 0,-1-2-28 16,-1 1-35-16,-2-4-53 0,2 0-78 15,0-4-122-15,0 0-208 0,1-2-826 0</inkml:trace>
  <inkml:trace contextRef="#ctx0" brushRef="#br0" timeOffset="18639.09">22218 6106 1521 0,'0'0'411'0,"0"0"-358"0,0 0 40 15,0 0 36-15,0 0-2 0,0 0-50 0,0 0-30 16,0 0-5-16,0 0-4 0,0 0-1 0,0 0-7 16,0 0-6-16,90-74-4 0,-73 73-5 15,2 1-4-15,0 0 0 0,2 1 0 0,-1 4-5 16,-1 1 1-16,0 0-3 0,0 2-3 0,-5-1 0 16,-1 1-1-16,-2 2-3 0,-3 0 0 0,-3 2 3 15,-2 0 0-15,-2 1 5 0,-1 0 3 0,-4 1 3 16,-3 1 1-16,-7-1 0 0,-2 4-2 15,-4-1-1-15,-3-1-1 0,0-1-2 0,0-1-1 16,-1-2 0-16,3-1-3 0,2-1-1 16,-1 1-5-16,5-3 0 0,-1 0-2 0,2-1-2 15,4 0-2-15,-3-3-12 0,6 1-12 0,1-2-19 16,2-1-28-16,1 2-39 0,2-3-78 0,1-1-82 16,0 0-41-16,2 0-25 0,4-1-6 0,-1-4 43 15,-2 4-347-15</inkml:trace>
  <inkml:trace contextRef="#ctx0" brushRef="#br0" timeOffset="18925.84">22663 5968 2066 0,'0'0'11'0,"0"0"63"0,0 0 76 15,0 0-2-15,0 0-61 0,0 0-32 16,0 0-18-16,0 0-10 0,0 0-8 0,0 0 4 16,0 0 9-16,0 0 7 0,0 0 9 15,-31 16-1-15,21 2-5 0,-2 2 3 0,1 2-7 16,-1 0-2-16,-2 3-4 0,2 1-5 0,-2 1-8 16,4 0-6-16,4 0-4 0,1-3-7 0,3-2-2 15,2 0-5-15,5-4-6 0,5-3-9 0,3-1-14 16,4-2-18-16,6-1-29 0,2-4-42 0,4-2-92 15,5-3-182-15,-8-2-244 0,-7 0-836 0</inkml:trace>
  <inkml:trace contextRef="#ctx0" brushRef="#br0" timeOffset="21192.25">22938 6391 1159 0,'0'0'374'16,"0"0"-295"-16,0 0 52 0,0 0 33 0,0 0 6 0,0 0-50 15,0 0-38-15,0 0-13 0,0 0-10 16,0 0-9-16,0 0-5 0,0 0-5 16,-15-21 2-16,15 29 1 0,0 3 3 0,-1 3 1 15,1 2-3-15,0 4-1 0,0-2-10 0,0 2 1 16,0 2-6-16,0-3-8 0,0 2 2 0,1-1-8 16,0 1-2-16,-1-2-4 0,3-1-5 0,-2 0-1 15,-1-3 0-15,1 0-2 0,0-1-2 0,1-1-1 16,-1-2-11-16,1 0-17 0,1-3-28 0,-1-2-35 15,2 0-54-15,0-4-64 0,5 0-113 16,-3-2-186-16,-1 0-48 0,0 0-468 0</inkml:trace>
  <inkml:trace contextRef="#ctx0" brushRef="#br0" timeOffset="21382.23">23019 6141 2765 0,'0'0'37'0,"0"0"31"0,0 0 10 0,0 0 2 16,0 0-32-16,0 0-33 0,0 0-7 15,0 0-10-15,0 0-4 0,0 0 0 0,0 0-3 16,0 0-8-16,0 0-12 0,0 0-27 0,7-20-50 16,6 30-75-16,-2 3-136 0,-4-1-255 0,-3-5-589 0</inkml:trace>
  <inkml:trace contextRef="#ctx0" brushRef="#br0" timeOffset="22758">23274 6834 387 0,'0'0'39'16,"0"0"28"-16,0 0 81 0,0 0 74 0,0 0 28 16,0 0-21-16,0 0-16 0,0 0-18 0,0 0-21 15,0 0-15-15,0 0-15 0,0 0-16 16,35 9-18-16,-28-14-13 0,2-1-17 0,0-2-16 16,1-1-9-16,2-3-17 0,2-1-6 0,1-1-7 15,-1-1-8-15,2-1 2 0,0 0 0 0,-1-2 1 16,-3 1 4-16,1-1-7 0,-1 1-2 15,-2-1-2-15,-2 0-4 0,-2-1 1 0,0 0-1 16,-2 1 0-16,-4-1 0 0,0 2-4 16,0 1 1-16,-1 1-2 0,-6 1-2 0,-1 3 1 15,0 3-2-15,-2 3-3 0,-3 2-5 0,-1 1-3 16,1 2-5-16,-4 2-2 0,1 4 3 0,0 6 0 16,-2 3 4-16,3 2 1 0,-1 3 3 0,2 4 0 15,3 1 2-15,1 3-1 0,4 1-2 0,2 0 2 16,2 3 1-16,0 1 3 0,2 0 4 0,0 0-2 15,4-1-1-15,2-2-1 0,2-1-4 16,2-1 2-16,2-3-3 0,3 1-5 0,-1-3-1 16,6-4-6-16,-1 0-2 0,1-5-4 0,1-1-9 15,-2-1-3-15,-1-3-6 0,-2-1-11 16,2-2-11-16,-5-1-31 0,2-2-37 0,-3-2-43 16,0-1-75-16,-2 0-94 0,0-4-91 0,0 0-40 15,-7 1-226-15</inkml:trace>
  <inkml:trace contextRef="#ctx0" brushRef="#br0" timeOffset="28967.83">24531 4945 0 0,'0'0'0'0,"0"0"0"16,0 0 0-16,0 0 6 0,0 0 41 16,0 0-12-16,0 0 2 0,0 0-2 0,0 0 4 15,0 0 25-15,0 0 38 0,0 0 44 0,0 0 35 16,0 0 12-16,2 10-13 0,-2-10-20 0,0 0-17 15,2 0-12-15,1 0-2 0,0 0-1 16,0 0-6-16,3 0-13 0,-2 0-11 0,3 0-12 16,-3 0-12-16,4 0-1 0,-1 0-13 0,1 0-9 15,2 0-6-15,0-2-4 0,4 1 0 0,-1-2 0 16,4 1 2-16,-2 1-8 0,4-2 0 0,2 0-3 16,0-1-2-16,4 2-3 0,-2-1-4 15,-1-1-3-15,5 1-3 0,-4-1 4 0,7 1-6 16,-2 0 2-16,3-1-1 0,-3-1-5 0,4 1 2 15,-6 1-2-15,3 0 0 0,0 0-4 16,-1-1 5-16,-3 1-3 0,3-2-4 0,1 0 2 16,-5 3-3-16,4-1 0 0,-5 0 2 0,3 0 5 15,-5 0-7-15,1 1 1 0,-1-1 0 0,-3 1-5 16,1 0 3-16,-4-1 0 0,3 0-1 16,-3 0-2-16,1 2 3 0,-3-1-2 0,4 1 0 15,-4-2 1-15,5 2-1 0,-1 0 1 0,-3-1-2 16,3 1 5-16,-2-2-7 0,3 2 2 0,-6-1 0 15,3 1-6-15,-2 1 5 0,-1-1-7 16,-1 1-5-16,-2 0-15 0,0 0-19 0,-4 0-27 0,1 0-29 16,-5 0-32-16,0 0-59 0,-1 0-80 15,0 0-154-15,-1 0-118 0,0 0-517 0</inkml:trace>
  <inkml:trace contextRef="#ctx0" brushRef="#br0" timeOffset="54359.02">22162 5114 227 0,'0'0'15'15,"0"0"28"-15,0 0 37 0,0 0 20 16,0 0 9-16,0 0-30 0,0 0-35 0,0 0-16 15,0 0 12-15,0 0 27 0,0 0 23 0,0 0 13 16,24-12-8-16,-14 10-15 0,2-2-4 16,2 1 3-16,0 0-5 0,-1-1-7 0,0 2-5 15,0-1-7-15,-1 0 1 0,-1 1 5 0,4 1 0 16,-3-1-6-16,2-1-7 0,0 2-2 0,3-1-9 16,-1-1-3-16,3 1-1 0,0 0-9 0,2-1 0 15,0 2 0-15,2 0-4 0,-1 0-3 0,0 1-1 16,2-2-4-16,-2 2-2 0,1 0 2 15,-1 0-2-15,2 0-1 0,-3 0 1 0,4 0-2 16,-2 0-3-16,2 0 2 0,-1 0-6 0,-3 0 5 16,3 0-1-16,-1 0 1 0,-1 0 7 0,3 0-2 15,-2 0 4-15,1 0-2 0,2-2-7 16,-2 1-3-16,-2 1-1 0,2-2 0 0,-3 1 5 16,-1-2-4-16,0 2-2 0,-3-1 3 15,2 1-5-15,1 0 5 0,-3-1 0 0,1 2 1 16,-3-1-1-16,2 1-3 0,-3 0 0 0,-1 0-2 15,0 0-1-15,2 0 2 0,-4 0 0 0,4 0 0 16,-2 0 4-16,-2 0-4 0,5 0-2 16,-2 0 2-16,0 1-4 0,2 1 2 0,1-1 3 15,-1 0-1-15,4 0 0 0,-1 0 1 0,1-1-1 16,0 1 0-16,1-2 1 0,0 1-1 0,0 0 0 16,0 0-1-16,0 0 2 0,2 0-1 0,-1 0-1 15,0 0 2-15,0 0-2 0,-1-1-1 0,1-1 2 16,1-1 0-16,2 2 2 0,-3 0-2 0,2-3 2 15,-2 2-4-15,2-2-1 0,-2 1 2 16,3 0-2-16,-2 1 6 0,-1 1-1 0,1-1-2 16,-1 0-2-16,-1 1 0 0,-1 1 1 0,-3-1-1 15,4 1 2-15,-1 0-1 0,-1-1 2 16,5 1 0-16,0 0 0 0,-1-1 0 0,3 1-1 16,-2-3 0-16,1 2-1 0,1 0 1 0,-4-1-1 15,5 0-2-15,-5 0-1 0,3 0 1 0,1 0-2 16,2-1-3-16,2 1 4 0,-2 0-5 15,3-1 4-15,0-1-3 0,2 2-8 0,-3 0-8 16,3 1-9-16,-2-1-12 0,1 1-11 0,1 0-14 16,1 1-25-16,-3 0-29 0,2 0-39 15,3 0-66-15,-2 0-68 0,2-1-51 0,-11 2 5 16,-5 0-120-16</inkml:trace>
  <inkml:trace contextRef="#ctx0" brushRef="#br0" timeOffset="55603.12">23258 5917 1358 0,'0'0'61'0,"0"0"41"0,0 0 31 0,0 0-6 16,0 0-56-16,0 0-38 0,0 0-14 0,0 0-6 15,0 0 5-15,0 0 6 0,0 0 9 16,0 0 1-16,46 0-9 0,-34 0-9 15,5 0-8-15,-1 0-6 0,0 0 0 0,4 0-4 0,-2 0-3 16,3 0 0-16,0 0-4 0,-1 0-11 16,1 0-13-16,-1-1-28 0,-4 1-43 0,0-2-64 15,-1 2-115-15,-1 0-109 0,-5 0-18 0,-5 0-177 0</inkml:trace>
  <inkml:trace contextRef="#ctx0" brushRef="#br0" timeOffset="56059.17">23803 5771 1306 0,'0'0'-22'0,"0"0"70"0,0 0 88 0,0 0 14 16,0 0-47-16,0 0-47 0,0 0-7 0,0 0-1 15,0 0-6-15,0 0-5 0,0 0-8 0,0 0 3 16,0 0-3-16,122-64-1 0,-109 64-3 15,-2 0-4-15,-1 2-5 0,0 4-3 0,-3-1-1 16,1 1-9-16,-3 2-3 0,0 3-3 0,-2-1 0 16,0 2 3-16,-2 1 1 0,-1 0 2 15,0 1-4-15,0-1 4 0,-6 1-3 0,1-1-3 16,-1 0 0-16,-3-1-3 0,-2 0-3 0,1 0-1 16,0 1-3-16,-4-2-6 0,0 0-2 0,0 0-4 15,0-1-2-15,1 1-3 0,-1-2-2 0,3 1-8 16,-2-3-20-16,3 0-25 0,0 0-52 15,-1-3-60-15,2 2-63 0,3-3-80 0,2-1 7 16,1 0-178-16</inkml:trace>
  <inkml:trace contextRef="#ctx0" brushRef="#br0" timeOffset="56369.77">24083 5691 1539 0,'0'0'55'0,"0"0"-2"0,0 0 65 15,0 0 35-15,0 0-47 0,0 0-49 16,0 0-7-16,0 0-6 0,0 0 0 0,0 0-4 16,0 0-3-16,0 0-7 0,0 0-6 0,0 0-5 15,25-43-3-15,-27 50 8 0,-2 1 4 16,-2 6 5-16,-4 1-2 0,1 1-7 0,-2 3-9 15,0 0-6-15,0 1 0 0,-2 1-3 0,2 0 0 16,1-1-1-16,4-1-4 0,-1-3-3 16,4-1-3-16,1-1-3 0,2-2-6 0,0 0-8 15,2-1-12-15,5-2-10 0,1-2-22 0,0-1-21 16,5-2-38-16,-2-2-67 0,3-1-139 0,-3-1-150 16,-5 0-684-16</inkml:trace>
  <inkml:trace contextRef="#ctx0" brushRef="#br0" timeOffset="57008.92">24127 6242 1531 0,'0'0'75'0,"0"0"34"0,0 0 48 15,0 0 14-15,0 0-56 0,0 0-51 0,0 0-14 16,0 0-5-16,0 0-12 0,0 0-11 16,0 0-5-16,0 0-3 0,0 0-2 0,0 0 0 15,93-121-3-15,-85 113 0 0,-2 2-1 0,-2 2-5 16,2 0 2-16,-3 3-1 0,-1 0-5 16,-2 1-4-16,0 0-11 0,1 2-3 0,-1 4 1 15,0 3 9-15,0 4 10 0,0 3 3 16,0 4 1-16,-1 0-2 0,-1 4-2 0,-1 1 1 15,-3 1-1-15,6 0-2 0,-4 0 3 0,2 3 1 16,-2-2-1-16,0 2 2 0,0 0-3 0,2 0 0 16,1-2 1-16,-2 2 0 0,2-3 5 0,-2-1 4 15,2-1 6-15,1-2 5 0,-4-4 3 16,-3 0 2-16,2-3-1 0,0-2 0 0,-5-1-1 16,4-2 1-16,-3-1 0 0,1-3 2 0,-6-2-1 15,2 0-3-15,-2-3 1 0,4 0-3 16,-3-1 0-16,1 0 2 0,0-2 0 0,1-3 4 0,4-2-5 15,0 0 1-15,-1-1-2 0,3-3-3 0,0 2-2 16,4-2-5-16,1 0-3 0,0 0-5 16,0-2-2-16,6-3-6 0,2-1 1 0,3-1-5 15,5-3-1-15,-4 0-4 0,7 0-15 0,-1-2-18 16,4 0-27-16,0 2-29 0,3-1-41 16,-2 3-44-16,0 1-96 0,1 0-151 0,-8 5-105 15,-5 5-613-15</inkml:trace>
  <inkml:trace contextRef="#ctx0" brushRef="#br0" timeOffset="57169.55">24364 5953 2012 0,'0'0'95'0,"0"0"30"0,0 0 27 16,0 0 9-16,0 0-52 0,0 0-60 0,0 0-24 15,0 0-19-15,0 0-12 0,0 0-11 0,0 0-16 16,0 0-26-16,0 0-48 0,21-43-74 0,-14 49-132 15,3-1-242-15,-5-1-853 0</inkml:trace>
  <inkml:trace contextRef="#ctx0" brushRef="#br0" timeOffset="57711.6">24469 6570 957 0,'0'0'303'0,"0"0"-251"0,0 0 50 0,0 0 56 0,0 0-13 16,0 0-41-16,0 0-8 0,0 0 9 16,0 0-5-16,0 0-9 0,0 0-14 0,0 0-11 15,0 0-14-15,0 0 0 0,58-31-8 0,-47 20-7 16,1 1-1-16,0-1-10 0,0-2-4 0,-2-1-4 16,1-2-1-16,0 1-6 0,0 0 1 0,1-3-1 15,-4 1-4-15,2-1 0 0,-2-2-3 16,-1 0 0-16,-3-2-7 0,1 0 4 0,0-2-5 15,-5 1-3-15,0-1 3 0,0 3-5 16,0 2 5-16,-4 6 4 0,-3 1 2 0,2 5-2 16,-2 4-4-16,-1 1-8 0,-2 2-6 0,1 1 1 15,-1 5 0-15,-2 6 5 0,2 2 2 0,0 3 3 16,0 5 4-16,1 1 0 0,3 1 8 0,0 3-4 16,-2 0 1-16,6 3 2 0,2 0-6 15,0 0 4-15,0 0-2 0,2-2-2 0,5-1-2 16,-1-2-3-16,0-1-4 0,3-2-6 0,-1-4 2 15,3-2-9-15,-2 0-7 0,1-4-10 16,-1-1-17-16,1-2-18 0,0 0-30 0,-1-3-34 16,-2 0-57-16,3-1-103 0,0-2-96 0,-3-1-34 15,-4 0-312-15</inkml:trace>
  <inkml:trace contextRef="#ctx0" brushRef="#br0" timeOffset="58337.44">24998 5534 1365 0,'0'0'47'0,"0"0"60"0,0 0 44 0,0 0 13 16,0 0-40-16,0 0-44 0,0 0-26 0,0 0-13 16,0 0-11-16,0 0 1 0,0 0 7 0,0 0 15 15,0 0 11-15,0 0 4 0,5 41-7 16,-3-20-12-16,-2 2-7 0,2 3-5 0,-2 1 0 15,0 2-5-15,0 4-6 0,0 2-7 0,0-1-6 16,0 3 1-16,0 0-1 0,-2 1-1 16,-2 2 1-16,3 1-4 0,-2 1-4 0,-1 1 1 15,2 0-2-15,0 3 1 0,-2-2 1 0,-1-1 1 16,4-1-5-16,-4 0 1 0,1-4-1 0,2 0-3 16,-4-1 3-16,4-5-4 0,0 0-1 15,-2-3 0-15,0-2-3 0,3-4 1 0,0-2-2 16,-1-3-3-16,0 0 0 0,-1-4-2 0,1-3-2 15,1 0-5-15,-1-4-8 0,0-1-7 16,0-1-11-16,2-4-13 0,0 0-31 0,0-1-40 16,0 0-79-16,0-4-123 0,0-2-160 0,0 1-346 15,0 1 342-15</inkml:trace>
  <inkml:trace contextRef="#ctx0" brushRef="#br0" timeOffset="59641.28">25225 5221 606 0,'0'0'62'0,"0"0"53"0,0 0 79 15,0 0 13-15,0 0-54 0,0 0-44 0,0 0-10 16,0 0 2-16,0 0-6 0,0 0-8 0,0 0-9 15,0 0-9-15,0 0-3 0,0 0-7 16,77-60-8-16,-74 56-10 0,-1 0-6 0,2-1-3 16,-2 2-1-16,0-1-1 0,-1 0-7 15,5 1-5-15,-4-2-9 0,0 0-3 0,0 2-5 16,2-2 2-16,-2 2 6 0,-1-1 3 0,0 1 4 16,-1-1 7-16,0 1 1 0,0-1 3 0,0 1 3 15,0 0-4-15,0-1-4 0,0 2-7 0,0 0-4 16,0-1-6-16,-2 2-4 0,1 0-6 15,-2 0-7-15,-1 1-3 0,3-1-5 0,-2 1-4 16,-4-1 3-16,4 1-2 0,-4-2 3 0,0 2 0 16,2 0 1-16,-5 2 1 0,2 1 0 15,-2 2 5-15,-1 0-1 0,1 2 2 0,-1 1 0 16,0 0-1-16,0 4-1 0,-3-2-1 0,4 1 1 16,-1-1-7-16,5 1-2 0,-3 1-4 0,2-2-2 15,2 2 4-15,-1-2 2 0,4 0-1 0,-1 1-2 16,2-1-1-16,-2 0-2 0,3-1 3 0,0-3 7 15,0 1-5-15,0-1 1 0,0-3-3 16,4 1-2-16,-2-3 1 0,0 0 5 0,-1-1 7 16,3 0 9-16,0 0 16 0,-2 0 11 0,5 0 10 15,-2-2 0-15,4-3 0 0,0 1-6 0,0-3-7 16,1 0-1-16,0 0-11 0,1 0-1 16,0-1-2-16,-1 1-4 0,-2 1 3 15,1 1-1-15,-5 1-1 0,2 2-1 0,-3-1 1 16,-1 3-3-16,-1 0-2 0,1 0-8 0,-2 0-3 15,0 0-4-15,0 0-6 0,0 2 9 0,0 1-1 16,0 2 15-16,0 2 13 0,-2 1 2 16,2 4 7-16,-1-1-4 0,0 1-4 0,-1 2-1 0,1 0-2 15,-2 3-1-15,0-4 1 0,2 2-1 16,0 0-2-16,-1 1 0 0,-4 0-2 0,4-1 4 16,0 2 0-16,-2-1 5 0,-1-1 6 0,-1 1 4 15,2-1 6-15,-4-4 2 0,-1 0 1 16,1-1-3-16,0-1-2 0,-5-1-3 0,2 1-3 15,-1-2-1-15,2-1-4 0,-1 1 0 0,-1-2-2 16,2 0-1-16,0 0-4 0,-1-2-2 0,3 0-2 16,0-1-7-16,4-1 3 0,0-1-5 0,1 2-3 15,2-2-3-15,1 0-11 0,0 0-14 0,0 0-16 16,0 0-13-16,5 0-5 0,0 0 10 16,1-1 16-16,-1 1 20 0,4 0 14 15,2 0 7-15,-1 1 2 0,1 2-4 0,4-1 4 16,-4 0-1-16,2 2 0 0,-3-1 3 0,2 0-2 15,3 2-1-15,-3 0 1 0,1-1 0 16,-3 1 2-16,3-1 1 0,0 0 1 0,-2 1-3 0,1-1 1 16,-2 1 0-16,-1 0 0 0,2-1 0 0,-2 1 0 15,1-1-3-15,0 1 1 0,-2-2 0 16,3 2-2-16,-3 1-6 0,1-3-19 0,-1 1-42 16,2-1-61-16,-1-1-131 0,-2 1-139 0,-3-2-492 0</inkml:trace>
  <inkml:trace contextRef="#ctx0" brushRef="#br0" timeOffset="129568.65">4631 14880 0 0,'0'0'0'0,"0"0"0"0,0 0 0 15,0 0 0-15,0 0 75 0,0 0 15 0,0 0-40 16,0 0-20-16,0 0-12 0,0 0 0 16,0 0-2-16,0 0 0 0,-52 19-1 0,46-14-1 15,-1-1-4-15,2 1-4 0,-2 0 3 16,3-1-4-16,-3 2 7 0,1-2 5 0,0 1 5 15,0-2 8-15,3 1 9 0,1-2 8 0,-3 0 0 16,3 1 6-16,1-1-8 0,0-1-5 0,-1 0-1 16,1 1-3-16,-2-1-1 0,3 0-2 0,0 0-1 15,0-1-8-15,0 0-2 0,0 1-4 16,0-1-3-16,0 0-2 0,0 1 0 0,0-1 5 16,0 1 5-16,3 1 6 0,1-1 8 0,-1 0 3 15,4 0 6-15,1 0-2 0,3 0-1 0,-1 1-5 16,3-2-4-16,-1 0-6 0,4 1-4 0,-2-1-3 15,3 1-8-15,0 0 2 0,-2-1-3 16,4 1-2-16,-1 0-1 0,-1 1-1 0,0-1-1 16,2 0-1-16,0 0 2 0,1 0-1 0,-1-1 2 15,1 1-1-15,-1 1-1 0,-1-2-2 0,0 1 3 16,0 0-2-16,-3-1-1 0,1 0 1 16,0 2-3-16,-1-1 0 0,-1 0-2 15,2-1 1-15,-2 1-1 0,2-1-2 0,-3 1 3 16,4-1-3-16,-3 0 2 0,2 1 2 0,-2-1-4 0,1 0 2 15,0 0 0-15,-3 0 0 0,5 2-2 16,-4-2 1-16,4 1-2 0,-4-1 1 0,4 1-1 16,-3-1-2-16,3 0 3 0,-1 1-1 0,2-1 1 15,1 0 2-15,1 1-1 0,1-1 2 16,-1 0-3-16,3 0 2 0,1 0 1 0,-2 0-2 16,0 0 0-16,4 0 2 0,-1 0-5 0,2 0 2 15,0 0 5-15,0 0-6 0,3-1 4 0,-1 1-1 16,-3 0-2-16,1-1 2 0,1 1 1 0,-4 0-1 15,4 0-1-15,0 0 3 0,-4-1-4 16,4 1 0-16,0-1 2 0,-2-1-2 0,4 1 1 16,-2-1 2-16,-1 0 0 0,0 0 0 0,2 1 2 15,0-2-3-15,-4 2 1 0,1-1-1 0,0 1-1 16,0 0 2-16,-1-2 1 0,0 1 0 0,-1 1-1 16,2-2-2-16,0 2 1 0,1 0-3 15,0 0 0-15,-3 0 4 0,2 0-1 16,-3-1 1-16,-1 1 2 0,2 1-4 0,-2-1-4 15,0 1 4-15,0-1-2 0,-1 0 2 0,2 0 2 16,-2 1 0-16,1-1-4 0,-2-1 3 0,2 1-2 16,-1 0 0-16,-3 0 2 0,2 1-1 0,0-1-1 15,-3 1 2-15,5 0-1 0,-2-1 0 0,-1 1 0 16,3 0 1-16,-2-2 0 0,2 2-2 16,1 0 2-16,-2-1-2 0,0 1-2 0,1-1 3 15,1 0 0-15,-1-1-2 0,2 0 6 0,1 0-2 16,-2 0-3-16,1-1 4 0,0 2-5 0,-2-1 0 15,0 0 3-15,2 0-3 0,-3 0 2 16,2 0 2-16,0 0-1 0,-1 0 0 0,0-1-2 16,0 1 3-16,-1 0-4 0,1-1 2 0,-2 2 1 15,1-1-2-15,-1 1 1 0,0 0 0 0,1-1 0 16,-1 1-1-16,0 0 2 0,-2 0-1 0,1 0-1 16,1 1 2-16,-3 0-1 0,3 0 0 0,0 0 0 15,-2 0 0-15,2-1-2 0,0 1 2 16,-2 0 0-16,3 0-3 0,0 0 3 15,-1 0-1-15,3-2-3 0,0 2 3 0,0-1 1 16,1 0 0-16,-1-1 2 0,0 1-1 0,-2-2-2 16,1 2 1-16,1-1 0 0,-3 1 2 0,3-2-3 15,0 1 1-15,-1 1-1 0,1-1-3 0,-1 0 0 16,-1 1 1-16,-1-1-7 0,1 0 4 16,-1 1 2-16,-1-1-3 0,1 1 6 0,-2-1-3 15,1 1-7-15,-2 0 4 0,1 0-5 0,2 1 4 16,-4-1 0-16,1 1-1 0,1-1 1 0,-5-1-3 15,4 2 4-15,-4 0 0 0,1 0 2 0,0 0 3 16,-2-1-3-16,3 1 0 0,-2 0 1 0,0 0-5 16,3 0 1-16,-3 0 2 0,-1 0-3 0,2 0 1 15,0 0 1-15,-3 0-1 16,3 0-1-16,-3 0 0 0,-1 0 4 0,4 0-5 16,-3 0 7-16,0 1-1 0,0-1-5 0,0 2 3 15,2-2-2-15,0 1 1 0,-2 0 2 0,0 0-1 16,1 0 1-16,3-1 0 0,-1 1 2 15,1-1 1-15,0 0 1 0,-1 0-1 0,3 0-3 16,-1 2 0-16,-1-1 0 0,4-1-1 0,-4 0 4 0,1 0 0 16,-1 0-2-16,1 0 1 15,-1 1 2-15,1 0-2 0,2-1 1 0,-1 1 1 0,0-1 0 16,1 0-4-16,3 0 7 0,-3 1-5 0,0-1-4 16,-1 1 2-16,1 1-4 0,2-1 2 15,-4-1 1-15,3 2 1 0,-2-1-2 0,3 0 0 16,0 0 1-16,-1 0-1 0,2 0 1 0,0 1 2 15,-1-1-1-15,1 0 0 0,-1 1 2 0,-1-1-2 16,2 0 2-16,-2 1 1 0,-2 1-2 0,1-2 4 16,0 2 1-16,2-1 0 0,0-1 0 15,-2 0-2-15,2 0 2 0,-5 1-4 0,3-1 6 16,0-1-4-16,-1 1-3 0,-2 0 6 16,1 0-7-16,-1 2 2 0,-2-2 1 0,3 0 0 15,-3 1-1-15,4-1 0 0,-3 2 2 0,3-2-3 16,-5 1 4-16,3-1-2 0,0 2-2 15,-3-2 1-15,5 1 0 0,-5-1 0 0,4 1 2 16,-2 0-1-16,2 0 0 0,-2 0 3 0,-2 0-2 16,5-1 2-16,-4 2 0 0,0-2 1 0,3 1 1 15,-2-1-2-15,2 1 4 0,-2 0-5 0,3-1 0 16,-3 0 2-16,2 0-6 0,-2 1 5 0,1-1-1 16,-2 1 1-16,0-1 1 0,3 1 0 0,-4 0-1 15,5 0-4-15,-4-1 3 0,2 0-1 16,1 0 3-16,1-1-1 0,-4 2 6 0,5-2-6 15,-5 0-2-15,5 1 3 0,-4-1-7 16,4 0 5-16,-3 1 0 0,1-1 1 0,3 0 1 0,-1 1 0 16,-4-1 3-16,4 0-4 0,-3 0 4 15,3 0-3-15,-2 1-2 0,-1-1 1 0,2 0-2 16,0 0 0-16,-1 1-1 0,0-1 3 0,-1 0-4 16,-3 2 3-16,1-2-3 0,0 0-1 0,-2 0 1 15,-1 0-4-15,0 0 1 0,-2 0-4 16,-2 0-3-16,1 0-7 0,2 1-16 0,-5-1-18 15,2 1-30-15,-3 0-36 0,-1 0-19 16,1 0-3-16,-3 1 21 0,0 0 28 0,0 0-199 0,0-1 292 16</inkml:trace>
  <inkml:trace contextRef="#ctx0" brushRef="#br0" timeOffset="198112.68">11372 14658 284 0,'0'0'14'16,"0"0"19"-16,0 0 32 0,0 0 23 15,0 0 8-15,0 0-7 0,0 0-25 0,0 0-14 16,0 0-8-16,0 0-9 0,0 0-3 0,0 0-2 16,-18-1-3-16,18 1-3 0,0-1-5 0,3 1-5 15,-1 0 0-15,1-1 5 0,2 1 3 0,0 0 3 16,1 0 2-16,-1 0-5 0,3 0-1 0,0 0 1 16,-1 0-4-16,5 0 0 0,-2 0 4 15,3 0-5-15,-1 1 2 0,2 0 3 0,2 0-5 16,-2 0 1-16,1 1 0 0,-2-2-1 0,-1 1 1 15,3 1-1-15,-1-1 2 0,2-1-4 16,-2 1-1-16,1-1-2 0,0 2-4 0,1-1-2 16,-1 0 2-16,0 0-3 0,0 0 1 0,-2 0 1 15,4 1-3-15,-1-1 0 0,-1 1 1 16,4-1-1-16,-1 0 5 0,2-1 4 0,-4 0-3 16,4 0 0-16,0 0-3 0,1 0-1 15,3 0-1-15,0 0 0 0,-4 0 0 0,7 0-1 0,-4 0 1 16,0 0-2-16,-1 0-2 0,5 0 0 15,-4 0-1-15,3 0 0 0,-2 0 2 0,3 0 2 16,-3 0-2-16,5 0 0 0,-1-1 0 0,-3 1 0 16,4-1-1-16,-1 0 5 0,2 0-3 0,0 0-1 15,1-1 0-15,0 1-4 0,2-1 4 0,1 1 0 16,0-2-3-16,-1 2 2 0,3 0 0 0,-1 0 0 16,5 0 3-16,-2-2 0 0,2 2-2 15,-1 0 0-15,1 0 0 0,0 0 0 0,2 0-1 16,-2-2 2-16,-2 2 0 0,2 1-2 0,1-1 1 15,-1 1-1-15,0-1-1 0,2 1 2 0,-2 0-3 16,1-1 4-16,0 1-2 0,0-2 2 16,-1 2 1-16,6 0-4 0,-5 0 4 15,1 0-3-15,2 0 1 0,-2 0 1 0,1 0-3 0,1 0 2 16,-4 0 0-16,1 0-1 0,-1 0 0 16,0 0 1-16,-1-1-2 0,0 0 2 0,1-1 0 15,-2 0-1-15,2 1 2 0,-1 0-2 0,-2 0 2 16,1-1-2-16,2 1 2 0,0 0 0 15,-1 0-1-15,0 0 1 0,2-2-1 0,-1 1 0 16,-3 0-1-16,1 1 1 0,0-2-1 0,-3 2-2 16,2 0 3-16,3 0-2 0,-1 0 1 0,-1 0 1 15,4-2-1-15,-2 1 1 0,2 0 0 0,0-2 1 16,3 1 0-16,-3-1 0 0,5 1 0 0,-2-2-2 16,4 2 3-16,-1-2-4 0,0 1 2 0,-2-1 0 15,2 0-1-15,-3 0 1 0,4 0 0 16,-2-1-1-16,3 1 0 0,-2 0-2 0,2-1 2 15,2 1 1-15,-1-1-2 0,3-1 5 0,0 0-6 16,-1 0 2-16,3-1 2 0,-2-2-5 16,2 1 3-16,0-1 1 0,-3 0 0 0,3-2 1 15,0 2-3-15,1-2-2 0,1 1 1 0,-2-1-1 16,5-2 4-16,-3 2 0 0,1-2 2 0,-2 0-1 16,3-1 0-16,-6 0 1 0,3-1-1 15,-4-1-3-15,4 1 4 0,-6-1-3 0,4 1 1 16,0-2 2-16,-1 1 0 0,-3-1 2 0,0-2-1 15,0 1 4-15,-1 1 0 0,-1 1 0 16,-5-1 2-16,3 2-3 0,-5-3-1 0,0-1 0 16,-3 3 3-16,-2-1-1 0,-1-1 3 0,0 0 1 15,-2 1-2-15,0 0 3 0,0-1 0 0,-3 0-1 16,-1 0 2-16,-3 0 1 0,0-1-1 0,0 1-1 16,-2-2 0-16,-1 0-3 0,0 1-1 0,-4-3-1 15,1 1 2-15,-2-2-3 0,-3 2 3 16,2 0-2-16,-6 1 0 0,0 0 4 0,-3 1-1 15,-2 0 3-15,0-2-1 0,-4 1-2 0,0 1 0 16,2-1-2-16,-3 0 0 0,-1 1 1 16,-1 0 0-16,0 1 3 0,1 0-1 0,-1-1 0 15,0 1-2-15,1-3-5 0,1 1-2 0,1 1 1 16,-2-2-2-16,0 0-1 0,0 0 0 16,0-1 1-16,0 1-3 0,3 0 1 0,-2 1 1 15,0 0-2-15,-1-2 4 0,-1 1-1 0,6-1 0 16,-5 0 2-16,0-1-1 0,0-1-1 0,0 3 0 15,0 3 2-15,3 0 0 0,-2 3 1 0,0 3-1 16,-1-1 2-16,4 2 0 0,-2 1-2 16,1 1 2-16,2 2-2 0,-2-2 1 0,3 2-1 15,-4 1 0-15,4 0 1 0,1 1-3 0,-3 1 1 16,3-1-4-16,0 2 1 0,2-1-1 0,-1 0 1 16,1 3 1-16,0 0-1 0,4-1 2 0,-3 1-1 15,6 1 2-15,-4 0-2 0,6 1 2 0,-2 0 1 16,4 0-1-16,-1 0 4 0,1 2-4 15,2 3 2-15,1-2 0 0,6 3-1 0,4-1 4 16,1-1-1-16,4 2 0 0,3-2 3 0,1 0-3 16,5-1-1-16,0 0-1 0,-1 0-4 15,-1-1 1-15,3-1 1 0,-4 2 0 0,-4-2 2 16,4 0-4-16,-3-1 2 0,-1 1-1 16,-1-1-4-16,1 0 3 0,-6 0-1 0,2 0 2 15,-4 0 3-15,-2-2-3 0,-4 0 1 0,-3-2-2 16,-6 1-1-16,-1 0-1 0,-6 0 0 0,-6 1 0 15,2-1 4-15,-4 1-1 0,-3-2-6 0,0 0-18 16,0-1-36-16,-1-2-48 0,-5-2-43 16,2 1-38-16,-4 0-27 0,2 0-3 0,-5-1 3 15,-2 0 12-15,2 0 46 0,-3-2 46 0,-2 2 43 16,2 0 36-16,-4 0-5 0,-1 1-41 0,-1 0-60 16,0 1 138-16,2 0 0 0,-2 1 0 0,1 0 0 15,0 3 0-15,3-1 0 0,3 2 0 16,1-1 89-16,2 3 8 0,1 0 15 0,5 0-10 15,0 0-24-15,4 0-20 0,0 0-3 0,5 2 7 16,0 0 32-16,6 1 16 0,0 1-10 0,6-1-7 16,0 2-16-16,5 0-15 0,-1-1-4 0,1 2-5 15,1 1 3-15,3 0 8 0,-3 2-1 16,-2 0 4-16,3 2-1 0,-2 1 1 16,-2 1-1-16,-1 0-2 0,-3 1-4 0,0 3-3 15,-2-1-3-15,-6 1 0 0,-5 3-2 0,-2-2 0 16,-1 0-3-16,-5 2-8 0,-11 0-7 0,2 0-8 15,-7 2-6-15,-5 0-6 0,1-1-5 0,-3 0-2 16,-1-1-6-16,-1 0-1 0,0-3-6 0,5-1-7 16,0-1-11-16,7-2-23 0,1-2-31 15,7-1-55-15,2-3-92 0,7 0-135 0,1-3-82 16,0-1-573-16</inkml:trace>
  <inkml:trace contextRef="#ctx0" brushRef="#br0" timeOffset="199507.75">20173 12202 1538 0,'0'0'12'15,"0"0"34"-15,0 0 18 0,0 0 9 16,0 0-9-16,0 0-37 0,0 0-19 0,0 0 3 15,0 0 11-15,0 0 8 0,0 0 0 0,0 0-4 16,0 0-4-16,25 139-2 0,-21-103-7 0,-2 3-4 16,3-1-3-16,-4 1-4 0,-1-1 3 0,-1-2-4 15,-5-2-2-15,-2-2 0 0,3-5-3 16,-3-3 0-16,-2-2 0 0,1-3 2 0,-1-5 1 16,-1-4 2-16,-1-1 2 0,0-3 4 0,-3-3 0 15,4-2 1-15,-1-1 4 0,1-3-2 0,0-5 6 16,0-2-2-16,0-5-7 0,1-4-3 15,0-4-4-15,2-3 1 0,0-3 3 0,4-3 4 16,-4-5-6-16,6-2 0 0,1-4-6 0,1-3-3 16,0 0 1-16,0-2-2 0,2 2 1 0,1 1 2 15,4 6 2-15,-2 4 2 0,3 6-2 16,1 7-1-16,3 6-2 0,4 6-1 0,-1 2-3 16,2 5 7-16,3 3-1 0,1 2 4 15,1 8 9-15,2 3-1 0,2 5 3 0,1 4-2 16,-2 4 0-16,-2 2-1 0,2 3-1 0,-2 0 0 15,-1 1-3-15,-2 0 2 0,-1-3-2 0,1 3 1 16,-8-4 1-16,-2 0 1 0,-1-2 1 0,-6 0 3 16,-2-2 5-16,-1-3 1 0,-4 0 9 0,-6-3 5 15,-1-1 5-15,-5-3 9 0,-1 0 3 0,-3-2 2 16,0-1 1-16,-4-1-5 0,0-2-7 16,2-1-8-16,-1-1-3 0,-2-3-5 0,4 0-3 15,3-2-2-15,2-1-4 0,1 0-7 0,3-5 0 16,1-2-1-16,2-1-6 0,1 0 1 0,3-2-8 15,2 0-4-15,-1 2-3 0,4-1-2 16,0 1-2-16,0 2 0 0,6 1 0 0,-2 1 0 16,6 1 1-16,-2 0 1 0,2 2 2 0,1 1-6 15,1 0 2-15,0 0-3 0,2 0-5 0,-1 1-1 16,-2 2-5-16,7 0-3 0,-6 1 3 16,5-1 0-16,-3 2 5 0,5-2 4 0,0 1 8 15,1-2 5-15,1-1 4 0,1-1 2 16,-2 0 1-16,2 0 2 0,0 0 0 0,-5-3 4 15,2-2 2-15,-4-1 5 0,2-1 1 0,-4-2 3 16,2-1 5-16,-3-1 5 0,2-2 3 0,-2-1 2 16,0-1 2-16,0-1-4 0,-2-3 0 0,-1 0-4 15,2-1-9-15,-1-2-2 0,0 0-5 0,0 1-2 16,0 0 1-16,-1 2-2 0,-2 2-2 16,0 2-1-16,-1 4 0 0,-2 0-3 0,1 5 2 15,-1 1 0-15,-2 2-4 0,1 1-4 0,-3 2-2 16,0 0 1-16,0 6 4 0,0 4 8 0,-2 5 0 15,-2 2-1-15,-1 2 1 0,-1 3-2 16,-1 1-2-16,4 3-1 0,-3 0 1 0,2-1-3 16,3 2 1-16,-3-2 0 0,4-2-3 0,0-2 2 15,4-2-4-15,3-2-1 0,1 0 2 0,6-3-2 16,0-5 4-16,1 0 1 0,2-2 4 0,2-5 3 16,-1-1 0-16,-1-1-1 0,-1-2 2 15,1-5 2-15,-3-3 1 0,3 1 5 0,-3-4 1 16,3-2 0-16,-4-2-1 0,1 2-1 15,1-4-4-15,-3-1 1 0,1 1-4 0,1-1-2 16,0 2 1-16,-2 2-4 0,4 1 1 0,-5 3 0 16,1 3 0-16,-2 2 0 0,-1 1-2 0,1 5 0 15,0 1 0-15,-1 0 1 0,0 6 0 0,1 2-1 16,-3 1 2-16,2 4 0 0,0 0 1 0,1 1 1 16,-1 3 0-16,1 0 0 0,1 1 0 15,-1 1-2-15,0-1 1 0,0 0-1 0,-2 0-4 16,-2-2 2-16,-1 3-1 0,-1-5 2 0,0 3 3 15,-3-2 1-15,-1-1 5 0,-1-2-1 16,-7-1 7-16,-1 2 1 0,-3-3-2 0,-4-1 4 16,1-2-8-16,-3 2-6 0,1-5-6 0,3 1-12 15,0-3-11-15,1-2-17 0,4 0-29 0,2-1-36 16,-1-6-60-16,6-5-96 0,0-1-119 16,0 1-88-16,2 4-595 0</inkml:trace>
  <inkml:trace contextRef="#ctx0" brushRef="#br0" timeOffset="199642.77">20991 12073 1602 0,'0'0'71'15,"0"0"12"-15,0 0 19 0,0 0-2 0,0 0-28 16,0 0-58-16,0 0-30 0,0 0-13 0,0 0-1 16,0 0-13-16,0 0-53 0,0 0-72 0,0 0-117 15,0 0-109-15,58 89-589 0</inkml:trace>
  <inkml:trace contextRef="#ctx0" brushRef="#br0" timeOffset="200004.67">21447 12585 1656 0,'0'0'182'0,"0"0"-108"0,0 0 33 16,0 0 22-16,0 0-22 0,0 0-40 0,48-137-20 15,-32 107-13-15,-1-2-11 0,2-1-8 16,-4-6-9-16,2-2-4 0,-1-4-1 0,-1-1 0 16,-2-4-2-16,-1 3-2 0,-1-1-3 0,-3 6 2 15,-4 5 2-15,-2 5 2 0,0 7 7 0,-1 10 4 16,-6 3 7-16,1 6-2 0,-2 5-3 0,1 1-9 16,-4 8-9-16,0 8 0 0,-1 7 2 0,-4 7 3 15,2 8 2-15,-1 2 2 0,3 7-3 16,2 0 0-16,-1 3 2 0,3 2 0 0,2 0 0 15,-1-4-1-15,3 2 1 0,2-5-2 0,-1-1 0 16,1-4-2-16,2-4 0 0,0-1-4 0,0-5-5 16,2-5-2-16,2-2-9 0,1-4-7 15,0-3-13-15,-1-2-19 0,0-4-17 16,0-2-23-16,-2-3-17 0,0-2-23 0,-1-1-12 16,0-2-18-16,-1 0-63 0,0-1-97 0,0-2-23 15,0-1-311-15</inkml:trace>
  <inkml:trace contextRef="#ctx0" brushRef="#br0" timeOffset="200170.91">21355 12361 1895 0,'0'0'18'16,"0"0"39"-16,0 0 22 0,0 0 31 0,0 0-1 16,0 0-37-16,0 0-21 0,0 0-12 0,131 16-10 15,-94-17-12-15,1-3-10 0,3 0-16 0,-4-1-26 16,0 0-47-16,-1 2-81 0,-2-1-127 15,-7 1-216-15,-10 0-694 0</inkml:trace>
  <inkml:trace contextRef="#ctx0" brushRef="#br0" timeOffset="200332.52">22072 12373 2155 0,'0'0'84'0,"0"0"12"0,0 0 1 0,0 0-21 15,0 0-54-15,0 0-24 0,0 0-9 0,0 0-15 16,0 0-19-16,0 0-43 0,0 0-58 16,0 0-91-16,0 0-153 0,21 32-128 0,-15-32-549 0</inkml:trace>
  <inkml:trace contextRef="#ctx0" brushRef="#br0" timeOffset="200963.79">22701 11988 1738 0,'0'0'18'0,"0"0"47"0,0 0 14 16,0 0 9-16,0 0-8 0,0 0-37 15,0 0-20-15,0 0-5 0,0 0 7 0,0 0 7 16,0 0 3-16,0 0 2 0,-97 140-7 0,102-107-1 16,1 2-8-16,2 2-5 0,-1-1-4 0,2-1-3 15,2-1-3-15,2-3-5 0,-2-1 0 0,3-3-5 16,-1-1-2-16,1-2-1 0,0-2-5 15,1-5-8-15,-4-2-6 0,6-4-11 0,-3-1-10 16,2-6-8-16,-2 0-12 0,2-4-13 0,-1 0-31 16,-1-1-50-16,-3-5-86 0,-4-3-93 0,0 2-44 15,-4 2-418-15</inkml:trace>
  <inkml:trace contextRef="#ctx0" brushRef="#br0" timeOffset="201178.59">22624 12187 1039 0,'0'0'836'0,"0"0"-798"15,0 0 31-15,0 0 18 0,0 0 17 16,0 0-10-16,0 0-30 0,0 0-13 0,0 0-7 16,0 0-1-16,0 0-2 0,0 0-5 0,0 0-13 15,136 74-12-15,-93-78-11 0,0 0-22 0,-2-3-20 16,0 0-26-16,-6-2-36 0,-3 1-38 0,-6-2-46 15,-3 2-91-15,-7-2-149 0,-6 4-168 16,-3 3-115-16</inkml:trace>
  <inkml:trace contextRef="#ctx0" brushRef="#br0" timeOffset="201377.06">22556 11948 1969 0,'0'0'-7'0,"0"0"14"16,0 0 8-16,0 0 20 0,0 0 20 0,0 0-4 16,0 0-11-16,0 0-9 0,0 0-11 0,144 8-8 15,-104-4-6-15,1 1-14 0,1-1-16 0,-1 3-38 16,-1 2-58-16,0 0-81 0,-5 2-134 16,-6-1-119-16,-13-3-576 0</inkml:trace>
  <inkml:trace contextRef="#ctx0" brushRef="#br0" timeOffset="201895.49">22934 12603 1266 0,'0'0'126'0,"0"0"-106"0,0 0 47 15,0 0 47-15,0 0-13 0,0 0-34 0,0 0-11 16,0 0-4-16,118-124 0 0,-104 105-6 0,0-2 2 16,-5 1 5-16,-2 1-5 0,-1-2-1 0,3 4-5 15,-5 1-4-15,1 2-3 0,-4 3 0 0,0 2-3 16,0 4 2-16,-1 1-1 0,0 3 0 16,0 1-6-16,0 0-13 0,0 0-11 0,-2 3-8 15,-2 4-3-15,-1 5 3 0,0 2 3 0,-2 1 0 16,1 2 4-16,2 0-4 0,-1 3 0 0,1-3 3 15,3 0-6-15,0 1 2 0,1-4-3 16,0 0-2-16,1 0-4 0,1-3 0 0,5-2-4 16,0-2-3-16,3-3 5 0,-1-1 4 0,2-1 6 15,1-2 5-15,1 0 4 0,-1-4 1 0,2-2 1 16,0-2 3-16,-2-1 1 0,1-3 1 16,1 0 3-16,-1-1-2 0,-1 2 4 0,1-3 0 15,-2 2 1-15,0-2-1 0,-1 0 0 16,3 0-1-16,-2 2-2 0,-1 2 0 0,-3 1 0 15,0 3-2-15,0 2 0 0,-5 1-1 0,2 1-6 16,-2 2-3-16,-1 0-2 0,-1 0 0 0,0 6 7 16,-1 3 1-16,-5 1 3 0,0 4-5 0,-2 4-3 15,-2-1-2-15,1 2-3 0,-1 0-6 0,2 0-6 16,5 1-15-16,-2-1-21 0,3-4-20 0,2 2-40 16,0-2-48-16,6-2-68 0,1-1-61 15,5-2-56-15,-2-3-92 0,-3-3-492 0</inkml:trace>
  <inkml:trace contextRef="#ctx0" brushRef="#br0" timeOffset="202582.96">23720 12345 1597 0,'0'0'103'0,"0"0"15"0,0 0 7 16,0 0-4-16,0 0-48 0,0 0-29 15,0 0 4-15,0 0 4 0,0 0-7 0,0 0-6 16,-121 102-6-16,110-81-5 0,2 0-3 0,3 1-2 16,1-3-7-16,4 1-6 0,1-3-7 0,0-1-4 15,1-2-6-15,3 0-6 0,2-4 2 0,3-1-6 16,-2 1 2-16,4-4 4 0,-1 0-2 0,4-3 7 16,-3 0 3-16,4-3 5 0,0 0 1 0,-1-1 3 15,3-5 1-15,0-3 1 0,3-1 2 16,-2-4 1-16,-1-3 1 0,3-1-3 0,0-3-2 15,-1-1-4-15,1-3 0 0,-1 0 5 0,1-3-2 16,-2-1 2-16,1-3-2 0,3-1-2 16,1-3-2-16,-2-4 1 0,1-3-2 0,2-3-2 15,-2 0 2-15,-3-1-4 0,-1 5 1 16,-2 2 1-16,-4 7 5 0,-5 5-3 0,-4 5 2 0,-1 8 6 16,-2 6 0-16,0 4 11 0,0 5-3 15,-3 0-8-15,-6 11-5 0,-3 4-7 0,-5 5 1 16,0 7 1-16,0 3 3 0,-2 2-3 0,-1 5 2 15,4 1 1-15,1 2-2 0,0 3 4 16,3-1-4-16,3 1 2 0,1-1-3 0,3-6 1 16,4-1-3-16,1-2-6 0,1-5-4 0,6-3-8 15,1-2-8-15,5 0-3 0,-1-4 3 0,6-3 1 16,-2-3 4-16,3-3 8 0,-1-3-2 0,1-3 5 16,-2-3-1-16,-1-1 1 0,3 0 1 0,-5-5 5 15,2-5 5-15,-1-1 3 0,2-3 3 16,0-3 1-16,-2-1 1 0,2-2-1 0,-1-2 0 15,-1 0 0-15,1-1-2 0,-2-1 1 0,-1 0-3 16,3-1 3-16,-4 4-1 0,-2-1 1 0,-1 3 2 16,0 5 1-16,-5 2 4 0,3 4 2 15,-6 4 7-15,0 2 3 0,-1 2-3 0,0 2 0 16,-8 7-5-16,0 3-3 0,-2 4 1 0,-2 3 1 16,-1 4-2-16,2 0 0 0,-5 0-3 15,3 2-1-15,2 0 1 0,1-1-1 0,0 0-1 16,0-2-1-16,5-1-1 0,-1-1-4 0,6-3-4 15,0-2-2-15,0-2-8 0,6-2-6 16,3 1-13-16,4-4-23 0,1-3-33 0,3-2-68 16,0-2-89-16,1-1-153 0,-4 0-130 0,-3-2-546 0</inkml:trace>
  <inkml:trace contextRef="#ctx0" brushRef="#br0" timeOffset="202770.62">24487 12078 1835 0,'0'0'66'0,"0"0"19"15,0 0 7-15,0 0 7 0,0 0-36 16,0 0-31-16,0 0-10 0,0 0-14 0,0 0-15 0,0 0-9 16,0 0-13-16,0 0-19 0,0 0-42 15,0 0-82-15,35-45-144 0,-26 45-181 0,-6 1-630 0</inkml:trace>
  <inkml:trace contextRef="#ctx0" brushRef="#br0" timeOffset="203829.16">24676 12666 703 0,'0'0'126'0,"0"0"-39"0,0 0 34 15,0 0 31-15,0 0 6 0,0 0-15 0,0 0-5 16,0 0-14-16,0 0-24 0,0 0-20 0,0 0-10 16,0 0-6-16,0 0-6 0,68-65 3 0,-61 54-6 15,-1 0-6-15,1-1 2 0,-4 0-10 0,-2-2-3 16,-1 3-4-16,0 0-8 0,0-1-5 16,-4 2-2-16,-3 2-2 0,-1 1-2 15,0 1-6-15,-3 2-5 0,-1 3-9 0,0 1-5 16,-6 0-3-16,1 1-1 0,-2 7 0 0,-4 3 1 15,2 2 0-15,2 2-3 0,-1 1 2 0,1 3-3 16,2 0-1-16,-1-1 4 0,6 2 0 0,0-2 5 16,2 0-1-16,2 0-1 0,6-3-6 15,1-1-1-15,1-3-1 0,1-2-4 0,4-2 3 16,2-1 0-16,3-3 5 0,1-1 7 0,6-2 9 16,-4 0 1-16,5-7 3 0,-2-2-1 0,2-1-2 15,4-1 5-15,-1-4 2 0,3 0 4 0,-1-3 3 16,-3-1 1-16,2 0 6 0,1-1 0 15,-3-2 2-15,3-4-2 0,-1 0-6 0,-2-3-2 16,2 0-6-16,1-6-4 0,3-1-6 0,-1-2 1 16,1 0-5-16,-4-2 4 0,3 2-1 0,-2 0 0 15,-4 2 0-15,-3 6 2 0,-1 3 0 16,-3 2-1-16,-3 7 6 0,-2 3-3 0,-1 4 4 16,-4 4 4-16,3 2 8 0,-5 3 8 15,0 2-1-15,0 0-8 0,-7 2-13 0,-1 7-4 16,-3 5 0-16,-1 4 2 0,-1 3 2 0,-4 5 1 15,2 0-2-15,-1 3 1 0,-1 3 2 0,1 3-3 16,-2 0 0-16,-2 3 2 0,0-1-2 0,0 0 2 16,1 0 0-16,4-1-2 0,-2 0-1 0,5-2 1 15,1-1-3-15,1-3-6 0,3-4 0 16,1 0-3-16,2-2-8 0,1-3 1 0,0-4-3 16,3-2-5-16,0-2-4 0,0-2 2 0,2-1-7 15,2-3 3-15,1-3-2 0,2-1-1 16,2-2 2-16,4-1 4 0,-2 0 10 0,2-4 5 15,0-3 5-15,3-1 1 0,-1-1 2 0,2-2 1 16,0 0 2-16,-2 0 1 0,1-1 2 0,-1 0 1 16,-3 2 0-16,-2-1 5 0,-2 2 3 0,1 3 3 15,-6 1 5-15,1 3-3 0,-2 1 2 0,-1 1-2 16,-1 0 0-16,0 0 1 0,0 4 2 16,-4 3 0-16,-1 4-5 0,-5 1-3 15,0 2-1-15,1 0-5 0,-3 1-1 0,-3 2 0 16,1 1 1-16,3-1-4 0,0 0 4 0,0-1-6 15,-2-1-5-15,6-2-1 0,-1-1-11 0,6 0-24 16,0-4-31-16,2-1-53 0,0-2-93 0,6-2-168 16,1-2-122-16,-4-1-546 0</inkml:trace>
  <inkml:trace contextRef="#ctx0" brushRef="#br0" timeOffset="204020.5">25173 12407 1987 0,'0'0'181'0,"0"0"16"16,0 0-4-16,0 0-35 0,0 0-64 0,0 0-39 15,0 0-14-15,0 0-18 0,0 0-15 0,0 0-6 16,0 0-2-16,0 0-4 0,0 0-9 16,0 0-20-16,-1 7-42 0,10 4-61 0,2 2-89 15,1 0-157-15,-2-3-245 0,-3-3-812 0</inkml:trace>
  <inkml:trace contextRef="#ctx0" brushRef="#br0" timeOffset="204222">25204 12782 2129 0,'0'0'31'0,"0"0"-12"0,0 0 14 15,0 0 23-15,0 0-19 0,0 0-16 16,0 0-7-16,0 0-4 0,0 0-9 0,0 0-12 16,0 0-18-16,123 2-32 0,-108-3-43 0,0 1-66 15,0 0-132-15,-3 0-181 0,-7 0-685 0</inkml:trace>
  <inkml:trace contextRef="#ctx0" brushRef="#br0" timeOffset="205662.8">20649 13432 1104 0,'0'0'73'0,"0"0"38"0,0 0 35 16,0 0 23-16,0 0-16 0,0 0-41 15,0 0-14-15,0 0-13 0,0 0-11 0,0 0-12 16,0 0-13-16,0 0-7 0,-14-125-3 0,7 112-6 15,-3 3-3-15,-4-1-8 0,-1 4-5 0,-2 0-6 16,0 2-4-16,-3 3-1 0,-2 2-5 16,-3 0-2-16,0 6-3 0,-2 3-3 0,-2 2-1 15,3 3 1-15,-1 1-1 0,3 0 3 0,0 1 1 16,4 1-4-16,5 1-1 0,-1 0 0 16,5 2-3-16,-1 1 2 0,4-2 1 0,5 2-4 15,2-2-2-15,1-3-4 0,2-1-6 0,7-1-4 16,3-3 1-16,0-4 1 0,5-2 5 0,-1-3 9 15,1-2 9-15,2 0 5 0,1-4 7 16,-1-5 1-16,-1-2 0 0,-2-1 1 0,3-4-1 16,0 1 1-16,-6-2-2 0,4-1 2 0,-5 1-1 15,-1 0-1-15,-1 0 2 0,-2 1-2 0,0 1-1 16,-2 3 1-16,0 0-1 0,-3 3-1 0,3 1 0 16,-3 3-7-16,0 1-3 0,1 3-3 0,0 0 0 15,-1 1 0-15,1 0-1 0,-1 3 4 16,0 2 1-16,0 5 5 0,-1 2 3 0,0 4-1 15,1-1 0-15,1 1-3 0,0 2 0 0,2-1-4 16,-1-1 2-16,4-1-3 0,1-1-1 16,0-2 3-16,1-2-2 0,0-3 3 0,1-2 2 15,-2-2 3-15,2-2-1 0,-2-1 10 0,2-1 8 16,-1-6 5-16,0-3 8 0,0 1-7 16,5-4-4-16,-3-2-5 0,0 0-5 0,3-1-2 15,-1 0-5-15,2-1-3 0,-2 2-1 0,1 1-2 16,1 0 2-16,-2 3 1 0,1 2-6 0,-4 2 4 15,1 3-2-15,0 0-1 0,-2 3 2 0,-1 1-4 16,-3 0-1-16,0 3-1 0,-1 2 2 16,-1 3-1-16,-3 0 1 0,1 3 4 0,-1 0-2 15,-2 2 4-15,0-2-1 0,0 1-1 0,-3-1 1 16,1 1-1-16,-1-2 2 0,1-2-2 0,0 0 3 16,-1-2-1-16,3-3-1 0,0 0 0 15,0-2 1-15,0-1 3 0,5 0 8 0,-2 0 12 0,2 0 4 16,2-6 2-16,3-2-4 0,-1-1-10 15,2-2-4-15,0-3-5 0,4 0-2 0,-1 0-3 16,1-1 4-16,1-1-7 0,1 1 2 0,3 1-2 16,-5 0-6-16,5 2 5 15,-3 1-3-15,-1 3 1 0,-1 3 0 0,-2 2-2 16,-3 1-1-16,0 2-2 0,-1 0-2 0,-1 1-3 16,-2 2-2-16,0 2-2 0,-2 2 8 0,2 2-1 15,-2 2 5-15,0 1 3 0,-1 2-2 0,0 0 4 16,2 1 0-16,1 1-1 0,-1-1 2 0,1-1-3 15,0 1 1-15,3-1-2 0,2-1-1 0,-1-1-1 16,1-2-2-16,6 2 1 0,-1-4-2 16,2-2 3-16,2-3 2 0,-1-1 2 0,2-2 3 15,0 0 0-15,-1-4 2 0,1-2 0 0,-1-2 1 16,0-3-1-16,-1 1 4 0,0 0-1 0,0-3 6 16,-2-1 0-16,0 0 2 0,-3 0 2 0,-2-1-5 15,-5 0 2-15,0 0-3 0,-2-1-1 0,-2 1 0 16,-3 0 0-16,0-2 2 0,-1 3 0 15,-6 1 4-15,-2 3-3 0,-1 0 0 0,-2 4 0 16,-3 2-3-16,-1 3-3 0,-2 1-3 0,-1 0-1 16,3 2-1-16,-1 5 1 0,4 1-1 15,-2 3-1-15,3 1-2 0,3-1 1 0,0 2-1 16,4 0-3-16,1-1 1 0,3-1-4 16,1-1-2-16,1 1 0 0,6-3-3 0,1-1 4 15,2 1 3-15,0-4 3 0,2-1 0 0,-1 0 0 16,2-3 2-16,1 0 0 0,-1 0 3 0,1 0-1 15,1-3 2-15,1 0-1 0,-1 0-1 0,-1-3 0 16,1 2 0-16,-3 0 0 0,2 1 1 16,1 0 0-16,-2 1-1 0,2 1 1 0,-2 1-3 15,1 0 1-15,-2 0-2 0,2 2-2 0,2 4 2 16,-1 0-3-16,1 1-1 0,2 1-3 0,-1 2-12 16,2-1-9-16,-3 0-12 0,0 1-9 0,-1-2-9 15,-2 0-18-15,-2-3-24 0,-2 1-39 16,1-1-61-16,-3-2-105 0,1-1-135 0,-4-2-71 0,-1 2-185 15</inkml:trace>
  <inkml:trace contextRef="#ctx0" brushRef="#br0" timeOffset="205887.04">21822 12975 1403 0,'0'0'469'0,"0"0"-381"0,0 0 26 16,0 0 9-16,0 0 3 0,0 0-33 0,0 0-16 16,0 0-5-16,0 0-8 0,0 0-17 15,0 0-17-15,0 0-6 0,0 0-3 0,0 0-3 16,102 95-6-16,-63-90-9 0,1-1-13 0,-2 0-26 16,-1-2-36-16,-4 2-56 0,-1-3-78 0,0 1-146 15,-7-1-234-15,-8-1-808 0</inkml:trace>
  <inkml:trace contextRef="#ctx0" brushRef="#br0" timeOffset="206098">22491 13196 2788 0,'0'0'-1'0,"0"0"8"16,0 0 15-16,0 0 10 0,0 0-15 0,0 0-19 16,0 0-23-16,0 0-39 0,0 0-62 0,117-31-101 15,-100 32-191-15,-4 4-227 0,-6-3-713 0</inkml:trace>
  <inkml:trace contextRef="#ctx0" brushRef="#br0" timeOffset="206270.61">22515 13528 2023 0,'0'0'212'0,"0"0"-159"0,0 0 24 0,0 0-2 16,0 0-17-16,0 0-19 0,0 0-18 16,0 0-15-16,0 0-32 0,0 0-56 15,0 0-85-15,0 0-169 0,0 0-242 0,0 0-797 0</inkml:trace>
  <inkml:trace contextRef="#ctx0" brushRef="#br0" timeOffset="-138940.12">22480 13609 297 0,'0'0'40'0,"0"0"24"0,0 0 19 0,0 0-8 16,0 0-16-16,0 0-32 0,0 0-8 0,0 0 5 15,0 0 7-15,0 0 3 0,0 0-3 0,0 0 1 16,28-14-3-16,-23 14-2 0,3-1-1 16,-5 1-5-16,1 0 2 0,-1 0 0 0,2 0 0 15,-3 2-1-15,1 0-4 0,-3 0-1 0,1 0 1 16,-1 0 6-16,0-1 10 0,1 3 3 0,-1-3 4 15,0 1 4-15,0 0 8 0,0-1 16 0,0 0 19 16,0 1 15-16,0-1 5 0,-1 0-4 16,0 0-11-16,-1 0-13 0,0-1-9 0,1 0-8 15,-3 0-7-15,3 0-3 0,-2 0-9 16,1 0-7-16,-1 0-3 0,1 0-6 0,-2 0-7 16,2 0-3-16,0 0-5 0,0-2-6 0,2 1-2 15,0 0-7-15,-1 1-5 0,-1-2-9 0,1 1-14 16,0 1-22-16,1 0-43 0,-1-1-59 0,1-1-85 15,0 2-83-15,-2 0-74 0,2 0 16 16,0 0-319-16</inkml:trace>
  <inkml:trace contextRef="#ctx0" brushRef="#br0" timeOffset="-136237.72">18797 13930 1028 0,'0'0'499'0,"0"0"-497"0,0 0 13 0,0 0 28 15,0 0 13-15,0 0 5 0,0 0-5 0,0 0 4 16,0 0 5-16,0 0 2 0,0 0-5 0,0 0-10 16,24 39-1-16,-23-16-2 0,1 3 0 15,-2 4-6-15,0 4-9 0,0 0-6 0,-2 3-8 16,1 1-3-16,-2-1 0 0,2 0-1 0,0-1 0 15,-2-2-5-15,3-1-4 0,0-1-2 0,0-3-2 16,0-1-1-16,0-3 0 16,0-3 0-16,0-3-3 0,0-3 2 0,0-1-1 15,0-5-1-15,3-1 1 0,-3-2-2 0,0-3 2 16,0-2 0-16,0-1 4 0,0-1 4 0,0 0 6 16,0 0 11-16,0-1-3 0,0-6-6 0,0-3-8 15,0-3-9-15,0-6-2 0,0 0 3 0,0-5-1 16,0-1-2-16,-3-3 2 0,1-2-1 0,0 2-1 15,-5 2 3-15,-1 2 0 0,-3 2 2 16,0 1 1-16,-1 5 2 0,-2 3 1 0,-4 4 1 16,0 3 3-16,-3 4-5 0,-1 2-1 0,0 3 1 15,-4 8-1-15,2 3 5 0,-3 2 4 16,6 2 2-16,-2 1 1 0,3 1 0 0,3 1 0 0,2 1-2 16,1 2 0-16,3 1 1 0,6 0-2 15,-2-1 5-15,5-1 5 0,1-2-3 0,1 0 0 16,0-1-2-16,4-2-7 0,5-2-3 15,2-1-2-15,1-1-3 0,5-3-2 0,0 0 3 16,0-3-4-16,6-1 0 0,0-2-7 0,1-3-1 16,4-1-1-16,0-1-4 0,-1 0-2 15,1-3-18-15,-1-1-27 0,-4-2-20 0,3 2-44 16,-5-2-54-16,-2-1-81 0,-2 1-96 0,-2 0-117 16,-8 2-561-16</inkml:trace>
  <inkml:trace contextRef="#ctx0" brushRef="#br0" timeOffset="-135898.56">19247 13875 2068 0,'0'0'19'0,"0"0"19"0,0 0 30 16,0 0 15-16,0 0-5 0,0 0-22 0,0 0 2 16,-108 143 1-16,97-111 1 0,5-3-7 0,0 3-10 15,2 0-3-15,-1 1-7 0,4 0-6 0,-1 1-5 16,2-3-7-16,0 1-7 0,1-4-5 0,2-2-5 15,4-2-5-15,0 0-8 0,-3 0-11 16,6-2-11-16,-7-2-17 0,4 0-20 0,-4-2-32 16,4-1-49-16,-4-3-56 0,5 0-61 0,-2-1-55 15,-2-1-63-15,2-4 8 0,-4-3-391 0</inkml:trace>
  <inkml:trace contextRef="#ctx0" brushRef="#br0" timeOffset="-135589.15">19693 14201 1829 0,'0'0'82'0,"0"0"34"0,0 0 19 16,0 0 2-16,0 0-49 0,0 0-45 0,0 0-4 16,0 0-4-16,0 0-7 0,0 0-8 15,-121 139-1-15,102-117-7 0,4 3-2 0,-4-1-1 16,1 1-9-16,-3 0 3 0,2-3-4 0,0-1-5 16,4-1-1-16,-1-3-21 0,2-1-28 15,0-2-41-15,2-2-56 0,3-2-65 0,4-2-78 16,-1-2-96-16,4-3-32 0,1-2-503 0</inkml:trace>
  <inkml:trace contextRef="#ctx0" brushRef="#br0" timeOffset="-135371.22">19378 14227 1414 0,'0'0'61'0,"0"0"33"0,0 0 28 0,0 0 32 15,0 0-19-15,0 0-36 0,0 0-7 0,0 0-4 16,0 0-7-16,0 0-15 0,48 118-16 0,-37-101-10 16,1 1-16-16,0-2-11 0,0 0-5 15,3 1-11-15,-2-3-6 0,-2 0-12 0,-1-2-22 16,2-2-38-16,-1-1-58 0,-1-1-80 0,1-1-72 16,-1 0-88-16,-1-2-48 0,-1-3-502 0</inkml:trace>
  <inkml:trace contextRef="#ctx0" brushRef="#br0" timeOffset="-135135.05">19724 14557 1869 0,'0'0'104'0,"0"0"22"0,0 0 22 15,0 0-3-15,0 0-64 0,0 0-30 0,0 0-2 16,0 0-3-16,0 0-6 0,0 0 1 0,-17 120 1 15,17-103 1-15,-1 0-5 0,1 2-9 0,-1-1-10 16,1-1-12-16,-1-2-9 0,1 0-9 0,0 1-21 16,0-5-29-16,0-1-42 0,1-2-62 0,1-3-104 15,5-2-100-15,0-1-133 0,-2-2-436 16,0 0 512-16</inkml:trace>
  <inkml:trace contextRef="#ctx0" brushRef="#br0" timeOffset="-134965.72">19799 14384 1984 0,'0'0'116'0,"0"0"24"0,0 0 10 16,0 0-13-16,0 0-78 0,0 0-48 0,0 0-13 16,0 0-4-16,0 0-5 0,0 0-8 15,0 0-17-15,0 0-36 0,0 0-58 0,0 0-97 16,15 14-108-16,-13-7-143 0,-1-1-535 0</inkml:trace>
  <inkml:trace contextRef="#ctx0" brushRef="#br0" timeOffset="-134757.98">20067 14757 1924 0,'0'0'153'0,"0"0"-5"16,0 0 31-16,0 0 15 0,0 0-67 15,0 0-54-15,0 0-17 0,0 0-25 0,-36 130-14 16,23-110-3-16,-5 2-12 0,-1-1 3 0,-2 1-8 16,2-2-16-16,-2 0-12 0,5-2-24 15,-2-3-30-15,0-2-50 0,8-2-87 0,1-3-119 16,5-2-158-16,-1-2-160 0,2-3-215 0</inkml:trace>
  <inkml:trace contextRef="#ctx0" brushRef="#br0" timeOffset="-134486.15">20342 14245 2092 0,'0'0'15'0,"0"0"36"0,0 0 24 15,0 0 18-15,0 0-23 0,0 0-34 0,0 0-12 16,-36 123-4-16,25-93 1 0,-1 4-1 0,-2-1-3 16,-1-1-2-16,1-2-6 0,-3 0-7 0,4-5-8 15,-2-4-12-15,5-2-32 0,1-4-56 16,4-2-79-16,-2-4-85 0,3 1-83 0,0-4-98 16,1-3-338-16,3-2 457 0</inkml:trace>
  <inkml:trace contextRef="#ctx0" brushRef="#br0" timeOffset="-134279.33">20082 14325 1782 0,'0'0'115'16,"0"0"-59"-16,0 0 30 0,0 0 38 0,0 0 12 15,0 0-26-15,0 0-19 0,0 0-7 0,0 0-17 16,0 0-19-16,74 122-14 0,-54-106-10 0,-1 1-10 15,3-2-8-15,-3 0-2 0,-1-2-8 16,3 0-3-16,-4-1-16 0,-2 1-26 16,0-3-37-16,-1 2-57 0,-4-2-89 0,0 0-97 0,0 1-107 15,-6-5-65-15,0-1-470 0</inkml:trace>
  <inkml:trace contextRef="#ctx0" brushRef="#br0" timeOffset="-133882.6">20436 14726 2144 0,'0'0'113'0,"0"0"21"0,0 0 17 0,0 0-1 0,0 0-59 16,0 0-24-16,0 0-8 0,0 0-8 16,0 0-5-16,0 0-15 0,0 0 2 0,0 0-6 15,102-129-5-15,-88 118 2 0,0 1-10 0,3-1-5 16,0 3-7-16,2 2-3 0,-8 3-2 0,-2 3 4 15,-6 0 3-15,-1 3 3 0,-2 7-3 0,0 2-1 16,0 4-4-16,-3 3-5 0,-3 3 4 16,0 2-5-16,0 4-1 0,0 0 1 15,-1 3-2-15,-1 1 2 0,3 4-1 0,-1-1 2 16,3-1 0-16,0 3 0 0,-2-2 2 0,1-1 0 16,-2 1 2-16,3-1 0 0,-4-3 3 0,2-1-2 15,-2-2 3-15,-2-1 0 0,2 0-3 0,1-4 5 16,-2-2-5-16,-1-4 1 0,3-1 2 15,-1-3-4-15,-1-4 2 0,1-1-2 0,2-3 2 16,2-3-4-16,-2-2-5 0,3 0-16 0,0-5-20 16,-1-3-16-16,3-3-21 0,0-4-25 0,0-5-39 15,3-3-68-15,4-4-82 0,2-6-143 16,-1 8-136-16,-2 8-524 0</inkml:trace>
  <inkml:trace contextRef="#ctx0" brushRef="#br0" timeOffset="-133724.02">20619 14456 2168 0,'0'0'102'0,"0"0"18"15,0 0 13-15,0 0 2 0,0 0-43 16,0 0-58-16,0 0-18 0,0 0-5 0,0 0-6 16,0 0-3-16,0 0-15 0,0 0-30 0,0 0-54 15,0 0-95-15,48-53-141 0,-38 54-191 0,-5 3-803 0</inkml:trace>
  <inkml:trace contextRef="#ctx0" brushRef="#br0" timeOffset="-133379.18">20705 14069 2066 0,'0'0'-67'0,"0"0"77"0,0 0 40 15,0 0 50-15,0 0 2 0,0 0-32 0,0 0-4 16,0 0 2-16,0 0 5 0,0 0-8 0,0 0-4 16,0 0-6-16,128 46-8 0,-109-24-7 0,1 3-7 15,-1 5-8-15,0 3-5 0,-3 2-2 0,1 5-5 16,-4 0 0-16,-3 2-2 0,-1 4-3 15,-3 0-2-15,-5-1-5 0,-1 1 0 0,-6-2-4 0,-2-1-2 16,-4 0 1-16,-3-1-6 0,-3-1-8 16,-2-2-3-16,0-3-16 0,-2-2-8 0,-2 0-8 15,3-4-18-15,3-2-24 0,1-3-48 0,2-2-90 16,2-4-93-16,5-3-133 0,3-4-87 16,3-6-340-16</inkml:trace>
  <inkml:trace contextRef="#ctx0" brushRef="#br0" timeOffset="-133087.22">21164 14416 1442 0,'0'0'804'0,"0"0"-808"0,0 0 32 15,0 0 31-15,0 0 13 0,0 0-9 0,0 0-22 16,0 0-1-16,0 0-1 0,125-29-11 0,-107 29-10 16,0 0-8-16,0 2-8 0,0 0-5 15,-1 2-15-15,-3-2-30 0,-1 3-50 0,-2 0-79 16,-4-2-118-16,1 2-154 0,-4-2-452 0,-1-1 248 0</inkml:trace>
  <inkml:trace contextRef="#ctx0" brushRef="#br0" timeOffset="-132902.95">21154 14629 1968 0,'0'0'19'0,"0"0"19"0,0 0 34 15,0 0 30-15,0 0-13 0,0 0-30 0,0 0-8 16,0 0-20-16,0 0-12 0,126 26-12 0,-100-29-17 16,-1 0-16-16,1-1-39 0,-2 0-82 15,0 1-119-15,-6 1-191 0,-8-1-740 0</inkml:trace>
  <inkml:trace contextRef="#ctx0" brushRef="#br0" timeOffset="-130978.2">21583 14008 0 0,'0'0'296'0,"0"0"-179"16,0 0 25-16,0 0 26 0,0 0 12 0,0 0 10 15,0 0 0-15,0 0-11 0,0 0-8 0,0 0-30 16,0 0-24-16,0 0-14 0,0 0-20 0,0 0-12 15,-38-60-21-15,38 60-19 0,-1 0-19 16,1 0-10-16,0 6 5 0,0 4 5 0,0 4 10 16,0 4 6-16,1 3-2 0,6 5-3 15,-2 3 0-15,3 1-2 0,2 4-4 0,2 3-1 16,3 2-4-16,0 2 1 0,3 4 1 0,0 1-1 16,2 1-2-16,0 3 0 0,-1-1-5 0,-1 1 0 15,2-4 0-15,-2 0-1 0,-1-1 1 0,-2-2-2 16,2 0 3-16,-2-4-1 0,1-2-2 15,-1-3-1-15,0 0-4 0,-2-5-1 0,0-3 4 16,-3 0-3-16,0-5 1 0,-2-2 1 0,-1-3-2 16,-3-3 3-16,0-3 0 0,-2-3 1 0,-1 0-2 15,-1-4 5-15,0 0 5 0,0-2 8 16,0-1 17-16,0 0 11 0,0 0 6 0,0-4-6 16,0-1-13-16,0-2-17 0,-3-4-14 0,-1-4-3 15,0-2-3-15,-1-6 0 0,1 0 2 0,-3-3 0 16,3-3-3-16,-1-2 1 0,3-2 4 0,-1-2-6 15,0-2 4-15,0-3-3 0,1 0-10 0,2 0 8 16,-2 0 1-16,2-1 0 0,0 2 6 16,0-1-4-16,-2 1 1 0,1 0 1 15,0 1 1-15,-3 2-1 0,1 3 1 0,-2 2 0 16,0 0 1-16,-1 3-1 0,0 3 1 16,1 0 1-16,-1 4-3 0,0-1 4 0,2 4-1 0,-1 0 0 15,1 2 5-15,3 1-6 0,-2 0-2 16,3 3 1-16,-1 0-2 0,1 1 2 0,0 3-1 15,0 1 1-15,3 0-4 0,-1 1 1 0,4 1 0 16,0 0-2-16,1 1 1 0,-1 1-1 0,2-1 0 16,5 2 1-16,0-1 2 0,1 2-1 0,0 1 0 15,2 0 1-15,-1 0 0 0,4 0 1 0,-2 0 1 16,3 0 1-16,0 0-1 0,3 1 0 16,0 1 0-16,4-1-2 0,2 0 2 0,4 0-1 15,-1 0 0-15,7 0 0 0,-2-1 2 0,4 2-4 16,0-1 0-16,1-1 0 0,2 0-5 0,3 0 6 15,-3 0 1-15,3 0-2 0,-1 0 2 0,2 0-1 16,-6 0 0-16,2 0 1 16,-2 0 3-16,-1 0-2 0,-2 0 0 0,3 0 0 15,-2 0 0-15,1 0 0 0,0 0-2 0,0 0 0 16,-1 0-4-16,2 0 6 0,-2 0 2 0,3 0-2 16,-1 0 2-16,0 0 0 0,-1 0-3 0,8 0 1 15,-7 0 4-15,6-1-4 0,-4 1 1 0,6 0 2 16,0 0-6-16,1 0 5 0,2 0-2 0,2 0-1 15,2 0 3-15,1 0-2 0,1 0 2 16,-1-3 0-16,2 2 1 0,-3-1-1 0,-1-1 0 16,-2 1 1-16,-4 0 0 0,-4-2 1 0,2 0 0 15,-2 0 3-15,0-1-7 0,0-1 2 0,-3-1-1 16,0 1-3-16,-2-1 4 0,-1 2-1 0,-1-1 3 16,-2 0 0-16,-2 0 0 0,-3 1-1 15,0 0-2-15,-2 1 0 0,0 0-1 0,-1-1 2 16,-3 2 0-16,-1-1-1 0,0 1-1 0,0 1 0 15,-3-1 1-15,-1 1-2 0,0 1 3 16,-1 0-4-16,-2-1 2 0,1 2-1 0,-5 0 0 16,2 0 0-16,-4 0-3 0,-1 0 0 15,-4 0-5-15,-4 0-3 0,-3 0-8 0,0 0-10 16,0 0-15-16,0 0-33 0,-2 0-50 0,-4 0-97 16,0 0-139-16,-7 0-121 0,1 2-37 0,5-1-332 15</inkml:trace>
  <inkml:trace contextRef="#ctx0" brushRef="#br0" timeOffset="-126899.02">22344 14557 948 0,'0'0'18'0,"0"0"31"0,0 0 45 16,0 0 41-16,0 0 10 0,0 0-30 16,0 0-6-16,0 0-3 0,0 0-11 0,0 0-10 15,0 0-7-15,0 0-2 0,-83 115 4 0,79-95 0 16,1 0-7-16,1 2-5 0,1 3-7 0,1-1-7 16,0 1-9-16,0-1-7 0,1 2-9 15,2-2-10-15,1-1-3 0,1-1-3 0,0-2-8 16,2 0-2-16,0 0-3 0,-1-2-8 0,2-2 1 15,1-2-2-15,-1-1-14 0,0-2-11 0,-1-2-21 16,2-1-23-16,-3-2-15 0,0-1-22 0,2-1-22 16,0-1-47-16,-1-1-78 0,0-2-83 0,2 0-46 15,-4 0-4-15,1 0-106 0</inkml:trace>
  <inkml:trace contextRef="#ctx0" brushRef="#br0" timeOffset="-126605.4">22767 14740 1693 0,'0'0'42'0,"0"0"7"0,0 0 45 0,0 0 41 15,0 0-25-15,0 0-24 0,0 0-9 0,0 0-13 16,0 0-15-16,0 0-9 0,0 0-10 0,0 0-5 16,-86 133-6-16,70-118-6 0,0 2-3 15,0-1-5-15,0 0-2 0,1-1-4 16,2-1-11-16,-3-1-9 0,5-1-23 0,1-1-28 0,-1 0-36 16,1-2-55-16,2 1-82 0,0-2-104 0,1-2-93 15,0 0 11-15,4-4-225 0</inkml:trace>
  <inkml:trace contextRef="#ctx0" brushRef="#br0" timeOffset="-126351.02">22454 14759 953 0,'0'0'305'0,"0"0"-230"0,0 0 34 16,0 0 44-16,0 0 45 0,0 0-39 0,0 0-25 15,0 0-6-15,0 0-19 0,0 0-23 0,0 0-13 16,0 0-14-16,0 0-10 0,128 120-13 0,-113-104-12 16,1 0-4-16,-1 0-9 0,1-3-6 0,-2 2-2 15,2-2-3-15,-5-1-4 0,0 1-4 16,0-1-23-16,-1 2-29 0,-2-1-31 0,0-1-47 16,-2-1-51-16,0 1-88 0,-2 0-133 0,-1-2-51 15,0-2-178-15,-2-3 258 0</inkml:trace>
  <inkml:trace contextRef="#ctx0" brushRef="#br0" timeOffset="-126091.39">22874 15136 1518 0,'0'0'130'0,"0"0"-18"0,0 0 16 16,0 0-7-16,0 0-46 0,0 0 2 15,0 0 12-15,0 0-2 0,0 0-13 0,0 0-5 16,0 0-12-16,0 0-10 0,0 0-4 0,-3 127-9 16,3-111-2-16,0 1-12 0,-3-1-3 0,2 1-9 15,-2-3-8-15,1 1-3 0,-1-1-20 0,0-1-14 16,2-3-26-16,0-1-36 0,1 0-34 0,0-2-39 16,0-1-130-16,0-1-188 0,0-3-50 15,0-1-336-15</inkml:trace>
  <inkml:trace contextRef="#ctx0" brushRef="#br0" timeOffset="-125917.29">22948 14988 1618 0,'0'0'204'0,"0"0"-32"15,0 0 11-15,0 0-4 0,0 0-72 0,0 0-52 16,0 0-17-16,0 0-14 0,0 0-19 15,0 0-12-15,0 0-2 0,0 0-16 0,0 0-13 16,0-28-39-16,6 28-71 0,0 1-93 0,1 3-181 16,-2 0-87-16,-3-1-600 0</inkml:trace>
  <inkml:trace contextRef="#ctx0" brushRef="#br0" timeOffset="-125614.58">23172 14930 2099 0,'0'0'60'16,"0"0"19"-16,0 0 33 0,0 0 6 0,0 0-50 16,0 0-29-16,0 0-8 0,0 0-9 0,0 0-8 15,0 0-9-15,0 0-5 0,131-1-11 16,-116 1-30-16,1 0-55 0,3 0-81 0,-2 0-157 16,0-1-196-16,-3 1-364 0,-3 0 330 0</inkml:trace>
  <inkml:trace contextRef="#ctx0" brushRef="#br0" timeOffset="-125339.24">23691 14780 1233 0,'0'0'174'0,"0"0"-109"0,0 0 62 0,0 0 74 16,0 0-46-16,0 0-59 0,0 0-11 16,0 0-10-16,0 0-20 0,-41 119-15 0,31-99-10 15,0-1-5-15,-3 1-5 0,-1 1-5 0,0-2-2 16,2-2-4-16,-2 1-8 0,0-4-2 16,3 0-11-16,0-1-21 0,1-1-29 0,0-1-45 15,-1-2-63-15,3-1-93 0,2-1-111 0,1-1-66 16,0-3-47-16,4-1 17 0</inkml:trace>
  <inkml:trace contextRef="#ctx0" brushRef="#br0" timeOffset="-125106.29">23497 14836 1199 0,'0'0'375'0,"0"0"-247"15,0 0 3-15,0 0 7 0,0 0-13 0,0 0-32 0,0 0-10 16,0 0-1-16,0 0-21 0,0 0-21 16,0 0-8-16,0 0-13 0,0 0-7 0,33 91-5 15,-20-80-7-15,-3 1-8 0,1-1-8 0,1 1-14 16,-1-1-26-16,0-1-28 0,-1 1-34 0,-1-2-50 16,0 0-97-16,2 0-146 0,-7-4-47 15,2-1-453-15</inkml:trace>
  <inkml:trace contextRef="#ctx0" brushRef="#br0" timeOffset="-124737.02">23792 15097 1207 0,'0'0'159'0,"0"0"-39"0,0 0 22 16,0 0 1-16,0 0-51 0,0 0-6 15,0 0 9-15,0 0-8 0,0 0-6 0,0 0-4 0,0 0-7 16,0 0-5-16,0 0-10 0,8 126 2 0,-6-102-3 16,3 0-6-16,-1 1-10 0,3 2-13 15,-2 0-7-15,2 2-3 0,-3 0 5 0,3 1-8 16,-1 0 1-16,0-1 1 0,-2-2-4 0,0 1 2 16,-3-3-7-16,0 2-2 0,-1-5-1 15,-1 0 2-15,-6-2 5 0,0-3 1 0,-4-2 1 16,-2-1-2-16,-2-3 6 0,-2-4 1 0,-2-1 3 15,1-1 4-15,-4-3 0 0,5-1 7 16,1-1 2-16,0 0-1 0,6-2-5 0,2-3-3 16,2-1-10-16,3 0 1 0,1-3-9 15,2-3-17-15,0 0 3 0,5-1-21 0,4 0-3 16,0-3-8-16,2 0-25 0,0-1-20 0,5 0-48 16,-1-2-60-16,1 0-116 0,-1 0-193 0,-4 4-100 15,-2 4-514-15</inkml:trace>
  <inkml:trace contextRef="#ctx0" brushRef="#br0" timeOffset="-124561.33">23940 15045 2012 0,'0'0'170'0,"0"0"3"16,0 0 0-16,0 0-17 0,0 0-69 0,0 0-44 15,0 0-17-15,0 0-15 0,0 0-12 16,0 0-14-16,0 0-13 0,0 0-30 0,0 0-48 15,0 0-53-15,-18-18-103 0,18 21-221 16,1 1-91-16,-1-2-591 0</inkml:trace>
  <inkml:trace contextRef="#ctx0" brushRef="#br0" timeOffset="-124147.9">23940 14578 1158 0,'0'0'68'0,"0"0"33"0,0 0 34 0,0 0 41 16,0 0-45-16,0 0-24 0,0 0-6 0,0 0-3 16,0 0-9-16,0 0-9 0,0 0-8 15,0 0-10-15,91 125 1 0,-78-98-7 0,-2 1-3 16,2 1-7-16,-1 2-10 0,0 4-8 0,-3-2-11 16,-2 3-4-16,0 1-3 0,-1-2-4 15,-2 1-2-15,-3 1 2 0,-1 0-4 0,0 0 3 16,-4-2 0-16,-3 2-5 0,-1-3 2 0,0-4-3 15,-3 0 0-15,3-3-1 0,0 0-4 0,0-3 0 16,-1-1-9-16,-1-1-9 0,1-2-18 0,1-1-26 16,2-3-37-16,-2-2-44 0,0-3-65 15,2 1-105-15,0-4-106 0,2-2-41 0,2-3-421 0</inkml:trace>
  <inkml:trace contextRef="#ctx0" brushRef="#br0" timeOffset="-123796.71">24209 14394 1238 0,'0'0'143'0,"0"0"-52"0,0 0 50 15,0 0 41-15,0 0 5 0,0 0-60 0,0 0-49 16,0 0-34-16,0 0-10 0,0 0 7 0,0 0 5 16,0 0 0-16,0 0-11 0,0 0-11 0,-11 79-7 15,9-56-5-15,2-1-7 0,0-1-5 0,0-2-5 16,0 2-8-16,0-3-12 0,0 2-17 15,0-3-20-15,1-2-29 0,0-1-20 0,-1-4-32 16,0 0-50-16,0-3-82 0,0-2-95 0,-1-1-19 16,-1-2-383-16</inkml:trace>
  <inkml:trace contextRef="#ctx0" brushRef="#br0" timeOffset="-123551.66">24015 14332 1496 0,'0'0'67'0,"0"0"42"0,0 0 15 0,0 0 22 16,0 0-27-16,0 0-31 0,0 0-3 0,0 0-10 16,0 0-10-16,0 0-9 0,0 0-11 0,0 0-7 15,131 17-6-15,-101-10-13 0,0-1-8 16,0 1-8-16,-2 0-6 0,3 1-7 0,-2 1-12 15,1-1-24-15,1 1-42 0,-1 0-58 0,-1 0-94 16,3-1-130-16,-5 1-101 0,-7-3 5 0,-8-2-250 16</inkml:trace>
  <inkml:trace contextRef="#ctx0" brushRef="#br0" timeOffset="-123098.99">24681 14694 676 0,'0'0'127'0,"0"0"39"0,0 0 41 0,0 0-1 16,0 0-61-16,0 0-70 0,0 0-11 0,0 0 22 15,0 0 9-15,0 0-6 0,0 0 0 0,0 0 7 16,0 0 7-16,-127 123 0 0,108-99-4 15,2 1-13-15,2 1-16 0,-1 2-7 0,1 0-9 16,0 4-7-16,2-1-7 0,1 1-5 0,1 1-14 16,1-2-6-16,0 2-7 0,4-3-7 0,2 1-1 15,4-4-2-15,0-1-8 0,0-5-8 16,1 0-9-16,6-2-21 0,-3-3-24 0,3-3-33 16,-1 0-44-16,0-2-50 0,4-3-103 0,-2-1-136 15,-4-3-67-15,2-2-486 0</inkml:trace>
  <inkml:trace contextRef="#ctx0" brushRef="#br0" timeOffset="-122806.14">24799 15067 1009 0,'0'0'373'0,"0"0"-238"0,0 0 31 0,0 0 53 15,0 0-74-15,0 0-80 0,0 0-26 0,0 0-5 16,0 0-4-16,0 0-1 0,0 0 2 16,-115 117-4-16,95-98 1 0,1-2-4 0,0-1-8 15,1-1-6-15,2-1-1 0,-1-2-3 0,5 0-6 16,1-1 4-16,0-2-22 0,3-1-26 15,-2-2-37-15,4-2-53 0,1 0-65 0,1-2-120 16,1-1-107-16,2-1-7 0,1 0-312 0</inkml:trace>
  <inkml:trace contextRef="#ctx0" brushRef="#br0" timeOffset="-122596.18">24545 15102 675 0,'0'0'200'0,"0"0"14"0,0 0 46 16,0 0 22-16,0 0-89 0,0 0-48 0,0 0-20 16,0 0-16-16,0 0-11 0,0 0-11 0,0 0-12 15,29 119-21-15,-27-100-15 0,3 0-15 0,-2-1-13 16,-1 1-5-16,3 1-8 0,-2-3-7 0,-1-1-14 16,1-1-15-16,0-1-19 0,-1-1-42 15,-1 0-57-15,0 0-103 0,1-1-167 0,3-3-82 16,-4-4-512-16</inkml:trace>
  <inkml:trace contextRef="#ctx0" brushRef="#br0" timeOffset="-122369.02">24725 15537 1681 0,'0'0'140'16,"0"0"-29"-16,0 0 41 0,0 0 5 15,0 0-39-15,0 0-11 0,0 0-12 0,0 0-21 16,0 0-12-16,0 0-6 0,0 0-13 0,0 0-10 16,-85 117-7-16,77-104-9 0,0 1-10 0,-1-1 1 15,0 0-8-15,5 0-8 0,-2-3-8 0,3 0-29 16,1-2-31-16,2-1-47 0,0-2-64 0,0-2-92 16,0 0-155-16,0-3-118 0,1 1-615 0</inkml:trace>
  <inkml:trace contextRef="#ctx0" brushRef="#br0" timeOffset="-122174.45">24889 15333 1968 0,'0'0'165'0,"0"0"-3"0,0 0 10 15,0 0-28-15,0 0-63 0,0 0-42 16,0 0-24-16,0 0-19 0,0 0-9 15,0 0-1-15,0 0-7 0,0 0-24 0,0 0-39 16,0 21-86-16,0-13-170 0,0-2-251 0,0-2-842 0</inkml:trace>
  <inkml:trace contextRef="#ctx0" brushRef="#br0" timeOffset="-121906.88">24971 15704 2016 0,'0'0'398'0,"0"0"-334"0,0 0 27 15,0 0 17-15,0 0-6 0,0 0-28 0,0 0-25 16,0 0-16-16,0 0-10 0,0 0-15 0,0 0-2 15,0 0-1-15,0 0-5 0,24 48 1 0,-19-41-9 16,2 0-12-16,-3 0-27 0,5 0-36 16,-3 1-65-16,-1-3-92 0,2 1-156 0,-4-3-204 15,-1 0-757-15</inkml:trace>
  <inkml:trace contextRef="#ctx0" brushRef="#br0" timeOffset="-121511.68">25272 15957 1191 0,'0'0'238'0,"0"0"-71"0,0 0 45 0,0 0 5 0,0 0-90 15,0 0-40-15,0 0-22 0,0 0-24 0,0 0-23 16,0 0-2-16,0 0-9 0,-123 102-4 15,103-90-1-15,1-1-6 0,-1 0 0 0,-2 0-5 16,2 1-3-16,-2-2-15 0,1 1-15 16,1-1-18-16,2 0-26 0,0-2-23 0,1 2-58 15,2-4-101-15,4 0-110 0,3-3-55 16,1 1-359-16</inkml:trace>
  <inkml:trace contextRef="#ctx0" brushRef="#br0" timeOffset="-121257.08">25061 15984 1168 0,'0'0'172'0,"0"0"21"16,0 0 58-16,0 0-37 0,0 0-56 0,0 0-22 15,0 0-15-15,0 0-19 0,0 0-26 16,0 0-11-16,0 0-14 0,0 0-7 0,0 0-7 15,0 0-7-15,-22 116-11 0,15-99-4 0,3 1-9 16,-3-1-7-16,-2 2-9 0,2-3-6 0,0 0-21 16,0 0-27-16,-3 1-17 0,6-2-34 15,-3 2-20-15,5-1-11 0,2-1-60 0,0 2-119 16,0-3-135-16,2-4-83 0,2-3-176 0</inkml:trace>
  <inkml:trace contextRef="#ctx0" brushRef="#br0" timeOffset="-120665.59">24847 16558 1650 0,'0'0'154'16,"0"0"-18"-16,0 0 19 0,0 0-2 15,0 0-56-15,0 0-14 0,0 0-16 0,0 0-8 16,0 0-11-16,0 0-13 0,0 0-9 16,0 0-2-16,0 0-7 0,101-29-5 0,-89 24 2 0,-2 2-4 15,0 0 5-15,0 1-2 0,-3 1-2 0,-4 1-5 16,0 0-6-16,1 0 2 0,-3 0-4 15,-1 0 3-15,0 4 5 0,0 1-2 0,0 1-2 16,0 2 5-16,-1 0-8 0,-5 2-5 0,0 2 4 16,0 3-7-16,-4 0 4 0,1 3 5 0,-1 4-1 15,-1 1-1-15,1 4-1 0,1 1 3 16,-2 0-4-16,2 2 4 0,0-1 6 0,1 1-6 16,-4 2 4-16,1-1 0 0,-1 2-4 0,1-1 0 15,-3 0 2-15,-3 2-3 0,0-2-1 0,0-1 2 16,-1-4-7-16,-1-4 5 0,-1-3 3 15,-1-2-1-15,0-5 0 0,-6-3 8 0,5-2-1 16,-1-4-4-16,0-4 16 0,3 0-5 0,4-1 12 16,-1-5 12-16,6 0-1 0,2-2 2 15,5-1-3-15,1-4 5 0,3 1-12 0,0-2-5 16,5-1-3-16,5-2-15 0,1 2 1 0,5-2 0 16,2 1-1-16,2-1-6 0,0-1 7 15,6-2-7-15,0 1-2 0,0 1 4 0,3 1-5 0,1-2-2 16,0 1-8-16,1-2-5 0,1 1-19 15,-1-3-18-15,-1 1-29 0,0 1-37 0,0-1-21 16,-4 0-34-16,-3 2-35 0,2-1-55 0,-2 1-76 16,-3 1-48-16,-4 1-30 0,-1 4 53 0,-8 5-135 0</inkml:trace>
  <inkml:trace contextRef="#ctx0" brushRef="#br0" timeOffset="-120513.9">25300 16431 429 0,'0'0'393'0,"0"0"38"0,0 0-9 15,0 0-57-15,0 0-111 0,0 0-74 0,0 0-37 16,0 0-44-16,0 0-29 0,0 0-33 0,0 0-20 16,0 0-8-16,0 0-16 0,0 0-6 15,-34-20-18-15,33 27-31 0,-1-1-53 0,1 2-97 16,1 1-223-16,0-2-218 0,0-1-668 0</inkml:trace>
  <inkml:trace contextRef="#ctx0" brushRef="#br0" timeOffset="-120015.9">25018 17063 304 0,'0'0'237'15,"0"0"27"-15,0 0 50 0,0 0-26 0,0 0-90 16,0 0-35-16,0 0-27 0,0 0-7 15,0 0-13-15,0 0-21 0,0 0-14 0,0 0-9 0,0 0-7 16,0 0-4-16,84 27 2 0,-71-29-7 16,2 0-2-16,-2 0 3 0,-1-2-3 0,4 1-7 15,-3-2 9-15,3-1-9 0,-4 1-9 0,1-2 6 16,-3-1-16-16,3 1 5 0,2-1-1 16,-3-1-3-16,5-1-2 0,-4-1-13 0,6 0 3 15,1-1-9-15,0-1-3 0,2 0 5 0,-1 1-4 16,3-3-2-16,-1 0 5 0,-1-1-6 0,-1-2-4 15,-1 4 4-15,-4-1-12 0,-1 1 8 16,-3 1 0-16,-2 3-3 0,-2 2 0 16,-5-1-12-16,-2 2-2 0,-1 0-22 0,0 1-24 15,-2 0-60-15,-2 1-84 0,-3 2-166 0,-2 0-323 16,6 1-830-16</inkml:trace>
  <inkml:trace contextRef="#ctx0" brushRef="#br0" timeOffset="-94082.42">4724 17393 0 0,'0'0'0'16,"0"0"0"-16,0 0 0 0,0 0 0 0,0 0 29 16,0 0 27-16,0 0 16 0,0 0-1 0,0 0 8 15,0 0-14-15,0 0-16 0,0 0-14 0,-97 9-17 16,94-9-7-16,1 0-12 0,0 0-1 15,-2 0-6-15,2 0-2 0,2 0 0 0,-2 0 0 16,1 2-4-16,-2-1-1 0,-1 0 5 16,3 1-6-16,-2 1 9 0,-4-1 3 0,3 1-3 15,-2 1 7-15,-2 0-1 0,3 1 4 0,-4 0-1 16,1-1 7-16,2 0-1 0,0-1 0 16,-1 1 8-16,1 0-5 0,0-1 9 0,2 2 5 0,-2-1 9 15,2-2 5-15,-1 0 4 0,1-1 1 0,2-1-12 16,-1 0 3-16,3 0-12 0,-1 0-4 15,1 2-3-15,0-2-7 0,0 1-9 0,0-1-7 16,0 0-1-16,0 0-14 0,0 0 7 0,1 0 0 16,2 2 6-16,3-1 12 0,-1 0 6 15,0 2 3-15,4-2-3 0,0 1 4 0,2 1-8 16,1-1 0-16,3 1 2 0,-1 0-3 0,3 0 2 16,-1-1-2-16,3 2 3 0,3-2-4 0,2 0 4 15,1 0 5-15,4 1-7 0,1-2 4 0,1 1-5 16,0-1-4-16,-1 0 1 0,1 3 4 15,-1-1-5-15,0 1-2 0,0-1 8 0,0 2-7 16,0-1 11-16,0-1 0 0,0-1 0 16,1 0-1-16,-1 0 4 0,1 0 4 0,-1 1-9 15,1-1 5-15,1 0-10 0,-1 1 2 0,1-2 5 16,-1 2-6-16,4-1 3 0,-2 0-5 16,1 2 6-16,3-2-7 0,-1-1 2 0,0 2 3 0,0-1-6 15,0-1 5-15,1 0 4 0,1-1-4 16,0 0-4-16,2 0 6 0,1 0-14 0,-1 0 4 0,1 0 11 15,-1-2-8-15,5 0 7 0,-1-2-3 16,0 1-2-16,4-2-4 0,-1 0 6 0,0 1 1 16,0 2-5-16,-3-3 6 0,0 3-8 0,0-2 3 15,-1 2 1-15,2-1-1 0,0-1 1 16,-3 1-2-16,0-1 4 0,2 1-3 0,-1-1 5 16,0 2-5-16,0-1-3 0,3 0 1 0,-2 1-2 15,0-1 4-15,2 2-2 0,-3-1 5 16,1 0-7-16,0-1-1 0,1-1 7 0,-1 2-2 0,1-1 3 15,0 1-1-15,1 0 5 0,-1 0-9 16,1-1 9-16,-1 0-2 0,-3-1-8 0,2 1 7 16,1-2-7-16,-4 2 5 0,2-1 0 0,0-1 2 15,-4 2-4-15,2-1-3 0,-3 2 3 16,-1-2-1-16,1 1 3 0,-1 0-3 0,2 1 2 16,-3 0-6-16,-1 0 6 0,-2 1-2 0,2 1-6 15,-1-1 3-15,1 1-2 0,2 0 4 0,-2 0 0 16,1 0 5-16,0 0-5 0,0 0-4 0,3 0 8 15,-2 0-8-15,0 0 8 0,0 0-1 16,-3 0-5-16,0 0 6 0,2 0-4 0,-3 0 2 16,1 0-1-16,0 0 5 0,-2-1-9 0,-1-1 1 15,-2 0 7-15,1 1-10 0,-1 0 7 0,-5 0-2 16,3-1-2-16,0 0-5 0,-2 2-8 16,-2-1-14-16,0 1-31 0,-3-1-31 0,0 1-44 15,-4 0-39-15,4 0-25 0,-4 0 29 0,-1 0 33 16,-3 1 120-16,-4 0 18 0</inkml:trace>
  <inkml:trace contextRef="#ctx0" brushRef="#br0" timeOffset="-85413.66">9946 17284 484 0,'0'0'265'16,"0"0"-308"-16,0 0 35 0,0 0 2 15,0 0 13-15,0 0 28 0,0 0 6 0,0 0-11 16,0 0-6-16,0 0 9 0,0 0-6 0,118-90 13 16,-90 77-1-16,-1-1-6 0,-1 0 5 0,3 0 3 15,1-2 13-15,0 1 1 0,1 0 7 16,-1 0-8-16,1-1-9 0,-1 1 0 0,1 1-8 0,0 0-3 15,1 0 0-15,3 0-3 0,-2 1-8 16,0-1-2-16,2 0-6 0,-1 2-9 0,2 1 2 16,-2 0-5-16,0 0 1 0,1 1-2 0,-1 1 3 15,-3-1-7-15,5 2 0 0,-3-1 5 0,-1 1-7 16,5 1 10-16,-2 0-2 0,4 1-2 16,0 2 0-16,-1 0 1 0,0 0 1 0,2 1-5 15,1-1 7-15,6 1-10 0,-4-2 4 0,4 2 4 16,2-2-3-16,0 2 4 0,1-1-2 15,1-1 1-15,4 1-1 0,-5 0 1 0,3 0 4 16,0-1-2-16,3 0 6 0,-1 2 1 0,0-1-2 16,3-1 0-16,2 3-3 0,0-3-5 0,1 2 2 15,1-1 3-15,-1 1-5 0,2-1 5 16,2 1-8-16,-1 0-2 0,-1 1 1 0,4 0 1 16,-3 2 5-16,1 0-6 0,1 0 6 0,-3 0-5 15,1 0-3-15,-1 2 4 0,-1 0-2 0,0 1 0 16,-2 0 3-16,2-1 2 0,-1 2-3 0,1-1 6 15,0 1-4-15,-1-1-3 0,3 1 2 0,-2-1 0 16,2 1 1-16,-1 2-1 0,-1-2 4 16,1 2-5-16,-1-1 0 0,3 0 6 0,-2 1-1 15,2 0 1-15,1-1 0 0,-1 2-1 0,0 2-3 16,0-2 4-16,0 0 1 0,1 0-5 0,-2 0 6 16,0 0-7-16,1 2 5 0,-2 0 3 15,4-1-1-15,-3-2 4 0,1 2-1 0,-1 0 3 16,2 0-5-16,-5 1 3 0,1 0-3 0,-2-1 2 15,-3 0 1-15,-2-1 2 0,0 0 0 16,-3 2-7-16,0-3 4 0,-4 1-10 0,1-2 6 16,-2 1-1-16,-1 0 1 0,-5-1 1 0,0 1-3 15,-3-1 1-15,-1-1-7 0,-5 1 5 16,-2-1-4-16,-5-2-3 0,-4-1 4 0,-5 1-4 16,-2-2 1-16,-4 2-5 0,-4-2-1 0,-1 0-8 15,-4 0 0-15,-1 0 7 0,0 0-25 0,0-3-21 16,-2 0-39-16,-3-2-39 0,-3-2-23 0,-2 0-17 15,1-1-10-15,-2 0-14 0,0-1 6 0,0 0 0 16,1-2 29-16,-1 0 40 0,0-1 36 16,2 0 39-16,-1-2 21 0,1-1 16 0,2 0 7 15,1-1 17-15,-3 1 18 0,4-3 17 0,-1 4 36 16,-1 0 23-16,2 1 31 0,-2 3 23 0,2 0 5 16,2 3-2-16,1 2-14 0,1 2-24 15,1 0-34-15,0 1-33 0,0 1-36 0,0 1-19 16,2-1-2-16,4 1 15 0,4 0 8 0,3 0 8 15,-1 3 1-15,6 3-13 0,0 2-3 16,0 0-8-16,3 2-4 0,0 2-4 0,2 2 5 16,-1 0-1-16,3 4-10 0,0-2 6 0,-2 3-7 15,1-1-2-15,-1 0 3 0,-4 2-2 0,-2 0-1 16,-2 1 1-16,-3 1 6 0,-4 0 0 16,-4 0 13-16,-2-2-2 0,-2 2 0 0,-5-2 5 15,-6-1-2-15,-7 1 12 0,-2 0-1 0,-3-3 8 16,-5 0-2-16,-1-2-6 0,1-1 5 15,-2 0-14-15,0-3-7 0,4 1-6 0,1-4-6 0,2 0-20 16,6-4-23-16,5 0-53 0,6-2-98 16,2-2-152-16,1 0-132 0,3 0-395 0</inkml:trace>
  <inkml:trace contextRef="#ctx0" brushRef="#br0" timeOffset="-84576.88">16576 16988 926 0,'0'0'356'0,"0"0"-341"0,0 0 33 0,0 0 11 0,0 0 3 16,0 0-6-16,0 0-34 0,0 0-20 0,0 0 7 16,0 0-3-16,0 0 6 0,-49 121 11 15,47-83-9-15,2 3 7 0,-4 5-2 0,0 3-12 16,-1-1-7-16,-2 3-7 0,-1 1 4 0,1 0-5 16,0-2 10-16,-4 0 2 15,2-3-5-15,-1-3 6 0,-1-2 1 0,-1-4-9 0,1-4 3 16,3-3 9-16,-1-5-4 0,0-7 16 0,1-3-2 15,4-6 7-15,-2-2 15 0,3-4 21 16,-1-4 18-16,-1 0-11 0,3-5-7 0,-5-4-35 16,4-5-21-16,0-6-5 0,1-4-8 0,2-6 9 15,0-4-2-15,6-4 9 0,3-4 0 0,1-5 3 16,1-3 5-16,6-2-15 0,2-6 2 0,4-2-3 16,0 0 0-16,2 3-3 0,0 4 9 15,-3 6-11-15,0 8 2 0,1 10 6 0,-6 8-10 16,3 6 7-16,-3 6-1 0,-3 3-1 0,2 4-5 15,-3 2 1-15,-2 1-6 0,1 7-9 0,-1 1 6 16,-4 2-2-16,1 2 6 0,-2 1 3 16,-2 1 2-16,-3 1-1 0,-1 0-3 0,0 2 7 15,-7-3-4-15,1 3 4 0,-3-2 5 0,-3-1-2 16,-2-1 6-16,2 0 0 0,-1-2-1 0,0-1-2 16,0-2 4-16,2-1-11 0,4-3 5 0,2 0 4 15,0-3-4-15,3 0 5 0,1-2-16 0,1 0-13 16,0 0-21-16,1-5 7 0,6-2 12 15,1-2 7-15,2-4 22 0,3-3-7 0,1-2 2 16,3-2 2-16,-2-1 2 0,2-2-2 16,2-2 3-16,-1 1 4 0,-1-2-3 0,0-2 3 15,2-1-4-15,0-2 1 0,0-2 0 16,1-2 9-16,-2 2 3 0,2 0-1 0,-4 0 9 0,2 3-3 16,-7 2 4-16,0 5 4 0,-3 3 6 15,-5 5 3-15,-2 4 7 0,-1 3 12 0,0 3-4 16,0 3 10-16,-1 2-16 0,-2 0-23 0,-5 4-12 15,-1 7-20-15,-3 4 1 0,0 9 3 0,-6 1 3 16,3 3 1-16,0 2-3 0,5 3 3 16,-1 0-4-16,2 3 0 0,2 2 1 0,2 0-1 15,-4 0 0-15,5-1 6 0,0-2-1 0,2-1-13 16,2-6 0-16,0-2-16 0,2-5-13 0,5-2-9 16,0-3-23-16,1-4-33 0,-1-3-39 0,2-5-24 15,2-3-39-15,-2-1-32 0,1-2-72 0,1-7-90 16,-1 1-106-16,-6 2 282 0</inkml:trace>
  <inkml:trace contextRef="#ctx0" brushRef="#br0" timeOffset="-84406.74">16740 16923 697 0,'0'0'747'0,"0"0"-562"15,0 0 12-15,0 0-17 0,0 0-11 16,0 0-64-16,0 0-43 0,0 0-29 0,0 0-5 15,0 0-5-15,0 0-4 0,0 0-3 0,0 0-10 16,0 0-6-16,72 45-13 0,-35-44-26 0,2 1-67 16,-3 1-94-16,2 3-138 0,-9-1-190 15,-9-3-508-15</inkml:trace>
  <inkml:trace contextRef="#ctx0" brushRef="#br0" timeOffset="-84250.63">17163 17263 2168 0,'0'0'139'0,"0"0"18"0,0 0-11 15,0 0-43-15,0 0-64 0,0 0-29 0,0 0-30 16,0 0-30-16,0 0-39 0,0 0-82 0,0 0-105 16,0 0-202-16,0 0-633 0</inkml:trace>
  <inkml:trace contextRef="#ctx0" brushRef="#br0" timeOffset="-83112.36">17624 17169 1711 0,'0'0'-9'0,"0"0"46"15,0 0 30-15,0 0 23 0,0 0 4 16,0 0-14-16,0 0-25 0,0 0-17 0,0 0-1 16,85-126-14-16,-68 119-13 0,1 1-1 0,0 5-7 15,-4 1-2-15,2 2 4 0,-3 6 0 0,-1 3-3 16,-1 3 2-16,-3 5 3 0,2 0-6 15,-8 3-1-15,0 2 0 0,-2 1-7 0,-3 2-4 16,-2-1 5-16,-3-1-9 0,-4 0 10 0,0-3 9 16,-2-3-2-16,3 0 10 0,0-4-6 0,1-4 9 15,1-3 6-15,1-2 13 0,3-2 13 16,1-3-3-16,2-1 1 0,2 0-12 0,0-2-15 16,0-5-6-16,4-4-9 0,0-3-8 0,6-4 5 15,1-2 2-15,4-1-4 0,1 0 8 16,4-4-1-16,0 2-8 0,1 1 7 0,0-1 0 15,1 4 2-15,-3 2-5 0,1 3 4 0,-2 2-9 16,0 5-9-16,-5 3 6 0,-1 4-6 0,-2 0 1 16,-1 1 6-16,1 5 2 0,-4 2-9 15,-2 2 10-15,-2 3-4 0,2 1-10 0,-3-1 12 16,-1 4-7-16,0-1 5 0,-1 1 4 0,-4 1 0 16,2 0 2-16,-4-3-1 0,3 1 11 0,-5-2-5 15,3-2 4-15,2 0 10 0,-3-4 2 0,4-3 8 16,-1-1 12-16,-1-2 2 0,5-1-9 0,0-1 1 15,0 0-16-15,0 0-5 0,0-1 2 16,0-2-5-16,2-4-3 0,6-2-3 0,-1-3 3 16,2-2-10-16,2-1 15 0,-1 1-2 0,2-1-8 15,1-3 7-15,3 0-8 0,-1-2 3 0,5 2-2 16,-2 1 1-16,0 1-4 0,-2 1-5 16,2 3 9-16,-2 1-8 0,-1 5 0 0,-3 0 1 15,3 3-4-15,-4 2-4 0,-1 1 1 0,-1 0-1 16,-5 4-10-16,3 3 1 0,-4 3-4 0,-3 2-4 15,0 3 5-15,0 3 4 0,0 3 0 16,-1 3 6-16,-4-1 11 0,1 1-5 0,2 1 12 16,-4-3-1-16,4 0-7 0,2-1 5 0,0 0-3 15,0-3 2-15,2 0-8 0,4-1 9 16,-2-5-7-16,4 0 0 0,2-3 6 0,3-1-5 16,2-3-2-16,-1-3-1 0,3-2 5 0,2 0-2 15,0-7 8-15,3-1 4 0,-1-2-6 16,1-3 9-16,-1 0-2 0,1-2-1 0,3 1 3 0,-2-3 6 15,-3-1-3-15,0 0 4 0,-2-2 9 16,-1-1-9-16,-1 1 8 0,-3 0-6 0,1 0-5 16,-3 1 0-16,-6 2-1 0,2-1 5 0,-5 5-4 15,-2-1 12-15,0 5-4 0,0 2 1 0,-2 2 4 16,-6 4-9-16,1 1-6 0,-4 0-6 16,-1 6-1-16,-4 3-10 0,0 2 8 0,-3 4-2 15,5 1-7-15,-3 1 5 0,4 0-1 0,-2 0 2 16,3 0-12-16,2 1 12 0,3-3-14 15,1 2 0-15,1-2 9 0,4-2-14 0,1-3 3 16,0-1-9-16,1-2 0 0,5-3-7 16,1 1 3-16,0-3 3 0,2 0-2 0,1-2 13 0,1 0 0 15,0-6 7-15,2 0 5 0,0-3 2 16,-2 1-4-16,1-1 0 0,-2-1 10 0,1 1-8 16,0 0 14-16,-1 1-5 0,-1 1-4 0,1 0 2 15,-4 3 0-15,-3 0 7 0,0 3-12 0,1 0 12 16,-3 1-15-16,1 0 3 0,-1 0 13 0,0 6-3 15,4 0 9-15,-5 3-5 0,0 4 3 0,1 1-7 16,-1 1 3-16,1 3 1 0,1 1-8 0,-1 0 4 16,4 0-4-16,0 0-1 0,4 0-4 15,4 0 2-15,4-1-10 0,4-3 2 0,2-2 5 16,4-1-20-16,3-5-10 0,1-4-41 0,3-3-71 16,1 0-87-16,-3-3-116 0,-5-3-178 15,-12 2-609-15</inkml:trace>
  <inkml:trace contextRef="#ctx0" brushRef="#br0" timeOffset="-82916.64">18889 16818 2144 0,'0'0'50'0,"0"0"40"16,0 0 19-16,0 0 2 0,0 0-28 0,0 0-54 15,-99 130-26-15,103-112-14 0,10 0-15 0,5-3-10 16,4 1-16-16,5-2-37 0,3 0-61 16,1-1-65-16,-1 1-116 0,-3-3-152 0,-12-4-630 0</inkml:trace>
  <inkml:trace contextRef="#ctx0" brushRef="#br0" timeOffset="-82348.39">18939 17522 1604 0,'0'0'53'15,"0"0"-27"-15,0 0 50 0,0 0 25 0,0 0-10 16,124-92-11-16,-99 74-10 0,4-2-3 0,0 1-12 15,-1-2-3-15,-3 2-3 0,3 0-4 0,-7 3 4 16,0 2-2-16,-2 4-10 0,-6 3-9 16,3 3 2-16,-5 2-23 0,-1 2 3 0,-3 0 4 15,-2 0-17-15,-3 5 11 0,2 2 0 0,-4 1-4 16,0 3 9-16,-1 3-7 0,-5 2-3 0,-3 1-6 16,1 2 0-16,-2 0-2 0,4-1-2 0,-3 1 5 15,1-2-5-15,4 3 2 0,-2-4 2 16,5 1 2-16,-1-2-6 0,2-2 6 0,0-1-1 15,0-3-9-15,3-4 4 0,4 0-5 0,1-4-4 16,2-1 7-16,2 0 8 0,1-2-4 16,4-6 7-16,-2-2 3 0,4-1-9 0,0-1 11 15,0-2-1-15,1-1 1 0,-1-2-5 0,-2 2 6 16,2-3-5-16,0-2-2 0,-1 1 6 0,1-2-7 16,-3-1 3-16,3-1 4 0,-2 0 2 15,-3 1-2-15,-1 1 8 0,-3 1 0 0,-3 4 0 16,-1 2 14-16,-4 6 9 0,-1 3 13 0,-1 3 4 15,0 2 4-15,0 0-14 0,-4 4-17 16,-5 5-2-16,-2 5-19 0,-4 3 7 0,-1 4-3 0,0 1-1 16,-1 0-2-16,4 2 1 0,-2-1 4 0,1 1-11 15,2-2 12-15,3-1-13 0,4 0 0 16,0-3 1-16,4 0-11 0,1-3-6 0,6-2-6 16,5-3-15-16,3-1-35 0,6-5-27 0,6-1-62 15,-1-3-86-15,6-6-136 0,-6-1-249 0,-10 2-761 16</inkml:trace>
  <inkml:trace contextRef="#ctx0" brushRef="#br0" timeOffset="-82182.63">19886 16918 2064 0,'0'0'150'0,"0"0"-23"15,0 0-18-15,0 0-20 0,0 0-50 16,0 0-20-16,0 0-22 0,0 0-16 0,0 0-20 15,0 0-41-15,0 0-59 0,0 0-73 0,0 0-80 16,0 0-102-16,-38 70-90 0,44-63-451 0</inkml:trace>
  <inkml:trace contextRef="#ctx0" brushRef="#br0" timeOffset="-81231.66">19731 17559 1841 0,'0'0'46'16,"0"0"26"-16,0 0 43 0,0 0 13 15,0 0-32-15,0 0-16 0,124-90 2 0,-99 70-23 16,5 0-14-16,-1-2-3 0,0-1-4 0,1 0-9 16,-2-1 6-16,-4 1-11 0,6 1-18 0,-3 3 10 15,-3 2-14-15,-2 6 7 0,-4 3 3 16,-2 3-1-16,-2 3-10 0,-1 2-7 0,-4 0 9 15,-2 3-14-15,-3 3 15 0,-4 4-2 0,0 2-7 16,0 1 2-16,-1 3-4 0,-7 0-2 0,2 1-9 16,-7 2 5-16,2-1-8 0,0-1 3 15,0 0 9-15,0-2 0 0,1 0 6 0,-1-3-1 16,2 0 5-16,1-5-4 0,3 0 10 0,-1-2 3 16,4-3-4-16,2-2 8 0,0 0-3 0,0-1 2 15,2-4-2-15,5 0 3 0,2-5-12 0,2-1 2 16,2-2 10-16,4-2-10 0,0 0 12 15,0 0-3-15,3-3-5 0,0 1-1 0,0-1 0 16,1-2 0-16,1 1-13 0,4 0 11 16,-3 2-5-16,0 2 0 0,1 2 6 0,-4 5-5 15,-3 2-2-15,-1 3-5 0,-5 3 9 0,0 0-9 16,-2 0 6-16,-2 7-1 0,-3-1-5 0,1 2 1 16,-4 4 0-16,0 0 3 0,-1 3-7 15,0-1 7-15,-2 4-8 0,-3-2 1 0,1-1 11 16,-1 1-7-16,1 0 6 0,2-1-4 0,-1-1 3 15,1-2-1-15,1-1 3 0,0-3 4 0,1-3-11 16,0-3 10-16,0-1-2 0,0-1 3 0,0 0 9 16,0 0 8-16,0 0-7 0,1-2 3 15,2-4-1-15,4-2-11 0,0-1-2 0,0-2 0 16,1 1 0-16,2-1-3 0,1-2 12 0,3 0-2 16,-1 0-13-16,-1-3 12 0,6 0-15 0,-2 0 2 15,2-1 4-15,3 1-4 0,-2 1 6 0,1 2-5 16,-3 3 6-16,-1 2-6 0,-1 1 3 15,-1 3-3-15,0 2-10 0,-3 2 0 0,-4 0-2 16,0 0 3-16,0 6-5 0,-4 0 11 16,3 1-17-16,-5 0 7 0,0 3 3 0,-1 0-7 15,0 0 10-15,0 4-9 0,-4-1 13 0,0 1-6 16,1 1 10-16,2 0 2 0,-1-1-10 0,2 0 11 16,0 0-9-16,0-1 4 0,3-1 4 15,4-1-1-15,-1-1-1 0,1-2-4 0,2 0 4 0,2-1-5 16,-1-3 10-16,3-1 3 0,0-3-3 0,2 0 5 15,-1 0-3-15,2-3 1 0,-1-3-5 16,2-1 7-16,0-1-10 0,-1-4 4 0,0 3 6 16,-3-2-2-16,2-1 6 0,-1 0-4 0,0-2 9 15,3 0-11-15,-1-1 10 0,1-2-2 16,3-1-13-16,0-1 9 0,1 0-8 0,0 0 1 16,0-2-3-16,-2 5 2 0,-2 2-6 0,-3 3-1 15,-3 4 12-15,-2 2-9 0,-5 3 7 16,-1 2-6-16,-3 0 1 0,0 0 5 0,0 5 11 15,-3 3 8-15,-3 2-8 0,-2 4 1 0,-5 1-11 16,1 3 1-16,-1-1 0 0,0 2 5 0,3 1-6 16,-2-1-1-16,2 2 13 0,2 0-16 15,3-1 12-15,-1 0-8 0,6-2-13 0,0-3 3 16,3 0-10-16,7-2-4 0,0-1-18 0,5-4-11 16,0-2-38-16,4-4-46 0,2-2-67 0,5 0-133 15,-6 0-210-15,-8-1-839 0</inkml:trace>
  <inkml:trace contextRef="#ctx0" brushRef="#br0" timeOffset="-81056.04">21450 16962 2237 0,'0'0'215'0,"0"0"-18"0,0 0-15 0,0 0-39 15,0 0-43-15,0 0-33 0,0 0-17 0,0 0-26 16,0 0-23-16,0 0-9 0,0 0-7 15,0 0-11-15,0 0-13 0,0 0-9 0,-12 9-44 16,32-3-60-16,-1 1-116 0,-4-3-237 0,-4 1-1013 0</inkml:trace>
  <inkml:trace contextRef="#ctx0" brushRef="#br0" timeOffset="-78448.86">17440 18047 1237 0,'0'0'53'16,"0"0"85"-16,0 0 10 0,0 0 26 0,0 0-30 16,0 0-84-16,0 0-31 0,0 0-18 0,0 0 24 15,0 0 9-15,0 0 31 0,0 0-18 0,-8-7-15 16,25-7 3-16,4-7-16 0,8-8-9 15,3-5-12-15,-1-2-1 0,-4 6-15 0,-6 4 22 16,-6 5 4-16,0 1-13 0,-5 2 9 16,0 4-10-16,-6 1 2 0,-1 4 8 0,-2 3 9 15,-1 1 0-15,0 3 0 0,0 1 7 0,-4 1-20 16,1 0-1-16,-4 3-12 0,0 4-16 0,0 4 4 16,-2 3-1-16,-2 1 10 0,1 3-3 0,-1 2 9 15,1-2-8-15,2-2-2 0,0 0 11 0,5-2 2 16,-4 2-12-16,5 1 8 0,-4 1 10 15,3 0-24-15,2 0 19 0,1 1-15 0,0-3-17 16,0-2 8-16,7-3 6 0,3-2 18 0,0-2-16 16,4-4 35-16,0-3-24 0,4 0-5 15,1-4 30-15,1-5-30 0,1-3 23 0,-1-2-10 16,1-1 3-16,1-5-6 0,5-4 16 0,2-6-3 16,-2-4-18-16,-1 0 17 0,-5 4-20 0,-5 5 13 15,-2 4 2-15,-4 3 0 0,-2 1-5 16,1 5-1-16,-5 3 3 0,-2 4-14 0,0 2 10 15,0 3-3-15,-2 0-4 0,0 2 3 0,0 5 0 16,0 3 0-16,-4 5-6 0,1 4 11 16,-2 1-14-16,0 3 4 0,1-2 9 0,-1 0-9 15,4-5 9-15,-1-1-7 0,0 1 12 0,-2 0-15 16,3 0 10-16,0 2-5 0,1-3-5 0,0-1 7 16,0 0 0-16,1-3 0 0,5-3 0 0,-3-2 18 15,5-2-18-15,-1-4 18 0,-1 0 4 0,3 0 0 16,1-7 7-16,1-1-2 0,-1-2-3 0,1-2-24 15,7-5 18-15,1-5-16 0,0-1-13 16,2-2 21-16,-5 5-23 0,2 4 12 0,-1 2 4 16,-4 4-4-16,0 2 0 0,2 2-5 0,-4 1 5 15,1 3-12-15,-4 1 10 0,0 1-2 16,-3 0-5-16,3 1 6 0,-5 4-4 0,2 2 0 16,-2 2-2-16,-2 0 7 0,1 1-4 0,-2 1 1 15,0-1 9-15,0 3 5 0,0 0-11 0,0 1 17 16,0 2-2-16,0 1-30 0,-1-2 33 15,0 1-32-15,1-2 5 0,-1-1 19 0,1-1-16 16,0-4 11-16,0 0-7 0,2-4 13 0,4 1-19 16,-3-4 23-16,6-1 6 0,-1 0-22 15,-2-3 19-15,4-4-12 0,0-3-1 0,2 0-10 16,1-2 17-16,-1-2-24 0,-1-4 1 0,7-2 38 16,-3-4-36-16,6-2 18 0,-3 1-7 15,-2 4-8-15,-3 6 10 0,-4 3 3 0,-1 3 2 16,-3 2-18-16,3 2 10 0,-4 3-7 0,2 0-5 0,-3 2 6 15,3 0-5-15,-3 3 1 0,4 3 3 16,-3 1 8-16,1 3-6 0,-1 0 11 0,-2 2-2 16,4-1-2-16,-4 1-3 0,4 1 9 0,-1 0 7 15,3 2-25-15,1 0 31 0,1 1-33 0,2-2-5 16,0 0 22-16,6-1-15 0,0-3 10 16,-1-2-2-16,3-3 23 0,-1 0-29 0,3-4 37 15,2-1 2-15,-3 0-40 0,2-6 30 0,-2-1-28 16,-1-4 16-16,1 1 5 0,-1-4 9 15,3-4-7-15,-1-4-18 0,-4-3 19 0,-1 3-19 16,-8-2 9-16,-5 6 7 0,0 1-6 0,-3 0-1 16,-1-1 3-16,0 4-3 0,0 0-12 15,-6 2 10-15,3 5-10 0,-5 1 6 0,3 5 0 16,-3 1-8-16,-1 1-10 0,-1 9-6 0,-2 2 12 16,-3 7-9-16,3 2 17 0,1 3 1 0,1-3-12 15,1 2 10-15,5 0 3 0,-3 4-3 0,-1 3-12 16,2 3 8-16,0 4-13 0,4 4 7 0,-1 1 12 15,3 3 0-15,0-3-4 0,0 1-11 0,3-3 25 16,1-2-26-16,3-1 30 0,1-10 9 16,-4-3-10-16,2-8 10 0,-3 0-16 0,2-1-1 15,-3 0-23-15,1 1 25 0,0-2-20 0,1 1 7 16,-3-8 38-16,-1 7-33 0,0-7 43 16,0 2-18-16,-7 6-22 0,3-10 13 0,-1 1-9 15,-7 1 16-15,2-4-16 0,-9-3 19 0,-7-2-26 16,-1-10-8-16,-7-5 5 0,4-3-1 0,3-2-10 15,7-1 4-15,1 0 23 0,8 1-29 16,1 1 30-16,8 1-9 0,1-1-11 0,1 1-2 16,2 2 2-16,6 0 8 0,3 2-27 0,1 2 31 15,6-1-23-15,-1 1 0 0,1 0 24 16,7 1-21-16,-3-1 10 0,5 3-4 0,-1-2 7 16,3 1-5-16,0-1 17 0,0 1 4 0,2-2-17 15,-2 0 16-15,-2 1-9 0,2-2 3 0,-1 0-2 16,-5-2 17-16,3 0-15 0,-4-2 5 0,0 0 27 15,-2 0-26-15,6-8 26 0,-2-3-21 16,0-5-14-16,1 0 3 0,-10 6-6 0,1 2 16 16,-7 5-11-16,-3 2 9 0,2 1-12 0,-1 2-4 15,-3 3 10-15,-3 1-8 0,3 3 7 0,-2 2-2 16,-1 2 5-16,-1 1-1 0,1 4 6 0,-1 0-1 16,0 1-10-16,0 0 2 0,0 2-9 15,-4 4 3-15,-3 5-5 0,-3 1 6 0,1 4-8 16,-1-1-2-16,-1 3 11 0,4 1-15 0,1 1 10 15,0 2-2-15,3-1 1 0,-3-3-4 16,3-1 22-16,1-1-1 0,0 2-22 0,-2 2 11 16,3 2-23-16,0 0 13 0,1 2-2 0,0-1 12 15,0-1-14-15,1-1-14 0,6-4 27 16,-2-2-25-16,4-2 20 0,0-3 7 0,0-3-2 16,1-2-4-16,0-5 19 0,0 0-8 0,2 0-19 15,-1-4 32-15,0-4-36 0,5-2 13 0,-3-2 20 16,5-2-10-16,-4-2 1 0,5 0-12 0,-1 0 19 15,0-2-34-15,-2 2 41 0,2-1-3 16,0 3-28-16,-5 1 23 0,3 1-17 0,-4 4 10 0,-2 1-18 16,0 3 20-16,-4 1-25 0,1 3 8 15,-1 0 27-15,-2 1-15 0,-3 6 12 0,-1 3-23 16,0 1 5-16,0 1-15 0,-3 4 21 0,-3 2 13 16,2 0-26-16,-3 0 26 0,3 1-24 0,-2 0 0 15,1-1 2-15,0 1 2 0,3-2-11 16,1-1-1-16,1 0 31 0,0-2-32 15,1-1 32-15,6-1-15 0,-1-4-12 0,4-1 10 16,2-2-4-16,3-4 18 0,1-1-22 16,1 0 24-16,3-5-19 0,0-3-7 0,1-1 18 0,-1-2-9 15,1-2-3-15,0-2 7 0,-1 1 14 0,-1-2-15 16,-1 0 17-16,-4 0-7 0,4-2-14 16,-6 1 2-16,3 0 5 0,-4 1 11 0,-2 1-21 15,-2 1 30-15,1 1-29 0,-2 3-4 0,-3 2 28 16,-2 2-24-16,1 3 19 0,-2 1-9 0,0 2 3 15,0 0-13-15,-2 3 12 0,-1 4 4 0,-4 2-29 16,-1 1 24-16,1 3-19 0,-2 2 6 0,1 0 9 16,-2 2 2-16,1 1-15 0,4 0-8 15,-2 0 25-15,0 1-23 0,3-2 24 0,0 1 3 16,2-1-17-16,2-3 1 0,2-2 8 0,6-2 7 16,1 0-21-16,3-3 32 0,4-3-28 0,-3-1-7 15,6-3 18-15,-1 0-11 0,2 0 4 16,1-6-1-16,-1-1 25 0,1-3-24 0,-1 0 24 15,-1 0-4-15,-1-3-23 0,-1-1 17 16,2 2-13-16,-2-2 4 0,-4 0-5 0,-1 1 15 16,-1 1-18-16,-1-2 3 0,0 3 20 0,-2 0-11 15,-5 3 9-15,2 0-3 0,-3 2 5 16,-1 1-27-16,-1 2 33 0,0 1-7 0,0 2-37 0,0 0 34 16,-1 0-30-16,-4 3 17 0,0 4 7 15,-3 2 3-15,0 2 1 0,0 2-28 0,0 0 25 16,-2 3-32-16,1 1 10 0,0-1 19 0,-2 1-8 15,5 0 6-15,1 1 2 0,0-3-11 0,2 2-10 16,3-2 22-16,0-2-26 0,5-1 15 16,1-3 9-16,7-1-5 0,1-1-2 0,0-3 6 15,6-2 5-15,3-2-35 0,0 1 46 0,-1-4-24 16,0-3-2-16,2-3 33 0,0-2-24 0,-3-1 2 16,-1 0-14-16,-2-2 13 0,-2-1-17 0,1-1 30 15,-4 0 13-15,-2 0-27 0,2-3 18 16,-2 2-12-16,-5-1-5 0,4 2 1 15,-3 0 7-15,-3 1 6 0,2 2-12 0,-4 1 22 16,-1 5-14-16,-1 2-16 0,0 3 15 0,0 1 1 16,0 1-17-16,0 1 18 0,-3 8 7 0,-3 0-32 15,2 4 31-15,-3 2-14 0,-3-1-22 16,2 5 12-16,1-1 3 0,-1 2-22 0,0 1 18 16,3 0 28-16,0-2-37 0,3 0 43 0,0 1-28 15,2-2-23-15,4-1 6 0,4-2-13 0,4-1 12 16,1-5-39-16,5 1-15 0,1-4-77 0,2-3-95 15,3-2-137-15,-7-1-319 0,-6 0-590 0</inkml:trace>
  <inkml:trace contextRef="#ctx0" brushRef="#br0" timeOffset="-78256.76">19998 17756 1969 0,'0'0'257'0,"0"0"-259"0,0 0 12 16,0 0 5-16,0 0 23 0,0 0-14 0,0 0-11 15,0 0-28-15,0 0-45 0,141 0-77 16,-108 0-149-16,-7 0-228 0,-10 2-798 0</inkml:trace>
  <inkml:trace contextRef="#ctx0" brushRef="#br0" timeOffset="-76930.25">20537 18288 1746 0,'0'0'110'0,"0"0"-37"15,0 0 37-15,0 0 4 0,0 0 13 16,0 0-51-16,0 0 14 0,0 0-13 0,0 0-31 16,0 0 2-16,140-33-18 0,-117 20 6 0,1-2-13 15,2-2 13-15,-1-1-14 0,1 0 6 0,-4-3 13 16,5 1-17-16,3-8 7 0,4-5-23 0,3-6-14 16,-2-2-1-16,-5 3 9 0,-4 0 10 0,-8 3-9 15,0 2 11-15,-3 1-17 0,-5 2-1 16,-5 3 8-16,-5 3-5 0,0 6 2 0,-2 3 2 15,-7 3 4-15,-1 4-7 0,-2 3 7 0,-4 5-6 16,0 0-8-16,-4 5 2 0,-2 5-5 0,-4 6 6 16,0 2-2-16,0 5 7 0,0 5-7 15,1 0-2-15,0 5 9 0,7-2-7 0,1-2 4 16,4-2 2-16,0-1 10 0,3 1-17 0,-1 5 20 16,3 0-13-16,2 3-21 0,3 1 12 0,3-2-19 15,0 2 21-15,5-5-15 0,7-3 17 0,3-3-15 16,4-3-21-16,0-3 35 0,4-3-24 15,0-2 17-15,4-3 17 0,2-1-2 0,-2-6-2 16,2 0 13-16,5-4-5 0,-2 0-21 16,0-1 29-16,-1-6-21 0,0-2 14 0,-2-3 4 15,-3-2 9-15,1-1-6 0,-2-3-7 0,-2 0 33 16,-2-3-29-16,-4 0 32 0,2-2-8 16,-5 0-4-16,-2-1 2 0,-2 0-1 0,-4 1 7 0,-1 1-35 15,-4 2 28-15,-1 1-32 0,-1 1 5 0,-7 5 16 16,-2 3-31-16,-2 3 21 0,-1 4-23 0,-3 3 23 15,-2 0-9-15,-1 5 3 0,-2 4 0 16,0 2-21-16,-2 4 5 0,1 4 4 0,2 0 12 16,0 2-21-16,2 4 26 0,2-4-36 0,0 2-5 15,6 0 31-15,4-1-17 0,2-1 16 16,3-3 3-16,1 1-3 0,1-4-22 0,6-1 23 16,2-4-7-16,2-1-18 0,1-3 31 0,1-4-17 15,0-1 7-15,2-1 0 0,0-1 11 0,1-5-22 16,1-2 4-16,-2-2 28 0,3-3-29 0,-5 1 32 15,5-2-5-15,-2-3-10 0,0 2 0 16,2-3 5-16,-2 1 4 0,1 0-34 0,-2 0 38 16,-1 1-35-16,-3 2 3 0,-1 2 35 15,1 3-20-15,-2 1 2 0,-3 3-14 0,-2 2 17 16,-3 3-31-16,3 0 35 0,-2 0 11 0,-2 2-41 16,0 5 29-16,0 1-16 0,0 1-1 0,0 4-1 15,0-1 9-15,-1 2-19 0,0 0 0 16,1 1 30-16,0 0-24 0,0 0 21 0,1-1-20 0,4-1-3 15,3 0-10-15,2-1 23 0,2-2 21 16,2 0-33-16,3-3 37 0,2-2-24 0,2-2-19 16,0-2 16-16,-1-1 5 0,3 0-25 0,-2-2 21 15,1-4 34-15,-1-2-36 0,-3-3 37 0,-1 0-5 16,1-2-24-16,-3-2 13 0,2 0-2 16,-3-1 12-16,1-4-16 0,-1 2 9 0,2-3-15 15,-1 1-13-15,3-1 8 0,-1 0 3 0,-1 2-15 16,1 0 5-16,-4 3 28 0,-1 2-36 15,3 3 43-15,-5 3-25 0,-3 2-33 0,-4 4 28 16,0 2-28-16,-2 0 43 0,-1 2-11 0,0 3 22 16,0 1-25-16,0 3-26 0,-4 1 37 15,2 1-35-15,-3 2 27 0,1 2 2 0,-1 0-6 16,0 0-8-16,1 1 17 0,0-1 1 0,4 1-30 16,0-1 28-16,0-1-24 0,0 1 11 0,0-2 8 15,8-1 0-15,-3 0-9 0,4-3-9 16,1 0 21-16,2-2-26 0,-1 0 28 0,4-3-9 0,-1 0 3 15,2-4 4-15,0 0 4 0,3 0 13 0,-2-1-38 16,2-5 32-16,1-1-34 0,-2-1-10 16,0-1 46-16,2 0-19 0,-1-3 14 0,-1-1 5 15,0 1-6-15,-1-3-19 0,1 0 25 0,0-3-4 16,1 1-15-16,-3-3 12 0,3 1-9 16,1-4-4-16,1-1-8 0,-1-1 12 0,-6 4-18 15,-5 5 10-15,-7 5 14 0,-2 6-10 0,0-1 10 16,-5 4 0-16,-3 1-8 0,-3 1-5 0,-3 0 5 15,-2 3-14-15,0 5 5 0,0 1 15 16,1 1-13-16,3 0 24 0,1 0-14 0,-1 2 4 16,1 1-8-16,-3 3-7 0,2 2 20 15,-2 1-24-15,3 2 21 0,1 0 3 0,0-1-11 16,5 1 2-16,3-2 6 0,0-2-9 0,2 0-24 16,4-2 27-16,5 0-30 0,1-1 8 0,5-1 15 15,2-1 1-15,4-1-9 0,0 1 7 0,2-3 6 16,4 1-40-16,1-2 18 0,0-1-24 0,2 0-23 15,1-3-18-15,2 1-30 0,-2 0-73 0,1-4-84 16,0 2-99-16,-8-2-209 0,-9-1-700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0T13:19:52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4481 7723 0 0,'0'0'0'0,"0"0"118"0,0 0-27 0,0 0-39 16,0 0-10-16,0 0-6 0,0 0 1 15,0 0 5-15,0 0 13 0,0 0 10 0,0 0 10 16,0 0 4-16,0 0-3 0,0 0-6 0,0 0-10 16,0 0-3-16,0 0-2 0,0 0 11 0,0 0 18 15,0 0 16-15,0 0 15 0,0-1 9 0,0-1-20 16,0 0-26-16,0-3-23 0,-3-1-19 15,-2 1 10-15,1-1 5 0,-3 0 1 0,3 1-2 16,-3 1-12-16,4 0 8 0,-3 1-3 0,1 0-2 16,-1 1 3-16,2 1-11 0,-2 1-5 0,3 0-5 15,-3 0-7-15,2 0-7 0,-2 1-4 0,3 2-6 16,-3 2-1-16,3 1-1 0,-1 1-1 0,-1 1 0 16,4 2-5-16,-2 1 1 0,2 1-2 15,-1 3-2-15,2 3 5 0,0 2 4 0,0 3 0 16,0 1 3-16,4-2 2 15,-1 3-7-15,2-1 3 0,-1 2 1 0,-1 0-2 0,4 3 2 0,-4 1-2 16,2-1 2-16,-1 1-3 16,1-1 2-16,-1-1 0 0,-3-1 0 0,4-2 2 15,-4 0-2-15,1 1 0 0,-1-2-1 0,-1-1 2 16,0 0 0-16,0 1 2 0,0-1 0 0,0-2-2 16,-4 1 1-16,-2-1-3 0,3 2 5 0,-4-2 0 15,-4 0 2-15,2 1-3 0,0 2-1 0,-3-2 4 16,2 2-6-16,-3-3 4 0,1 2 0 15,-3 1-3-15,2-3 1 0,-4 1 0 0,3 1-1 16,-3 0 1-16,2 0 0 0,-1 0-2 0,2 0 1 16,-2 0-1-16,2 0 1 0,-1-3 0 0,2-2 0 15,3-3 3-15,1-2-2 0,-1-2 1 16,2-3 0-16,3-1-2 0,-3-2 4 0,5-2 0 16,-4-2 1-16,4 0 2 0,1-1-6 0,-2 0-5 15,2 0-7-15,1-1-4 0,-1-1-3 0,-2-3-3 16,2 0 3-16,1-1-1 0,-1-2-1 0,-1 1 8 15,3-1-3-15,0 0 1 0,0 1 4 16,0-1-3-16,0 1 2 0,3 0-1 0,-1 0 0 16,0 2-2-16,4-1 0 0,-3 0 7 15,3-1-3-15,-2 1 4 0,4 0-1 0,-4 2-5 0,4-1 1 16,-1 2 0-16,-1 0 1 0,2-1 4 16,-1 3 5-16,1 0 0 0,0 1 3 0,2 0 3 15,0 1-1-15,5 3 0 0,-4 1-1 0,0 2-1 16,2 1 1-16,1 0 2 0,-1 1-1 0,-2 2 1 15,1-1-3-15,4 1 1 0,-4 1 0 16,0 1-1-16,-1 0 7 0,-1 0-4 0,2 3 1 16,-1-1 3-16,-3 2-7 0,1-3 5 0,-2 1-4 15,-2 1 2-15,2 1 1 0,-4-2 4 16,5 4 1-16,-5-1-4 0,2-2 1 0,-3 3-2 16,-1-2-1-16,-1 3 1 0,0 1 1 0,0-2 0 15,1 0-1-15,-1 2 1 0,-1 0-2 0,0 2-2 16,-2-2-1-16,-1-1 1 0,2 1-3 0,1-1 4 15,0-1 0-15,-2 2-2 0,-1-1 1 16,2-1-3-16,1 1 0 0,0 0-1 0,0-1 3 16,0-1-2-16,1 1-1 0,0-2 4 15,0 0-4-15,0 1 3 0,0-1-1 0,0 1-3 16,0 0 3-16,0-1-2 0,0-1 3 0,0 1 0 16,1-1 1-16,-1 0-4 0,0 3 3 0,0-2-2 15,0 1 4-15,0 2-2 0,0 0 0 0,0-1 3 16,0 2-4-16,1-4 6 0,-1 1-2 0,0 1-1 15,0 0 2-15,0-1-1 0,0 1 2 0,0 0-1 16,0 1 5-16,1-1-6 0,-1 1 1 16,0-2 3-16,0 0-3 0,0 2 2 0,0-2-1 15,0-3 0-15,1 3-5 0,-1-2 7 0,2-2-4 16,-2 3 0-16,2-1 5 0,0-2-8 16,-2-1 5-16,1 1-5 0,1-1 3 0,-2 0-2 15,1 0-1-15,-1 0 4 0,2 0-3 0,-1 0 4 16,2-2-2-16,-2 0 2 0,0 0-6 0,1-2 5 15,-2 0 1-15,1 1-3 0,0-1 5 0,1 0-3 16,0 1 0-16,-1-1 2 0,0 1 0 0,0-1-1 16,0 0 0-16,0-1 0 0,4 0-4 15,-5-1 1-15,2 0-3 0,1-1 2 16,-1 0 0-16,2-2 1 0,-1 2 2 0,-1-1-3 16,3 0 3-16,-2 1-3 0,-1 0 2 0,3 1 1 15,-1-2-1-15,-2 1 1 0,3 0-2 0,-2-1 2 16,-1 1-5-16,5-3 2 0,-4 2-1 0,3-2-2 15,-2 0 1-15,3-1 0 0,-4 1 0 0,4 1-2 16,-3-1 3-16,3-1-3 0,1-1 1 16,-4 1-1-16,4 0 2 0,-2 0-1 0,0-1 1 15,1 1 4-15,-3 0-5 0,4-1 5 0,0 0-4 16,-1 0-2-16,-1-1 3 0,2 1-3 0,0 0 3 16,-1-1-1-16,1 0 1 0,1 2-2 15,-2-2-2-15,3 0 4 0,-4 0-3 0,2 1 3 16,2-1 2-16,-1 0-3 0,-1 0 2 0,1 0 0 15,-2 0-2-15,2 0-2 0,0 0 2 16,0 0-2-16,1 0 2 0,-1 0 0 0,-1-1 2 16,-3 1-4-16,4 0 0 0,-2-2 0 0,-3 2-2 15,4 0 3-15,0 0-1 0,-4 0 0 16,0 0 0-16,2 0-5 0,-2 2-4 0,1-1-2 16,1 1-2-16,-1 0-3 0,-2 0-2 0,4 0-5 15,-4-1-11-15,3 1-17 0,-3 0-34 0,4 0-74 16,-4-1-123-16,3-1-122 0,-4 1-726 0</inkml:trace>
  <inkml:trace contextRef="#ctx0" brushRef="#br0" timeOffset="1241.04">4353 7704 0 0,'0'0'153'0,"0"0"-59"0,0 0-50 0,0 0-11 15,0 0-6-15,0 0-6 0,0 0 3 0,0 0 6 16,0 0 3-16,0 0 12 0,0 0 9 15,0 0 3-15,-8-9 2 0,8 9 0 0,0-2 0 16,0 2 3-16,0 0 6 0,0 0 5 0,0 0 8 16,0-1-1-16,0 0-1 0,0 0-6 15,0 1-11-15,0-1-8 0,0 1-12 0,0 0-6 16,0-1-9-16,0-1-3 0,0 0-2 0,0 1-2 16,0 0-2-16,0 0 1 0,0-2-4 15,0 1-5-15,0 1-2 0,0-3-6 0,2 2 4 16,1-2-1-16,-1 2 8 0,3-2 2 0,-2 1 0 15,3-1 4-15,-2 1-8 0,4-1 3 0,0 1-3 16,-3-1-2-16,4 1 3 0,-1-2-3 16,1 2 0-16,1-2 4 0,0-1-3 0,1 1-1 15,0 0 1-15,0-2 1 0,1 1 0 0,-2 1 5 0,2 0 1 16,-1 0 2-16,2 1 1 0,0-1-2 16,-2 0-4-16,-1 2-4 0,1-1 1 0,-1 2-3 15,2-1 3-15,-2 1-2 0,1 1 1 0,0-2-2 16,2 2 0-16,-3 1 5 0,3 0-3 15,-2 0 4-15,-1 0-2 0,1 0-4 0,-1 0 0 16,0 0 0-16,0 0-2 0,-2 1 2 0,-3-1-4 16,2 1-2-16,-3 1 0 0,2-2-1 15,-3 0 2-15,2 1-1 0,-2-1 0 0,-2 0-1 16,2 0-1-16,0 0 0 0,-2 0-4 0,1 0-6 16,-2 0-4-16,0 0-13 0,1 0-16 0,0 0-24 15,2 0-32-15,-1 0-43 0,-1-1-59 16,1-1-63-16,-1 1-49 0,-1 0 8 0,1 1-368 0</inkml:trace>
  <inkml:trace contextRef="#ctx0" brushRef="#br0" timeOffset="19960.21">15692 11288 258 0,'0'0'27'0,"0"0"31"16,0 0 24-16,0 0 10 0,0 0-3 0,0 0-20 16,0 0-4-16,0 0 14 0,0 0 5 15,0 0 15-15,0 0 1 0,0 0 2 0,-34-16 8 16,32 15 8-16,-1-1 6 0,2 2-4 0,-3-1-4 15,2 0-13-15,1-1-14 0,1 2-9 0,-2 0-11 16,2 0-12-16,0 0-9 0,0 0-9 16,0 0-5-16,0 0-5 0,0-1-4 0,0 1 1 15,0 0-5-15,0 0 2 0,0 0-4 16,0 0-6-16,0 0 1 0,0 0-6 0,2 0 4 16,-1 0 6-16,5 0 4 0,0-1 4 0,0 1 3 15,3 0-2-15,4 0-1 0,-2 0-1 0,2 0-4 16,-1 0 0-16,1 0-2 0,4 0-2 0,-2 0-1 15,3 0-2-15,0 1-2 0,3 2 1 0,-1-1 2 16,0-2-2-16,6 2 0 0,-1-1-3 16,2 0-3-16,-1-1 3 0,3 0-5 0,-3 0 3 15,-3 0 1-15,4 0-3 0,-2 0 6 0,1-2-7 16,-1 0 0-16,4-2-4 0,-3 1 2 0,0-1 0 16,1 1 2-16,-1-1 0 0,1 1-5 0,-5-1 1 15,-2 1-2-15,1 1 0 0,-2-1 2 16,-4 2 1-16,0 0-2 0,-4 0 0 15,-1 1 0-15,-1 0 0 0,-4 0 1 0,2 0-2 16,-3 0-1-16,1-1-5 0,-2 1-3 0,1 0-3 16,0 0-9-16,-2 0-7 0,-1-2-12 15,2 2-11-15,-2-1-12 0,1 0-15 0,0 0-22 16,-1-1-21-16,2-1-27 0,0-1-36 0,-1-2-55 0,-1 1-94 16,1-4-77-16,1 4-90 0,-3 1-81 0</inkml:trace>
  <inkml:trace contextRef="#ctx0" brushRef="#br0" timeOffset="20323.3">16338 11062 1050 0,'0'0'134'16,"0"0"38"-16,0 0 20 0,0 0 5 0,0 0-61 16,0 0-79-16,0 0-35 0,0 0-1 15,0 0 19-15,0 0 13 0,0 0 13 0,0 0-4 16,0 0-8-16,0 0-7 0,35 49-7 0,-21-39-2 15,2 1-10-15,3-2-4 0,-3 1-6 0,2 0-6 16,1 0-3-16,1 0-1 0,0 1-3 16,-4-2-3-16,0 0 2 0,1 0-2 0,-2-2 0 15,0 0 0-15,-3 0 1 0,-1-1-1 0,-3-2-2 16,-2 1 2-16,0-2-2 0,-5 1 6 0,0-2 7 16,-1 1 15-16,0-1 10 0,-1 2 5 15,-6 2-3-15,0 1-11 0,-5 1-5 0,-3 0-5 16,2 0-3-16,-5 1 1 0,0-1-4 0,1 0-3 15,0 1-4-15,-3 1-1 0,0 0-5 0,0 2 1 16,0 0 0-16,1 0-3 0,3-1 0 0,-1 2-3 16,3-1-6-16,0-1-11 0,3 2-20 15,2-3-30-15,5 2-41 0,-1-3-49 0,3-2-78 16,2-2-117-16,0 0-138 0,0-3-795 0</inkml:trace>
  <inkml:trace contextRef="#ctx0" brushRef="#br0" timeOffset="21142.63">16027 10684 1170 0,'0'0'40'16,"0"0"47"-16,0 0 40 0,0 0 32 0,0 0-16 16,0 0-41-16,0 0-30 0,0 0-19 0,0 0-12 15,0 0-4-15,0 0-4 0,0 0-3 16,0 0-1-16,-123 84-2 0,99-59-5 0,-2 0-7 16,0 2-5-16,0-1-4 0,-1 0-5 0,-1-1 4 15,-2 2-8-15,2-3 0 0,1-1-2 0,2-2-12 16,3-1-11-16,2-3-27 0,5-2-27 15,1-3-30-15,4-3-49 0,3-4-83 0,6-3-122 16,-1-2-2-16,2 0-397 0</inkml:trace>
  <inkml:trace contextRef="#ctx0" brushRef="#br0" timeOffset="21389.12">15575 10732 1192 0,'0'0'78'16,"0"0"34"-16,0 0 20 0,0 0-5 0,0 0-32 16,0 0-13-16,0 0 6 0,0 0 17 0,0 0 4 15,0 0-5-15,0 0-6 0,0 0-12 0,0 0-7 16,0 0-13-16,113 58-16 0,-91-42-13 16,0 1-14-16,3 3-4 0,-3-1-9 0,1-1 1 15,-1 2-6-15,3 0-3 0,-2-3-1 0,0 1-9 16,0-1-6-16,4-4-18 0,-5 1-32 15,-1-2-45-15,0-1-65 0,2 0-100 0,-9-4-218 16,-3-2-853-16</inkml:trace>
  <inkml:trace contextRef="#ctx0" brushRef="#br0" timeOffset="22306.73">16769 10752 166 0,'0'0'57'0,"0"0"-1"16,0 0 27-16,0 0 26 0,0 0 8 0,0 0 11 15,0 0 0-15,0 0 3 0,0 0 4 16,0 0 5-16,0 0-6 0,0 0-5 0,0 0-10 16,-11-65-17-16,11 65-5 0,0 0-18 0,-1 0-14 15,-2 3-21-15,0 4-16 0,0 4-3 0,1 6 2 16,-4 4 8-16,3 2 1 0,-3 1 0 0,2 4-3 15,-1-2-1-15,1 3-1 0,3 1-4 0,-2 0-2 16,2 0-2-16,0 0-1 0,1 2-2 16,0-1 0-16,0 2-1 0,0-2-1 0,1 1 3 15,2 0-2-15,-1 1 2 0,0 1-1 0,3-2 0 16,-1 1-4-16,0-1-1 0,0 1-2 0,-2 0-3 16,3-1 3-16,-2 1-4 0,-2-1 1 0,1-2 0 15,-1-1 2-15,1 1 4 0,-1-2-1 16,1 1 0-16,-1-2 1 0,0 3-1 0,2-3 1 15,0 1 4-15,0-2-7 0,-1 2-1 0,0-3 2 16,1-1-3-16,0-1 3 0,-1-1 0 16,3 1-2-16,-1-4-1 0,-1 0-2 0,1-2-1 15,0 0-1-15,-2 0 2 0,1-1-3 0,1-1 0 16,-3-2 2-16,1 1 1 0,2 0 0 16,-1 0-1-16,-1-2 2 0,1 4-7 0,0-4 5 15,0 0-1-15,-2 0-5 0,0-3 5 0,2 1-5 16,-2-1 0-16,2-2 1 0,-2 0-3 0,0 0-2 15,-1-2-3-15,0-1-3 0,0-1-5 0,1 0-4 16,-1-2-10-16,0 0-13 0,0-1-20 0,0 0-20 16,0 0-32-16,0-1-44 0,0-4-54 15,1-1-93-15,1-6-150 0,-1 2-100 0,1 3-430 0</inkml:trace>
  <inkml:trace contextRef="#ctx0" brushRef="#br0" timeOffset="23369.84">16840 10675 0 0,'0'0'0'0,"0"0"136"0,0 0-28 0,0 0-37 15,0 0-25-15,0 0 6 0,0 0 24 0,0 0 32 16,0 0 24-16,-24-118 14 0,26 111 0 0,-1 3-12 16,0 0-3-16,1 2-15 0,-1 1-14 0,2 1-13 15,0 0-10-15,-1 0 4 0,5 2-1 0,-1 4 4 16,6 1-6-16,0 0-10 0,0 1-5 15,7 0-3-15,-1 1-3 0,6-1-1 0,-2 0 0 16,6 0-11-16,1 0 1 0,3-1-7 16,0 0-7-16,6-2 1 0,0-1-7 0,0-1 0 0,5 0-6 15,1-1 2-15,-1-1-5 0,1-1-2 16,3 0 5-16,-3 0 0 0,4 0 4 0,2 0-2 16,-1-2-3-16,3-2-4 0,1 1-1 15,1 1-2-15,2-1-6 0,0 0 0 0,0 1-4 16,-3 0 1-16,4-1 0 0,-4 1 1 0,4 0-2 15,-4-2-3-15,-1 2 7 0,1 0-6 0,-1 0 4 16,4 0 0-16,-5 1-3 0,2-1 0 0,-2 0 2 16,-1 1-2-16,1 1-1 0,-2 0 2 15,2-1-3-15,-2 1-1 0,0 0 0 0,-2 0 1 16,-1 0-1-16,-2 0 1 0,-6 0 3 0,-4 0-6 16,-2 0 4-16,-3 0-2 0,-3 0-2 0,-3 0 4 15,-4 0-2-15,-4 0 2 0,1 1-2 16,-4-1 2-16,-3 0-2 0,-2 1-3 0,-4 1 5 15,-2-2-2-15,-1 1 4 0,0-1 4 0,0 0 0 16,0 0 0-16,0 0-4 0,0 0 0 0,0 0-3 16,0 0 0-16,0 0 3 0,0 0-1 15,0 0-1-15,0 0-1 0,0 0-3 0,0 0-2 16,1 0 2-16,0 1 4 0,-1-1-1 0,6 1 1 16,-5 0 0-16,1 0-3 0,-1 1 2 15,0-2 0-15,3 1-4 0,-3-1 4 0,-1 0-3 0,0 1 3 16,1-1 1-16,-1 0-3 0,0 1 2 15,0-1-1-15,0 0 0 0,0 0-1 0,0 0 1 16,0 0 0-16,0 1 1 0,0 0-1 0,0 2 1 16,0 0 2-16,0 4-2 0,0 1 4 15,-1 3-2-15,-1 3 2 0,-2 3 2 0,1 3-2 16,-4 2 1-16,3 1-3 0,-3 4 3 0,3 0-1 16,-2 2 5-16,-4 2 5 0,7 4 1 0,-3-1 8 15,3 3-6-15,-1 3-4 0,-1 0-1 0,1 3-5 16,-3-1 1-16,3 0 1 0,-1-1-3 0,1 1 4 15,-2-2-3-15,3-1-1 0,-3 1 1 16,2-2-5-16,-2 1 4 0,3-2-1 16,-1-2-3-16,-1 0 7 0,1-2-6 0,-3-2 1 15,4-1-1-15,-1-1-5 0,2-2 3 0,1-1 2 16,0-2-1-16,0 1 2 0,1-2-2 0,0 1-4 16,0-1 0-16,0-2-4 0,0 1 5 15,0-1-5-15,0 0 2 0,2-2 0 0,-1 0-3 0,1 0 3 16,1-1-3-16,-2 2 0 0,-1 0-3 15,0-2-2-15,0 0-2 0,0 0-6 0,-5 1 1 16,2 1-3-16,-4 0-1 0,3 0 1 0,-4 0 2 16,4 1-1-16,-2-2-2 0,3-2 2 0,-3 0-6 15,4-3 1-15,0-1-6 0,-3 0-10 16,4-2-6-16,1 0-13 0,0-1-15 0,0-3-20 16,0-2-23-16,0 0-29 0,6-1-37 0,-3-2-40 15,-1-1-53-15,4-1-76 0,-3 0-41 0,3 0-326 16,-4 0 485-16</inkml:trace>
  <inkml:trace contextRef="#ctx0" brushRef="#br0" timeOffset="24273.3">16739 12513 161 0,'0'0'59'15,"0"0"-30"-15,0 0 38 0,0 0 33 0,0 0 27 16,0 0 8-16,0 0-3 0,0 0 5 16,0 0 3-16,0 0-2 0,0 0-8 0,0 0-6 15,0 0-8-15,123-53-4 0,-102 50-4 0,2 0-9 16,3 0-9-16,3 0-11 0,0 1-13 15,3 1-12-15,-1 0-9 0,1 0-10 0,4 1-3 16,-2 0-4-16,6 0-4 0,-2 0-5 0,-3 1-2 16,3 1 0-16,3 2-2 0,-2-1 8 15,2 1 3-15,1-1 5 0,-1 2-3 0,1-1-4 16,0 2-5-16,1-2-6 0,0 2 2 0,-1 0-3 16,-3-1-6-16,-1-1-1 0,1 1 0 0,0-2 0 15,0 1 5-15,0-2 2 0,-1-1-2 16,-1 0 0-16,2-1 0 0,-1 0-2 0,-3 0 2 15,2 0 0-15,-3 0 2 0,1-1-2 0,-3 0 1 0,1-1-2 16,-2 1 0-16,-1-2 1 0,2 1-1 16,-2 0 1-16,1-1-1 0,-1 1-1 0,-1 0-2 15,-2-1 0-15,-2 1-2 0,-3 1 1 0,3-1 2 16,-2 0-1-16,0 1 1 0,0 0-1 16,0 0-1-16,-1 0-1 0,-2 0-1 0,2-1 2 15,-2 1-2-15,-3 1 0 0,3-1-1 0,-4 1 3 16,2-1 1-16,2 0 2 0,-3 0 5 0,0-1-3 15,0 2 1-15,3-1-2 0,-2 0 0 16,-3 1-2-16,4 0 0 0,-1-2-1 0,1 1 0 16,-4 1-1-16,3-1-1 0,0 1 1 15,-5 0-1-15,4-1-3 0,-3 1 3 0,-3 0-3 16,0 0 1-16,-2 0-2 0,0 0-3 0,0 0-2 16,-2 0 1-16,-3-1-4 0,2 1-2 0,-2 0-6 15,3-1-3-15,-1 1-6 0,2-2-8 0,0 1-2 16,2 0-11-16,0 0-7 0,0-1-4 0,1 2-15 15,-2-2-12-15,1 2-39 0,-2-1-77 16,3 1-137-16,-6 0-188 0,0 0-839 0</inkml:trace>
  <inkml:trace contextRef="#ctx0" brushRef="#br0" timeOffset="26107.88">17175 10921 582 0,'0'0'184'0,"0"0"-46"0,0 0 23 0,0 0 26 16,0 0-10-16,0 0-56 0,0 0-24 0,0 0-12 16,0 0-9-16,0 0-13 0,0 0-13 0,0 0-12 15,-52-11-9-15,46 15-2 0,2 3-1 0,-3 2 1 16,1 1 0-16,-1 2-2 0,-1 1-7 15,1 1 4-15,1 1-5 0,-2 3-3 0,4 0 4 0,-3 2-3 16,3-1 0-16,0 2 1 0,2 1 1 16,1 1 0-16,0 0-2 0,1 1 1 0,0-1-6 15,3 2-2-15,2-2-2 0,1-1-2 0,3 0-1 16,-1-2-2-16,2-1-2 0,0-2-2 16,2-3-1-16,0-2-2 0,4-2 0 0,-1-2-1 15,3-1 1-15,-1-3 0 0,-1-3 0 0,2-1 5 16,2-2 0-16,-1-5 6 0,-3-4 0 0,1-1-1 15,0-3 3-15,0-3-3 0,0-2 3 16,2-3-3-16,0-3 2 0,-3-1 1 0,1-3 0 16,0-1 1-16,0-2-1 0,-2-4-2 15,-3-2-2-15,-1-2 0 0,-1 1-3 0,-1 2 2 16,0 1-1-16,-4 6 0 0,-1 4 3 0,-3 3 1 16,-1 7 1-16,0 5 6 0,0 5 3 0,-1 2 3 15,-1 4 0-15,-4 1-6 0,2 3-5 16,-4 8-6-16,-3 5-2 0,-2 3 3 0,-2 5-3 0,2 2 6 15,-4 3-2-15,5 0-4 0,-1 3 6 16,1 1-2-16,2 2 5 0,0 0 3 0,3 0-2 16,-1 1 2-16,3-1-1 0,0-1-1 0,4 0-2 15,0-5-3-15,1-3-5 0,2-3 0 0,6-2-2 16,1-4-2-16,3-2-4 0,0-2-3 0,6-3-2 16,-1-2-2-16,1-2-1 0,1-2 0 15,1-2 0-15,0-2 3 0,0 0-1 0,0-5 4 16,0-3 0-16,-2-2 0 0,2-3 3 0,-2-2-3 15,0-1 7-15,1-1-2 0,-2-2 1 16,-2 1 1-16,0-2-1 0,-1 2 5 0,-3-1 0 16,-1 1 3-16,0 2 1 0,-2 1 1 0,-3 0 0 15,0 2 1-15,-3 2-2 0,1 0 6 16,-1 4 3-16,-2 2 7 0,0 3 7 0,0 1 0 16,-5 1-5-16,1 0-9 0,-3 0-6 0,-1 5-8 15,-1 2 0-15,-3 3 4 0,-1 2-1 0,2 1 5 16,-1 1 0-16,-1 0-1 0,1 1 2 15,1 3-2-15,0 0-1 0,1 2-2 0,0-1 1 0,3 0-2 16,0 0 1-16,2 0-4 0,4-4 1 0,1-2-4 16,0-2-2-16,3-2-3 0,3-3-7 15,4-2-3-15,-1-1 1 0,2-3 1 0,0 0 5 16,3-6 7-16,0-3 1 0,0-3 1 0,3-3 3 16,-1 0-1-16,0-2 3 0,-1-1 2 15,0 2-4-15,-3-3 4 0,-2 2 0 0,-1 1 1 16,-1 0 2-16,-5 2 0 0,1 1-2 0,0 2 2 15,-2 3-1-15,-1 1 2 0,-1 2-2 0,1 3-2 16,-1 1 0-16,0 1-6 0,0 0 1 16,0 0-1-16,0 2-2 0,0 5 4 15,0 2 1-15,-1 1 3 0,0 3 0 0,-1 1-2 0,0 1-2 16,0 1-1-16,2-1 2 0,0 0-2 16,0-2 1-16,2-1-3 0,2-1 1 0,5-1-1 15,2-2 2-15,-1 0 0 0,7-3-1 0,-3-3 0 16,4-1 3-16,-4-1 0 0,4 0 1 0,-2-3 1 15,-1-4-3-15,3 0 1 0,-4-1 1 0,2-2-1 16,-2 0 1-16,1-1-1 0,0-2 2 16,0 1-3-16,0 1 3 0,-1-1 1 0,2 2-4 15,-4 2 4-15,4 1-4 0,-4 1 0 0,-1 3 0 16,2 0-1-16,-4 3 0 0,-1 0 1 16,0 2 0-16,-5 3 2 0,3 4 0 0,-3 1 1 0,-2 2 2 15,0 3 0-15,-1 2 0 0,0 0 0 16,0 1-2-16,-1 1 2 0,-2 0-1 0,-3 2 0 15,1-1-1-15,-3-2 3 0,-1 0-1 0,1 0 2 16,-2-2 4-16,2-4 1 0,0-1 2 16,1-4 0-16,0-3-1 0,4-1-3 15,3-2-1-15,0-1-1 0,0 0-2 0,0 0 0 16,0-7-6-16,2-3 0 0,7-4-2 0,0-5 0 0,2 0 0 16,2-2-1-16,2-1 1 0,-1-1-3 15,1-2 2-15,0 2-2 0,0 1-1 0,0 2 1 16,-1 2 1-16,1 4 4 0,-4 3-2 0,1 1 3 15,1 2-4-15,-1 2 0 0,-2 4 3 0,-3 1-6 16,0 1 6-16,-1 1 1 0,-4 5 2 16,-1 2 4-16,-1 1 0 0,0 4-1 0,0 1 1 15,0 2-2-15,-3-1 0 0,-2-1-1 0,3 2-4 16,-1-4 3-16,-2 1-8 0,4-2-10 0,0-3-19 16,1 2-30-16,0-6-38 0,0 1-48 0,1-3-30 15,5-2-42-15,-1 0-157 0,2 0-87 16,-4-1-627-16</inkml:trace>
  <inkml:trace contextRef="#ctx0" brushRef="#br0" timeOffset="26289.9">18353 11095 1431 0,'0'0'226'0,"0"0"-22"0,0 0 2 0,0 0-31 0,0 0-82 16,0 0-45-16,0 0-20 0,0 0-28 15,0 0-12-15,0 0-3 0,0 0 1 0,0 0 12 16,0 0-4-16,0 0-13 0,-22-27-21 0,33 38-24 15,1-1-46-15,4 1-41 0,-4 3-62 0,1-1-88 16,-1 0-83-16,2 0 18 0,-4-5-23 16,-6-2 64-16</inkml:trace>
  <inkml:trace contextRef="#ctx0" brushRef="#br0" timeOffset="26602.33">18533 11274 0 0,'0'0'280'0,"0"0"-56"0,0 0 18 0,0 0 27 15,0 0-1-15,0 0-36 0,0 0-30 0,0 0-27 16,0 0-31-16,0 0-25 0,0 0-21 15,0 0-16-15,102-133-11 0,-89 109-9 16,-3 1-4-16,2-3-1 0,-3 0-11 0,0-3-7 0,-1 0-12 16,-3 2-8-16,2-2-3 0,-5 4-3 15,-1 1 0-15,-1 6 1 0,0 4 6 16,-3 4 5-16,-3 5 5 0,0 4-3 0,-1 1-3 16,-3 4-18-16,1 8-6 0,-2 5-3 0,-1 3-9 0,-2 6 12 15,1 3-2-15,3 3 0 0,-1 3 4 16,2 5-3-16,-1 3 1 0,3 4-2 0,-3 0 2 15,1 3-3-15,-1-2-2 0,2 1 3 0,-2-1-3 16,1-1-1-16,-1-2-3 0,2 0 1 0,5-6-4 16,-1-2 5-16,1-4-1 0,3-4-3 15,0-3-3-15,0-1-8 0,5-4-6 0,-2-4-12 16,2-4-12-16,-2-2-22 0,-1-3-26 0,1-3-34 16,-1-3-36-16,-2-2-32 0,0 0-58 0,0-2-88 15,0-2-50-15,0 1-566 0</inkml:trace>
  <inkml:trace contextRef="#ctx0" brushRef="#br0" timeOffset="26754.93">18371 11569 1275 0,'0'0'455'0,"0"0"-411"0,0 0 6 15,0 0 24-15,0 0-14 0,0 0-36 0,0 0-16 16,0 0-13-16,0 0-28 0,123-29-65 15,-103 21-145-15,-2 1-190 0,-11 4-745 0</inkml:trace>
  <inkml:trace contextRef="#ctx0" brushRef="#br0" timeOffset="26935.97">18843 11419 2564 0,'0'0'59'0,"0"0"-13"0,0 0 5 16,0 0-5-16,0 0-29 0,0 0-11 0,0 0-8 16,0 0-12-16,0 0-18 0,0 0-18 15,0 0-20-15,0 0-32 0,0 0-58 0,0 0-155 16,92-44-245-16,-88 44-843 0</inkml:trace>
  <inkml:trace contextRef="#ctx0" brushRef="#br0" timeOffset="28107.05">17235 11754 708 0,'0'0'268'0,"0"0"-70"16,0 0 18-16,0 0 9 0,0 0-49 0,0 0-68 15,0 0-40-15,0 0-23 0,0 0-9 0,0 0-5 16,0 0 6-16,0 0 9 0,-24 28-3 15,24-10 1-15,0 3-11 0,0 2-6 0,0 0-2 16,0 1-2-16,0 1-6 0,0 2-2 0,0 1 0 16,-1-2-8-16,-1-2 5 0,0 1 0 0,0-2 1 15,-1-4 3-15,-1-2 2 0,3-1 2 0,-2-4 1 16,1-2 0-16,-2-3-5 0,4-1-2 16,0-1-1-16,0-3-2 0,0-1 1 0,0-1 1 15,0 0 0-15,0 0-3 0,0-4-1 16,0-5-4-16,2-1-3 0,5-3-2 0,0-4 0 15,1 1 0-15,1 0-3 0,2 0 4 0,-1 0-7 16,3 3-1-16,-1 0 0 0,-1 2-4 0,0 2 1 16,0 1 0-16,-1 1 1 0,3 2-1 0,-3 2 2 15,-1 1-2-15,-1 2-3 0,0 0 0 16,-5 0-3-16,2 2 5 0,-3 1 3 0,-2 2 6 16,0 0 4-16,0 4 1 0,-7 0 2 0,2 1-3 15,-3 3 3-15,-2-2-1 0,1 2 1 16,-1 0-2-16,-1-1 0 0,0 1 2 0,1-2-1 0,0 2 2 15,1-2-3-15,0 1 0 0,5-2 0 0,-4 2-1 16,6-3-3-16,-1-1 1 0,3 0-1 16,0-1-1-16,0 0 1 0,5-1-3 0,-1 0 0 15,3-2-1-15,0 0-2 0,-2-2-3 0,3-1-5 16,2 0-5-16,0-1-10 0,0 0-15 0,1-2-24 16,1-3-33-16,4 1-57 0,-4-2-88 15,-1 0-160-15,-1 1-74 0,-3 2-476 0</inkml:trace>
  <inkml:trace contextRef="#ctx0" brushRef="#br0" timeOffset="28331.09">17589 12061 2183 0,'0'0'60'0,"0"0"-48"0,0 0 25 0,0 0 32 0,0 0-2 16,0 0-23-16,0 0-9 0,0 0-4 16,0 0-11-16,0 0-8 0,0 0-5 0,0 0-5 15,117-14-6-15,-104 11-13 0,-1 1-23 0,-3 1-36 16,3-1-62-16,-3 0-94 0,-1 2-185 0,-3-1-214 16,1 1-393-16</inkml:trace>
  <inkml:trace contextRef="#ctx0" brushRef="#br0" timeOffset="28574.46">17932 11954 1664 0,'0'0'379'16,"0"0"-355"-16,0 0 20 0,0 0 15 0,0 0 2 15,0 0-14-15,0 0-4 0,0 0 1 0,0 0-4 16,0 0-7-16,0 0-4 0,0 0-3 0,0 0-6 16,0 0-3-16,-5 129-7 0,-1-109-5 0,1-1-9 15,-2 0-12-15,3 2-24 0,-4-1-43 16,5 0-60-16,-3-1-116 0,5-5-240 0,-1-6-856 16</inkml:trace>
  <inkml:trace contextRef="#ctx0" brushRef="#br0" timeOffset="28821.84">18259 11899 2025 0,'0'0'22'0,"0"0"10"0,0 0 20 16,0 0-8-16,0 0-23 0,0 0-4 0,0 0 1 15,0 0 5-15,0 0 6 0,-30 122 8 0,23-100 10 16,1 1-1-16,1 0-7 0,-4 2-11 0,4-3-15 16,-2 3-11-16,-1-2-13 0,1 0-17 15,2-1-30-15,-2-3-29 0,3-1-49 0,-2-1-62 16,4-3-101-16,-1-2-149 0,-2-4-336 0,4-3 338 16</inkml:trace>
  <inkml:trace contextRef="#ctx0" brushRef="#br0" timeOffset="29087.88">17944 11922 1641 0,'0'0'46'0,"0"0"22"0,0 0 26 15,0 0 23-15,0 0-12 0,0 0-19 0,0 0 1 16,0 0-6-16,0 0-11 0,0 0-14 0,99 129-12 16,-85-116-14-16,-2-2-7 0,-2 2-9 15,2 0-9-15,-2-2-5 0,0 1-17 0,-4-1-16 16,-1 1-23-16,1-1-30 0,-4 1-35 0,-1 0-54 16,0-1-91-16,0 1-168 0,-1-2-60 0,0-4-391 15</inkml:trace>
  <inkml:trace contextRef="#ctx0" brushRef="#br0" timeOffset="29416.4">18394 11982 779 0,'0'0'429'16,"0"0"-303"-16,0 0 15 0,0 0 11 0,0 0-38 15,0 0-44-15,0 0 5 0,0 0 10 0,0 0 13 16,0 0-9-16,0 0-9 0,0 0-9 0,0 0-13 16,0 0-4-16,-2 74-13 0,-2-59-4 0,0 1-8 15,0 1-6-15,-2 3-6 0,2 0-2 16,-3 0-5-16,-1 2-6 0,3-1 3 0,-2 2-11 0,-1-2-6 15,4-1-12-15,-4 0-22 0,4-3-29 16,-2-1-42-16,4-3-57 0,1-2-102 16,1-2-159-16,0-2-76 0,0-3-439 0</inkml:trace>
  <inkml:trace contextRef="#ctx0" brushRef="#br0" timeOffset="29691.97">18664 11980 1613 0,'0'0'120'0,"0"0"16"0,0 0 16 16,0 0-12-16,0 0-75 0,0 0-26 0,0 0-1 16,0 0 6-16,0 0 1 0,0 0 1 15,0 0-4-15,0 0-3 0,0 0-2 0,-16 90-5 0,13-74-4 16,-3 1-4-16,2 3-4 0,-3-2-5 15,3 2-4-15,-2-2-6 0,-1 1-2 0,1 2-6 16,-1 0-3-16,2-1-4 0,-2-2-9 16,-1 0-5-16,3-3-11 0,-2 2-15 0,1-4-16 15,3-1-25-15,0-2-33 0,-1-1-55 0,3-1-91 16,0-2-145-16,1-2-41 0,0-2-490 0</inkml:trace>
  <inkml:trace contextRef="#ctx0" brushRef="#br0" timeOffset="29987.95">18377 12010 1268 0,'0'0'148'0,"0"0"-47"15,0 0 22-15,0 0 26 0,0 0-15 0,0 0-32 16,0 0-6-16,0 0 3 0,0 0-4 0,0 0-6 16,46 119-11-16,-37-104-12 0,-3 1-11 15,3 0-15-15,1-2-8 0,-1 3-10 0,1 1-5 16,0-2-8-16,-1 1-3 0,-1 0-5 0,-1-1-8 16,0-2-1-16,-2 2-12 0,-2-1-16 15,-1-3-22-15,-1 0-31 0,3-1-41 0,-4 0-77 0,0-2-166 16,0-1-169-16,0-3-718 0</inkml:trace>
  <inkml:trace contextRef="#ctx0" brushRef="#br0" timeOffset="31944.92">19330 11540 0 0,'0'0'125'0,"0"0"-21"0,0 0 0 0,0 0-14 16,0 0 22-16,0 0 14 0,0 0 2 0,0 0-5 15,0 0-5-15,0 0-1 0,0 0 0 16,0 0 0-16,0 0-4 0,0 0-7 0,-81-17-13 15,76 17-8-15,-1 0-2 0,3 0-2 0,-3 0 2 16,5 1-7-16,-1-1-11 0,1 0-17 16,1 1-15-16,0-1-14 0,0 0-9 0,0 0-4 15,0 1 6-15,3-1 9 0,4 2 11 0,2-1 13 16,5-1 2-16,-1 0-2 0,6 0-6 16,1 0-8-16,7 0-5 0,-3 0-6 0,6 0-1 15,1-1 0-15,1-2-4 0,5 2 0 0,0-1-2 16,0-2-2-16,3 2-2 0,-1-2-2 0,3 1-3 15,-2-1 2-15,-1 0-2 0,1 0 3 0,-2-2 0 16,-1 1 4-16,1 2-2 0,0-3-1 16,-4 2 1-16,2 1-4 0,-5 1 3 0,-5-1 0 15,1 2-3-15,-4 0 8 0,-2 1-7 0,-3 0 1 16,-3 0-1-16,-2 0-6 0,0 0 7 0,-4 0-2 16,0 0-2-16,0 0 4 0,-3 0-6 0,2 1 0 15,-2-1 1-15,-2 0-6 0,3 1 6 0,-3-1-2 16,-1 0 0-16,1 0 4 0,-1 0-5 15,2 0 1-15,-2 0-5 0,0 0-5 0,3 0-3 16,-3 0-8-16,3-1-10 0,-2-1-16 16,2 0-23-16,-2 0-18 0,4-1-18 0,-5 1-24 15,4-2-28-15,-4 1-41 0,2-2-57 0,-2 1-86 16,-1-1-49-16,0 1-278 0,1 1 347 0</inkml:trace>
  <inkml:trace contextRef="#ctx0" brushRef="#br0" timeOffset="32323.83">20263 11276 1389 0,'0'0'135'0,"0"0"37"0,0 0 19 16,0 0 0-16,0 0-61 0,0 0-36 15,0 0-9-15,0 0-7 0,0 0-15 0,0 0-5 0,0 0-10 16,0 0-13-16,0 0-12 0,0 0-10 15,-19-21-6-15,23 22 6 0,2 1 5 0,4 3 3 16,1 0 0-16,4 0-4 0,-1 2 0 0,-2 0-6 16,6 1-1-16,-5 0-2 0,5 1-4 15,-1 3 1-15,-2-2 0 0,-2 0-1 0,2 1 0 16,-3-1 0-16,-2 2-4 0,1-2 0 0,-4-1-1 16,-4 2 0-16,2-2 3 0,-4 3 0 15,-1-2 1-15,-1 2 0 0,-5 1 2 0,-5 2 2 0,-1 0-1 16,-5 0 1-16,0 1-1 0,-1-1 1 15,-2 0-2-15,0 1-1 0,2-1-2 0,-1 3-2 16,0-4 0-16,3 0-3 0,0 1 0 0,2-2-7 16,1 0-6-16,3-1-10 0,3 0-13 15,1-4-29-15,5-1-36 0,1-1-39 0,0-2-67 16,0-2-107-16,2 1-185 0,2-3-483 0</inkml:trace>
  <inkml:trace contextRef="#ctx0" brushRef="#br0" timeOffset="33240.8">20638 10733 1581 0,'0'0'12'15,"0"0"23"-15,0 0 6 0,0 0 14 0,0 0-3 16,0 0 2-16,0 0 17 0,0 0 17 0,0 0 2 0,0 0-18 15,0 0-11-15,0 0-16 0,0 0-2 16,18 99-8-16,-14-80-1 0,4-1-6 0,0 0-5 16,-2-2 2-16,4-1-5 0,0-3 4 0,0 0 2 15,-1-2-3-15,1-2-3 0,1-2 4 0,0-3-3 16,2 1-1-16,-1-4 4 0,-1-1-7 16,0-2 0-16,0-2-1 0,0-4-7 0,1-1-1 15,1-3-4-15,2 0 1 0,-4-3-1 0,0-2 2 16,0 0-2-16,-2 1 1 0,-1-2-3 15,0 0 1-15,-3 3 1 0,0 0-4 0,-1 5 6 16,-3 3-5-16,1 2 1 0,-2 4 2 0,0 2-4 16,0 0-2-16,0 4-1 0,0 6 3 15,0 5-4-15,-2 6 9 0,-1 0-1 0,3 5-2 16,0 1 1-16,0 4-2 0,0 3-1 0,0 3-2 16,2 4 7-16,1 0-6 0,2 4 1 0,-2-1 1 15,5 1-5-15,-3-1 6 0,2-1-2 0,-1-1 2 16,-2-1-1-16,3-2 2 0,-3-2 2 0,1 0 0 15,-2-4 4-15,-1 1-1 0,3-6-1 16,-2-1 1-16,-1-3 0 0,0-1-2 0,2-3 1 16,-4-4 0-16,0-1-3 0,0-3 4 0,-4-2-1 15,-1-2 1-15,-2 0 1 0,-1-4 2 0,-4 0-1 16,1-2-3-16,-2-2 0 0,-5 0-3 16,-2 0-1-16,1-1 0 0,-2-5 1 0,-1-2-1 15,0-1 0-15,0-3 5 0,-1 0-4 0,4-1 1 16,1-1 0-16,1 1-6 0,0 0 3 15,5-1 0-15,1 0 0 0,1 2 1 0,6-1-3 16,-1 1-1-16,4 0-2 0,1-2-2 0,5 2 2 16,3-4-3-16,6 1 1 0,2 2 2 15,3-2-2-15,1 0 1 0,5 0-3 0,0 0-2 16,1-1-1-16,-2-2-3 0,6 1 3 0,-1-1-10 16,-1-1-5-16,0-3-26 0,-1 1-37 0,-2-3-41 15,0-1-55-15,-4 0-58 0,-1-3-97 0,-6 8-161 16,-4 4-719-16</inkml:trace>
  <inkml:trace contextRef="#ctx0" brushRef="#br0" timeOffset="34298.98">21550 10959 665 0,'0'0'251'0,"0"0"-2"16,0 0-8-16,0 0-36 0,0 0-51 0,0 0-38 15,0 0-20-15,0 0-11 0,0 0-8 16,0 0-1-16,0 0-10 0,0 0-12 0,0 0-21 15,0 0-14-15,72 0-9 0,-53 0-9 0,-1 0-6 16,3 0-16-16,2 0-20 0,-1 0-40 0,3 0-51 16,-1-2-67-16,2-1-97 0,2 0-119 15,-7 1-21-15,-8-1-336 0</inkml:trace>
  <inkml:trace contextRef="#ctx0" brushRef="#br0" timeOffset="35440.41">22297 11052 360 0,'0'0'135'0,"0"0"35"0,0 0 49 16,0 0 8-16,0 0-43 0,0 0-79 15,0 0-42-15,0 0-4 0,0 0 0 0,0 0 17 16,0 0 10-16,0 0 1 0,0 0-8 0,0 0-15 16,-5 13-5-16,10-13-3 0,0 0 0 0,3 0-3 15,1-6-11-15,1 0-11 0,5-1-7 16,-1-2-11-16,2-1-3 0,-1-2-3 0,0 0-5 15,-2 0 3-15,0-1-3 0,-2 0 2 0,-1 0-3 16,0 0 3-16,-3 2-1 0,-2 1-4 16,-2-1 5-16,-2 3-5 0,-1-1 4 0,0 3-1 15,-4 1-5-15,-1 1 0 0,-2 3-8 0,-3-1-1 16,0 2-7-16,1 0-1 0,-2 4 0 16,1 2 4-16,-1 2 4 0,0 2 6 0,1 2 2 15,0 2 2-15,0-1 2 0,5 3-3 0,0 1 2 0,4 0-2 16,1-1-2-16,0-1-2 0,0 0-4 0,6-3 2 15,3 0-7-15,2 0 2 0,2-4 2 16,2-2 0-16,2-2 6 0,2-3 6 0,4-1 4 16,-2-1 0-16,2-6 3 0,0-3-3 0,1-2 1 15,-4-2 2-15,1 0-2 0,3-3 4 16,-6 0 2-16,1-2 8 0,-3-1 3 0,0-2 8 16,-4-1-1-16,0-4-2 0,-2 1-5 0,-1-5-8 15,1-3-5-15,0-4-8 0,-2-3-1 16,3 0-5-16,-2-4-3 0,0 2 0 0,1 3-2 15,-4 6 4-15,-2 3 2 0,-2 9 6 0,-2 7 5 16,0 4 4-16,0 4 2 0,-1 6-4 0,0 1-12 16,-4 3-6-16,0 10-6 0,-6 6 3 15,1 6 7-15,1 3 2 0,-2 4 2 0,1 3 3 16,2-1 0-16,0 5 2 0,4-2 3 0,1 2-3 16,1 0 0-16,2-3-1 0,0-2-2 0,2-3-2 15,5-4-1-15,3-1-6 0,0-6-4 16,1-2-4-16,5-1-5 0,-3-5 1 0,1 1 1 15,-2-5 4-15,0-3 4 0,-3-2-1 0,2-3 7 16,0 0 6-16,-1-5 5 0,1-4 6 0,2-3-4 16,-2-1 0-16,-1-3 4 0,4-3-5 0,-4-1 1 15,-1-5-2-15,-1 0-7 0,0-2 5 0,-2-3-1 16,3 3 2-16,-2 0 2 0,-1 2-2 16,-1 6 1-16,-1 3 1 0,-2 7 4 0,1 2 2 15,-3 4-2-15,1 3-2 0,-1 0 3 16,0 10 6-16,0 2 6 0,-1 6 0 0,-2 5-4 15,0 3-10-15,-1-1-2 0,1 1-3 0,1 1-1 16,2-3-1-16,0 0-3 0,-1-1-3 0,3-2-11 16,6-4-15-16,-2-1-26 0,2-4-37 15,1-2-47-15,1-3-85 0,0-3-121 0,0-3-127 16,-4-1-623-16</inkml:trace>
  <inkml:trace contextRef="#ctx0" brushRef="#br0" timeOffset="35599.16">23158 10557 2201 0,'0'0'77'0,"0"0"-18"15,0 0 6-15,0 0-4 0,0 0-36 0,0 0-35 16,0 0-16-16,0 0-13 0,0 0-24 16,0 0-40-16,0 0-63 0,0 0-111 0,0 0-157 15,0 0-265-15,5 13 28 0</inkml:trace>
  <inkml:trace contextRef="#ctx0" brushRef="#br0" timeOffset="35798.86">22574 10660 2487 0,'0'0'-66'0,"0"0"30"0,0 0 5 15,0 0 57-15,0 0-12 0,0 0-17 0,145 2-10 16,-98-2-15-16,-3-1-20 0,2-4-27 16,1 2-26-16,-4-1-40 0,0 2-57 0,-3-1-99 15,-9 2-123-15,-11 1-650 0</inkml:trace>
  <inkml:trace contextRef="#ctx0" brushRef="#br0" timeOffset="37452.69">23470 10753 1650 0,'0'0'45'0,"0"0"8"0,0 0 16 16,0 0-11-16,0 0-29 0,0 0-12 16,0 0 2-16,0 0 7 0,0 0 11 0,0 0 18 15,-85 118 14-15,71-102 10 0,3 2-2 0,2-1-8 16,2 0-14-16,1 2-12 0,2-3-15 0,4-1-12 15,0-1-3-15,0-3-12 0,2 0 1 0,5-1-4 16,-1-2-3-16,2-2 2 0,2-3 2 0,2-2 9 16,4-1 4-16,-1-1 6 0,3-6-4 15,2-4-2-15,0-1-3 0,0-3 1 0,1-2-4 16,2-2-1-16,-2-5 3 0,2 2-7 0,0-3 7 16,-3-3-3-16,2 1 0 0,1-4 2 0,-3-5-2 15,4-2 1-15,-1-5-6 0,-2-4-2 16,-1-1-9-16,1 0-9 0,-4 2-2 0,-3 3 3 15,-2 7 5-15,-4 8 13 0,-2 5 7 16,-4 6-2-16,-2 9 10 0,0 2-3 0,0 3-4 16,-7 3-3-16,0 6-8 0,-3 6-2 0,-4 7 2 15,0 5 4-15,-3 5-1 0,0 5 2 0,0 1 0 16,1 2 1-16,3 3 0 0,-2 1 0 16,4 0 2-16,0 0-6 0,0 1 9 0,4-3-1 15,1-2-3-15,-2-5 5 0,6-2-9 0,0-2-1 16,2-4-1-16,0-2 1 0,1 0 1 0,4-7 0 15,2 1 0-15,3-6-5 0,-1-2 2 0,2-3-1 16,-1-5 3-16,2 0 1 0,5-5 6 0,-2-5 2 16,3-4-4-16,2-3 2 0,-3-2-7 15,1-2 3-15,1 0-3 0,-1-4 3 0,0-1-1 16,3 1-2-16,-1-1 2 0,-4 2-4 0,-1 4 2 16,-1 2 0-16,-3 5 3 0,-4 1-2 0,0 3 4 15,-5 3-2-15,1 3 0 0,-3 3 2 16,0 0-1-16,0 5 3 0,-4 6 0 0,-4 0 3 15,1 4-3-15,-3 0-2 0,1 1 2 16,-1 0-7-16,0 1 4 0,3 0-3 0,0-2 1 16,3 0-1-16,0 0 3 0,1 2 2 0,3-2-4 15,0-2 4-15,1 2-4 0,7 0-1 0,1-2-1 16,1 1 0-16,2-4-1 0,3-2-1 0,0-1 4 16,2-3-4-16,1-2 4 0,-2-2-1 15,3 0 3-15,-2-5 0 0,-1-3 0 0,2-1 3 16,-4-3-5-16,3 0 2 0,0-3-2 0,-3 0-1 15,1-1 1-15,0-2 1 0,-3 0 1 0,1 0-3 16,-5-2 5-16,0 1-4 0,0-2 0 16,-1 3 2-16,-3 0-4 0,-3 4 3 0,-1 3 5 15,0 2 5-15,0 3 5 0,-3 4 1 0,-5 2-6 16,0 0-5-16,1 2-6 0,-2 6-1 0,-2 1 0 16,0 1 1-16,1 3 3 0,-3 0-6 15,1 2 4-15,1 0-2 0,2 2-3 0,1-1 6 16,2 1-4-16,-2 2 5 0,3-1-2 15,1 0 0-15,4 0-3 0,0-2-4 0,0-1 2 16,0-3-5-16,6 1 0 0,4-3 0 0,4-2 7 0,2 0 3 16,3-2 2-16,3-3 1 15,2-2-4-15,-3-1 2 0,1-1 0 0,2-6 5 0,-1-2-5 16,-1-2 4-16,0-4-3 0,-1 0 0 16,-1-3 5-16,1-3-2 0,-1-3 3 0,-1-1 2 15,2-3-2-15,-1-4-1 0,-1-4-4 0,2-4-4 16,-2-4-3-16,-3-3-3 0,1 0 0 0,-1-1-4 15,-3 1-4-15,-2 1-1 0,-1 5-2 0,-5 7 6 16,-1 7 11-16,-4 7 6 0,0 6 7 0,-2 7 3 16,-4 3-1-16,3 4-7 0,-5 4-1 15,-1 6-1-15,-3 6-3 0,1 5 10 0,-1 4-5 16,0 4-1-16,4 5 1 0,-5 0-3 0,5 4 4 16,-1 0 4-16,-1 2 4 0,-1 1-4 15,2 1 5-15,1-2-2 0,-1 0-3 0,5-4 0 16,-2-2-6-16,2-5-5 0,1-1-4 0,0 0-7 15,3-5 5-15,0-1-7 0,0-3 0 0,5-1 1 16,-1-5-11-16,4-1 1 0,-3-4-7 0,2-1-9 16,-5-4-1-16,4-3 0 0,-4 0 7 15,-1 0 8-15,0-7-8 0,1-1-15 16,-2-3-18-16,0-3-15 0,0-2 8 0,-4-2 13 16,-2 0 13-16,0-3 16 0,-3-1 4 0,-1 2 7 15,0 0 1-15,-1 4 2 0,2 2 8 0,0 3 2 16,2-1 6-16,2 4 0 0,3 2-2 0,1 0-7 15,1 2-10-15,0 1-7 0,5 1-2 0,6-2 5 16,1 2 6-16,3 1 6 0,1-2 2 0,1 2 3 16,1 0 2-16,1-1 1 0,2-1 2 15,-2 1-1-15,4 0 1 0,3-1 7 0,1 1 5 16,6 0-2-16,0-1-1 0,0 2-1 0,0 0 0 16,2 0 8-16,-1-1 0 0,1-1 3 0,1 1-2 15,-1 0 2-15,-2-1 5 0,-8 2-2 0,1 0 3 16,-11 1-2-16,-4 0-2 0,-4 0 20 15,-7 0 18-15,0 0 2 0,-7 0-5 0,-4 3-25 16,-3 2-24-16,-5 1-5 0,-2 1-3 16,-1 1-2-16,-3 2-2 0,3 1-2 0,0 0 2 15,-3 1-3-15,5 0 6 0,0 2-2 0,2 2 3 16,1 0 5-16,0 3 6 0,3 1 11 0,-1 0 6 16,6-1 3-16,2-2-7 0,5-2-9 15,2 0-11-15,0-4-7 0,3 2-2 0,6-5-3 0,2-1 2 16,-1-4 0-16,5-2 6 0,1-1 1 15,2-1 0-15,1-5 2 0,1-2 0 0,-4-4 2 16,3 0 3-16,-2 0 2 0,0-2 0 0,-3-1 5 16,-2-1-1-16,-2-3-2 0,-1 2 3 15,1 1-6-15,-4 0 1 0,-1 1 0 0,-2 1-1 16,2 4-1-16,-5 2 0 0,2 2-2 0,-2 1 2 16,0 4 0-16,0 0 3 0,0 1 1 0,0 0-3 15,0 6 4-15,-3 1-2 0,-3 4 1 0,4 2 0 16,-4 3-1-16,4 1 1 0,-1 1-4 15,-2 0 1-15,3 3-6 0,2-3-2 0,0 0 1 16,0 0-3-16,7-1 0 0,-2 2 1 16,4 0 1-16,8-2-5 0,-1 0-1 0,5 0-5 15,3-2-18-15,0-4-7 0,3 0-41 0,-1-4-53 16,0-1-78-16,-1-4-204 0,-8 1-452 0,-6-3-299 0</inkml:trace>
  <inkml:trace contextRef="#ctx0" brushRef="#br0" timeOffset="39726.58">21947 11845 1519 0,'0'0'49'0,"0"0"26"16,0 0 27-16,0 0 14 0,0 0-12 0,0 0-29 15,0 0-21-15,0 0-2 0,0 0 0 0,0 0-6 16,0 0-3-16,0 0-3 0,-15-95-4 0,13 81-4 16,-4-1-3-16,2 0-5 0,-3 1-4 15,0 1-4-15,-4 0-7 0,-1 2 0 0,-2 3-4 16,-2 1-2-16,-1 4-5 0,0 2-4 0,-2 1-4 15,-1 1 2-15,-2 7 0 0,1 2 3 16,3 3 4-16,-2 2-2 0,3 0 0 0,5 1-3 16,1 2-2-16,3 1 0 0,2 1 0 0,2-2 2 15,1-1-1-15,3-1 1 0,0-1-1 16,0-2 0-16,4-2 2 0,0-3 3 0,3-1-1 16,0-1 2-16,1-3 6 0,-1-3 4 0,2 0 14 15,2-5 5-15,1-4 1 0,5-5-2 0,-1-2-6 16,2-3-3-16,0-2-3 0,0-1 2 0,0-4 0 15,-2 1 0-15,-1-3 3 0,0-2-3 0,1 0-2 16,-1-2-4-16,2-5-4 0,-3-2-5 0,1-4-2 16,0 0-2-16,-6-1-3 0,1 6 0 15,-5 3 2-15,-4 6 2 0,-1 5 2 0,0 9 3 16,0 2 0-16,-2 6 2 0,-1 6-5 0,-2 1-9 16,-1 6-6-16,0 10-5 0,-3 7 6 15,-3 8 8-15,0 4 5 0,4 4 0 0,0 6-1 16,5-2 2-16,1 3-1 0,2-1 1 0,5-1 1 15,4-4 0-15,2-1-3 0,3-4 0 16,0-3-2-16,4-2-2 0,0-6-3 0,3-3-4 16,1-4 3-16,1-3-2 0,2-3 7 15,-2-4 2-15,0-3 2 0,2-3 2 0,-4-1 0 16,1-3 4-16,-2-7-1 0,-1 0 0 0,0-4-1 16,-3-2-1-16,0-4 0 0,-2-1 1 0,-5-2 3 15,-1-1-1-15,-4-1 1 0,1-1-6 0,-4-1 2 16,-1 3-1-16,0 0-2 0,0 2 4 0,-5 3-2 15,-1 3 4-15,-2 5 0 0,-2 4 2 0,-1 3-5 16,0 2-2-16,-5 2-1 0,3 5 0 16,-3 5 0-16,1 4-2 0,0 3 5 0,1 3-4 15,2-1 2-15,5 2 1 0,-1-1-5 0,5-2 1 16,2 2-3-16,1-4 0 0,0-1-1 0,4-2-1 16,4-1-3-16,-1-1-3 0,3-3 0 0,0-2 1 15,0-1 2-15,3-3 3 0,-1-1 2 16,-1-1-3-16,3 0 6 0,-3-3-2 0,0-2-1 15,-1 0 3-15,-1 1-3 0,-1 1 3 0,-1 1-1 16,-2-2 1-16,0 2-1 0,2-2-2 16,2 1 3-16,1-1-2 0,0 1-1 0,3 0-2 15,-1 1-1-15,-2 2-5 0,2 0 2 16,-2 0 0-16,-1 2 1 0,2 5 4 0,-2 0 0 0,2 2 4 16,0 1 0-16,-1-1 3 0,0 4 0 15,0-3 0-15,-1 0 2 0,1 1 0 0,-2-4 2 16,0 2 1-16,2-2 3 0,-1-3-3 0,1 1 8 15,-2-3 2-15,1-1 0 0,1-1 9 0,0 0-1 16,3-2 0-16,1-5-2 0,-1-2-1 16,3-2-8-16,-2-3-2 0,2-2 2 0,-2-3-4 15,-1 1 3-15,-2-3-2 0,1-2-1 0,0-2-6 16,-1-2 4-16,1-3-3 0,-1-2-3 0,-1-4 0 16,2-4-6-16,-2-5-4 0,1-2-5 0,-1 2-3 15,-4 4-4-15,-3 3 1 0,-3 8 11 0,0 8 6 16,-1 5 8-16,-2 7 3 15,-2 6 2-15,0 4-14 0,-2 4 4 0,1 12-1 16,-3 6-3-16,-5 8 14 0,4 6-4 0,0 6 2 16,2 5 2-16,1 1 0 0,2 0 2 0,2 2-2 15,1-2 2-15,2-3-3 0,0-1 2 0,0-5-3 16,4-4-1-16,4-1-6 0,-2-7 0 16,4-2-1-16,-2-5-4 0,1-2 5 0,0-4-4 15,-3-4 0-15,-1-2 1 0,-1-3-1 0,-2-4 3 16,0 0 5-16,-1-1 9 0,-1-1-2 0,0-6 3 15,0-3-8-15,0-4-7 0,-1-3-1 0,-4-2 0 16,-2-1 1-16,0-1-2 0,-4 1 0 16,1-2-3-16,-3 3-1 0,5 3 4 0,-1 2 2 15,1 2-1-15,2 3-1 0,0 3 2 0,3 2-5 16,2 3 1-16,0-1-8 0,1 1-17 0,0 1-9 16,0 0-1-16,2 0 6 0,5 0 11 0,4 1 9 15,3-1 0-15,3 2 0 0,-1-2-1 0,4 0-1 16,0 0-1-16,0 0 1 0,1-3 4 15,1 0 2-15,0-1 8 0,4 1 3 0,0-1 4 16,4 1 4-16,1-1-1 0,0 1-4 16,0 1-4-16,-3-2-1 0,-2 3-2 0,-5 0 2 15,-1 0 3-15,-4-1-3 0,-5 2 4 0,-4-1 3 16,-2 1 23-16,-5 0 14 0,0 0 5 0,-2 0-6 16,-5 1-22-16,-2 3-16 0,-3 3-3 15,-1 0 0-15,-3 2-3 0,-1 0 3 0,1 1-2 16,-1 3-1-16,5 1 2 0,-3 0-3 0,0 1 6 15,5 1-2-15,-1 0 2 0,-1 2 0 0,4-4-2 16,-1 2-3-16,5-2-1 0,2-1-5 0,0-3-2 16,2-1-5-16,8 1-4 0,1-5 1 15,1-1 1-15,2-2 2 0,1-2 5 0,0-1 5 16,0-6 4-16,4-3 2 0,-2-2 2 0,3-1 0 16,-3-2 0-16,2-1 0 0,-3-1-1 0,-1-2 3 15,-1 1-1-15,-4 0 4 0,1 1 1 16,-2 1-4-16,0 2 3 0,-4 2 0 0,0 4 5 0,-2 4 2 15,1 2 0-15,-2 0-4 16,0 2-4-16,0 0-2 0,0 4 0 0,0 3 2 16,0 4 1-16,-3 5-1 0,-1 2 0 0,2 0 0 15,-3 3-4-15,2-2 1 0,2 0-5 0,1 0-3 16,0-1-3-16,0-4-13 0,6 0-16 0,-1 0-26 16,5-5-33-16,-1-1-42 0,1-1-28 15,6-3-27-15,0-3-173 0,0-1-172 0,-3 0-684 0</inkml:trace>
  <inkml:trace contextRef="#ctx0" brushRef="#br0" timeOffset="39913.61">23283 11279 2474 0,'0'0'44'0,"0"0"11"0,0 0 11 16,0 0-2-16,0 0-31 0,-50 118-20 15,51-91-15-15,14 0-11 0,6 0-18 0,7-3-23 16,3-2-46-16,4-2-71 0,-2-3-118 0,2-1-167 16,-7-4-92-16,-11-5-537 0</inkml:trace>
  <inkml:trace contextRef="#ctx0" brushRef="#br0" timeOffset="40614.62">24251 11625 2263 0,'0'0'134'0,"0"0"-44"0,0 0 9 16,0 0-11-16,0 0-62 0,0 0-21 0,0 0-5 16,0 0 0-16,0 0 0 0,-124 3 1 0,101 4 1 15,-4 0-1-15,0 1-1 0,2 0-1 16,-1 2 3-16,1 1 0 0,1 2 3 0,3 1 1 15,4 0 0-15,0-1-2 0,5 4 1 0,1-1-3 16,3 1 1-16,4-1-1 0,1 0-1 16,3-1 0-16,-2-1-4 0,9-3-1 0,1 1-3 15,4-4-3-15,0-1 3 0,5-2 3 0,-1-3 0 16,5-2 4-16,-2 0 5 0,2-2-4 0,0-5 3 16,3-1-1-16,-6-4-1 0,2-1 3 15,0 0 1-15,-3-3 3 0,2-3 1 0,-4-1 2 0,3-2-3 16,0-3 0-16,-1-1-4 0,-2-7-1 0,3-1-3 15,1-5-3-15,-5-4-1 0,4-2-8 16,-4-2-3-16,1 1-4 0,-4 5-2 0,-2 3 7 16,-3 8 4-16,-1 7 11 0,-4 7 4 0,-1 3 4 15,0 6 2-15,0 5-1 0,0 2 0 16,-6 1-4-16,1 9-4 0,-4 5-2 0,-2 5 2 16,0 4-2-16,0 4 2 0,1 0-1 0,0 1 1 15,2 5 4-15,-1-1 0 0,5 1 5 0,-4 3-2 16,7-4 3-16,0-1-5 0,1-1-3 15,0-3 0-15,2-2-4 0,2-1-2 0,4-4-2 16,1-2-3-16,0-3-3 0,1-3 2 16,0 1-2-16,0-4-1 0,3-3 2 0,0-3-2 15,3-3 2-15,2-1-1 0,2 0 1 0,3-4-3 16,-3-4 0-16,3-3-2 0,3-2 0 0,-3 1 0 16,-3-2 0-16,0-2 7 0,-5-1-4 15,0-3 9-15,-4 0 0 0,-1 1-2 0,0-2 4 0,-2 2-2 16,-5 1 1-16,0 2 2 0,-3 4 5 0,0 1 3 15,-4 5 3-15,-4 3 1 0,1 3-3 0,-5 0-4 16,0 5-2-16,1 5 3 0,-3 2-4 16,-3 4 5-16,1 3-1 0,-1 3-3 0,-1 1 5 15,3 4-4-15,0 0 0 0,5 1-1 0,-1-1 0 16,6 1-7-16,2-2-4 0,3-1-3 16,2-1-6-16,5 1 2 0,8-2-9 0,2-1-11 15,5-1-23-15,4-2-35 0,0-3-67 0,1-4-113 16,-5-3-254-16,-6-4-894 0</inkml:trace>
  <inkml:trace contextRef="#ctx0" brushRef="#br0" timeOffset="42140.58">21147 12376 1288 0,'0'0'70'0,"0"0"50"0,0 0 23 0,0 0 20 16,0 0-30-16,0 0-42 0,0 0-5 0,0 0-6 16,0 0-11-16,0 0-7 0,0 0-11 15,0 0-1-15,0 0-3 0,0 0 0 0,-117 6 2 16,106 6-7-16,2 4-3 0,-2 0-7 0,4 3-6 16,0 0-1-16,3 0-3 0,-1 2 0 15,4 1-9-15,1-2 0 0,1 0-6 0,8-1-4 16,0-3-2-16,3 1-4 0,1-1-3 0,2-3 0 15,3 0 0-15,-1-4 3 0,2 0-1 16,6-5 2-16,-1 0 0 0,0-4 1 0,3 0 0 16,-2-4 3-16,-1-5-4 0,-1-2 3 0,0-3 1 15,-2-1-1-15,2-6 8 0,-1 0-3 16,-1-4-2-16,0-2-2 0,-1-2-6 0,0-3 5 16,-1-1 0-16,-1-4 0 0,-2-1 1 0,3-3-3 15,-3 1-1-15,-5-2 0 0,0 3-4 0,-5 6 8 16,-2 5 1-16,-3 5 4 0,-1 7 5 0,0 5-2 15,0 4 5-15,-4 4-2 0,0 2-2 0,0 1-4 16,-4 3-6-16,0 6-3 0,-3 7-1 0,-1 2 3 16,-3 6 4-16,3 2 2 0,-2 0 2 15,1 4 2-15,3 0 3 0,-1 1 2 0,1 0 3 16,4 2 1-16,-2 1-2 0,3-1-1 0,0 3-3 16,2-3-2-16,3-1-1 0,0-2-4 15,1-4-4-15,6-2-4 0,3-3-2 0,2-2 0 16,1-4-2-16,4-2 1 0,-3-3-2 15,6-3 0-15,-2-3 2 0,2-4-2 0,1 0 1 16,-1-3-2-16,1-7 3 0,1-3 0 0,1-2 1 16,-2-3 1-16,2-3 3 0,0-1 0 15,-5-2-1-15,3-3 4 0,-4 0-5 0,-2-1 3 0,-1 1-1 16,-4-1 1-16,-4 3 1 0,-2 3 1 0,-2 3 2 16,-2 3-1-16,0 4 2 0,0 4 3 15,-4 2 0-15,0 3-2 0,-3 3-2 0,0 0-5 16,-5 4-2-16,1 6 0 0,-3 4 2 0,0 3 2 15,-2 2-1-15,2 2 1 0,1 0-1 0,3 4 2 16,2-3-1-16,3 3-2 0,-1-1 2 0,3 1-3 16,2-3-1-16,1-1-4 0,0-3 0 0,2-2-3 15,5-1 0-15,-1-2 3 0,0-3-6 16,2-2 0-16,4-2 2 0,0-1-1 0,1-4 4 16,2-1 3-16,-2-4-2 0,5-4 2 0,1-2 0 15,-3-3 0-15,1-3 0 0,-2-1 2 16,2-3 2-16,-1 0-2 0,-3-2 3 0,-2-1-2 15,-1 2-4-15,-1 3 3 0,-4 0-2 0,0 4 0 16,-1 2 2-16,-4 3 2 0,1 3 0 16,-1 2 1-16,0 3 0 0,0 1-3 15,0 0-3-15,0 0-4 0,0 4-3 0,-1 3 0 16,-1 4 8-16,0 1 2 0,-2 1 3 0,2 4 2 0,-2-1-2 16,2 0-1-16,-1 2 1 0,3 1 1 15,0-2-2-15,0-1-4 0,0-1 2 0,3 0-2 16,3-2 0-16,2 0 4 0,2-1-1 0,2-3-1 15,-2-1 3-15,1-2 0 0,1-2 0 0,-2-2 1 16,3-2 0-16,-2 0 1 0,0-5 1 16,3-3 3-16,0-2-4 0,0-2 0 0,-1-3-1 15,2 2-5-15,-3-4 8 0,2 0-1 0,0-1 1 16,-2-2 3-16,2-2-7 0,-4 0 2 0,-1 2-5 16,4-1 0-16,-3 1 1 0,-1 5 0 0,1 3 0 15,-3 2 4-15,0 5-5 0,-2 2 1 0,1 3 2 16,-1 0-7-16,-1 1 8 15,0 5-1-15,2 3 2 0,0 2 2 0,0 3 0 0,-1 1 1 16,0 1-2-16,-1 0 0 0,1 0-4 16,-2 1 0-16,0 0-1 0,3 1 4 0,-2-1-2 15,-3-2-4-15,2 0 3 0,-2-1-5 16,-1 0 5-16,0-2 5 0,-4 1 1 0,-1-3 3 16,-2-2 4-16,-2-1 3 0,1-2-2 0,2-1 3 0,-1-4-4 15,5 0-1-15,0 0-1 0,0 0-3 16,2-5-9-16,0-4-4 0,0-2-1 0,1-4-4 15,4 0 5-15,3-2 3 0,2-2 1 0,0 1 3 16,3 0-2-16,-3-1 0 0,1 4-2 16,3 3 0-16,-2 1 0 0,2 3-1 0,-3 1 1 15,3 3 4-15,1-1-4 0,-3 3 1 0,5 2 0 16,-1 0-5-16,0 0 6 0,-1 4 1 0,-1 2-1 16,0 2 4-16,-3 0-3 0,-2 2 1 0,-1 0 0 15,-3 0-1-15,-3 1 0 0,0-1-2 16,-2 1-6-16,0-4-8 0,0 1-22 0,-3-2-35 15,-1-1-53-15,2-3-78 0,-1-1-126 16,2-1-243-16,0 0-529 0</inkml:trace>
  <inkml:trace contextRef="#ctx0" brushRef="#br0" timeOffset="42765">22471 12290 914 0,'0'0'469'0,"0"0"-201"0,0 0-31 16,0 0-34-16,0 0-104 0,0 0-69 15,0 0-26-15,0 0-8 0,0 0 2 0,0 0-2 16,0 0 3-16,0 0-1 0,0 0 1 0,0 0 3 16,20 14-3-16,-10-3 2 0,1-1-1 15,1 0 3-15,3 0 6 0,3-1 4 0,-1 0 3 16,4-2 2-16,2-1 5 0,-1 1 6 0,3-5 10 16,0-1 7-16,-3-1 8 0,1-1 2 0,-3-6-3 15,0-1-1-15,-1-1-6 0,-3-2-3 16,1-1-5-16,-7-2-3 0,-1 0-6 15,-3-2-3-15,-2-1-3 0,-4 0-4 0,0-1-4 0,-1 0-6 16,-6 1-2-16,1-3-5 0,-3 4-3 16,-1 1-2-16,0 1-4 0,2 5-1 0,-5 2-4 15,5 6-2-15,-1 1-2 0,-2 3 1 0,2 9 2 16,-1 3 6-16,1 7 4 0,1 4 0 0,0 4 2 16,2 5-1-16,2 1-1 0,-1 4 1 15,0 3 0-15,-1 3 0 0,-3 5-1 0,0 2 0 0,0 2-2 16,0-1 3-16,2 0 0 0,1-1 3 15,4-5 0-15,2-6 1 0,0-2 0 0,2-4-5 16,6-5 1-16,-1-2-5 0,2-5-7 0,-2-4-6 16,0-4-10-16,-4-5-6 0,0-4-8 0,-2-3 9 15,0-3 4-15,-1-1-5 0,0-5 1 16,0-5-5-16,0-4 4 0,-2-3 15 0,2-4 12 16,0-3 7-16,0-1 2 0,0-2-2 0,4-2 0 15,3-3-5-15,0 0 1 0,3-1 1 16,2-1-2-16,1 2 7 0,0 1-3 0,2 2 2 15,1 4 2-15,0 3 1 0,-1 2 7 0,2 5 3 16,-1 1 6-16,1 3 3 0,-3 4 1 16,2 2 1-16,-2 3 3 0,2 1 1 0,-3 1 6 15,2 0 3-15,-1 0 3 0,2 3 0 0,-1 2-10 16,3 2-4-16,-6 0-9 0,-1 0-5 0,0 2 2 16,-3 0 1-16,-4-1-3 0,-3 0 0 0,-1 0-2 15,0 1-5-15,-1-1-4 0,-3-1-7 0,0-1-20 16,-1-1-28-16,1-1-35 0,2-1-41 0,-2-2-55 15,3-1-113-15,1 0-151 0,0-1-71 16,0-2-522-16</inkml:trace>
  <inkml:trace contextRef="#ctx0" brushRef="#br0" timeOffset="42906.74">23090 12370 1293 0,'0'0'559'0,"0"0"-362"0,0 0-27 16,0 0-29-16,0 0-81 0,0 0-59 15,0 0-21-15,0 0-11 0,0 0-20 0,0 0-29 16,0 0-69-16,0 0-107 0,0 0-134 0,0 0-78 16,32 30-495-16</inkml:trace>
  <inkml:trace contextRef="#ctx0" brushRef="#br0" timeOffset="44424.37">23536 12460 940 0,'0'0'533'0,"0"0"-178"0,0 0-52 0,0 0-67 15,0 0-77-15,0 0-42 0,0 0-26 16,-119 32-27-16,101-24-18 0,0 4-5 0,2-1-6 16,-1 3 2-16,3 0-3 0,0 2-3 0,2 0-3 15,3 1-8-15,2-1-8 0,0 2-5 0,5-2-7 16,2 0 2-16,0 0-3 0,7 2-3 16,1-5 1-16,2 1-4 0,2-1 2 0,2-2-1 15,1-2-1-15,1-2-4 0,3-1 0 0,-2-1 0 16,2-4-2-16,0 0 3 0,0-1 4 15,1 0 1-15,1-6 3 0,5-1 3 0,-3-1-2 16,3-1 2-16,-1-1 0 0,-2-2-3 0,2 2 4 16,-3-4 1-16,-4 3 0 0,-3-2 3 15,-1-1 1-15,-3 2 3 0,-2 1 1 0,-5 2 6 16,-3 2 2-16,-1 1 3 0,0 3-1 0,-2 0-1 16,-6 2-5-16,-2 0-8 0,-1 1-4 0,0 0-9 15,-4 0 2-15,1 5-1 0,-3 0 1 0,3 4 0 16,-1-1 1-16,2 0-1 0,2 2 0 0,0-1 4 15,5 0-6-15,1 2-3 0,3-2-2 0,2 1-5 16,0-2-4-16,3-1-1 0,6-1 0 16,1-1 0-16,0-2 6 0,0-1 6 0,2 0 3 15,-1-2 0-15,1 0 4 0,1 0 1 0,-1-3-1 16,0 1 6-16,-2 1-4 0,1 0 1 16,3 1 0-16,0 0-2 0,-2 0 1 0,0 0-1 15,-2 1-2-15,0 1 0 0,-1 0 0 0,-1 1 2 16,-3 0 1-16,0 1-3 0,-4 0 5 0,2 1-2 15,-3-1-1-15,2 2 8 0,-2 0-6 16,0 0 1-16,0-1 2 0,0 0-3 16,0 0-1-16,1-2-3 0,2 1 2 0,-1-2-3 0,6 0 4 15,-1-2 3-15,4 0 1 0,2 0 0 16,1 0-1-16,4-2 0 0,2-2-2 0,0 0 7 16,1-1-7-16,0-2 3 0,4 0 0 0,-1-2-1 15,-3-2 3-15,5-2-3 0,-1-2 3 0,0-4-3 16,0-2 3-16,0-4 0 0,1-3-4 0,-5-6-3 15,-1 0-2-15,-4-4 1 0,-4 0-2 16,-7 1 6-16,-3 1-5 0,-2 5 1 0,-5 3 1 0,-4 6-1 16,-1 3 3-16,-1 6 1 0,1 6 2 15,-2 3 0-15,1 4 0 0,-2 1-1 0,0 7-2 16,1 6-5-16,2 5 5 0,-2 3 0 0,3 6-1 16,1 2 10-16,5 3-8 0,0 3 1 15,2 0 3-15,1 2-6 0,0-2 3 0,0 3 0 16,1-4-3-16,2 0-1 0,-1-2 3 0,3-3-2 15,0-3-1-15,0-2 0 0,2-3-1 16,1-3 1-16,0-3-1 0,-4-1 1 0,5-3-1 16,-5-4 0-16,1-1 2 0,-3-3 0 0,1-3 5 15,-2-1 1-15,1-1 2 0,-1-6-1 0,0 0 0 16,0-4 1-16,-1-1-5 0,0 0 4 16,0-4-4-16,0-1-2 0,0-3-1 0,0-4-1 15,-1-2-3-15,-1-1-2 0,-4-2-5 0,4 3-4 16,-6 3 1-16,4 2 1 0,-4 4 3 0,-1 2 3 15,0 3 4-15,2 2 2 0,0 3-1 16,0 0 1-16,5 4-1 0,-1-1-1 0,1 3-2 16,2 0-1-16,0 1-13 0,0 0-7 0,0 0 2 15,1 0-2-15,4 0 12 0,4 0 8 0,0 0 3 16,2 0 3-16,0 0 0 0,1 0 2 0,4-1-2 16,-4 0 1-16,0-1-1 0,1 0 2 15,2 1-2-15,-3-1 4 0,6-1-2 16,-4 3 2-16,5 0 3 0,0 0-2 0,1 0 5 15,-4 0 0-15,0 0 0 0,-5 1 2 0,0 2 0 16,-3-1 0-16,0 0-1 0,-6 1 2 0,2 1 0 16,-3 1 0-16,-1 2 2 0,0 1-1 0,0 1-3 15,-1 1-1-15,-4 2-2 0,1 1-3 0,0 0 1 16,2 1-3-16,-1 1 0 0,2 0-3 16,0 0 3-16,1 0 0 0,0 0-1 0,1-2 3 15,3-1-6-15,1 0 3 0,1-3-3 0,3 0-4 16,-2-3 5-16,2 0-2 0,1-1 1 0,1-3 3 15,-1-2 0-15,3 0 2 0,-2-1 0 16,1-4 0-16,-1-2 1 0,2-1 1 0,-2-1 0 16,0-3 5-16,-2 0 0 0,-2-2 1 0,2-2-1 15,-2-2-2-15,-3 0-2 0,0-2-1 0,-2 1-1 16,-2-4 2-16,0 1-2 0,0-1-2 0,-7 0-3 16,-1 1-6-16,-1 3 0 0,0 4-2 15,0 3-1-15,-2 4 1 0,3 2 0 0,-1 4-1 16,1 0-1-16,-2 2-3 0,2 0 0 0,1 4 0 15,-1 2 5-15,-2 2 0 0,2 0 3 16,2 3-1-16,1-1 2 0,0 1-3 0,3 2 1 16,2-2-1-16,0 0-3 0,6-2 6 0,0-1-2 15,1-1 0-15,3-1 4 0,2-3-1 16,1-1 2-16,2-2 2 0,-1 0 4 0,2 0 1 0,0-4 1 16,4-2 1-16,-3 0-1 0,3-3-1 15,1 1 0-15,-1-1-1 0,0 1-3 0,0-3 5 16,-1 2-5-16,0 1 2 0,-3 0 0 0,0 0-1 15,-2 1 1-15,1 1-2 0,-4 2 1 0,-2-1-1 16,0 3 3-16,-5 1 2 0,2 1 1 16,-3 0 5-16,-1 0-5 0,1 4-1 0,0 2-1 15,-1 1-4-15,1 1 3 0,3 3 3 0,-4-1-2 16,0 2 3-16,2 2-4 0,-2 0 1 16,-1-1 2-16,1 0-5 0,3 0 0 0,-2-1-2 0,3 1-1 15,-1-3 4-15,3 2-4 0,-4-2-1 0,4-1-4 16,-1-1-4-16,-3-1 0 0,2-1-1 15,-2-3-6-15,2 0-4 0,-3 0-13 0,5-3-15 16,-5 0-16-16,2 0-28 0,1 0-36 16,2-3-55-16,-2-2-75 0,0 0-126 0,-2 2-195 15,-1 0-778-15</inkml:trace>
  <inkml:trace contextRef="#ctx0" brushRef="#br0" timeOffset="53500.62">21129 10110 885 0,'0'0'72'16,"0"0"42"-16,0 0 29 0,0 0 18 0,0 0-24 16,0 0-44-16,0 0-22 0,0 0-14 15,0 0-11-15,0 0-4 0,0 0-1 0,0 0 9 16,-42-17 0-16,33 17 2 0,-3 0-4 0,-1 1-2 16,-3 4 0-16,3 1-3 0,-5 2 5 15,3 0-6-15,-5 2-3 0,1 2-4 0,-1 1-5 16,0 2-4-16,0 3-4 0,0 0-2 0,1 2-5 15,5-1 3-15,-2 1-1 0,5 1 2 16,2-2-2-16,2 0-2 0,2-1 1 0,3 1-10 16,2-1 1-16,0-1-7 0,2-1-1 0,6 0-1 15,1 2 2-15,4-4-4 0,0-2-6 0,6-2 3 16,1-1-13-16,2-2 0 0,4-3-11 16,-2-3-16-16,4-1-18 0,0 0-22 0,-3-1-36 15,2-3-45-15,-3-3-50 0,-4 1-77 0,0-2-96 16,-8 3 13-16,-3 1-344 0</inkml:trace>
  <inkml:trace contextRef="#ctx0" brushRef="#br0" timeOffset="53733.91">20792 10362 1369 0,'0'0'15'0,"0"0"34"0,0 0 22 0,0 0 25 16,0 0 13-16,0 0-23 0,0 0-13 0,0 0-9 15,0 0-8-15,0 0-12 0,0 0-8 0,120 9-10 16,-97-12-9-16,1-3-6 0,1 2-10 16,-1 0-6-16,1-2-25 0,-2-1-28 0,1 1-54 15,0 0-84-15,-3-1-95 0,0 2-116 0,-6 0 8 16,-5 3-226-16</inkml:trace>
  <inkml:trace contextRef="#ctx0" brushRef="#br0" timeOffset="54269.81">21438 9917 1639 0,'0'0'36'0,"0"0"44"0,0 0 24 0,0 0 14 16,0 0-27-16,0 0-40 0,0 0-8 0,0 0 5 16,0 0 2-16,0 0 1 0,0 0-6 15,0 0-8-15,0 0-12 0,57 62-5 0,-57-42-6 16,-2 0-6-16,0 0 0 0,-3 2-6 0,-1-1 1 15,-2 0-3-15,-2 0 0 0,-2 0-2 16,0-1-3-16,-1-1 4 0,1 0-4 0,1-2 6 16,0-1 0-16,0-3-1 0,1-2 2 0,1-2-1 15,2 0 0-15,2-4 0 0,-1-1-1 0,6-3-8 16,-2 0-8-16,2-1-15 0,0 0 0 0,2-4 4 16,5-2 10-16,1-4 10 0,1 0-2 0,1-2 0 15,3 2-6-15,-1-1 1 0,2 0 1 0,-1 3 1 16,0 2 2-16,-2 1-2 15,4 1 3-15,-3 2 0 0,-1 1 2 0,-1 1 0 0,0 0 4 16,-2 1-2-16,-3 3 0 0,1 1 2 16,-1 1-2-16,-2 1 3 0,0 2 2 0,-2 1 2 15,-1-1 3-15,0 2 5 0,0 0-1 0,-2 1 0 16,-3 0 1-16,2-1-1 0,-1 2 2 0,0 1 4 16,0-1 2-16,-2 0 0 0,3-1 0 0,-1 0-3 15,3 0-10-15,-1-3-3 0,2 1-7 16,0-3-10-16,0 0-13 0,6-1-25 0,-2-3-50 15,4-1-82-15,1 0-124 0,-2-2-155 0,-1 0-696 0</inkml:trace>
  <inkml:trace contextRef="#ctx0" brushRef="#br0" timeOffset="54593.77">21790 10242 1142 0,'0'0'491'15,"0"0"-418"-15,0 0 23 0,0 0 21 16,0 0-5-16,0 0-47 0,0 0-16 0,0 0-4 16,0 0 0-16,0 0-5 0,76-121 5 15,-65 107 5-15,-3 0 1 0,-1-1-3 0,0 4-1 16,0 1-5-16,-4 2-8 0,0 2 1 0,-2 2-9 15,-1 3-3-15,0 0-4 0,0 1-7 0,0 0-6 16,0 0-5-16,0 5 3 0,0 3-3 0,-3 1 5 16,-1 4-2-16,-3 2-3 0,1 3 2 15,1 1-3-15,-1-1 1 0,1 0-6 0,1 3-10 16,-2-3-19-16,5 1-23 0,0-1-33 0,1-2-40 16,0 0-59-16,0-3-88 0,1-1-118 15,0-6-95-15,1-1-562 0</inkml:trace>
  <inkml:trace contextRef="#ctx0" brushRef="#br0" timeOffset="54798.98">22091 10256 1288 0,'0'0'585'0,"0"0"-511"0,0 0 15 0,0 0 23 0,0 0-8 16,0 0-34-16,0 0-12 0,0 0 1 15,0 0-6-15,0 0-11 0,0 0-7 0,-2 124-16 16,-5-110-6-16,0 0-8 0,-2-2-8 0,0 2-18 16,-2 0-31-16,3-1-43 0,0-3-79 15,-1-2-109-15,5-2-206 0,1-3-684 0</inkml:trace>
  <inkml:trace contextRef="#ctx0" brushRef="#br0" timeOffset="54970.35">22273 10304 2125 0,'0'0'71'0,"0"0"-11"0,0 0 1 16,0 0-11-16,0 0-43 0,0 0-36 0,0 0-46 16,0 0-80-16,0 0-104 0,0 0-122 0,0 0-85 15,0 0-56-15,0 0 35 0</inkml:trace>
  <inkml:trace contextRef="#ctx0" brushRef="#br0" timeOffset="55115.69">22552 10245 1641 0,'0'0'245'0,"0"0"-45"0,0 0-50 16,0 0-92-16,0 0-55 0,0 0-15 0,0 0-3 15,0 0-17-15,0 0-34 0,0 0-78 0,0 0-155 16,0 0-189-16,0 0-753 0</inkml:trace>
  <inkml:trace contextRef="#ctx0" brushRef="#br0" timeOffset="55282.14">22938 10233 1978 0,'0'0'196'0,"0"0"-20"0,0 0-21 16,0 0-78-16,0 0-68 0,0 0-20 0,0 0-17 15,0 0-19-15,0 0-28 0,0 0-26 16,0 0-39-16,0 0-62 0,0 0-109 0,0 0-170 16,-10-8-714-16</inkml:trace>
  <inkml:trace contextRef="#ctx0" brushRef="#br0" timeOffset="55533.28">23105 10193 1694 0,'0'0'138'0,"0"0"-2"0,0 0 23 0,0 0-18 16,0 0-62-16,0 0-15 0,0 0 5 0,0 0-10 16,0 0-1-16,0 0-2 0,0 0-4 0,0 0-6 15,0 0-18-15,0 0-6 0,85 128-9 0,-85-107-4 16,-7 1-1-16,1-1-6 0,-3-1-4 0,-4 2-4 15,0-3-10-15,0-1-18 0,-3-1-34 0,3-2-54 16,-1-1-80-16,3-3-154 0,2-5-229 16,4-1-831-16</inkml:trace>
  <inkml:trace contextRef="#ctx0" brushRef="#br0" timeOffset="56391.85">23783 9897 1929 0,'0'0'66'0,"0"0"16"0,0 0 13 0,0 0 8 16,0 0-47-16,0 0-28 0,0 0-5 0,0 0-7 16,0 0-2-16,0 0 0 0,0 0 1 15,0 0 11-15,0 0 0 0,0 0 1 0,39-20-4 16,-39 20-7-16,0 5 0 0,0 0-5 0,-1 4 0 15,-3-1-5-15,0 2-1 0,2-2-1 16,-2-1-1-16,2 1 1 0,-1-2-1 0,2 0-2 16,0-2 0-16,0-1 0 0,-1-1-3 0,2-2 3 15,0 0-2-15,0 0-1 0,0 0 2 16,0 0 0-16,0 0 5 0,4-3-2 0,-2-2 3 16,4-1-3-16,-1 0-3 0,1 0 0 0,-3 0 0 15,0 2 0-15,-1-1 0 0,1 2 2 0,-2 0-6 16,-1 1 2-16,0 1 1 0,0 1-3 0,0 0-3 15,0 0-5-15,0 0-3 0,0 0-7 16,0 1 6-16,-2 2 2 0,-4 2 4 0,3 1 7 16,-4 1 1-16,2 0 5 0,-1 0-6 0,3 0 6 15,-3-1-2-15,4 1-3 0,1 0 8 0,-2-2-5 16,2 1 3-16,1-2 1 0,0-1 1 0,0-1 2 16,0-1 1-16,0-1 5 0,0 0 1 15,0 0 3-15,0 0 4 0,0-1 0 0,1-1-1 16,2-3 0-16,-2-1-6 0,1 0 1 0,1 1 4 15,0-2-2-15,-2 1 0 0,-1-1-2 16,0 0 1-16,0 0-1 0,0 2 5 0,-1-1-3 16,-5 0-4-16,3 1 0 0,-2 1-4 0,-2 0 0 15,-1 2-4-15,-2 0-2 0,0 2-4 0,-2 0 0 16,-1 0-2-16,-2 0 0 0,2 3 0 16,-5 3-4-16,3 1 3 0,-1 2-1 0,1 0 6 15,-2 4 2-15,0-1-1 0,3 5 0 0,0-1 0 16,-1 0 2-16,2 1 1 0,-1 2 6 0,5-2-3 15,0 0 1-15,3 0 2 0,-2 0-7 16,6 0-1-16,2-2-4 0,1-1-3 0,5 0 1 16,4 0 3-16,0-1-1 0,0 1 0 0,4-2-2 15,-2-3 0-15,5 0-1 0,0-2-2 0,0 0 3 16,3-3-4-16,-1 0 0 0,2-2 3 0,0-1-2 16,-2-1 1-16,2 0-2 0,-3 0 0 0,-2-2-5 15,-1-1 1-15,-3 0-5 0,-1 1-10 16,0-1-10-16,-2 1-18 0,0-1-22 0,0 0-30 15,-2 1-37-15,-1 1-64 0,1 0-99 0,-4-1-167 16,0 2-64-16,-2 0-414 0</inkml:trace>
  <inkml:trace contextRef="#ctx0" brushRef="#br0" timeOffset="57382.34">24132 9806 1228 0,'0'0'177'0,"0"0"18"0,0 0-2 0,0 0-19 16,0 0-55-16,0 0-15 0,0 0-9 15,0 0-11-15,0 0-12 0,0 0-14 0,0 0-6 16,0 0-8-16,0 0-4 0,0 0-8 0,95-90 2 15,-76 84-3-15,-4 0-3 0,3 2 1 0,0-1-6 16,0 2-2-16,-1 1-6 0,0 1-1 16,-3 1-8-16,-1 0-3 0,0 0 3 0,-6 3-5 15,-1 0 4-15,-2 3 0 0,-3 2 4 0,-1 0-3 16,0 2 7-16,-4 2-1 0,0-1-6 0,-6 3 2 16,1-1-4-16,0 0 1 0,-2 0 1 0,2 0 0 15,0 0-4-15,1-1-2 0,-2 1 1 0,3 2-2 16,-1-1 3-16,-2 0-1 0,2 0 3 15,1 3-3-15,1-1 4 0,-3 0-4 16,3 0-2-16,1-1 3 0,0 0-2 0,2-2 5 16,2-1-3-16,0-1 2 0,1-1-4 0,0 0-5 15,0 0 6-15,1 0-8 0,0 0 7 16,5-3 1-16,-2 0-4 0,3-1-2 0,-1-1-3 0,1-2 0 16,2 1 1-16,-1-3 4 0,3-1 0 0,-2 0 3 15,1 0-1-15,2 0 3 0,-1-4-3 16,-1 0-1-16,5-2 3 0,-2-1-2 0,0-1 2 15,-3-1 0-15,0 1 3 0,1 1-8 0,-2 0 9 16,-3 0-2-16,-1 0-5 0,0 1 9 0,0 1-7 16,-3 2 2-16,1 1 2 0,-1 0-1 15,-2 2-2-15,0 0 0 0,0 0-2 0,0 0-1 16,0 0 2-16,0 0-1 0,0 3 4 0,-2 3-5 16,-1-1 5-16,1 4 1 0,-3 0-5 0,0 0 3 15,3 1-4-15,-5 0 1 0,4 3 3 0,-4-2 1 16,3-1-4-16,-3 1-1 0,4 0 2 15,-1 0-3-15,0 1 4 0,0 0 1 16,0-1-1-16,2-1 0 0,0 1 0 0,-2 0 0 16,0 0-3-16,2-1 3 0,-4 2-3 0,4-1 5 15,-1 0-3-15,-3 0 3 0,4 0-2 0,-4-1-6 16,2 1 9-16,-1-1-5 0,0 2 5 0,0-3 3 16,0 0-8-16,-1-2 4 0,0 0-3 0,0-1 0 15,3 0 5-15,-2-2-1 0,1 1 3 16,-3-2 3-16,3 0-1 0,-1 0 4 0,0-1-2 15,0 0 0-15,0-1 2 0,-3 3-2 0,4-2 3 16,-4-1-2-16,5 1 1 0,-4-1-1 0,4 0-3 16,-5 0 0-16,3 0-4 0,-1-1-2 15,-2 1-2-15,-1 0 2 0,2 1-2 0,-3-2 1 16,3 1-1-16,-1 0-1 0,-2-1 3 0,4 1-2 16,0-1 1-16,-4 0-5 0,6 0 1 0,-1 1-4 15,2-1-3-15,-2 0-7 0,3 0-16 16,0 0-21-16,0 0-35 0,0 0-43 0,-1 0-58 15,3 0-84-15,0 0-139 0,0 0-188 16,0 0-762-16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0T13:30:46.4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19915 15801 391 0,'0'0'80'15,"0"0"12"-15,0 0 11 0,0 0-11 0,0 0-8 16,0 0-10-16,0 0-3 0,0 0-1 0,0 0-2 16,0 0 3-16,0 0 12 0,61-51 11 0,-43 39 4 15,-1 1 1-15,4-2-10 0,-1 0-5 16,5-1-3-16,0 1-8 0,1-1-2 0,-1 0-12 16,1 0-7-16,-2 1-8 0,3 0-4 15,-3-1-1-15,4 0-7 0,-3 0 0 0,3 1-6 16,-2-1-3-16,3 0-5 0,-4 1 1 0,0 1-4 15,0 0-2-15,-2 1-1 0,-2 0-3 0,4 2-1 16,-3-2 0-16,1 0-1 0,-2 2-4 16,2 0 0-16,1-1 1 0,0 0-1 0,-4 1 0 15,3 0 0-15,-2-2 1 0,-3 1-5 0,4-1 5 16,-1 1-3-16,-3 0-2 0,4 1 4 0,-1 0-6 16,-4 0 3-16,-1 0 1 0,-4 3-4 0,-3 2 2 15,0-1-3-15,-5 3-2 0,-3 0-5 0,0 1 0 16,1 1-5-16,-2-1-12 0,0 1-19 0,0 0-24 15,0 0-35-15,0 0-42 0,0 0-58 16,-3 0-87-16,2 1-92 0,-1 0 25 0,0 1-395 0</inkml:trace>
  <inkml:trace contextRef="#ctx0" brushRef="#br0" timeOffset="479.52">19997 16066 392 0,'0'0'-1'16,"0"0"20"-16,0 0 50 0,0 0 31 0,0 0 9 16,0 0 0-16,0 0 7 0,0 0 8 0,0 0 4 15,0 0 1-15,133-117-10 0,-112 101-14 0,-1-1-12 16,2 2-13-16,2-3-6 0,0 2-7 16,-2 0-8-16,3-1-7 0,1 1-5 15,-1-2-7-15,2 2-4 0,1 0-2 0,-4 0-1 16,3 0-1-16,-4 0-5 0,4 1 1 0,-3-2-11 15,-2 3-2-15,3-2 3 0,-1 1-7 0,-3-1 1 16,3 3-1-16,-2-1-2 0,0 0-3 0,-3-1 4 16,1 2 1-16,-1-1-7 0,-3 0 6 0,3 1-7 15,-2 0-1-15,-2 2-1 0,2 0-2 16,-2-1-1-16,-1 1 2 0,0 1 2 0,-1 0-5 16,1 0-2-16,-3-1-6 0,-1 1-14 0,1 0-20 15,-2 1-27-15,-3 3-37 0,-1-2-39 0,-3 2-37 16,0-1-51-16,-2 1-59 0,0-1-29 0,0 1 17 15,0 1-287-15</inkml:trace>
  <inkml:trace contextRef="#ctx0" brushRef="#br0" timeOffset="808.82">20819 15091 918 0,'0'0'112'15,"0"0"58"-15,0 0 37 0,0 0 10 0,0 0-15 16,0 0-77-16,0 0-61 0,0 0-39 15,0 0-16-15,0 0 15 0,0 0 17 0,0 0 11 16,0 0-1-16,28-21-11 0,-5 21-14 0,2 0-5 16,2 0-6-16,2 0-4 0,-1 3-1 0,-1 1-6 15,0 2 2-15,0 1-6 0,0 1 3 0,-1 0-4 16,0 0 1-16,-4 0 2 0,-1 0-6 16,-3 0 4-16,-1 2-2 0,-2 0-1 0,-5-1 5 15,-2 0-3-15,1 1 5 0,-5-1 3 0,-1 0 8 16,-3 2 11-16,0 0 6 0,0 1 3 15,-5 2-3-15,-5 0-8 0,2 1-6 0,-3 1-5 0,-2 2-6 16,1-1-2-16,0 0-2 0,-4 0-2 16,3 2-2-16,-2-1-1 0,0 3-3 0,-1-1-8 15,3 0-10-15,-1 1-19 0,2-2-31 0,1 2-36 16,5-1-48-16,-2-1-71 0,5 0-82 16,0-2-89-16,2-4 7 0,1-6-422 0</inkml:trace>
  <inkml:trace contextRef="#ctx0" brushRef="#br0" timeOffset="2005.48">21615 14912 393 0,'0'0'52'0,"0"0"38"0,0 0 35 15,0 0 37-15,0 0 6 0,0 0-17 0,0 0-10 16,0 0-9-16,0 0-7 0,0 0-10 15,0 0-10-15,0 0-14 0,0 0-14 0,0 0-16 16,-7-73-12-16,7 73-10 0,0 1-12 0,0 3-1 16,0 0 2-16,0 5 0 0,0 2 1 0,-1 3-6 15,-3 4-1-15,-1 2-3 0,-1 0 1 0,-1 3 4 16,2 2-6-16,-1 1 0 0,0 2-1 0,2-1-3 16,-1 2 0-16,3-1-2 0,1 1-4 0,1-2 1 15,0 0-6-15,1-1-3 0,6-2 3 16,0-1-7-16,2-3 3 0,2-4 1 0,2-1 0 15,1-3-1-15,3 0 2 0,1-3-2 0,1-2-4 16,0-1 4-16,3-3-3 0,-1-2 4 16,0-1 2-16,0 0 2 0,3-5 1 0,-2-3 1 15,1-1 4-15,-2-2-5 0,-1-2 4 0,-2 0 1 16,0-2-1-16,-3-3 1 0,-2 0-1 0,-1-3-2 16,1-1-1-16,1 0 1 0,-3-3-3 15,-1 1 1-15,-1-1-1 0,0-2-1 0,-3 0-1 16,1-2-1-16,0-1 3 0,-1-1-4 0,0 1 5 15,-2 0 0-15,-2 1 0 0,1 1 5 16,-2 3-2-16,-1 3 1 0,0 5-2 0,0 3 2 16,0 4 1-16,-1 3 4 0,-2 2 2 0,2 4 4 15,1 1-5-15,-1 0-7 0,1 0-10 0,-2 7-9 16,0 4 3-16,-3 5 2 0,1 5 7 0,-2 6 4 16,-1 4-3-16,1 2 0 0,-2 2-2 0,3 3 1 15,0 1-1-15,1 1 0 0,-1 1 3 16,3-1-6-16,-2-2-5 0,3-1-4 0,-1-4-12 15,2-2-21-15,0-5-27 0,3-5-56 0,2-2-75 16,2-4-115-16,1-3-127 0,-1-4-21 0,-2-3-482 0</inkml:trace>
  <inkml:trace contextRef="#ctx0" brushRef="#br0" timeOffset="2531.15">22415 14747 1244 0,'0'0'273'16,"0"0"-228"-16,0 0 9 0,0 0-7 0,0 0-9 16,0 0-14-16,0 0-5 0,0 0 18 15,0 0 19-15,0 0 3 0,0 0-2 0,0 0 0 16,0 0-11-16,0 0-10 0,97 22-8 0,-75-27-9 0,2 0-7 15,0 1-5-15,-3-1-8 0,0-1-8 16,0 0-12-16,-2 1-18 0,-3 1-30 0,-3-1-48 16,-5 1-53-16,1 2-61 0,-4-1-66 0,0 0-28 15,-1 1 29-15,-4 1-287 0</inkml:trace>
  <inkml:trace contextRef="#ctx0" brushRef="#br0" timeOffset="2989.04">22461 14786 1211 0,'0'0'74'0,"0"0"38"16,0 0 30-16,0 0 22 0,0 0-26 0,0 0-25 15,0 0-4-15,0 0-9 0,0 0-11 0,0 0-17 16,0 0-11-16,-24 134-5 0,23-113-9 0,0 3-7 15,0 1 2-15,-2 3-2 0,2-1-4 16,-4 1 0-16,1 1-4 0,0 1-1 0,1-1-4 16,-2 3 0-16,1-3-2 0,0 1-7 0,2-2 8 15,-1-3-7-15,0-1-4 0,0-3 3 16,2 1-5-16,1-1-2 0,-3-2 5 0,1 1-5 16,-1-2-3-16,1 0 0 0,0-1-3 15,1-2 0-15,-1 0 1 0,1-1-3 0,-2-3 0 16,3-1-1-16,0-2 2 0,0-2-4 0,3 0 0 15,1-1 2-15,0-2-2 0,2-1 0 0,0 1 5 16,2-2-1-16,0 0-5 0,2 0 6 0,1 0-5 16,0-1 2-16,0 0 5 0,3 0-1 15,0-2-4-15,-1-1-1 0,1 0 4 0,0 1-6 16,-2 0 3-16,3 0-2 0,1 0-4 0,-1 0 1 16,1-1-2-16,-1 1-4 0,2 0-2 0,0 0-5 15,-3 1-5-15,2-1-7 0,-5-1-12 16,2 2-26-16,-1-2-22 0,-2 0-32 0,-1 1-53 0,2 1-71 15,-5 0-78-15,0-1-99 0,-2 2-43 16,-1 0-555-16</inkml:trace>
  <inkml:trace contextRef="#ctx0" brushRef="#br0" timeOffset="6622.82">22808 15204 77 0,'0'0'148'16,"0"0"-71"-16,0 0 20 0,0 0 25 0,0 0 48 16,0 0 32-16,0 0 22 0,0 0 10 0,0 0-28 15,0 0-20-15,0 0-28 0,0 0-24 0,-33-35-16 16,30 29-20-16,1 2-15 0,-1-1-13 15,2-1-12-15,1 0-10 0,0-1-9 0,0 0-8 16,4-2-5-16,2-2-7 0,3 0-1 0,2 0-3 16,1-1-5-16,3 0 4 0,1 1-1 15,0 1 1-15,1-1 0 0,-2 4 0 0,-3 2-6 16,1 0-4-16,-1 4 2 0,-2 1-6 16,0 0 0-16,-1 2 2 0,-3 3-1 0,2 2 2 15,-1 2 0-15,-2 1 1 0,2 3 0 0,-2 1 1 16,-1 1-1-16,0 0 2 0,-4 4-2 0,0 0-1 15,0 0-1-15,0 1-5 0,-5 1 1 0,-3-1-6 16,-1 2 0-16,-3 0 3 0,1-2-1 0,-4 0 1 16,3 1 1-16,-3-3-2 0,0 2-3 15,0-3 2-15,1-1-3 0,2-2 1 0,1 0 3 16,-1-1-2-16,2-3 0 0,0-2 1 0,3-2 4 16,1-2 0-16,2-1 4 0,2-3 1 0,0 0-3 15,2 0-9-15,0 0-8 0,0-4-1 16,0-1-1-16,0 0 10 0,0-1 3 0,0 1 2 0,5 0 1 15,1 0 0-15,1 1-1 0,3 1 1 16,-2 2 2-16,1 1-1 0,1 0 5 0,1 1 3 16,0 4-4-16,1 0 5 0,3 0-2 0,0-1-2 15,1 1-2-15,-1 1 0 16,2-1 0-16,1-2-3 0,1 2 1 0,-1-1-1 16,-2 0-2-16,3-1 1 0,-3 2 0 0,1-2-5 15,1 1-1-15,-3-1-4 0,-3 0-11 0,1 0-11 16,-3 0-20-16,-2 1-28 0,2-1-37 0,-2-1-43 15,2 2-75-15,-3-3-82 0,3-1-76 0,-2 0 4 16,-5 0-307-16</inkml:trace>
  <inkml:trace contextRef="#ctx0" brushRef="#br0" timeOffset="7002.1">23730 15069 326 0,'0'0'511'0,"0"0"-341"0,0 0 38 0,0 0 41 16,0 0-1-16,0 0-46 0,0 0-19 0,0 0-17 16,0 0-22-16,0 0-25 0,0 0-32 15,0 0-25-15,0 0-26 0,-9 0-22 0,-1 13-9 16,-1 3-1-16,1 1-4 0,-6 3 3 0,2 1 5 16,-5 2-7-16,4 0 4 0,-2 2-5 0,-3-1-5 15,0 0 1-15,1-1-8 0,1-1-6 0,2-1-10 16,-4-1-14-16,7-3-20 0,0-2-23 0,3-3-25 15,3-1-36-15,2-3-64 0,3-1-89 16,2-4-103-16,0-1-11 0,0-2-24 0,0 0-41 16</inkml:trace>
  <inkml:trace contextRef="#ctx0" brushRef="#br0" timeOffset="7287.63">23375 15046 1481 0,'0'0'287'0,"0"0"-208"0,0 0-7 0,0 0 18 15,0 0 8-15,0 0 4 0,0 0 15 16,0 0-4-16,0 0-10 0,0 0-14 0,0 0-10 16,0 0-13-16,0 0-11 0,0 0-7 0,133 133-7 15,-113-116-9-15,1 2-2 0,0-2-10 0,2 0-7 16,-2 0-2-16,-1-1-10 0,-1 0 4 0,0-1-4 15,0-2-2-15,-1 1 0 0,-5-4-8 16,0 1-9-16,-3-2-16 0,-2-1-14 0,-1-1-31 16,-4-1-35-16,3 1-48 0,-4 0-81 0,2 0-147 15,-3-2-158-15,2-3-806 0</inkml:trace>
  <inkml:trace contextRef="#ctx0" brushRef="#br0" timeOffset="8289.2">24114 14995 251 0,'0'0'90'0,"0"0"60"0,0 0 58 0,0 0 26 15,0 0-12-15,0 0-22 0,0 0-26 16,0 0-27-16,0 0-23 0,0 0-30 0,0 0-23 0,0 0-11 15,0 0-6-15,0 0 0 0,18-26-2 16,-8 23 3-16,1 0-2 0,-1 1-3 0,3 0-2 16,0 1-6-16,3 1-5 0,0 0-6 0,1 0 0 15,3 2-9-15,-3 3-1 0,1-1-4 0,0 3-7 16,-1 1 0-16,-3 0-3 0,1 1-3 0,-4 1-1 16,-4-1 0-16,-1 0-1 0,-2 2 3 15,-4 0 3-15,0 0 3 0,-3 2-5 0,-4 1-2 16,-5 1-1-16,-1 1-6 0,-5 0 2 0,-2 0 1 15,2 0-3-15,1-1 3 0,-1 0-1 0,1-2 0 16,3-2-2-16,3-1 1 0,0-4-4 16,3 0 0-16,2-2 0 0,3-1-9 0,2-2-10 15,1-1-11-15,0 0-9 0,0 0-3 0,0 0 14 16,1 0 14-16,5 0 10 0,-1-1 14 16,4-1 2-16,1 0-2 0,3-1-1 0,2 2 0 15,-2 0-2-15,4 1-2 0,-3 0 4 0,4 1-3 16,-2 3-2-16,1 0 4 0,1 2-1 15,-2 1-2-15,-1 1 5 0,0 0-4 0,-2 0-2 16,-1 1 4-16,-2 2-4 0,-2 0 4 0,-3 0 4 16,2-1-1-16,-6 2 3 0,0 0-1 0,-1 2 2 15,0-1-1-15,-1 1 2 0,-7 0 0 0,1 1 3 16,-1-1 2-16,-2-1 3 0,-4-1 3 16,1 0-6-16,0 0 5 0,-1-1-6 0,-1-1-2 15,1 1 1-15,-2-1-2 0,1-1-3 0,-2 2-3 16,0-2 2-16,3 0-4 0,-3-2 0 0,3 0 1 15,-3-1-8-15,3-1-1 0,-1 0 1 0,3 0-2 16,0-2 0-16,2 0-3 0,-1-3-12 16,4 0-15-16,4 0-17 0,-1 0-42 0,2 0-82 15,2-2-97-15,0-2-94 0,5-3-108 16,-2 1-248-16,2 2 307 0</inkml:trace>
  <inkml:trace contextRef="#ctx0" brushRef="#br0" timeOffset="9096.84">24381 14687 1299 0,'0'0'18'15,"0"0"53"-15,0 0 0 0,0 0-11 0,0 0-13 16,0 0-24-16,0 0 4 0,0 0 15 0,0 0 12 15,0 0 7-15,0 0 2 0,0 0-4 16,0 0 3-16,69-55-3 0,-53 48-7 0,0 2-8 16,2 0-7-16,-5 1-2 0,2 0-1 0,-1-1 3 15,-1 0-3-15,0 2-5 0,0 0-6 0,-2 1-5 16,-1 1-3-16,-4 1-3 0,2 0 0 0,0 0-5 16,-3 0-1-16,1 0 4 0,1 2-6 0,1 3 1 15,-1-2 0-15,1 4-9 0,2-2 5 0,-2 1 2 16,0 0-1-16,1 1 4 0,1 0-3 15,-2 1-2-15,1 0 0 0,1 2-1 0,0 1 2 16,-1 1 2-16,-1 1 2 0,0 0 2 16,-3 5 4-16,2-1 2 0,-3 2 4 0,2 3 2 15,-2 2 2-15,1 1-2 0,-1 3-3 16,-3 0 3-16,0 2-4 0,0 5-2 0,-1-2 0 16,0 2-5-16,-1-1-1 0,1 2-1 0,-1-1 0 0,1 1-7 15,0 1 3-15,0-3 0 0,0 1-5 16,2-2 6-16,4-1-6 0,-3-1 3 0,4-3-1 15,-1 1-1-15,0-3 0 0,2 0-3 0,-2-3 1 16,2 0-1-16,0-1 5 0,-1-2-3 16,-4 0 0-16,2-3-3 0,-1 0 1 0,-3 0 2 15,2-1 0-15,-3-1 9 0,0-1-6 0,0-1 3 16,0 0 1-16,0 0 0 0,-4-1 4 0,-2 1-2 16,2-2 7-16,-4 2-4 0,-1-1 6 0,-3 0 2 15,2 0 0-15,-1-3 1 0,2-1-1 0,0-1 4 16,0 0-4-16,0-1 5 0,0-2 1 15,-1 1-1-15,-1-2 1 0,3 1 1 0,-3-1-4 16,-1-1-1-16,0 1 3 0,1-1-7 0,-2-1 2 16,0 0-1-16,-2 1-4 0,4-1 0 0,-3 0-4 15,0 0-2-15,2 0-8 0,0 0 7 16,1 1-10-16,-4 0 2 0,6-1 0 16,-1 1-11-16,0 0-9 0,3-1-19 0,-1 0-16 0,3 0-33 15,0 0-30-15,4-1-53 0,0 1-123 16,1-1-164-16,0 0-115 0,0 0-706 0</inkml:trace>
  <inkml:trace contextRef="#ctx0" brushRef="#br0" timeOffset="14165.92">20669 16568 1892 0,'0'0'42'0,"0"0"75"0,0 0 7 15,0 0-16-15,0 0-35 0,0 0-37 16,0 0-19-16,0 0 9 0,0 0 10 0,0 0 4 0,0 0-2 15,0 0-7-15,51-19-21 0,-30 16-5 16,0-2 4-16,3 1-12 0,0 0 3 0,-1 2-15 16,-3 1-22-16,1 0-19 0,-3 1-35 0,-2 0-50 15,1 0-81-15,-5 0-91 0,-2 1-123 16,-2 2-67-16,-4-2-284 0</inkml:trace>
  <inkml:trace contextRef="#ctx0" brushRef="#br0" timeOffset="14390.15">20669 16830 2170 0,'0'0'-41'0,"0"0"60"0,0 0 22 16,0 0 37-16,0 0 18 15,0 0-6-15,0 0-11 0,0 0-10 0,0 0-13 16,0 0-20-16,0 0-6 0,140 5-21 0,-110-11-3 0,0-2-2 15,1 2-18-15,0-3-13 0,-1 1-41 16,-2 1-53-16,0 0-98 0,1 0-123 0,-10 3-177 16,-6 1-591-16</inkml:trace>
  <inkml:trace contextRef="#ctx0" brushRef="#br0" timeOffset="15087.19">21253 16190 723 0,'0'0'104'0,"0"0"61"0,0 0 22 15,0 0 11-15,0 0-5 0,0 0-40 16,0 0-22-16,0 0-40 0,0 0-46 0,0 0-30 16,0 0-2-16,0 0 8 0,0 0 12 0,0 0 9 15,-2 3-5-15,18-1-6 0,0-1-5 16,2-1-6-16,4 0-5 0,-2 0-5 0,2 0-8 16,-1-1-7-16,1-1-9 0,-4 0-26 0,-1 1-34 15,-1-1-43-15,-2 2-67 0,-4-1-79 0,0 0-102 16,-4 0-33-16,-2 1-397 0</inkml:trace>
  <inkml:trace contextRef="#ctx0" brushRef="#br0" timeOffset="15647.39">21264 16188 1129 0,'0'0'231'0,"0"0"-199"16,0 0 10-16,0 0 16 0,0 0 20 16,0 0 5-16,0 0 9 0,0 0-1 0,0 0-8 15,0 0-11-15,0 0-8 0,-4 125-6 0,7-104-7 16,2 1-10-16,-1 0-8 0,0 2-8 16,0 3-10-16,-1-1 5 0,2 3-5 0,-3 0-1 15,-1 1 2-15,1 1-5 0,-2-1 3 0,0 2-3 16,0 0 2-16,0 1-5 0,0 2 0 0,-2-2 3 15,0 1-6-15,0-1 1 0,-2 1-4 16,0 0 0-16,1-1-5 0,-1 1 4 0,1-2 0 16,0 1-3-16,-2 0 3 0,3-2-2 0,0-2-5 15,-2-2-2-15,1 0 5 0,2-1-5 0,1-3 10 16,0-1 1-16,0-1-6 0,0-2 6 0,0 0-3 16,0-2 4-16,0-1 1 0,0-2 3 0,0-2-3 15,0-1 1-15,0-2 6 0,0-1-3 16,0-2 6-16,0 0-2 0,0-3 4 0,-1 1-4 15,1-2 5-15,0-1 2 0,0 0-14 0,0-1 9 16,0 0-8-16,0 0 0 0,0 0-1 16,0 0 1-16,0 0-6 0,0 0-2 0,0 0 13 15,0 0-14-15,0 0 14 0,0 0-5 0,0 0-6 16,0 0 3-16,1 0-5 0,0 0 9 0,0 0-3 16,4 0 10-16,-2 0-5 0,1 0-2 15,3 0 9-15,0 0-8 0,1 0 3 0,1 0-6 16,1-3 5-16,2-2-7 0,1 1 5 0,-1-1-1 15,1 0-21-15,1 1 2 0,2-1-19 16,-5 1-14-16,4 0-22 0,-2 0-34 0,1 0-53 16,0 0-71-16,0 0-84 0,2 2-126 0,-6 1-41 15,-2-1-426-15</inkml:trace>
  <inkml:trace contextRef="#ctx0" brushRef="#br0" timeOffset="17033.25">21352 16901 161 0,'0'0'81'0,"0"0"-70"0,0 0 5 0,0 0 4 15,0 0 3-15,0 0 0 0,0 0-2 16,0 0-12-16,0 0 2 0,0 0-7 0,0 0-6 16,0 0 2-16,0 0-8 0,0 0-4 0,68-22-11 15,-56 19-5-15,3 1-26 0,-3 0-199 0,-6 1 253 16</inkml:trace>
  <inkml:trace contextRef="#ctx0" brushRef="#br0" timeOffset="17221.18">21874 16861 218 0,'0'0'69'0,"0"0"43"0,0 0 14 15,0 0 6-15,0 0-21 0,0 0-35 0,0 0-22 16,0 0-21-16,0 0-10 0,116-5-15 16,-99 5-7-16,-3 0-8 0,3 0-12 0,-2 1-15 15,1 1-38-15,-1 1-43 0,1 0-41 0,-3 0 9 16,6 0 7-16,-8-1-133 0,-2-1 273 0</inkml:trace>
  <inkml:trace contextRef="#ctx0" brushRef="#br0" timeOffset="17398.86">22521 16852 246 0,'0'0'182'0,"0"0"33"0,0 0 16 0,0 0-16 16,0 0-38-16,0 0-37 0,0 0-46 0,0 0-44 15,0 0-23-15,0 0-23 0,0 0-2 16,0 0-11-16,0 0-15 0,0 0-31 0,36 7-50 16,-26-5-59-16,1-2-84 0,3 0-38 0,-2 0-8 15,-3 0-104-15</inkml:trace>
  <inkml:trace contextRef="#ctx0" brushRef="#br0" timeOffset="17603.39">23304 16793 147 0,'0'0'38'0,"0"0"44"0,0 0 33 15,0 0 18-15,0 0-8 0,0 0-35 0,0 0-26 16,0 0-26-16,0 0-19 0,0 0-15 16,0 0-6-16,0 0-1 0,0 0 2 0,22 11-4 15,-14-9-22-15,2 1-30 0,2-1-26 0,3 0-4 16,3 1-28-16,1-2 1 0,5-1 9 0,-4 0-95 15,-7 0 144-15</inkml:trace>
  <inkml:trace contextRef="#ctx0" brushRef="#br0" timeOffset="17731.05">23811 16770 0 0,'0'0'57'0,"0"0"35"16,0 0-12-16,0 0-12 0,0 0 7 15,0 0-7-15,0 0-4 0,0 0-19 0,0 0-20 16,0 0-43-16,0 0-56 0,0 0-18 0,0 0-9 15,0 0 11-15,-8-25-109 0</inkml:trace>
  <inkml:trace contextRef="#ctx0" brushRef="#br0" timeOffset="18930.46">23730 16223 192 0,'0'0'152'0,"0"0"6"0,0 0 26 0,0 0-7 16,0 0-9-16,0 0-25 0,0 0-22 0,0 0-26 15,0 0-29-15,0 0-32 0,0 0-16 16,0 0-15-16,0 0-6 0,-7-7 7 0,11 10 7 16,0 1 10-16,1-1 4 0,3 1 9 0,3 0 0 0,0 0 6 15,2 1 0-15,0-1-5 0,2-1-6 16,1 2 0-16,-1-1-3 0,0 1-4 0,-1 0 9 16,1-1-6-16,-2 0 1 0,4-1-4 0,-5 0-9 15,0-1-3-15,0-1-3 0,-2 0 0 0,-1 0-3 16,-1 1 1-16,-1-2-1 0,-3 1-2 15,2 0 1-15,-3-1 0 0,2 1-2 0,-2-1-2 16,-1 1 3-16,0-1-4 0,2 1 1 16,0 1 4-16,-2 0-6 0,1-1 4 0,1 1-3 15,-3 0 3-15,0 0-1 0,1 2 8 0,1 1 2 16,-1 0-4-16,-1 1 9 0,0 2-4 16,-1 1 1-16,0 0 1 0,1 2-4 0,-1 1-3 15,0 0 3-15,0 3 4 0,0 1 4 0,0-1 2 16,0 3-5-16,0 0-1 0,0 0-5 0,-1 3 3 15,1 1 1-15,-2 0-6 0,-1 2 5 0,1 0-5 16,0 2-2-16,1 0 1 0,1 1-1 16,0 0-5-16,-1 0 0 0,1 1 5 0,0-2-6 15,-2-3 4-15,2-3-2 0,-2 1-1 0,2-1-2 16,0 0 5-16,-1 1 2 0,1 0-7 0,-2-3 8 16,2-1-7-16,0-1 0 0,0-2 2 0,0 0-2 15,-1 1 1-15,0-1 1 0,1 0 5 0,0-1-4 16,0-2 3-16,0 1 1 0,0-2-5 15,0-1 2-15,0 1 3 0,0-1-6 0,0 0-6 16,0-2 11-16,0 0-12 0,0 0 9 0,0 0 9 16,0 0-8-16,0 0 5 0,0 0-3 15,0 0 3-15,0-1-5 0,0 1 4 0,0 1 0 16,1-1-8-16,0 0 6 0,-1 1-6 0,2-3 5 16,-2 1 0-16,0 0 3 0,1-1-3 0,-1 1-2 15,0-1 8-15,0 1-8 0,0-2 5 16,0 2-3-16,0-1 2 0,0-1-3 0,0 1 3 15,0-1 1-15,0-2-9 0,0 0 7 0,0-1-6 16,0 1 2-16,0-1 3 0,0 0-3 16,0-1-1-16,0 0-3 0,0 0 4 0,0 0 1 15,0 0 12-15,0 0 4 0,0 1 10 0,0-1 0 16,0 1 2-16,0-1 0 0,0 0-12 0,0 1 3 16,0 0-7-16,0-1 0 0,0 3 2 0,0-2 0 15,0 0-6-15,0-1 3 0,0 0 14 0,0 0-5 16,0 0 17-16,0 0-3 0,0 0-4 0,0 0 1 15,-1 0-2-15,1 0 6 16,-2 0-15-16,0-1 5 0,1 1-18 0,-3-1-8 0,-1 1 7 16,0 0-9-16,-1 0 12 0,0-1-4 15,0-1 6-15,-1 2-4 0,-3 0 0 16,4 0 0-16,0-1-8 0,-2 1 11 0,2-1-5 0,-1 1 4 16,-2 0-11-16,2 0 4 0,2 0-10 0,-4 0 0 15,0 0 11-15,3 0-11 0,-3 1 12 16,1 0-5-16,0 1 4 0,-1-1-4 0,1 0 2 15,0 1-1-15,1 2-9 0,-1-2 8 0,-1 0-7 16,1 1 6-16,2 0 1 0,-2-1-2 0,0 0-6 16,1 1-9-16,2-2 5 0,1 0-22 15,-1 0-6-15,3 0-22 0,-3 0-30 0,1-1-37 16,0 0-38-16,-1 0-70 0,3 0-131 0,0 0-183 16,0 0-721-16</inkml:trace>
  <inkml:trace contextRef="#ctx0" brushRef="#br0" timeOffset="19417.2">23783 16920 836 0,'0'0'148'0,"0"0"-102"0,0 0-2 15,0 0-10-15,0 0-5 0,0 0 15 0,0 0-2 16,0 0 19-16,0 0 11 0,0 0-15 0,0 0-9 16,0 0-22-16,0 0-7 0,0 0-13 0,69-2-8 15,-59 1-22-15,0 0-63 0,0 0-104 16,-1-1-130-16,-5 2-337 0,0 0 429 0</inkml:trace>
  <inkml:trace contextRef="#ctx0" brushRef="#br0" timeOffset="27264.48">16670 15585 103 0,'0'0'50'0,"0"0"-2"16,0 0 4-16,0 0 10 0,0 0 15 0,0 0 11 15,0 0 8-15,0 0 1 0,0 0-10 16,0 0-1-16,0 0-6 0,0 0-10 0,-8-30-12 16,8 25-10-16,0-1-5 0,0-1 3 0,0 0 8 15,0-1 2-15,0-2 4 0,0 2-3 16,0-1-4-16,0 0-1 0,-1 0-3 0,-3 1 1 16,0-2-2-16,-2 2-1 0,-1 1-6 0,0 0-10 15,-5-1-13-15,2 1-8 0,-3 0-2 16,1-1-4-16,-3 1 4 0,-1 1-4 0,-4-1-2 15,0 2 0-15,0-2-2 0,-3 1-1 0,-1 0 2 16,0 0 3-16,-4 0-1 0,4 2 5 0,-4-1 2 16,4 0 2-16,-2 2 3 0,1 0 5 0,-2 1 2 15,1-3-3-15,0 3-2 0,0-1-4 0,2 1 2 16,-1 2 6-16,0 0 7 0,3 0-3 0,0 0-3 16,2 2-2-16,0 2-8 0,0 0 2 15,3 1-4-15,2 0-6 0,3 0-1 0,1 0-6 16,1-2-3-16,3 2-7 0,-1-1-9 0,4 1-10 15,-2 0-16-15,5 1-17 0,-2-1-20 16,2 1-38-16,0 1-39 0,1-2-55 16,0 0-71-16,2 0-11 0,1-3-12 0,0 0-177 0</inkml:trace>
  <inkml:trace contextRef="#ctx0" brushRef="#br0" timeOffset="27618.68">16017 15108 1074 0,'0'0'-48'0,"0"0"75"0,0 0 17 0,0 0 8 16,0 0 11-16,0 0-4 0,0 0-7 0,0 0-11 15,0 0-6-15,0 0-1 0,0 0-2 16,0 0 6-16,-122 24 6 0,111-6 6 0,-2 1-3 15,1 7 0-15,0-1-5 0,2 2-9 0,-1 0 0 16,1 0-6-16,3-2-3 0,-2 3-5 16,2-4-6-16,3 1-2 0,-1-1-7 0,3 0 0 15,-1 1-5-15,2-3-2 0,2 0-1 0,-1-1-1 16,3-2-5-16,0-2-1 0,5-2-4 16,-1-1-8-16,4-4-4 0,2-2-6 0,0-1-6 15,4-4-6-15,3-3 2 0,1 0 1 0,5-1-9 16,0-6-6-16,3-1-36 0,-2-4-57 0,2 0-68 15,-1 0-47-15,-8 2-114 0,-5 4-8 0</inkml:trace>
  <inkml:trace contextRef="#ctx0" brushRef="#br0" timeOffset="29406.96">14718 15226 658 0,'0'0'6'16,"0"0"29"-16,0 0 32 0,0 0 34 16,0 0 24-16,0 0 4 0,0 0 6 0,0 0-1 15,0 0-4-15,0 0-9 0,0 0-19 0,0 0-15 16,-47-79-21-16,47 79-17 0,0 0-19 15,0 0-16-15,0 0-13 0,0 3-4 0,0 5 1 16,0 4 0-16,0 5 9 0,1 3-3 0,3 1-2 16,0 0 1-16,2-1-3 0,-1-2 1 0,6-1 0 15,-2-1-1-15,1-1-2 0,2-2 2 0,-1-3-2 16,1 0-3-16,1-2 1 0,0-4-2 0,1-1 3 16,0-3 3-16,1 1 4 0,-1-7 3 0,2-4 3 15,-2-3 3-15,3-5-5 0,-3-1 0 16,2-4-3-16,-3-3 3 0,-3-3-2 0,1-3 4 15,-3-2-1-15,0-2-5 0,-2 0 5 0,2-5-5 16,-5-2 0-16,1-5-1 0,0 0-4 16,-2-2 0-16,2-2-1 0,-2 5 3 0,0 3 3 15,-1 5-1-15,-1 6 3 0,0 7 3 0,-1 7 1 16,-4 4 10-16,0 7 6 0,-1 5 1 16,-1 3-6-16,-1 2-17 0,0 10-11 0,-1 6-4 15,-1 5 1-15,1 7 7 0,0 4 2 0,1 5 3 16,1 1 0-16,6 0 0 0,1 0 1 0,0-3-2 15,3 2-1-15,7-4 2 0,-1-2-2 16,5 0-2-16,-2-4 0 0,2-3-2 0,2-2 1 16,0-3-2-16,2-4-2 0,-2-2 0 0,0-2-1 0,1-4-2 15,0-3 0-15,1-3 1 0,-1-2 0 16,1-1 4-16,-1-5 6 0,0-6 2 0,1-3 1 16,-2-3-2-16,0-4-1 0,-4-2-2 0,-1-1-2 15,0-1 6-15,0-2-5 0,-5 2 5 16,-2 0 0-16,-3 3 1 0,-1 1 2 0,0 2 1 15,-4 2 2-15,-1 1-2 0,-1 5 4 0,-3 2-1 16,0 4 0-16,1 2-2 0,-1 3-6 16,0 0-6-16,-2 5-4 0,-2 4 0 0,0 4 0 15,0 2 4-15,2 3 2 0,0 0 1 0,2 1 2 16,2 3-1-16,-1 0 1 0,5 0-4 0,1 0 4 16,1-2-1-16,1 0-4 0,0-3 4 15,6-1-6-15,2-1 1 0,0-2-1 0,3-3-2 16,0-2-2-16,0-2-1 0,-1-1-1 0,5-4-1 15,-4-1 4-15,1 0 5 0,0-6 4 16,-1-3 2-16,0-1 2 0,0-4 0 0,-2-2-2 16,3-2 1-16,-3 0-3 0,-1-3 2 0,0 0 1 0,-3-2 2 15,0 0 0-15,-1 1-1 0,-1 0 2 16,-1 1-5-16,-1 2 4 0,1 3 2 0,-2 2-6 16,0 5 1-16,0 3 0 0,0 2-6 0,0 3 4 15,0 1-4-15,0 0-12 0,0 0 3 0,1 5 2 16,-1 4 5-16,2 4 11 0,1 3-1 15,2 1 0-15,-3 0-3 0,3 1 0 0,-1 0 3 16,2-1-4-16,1-1-2 0,1 0 1 0,1-2-9 16,1-1 5-16,-2-3 2 0,1-2-2 15,0-2 6-15,-2-1-6 0,2-3-2 0,-1-1 2 16,-2-1 2-16,0 0 10 0,0-5 4 0,2-2 3 16,-3-2-1-16,2-4-6 0,-2-1-1 0,3-2-3 15,-3-1-2-15,1 0 1 0,-1-1 0 16,0 0-2-16,2 1 3 0,1 1-1 0,-1 1-3 15,1 1 0-15,-2 1 1 0,1 3-1 0,1 4 0 16,-1 1 1-16,0 3-1 0,4 0-3 16,-4 2 0-16,2 0-4 0,1 2-3 0,-1 2 6 15,-1 2 1-15,0 0 1 0,2 0 6 0,-3 3-3 16,1 0-2-16,-1 0 0 0,-2 0 0 0,-1 1 2 16,0-2 3-16,-3 3 1 0,-1-2 2 0,0 0 1 15,-1 1 1-15,-6 0-2 0,1-1-1 0,-1 0 0 16,0 0 0-16,1-2-2 0,0 0 5 15,0-3-4-15,3-1-10 0,2-1-5 0,0-2-15 16,1 0-9-16,0 0-1 0,0-3 8 0,4-3 8 16,2-1 10-16,0-1 5 0,3-1-2 0,-1 0-1 15,5 0 2-15,-1-2-5 0,2 2 2 16,-2-1-1-16,1-1-2 0,2 3 2 16,-1-1 3-16,2 0 2 0,-3 1 3 0,4-3 3 0,-2 2-2 15,2-2 3-15,1 1 3 0,2-2 3 16,1 2 0-16,0-2 11 0,-2 0 0 0,-2 2-2 15,-2 1 2-15,-4 1-5 0,-1 1-1 0,-1 1 0 16,-6 3 1-16,1 2 10 0,-2-1 26 0,-2 1 12 16,0 1-2-16,-3 0-13 0,-2 0-28 15,-3 3-16-15,0 2-3 0,-5 2 2 0,1 4-2 16,-2-1 2-16,0 2-1 0,1 1 0 0,-1 1-5 16,-1 1-2-16,4 1 1 0,1 1-4 0,0 0 6 15,2-1 3-15,5-1-5 0,-1-3 3 0,1 0-6 16,3-2-8-16,0-1-1 0,3-3-7 0,1 0 0 15,2-3 2-15,1-2 5 0,1-1 0 16,2 0 7-16,-1-2 4 0,2-5 4 0,-1-2 2 16,1-1 0-16,1-3 1 0,0-2-4 0,-1 1 4 15,-1 0-3-15,-2 0-1 0,1 1 3 0,0-1-1 16,-1 4 6-16,-1 2 1 16,-2 1 1-16,5 1 0 0,-5 3-2 0,0 1-1 0,0 2 2 15,-1 0 1-15,4 0 1 0,-3 5 3 16,3 1-2-16,-1 1 3 0,-1 1 0 0,3 3-2 15,0-2 0-15,1 2-6 0,1-2-3 0,0-1-4 16,0-1-4-16,3-1-6 0,-1-2-11 0,0-2-16 16,1 1-39-16,1-1-24 0,1-1-62 0,-2-1-170 15,-5 0-580-15</inkml:trace>
  <inkml:trace contextRef="#ctx0" brushRef="#br0" timeOffset="31739.95">16495 14859 322 0,'0'0'29'16,"0"0"27"-16,0 0 41 0,0 0 34 0,0 0 15 15,0 0-14-15,0 0-31 0,0 0-17 16,0 0-12-16,0 0-4 0,0 0 4 0,0 0 10 16,-4 5 10-16,4-5 22 0,3-2 20 0,-2 0 1 15,3-3-8-15,1 0-28 0,-2-2-25 16,5-2-21-16,-3 0-10 0,0-1-8 0,3-1-6 15,-4-1-2-15,5 0-5 0,-4 0-2 0,0 1-5 16,0-1 1-16,-1-1-3 0,2-1-4 0,-1 1 2 16,0 1-5-16,0-2-1 0,-1 1-2 15,0 1-2-15,-1-1 1 0,2 1-1 16,-3 0 0-16,1 2 0 0,-2-1 1 0,2 4 0 0,-2 1 3 16,1 0-2-16,-2 2 0 0,0 3-1 15,1 0-3-15,-1 1 5 0,0 0-5 0,0 0-1 16,0 0-4-16,0 0-9 0,0 0-7 0,0 1 1 15,1 3 9-15,0 3 5 0,1-1 14 16,1 5 3-16,1 0 0 0,-1 4 0 0,3 2 0 16,-1 1-1-16,2 3-1 0,-2 1 2 0,0 4-5 0,2-1 0 15,-2 2-3-15,1 0 0 0,-3 0-2 16,2 2-3-16,-2-3 1 0,-1 1-6 0,-1-4 3 16,2 1 0-16,0-3-3 0,-1-3-1 0,1-1-10 15,1-2-13-15,-1-4-20 0,-2 0-20 0,1-3-33 16,0-2-32-16,-1-3-42 0,0 1-69 15,-1-2-74-15,2-1-34 0,-2 0 26 0,0-1-280 0</inkml:trace>
  <inkml:trace contextRef="#ctx0" brushRef="#br0" timeOffset="31971.33">16576 15067 1490 0,'0'0'128'0,"0"0"-68"0,0 0-3 0,0 0 3 16,0 0 3-16,0 0-10 0,0 0 5 16,0 0 14-16,0 0-6 0,0 0-3 0,0 0-2 15,0 0-6-15,0 0-7 0,0 0-9 0,102 10-9 16,-80-14-11-16,0-2-4 0,-1-1-9 0,0 0-4 16,-1 1-3-16,3 0-9 0,-2-1-3 0,-2 1-19 15,2-1-27-15,-1 2-38 0,-3 0-49 0,2 1-68 16,-2 1-93-16,1 1-96 0,-7 1-7 0,-4 1-343 15</inkml:trace>
  <inkml:trace contextRef="#ctx0" brushRef="#br0" timeOffset="33405.69">17903 17574 139 0,'0'0'36'0,"0"0"17"0,0 0 32 16,0 0 15-16,0 0 7 0,0 0-10 0,0 0-20 15,0 0-19-15,0 0-13 0,0 0 5 0,0 0-1 16,0 0 18-16,-15 2 1 0,15 2-1 0,0 0 2 16,0 4 3-16,0 3 5 0,0 1-5 15,0-1 2-15,1 1-19 0,3 2-8 0,-3 0-12 16,3 1-5-16,3 0-12 0,-3 1-9 0,3 1 7 16,0-2-16-16,-2 0 12 0,4 2-5 15,-1-3-9-15,1-2 2 0,-2 1-12 0,2-1 3 16,0 1-6-16,0-3 1 0,2-1-14 0,-2-2-18 15,0 0-12-15,1 0-35 0,-4-2-17 16,0-2-20-16,2 0-8 0,-5-1-4 0,5-2 4 16,-6 0-6-16,0 0-14 0,2 0 20 0,-2 0 10 15,-1-2-60-15,-1 2 188 0</inkml:trace>
  <inkml:trace contextRef="#ctx0" brushRef="#br0" timeOffset="33691.94">17866 17878 612 0,'0'0'-12'0,"0"0"5"0,0 0 27 0,0 0 55 16,0 0 18-16,0 0-3 0,0 0-21 15,0 0-11-15,0 0-6 0,0 0-7 0,0 0 8 16,0 0-4-16,0 0 8 0,111 49-11 0,-98-49-4 15,4 0 6-15,-3-2-8 0,3-1 0 0,-5-2-8 16,5 0 0-16,-5 1-13 0,0-2 7 0,-1 1-12 16,-2 0-9-16,1-1 2 0,-4 1-10 0,-3 1 4 15,3-1-12-15,-2 0-9 0,-2 2-26 16,3-2-24-16,-4 2-36 0,1-1-42 0,-1 1-49 16,0 0-61-16,4-2 5 0,-4 2-241 0,1 1 494 0</inkml:trace>
  <inkml:trace contextRef="#ctx0" brushRef="#br0" timeOffset="34573.25">17826 18154 202 0,'0'0'29'0,"0"0"10"0,0 0 39 0,0 0 4 15,0 0 3-15,0 0 20 0,0 0-22 16,0 0 12-16,0 0-9 0,0 0-3 0,0 0-8 16,0 0 1-16,0 0-2 0,0 0-19 0,-43 31 10 15,40-23-22-15,0 0 6 0,2 3-23 0,-1-1 10 16,2 2-27-16,0 1-22 0,0-1 24 0,0 2-26 15,0-2 12-15,4 1 5 0,2-1 16 0,-1 1-21 16,1-2 21-16,2-1-8 0,2 0-29 16,0-1 20-16,1-3-21 0,2 1 17 0,2-1-16 15,0-1 17-15,-1-1-12 0,2 1-6 16,-2-2 24-16,3 0-24 0,-2-1 13 16,0 0-6-16,-1-2 6 0,2 0 6 0,-5 0 16 15,5 0-1-15,-4-2-24 0,-1-3 12 0,1 0-11 16,0-4 23-16,3-1 1 0,-3 0 9 0,0-4-15 15,-1 0-17-15,0-3 29 0,-1 0-24 0,4-3 18 16,-4-1 11-16,-2 0-10 0,4-4 3 0,-5 1 4 16,1 1-7-16,2-1-18 0,-2-1 15 0,-2 2-13 15,0-1 6-15,2 0 2 0,-5 2 2 16,2 3-8-16,-2 1-2 0,-2 1 33 0,0 5-12 16,-1 2 35-16,-1 3-6 0,1 1-13 0,0 2-6 15,-1 3-4-15,-5 1-2 0,3 0-31 0,-6 0 18 16,5 5-23-16,-3 3 7 0,-1 1 12 0,2 2-3 15,-3 3-3-15,1 3-8 0,-1 1 16 16,2 1-18-16,1 2 12 0,-1 2 0 0,4 0-8 16,-1 3 0-16,0 0 10 0,4 2-16 0,-1-1-7 15,1 1 20-15,0-1-34 0,0-1 15 16,2-3-6-16,4-2-45 0,-2-3-33 0,4-3-64 16,1-4-28-16,0-1-51 0,1-3-19 15,2-5-3-15,-2 0 6 0,-6-2 20 0</inkml:trace>
  <inkml:trace contextRef="#ctx0" brushRef="#br0" timeOffset="35622.61">18425 18198 233 0,'0'0'117'0,"0"0"3"0,0 0 25 15,0 0 8-15,0 0-18 0,0 0-54 0,0 0 3 16,0 0-34-16,0 0-12 0,0 0-7 0,0 0-10 15,0 0-1-15,0 0-14 0,-65 38 33 0,56-25-20 16,1-1 22-16,-1 1 6 0,0 0-23 16,5-2 0-16,-2 0-10 0,3 0-9 0,-3-1-21 15,4-2 16-15,2-1-15 0,-1-1-5 0,1-1 7 16,0-2-10-16,0 0-13 0,1-2 2 16,1-1 24-16,3 0-12 0,-2-1 29 0,3-4 2 15,-2-2-15-15,4 0 8 0,-4 0-9 0,3 0 4 16,0 0-21-16,-3 1 29 0,1 0-29 15,0 3 6-15,-4 1 22 0,4 1-35 0,-4 0 15 16,1 1-15-16,-1 0 12 0,0 0 2 0,0 0 17 16,3 2 17-16,-2 1-28 0,0 1 22 0,-1-1-12 15,4 3-3-15,0-1-5 0,-3 0 9 0,3 1-17 16,-2 0 5-16,2 0 29 0,-2 0-24 16,-1-1 20-16,3 0-7 0,-1 0-2 0,-2-1-20 15,3-1 25-15,-2 0-3 0,-1-1-18 0,3-2 42 16,-2 0-15-16,0 0 16 0,2 0 2 0,-1-5 10 15,1 0-26-15,-1-4 2 0,2 1 18 16,-1-3-27-16,0 1 16 0,1-2-20 0,0 0 2 16,-2 1-4-16,3 1 17 0,-3 0 17 0,4 1-24 15,-2 1 21-15,-2 1-26 0,2 1-8 16,-2 4-5-16,2-2 1 0,0 3-11 0,0 0 0 16,-1 1 31-16,2 0-27 0,0 0 23 0,-2 1-7 15,2 2-15-15,-3 1 7 0,3 0 5 16,1 1 11-16,-4 0-14 0,-1 1 15 0,3 1-12 0,-5 1-5 15,1 0 3-15,-1 2 3 0,-1-2-12 16,0 2 8-16,0-1 17 0,-1 0-10 0,-2 2 12 16,-3-2-21-16,3-1-4 0,-5 2-6 0,4-3 13 15,-4 0 22-15,4-2-25 0,-2-1 30 0,1-1-33 16,-1-1-7-16,3-2 17 0,-2 0-24 0,3 0 5 16,0 0 8-16,0-2-3 0,-1-2-19 15,2 0 8-15,1 0-12 0,0-1 0 0,0 0 14 16,4 0 8-16,-1 0 6 0,0 1-9 0,4 0 19 15,0-1-11-15,-2-1-13 0,3 2 14 16,0-2-10-16,-2 0-4 0,3-1 10 0,0 0 17 16,0 0-15-16,-1-1 24 0,2 0-1 0,-1 0-24 15,-3-1 21-15,4 1-19 0,-1-2 6 16,-1 2 0-16,1 1 8 0,-4 0-13 0,3 0 4 16,-2 1 4-16,-2 0-11 0,2 3 7 0,-3 0-5 15,0 2 21-15,-2 0-11 0,0 1 21 0,-1 0 4 16,0 0-24-16,0 2 10 0,0 4-10 15,-2 1-2-15,-2 2 14 0,-3 2-3 0,2 2-15 16,-2 1-7-16,0 0 2 0,2 2-8 0,-2-1 12 16,0 0 3-16,4-1-5 0,0 1-7 0,-2-1 16 15,4-2-11-15,-1 1-11 0,2-1 31 0,0-2-28 16,0-1 5-16,0-1-3 0,2-2 4 0,3-3-14 16,-2 0 28-16,-1-2 15 0,4-1-23 15,-3 0 34-15,2-6-20 0,-1-2 2 0,0-1-7 16,2-2 7-16,1 0-9 0,-3-3-7 0,2 0 27 15,-2 0-20-15,0 1 14 0,2-1 1 0,-3 2 1 16,2 1 2-16,-3 2 27 0,-1 3 30 16,1 1-12-16,1 2 20 0,-3 2-23 0,0 0-22 15,0 1-17-15,0 0-9 0,0 3-12 0,0 2-20 16,0 0 30-16,-3 3-20 0,1 1 4 16,2 2 3-16,-2 2-4 0,1-2-11 0,1 0 24 15,0 1 3-15,0 1-24 0,0-3 24 0,0 2-21 16,0-3-22-16,2 1-10 0,0-2-46 0,3 0-54 15,-1 0-62-15,3-2-16 0,-2 0 6 16,4-1-41-16,0-3-38 0,-2 0-328 0</inkml:trace>
  <inkml:trace contextRef="#ctx0" brushRef="#br0" timeOffset="36656.51">19027 18444 243 0,'0'0'150'0,"0"0"30"0,0 0 30 0,0 0-26 16,0 0 7-16,0 0-32 0,0 0 1 0,0 0-30 15,0 0-9-15,0 0-24 0,0 0-45 0,0 0-1 16,0 0-19-16,0 0 11 0,-43 10-10 15,43-15 0-15,6-2-9 0,-2 0 0 0,6-2 18 16,-2 0 4-16,2-2-6 0,1 1-16 0,1 1 16 16,-1-2-32-16,5 2 28 0,-3 1-8 15,-1 0-32-15,3 2 25 0,-4 3-21 0,1-1 19 16,-1 4-8-16,-2 0 15 0,1 0-26 0,-2 6-2 16,-3 1 21-16,3 2-24 0,-1 1 24 15,-2 3-9-15,0 1 4 0,-3 1-13 0,0-4 15 16,-2-3-13-16,1 4-22 0,-1-5 34 0,0 0-34 15,0 10 14-15,0-8-2 0,-2 6-3 0,0 0-10 16,-4-2-12-16,4 1 36 0,-5 0-43 0,2-1 37 16,-2 3-1-16,2-2-29 0,-3 2 21 0,0 0-13 15,-1-1 5-15,1-1-15 0,1 0 17 16,-2-1-18-16,3-7 9 0,-4 6 2 0,6-5-1 16,-4 0 7-16,4 0-17 0,-4-4 33 0,1 3-20 15,-2-2 25-15,3 0 12 0,-1-4-19 16,0 0 23-16,3 0-16 0,-4 0-3 0,8 0-32 0,0 0 18 15,0 0-23-15,0 0 14 0,0 0 42 16,0 0-18-16,0 0 15 0,0 0-14 0,0 0 8 16,0 0-16-16,0 0 24 0,0 0 6 0,1-1-17 15,8-5 18-15,-3 2-8 0,9 1 3 16,-6 3-9-16,4 1 12 0,4 3-25 16,-6-1 7-16,5 1 20 0,-3 1-18 0,0-2 19 15,2 2-24-15,-1-1 1 0,-1 0-22 0,3 0 20 16,-4 1 14-16,3-2-32 0,-3 1 38 0,0 0-40 15,-8-3 6-15,12 3 8 0,-9-3-8 0,-2 0 3 16,12 2-12-16,-13-3 11 0,3 0-28 0,-2 1-13 16,-5-1-37-16,7 0-44 0,1 0-68 15,-3-3-70-15,3 2-70 0,-8 1-95 0,0 0-161 0</inkml:trace>
  <inkml:trace contextRef="#ctx0" brushRef="#br0" timeOffset="58404.47">18181 16976 0 0,'0'0'0'0,"0"0"0"0,0 0 0 15,0 0 39-15,0 0 15 0,0 0-9 0,0 0-10 16,0 0-7-16,0 0 4 0,0 0-2 0,0 0 12 15,-8-18 18-15,8 17 8 0,-2 0 27 0,2 0 7 16,0 0 8-16,-1 1-1 0,0-2-8 0,1 2 1 16,-1 0-11-16,1-1-7 0,0 1-1 15,0 0-5-15,-1-1-7 0,1 0 3 0,0 0-11 16,-2 0-7-16,2-2 6 0,-2 2 8 16,1 0-7-16,0 0-2 0,0 0-2 0,0-2-12 15,0 2-1-15,0 0-2 0,-1 0-2 0,0 1-1 16,2-1 2-16,0 1-1 0,0-1-8 0,0 1 0 15,0 0-12-15,0 0-2 0,0 0-2 0,0 0-7 16,0 0-1-16,0 0-6 0,0 0 1 0,0 0-5 16,0 0-5-16,0 0-3 0,0 0-11 15,0 2 3-15,0 1 9 0,0 2 4 0,0 2 6 16,2 0 5-16,1 2-9 0,-1 2 2 0,-1-1 3 16,0 2-1-16,2 1 0 0,0 1-5 15,-1 1 5-15,-1 0-5 0,-1 0 3 0,4 0 4 16,0-1-4-16,-3-1 2 0,0 2-2 0,0-1-2 15,0 0-4-15,0-2 8 0,2 2-6 0,-2 0 2 16,0 2 5-16,1-3-9 0,-2 0 4 0,0-1-4 16,0 0 8-16,0-3-3 0,0 0 6 15,0-2 4-15,0 0-12 0,0-1 5 0,0 0-6 16,0-2 3-16,0 2-3 0,0-2 6 0,0 0 4 16,-1 0-9-16,1-2 8 0,-1 2-6 15,1-3-4-15,-1-1 4 0,1 0 0 0,0 0 0 16,0 0 8-16,0 0 1 0,0 0-7 0,0 0 5 15,0 0-3-15,0 0 3 0,0 0 3 16,0 0 3-16,0 0-10 0,0 0-2 0,0-1 11 0,0 1-7 16,0-2 11-16,0 1-9 0,0 0-7 15,0-2-3-15,0-1 2 0,0 1 5 0,0-1-6 16,-1 0 10-16,1 0-9 0,0-1-1 0,-3 2 3 16,3-2-1-16,0 2-3 0,-2-1 2 0,2 1 7 15,0-1-9-15,0 0 11 0,-1 1-5 16,1-3-8-16,0 1 5 0,-1 1-2 15,1-1 5-15,0 0-4 0,0 1 6 0,0-1-10 0,0 0 3 16,0 2 8-16,0-1-7 0,0 2 5 0,0 0-6 16,0-1 5-16,0 2-4 0,0-2 6 0,0 1-2 15,-1-3-6-15,1 2 3 0,0 1-4 16,-1-2 8-16,-2 2-4 0,1-2 3 16,0 1-3-16,2-1-3 0,0-2 8 0,0 2-9 15,0-1 2-15,-1 3-1 0,1-1 2 0,0 2-1 16,0 0 11-16,0 0-2 0,0 0-10 0,-1-1 9 15,1 2-11-15,0-1 7 0,0 1-2 0,0 0 0 16,0 0-2-16,0 0-4 0,0 0 10 0,0 0-8 16,0 0 4-16,0 0-1 0,0 0 1 0,0 0-3 15,0 0 7-15,0 0 0 0,0 0-7 16,0 0 4-16,0 0-6 0,0-1 6 0,0 1-4 16,0-1 6-16,0-1-5 0,0 1-1 0,0 0 10 15,0 1-10-15,0 0 13 0,0 0-7 16,0 0-3-16,-1 0 2 0,1 0-4 0,0 0 6 15,0 0-8-15,0 0 9 0,0 0-7 0,0 0-1 16,0 0 5-16,0 0-2 0,0 0-3 0,0 0 2 16,0 0 6-16,0 0-8 0,0 0 6 0,0 0 0 15,0 0-4-15,0 0 0 0,0 0 4 16,0 0 1-16,-1 0-8 0,1 0 11 0,0 0-8 16,0 0-3-16,0 0 7 0,0 0-4 15,0 0 1-15,0 0 2 0,0 0 4 0,0 0-5 16,0 0 7-16,0 0-4 0,0 0-5 0,0 0 5 15,0 0-2-15,0 0 2 0,0 0-7 0,0 0 8 16,0 0-11-16,0 0 3 0,0 0 7 0,-2 0-6 16,2 0 3-16,0 0 1 0,-2 0 1 0,2 0-10 15,0 0 14-15,-1 0-12 0,1 0-1 0,0 0 10 16,0 0-10-16,0 0 10 0,0 0-5 16,0 0 3-16,0 0-5 0,-1 0 5 0,1 0 0 15,0 0-9-15,0 0 7 0,0 0-9 0,0 0 8 16,0 0-5-16,-1 0 9 0,0 0-2 15,0 0-8-15,1 0 14 0,0 0-14 0,0 0 7 16,0 0 0-16,0 0 2 0,0 0-2 0,0 0 2 16,0 0 4-16,0 0-14 0,0 0 12 15,0 0-3-15,0 0-1 0,0 0 4 0,0 0 1 16,0 0-6-16,0 0 1 0,0 0 6 0,-1 0-7 16,1 0 9-16,0 0-2 0,0 0-3 0,0 0-1 15,0 0 1-15,0 0 0 0,0 0-10 16,0 0 12-16,0 0-13 0,0 0 4 0,0 0 7 15,0 0-3-15,0 0 0 0,0 0-8 0,0 0 8 16,0 0-10-16,0 0 11 0,0 0 1 0,0 0-6 16,0 0 4-16,0 0-1 0,0 0 2 0,0 0-4 15,0 0 3-15,0 0-4 0,0 0 0 0,0 0 7 16,0 0-2-16,0 0 1 0,0 0-5 16,0 0 4-16,0 0-7 0,0 0 7 0,0 0 2 15,0 0-7-15,0 0 6 0,0 0-5 0,0 0 1 16,0 0-7-16,0 0 6 0,0 0-5 0,0 0 0 15,0 0 12-15,0 0-7 0,0 0 3 16,0 0-3-16,0 0 1 0,0 0-2 0,0 0 4 16,0 0 2-16,0 0-6 0,0 0 4 0,0 0-2 15,0 0 0-15,0 0 0 0,0 0 4 16,0 0-4-16,0 0-1 0,0 0 5 0,0 0-5 16,0 0 2-16,0 0 1 0,0 0 0 0,0 0-6 15,0 0 7-15,0 0-6 0,0 0-12 16,0 0 6-16,0 0-12 0,0 0-5 0,0 0 2 15,0 0-4-15,0 0-7 0,0 0-8 0,0 0-16 16,0 0-41-16,-2 0-56 0,2 0-80 0,0 0-47 16,0 0-40-16,0 1-2 0,0 0 81 15,0 1-30-15,0-2 13 0</inkml:trace>
  <inkml:trace contextRef="#ctx0" brushRef="#br0" timeOffset="59443.2">18353 17004 0 0,'0'0'134'0,"0"0"-46"0,0 0-23 16,0 0 24-16,0 0 32 0,0 0 23 0,0 0 16 16,0 0 12-16,0 0 3 0,0 0-11 0,0 0-12 15,0 0-24-15,0 0-16 0,0 0-19 16,1-14-28-16,-1 15-24 0,0 2-27 0,-2 0-5 15,-4 2-1-15,3 1 7 0,-4 2-2 0,3-1 0 16,-5 2 5-16,0 3-8 0,0-2 6 16,2 2-8-16,-2 1-3 0,-1 1-2 0,1-1-5 15,-2 3 5-15,0-2-7 0,1 1 5 16,-4 0-3-16,3 0 1 0,-1 1 3 0,2 1-3 16,0-1 0-16,0-1-6 0,0-1 5 0,2 1-5 0,2-3 6 15,-3 2-1-15,1 0-2 0,1-1 1 16,3-2 0-16,-3-2 1 0,4-1-9 0,1-1 3 15,1-2-6-15,-1-2-5 0,2 0-3 0,0-2-8 16,0 0-6-16,0-1-4 0,0 0-2 16,0 0-5-16,0 0 2 0,0 0 4 0,2-3-1 15,0-2-6-15,1 0-25 0,1-1-35 0,1 1-44 16,-3 0-18-16,3 0-22 0,-3 1 4 0,-1 1 23 16,0-2 22-16,1 2 35 0,1-1-147 0,-3 2 255 15</inkml:trace>
  <inkml:trace contextRef="#ctx0" brushRef="#br0" timeOffset="59893.22">18078 17030 142 0,'0'0'105'16,"0"0"-37"-16,0 0 34 0,0 0 37 0,0 0 4 16,0 0-28-16,0 0-28 0,0 0-25 0,0 0-18 15,0 0 1-15,0 0 25 0,0 0 17 16,0 0 16-16,1 16 6 0,7-10-14 0,-3 1-6 15,3 2-9-15,1 0-4 0,1 1-12 16,0 1-10-16,0 1-6 0,0 0-8 0,-1-1-8 16,0 2-2-16,-3-1-6 0,3 0-11 0,0 2 9 15,0 0-12-15,0 1 4 0,-2-1 7 0,0 1-10 16,2 2 4-16,-1-1-5 0,-3 0 0 16,2 0-4-16,-4-1 1 0,4-1 2 0,-4-1-6 15,3-1 3-15,-4 1-1 0,0-3-3 0,3 3-7 16,-3-4 4-16,-1 0-9 0,1-1-1 0,0-2-2 15,1-1-13-15,0-2-20 0,-3 0-30 0,3-2-34 16,2-1-44-16,-2 0-30 0,2 0-47 0,-1-5-57 16,3-2-24-16,-4 1 10 0,-1 2-146 0</inkml:trace>
  <inkml:trace contextRef="#ctx0" brushRef="#br0" timeOffset="60369.3">18477 17222 770 0,'0'0'20'0,"0"0"46"0,0 0 65 16,0 0 33-16,0 0-8 0,0 0-25 0,0 0-38 15,0 0-34-15,0 0-6 0,0 0-17 16,0 0-6-16,0 0-9 0,0 0-6 0,-4 3-1 15,2 6 1-15,-2 3 17 0,3 2-8 0,-1 1 5 16,0 0-2-16,-2 1-5 0,3 1-2 0,1 0-2 16,0 1 0-16,0 0-13 0,0-1 1 0,0 2-8 15,1-2 2-15,4 2 2 0,-3-2 0 0,1-1-4 16,3-2-10-16,-3-3 7 0,3 0-10 16,-1-1 4-16,2-2-4 0,0-2-14 15,-2-3-6-15,4-2-12 0,-1-1-13 0,-3 0-8 16,3 0-9-16,1-1-25 0,-2-3-28 0,-2-1-42 15,2 1-60-15,-3-1-44 0,2 1 25 16,-3 1-187-16</inkml:trace>
  <inkml:trace contextRef="#ctx0" brushRef="#br0" timeOffset="60649.87">18396 17379 801 0,'0'0'187'0,"0"0"-144"0,0 0 39 0,0 0 43 16,0 0 42-16,0 0-33 0,0 0-26 0,0 0-19 15,0 0-16-15,0 0-6 0,0 0-22 16,0 0-6-16,0 0-21 0,0 0-8 0,109-53-3 15,-96 50-7-15,1 1-8 0,-2 1-15 0,0 0-9 16,-2 1-37-16,1 0-25 0,-2 0-42 0,0 0-72 16,0 0-54-16,-3 1-58 0,2 1 27 0,-5 0-28 15,2 0 92-15</inkml:trace>
  <inkml:trace contextRef="#ctx0" brushRef="#br0" timeOffset="61236.19">18696 17597 85 0,'0'0'25'0,"0"0"10"16,0 0 10-16,0 0 0 0,0 0 3 0,0 0 19 16,0 0 3-16,0 0 11 0,0 0 7 0,0 0-10 15,0 0-5-15,0 0-7 0,0 0 4 16,0 0 0-16,6-41 4 0,-2 30 7 0,-2 0-3 16,0-3-1-16,0 1-5 0,3-2-4 0,-3 2-9 15,0-1 3-15,2 1-9 0,-1 1-8 0,-2 1-2 16,1 4-10-16,-1 2 1 0,-1 3-3 15,0 2-3-15,1 0-13 0,-1 0-14 0,0 0-3 16,0 0-20-16,0 0-4 0,3 0 2 0,-2 4 12 16,1 0 14-16,-1 3 19 0,1 3 3 15,-1-1-10-15,2 4 1 0,-2 2-9 0,-1 0-2 0,1 1-6 16,-1 3 0-16,0-3-5 0,0-1-2 16,0 0 0-16,0 1-13 0,0-1-3 0,0 0-12 15,0-1-17-15,-1-2-29 0,0-1-43 0,1-3-55 16,0-1-64-16,0-1-36 0,0-1 22 0,0-1 6 15,0-2 48-15</inkml:trace>
  <inkml:trace contextRef="#ctx0" brushRef="#br0" timeOffset="63923.37">18487 16856 0 0,'0'0'4'0,"0"0"95"16,0 0-33-16,0 0-26 0,0 0-6 0,0 0 2 16,0 0 18-16,0 0 25 0,0 0 17 0,0 0 23 15,0 0 10-15,0 0 7 0,0-5 4 16,0 5 1-16,0 0-12 0,0 0-13 0,0 0-17 16,1 0-25-16,-1 0-11 0,0 1-16 0,0 1-12 15,0-1-10-15,0 0-9 0,0 2-4 0,0 2-6 16,0 1 5-16,0 1-2 0,-2 4 0 15,-1 0-5-15,-2 2 2 0,3 0-10 0,-1-1-1 16,1 1 1-16,-2-1-10 0,3-1 2 0,-1 1-12 16,1 0-9-16,0 0-16 0,0-2-18 0,-2 2-28 15,3-3-53-15,0 1-58 0,0-1-73 16,0-2 10-16,3-1 20 0,-1-2-127 0</inkml:trace>
  <inkml:trace contextRef="#ctx0" brushRef="#br0" timeOffset="70933.28">18679 15422 399 0,'0'0'74'16,"0"0"7"-16,0 0 42 0,0 0 40 15,0 0 19-15,0 0-32 0,0 0-51 0,0 0-40 16,0 0-32-16,0 0-5 0,0 0 2 0,0 0-1 15,-58 32 1-15,48-20-4 0,-1 4-3 0,0-1-1 16,0 0-3-16,0 4-5 0,0-2-1 16,-1 1-3-16,1 0-2 0,0 0-1 0,-4-1-2 15,4 2-9-15,2-2-16 0,-2 0-27 0,1-1-46 16,2-2-39-16,2-1-47 0,-1-2-31 16,5-4 25-16,1-2 26 0,0-2-289 0</inkml:trace>
  <inkml:trace contextRef="#ctx0" brushRef="#br0" timeOffset="71184.16">18412 15485 652 0,'0'0'144'0,"0"0"-79"0,0 0 16 15,0 0 38-15,0 0 46 0,0 0 3 0,0 0-14 16,0 0-15-16,0 0-21 0,0 0-13 0,0 0-15 15,0 0-14-15,0 0-15 0,0 0-15 0,75 73-13 16,-59-66-15-16,-2 3-12 0,2-2-6 16,-2 0-9-16,-2 1-9 0,2 0-25 0,-1 0-39 15,-1 2-63-15,-1-1-98 0,0-1-102 0,-1-2-39 16,-4-2-475-16</inkml:trace>
  <inkml:trace contextRef="#ctx0" brushRef="#br0" timeOffset="71526.14">18771 15527 368 0,'0'0'65'0,"0"0"39"0,0 0 32 16,0 0 25-16,0 0-20 0,0 0-27 15,0 0-21-15,0 0-32 0,0 0-11 0,0 0-4 16,0 0-1-16,0 0 13 0,0 0 5 0,0 0-9 16,-15 73 2-16,14-59-16 0,-2-2-14 0,3 2-3 15,0 0-20-15,0 0 0 0,0-2-7 16,0 0-3-16,0 0-5 0,4-3-11 0,-2 0-12 15,0-2-25-15,1 0-14 0,1-2-26 0,-1 0-21 16,-1-3-19-16,3 1-12 0,-1-3-3 16,-2 0 9-16,4 0 23 0,-1-4 21 0,0 1 10 15,-3-1-272-15</inkml:trace>
  <inkml:trace contextRef="#ctx0" brushRef="#br0" timeOffset="71748.61">18654 15685 842 0,'0'0'33'0,"0"0"-16"0,0 0 15 16,0 0 67-16,0 0 60 0,0 0 7 0,0 0-13 16,0 0-13-16,0 0-42 0,0 0-24 0,0 0-20 15,0 0-22-15,0 0-14 0,102-31-14 16,-88 27-12-16,-3-1-26 0,2 0-37 0,0 1-64 15,-2-1-100-15,2 0-90 0,-2 1 2 0,-2 1-381 16,-5 2 618-16</inkml:trace>
  <inkml:trace contextRef="#ctx0" brushRef="#br0" timeOffset="72165.92">18943 15615 1016 0,'0'0'216'16,"0"0"-130"-16,0 0-9 0,0 0 20 0,0 0 7 15,0 0-33-15,0 0-6 0,0 0-6 16,0 0-9-16,0 0-10 0,0 0-7 0,0 0-4 16,0 0-5-16,0 0-7 0,88-40-4 0,-78 37-7 15,-4 2-2-15,3 0-5 0,-2 1-4 0,-4 0 1 16,4 0-7-16,-4 0 0 0,-1 1-2 15,2 3-5-15,-2 0 5 0,-2 1-2 0,0 2 5 16,0 0 3-16,-1 2-3 0,-5 2-6 0,2-2-7 16,-3 3-4-16,-2 2-1 0,3-1 5 15,-4-1 6-15,1 2 5 0,1-1 5 0,-1-2 4 16,4 2 0-16,-1-3-5 0,2 2 0 0,0-3-6 16,3 1 1-16,1-1-2 0,0 0 2 0,0-3 3 15,0 1-1-15,4 0 12 0,1-2 1 0,-3-2-1 16,6 1 7-16,-1-3-1 0,-1-1 2 15,2 0 1-15,3 0-1 0,-2 0-5 0,2-2-4 16,-1-1-6-16,0 1-10 0,-1 1-13 0,2 0-15 16,-4 0-13-16,-2-1-25 0,2 2-31 0,-4 0-43 15,4 0-41-15,-4 0-21 0,2 0 28 0,-1-1 42 16,1 1-49-16,-3 0-39 0</inkml:trace>
  <inkml:trace contextRef="#ctx0" brushRef="#br0" timeOffset="72578.31">18871 15198 715 0,'0'0'68'15,"0"0"37"-15,0 0 27 0,0 0 29 16,0 0-8-16,0 0-52 0,0 0-16 0,0 0-9 16,0 0 6-16,0 0 7 0,0 0-26 0,0 0-12 15,0 0-11-15,0 0-12 0,-9 104-11 16,7-86-8-16,-3 0-7 0,2-1-7 0,1 1-12 16,-1-3-30-16,-2 0-58 0,4 0-72 0,-1 0-89 15,1-1-72-15,0-4 23 0,-2-3-392 0</inkml:trace>
  <inkml:trace contextRef="#ctx0" brushRef="#br0" timeOffset="74558.7">16097 16436 203 0,'0'0'63'0,"0"0"21"0,0 0 24 0,0 0 35 16,0 0 20-16,0 0-3 0,0 0-7 0,0 0-6 16,0 0-13-16,0 0-11 0,0 0-20 15,0 0-22-15,-17-65-39 0,14 69-28 0,0 2-11 16,-3 4-13-16,1 3 13 0,-1 1 3 0,-2 1 2 15,2 4-1-15,0 1 0 0,-3 0-7 0,0 2 1 16,2 1 3-16,-2-1-8 0,1 0 0 16,-1-1-12-16,-1 1-10 0,0-1-24 0,0-1-16 15,2-2-25-15,4-2-36 0,-3 0-27 0,5-4-73 16,-2-2-27-16,3-3 27 0,-2-2-277 16,3-2 504-16</inkml:trace>
  <inkml:trace contextRef="#ctx0" brushRef="#br0" timeOffset="74800.47">15795 16497 926 0,'0'0'53'0,"0"0"-27"0,0 0 26 0,0 0 58 15,0 0 57-15,0 0 16 0,0 0-22 0,0 0-25 16,0 0-25-16,0 0-36 0,0 0-18 15,120 64-27-15,-98-59-4 0,2-1-12 16,-3 2-8-16,-1-1 0 0,0 2-10 0,-4-1-1 16,2 2-8-16,-5 1-10 0,2-1-18 0,-2 1-19 15,-2 0-42-15,0 1-53 0,-1-2-57 0,-1 3-80 16,-1-1-46-16,0 0 39 0,-3-1-251 0,-1-5 505 0</inkml:trace>
  <inkml:trace contextRef="#ctx0" brushRef="#br0" timeOffset="75191.89">16292 16541 528 0,'0'0'438'0,"0"0"-355"0,0 0 29 0,0 0 4 16,0 0-1-16,0 0-27 0,0 0-39 15,0 0-8-15,0 0-8 0,0 0 3 0,0 0-8 16,0 0 3-16,0 0-1 0,0 0-8 0,-40 125 4 15,40-103-6-15,0-2-1 0,0 1-4 0,0 0-4 16,0-2-8-16,0 0-4 0,0-1-2 0,0 0-5 16,0 0 0-16,0-1-8 0,0 1-15 15,0-2-33-15,1-4-36 0,2-1-60 0,1-3-61 0,-1 0-28 16,5-4-15-16,-3 0 41 0,2-2 68 16,0-1 23-16,-3-1-77 0</inkml:trace>
  <inkml:trace contextRef="#ctx0" brushRef="#br0" timeOffset="75515.69">16131 16861 978 0,'0'0'-79'0,"0"0"41"0,0 0 17 15,0 0 83-15,0 0 25 0,0 0-33 0,0 0-18 16,0 0-10-16,0 0-7 0,0 0-3 0,0 0-11 15,0 0-7-15,134-64-17 0,-117 57-18 16,2 1-37-16,-3 1-41 0,0 0-47 0,2 0-18 16,-4 2 24-16,-1 0-43 0,-7 2-2 0</inkml:trace>
  <inkml:trace contextRef="#ctx0" brushRef="#br0" timeOffset="76191.92">16413 17010 378 0,'0'0'54'0,"0"0"11"0,0 0-2 15,0 0 0-15,0 0-6 0,0 0-1 16,0 0 4-16,0 0 16 0,0 0 15 0,0 0-1 16,0 0 3-16,0 0-5 0,0 0-6 0,0 0-4 15,66-30-7-15,-56 27-6 0,-2 0-18 0,3 1-8 16,-2 1-11-16,-1 0-12 0,1 1-2 15,-4 0 1-15,1 0-8 0,-3 0 4 0,2 3 11 16,-3 1-5-16,-1 0 9 0,0 2-2 0,0 1-5 16,-1 0 0-16,0 2-1 0,-2 0-3 0,-1 4-6 15,-4-2-1-15,0 1-5 0,-1 1 0 16,0-2-2-16,-1 2 2 0,-1-1-2 0,2-1-1 16,2-1 4-16,1-1-8 0,-1 0 2 0,1-4-6 0,1 0-8 15,3-2-13-15,0 0-20 0,1-1-18 16,0-1-26-16,0-1 4 0,0 0-6 0,0 0 16 15,1 0 27-15,3 0 11 0,-2-1 22 0,3 0 8 16,0 0 9-16,0-2 0 0,0 1 3 16,3 1-8-16,-4 0-2 0,4 1-4 0,0 0 3 15,-4 0 3-15,3 0-6 0,-2 0 10 16,1 3-7-16,-3 0 7 0,2 0 7 0,-2 0 6 16,-3 2 16-16,1-1 6 0,-1 1 11 0,0 1-2 15,0 1 11-15,0 0-7 0,-1 1-10 0,-4 1 2 16,0 0-10-16,-2 1 8 0,3 1 0 0,-4-2-1 15,2 0-7-15,0 1-5 0,-4-3 4 16,4 3-8-16,0-2 6 0,-2 1-6 0,2-2-2 16,0-1-3-16,-1 0 0 0,1-2-1 0,0 0-9 15,-2-2-3-15,1 1-7 0,1-2-5 0,-2 1-12 16,1 0-24-16,1-2-47 0,-1 0-79 0,1 0-73 16,0 0-95-16,1 0 10 0,2 0-202 0</inkml:trace>
  <inkml:trace contextRef="#ctx0" brushRef="#br0" timeOffset="76756.14">16228 16190 312 0,'0'0'52'0,"0"0"45"0,0 0 46 16,0 0 66-16,0 0 21 0,0 0-19 0,0 0-28 16,0 0-49-16,0 0-38 0,0 0-40 0,0 0-21 15,0 0-18-15,0 0-5 0,0 0 1 16,-3 39-3-16,2-27-1 0,-1-1-7 0,1 1-4 15,0 0-7-15,1-2-8 0,0 3-31 0,0-1-55 16,-1 3-66-16,1 2-100 0,0-2-56 0,0-4 23 16,0-3-275-16</inkml:trace>
  <inkml:trace contextRef="#ctx0" brushRef="#br0" timeOffset="91658.38">21888 16427 183 0,'0'0'28'0,"0"0"-2"0,0 0 2 0,0 0 0 16,0 0 14-16,0 0 31 0,0 0 29 0,0 0 17 16,0 0 7-16,0 0-17 0,0 0-15 0,0 0-9 15,11-36 2-15,-11 36 6 0,0-1 6 16,0-1-1-16,0 1-12 0,2 0-12 16,-2 0-3-16,0 0-5 0,0 0-4 0,0-2 0 0,0 1-10 15,0 1 1-15,0-1 0 0,0-1 5 16,0 2 1-16,0 0-3 0,0 0-1 0,0 0-10 15,0-1-6-15,0 1-2 0,0-1-8 0,0 1-2 16,0 0 2-16,-2 0-5 0,0 0-9 0,0 0 4 16,-2-1-10-16,1 1 4 0,-2 0 3 15,1 1-2-15,-1 0 1 0,0 0-8 0,1 0 5 16,0 0-9-16,-1 0 3 0,0 2 2 0,-1 2-8 16,-1 0 3-16,1 3-4 0,0-1 0 15,-1 1-1-15,3 1-1 0,-3 2 1 0,1 1 2 16,1 0 3-16,-2 1 3 0,2 0-1 0,0 1-7 15,1 1 3-15,-2-1-7 0,3 1 7 0,0 0 4 16,0 1-8-16,2-2 8 0,1-1-7 0,0 0-1 16,0 1 2-16,0-2-1 0,3 1 0 15,1-1 1-15,0 0 4 0,2-2-3 0,2 0 2 16,-2 0-2-16,3-1-1 0,-1 0-2 16,3 2 5-16,-2-5 2 0,1 2-4 0,1-1 4 15,-2-1-6-15,0-2 2 0,1-1 0 0,-1-1 0 16,-2-1-4-16,1 0 2 0,1 0 6 0,0 0-4 15,-2-4 10-15,1-1-5 0,0-1-4 0,0 0 2 16,0-1 1-16,-1 0 4 0,1 1-2 0,-1-2 3 16,-2 0-5-16,0 1-2 0,3 1 3 0,-3-1-1 15,0 2-3-15,0-2 7 0,-3 0 5 16,1 1-3-16,0-1 8 0,-1 0-8 0,1 2-2 16,0-2-1-16,-1 1 1 0,1-1 4 0,-2 1-2 15,2-1 4-15,-1-1-11 0,0 0 2 16,0-1 0-16,-1 0 0 0,2-2 3 0,-1-1-5 15,1 1 4-15,-3 0-4 0,2 1 6 0,0-1 0 16,-2 1-5-16,2-1 4 0,-2 1-2 16,0 1 4-16,0 0 0 0,0 1 2 0,0 1-1 15,-2 1 1-15,-1 0 1 0,2 0 2 0,-3 2-2 16,0 0-2-16,0 2 6 0,-1-1-8 0,0 0 8 16,-2-1-7-16,1 3-9 0,-1-2 3 0,-1 3-8 15,-2 0 4-15,1 0-2 0,-1 0 3 16,1 0-5-16,-2 0-2 0,3 3 3 0,0-1-5 15,0 0-2-15,0 1-3 0,3-2-1 0,0 0-11 16,1-1-19-16,2 1-19 0,-1-1-41 0,1 0-52 16,2 0-92-16,0 0-158 0,0 0-135 15,0 0-362-15,0-1 437 0</inkml:trace>
  <inkml:trace contextRef="#ctx0" brushRef="#br0" timeOffset="93100.01">21821 17308 49 0,'0'0'96'0,"0"0"-7"16,0 0 18-16,0 0 27 0,0 0 18 15,0 0 0-15,0 0-8 0,0 0-7 0,0 0-8 16,0 0 2-16,0 0-20 0,0 0-14 0,0 0-14 15,-2 1-14-15,2-1 0 0,0 0-8 0,0 0-2 16,0 0-9-16,0 0-1 0,0 0-11 16,0 0-4-16,0 0 0 0,0 0-10 0,0 0 1 15,0 0-3-15,0 0 3 0,0 0 0 16,0 0 15-16,0-3 0 0,2-1-10 0,-1 1 2 16,2-2-15-16,-2 2-1 0,1-1-4 0,0 0 7 15,0-1-7-15,1 0 5 0,0-2 8 0,2 1-9 16,-1-1 6-16,0 0-11 0,0 1 4 15,-1-2-5-15,1 0 6 0,-1 0-1 0,-1 0-2 16,3 0 4-16,-1-1-8 0,-1-1 6 0,0 2-6 16,1-1 2-16,-1 1-3 0,0-1 1 0,1 0 6 15,-1 0-10-15,-1 0 8 0,1 2-7 0,1 0 0 16,-2 1-5-16,0 0 12 0,-1 0 3 16,2 2-13-16,-1-1 10 0,0 2-14 0,0-1 2 0,0 1 4 15,0 0 3-15,0 2-4 0,0 0 0 16,-2-1 0-16,0 2-3 0,2-3 4 0,-2 3-3 15,2-1-2-15,-2 0-1 0,1 1 2 0,-1 0 1 16,0 0 0-16,2-1 1 0,-2 1-3 16,0 0 1-16,0 0 1 0,0 0-1 0,0 0-3 15,1 0 1-15,-1 0 5 0,0 0-6 16,0 0 9-16,0 0-3 0,0 0-4 0,0 0 7 16,0 0 0-16,0 0 7 0,0 0-7 0,0 0-1 15,0 0-4-15,0 0-3 0,0 0 2 0,0 1-1 16,0 1 1-16,0 2-4 0,0 1 8 0,0-1-6 15,0 2 8-15,0 1 0 0,0 2-7 16,0 1 4-16,0-1-6 0,-3 2 6 0,2 2-8 16,-3-1 10-16,4 0-11 0,-2 0 2 0,0 0 6 15,-1 1-7-15,2 0 9 0,-1-1-9 16,1-1 8-16,0 1-9 0,1 1 1 0,-1-2 7 0,1 0-10 16,0 1 9-16,0 0-2 0,0-2 2 15,0 1-4-15,0-3 3 0,0 2-2 0,0-2-5 16,0 0 7-16,0 0-4 0,0 0 3 0,0 0-3 15,0 1 4-15,0-1-6 0,0 0 10 0,-3 0-1 16,2-1-11-16,0 0 12 0,-2 0-16 0,2 0 9 16,-1 1 1-16,-1 0-3 0,1-1-2 15,0-1-7-15,2-1 7 0,-2-2-12 16,1-1-4-16,1 1-18 0,0-2-26 0,0-1-24 16,0 0-11-16,0 0-9 0,0 0-12 0,0 0-1 15,0 0-26-15,0 0-29 0,0 0-44 0,0 0-39 16,0 0-23-16,0 0-19 0,0 0 54 0,1 0-1 15,1 0 41-15</inkml:trace>
  <inkml:trace contextRef="#ctx0" brushRef="#br0" timeOffset="94826.21">21690 15680 0 0,'0'0'196'16,"0"0"-137"-16,0 0 17 0,0 0 17 0,0 0 33 16,0 0 27-16,0 0 34 0,0 0 14 0,0 0 3 15,0 0-3-15,0 0-19 0,0 0-28 16,17-36-30-16,-17 36-29 0,-2 0-38 0,-1 1-32 15,-2 2-22-15,-2 4-13 0,-1 1-4 0,-1 3 4 16,-2 1 5-16,-2 2-1 0,0 0 2 16,3 1-4-16,-1-1-6 0,0 1-4 0,-1 0-10 15,2 0-12-15,-1-2-17 0,-1 2-18 0,1-2-31 16,4-1-39-16,0-2-50 0,0-2-78 16,4-1-26-16,1-4 31 0,1 1-293 0</inkml:trace>
  <inkml:trace contextRef="#ctx0" brushRef="#br0" timeOffset="95065.38">21474 15730 948 0,'0'0'22'0,"0"0"50"0,0 0 45 16,0 0 77-16,0 0 7 0,0 0-59 0,0 0-30 15,0 0-16-15,0 0-13 0,0 0-21 0,0 0-15 16,0 0-16-16,117 92-15 0,-101-84-6 0,-4 0-10 16,3 1-7-16,-3-1-7 0,1 2-15 15,-3-1-19-15,-1 1-29 0,-1 0-30 0,0-1-45 16,-2 0-41-16,-1-1-41 0,-1 0-49 16,0-1 8-16,-2 1 45 0,2-2-274 0,-4-3 504 0</inkml:trace>
  <inkml:trace contextRef="#ctx0" brushRef="#br0" timeOffset="95322.09">21836 15813 667 0,'0'0'179'0,"0"0"-31"0,0 0-17 16,0 0-11-16,0 0-17 0,0 0-35 0,0 0 1 15,0 0-3-15,0 0-6 0,0 0-11 0,0 0-9 16,0 0-3-16,0 0-8 0,0 0-4 0,15 117-7 16,-10-103-6-16,1-2-6 0,-1-1-6 0,2 1-5 15,-1-1-7-15,0-1-6 0,-1-2-16 16,1 0-17-16,0-3-32 0,0 0-33 0,-2-1-45 16,1-1-34-16,-1-1-34 0,1 0-11 15,-2-1 50-15,-3-1-1 0,2 2-111 0</inkml:trace>
  <inkml:trace contextRef="#ctx0" brushRef="#br0" timeOffset="95511.64">21766 15945 768 0,'0'0'80'15,"0"0"-5"-15,0 0-8 0,0 0-1 0,0 0-11 16,0 0-11-16,0 0-7 0,0 0 7 15,0 0-9-15,0 0-22 0,0 0-17 0,0 0-18 16,0 0-37-16,93-29-60 0,-79 28-67 0,-1 1-35 16,-4-1 7-16,-3 1-245 0</inkml:trace>
  <inkml:trace contextRef="#ctx0" brushRef="#br0" timeOffset="95773.96">21971 16017 822 0,'0'0'161'0,"0"0"-59"16,0 0 20-16,0 0 39 0,0 0-6 0,0 0-27 16,0 0-23-16,0 0-16 0,0 0-10 0,0 0-6 15,0 0-13-15,0 0-12 0,0 0-9 0,84-120-11 16,-77 114-8-16,-4 3-3 0,0 1-1 16,-3 2 2-16,0 0 1 0,0 0-1 0,0 0-11 15,0 5-9-15,0 4 2 0,0 2-9 16,-4 6 7-16,-1 3-3 0,-1 1-2 0,1 3-4 0,-2-1-5 15,2-1-8-15,1-1-13 0,1 1-7 16,0-2-16-16,0-3-22 0,1-1-25 0,1-2-45 16,1-1-65-16,0-2-87 0,0-2-38 15,0-2-185-15,0-2 188 0</inkml:trace>
  <inkml:trace contextRef="#ctx0" brushRef="#br0" timeOffset="96163.26">21924 15643 1258 0,'0'0'76'0,"0"0"17"15,0 0 9-15,0 0 20 0,0 0-34 0,0 0-40 16,0 0-11-16,0 0 5 0,0 0 4 0,0 0-2 15,0 0-2-15,0 0-11 0,0 0-5 16,-1 24-8-16,1-17-6 0,0 2-8 0,-1 0-11 16,-1 1-7-16,0 1-25 0,0 1-40 0,-2-1-71 15,1 0-96-15,0 2-118 0,-2-4-2 0,3-2-458 16</inkml:trace>
  <inkml:trace contextRef="#ctx0" brushRef="#br0" timeOffset="98423.53">22421 16354 0 0,'0'0'0'0,"0"0"0"0,0 0 73 16,0 0 32-16,0 0-46 0,0 0-7 0,0 0 7 16,0 0 24-16,0 0 18 0,0 0 31 0,0 0 37 15,0 0 13-15,0 0 3 0,0 0-14 16,17-69-25-16,-17 68-30 0,0 1-17 0,0 0-21 15,0 0-23-15,0 0-21 0,0 1-34 0,0 4-19 16,0 2-11-16,0 1 4 0,0 6 9 0,-2 3-5 16,0 1-8-16,0 0-25 0,0 2-32 0,2 0-55 15,0-1-56-15,0 1-79 0,0-1-9 0,0-3 46 16,0-7-230-16</inkml:trace>
  <inkml:trace contextRef="#ctx0" brushRef="#br0" timeOffset="98601.11">22406 16947 257 0,'0'0'9'16,"0"0"-1"-16,0 0 5 0,0 0 9 0,0 0 0 16,0 0-5-16,0 0-15 0,0 0-4 0,0 0-1 15,0 0-5-15,0 0-1 0,13 125-10 0,-9-113-7 16,-2-2-7-16,3 1-1 0,-5-4-51 15,1-2-46-15</inkml:trace>
  <inkml:trace contextRef="#ctx0" brushRef="#br0" timeOffset="98833.48">22425 17392 81 0,'0'0'72'0,"0"0"-44"0,0 0 31 16,0 0 30-16,0 0 20 0,0 0 8 0,0 0 3 15,0 0-7-15,0 0-16 0,0 0-4 0,3 129-23 16,-3-116-7-16,2-2-4 0,-2 0-6 16,1-1-12-16,-1 0-14 0,1-2-8 0,2 0-22 15,-2-2-6-15,3 0-7 0,-3-1-11 16,3-3-13-16,-2 2-7 0,1-2-23 0,1-1-27 16,-2 0-10-16,2 1-27 0,-3-1-5 0,1 1-2 15,0 1 6-15,-1-1 21 0,-1 2 22 0,0-2-47 16,1 0 139-16</inkml:trace>
  <inkml:trace contextRef="#ctx0" brushRef="#br0" timeOffset="100657.22">23227 16406 0 0,'0'0'138'0,"0"0"-82"16,0 0-3-16,0 0 0 0,0 0 2 0,0 0 9 16,0 0 9-16,0 0 11 0,0 0 12 15,0 0 3-15,0 0-8 0,0 0-4 0,0 0-14 16,0 0-12-16,0-7-14 0,0 7-16 0,0 1-34 15,0 4 5-15,0 1 8 0,0 3-3 0,0 4 18 16,0 2-25-16,0 3-32 0,-3-1-32 0,1 1-37 16,-1 3-33-16,-3-2-36 0,2 5-7 0,-1-2 29 15,0-1 29-15,-1-3 9 0,4-7-37 0</inkml:trace>
  <inkml:trace contextRef="#ctx0" brushRef="#br0" timeOffset="100854.3">23203 17003 0 0,'0'0'0'15,"0"0"0"-15,0 0 0 0,0 0 0 16,0 0 0-16,0 0 0 0,0 0 0 0,0 0 1 16,0 0 11-16,0 0-6 0,-10 123 8 0,8-112-8 15,2-1-7-15,0-1 6 0,0 2-12 16,0-1 5-16,0-1-4 0,0 0 1 0,0 2-14 15,0-1 15-15,0-2 4 0,0-3 0 0</inkml:trace>
  <inkml:trace contextRef="#ctx0" brushRef="#br0" timeOffset="101032.59">23182 17569 0 0,'0'0'0'0,"0"0"0"0,0 0 0 15,0 0 0-15,0 0 0 0,0 0 0 0,0 0 0 0</inkml:trace>
  <inkml:trace contextRef="#ctx0" brushRef="#br0" timeOffset="103646.36">23178 16298 56 0,'0'0'115'0,"0"0"-38"16,0 0 3-16,0 0 14 0,0 0 7 15,0 0-4-15,0 0-5 0,0 0 3 0,0 0 3 16,0 0 6-16,0 0 0 0,0 0-9 0,9-57-8 16,-6 54-20-16,-2-1-9 0,-1 3-21 0,3 0-13 15,-3 0-7-15,3 1-4 0,-3 0 0 16,0 0-6-16,0 1-11 0,0 4-1 0,0 3 1 15,0 2-1-15,-3 3-8 0,0 4-22 0,-2 2-34 16,0-1-30-16,-2 3-22 0,2 1-34 0,-1 3-32 16,1 0-18-16,2 0 17 0,-1-6-104 0,3-6 143 0</inkml:trace>
  <inkml:trace contextRef="#ctx0" brushRef="#br0" timeOffset="106257.92">22746 16491 0 0,'0'0'0'0,"0"0"133"0,0 0-57 0,0 0-24 16,0 0 11-16,0 0 22 0,0 0 34 0,0 0 27 15,0 0 9-15,0 0 17 0,0 0 0 16,0 0-15-16,0 0-6 0,-20 0-23 0,20 0-14 16,0 0-11-16,0 0-10 0,0 0-13 0,0 0-15 15,0 0-15-15,0-1-5 0,0 1-9 16,0-2-5-16,2-1 13 0,-1 1-2 0,3-3 4 15,-1 0 0-15,1-2-7 0,1-1-2 0,1-3-3 16,0 1 4-16,3-2-9 0,-3 1 0 16,2-2-2-16,1-1-6 0,-1 0-1 0,1 1-2 15,1-1-1-15,-1-1-1 0,0 0 3 0,0 0-5 16,0-2-1-16,1 3-3 0,-3-1-3 0,2 3-1 16,0-2-2-16,-2 1 7 0,1 1-8 15,-3 1 5-15,1 2 1 0,-2 0-8 0,1 0 9 16,-2 4-4-16,0 0-3 0,-2 0-1 0,0 4 6 15,-1 0 0-15,0 1 4 0,0 0 7 0,0 0-8 16,0 0-2-16,0 1-10 0,0 5-2 0,0 0-6 16,-2 3 6-16,-1 4 4 0,-2 1-1 0,1 4 4 15,-1 0-2-15,-2 2-1 0,2-1-3 16,0 3 3-16,0 2-8 0,-1 1 3 0,0 1 5 16,1 1-9-16,-1-1 7 0,-1 3-4 0,0-3 1 15,1 0 0-15,-2-2 2 0,3-3-8 0,0-1-13 16,2-2-16-16,1-4-26 0,-1-2-29 15,3-3-34-15,0-2-31 0,0-1-51 0,0-3-74 16,1 0-89-16,1-2-77 0,2-1 31 16,-3 0-206-16</inkml:trace>
  <inkml:trace contextRef="#ctx0" brushRef="#br0" timeOffset="107392.33">22930 17194 0 0,'0'0'0'16,"0"0"0"-16,0 0 129 0,0 0-36 0,0 0 33 15,0 0 19-15,0 0 33 0,0 0-9 16,0 0 6-16,0 0 7 0,0 0-3 0,0 0-5 16,0 0-20-16,0 0-6 0,12-57-25 0,-12 52-8 15,0 2-13-15,-2-1-18 0,1 1-10 0,-1 0-11 16,-1 0-9-16,1 0-15 0,-2 0-1 15,1 1-11-15,-2-1 0 0,1 3-2 0,-1-1-1 16,0-1-7-16,0 2-8 0,1-1 7 0,-3 1-13 16,0 0 9-16,3 0 1 0,1 0-7 0,-2 0 2 15,0 0-1-15,0 1 1 0,-1 2-12 0,-2-2 10 16,2 4-14-16,-2 0 3 0,0 1 8 0,-2 1-5 16,1-2 6-16,3 2-6 0,-2 0 6 15,1 1-8-15,0 0 6 0,2 2-2 0,-1 1-4 16,-1-2 2-16,3 2 0 0,-1-1 1 0,0-1-3 15,0 0 6-15,1 0-12 0,2 0 3 0,-2 0 7 16,2-1-6-16,1-1 7 0,-1 1-8 16,2-1 6-16,0-2-7 0,0 1 7 15,0 1 3-15,2-1-11 0,-1 0 10 0,1 0-6 16,2-2 2-16,-4 0 0 0,2 1 3 0,1 0-6 16,1-1-2-16,-3 2 7 0,3 0-6 0,-2 0 5 15,2 1-2-15,-3-3 2 0,3 2-6 0,2-1 7 16,-2-1 1-16,-1 1-11 0,1-2 8 15,1 1-7-15,-1-2-1 0,2 0 5 0,0 1 4 0,2-1-3 16,-2-1 0-16,0 0 6 0,3 0-6 16,0-1 3-16,-2 0 4 0,1 0-5 0,0 0-2 15,2 0 3-15,-2-2-3 0,2 0-3 0,0-1 13 16,0 1-9-16,-1 0 3 0,2-2 1 16,-3 1 1-16,1-2-2 0,4 2 3 0,-5-1 3 15,1-1-14-15,1-1 11 0,-3 0-4 0,1-1 1 16,1-1 1-16,-2 1 1 0,1 0 1 0,-1-2-8 15,2 2 10-15,-1-1-4 0,-1 1 4 0,-1 0 2 16,-1 0-3-16,0 2 3 0,0-2-6 16,0 1 9-16,-3 1-5 0,2-4 7 0,-1 2 2 15,-2-1-4-15,0 0 4 0,0 0 2 0,-1 0-3 16,0 0-5-16,0-1 11 0,0 0-14 16,-1-1 8-16,0 1 7 0,-3-1-11 0,0 0 3 15,2 0 5-15,-3 1-11 0,0 0-8 0,-1 1 11 16,1 0-13-16,-3-1 6 0,3 4 9 0,-2 1-7 15,-1 0-2-15,2 1-6 0,0 0 2 16,1 1-19-16,-1 0-23 0,1 0-40 0,2 0-76 16,2 1-113-16,1 1-196 0,0-1-94 0,0 1-579 0</inkml:trace>
  <inkml:trace contextRef="#ctx0" brushRef="#br0" timeOffset="108543.11">23601 16648 153 0,'0'0'50'0,"0"0"15"16,0 0 14-16,0 0 20 0,0 0-4 15,0 0 2-15,0 0 18 0,0 0 19 16,0 0 12-16,0 0 11 0,0 0-5 0,0 0-21 16,0 0 4-16,0 0-12 0,-23 4-13 0,23-4-8 15,-1 0-14-15,0 0-14 0,-1 0-12 0,2 0-4 16,0 0-15-16,0 0-7 0,0 0-2 0,0 0-2 15,0 0-3-15,0 0-2 0,0 0 3 0,0 0-10 16,0-3 5-16,0-1-3 0,3-1-6 0,-2-2-1 16,3-2 1-16,0 1 0 0,-2 0-8 15,4 0 11-15,-1-1-9 0,0 1 3 0,0-2 5 16,0 0-3-16,0 0 2 0,0-2-8 0,1-1 5 16,2 0-8-16,-3-2 2 0,1 1 3 0,2-2-7 15,0 1 2-15,-3 1 0 0,1 2-4 16,-2 2-2-16,0 5 6 0,-1 0-6 0,-1 3 8 15,-1 0 4-15,-1 1-5 0,0 1 2 0,0-2-7 16,0 2 7-16,0 0-3 0,0 0 10 0,0 0 0 16,0 0-12-16,0 0 3 0,0 0-9 15,0 0-4-15,0 0-5 0,0 2 0 0,0-1-6 16,0-1 1-16,0 1 8 0,0 0 1 16,1-1 4-16,-1 1 1 0,1 0 1 0,1 1-1 15,-2-2 4-15,1 1 1 0,-1-1-3 0,1 0 2 16,-1 0-3-16,0 0 1 0,0 0-1 0,0 0 3 15,0 0-6-15,0 1 3 0,0 0 8 0,0 0-6 16,0-1 11-16,0 1-10 0,0 1 1 0,0-1 1 16,0 2-1-16,0-1 6 0,0 1-6 0,0 2 3 15,0-1-4-15,0 1 1 0,0 1 1 16,-1 1-2-16,0 0-4 0,-2 2 1 0,2 0 3 16,0 0-4-16,-4 3 10 0,4 0-7 0,-3 3-1 15,3 1-1-15,-5 1-2 0,4 3 7 16,-2 0-9-16,-1 1 9 0,3 1-7 0,-4 0-2 15,3 0 3-15,2-3-4 0,-1-2-4 0,0 0-2 16,2-3-3-16,0-5-12 0,0 2-4 0,0-4-23 16,3 0-29-16,-2-4-27 0,1 1-37 0,0-2-36 15,0-1-53-15,2 0-80 0,-3-1-76 16,0 0-14-16,0 0-392 0</inkml:trace>
  <inkml:trace contextRef="#ctx0" brushRef="#br0" timeOffset="109870.84">23662 17149 126 0,'0'0'71'0,"0"0"7"16,0 0 29-16,0 0 19 0,0 0-8 0,0 0 0 15,0 0-9-15,0 0-3 0,0 0-4 16,0 0 4-16,0 0 10 0,0 0 8 0,0 0 10 16,0 0 8-16,16-52-7 0,-16 49-19 0,0 1-10 15,0 0-21-15,-2-1-10 0,0 2-5 16,-1 0-12-16,1 0-10 0,-2 0-10 0,-1-1 2 15,0 2-12-15,1 0 4 0,0 0-2 0,-2 0-9 16,3 0 0-16,-4 0-3 0,2 2 0 0,-3 0-8 16,1 0 7-16,3 2-7 0,-4-1-3 15,2 2 4-15,-1 1-2 0,-1-2-5 0,0 2 0 16,1 1 7-16,1 0-11 0,-2 0 11 0,2 1-4 16,-1 0-7-16,-2 0 6 0,3-1-5 0,0 0 4 15,-2 2-8-15,2-2 8 0,1 1-8 0,-2-1 1 16,4 0 6-16,-1 0-8 0,0-1 3 0,3 0 0 15,-1 0 4-15,-2-1-4 0,3 2 6 16,-2-1-2-16,2 1-7 0,1-1 8 16,0 0-7-16,0-1 7 0,0 1-6 0,0 0 6 15,0-2-3-15,0 2-8 0,0-1 10 0,0 1-12 16,0-1 2-16,0 1 8 0,0-1 2 0,0 0-4 16,0-1 8-16,1 1-7 0,0 1-7 0,1 0 11 15,-1-1-10-15,0-1 4 0,2 1 0 0,-1-1 1 16,-1-1-1-16,2-1-4 0,-1 3 12 15,2 0-10-15,-2-1 2 0,1 0 2 0,1 0 1 16,-2-2-4-16,2 1 9 0,1-1-5 0,-1 0-11 16,0 1 10-16,-1-1-6 0,2-2 7 0,0 1 7 15,0 0-3-15,1-1-4 0,-1 0-9 0,-1 0 7 16,2 0-6-16,-2 0 9 0,2 0 5 0,-1 0-7 16,2 0 1-16,-5 0 1 0,3 0-3 15,-1 0-3-15,-1-1 8 0,1 1-8 0,1-1 4 16,-3 1 3-16,2-1-4 0,0 0 0 0,-2-1-7 15,4 1 11-15,-3-1-12 0,3 0 16 16,-2-2 3-16,1 1-9 0,-1-2 4 16,1 1-4-16,0-1 0 0,-1 2-4 0,3-1 10 15,-1 1-10-15,-1-3 1 0,3 1 11 0,-3-1-9 16,2-1 5-16,0 2-3 0,-3-1 0 0,3 1-6 16,-5 0 5-16,3 0 1 0,-1 1-9 0,-2-1 13 15,2 2-6-15,0-2 0 0,-2 1-1 0,2 1 5 16,0 1-10-16,-3-2 0 0,3-1 14 15,-1 3-16-15,0-3 18 0,-1 3-7 0,1-1-1 16,0 0 0-16,-1-2-1 0,0 2 6 0,1-3-8 16,1-1 9-16,-3 2-8 0,3-1 1 0,0 1 1 15,-1 1 2-15,-2-1 0 0,0 2 5 0,2-2 4 16,-2 1-4-16,1-2 6 0,-1 2-7 0,0-1 0 16,-1-1 0-16,1 2 2 0,0-2 5 15,1 1-9-15,-2 0 10 0,0 2-11 0,1-1 3 16,-1 1 6-16,0 0-3 0,0 0 3 0,0 0-7 15,0 0 8-15,0 0-11 0,0 0 9 0,0 0-2 16,0-1-5-16,0 1 1 16,0-1-3-16,0 1 7 0,-1-1-11 0,-1-2 8 15,2 2-7-15,-1-2 0 0,0 2 4 0,1-2-2 0,-1 2-2 16,0 2-4-16,-1-1 11 0,1-1-10 16,0 1 17-16,-1 0-8 0,1 1-7 0,0 0 4 15,-1 0-11-15,1 1 9 0,-3 0-14 0,1 0 3 16,2 0-16-16,-3-1-18 0,2 0-10 0,-1 2-33 15,2-1-33-15,-3 1-35 0,2 0-60 16,-2 0-121-16,0 0-185 0,2 0-812 0</inkml:trace>
  <inkml:trace contextRef="#ctx0" brushRef="#br1" timeOffset="122941.22">24432 16453 0 0,'0'0'25'0,"0"0"46"0,0 0-7 15,0 0 7-15,0 0 18 0,0 0 14 16,0 0 13-16,0 0 14 0,0 0 11 0,0 0 10 16,0 0-2-16,0 0-10 0,-16-24-26 0,16 24-21 15,0 0-22-15,0 0-12 0,0 0-4 16,0 0-1-16,0 0 1 0,0 0-6 0,0 0 2 15,0 0-8-15,0 0 3 0,0 0-4 0,0 0-1 16,0 0 3-16,0 0 3 0,0 0 5 0,0 0-6 16,0 0 6-16,0 0-9 0,0-2-14 15,0 1-5-15,-3 0-9 0,2-1-9 0,-1-1 5 16,-1 1 6-16,-1-1-6 0,2 1 8 0,-3-2-1 16,1 2-2-16,2-1 0 0,-2-1 0 15,0 1 4-15,2-2-7 0,-2 1 5 0,1 1-13 16,1 1-1-16,0-2 5 0,-3 2-5 0,1 0 6 15,3-1-3-15,-4 0 3 0,2 0-5 0,1 1 4 16,-2 0-4-16,0 0-7 0,2 0 4 0,-3 0-5 16,1 0 6-16,-1 0 1 0,0 0 1 0,-1-1-1 15,1-1-2-15,-4 1-1 0,7 0 0 16,-5-1 0-16,4 2 2 0,-4-2 2 0,4 1-3 16,-6-1 5-16,7 1-4 0,-5-2-4 15,1 2 2-15,1-1-5 0,-4 1 6 0,3 0-1 0,-1-2 2 16,-2 2-7-16,0-1-6 0,-1 1 6 15,-1-1-10-15,1 2 5 0,-5 0 1 0,0-1-3 16,2 1 4-16,-5 0 3 0,3 1 0 16,-1-1-2-16,0 0 6 0,1 1-4 0,-2 0 3 15,3 0 0-15,-1-1 0 0,0 1 1 0,-2 0-3 16,4 1 6-16,-2-1-4 0,2 0 5 0,0 0 1 16,2-1-3-16,-3 0 3 0,3 0-3 0,-1-1 2 15,1 1-4-15,1-1 4 0,0 1-3 16,0 0 1-16,2-1 5 0,0 1-2 0,0 0 1 15,-1 0-2-15,1 0-2 0,1 0-2 0,0 1 4 16,-1-2-1-16,0 1-1 0,0 1 0 0,-3-2-2 16,-2 2 0-16,0 0-3 0,-4 0 8 15,3 1-11-15,-3 0 7 0,0 0 0 0,2 0-4 16,-4 0 8-16,3 0-6 0,-3 0 0 0,3 0 0 16,-4 0 2-16,1 0 4 0,2 0-4 0,0-1 4 15,-1 1-3-15,2 0-2 0,-2-1 2 0,1-1-1 16,0 2-4-16,0-1 5 0,-1 1 2 0,1 0-4 15,-1 0 8-15,2 0-5 0,-2 0-7 16,2 0 4-16,0 0-1 0,-3 0-1 16,4 3 0-16,-2-2 1 0,1 1-7 0,-2 0 5 15,-1 1 1-15,1-1 0 0,-2-1 3 0,0 2-2 16,-1-1 4-16,-1 0-6 0,3-1 5 0,-4 2 1 16,2-2-3-16,-3 0 3 0,1 0-6 15,-3 0 3-15,1-1 0 0,-3 0 3 0,5 0 1 16,-1 0 1-16,-2 0 1 0,2 0-3 0,1 0 1 15,0 0-2-15,-2 0 7 0,3 0-7 0,-2 0 9 16,4 0-4-16,-2 0-6 0,1 0 5 0,3 0-7 16,-2 0 3-16,3 0-2 0,-1 0 4 15,0 0-4-15,3 0 2 0,-1 0 0 0,2 0-1 16,-2 0 0-16,1 0 2 0,0 0-1 0,2 0-1 16,0-1 4-16,0 1-6 0,1 0 3 0,-2 0-1 15,-1 0-2-15,0 0 1 0,2 0-1 0,-1 0 3 16,3 0-7-16,0 0 8 0,0 0 2 0,1 0-5 15,0 1 10-15,1 1-7 0,-1-1-3 16,1 0 1-16,-1 0-1 0,1 0-1 16,2-1 3-16,0 1 4 0,-2-1-6 0,1 2 7 15,-1-1-5-15,1-1-1 0,-1 0 3 0,0 1-3 16,-1-1 2-16,0 1-1 0,0 0-3 0,-1 0 1 16,-2 0 0-16,-1 0-1 0,0 0 1 0,-1 2-1 15,0-2-1-15,-1 1 7 0,-1 0-8 0,-2 1 6 16,0 0-2-16,0 0-4 0,-2-1 4 15,1 0-1-15,-3 1 5 0,3-1-6 0,-2 0 6 16,-1 2-5-16,2-2-1 0,-1 1 3 0,0 0-3 16,-1 0 1-16,3 1 0 0,-3-2 4 15,2 2-2-15,1-2 2 0,0 2 0 0,3-2-1 16,-1 2 0-16,2-2 0 0,2-1 0 0,1 2-1 16,1-1 5-16,-1-1-4 0,0 0 1 0,1 0 1 15,0 1-6-15,1-2 5 0,0 1 1 0,1 0 0 16,1 0 0-16,0 0 0 0,1 0-1 15,-2 1-5-15,1-1 3 0,1 0-1 0,-2 0 3 16,1 1 1-16,1 0-1 0,-2 0-6 16,1-1-3-16,-1 1 7 0,1 1-6 0,-2 0 9 15,1 1-2-15,0 0-2 0,-1 0 1 0,0 2-2 16,1-1 4-16,-1-1-6 0,2 1 7 0,1 0 1 16,-1-2-3-16,3 1 2 0,2 0-2 0,-2 0-5 15,3-1-1-15,1 1 5 0,0 1-6 0,-2-4 8 16,3 2-1-16,-1-1-4 0,2 0 2 0,-1 2-4 15,0 0 4-15,-1 1-3 0,-1 2 1 16,2 0 6-16,-1 0-5 0,1 0 1 0,0 0 2 16,0-1-10-16,0 1 3 0,1 0 7 0,0 0-7 15,0 0 6-15,0 0 0 0,0 0-6 16,1 0 5-16,0 1-1 0,1-1 2 0,0 1-6 16,2-1 5-16,-2 0-5 0,0 2 1 0,1-2 7 15,2 1-3-15,-2 1 0 0,-1-1-1 16,2 1 1-16,-1 1-5 0,0-2 6 0,1 0 1 0,-1-2-4 15,2 2 3-15,-1-1-2 0,0 0 2 16,1 2-3-16,-2-1 3 0,3-1-3 0,-2 1-3 16,2-1 7-16,-2 3-5 0,2-2 1 15,-2 0 4-15,2-1-1 0,-2 0 0 0,4 0 4 16,-3-1-2-16,1 1-6 0,-1-1 5 0,1 1-7 16,2-1 2-16,-2 0 6 0,1-1-4 0,1 0 3 15,-1 1-3-15,-1-1 3 0,2 0-4 0,-1-2 4 16,-2 2 4-16,4-2-2 0,-2 1-3 0,-1-1 5 15,1 1-2-15,0 1-10 0,0-1 11 16,1 1-12-16,0 1 6 0,2-2 6 0,-1 1-3 16,1 0 2-16,0 0-6 0,3 1 6 0,-1 0-8 15,4 0 7-15,-3 1 3 0,8-1-5 0,-2-1 7 16,1-3-4-16,3 1 0 0,-1-2-5 16,2 0 4-16,-1 0-4 0,0 0 2 0,1 0 4 15,-2 1-5-15,-2-1 3 0,1 0-6 0,-3 0 5 16,2-1-5-16,-1 1 6 0,-1 0 3 0,1-1-8 15,0 0 7-15,-2 0-7 0,-1 0 1 16,2 0 0-16,0 0 0 0,-3 0-1 0,2 0 0 16,-2-1 8-16,1 0-6 0,1-2 5 15,-1 0-3-15,-2 1-4 0,1 0 3 0,-2-1 0 16,1 2 3-16,-2-1-4 0,-1-2 2 0,-1 1 0 16,-1-1-2-16,0 3 3 0,1 0 1 0,-1 1-6 15,-1 0 2-15,2 0 4 0,1 0-7 16,2 0 10-16,-1 0-8 0,-1 0-1 0,1 0 1 0,1 0-3 15,1-1 7-15,2 0-4 0,0-1 7 0,1 1-7 16,-1 1-2-16,1-1 3 0,-1 1-2 16,1-1 1-16,-1 1 2 0,-1 0 1 0,0 0-4 15,0-1 6-15,-4 1-2 0,3 0-4 0,-3-1 3 16,4 1-2-16,-5 0 2 0,2 0-2 16,1 0 4-16,-3 0-4 0,1 0-1 0,2 0 6 15,-1 0-6-15,1 0 7 0,0 0-3 0,-1 0 2 16,1 0-2-16,-2 0 3 0,1 0 1 0,0 0-8 15,-2 0 5-15,2 0-7 0,-2 0 7 16,-1 0-1-16,3 0 1 0,-1 0 0 0,-1 1-4 16,3-1 4-16,-2 1-2 0,4-1 1 0,0 0 1 15,0 0 5-15,0 0-6 0,2 0 12 16,-1 0-10-16,4 0-4 0,-1 0 10 0,2 0-14 16,0-1 13-16,0 0-3 0,1-2-3 0,-1 2 2 15,1 0-6-15,-2 0 5 0,4 0-5 0,-3 1 4 16,-1 0 0-16,0 0-2 0,-2 0 2 0,0 0 0 15,-2 0 0-15,-1 1-6 0,0 1 3 0,-1 1-8 16,-1 0 6-16,0 0 2 0,-1 2 1 16,1-1 3-16,-2 0-5 0,0 0 4 0,-1-2-7 15,-1 0 4-15,0 2 2 0,2-2-6 0,-3 2 5 16,1-2-3-16,0 0 3 0,0 1-2 0,0-2 4 16,-2 2-5-16,1-1-1 0,0-1 4 15,1 2-2-15,-1-1 3 0,0-1-2 0,1 1 2 16,-1 0-4-16,2 0 6 0,-1 0-1 0,0-1-6 15,-2 2 4-15,2-1-5 0,-2-1 3 0,1 0-1 16,3 1 7-16,-3 0-8 0,3-2 1 16,0 1 5-16,-1 1-9 0,0-1 9 0,1 1-1 15,-1-2-1-15,-1 1 1 0,3 0 0 0,-1 0-2 16,1-1-6-16,1 0 8 0,-1 0-5 16,0 0 5-16,0 0 2 0,0 0-2 0,1 0-2 15,0 0-1-15,-1 0 3 0,1 0-6 0,-2 0 7 16,3 0 0-16,-3 0-4 0,1 0 2 0,1 0 2 15,1 0-1-15,-2 0-5 0,-1-1 6 0,1 1-8 16,0-1 1-16,0 1 7 0,1 0-3 0,-2-1 3 16,-1 1-1-16,1-2-1 0,-1 1-4 15,-1 0 6-15,1 0-1 0,-1 0 0 0,1 0 2 16,3 0-2-16,2-2 0 0,1 0-2 0,3-1 3 16,-3 1-6-16,0-1 3 0,3 1 2 0,-4 0-3 15,-1 0 5-15,-3-1 2 0,3 1-3 16,-1-1-3-16,2-1 5 0,-4 2-8 0,-1-2 2 15,2-1 6-15,-3 0-7 0,-1 1 3 0,3 0-1 16,-3 0 3-16,-2 1-3 0,2-1 4 16,0 0 5-16,0 0-4 0,-1-1 5 0,-1 1-5 15,4-1-3-15,-2-1-2 0,-2 0 5 0,2-1-3 16,0-1 1-16,0 2 6 0,-2-1-7 16,1-2 4-16,3 0-4 0,0 0 0 0,0-2-1 15,1 1 3-15,0-2 5 0,-1 1-7 0,0 1 9 16,-2 0-6-16,-3 1 3 0,0 0 4 0,-3 2-2 15,2-1 2-15,0 0 1 0,-3 2 1 0,-1 0 1 16,0 0 3-16,0 0-6 0,-2-1-1 16,-5 0-6-16,1 0-1 0,-1-2 0 0,-3 3-8 0,-1 1 3 15,-1-1-14-15,0 0-12 0,-2 0-22 16,2 0-34-16,-2 0-40 0,0 1-54 0,2 0-72 16,1 1-163-16,2 0-155 0,3 3-782 0</inkml:trace>
  <inkml:trace contextRef="#ctx0" brushRef="#br1" timeOffset="125532.77">24829 16751 229 0,'0'0'78'0,"0"0"13"16,0 0 25-16,0 0 15 0,0 0-1 0,0 0-2 15,0 0-2-15,0 0-5 0,0 0 7 0,0 0-1 16,0 0-3-16,0 0-13 0,0 0-19 15,10-49-24-15,-10 49-19 0,0 0-7 0,0 0-15 16,0 0 0-16,0 0-11 0,0 0-7 0,0 0-6 16,0 0-1-16,0 0 1 0,0 0-6 0,0 0 7 15,0 0-6-15,0 0 5 0,0 0 5 16,0 0 2-16,0 0 6 0,0 0-1 0,0 0 7 16,0 0 1-16,0-1 6 0,0-2-5 0,0 1-9 15,0 0-5-15,0-2-5 0,0 1 5 0,-1-1-2 16,0 2 8-16,-1-2-7 0,0 2 4 0,1-1 6 15,-1 0-3-15,1 1 2 0,-1 1-3 0,2 1 2 16,0-1-6-16,-1 1 6 16,0-2 2-16,1 2-8 0,-3 0 5 0,0 0-8 15,2 0-5-15,-3 0-2 0,-2 0-4 0,1 2-5 16,0 2-1-16,-5 2 6 0,3 1-2 0,0 4 5 16,-6 0 1-16,3 4 1 0,0 1-3 0,-3 1 7 15,3 0-4-15,-1 1-6 0,0 0 3 0,1 0-6 16,1 3 3-16,1-1 3 0,2 3 4 15,-2-2-5-15,3-2-2 0,0 2 1 0,0-1-5 16,-1-1 6-16,2 0 4 0,0 2-3 0,3-3-4 16,1-2 1-16,0-1-11 0,0-4-4 0,7 0 2 15,-2-3-7-15,4-1 3 0,2-1 4 16,3-1-6-16,0-3-1 0,-1-1 6 0,4-1 2 16,-4 0 7-16,5-1 7 0,0-3-6 0,-3-2 2 15,4-1-3-15,-1-1-2 0,1 0 0 0,-2-2-6 16,1-2 7-16,0 0-4 0,1-1 6 15,-2 0 7-15,-2-1-2 0,1-1 5 0,-2-2-1 16,0 1 2-16,1 0-3 0,-3-2 5 0,0 3-3 16,-2-3 2-16,0 2 1 0,0 1 0 15,-3 3 4-15,-3 0-1 0,1 3 7 0,-2 2-1 16,-3 2 11-16,0 3 10 0,0 0-1 0,0 2 1 16,0 0-13-16,0 0-20 0,-5 0-13 0,0 5-5 15,-4 3-4-15,-2 4 11 0,1 1 8 0,0 1 0 16,-3 1 4-16,2 3-4 0,-1-1 2 0,-2 0-3 15,3 3 3-15,0 0 2 0,0 1-5 16,-1 2 5-16,-5 1-2 0,5 1 2 0,-4-1-7 16,3 0 4-16,-2 0-6 0,0-1-2 0,4-1 10 15,2-1-7-15,0-3 2 0,5-1-1 16,-1-3-3-16,3-1-9 0,2-1-6 0,0-1-9 16,2-1-17-16,5-3 3 0,0 0-11 0,-1-3-4 15,4-2 1-15,0-1-6 0,2-1-4 0,2 0-17 16,-1 0-9-16,4-2-31 0,-4-4-22 15,4-1-20-15,-4-1-6 0,3 0 13 0,-1 1 14 16,-4 0 28-16,0 0 14 0,-1 3 32 0,-2-1 22 16,0 1 24-16,-5 0 21 0,1 3 0 15,-1-1 11-15,-1 2 3 0,-1-2 8 0,-1 2 14 16,0-1 33-16,0 1 46 0,0-1 17 0,0 0 22 16,0 0 0-16,0 1-17 0,-2-1 7 0,-4-1 11 15,2 2-10-15,-5 0-4 0,-1 0-6 0,1 0-25 16,-3 5-16-16,-2 0-22 0,-2 2-16 0,5 0-22 15,-3 0-4-15,-1 4-1 0,4-1-9 16,-4 2 4-16,1-1-1 0,1 1-7 0,3-1-4 16,1 0 1-16,1-2-13 0,4 0 2 0,1-1 2 15,1 0-14-15,2-2 5 0,0 0-8 0,0-1-2 16,5-1-2-16,-1-1-1 0,2 1 4 16,-2-4-5-16,4 0 11 0,-1 0 2 0,5-3 4 15,-1-2 3-15,1-2 3 0,5-1-7 0,-4-1-2 16,0 0 6-16,-1 0-7 0,-1 1 8 0,-2 2 1 15,-3 3-1-15,0-1 1 0,-3 3 3 0,-3 1 8 16,1 0-5-16,-1 0 6 0,0 0-8 16,0 0-7-16,0 3 9 0,0 1 2 0,-1 4 5 15,-2 2 3-15,-3 1-2 0,3 0-8 16,-3 2 5-16,2 0-1 0,-3-1-1 0,3 0 0 16,-2-1 4-16,3 1 0 0,-3 0-7 0,3-2 9 15,-3-1-13-15,3 0-2 0,1-1 6 0,-1-1-12 16,0-1 1-16,3-2-6 0,0-2 0 0,2-1-3 15,3-1 9-15,-1 0 4 0,3 0 3 16,-2-2 11-16,2-4 3 0,2-2 3 0,2 0-7 16,-1 0 0-16,-1 0-8 0,2 2-2 0,-2 0 5 15,-1 3-10-15,-1 1 7 0,-1 2-4 0,1-2 2 16,-4 2-7-16,3 0 2 0,-2 3-1 0,-2 1-8 16,3 3 10-16,-3 3-5 0,0 0 5 15,-2 2 3-15,0 3 4 0,0 1 0 0,0-1-1 16,-2 3 7-16,-5-1-8 0,3 1 5 0,-2 0 1 15,-2-1 1-15,-1 0-2 0,-2-2 4 16,-1-1-3-16,-1-1-7 0,1-2 6 0,-4 2-8 16,3-2 1-16,2 1 4 0,0-2 0 0,-2-2 0 15,5-1-5-15,0-3 9 0,1 0-10 16,4-2 12-16,-2 1-5 0,3-3-19 0,2 0-6 16,0 0-18-16,0 0-2 0,0-3 7 0,4-1 15 15,0 0 5-15,2-2 3 0,3 0 4 0,-2 0-8 16,2 0-2-16,0 2-12 0,1-1-5 0,-1 3-17 15,-1-1 1-15,0 2-1 0,0 0-9 0,0 1 7 16,1-1-4-16,0 1 3 0,-4-1 1 16,2 0 12-16,0 1 3 0,-3-2 11 0,4 1 20 15,-5 1 1-15,3-2 19 0,-2 0 1 0,2-2 5 16,-3 2 0-16,5 0 1 0,-5 0-1 0,1 1-10 16,0-2 7-16,-2 2-6 0,2-1 4 15,-1 1 0-15,-1-2-2 0,-1 3-9 0,0-1 3 16,-1 1 32-16,3 0 23 0,-3 0 48 0,0 0 2 15,0 0-28-15,-5 2-40 0,-3 2-40 16,1 1-14-16,-3 1-4 0,-3 2 18 0,1 1-2 16,-1 0 7-16,2 1 0 0,-5 2-1 0,5-1-2 15,-4 0-6-15,1 3 9 0,3 0-9 0,-1 1 11 16,1 0-1-16,2-1 1 0,-1-1 3 16,5-3-2-16,2-1-2 0,2-1-21 0,1-1 8 15,0-2-14-15,6-2 6 0,-3 0 9 0,6-1-2 16,0-1-2-16,-2-1-1 0,4 0 13 0,-1-5-8 15,4-3 14-15,-2-1-1 0,0-2-12 0,5-2 5 16,-4-1-6-16,3-1 2 0,-3 0 2 0,-1 1 4 16,3 0-6-16,-2 3 6 0,-3 0 5 0,-2 4-3 15,-4 0 5-15,3 2-7 0,-5 2 6 16,0 1-7-16,1 1 15 0,-3 1 6 0,0 0-5 16,0 0 10-16,0 0-4 0,0 5 4 0,0 1-12 15,-3 1 7-15,1 5-17 0,-4 0 0 16,2 0 14-16,-2 2-8 0,1 1 8 0,-3 0-9 15,4 0-1-15,-3 1-5 0,3-1 0 0,-1-2 3 16,3-2-13-16,-1-1 6 0,1-2-13 16,-2-1-24-16,3 0-40 0,-1 1-43 0,2 1-97 15,0-2-138-15,0-2-74 0,0-1-395 0</inkml:trace>
  <inkml:trace contextRef="#ctx0" brushRef="#br1" timeOffset="126474.77">24867 18328 0 0,'0'0'0'0,"0"0"131"15,0 0 14-15,0 0-38 0,0 0-15 0,0 0-89 16,0 0-22-16,0 0 30 0,0 0 21 16,0 0 55-16,0 0 20 0,0 0 24 0,0 0-18 15,0 0 8-15,13-8-12 0,-5 2-22 0,1-1 0 16,-2 2-7-16,0-2 8 0,3-1-29 0,-1 1 14 16,0 0-34-16,0-1-14 0,-2 1 15 0,3 0-21 15,-3 1 7-15,1-1-4 0,2 0 14 16,-3 2-21-16,-1-1 20 0,1 0-15 0,3 0-25 15,-4 0 18-15,1 1-15 0,1-1 16 0,3 0-3 16,-3 0 7-16,0 0-11 0,0-1-10 16,-1 1 13-16,2-1-5 0,-1 0 5 0,1 0 1 0,-3 2 9 15,3-2-21-15,0 0 23 0,-1 1-10 0,-2 0-26 16,0 2 22-16,0 0-16 0,-3 1 27 16,-1 0-4-16,2 1 18 0,-2 2-22 0,-2-1-18 15,1 1 35-15,-1 0-40 0,0 0 32 0,0 0-4 16,0 0-5-16,0 0 6 0,0 0 1 0,0 0 6 15,0 0-18-15,0 1 22 0,0 0-17 16,0 0-3-16,0 2 4 0,-3 0 3 0,-1 1-13 16,2 0 0-16,-3 3 12 0,1 0-29 15,-2 0 24-15,1 1 0 0,-4 1-8 0,0 0-1 16,2 2 6-16,0-1-2 0,-3 2-22 0,2-1 28 16,-2 2-26-16,-1 1 14 0,2 0 9 0,-1 0-10 15,0 0 3-15,1 1-15 0,1 0 19 0,-1-1-15 16,0 0 12-16,1 1 1 0,0-2-6 15,-3 0 0-15,3 1 10 0,3-1 2 0,-3-1-22 16,-1 2 22-16,5-3-30 0,-3 1 13 0,-1 0 13 16,4-1-7-16,-4 0 9 0,3-1-18 0,0-1 22 15,-1-1-23-15,2 0 23 0,-1-2 3 0,-1 1-24 16,3-1 16-16,-1-2-13 0,1-1 9 16,2 0-24-16,-1-1 14 0,0 0-40 0,0 0-21 15,1-2-3-15,1 0-47 0,0 0-50 0,0 0-102 16,0 0-61-16,0 0-55 0,0 0 11 15,0 0 93-15,0 0 168 0</inkml:trace>
  <inkml:trace contextRef="#ctx0" brushRef="#br1" timeOffset="133634.03">24405 17749 0 0,'0'0'0'0,"0"0"0"0,0 0 51 15,0 0 31-15,0 0 16 0,0 0 6 0,0 0 10 16,0 0 6-16,0 0-9 0,0 0-14 16,0 0-9-16,0 0-11 0,-16 35 0 15,5-25 9-15,-4 2-7 0,0 1 1 0,-5 1-8 0,1 0-9 16,-2 0-13-16,-1-1-4 0,-4 3-12 16,4-4-24-16,1 1 2 0,2-2-17 0,-1 0 5 15,7-2-4-15,0-2 13 0,-1 1-14 0,2 0-13 16,0 1 3-16,-4-1-37 0,5 0-26 0,1-1-62 15,3 0-61-15,3-1-51 0,3-1-16 0,1-2 34 16,2-1 19-16,2-1 142 0</inkml:trace>
  <inkml:trace contextRef="#ctx0" brushRef="#br1" timeOffset="133917.21">24522 17817 13 0,'0'0'102'16,"0"0"18"-16,0 0 19 0,0 0-2 0,0 0-8 15,0 0-43-15,0 0-2 0,0 0 4 0,0 0 16 16,0 0 11-16,0 0 10 0,0 0-8 0,0 0-35 16,0 0-20-16,15-7-28 0,-22 15-10 15,-2 1-4-15,-5 1 4 0,2 1-11 0,-2 0-5 16,-1 3 1-16,-2 0-10 0,-3 1 4 0,-2 0-7 15,3-1 2-15,2-1-8 0,-2-3 10 0,7 0-7 16,-6 2-15-16,4-1-6 0,-5 3-20 0,-1-1-6 16,5 0-37-16,-2 1-10 0,-1 0-41 0,4-1-30 15,-1-2-6-15,3 1-67 0,5-3 13 16,3-4-69-16</inkml:trace>
  <inkml:trace contextRef="#ctx0" brushRef="#br1" timeOffset="134324.06">23967 17966 49 0,'0'0'90'0,"0"0"13"16,0 0-32-16,0 0 7 0,0 0-32 0,0 0-8 16,0 0 16-16,0 0 16 0,0 0 0 15,0 0 13-15,0 0-2 0,0 0-20 0,0 0 8 16,-37 114-14-16,35-97 10 0,1 0-27 0,1 0 12 16,0-1-21-16,0 0-23 0,0 1 20 0,-2-2-26 15,5 0 0-15,1 2-6 0,2-3 9 0,-1-2-17 16,0 0 16-16,1-2 6 0,0-1-20 15,1-1 17-15,1-2-10 0,1-2-11 0,1-2 4 16,1-1 11-16,0-1-13 0,6 0 17 16,-1-4 12-16,1-3-23 0,1 0 14 0,3-3-24 15,-1 1-5-15,0 0-21 0,-2 1 0 0,1-1-4 16,-3 2-55-16,2 0 7 0,-2 1-58 0,1 0-28 16,-5 2-5-16,5 0 7 0,-7 2 73 0,-4 1 107 15</inkml:trace>
  <inkml:trace contextRef="#ctx0" brushRef="#br1" timeOffset="135880.04">21010 18209 269 0,'0'0'453'0,"0"0"-285"0,0 0 25 0,0 0-20 15,0 0-25-15,0 0-32 0,0 0-56 0,0 0-25 16,0 0-11-16,0 0 18 0,0 0-16 16,0 0 10-16,0 0 2 0,2-37-30 0,10 26 23 15,1 2-9-15,5-1 11 0,0 2-10 0,-4 1 14 16,5 0-8-16,-4 1-37 0,0 2 23 16,-3 1-24-16,0 1 1 0,-1 2 12 0,-3 0-4 15,0 0-12-15,0 0-1 0,-4 1 10 0,0 2-15 16,-1 2 18-16,-3 1-4 0,0 3 2 0,0 0-3 15,-3 4 8-15,-2 1-2 0,-4 2-15 0,2 1 20 16,-1 1-23-16,-2 1 8 0,-2-1 3 16,2 1-1-16,-1-1-1 0,3-1-3 0,-2 2 19 15,2-3-26-15,-1-1 25 0,3-2-6 16,2 1-5-16,1-2 5 0,1 0 2 0,2-2-1 16,0 0-17-16,0-1 19 0,2-1-22 0,2-1 6 15,2 0 8-15,-2-1 2 0,6-2-6 0,-2 0 13 16,3-1 3-16,0-1-38 0,0 0 28 0,1-1-30 15,3-1-37-15,-1 0-21 0,3 0-78 0,-3 0-55 16,5-1-59-16,-2-1-39 0,-6 0 7 0,-4-1 48 16</inkml:trace>
  <inkml:trace contextRef="#ctx0" brushRef="#br1" timeOffset="138075.04">21506 18266 667 0,'0'0'150'0,"0"0"-40"0,0 0 7 15,0 0 12-15,0 0-9 0,0 0-23 0,0 0 7 16,0 0-35-16,0 0 9 0,0 0-23 16,0 0 5-16,0 0-31 0,26-125 5 0,-15 115 16 15,-2 1-39-15,1 2 28 0,1 1-21 0,-1 3-5 16,0 3-7-16,0 0 7 0,0 1-11 0,0 5 3 16,2 3 16-16,-3 3-26 0,-2 1 17 15,2 3-22-15,-1 2-2 0,-3 0-2 0,0 3 9 16,-1-1 11-16,-1-1-17 0,1-1 23 0,-2 1-26 15,2-3 3-15,-2-1 2 0,1-2 4 0,0-2-8 16,0-2 13-16,-2-1 11 0,4-2-35 0,-2-1 40 16,1-3-34-16,1 0 4 0,-2-2 14 0,0 0-7 15,2-1 27-15,-1-4-16 0,2 0 22 16,-4-4-20-16,7 0-12 0,-4-3 15 0,1-1-16 16,1-1 7-16,0-2 4 0,0 1 13 0,0-1-13 15,-1 1 17-15,1 0-14 0,2 0-15 0,-1 1 5 16,1 2-11-16,-1 0 21 15,1 2-18-15,-1 3 23 0,0 0-20 0,2 2-9 16,-1 2 21-16,0 2-19 0,0-2 15 0,1 3-2 0,0-1 7 16,3 1-10-16,-1 0 16 0,-2 0-5 15,4 0-20-15,-3 0 17 0,1 0-16 0,0 0 14 16,0 0-2-16,-1 0 7 0,0 0-12 0,0 0-10 16,0 0 23-16,-4 1-18 0,0 1 14 15,-1 0-3-15,-1-2 4 0,-2 1-14 0,0 0 22 16,-2 0 8-16,2-1-18 0,-3 2 35 0,0-1-28 15,0 1 5-15,0 0-5 0,0 3-4 0,-4 0-5 16,-1 2-11-16,-1 0 25 0,0 0-26 0,-1 3 24 16,0 0-6-16,0 0-11 0,0 1 5 15,1 1-6-15,0-1 10 0,2 1-23 0,-1 1 25 0,2 0-22 16,0-1 5-16,3 0 10 0,0 1-13 16,0-3 15-16,0 2-25 0,3-4 24 0,3 1-27 15,0-2 15-15,1-2 3 0,1-1-23 0,3-1 19 16,-1 0-13-16,-2-3 20 15,3 0-12-15,-1 0 27 0,0 0-18 0,2-5 0 16,-2-2 24-16,-1 0-14 0,3-3 8 0,-2 0-1 0,-1-3 12 16,0-1-21-16,-2-1 33 0,-1-1-3 15,0 1-24-15,-2-2 25 0,0 1-15 16,-2 0 17-16,-2-1-12 0,0 1 14 0,0 1-24 0,-2 0-10 16,-5 3 36-16,0-1-26 0,0 2 11 0,-2 0-8 15,-2 3 0-15,-1 2-15 0,1 2 17 16,-1 0 1-16,2 4-37 0,0 0 19 0,1 0-23 15,2 5 4-15,0 2 7 0,1 2 9 0,2 3-12 16,0 1-5-16,1 3 27 0,2 1-27 0,1-2 24 16,0 3-5-16,0-1-4 0,1 0-8 0,5-3 10 15,2-1 4-15,-1-3-40 0,3 0 45 16,3-3-38-16,-1-3 12 0,0-2 27 0,2-1-17 16,0-1 16-16,1 0-15 0,-3-5 7 0,3-2 0 15,-2-1 18-15,-1-3 8 0,3-1 3 0,-1-1-8 16,-2 1 0-16,-1-2-3 0,0-2-19 15,0 3 23-15,-3-3-29 0,1 0 14 0,1-1 20 16,-1 0-21-16,-1-1 13 0,1-2-21 0,-3 1 13 16,2 0-21-16,0-5 27 0,1-1 7 15,0-1-31-15,-3 4 25 0,-2 6-22 0,-2 8 8 16,0 4 13-16,-2 1 5 0,0 2 3 0,0 1-7 16,-2 0-3-16,-1 3-18 0,-2 2-5 15,2 3-7-15,-2 1 10 0,1 1-3 0,-4 2 10 0,3 3 6 16,-3 3-19-16,1 1 19 0,-1 2-5 15,1 1-4-15,-1 1-8 0,1 1 9 0,2-1-25 16,-1 0 10-16,3 0 30 0,0-1-29 0,0-2 33 16,2-1-7-16,1-2-24 0,0 0 5 0,1-2-7 15,3-3-1-15,1-2-7 0,2-2 18 16,-1-2-12-16,2-1-6 0,1-2 14 0,0-1 7 16,1-2-10-16,0 0 26 0,3-4 3 0,-3-2-20 15,1-2 24-15,2-2-25 0,-1 0 9 0,-2-3 3 16,2 1 2-16,0-3 8 0,-3 2-18 0,0 0 24 15,-2 0-19-15,-1 0 6 0,0 2 13 16,-1 1-10-16,-1 1 10 0,-3 1 16 16,0 2 1-16,-1 1-13 0,0 2 15 0,0 0-13 15,0 2-19-15,0 1 1 0,-1 0-18 0,-3 0-16 16,3 5 1-16,-4 1 20 0,1 1-18 0,2 1 15 16,-3 2 17-16,1 1-20 0,0 1 5 0,1 1 4 15,0-1-5-15,0 2-11 0,2-1 22 0,-2 1-6 16,1-2-18-16,1 1 19 0,1-1-19 15,0 0-4-15,0-2 3 0,0 0 3 0,0-2-11 16,3-1 1-16,0-2 15 0,1 0-27 0,1-3 22 16,0-1-9-16,1-1 7 0,1 0 4 0,1-1 19 15,1-5-5-15,0-1-10 0,2-3 31 16,0-1-26-16,0-2 9 0,2-1 4 0,-2 1 0 16,-3-3-5-16,3 0 22 0,-4 1-1 0,2 1-27 15,-4 0 27-15,1 2-20 0,-4 2 10 0,1 1 7 16,-2 3 8-16,0 0-4 0,-1 3 1 15,0 0 20-15,0 2-33 0,0 1 3 0,0 0-26 16,0 1-13-16,-1 4-4 0,-1 2 9 0,-1 1 25 16,1 1-30-16,-2 2 37 0,0 2-27 15,2 0-10-15,1 2 21 0,-2-1-19 0,2-1 3 16,1 0 4-16,0-2 14 0,0 1-24 0,0-2 30 16,0-1-14-16,0-1-26 0,2-1 24 0,1-3-21 15,2 0 18-15,1 0-2 0,-2-2 9 0,1-2-4 16,1 0-10-16,0 0 25 0,3-1-11 0,0-4 12 15,-2-1 5-15,3-2 9 0,-1-1-14 16,-1-2 21-16,1-1-5 0,1 0-28 0,0-1 25 16,-1 1-21-16,2-1 19 0,-2 1-5 0,0 0 13 15,-1 2-20-15,0-1-18 0,-2 1 28 16,0 3-31-16,-1 0 23 0,1 2-1 0,-2 2-3 16,0 0-4-16,-1 1 5 0,-1 1 3 0,0 1-20 15,1 0 23-15,-2 0-13 0,0 0 17 0,-1 0 4 16,2 1 7-16,-1 4-11 0,-1-1-18 15,0 2 23-15,0 1-33 0,0 2 28 0,0 1-2 16,0-1-7-16,0 1 0 0,0 1 3 0,0 1-1 16,0 1-29-16,-1-2 31 0,-1 2-31 15,1-2 15-15,1 0 22 0,0 0-18 0,0 0 5 16,0-2-15-16,0-1 9 0,0 0-5 0,1-1 10 16,2 0 0-16,-2-1-9 0,3-1-5 15,0 0 6-15,-1-1 2 0,1-2-18 0,1 0 30 0,-1-2-23 16,1 0 15-16,0 0 22 0,3-2-9 0,-1-3 10 15,-1 1-17-15,0-3 20 0,3-3-28 0,-2 1 27 16,1 0 1-16,-1 0-19 0,1-1 14 16,0-1-9-16,-1-1 2 0,0 2-14 0,2 0 17 15,-1-2-22-15,0 2 7 0,-3 1 17 0,4-1-10 16,-5 2 7-16,3 1-12 0,-3 0 15 16,1 2-7-16,-4 0 11 0,1 3 4 0,1 1-21 15,-3 0 16-15,1 1 0 0,-1 0 10 0,0 2-13 16,0 3 7-16,0 2-22 0,-2 1-4 15,-2 1 23-15,3 1-25 0,-3 2 18 0,-1 0-19 16,2 1 7-16,-3 1-16 0,4-2 14 0,-2 2 14 16,0 0-29-16,2 0 29 0,-2 0-22 0,0-2 6 15,3 1-4-15,-2-2 8 0,3 0-6 16,0-2-32-16,0-1 35 0,0-2-51 0,0-1 2 16,3-2-17-16,-1-2-53 0,5-1-40 0,-2 0-102 15,0-1-163-15,-4-1-590 0</inkml:trace>
  <inkml:trace contextRef="#ctx0" brushRef="#br1" timeOffset="138251.15">23125 18152 1193 0,'0'0'568'15,"0"0"-350"-15,0 0-57 0,0 0-35 0,0 0-56 16,0 0-33-16,0 0-45 0,0 0-9 0,0 0-5 15,0 0-34-15,0 0-25 0,0 0-82 16,0 0-87-16,0 0-136 0,-36 17-114 0,37-17-390 16</inkml:trace>
  <inkml:trace contextRef="#ctx0" brushRef="#br1" timeOffset="138735">22297 17972 218 0,'0'0'497'0,"0"0"-327"0,0 0 10 0,0 0-15 16,0 0-10-16,0 0-67 0,0 0-14 15,0 0-27-15,0 0 9 0,0 0 10 0,0 0-2 16,0 0-12-16,0 0-12 0,0 0 17 16,26 57-28-16,-10-52 18 0,1 0-10 0,2 0-26 0,0-1 5 15,2-1-13-15,1-1 6 0,2-1-16 16,-2-1 11-16,2 0-25 0,0 0-30 0,-1 0-52 15,0-3-114-15,-2 0-118 0,-5 1-150 0,-7 0-381 0</inkml:trace>
  <inkml:trace contextRef="#ctx0" brushRef="#br1" timeOffset="145724.74">23647 16910 58 0,'0'0'65'0,"0"0"14"15,0 0 13-15,0 0 11 0,0 0-1 0,0 0-14 16,0 0-15-16,0 0 6 0,0 0-6 0,0 0 1 16,0 0-8-16,0 0-23 0,-30-19-16 15,27 19-18-15,0-1-19 0,1 1-18 0,1-1-30 16,-3 1-50-16,0-1-64 0,1 1-48 0,-1 0-10 15,-1 0 25-15</inkml:trace>
  <inkml:trace contextRef="#ctx0" brushRef="#br1" timeOffset="145933.19">23018 16902 567 0,'0'0'-56'15,"0"0"16"-15,0 0 5 0,0 0-12 0,0 0-9 16,0 0-16-16,0 0-10 0,-121-28-20 0,107 28 25 16,7 0 77-16</inkml:trace>
  <inkml:trace contextRef="#ctx0" brushRef="#br1" timeOffset="146121.31">22267 16965 406 0,'0'0'-15'0,"0"0"31"0,0 0 4 16,0 0-8-16,0 0-1 0,-132 6-7 0,112-6-31 15,6 0-30-15,-2 0-28 0,3-3-2 0,0-1 1 16,3 2-26-16,3-2 112 0</inkml:trace>
  <inkml:trace contextRef="#ctx0" brushRef="#br1" timeOffset="146305.2">21645 16995 107 0,'0'0'16'0,"0"0"14"16,0 0 8-16,0 0 14 0,-125 29-3 16,104-24-11-16,2-2-18 0,-1 2-14 0,-1-2-13 15,3 2-9-15,-1-2-10 0,1 0-22 0,-1 1 4 16,3-2-5-16,-2 2 13 0,3-2 7 0,0 1-6 16,5 0-31-16,2-1 66 0</inkml:trace>
  <inkml:trace contextRef="#ctx0" brushRef="#br1" timeOffset="146473.06">21033 17280 0 0,'0'0'0'0,"0"0"0"16,0 0 0-16,0 0 10 0,0 0-12 16,0 0 4-16,0 0-8 0,0 0 5 0,0 0-2 15,0 0 3-15,0 0 0 0,0 0 0 0,0 0 0 16,0 0 0-16,66 104 0 0,-52-98 0 15,-6-2 0-15</inkml:trace>
  <inkml:trace contextRef="#ctx0" brushRef="#br1" timeOffset="146668.93">21581 17511 0 0,'0'0'0'0,"0"0"0"0,0 0 0 0,0 0 0 15,122 18 0-15,-101-13 0 0,-2-1 6 16,1-1 17-16,-2-1 4 0,2 0-5 0,0 1-1 15,-1 0 0-15,0 1-16 0,0 0-1 0,-1 0-1 16,-1 1-5-16,0-1-2 0,3-2-4 0,0 1-3 16,0-1-10-16,3-1 0 0,0-1-6 0,2 0 2 15,-1 0 12-15,4 0 13 0,-1 0 0 0,0-1 0 16,-6-1 0-16,-6 2 0 0</inkml:trace>
  <inkml:trace contextRef="#ctx0" brushRef="#br1" timeOffset="146856.07">22827 17616 0 0,'0'0'0'15,"0"0"0"-15,0 0 0 0,0 0 0 16,0 0 0-16,0 0 0 0,0 0 0 0,130-29 0 15,-113 26 0-15,-2 2 0 0,-5 1 0 0</inkml:trace>
  <inkml:trace contextRef="#ctx0" brushRef="#br1" timeOffset="147027.88">23567 17586 0 0,'0'0'0'0,"0"0"0"0,0 0 0 16,0 0 0-16,0 0 0 0,0 0 0 16,123-6 0-16,-109 7 0 0,0-1 0 0,-1 0 0 15,0 1 0-15,-4 0 0 0,-2 0 0 0</inkml:trace>
  <inkml:trace contextRef="#ctx0" brushRef="#br1" timeOffset="147539.07">24207 17444 0 0,'0'0'0'0,"0"0"0"0,0 0 0 0,0 0 0 16,0 0 0-16,0 0 0 16,0 0 0-16,0 0 0 0,0 0 0 0,0 0 0 15,0 0 0-15,0 0 0 0,0 0 0 0,112-118 0 16,-103 107 0-16,1 2 0 0,-3 2 0 0,0 0 0 16,1 1 0-16,0 0 0 0,-5 2 0 0,2 0 0 15,-2 0 0-15,-1 1 2 0,-2-1 2 0,0 3 4 16,0-1 5-16,0 0 2 0,0 0 7 0,0 0 24 15,0-1 17-15,-1 1 34 0,-1-1 13 16,0-1 7-16,-1 0 6 0,1-1 4 0,0 0 6 16,-3-1-5-16,1 1 1 0,-1-2-15 0,0 0-9 15,1-2-4-15,-1 0-14 0,2 0-16 16,-3 0-13-16,2 0-5 0,-2 0-14 0,2 1 13 16,-4 0-4-16,-2 0-8 0,4 0-2 0,-3-1-8 15,2 3 1-15,-4-1-6 0,1 1 3 0,0 0-7 16,-4 1-7-16,1 1-1 0,0 2-5 15,-4 1-8-15,2 1-1 0,-2-1 0 0,1-1-11 16,-1 2-2-16,-2 0-15 0,-1 0-22 0,1 0-23 16,1 0-40-16,2 2-38 0,-4-1-57 15,1 1-62-15,1 0-76 0,5 1 6 0,4-2-156 16</inkml:trace>
  <inkml:trace contextRef="#ctx0" brushRef="#br1" timeOffset="148240.7">21261 17177 134 0,'0'0'58'0,"0"0"37"15,0 0 18-15,0 0 9 0,0 0 3 0,0 0-35 16,0 0-31-16,0 0-25 0,0 0-16 0,0 0-15 16,0 0 3-16,0 0-6 0,0 0 6 15,-62 21 8-15,52-15-1 0,3 1 5 0,-1 1-2 16,0-2-1-16,-2 1-10 0,0 1-3 0,1 0-6 16,1 2-7-16,0-2-7 0,2 0-3 15,-1-2-16-15,3 2-17 0,-3 2 3 0,3-1-22 16,-1 1-5-16,3 2-12 0,1 0-22 0,1 0 1 15,0-2 11-15,3 1 19 0,4-4-24 16,-3-2 105-16</inkml:trace>
  <inkml:trace contextRef="#ctx0" brushRef="#br1" timeOffset="153008.62">20949 17336 0 0,'0'0'0'0,"0"0"0"0,0 0 58 15,0 0 19-15,0 0 5 0,0 0 26 16,0 0 7-16,0 0-6 0,0 0-7 0,0 0-19 15,0 0-18-15,0 0-26 0,17-19-7 0,-17 19-19 16,0 0-6-16,0 0-3 0,0 0-3 0,0 0-3 16,0 0-2-16,0 2 11 0,0 0-2 0,0-1 7 15,0 3 2-15,0-2-6 0,0 0 3 0,0 2 0 16,-1-1-5-16,0 0-8 0,0 1 5 16,-1-2-10-16,0-1 8 0,1 0 7 0,1-1-5 15,-2 0 4-15,2 1-5 0,0-1 7 0,0 0-7 16,0 0 7-16,-1 0 0 0,-1 0-9 0,1 0 8 15,1 0-2-15,-1 0-3 0,1 0 1 16,0 0-11-16,0 0-13 0,0 0-3 0,0 0 0 16,0 0-1-16,0 0 4 0,0 0-1 15,0 0 3-15,0 0-1 0,0 0 5 0,0 0 6 16,0 0-1-16,0 0 7 0,0 0-1 0,0 0-2 16,1 0 2-16,0 2-1 0,1-2-1 0,-1 1 0 15,2 0 9-15,0 0-6 0,0-1 7 16,-2 0-1-16,2 0 0 0,0 0 2 0,0 0 1 15,-2-1 5-15,4 0-11 0,-2 0 8 0,-2 1-5 16,0-2-2-16,-1 1 6 0,2 1-3 0,-2 0 5 16,0 0 1-16,0-1 9 0,1 0-5 0,-1 0 7 15,0-2-5-15,0 1-6 0,0 0 0 16,0-2-1-16,0 1 3 0,0 0-6 0,-3-2 6 16,1 2-7-16,-3-2-4 0,1 2 7 0,-2 0-8 15,0-1 5-15,-1 1-6 0,-4 0 6 0,3-1-5 16,-1 1 4-16,-4-1 0 0,2 2-9 15,0 0 7-15,-5-1-9 0,1 1 5 0,-5 0-2 16,0 1 3-16,-1-1 0 0,-1 0-3 16,0 0 5-16,-4 2-3 0,5 0 4 0,-3-2 0 15,-2 2 2-15,-3-1-3 0,2 0 2 0,0 1-1 16,-1-1-8-16,-2 1 7 0,0 0-8 0,-1 0 4 16,0 0-2-16,-5 0 1 0,-1 0-5 0,-2 0-3 15,2 0 9-15,0 0-10 0,-4 0 11 0,1 0-2 16,-2 0-3-16,-4 0 3 0,3 1-1 15,-5 0-1-15,4 0 0 0,-5 0 9 0,-1 0-6 16,1 1 8-16,-2-1-4 0,0 0-2 0,-1 0 0 16,-2 1-5-16,-4-1 7 0,5 0-9 15,-5 1 4-15,5 0-4 0,-1-1-3 0,-2-1 1 16,5 0 3-16,-1 0 6 0,-2 0-4 0,3-1 9 16,-4 1-10-16,3-2 0 0,-1 0 6 0,-1 1-6 15,-2 0 6-15,0-1-4 0,-1 0 5 0,-1 1-5 16,4-1 3-16,-5 1 0 0,4 1-7 15,-3-1 3-15,3 0-1 0,-3 1-1 0,-1 0-7 0,4-1-2 16,-3 1-16-16,-2 0-5 16,1-1 0-16,2 1-5 0,-1-2 6 0,-1 2 4 15,3-2 7-15,-2 1-3 0,0 0 7 0,0 1-2 16,-1 0-4-16,-3-1 10 0,1 1 0 0,-4 0 3 16,2 0 3-16,-4 0 4 0,2 0-3 0,-1 0 3 15,1 0 11-15,-1 0-8 0,0 0 11 0,-1 0-4 16,0 0-4-16,-3 1-1 0,4-1 3 0,-2 1 0 15,0 0-5-15,1-1 7 0,1 1-8 16,3-2 8-16,-1 2-3 0,0 0 2 0,1 1 0 16,1 0-9-16,-2-1 8 0,-1 1-7 0,2 0 4 15,1 0 4-15,-1-1-5 0,2 0 3 16,0 0 0-16,2 1 7 0,-1-1-1 0,1 2 4 16,1-2-6-16,2 1 1 0,-3-1 9 0,4 2-5 15,-1-1 1-15,0 0-5 0,2-1 0 16,0 1-4-16,3-1 14 0,1 1 2 0,0-1-1 0,3-1 7 15,-1 3-6-15,1-3 8 0,4 2-3 0,-3-1 12 16,2 0-6-16,1-1-1 0,1 1 4 16,1 1-12-16,-2 0 6 0,4 0-2 15,0 2-7-15,0-2-6 0,4 0 3 0,0 1-7 16,2-2 0-16,2 1 10 0,0 0-12 0,3 1 3 16,1 0-7-16,0-1 1 0,0 1-7 0,3 1-1 15,-4-1 12-15,5 1-12 0,-2 1 12 0,1-2-4 16,2 2-6-16,-1-1 4 0,0 1 1 0,-1 0 4 15,4 1-7-15,-2-2 5 0,-1 1-4 16,1 1 2-16,-2 0 8 0,3 1-1 0,2 0 2 16,-3 1-2-16,3-1 5 0,1 1-7 0,1 0 3 15,-1 1-5-15,0-2-3 0,4 0 0 0,0 1 1 16,2-3 2-16,1-1-7 0,4-1 8 16,2-1-14-16,0-2-1 0,2 1-3 0,2-1-30 15,0 0-42-15,1 0-41 0,0 0-18 0,0 0-8 16,1-2 30-16,2-5 13 0,2-1 10 0,0-4 26 15,2-1 17-15,1 1 24 0,1 1 10 16,-2-2 22-16,0 0 0 0,-1 1 0 0,-1 0 0 16,1 1 0-16,-3-1 0 0,0 0 0 15,0 0 0-15,-1 0 0 0,-1 1 0 0,-1 0 0 16,0 2 0-16,0 2 30 0,0 1 10 0,0 2 15 16,-1 1 19-16,1 2 35 0,0-1 16 0,-2 2 3 15,0 0-11-15,-1 2-43 0,0 3-23 0,-2 3-19 16,-1 2-5-16,-1 3 5 0,-2 2 9 0,2 1 3 15,-1 1-1-15,0 1 4 0,0-1-8 0,-2 3-2 16,0-1-2-16,2 2 0 0,-4 1-4 16,1-1 2-16,1 1 6 0,0 0-3 0,-1-1 10 15,4-1 2-15,1-2-4 0,0-2-9 0,4-1-7 16,2-3-15-16,0-1-11 0,1-1 2 16,6-2-14-16,-1 0 3 0,4-2 0 0,5 0-3 15,1-3 7-15,8-3-5 0,2 0 3 0,6-4-10 16,3-4-3-16,2-1-10 0,0 0-18 0,2-2-15 15,0 2-18-15,0 0-16 0,1-1-42 16,-5 3-45-16,1 0-95 0,-11 2-11 0,-7 2-10 16</inkml:trace>
  <inkml:trace contextRef="#ctx0" brushRef="#br1" timeOffset="155162.21">12662 18008 491 0,'0'0'61'0,"0"0"54"16,0 0 21-16,0 0 24 0,0 0 1 16,0 0-20-16,0 0-57 0,0 0-19 0,0 0-21 15,0 0-31-15,0 0-1 0,-49-7-23 0,44 14 18 16,-4 1-5-16,1 1 16 0,2 4-1 0,0 0-29 16,-1 1 8-16,-1 1-7 0,3 3-6 0,-1 1 22 15,3 1 6-15,-2 2-29 0,1 1 36 16,0 1-27-16,-1-1-20 0,5 2 16 0,-1-3-9 15,1 0 11-15,0-3-9 0,1-1 28 0,5-2-19 16,1-4-12-16,0 0 13 0,2-4-29 16,2-1 7-16,0-3 24 0,3-2 3 0,1-2-5 15,0 0 18-15,1-5-11 0,1-4-13 0,1-1 24 0,-3-4-17 16,4-1 0-16,-1-4 21 0,-4 0 10 16,5-3-16-16,-6-1 21 0,4-1-15 0,-5 0-16 15,4-1 28-15,-5-1-7 0,0-1 18 0,1 0-17 16,-2-1 9-16,-1 1-7 0,2-2-29 15,-1-7 29-15,0-4-39 0,2-2 1 16,-2 2 24-16,-2 8-12 0,-2 7 18 0,-1 5-3 16,-2 5-2-16,1 4-5 0,-2 3 17 0,-2 5 14 15,-1 2 15-15,1 1 2 0,1 2-18 0,-3 7-26 16,-4 4-19-16,-4 4 1 0,0 3-2 0,0 0 15 16,0-1 14-16,3 0 2 0,-1 2-4 0,-1 0 6 15,-1 5-19-15,0 2-17 0,1 2 24 16,-2 1-18-16,2 2 17 0,0 0 16 0,-1 2-7 15,5-1 2-15,-2-1-17 0,0-1 13 0,5-3-28 16,0 0 14-16,1-4-8 0,1 0-22 0,0-5-5 16,2-2-29-16,3-3-20 0,2-3-55 0,2-1-37 15,0-3-84-15,1-4-86 0,-4-2 30 16,0 0 82-16</inkml:trace>
  <inkml:trace contextRef="#ctx0" brushRef="#br1" timeOffset="155350.32">12957 18417 760 0,'0'0'236'15,"0"0"-222"-15,0 0-20 0,0 0 27 0,0 0-15 16,0 0-20-16,0 0-44 0,0 0-148 15,0 0-97-15,0 0-147 0</inkml:trace>
  <inkml:trace contextRef="#ctx0" brushRef="#br1" timeOffset="156010.34">13129 18041 601 0,'0'0'273'0,"0"0"-82"0,0 0 19 0,0 0 30 15,0 0-25-15,0 0-43 0,0 0-72 16,0 0-8-16,0 0-31 0,0 0-19 0,0 0 2 16,0 0-7-16,0 0 18 0,0 0-27 0,7-50 17 15,-3 47-27-15,4 0-10 0,-3 2 11 16,3 0-14-16,-1 1-6 0,-1 0-4 0,1 0 21 16,1 1-22-16,-2 3 36 0,0 1-14 0,1 2-30 15,-3 0 21-15,3 2-28 0,-4 0 25 0,2 0-12 16,-3 3 14-16,0 1-13 0,-2 0-19 15,0-1 28-15,0 3-27 0,-4-1 16 0,-3 1-1 16,-2 1 1-16,-1 0-7 0,0 0 12 0,-1 1-16 16,-1 0-17-16,-3 1 21 0,2 1-22 15,1-3 15-15,-1 2 1 0,-1-2 5 0,2-1-9 16,2-1-3-16,1-3 12 0,4 0-30 0,-3-4 21 16,5-2-25-16,-2-2-30 0,5 0-1 0,-1-2 12 15,1-1 32-15,0 0 6 0,0 0 37 0,2-4-21 16,3 1 16-16,-2-1 4 0,1 0 1 0,2 0-3 15,-2 0-17-15,1 2 29 0,0 0-30 16,0 0 25-16,0 2 2 0,1 0-13 0,-1 0 11 16,1 0 1-16,-2 4 7 0,2 1-23 0,1 2 23 15,-3-1-30-15,3 1-1 0,-1 3 22 0,1-2-21 16,1 1 23-16,1-1-16 0,-2 0 17 16,1-1-16-16,1-1 14 0,1-1 4 0,-1 0-20 15,0-2 15-15,0-1-10 0,-2 1 11 0,0-2-13 16,2 0 19-16,-2-1-27 0,-2 0-3 0,2 0 17 15,-4 0-26-15,5 0 19 0,-6-2-47 16,4-1-32-16,-2-1-92 0,-1-1-93 0,2-1-110 16,-3 2-43-16,0 1 87 0</inkml:trace>
  <inkml:trace contextRef="#ctx0" brushRef="#br1" timeOffset="158615.88">12133 18634 115 0,'0'0'45'15,"0"0"22"-15,0 0 34 0,0 0 19 16,0 0 23-16,0 0-31 0,0 0-37 0,0 0-33 16,0 0-26-16,0 0 18 0,0 0-1 0,0 0 36 15,0 0 7-15,0 0 24 0,0 0-26 0,0 0 2 16,0 0-8-16,1 1-55 0,7 1 22 0,-3-1-39 16,10 1 4-16,-9-1 0 0,8-1 0 15,-1 1-10-15,0 1-16 0,2-2 15 0,-1 1-55 16,2 0-14-16,-1 0-61 0,2-1-65 0,1 1-60 15,-3-1-49-15,3 0 36 0,-2 1 269 0,-9-1 10 0</inkml:trace>
  <inkml:trace contextRef="#ctx0" brushRef="#br1" timeOffset="158942.87">12370 18579 317 0,'0'0'64'0,"0"0"49"16,0 0 15-16,0 0 29 0,0 0-44 16,0 0-62-16,0 0-3 0,0 0-43 0,0 0 51 15,0 0 22-15,0 0 5 0,0 0-2 0,0 0-10 16,0 0-24-16,0 0-43 0,0 1 16 0,6 6-31 16,-3-2 11-16,5 4 5 0,-4-5-4 15,4 2-9-15,-2 0-10 0,7 6 21 0,-8-7-18 16,1 1 15-16,5 8-4 0,-4-6 3 0,-1-1-8 15,6 8 15-15,-8-7 8 0,2 0-29 0,1 8 38 16,-2-8-40-16,-2 0 19 0,-1 8 9 16,1-8-7-16,-3 0 0 0,0 7-31 0,0-8 27 15,0 0-41-15,-5 7 15 0,2-8-2 0,-2 0-61 16,3-1-17-16,-5 1-49 0,2-1-81 0,-2 1-106 16,3 1-7-16,4-7 337 0,0 0 12 0</inkml:trace>
  <inkml:trace contextRef="#ctx0" brushRef="#br1" timeOffset="159703.79">13540 18216 0 0,'0'0'25'0,"0"0"114"0,0 0 55 0,0 0 6 0,0 0-1 15,0 0-21-15,0 0-24 0,0 0-18 16,0 0-12-16,0 0 8 0,0 0-39 0,0 0 20 16,0 0-28-16,0 0-26 0,-74-14-14 15,73 14-20-15,1 0 2 0,0 0-32 0,0 0 37 16,0 0-21-16,4 0 5 0,2 4 12 0,2-1-8 16,1 2-1-16,3 1 1 0,0 1 22 0,5 0-26 15,-3 0 19-15,6 1-15 0,-1-1-12 16,0 0 4-16,1 2-5 0,-1-2 14 0,1 1-25 15,-1-1 21-15,-1 0-29 0,1 0-2 0,-1 0 26 16,-2 0-24-16,-1 0 20 0,0 1-9 0,-2-2 5 16,0 1-9-16,-2-1 16 0,-1 0-4 0,1-2-22 15,-3 0 13-15,-1 0-17 0,-3-2 12 0,3 1-12 16,-4-1 4-16,-2-1-26 0,2-1-22 16,-1 1-3-16,-2-1-48 0,0 0-27 0,0 0-52 15,0 0-67-15,0 0-108 0,0 0-44 0,0-1-94 0</inkml:trace>
  <inkml:trace contextRef="#ctx0" brushRef="#br1" timeOffset="160086.07">13805 18217 405 0,'0'0'348'0,"0"0"-249"16,0 0 15-16,0 0 18 0,0 0 2 0,0 0-13 15,0 0-32-15,0 0 0 0,0 0 17 16,0 0-17-16,0 0-2 0,0 0-19 0,0 0-5 16,0 0-18-16,34 41 8 0,-24-32-12 0,2 1-30 15,1 1 11-15,0 0-10 0,0 0 6 16,-1 2-18-16,1-1 16 0,1 1-32 0,-2-1-9 16,1 0 38-16,-2 0-32 0,0-1 31 0,3 0-4 15,-5 0 1-15,-2-2-7 0,1 1 11 0,-2-1 5 16,-2 0-23-16,-1-1 32 0,0 0-15 0,-3-1 21 15,0 0-1-15,0 0 4 0,-4 1-21 16,-1 1-15-16,-3-1 20 0,-2 0-27 0,0 1 24 16,-2-1-12-16,1-1 7 0,4-3-22 15,-3 2 41-15,3-2-8 0,1-1-35 0,-8 4 42 16,8-2-64-16,-3-2 17 0,-7 5-9 0,10-4-20 16,-1 1-21-16,-7 3-41 0,7-3-6 0,-1-2-83 15,3 2-62-15,-2-1-100 0,0-1-103 0,1 1 40 16,-3 0 97-16</inkml:trace>
  <inkml:trace contextRef="#ctx0" brushRef="#br1" timeOffset="160867.14">14381 18683 0 0,'0'0'168'0,"0"0"-40"0,0 0 34 16,0 0 14-16,0 0-11 0,0 0-61 15,0 0-1-15,0 0-27 0,0 0-39 0,0 0 8 16,0 0-32-16,0 0 12 0,0 0 9 0,0 0 12 15,0 0 8-15,0 0 7 0,0 0 26 16,0 0 8-16,0 0 6 0,0 0 12 0,0 0-11 16,0 0-37-16,0 0 20 0,0 0-31 0,1 0-20 15,7 0 23-15,5-11-23 0,6-4-5 0,-3-4-30 16,6-8 13-16,-3 0-35 0,2 0 17 0,-2-1 37 16,-2 0-31-16,1 1 21 0,-4 1-9 15,0-1 7-15,-1 2-9 0,-1-1 13 0,-2 4 4 16,-1 1-31-16,-2 3 15 0,1 5-10 0,-4 2 17 15,-1 3 19-15,0 5 26 0,-2 2-18 0,-1 1-21 16,0 2 9-16,0 7-49 0,-5 4 22 16,1 3-19-16,-3 2 9 0,0 5-4 0,-1-1 18 15,0 4 3-15,0-2-43 0,3-5 35 0,-1 0-38 16,2-6 29-16,0-1 32 0,0 2-9 16,1 1-1-16,-4 0-16 0,6 1-8 0,-4 0-22 15,3 2 22-15,-3-3-22 0,1 2 3 0,1-1-12 16,0-1-24-16,-1 1-38 0,3-1-72 0,-3 0-31 15,3-1-122-15,-1-1-73 0,1-7-98 16,1 1-51-16,0-7 372 0</inkml:trace>
  <inkml:trace contextRef="#ctx0" brushRef="#br1" timeOffset="162227.51">14897 18534 723 0,'0'0'38'0,"0"0"34"16,0 0 4-16,0 0 17 0,0 0 11 15,0 0-12-15,0 0 16 0,0 0-15 0,0 0 20 16,0 0-14-16,0 0-38 0,0 0 10 0,0 0-25 16,0 0 0-16,109-105-12 0,-94 100 14 15,1 4-33-15,-2 1 0 0,-2 0 25 0,4 3-38 16,-2 5 27-16,-4 1-28 0,0-2 11 0,-5-1-17 16,-1-3 36-16,-1 4 11 0,3 1-36 15,-2-1 27-15,4 8-53 0,-6-7 5 0,3 5 7 16,-2 1-1-16,-1-9 7 0,4 9-8 0,-3-6 17 15,-2 0-21-15,3 9 17 0,-2-9-6 0,1-1 2 16,-1 7 0-16,1-7 4 0,-1-1 26 0,0 1-22 16,-2-7 50-16,0 0-33 0,0 0 3 0,0 0 16 15,7 0-28-15,-2 0 11 0,1 0-18 16,4-6 23-16,-3-9-20 0,4-4-2 0,1-8-12 16,0 5-30-16,0-1 16 0,-1 4 15 0,3 0 17 15,-3 6-6-15,3 1 7 0,-3 2-26 0,-1 0-5 16,2 3 9-16,1 0-12 0,0 1 5 15,-1 1 1-15,-1 1 24 0,0-1-23 0,0 3 35 16,0-1-24-16,2 1-28 0,-3 1 22 16,1-2-20-16,1 2 45 0,0 0-21 0,-1-1 24 15,-1 1-26-15,1-1-25 0,1 1 38 0,-2 0-28 16,0 0 24-16,2-1 0 0,-4 1 4 0,0-1-10 16,-1 1 16-16,-1 1-3 0,0 0-13 15,-5 0 25-15,1 0 3 0,-2 0 35 0,0 0-9 16,0 0 9-16,0 1-38 0,-2 3-30 0,-5 0 23 15,0 3-32-15,1 0 32 0,-4 3-4 0,1-1 2 16,-1 1-11-16,1 2 18 0,1-2-8 0,3-1-43 16,0-3 40-16,2-2-26 0,1 3 24 15,-2 0 17-15,0 1-12 0,1 7-14 0,1-8-21 16,0 0 23-16,-1 7-23 0,3-6 19 0,0 0-7 16,0 7-11-16,0-8 1 0,0 0 1 0,5 8 17 15,-2-7-23-15,1-1 24 0,4 4-21 16,0-6 3-16,-3 0 18 0,7 0-5 0,-3-2 8 15,5-2-13-15,-2 0 23 0,2-1-20 16,-3 0 23-16,4-3 9 0,-5-2-27 0,1-1 19 16,3 0-7-16,-9 3 3 0,10-10-6 0,-3 1 19 15,2-4-41-15,1-6 8 0,-10 4 10 0,-3 4-9 16,-2 1 23-16,-1 0 5 0,-4 2 5 0,-3 3-38 16,0 0 30-16,-2-1-28 0,1 1-4 0,-2 1 23 15,1 0-16-15,0 2 14 0,-1 0-16 0,1 1 18 16,2 2-28-16,0 0 2 0,3 1 24 15,-2 1-28-15,4 0 21 0,0 0-28 0,2 0 3 16,0 0-9-16,1 3 17 0,0 1 20 0,0 0-29 16,0 1 23-16,4 1-26 0,-1 0 4 0,4-1 3 15,-3 1 12-15,5-1-14 0,0-2-11 16,1 0 26-16,1-2-28 0,0 0 27 0,2-1 9 16,0 0 0-16,0-4 0 0,2-1 7 0,-1-2 1 15,0-3-20-15,3 0 22 0,-3-2-16 0,2-1 10 16,0-1 12-16,0-2-4 0,-3-1-2 15,1 2-13-15,-1-3 19 0,-1 1-19 0,-1-1 20 16,2-1-1-16,-5-1-9 0,1-1 5 16,0-2 1-16,1 0 7 0,-2-3-32 0,-1 0 30 15,1-2-34-15,-1 0 17 0,0 1 22 0,-1 2-11 16,1 2 5-16,-2 2-24 0,-1 5 24 0,-2 5-10 16,-1 2 41-16,0 7 2 0,-1 2-33 0,0 2 1 15,-2 9-25-15,-2 5 2 0,-3 2-8 0,-1 5 11 16,1 5-21-16,-1 2 10 0,-1 3 20 15,1 3-17-15,2 1 17 0,0 1-14 0,-2 2 22 16,3-2-18-16,0 0 32 0,3-10 15 0,-2-1-47 16,1-9 53-16,2-2-40 0,0 3-18 0,1-3 6 15,0 2-11-15,0-3-16 0,0 3 18 16,0-4 20-16,0-1-36 0,1-7 20 0,3 8-21 16,0-6-13-16,-1 0 1 0,1 0-6 0,1-2 10 15,3-1-33-15,-4 1 4 0,3 1-54 0,-1-7-47 16,0 0-34-16,3 0-72 0,2-4-106 15,-5-1-86-15,-2 1-172 0</inkml:trace>
  <inkml:trace contextRef="#ctx0" brushRef="#br1" timeOffset="162519.35">15752 18341 1134 0,'0'0'66'0,"0"0"91"15,0 0 36-15,0 0 39 0,0 0 4 16,0 0-61-16,0 0-46 0,0 0-12 0,0 0-26 16,0 0-11-16,123-19-28 0,-102 18 10 0,3 1-31 15,-2 0-19-15,2 0 22 0,-4 0-34 0,2 0 13 16,-2 0-8-16,0 0 0 0,0 1-9 0,0 0 7 15,-2 0-6-15,0-1-45 0,-2 0 3 16,3 0-55-16,-3 0-24 0,-1 0-80 0,-1-1-118 16,1-1-172-16,-5 0-305 0,-4-1 115 0</inkml:trace>
  <inkml:trace contextRef="#ctx0" brushRef="#br1" timeOffset="169426.6">19041 10436 439 0,'0'0'50'15,"0"0"46"-15,0 0 44 0,0 0 29 16,0 0-7-16,0 0-32 0,0 0-14 0,0 0 2 16,0 0-6-16,0 0-9 0,0 0-16 0,0 0-8 15,0-14-7-15,0 14-7 0,0 2-6 0,0 0-16 16,-4 2-15-16,2 5-13 0,0 1-6 15,-4 4-1-15,3 3 5 0,-4 4-1 0,3 0 3 16,-3-1 0-16,5 1-6 0,-2 1 4 0,0-2-10 16,3 1-2-16,1-1 1 0,0-1-7 0,0 2 4 15,0-3-4-15,7 1-1 0,-4-3 0 16,4-1-5-16,-2-2-2 0,3-2-3 0,2-2-1 16,0-2 4-16,0-1 4 0,1-1 1 0,0-3 6 15,3-1 1-15,-1 1 2 0,-1-2 9 0,-2 0 4 16,6-4 5-16,-4-2 2 0,0-2 3 0,0 0-5 15,3-4 1-15,-4 0 1 0,0-2-5 16,2-2 2-16,-3 0-3 0,0-1-3 16,1-3 1-16,-1 3-2 0,-1-2-2 0,0 1 0 15,-2-2 0-15,-2 2-2 0,0 1 7 0,-2 0-2 16,-1 2 6-16,-2 3 4 0,0-1 2 0,0 3 0 16,0 2-3-16,-1 1 3 0,-1 1-6 0,0 2 1 15,-2 2 1-15,3 1-1 0,0 1-6 0,0 0-7 16,0 0-10-16,-1 3-20 0,-2 4 0 0,2 3 0 15,-1 4 5-15,-4 3 13 0,4 1 2 16,-3 3-1-16,4-1-1 0,0 2-3 0,-2-1-8 16,2 1-1-16,0 1-16 0,1 0-17 0,1-1-22 15,0-1-40-15,0-2-55 0,1-1-70 16,6-1-91-16,-2-5-69 0,2-4 49 0,-4-4-330 0</inkml:trace>
  <inkml:trace contextRef="#ctx0" brushRef="#br1" timeOffset="170114.64">19457 11017 467 0,'0'0'108'0,"0"0"-26"0,0 0 40 0,0 0 32 16,0 0-3-16,0 0-55 0,0 0-46 0,0 0-27 15,0 0-14-15,0 0 0 0,0 0 10 0,0 0 17 16,0 0 11-16,0 0 30 0,-16 5 30 16,18-12 12-16,6-2 0 0,-1-4-32 15,2-1-37-15,1-3-17 0,-3 1-8 0,2-1-1 16,1 0 4-16,-1 1-1 0,-1-3-2 0,-2 4 1 0,1 0-4 15,-2 1 1-15,-1 3-1 0,-3 1-2 16,1 3 3-16,1 2-1 0,-3 3 2 16,0 2-3-16,0 0-3 0,0 0-7 0,0 0-4 0,0 0-9 15,0 2-12-15,0 4 2 0,0 0 4 16,0 5 9-16,0 2 8 0,0 2 1 0,-4 1-6 16,3 1-3-16,0 2 1 0,-1-1-6 0,1 0 2 15,-3 1-5-15,3-1-11 0,0 0-12 0,0 1-29 16,1-2-41-16,0-1-51 0,0 0-67 0,0 0-105 15,1-1-75-15,0-7 21 0,3-2-260 0</inkml:trace>
  <inkml:trace contextRef="#ctx0" brushRef="#br1" timeOffset="170559.37">19834 10433 1204 0,'0'0'68'0,"0"0"-5"15,0 0 40-15,0 0 27 0,0 0-15 0,0 0-61 16,0 0-22-16,0 0-4 0,0 0-1 0,0 0 3 16,0 0 2-16,0 0 3 0,0 0 1 0,0 0-5 15,-29 94 2-15,29-75-4 0,0 0-2 16,0 1 2-16,1-1-4 0,0 1-3 15,3 0-4-15,-1-1-5 0,-1 1-7 0,0-3-6 0,1 1 0 16,0 1-5-16,0-3-5 0,-2-1-8 16,4-1-17-16,-2-3-24 0,1 0-33 15,2-1-36-15,-2-2-43 0,4-1-53 0,-1-1-38 0,2-4-32 16,-3-1 26-16,3-1 65 0,0 0-19 16,-3 0 23-16</inkml:trace>
  <inkml:trace contextRef="#ctx0" brushRef="#br1" timeOffset="170825.03">20245 10518 1394 0,'0'0'214'0,"0"0"-114"0,0 0 28 16,0 0 16-16,0 0-35 0,0 0-56 0,0 0-15 15,0 0-4-15,0 0-14 0,0 0-11 0,0 0 1 16,0 0-5-16,0 0 7 0,0 0-1 16,-43 65-1-16,34-52-5 0,-2 1-1 0,0 0-4 15,0 0-5-15,0-1 1 0,-5 4-9 0,5-2-9 16,-6 1-20-16,4 0-32 0,-1 0-33 0,-1 3-44 16,2-4-48-16,4 0-64 0,-1-1-77 15,0-1-1-15,5-4 22 0,0-4-101 0</inkml:trace>
  <inkml:trace contextRef="#ctx0" brushRef="#br1" timeOffset="171104.29">19970 10586 1219 0,'0'0'-45'0,"0"0"25"0,0 0 40 15,0 0 90-15,0 0 16 0,0 0-28 0,0 0 4 16,0 0-5-16,0 0 2 0,0 0-8 16,0 0-8-16,0 0-6 0,0 0-15 0,118 86-9 15,-104-79-17-15,3 0-10 0,-4 0-10 0,0 2-7 16,0-1-3-16,-2 3-1 0,0-1-6 0,-2 1-2 16,0 0-2-16,-4 0-12 0,4 1-9 0,-4-2-26 15,1 1-39-15,-2-2-33 0,1 1-55 16,-1-2-77-16,2 1-106 0,-3 0-10 0,2-4-75 15,-3 0 112-15</inkml:trace>
  <inkml:trace contextRef="#ctx0" brushRef="#br1" timeOffset="171411.92">20229 10400 1004 0,'0'0'-65'0,"0"0"12"16,0 0 80-16,0 0 64 0,0 0 18 0,0 0 11 15,0 0 16-15,0 0 9 0,0 0-16 16,0 0-16-16,0 0-26 0,0 0-20 0,93 132-17 15,-82-110-10-15,-2 1-8 0,-2 1-3 0,1-1-6 16,1 0-8-16,-3 1-4 0,-3 2-9 0,-2-2-2 16,0 0-13-16,-1 1-19 0,0-2-32 0,-3-1-61 15,-4 0-101-15,-3 0-143 0,6-7-42 0,-2-5-461 16</inkml:trace>
  <inkml:trace contextRef="#ctx0" brushRef="#br1" timeOffset="172020.07">20620 10576 1333 0,'0'0'105'0,"0"0"-32"16,0 0 32-16,0 0 20 0,0 0-16 0,0 0-77 15,0 0-48-15,0 0-22 0,0 0 8 0,0 0 21 16,0 0 15-16,0 0 21 0,0 0 0 15,0 0-3-15,67-4-12 0,-46 4-8 0,0-1-12 16,-1-1-23-16,2 0-33 0,-4 0-62 0,3 0-75 16,-4 1-110-16,0 0-37 0,-2 1-85 15,-10 0 66-15</inkml:trace>
  <inkml:trace contextRef="#ctx0" brushRef="#br1" timeOffset="172208.58">20611 10738 1874 0,'0'0'-278'0,"0"0"111"0,0 0 112 16,0 0 213-16,0 0-10 0,0 0-88 16,0 0-18-16,127 8-16 0,-95-12-12 0,0-2-19 15,0 0-29-15,1 0-67 0,-3 3-132 0,-6-1-155 16,-10 3-659-16</inkml:trace>
  <inkml:trace contextRef="#ctx0" brushRef="#br1" timeOffset="174293.04">21423 14789 348 0,'0'0'4'0,"0"0"-4"0,0 0 2 16,0 0 1-16,0 0 5 0,0 0 7 0,0 0 5 15,0 0 9-15,0 0 1 0,0 0 2 0,0 0-4 16,0 0-4-16,-109-66 2 0,96 57-1 0,-1-2 3 16,-3 0 3-16,-2-1 3 0,1 0-2 15,-3-2 1-15,-4-2-6 0,-4 1-2 0,1 0-2 16,-6-2-2-16,0 2 0 0,-3-2 6 0,-3 0 1 15,0-1 1-15,-3-1 3 0,2 0-4 16,-4-4 2-16,2-1 7 0,0-1-2 0,-3-3-2 16,1 1-6-16,-1 1-13 0,2-3-4 0,-2-1-6 15,1-1-1-15,-3-1 1 0,1-3-1 16,-3-2 0-16,1 2-3 0,-1-2 0 0,0-4-2 16,-1 4 1-16,1-4 3 0,-2-2-2 0,0 2 3 15,2-1-4-15,-3-3-1 0,2 1 2 0,-5-2 0 16,2 0 2-16,-3 1 0 0,-2-2 1 0,0 0-5 15,-2 0 5-15,2-2-4 0,-2 2 0 0,2-4-1 16,5 3 0-16,-5-1 1 0,4 0 0 0,-2-1 1 16,2 1-5-16,-4-2-2 0,0 1-2 15,-1 0 3-15,1 0-3 0,-2 2 0 0,0 1 0 16,4-1-5-16,-3 1 12 0,1 0 1 0,1 1 0 16,2-1 3-16,-1 0-8 0,2 1 5 15,-2 0 0-15,1 1 1 0,-3-2 0 0,0 1-1 16,4-1 5-16,-2-1 1 0,4 3 0 15,-3-1 10-15,4 2 2 0,3-1-4 0,0 0 6 16,4 1-1-16,-4-2-3 0,7 2 5 0,-1 1-6 16,2-2-3-16,-3 1 4 0,6-1-4 0,-1 0-1 15,2 1-4-15,4-5-2 0,3 2 0 0,-1-2 3 16,3 3-1-16,3-1-3 0,1 1 1 16,1 2 4-16,4 1 6 0,4 1-1 0,2 2 6 15,3 2-5-15,1 2 0 0,2 2 1 0,0 2-5 16,6 1-4-16,1 0-3 0,1 5-1 0,6 1-4 15,2 1-2-15,3 2-5 0,0 2-1 0,5 3-4 16,1 0 3-16,3 2 1 0,2 2-2 16,5 3 4-16,-3-1-1 0,5 5 5 0,3 0 4 15,-2 2-1-15,2 3 0 0,-2 1-2 0,-1 0 3 16,-2 7 3-16,0 0 6 0,0 2 1 0,-1 2-2 16,-1-1 2-16,1 1 0 0,-3 2-1 0,4-2-3 15,-1-1 0-15,-2-1-7 0,3-1-2 16,-2 0 0-16,0-1-3 0,-3 0 2 0,1-1-1 15,0-3-1-15,-3 1-5 0,2-2-2 16,-1-2-7-16,2 0-19 0,-2 0-21 0,-2 0-33 16,1 0-34-16,0-1-37 0,-2-3-26 0,-2 0 9 15,-2-4 34-15,2-1 46 0,-6 0 23 16,2 2-123-16,-5 1 201 0</inkml:trace>
  <inkml:trace contextRef="#ctx0" brushRef="#br1" timeOffset="174576.16">17999 10622 0 0,'0'0'185'0,"0"0"-115"15,0 0 27-15,0 0 24 0,0 0 23 0,-120-57 6 16,106 50 1-16,-1 0 0 0,3 0-4 0,2 3 5 16,5 0-15-16,0 2-20 0,3 1-39 0,2 1-49 15,0 0-55-15,0 0-22 0,7 0 17 16,2 1 27-16,4 4 38 0,5-1 12 0,5 3-7 16,2 0-9-16,2 0-4 0,5 0-3 0,1 0-8 15,2-2 1-15,-1 2-9 0,3 0 0 16,-3-1 1-16,2 0-2 0,-5 0-1 0,-1 0-1 15,-5 1-1-15,0-2-4 0,-3 1 4 0,-2-1-1 16,-7 2 2-16,1 0 0 0,-7 0 4 16,-1 2 11-16,-6 0 6 0,0 4 9 0,-5 0-8 15,-3 4-8-15,-6 3-6 0,0 1-8 0,-6 1-3 16,-1 0-7-16,0 2-13 0,-3-2-25 0,3-1-43 16,1 1-62-16,3 0-93 0,0-1-88 15,4-2-32-15,4-5-86 0,3-5 87 0</inkml:trace>
  <inkml:trace contextRef="#ctx0" brushRef="#br1" timeOffset="181964.3">21429 10224 116 0,'0'0'98'16,"0"0"12"-16,0 0 22 0,0 0 26 0,0 0 24 16,0 0-26-16,0 0 0 0,0 0 3 0,0 0-4 15,0 0 1-15,0 0-16 0,0 0-18 0,-17 2-28 16,17-3-30-16,1-3-22 0,-1 1-12 0,3-2-7 16,1-1 2-16,-1-1 3 0,4 0-2 0,-2-1 1 15,3 1-4-15,0-2 0 0,0 1-2 16,1 1 0-16,-1 0 2 0,0 0-3 0,-1 2 0 15,-1 1-1-15,1 1-4 0,-3 1-7 0,0 1-5 16,-2 1-5-16,3 0-2 0,-3 0 1 16,1 0 2-16,0 3 3 0,2 1-2 0,0 1 5 15,2 2-2-15,-1 1 0 0,0-1 5 0,2 0-6 16,-1 1 2-16,-1 0-4 0,0 0-3 16,-1 0 0-16,0-1-1 0,0 1-2 0,0-1-4 15,-1 1-3-15,-3-1-2 0,0 2 0 0,-1-1 2 16,0 0 5-16,0 1-1 0,0 0 7 0,-2 0 3 15,-2-1-5-15,-1 1 6 0,0 0-2 0,-1 2 1 16,0-2 0-16,-1 0-2 0,-2 0-2 16,1 1-5-16,-2-2 4 0,1 2-5 0,1-1 1 15,-1-1 1-15,0 1-1 0,0-1 5 16,-1-1 3-16,1 0 5 0,1 0 1 0,1-1-1 16,0-2-1-16,0 2 2 0,1-2-2 0,-1 0-1 0,-2 1-2 15,2-1-2-15,0 0 1 0,-1-1-1 16,-1 2 2-16,-1 1 0 0,3-3-3 0,0 1 3 15,0-1 1-15,1-1 1 0,1 1 3 0,-1-1 0 16,3 0-5-16,-1-1-2 0,0 1-1 16,4-2 0-16,0 0-5 0,0 0-5 0,0 0-2 15,0 0-5-15,0 0 5 0,0 0-2 0,0 0-8 16,0 0 4-16,0 1 3 0,6-1 14 0,-3 1 14 16,4 0 6-16,-1-1 4 0,1 1 0 15,5-1 3-15,1 0-2 0,1 0-3 0,-2 0-2 16,4 0-3-16,0 0 0 0,2 0 1 0,0 0-3 15,-1-1-2-15,1 1-2 0,0-1-3 16,2 1 0-16,-3-1-1 0,1 0-2 0,0 1 0 16,1-2-1-16,-1 1 0 0,0 1-1 0,-4 0 0 15,3 0-2-15,-4 0 0 0,1 0-4 0,-3 0-5 16,0 0-5-16,0-1-15 0,-3 1-16 0,3 0-31 16,-3 0-35-16,2 0-55 0,-2 1-83 15,1-1-92-15,-1 1-70 0,-3-1 27 0,-1 0-153 0</inkml:trace>
  <inkml:trace contextRef="#ctx0" brushRef="#br1" timeOffset="183142.91">21401 10764 147 0,'0'0'30'0,"0"0"7"15,0 0 25-15,0 0 23 0,0 0 6 16,0 0 5-16,0 0-14 0,0 0-10 0,0 0 8 15,0 0 11-15,0 0 16 0,0 0 7 0,0 0-2 16,-6-1-17-16,6 1-17 0,2 0-13 16,-2 0-12-16,1 0-1 0,0 0 4 0,1 0 15 15,1 0-2-15,1 0 2 0,1 0-7 0,2 0-13 16,-1 0-5-16,1 0-6 0,1 0-2 16,0 0-6-16,-1 0 2 0,2 0-5 0,2 0-3 0,0 0 1 15,2 0-3-15,-1-1 2 0,-1 0-1 16,1 0-3-16,-2-1-5 0,2 0 1 0,0 0-3 15,2-1-1-15,-1-1 2 0,2 1-3 0,-2-2 2 16,4 2-4-16,-1-2 1 0,1 0-2 0,0 0-1 16,1-1 3-16,0 1-3 0,0 0-2 15,-3 2-3-15,1 0-1 0,-1 1-3 0,-1 1 3 16,0-1 1-16,-3 2-3 0,-1 0 3 0,1 0-3 16,-1 0 0-16,-4 2 1 0,5-1 1 0,0 2-2 15,-1-2 0-15,0 0 3 0,-1 0-3 16,0 0 0-16,-1 0-1 0,0-1 1 0,1 0-2 15,-2 2 2-15,5-2 2 0,-3 0-4 0,1 0 4 16,1 0-4-16,-1 0 0 0,2-2 1 0,-1 1-1 16,0 0 1-16,1 0 1 0,0 0 2 15,-1 0-4-15,2-2 3 0,-1 2-3 0,-1-2 0 16,3 1 3-16,-3 0-2 0,0-1 1 0,-1 1-1 16,0 0 0-16,1 0 2 0,-1 0-4 0,1 0 1 15,-1 1 2-15,0-2-2 0,-1 1 1 16,2 1 3-16,-1-1-4 0,0-1 4 0,1 1-1 15,-2 1-3-15,0 0 5 0,-1 1-6 0,0 0 2 16,-1 0-1-16,0 0 2 0,-2 0-2 0,2 0-3 16,-3 0 6-16,2 0-4 0,-3 0 1 0,3 0 4 15,-2 0-3-15,-1 0 1 0,1 0 1 16,0 0-2-16,0 0 0 0,-1 0 0 0,0 0 0 16,2 0 3-16,-2-2-1 0,2 1 1 0,0 0 0 15,-2 0-4-15,1 1 4 0,-1-1-2 0,0 0 4 16,1-2 0-16,-2 2-2 0,1 0 4 15,-1 1-1-15,2-1-2 0,1 1-2 0,-4-1 2 16,2 1-3-16,-1-2 2 0,0 2 5 0,0-1-3 16,-2 1 1-16,1 0 1 0,0 0-3 15,1 0 0-15,-1 0 1 0,-1 0-2 0,1 0 2 16,-1 0-1-16,0 0 0 0,0 0 0 0,0 0-2 16,0 0 4-16,0 0-2 0,0 0 1 0,0 0 3 15,0 0-7-15,0 0 1 0,0 0-5 16,0 0-8-16,0 0-12 0,-1 0-13 0,0 0-22 0,-1 0-22 15,0 3-22-15,0 0-47 0,-2 2-66 16,0-1-101-16,-2 1-139 0,3 0-1 0,1-3-309 16</inkml:trace>
  <inkml:trace contextRef="#ctx0" brushRef="#br1" timeOffset="189503.06">21791 10969 70 0,'0'0'57'0,"0"0"-1"0,0 0 18 0,0 0 22 15,0 0 19-15,0 0 19 0,0 0-6 16,0 0-7-16,0 0-6 0,0 0-19 0,0 0-7 16,0 0-21-16,-11-15-17 0,11 15-20 0,0 0-20 15,0 0-3-15,0 0 4 0,2-1 18 0,2 1 14 16,1-1 6-16,1 0-3 0,2 0-12 0,2 0-5 16,1-1-2-16,-1 0 1 0,1 2-4 15,-1-1 5-15,0 1-7 0,1 0 1 0,-1 0 6 16,1 0-4-16,2 0 4 0,-3 0-2 0,0 1-4 15,2 0-5-15,-2 3-2 0,-2 0-2 16,3 0-4-16,-5-1-4 0,3 1 0 0,-3 0-5 16,3 1-1-16,-3 1 4 0,0-2-6 0,0 1 2 15,1-1 1-15,-3 1-6 0,-1 1 2 0,1-2-2 16,-2 1-2-16,-1 0 1 0,-1 1 2 16,0-2 4-16,0 3-2 0,-3 0 1 0,-2 1-9 15,-3 0-4-15,-1 1 0 0,0-1-1 0,-3 0 1 16,0 1 0-16,1-3 2 0,-3 1-1 0,4-1 4 15,-1-2 0-15,1 1 1 0,1-2 1 0,2 0 2 16,1 0 1-16,1-2-1 0,5 1 4 16,-2-2-4-16,2 1-4 0,0-1-5 0,0 0-5 15,0 0 1-15,0 0 0 0,0 0-2 0,0 0-4 16,0 0 5-16,0-3 2 0,4 2 4 16,1-2 6-16,-1 0-3 0,4 2 4 0,-1 1 3 15,0 0-1-15,1 0-3 0,2 0 1 0,-3 0-2 16,2 0 2-16,-2 0 1 0,2 0 0 0,-3 3 1 15,7-1-3-15,-5 0 2 0,1 2-1 16,1 0 1-16,-1 0 1 0,-2 1-1 16,2-1 3-16,1 1-2 0,-1 0 2 0,1 1-1 15,-2 1-2-15,0 0 2 0,-2 0-2 0,1 1 2 0,1-1 0 16,-2 1 0-16,0 1 5 0,-3-1-2 16,1 1 2-16,-2 1-1 0,-1-2-1 0,-1 0 4 15,0-1 1-15,0 0 2 0,-2 2 4 0,-2-2-1 16,-1-1 1-16,-1 1 2 0,1 0-4 0,-4 0 6 15,2 0-2-15,-1 0 0 0,-3-1 3 16,3 1-2-16,-1-2 2 0,-1 1-3 0,-3 0 3 16,3-1 1-16,-2-1 1 0,1 1 2 0,1-2 1 15,-3 1 0-15,3-1-2 0,-1-1 3 16,-1-1-1-16,1 1 2 0,-5-2-3 0,6 0-3 0,-2 0-5 16,0 0-4-16,1 0-3 0,-1 0-3 15,1-2 0-15,0-1-5 0,2 1-2 0,-1-1-2 16,3-1-5-16,0 1-5 0,1 0-11 0,1 0-19 15,0 1-24-15,3-1-37 0,-1 1-43 16,1 1-66-16,1 0-108 0,1 1-6 0,0 0-353 0</inkml:trace>
  <inkml:trace contextRef="#ctx0" brushRef="#br1" timeOffset="189869.95">22746 10571 624 0,'0'0'44'0,"0"0"-11"16,0 0-14-16,0 0-14 0,0 0-26 15,0 0-7-15,0 0 12 0,0 0 10 0,0 0 3 16,0 0-16-16,0 0-24 0,0 0-32 0,0 0-24 15,0 0 2-15,57-15 16 0,-52 15 13 0,0 0-46 16,-2 0 59-16</inkml:trace>
  <inkml:trace contextRef="#ctx0" brushRef="#br1" timeOffset="190059.33">22859 10760 271 0,'0'0'179'0,"0"0"45"0,0 0 23 15,0 0-23-15,0 0-51 0,0 0-30 16,0 0-14-16,0 0-15 0,0 0-16 0,53 120-9 16,-48-108-14-16,1-1-13 0,-1-1-17 0,-4 3-12 15,0-2-9-15,-1 2-12 0,-2-1-11 0,-9 2-26 16,-2 0-56-16,-4 1-87 0,-3 2-152 16,4-4-151-16,2-5-607 0</inkml:trace>
  <inkml:trace contextRef="#ctx0" brushRef="#br1" timeOffset="190527.08">22898 10458 807 0,'0'0'132'0,"0"0"40"16,0 0 25-16,0 0 4 0,0 0-49 0,0 0-44 15,0 0-17-15,0 0-10 0,0 0-23 0,0 0-24 16,0 0-25-16,0 0-13 0,0 0-11 15,-30-21-5-15,28 27 8 0,-1 1-7 0,-1 3-7 16,1-1-25-16,2 1-46 0,-2-1-57 16,1 3-77-16,0-2-94 0,0 1-26 0,2-3-339 15,0-3 643-15</inkml:trace>
  <inkml:trace contextRef="#ctx0" brushRef="#br1" timeOffset="191394.15">23255 10609 854 0,'0'0'102'16,"0"0"51"-16,0 0 33 0,0 0 11 0,0 0-44 15,0 0-46-15,0 0-16 0,0 0-14 0,0 0-24 16,0 0-24-16,0 0-18 0,0 0-7 0,0 0 4 15,0 0 3-15,-21 5 4 0,20 10 2 16,1-1-8-16,0 3-2 0,0-1-1 0,1 2-5 16,2 0 4-16,1 0-4 0,-2-1 1 0,3-1 0 15,-1 1-4-15,2-3-2 0,-1 0-4 0,0-1 4 16,0-2-5-16,2 1-1 0,2-3-3 16,-2 0-5-16,2-2-5 0,0-2-5 0,2-1-2 15,0-2-1-15,1 0 7 0,0-2 8 0,2 0 7 16,-1-3 6-16,1-2 4 0,0-2 2 0,-3-3 0 15,2 0 0-15,-1-1 2 0,-1-1 0 16,-2-1 4-16,1-1 2 0,-3-4-3 0,1 2 1 16,-1-2-1-16,1-3-4 0,-2 0 1 0,-1-2 0 15,0 1-1-15,0 1 2 0,1 0 2 16,-4 4-3-16,1 3 4 0,-3 3 2 0,0 2 8 16,0 4 5-16,0 2 5 0,0 3-8 0,0 0-19 15,-3 0-10-15,1 6-10 0,-4 3 2 0,1 2 11 16,0 1-1-16,0 2 0 0,1 2-2 15,-1 0-1-15,3 1-8 0,-2 3-8 0,1-1-16 16,2 3-29-16,-1-1-37 0,2 0-53 0,0 0-64 16,0 1-77-16,1-4-32 0,3-3 33 0,-2-6-132 0</inkml:trace>
  <inkml:trace contextRef="#ctx0" brushRef="#br1" timeOffset="191876.08">23684 10905 1308 0,'0'0'86'0,"0"0"30"0,0 0 22 15,0 0-2-15,0 0-51 0,0 0-24 0,0 0 6 16,0 0 0-16,0 0-10 0,0 0-10 16,0 0-12-16,0 0-3 0,0 0-8 0,115-34-13 15,-105 35 1-15,2 3-5 0,-5 0-2 0,2 1 5 16,-2 0-5-16,1 2-5 0,-3-1-1 0,0 1 1 16,0 0-3-16,0 0 2 0,-3 1-2 15,1 2-6-15,-3-1-3 0,0-1 1 0,0 1-2 16,-5 2-1-16,0-1 2 0,-2 0-6 15,-2 2-1-15,-4-1 1 0,1 1-2 0,-3-2 8 16,3 1 2-16,-4 2 3 0,2-1 4 0,-3 0 2 16,3-1 3-16,1 0-1 0,2 0-1 15,2 0 0-15,3 1 0 0,-2-3 1 0,4 1 4 0,0-1-3 16,2 1 0-16,2-2 1 0,0-1-3 16,2 0 2-16,2-1-2 0,1-1-2 0,3 1-3 15,2-2 4-15,0 1-2 0,-1-2 1 0,2 1-2 16,0-2-5-16,1-1-9 0,1 1-18 0,2-2-16 15,-4 0-39-15,1 0-55 0,0 0-59 0,-1-3-101 16,0-1-80-16,-1 0 34 0,-6 2-170 0</inkml:trace>
  <inkml:trace contextRef="#ctx0" brushRef="#br1" timeOffset="192232.01">24062 10469 758 0,'0'0'246'0,"0"0"-129"0,0 0 60 0,0 0 35 15,0 0-13-15,0 0-80 0,0 0-47 16,0 0-16-16,0 0 4 0,0 0 1 0,0 0 2 16,0 0-4-16,0 0 3 0,0 0-1 0,-55 74 0 15,53-52 1-15,0-1-12 0,0 0-8 0,1 0-15 16,1 1-8-16,1-2-11 0,3 1-7 16,1-2-1-16,1 0-11 0,2-1-5 0,-1-3-13 0,0-2-20 15,1-1-23-15,2-1-24 0,0-3-30 16,0-2-49-16,0 0-54 0,2-1-98 0,0-3-111 15,-5 1-11-15,1-3-126 0</inkml:trace>
  <inkml:trace contextRef="#ctx0" brushRef="#br1" timeOffset="192529.84">24411 10574 1000 0,'0'0'46'0,"0"0"-1"0,0 0 57 15,0 0 30-15,0 0-21 0,0 0-21 0,0 0 6 16,0 0 12-16,0 0-8 0,0 0-6 0,0 0-6 16,0 0-22-16,0 0-13 0,11 35-10 0,-20-23-4 15,-2 0-8-15,0 2-7 0,-1 0-8 16,-4 2-8-16,2 0-3 0,-3 0-2 0,2 0-1 15,-4 1-5-15,0-1-2 0,1 1-7 0,5-3-13 16,-5 0-8-16,6-2-21 0,3-2-21 16,0 1-33-16,5-4-46 0,0 0-68 0,1-3-85 15,3 0-83-15,0-2 30 0,0-1-194 0</inkml:trace>
  <inkml:trace contextRef="#ctx0" brushRef="#br1" timeOffset="192802.92">24218 10582 783 0,'0'0'174'16,"0"0"27"-16,0 0 12 0,0 0-37 0,0 0-64 16,0 0-15-16,0 0 10 0,0 0 16 0,0 0 0 15,0 0-18-15,0 0-8 0,0 0-14 16,0 0-17-16,0 0-9 0,61 68-19 0,-50-56-10 15,4 1-9-15,-2-2-9 0,-1 0 0 16,-1 0-5-16,2 0 0 0,-3 0 0 0,2-1-6 16,-2 0-4-16,-1 0-8 0,-2-1-12 0,1-1-11 15,-2 0-19-15,-1-1-26 0,-1 1-29 0,2-2-42 16,-4 0-54-16,2 0-77 0,1-1-122 0,-4-3-33 16,2 1-389-16</inkml:trace>
  <inkml:trace contextRef="#ctx0" brushRef="#br1" timeOffset="193196.26">24616 10453 608 0,'0'0'141'16,"0"0"-99"-16,0 0 35 0,0 0 70 0,0 0 22 16,0 0-26-16,0 0-8 0,0 0-3 15,0 0-5-15,0 0-15 0,0 0-15 0,0 0-12 16,24 124-13-16,-22-107-12 0,1 3-5 0,-3-1-5 15,0 2-8-15,0-1-1 0,0 2-7 0,0-2-7 16,-3 1-8-16,-4-1-5 0,2 1-5 0,-1-1-4 16,-3-1 0-16,-2 1-5 0,1 1-3 0,0-3-4 15,-2 2-7-15,-1-2-18 0,-3 1-20 16,3 0-23-16,-4 0-41 0,1-4-38 0,0 2-65 16,4-2-86-16,0-1-118 0,5-5 17 0,1-4-236 0</inkml:trace>
  <inkml:trace contextRef="#ctx0" brushRef="#br1" timeOffset="193720.39">24848 10625 823 0,'0'0'448'0,"0"0"-258"16,0 0 8-16,0 0-12 0,0 0-62 0,0 0-77 16,0 0-15-16,0 0 6 0,0 0 9 0,0 0-8 15,0 0-6-15,0 0-12 0,0 0-7 0,0 0-3 16,101 3-9-16,-86-1 2 0,0 1-4 16,-3 1-3-16,-2-1-5 0,5 0-5 0,-5 1-19 15,1-2-38-15,-2 2-47 0,-2-2-83 0,1 1-103 16,-5 0-139-16,2-1-22 0,-3 0-141 0</inkml:trace>
  <inkml:trace contextRef="#ctx0" brushRef="#br1" timeOffset="193969.72">24825 10835 1462 0,'0'0'136'0,"0"0"-125"16,0 0 51-16,0 0 77 0,0 0-32 16,0 0-29-16,0 0-13 0,0 0-9 0,0 0-19 15,0 0-11-15,0 0-9 0,0 0-5 0,0 0-3 16,97 23-5-16,-87-21-2 0,0 0-5 16,-2 1-3-16,2-1-6 0,-2 0-13 0,-4 1-23 15,4 0-38-15,0-1-43 0,-4 1-62 0,3 1-66 16,-3-1-87-16,3 1-34 0,-1-2 4 0,-2-1 4 15</inkml:trace>
  <inkml:trace contextRef="#ctx0" brushRef="#br1" timeOffset="195862.54">25212 10478 0 0,'0'0'58'0,"0"0"80"0,0 0-27 0,0 0 23 16,0 0 15-16,0 0-15 0,0 0-18 0,0 0-13 16,0 0-2-16,0 0 1 0,0 0 6 15,0 0 17-15,0 0 1 0,1 0-9 0,0-2-13 16,1 0-26-16,3 0-17 0,-4 1-4 0,2-1-2 16,-3 1-1-16,0-2-1 0,4 1-2 0,-2-3-14 15,0 2-3-15,0-3-9 0,-1 0-3 0,2 0-1 16,0-1-5-16,-1 2-5 0,0-3-5 15,3 1-2-15,-2-1 1 0,1-1 1 0,2-1-1 16,-3 1-2-16,4-1-3 0,0-1-1 0,-3-2-1 16,5 0 3-16,-5-2-1 0,2 2 0 0,-3 2 4 15,4 1-5-15,-5-1 5 0,4 2-2 0,-4 2-2 16,0 0 6-16,-1-1-5 0,0 4 3 16,1 0 2-16,-2 1-1 0,0 2 3 0,0-1 4 15,0 2-2-15,0 0-4 0,0 0-3 0,0 0-12 16,0 2-2-16,-2 2 5 0,0 2 0 15,1 3 5-15,-2 2 4 0,-3 2-1 0,5 1 2 16,-1 1 2-16,-4 2 1 0,4 2 2 0,-1-1-2 16,-2 1 2-16,3 1-1 0,-1 1-7 0,-2-2 6 15,2 1-8-15,1 0 0 0,1-1 3 16,-1-2-7-16,2 0-5 0,0-3-7 0,-2 1-12 16,2 1-15-16,0-5-13 0,0 0-19 0,-1 0-26 15,1-2-25-15,-1-1-32 0,1-1-32 0,0 0-30 16,0-2-43-16,0 0-52 0,0 0 33 0,0-2-66 15,0-2 171-15</inkml:trace>
  <inkml:trace contextRef="#ctx0" brushRef="#br1" timeOffset="196582.13">25203 10882 0 0,'0'0'34'0,"0"0"18"0,0 0 9 15,0 0 3-15,0 0 15 0,0 0 24 0,0 0 28 16,0 0 16-16,0 0 9 0,0 0 2 16,0 0-8-16,0 0-12 0,0 0-23 0,0 0-22 15,18-11-28-15,-17 11-16 0,-1 0-9 0,1 0-4 16,1 0 4-16,-2 0 8 0,1 0-3 16,5 0 4-16,-3 0 0 0,1 1-6 0,1-1 3 15,2 2-6-15,-2-1 0 0,4 0-1 16,1 0-4-16,-1 1-2 0,2-1-7 0,-1 2-4 15,0-1-6-15,2 0-3 0,3 1-4 0,-2-1 1 16,-2 2-6-16,2-2-2 0,1-1 3 0,-3 1-8 16,3 0 4-16,-5 0-3 0,2-1-6 0,-1 0-7 15,0 2-13-15,-3-2-15 0,-2 1-22 0,3 0-17 16,-2 0-20-16,-2 0-26 0,0 0-31 0,1-1-40 16,-2 2-49-16,4-2-57 0,-3 1 5 15,1-1 42-15,-3 0-83 0</inkml:trace>
  <inkml:trace contextRef="#ctx0" brushRef="#br1" timeOffset="198237.95">25134 11160 96 0,'0'0'72'0,"0"0"54"16,0 0 49-16,0 0 27 0,0 0-6 16,0 0-42-16,0 0-17 0,0 0-7 0,0 0-8 15,0 0-7-15,0 0-16 0,0 0-17 0,0 0-20 16,0 0-15-16,-4-17-7 0,7 15-4 0,4-2 5 16,-2 1 0-16,3-1 2 0,1 1 1 0,3 1 0 15,-3-1-1-15,1 1 0 0,2 1-5 0,-1 1-7 16,2 0-5-16,0 0-12 0,-3 0-3 15,0 1-4-15,-3 4-2 0,-1-2 1 0,1 3-2 16,-4 0 4-16,4 1-3 0,-5 0 2 0,0 0 2 16,-1 3-5-16,0-1 1 0,-1 1 1 0,0 1-2 15,0-1-3-15,0 0 3 0,0 1-7 16,0-1 1-16,0-1-1 0,0 0-2 0,-1 0 0 16,0-2-3-16,-1 2 0 0,-5-2-2 15,4-1 3-15,-4 1 0 0,2 0 0 0,-2 0-2 16,-4-1 0-16,2-1-3 0,-1 0-1 0,0 1 1 15,-1-1 0-15,0-1 4 0,-2 1 5 0,3-2 3 16,0 0 1-16,1-1 1 0,1 0 0 16,4-2-3-16,-1 2 6 0,4-2 1 0,-1 0 1 15,2 0 2-15,-1 0-1 0,1 0-2 0,-2 0-5 16,2-2 2-16,0 1-5 0,0 0 1 0,0-1-4 16,0 1-4-16,0-1-1 0,0 1-1 0,0 0 4 15,4-1-2-15,-1 1 8 0,4-2 1 16,1 1 0-16,0 1 1 0,-1-2-4 0,2 2 2 15,2 0-1-15,-1 1 4 0,0 0-4 0,0 0 0 16,1 0 0-16,-2 0-2 0,0 0 3 0,2 0-2 16,-3 1 1-16,-2 2-1 0,0 0 0 0,1 1 1 15,-3-1-3-15,-2 2 1 0,3-1 1 16,-3 2 2-16,-1 1-1 0,0 0 8 0,1 1-5 16,-2 0 1-16,0 0 2 0,0-1-7 0,0 1 7 15,0-1-2-15,0 1-1 0,0 0 3 0,-2 0-1 16,0 1 0-16,1-1-1 0,-3 0 2 15,1 1-2-15,1-2 1 0,-4-1 1 0,2 0-1 16,1 0 0-16,-3-1-1 0,3 0 0 16,-3 0-4-16,3 1 3 0,-3-2 0 0,1 1-1 15,0 1 0-15,0-2 2 0,-3 0 0 0,2 2-1 16,-1 0 3-16,-1-1-2 0,4-2-1 0,-3 2 3 16,-1-2 1-16,3 1 0 0,-2-1 2 15,0 1 1-15,2-2-4 0,-4 2 1 0,1-3 2 16,1 1 0-16,1-1 1 0,-2 0 0 0,-2 1-1 0,4-2 0 15,-1 1 1-15,-1 0 0 0,0-1 0 16,2 0 0-16,-1 0-2 0,-2 0 3 0,5 0-2 16,-3 0 3-16,4 0-3 0,-3 0 3 0,3-1-2 15,-4-2-3-15,4 1-1 0,-3 0-1 0,4 1-3 16,-1-2 0-16,-2 1 0 16,3 1 0-16,-1-2 2 0,-4 2-4 0,4 0-1 0,2 0-3 15,-4 0-4-15,3 1-3 0,0 0-10 0,-1 0-13 16,0-1-22-16,2 1-34 0,0 0-53 15,0 0-84-15,0 0-99 0,1 0-117 0,0 0 32 16,0 0-227-16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0T13:27:55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17370 7805 457 0,'0'0'62'0,"0"0"29"0,0 0 28 16,0 0 16-16,0 0-12 0,0 0-41 0,0 0-8 15,0 0 4-15,0 0 2 0,0 0 3 0,33-126-4 16,-27 118 2-16,1 2-5 0,-4 0-5 16,2 1-7-16,-1 3-14 0,-3 0-5 0,0 2-6 15,-1 0 3-15,0 0 4 0,0 0 8 0,0 4 7 16,0 2 0-16,0 4-1 0,-2 3-15 16,-2 4-10-16,-1 3-10 0,-3 0-8 0,4 4-1 15,-4 1-2-15,0 0-4 0,4 1 0 0,-3 4 0 16,0-2-3-16,2 5 2 0,-2-3-4 0,3 3 1 15,-2 0 0-15,3 1-3 0,1 0 4 16,-2-2-2-16,3 2 0 0,1-5-1 0,1 2-3 16,-1-2 0-16,4-1-4 0,0-2 0 0,3 0 0 15,1-3-5-15,0-4 1 0,3 1 0 16,2-3-4-16,1-1-1 0,2-3-1 0,-1-1-2 16,3-3 4-16,0-1 0 0,-1-3 3 0,1-1-2 15,1-3 1-15,0-1 1 0,1 0 2 0,1-5 4 16,-2 0 0-16,1-3 2 0,-1-1-2 0,1-2 1 15,-2-2 3-15,-1-2-7 0,2 0 8 0,-3-2-3 16,3 0 2-16,-4-2 7 0,3-1-6 16,-5-1-1-16,0 0 0 0,-1-3-2 0,0 2 2 15,-2-3 4-15,-4 0-1 0,2-2-1 0,2 0 0 16,-5-3-1-16,1 0-1 0,-2-3 2 0,-1 2 2 16,0-2-3-16,-2 1 0 0,1 2 3 15,1-1-4-15,-3 1 0 0,0 0-1 0,0 0 0 16,1 2-1-16,0 1 4 0,0 4-2 15,0 3 0-15,-1 5 3 0,0 2 2 0,0 4 2 16,0 0 1-16,0 4-1 0,0 1 0 0,0 2 2 16,0 1 3-16,0 1 1 0,0 0 0 0,0 0-8 15,0 3-2-15,-1 6-3 0,-1 7 2 16,-2 5 2-16,0 5 0 0,1 3 3 0,-3 7-2 16,4 0 2-16,-4 3-1 0,3 1-2 0,-2 3-4 15,-3 2-3-15,1-1 3 0,-2 4-5 0,1-2 4 16,1-1-1-16,-1-3-7 0,0-4-6 0,-1-3-15 15,1-4-24-15,3-6-34 0,0-4-62 0,2-2-127 16,2-7-201-16,1-5-732 0</inkml:trace>
  <inkml:trace contextRef="#ctx0" brushRef="#br0" timeOffset="397">18426 7422 1956 0,'0'0'12'16,"0"0"14"-16,0 0 12 0,0 0 9 0,0 0-5 16,0 0-12-16,0 0 10 0,0 0 13 0,0 0 9 15,0 0-5-15,0 0-9 0,0 0-9 16,0 0-13-16,0 0-6 0,133 2-6 0,-113-4-7 15,0-2-2-15,2 1-6 0,-2-1-4 16,-1 1-13-16,1-1-17 0,-2 1-27 0,-1-1-32 16,-5 1-44-16,0-1-60 0,-3 1-82 0,-1-1-99 15,-4 1-8-15,-2 2-538 0</inkml:trace>
  <inkml:trace contextRef="#ctx0" brushRef="#br0" timeOffset="884.23">18445 7411 1670 0,'0'0'37'0,"0"0"2"0,0 0 30 16,0 0 29-16,0 0 3 0,0 0-21 0,0 0 5 16,0 0 1-16,0 0-1 0,-28 120-4 0,28-96-10 15,3 4-6-15,0-2-7 0,-2 3-9 0,0 3-12 16,-1 1-3-16,0 1-7 15,0 1-7-15,0 0-2 0,-5 0-4 0,0 0-3 16,1-1 0-16,-2 0 0 0,-2 0-5 0,4-1-1 16,-5 1-3-16,5-4-3 0,-2 2 4 0,2-4 0 15,-1 0 1-15,2 0-2 0,-3-3-1 0,4-2-2 16,2 1-3-16,-1-2 0 0,0 0 1 0,1-2 2 16,0 1-1-16,0-3 5 0,0-1-5 15,0-1-1-15,1 1 4 0,0-1-5 0,-1 0 5 16,0 0-1-16,1 0 3 0,0-1-1 0,2-1 3 15,-2-4 0-15,2-2-4 0,-1-1 1 0,0-3 1 16,3 0 1-16,-3-2 1 0,4 0 3 16,-2 1-1-16,0-1 1 0,2-1 1 0,-1 0 1 0,2-1 2 15,1 2 1-15,-1-2 1 0,3 0-5 0,-3 0 1 16,5 0-2-16,1 0-3 0,-1 0 6 16,6 0-8-16,-3 0 4 0,5 0-1 0,1 0-3 15,3 0 1-15,-1 2-3 0,-1-1-2 0,4 1-4 16,-2 1 1-16,-2-1-10 0,3 0-12 15,-2 1-22-15,-3 0-30 0,-1 2-41 16,-5-1-54-16,2 2-72 0,-3 0-164 0,-4-3-144 16,-5 0-813-16</inkml:trace>
  <inkml:trace contextRef="#ctx0" brushRef="#br0" timeOffset="4367.7">19371 7681 0 0,'0'0'268'0,"0"0"-222"0,0 0 33 0,0 0 39 15,0 0 25-15,0 0 9 0,0 0-12 0,0 0-11 16,0 0-13-16,0 0-16 0,0 0-14 16,0 0-5-16,7 0 1 0,-5-2 5 0,0 0-3 15,4 1-11-15,-3-1-15 0,-1 0-15 0,3 0-7 16,-3 0-10-16,-2 2-9 0,0 0-1 0,1 0-9 15,-1 0 2-15,0 0 1 0,0 3 4 0,0 1 6 16,0 0 4-16,0 3 1 0,-1 0-2 16,-1 3-4-16,-3-1-8 0,3 1-2 0,0-1-6 0,0 2 2 15,-4 0-2-15,5-1 2 0,-1-2 1 16,0 0-3-16,1-3 2 0,1 0-4 0,0-2-4 16,0 0 3-16,0-1 0 0,0-2 1 0,0 1 1 15,0-1 1-15,1 0 1 0,2 0 8 16,-1 0 9-16,3-3-3 0,-2-1 0 15,0-2-5-15,3 0-6 0,-3-1-2 0,2-1 1 16,0 1-2-16,-4 0-1 0,3-1 3 0,-2 2-3 16,-1 1 1-16,0 3 0 0,0 0-3 0,-1 0-4 15,0 2-3-15,0 0-5 0,0 0-6 0,0 0-3 16,0 4 2-16,0 0 6 0,-2 2 7 0,1 2 5 16,-1 1 1-16,-2-2 0 0,3 0 0 15,0 1-2-15,-2-3 1 0,2 2 0 0,-2-2 0 16,3-1-1-16,0 1-2 0,0-3-1 0,0 0 1 15,0 1 3-15,0-2 0 0,3-1 2 0,-3 0 4 16,1 0 7-16,-1 0 10 0,0 0 9 0,2 0 8 16,-2 0 4-16,0-2-4 0,0-2-5 15,0 0-7-15,1-1-10 0,-1-1-2 0,0-1-2 16,0 0-2-16,0-3 1 0,0 1-3 0,0-2-1 16,-1 0 1-16,-2 0 3 0,-2 1 3 0,2 1 3 15,-4 0-1-15,-1 1-2 0,3 1-2 16,-5 0-3-16,1 0-1 0,0 2-2 0,-2 0-4 15,1 1 1-15,-1 2-2 0,-6 1 0 16,5 1-1-16,-3 1-2 0,-2 6 0 0,-1 1 0 16,-1 1 1-16,5 3-2 0,-3 2 2 0,2 2-3 15,-3 2-1-15,1 0 2 0,3 2 0 0,0 1-1 16,-2 1 2-16,5-1 0 0,-1 1-2 0,0 3 4 16,0-4 0-16,6 2 0 0,-1 0 2 15,2 0-2-15,0 1 3 0,4-1-1 0,0 1 3 16,1-3-2-16,0 2-1 0,0-2 2 0,0-1-2 15,2-2 2-15,4 1-1 0,-2-2 0 0,6-1-4 16,-2-1 2-16,3-1 1 0,1-2-4 16,0 1 2-16,4-3 0 0,-2 0-2 0,5-1 1 15,0 0 3-15,1-2-7 0,1-1 1 0,-1-2-1 16,2-1-4-16,0-1 4 0,2-1 0 0,-3-1-1 16,-1 0 0-16,-3 0-3 0,0-3-4 0,3-2-5 15,-4-1-6-15,-1 0-8 0,1 0-13 0,-1-1-16 16,-3-1-27-16,5 0-40 0,-5-1-58 15,3 0-87-15,-2 0-141 0,-3 2-61 16,-3 3-548-16</inkml:trace>
  <inkml:trace contextRef="#ctx0" brushRef="#br0" timeOffset="4978.08">20405 7721 355 0,'0'0'130'0,"0"0"43"15,0 0 59-15,0 0 48 0,0 0-43 0,0 0-46 16,0 0-22-16,0 0-19 0,0 0-18 0,0 0-16 16,0 0-16-16,0 0-14 0,0 0-18 0,0 0-13 15,2-8-10-15,-4 13-12 0,-5 1-3 0,0 5 3 16,-2 0 3-16,-3 4-1 0,-1 2-1 15,2 0-5-15,-2 0-6 0,-2 3-3 0,-1 1-3 16,-2 1-1-16,-1 1-3 0,0 1 4 16,-2 1-5-16,0-2-2 0,1 1 6 0,0 0-11 15,-2 0 1-15,3 0-1 0,1-1-5 0,2-1 2 16,-2-1 0-16,5-4-3 0,-1-1-5 0,2-2-3 16,2 0-7-16,4-4-6 0,0-2-10 0,3-1-14 15,0-2-24-15,-1-2-25 0,4 0-32 0,0-2-47 16,0-1-43-16,0 0-64 0,0 0-64 15,7-6-52-15,-4 2 16 0,-2-1-313 0</inkml:trace>
  <inkml:trace contextRef="#ctx0" brushRef="#br0" timeOffset="5325.58">19968 7812 1741 0,'0'0'81'15,"0"0"19"-15,0 0 17 0,0 0 3 16,0 0-29-16,0 0-8 0,0 0 10 0,0 0 4 16,0 0-14-16,0 0-8 0,0 0-8 0,0 0-10 15,0 0-8-15,80 82-9 0,-67-72-2 0,4 1-5 16,-2 1-3-16,3 0-2 0,1 1-8 0,0-2-4 15,0 3-2-15,-2-3-5 0,2 2-1 16,1-1-3-16,0 2-3 0,-2-1-1 0,-2 0 0 16,0 0-2-16,1 1-1 0,-4-1-3 0,-1-2-2 15,-2 1-6-15,0-2-3 0,0-1-9 16,-3 2-17-16,-1-3-15 0,1-1-22 0,-1 0-29 16,-1-3-38-16,2 2-56 0,-4-3-97 0,4 2-152 15,-4-3-64-15,1 0-616 0</inkml:trace>
  <inkml:trace contextRef="#ctx0" brushRef="#br0" timeOffset="9210.17">20973 7600 0 0,'0'0'0'0,"0"0"160"0,0 0-42 0,0 0-57 15,0 0 15-15,0 0 25 0,0 0 34 16,0 0 30-16,0 0 17 0,0 0 4 0,0 0 2 16,0 0-12-16,0 0-13 0,0 0-11 0,16-119-21 15,-16 109-6-15,0 2-11 0,0 2-11 0,0 2-3 16,0 0-10-16,0 2-13 0,-1 2-16 0,-1 0-17 15,1 0-18-15,0 2-11 0,-1 6-6 0,-1 6-4 16,-1 3 0-16,1 1 2 0,-1 4 0 0,1 1-2 16,1 2 3-16,1 1-1 0,0 3-1 15,-1 0 1-15,1 3-2 0,-1 0-1 0,1 1 0 16,-1-1 1-16,0-1-4 0,0 2 2 16,-2 0-2-16,4-1-4 0,-2-1 5 0,2 1 0 15,0-3 2-15,0 0 5 0,0-2-4 0,0-3-3 16,0 0 0-16,0-4-4 0,2-3 4 0,0 1-2 15,-2-4 2-15,0 3 2 0,0-2-4 16,0-2 5-16,-2-2-3 0,0 0 1 0,-1 0 1 16,-2-1 0-16,2 0 3 0,-3-3-5 0,4-2 4 15,0-2-2-15,1 0 1 0,0-3 6 0,1 0 2 16,0 0 0-16,0 0 2 0,0 0-2 16,0 0-4-16,0-4 0 0,-5 2-5 0,4-2-6 15,1-1 2-15,0 0-1 0,0 0-1 0,0-1 2 16,0-1-1-16,1 0-2 0,4 0-1 0,-2-1 2 15,-1 0 0-15,3-1 1 0,-1-2-1 16,0 0 2-16,3-2-2 0,1 1 3 0,-2-2 1 0,1 0-6 16,2-1 4-16,2-2-1 0,-1 2 0 15,0-2 5-15,-1 1-2 0,1-1-2 0,2 1 1 16,-2 1-5-16,3 2 4 0,0-1 0 16,-1 0 0-16,-1 2 2 0,1 2-2 0,0 1 2 0,3 1 0 15,-4 0-2-15,1 2 0 0,1 1 0 16,0 2 1-16,-1 0 0 0,0 3 0 0,-1 0-2 15,-1 0 0-15,-1 3 0 0,0 1-1 0,-3 1 1 16,2 2 0-16,-1-1-1 0,1 1-1 16,-4-1 3-16,3-1 1 0,-4 2-1 0,-2-1 1 15,1-1-2-15,-1 1 2 0,-1 1 1 0,0 0 2 16,-1 0 0-16,-2 1 0 0,-4 0 1 0,-2 0-3 16,1-1 4-16,-5 1-4 0,0 1-1 15,-1 1-2-15,-4-2 0 0,-2 4 1 0,1-4-4 16,-2 0 5-16,2 0-5 0,1-2 2 0,1-1 2 15,1-2-3-15,4-1 2 0,0-1-1 0,3 0-3 16,1-1 2-16,1 0 0 0,3 0 0 0,1 0-1 16,2 0-5-16,1-1-8 0,0 1-5 15,0 0-6-15,0 0 5 0,3 0 4 0,1 0 6 16,4 0 9-16,0 1 0 0,1 2 4 0,1 1-1 16,2 3 4-16,-1 0-3 0,-1 1 2 15,3 1 0-15,0 1-2 0,0-1 0 0,0 2 1 16,3 0 1-16,-3 2 0 0,1-1 5 0,1 1-6 15,-2-1 0-15,2 1 2 0,-4-1-3 16,1-2 3-16,-1-1 1 0,-1 0-2 0,1-2-2 16,0-1 0-16,-2-2 0 0,2-2 0 0,-2-1 2 15,0 0-2-15,1-1 0 0,-1 0-2 0,1-4-4 16,0-2-5-16,2-3-8 0,-2 0-16 0,2 0-32 16,-3-4-37-16,0 0-60 0,2-1-81 15,-3-2-139-15,-2 4-130 0,-1 3-798 0</inkml:trace>
  <inkml:trace contextRef="#ctx0" brushRef="#br0" timeOffset="10767.06">21626 7325 526 0,'0'0'84'0,"0"0"3"15,0 0 49-15,0 0 29 0,0 0 13 0,0 0-42 16,0 0-24-16,0 0-7 0,0 0-8 0,0 0-7 16,0 0-20-16,0 0-19 0,0 0-19 15,0 0-13-15,-44-7 1 0,46 7 8 0,5 2 15 16,-2 0 10-16,6 2 4 0,-1-2-4 0,3 1-5 16,2-1-6-16,0-1-5 0,1 0-2 0,3-1-4 15,-2 0 1-15,0 0-5 0,0 0 0 0,1 0-1 16,-2 0-7-16,-1 0 2 0,-2-1-6 15,3 1-1-15,-4 0-1 0,1-1-3 0,-1 1-1 16,-1-1-1-16,-3 0 0 0,3 1-3 16,-3 0-1-16,-1 0-2 0,-1 0-1 0,-2 0 2 15,0 0-2-15,-2 0 0 0,2 0-1 0,-3 0-2 16,2 0 1-16,-3 2 1 0,2 0 0 0,0 1 2 16,1 0-2-16,-2-1 0 0,1 2 1 0,0 2-2 15,0-1 5-15,0 1-3 0,0 1 2 0,-1 0 3 16,0 1-4-16,1 1 1 0,-2 2-2 0,0 1-2 15,0 2 3-15,0 0 2 0,0 1 1 16,0 1-1-16,0 1-2 0,0 0 0 0,0 2-1 16,0 1-1-16,0 1 2 0,0 1-1 0,-2 2 0 15,1 2 2-15,-1 0-3 0,1 2 1 16,-1 2-2-16,2-3-3 0,0 2 2 0,0-4 2 16,0 1 0-16,2-1-1 0,0-2 1 0,0 1-2 15,1 1 1-15,0-2 2 0,-1 1-1 0,2 1-2 16,-3-2 0-16,3 0 1 0,-2 0-1 15,0-1 4-15,0 0 2 0,0-2 3 0,1 2 4 16,-1-1 8-16,1-1 1 0,-3 1 0 0,1-2 0 16,-1 0-1-16,0 1 0 0,0-1-1 15,0 0-1-15,0 0-3 0,0-3-3 0,-1 2 2 16,-2-2-6-16,1 0 3 0,-1 0 0 0,1-1-4 16,0 3-2-16,0-2-1 0,1 0 0 0,-4-1-2 15,4-2 3-15,-2-1-4 0,3-2 3 0,0-2-2 16,0-1 2-16,0-1-3 0,0 0 1 15,0-2 0-15,0 0-2 0,0-1 3 0,0-1-1 16,0-1 1-16,0-1 0 0,0 1-1 0,0-1 3 16,0 0-2-16,0 0 7 0,0 1-1 0,0-1 6 15,0 0 0-15,0 0 1 0,0 0-1 0,0 0-1 16,0 0-1-16,0 0-1 0,0 0 4 16,0 0 3-16,0 0 1 0,0 0 0 0,0 0 1 15,0 0-2-15,0 0-1 0,0 0 3 0,0 0-7 16,0 0-1-16,0 0-3 0,-2 0-1 15,1 0 1-15,-3 0-2 0,1 0 2 0,0 0 0 16,-3 0 1-16,0 0 0 0,-1 0-2 0,2 0-3 16,-4 0 1-16,2 0-2 0,-3 0-2 15,1 0 7-15,-1 0-6 0,-1 0 2 0,0 0 2 16,1 4-7-16,-3-3 4 0,2 1-2 0,2 0-2 16,-2 2 1-16,2-2 0 0,1 1-1 0,0 0 1 15,-2 0 0-15,2-1-3 0,0 2 0 0,1-2-6 16,0 1 1-16,0 0-10 0,2-1-9 0,0 1-9 15,-2-2-19-15,2 1-17 0,0-1-26 0,0 1-33 16,2-1-53-16,-2 0-77 0,2-1-162 16,2 0-159-16,0 0-813 0</inkml:trace>
  <inkml:trace contextRef="#ctx0" brushRef="#br0" timeOffset="13328.07">22573 7918 914 0,'0'0'185'0,"0"0"37"0,0 0 25 15,0 0-5-15,0 0-56 0,0 0-55 0,0 0-23 16,0 0-21-16,0 0-14 0,0 0-18 0,0 0-18 16,0 0-15-16,-17-24-10 0,20 24-5 15,4-1 1-15,1 0 2 0,5-1-4 0,2 1-4 16,1 1-5-16,1 0-9 0,4 0-14 0,-1 0-24 16,-1 0-33-16,1 0-46 0,0 3-51 15,-5-1-67-15,1 1-92 0,-7-1-80 0,-2-1-603 0</inkml:trace>
  <inkml:trace contextRef="#ctx0" brushRef="#br0" timeOffset="13543.61">22473 8129 2368 0,'0'0'-66'0,"0"0"23"16,0 0 36-16,0 0 38 0,0 0 8 0,0 0-11 15,0 0 5-15,0 0 2 0,0 0 0 0,0 0-3 16,0 0-8-16,141 40-10 0,-115-40-9 16,3-1-8-16,-4-2-12 0,-2 1-23 0,0 0-42 15,-7-1-63-15,1 2-83 0,-4 0-111 0,1 1-131 16,-3-1-365-16,-5 1 448 0</inkml:trace>
  <inkml:trace contextRef="#ctx0" brushRef="#br0" timeOffset="14183.87">23198 7458 2012 0,'0'0'222'16,"0"0"-267"-16,0 0 22 0,0 0 32 0,0 0 17 16,0 0-7-16,0 0-6 0,0 0 8 0,0 0 8 15,0 0 1-15,0 0-7 0,0 0-6 16,18 121-3-16,-18-92 2 0,0 2-1 0,-3 1 6 15,-2 2-8-15,-4-1-1 0,-2 2 0 0,-3-4-6 16,2 1 2-16,-4-3-3 0,2-1-2 16,2-3-1-16,0-3 6 0,1-2-7 0,4-1 7 15,1-4 1-15,1-3-10 0,1-3 5 0,0 0-9 16,3-4 1-16,1-1-1 0,0-2 2 0,0-2 0 16,0 0-1-16,0 0 5 0,0 0 2 15,5-6 3-15,-1-2 0 0,1-2-9 0,2-2-4 16,2-1-4-16,3-1 0 0,1 0 3 0,2 3 3 15,-3 2 0-15,2 2 2 0,-2 2-3 16,1 1-2-16,2 3 0 0,-3 0-7 0,2 1 8 0,-2 0-1 16,2 2 2-16,-2 4 3 0,0 1-2 0,-2 1 0 15,-4 1-1-15,0 0 5 0,-4 2-1 16,1 0 5-16,-2 2 4 0,-1 1 6 0,-1 1 2 16,-4 2 1-16,-5 3 3 0,-1-1-10 15,0 2 8-15,-2 0 4 0,-2-2-1 0,4 2 6 16,-4 2-8-16,3 1-5 0,-3 1-1 0,5 0 0 15,-2-1 0-15,1-1 0 0,4-1-4 16,2-2-5-16,2-2-4 0,3-2-4 0,0 1-1 16,2-2-7-16,3-2-3 0,0-3-14 0,2-1-13 15,3 0-13-15,2-4-23 0,3-1-28 0,-1-3-45 16,6-1-61-16,1 0-92 0,-1-6-115 0,-1 2 24 16,-8-1-386-16</inkml:trace>
  <inkml:trace contextRef="#ctx0" brushRef="#br0" timeOffset="15149.74">23569 8231 947 0,'0'0'57'0,"0"0"54"0,0 0 45 16,0 0 18-16,0 0-41 0,0 0-57 0,0 0-21 15,0 0-9-15,0 0 3 0,0 0 24 0,0 0 22 16,0 0 10-16,0 0-5 0,0 0-19 15,28-22-22-15,-22 12-14 0,1-3-7 0,2 1-3 16,1-2-4-16,0-3-11 0,0 1-4 0,0-1-5 16,-3-1 0-16,2-3 1 0,-1-1-1 0,0-1-2 15,1-2-3-15,-1-1-1 0,-2 3-1 16,1-3 2-16,-5 6 0 0,2 3 1 0,-2 1 3 16,-2 6 2-16,0 1-1 0,0 5 3 0,0 1-4 15,0 2-7-15,0 1-7 0,-2 0-12 0,0 4-3 16,-1 4-2-16,-1 5 6 0,-2 4 10 15,3 2 1-15,-2 5 4 0,1 1-1 0,2 0-3 16,-1 2 3-16,0 1 0 0,3 1 1 16,0 0-1-16,0-3 5 0,0-1-4 0,2-1 0 15,2-4 0-15,0-1-6 0,4-3-4 0,0-1-4 16,0-4 0-16,2-1-1 0,-1-3 7 0,2-2 2 16,0-2 3-16,1-2 3 0,1-1 5 0,-3-2-2 15,2-5-1-15,0-4 2 0,0 0-5 0,3-3 4 16,-2-2 2-16,2-3 0 0,-3-1 1 0,1-5-3 15,3 0 2-15,-4-4-5 0,2-1 3 16,-1-2 1-16,1 3-3 0,-4 1 4 0,-1 2 1 16,0 5 2-16,-5 3 4 0,-1 4 4 0,-2 5 2 15,1 5 2-15,-2 1 3 0,0 2-3 16,0 1-3-16,-2 1-6 0,-2 6-6 0,-2 5-2 16,-3 4 2-16,1 2 2 0,-2 4 3 0,0 2-1 15,0 1 0-15,1 0 0 0,3 1-3 16,-1-2 0-16,2 2-5 0,1-3-2 0,2-3 1 15,0-1-10-15,2-1-8 0,0-2-18 0,4-2-23 16,2-1-32-16,-1-2-36 0,5 0-58 0,-2-2-92 16,0 0-147-16,-1-3-90 0,-1-2-504 0</inkml:trace>
  <inkml:trace contextRef="#ctx0" brushRef="#br0" timeOffset="15394.85">24249 8231 2007 0,'0'0'195'0,"0"0"-166"0,0 0 40 0,0 0 27 15,0 0-13-15,0 0-15 0,0 0-9 0,0 0-1 16,-21 124-10-16,21-108-14 0,-1 2-7 15,1-2-8-15,-1 0-4 0,1-1-8 0,0-1-7 16,0-1-16-16,0-4-20 0,-2 1-31 0,6-3-46 16,1-1-74-16,0-3-111 0,4-3-158 15,-5 0-97-15,2 0-535 0</inkml:trace>
  <inkml:trace contextRef="#ctx0" brushRef="#br0" timeOffset="15564">24383 7964 2491 0,'0'0'60'16,"0"0"14"-16,0 0 2 0,0 0 4 0,0 0-52 15,0 0-25-15,0 0-8 0,0 0-9 0,0 0-15 16,0 0-24-16,0 0-33 0,0 0-52 16,0 0-70-16,0 0-135 0,-12 54-187 15,17-50-805-15</inkml:trace>
  <inkml:trace contextRef="#ctx0" brushRef="#br0" timeOffset="16060.72">24566 8308 1988 0,'0'0'262'0,"0"0"-238"0,0 0 29 16,0 0 11-16,0 0-19 0,0 0-15 15,0 0-1-15,0 0 5 0,0 0 1 0,0 0-2 16,0 0 8-16,0 0-3 0,0 0-4 0,0 0 0 16,75-77-12-16,-72 77-3 0,-2 0-6 15,0 0-6-15,0 4-1 0,1 3-3 0,-2 5 5 16,0 3 0-16,0 5 1 0,-3 4 0 0,-1 2-5 15,-2 4 1-15,2 2 1 0,-4 3-4 16,3 3 0-16,1 0 2 0,0 3-5 0,1-1 8 16,3 3-1-16,0 0 0 0,0-3-1 0,5 2-5 15,-2-2 2-15,1-1 2 0,0-4 4 0,-3 0 1 16,-1-5 0-16,0 0 3 0,0-6 1 16,0-2 4-16,-3-3 2 0,-3-4 7 0,3-2-2 15,-6-4 5-15,3-3 7 0,0-1-5 0,-2-4 1 16,-3-1-3-16,2 0-6 0,-1-1 0 0,-1-7 1 15,2-2-2-15,-1-4-3 0,1-4-5 16,4-4-6-16,-2-1-4 0,6-2-5 0,-1-2 2 0,2 2-4 16,0-1 0-16,1 1 3 0,2-1-7 15,4 1-5-15,0-1-13 0,2 1-18 0,2 0-17 16,-1 2-23-16,1 0-38 0,1 0-53 0,1 1-105 16,2 1-146-16,-1 6-194 0,-7 4-822 0</inkml:trace>
  <inkml:trace contextRef="#ctx0" brushRef="#br0" timeOffset="16227.67">24833 8135 2448 0,'0'0'161'0,"0"0"-102"16,0 0 5-16,0 0 9 0,0 0-36 0,0 0-32 15,0 0-6-15,0 0-7 0,0 0-10 0,0 0-23 16,0 0-37-16,0 0-62 0,0 0-121 0,0 0-195 15,84-34-260-15,-80 34-412 0</inkml:trace>
  <inkml:trace contextRef="#ctx0" brushRef="#br0" timeOffset="17379.84">24948 7448 1121 0,'0'0'475'0,"0"0"-378"16,0 0 33-16,0 0 16 0,0 0 1 0,0 0-41 15,0 0-36-15,0 0-14 0,0 0-11 0,0 0-10 16,0 0-4-16,0 0-5 0,0 0-4 15,0 0-4-15,6-103-4 0,12 94-2 16,2 4-2-16,3 0 0 0,-3 1 1 0,-1 3-2 16,4-2-1-16,-6 3-3 0,2-1-3 0,1 1 0 15,-4 0-2-15,-3 1-2 0,0 3 1 0,-3 2-1 16,-2 0 0-16,1 0 0 0,-7 1 7 0,-2 1 3 16,0 1 7-16,-1 2 5 0,-7 1 1 0,1 3 0 15,0 0-2-15,-3 1-1 0,-1 1-4 16,0 3-2-16,2-2 0 0,-2 0-4 0,3 1 2 15,0 0-2-15,-1-1 1 0,4 2-2 0,-1 0 1 16,4-1-2-16,1-2-4 0,0 3 3 0,1-4-3 16,0 0 0-16,1-2 1 0,1 0 0 0,2-1-2 15,2-1 1-15,-1-3-1 0,1-2 0 16,1-1 1-16,0-3 0 0,4 0 1 0,0-2 1 16,-1-1 2-16,2 0 1 0,-2-1-1 0,1-4-1 15,1 0 0-15,-3-2 1 0,0 2 0 0,0-2 3 16,-5 0-6-16,3 1 2 0,-4 2-2 15,0 2-4-15,0 0 8 0,-3 2-4 16,0 0 1-16,0 0-2 0,0 0-3 0,0 2-1 0,0 5 1 16,0 3 3-16,0 3-1 0,-2 2 2 15,1 1-1-15,-1 2 1 0,1 1 0 0,1 2-1 16,0 0 1-16,0 4-3 0,-1 0 4 0,1 2-2 16,0 1 3-16,-1 3 0 0,0 1 2 0,-4-1 0 15,3 2 2-15,-1-1 6 0,-3 2-4 0,3-2 4 16,0 1-4-16,-2-3-4 0,2-1 1 15,-3 1-2-15,3-3-1 0,-3-1-3 0,2-3 4 16,-1-1-4-16,0 0 3 0,2-1 2 0,-3-3-2 16,2-1 3-16,-4 0-4 0,5-3 6 15,-3-1-3-15,3-3 4 0,-4-1 4 0,2 0-2 16,0-1 4-16,-2-1-1 0,2-3-1 0,-3 0-1 16,2 1-2-16,1-1-4 0,1-2-2 15,-2 1 0-15,3-2-4 0,-2 2 1 0,2-2-3 16,-1-1-1-16,-2 1-4 0,4-1-5 0,-3 0-14 15,3 0-22-15,1 0-26 0,-1-1-44 0,-1-1-59 16,0-1-92-16,1 1-207 0,0 1-238 16,1 0-641-16</inkml:trace>
  <inkml:trace contextRef="#ctx0" brushRef="#br0" timeOffset="20337.88">24016 8821 0 0,'0'0'93'0,"0"0"52"15,0 0-36-15,0 0 16 0,0 0 28 0,0 0 20 16,0 0 9-16,0 0-4 0,0 0-5 0,0 0-12 15,0 0-6-15,0 0-5 0,81-94-6 0,-79 91-7 16,0-1-10-16,-2 2-12 0,0 1-23 16,0 1-20-16,-3 0-27 0,-1 0-22 0,-6 3-11 15,-2 5-6-15,-5 5-1 0,-3 3 1 16,-5 6 1-16,-2 1-4 0,-2 2 1 0,-3 5-2 16,1 0-4-16,-5 2 0 0,3 0-7 0,-1 2-20 15,1-2-34-15,1-1-49 0,4-3-76 16,2-2-111-16,7-5-189 0,8-8-820 0</inkml:trace>
  <inkml:trace contextRef="#ctx0" brushRef="#br0" timeOffset="21116.98">21720 9778 1408 0,'0'0'-5'0,"0"0"5"0,0 0 31 16,0 0 30-16,0 0 7 0,0 0-3 0,0 0 4 15,0 0 9-15,0 0-2 0,0 0-4 0,0 0-10 16,0 0-5-16,136-36-10 0,-115 18-15 0,1-3-5 16,-2-1-10-16,1-4 0 0,-2-1 0 15,3-2-4-15,-3-2-2 0,-4-1-4 0,0 0 0 16,-4 1-2-16,-3 0 3 0,-4 3 0 0,-4 3-2 16,0 1 0-16,-7 2 1 0,-3 4-3 15,-3 3-1-15,-2 3-1 0,-3 5-3 0,-1 5 2 16,0 2-2-16,-3 2-1 0,4 8-1 0,-1 6-2 15,3 3 2-15,0 5-1 0,3 2 6 16,3 3 2-16,3 2 0 0,4 2 1 0,3-1-3 16,0 1-1-16,3 1-2 0,4-2 3 0,3-1 0 15,0-1 4-15,1 0 4 0,6-5-1 0,0-1 1 16,0-3-3-16,5-4-2 0,-2-2-1 16,3-4 2-16,1-3 0 0,-2-4 1 0,0-1-1 15,-1-3-1-15,0-1 3 0,-3-5-1 0,0-4 5 16,-3-1-2-16,1-2 2 0,-3-3 1 0,-2 0-4 15,-1-3 1-15,1 1-1 0,-3-1 0 0,-1 0 0 16,-2 3 4-16,-3 4 2 0,1 0 0 16,-2 4 7-16,-1 2 1 0,1 0 4 0,-1 5 2 15,0 1-1-15,0 0-14 0,0 0-7 0,0 6-6 16,0 2-5-16,0 2 5 0,-1 6-1 0,0-1 2 16,1 3-2-16,0 1 0 0,0 1 0 0,0-2-5 15,0 1-3-15,0 0-14 16,1-3-15-16,2-1-32 0,1-2-42 0,1-3-65 15,1-2-72-15,0-2-115 0,1-2-112 0,-4-3-682 0</inkml:trace>
  <inkml:trace contextRef="#ctx0" brushRef="#br0" timeOffset="21266.19">22259 9394 1694 0,'0'0'69'16,"0"0"-35"-16,0 0-14 0,0 0-11 0,0 0-35 15,0 0-31-15,0 0-32 0,0 0-62 0,0 0-92 16,0 0-89-16,0 0-75 0,0 0-114 16</inkml:trace>
  <inkml:trace contextRef="#ctx0" brushRef="#br0" timeOffset="21910.14">22306 9817 1844 0,'0'0'66'0,"0"0"-16"0,0 0 8 0,0 0 1 16,0 0-24-16,0 0-5 0,0 0 3 0,0 0 7 16,59-138 3-16,-43 113-1 0,3-2 10 0,0 6-1 15,0 2-6-15,-2 4-9 0,-1 3-9 0,1 5-13 16,-4 4-7-16,-1 3-1 0,-1 0-10 0,-2 1 4 16,-1 7-3-16,-2 2-3 0,-1 3 3 15,-1 1-2-15,-3 2 0 0,-1 0-1 0,0 3 3 16,0 1-3-16,0-1 3 0,-3-1-1 0,1 0 2 15,0-1 1-15,0-2-3 0,2-2 6 0,0-2-5 16,0-1 4-16,0-2 0 0,0-2-3 16,4-2 1-16,-3-3 0 0,2-1 0 0,0 0 5 15,2-1 4-15,3-8 0 0,-1 0 3 0,6-3-4 16,-3-3-3-16,2-2 1 0,-1-1-3 0,2 1 3 16,0-2-3-16,-1 1 1 0,-1-1-1 0,1 2-1 15,-2 2 4-15,0 2-5 0,0 2 1 16,-2 3-3-16,-1 2 0 0,-1 1-1 15,-1 3 0-15,-1 1-1 0,0 1-3 0,-2 0 0 16,1 3-3-16,-1 1 3 0,1 4-5 0,-1 1 9 16,0 1 3-16,0 1-4 0,-2 2 7 0,0 2-5 15,1 2 3-15,-1-1 0 0,1 3 0 0,1-1-1 16,-1-1-1-16,3 3 0 0,-3-3 0 0,4-1 2 16,-1 0-2-16,3-3 1 0,-1 0-1 0,3-4 0 15,2-2-1-15,0-3-2 0,1-1 2 16,1-3-1-16,0 0 3 0,-1-3 3 0,3-4-1 15,-2-3 2-15,2-1 0 0,0-3-1 0,-4-2 1 16,5-2 0-16,-5-3-1 0,0-1 0 16,-1-1 2-16,-2-2-1 0,-2-2-3 0,3-1 1 0,-4-1-2 15,0-1 2-15,-4 4 1 0,0 1 1 16,-1 5 4-16,0 5 4 0,0 6 4 0,-1 2 6 16,0 5-4-16,-2 2 2 0,0 0-9 0,0 3-8 15,-1 7 0-15,-3 5-2 0,2 3 1 16,-1 5 1-16,1 0-1 0,1 2-1 0,1 1 2 15,1-1-2-15,1-1-2 0,-1 1 0 16,0-3 0-16,2-2-1 0,0-2-6 0,0-4-10 16,5 0-28-16,0-3-30 0,-1-5-37 0,2-1-60 15,0-3-61-15,3-2-89 0,-3 0-140 0,-1 0-625 0</inkml:trace>
  <inkml:trace contextRef="#ctx0" brushRef="#br0" timeOffset="22051.04">23173 9288 2004 0,'0'0'77'0,"0"0"-26"0,0 0 2 0,0 0 0 15,0 0-44-15,0 0-28 0,0 0-38 0,0 0-64 16,0 0-79-16,0 0-130 0,0 0-106 16,0 0-648-16</inkml:trace>
  <inkml:trace contextRef="#ctx0" brushRef="#br0" timeOffset="22484.4">23513 9554 2196 0,'0'0'95'16,"0"0"-5"-16,0 0 11 0,0 0-14 0,0 0-50 15,0 0-14-15,0 0 4 0,0 0 9 0,0 0-10 16,0 0-1-16,-118-1-4 0,99 7-5 15,2 1-4-15,-1 3 0 0,1 3-2 0,1 1-2 16,1 2-4-16,1 1-3 0,2 1-2 0,0 0 1 16,4-1 1-16,0 3-3 0,2-3 2 15,1-1-3-15,-1 0-5 0,6-2 1 0,0 0-9 16,0-4-4-16,6 0-7 0,1-4-1 0,2-1 4 16,6-3 4-16,-2-2 9 0,0 0 6 0,6-4 5 15,0-5 2-15,-3-4 4 0,2-1-2 0,-1-1 0 16,3 0 6-16,-5-1-2 0,2-1 6 15,-4-2 0-15,1 2-1 0,-2 2 1 0,-1 1 1 16,-4 3 1-16,-2 0 3 0,0 4 2 16,-2 3-3-16,-1 1-4 0,-1 2-5 0,1 1-5 15,-2 0-5-15,1 0 0 0,0 4 3 0,2 3-2 16,-2 2 4-16,-1 3-3 0,0 0-1 0,0 3 0 16,0 1-2-16,0 2-7 0,0 0-15 0,0-2-9 15,2 0-25-15,4-1-31 0,0-2-15 0,3 1 0 16,7-2-22-16,-2 0-62 0,6-2-93 0,4-2-183 15,-6-2-356-15,-3-3 256 0</inkml:trace>
  <inkml:trace contextRef="#ctx0" brushRef="#br0" timeOffset="22923.62">24412 9326 1257 0,'0'0'197'15,"0"0"-2"-15,0 0 17 0,0 0-8 0,0 0-79 16,0 0-58-16,0 0-10 0,0 0 6 15,0 0 6-15,0 0 7 0,0 0-12 0,0 0-8 16,0 0-17-16,0 0-13 0,1 101-8 0,4-81-9 16,-3 2-2-16,-1 2-3 0,3-3-3 0,-3 1-16 15,3 1-26-15,-3-1-41 0,0-2-63 16,-1-1-79-16,1 1-115 0,0-7-193 0,1-5-826 0</inkml:trace>
  <inkml:trace contextRef="#ctx0" brushRef="#br0" timeOffset="23967.68">24131 9894 1703 0,'0'0'70'0,"0"0"-11"15,0 0 22-15,0 0 15 0,0 0-30 0,0 0-35 16,0 0 0-16,0 0 6 0,0 0 2 0,0 0-2 15,0 0-1-15,-112 127-2 0,108-109-1 0,0 1-9 16,3 0-1-16,1 0-5 0,0 0-5 0,-1 1 4 16,1 1-7-16,0-2-1 0,4-1-1 15,-2 1-6-15,0-2-1 0,5 0 0 0,-3-3-2 16,2-1-3-16,-2-4-3 0,3-1-5 0,3-2-4 16,0-3 1-16,1-2 4 0,-1-1 4 15,3 0 4-15,3-5 4 0,-3-2-3 0,1-1 2 16,1-3 0-16,0 1 0 0,0-3 0 15,-4 2 3-15,0 0 1 0,-3-1-1 0,-4 0 6 16,3 2 0-16,-5 0 1 0,2-2 2 0,-2 3-3 16,-1 2 1-16,-1 0-2 0,0 1 3 0,0 3 3 15,0 0 5-15,0 1 3 0,0 2-5 0,0 0-4 16,-1 0-9-16,-1 0-8 0,0 5-2 16,-2 2 1-16,-1 2 1 0,0 3 4 0,1 0 0 15,-1 2-1-15,5-1-2 0,-3 1-2 0,3 0 1 16,0-1-2-16,0 3-1 0,0-1 1 0,3-1-3 15,-2 0 5-15,5 0 1 0,-3-3-1 0,4 1 2 16,-3-4-3-16,4-2-4 0,0 0 1 0,-1-2 0 16,1-2 0-16,0-2 5 0,3 0 3 15,-1-5 2-15,0-2 2 0,4-1 0 0,0-5 3 16,-2-1-2-16,0 0 3 0,1-2 2 0,1-1 1 16,-3-2-2-16,0 2 5 0,-3 0-1 15,-4-2 0-15,1 2 4 0,-4-2-6 0,-1 1 5 16,0 1-4-16,-1 3 1 0,-6 2 4 0,-1 0 3 15,0 4 6-15,-2 1-2 0,0 3-6 16,-1 2-9-16,1 2-6 0,-1 0-5 0,4 0 3 16,-2 5-4-16,2 1 1 0,-1 2 3 0,3 1-7 15,-2 0 2-15,2 2-5 0,1 0-2 0,2 0 3 16,2 1 0-16,0 0 3 0,0-1-3 16,0 0 2-16,1-1-6 0,4-1 0 0,0-1 1 15,4-1-2-15,0-2-2 0,1-1 1 0,1-1 3 16,0-2 0-16,3-1 7 0,1 0 1 0,-2-1 0 15,5-4 2-15,-5-1 3 0,6-2 2 0,0-1-2 16,0-3 3-16,2-2-4 0,1-2-1 16,-1 0-2-16,0-2-1 0,2-2 0 0,-3 1 0 15,1-2 6-15,0 0-3 0,-4-3 4 0,2 0-1 16,-5 0-3-16,2-1 3 0,-5 1 1 16,-1 4 2-16,-1-1 1 0,-6 5 3 0,1 3-2 15,-2 4 5-15,-2 3 5 0,0 3 3 0,-6 1-2 16,1 2-5-16,-4 1-5 0,-2 4-11 0,-2 6 4 15,-2 3-2-15,-1 4 1 0,0 3 2 16,1 2-2-16,0 3 4 0,0 3-4 0,0-1 6 16,4 4-3-16,-2-1 0 0,-2 0 4 0,4 2-3 15,-2 0 0-15,-1 1-1 0,0-3-2 0,3 1-4 16,1-2 3-16,1-2-3 0,5-2-8 0,-1-5-8 16,3-1-20-16,2-3-23 0,0-3-34 15,2-2-44-15,4-3-52 0,1-4-68 0,1-1-86 16,1-4-119-16,0 0-43 0,-1 0-129 0</inkml:trace>
  <inkml:trace contextRef="#ctx0" brushRef="#br0" timeOffset="24868.58">24806 10340 641 0,'0'0'479'0,"0"0"-311"0,0 0 11 0,0 0 11 16,0 0-18-16,0 0-84 0,0 0-35 0,0 0-8 15,0 0-15-15,0 0-5 0,0 0-10 16,0 0-1-16,0 0-3 0,0 0 2 0,-79 17-2 16,69-3-2-16,1 1-1 0,-1 0-3 15,-1 2 0-15,2 1-5 0,0 3 2 0,0 0-1 16,1 0 7-16,0-1 4 0,-1 1-1 0,4-3 1 15,1 0-8-15,3-2-2 0,1-1-2 0,0-3 0 16,1 0-2-16,6-2-2 0,0-2 1 16,0-2-4-16,2-1 0 0,2-3 1 0,0-2 0 15,1 0 5-15,1-1 4 0,0-6 4 0,-3-1 4 16,3-2 0-16,-3-2 3 0,0 0 3 0,-1-1 0 16,0-1 9-16,-4 0 6 0,-2 0-3 0,-1-1 8 15,-2-2-11-15,0 1-7 0,-2 0-5 0,-5-3-11 16,0 2 2-16,0-1-3 0,-2 1 1 15,-1 5 4-15,-2 2-2 0,-1 2 1 0,0 2 2 16,1 3-4-16,0 2 2 0,0 1 0 0,3 0-5 16,2 5 2-16,-1 0-6 0,5 0-1 0,0 2-1 15,3 0-3-15,0 1 0 0,1 1 0 16,4 0 3-16,3 3-1 0,2-3 1 0,1 1 1 16,1-2 0-16,3 1 2 0,0-2-4 0,2 1-3 15,-1-3-9-15,0 2-5 0,2-2-14 16,-3 0-10-16,3-2-22 0,0 0-35 0,-4 1-86 15,4-2-53-15,-5 1-43 0,4-1-123 0,-6-1 34 16,-3-1-246-16</inkml:trace>
  <inkml:trace contextRef="#ctx0" brushRef="#br0" timeOffset="26117.8">25028 10522 684 0,'0'0'672'0,"0"0"-445"0,0 0-17 16,0 0-4-16,0 0-52 0,0 0-46 0,0 0-20 15,0 0-11-15,0 0-22 0,0 0-19 16,0 0-11-16,0 0-3 0,0 0-7 0,0 0 1 16,-84 6 3-16,70 3-4 0,-2 3 3 0,1-1-5 15,1 1-3-15,0-1-2 0,1 2-2 16,2 1 0-16,0 1-1 0,1 0-3 0,1 0-2 16,1 0-2-16,2-1-5 0,2 1 2 0,3-4-4 15,1 1-3-15,0-2-3 0,1 0-9 0,6-3-4 16,1-3-7-16,0-2-3 0,3-1 2 15,-1-1 6-15,3 0 8 0,0-4 4 0,3-4 6 16,-1-1-1-16,2-2 4 0,-4-1 7 0,-1 0 2 16,4 1 2-16,-5-1 4 0,-1 3 2 0,0-1 1 15,-2 2 6-15,-4 2 0 0,0 1 0 16,-1 2 0-16,-1 2-2 0,-2-1-4 0,1 2-1 16,-1 0-1-16,0 0-7 0,0 0-1 0,0 0-3 15,0 5 0-15,-1-1 1 0,-1 3-1 0,1 0 4 16,-4 2-5-16,3 1 4 0,-3 0-3 0,1 2-3 15,-4 2-6-15,1 1-1 0,-1 1 3 16,-2-1 2-16,0 2 11 0,1-1-3 0,0-1 0 16,1-2 1-16,3 1 2 0,-3-2 0 0,2-1 0 15,2-2 2-15,2-2-4 0,2-2 3 0,0-2-3 16,0 0-1-16,3-3 1 0,5 0-1 16,1 0 4-16,1-3-3 0,0-1 3 0,1-3-4 15,1 1 0-15,-1 1 5 0,6-1 7 0,-4 1 2 16,4 1 1-16,-3-1-2 0,5 3-4 0,-4-2 3 15,0 3 2-15,-3 0 0 0,-1 0 0 16,2 1-2-16,-6 0-4 0,2 0-1 0,-2 0 1 16,-4 3-3-16,-2 2 4 0,-1 1 4 15,0-1-1-15,0 3 0 0,-3 1-3 0,-5 1-2 16,1 1-3-16,-2 1 2 0,1 1-1 0,-3 1-3 16,-1 0 4-16,-1 1-5 0,1 1 4 0,1-2 0 15,-4 1 4-15,2-1 1 0,1 0 0 0,0-1 4 16,3 0-4-16,-1-3 0 0,2 1-3 0,5-3-1 15,-3-2-5-15,4 0 1 0,1-3-1 0,1-1-7 16,0-1-1-16,0-1-8 0,1 0-1 16,6 0 5-16,0-4 2 0,2-4 0 0,3 0-3 15,1-3 2-15,0 2-3 0,-3 0 5 0,1 0 2 16,0 1 1-16,-2 2 2 0,1 1 4 16,-1 1 3-16,-4 0-2 0,1 2 7 0,-2 0-8 15,2 0 1-15,-5 2-1 0,3 0-1 0,-1 0 2 16,-1 0-1-16,-1 2 4 0,-1 0-4 0,0 1 2 15,0 3-1-15,0 0-1 0,0 2 1 16,-3 1-1-16,-5 1 4 0,5 2-6 0,-4 1 4 16,3 1-3-16,-3 0-3 0,-1 1 4 0,4 3-4 15,-2-1 3-15,3 0 1 0,-3 1-1 16,4-1-1-16,0 0 0 0,1-1-2 0,0-2-2 16,1-1 0-16,0 0-2 0,0-1-2 0,1-1-1 15,2-1 1-15,3-3-5 0,-2-2-9 0,3-2-5 16,1 0-5-16,-1-2 3 0,2-1 8 0,1 0 7 15,1-4 3-15,2 1 5 0,-2-2 2 0,0 0 1 16,-1-1 4-16,-1 2-2 0,-2-2 2 16,1 1 1-16,-1 1 3 0,-4-1-3 0,5 1 3 15,-5 0 1-15,1-1 1 0,-1 2 4 0,-1 0 3 16,-1-1 10-16,-1 1 2 0,0-1 7 0,0 2 3 16,-1 0-4-16,-4 0 3 0,0 0-3 15,-5 1-1-15,4 1-1 0,-6 0-4 0,1 0-6 16,0 2-7-16,-1 3-2 0,-3 0-4 15,2 2 1-15,-4-1 0 0,3 2-1 0,-4 1 0 16,5 3-1-16,-3 0-2 0,3-2-1 0,2 1-1 16,2 0-2-16,4-1 2 0,-1 1-3 0,3-1-1 15,0 0 0-15,-2 0-6 0,5-2 2 0,0 1-5 16,0-2 0-16,1 0 1 0,5-2-2 16,-3 0 2-16,2-1-2 0,0 0 3 0,0-2-1 15,0 0 4-15,4-2 3 0,-3 0 2 0,0 0 5 16,2 0-1-16,1 0 1 0,-3-4 1 0,2-1-1 15,2 1 1-15,0-2 1 0,0 1 1 0,-2 2-1 16,2 1 0-16,-5 0-2 0,2 2 0 16,0 0-4-16,-3 2 3 0,4 1-2 0,-4 2-1 15,4 2 4-15,-2 0-3 0,-3 4 3 0,5 0-2 16,-4 4 1-16,0-1 0 0,0 1-1 0,-2-1 1 16,4 0-3-16,-3-1 0 0,-1-2-3 0,4 1-4 15,-3-1-7-15,1-2-16 0,1 1-12 16,-2-2-17-16,3 0-18 0,-3 1-19 15,3-1-27-15,-2-1-57 0,0 0-134 0,0 0-190 16,-2-4-635-16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0T13:38:16.83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7659 9155 0 0,'0'0'0'0,"0"0"0"0,0 0 60 16,0 0-5-16,0 0-2 0,0 0-16 15,0 0-7-15,0 0-7 0,0 0 9 0,0 0 9 16,0 0 10-16,0 0 22 0,-8-100 9 0,8 98 9 16,-1 0 6-16,0 2-6 0,1 0-17 15,-1 0-18-15,1 0-22 0,-2 0-18 0,2 6-3 0,-1 2 4 16,-2 6 8-16,1 6 3 0,0 5 3 16,-2 4-3-16,3 4-8 0,-2 5 3 15,2 2-8-15,0 2-1 0,1 4-1 0,1 2-3 0,3 6 0 16,0 4-2-16,3 4 2 0,0 4-2 15,2 0 2-15,2 3-1 0,1 0-6 0,0 4 2 16,3 1-5-16,0-1-1 0,1-4 1 0,-2-2 1 16,1-6-2-16,-3-1 1 0,1-5 1 0,-2-1-1 15,-1-1 1-15,0 0 0 0,0-1-2 16,-4-1 0-16,0 2 4 0,0 0 2 0,-3 1 2 16,1 0 1-16,-2 1-4 0,-2 1 0 0,0 1-1 15,1 0-3-15,-3-1 4 0,-3 2-2 0,1-1 3 16,-1 3-1-16,2 1 2 0,-4 2-2 15,2 1-2-15,-1-1 3 0,1-4 2 0,-1-1 3 16,0-5 2-16,2-3 2 0,-3-5-2 0,3-2 1 16,-1-1 0-16,0-3-3 0,3-1 0 15,0-3-1-15,-1 1 0 0,1-4-2 0,1 0 2 16,1-4-2-16,0 1-1 0,0-4 0 0,0 0 0 16,0-3 0-16,2-1-1 0,2-2 0 0,0 0-3 15,1-3 2-15,0-1-2 0,2-2-2 0,1-2 1 16,-2 0-2-16,1-3-1 0,2-1 0 15,-2-2 2-15,2-1-1 0,1 0 0 0,1-2 1 16,2 0-2-16,-1-2 3 0,1 0 0 0,2 0 1 16,1 0 0-16,1-2 4 0,1-3 1 0,2 1 0 15,2-1 1-15,2-1-1 0,1 0-3 16,2-1 0-16,3 2-4 0,2-1 0 0,3 1 1 16,2 0 1-16,2-1 0 0,3 0-2 0,6-1 1 15,-1 0-2-15,3 0 2 0,5 2 0 0,-3-4 0 16,4 3-1-16,1-1 1 0,2 0-3 0,1-1-1 15,2 1 1-15,2-1-1 0,4 0 1 16,1 1 2-16,3-2 2 0,0 3-1 0,-1 2 2 16,2-1-3-16,-1 3 0 0,1-1 1 0,-1 2-3 15,2 0 3-15,-1 1 1 0,2-1 0 16,1 1 2-16,-1-1-2 0,-1-1 1 0,1 1-3 16,-4 1 2-16,0-1-2 0,1 0-2 0,0 0 0 15,-1-2 1-15,3 1 2 0,2 0 0 0,-1-1 5 16,-2-1-4-16,2 0-1 0,-1 0 1 0,-3 0-5 15,0 0 6-15,3-1 0 0,2 1 0 16,-1 0 2-16,3 0-4 0,-2 0 1 0,3 1-1 16,0-1-2-16,-5 2 0 0,5 0 1 0,-5 0-3 15,6 1 6-15,-1 0-3 0,2 0 0 0,0-1 3 16,-3 0-3-16,1 1 2 0,0-1-2 0,-1 1 0 16,-3 0-2-16,4-1 2 0,-5 1 3 15,5 0-2-15,-5 1 4 0,5-2-4 16,-4 2 1-16,-3-1 1 0,2 0 3 0,-3-1-2 15,-1 1 1-15,2-2 1 0,-3 1-6 0,2 1 6 0,4-2 0 16,-4 2 0-16,1-1 4 0,-1 0-7 16,-1-1 2-16,-1 2-3 0,-4 1 1 0,6 0 0 15,-3 0-1-15,0 1 4 0,2 3-4 16,0-1 4-16,0 1-2 0,0-1 3 0,-4 0-3 16,1-1 2-16,1-2 3 0,-2 1-7 0,0-1 8 15,-2 0-7-15,3 0 1 0,-3 0 1 0,1 0 1 16,2 0 1-16,-5 0 0 0,-1 0 4 15,-3 0-4-15,-1 0 6 0,-2-1-1 0,0-1 0 0,-3-2-1 16,-1 1-1-16,0-2 0 0,0 1-3 16,-5 1 0-16,1-1-4 0,-2 2-3 0,-2-1 2 15,-1 0 0-15,-3 2-4 0,-3-1-1 0,-3 0 2 16,-4-1-6-16,-3 2 6 0,0 1 0 16,-3 0-3-16,-3 0 3 0,-2 0-3 0,1 0 1 15,-2 2 0-15,2 2 0 0,-3-2-3 0,1 0-6 16,0 1-9-16,2-1-16 0,-1 0-12 0,-2 2-24 15,3-1-28-15,-4 1-37 0,1-1-47 0,-1 0-57 16,2-2-35-16,-7 0 27 0,-2 0-232 0</inkml:trace>
  <inkml:trace contextRef="#ctx0" brushRef="#br0" timeOffset="768.33">16235 8628 380 0,'0'0'200'15,"0"0"-165"-15,0 0-42 0,0 0-11 0,0 0-5 16,0 0 23-16,0 0 23 0,0 0 10 0,0 0 0 16,-25 119 1-16,24-80-1 0,-2 3 3 15,1 6 10-15,2 3 12 0,0 5 8 0,2 4 0 16,-1 4-8-16,3 3-15 0,1 3-7 0,-1 0-11 16,2 2-1-16,-1 1-1 0,5 1 2 0,-4 3 4 15,0 0-5-15,1 3 3 0,-2-1-4 16,3 0 0-16,-1 0-1 0,-2-2-4 0,0-4 0 15,-1-2-10-15,0-6 4 0,0-2-6 16,-2-3 1-16,0-4 4 0,-1 1-2 0,-1-3 5 16,1 3-2-16,-1-1 1 0,0-2-2 0,0 2 0 15,-2-4 3-15,-2 1-4 0,0-3 2 0,0 0 0 16,0-1-2-16,-3-1 5 0,4 0-2 16,-4 1 1-16,3-1-2 0,-4 0-4 0,3 1 1 15,0-2 2-15,1-1 1 0,2 0 2 0,-2-2 0 16,3-2 0-16,-2 2-1 0,1-1-4 0,1-2 3 15,1-4-4-15,0-2 5 0,0-3 8 0,0-4 3 16,1-2 0-16,4-2-4 0,-2 0-4 0,3-1-1 16,-2-2 0-16,3-2 1 0,-2 0 0 0,2-2 0 15,-2-1 1-15,0-2 0 0,-1 0-4 16,1-1-1-16,-2-2-6 0,-1-1-1 0,3 0 0 16,-4-1-7-16,-1 0 5 0,1 2-5 0,0-3 4 15,-1 2 1-15,0-1-5 0,0 0 3 16,0 1-6-16,0-2 7 0,0 0-5 0,0 1 0 15,-1 0-2-15,0 1-6 0,0 1-2 0,-2 1-8 16,0-4-12-16,2 0-23 0,-1-2-35 16,2 0-63-16,0-3-102 0,0 1-114 15,0-3-648-15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0T13:43:16.6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6390 1534 0 0,'0'0'0'0,"0"0"30"0,0 0 12 15,0 0-6-15,0 0-17 0,0 0 8 0,0 0-4 16,0 0-6-16,0 0 3 0,0 0-3 0,0 0 16 16,0 0 8-16,-29-17 14 0,25 16 2 15,-1-1-14-15,1 2-4 0,-1 0-15 16,0 0-13-16,-2 0-8 0,1 2-2 0,-1 0-2 0,0 1 11 15,-1 0 4-15,2-1 1 0,-1 2 13 0,-3-1-11 16,3-1 8-16,-2 1-7 0,0-1-1 16,-3-1-3-16,1 0-3 0,-2 1 8 0,1-1-9 15,-1 2 5-15,0-1 0 0,0 0-6 0,-3 2-2 16,2-1 2-16,0 1-7 0,-2 2-2 16,2-2 7-16,-3 2-1 0,3 0 7 0,0 1 7 15,0-1-7-15,1 0-5 0,0 1-6 0,2 1-6 16,0 1-7-16,1 2 8 0,-2-1-5 0,2 0-4 15,1 1 9-15,0-2-3 0,1-1-1 0,2 1-4 16,-3 1 7-16,6-1-7 0,-3 2 9 16,3 0 9-16,-2-1-2 0,1 2 7 0,-2-1 0 15,2 2 3-15,1-1-6 0,-2 1 4 0,3-1-10 16,-1 0-5-16,0 0 7 0,1 0-10 0,1 0 3 16,2-2-1-16,-1 0-3 0,0 1 2 15,0 0 2-15,2 2 1 0,2-1-3 0,-1 0-1 16,3 1 1-16,0-2-4 0,2 3-4 0,2-2-3 15,0-2-4-15,1 2 0 0,2-1 14 0,3 1-3 16,-2-1 8-16,4 0 6 0,0 1-11 0,2-1 8 16,0-1 4-16,1 0 1 0,0 0-1 15,0 0 4-15,0-1-9 0,3 0-6 0,0-1 12 16,-1-1-8-16,0 0 5 0,2-2 5 0,-2-1-1 16,1 2 0-16,0-4 6 0,-3 2-1 15,1-2-7-15,-1 2 2 0,-1-3-7 0,1 0-2 16,-1 0-1-16,0 0 4 0,-1 0-5 15,-2 1 3-15,4-1 8 0,-4-1-5 0,0 1 6 16,0-1-3-16,-3 1-6 0,4 0-4 0,-3 0 1 16,0 0 1-16,-2 1-4 0,3-1 6 0,-2 0-4 15,3 0 0-15,-1 1 0 0,1 1-2 0,0-1 3 16,-2-1-4-16,3 2 6 0,1-3 1 0,1 1 4 16,-3-1 5-16,3 0-9 0,-1 0 4 0,1 0-6 15,1 0-2-15,-3 0 2 0,1-1-1 16,1 2-4-16,-2-1 2 0,1 0 7 0,-1 0-4 15,-1 0 7-15,1 0 3 0,-3 0-5 0,2 1 1 16,-1-1-1-16,0 1-2 0,-2 0-2 0,2 0 0 16,-3 2-3-16,1-3-2 0,0 3 6 15,1-2 0-15,-2 1 0 0,1-1 0 0,-2 2 2 16,2-2-4-16,0 1 5 0,-1-1-2 0,3 2-3 16,-3-2 2-16,-1 1 0 0,3-1 0 15,-4-1 0-15,2 1 8 0,-2 1-3 0,1-1 3 16,1 0 6-16,-2-1-3 0,3 1-1 0,-3-1 0 15,2 1-2-15,1 0-3 0,-2-1 6 16,2 2 1-16,-1-2-3 0,1 1 1 0,-1-1-4 16,1 1 0-16,0-1-1 0,-2 0 4 0,4 0-3 15,-3 0-1-15,0 0 5 0,1 0-2 0,0 0 7 16,0 0 6-16,-1 0-2 0,4 0-4 0,-5 0-3 16,3 0-5-16,-1 0-2 0,1 0 5 0,-4 0-2 15,-1 0 1-15,2 0 0 0,-2 0-2 16,-1 0-2-16,1 0-1 0,-1 0 2 0,-2 0-2 15,2 0 1-15,-2 0 2 0,1 0-2 0,0 0 5 16,1 0 2-16,-1 0 3 0,0 0-1 0,1 0 4 16,0 0-5-16,1 0 0 0,-3 0 1 15,3 0-3-15,-1 0 2 0,0 0-3 0,-2 0 0 16,3 0-4-16,-1 0 6 0,2 0 4 0,-1-1 0 16,0 1 8-16,-1 0-2 0,4 0-1 15,0 0-5-15,0 0-1 0,1-1-4 0,4-2-3 16,-4 1 4-16,4 0-9 0,-2 0 2 0,1 0-1 15,0 0-3-15,1-1 7 0,-1 1 2 0,0 0 4 16,2-3-1-16,-3 2 0 0,1 0-3 0,2-1 2 16,0 1 6-16,-4-2-2 0,2 0 2 15,-2 1-4-15,1-1-1 0,2 2-5 0,-4-2 4 16,3 2-4-16,-5-1-4 0,2 1 2 0,1-1-2 16,-1 1 2-16,1-2 1 0,-2 2 3 0,2 0-4 15,-3-1 1-15,0 2 5 0,-2-3-7 0,-1 3 3 16,-1-1-2-16,1 1 0 0,-2 0-1 15,2-1 8-15,1 0 2 0,-1 1-9 0,0-1 8 16,-2 0-11-16,3 0-2 0,-1 0 9 0,-1 0-2 16,2-2 3-16,-2 0 0 0,2 0 9 15,-1-1-8-15,-1 0 11 0,1 1 4 0,-2-1-7 16,1 1 9-16,2-2-2 0,-5 1 3 0,1-2 0 16,0 2 7-16,0 0-6 0,0-1-2 15,-3 1 5-15,2-1-6 0,-1 0 10 0,-3 0 1 16,3 1 3-16,-3-2-5 0,2 2 2 0,-2 0-1 15,-1-1-13-15,0 0 5 0,1 1-10 0,-1-1-5 16,0 1 1-16,0 0 2 0,0-1-7 0,-1 0 3 16,1 1 4-16,0-1-11 0,-1 0 3 15,-1 0-4-15,0 0-4 0,-1 2-2 0,2-1 3 0,-1 1 2 16,-1-2-9-16,1 1 8 0,-1 0-6 16,1 0-3-16,-1 2 6 0,0-3 1 0,-1 1-5 15,3 0 3-15,-3 0 3 0,1 1-8 0,1-1 8 16,-3-1-4-16,0 0-1 0,1 0 2 15,-2 0-1-15,0 0 4 0,0-1-6 0,-2-1-1 16,-1 0-5-16,-1 0 0 0,-1-3 10 0,1 2-2 16,-2-1 2-16,-1 0-2 0,-2 1 0 0,2 0-6 15,-4 1 9-15,3 1-2 0,-4 0-9 16,2-2 11-16,-4 1-11 0,-1 0 3 0,1 0 2 16,-4 0-3-16,-1 0-4 0,3 1-3 0,-3-1 11 15,0 1-7-15,-1-1 9 0,1 1 0 16,-2 0-5-16,-2 0 2 0,3 0-2 0,-2 1-1 15,1 0-7-15,-1 0 9 0,1 0-11 0,0 2 5 16,2-1 8-16,-2 1-12 0,0 2 9 0,4-1-8 16,-2 2 2-16,0 0-5 0,0 1 9 15,1 1 2-15,3 0-8 0,-1 0 10 0,-1-1-7 16,2 0-1-16,-3 1 2 0,1 0 4 0,-2 0-5 16,1 0 0-16,-1 0 10 0,-2-1-13 0,1 1 10 15,0 0 0-15,-4 0-8 0,1 0 1 0,1 0 2 16,-1 0-2-16,0 1 0 0,2-1 13 0,3 0-8 15,1 0 5-15,-1 0 2 0,4 0-6 16,1 0-4-16,-1 0-4 0,2-1 1 0,0-1-16 16,-1 2 9-16,0-1 1 0,0 1-7 0,0-1 19 15,1 0-3-15,1 0 2 0,-1-2 6 16,2 1-3-16,-2 0-5 0,-2-2-3 0,0 1 7 16,-2-1-7-16,-2 1 5 0,-2-1 1 0,-2 1-7 15,-1 2-3-15,-1-1-1 0,0 4 4 16,1-2 1-16,-3 0 13 0,5 0-8 0,-1 0-4 15,1 2 3-15,-2 0-1 0,5 1 2 0,0 0 3 16,2-1 3-16,1 3-14 0,-1-1 8 0,3 0 0 16,2 1-11-16,-1 0 8 0,3-1-5 15,0 1-5-15,1 0-4 0,-1 2 3 0,2-2-11 16,-1 2-5-16,0-2-3 0,4 2-26 0,-1 0-28 16,0-1-29-16,1 2-31 0,-2 1-34 0,2-1-27 15,1 0-64-15,0 2-3 0,-1 0 56 0,3-2-116 16,3 0 249-16</inkml:trace>
  <inkml:trace contextRef="#ctx0" brushRef="#br0" timeOffset="1309.59">7760 2244 207 0,'0'0'23'0,"0"0"-14"0,0 0-3 15,0 0 3-15,0 0-3 0,0 0-3 0,0 0-3 16,0 0 1-16,0 0 0 0,0 0 0 16,0 0 5-16,0 0-4 0,0 0 3 0,0 0 1 15,-3 98 0-15,11-80 0 0,2 1-1 0,0 2 2 16,0 0-7-16,3 3 4 0,0 0-4 15,2 1-1-15,-2 1 5 0,6 0-2 0,-2-2 0 16,5 0 1-16,0-1 0 0,2-1-1 0,2 1 3 16,0-1-1-16,3 0-2 0,2 0 0 0,0 0 0 15,3-1 1-15,-2 0-3 0,7-1 7 0,-1-1-4 16,-1 0 4-16,3-2 9 0,3 0-3 16,0-1 8-16,1 0 0 0,2-2-5 0,0 2 1 15,0 0-1-15,0-3-4 0,0 2 0 0,1-1 0 16,0 0-3-16,0 0-2 0,-1-1-2 0,3 1 1 15,-3 0 0-15,1 0 0 0,1-1 1 16,-2 0-1-16,2-1 1 0,-2 1 0 0,0-1-4 16,0 0-2-16,-1 0 1 0,-2 0-3 0,0 0 2 15,-2-3 3-15,0 2-4 0,-3-2 6 0,1 3-5 16,-1-2-2-16,-1 1 3 0,0-1 0 16,2-1 7-16,1-1 4 0,1-2 1 0,1-1 3 15,5-3-3-15,-3 0 3 0,5-1 0 0,-3-2-2 16,0 1 4-16,-3 0-4 0,3 0 0 15,-2 0 1-15,-2 0-5 0,5 0-1 0,-4-1-3 0,2 0-3 16,-1 0 3-16,1 0-2 0,1-1 1 0,-2 1 0 16,2 0-5-16,-2 1 0 0,-1-1-2 15,3 1 1-15,-3-1 1 0,-2 0 1 0,0-1 0 16,0 2-3-16,-1-1 1 0,-1 1-3 0,0-1 5 16,-4 0-2-16,-3 0-1 0,2 0 3 15,-8-1-3-15,0 1-2 0,-4 0 0 0,-3 0 0 16,-6 0-3-16,0 0 3 0,-4-2 0 0,-2 2-4 15,-4 0 2-15,1-1 7 0,-4 1 14 0,0-2 12 16,0 2-6-16,0-1-33 0,-4-1-54 16,2-1-44-16,-2 0-18 0,-2-2 19 0,-1 0 37 15,1 0 23-15,-3-2 14 0,1 1-10 0,-3 0-30 16,-2 0 4-16,2 0 29 0,-5 0 34 16,5-2 46-16,-2 2 18 0,-3 2-3 0,4-1-2 15,-1 1 15-15,0 1 38 0,0-1 37 0,5 1 37 16,2 2 19-16,0-1-23 0,2 2-35 15,-1 0-57-15,5 1-64 0,0-1-66 0,0 1-67 0,6 0-4 16,-2 0 21-16,4-1 46 0,3 1 55 0,5 0 17 16,0 1-3-16,3 3-4 0,3 0-5 15,1 1-10-15,-1 0 0 0,-1 2-3 0,0 0 1 16,-3 0 0-16,-1 0 0 0,0 0 4 0,1 1 6 16,-5-1 1-16,-2 1-2 0,-1 2 1 0,-2-2 4 15,-5 1 19-15,-2 3 44 0,-1-2 43 16,-1 1 25-16,-8 2 3 0,-2 0-18 0,-4 1-31 15,-3-2-20-15,-4 0-18 0,-3-2-24 0,2 2-22 16,3-2-31-16,-2-2-44 0,2 1-75 0,1-1-81 16,1 0-102-16,6 1-24 15,1-4-176-15,8-1 190 0</inkml:trace>
  <inkml:trace contextRef="#ctx0" brushRef="#br0" timeOffset="1640.99">11808 3079 1425 0,'0'0'11'16,"0"0"68"-16,0 0 30 0,0 0 15 0,0 0-58 16,0 0-69-16,0 0-7 0,0 0 32 15,0 0 18-15,0 0 16 0,0 0-2 0,0 0-11 16,0 0-8-16,-19 128-6 0,17-102-6 0,-1 1-9 16,-2 0 0-16,3 0-8 0,-4-1-6 0,3-2-9 15,-4 1-19-15,4 0-23 0,-1-1-35 16,-2-2-69-16,5-2-91 0,-1-2-92 0,1 0-16 15,2-6 43-15,-1-5-248 0</inkml:trace>
  <inkml:trace contextRef="#ctx0" brushRef="#br0" timeOffset="1870.46">11786 3019 2070 0,'0'0'101'0,"0"0"19"0,0 0 6 0,0 0-9 16,0 0-50-16,0 0-35 0,0 0-27 0,0 0-26 16,0 0-10-16,0 0 1 0,0 0 15 0,0 0 11 15,0 0 8-15,0 0 2 0,86 9-12 16,-58-5 6-16,0-1-11 0,-3 0-20 0,3 0-21 16,0-1-36-16,-4 0-46 0,0-1-67 0,-1 2-91 15,-4-1-84-15,-3 0-25 0,-5 1-370 16,-2-1 587-16</inkml:trace>
  <inkml:trace contextRef="#ctx0" brushRef="#br0" timeOffset="2058.71">11707 3274 1642 0,'0'0'-172'0,"0"0"46"15,0 0 158-15,0 0 146 0,0 0-34 0,0 0-10 16,0 0-8-16,0 0-18 0,0 0-30 0,0 0-27 15,133 20-14-15,-104-21-16 0,2-4-14 16,-2-1-21-16,0-1-30 0,-3-1-37 0,3 3-62 16,-3-1-87-16,-2 0-92 0,-1 2-63 0,-6 2-4 15,-5-1-263-15</inkml:trace>
  <inkml:trace contextRef="#ctx0" brushRef="#br0" timeOffset="2362.52">12492 3186 2728 0,'0'0'-55'0,"0"0"34"16,0 0 49-16,0 0 26 0,0 0-37 0,0 0-19 16,0 0-7-16,0 0-3 0,0 0 7 0,0 0 5 15,0 0 6-15,0 0-6 0,0 0-20 0,0 0-30 16,139 7-50-16,-114-7-49 0,1 0-64 16,-1 0-83-16,0 0-98 0,-8-1-55 15,-4 1-609-15</inkml:trace>
  <inkml:trace contextRef="#ctx0" brushRef="#br0" timeOffset="2538.58">12439 3356 2183 0,'0'0'-185'0,"0"0"26"0,0 0 104 15,0 0 147-15,0 0 2 0,0 0-11 0,0 0-8 16,0 0-18-16,0 0-24 0,139 7-20 0,-111-11-18 15,2-1-25-15,1-1-52 0,-3-1-80 0,1 1-102 16,1-2-134-16,-9 2-31 0,-5 2-432 0</inkml:trace>
  <inkml:trace contextRef="#ctx0" brushRef="#br0" timeOffset="3043.58">13038 3109 2258 0,'0'0'48'0,"0"0"-79"0,0 0 66 0,0 0 115 15,0 0-40-15,0 0-59 0,0 0-12 0,0 0-5 16,0 0-2-16,0 0-9 0,0 0-5 0,0 0-6 16,0 0-3-16,122-19-3 0,-108 21-4 15,2 2-5-15,-4 2-4 0,5-1 2 0,-5 4-10 16,-3-1-2-16,0 0-12 0,-6 1-15 0,0 0-5 15,-3 0 1-15,0 1 7 0,-3-1 7 0,-7 2 3 16,-2 1-12-16,-5 1-7 0,2 1-7 16,-4-1-5-16,0 2 8 0,0-2 11 0,5-3 15 15,0 0 6-15,4-1 5 0,3-2-8 0,0 0-29 16,5-4-46-16,1-1-40 0,1-1-7 16,0 0 17-16,3-1 52 0,5 0 46 0,0 0 22 15,2 0 11-15,3 0-14 0,0-1-8 16,5-4-11-16,-1 1 4 0,-2 1 6 0,1 2 5 15,-1-1-1-15,0 2-4 0,0 0 0 0,-2 0-4 16,0 3 6-16,-1 1 7 0,-1 2 13 0,-1 1 14 16,-1 0 5-16,1 1 6 0,-4 1 2 0,2 0 11 15,-3 1 8-15,-2-1 14 0,-1 1 15 0,0-1 10 16,-2 2 20-16,0-2 10 0,-2 0 17 16,-3 0-6-16,-5 1-11 0,-3 0-16 0,-2 0-27 15,-7 1-13-15,-1-2-16 0,-1 0-12 0,3-1-12 16,-3 0-4-16,1 0-8 0,2-2-10 0,2 0-6 15,2-1-19-15,-1 0-28 0,2 0-42 0,2-2-65 16,2 0-105-16,2-1-146 16,3 0-25-16,5-2-538 0</inkml:trace>
  <inkml:trace contextRef="#ctx0" brushRef="#br0" timeOffset="4839.6">14055 3250 1859 0,'0'0'-101'16,"0"0"-83"-16,0 0 25 0,0 0 111 0,0 0 87 15,0 0 1-15,0 0-7 0,0 0 17 16,0 0-7-16,0 0-21 0,0 0-3 16,132 0-5-16,-103 0-2 0,0 0-11 0,-3 0-15 0,0 2-23 15,-2 0-31-15,0 0-52 0,-3 1-48 16,-2 0-37-16,-1-1-39 0,-3 1 34 0,-3 0-133 16,-6-1 112-16</inkml:trace>
  <inkml:trace contextRef="#ctx0" brushRef="#br0" timeOffset="5039.07">14143 3370 1130 0,'0'0'-162'0,"0"0"14"16,0 0 85-16,0 0 167 0,0 0 18 0,0 0-30 15,0 0 20-15,0 0 28 0,0 0-20 0,0 0-36 16,0 0-29-16,0 0-17 0,124 0-8 0,-103-4-20 15,2 0-39-15,-2-1-63 0,-2 1-66 16,1-1-73-16,1 1-58 0,-9-1-3 0,-3 1-281 0</inkml:trace>
  <inkml:trace contextRef="#ctx0" brushRef="#br0" timeOffset="5326.52">14371 3107 1693 0,'0'0'-309'16,"0"0"50"-16,0 0 167 0,0 0 196 0,0 0-3 16,0 0-2-16,0 0-13 0,0 0-9 0,0 0-13 15,129 65-10-15,-101-50-15 0,0 1-14 0,1 2-8 16,-1 1-9-16,1 0-2 0,-3-1 0 0,-3 0-1 16,2-1-2-16,-7-3-2 0,-3-1-1 15,-4 0-9-15,-2-1-4 0,-5-1-2 0,-4-2 17 16,0 1 23-16,-8 1 27 0,-8 0 8 0,0 3-12 15,-8-1-9-15,-2 0-10 0,-4 2 2 16,0-2 3-16,1-2-3 0,-1 0-8 0,1 0-10 16,4-1-10-16,-1-1-14 0,3-1-10 0,4 0-27 15,3-1-54-15,0 0-90 0,8-2-149 0,3-1-42 16,1-1-459-16</inkml:trace>
  <inkml:trace contextRef="#ctx0" brushRef="#br0" timeOffset="7596.52">15782 3149 497 0,'0'0'137'0,"0"0"-4"15,0 0 65-15,0 0 70 0,0 0 11 16,0 0-30-16,0 0-22 0,0 0-32 0,0 0-41 0,0 0-35 16,0 0-28-16,0 0-27 0,0 0-24 15,0 0-22-15,-4-8-15 0,-5 15-6 0,-1 3-2 16,-2 3 5-16,-3 1 2 0,0 3 3 0,-3 1 4 15,1 2-7-15,-2 2 4 0,1-2-5 16,0 3-1-16,-2-4 0 0,3-1-3 0,-2 1-5 16,3-3-14-16,2-2-15 0,3-2-22 0,0-1-31 15,5-3-40-15,1-1-59 0,1-2-83 0,1-1-102 16,2-1-46-16,0-1 25 0,1 0-295 0</inkml:trace>
  <inkml:trace contextRef="#ctx0" brushRef="#br0" timeOffset="7857.69">15481 3164 2069 0,'0'0'-9'0,"0"0"13"15,0 0 23-15,0 0 57 0,0 0-41 0,0 0-41 16,0 0-4-16,0 0 19 0,0 0 18 0,0 0 14 15,0 0 2-15,0 0-6 0,0 0-8 0,0 0-11 16,112 49-5-16,-92-39-6 0,4 1-5 16,0 2-6-16,1-1 0 0,0 0-7 0,-2-1-1 15,1 0-2-15,0-1-19 0,-6 2-19 0,1-1-23 16,-2 0-33-16,0 0-59 0,-5 0-91 16,2 0-122-16,-3-1-62 0,-5-2-308 15,2-2 416-15</inkml:trace>
  <inkml:trace contextRef="#ctx0" brushRef="#br0" timeOffset="10272.26">16460 3117 877 0,'0'0'77'0,"0"0"28"16,0 0 59-16,0 0 33 0,0 0-43 0,0 0-22 15,0 0-1-15,0 0-1 0,0 0-23 0,0 0-19 16,0 0-16-16,0 0-14 0,0 0-17 16,-19-26-11-16,11 25-12 0,-1 1-16 0,-2 0 0 15,0 0-4-15,-3 0 3 0,0 4 4 0,1 1 5 16,-4 2-3-16,3 1-6 0,-6 2 1 15,1 1-4-15,1 4 4 0,1 0 2 0,0 1 2 16,0 3 1-16,4-1-1 0,-1 2 1 0,1 2-3 16,4-3 0-16,1 1-7 0,2-1-5 0,5-2-7 15,1 0-3-15,0-1-2 0,5 1 2 16,3-2-5-16,5-1-9 0,-1 0 1 0,3-1-9 0,3-1 0 16,-1-2 0-16,0-2-10 0,2-1-12 15,2-1-24-15,-2-1-30 0,1-2-38 0,0-1-31 16,-2-2-23-16,-2 0-23 0,1 0-29 0,-4 0 34 15,-3-2-355-15</inkml:trace>
  <inkml:trace contextRef="#ctx0" brushRef="#br0" timeOffset="10519.69">16160 3295 2025 0,'0'0'15'0,"0"0"10"0,0 0 28 0,0 0 6 15,0 0-32-15,0 0-17 0,0 0-15 0,0 0 8 16,0 0 9-16,0 0 15 0,0 0 16 16,0 0-7-16,0 0-7 0,0 0-20 0,120 6-18 15,-90-6-13-15,0 0-24 0,-2 0-27 0,3-2-47 16,-1-1-66-16,-2 1-87 0,1 0-50 15,-1 2-44-15,-8-1 54 0,-7 1-323 0</inkml:trace>
  <inkml:trace contextRef="#ctx0" brushRef="#br0" timeOffset="10749.85">16865 3146 1491 0,'0'0'639'16,"0"0"-698"-16,0 0 39 0,0 0 89 0,0 0 2 16,0 0-44-16,0 0 5 0,0 0 9 0,0 0 0 15,0 0-5-15,-25 133-2 0,22-105-5 0,-3 0-10 16,1 3-7-16,-2-3-7 0,3 2-10 16,-2-2-13-16,2 0-21 0,-1-6-39 0,2 1-52 15,-2-3-79-15,2-4-133 0,3-1-103 0,0-4 23 16,0-6-357-16</inkml:trace>
  <inkml:trace contextRef="#ctx0" brushRef="#br0" timeOffset="10986.98">17046 3138 1827 0,'0'0'315'0,"0"0"-217"0,0 0 30 0,0 0 5 16,0 0-51-16,0 0-59 0,0 0-23 0,0 0 3 15,0 0 7-15,0 0 9 0,0 0 4 16,0 0 1-16,-39 121-10 0,32-95-2 0,-1 2-1 16,1-2-4-16,2 1-2 0,-3-2-3 0,2 0 0 15,2-1-5-15,-1-1-5 0,1-1-7 0,3-1-20 16,-1-3-18-16,-2-1-30 0,1-3-33 16,6-1-38-16,-3-4-57 0,0-2-81 0,0-1-86 15,0-3-29-15,0-1 19 0,0-1-207 0</inkml:trace>
  <inkml:trace contextRef="#ctx0" brushRef="#br0" timeOffset="11460.38">16767 3171 1632 0,'0'0'495'0,"0"0"-456"15,0 0 28-15,0 0 35 0,0 0-5 16,0 0-42-16,0 0-12 0,0 0-2 0,0 0-5 15,0 0-11-15,0 0-4 0,0 0-7 16,0 0-2-16,0 0-3 0,114-116-2 0,-89 114 2 0,0 1-8 16,0 1 1-16,0 4-4 0,-3 3-6 15,3 3 1-15,-1 1-1 0,-2 0-1 0,-1 0-4 16,0 2 3-16,2 0-6 0,-7 0-1 0,4 1 1 16,0-1-4-16,-4-1 0 0,0 0-3 15,-2-2 2-15,0 2-2 0,-2 0-2 0,-4-2-3 16,-2-1-7-16,-1-1-1 0,-4-1 2 0,-1-2 6 15,0 0 16-15,0 1 18 0,-9 1 14 0,2 0 9 16,-5 1-2-16,-2 0-12 0,-2 0-4 16,1 0-1-16,-2 1-6 0,-2 1-6 0,4 0-3 0,-3-1-4 15,-1 2 0-15,5 2 7 0,-5-2-1 16,5 2 1-16,-1-2 4 0,4 1-1 0,1 2 1 16,0-2 6-16,4 1-2 0,2-3-9 15,2 1 0-15,2-3-6 0,0 1 5 0,6-1 14 16,1-1 8-16,4 0 6 0,2 1 3 15,1-3 3-15,-2 1-5 0,6 0 1 0,-5 1-4 16,6-3-3-16,-1 2-4 0,3-1-2 0,0-1-2 16,-2 0-7-16,2-2 0 0,0 0-8 0,-2 0-16 15,-3-1-8-15,1-1-23 0,2 0-33 0,-6 0-57 16,3-1-103-16,-3-2-112 0,-2 2-127 0,-2 0-740 0</inkml:trace>
  <inkml:trace contextRef="#ctx0" brushRef="#br0" timeOffset="12275.54">17460 2906 1362 0,'0'0'584'0,"0"0"-529"0,0 0 22 15,0 0 38-15,0 0-24 0,0 0-54 16,0 0 1-16,0 0 11 0,0 0-3 0,0 0-2 16,0 0-17-16,0 0-9 0,0 0-7 15,79-14 2-15,-68 14-9 0,1 0 6 0,0 0 0 16,0 3-2-16,-1-1 3 0,1 1-8 0,-2 1 0 15,1 2-5-15,-2-2 2 0,1 3-4 0,-4-3-3 16,2 2 3-16,-3-1-7 0,-1 1 5 0,-2 0-5 16,1-2-2-16,-3 2 1 0,0-1 0 0,0 1 12 15,0-1 7-15,-3 2 11 0,-1 0 4 16,-3-1-2-16,-3 0-2 0,1 1-7 0,-2 2-5 16,2-4 0-16,-1 2-3 0,3 0-1 0,0-1 2 15,-1-2-6-15,4 1-5 0,-2-2-4 16,5 0-10-16,0-1-5 0,0-2-11 15,1 1-8-15,0-1-12 0,0 0-19 0,0 0 6 0,3 0 12 16,1 0 20-16,2 0 25 0,3 1 6 0,-1 1-6 16,2-2 1-16,1 1 3 0,1 1 0 15,0-1 7-15,-1 2 0 0,1-1 1 0,1 1 2 16,-2 1 0-16,0 0 1 0,0 1-3 0,-2 0 4 16,-1 0-3-16,3 0 2 0,-6-1 1 15,2 2-1-15,-4 0 3 0,2-1 4 0,-2 0 5 16,-3 1 5-16,2 0 6 0,-2 0 6 0,0-1 6 15,0 2 8-15,-3-1 4 0,-4 0 1 0,4 1-2 16,-5-2-4-16,2 1-7 0,-3 0-6 0,2-1-2 16,-2-1-8-16,-2 0 1 0,3 1 2 15,-2 0 0-15,0-1-1 0,-1 0 4 0,0-1-6 0,1 1-2 16,-1-2-1-16,1 2-5 0,-2-2 0 16,2-1-8-16,0 0 1 0,-2 1-6 0,2-2-6 15,0 1 2-15,0-1-14 0,0 0-5 0,2 0-17 16,-1 0-25-16,1 0-29 0,3 0-52 0,-2-1-85 15,-1 1-134-15,4 0-145 0,0 0-471 0</inkml:trace>
  <inkml:trace contextRef="#ctx0" brushRef="#br0" timeOffset="35976.65">6425 6934 0 0,'0'0'92'0,"0"0"21"0,0 0-55 16,0 0-16-16,0 0-3 0,0 0 4 0,0 0 8 15,0 0 9-15,0 0-3 0,0 0-3 0,0 0-5 16,0 0-7-16,-12-11 0 0,12 11-3 16,0 0-6-16,0 0-5 0,0 0-13 0,0 0-2 15,0 0 3-15,3 0 4 0,1 0 10 0,1 1 4 16,1 0 0-16,2-1 2 0,2 0-1 0,0 0 1 16,1 0 0-16,1 0-2 0,-1 0 0 0,-1 0 0 15,4 0-1-15,-3 0-2 0,2 0-1 16,-1 0-4-16,-1 0-3 0,0 0-1 0,1 0-5 15,0 0 1-15,0 2-5 0,-1-1 0 0,2-1-2 16,-2 1 1-16,-1 0-1 0,4 0-2 16,-4 0 2-16,3-1-1 0,-3 0 1 0,1 2 0 15,0-2 1-15,0 0 0 0,0 1-1 0,0-1 0 16,1 1-3-16,0-1 1 0,1 1-1 0,-2 0-1 16,1 0 1-16,-2 0 0 0,2 1-1 15,-1-1-1-15,-1 0-2 0,1 0 0 0,1 0 1 16,0 0 1-16,2 1 0 0,-1-1 1 0,3-1-1 15,-1 0 0-15,2 0-2 0,1 0 1 0,-1-1-1 16,1 1-1-16,2 0 2 0,-2-2-3 16,-2 1 2-16,1 0 0 0,-1-1-1 0,0 1-1 15,0-1 1-15,1 1-2 0,-2 1 2 0,1-1 0 0,-1 0-1 16,2 1 4-16,-2-1-2 0,2 1 2 16,-1-1-1-16,0 1-2 0,3-1 3 0,-3 1-3 15,1 0 3-15,-1 0 1 0,1 0-2 0,0 0-3 16,1 0 1-16,1 0 0 0,1 0-2 15,0 0 6-15,0-2-1 0,4 2 3 0,-3-2 0 16,5 1 1-16,-4 0 0 0,2 0-3 0,2-2 4 16,-1 2-1-16,2 0 0 0,-1 0 2 15,1-1-2-15,-1 1 0 0,1 0 1 0,2-1-3 16,-3 0 1-16,-1 0 1 0,2 1-1 0,-2-2-1 16,1 1 2-16,-1 0-3 0,1-1-1 0,-1 2 2 15,4 0-1-15,-3 0-1 0,0 0 1 16,1-2 1-16,-2 1-5 0,3 1 4 0,-1-1-1 15,1-1-3-15,-1 2 1 0,3-1 0 0,-4-1-3 16,3 1 2-16,-1 0-1 0,1-2 0 16,1 2 0-16,0 0-1 0,0-1 3 0,1 3-4 0,-1-3 2 15,-1 1 1-15,-1 1-4 0,-2-1 3 16,3-1-2-16,0 2 0 0,-2 0 1 0,-2 0-1 16,5 1 1-16,-3-1-1 0,-1-2 2 0,2 3-1 15,-2-1-2-15,0 1-2 0,0 0-1 0,-2-1 2 16,6 1 3-16,-2-1 1 0,1 1-3 0,-1 0 2 15,0 0-1-15,3 0 0 16,-1 0 3-16,-1 0-3 0,2 0 1 0,0 0 0 0,-1 0-2 16,0 0 0-16,1 0 2 0,-2 0 0 0,-3 0-1 15,3-1 2-15,1 1-2 0,0 0 0 16,0 0-1-16,-2 0 1 0,0 0 0 0,-2 0 0 16,1 0 3-16,-3 0-4 0,3 0 1 0,-5 0 0 15,1 0 0-15,2 0 1 0,-2 0-1 16,-2 0 1-16,-1 0-2 0,1 1 2 0,-1-1-2 15,0 0 0-15,1 0 1 0,-3 0-2 0,-1 1 2 16,0-1 0-16,2 0 1 0,0 1-2 0,0-1 3 16,-3 0-3-16,2 0-1 0,-1 0 3 15,-3 1-2-15,2-1 1 0,-1-1-2 0,-2 2 2 16,1-1-1-16,-2 1-1 0,-2 1 5 0,1-2-5 0,0 1 3 16,-1-1-1-16,1 0 0 0,1 1 0 15,-2-1 0-15,-1 0-1 0,-1 0-2 0,1 1 3 16,-1-1 0-16,-4 0 0 0,5 0 2 0,-3 1-3 15,-1-1 0-15,2 1-1 0,-3-1 4 16,4 0-4-16,0 2 3 0,-1-2-1 0,-1 0-2 16,3 1 1-16,-2-1-2 0,-2 1 1 0,3-1-2 15,-1 1 3-15,-2-1 0 0,3 0 1 16,-4 1 2-16,3-1 0 0,0 0 2 0,-2 0-2 16,2 0 1-16,-1 0-3 0,0 0 0 0,1 0 0 15,-2 0-3-15,2 1 4 0,-3-1-2 0,3 0 1 16,-4 0 0-16,5 0-1 0,-2 0 0 15,-1 0 0-15,3 0 0 0,0 2-1 0,1-2-1 16,-3 1-1-16,2-1 0 0,0 0-3 0,-1 1-3 16,1 1-4-16,0-2-10 0,-2 1-4 15,0 0-9-15,1 0-8 0,-4 0-6 0,3 0-15 0,-4-1-24 16,1 2-34-16,1-1-47 0,-4 0-53 16,0 1-40-16,0 1 14 0,0-1-127 0,0 0 82 0</inkml:trace>
  <inkml:trace contextRef="#ctx0" brushRef="#br0" timeOffset="37819.6">6404 6896 0 0,'0'0'0'15,"0"0"101"-15,0 0-9 0,0 0-39 0,0 0-24 16,0 0-13-16,0 0-2 0,0 0-1 16,0 0 0-16,0 0 2 0,0 0-3 0,0 0-1 15,0 0-2-15,0 0-2 0,-6 0 5 0,8 0 3 16,0 0 3-16,5 2 4 0,-1-1 0 0,2 2 1 15,2-2 0-15,0 0-5 0,2 0-2 0,0 0-2 16,3 0 0-16,-1 1 3 0,3-1-1 0,0-1 2 16,1 1 3-16,3-1 1 15,-2 0 1-15,2 0 0 0,2 0-1 0,-3 0-4 16,2 0 1-16,1 0 1 0,1-1-2 0,0 0 0 16,1-1 0-16,2 0-2 0,1 1 0 0,-2 0-2 15,1 0-2-15,-3 1-3 0,1-2 1 16,0 2-2-16,-3 0 1 0,-2 0 1 0,1 0-3 0,-1 0 1 15,0 3-2-15,-1 0-3 0,-3 0 0 16,-1 0-2-16,-1 0-1 0,2 1-1 0,-5 0 1 16,4 1-1-16,-1-1 1 0,-1 0-1 0,2 0 1 15,1 0 1-15,1-2-1 0,4 1-1 0,-2-1 0 16,3 0 0-16,2-1 2 0,0-1 1 0,2 0 1 16,1 0-2-16,0 0 0 0,1 0 0 15,0 0 3-15,3-2 3 0,2 0 0 0,-2-1-2 16,2-1 1-16,-1 0 0 0,5 0 0 0,-2 0 3 15,2 0-2-15,2 0 0 0,-2 0-2 0,3-1 0 16,-3 2-1-16,2-2-1 0,1 1-1 16,-2-1-1-16,2 1 0 0,-1 1-1 0,2 1 2 15,0-1 0-15,-1 1 1 0,1 0 3 0,0-1-4 16,-2 2 3-16,-1-1-3 0,2-1 2 16,-2 3 0-16,-1 0-4 0,2 0 3 0,-4 0-1 15,-2 0-1-15,-1 0 2 0,-2 0-1 0,-2 2-1 16,1-1 0-16,-2 1 1 0,0-1-2 15,-1 2 2-15,0-1-1 0,-2-1 1 0,0 1-5 16,-1 1 1-16,0-2 0 0,-2 1-3 0,-1-1 7 0,3 1-2 16,0-1 0-16,-1 0 2 0,-2-1-2 15,3 0 1-15,-2 1 0 0,-1-1 1 0,0 0 0 16,0 0 0-16,-2 0 1 0,2 0 0 0,0-1-1 16,0 0 1-16,0 0-1 0,-2-1-3 0,1 0 5 15,1 0-1-15,-1 1 0 0,-2-2 3 16,-2 1-4-16,3 0-1 0,-3 0 0 0,2 0-1 15,0 1 0-15,1-1 2 0,-1-1-1 0,0 1 1 16,-2 0 0-16,2 0-1 0,1 1 0 0,-4 0-5 16,5-1 4-16,-6 1-1 0,5 1 0 15,-4 0 5-15,1 0-6 0,-3 0 2 0,1 0-1 16,2 0-4-16,-3 1 5 0,1 2 1 0,1-2-1 16,0 2 1-16,-2 0-2 0,1-2 0 15,0 2 1-15,-1-1 1 0,-1 2-1 0,-1-2 0 16,1 1-1-16,1 0 3 0,-2-1-3 0,1 3 2 15,-1-3-1-15,-1 0 0 0,4 2 1 16,-5-2-1-16,2-1 1 0,1 2-3 0,-1-2 3 16,1 0 0-16,0 1-2 0,1-1 4 0,-2 1-3 0,2-1 0 15,0-1 2-15,-3 1 1 0,4-1-1 16,-2 1 2-16,2-1 0 0,-1 0-2 0,-2-1 3 16,1 1-1-16,-2 0 2 0,1 0-1 0,-5 0 1 15,4-1 0-15,-2 1-3 0,-3-1 3 16,2 1-3-16,-3-2 1 0,5 2 2 0,-5 0-2 15,4 0 1-15,-3 0-1 0,2-1-1 0,-3 1-2 16,5 0 3-16,-5-1 1 0,3 1 3 0,-3 0 4 16,4-1-2-16,-4 1 1 0,5 0 0 15,-3 0 3-15,2-1-1 0,-2 1 4 0,0 0 0 16,-2-1 0-16,5 1 2 0,-4 0 0 0,1 0-1 16,-3 0-5-16,4 0-1 0,-3-1-6 15,1 1 0-15,1 0-1 0,-2 0-1 0,2 0 0 16,-2 0-1-16,2 0-2 0,0 0 0 0,-1 0 1 15,2 0 3-15,-1 0-2 0,1 0 2 16,1 0-1-16,0 1-1 0,1-1-1 0,0 0 1 16,0 1-1-16,-3-1 0 0,3 0 1 0,-1 0-2 0,-3 1 1 15,3-1-1-15,-4 0 1 0,4 1 0 16,-4-1 2-16,-1 0 0 0,2 0-1 0,-2 0 1 16,-1 0-1-16,-1 0-1 0,0 0-1 0,0 0 0 15,0 0-2-15,0 0-1 0,0 0-3 16,0 0-8-16,0 0-10 0,0 0-13 0,0 1-18 15,0-1-12-15,0 1-5 0,0 2 7 0,0-1 7 16,0 0 5-16,-1 3-3 0,1-1-11 0,-1 0-14 16,0 0-13-16,1 0-10 0,0 0-15 15,0 0 14-15,0-2 9 0,0 1-312 0</inkml:trace>
  <inkml:trace contextRef="#ctx0" brushRef="#br0" timeOffset="121137.51">12218 6815 92 0,'0'0'24'0,"0"0"2"0,0 0 2 0,0 0 3 16,0 0 4-16,0 0 3 0,0 0 1 0,0 0 9 15,0 0 6-15,0 0-4 0,0 0-5 0,0 0-19 16,-53-4-12-16,53 4-8 0,0 0-8 16,0 0 2-16,2 0 11 0,3 0 20 0,-1 0 16 15,5 0 11-15,0 0 1 0,2 0-5 0,0 2-5 16,6-2-4-16,-3 0-7 0,6 0-4 0,-1 0-4 15,2 0-5-15,2 0-1 0,5 0-3 0,-1 0-5 16,0-3-5-16,2 1-2 0,3 1-5 16,-3-1 0-16,1 1-1 0,2-1-1 0,-3 0 2 15,1 1-1-15,3 0 3 0,-3 0 1 16,1 1 0-16,2-1 3 0,-2 1 1 0,2-1 1 16,-1 1 2-16,4 0-4 0,-2-2-4 0,-1 2 0 15,2 0-5-15,-2 0-1 0,-1-1 1 0,1 1-2 16,0-1 0-16,1-1 1 0,-1 1-1 0,3-1 0 15,-2 0 1-15,2 1-2 0,-1-1 1 0,-1-2 0 16,1 1 1-16,1 0 1 0,-1 1 2 16,1-2-1-16,0 2 0 0,-3 0-2 0,4 0 0 15,-4 0-2-15,3 0 0 0,-3 1 4 0,-1 0-2 16,-2 0 3-16,1 1 1 0,-2-2-1 16,-1 2-2-16,0 0 0 0,-1 0-2 0,1 0-1 15,-2 0 3-15,-1 0 0 0,-4 0 1 0,1 0-1 16,-1 2 0-16,-1 0 0 0,0-1 1 0,1 0 2 15,1 0 0-15,-1 1 1 0,0-1 3 0,-1-1 1 16,1 0 2-16,2 0-2 0,-3 0-1 16,0 0-4-16,1 0 2 0,-1-1-2 0,1-2 1 15,0 2 0-15,1-1-1 0,-1-1 1 16,3 2-1-16,-1-3 0 0,-2 2-1 0,0 1 1 16,1-1 2-16,-2 1-2 0,1 1 3 0,1 0-2 15,-1 0 0-15,-1 0 0 0,2 0-1 0,1 0 0 16,0 0 1-16,1 0 2 0,1 1-3 0,0 1-4 15,2-1 0-15,-1-1-2 0,-1 1 0 0,6-1 5 16,-2 0 1-16,1 0-4 0,1 1 4 16,-1-1-2-16,0 0-2 0,2-1 4 0,-1 1-4 15,2 0 3-15,-2 0-1 0,2 0 0 0,-1 1-2 16,-3-1 2-16,-1 1-1 0,2 0 0 0,-4 1 1 16,-1-1-4-16,2 1 0 0,-2-1 0 15,-1 1 2-15,1-1 0 0,-1 0 1 0,0-1 2 16,-3 2-3-16,1-2 2 0,-1 1-2 0,0 0-1 15,-1 0 4-15,0 0-2 0,2 0 3 16,-3-1-3-16,2 0 2 0,0 1-2 0,-2-1 1 16,2 0-2-16,-2 0 2 0,2 0 1 0,0 0-2 15,-1 0 4-15,0 0-4 0,2-2 2 16,2 1 0-16,-2-1-3 0,0 1 4 0,0-1-2 16,-2 0 2-16,1 1 0 0,-1 0 0 0,-1-2 0 15,3 2-3-15,-1-1 3 0,0 0-2 0,2 0 1 16,1 1 0-16,-2-2 0 0,-1 2-2 0,1-1 1 15,2 0 0-15,-3-1-4 0,1 2 5 0,-3-1-2 16,4 1 2-16,-3-1-2 0,1 1 2 0,0 0-2 16,-1-1-2-16,1 1 4 0,0-1-3 15,-1 0 3-15,1 1 0 0,0 0 0 0,-2 0-2 16,1-2 0-16,1 2 1 0,-2 0-6 0,1 0 7 16,-2 1-2-16,0-3-1 0,-1 3 5 15,0 0-6-15,-3 0 1 0,0 0-2 0,-1 0 2 16,0 0 0-16,0 0 0 0,1 0 1 15,-2 0-2-15,1 0 1 0,2 2 0 0,-2-2 0 0,4 0 0 16,-4 0 0-16,5 0-1 0,-1 0-1 16,-1 0 5-16,3 0-3 0,-3 0 2 0,2-3 0 15,0 2 1-15,1 0 0 0,-2-1 2 0,-1 0 0 16,2 1-5-16,-4 0 4 0,4 1-3 16,0-1-1-16,-3 1 6 0,2 0-4 0,3 0 0 15,-3 0 1-15,-1-1-1 0,3 1-3 0,-1 0 3 16,1 0-2-16,-5 0-1 0,6 0 2 0,-1 0-1 15,0 0 0-15,-1 0-2 0,0 0 2 0,1 0 1 16,4 0-2-16,-3 0 4 0,-1 0-4 0,1 0 1 16,-1 1 1-16,-1-1-1 0,-2 1-1 15,0 0 2-15,-1 0 0 0,0 1-3 0,-1-1 4 16,1-1-3-16,-3 0 2 0,3 1 0 0,-1-1-1 16,-1 1 0-16,2-1-1 0,-3 1 2 0,0 0-2 15,-1-1 1-15,3 2 1 0,1-1-2 16,-2-1 1-16,2 0 0 0,-2 0 1 0,4 0-2 15,-2 0-1-15,3 0-1 0,-2 0 0 0,0 0 3 16,2 0 0-16,0 0 1 0,-3 0-1 16,1 0 0-16,-2 0 0 0,-3-1 1 0,3 1-1 15,-2 1 0-15,-1 0 0 0,0 0 0 0,-2 0 0 16,-2 0 2-16,0 2-1 0,2-2-2 0,-4 2 2 16,0-1-1-16,4-1 1 0,-5 1-1 15,4-1 1-15,0 2-1 0,0-2 1 0,-2 0-1 16,4 0 1-16,0 0-2 0,1-1 4 0,4 0-1 15,-3 0 4-15,1 0 5 0,2-1-4 0,-1 1-1 16,0 0-4-16,2 0-3 0,-6 1 0 0,1-1 1 16,1 1 1-16,-2 1-2 0,-1-1 1 0,3 0-2 15,-2 0 2-15,0 0 3 0,-1 0-2 16,0 0 0-16,0 1 0 0,0-1-1 0,-4 0 0 16,2 0 1-16,0 0-1 0,-2 0 3 0,2 1 0 15,-3-2 1-15,2 0 3 0,-3 0-3 16,2 0 6-16,-1 0-2 0,-3 0 3 0,3 0 5 15,-3 0 0-15,-1 0 5 0,2 0 5 0,-2 0 2 16,0 0 2-16,0 0-2 0,0 1-5 0,0-1-8 16,0 0-5-16,0 0-7 0,0 0-3 15,1 0 2-15,-1 0-3 0,1 0 0 0,0 0 1 16,1 0 1-16,3 2 1 0,-2-2 0 0,2 0 2 16,-1 1-2-16,0-1 0 0,3 0 0 15,-3 0-3-15,2 0-1 0,-4 0-6 0,4 1-14 16,-4-1-29-16,3 0-52 0,-4 1-116 0,1 0-192 15,-2 0-669-15</inkml:trace>
  <inkml:trace contextRef="#ctx0" brushRef="#br0" timeOffset="124269.27">2680 6235 0 0,'0'0'115'0,"0"0"-36"0,0 0 1 0,0 0 18 15,0 0 15-15,0 0 1 0,0 0-9 0,0 0-16 16,0 0-12-16,0 0-10 0,0 0-8 15,0 0-5-15,0-1-11 0,0 1-10 0,0 0-7 16,0 0-8-16,0 0-8 0,0 0-3 0,0 0-4 16,0-1 0-16,3 1 11 0,2-1 11 15,1 0 11-15,3-2 2 0,1 1-10 0,3-2-6 16,1 2-9-16,0 0-4 0,-2 0-3 0,2 0-4 16,0 0 0-16,-2 0 1 0,5 1 1 15,-6-2 1-15,8 1-1 0,-7-2-1 0,7 2-1 16,-4 0-1-16,3-1 2 0,0-1 1 0,-3 1-2 15,4 1 2-15,0-1 0 0,2 0-1 0,0-1 0 16,-1 1-1-16,2-2-2 0,-2 2 2 0,1-1 1 16,-2 1-1-16,1 0 2 0,-1 1-3 0,1 0-2 15,0-2 1-15,-2 3 0 0,1 0-1 0,-4 0 2 16,5 0 0-16,-3 1-1 0,-1 0 2 16,2 0 0-16,-2 0 0 0,-2 0 0 0,-1 0 0 15,2 0 0-15,-1 0-1 0,1 0-1 0,-1 0 3 16,-2 0-1-16,5-2 1 0,-3 2 0 15,4-1-1-15,0 0 4 0,1 0 0 0,-2-1 3 16,3-1-1-16,3 1-1 0,-2-2-5 0,-1 2-4 16,0-1 4-16,-2 1-4 0,1 0 4 15,1-1 0-15,-1 2-3 0,1-1 0 0,1-1-1 16,-3 1 0-16,3 0 1 0,0-1 2 0,-2 1-1 16,0 0 0-16,-3-1 1 0,2 2-2 0,1 1 0 15,-5-1 0-15,4 1 2 0,0-1-4 16,-3 1 3-16,2-1-1 0,-1 1-2 0,-2 0 2 15,3 0-2-15,-4 0 0 0,1 0 2 0,1 0 1 16,-2 0 0-16,0 0 1 0,2 0 1 0,-3 0-3 16,-2 0 1-16,2 0-1 0,-1 0 1 0,2 0 0 15,0 0 0-15,-2 0-1 0,1 0-2 0,0 0 1 16,4 0 0-16,-4 0 0 0,0 0 2 16,3 0 0-16,-2 0 0 0,-1 0 0 0,3 0 1 15,-3 0-1-15,1 0 0 0,-3 0 0 0,2 1 0 16,-1-1-2-16,-1 1 2 0,1 0-1 0,0 0-2 15,1 1 5-15,-2-1-2 0,0 0-1 16,1 0 4-16,1 0-4 0,-2-1 2 0,1 0-1 16,0 1 0-16,0-1 1 0,0 0 0 15,0 2 2-15,2-2-3 0,-1 0 3 0,-1 0-2 16,0 0 1-16,1 0-3 0,-1 0 1 0,4 0-1 16,-4 0-1-16,1 0 4 0,1-2-3 0,1 1 0 15,-1 0 1-15,-2 1-2 0,0 0 1 0,1 0 1 16,2 0 0-16,-1 0-1 0,-1 0 2 15,3 0-2-15,-1-1 1 0,-1 1 0 0,3-1 1 16,-4 0-1-16,1-1-1 0,2 1 3 0,-2 1-5 16,-1-1 3-16,2 0-2 0,-2 0-4 0,-1 0 5 15,1-1 0-15,-1 2 2 0,-1 0 0 16,3-1 0-16,0 1-2 0,-1 0-1 0,-1 0 1 16,-1 0 1-16,2 0 0 0,-2 0 0 0,0 0 1 15,1 0-1-15,-1 0-1 0,0 0 1 0,1 0-3 16,0-1 4-16,1 1-3 0,1 0 1 0,-2-1-3 15,0 1 0-15,-1-1 0 0,0 1-2 16,0 0 6-16,0 0-5 0,-1 0 3 0,1 0-1 16,2 0-2-16,-2 0 4 0,1 0-2 15,-1 0 0-15,-1 0-1 0,1 0 2 0,0 0-2 16,0 0 1-16,0 0-1 0,1 0-1 0,-1 0-1 16,2 0-2-16,0 0 3 0,-2 0-2 0,2 0 2 15,-1 0 0-15,0 0-2 0,2 0 5 0,-3 0 0 16,1 0 1-16,0-1 1 0,1-1 1 15,-1 1-1-15,4 0 1 0,0 0 1 0,-2 0-3 16,3 0 2-16,-1-2-2 0,1 2 1 0,-1 0 0 16,0 0 1-16,0-3 0 0,0 4-3 0,1-3 4 15,-1 2-2-15,0-1 0 0,0 1 1 16,0 0 0-16,1-2-1 0,-1 2 2 0,1-1 3 16,1-1-5-16,1 2 3 0,-2-2-3 0,5 1-3 15,-1-1 3-15,0 0-3 0,1 0 0 0,-2 1 1 16,5-3 2-16,-2 3-1 0,1-1 1 0,-1-2 0 15,2 1-2-15,0 1 1 0,1 0-1 16,-2 0-1-16,1 0-4 0,0 0-3 16,-1 0-2-16,0 1-5 0,1 0-2 0,-2-2-4 15,2 2 0-15,0 0-1 0,-2-1 0 0,-1 1 3 16,0 0 2-16,-2 0 5 0,2 1 0 0,-4 0 3 16,2 0 0-16,-2 0-2 0,-1 0 4 0,3 0-2 15,-2-2 4-15,0 2-1 0,2 1-1 0,0-1-2 16,0 0-4-16,-2 1-2 0,3-1-7 0,-3-1-3 15,3 1-3-15,-1 1 2 0,-3-1 6 16,3 0 7-16,-2 0 4 0,4 0 3 0,1-1 3 16,-4 1-1-16,0 1-1 0,-1-2 1 0,-1 1 1 15,1 0 1-15,-3 0 2 0,3 0 2 0,-5 1 1 16,0-1 2-16,1 1 0 0,-2 0-3 16,1 0 3-16,-4 0-2 0,1 0-2 0,0 0 1 15,0 1-3-15,0 0-2 0,-2 0 0 0,0 1-1 16,2 0-2-16,-4 2 1 0,1-1-1 15,0 0 1-15,-1 0-1 0,3 1 2 0,-5-2 1 16,2 1 1-16,-2 1 1 0,1-2 1 0,-1 2 1 0,0-1 0 16,3 1 0-16,-2-1 0 15,1-1 0-15,-2 2 0 0,1-2-2 0,1 1-3 0,-1 0-5 16,2-1-10-16,-2 1-8 16,2 0-10-16,1-1-4 0,-1-1 4 0,5 1 9 0,-3 1 6 15,4-2 7-15,0 1 4 0,1 1 2 0,-1-1 5 16,0 0 2-16,-1-1 3 0,1 2 1 0,-2-1 2 15,0-1 1-15,1 2 2 0,-2-1 2 16,1-1 0-16,1 0 5 0,-1 1 3 0,-1 0 5 16,2 0 4-16,-1-1 3 0,0 0 3 0,2 0-2 15,0 1-2-15,-1-1 0 0,2 0-8 0,0 0 0 16,2 0-3-16,-2 0-4 0,1 1-2 16,2-1 0-16,0-1-4 0,1 0 0 0,3 0 2 15,-4 0-4-15,1 0 1 0,1 0 1 0,-2 0-1 16,-1 2 2-16,1-2 2 0,0 0-1 0,-2 1-1 15,-2-1 1-15,1 1-2 0,-1 0 0 0,1 0-2 16,-1 0 1-16,-1 0-3 0,2 1 0 16,-2-2 2-16,1 1-2 0,0 0 0 0,0 0 0 15,1 0-7-15,-3 0 5 0,0 1 1 16,1-1 0-16,-1 0 6 0,-3 0-7 0,3 0 1 16,0-1 1-16,-1 1-4 0,1-1 4 0,0 0-1 15,0 2 0-15,1-2 1 0,-2 0-2 0,-1 0 3 16,1 0-3-16,1 0-1 0,-1 1 2 0,1-1 0 15,1 1 0-15,-1-1 1 0,0 1-2 0,1-1-2 16,-2 1 1-16,2-1-1 0,-1 1 1 16,-1 2 0-16,1-2 0 0,1 1-1 0,0-1 1 15,0 2 0-15,2-2 2 0,-1 0-2 0,2 1 2 16,-1 0-1-16,1 0-1 0,0 0 2 16,0-1 0-16,2 2-2 0,-2-1 2 0,3-1 0 15,0 0 2-15,1 0 1 0,0-1 0 0,1 0 0 16,1 1 1-16,0-1-1 0,-1 0-1 0,2 0 2 15,1-1 1-15,-2 1 0 0,2 0 1 0,1 0 0 16,1 0-3-16,-2 0 0 0,3 0 0 16,0 0-1-16,-2 0 1 0,1 0 0 0,0 0-2 15,-2 0 0-15,2 0-2 0,-3 0 0 16,2 0-1-16,-1 0 0 0,0 0 2 0,-1 0-1 16,1 0 0-16,-1 0 1 0,2 0-1 0,-4 0 1 15,1 0-1-15,-3 0 2 0,1 0 0 0,0-1 0 16,2 0 0-16,-5 0 0 0,4 0 2 0,0 0-1 15,-4 0 0-15,1-1 1 0,-1 1 0 0,0 1 1 16,-4-1 1-16,0 1 0 0,0 0-1 0,-1 0 1 16,-2 0-2-16,3 0 1 0,-2 0-2 15,1 0 0-15,0 0-2 0,0 0-1 0,0 1 2 16,0 2-4-16,0-2 3 0,0 1-2 0,0 0-2 16,0-1-1-16,1 0-5 0,0-1-4 15,2 1-6-15,4-1-7 0,-4 1-12 0,5-1-9 16,-3 0-17-16,2 0-23 0,1 0-30 0,1 0-8 15,-7 0-10-15,-1 0-73 0</inkml:trace>
  <inkml:trace contextRef="#ctx0" brushRef="#br0" timeOffset="181230.43">1393 11497 181 0,'0'0'39'0,"0"0"-30"15,0 0 6-15,0 0 27 0,0 0 29 0,0 0 20 16,0 0 14-16,0 0-10 0,0 0-11 16,0 0 5-16,0 0 2 0,0 0 3 0,-120-86-1 15,114 82-3-15,1-3 1 0,0 3 10 0,0 1 6 16,2 0 0-16,-3 1-4 0,4 1-14 0,0 0-17 15,-2 1-12-15,3 0-17 0,-1 0-12 16,2 0-10-16,0-1-11 0,0 1-3 0,0 0-12 16,0 0-5-16,2 0-3 0,0 0 3 0,3 0 11 15,1 0 11-15,2 1 9 0,2 0 1 16,4-1-1-16,-2 1-1 0,7-1 0 0,-2 0 1 16,3 0-1-16,1 0 1 0,3 0 0 0,-3 0 0 15,5-2 0-15,0 0 1 0,3-2-3 0,1 2-2 16,0 0-1-16,1-1-6 0,0 2-1 15,0-1-4-15,-1 1 2 0,1 0-4 0,0 1 0 16,0-1 1-16,1 1-2 0,-1 0 2 0,2 0-1 0,-1 0-1 16,-3 0-1-16,-1 0 1 0,0 0 1 15,1 0-2-15,-2 1 2 0,0 0-3 0,1-1-1 16,2 1 1-16,-1-1 1 0,0 0 0 0,0 1-1 16,1-1 2-16,-2 1-3 0,2 0 4 15,0 1-2-15,-1-1 0 0,2 1 1 0,-2 0 0 16,0 1 1-16,-1-1-2 0,0 1 2 0,3-1-3 15,-1 2 0-15,1-1 2 0,-1 1-2 16,0 0 2-16,-2 1 0 0,2-1-1 16,-1 0-2-16,0 0 3 0,-2-1 1 0,3 0 0 0,0 0 5 15,0-2-5-15,1 2 1 0,0-1-1 0,-1-1 0 16,0 0 1-16,2-1-2 0,2 0 1 16,-2 0-2-16,2 0 4 0,3 0 0 0,-4 0 0 15,3 0 0-15,-2 0-1 0,0 0 0 0,3-1-1 16,-3-1 3-16,1 1-4 0,-1-1 1 15,-3 1 2-15,2 1-2 0,1 0 0 0,0 0-1 0,-2 0 2 16,3 0-4-16,-2 0 7 0,-1 0 1 0,4 0-3 16,-3 0 2-16,6 0-3 0,-4 0 0 15,4 0 1-15,-1 0 4 0,3 0-6 0,0 1-1 16,2-1 2-16,0 0-8 0,3 0 8 0,-1 0-2 16,4 0 1-16,-1 0 4 0,-3 0-5 0,5 0 2 15,1 0-4-15,-2-1 2 0,2 0 0 16,-1 0-2-16,2-1 5 0,0 0-1 0,4 0 0 15,-3 0 1-15,1-1 2 0,3 0-6 16,-3 2 6-16,0-2 1 0,1 0-3 0,-2 1 6 16,4-2-7-16,-2 1 0 0,2-1 1 0,-1 1-1 15,4-1 0-15,0 0 0 0,0 1 1 16,1-3-1-16,1 1 3 0,0-1 0 0,1 1-1 16,1-1 0-16,-1 0-1 0,0 0-2 0,2 0 0 15,2 0 1-15,-2 0-1 0,3 0 1 0,0-1 0 16,-1 0 0-16,3 0 0 0,-3 0 0 0,2-1 1 15,-2 1-5-15,1 1 3 0,2 0 0 0,0-1-2 16,-2 1 4-16,3 0-4 0,1 1 2 16,0-1 1-16,-2 0 0 0,0 0-3 0,1-1-1 15,0 2 1-15,1 0-3 0,-1 1 4 0,2 0-1 16,-3 0 1-16,3 1-3 0,-2 0 3 0,1 0-1 16,-2 1-1-16,-1 1 2 0,2 0-4 0,-2-2 2 15,2 2-1-15,-1-1 0 0,2 0 3 16,-2 0-3-16,-1 1 4 0,0-1-3 0,0 1 4 15,0 0-1-15,-4-1-3 0,2 2 0 0,-1-1-1 16,1 0-1-16,1 1 2 0,-2-1 4 16,2 1-3-16,1-1-1 0,-5 1 3 0,5-1-6 15,-5 1 5-15,3-2-1 0,-3 2-2 0,1-2 3 16,0 0 0-16,0 1 0 0,3-1-2 0,-4 1 3 16,4 0-3-16,-2-1 0 0,-1 1 2 15,-1 0-2-15,0 0 0 0,0-1 2 0,-1 0 2 16,-1 1-3-16,0 1 3 0,0-1-2 0,4 0-4 15,-4 0 4-15,0 0-3 0,1-1 2 0,3-1 0 16,-4 1 2-16,0 0-3 0,-2 0 1 16,2 1 2-16,-2-1-3 0,-1 1 3 0,-1-2-1 15,3 2-1-15,-1-1-2 0,2 1 2 0,-1-1-2 16,3 1 0-16,-6 0 5 0,6 0-6 0,-3 0 3 16,0 0-3-16,-2-1 0 0,2 1 1 0,-3 1-1 15,2-1 4-15,0 0-4 0,-1 1 5 0,-3 0-1 16,3 0-3-16,-5 0 2 0,3 0-1 15,-5 0 0-15,4 0 1 0,-3 1 1 0,0 0-4 16,1 0 0-16,0 2 3 0,-2-2-4 16,1 0 6-16,0 0-3 0,2 0 1 0,-2 1-1 15,0-1 0-15,-1 1-1 0,-1 0-1 0,2 1 4 16,0-1-4-16,-3-1 2 0,1 1 0 0,0 0-1 16,1-1-1-16,0 0-1 0,3-1 3 0,0 1-3 15,-1-1 5-15,3 0 0 0,-2 0-4 16,3 0 5-16,-1 0-5 0,0 0 2 0,1-1-5 15,-1 0 3-15,0-2-2 0,3 0-2 0,0 1 10 16,1-2-7-16,0 1 3 0,1-2 0 16,-1 2-1-16,0-2 2 0,1 2 1 0,-3-2 1 15,2 2-3-15,-3 1-1 0,2-2-1 0,-1 2 0 16,0-1 0-16,0 2 1 0,-4 0 0 0,6 1-1 16,-3-1 2-16,0 1-5 0,-1 0 1 15,-1 0 1-15,-1 0-3 0,-2 1 6 0,2 1-4 0,-4 2 3 16,2-1-1-16,-3 1 0 0,1 1 1 15,-1-2-4-15,0 1 7 0,0 1-6 16,-2-1 4-16,1 1 3 0,-1-1-3 0,-4 0 3 16,2 1-2-16,-1-1-2 0,-4 1-1 0,4 0-2 15,-3-1 1-15,2 1 2 0,-1-1 0 0,3-2 3 16,-2 2-2-16,0-2 0 0,1 2 0 0,0-3-2 16,2 1 4-16,-1-1-3 0,0 1 2 15,0-1 2-15,1 0-3 0,1-1 1 0,2 0-2 16,-5 0-2-16,4 0 1 0,0 0 1 0,1 0 2 15,-3 0 0-15,3 0 0 0,3 0-1 0,-1-1 0 16,2-2 1-16,-2 2-1 0,5 0 0 0,-3 0 1 16,1 0-2-16,0 0 0 0,-2-2 2 15,4 2-2-15,-5 0-1 0,1-1 1 0,1 0 0 16,2 2 1-16,-2 0 2 0,3 0 0 0,-2-1-3 16,3 1 0-16,-4 0 1 0,4 0 0 0,-6 0 1 15,5 0 0-15,-2 0 1 0,-3 0-3 0,3 0 1 16,1 0 0-16,1 0-1 0,0 0 1 15,2 1 0-15,1 1 1 0,1-1 2 0,-1 1-2 16,2 0-3-16,-1 1 1 0,1-2-1 0,-1 1 0 16,0 1 1-16,1-1-2 0,-1 0 0 15,1-2 2-15,3 3-1 0,-2-1 2 0,-1-1-1 16,-1 0 1-16,1 2-2 0,-2-2 1 0,1 0 1 16,-1 0 1-16,-1-1-1 0,-5 0-2 0,6 1 2 15,-2-1-4-15,-3 0 5 0,3 1 0 0,-3-1-2 16,1 2 1-16,-2-1 0 0,2-1 1 15,-4 0-1-15,1 1 0 0,-2-1-4 0,1 0 0 16,-1 0 0-16,-1 0 1 0,0 1 2 0,-1-1 1 16,-4 1-1-16,4 0 0 0,-2-1 1 0,-2 1-2 15,2 1 0-15,-2-1 4 0,1 0-6 16,-2 1 4-16,1-1-3 0,-2 1 0 0,0-1 1 16,0 0-1-16,-1 0 2 0,-2-1-4 0,0 1 6 15,0 0 0-15,0-1-2 0,0 0 2 0,-1 1-3 16,0 0 1-16,1 0 0 0,-1 1 3 0,1-1-5 15,-1 0 2-15,-1 0 2 0,-2 0-2 16,2 0 1-16,-3 0 0 0,-1 2 0 16,3-2-3-16,-2 1 4 0,2 1 0 0,-3-2-2 15,4 2 2-15,-3 0-3 0,3 0 2 0,-3 1-2 16,1-2 2-16,-1 1-2 0,1 1 0 0,3-1 3 16,-1 3-4-16,2-2 3 0,-1-1-2 0,3 0-3 15,-3 2 3-15,2-2-2 0,2 2 2 16,-3 0 1-16,3-1 2 0,-2 1-5 0,1-1-1 0,-1 0 3 15,3 1-2-15,-1-2 5 0,4 2 0 16,-5 0-1-16,5-2-1 0,-2 1 2 0,-3-1-1 16,3 0 1-16,-5-2 2 0,0 1-7 0,-4 1-1 15,-1-2-13-15,-4 0-11 0,-1-1-15 16,-4 0-23-16,-5 0-22 0,-2 0-41 0,-5 0-52 16,-6 0-82-16,-3-1-146 0,-3 1-102 0,-2-1-381 0</inkml:trace>
  <inkml:trace contextRef="#ctx0" brushRef="#br0" timeOffset="184164.41">1162 11269 218 0,'0'0'56'0,"0"0"39"16,0 0 37-16,0 0 23 0,0 0 3 0,0 0-13 15,0 0-18-15,0 0-11 0,0 0-12 16,0 0-6-16,0 0-9 0,0 0-8 0,0 0-14 16,0 0-13-16,-45-114-11 0,45 113-14 0,0 1-8 15,0 0-14-15,0 0-11 0,0 0-9 0,0 0-6 16,2 0 5-16,4 0 5 0,0 3 10 16,5 1 4-16,2 0 2 0,1 0 3 0,2 0 4 15,1-1 4-15,3 1 1 0,1-1 1 0,2 1-3 16,1-1-2-16,0 1-1 0,4-1 0 15,3 0 0-15,-1 0 3 0,0-2 0 0,2 2 1 0,2-2 3 16,0 0-3-16,-1 0 2 0,5-1-3 16,-3 1-3-16,1-1 4 0,-3 0-5 0,0 1 1 15,3 0 0-15,-3 0-3 0,4 0 4 0,-3-1-1 16,2 2 1-16,-2 0-3 0,-3 0-1 0,0 0 0 16,-1 1-5-16,1-1-1 0,-2 2-1 15,0-2-2-15,-1 1 1 0,1 1 1 0,-1-1-2 16,1 1 2-16,2-1 0 0,-1 1 1 0,0-1 1 15,0 1 1-15,1-1 3 0,0 1 0 16,0-1 3-16,2 0 0 0,2 2-3 0,-2 0 1 16,3-2-4-16,0 2 1 0,1-1-3 0,-3 0-1 15,4-2 2-15,0 2 0 0,-1-2 3 0,3 0 1 16,1-1 0-16,0 2 0 0,0-2-1 16,-2 0 2-16,3 0 2 0,-1 0 0 0,-1-1 3 15,1 2 3-15,0 0 1 0,3-1 4 0,1-1 4 16,1 1 1-16,-1-1-3 0,-2 0-6 0,4 0-5 15,-4 1-6-15,5 0-2 0,-5 1 0 16,6-1 0-16,-1 1 0 0,-2 0 1 0,4-1-3 16,-1 1-1-16,3 0 3 0,-1 0-3 0,0 0 1 15,2 1 2-15,3-2-4 0,-4 1 2 0,1-1 0 16,-1 2-1-16,3-2 0 0,-2 0 0 0,1 0 0 16,5-1-1-16,-4 0 1 0,3 0-1 0,2 0 0 15,1 0 1-15,-1-1-1 0,1 0-1 16,0-2 1-16,-3 1-1 0,-2-1-2 0,-2 0 5 15,2 1-2-15,-4-2 2 0,1 2 2 16,3-1-1-16,-5 0 1 0,1 0-1 0,1 0 3 16,1-1-1-16,-1 1 3 0,0-1-1 0,0 1-2 15,2 1-2-15,-2-2 1 0,0 1 0 0,0 0-3 16,0 0 1-16,0 1-3 0,-1-1-1 0,1 1 2 16,-2 0-2-16,0-1 1 0,1 1 1 15,-1 0-2-15,0-1 0 0,0 0 3 0,-1 0-2 16,1 1 0-16,-1-1 0 0,3 0-2 0,0-1 1 15,1 1-1-15,-2-2 0 0,1 0 0 16,2 1-1-16,0-1 2 0,-2-1-2 0,1 2 2 0,0-2 3 16,-1 1-4-16,-5 1 1 0,0-2 0 0,-2 3 1 15,2-1-2-15,-4 2 5 0,1 0-4 16,0-1 2-16,-1 2 2 0,-3 0-4 0,0 0 1 16,4 0-1-16,-3-2-1 0,2 2-1 0,-1 0 4 15,3-1-1-15,-1 1-1 0,0-1 2 0,0 1-2 16,0-1 0-16,1 1-2 0,-2-2 2 15,4 1 0-15,-3 1-2 0,2-4 3 0,3 3-2 16,-2 0 1-16,1-1-1 0,3 0-1 0,-1 0-1 16,-1 1 2-16,4-2 3 0,-3 2 0 15,-1-2 2-15,2 2-3 0,0-2-2 0,-1 0 2 16,4 0-1-16,-3 0 0 0,3-1 0 0,-3-1 1 16,3 0-3-16,1 1 4 0,0 1-1 0,-1-2-1 15,1 1 2-15,-1 0-2 0,-3 2 1 16,3-2-1-16,-4 2 2 0,4-1-3 0,-3 1-1 15,-2-1 2-15,2 1-3 0,0 1 4 0,-1-2 0 16,3 2 0-16,0 0-3 0,-1 1 3 16,-1-2-3-16,-2 2-1 0,2 0 6 0,-2 0-6 15,2 1 3-15,1-1 1 0,-4 1 1 0,6-1 0 16,-2-1-1-16,0 1-2 0,2 0-2 16,0 1 3-16,1-1 1 0,1 0-1 0,1 1 1 0,-3-1-2 15,3 1 0-15,2-1-2 0,0-1 5 0,-1 1-3 16,-1 1 1-16,2 0 3 0,1 0-5 15,1 0 1-15,3 0-2 0,-2 0 2 0,1 0 2 16,1 0-2-16,0 0 2 0,-1 0-2 16,3 0-4-16,-4 0 3 0,1 0 0 0,2 0 0 15,-3 0 5-15,-1 0-5 0,2 0 1 16,-1 0 1-16,0 0-7 0,-1 0 7 0,-2 0-1 0,1-1 1 16,-1 1 1-16,0 0-2 0,-2 1 2 0,0 2-5 15,1-2 5-15,-2 1-4 0,-2 0 0 16,3-1 3-16,-3 2 0 0,0-1-1 0,-1 0-1 15,-1 1 1-15,-1-1-8 0,0 0 7 0,0 0 2 16,0-1-5-16,2 1 6 0,-4-1-5 0,2-1 0 16,-1 0 1-16,0 1 2 0,0-1-1 15,1 0 1-15,-3 0 1 0,4 0-6 16,-2 0 6-16,-1 0-2 0,-1 0 1 0,1-1 1 0,-4 0-4 16,1-1 3-16,1 0-2 0,-2 1 1 0,2-1-1 15,-2-1-2-15,3 1 3 0,-1-1 2 0,0 1 1 16,3-1-2-16,0 0 4 0,-1-1-10 15,1 0 7-15,1 0 1 0,-1 0-4 0,2-1 3 16,0 0-1-16,-3 1 0 0,2-1 1 16,0 0 4-16,-2 1-7 0,1 1 0 0,0-1 2 15,-1 1-3-15,0 0 4 0,-2 1 0 0,-2 0 1 16,2-1-4-16,-5 2 3 0,1 1-1 0,-1 0-1 16,-1 0 4-16,0 0-6 0,-1 0 2 0,-1 0-1 15,1 0 1-15,1 0 0 0,0 0-4 0,1 0 5 16,1 0-6-16,-2 1 6 0,1 1 3 15,-2-1-5-15,3-1 1 0,-3 1 1 0,0 0-2 16,3-1-1-16,-4 1 6 0,1 0-9 0,-1 1 3 16,0-2 3-16,0 1-7 0,-1-1 8 15,2 1-2-15,-1-1-1 0,-1 0 2 0,1 0 1 16,-1 0 3-16,1 0-4 0,-1 0 2 0,0 0-4 16,-1 0 2-16,-3 0-1 0,5 0 2 0,-7 0-2 15,6 0-1-15,-1 0 4 0,-2 0-1 16,1 1 1-16,3 0-2 0,-5 2-2 0,4-2-1 15,-2 1 0-15,0-1 3 0,0 1 0 16,0 0 0-16,-1-1-3 0,2 2-1 0,3-1 4 16,-2 0-3-16,0 1 1 0,-1-2 1 0,1 1 0 15,1-1-1-15,0 1 3 0,1 0-2 0,-2-1-1 16,2 1 2-16,-1 0-1 0,0-1 2 0,1 0-3 16,0 0 4-16,1 0-3 0,-1 0-2 15,5 1 6-15,-4-2-6 0,1 1 5 0,3-1-2 0,-1 0 0 16,-2 0 2-16,4 0-1 0,-4 0 0 0,3 0-3 15,-1-1 2-15,1 1-2 0,0 0 2 16,1 0 0-16,-2 0 0 0,3 0 2 0,0 0-5 16,-3 0 4-16,4 0-4 0,0 0 3 0,-2 0 0 15,3 0-2-15,0 0 2 0,-1 0-4 16,0 0 0-16,0 1-2 0,2-1 0 0,-1 0 0 16,2 0 0-16,0 0 4 0,-1 0-2 0,1 0 3 15,0 0 2-15,0 0-2 0,5 0 1 16,-4 0-1-16,5 0 0 0,-4 0 1 0,0 0 0 15,3 0-1-15,-2-1 0 0,0 1 0 0,-2 0-2 16,0 0 1-16,3 0 0 0,-2 0 1 0,-1 0 2 16,6 0-1-16,-1 0-1 0,-1 0 0 15,0 1-4-15,1 0 1 0,-3 0 0 0,1 0-5 16,-1 2 7-16,1-2-3 0,-2 1 1 0,-2 0 6 16,5 1-7-16,-2-1 2 0,2 0 0 0,-1 1-4 15,2 0 3-15,-2-1-2 0,2 1-2 0,-2 1 0 16,0-2 2-16,2 2-1 0,-2-2-1 15,-1 1 1-15,1 0-2 0,1-1 3 0,-2 2 2 16,3-2 2-16,0 1 1 0,-2 1 0 0,1-2-3 16,0 1-1-16,1 0 0 0,-5-1 1 0,3 1 1 15,-2-1 0-15,-2 0 3 0,4 1-5 0,-3 0 2 16,-1-1-2-16,0-1-2 0,3 1 6 16,-3 1 0-16,2-1 3 0,-2-1 2 15,1 2-5-15,-3-2-1 0,1 0-3 0,1 0 1 16,-4-1-2-16,3 1 1 0,-4-1 4 0,2 1-1 0,-1-1 2 15,1 1 0-15,1-1-1 0,0-1 0 16,-2 1 3-16,2 0-3 0,1 0 3 0,-1 0 2 16,0 0-4-16,-1 0 0 0,0 0 0 15,1 0-7-15,-3-1 1 0,-1 1 1 0,2 0 1 16,-5-1 4-16,5 1-2 0,-5-1 0 0,-2 1-2 16,4 0-3-16,-5 0 2 0,2 0-5 0,-6 0 1 15,1 0 1-15,-5 0-9 0,-2 0-4 16,-4 0-12-16,-5 0-16 0,0 0-14 0,-6 0-17 0,-4 0-27 15,-2 0-35-15,-4 0-46 0,-2 0-40 0,-3-1-62 16,0 1-110-16,-4-1-180 0,1 1 187 0</inkml:trace>
  <inkml:trace contextRef="#ctx0" brushRef="#br0" timeOffset="185655.31">2391 5533 12 0,'0'0'55'16,"0"0"-9"-16,0 0 6 0,0 0 3 0,0 0 2 15,0 0 5-15,0 0 21 0,0 0 13 0,0 0 5 16,0 0 3-16,0 0 4 0,0 0 10 0,-11 19 3 15,11-19 0-15,0 0-6 0,0 0-16 16,0 0-15-16,-1 0-18 0,1 0-12 0,-3 0-4 16,-1 0 0-16,2 0-3 0,0-1-2 15,-3-1-2-15,0 0-4 0,2 0 4 0,-4-2-3 16,-2 1-1-16,2 0-3 0,-2 1-4 0,-4 0 0 16,2 0-4-16,-1 2 0 0,-3 0-6 0,0 0-5 15,-1 0-1-15,0 3 1 0,-3 0 3 0,-1 2 6 16,1 0 6-16,-2 0 0 0,1-1-1 0,3 0-7 15,-1 1-6-15,0-1-3 0,-2 0-1 0,2 0 2 16,1 1-2-16,-1-1-3 0,-1 0-6 16,-1 1-2-16,-2 2 0 0,-5-1-2 0,4 1 0 15,-6 3 0-15,-3 0 0 0,-2 2 0 0,-2-1 1 16,3 4-2-16,-3 0 1 0,2 0 1 16,0 2-1-16,1 1 0 0,3 0 0 0,0 2-3 15,1 1-2-15,0 4-12 0,0-2 4 0,1 4 0 16,0-4 6-16,7-2 14 0,1-3-3 15,5 0-3-15,2 0-4 0,3 2-4 0,-2 1-2 16,5 2 4-16,1 2 0 0,-1-1 0 0,4 1 3 16,-1 3-4-16,7-2-1 0,-3 0-3 0,2 2 2 15,7-1-1-15,3 0 4 0,5 0-2 16,0-1-6-16,7 0 3 0,0-5 0 0,5 0 1 16,2-3 6-16,4-1 2 0,1-1 3 0,5-2 1 15,1-3-6-15,2 1-5 0,0-2-4 16,0 0-5-16,0 1 1 0,0-2-2 0,-3-1-5 0,0-1-2 15,-5-1-4-15,-1-3 6 0,0-2 5 0,-1-1 1 16,-2 0 11-16,-1-4 0 0,1-3 5 16,0-6 6-16,-4 1 1 0,0-4 4 0,-5-1 3 15,0-2 3-15,0 1 2 0,-2-1 4 0,-2 1 2 16,1-2 0-16,-4-1-1 0,4 1 0 0,-3-1-4 16,-1-4 2-16,0 3 1 0,-1-2-3 15,1 3 1-15,0-4-5 0,-1 3 1 0,-1 1-4 16,1-1 2-16,-1-2 0 0,1 1-5 15,-2-1 3-15,-1-2-2 0,-2 3 2 0,0-1 6 16,-3 1 2-16,-3-1 0 0,1 2 3 0,-3-1 3 16,-1 0-4-16,-1 2 5 0,0 1-1 0,-3 0-7 15,-4 0 5-15,0 1-2 0,-2 0 2 16,-1 2-1-16,-5 2-1 0,2 0-3 0,-3 3-5 16,1-2 2-16,-1 1-7 0,-4 2-2 0,1-2-6 15,2 2-2-15,-1 0-9 0,-2 2-6 0,-1-1-10 16,0 3-24-16,-4 0-24 0,3 1-42 0,0 1-39 15,-2 3-56-15,-1 2-97 0,9 0-175 16,3 1-895-16</inkml:trace>
  <inkml:trace contextRef="#ctx0" brushRef="#br0" timeOffset="186830.26">1273 6541 355 0,'0'0'358'16,"0"0"-304"-16,0 0 35 0,0 0 44 0,0 0 21 15,0 0-6-15,0 0-31 0,0 0-28 0,0 0-9 16,0 0-4-16,0 0-2 0,0 0-4 0,0 0-9 16,0 0-4-16,-85-46-10 0,79 46-13 15,3 0-6-15,-5 4-13 0,4 3-9 0,-4 3 0 16,-2 3-6-16,-1 5 4 0,0 3 3 0,-3 1 1 15,1 3 3-15,1 1-1 0,-2 3-1 0,2 1-2 16,-3 0-2-16,1 3-1 0,-2 1-4 16,5 0 2-16,0 2-2 0,-3-3 0 0,4 3 0 15,0 0 1-15,1-2 0 0,3 4-2 0,1-1 4 16,0 0 2-16,1 2-2 0,-1-2 1 0,3 1-3 16,-2-2-1-16,1 3 2 0,0 2 1 0,-2-1-3 15,1 2 3-15,2-1 0 0,-5 1-2 16,4 0 0-16,0 0-1 0,-1 0 1 0,2 1 0 15,2 0 2-15,-2 5 3 0,-1-3-2 0,1 2 2 16,0-2-3-16,0-1-1 0,-1 3 1 16,-3-2 1-16,2 2 0 0,0 0 6 0,0 0-1 15,-3-1 2-15,2 3 4 0,-2-2-4 0,2 1 3 16,0 0-5-16,0 1-1 0,1 1-1 0,0-1-4 16,-2 0 4-16,4-1-5 0,2 1 0 15,-4-2 1-15,3-1-4 0,-1 3 2 0,2-4 2 16,2 0-1-16,-2 0-1 0,1 0 1 0,-1 3-4 15,0-2 2-15,4 1 2 0,-4 1-3 0,0-1 2 16,4 1-5-16,-1-4 0 0,1 1 2 16,1 0 1-16,-1-1 2 0,1 1-1 0,1 1 0 15,-1-1-2-15,1-1 1 0,0 2-1 0,0 0 2 16,0-2-2-16,1 1 1 0,0-1 4 0,1 2-5 16,-2-1 6-16,4 0-3 0,-3 1-1 0,2-1 1 15,-1-1 0-15,3 1 3 0,0-3 0 16,-1 2-1-16,2-1-3 0,0 0 1 0,0-2-3 15,2 1 2-15,-4 1-1 0,6-4 0 16,-2 1 3-16,2-1-4 0,-2 3 4 0,2-2-1 16,-2 1 1-16,0 0 0 0,0-2-1 0,0-3 2 15,1 2-1-15,1-3 0 0,-1-1-1 0,1 1-1 16,1-3 1-16,-2 2 0 0,2-1 2 16,0 0-1-16,-2-1 0 0,4 0-1 0,-5 1 4 15,4 2 2-15,-1-3-2 0,1 0 4 0,-2-2-8 16,2 1 1-16,-1 0 0 0,-1 0 0 0,2 1 2 15,-2 1-2-15,0-2 1 0,2 1-3 0,-3-1 5 16,4 0-2-16,-1 1 0 0,-1 0-1 16,0 0 1-16,1 0 1 0,0-1-2 0,0 0 6 15,1 0-7-15,-3 1-1 0,4 1 4 0,0-1-1 16,0 0 7-16,1 0 0 0,-1 0-1 0,2 0-4 16,0-3 0-16,0-1 0 0,-2 1-3 0,-2-2 4 15,1 0-6-15,1 1 1 0,0-2-2 0,-1 0-1 16,2-1-2-16,-1-2 0 0,-2 0 0 15,0-3-3-15,0 1-4 0,0-4-6 16,-3-3-5-16,0-5-13 0,-3 1-14 0,5-3-16 16,-6-3-26-16,0 0-36 0,-1-2-44 0,-2-2-59 15,-5 0-79-15,1 0-59 0,-1 0 41 0,-2 0-290 0</inkml:trace>
  <inkml:trace contextRef="#ctx0" brushRef="#br0" timeOffset="187158.52">1677 12323 1241 0,'0'0'58'0,"0"0"14"0,0 0 8 0,0 0-4 16,0 0-33-16,0 0-21 0,0 0 15 0,0 0 23 15,0 0 8-15,0 0-4 0,0 0-5 16,0 0-7-16,127 114-4 0,-103-97-4 0,-2 0-6 15,0-3-6-15,2 1-6 0,-1-3-2 0,-1-1-4 16,0-2-1-16,-1-2-3 0,-1-1-4 16,1-3-1-16,-2 0-1 0,0-3-1 0,-1 0 2 15,-4-4 9-15,3-3 5 0,-5-2 13 0,-1-1 12 16,-1-4 8-16,-1 0 3 0,-4-1-5 0,0-2-9 16,-3-1-10-16,-1-1-10 0,-1-1-3 15,-1-4-8-15,1 1-6 0,0-5-6 0,-1-3-14 0,-1-3-17 16,-2 0-24-16,0-1-43 0,3 3-53 15,-1 2-72-15,0 2-103 0,2 5-165 0,0 7-151 16,0 6-92-16</inkml:trace>
  <inkml:trace contextRef="#ctx0" brushRef="#br0" timeOffset="188679.75">2818 12142 1193 0,'0'0'41'0,"0"0"72"16,0 0 77-16,0 0 42 0,0 0-22 0,0 0-61 15,0 0-25-15,0 0-19 0,0 0-23 0,0 0-17 16,0 0-18-16,0 0-10 0,-62-42-8 0,51 49-10 16,0 3-9-16,-1 5-6 0,-5 4-1 15,3 3 0-15,-4 2 4 0,3 3 2 0,-1 0 0 16,5 2-5-16,0 1-1 0,1 0-1 15,2 1-4-15,3 1 3 0,2-2-4 0,4 3-2 16,1-1 0-16,4-1-3 0,5-1-1 0,6-3-3 16,-3-1 0-16,7-2-4 0,3-1-2 0,0-3-1 15,4-4-6-15,2-2-2 0,0-2-4 16,2-4 0-16,-1-2 0 0,0-2 1 0,1-3-2 16,-3-1 1-16,-1 0 7 0,-3-6 4 0,1-1 10 15,-4-4 7-15,-2 0 3 0,-2-1 7 0,-4-2 7 16,3-1 3-16,-6-2 3 0,1 2 0 0,-4-2 5 15,-3 0 4-15,2 0 6 0,-6 0 6 0,0-1-4 16,-1 1-6-16,0-1-3 0,0 0-11 16,-4 2 4-16,-3 3 1 0,-2 1 0 15,-2 3 0-15,0 3-1 0,0 5-7 0,-5 1-9 0,3 3-3 16,-2 5-11-16,0 4-1 0,0 0 1 0,-1 3-4 16,3 3 5-16,3-1-1 0,-1 2 0 15,2 1-1-15,1 0 2 0,4-1-1 0,-2 1-2 16,6-2 0-16,0-1-7 0,0 1-5 0,2-3-7 15,5-4-6-15,0-1-4 0,-1-3 0 16,5-1 0-16,-1-4-4 0,4 0 6 0,-2-2 3 16,0-2 7-16,-1-2 14 0,0-3 7 0,0 0 6 15,-1-1 5-15,-1 2 0 0,0-1 1 0,-1 4-2 16,-5-2 0-16,4 3-2 0,-4-3 0 16,3 2-1-16,-3 1-2 0,3-1-4 0,-1 2-3 15,1 1-5-15,-2 0-7 0,2 0-3 0,-2 2-6 16,4 3 1-16,-3 1-2 0,3 2 5 0,1 0 1 15,2 0 6-15,-2 1 8 0,1 1 0 16,0 2 9-16,0-1 3 0,1-2 2 0,0 0 4 16,0-1-1-16,3-1 0 0,0-3 3 0,-2 0 4 0,1-3 7 15,1-1 8-15,-1 0 6 0,-2-5 6 16,4-2 8-16,-2-3 4 0,-1-3 2 0,4-3 0 16,-3-2 2-16,-1-3-2 0,0-2 1 15,1 1 3-15,-1-2-10 0,-3-1-5 16,-2-1-10-16,1-5-7 0,0-3-5 0,-4-3-7 15,3-3-7-15,-1-5-7 0,-4-2-3 0,0 0-3 16,-2-1-1-16,0 2 0 0,-4 6 3 0,-4 3 2 16,-1 6 2-16,-3 5 4 0,2 3 0 0,1 9 3 15,-1 4 6-15,1 8 0 0,0 2-2 0,-1 10-5 16,-1 9-4-16,1 7 0 0,-2 6 4 0,2 7 1 16,-1 5 4-16,0 4 0 0,2 4 3 15,2 1 2-15,4 3-5 0,-2-2 4 0,8-1-7 16,-3-4-5-16,3-5-2 0,8-7-17 0,1-4-12 15,5-2-24-15,4-6-30 0,1-3-29 0,-2-3-34 16,7-4-43-16,-3-2-85 0,6-4-182 16,-10-4-449-16,-7-2 244 0</inkml:trace>
  <inkml:trace contextRef="#ctx0" brushRef="#br0" timeOffset="189814.04">3801 12698 1436 0,'0'0'24'0,"0"0"-16"15,0 0 77-15,0 0 70 0,0 0-55 0,0 0-60 16,0 0-13-16,0 0-4 0,0 0-8 0,0 0-5 16,0 0-9-16,0 0-4 0,61-120-10 0,-55 109-19 15,-2 1-18-15,4-1-27 0,-3 1-31 16,3 1-32-16,-1 1-14 0,-3 2 17 0,2 0 39 15,-4 3 54-15,0-1 48 0,-2 2 37 16,0 0 33-16,0-1 34 0,0 2 35 0,0 1 23 16,0 0 10-16,-2 0-9 0,0 0-24 0,-4 0-23 15,3 0-22-15,-4 1-14 0,3 3-9 0,-3-1-7 16,-1 1-4-16,2 0-7 0,-1 2-4 0,-3 1-7 16,1 1-9-16,0 2-4 0,0 2-5 0,1-1-4 15,-1 3-1-15,1 0-7 0,-1 1-3 16,4 1-3-16,-2 2-1 0,1-2 0 0,3 3-2 15,0 1-2-15,-2 1-3 0,4 0-3 0,1-1-2 16,0-1-5-16,6 0-2 0,0-3-6 0,3-1-6 16,1-3-2-16,6-1-5 0,-3-3-2 15,7-3 3-15,1-2-1 0,0-3-1 0,1 0 3 16,6-6-2-16,-1-2 1 0,-2-3 3 0,4-3 4 16,-6-2 4-16,4-3 4 0,-5-2 3 0,-1 0 2 15,-2-2-2-15,-1-2 7 0,-6 1 1 0,1 3 4 16,-4 1 7-16,-1 1 2 0,-2 2 5 0,-2 1 2 15,-2 1 2-15,-2 0 0 16,1 3-3-16,-1 3-2 0,0 3-2 0,0 1 6 16,-1 3 2-16,1 2 0 0,0 0-8 0,0 0-17 15,-1 3-12-15,-1 3-10 0,-4 4 4 0,3 3 5 16,0 4 5-16,-3 0 7 0,3 2-4 0,-3-1 3 16,4 1 1-16,-2-2 0 0,2-1-2 0,2-1-4 15,2-3-5-15,-2 0-11 0,3-4-3 0,0-1-10 16,4-2-4-16,-3-3 0 0,4-2 4 15,2 0 12-15,0-2 11 0,0-8 15 0,1 1 3 16,1-4 5-16,2 0 2 0,-2-1 1 0,0-1 4 16,-1 0 3-16,-1 1 6 0,0-1-1 15,0 0 2-15,-1 0-2 0,0-2-6 0,-1 4-3 16,0 1-6-16,-1 2-4 0,1 3-4 0,-4 1-1 16,2 2-5-16,-2 3 0 0,2 1-3 15,-4 0-3-15,0 0 1 0,2 5 5 0,-2 1 5 16,0 1 4-16,-1 5 5 0,1 2-4 0,2 2 0 15,-1 0 0-15,-1 2-6 0,3 1 4 0,-1-1-1 16,0 1 1-16,2-2-1 0,2-1 0 16,1-2 0-16,1-3-4 0,0-2-1 0,3-4-1 15,-2-1 4-15,6-5 9 0,-4 0 12 0,4-6 3 16,-3-4 2-16,4-3 1 0,-5-2-12 0,5-3 8 16,-5-2-3-16,4-3 0 0,-5 0 7 0,1-4-2 15,-1 0 3-15,1-1 1 0,-2-4-2 0,-1 0-6 16,-1-5-7-16,1-3-4 0,-4-1-4 15,1-4-3-15,-1-3-2 0,-2 1-3 0,-4 2-4 16,0 4 0-16,-2 4-3 0,-4 4-3 0,1 6-3 16,-2 2-3-16,-2 9 6 0,4 4 6 0,-2 6 10 15,-2 5-5-15,-1 2-9 0,0 6-6 16,0 8-8-16,-4 6 7 0,0 6 9 0,1 6 3 16,2 5 3-16,-1 3 2 0,2 6 4 15,1 2 3-15,2 3 13 0,3-1 1 0,-1 0 5 16,4-2-3-16,2-4-12 0,5-4-8 0,4-5-21 0,6-4-20 15,1-4-25-15,5-4-19 0,6-6-20 16,2-4-27-16,5-6-35 0,1-4-49 16,1-3-81-16,-4-2-104 0,-4-4 9 0,-12 1-288 0</inkml:trace>
  <inkml:trace contextRef="#ctx0" brushRef="#br0" timeOffset="190147.21">5098 12347 1130 0,'0'0'353'0,"0"0"-26"0,0 0 0 15,0 0-94-15,0 0-99 0,0 0-49 16,0 0-29-16,0 0-20 0,0 0-8 0,0 0 3 16,-120 45-5-16,105-24 0 0,2 2-1 0,3 3-5 15,0 1 2-15,1-2-4 0,5-1-4 16,1-2-7-16,-1-2-5 0,4-4-5 0,0-1-7 16,4-4-7-16,0-1-9 0,4-5-7 0,-2 0-8 15,1-4 0-15,2-1-3 0,0 0 2 0,2-6 9 16,0-2 2-16,-1-3 9 0,3-6 1 0,1 1 2 15,-1-1 2-15,-1 0 3 0,-2-2 4 16,0 3 2-16,0 1 5 0,-2 3 2 0,-2 1 0 16,1 4 4-16,-2 3-2 0,-2 1 1 15,-1 1-1-15,1 2-3 0,0 0 3 0,-1 2 4 16,-1 5 3-16,1 0 5 0,4 5 1 0,-4 2-2 16,-1 1 0-16,0-1-5 0,0 3 0 0,3-2-7 15,-2-1-7-15,1-1-13 0,3-2-22 0,1-3-23 16,5-3-44-16,-1-3-57 0,3-2-58 0,0-2-105 15,0-5-122-15,-6 4-683 0</inkml:trace>
  <inkml:trace contextRef="#ctx0" brushRef="#br0" timeOffset="190325.96">5108 11826 2667 0,'0'0'-25'16,"0"0"40"-16,0 0 25 0,0 0 21 0,-71 122-23 16,65-96-33-16,6 1-16 0,6-3-31 0,7-3-38 15,8-5-68-15,7-3-108 0,4-3-168 16,-7-5-158-16,-8-1-676 0</inkml:trace>
  <inkml:trace contextRef="#ctx0" brushRef="#br0" timeOffset="191098.39">5335 12764 1366 0,'0'0'179'0,"0"0"-65"0,0 0 23 0,0 0 16 15,0 0-27-15,0 0-42 0,0 0-10 0,-3-121-7 16,12 93-17-16,1 0-15 0,1 0-9 0,2-1-4 15,-1 2-3-15,4 1-4 0,-2 1-4 0,3 3-5 16,-3 4-4-16,4 4 1 0,-3 3-4 16,1 4 2-16,-2 5-3 0,1 2-4 0,-3 0-1 15,0 6-3-15,0 4 2 0,-2 4 2 0,-3 3 2 16,2 3 2-16,-6 1-1 0,1 4 0 0,-4-1 0 16,0 0 2-16,0 1 1 0,-4-4 1 15,3-1 5-15,-2-3 1 0,-3-2 7 0,3-5 5 16,0-2 4-16,0-2 7 0,0-3 0 0,3-2 0 15,0-1-4-15,0 0-8 0,0-5-9 16,0-2-7-16,3-4-5 0,2-4 0 0,1-3 0 16,0-1 0-16,2-2-3 0,1-2 1 15,3 0-3-15,-1 0-4 0,0 0-3 0,5 3-6 0,-3 1-2 16,0 4-2-16,3 4-1 0,-2 2 1 16,1 4 0-16,-2 3 0 0,-1 2 0 0,-2 0 3 15,3 3 5-15,-3 5 3 0,1 3 5 0,-3 2 3 16,0 3 1-16,-2 3 4 0,-3 0 4 0,-1 4 3 15,-2-1 6-15,0 0-1 0,0 0 2 0,-2-2 3 16,-1 0 3-16,-2-2 7 0,1-2 6 16,-2-2 8-16,3-2 6 0,0-4-1 0,-1-3-3 15,3-2-4-15,1-3-10 0,0 0-5 0,0 0-2 16,0-7-11-16,4-2 2 0,1-4-2 0,0-3-8 16,2-3 6-16,0-1-8 0,3-1 0 0,-1 0 2 15,-1-3-2-15,1 2 0 0,2-4-2 16,1 5 0-16,1 0-2 0,-2 2 1 0,0 5 1 15,0 4 2-15,-1 3-1 0,1 4 3 0,-2 3 0 16,-1 0-1-16,0 4 7 0,-1 5-3 16,2 0 2-16,0 4 4 0,-1 2-5 0,1 0 0 15,-3 2-3-15,2 2-2 0,1-1-2 0,4-1-5 16,0 0-11-16,1-2-29 0,3-1-56 0,2-2-90 16,-4-3-206-16,-4-4-806 0</inkml:trace>
  <inkml:trace contextRef="#ctx0" brushRef="#br0" timeOffset="192050.76">6995 12318 2071 0,'0'0'-11'0,"0"0"30"0,0 0 21 16,0 0 18-16,0 0-17 0,0 0-22 0,0 0-6 0,0 0 3 16,0 0 1-16,0 0-6 0,0 0 8 15,0 0 2-15,0 0 6 0,0 0 9 0,-112-28 6 16,107 24 8-16,-3 0 1 0,-1 1-1 0,0 2-10 16,-2 1-12-16,1 0-13 0,-2 2-7 15,-1 5-7-15,-1 4-2 0,1 1-1 0,-2 4-7 16,0 3 4-16,2 1-3 0,1 1-2 0,-1 4 1 15,3-3 0-15,5 0 3 0,0 0-1 0,3-1 4 16,2 0-6-16,0-2 1 0,1 0 0 0,4-4-2 16,3-2 1-16,0-4-5 0,6-2-1 15,-2-4-2-15,5-3 11 0,-1-1 8 0,4-8 4 16,0-3 7-16,2-5-4 0,1-4 0 0,-2-2 1 16,-1-1 1-16,-2-4 5 0,0 0 2 0,-1-1 6 15,-2-5 0-15,0 1 1 0,-3-5-2 0,1-5-5 16,-3-4-5-16,0-2-5 0,-3-4-3 15,-4 1-5-15,-1 0 2 0,-2 3-4 16,0 8 0-16,-1 7 2 0,-2 6-2 0,-1 6 4 16,-3 7 0-16,1 7 2 0,1 5-4 0,-1 3-9 15,1 4-6-15,-3 10-3 0,2 8 5 0,1 5 5 16,0 5 6-16,4 4-1 0,2 1 2 0,1-1-1 16,4 1 2-16,2-2 3 0,5 2-2 0,-2-2 3 15,3-3 1-15,-2-2-2 0,2-2-1 16,0-3-3-16,1-4 1 0,0-4-4 0,1-3 1 15,1-3-1-15,0-1 0 0,-2-4 1 0,1-1 1 16,-3-4 0-16,0-1 2 0,-2 0 3 16,-2 0 0-16,1-6 4 0,-4-1 0 0,1-3 1 15,-1-1-1-15,0-3-3 0,0-2 0 0,-1-1-4 16,1-4 3-16,0-1-5 0,-3 0 0 0,0 0 1 16,-1 0-5-16,0 3 2 0,-2 0-1 0,0 7 1 15,0 3 0-15,0 4 1 0,0 1-4 0,0 4-11 16,0 0-8-16,-2 3-6 0,-1 7 2 15,1 4 11-15,0 5 12 0,-1 3 6 16,3 2 1-16,0 2 0 0,0-2 2 0,0 1 1 16,0 0-2-16,3-3 4 0,1-1-2 0,2-1 2 15,1-3 3-15,0-1 0 0,2-3 1 0,1-3-4 16,-1 0-1-16,2-5 1 0,0-1 0 0,1-4 7 16,1 0 4-16,-2-7 5 0,3-5-4 15,0 0-3-15,3-5-6 0,-3 0-6 0,2-3 2 0,0-2-2 16,0-2-1-16,0 0 1 0,0 0-2 15,2 0-1-15,-3 2-1 0,1 2 0 0,-1 3-1 16,0 5-1-16,0 0-1 0,1 5 1 0,0 4-1 16,-1 1 2-16,1 2 0 0,0 3-3 15,1 4 3-15,-3 2-1 0,2 4 4 0,-3 1 1 16,0 1 1-16,-3 4 3 0,-2 2 3 0,0-1 4 16,-3 1 5-16,0-1 6 0,-5 2 3 0,0-3 3 15,1 1 6-15,-6 0-1 0,-4 0 0 16,-6-1 1-16,-1 1-8 0,-5 0-1 0,-1-4-8 15,0-1-8-15,-1-2-5 0,2-4-12 0,2-2-23 16,0-4-30-16,3-3-53 0,2 0-71 16,2-7-116-16,2 0-246 0,6 2-618 0</inkml:trace>
  <inkml:trace contextRef="#ctx0" brushRef="#br0" timeOffset="192194.4">7412 11785 2681 0,'0'0'7'0,"0"0"28"0,0 0 4 0,0 0 1 16,0 0-30-16,0 0-50 0,0 0-44 0,0 0-72 15,0 0-147-15,0 0-288 0,0 0-859 0</inkml:trace>
  <inkml:trace contextRef="#ctx0" brushRef="#br0" timeOffset="193867.42">7881 12408 2645 0,'0'0'-77'0,"0"0"30"15,0 0 93-15,0 0 22 0,93-121-26 16,-68 85-22-16,-2-3-2 0,5-3-4 0,-2-3-11 0,-2-1-1 15,2-4-2-15,-4 1-1 0,-1-3-2 16,-4-1-4-16,-4 0-4 0,0-1-9 16,-4 5-2-16,-4 3 2 0,-1 6 6 0,-4 10 9 0,0 6 9 15,-1 9 7-15,-6 7 5 0,0 7-3 16,0 1-6-16,-2 10-5 0,-4 9-5 0,0 7 4 16,0 4 1-16,0 8 4 0,1 3 2 0,4 1 1 15,2 2 5-15,1 1 4 0,2 0 7 0,2 2 0 16,2-1 3-16,-1 0-4 0,0-1-2 15,0-3-4-15,2-5-5 0,4 0-4 0,-1-4-7 16,2-6-7-16,1-4-7 0,2-4-8 0,0-5-8 16,1-2-8-16,-1-3-9 0,-1-3-11 15,1-3-7-15,-3 0-3 0,-3-3-22 0,1 0-36 16,-3-4-45-16,-2-3-60 0,0-4-81 0,-5 0-75 16,-4-1-14-16,-4-1 70 0,-5-2 106 15,-2-1 114-15,-4-1 57 0,0-2-24 0,-6 0-5 0,-1-2 81 16,0 3 0-16,1 0 12 0,0 3 127 0,4 2 65 15,4 2 35-15,3 2 24 0,5 3-7 16,4 0-44-16,3 3-53 0,7 1-58 0,0 0-44 16,6 0-23-16,5 0-1 0,9-1 6 0,1-2-4 15,7 2-16-15,4-2-13 0,2 2-6 0,3-2-5 16,0 0 0-16,2 2-2 0,0-2 2 16,3 0 4-16,4-2 4 0,1 0 2 0,2 1-1 15,2-2 2-15,2-1 2 0,-3 1 16 0,-1 1 10 16,-6 1 1-16,-3 0 4 0,-5 1-5 15,-5 2-3-15,-6 1 1 0,-6 1-3 0,-4 1-4 16,-4 0 5-16,-8 0 36 0,-2 5 10 0,-9 2 1 16,-5 1-9-16,-8 3-31 0,-3 1-8 0,1 2 6 15,-4 0-2-15,2 1-10 0,1 0-9 16,3 1-11-16,1 2-2 0,1 1 1 0,2 0-1 16,4-1-1-16,1 0-2 0,5 2 1 0,1-2-3 15,6 1-1-15,1-1-3 0,0-2-4 0,4-2-2 16,7-1-8-16,0-3-2 0,4-2-4 0,0-3 1 15,1 0 0-15,-1-4 5 0,1-1 3 16,1 0 0-16,-3-6 5 0,1-1-1 0,0-4 1 16,-1-1-2-16,-1-3 3 0,-2-2 5 0,-1-1 3 15,-1-2 7-15,-3 2 1 0,1-1 2 0,1-2-3 16,-5 2 4-16,2-1-6 0,-1 1 0 16,1 2 3-16,-1 5-5 0,-3 2 4 0,1 6-2 15,1 1-6-15,-2 3-3 0,0 0 3 16,1 6 4-16,-2 5 2 0,1 1 7 0,-1 6-4 15,0 1-3-15,0 2-2 0,0 3-1 0,0 0 2 16,0 0-1-16,0 2 3 0,1-4 1 0,3-2 1 16,1-3-1-16,1-3 1 0,0-4-1 0,2 0 7 15,-1-6 4-15,2 0 6 0,-1-4 15 16,-1 0 6-16,1-4 7 0,3-5 0 0,-1-3-9 16,1-2-8-16,-1-4-11 0,1-3-5 0,-1 0-5 15,1-2 1-15,-1 0-3 0,1 1-2 0,3 1-2 16,0 2-4-16,-1 1-3 0,1 2-2 0,1 4 4 15,0 4-6-15,1 2 1 0,-1 2 0 0,1 3-6 16,-1 1 3-16,0 1-2 0,-3 6 2 0,-2 2-1 16,0 3 3-16,-1 0 5 0,-1 5 0 15,-6-2 5-15,4 2-2 0,-3 0 1 0,-3 1 1 16,0-3 1-16,0 2 1 0,0-3 0 0,-1-2 3 16,-2-1 0-16,-2-2 8 0,4-3 5 15,1-2 7-15,-1-3 13 0,1-1 7 0,0 0 3 16,0 0-9-16,0-5-15 0,0-4-15 0,4-1-10 15,4-6-4-15,2 0 1 0,-1-2 1 16,2 1 0-16,-1 0 2 0,0 0-2 0,2-1 1 16,1-2-2-16,2-1-5 0,-3-1-3 0,3 0-7 15,0 2-1-15,3 2-2 0,-6 4 0 0,0 3 3 16,1 4 2-16,-3 3 4 0,0 4 1 16,-2 0 0-16,0 3 1 0,-5 4 3 0,2 3 5 15,-3 4 4-15,-1 1 2 0,-1 1-2 0,0 3-1 16,0-2-1-16,0 0 1 15,0 1 0-15,0 1 1 0,0-2 1 0,1 0 4 0,4 1 8 16,0-3-1-16,3 1 4 0,2-2-5 0,3-3 0 0,3-1 4 16,2-2 0-16,4-2-1 0,0-2-3 15,0-3-4-15,1-1-1 0,1 0 1 0,-2-6 1 16,0-2-1-16,-1-4 1 0,-2-2 0 0,2-4 0 16,-3-1-1-16,-1-1 2 0,-2-4-2 0,1 1-1 15,-3-4-1-15,-1-1-2 0,-3-5-1 16,1-3-2-16,-1-3-1 0,-5-5-3 0,3-4-2 15,-4-1 0-15,1-3-6 0,-4 3-3 0,-1-1-7 16,-1 5-7-16,-2 5 0 0,-4 7 5 16,-2 6 9-16,1 8 6 0,0 7 10 0,1 6-1 15,1 6 0-15,-1 3-1 0,-1 10-4 0,0 3 0 16,1 9 0-16,1 2 2 0,0 6 0 16,4 2 1-16,-2 5-2 0,2 2 3 0,3 4-1 15,-1-1 0-15,0 2 0 0,2-1-2 0,-1-3 0 16,1-2-2-16,8-2 1 0,1-4 2 0,2-5-5 15,5-4 1-15,-1-3-4 0,3-3-1 0,2-4 6 16,3-2-3-16,0-5 1 0,1-1-2 16,1-5-1-16,3-1 2 0,-4-2 0 0,3-5 5 15,-3-4 0-15,-2-2 4 0,-1-5 3 0,-2-1 0 16,-4-3 3-16,0 0 1 0,-2-3-1 0,0-1 2 16,-4-4 1-16,-1 1 1 0,-5-1 2 0,5 2-2 15,-7 2 3-15,-1 3-2 0,-1 6 1 16,0 2 1-16,0 5-3 0,-4 3 5 15,-4 3-1-15,0 2-3 0,-2 2-1 0,-3 7-9 16,1 5-3-16,-5 6-3 0,3 2 0 0,1 2 1 16,2 2 3-16,0 2-1 0,3 1 0 0,2-3-2 15,-1 0-1-15,5-1 1 0,2-4-4 16,0 0-5-16,6-3-8 0,5-5-2 0,2 0-2 0,8-3-11 16,0-1-25-16,4-5-30 0,0-3-34 15,4-1-88-15,1-4-160 0,-8-2-225 0,-8 1-840 0</inkml:trace>
  <inkml:trace contextRef="#ctx0" brushRef="#br0" timeOffset="194091.62">9392 11686 2541 0,'0'0'-17'0,"0"0"17"0,0 0 34 16,0 0 22-16,0 0-2 0,152 45-14 16,-103-41-6-16,6-3-14 0,5-1-10 0,6 0-8 15,-2 0-8-15,-1-3-29 0,-2 0-79 16,-3 1-163-16,-17 1-358 0,-13 0-855 0</inkml:trace>
  <inkml:trace contextRef="#ctx0" brushRef="#br0" timeOffset="194271.67">9758 12573 3043 0,'0'0'18'0,"0"0"-1"16,0 0 5-16,-40 139 1 0,36-107-9 0,-1-3-9 15,2-4-14-15,3-2-33 0,0-4-45 0,10-3-69 16,0-3-102-16,3-3-122 0,4-3-191 15,-4-3-177-15,-4-3-143 0</inkml:trace>
  <inkml:trace contextRef="#ctx0" brushRef="#br0" timeOffset="194947.28">10252 12262 1325 0,'0'0'270'0,"0"0"-135"16,0 0 36-16,0 0 25 0,0 0-21 0,0 0-38 15,0 0-14-15,0 0-20 0,0 0-17 0,0 0-13 16,0 0-14-16,124 22-5 0,-111-31-9 15,2-5-9-15,0-3-7 0,3-1-4 0,2-3-7 16,-2-2-2-16,2-1-1 0,-5 1-6 16,2-1 4-16,-3-2-4 0,1-2-3 0,-1-1-4 15,-4-2 1-15,1-2-2 0,-1-3-2 0,0-2 9 16,-2-2-12-16,-4-2-1 0,2 2-3 0,-6 1-10 16,0 3 4-16,-1 5-2 0,-7 5 0 15,0 5 1-15,-2 6 3 0,-2 5 2 0,1 6-2 16,-2 4 3-16,-4 4-2 0,-3 7 1 0,1 5 4 15,-1 5 7-15,-1 5-2 0,4 3 0 0,1 4 4 16,0 1-6-16,3 4 6 0,3 3-3 0,1-2 2 16,3 2 0-16,0 0 2 0,6 0 1 15,0-2-2-15,0 0-2 0,7-4-2 0,1-2 0 16,4-2-4-16,1-1-1 0,-1-5-1 0,8-1-3 16,-2-4 1-16,2-4-5 0,0-4 0 0,2-2-1 15,1-4-2-15,3-4 2 0,-4-2 1 0,1 0 3 16,2-7 2-16,-2-2 6 0,-2-2-1 15,2-3 2-15,-2-4 3 0,3-2-2 0,-8 0 2 16,2-3 2-16,-1-2 1 0,-3 2 1 16,-4-2 2-16,-1 1 4 0,1-1-1 0,-6 0 4 15,1 0-3-15,-3 3 2 0,-2 3 4 0,0 4 10 16,-2 4 8-16,-6 5 4 0,-1 1 0 0,0 5-12 16,-2 4-6-16,-1 5-10 0,-1 3-4 0,-5 6 0 15,4 2 2-15,-3 2 3 0,0 3-3 16,4 1 3-16,1-1-5 0,2 4 0 0,0 1 1 0,2 1-3 15,4-2-1-15,0-3 0 0,4-4-6 16,0-2-4-16,8-5-6 0,5-1-20 0,3-4-25 16,5-2-18-16,5-3-29 0,3-4-53 0,8-1-101 15,0-1-192-15,-7-4-323 0,-9 2-524 0</inkml:trace>
  <inkml:trace contextRef="#ctx0" brushRef="#br0" timeOffset="195837.48">12360 12357 956 0,'0'0'101'16,"0"0"15"-16,0 0 23 0,0 0 21 0,0 0-5 15,0 0-29-15,0 0-12 0,0 0-8 0,0 0-7 16,8-128-12-16,1 99-10 0,-2 1-9 15,-1 0-6-15,0 2-4 0,-4 1-4 0,-1 0-9 16,-1-1-9-16,0 0-11 0,-4 3-6 0,-3 1-3 16,-4 1 1-16,0 3-2 0,-3 1 1 15,-2 5-2-15,-4 3-5 0,0 3-2 0,-3 4-7 16,-3 2-2-16,2 2-3 0,-4 7 0 0,1 5 6 16,1 1-2-16,0 1 1 0,3 3-1 0,2 1-4 15,2 2 2-15,1 3 1 0,6-2 1 0,2 1 3 16,1-1-4-16,6 0 2 0,2-1 2 0,1-2-5 15,0 0 5-15,6-3-3 0,2-1 1 16,7-2 2-16,0-5-2 0,4-2 2 0,2-5 2 16,5-2 2-16,-1-6 4 0,8-6 1 0,3-4 4 15,-3-3-2-15,4-3 0 0,-4-3 2 0,-1-1 0 16,-1-2 4-16,-2-1 1 0,-5-2 0 16,-1 0 0-16,-3-3-3 0,-4 0-1 0,1-4-1 15,-2-1-5-15,-2-2-1 0,-3-4-5 0,-2 1-1 16,-2-2 0-16,-4 2-5 0,1 4 4 0,-3 3 0 15,-3 7 2-15,-2 6 5 0,-2 6 0 16,-3 6 4-16,3 5-5 0,-1 7-3 0,-2 1-7 16,-1 11-3-16,-2 6 0 0,0 5 1 0,3 4 4 15,-2 4 1-15,4 0 3 0,3 1 0 16,1 1 1-16,4 4 3 0,0 0 1 0,6-2 0 16,3 3-1-16,3-4-4 0,0 0-2 0,1-1-1 15,4-3 2-15,2-3-1 0,0-1 1 0,1-5-3 16,1-2-4-16,1-5 0 0,0-4-2 0,2-3-3 15,1-2 4-15,-3-5-3 0,5 0 1 0,-5-4 3 16,0-5 0-16,-3-2 1 0,0-6 2 0,-5 1-1 16,4-2 0-16,-6-3 2 0,4 0 2 15,-5-3 1-15,-1 1 1 0,-3 0 1 0,-2-1-1 16,-4 1 0-16,-1-1 3 0,0 3 0 0,-3 4 3 16,-4 2 8-16,-3 6 0 0,1 2 4 15,-1 6-1-15,-2 1-6 0,0 4-2 0,-2 9-1 16,-3 5 1-16,0 3 0 0,5 5-2 0,1 0-1 15,0 0-5-15,4 1-1 0,4 2 1 16,1-2-5-16,3 0 0 0,-1-1 0 16,0 0-6-16,4-4 1 0,5-1-8 0,2-5-13 0,5-2-30 15,5-3-23-15,4-1-13 0,10-6-45 16,6-4-117-16,-6 0-288 0,-12 0-970 0</inkml:trace>
  <inkml:trace contextRef="#ctx0" brushRef="#br0" timeOffset="196913.37">13927 12090 721 0,'0'0'214'0,"0"0"-181"16,0 0 27-16,0 0 34 0,0 0 29 15,0 0 9-15,0 0-4 0,0 0 11 0,0 0 12 16,0 0-3-16,0 0-13 0,0 0-19 0,0 0-26 16,0 0-14-16,140-112-14 0,-114 74-8 15,-1-2-5-15,1-1-6 0,-1 1-2 0,-1 1-6 16,-3 1-8-16,-4 2-2 0,-2 1-5 0,-4 2-3 15,-2 1 2-15,-5 1-8 0,-3 0-2 0,-1 2 2 16,-3 3-8-16,-8 2 7 0,0 3-3 16,-4 7 0-16,1 3 1 0,-3 6-3 0,0 2-2 15,-3 3-4-15,2 8 3 0,-1 6-6 0,1 6 1 16,2 4 1-16,-1 1-2 0,6 3 4 16,0-2 1-16,2 3 2 0,2-1-4 0,4 2 3 15,3 2-1-15,0 0 0 0,3 0 3 0,4 0-2 0,4 0 0 16,5-3-2-16,0-3 1 0,2-2-4 15,6-2 1-15,3-4 1 0,2-1-4 16,1-5 4-16,1-2-5 0,1-3 2 0,1-2 1 16,-1-3-2-16,1-2 3 0,-3 0-1 0,-3-4-2 15,-2-3 1-15,-2-2-1 0,-5-3 0 0,-3-1 3 16,-3-3 0-16,-1 0 2 0,-2 0 2 0,-1-1 1 16,-4-2 1-16,-2 1 0 0,-2 1 1 0,0-2-1 15,-1 2 0-15,-4 1 2 0,-3 0-3 16,1 2 3-16,-2 3 0 0,0 1-1 0,0 3 4 15,0 4 0-15,-1 1-2 0,1 2 0 0,-2 0-4 16,2 2-3-16,-1 6 2 0,0 3-2 0,0 1 1 16,3 3 1-16,-2 2-2 0,3 3 1 15,3 0-2-15,0 1 1 0,1 0-1 0,2-2-1 16,0 0 0-16,3-2-1 0,2 0 2 0,5-3-2 16,-3-2 1-16,2-3-3 0,0-2 0 15,1-4 2-15,-2-1-3 0,1-2 7 0,0 0-2 16,-1-2 4-16,0-4 3 0,1-5-3 0,-1 0 3 15,1-3-2-15,1 0-1 0,0 0 2 0,-1 0-2 16,-1 2 2-16,0 0 1 0,1 1 1 16,-4 3 3-16,2 1 1 0,-2 1-2 0,0 3 2 15,1 0-3-15,-1 2-1 0,0 1 0 0,3-1 2 16,-1 4 0-16,1 3 2 0,-1 2 4 0,2 3-4 16,1 0 5-16,-2 2 0 0,0 1-5 15,0-1 4-15,1 2-9 0,1-1-2 0,2 1-3 16,0-2-5-16,2-2 2 0,2-2-2 0,0-2-2 15,4-2-4-15,1-3-24 0,1-1-31 0,0-1-43 16,3 0-70-16,1-2-115 0,-9-1-233 0,-2 0-917 0</inkml:trace>
  <inkml:trace contextRef="#ctx0" brushRef="#br0" timeOffset="197558.58">15901 11825 307 0,'0'0'190'15,"0"0"-48"-15,0 0 60 0,0 0 55 0,0 0 6 16,0 0-52-16,0 0-53 0,0 0-38 16,0 0-27-16,0 0-11 0,0 0-5 0,0 0 4 15,0 0 10-15,-26 64 0 0,41-78-10 0,2-4-15 16,6-5-18-16,-1-5-15 0,3-4-9 0,0-2-9 16,0 1-4-16,-4-2-4 0,0 2-2 0,-1 2-2 15,-3 0-1-15,-3 0 2 0,-3-1-2 0,-1 0-2 16,-1-2-1-16,-4 3-2 0,-5 0 0 15,0 2-5-15,0 2-1 0,-7 5-4 0,-3 1 1 16,-1 6 5-16,-2 3 0 0,-2 5 2 0,4 7-7 16,-5 0-2-16,2 14-3 0,1 6 3 0,-2 8 7 15,2 7 4-15,1 10 3 0,2 4 5 16,1 7-2-16,5 2 1 0,3 3 2 0,1 4-6 16,0 1 3-16,5 1-1 0,6-1 4 0,-2 2 3 15,2-4 2-15,-1-3 4 0,1-2-2 0,4-5-1 16,-4-1-5-16,1-6-9 0,-3-4-7 15,1-6-10-15,-1-6-17 0,2-3-27 0,-3-4-38 16,-1-5-61-16,0-4-63 0,-4-3-89 0,-2-4-112 16,-1-4 10-16,0-2-438 0</inkml:trace>
  <inkml:trace contextRef="#ctx0" brushRef="#br0" timeOffset="198080.57">15759 12129 1353 0,'0'0'46'0,"0"0"21"16,0 0 31-16,0 0 38 0,0 0 11 0,0 0-17 16,0 0-19-16,0 0-12 0,133-114-6 0,-100 96-15 15,5-3-10-15,0 1-4 0,0-2-10 0,3 0-2 16,0-2-10-16,1 2-7 0,-1-1-9 16,0 1-11-16,-5 1-4 0,-1 0-8 0,-5 2-1 15,-4 4 1-15,-5 3-1 0,-2 4-1 16,-7 2 1-16,-3 4 0 0,-4 2 2 0,-4 0 5 15,1 1 4-15,-2 6 4 0,0 1 1 0,-3 6 0 16,-2 3-5-16,-3 2-2 0,1 3-1 0,1 0-2 16,-1 1 2-16,5-1 0 0,0 1 5 15,0 0-5-15,2-1 4 0,0-1-1 0,4-1-4 16,4-1 4-16,-1-4-9 0,4-2-2 0,2-4-2 16,1-3-4-16,4-2 1 0,1-4 3 0,-2 0-1 15,3-8-1-15,0-2 6 0,-2-4-2 0,4 0 1 16,-4-4 1-16,0 0-2 0,2-1 0 0,-4-2 2 15,0-1 0-15,-1-1-2 0,-1 0 1 0,-3 0-1 16,0-4 0-16,-3 3 1 0,-2-1-1 16,-1-1 2-16,-3 2 0 0,-2 2 3 0,0 5 4 15,-1 3 1-15,-4 5 6 0,-1 3 4 0,-2 3 2 16,-2 3-1-16,-1 0-2 0,-1 6-11 16,1 6-4-16,-5 5 2 0,2 4-5 0,0 4 8 15,1 0-1-15,5 3-3 0,3-2-2 0,1 3 0 16,1-1-2-16,3-1-2 0,0 0 4 0,2 0-3 15,2-4 1-15,2-2-1 0,1-4-3 16,5-3-1-16,3-3-6 0,-2-2 1 0,4-3-11 16,-3-2-5-16,1-4-14 0,0 0-21 0,-1-5-20 15,-1-4-35-15,0-1-50 0,1 1-85 16,-2-3-173-16,-3 3-195 0,-4 2-807 0</inkml:trace>
  <inkml:trace contextRef="#ctx0" brushRef="#br0" timeOffset="198240.8">16426 11421 2708 0,'0'0'-44'0,"0"0"31"0,0 0-5 16,0 0-9-16,0 0-26 0,0 0-50 15,0 0-107-15,0 0-220 0,0 0-952 0</inkml:trace>
  <inkml:trace contextRef="#ctx0" brushRef="#br0" timeOffset="199280.31">17173 11664 972 0,'0'0'312'16,"0"0"-365"-16,0 0 62 0,-120 49 91 0,94-32 11 16,0 1-28-16,7 3 2 0,-1 0 16 0,4 2 9 15,1 3-15-15,6-3-21 0,-1 1-7 0,8 0 1 16,-2-1-1-16,4-1 5 0,0-3-13 0,5-2-16 16,4-1-10-16,2-3-13 0,4 0-1 15,1-3-5-15,6-3-1 0,2-2 3 0,2-3-7 16,5-2-2-16,4 0-3 0,0-2-9 0,4-6 4 15,-2-2-3-15,-1 1 3 0,5-3 2 0,-3 1-2 16,-4 0 0-16,4-3 0 16,-6 0-1-16,-2-1 4 0,0 0 1 0,-7 0-1 0,-2 1 3 15,-4 1-2-15,-2 1 5 0,-5 2 4 0,-4 0 12 16,-6 0 14-16,0 2 10 0,0 1 11 16,-8 0-6-16,-3 2-3 0,-2 1-10 0,-5 2-13 15,-3 2-8-15,-3 0-9 0,-6 4-4 0,-1 6-3 16,-5 0 0-16,3 4 2 0,-1 0 1 0,5 0 1 15,1 0-2-15,3 2-5 0,4 1 1 0,5 0 0 16,1 0 1-16,3 0 0 0,5 1-2 0,2-3 0 16,4 1-3-16,2-2-2 0,6-2-1 15,4-4-6-15,6-1 4 0,1-4 1 0,8-3 1 16,1 0 4-16,1-5-3 0,3-5 1 16,2-4-3-16,-1-1-3 0,-3-3 1 0,-3 1 0 0,-1 0 4 15,-5-1 1-15,-5 3 4 0,-4 1 0 16,-1 3 1-16,-2 2 2 0,-5 3 0 0,1 3 1 15,-2 0-1-15,-1 2 1 0,-1 1-4 16,0 0-2-16,0 0-3 0,0 5 1 0,1 1 0 16,0 2 4-16,1 2 1 0,0 2-3 15,2 0 3-15,0 1-4 0,2-3 1 0,-3 2 2 0,4-3-3 16,-3 1 2-16,5-4-1 0,-1 1 2 0,-1-2 0 16,3-3 1-16,2-1-1 0,0-1 1 15,1-2-1-15,3-6 2 0,-2-1 0 0,3-2 0 16,-3-1 1-16,3-2-4 0,-3-1 2 0,2 1 2 15,-4-1 1-15,0 0-1 0,-2 0 0 16,1-1 4-16,-1-1-1 0,0 0 3 0,1-1-1 0,1 1-6 16,0 0 2-16,0 1-2 0,-2 1-1 15,0 3 0-15,-1 4-2 0,-4 2-1 0,2 3 2 16,-4 3 0-16,2 0-3 0,-3 0 2 16,0 6 0-16,-1 0 3 0,1 4 1 0,-2 0 0 15,0 4 0-15,0 0-3 0,0 1 0 0,-3 1 0 0,1-2-1 16,2 2-2-16,0-1 2 0,0 1-3 15,0 0 3-15,0 0 4 0,2 1 0 16,1 1 7-16,4 0-1 0,2-1-1 0,2-3-2 16,0-2-3-16,3-2-3 0,3-2-1 0,1-3 2 15,6-4-3-15,2-1 2 0,-1 0 2 0,4-7 1 16,0-3-2-16,-1-1 3 0,-4-3-1 0,5-2-3 16,-6 0 6-16,0-1-4 0,-2-2 2 15,-6 1 2-15,3-1 0 0,-7 0 5 0,-2-1 0 16,-4 0 5-16,2-2-4 0,-5-3-1 0,-2 2-2 15,0-3-5-15,0 3 0 0,-6 0 1 0,-1 3 3 16,-1 6 2-16,-2 2 7 0,0 4-3 16,1 5 1-16,-1 3-2 0,1 0-6 0,-2 7-2 15,0 4-4-15,0 5 0 0,0 2-1 0,2 5 1 16,-2-1 1-16,3 4-1 0,5 1 0 0,1 2-1 16,1 1-3-16,-1 1-2 0,2 1 2 0,0 0-5 15,4-4-2-15,5 1-8 0,2-5-12 0,3-3-2 16,7-5-14-16,5-3-21 0,4-4-31 15,2-3-41-15,0-4-72 0,5-2-154 16,-12 0-248-16,-7 0-829 0</inkml:trace>
  <inkml:trace contextRef="#ctx0" brushRef="#br0" timeOffset="201739.41">19299 11871 1336 0,'0'0'238'0,"0"0"-148"15,0 0 35-15,0 0 45 0,0 0 7 16,0 0-50-16,0 0-42 0,0 0-21 0,0 0-13 16,-10-123-5-16,7 110-7 0,-5-1-7 15,0 1-5-15,-1 2-4 0,1-1-8 0,-5 3-5 0,2 1 0 16,-2 1-6-16,-3 1-4 0,1 3-3 15,-3 3-9-15,-2 0-6 0,-1 2-1 0,1 9-1 16,-1 3 3-16,0 4 4 0,0 4 2 0,2 2 4 16,5 1-2-16,-1 3 1 0,5-2-4 15,6 3-5-15,-2-4 0 0,6-2-4 0,0-1 5 16,7-2 2-16,1-3 0 0,2-3 2 0,3-4-3 16,1-3 3-16,4-3 6 0,3-4 7 0,-2-4 9 15,2-6 5-15,-1-5 3 0,6-3 2 16,-3-6 5-16,-1 0 9 0,-2-1 11 0,-1-2 7 15,0 0 3-15,-6-2-6 0,-2 1-4 0,-1-2-9 16,-1 2-5-16,-3-3-6 0,-2 1-9 16,-3-1-1-16,0-2-7 0,-1-2-3 0,0 0-1 15,0 1-2-15,0-1 0 0,-1 5-2 0,-1 5 4 16,0 5-2-16,-3 5 5 0,4 6 2 0,-1 4-4 16,1 4-1-16,-1 1-15 0,-1 7-6 0,2 9 2 15,-1 6 4-15,-1 7 10 0,-3 6 2 0,4 6-1 16,0 0 1-16,2 1-3 0,0 0-1 15,3-2-2-15,6-1-4 0,0-1 0 0,1-1-1 16,3-5-5-16,0-2 3 0,5-3-7 0,2-5 1 16,1-4 3-16,8-5 0 0,-1-4 9 0,2-4-2 15,2-4 3-15,-2-1-2 0,-1-3-7 16,-4-5-1-16,-3-4-3 0,0 1 3 0,-5-3 8 16,-2-2 3-16,-3-1 4 0,0-2 2 0,-5-1-2 15,-3 1 3-15,0-4-1 0,-4 2 2 16,0 1 0-16,0 0-2 0,-5 0 5 0,-4 3-2 15,0 2 5-15,-5 1 1 0,2 4 3 0,-3 2 2 16,4 2-3-16,-1 4 0 0,0 2-5 0,1 0-1 16,-4 7-2-16,4 3-3 0,1 3 1 15,-1 2-2-15,3 2-1 0,4-1-2 0,-1 1-1 16,5 0 0-16,0-2-2 0,0 0 0 0,7 1 1 16,-1-4-4-16,-1-1 3 0,5-1-1 0,-1-2 0 15,1-2 5-15,2-2-1 0,-2 1 2 0,0-3 3 16,0 1-4-16,-1-1 2 0,-1-1-1 0,-3-1 0 15,2 1 2-15,-3-1-2 0,2 0-2 16,-4 1-3-16,4-1 2 0,-2 0-3 0,3 0 0 16,2 0 0-16,-4 0-5 0,4 0 0 0,1 0-5 15,0 0-4-15,0 0-4 0,0 2-2 16,0 1-1-16,-1 2 4 0,1 0 4 0,-1 2 6 16,-3 0 4-16,2 1 0 0,1 0 4 0,-1-1 1 15,-3 0 4-15,3-1 1 0,-2-1 0 0,-2-1 1 16,3-3 3-16,-3 0 7 0,3-1 4 15,1 0 8-15,-2-3 4 0,5-4 3 0,-1-3 1 16,4-2-2-16,-2-4-6 0,0-1-5 0,1-2-1 16,5-3 3-16,-2 1 5 0,-1-5 4 15,3 1-2-15,0 0-5 0,-2-3-9 0,1 0-6 16,-4 0-6-16,3-1 0 0,-4-5-3 0,-1-1-3 16,0-4-2-16,-4-1-6 0,-5 0-5 0,-2 1-4 15,0 3 1-15,-9 2 1 0,-3 4 7 0,0 4 6 16,-4 6 3-16,5 3 4 0,-1 7 1 0,0 7-2 15,2 3-2-15,-5 3-2 0,5 11-3 16,2 4 2-16,0 8 3 0,0 2 2 0,6 8 3 16,2 0 0-16,1 2 3 0,9 2-2 0,1 1 5 15,0 1-2-15,9-1-4 0,-4-1 2 0,0-4-7 16,2-2 4-16,0-1-2 0,3-4 2 16,1-3-2-16,0-3-4 0,1-3 2 0,4-5-1 15,-4-2 2-15,1-3 1 0,-5-3-3 0,-2-3 0 16,-4-3 0-16,-6-1 3 0,-1 0 5 15,-4-5 6-15,-2-2-3 0,-7-2 0 0,-3-3-5 16,-1 1-3-16,-6-3 1 0,-2 2-3 0,-2-2 2 16,-3 0-4-16,-2-1 1 0,0 0 1 0,2 1-4 15,-1-1 1-15,3 2-3 0,3 3 1 16,4 2 0-16,3 1 6 0,3 1-1 0,3 2 1 16,3 1-6-16,3 1-17 0,0 1 1 0,4 0-1 15,5 0 8-15,8-2 11 0,-1 1 2 16,6 1-3-16,3-2-3 0,-2 2-3 0,0 0-2 15,2 0 3-15,-2-1 1 0,4 0 10 0,-2 0 2 0,4-3 1 16,2 1 3-16,-1-1-3 0,1 0 2 16,-1 1 0-16,-1 1 1 0,-5 2-2 0,-1 0 2 15,-7 1-1-15,-1 0-2 0,-7 0 5 0,-1 2 0 16,-4 3 7-16,-3-1 7 0,-2 3 3 0,-7 1-5 16,-2 3-6-16,0 0-1 0,-3 1-7 15,-3 1 7-15,3 1-1 0,-3 1-3 0,0 1 1 16,3 3-5-16,-2-2-1 0,4 1-3 0,1 1 1 15,5-1-3-15,0 1 1 0,5-2 1 16,1-3-3-16,0-2-5 0,7 0-3 0,3-4 0 16,2-1-5-16,1-5 8 0,2-2 1 0,1 0-2 15,2-7 5-15,-2-3-1 0,1-4 1 16,-2-2 1-16,-1-1 2 0,-3-3-4 0,3 1 4 16,-4-1 2-16,-3 0 1 0,0 2 3 0,-3-2-2 15,-1 3 3-15,0 2 0 0,-2 3 5 0,-1 2 10 16,0 3 3-16,0 4 7 0,0 2-4 0,0 1-10 15,0 1-6-15,0 7 0 0,0 2-6 16,0 4 4-16,1 3 1 0,0 2-7 0,0 3 5 0,2-1-2 16,0 2-2-16,0-2 0 0,0 2-2 15,2-2 0-15,-1-3-8 0,3 0-1 0,0-3-10 16,-1-3-19-16,4 1-28 0,0-4-30 16,0-3-20-16,5-4-27 0,-2-2-84 0,3-2-216 15,-4-5-148-15,-2 1-680 0</inkml:trace>
  <inkml:trace contextRef="#ctx0" brushRef="#br0" timeOffset="201907.54">20506 11281 2643 0,'0'0'21'0,"0"0"-3"0,0 0 10 15,0 0 14-15,0 0 0 0,0 0-9 0,-23 117-8 16,38-93-6-16,6-3-2 0,8 0-16 0,4-2-19 15,7-4-57-15,8-2-89 0,4-1-47 0,7-3-60 16,-13-3-240-16,-15-2-878 0</inkml:trace>
  <inkml:trace contextRef="#ctx0" brushRef="#br0" timeOffset="202597.27">21675 11648 2108 0,'0'0'-18'0,"0"0"60"0,0 0 45 16,0 0 5-16,0 0-32 0,0 0-33 0,0 0-4 16,0 0-7-16,0 0-5 0,0 0-1 15,0 0 0-15,0 0 2 0,0 0 3 0,0 0 2 16,-110-33-1-16,96 41 3 0,-3 2-1 0,-1 4 3 15,-1 4 1-15,1-1-5 0,-3 2-3 16,2 1-5-16,2 2-1 0,0 0 0 0,4 0 3 0,1 1-1 16,3-1-4-16,5-2 1 0,1-3-6 15,3-1-1-15,1-4 0 0,6-1-4 0,5-1 3 16,1-5-1-16,3-2 5 0,3-3-1 0,2 0 4 16,5-8-1-16,1-4 1 0,-1-3 1 15,0-2-1-15,3-3 0 0,-3-2-1 0,-1-2-4 0,0-1 6 16,-6-1 6-16,2-2 0 0,-3-2 5 15,-3-2-3-15,-4-3-4 0,0-1-1 16,-1-5-5-16,-4 0 1 0,-3-3-3 0,0 3-3 16,-3 0 4-16,0 7-2 0,-7 5 7 0,-1 4 2 15,0 7 2-15,1 7 7 0,0 5-1 16,0 5-2-16,0 2-8 0,-3 10-7 0,-2 7-2 0,1 6 0 16,-1 6 4-16,4 4 0 0,2 3-2 15,4 4 0-15,2 2-1 0,0 0 0 0,1 1 2 16,5-3-1-16,1-1 1 0,1-1-3 0,1-5-1 15,2-2 1-15,4-4-4 0,0-5 2 0,3-5 0 16,1-3-2-16,4-3 2 0,2-5-3 16,1-3-1-16,0-4-3 0,1 0 4 0,-3-8-3 15,-2-3 2-15,1-5 1 0,-6 0 0 0,0-5 1 16,-3-1 0-16,0-2 4 0,0-2 0 0,-4 1 3 16,-3-2-1-16,-2 0 1 0,-2 3 0 0,-3 2 1 15,0 5 1-15,-4 3 1 0,-1 4 3 16,0 5 2-16,-2 4-1 0,-1 1-2 0,1 1-4 15,-3 7-3-15,0 5 2 0,0 3-3 0,0 2-2 16,0 2 2-16,2 1-7 0,1 1 0 16,1 2-4-16,-4-1-12 0,3 2-8 0,-1 2-16 15,1-4-24-15,2 2-31 0,2-3-52 0,3-1-46 16,3-3-9-16,10-4-7 0,6-3-47 0,4-2-125 16,-3-4-25-16,-6-2-411 0</inkml:trace>
  <inkml:trace contextRef="#ctx0" brushRef="#br0" timeOffset="203277.41">22461 11867 1292 0,'0'0'44'0,"0"0"30"0,0 0 60 16,0 0 48-16,0 0-2 0,0 0-41 15,0 0-18-15,0 0-22 0,132-45-14 0,-106 24-7 16,-1-1-7-16,-2-3-4 0,-1-1-1 0,-2-2-3 16,-4 0-7-16,0 1-3 0,-2-4-14 15,-3 0-12-15,-2-4-5 0,-2-2-9 0,-2-1-5 0,0-2-3 16,-1 1-1-16,-3 0-3 0,2 5 1 15,-2 3 2-15,-1 6 1 0,0 7 6 0,0 5 2 16,-3 6 1-16,1 5-4 0,-4 2-7 0,0 2-9 16,-2 11-3-16,-1 5 2 0,-3 10 2 15,2 3 4-15,-2 3 0 0,1 5 0 0,3 1-3 16,3 1 6-16,1 2-1 0,-1-1-1 0,5-1 2 16,0-2-3-16,0-3 1 0,0-1 0 0,0-2 6 15,5-1-6-15,1-4 2 0,2-1-1 0,1-4-8 16,2-2 6-16,0-5-3 0,-1-2-2 15,5-1 1-15,0-4-2 0,0-3 1 0,-2-1-3 16,5-5 3-16,0 0 0 0,1-2 1 16,2-8 5-16,-1-2 1 0,3-2-2 0,-2-2 1 15,-1-2 1-15,0-1-2 0,-2-3-1 0,-4 1 0 16,1 1-4-16,-4-2 5 0,-2 0 0 0,1-1 3 16,-5 1-1-16,-5 1 3 0,0 1-2 0,0 0-1 15,-1 5 3-15,-7 3 5 0,1 3 1 0,-3 4 2 16,0 3 1-16,-3 2-10 0,1 4 4 15,-2 6-6-15,-1 4-3 0,0 3 2 0,3 4 0 16,0 1 3-16,1 2-1 0,5 0 3 0,0 4-5 16,3-1-2-16,1 0 3 0,1 1-2 0,1-4 2 15,0-3 0-15,6-2-1 0,4-4 0 16,3 0-3-16,4-5-2 0,3 0 0 0,1-4-3 16,9-3-1-16,2-2 1 0,7-1-10 0,-1-1-8 15,4-7-14-15,0-1-22 0,-1-4-24 0,-1 0-38 16,2 0-45-16,-5-1-64 0,-2-1-130 15,-10 4-179-15,-11 3-724 0</inkml:trace>
  <inkml:trace contextRef="#ctx0" brushRef="#br0" timeOffset="203488.27">22493 11564 2345 0,'0'0'200'16,"0"0"-225"-16,0 0 28 0,0 0 36 0,0 0 25 15,0 0-19-15,147-52-25 0,-96 43-9 16,4 0-3-16,2 1-2 0,2 1-8 0,-1 1-9 16,0 4-37-16,-1 2-53 0,-1 0-105 0,-1 2-158 15,-17 3-221-15,-10 0-814 0</inkml:trace>
  <inkml:trace contextRef="#ctx0" brushRef="#br0" timeOffset="204113.5">23396 11968 1329 0,'0'0'-19'0,"0"0"30"16,0 0 69-16,0 0 18 0,0 0-30 16,0 0-22-16,14-123 7 0,0 103 1 0,-1 1 2 15,5 3-7-15,2 1-8 0,-3 2-4 0,3 2-5 16,-2 4 3-16,5 2 0 0,-3 4 1 16,0 1-2-16,0 1-11 0,-2 6-7 0,-1 2-10 15,-4 3-8-15,0 0-6 0,-4 1-1 0,-1 0 0 16,-3 2-2-16,-3-1 1 0,-2-1 0 15,0 2-1-15,-7-2 5 0,-1 0 2 0,-3-1 0 16,-1 1 5-16,0 0 0 0,-5-2-1 0,4 1 3 16,-1-3-2-16,0-1 4 0,4-2 3 0,2-3 0 15,0 0 5-15,3-2-3 0,4-1-7 16,1 0-12-16,0 0-6 0,2-6-1 0,8-2 9 16,-1-3 10-16,2-3 3 0,4-1-1 0,-1 0 2 15,5-2 4-15,-4-3 5 0,2-2 4 0,2-1-1 16,0-4-3-16,2-1-2 0,-1-5-3 15,2 0-3-15,0-3 5 0,2 1 8 0,-1-1 6 0,-1-1 6 16,-1 2-1-16,-2 0-8 0,-3 2-6 16,-2 3-4-16,-2 1-2 0,-1 5 0 0,-2 3-1 15,0 5 0-15,-6 1 0 0,1 6 6 0,-2 3 8 16,-2 3 8-16,0 3-2 0,0 0-11 0,-3 2-10 16,-2 7-9-16,-5 6-3 0,0 3 8 15,0 6 2-15,-1 3 6 0,1 6 8 0,1 1 0 16,1 5 6-16,-1 0-3 0,0 3-3 15,2 0 2-15,-2 0-5 0,3 2-1 0,2-4-1 16,-1 0-5-16,1-4 2 0,3-1-1 0,1-4-2 16,0-3-3-16,1-5-6 0,7-2-6 0,1-5-7 15,4-5-10-15,-2-2-8 0,6-6-13 16,-3-3-11-16,5 0-17 0,-2-7-29 0,-1-2-30 16,1-4-39-16,-5-2-48 0,-2-1-60 0,0-1-96 15,-3-1-66-15,-5 4-194 0,-1 6 355 0</inkml:trace>
  <inkml:trace contextRef="#ctx0" brushRef="#br0" timeOffset="204322.39">23699 11521 1839 0,'0'0'147'0,"0"0"18"0,0 0-1 0,0 0-22 16,0 0-52-16,0 0-27 0,0 0 1 15,0 0 5-15,0 0-12 0,0 0-11 0,0 0-15 16,124-5-2-16,-86 5-2 0,3-4-6 0,1 1 0 15,-1-2-7-15,0-1-5 0,4 2-5 0,-5 0-2 16,1 0-9-16,-4 1-13 0,-3 2-30 16,-6-1-46-16,-1 2-70 0,-7 0-106 0,-7 2-239 15,-4 0-832-15</inkml:trace>
  <inkml:trace contextRef="#ctx0" brushRef="#br0" timeOffset="206791.4">2419 13822 1805 0,'0'0'1'0,"0"0"57"0,0 0 53 15,0 0 22-15,0 0-17 0,0 0-35 0,0 0-8 16,0 0-5-16,0 0-6 0,2-126-14 15,5 101-13-15,-3-3-5 0,5 0-10 0,0-3-3 16,1-1-3-16,1 1-3 0,-2 0-2 0,0 0-3 16,-3 1 1-16,1 1-6 0,-1 0 0 0,-3 2 1 15,-3 2-2-15,0 2 3 0,0 2 0 16,-1 3-2-16,-5 2 1 0,0 4-1 0,-2 2 3 16,0 5 2-16,-2 4-6 0,-1 1-8 0,0 4-11 15,-2 9-4-15,0 4 1 0,-2 7 7 0,-3 3 7 16,3 3 3-16,0 3 4 0,3 2-2 0,2 1 5 15,3-1 1-15,3-1-4 0,3 1 5 16,2-2-5-16,0 0-1 0,7-1 1 0,4-1-7 16,5-1 3-16,-1-1 4 0,3-3 0 0,6-1 1 15,1-6-8-15,2-3-7 0,3-4-2 0,0-4-3 16,3-4 4-16,1-4-2 0,-2 0-2 16,5-3 9-16,-6-5-1 0,3-4 7 0,-4-2 3 15,-4 0-4-15,0-4 7 0,-5 1 2 0,-3-2 4 16,-6 4 7-16,-2-1 0 0,-3 2 4 0,-2 4 10 15,-6 2 8-15,0 0 7 0,-3 1 1 16,-1 0-4-16,-6 3-6 0,2-1-9 16,-2 3-5-16,-3 1-8 0,3 1-7 0,-2 0-5 0,-4 2-3 15,4 5 2-15,-2 1 2 0,-1 2 1 16,3 3 2-16,0 1-3 0,1 1 1 0,-3 2-2 16,6 0-1-16,1 0-1 0,-2 1-2 0,6-1-1 15,-3-2-2-15,6-1-1 0,0-3-6 0,0-1-4 16,0-3-7-16,1-2-8 0,5-2 0 15,-3-1-1-15,5-2 6 0,-3 0 10 0,2-3 10 0,1-2 9 16,-1-3 7-16,-1 0 2 0,2-1 2 0,-2-1-2 16,-1 1 0-16,3 0-1 0,-3 0-4 15,3-2 0-15,-1 2-3 0,3 0 1 0,0 0 0 16,2-1-1-16,0 3 1 0,4 1-4 0,-1 1 2 16,2 2-2-16,-3 2-2 0,4 1 2 15,-2 0-4-15,-1 1-1 0,-1 5 1 0,3 0-3 16,-2 2-5-16,0 1-5 0,-1 1-16 0,2 0-19 15,0 2-31-15,0 0-59 0,3 0-133 16,-8-3-252-16,0-3-856 0</inkml:trace>
  <inkml:trace contextRef="#ctx0" brushRef="#br0" timeOffset="207677.3">3780 13542 2471 0,'0'0'-28'0,"0"0"45"0,0 0 44 0,0 0 15 15,0 0-30-15,0 0-29 0,0 0-7 16,0 0-7-16,0 0-5 0,0 0-3 0,0 0-1 15,0 0 6-15,0 0 1 0,0 0 0 16,-70 116 0-16,71-95 0 0,6-2-1 0,1 0 0 16,3-2 0-16,1-2-2 0,0-1-3 0,5-2 1 15,-2-4-1-15,3-2-1 0,3-1 2 0,-1-4-3 16,0-1-1-16,3-2-1 0,2-7-2 16,-2-3 0-16,-1-3 0 0,4-3 1 0,-4 0 3 15,-3-3 1-15,-3 1 6 0,0 1 1 0,-4-1 3 16,-2 1 2-16,-1 1 3 0,-2 2 1 0,-3 1 3 15,-2 1 0-15,-1 2-2 0,-1 0 5 16,0 3-2-16,0 1 1 0,-3 2-1 0,-6 1-2 16,7 2-3-16,-5 1-7 0,2 2-7 0,-2 0-8 0,-3 3-8 15,2 4-4-15,2 3 1 0,-2 4 3 16,-1 2 9-16,1 1 2 0,4 3-1 0,-2 1 4 16,4-1-4-16,2 2 3 0,0 0 0 0,2 1 1 15,6-1-3-15,1 0 2 0,2-4 0 16,0-1-4-16,3-5-1 0,1-3-8 15,3-3-1-15,-2-2 2 0,3-4 6 0,0-2 4 16,2-7 5-16,-1-2 0 0,-1-5 0 0,2-3 8 16,-1-2 1-16,-4-4 7 0,1 1 6 0,1-2 1 15,-2 0 8-15,-2-1 2 0,-3-1 4 0,0 1 3 16,-2-1-3-16,-2-2-1 0,-2-1-4 0,1-3-7 16,-4 0-7-16,0-3-5 0,-3-1-7 15,1 0 0-15,0 3-1 0,0 6 1 0,-3 7 4 16,-4 5 5-16,2 7 4 0,-1 4 2 0,-2 4-1 15,3 2-12-15,-3 2-11 0,-2 7-9 0,-1 7-6 16,-3 6 2-16,1 3 5 0,1 7 5 0,1 1-1 16,1 2 3-16,2 2 1 0,5-2-2 15,2 3 2-15,1-3-1 0,0 0 3 0,3 0 4 16,5-3 6-16,2-1-4 0,2-4-4 0,4-4-5 16,1-6-17-16,6-3-4 0,0-4-1 0,0-4 1 15,4-2 12-15,-2-3 6 0,4-1 3 0,-4-6 1 16,0-3 1-16,0-4 2 0,-1 0 1 15,-4-3 0-15,-5 0 4 0,1-1 0 16,-5-1 4-16,-2-1 3 0,-5 1 1 0,1 1 4 16,-2-2-1-16,-2 2-2 0,-1 1 2 0,0-2-3 15,-1 3 2-15,-3 1 1 0,-2 3 6 0,-2 1 3 16,4 4 6-16,-4 5 6 0,0 1-8 0,2 1-6 16,-2 6-7-16,-2 6-7 0,1 1 0 0,-1 5 0 15,2 3-2-15,1 1-2 0,2 1-4 16,2 1-2-16,0 0-3 0,3 1-8 0,0-2-14 15,2 1-31-15,2-3-47 0,7 0-71 0,0-2-77 16,-1-5-189-16,-2-7-809 0</inkml:trace>
  <inkml:trace contextRef="#ctx0" brushRef="#br0" timeOffset="208054.7">5402 13179 2428 0,'0'0'-29'0,"0"0"16"0,0 0 31 15,0 0 32-15,0 0-3 0,0 0-22 16,0 0-5-16,0 0 4 0,-30 126 2 0,26-102-1 15,2 0-4-15,-1 0-4 0,-1 1 1 0,0 0-4 16,2 1 2-16,-2-3-2 0,1-1-2 0,-1-1 3 16,-1-3 1-16,3-1-1 0,-1-3 1 15,3-2 0-15,0-2-3 0,0-2-2 0,0-2-3 16,0-1-5-16,4 0-1 0,2-4-2 0,-2 2 1 16,5-2 0-16,3-1 1 0,1 0 3 15,3-1 1-15,2-5-1 0,3-1-2 16,0-2-6-16,2 0-7 0,4-1-9 0,-4 0-12 0,4 0-19 15,-5-1-26-15,0-1-37 0,1 1-37 0,-4 1-58 16,-1 1-90-16,0 1-123 0,-7 2-65 16,-4 4-520-16</inkml:trace>
  <inkml:trace contextRef="#ctx0" brushRef="#br0" timeOffset="208222.93">5653 13453 1401 0,'0'0'647'0,"0"0"-468"0,0 0 16 15,0 0 14-15,0 0-54 0,0 0-64 0,0 0-31 16,0 0-17-16,0 0-16 0,0 0-5 0,0 0 4 16,0 0-2-16,0 0-3 0,0 0-10 15,-20 91-3-15,17-70-8 0,2 1-5 0,-2 1-8 16,0 1-30-16,0 3-41 0,3-1-61 0,0 1-87 16,0-2-174-16,0-7-320 0,1-5-736 0</inkml:trace>
  <inkml:trace contextRef="#ctx0" brushRef="#br0" timeOffset="210463.36">6404 13535 2272 0,'0'0'-34'0,"0"0"53"15,0 0 30-15,2 123 22 0,5-84 2 0,2 0-25 16,0 3-7-16,1-1-7 0,0 2-2 15,-1-2-3-15,1 1-9 0,-3-1-3 0,-1 2-1 16,-2-4-1-16,1-2-1 0,-2-3 4 0,-3-3-5 16,0-3 1-16,0-6 2 0,0-6-4 0,0-5 8 15,0-4 4-15,0-3 4 0,-3-4 2 16,0 0-5-16,-3-7-9 0,-1-7-10 0,-3-5-9 16,-1-8 1-16,-1-4-1 0,1-6 0 0,0-4 5 15,2-4-5-15,-1-8-5 0,4-2-4 0,2-4-11 16,1-4-7-16,3 2-1 0,0 2-1 0,0 5 6 15,7 8 5-15,3 8 5 0,4 8-1 16,1 7 4-16,3 7-1 0,1 3-3 0,1 8-3 16,1 5-1-16,-1 3-5 0,0 8-2 0,0 6 4 15,-4 2 3-15,-1 4 9 0,-4 1 8 0,-4 1 5 16,0 2 3-16,-3 1 1 0,-4-1 5 16,0-2 2-16,0-1 7 0,-4-3 6 0,-1-3 3 15,3-6 5-15,-1-2 3 0,2-6-6 0,1-1-1 16,0-3-2-16,0 0-5 0,0-6 1 0,3-5-6 15,4-5-9-15,1-7-5 0,2-2-3 16,3-4-5-16,1-3-1 0,-1 1 2 0,2 0-5 16,0-1 2-16,-2-1 1 0,-2 1-2 15,3 2-1-15,-3 5 0 0,0 3 1 0,-1 4-3 16,-2 7 2-16,-2 6 1 0,-1 2-6 0,-3 3-1 16,1 0 4-16,-2 6 3 0,1 4 7 0,0 5 10 15,-2 4-5-15,0 2 0 0,1-1 3 0,-1 1-7 16,1 0 3-16,1-3 1 0,1-2-5 0,2-3 1 15,0-3-1-15,3-2 0 0,0-2 0 0,1-3-1 16,2-2 1-16,0-1-3 0,2 0 0 16,3-4 3-16,-1-4-3 0,5-5 1 0,0-1 2 15,1-2-6-15,1-3 0 0,-3 1-1 0,0 1-3 16,-2 1 1-16,-3 1 5 0,-1 0 4 16,-1 2 0-16,-2 3 3 0,-5 1-2 0,5 2-2 15,-7 2 2-15,1 3 0 0,-1 1-2 16,-3 1 0-16,1 0-1 0,0 0-3 0,1 0 2 15,-1 3 1-15,1 2 1 0,-1 2 3 0,1 1-1 16,-1 2 4-16,4 3-1 0,-3 1 2 0,1 0-3 16,-2 3-1-16,3-1 0 0,-1 0-1 0,1-1 0 15,3 0 1-15,0-2-1 0,0-1-1 16,2 0 5-16,2-3 3 0,1-1 2 0,0-2 6 16,3-4-4-16,0-1 1 0,0-1 0 0,-3 0 1 15,4-4 0-15,-4-5-1 0,2 0-1 0,-2-2 0 16,-2-2 2-16,-3-1 1 0,1 0 3 0,-3-1-1 15,-2-3 4-15,-1 1 1 0,-1-1-2 0,-2 0-1 16,1 1-6-16,0 0-3 0,-5-2-2 16,0 0 1-16,-6-1-5 0,1-2-2 0,-2 2-1 15,-4-1-6-15,2 3 1 0,-3 0-4 0,1 4-5 16,0 3-8-16,-3 4 0 0,2 4 1 0,0 3 3 16,1 0 10-16,3 4-2 0,-1 6 3 15,2 3 1-15,3 3-1 0,1 2 2 16,2 0-3-16,5 3 3 0,1-2-3 0,0 1 3 15,2-3-1-15,6-2-4 0,2-3 1 0,3-1-4 16,1-3-3-16,3-3 3 0,3-3 0 0,2-2 4 16,0-1 1-16,3-7 8 0,-1-4 0 0,2-3 5 15,2-2 0-15,-3-3-1 0,3-1 1 0,-5-1 0 16,-1 0 2-16,0-1 2 0,-2 1 1 16,-4-1 0-16,0 0 3 0,-3-2-4 0,-2 2 2 15,-4-2-5-15,-2 0-3 0,-2-2 1 0,-4-1-4 16,1-3 2-16,-2 0-2 0,-4-1 0 15,-3 5-2-15,-1 1-1 0,-2 5 1 0,0 5-2 16,2 5 6-16,2 5 0 0,-1 5-1 0,2 1-2 16,1 8-7-16,-1 8-1 0,1 5 1 0,4 5 5 15,-1 4 3-15,6 6 2 0,-2 1 1 0,6 3-1 16,2-1 0-16,1 0 0 0,4 1 0 0,-2 2-4 16,4-4 4-16,-1 0 1 0,1-1 2 15,0-2 5-15,0-5-2 0,1-4 2 0,1-3-2 16,-1-3-2-16,0-5-1 0,-2-3-5 15,0-2 0-15,-3-3-1 0,-1-3 2 0,-6-1-1 0,-3-3 6 16,-1 0 9-16,-1 0-4 0,-2-1 2 16,-4-6-7-16,-8-2-8 0,3 0-3 0,-5-1 0 15,-3-2-6-15,-2 0 0 0,-2-2-4 0,-2-1 3 16,2 1 4-16,2-1 2 0,1 3 6 16,1-1-3-16,4 2-1 0,1 1 0 0,6 1-3 15,0 1-1-15,3 1-3 0,4-1-4 0,1 1-4 16,1 0-3-16,8 0 0 0,1 0 2 0,2 1 2 15,4 0-1-15,0 0-1 0,2 0-3 0,1 0-3 16,1 0-4-16,0 1 4 0,1-2 6 0,0 0 4 16,4-1 9-16,0 1 3 0,1 0 4 15,-2 0 1-15,1 1 4 0,-2 2-1 0,-2 0 1 16,-3 2 5-16,-3 1-2 0,-2 1 2 0,-1 0 0 16,-4 0-4-16,0 1 3 0,-3 2-2 0,-2 2 7 15,-3 0 7-15,0 2 6 0,0 2 2 16,0 1-5-16,-7 4-6 0,0 2-5 0,-2 0-1 15,-2 1 4-15,2 1 2 0,1 0 5 0,-1-1 3 16,4 3-3-16,2-1 1 0,2-1-8 16,1 1-4-16,0-1 0 0,1-1-7 0,7-2 2 15,3-2-3-15,0-3-4 0,5-1 1 0,0-4-2 16,2-2-1-16,2-3 0 0,-3 0-1 0,3-2 2 16,-3-6 3-16,2-1 0 0,-1-3 1 15,-4-2-1-15,-1 1 0 0,-2-2 2 0,-3-1 2 16,-2 0 4-16,-2 0-1 0,-2-1 2 0,-2 0 4 15,0 0-3-15,0-2 1 0,-5 2-4 16,-2-1-5-16,-1-1 1 0,-4 0-2 0,-1 2 1 16,0 1-1-16,-2 0 1 0,1 4-1 0,-4 2-2 15,5 4-2-15,-1 2 0 0,2 2-3 0,0 2-3 16,4 0 0-16,0 4-1 0,-1 3-1 0,5 2 0 16,-1 3 1-16,0 3 2 0,2 0 1 0,2 1 1 15,0-1-1-15,1 1 0 0,1-3-1 0,3 1 3 16,3-2-4-16,2-2 1 15,2 0-1-15,1-3-4 0,3-3 3 0,0-2-5 16,3-2 2-16,-1 0 3 0,2-2-3 0,-2-5 6 16,3-1 2-16,-1-2 2 0,-3-3 4 0,1-1 0 15,2 0 2-15,1-3 0 0,0 0 0 0,-1 0 2 16,-1-4 0-16,-4 1 3 0,4 0 1 0,-6-1-2 16,3-2 0-16,-4-2-4 0,2-3-2 0,-2-4-3 15,-4-2-2-15,2-1 1 0,-2 0-2 16,0 2 0-16,-5 6 1 0,-1 5 0 0,-1 6 2 15,0 6 2-15,0 3 0 0,-2 4 0 0,0 3-3 16,-1 0-1-16,-2 7-1 0,0 5-1 16,-1 5 1-16,2 7 2 0,0 2 0 0,2 5 1 15,2 2 0-15,0 3 1 0,1 5 1 0,-1 0-2 16,0 1 1-16,0 1-1 0,2-1 1 0,5-2-3 16,-2-3 2-16,5-3 2 0,-2-3-1 0,5-2 2 15,2-5 3-15,0-4-3 0,2-3 1 0,3-4 1 16,-1-3-4-16,2-4 4 0,2-3 0 15,-2-3-1-15,1-1-1 0,-2-6-2 16,-3-4 0-16,1-3-1 0,-6-1 1 0,2-3-1 16,-4 1 2-16,-1-3 0 0,-1 0 1 0,0-2 0 15,-5-1-2-15,3-2 2 0,-3-2-5 0,1 0 4 16,-1 0-2-16,0 4-3 0,-1 4 6 0,1 3-3 16,-1 5 0-16,-1 3 0 0,-1 4 0 0,1 2-2 15,-1 2 4-15,0 1-1 0,0 6 2 16,0 5 3-16,-1 3-1 0,0 4 2 0,-2 0 0 15,3 3 4-15,0 1-2 0,0 0-3 0,0-1-2 16,0-1-4-16,3 0 0 0,1-2-3 0,4-5-2 16,1-1-7-16,2-2-12 0,2-3-16 15,4-4-20-15,-1-1-22 0,4-3-44 0,2 0-97 16,-6-4-219-16,-3 0-809 0</inkml:trace>
  <inkml:trace contextRef="#ctx0" brushRef="#br0" timeOffset="210614.35">8754 12895 2273 0,'0'0'430'0,"0"0"-392"0,0 0 5 0,0 0 4 16,0 0-10-16,0 0-31 0,0 0-35 0,0 0-18 16,0 0-24-16,0 0-31 0,0 0-27 0,0 0-86 15,0 0-170-15,7-36-194 0,-1 36-738 0</inkml:trace>
  <inkml:trace contextRef="#ctx0" brushRef="#br0" timeOffset="210790.93">8061 13050 2749 0,'0'0'16'0,"0"0"-43"16,0 0 9-16,0 0 27 0,0 0 16 0,0 0-17 15,164-18-15-15,-106 7-16 0,3-2-33 0,2 0-40 16,6 2-55-16,-7 2-105 0,-13 2-226 16,-18 4-852-16</inkml:trace>
  <inkml:trace contextRef="#ctx0" brushRef="#br0" timeOffset="212069.57">8882 13315 1858 0,'0'0'-6'0,"0"0"25"16,0 0 51-16,0 0 13 0,0 0-1 0,0 138-3 15,0-103-2-15,-1 2-8 0,1 3-8 16,-2 2-10-16,1 2 2 0,-1 3-1 0,2 1-12 16,0-1-11-16,0 0-16 0,0 2-3 15,-2-5 0-15,1 0-2 0,1-6 7 0,0-2-1 16,0-10 1-16,-1-4 3 0,1-6-8 0,0-4 2 0,0-5 2 15,-4-2 5-15,3-4 4 0,1-1-1 16,-2-6 0-16,2-3-1 0,-1-9 0 0,1-3 4 16,0-6 1-16,0-5 0 0,-1-5 2 15,3-3-8-15,5-6-3 0,-3-4-8 0,4-7-5 16,1-5-2-16,1-4-3 0,2-1 0 0,4-1-3 16,-2 3-1-16,1 7-1 0,2 7-1 0,1 11 3 15,2 7-2-15,-1 11 0 0,-2 5-2 0,0 8-2 16,1 4-1-16,-2 5 2 0,-2 3-2 0,-3 6 3 15,0 5 2-15,-2 3 1 0,1 3 3 16,-2 1 0-16,-4 0 2 0,2 1-1 0,-5 0 2 16,-1-1-1-16,-1-2 2 0,-6-1 2 0,-2-1-2 15,-1-2 7-15,-2-2-5 0,-2-1 2 0,-1-3 2 16,2 0-9-16,-2-3 8 0,1-2-1 16,3-2 2-16,0-2 6 0,3 0-10 0,3-2-4 15,0-5-7-15,5-3-3 0,0-2 1 0,0-2 1 16,8-2 1-16,1-1-2 0,2 0-5 15,2-2-6-15,1 2-2 0,2-1-7 0,1 1 4 16,-2 2 2-16,2 1 5 0,-1 0 4 0,0-1 2 16,2 1 1-16,-5 0 2 0,6 0 4 15,-3 2 1-15,-1 1 2 0,-4 1 2 0,1 3 0 16,-3 2 1-16,-1 2 0 0,2 2-1 0,-5 1-1 16,-1 0 2-16,-2 0 0 0,-1 2 5 0,-1 5 0 15,0 1 1-15,0 3-1 0,-1 2-4 0,-4 2 0 16,1 1-3-16,2 2 0 0,0-1-3 0,-1-1 0 15,3 0 1-15,0 0 0 0,0-1 4 0,6 0-2 16,-1-1 1-16,1-1 0 0,2-3-1 16,3-2 2-16,-1-4-2 0,1 0 1 0,1-4 0 15,0 0 1-15,-1-1 3 0,2-6 2 0,-1-2 1 16,0-2 2-16,2-1 1 0,1-3 1 16,-2-1-2-16,2-2-3 0,-2 0-2 0,1-3-3 15,2 1-1-15,-2-1 2 0,2 0-3 0,-3 3 2 16,3-3-3-16,-5 4 0 0,-2 1-1 0,-2 0-3 15,-2 6 1-15,-2 2-5 0,0 4 1 16,-1 4-7-16,-2 0 0 0,0 2 2 0,0 7 4 16,-5 2 5-16,2 6 3 0,-2 0 3 0,1 1 2 15,0 4 1-15,-1-1-1 0,3 0 4 16,2-1-3-16,-1 1-1 0,1-3 4 0,0 0-2 16,0-2 1-16,1-2 1 0,1-3-3 0,5-2-1 15,-1-2-1-15,0-2-2 0,1-3 0 0,-2-2 6 16,2 0 4-16,3 0 4 0,-2-5 5 0,-1-4-3 15,2 0-3-15,1-1-1 0,0-4-4 0,1 0 0 16,1 0 1-16,1-1 1 0,-1 1-1 16,-1-4-2-16,6 1-3 0,-4-1-1 0,5 2-5 15,-3-3 2-15,3 3 0 0,0 1-1 0,2 2 0 16,-2 3-1-16,1 3-2 0,-2 1 0 0,-1 3 1 16,-1 1-3-16,-1 2 3 0,1 0 0 15,-4 0-1-15,-2 5 4 0,0 2-1 0,-5 2-1 16,-1 2 0-16,-1 0 0 0,-2 2 2 0,1 1 0 15,-2 0 0-15,-4 2 0 0,2 0-1 16,-4-1-1-16,4 1 3 0,1-1-2 0,-1-2 2 16,3 1 2-16,0-1-1 0,2-1 2 0,1-1 0 15,8 0 0-15,0-2 0 0,6-1-1 0,-2-2 0 16,4-2 1-16,0-1 0 0,2-2 0 16,1-1-2-16,0 0 2 0,2-5-2 0,-1-2-1 15,0-1 4-15,3-3-4 0,-5 0 0 0,0 0 0 16,0-1-1-16,-4-1 5 0,-4-1-2 0,-1 1 5 15,-1-2-1-15,-1-2-2 0,-1-1 2 0,0-1 0 16,-2-2-1-16,-2-1 2 0,1 0 2 16,-4-1-2-16,-2 3 1 0,0 0-1 0,0 3-3 15,0 5 5-15,-3 4 4 0,-3 4 3 0,1 3 2 16,-1 1-1-16,0 1-6 0,1 7-5 0,-3 3 1 16,3 4-1-16,-1 2-1 0,4 1-1 15,0 3 1-15,-2-1-4 0,4 1 3 0,0-2 1 16,0 1-5-16,0-1 2 0,0 0-1 15,3-3-3-15,0-1 1 0,-1-4-5 0,3 0-10 16,0-3-3-16,1-2-10 0,-2-2-13 0,3 0-10 16,-2-3-23-16,3-1-27 0,2 0-39 0,-1-5-85 15,0-2-184-15,0 2-221 0,-5 0-810 0</inkml:trace>
  <inkml:trace contextRef="#ctx0" brushRef="#br0" timeOffset="212239.27">10505 12959 2722 0,'0'0'148'0,"0"0"-33"0,0 0 6 0,0 0 2 15,0 0-46-15,0 0-25 0,0 0-17 0,0 0-21 16,0 0-11-16,0 0-16 0,0 0-3 0,0 0-9 16,0 0-26-16,0 0-40 0,-39-11-80 0,50 18-154 15,-1-3-419-15,-6 0-838 0</inkml:trace>
  <inkml:trace contextRef="#ctx0" brushRef="#br0" timeOffset="212605.68">11379 13015 2207 0,'0'0'728'0,"0"0"-735"0,0 0 8 15,0 0 16-15,0 0 10 0,0 0-13 0,0 0-11 16,0 0-11-16,0 0-12 0,0 0-27 0,0 0-45 16,-16-54-85-16,21 58-188 0,-1 3-344 15,-3-2-771-15</inkml:trace>
  <inkml:trace contextRef="#ctx0" brushRef="#br0" timeOffset="212783.26">11272 13422 3056 0,'0'0'33'0,"0"0"-8"15,0 0 5-15,0 0 10 0,0 0-6 0,0 0-8 16,0 0-6-16,0 0-12 0,0 0-14 15,0 0-19-15,0 0-36 0,0 0-68 0,0 0-117 16,0 0-260-16,117-65-1055 0</inkml:trace>
  <inkml:trace contextRef="#ctx0" brushRef="#br0" timeOffset="-214571.25">3148 14757 1590 0,'0'0'19'16,"0"0"53"-16,0 0 49 0,0 0 34 0,0 0-5 16,0 0-47-16,0 0-21 0,0 0-12 15,0 0-6-15,0 0-3 0,0 0-5 0,0 0-9 16,0 0-3-16,0 0-1 0,34-131-3 0,-27 108-5 15,-3 0-6-15,4-2-5 0,0 0-7 16,-2-2-2-16,2 1-1 0,0 1-1 0,-1 2 1 16,-3 3-2-16,2 4 1 0,-3 4 0 0,-2 5 4 15,-1 3 6-15,0 4-1 0,0 0-1 0,0 2-11 16,0 7-9-16,0 5-2 0,2 7-1 16,-2 8 3-16,0 5 3 0,1 4-3 0,2 2-1 15,-1 1-1-15,0 1-2 0,0 1-2 0,5-3-6 16,-4-1-7-16,3-2-11 0,-2-3-18 0,4-1-13 15,-2-4-24-15,-1-1-30 0,2-5-27 16,-2-3-39-16,3-5-54 0,-2-4-100 0,-1-3-151 16,-4-3-774-16</inkml:trace>
  <inkml:trace contextRef="#ctx0" brushRef="#br0" timeOffset="-214343.02">3345 14282 2638 0,'0'0'-70'0,"0"0"40"0,0 0 32 15,0 0 57-15,0 0 19 0,0 0-15 0,0 0-4 16,0 0-4-16,0 0-13 0,0 0-6 0,101 136-9 16,-81-107-8-16,-1 3-1 0,1 1-8 15,-2 3-3-15,-4 0 2 0,-2 2-10 0,-4 2-7 16,-2 1-14-16,-4 1-30 0,-2 0-24 0,-6 1-46 15,1-1-68-15,-4-1-106 0,1-11-287 0,5-11-863 16</inkml:trace>
  <inkml:trace contextRef="#ctx0" brushRef="#br0" timeOffset="-213699.46">4093 14527 2434 0,'0'0'-96'16,"0"0"56"-16,0 0 21 0,0 0 49 15,0 0 9-15,0 0-13 0,30 120-5 0,-18-89-2 0,-2 0-3 16,1 3-6-16,-1-1-4 0,-3 0-7 15,-3 1-4-15,2 1-3 0,-5-1-11 16,-1-1-7-16,0-2-15 0,-5-1-18 0,1-3-13 16,-4-6-19-16,-1-3-8 0,4-6 1 0,-2-3 14 15,0-5-3-15,2-4-30 0,-4-2-34 0,0-10-16 16,-1-4 19-16,-2-5 47 0,1-4 49 0,-6-6 23 16,6-5 13-16,-7-3 13 0,5-6 16 0,2-3 19 15,-5-3 22-15,9-1 26 0,-1 3 20 16,1 1 23-16,5 4 19 0,2 6 22 0,3 5 9 15,5 3-10-15,2 7-16 0,3 4-29 0,4 4-19 16,3 3-13-16,-1 5-12 0,3 1-7 0,1 5-12 16,3 1-6-16,-2 1-8 0,5 7-8 15,-1 3-7-15,-4 0-6 0,1 3-7 0,-8-1-1 16,1 4 0-16,-6-2-2 0,-2 2 8 0,-4-2 3 16,-5 1 4-16,-1-1-1 0,-2 0-3 15,-6 0-5-15,-3-1-6 0,-1 0 1 0,-4-1-10 16,3 1-4-16,-4-3-8 0,2-3-14 0,-2-1-19 0,0-1-20 15,2-1-28-15,-2-3-34 16,4-1-36-16,1-1-75 0,2 0-147 0,2-1-155 16,2 0-799-16</inkml:trace>
  <inkml:trace contextRef="#ctx0" brushRef="#br0" timeOffset="-213292.49">4421 15000 2527 0,'0'0'-70'16,"0"0"30"-16,0 0 66 0,0 0 13 0,0 0-17 15,27-149-13-15,-15 114 2 0,0 2-2 0,-1 0 1 16,0 0-2-16,-1 1-1 0,-3 1-3 15,-3 0 2-15,1 1 3 0,-3 0 0 0,-2 1 5 16,0 0-4-16,-1 4 1 0,1 4 2 16,-3 5 4-16,-3 6 9 0,3 4 2 0,-3 4 3 15,3 2-10-15,-3 0-15 0,3 4-13 0,0 7-11 16,-3 4 0-16,3 5 6 0,0 5 5 0,1 2 3 16,4 2 4-16,-2 1-1 0,5 0 0 0,3 2 1 15,2-1-2-15,0 1 3 0,1 2 2 16,0-2 0-16,2 0 0 0,-2-1 1 15,4 1-3-15,-4-4 1 0,-1-1 0 0,2-3 0 0,-3-2-3 16,1-3-7-16,-1-2-1 0,0-3-19 0,-3-3-21 16,2-4-18-16,1-3-24 0,-3-3-11 0,0-1-9 15,1-1-14-15,-4-7-56 0,-2-1-154 16,1 0-140-16,1 3-657 0</inkml:trace>
  <inkml:trace contextRef="#ctx0" brushRef="#br0" timeOffset="-213124.09">4345 14748 2586 0,'0'0'-58'0,"0"0"21"0,0 0 24 16,0 0 56-16,0 0 7 0,0 0-17 0,0 0-10 16,0 0-4-16,133-39-9 0,-98 25-13 0,5 1-39 15,3 0-86-15,2 1-209 0,-13 4-322 0,-10 4-794 16</inkml:trace>
  <inkml:trace contextRef="#ctx0" brushRef="#br0" timeOffset="-212956.5">5242 14864 2830 0,'0'0'8'0,"0"0"9"0,0 0 7 0,0 0-10 15,0 0-33-15,0 0-31 0,0 0-43 16,0 0-72-16,0 0-174 0,0 0-299 16,0 0-828-16</inkml:trace>
  <inkml:trace contextRef="#ctx0" brushRef="#br0" timeOffset="-212635.89">6493 14448 2228 0,'0'0'119'0,"0"0"-23"15,0 0 21-15,0 0 5 0,0 0-36 0,0 0-42 16,-121 63-16-16,107-47-7 0,-3 1-11 0,1 1-5 16,0 2-7-16,-2 0-3 0,-3 2-1 0,1-1-8 15,-1 4-8-15,-2-1-4 0,1 0-5 16,0-2-7-16,1-1-8 0,3-3-26 0,2-2-42 16,2 0-58-16,2-5-79 0,-1-2-111 0,8-3-142 15,-1-3-684-15</inkml:trace>
  <inkml:trace contextRef="#ctx0" brushRef="#br0" timeOffset="-212435.32">6024 14491 2492 0,'0'0'49'0,"0"0"25"0,0 0 14 0,0 0 13 15,0 0-18-15,0 0-10 0,0 0 0 0,0 0-8 16,0 0-12-16,0 0-14 0,123 112-17 0,-91-98-7 15,4-1-7-15,-1 1-4 0,4-2-4 16,-6 2-6-16,2 0-17 0,-2 0-22 0,-1-1-25 16,-1 2-23-16,0-1-46 0,-1 1-76 0,-1 0-139 15,-9-5-254-15,-8-1-869 0</inkml:trace>
  <inkml:trace contextRef="#ctx0" brushRef="#br0" timeOffset="-212072.21">7095 14617 2673 0,'0'0'19'0,"0"0"35"0,0 0 12 16,0 0 3-16,0 0-10 0,0 0-30 0,0 0-11 15,0 0-5-15,0 0-5 0,0 0 0 16,0 0-3-16,0 0 3 0,-45 133-5 0,45-106-3 16,0 1 2-16,0 0-7 0,2 1 2 0,2 0 1 15,4 0-2-15,-1-2 1 0,0 0-1 0,-1-3-2 16,5-2-1-16,-3-1 0 0,3-4-11 15,0-1-9-15,-1-4-15 0,1-2-17 0,1-4-18 16,0-3-19-16,2-3-14 0,-1 0-39 0,3-9-71 0,-3-4-124 16,-3 2-199-16,-2 2-524 0</inkml:trace>
  <inkml:trace contextRef="#ctx0" brushRef="#br0" timeOffset="-211865.13">6807 14816 1639 0,'0'0'183'0,"0"0"37"0,0 0 0 16,0 0-22-16,0 0-50 0,0 0-48 0,0 0-25 15,0 0-12-15,0 0-17 0,0 0-6 0,0 0-9 16,0 0-7-16,0 0-9 0,0 0-4 16,80 30-5-16,-41-37-6 0,3 0-8 0,1-2-20 15,1 0-30-15,2 0-55 0,-2-2-56 0,-3 3-114 16,-9 2-260-16,-13 4-932 0</inkml:trace>
  <inkml:trace contextRef="#ctx0" brushRef="#br0" timeOffset="-211466.24">7623 15191 1670 0,'0'0'16'0,"0"0"48"16,0 0 41-16,0 0 13 0,0 0-21 15,0 0-19-15,0 0-13 0,-14-132-15 0,18 109-15 16,2 1-9-16,-1-1 3 0,1 1 1 0,-3 1 6 15,2 3 4-15,-1 1 4 0,-1 4 1 16,0 3-3-16,-2 2 1 0,0 3-4 0,0 3-3 0,-1 2-5 16,0 0-2-16,0 0-7 0,0 5-1 15,0 6 0-15,0 3-7 0,0 4-1 0,2 4-2 16,-2 5-5-16,0-1-3 0,0 2 3 0,0-1-5 16,0 3 0-16,0 0 2 0,0 1-4 15,0 2-4-15,0-1-2 0,0-1-11 0,0-2-11 16,1-3-24-16,3-5-42 0,1-4-62 0,1-5-117 15,1-2-201-15,0-6-446 0,-4-1 66 0</inkml:trace>
  <inkml:trace contextRef="#ctx0" brushRef="#br0" timeOffset="-211277.71">7953 14442 3049 0,'0'0'42'0,"0"0"-4"16,0 0 12-16,0 0 8 0,0 0-3 0,0 0-23 16,0 0-12-16,0 0-13 0,0 0-13 0,0 0-14 15,0 0-23-15,0 0-42 0,0 0-76 16,0 0-129-16,24 24-331 0,-16-18-960 0</inkml:trace>
  <inkml:trace contextRef="#ctx0" brushRef="#br0" timeOffset="-211114.07">7989 14870 2911 0,'0'0'70'0,"0"0"7"0,0 0 3 0,0 0-18 16,0 0-30-16,0 0-17 0,0 0-5 0,0 0-5 15,0 0-16-15,0 0-15 0,0 0-32 16,0 0-72-16,0 0-120 0,79-69-308 0,-72 66-1034 0</inkml:trace>
  <inkml:trace contextRef="#ctx0" brushRef="#br0" timeOffset="-209937.81">7960 14526 1193 0,'0'0'132'0,"0"0"38"0,0 0 22 16,0 0-8-16,0 0-60 0,0 0-48 0,0 0-24 15,0 0-20-15,0 0-17 0,0 0-8 0,0 0 2 16,0 0-2-16,-5 0 1 0,8 0 3 0,-2 0-5 16,1 1 3-16,1 2 3 0,-2 1-4 15,1-1 8-15,-2 2 2 0,0 0 1 0,0-1 6 16,0 3-4-16,0-1 0 0,-2-1 1 0,-2 1-1 16,1-3 4-16,0 2 0 0,-3-2 3 15,2 0 5-15,1-1-2 0,-1 1 2 0,0-2 1 16,2-1-7-16,-1 0 0 0,2 0-7 0,1-1-13 15,0-3-4-15,0 0-9 0,0 0-5 16,0-2-1-16,0 0-6 0,0-1-15 0,1 2-27 16,2-1-43-16,0 2-70 0,0 1-124 0,-2 2-227 15,2 0-860-15</inkml:trace>
  <inkml:trace contextRef="#ctx0" brushRef="#br0" timeOffset="-208882.49">10132 13991 1130 0,'0'0'135'0,"0"0"25"0,0 0 41 16,0 0 33-16,0 0-24 0,0 0-57 0,0 0-26 15,0 0-19-15,0 0-28 0,0 0-28 0,0 0-23 16,0 0-16-16,0 0-6 0,0 0-1 15,-28 21 4-15,28 8 1 0,0 3 3 16,2 3 0-16,2 2-3 0,-1 1 0 0,3-1-2 16,-2 0-1-16,3-1-3 0,-2-3 0 0,2 0-1 15,-4-3-3-15,2-1 3 0,-2-2-2 0,-2 0-1 16,4-4 0-16,-1-2 0 0,-3-3-2 0,2-4 0 16,1-4 1-16,-2-2-2 0,-2-2 0 0,1-2-1 15,-1-3 2-15,1-1-3 0,-1 0 7 0,0 0 3 16,0 0 1-16,0-4 2 0,0 0-7 15,-1-4-1-15,-2-2-2 0,-4 0-1 0,5-2 0 16,-6-5 1-16,4 3 0 0,-3-1 1 0,-3 2 1 16,0 0 2-16,-1 0-2 0,-2 2 2 15,-4-1 2-15,-2 2-3 0,2 1 2 0,-5 1 3 16,0 1-2-16,-1 3 5 0,1 3-1 0,-5 1 1 16,3 4-2-16,-2 4-2 0,2 1 4 0,4 4-4 15,-2 0 2-15,2 2-1 0,1 3 0 16,1-1-3-16,5 1 1 0,-1 0-1 0,3 1-2 15,5-2 1-15,1 1-1 0,2-2 2 0,3 0-2 16,0-2 1-16,8-2-3 0,-2-1-1 16,3-2 0-16,7-2 0 0,-2-2 1 0,5-1 0 15,1-2-2-15,2-2 0 0,5 0 0 0,0-4-4 16,2-5-7-16,6 0-4 0,-4-3-16 0,0-1-19 16,-1-1-28-16,-3 1-32 0,-1 0-44 0,1-1-69 15,-5 0-113-15,-3 5-188 0,-8 2-812 0</inkml:trace>
  <inkml:trace contextRef="#ctx0" brushRef="#br0" timeOffset="-208232.61">10279 13784 1287 0,'0'0'138'0,"0"0"40"0,0 0 30 15,0 0 21-15,0 0-57 0,0 0-50 0,0 0-18 16,0 0-10-16,0 0-12 0,0 0-14 15,0 0-12-15,78-122-9 0,-62 117-8 0,0 3-8 16,1 1-7-16,-1 1-6 0,0 2-6 0,1 4-1 16,-4 3-4-16,0 1-1 0,0 3-1 15,-2 2 1-15,-3 1 1 0,-2 1 1 0,-4 0 2 16,-2 2-1-16,0-1 2 0,-1 2 2 0,-6 0-4 16,-2-1-1-16,-1 2-1 0,-4-1-3 0,1-2 1 15,-2 0 2-15,0 1-3 0,0-2 2 0,0 0-1 16,1-2 0-16,-1-2 0 0,4 0 2 15,1-1-1-15,3-3-1 0,1 1 0 0,2-5-2 16,1 1-3-16,2-1-2 0,1-1 2 0,0 1-5 16,1-2 7-16,5 2 2 0,-2-2-1 0,5 2 0 15,1-2-4-15,0 0 1 0,2-1-1 0,3-2 4 16,1 1-1-16,1-1-4 0,2 0 2 16,-2 0-4-16,1 0-8 0,2 0-10 0,-1 0-17 15,1 0-29-15,-1-1-33 0,2-1-46 0,-1 0-66 16,-1 0-122-16,-5 1-264 0,-5 1-828 0</inkml:trace>
  <inkml:trace contextRef="#ctx0" brushRef="#br0" timeOffset="-207570.6">10986 13918 981 0,'0'0'91'16,"0"0"51"-16,0 0 33 0,0 0 28 0,0 0-11 15,0 0-58-15,0 0-18 0,0 0-15 0,0 0-21 16,0 0-15-16,0 0-17 0,0 0-7 16,0 0 1-16,0 0 5 0,-83 47 8 0,75-22 5 15,0 3-1-15,2 4 1 0,-1 2-12 0,4 1-3 16,-2 1-6-16,4 2-10 0,1-1 0 16,0-1-8-16,3-1-5 0,1-2-4 0,4-1-4 15,-3-2-3-15,4-1-3 0,0-3-2 0,2-2-4 16,0-1-6-16,1-2-6 0,7-4-4 0,-1-3-15 15,0-2-12-15,4-3-14 0,0-2-28 16,-1-1-18-16,6-2-40 0,-5-2-76 0,1 1-135 16,-7-1-175-16,-4-2-763 0</inkml:trace>
  <inkml:trace contextRef="#ctx0" brushRef="#br0" timeOffset="-187999.82">11576 14221 0 0,'0'0'237'15,"0"0"-58"-15,0 0 41 0,0 0 38 0,0 0 8 16,0 0-49-16,0 0-35 0,0 0-23 16,0 0-21-16,0 0-16 0,0 0-14 0,0 0-18 15,0-20-16-15,0 20-16 0,0 0-14 0,0 1-8 0,-1 5-13 16,-1 2-6-16,-5 4-6 0,-1 3-5 15,0 2 1-15,-5 3-2 0,1 1 1 0,-1-1-2 16,-4 3-1-16,1-1-1 0,-2 1-3 0,0 0-1 16,-1 0 1-16,5 0-2 0,-4 0-1 0,5-1 1 15,-3-5-5-15,5-2-1 0,3-5-4 16,2-1-11-16,1-5-23 0,4 0-43 0,1-4-43 16,0 0-46-16,0 0-52 0,1-3-69 0,4-2-80 15,-1-1-26-15,-3 2-232 0</inkml:trace>
  <inkml:trace contextRef="#ctx0" brushRef="#br0" timeOffset="-187748.45">11220 14316 924 0,'0'0'252'15,"0"0"-14"-15,0 0 5 0,0 0 14 0,0 0-52 16,0 0-50-16,0 0-47 0,0 0-33 0,0 0-22 15,0 0-14-15,0 0 6 0,0 0 8 0,0 0-3 16,21-26-5-16,-4 36-10 0,-1-2-8 0,2 4-7 16,2 0-6-16,0 1-4 0,5 1-4 15,-2 0-2-15,0 0-3 0,3-1-3 0,-1 1-5 16,4-2-11-16,-2 1-18 0,-2 0-22 0,1 1-30 16,-3 0-50-16,-1 0-34 0,-2 2-37 0,0 0-112 15,-4-3-161-15,-6-5-841 0</inkml:trace>
  <inkml:trace contextRef="#ctx0" brushRef="#br0" timeOffset="-187026.67">11947 14394 1486 0,'0'0'93'0,"0"0"54"16,0 0 32-16,0 0-1 0,0 0-54 16,0 0-59-16,0 0-24 0,0 0-13 0,0 0-10 15,0 0-14-15,0 0-2 0,0 0 7 0,0 0 0 16,0 0 6-16,-50 77 2 0,50-55-4 0,0 0 1 15,3-1-3-15,0-1-4 0,4 1-5 16,0-3-1-16,-2 1-3 0,4-2-7 0,1 1-2 16,-1 1-6-16,2-2-9 0,-2-2-11 0,0-1-27 15,2-3-33-15,0 0-41 0,1-3-38 16,-2-4-47-16,2 0-52 0,2-4-59 0,-3 0 17 16,-4-1 56-16,-2-2-215 0</inkml:trace>
  <inkml:trace contextRef="#ctx0" brushRef="#br0" timeOffset="-186806.2">11748 14587 1510 0,'0'0'40'0,"0"0"5"0,0 0 27 0,0 0 25 16,0 0 15-16,0 0-4 0,0 0-13 0,0 0-2 15,0 0-23-15,0 0-23 0,0 0-18 16,124 6-17-16,-98-11-4 0,-3-1-9 0,5 0-22 16,-3-1-36-16,3 0-56 0,-2 0-74 0,-1 1-123 15,-8 1-139-15,-4 2-613 0</inkml:trace>
  <inkml:trace contextRef="#ctx0" brushRef="#br0" timeOffset="-186207.94">12212 14963 939 0,'0'0'169'0,"0"0"21"0,0 0 24 15,0 0-9-15,0 0-73 0,0 0-52 16,0 0-21-16,0 0 0 0,0 0-9 0,0 0-2 15,0 0 1-15,0 0-3 0,0 0 1 0,50-124-6 16,-44 108-5-16,1-1-2 0,-4 2 1 16,2 0-2-16,-2 2 1 0,-3 2 2 0,1 2 2 15,0 0 2-15,-1 5 2 0,0 1 0 0,0 2-2 16,0 1-8-16,0 0-10 0,0 0-13 0,0 1-14 16,0 5-7-16,0 4-1 0,0 4 1 15,0 2 8-15,-1 5-2 0,2 3-3 0,-1-1-6 16,0 2-19-16,0 0-9 0,0 0-20 0,0 0-27 15,4 0-29-15,0-1-46 0,-1-6-68 16,4 0-136-16,-5-7-105 0,3-4-661 0</inkml:trace>
  <inkml:trace contextRef="#ctx0" brushRef="#br0" timeOffset="-185946.22">12545 14626 2237 0,'0'0'98'0,"0"0"-65"0,0 0 55 0,0 0 31 16,0 0-14-16,0 0-30 0,0 0-16 15,0 0-7-15,126 54-10 0,-106-36 3 0,-4 1-5 16,0 3-3-16,2 2-8 0,-6 3-15 0,-1 1-7 15,-4 0-4-15,-3 1-6 0,-3 0-14 16,-1-1-24-16,-2 2-46 0,-8 1-70 0,-3-1-98 16,-1 0-152-16,1-7-204 0,6-9-817 0</inkml:trace>
  <inkml:trace contextRef="#ctx0" brushRef="#br0" timeOffset="-177215.45">12866 14043 829 0,'0'0'175'0,"0"0"23"16,0 0 36-16,0 0-4 0,0 0-53 0,0 0-48 15,0 0-25-15,0 0-18 0,0 0-19 0,0 0-15 16,0 0-13-16,0 0-9 0,-2-67-4 16,7 67 0-16,2 6 0 0,2 1 2 0,1 3-2 15,0 3-3-15,5 1 0 0,-2 5-5 0,1 1-2 16,-3 1-2-16,3 2-4 0,-1 1 1 15,-2 4-1-15,0 2-1 0,-2 0-2 0,0 1-1 16,-3 0-2-16,2 1 1 0,0 1-1 0,-5-2-1 16,3-1-2-16,-3 0-2 0,-3-3 4 0,6 1-4 15,-5-4 1-15,0-2 2 0,-1-1-4 0,0-4 4 16,1-1-4-16,-1-2 3 0,1-4-1 0,-1-1 1 16,0 0 1-16,0-6-4 0,0-1 4 15,0 0-1-15,0-2 8 0,0 0 13 0,0-3 0 16,0-5-3-16,-4-4-6 0,-2-4-12 0,1-5-1 15,-2-6 2-15,-1-5 0 0,0-6 0 16,-2-6-2-16,-2-2 2 0,0-3 1 0,1-4-2 16,-3-1 0-16,-2 1-1 0,3 3 2 0,-2 5-2 15,4 6 2-15,1 4 2 0,6 8 1 16,-2 4 1-16,5 6 3 0,1 3-4 0,1 3-1 16,6 4-1-16,3 3-2 0,0 3-1 0,3 1-1 15,5 0 0-15,-3 4 3 0,3 4-4 0,2 2 2 16,-2-1-1-16,0 3 0 0,0-3-1 0,-1 2 2 15,1-1 2-15,-4 1-2 0,3-1 1 16,-5-1-1-16,-1 1 0 0,-1 1 0 0,-2-1 3 16,-5 1 3-16,1-1 3 0,-4 0 8 0,0 1-3 15,-4-1 3-15,0-1-1 0,-4 1-5 0,-2-2 4 16,0 1-2-16,-1-2-3 0,-2 0 3 0,-2-3-5 16,2 0-1-16,1-2-2 0,-5-2-8 15,7 0-4-15,-1 0-15 0,0-1-23 0,2-4-26 16,-1 1-33-16,1-2-32 0,4-1-38 15,-2 1-73-15,-1 1-149 0,5 1-100 0,1 2-756 16</inkml:trace>
  <inkml:trace contextRef="#ctx0" brushRef="#br0" timeOffset="-176720.21">13510 14126 2286 0,'0'0'109'0,"0"0"-104"0,0 0 29 0,0 0 43 16,0 0-17-16,0 0-47 0,0 0-19 15,0 0-3-15,0 0 5 0,0 0 3 0,0 0 4 16,0 0-3-16,0 0-3 0,0 0 4 0,-22 129-7 15,19-98 3-15,-3-3-1 0,0 3 1 16,-1-3 2-16,-1 0 1 0,1-2-1 0,-1-2-1 16,0 1 1-16,-2-4 0 0,5-3 2 15,-1-3 1-15,2-5 0 0,-1-3-3 0,5-3-5 16,-1-3-7-16,1-1-7 0,0 0-3 0,0-7 9 16,0-3 8-16,1-5 8 0,1-4 7 0,2-6-5 15,-1-3 2-15,0-1 3 0,0-1 4 0,-3-2-4 16,1 0 2-16,0-3-3 0,-1 3-6 0,1 1 10 15,0 3 3-15,-1 3 8 0,1 6 10 0,1 5 0 16,-1 5-4-16,2 4-5 0,0 1-13 16,-2 3-3-16,3 1-4 0,1 0 0 0,0 1 5 15,1 6 0-15,4 3 3 0,0 4-1 0,0 2-8 16,1 3 5-16,-1-1-3 0,0 2-2 16,3-1 6-16,-3 1-8 0,1 0-2 0,0-2 1 15,1-1-6-15,-1 1-1 0,-1-5-6 0,-1 1-15 16,-1-3-16-16,0 1-33 0,0-1-32 0,-1-3-40 15,-3 0-106-15,-1-2-208 0,0-1-104 16,-3-3-518-16</inkml:trace>
  <inkml:trace contextRef="#ctx0" brushRef="#br0" timeOffset="-176539.47">13321 14433 1923 0,'0'0'412'15,"0"0"-398"-15,0 0 17 0,0 0 18 0,0 0 26 16,0 0-5-16,0 0-13 0,0 0-5 16,0 0-14-16,134-57-15 0,-100 45-14 0,1 0-14 15,-1 1-23-15,3 0-47 0,-4 1-86 0,-2 3-143 16,-8 2-274-16,-8 3-852 0</inkml:trace>
  <inkml:trace contextRef="#ctx0" brushRef="#br0" timeOffset="-176181.37">13909 14554 2097 0,'0'0'9'0,"0"0"20"15,0 0 23-15,0 0 43 0,0 0-24 0,0 0-24 16,0 0-8-16,0 0 1 0,0 0-6 0,0 0 0 16,0 0-1-16,27-124-3 0,-22 110 2 15,-3-1-5-15,3 2 0 0,-3 2 1 0,0 2 1 16,-2 3 0-16,4 2 1 0,-4 3 2 0,3 0-5 16,-3 1-4-16,0 0-8 0,0 0-8 0,0 4-5 15,0 3 5-15,1 3 1 0,-1 4 0 16,0 4 1-16,0 1-7 0,0 4-2 0,0 3-4 15,-1 0-7-15,1 1-1 0,0-2-4 0,0-1-8 16,0-1-13-16,0 0-13 0,1-3-29 16,1-2-29-16,0-2-37 0,3-2-83 0,-1-3-160 15,0-3-177-15,-1-3-720 0</inkml:trace>
  <inkml:trace contextRef="#ctx0" brushRef="#br0" timeOffset="-175815.27">13811 13593 1691 0,'0'0'12'0,"0"0"30"16,0 0 55-16,0 0 28 0,0 0 2 15,0 0-19-15,0 0-8 0,0 0-11 0,0 0-13 16,119 82-10-16,-97-56-13 0,1 2-4 0,1 2-5 16,0 1-2-16,-3 2-8 0,0 1-2 0,1 2-3 15,-4 2-7-15,1 1 4 0,-4 2-10 0,0 1-3 16,-3 1-6-16,-2-2-7 0,-3 2 0 15,-4-3-3-15,-2-1-2 0,-1-2-6 0,0 0-10 16,-3-5-14-16,-4 0-31 0,-1-2-40 0,-2-1-43 16,1-2-72-16,-2-1-152 0,5-8-175 0,1-6-814 15</inkml:trace>
  <inkml:trace contextRef="#ctx0" brushRef="#br0" timeOffset="-175409.24">14516 13814 2223 0,'0'0'3'0,"0"0"2"0,0 0 25 0,0 0 37 15,0 0 16-15,0 0-12 0,0 0-12 0,0 0-4 16,0 0-10-16,0 0-17 0,0 0-14 0,131-42-13 16,-110 41-4-16,-2 0-14 0,0 0-26 0,-1 1-40 15,-1 0-77-15,-2 1-133 0,-4 1-250 16,-5 1-863-16</inkml:trace>
  <inkml:trace contextRef="#ctx0" brushRef="#br0" timeOffset="-175190.69">14516 14094 2224 0,'0'0'3'15,"0"0"38"-15,0 0 73 0,0 0 10 0,0 0-31 16,0 0-21-16,144-11-12 0,-117 6-13 0,2 0-19 15,-1-1-13-15,0 1-7 0,-2 0-4 16,-1 1-12-16,-3-1-19 0,-2 2-56 16,-1-1-60-16,-4 2-112 0,-5 0-249 0,-3 1-931 0</inkml:trace>
  <inkml:trace contextRef="#ctx0" brushRef="#br0" timeOffset="-141898.33">15844 13657 0 0,'0'0'162'0,"0"0"-43"16,0 0 46-16,0 0 34 0,0 0 19 15,0 0-11-15,0 0-8 0,0 0-11 0,0 0-5 16,0 0-12-16,0 0-9 0,0 0-8 0,57-110-9 16,-57 110-17-16,0 0-20 0,0 0-19 0,0 1-24 15,0 3-24-15,-6 3-19 0,0 3-15 16,-3 3-10-16,-2 3 3 0,-4 4 1 0,2 1-2 15,-3 4 1-15,1 0-4 0,-2 3 0 16,0-1-3-16,-1 1 1 0,1-2-2 0,-1 0-2 16,1-3-4-16,3-1-10 0,0-1-8 0,2-4-13 15,3-3-16-15,4-3-19 0,-1-3-40 0,5-2-58 16,-1-2-63-16,2-2-67 0,0-1-41 0,0-1-19 16,3 0 63-16,-1-1-260 0</inkml:trace>
  <inkml:trace contextRef="#ctx0" brushRef="#br0" timeOffset="-141678.78">15560 13605 582 0,'0'0'224'0,"0"0"3"16,0 0-8-16,0 0-27 0,0 0-27 0,0 0-14 16,0 0 14-16,0 0 17 0,0 0-6 0,0 0-37 15,0 0-29-15,0 0-17 0,0 0-14 16,144 52-13-16,-116-39-14 0,2 0-13 0,-2 1-15 15,1 0-7-15,-2 0-10 0,2 0-9 16,0-1-3-16,-7 0-16 0,-1 1-12 0,-2-2-28 16,-7 2-34-16,2 0-46 0,-5 0-79 0,-3 1-79 15,-1 0-117-15,0-3-92 0,-5-5-600 0</inkml:trace>
  <inkml:trace contextRef="#ctx0" brushRef="#br0" timeOffset="-141331.62">16169 13691 1104 0,'0'0'52'0,"0"0"-114"0,0 0 88 15,0 0 72-15,0 0-4 0,0 0-63 0,0 0-51 16,0 0-13-16,0 0 7 15,0 0 28-15,0 0 38 0,0 0 30 0,0 0 27 16,-1 25 26-16,2-15 19 0,1 1 8 0,2 2-3 16,0 1-13-16,-2 2-12 0,2-1-17 0,0 1-14 15,-1 2-14-15,4 0-23 0,-4-1-12 0,4 2-7 16,-3-2-6-16,2 1-6 0,-3 0-4 0,3-2-10 16,-3 1-5-16,5-1 0 0,-4-1-6 0,2 0-8 15,-2-3-10-15,3 1-15 0,-2-3-22 16,1-1-29-16,3-2-25 0,-4-1-31 0,1-2-54 15,-1-2-50-15,1-1-63 0,0-1-76 0,-1 0 1 16,-1-1-416-16</inkml:trace>
  <inkml:trace contextRef="#ctx0" brushRef="#br0" timeOffset="-141138.41">16063 13836 1550 0,'0'0'39'0,"0"0"52"0,0 0 47 16,0 0 38-16,0 0 9 0,0 0-43 0,0 0-36 15,0 0-20-15,0 0-15 0,0 0-18 0,119 5-16 16,-91-12-13-16,-1 2-14 0,-1-2-13 0,-2 1-21 16,0 1-46-16,-2 2-73 0,-1 2-129 0,-4-1-212 15,-7 2-772-15</inkml:trace>
  <inkml:trace contextRef="#ctx0" brushRef="#br0" timeOffset="-140731.48">16617 14237 1116 0,'0'0'92'0,"0"0"52"0,0 0 46 16,0 0 17-16,0 0-42 0,0 0-41 0,0 0-26 16,0 0-11-16,0 0-8 0,0 0-12 0,0 0-2 15,0 0 0-15,0 0-3 0,61-117-11 0,-56 99-3 16,0 0-9-16,0 1-7 0,-1 0 3 15,-1-1-11-15,0 5-2 0,-3 2 3 0,1 3-7 16,-1 2 8-16,0 2 0 0,0 3-1 0,0 1-1 16,0 0-7-16,0 0-7 0,0 3-7 0,0 5-4 15,0 4 1-15,0 3 0 0,0 5 1 16,0 1 2-16,0 2-6 0,0 0-5 0,2 0-5 16,-2 0-11-16,0 0-12 0,0-1-6 0,1-1-6 15,0-3-16-15,3-1-29 0,0-2-46 16,-1-1-78-16,3-3-88 0,-2 1-113 0,-2-5-90 15,1-4-563-15</inkml:trace>
  <inkml:trace contextRef="#ctx0" brushRef="#br0" timeOffset="-140466.89">16770 13557 2004 0,'0'0'444'0,"0"0"-401"15,0 0 30-15,0 0 36 0,0 0 12 16,0 0-27-16,0 0-27 0,0 0-16 0,0 0-11 16,126-9-12-16,-102 9-5 0,-3-1-6 0,2-2-7 15,1 1 1-15,1-1-7 0,-5 0-2 0,2-1-2 16,-1 1-12-16,-2 0-13 0,0 2-25 15,-3-2-29-15,-3 1-51 0,-2 2-86 0,0-1-163 16,-3 0-264-16,-5 1-831 0</inkml:trace>
  <inkml:trace contextRef="#ctx0" brushRef="#br0" timeOffset="-137322.58">17694 13418 977 0,'0'0'178'15,"0"0"-82"-15,0 0 48 0,0 0 43 0,0 0 3 16,0 0-38-16,0 0-46 15,0 0-45-15,0 0-27 0,0 0-27 0,0 0-12 16,0 0 3-16,-40 10 6 0,44 12 10 0,1 4-4 16,-1 4-4-16,2 4-2 0,1 2-3 0,-2 3 5 15,4 1-1-15,-2 5-1 0,0-2 2 0,1 0-3 16,0 0-2-16,-2-6 0 0,-1 0-1 0,2-1 0 16,-2-4 0-16,1-2-1 0,-4-1 1 0,2-2-2 15,0-6 0-15,-2-2-4 0,0-3 1 16,2-4 0-16,-2-3 2 0,-1 0 5 0,1-5 1 15,-2-1 3-15,0-2 6 0,1-1 15 0,-1 0 25 16,0 0 20-16,0-3-6 0,-3-4-17 0,-2-2-26 16,-1-7-19-16,-2-3-2 0,-1-7 2 15,-1-8-3-15,0-3 1 0,1-5-1 0,0-5 0 16,2-3 2-16,-2-3-3 0,1-3-1 0,4 2-1 16,-1 4 2-16,3 5-1 0,2 6 2 15,0 5 2-15,0 5 0 0,0 7 0 0,7 2 0 16,-2 3 1-16,4 3-1 0,0 1 1 0,1 4 0 15,5 2-1-15,1 1 2 0,2 2-3 16,-2 1-3-16,2 0-1 0,2 2-2 0,0 1 1 16,0 0 2-16,1 0 1 0,-2 0 0 0,2 0 0 15,-2 4-2-15,-5-1-2 0,2 1-1 0,-6 2 1 16,-6 0 3-16,1 1 6 0,-5 1 8 0,0 2 4 16,-8 2 2-16,-3 0-1 0,-6 3-5 0,2-1-2 15,-6 1-1-15,-3-1 0 0,2 0-4 16,1 0 1-16,1 0-3 0,-2-3 1 0,2-1-2 15,1-2-2-15,3 0-3 0,1-2-14 0,4-2-15 16,1-2-33-16,6-1-80 0,3-1-154 0,1 0-138 16,3-3-92-16,-1 0-598 0</inkml:trace>
  <inkml:trace contextRef="#ctx0" brushRef="#br0" timeOffset="-136714.37">18214 13552 1520 0,'0'0'51'0,"0"0"50"0,0 0 52 16,0 0 25-16,0 0-35 0,0 0-56 0,0 0-29 16,0 0-22-16,0 0-7 0,0 0-2 0,0 0 1 15,0 0-4-15,0 0-1 0,0 0-4 0,-5 19-7 16,0 4-1-16,3 3-3 0,0 1-2 15,-4 2-1-15,3 2 0 0,-1-3-4 0,-2 1 3 16,-2-3 2-16,4 1 0 0,-4-3 1 16,4-3-1-16,-2-3-1 0,2-1 0 0,-1-5 2 15,3-2-3-15,1-4-2 0,1-1-1 0,0-4-3 16,0-1 1-16,0 0 3 0,0 0 3 0,0-2 11 16,0-4 11-16,1-6 6 0,2-2-3 0,4-5-7 15,-4-4-10-15,3-3-6 0,-4-5-1 0,2-2 3 16,-1-3-6-16,-1-3-1 0,-1 0-1 15,-1 3-7-15,0 4 7 0,2 6 0 0,0 4 1 16,1 7 4-16,-1 6-3 0,-1 4 0 0,0 3 0 16,4 2 0-16,-1 0 2 0,3 5 1 0,3 6 5 15,0 3 2-15,2 6-4 0,0 1 0 16,0 4-3-16,3 1-9 0,-2 2 4 0,-1 0 0 16,4-1-3-16,-3-1 5 0,2 0-8 0,-2-4-1 15,0-1-4-15,-3-3-6 0,0-3-12 16,1-3-14-16,-3 0-16 0,-1-3-35 15,-2-1-48-15,-3-1-35 0,2-2-55 0,-4-1-72 0,0-1-107 16,0-1-50-16,0-2-388 0</inkml:trace>
  <inkml:trace contextRef="#ctx0" brushRef="#br0" timeOffset="-136539.34">18123 13823 1239 0,'0'0'172'0,"0"0"-165"15,0 0 21-15,0 0 101 0,0 0 22 16,0 0-17-16,0 0-19 0,0 0-20 0,120-16-23 16,-93 7-20-16,-4-2-24 0,6 2-19 0,-5 1-27 15,1-1-67-15,-3 0-102 0,-2 3-158 16,-5 0-133-16,-5 2-640 0</inkml:trace>
  <inkml:trace contextRef="#ctx0" brushRef="#br0" timeOffset="-136177.4">18589 13958 2207 0,'0'0'-24'0,"0"0"9"15,0 0 50-15,0 0 53 0,0 0-19 0,0 0-21 16,0 0-7-16,0 0-2 0,41-119 2 16,-36 106-3-16,-1 2 9 0,-3 0 3 0,0 2 1 15,2 3 4-15,-2 2-3 0,-1 2-3 0,1 1-6 16,-1 1-6-16,0 0-6 0,0 0-6 16,0 0-4-16,1 0-8 0,0 2-8 0,-1 2-6 15,1 3-1-15,-1 5-1 0,1 3 6 0,0 2 0 16,-1 1-3-16,3 3 0 0,-3-1-9 15,0-1-2-15,1 2-9 0,-1-2-10 0,1-1-7 16,0-2-12-16,0-1-19 0,0-2-31 0,0 0-46 16,3 0-82-16,-1-4-88 0,0-1-116 0,-1-2-72 15,2-2-599-15</inkml:trace>
  <inkml:trace contextRef="#ctx0" brushRef="#br0" timeOffset="-135764.39">18580 13029 1780 0,'0'0'-53'0,"0"0"56"0,0 0 44 16,0 0 84-16,0 0 21 0,0 0-24 0,0 0-31 15,101 119-26-15,-75-89-12 0,-2 4-9 0,3-2-5 16,-3 3-3-16,3 2-3 0,-3 2-5 0,2 0-4 15,-4 2-6-15,-2 0-8 0,0-3-1 0,-7-1-6 16,2 0-1-16,-5-3-1 0,-5-1-3 0,2 0 2 16,-6-3-4-16,-1-1-2 0,0 0 0 15,0-2-4-15,0-1-3 0,-3-1-3 16,-3-1-3-16,-2-1-11 0,2 0-18 0,-4-1-31 0,-3-2-47 16,0 1-63-16,1 0-101 0,-4-2-166 15,5-5-493-15,6-3 350 0</inkml:trace>
  <inkml:trace contextRef="#ctx0" brushRef="#br0" timeOffset="-134940.16">15260 13383 532 0,'0'0'243'0,"0"0"-241"0,0 0 43 0,0 0 36 16,0 0 31-16,0 0 24 0,0 0 8 0,0 0-7 16,-121 124 4-16,116-89-4 0,4 4 2 0,1 5-8 15,5 3-16-15,7 4-20 0,4 1-22 16,4-1-23-16,3-1-19 0,2-2-12 0,-2-4-13 15,6-4-6-15,-4-2-5 0,2-5-7 16,3-1-12-16,-1-4-26 0,1-1-45 0,1-2-73 16,-2-1-96-16,-2-2-129 0,-7-6-43 0,-6-5-486 0</inkml:trace>
  <inkml:trace contextRef="#ctx0" brushRef="#br0" timeOffset="-134145.28">19128 12841 237 0,'0'0'128'0,"0"0"-8"0,0 0 61 15,0 0 56-15,0 0 21 0,0 0-15 16,0 0-21-16,0 0-29 0,0 0-34 0,0 0-40 15,0 0-35-15,0 0-13 0,-14-20 1 16,15 35 0-16,0 4-4 0,1 2-12 0,3 5-16 16,-2 0-16-16,4-1-11 0,-4-1-4 0,0 0-9 15,3-3-3-15,-3-2-5 0,2-1-14 0,-2-1-26 16,-1-2-38-16,4-2-59 0,-5 1-68 0,1-3-95 16,-2-2-120-16,0-3-24 0,0-3-441 0</inkml:trace>
  <inkml:trace contextRef="#ctx0" brushRef="#br0" timeOffset="-133878.34">18881 12842 1813 0,'0'0'9'15,"0"0"21"-15,0 0 35 0,0 0 41 16,0 0 23-16,0 0-2 0,0 0-20 0,0 0-20 16,0 0-13-16,0 0-16 0,130-28-17 0,-104 21-10 15,3-2-10-15,2 0-6 0,5 0-6 0,-3-2-6 16,-1 1-4-16,3 1-6 0,-4 0-15 0,-1 1-20 16,-3 1-38-16,1 1-48 0,-5 4-73 0,2 0-110 15,-3 2-128-15,-10 0-72 0,-1 0-472 0</inkml:trace>
  <inkml:trace contextRef="#ctx0" brushRef="#br0" timeOffset="-133252.72">19728 12872 1243 0,'0'0'73'16,"0"0"42"-16,0 0 33 0,0 0 14 0,0 0-29 15,0 0-58-15,0 0-36 0,0 0-9 0,0 0 1 16,0 0 16-16,0 0 8 0,0 0 10 15,-118 132 8-15,110-99 2 0,1 0 1 0,2 1-5 16,-1 6-5-16,5-2-9 0,0 1-7 0,1 1-11 16,0-2-8-16,1 1-12 0,4-1-7 0,1 0-4 15,3-1-5-15,0 0-3 0,3-4-4 16,-1-3-4-16,6-2-13 0,3-5-13 0,2-5-24 16,-1-3-33-16,6-3-37 0,-2-4-51 15,5-2-69-15,0-5-96 0,-8-1-137 0,-6 0-719 0</inkml:trace>
  <inkml:trace contextRef="#ctx0" brushRef="#br0" timeOffset="-132936.45">20354 13123 1535 0,'0'0'-52'16,"0"0"75"-16,0 0 99 0,0 0 47 0,0 0-23 16,0 0-42-16,0 0-19 0,0 0-24 0,0 0-27 15,0 0-18-15,0 0-15 0,0 0-1 16,0 0 4-16,0 0-2 0,-76 67 0 0,62-48 2 15,2 3-5-15,-6 1-2 0,3-1-7 0,-3 0-6 16,0-1-12-16,1-2-19 0,2 0-32 0,-2-4-53 16,6-3-77-16,1-2-84 0,4 0-91 15,1-5 16-15,3-1-318 0</inkml:trace>
  <inkml:trace contextRef="#ctx0" brushRef="#br0" timeOffset="-132710.33">19981 13172 1653 0,'0'0'25'0,"0"0"-14"0,0 0 43 0,0 0 81 15,0 0 40-15,0 0-7 0,0 0-24 16,0 0-25-16,0 0-22 0,137 66-25 0,-105-51-24 16,0-1-16-16,0-1-10 0,2 1-14 0,-1-1-1 15,-1 1-5-15,0-3-10 0,-2 1-16 0,-1 1-35 16,-3-2-47-16,-3 1-72 0,-1-1-101 15,-3 0-171-15,-7-1-112 0,-3-4-544 16</inkml:trace>
  <inkml:trace contextRef="#ctx0" brushRef="#br0" timeOffset="-132380.58">20699 13268 0 0,'0'0'571'0,"0"0"-393"16,0 0 48-16,0 0 61 0,0 0 1 0,0 0-45 15,0 0-25-15,0 0-26 0,0 0-36 0,0 0-43 16,0 0-31-16,0 0-26 0,0 0-10 15,0 0-3-15,-11 43-4 0,9-23 1 0,2 2-10 16,0 2-1-16,0-1-5 0,1 0-10 0,3 0 0 16,1 0-9-16,-2 2-1 0,1-4-3 0,2 1-5 15,-1-2 1-15,1-2-4 0,1 0-9 16,1-4-14-16,-1-3-23 0,2-1-25 0,-2-2-32 16,3-2-28-16,-3-2-46 0,0-4-56 0,4 0-102 15,-2 0-150-15,-3-2-710 0</inkml:trace>
  <inkml:trace contextRef="#ctx0" brushRef="#br0" timeOffset="-132204.5">20576 13411 2426 0,'0'0'-22'0,"0"0"12"15,0 0 27-15,0 0 25 0,0 0 13 0,0 0-3 16,0 0-5-16,0 0-5 0,0 0-14 0,0 0-8 15,0 0-12-15,136-12-14 0,-109 5-31 16,-4 1-71-16,4 2-116 0,-4 1-155 0,-4-1-212 16,-8 3-769-16</inkml:trace>
  <inkml:trace contextRef="#ctx0" brushRef="#br0" timeOffset="-131848.1">21042 13690 1589 0,'0'0'166'0,"0"0"-180"16,0 0 53-16,0 0 89 0,0 0-3 15,0 0-36-15,0 0-23 0,0 0-17 0,0 0-13 16,0 0-9-16,0 0-4 0,0 0 3 0,0 0 2 15,103-122 7-15,-100 113 5 0,0 2 7 16,-2 2 5-16,1 1 8 0,-2 3 6 0,0 1-5 16,0 0-5-16,0 0-16 0,0 4-17 0,0 2-12 15,-3 3-6-15,0 5-5 0,1 4 1 0,-3 0 1 16,3 1-2-16,1 2 1 0,0 1-4 16,1 1 0-16,0 2-7 0,0-3-3 0,0 3 2 15,0-2-4-15,2 1-5 0,1-2-14 0,1-4-27 16,-1-2-34-16,3-3-50 0,0-3-74 0,2-2-118 15,-3-2-194-15,-1-4-833 0</inkml:trace>
  <inkml:trace contextRef="#ctx0" brushRef="#br0" timeOffset="-131622.29">21253 13169 2674 0,'0'0'-19'0,"0"0"29"0,0 0 52 15,0 0 12-15,0 0-16 0,0 0-22 0,139-24-5 16,-108 22-11-16,1-1-7 0,3 1-9 0,-4 0-10 16,-1-1-16-16,0 2-37 0,-3 1-71 15,1 0-92-15,0 0-160 0,-8 0-270 0,-5 0-797 0</inkml:trace>
  <inkml:trace contextRef="#ctx0" brushRef="#br0" timeOffset="-131048.41">22133 13110 1583 0,'0'0'-17'15,"0"0"28"-15,0 0 58 0,0 0 52 0,0 0-7 16,0 0-29-16,3 140-23 0,2-107-21 0,-2 0-15 15,3 3-12-15,-4 2-7 0,-1 0 0 0,-1 0 2 16,0-2 3-16,-1-1 3 0,-5-4 6 16,2-2 8-16,-2-1 4 0,0-5 10 0,1-3-4 15,0-4-4-15,-2-2 6 0,4-4-3 0,0-3 6 16,1-4 8-16,0-3 1 0,2 0-7 0,-1-1-5 16,-1-8-12-16,1-4-11 0,-3-5-1 15,2-2 0-15,-1-7-1 0,-1-3-2 0,2-6-1 16,2-6-4-16,-2-4-3 0,2-4 0 15,0-4-3-15,0-3-2 0,7-1 0 0,-1 1-3 16,4 3-4-16,-2 7 8 0,6 5-2 0,-1 9 0 16,3 7 6-16,-4 7-6 0,6 6 1 0,-3 4 1 15,2 6-1-15,3 3-1 0,-1 2 1 0,0 11-2 16,-1 1-2-16,3 4 5 0,-4 2-2 0,0-1 0 16,1 2 0-16,-4 0 0 0,1-4-2 0,-2 0 1 15,-6-1 4-15,-2-1-4 0,-1-3 4 16,-4 1 5-16,0-1 1 0,-5-3 8 0,-3-1-1 15,-4-1-1-15,-3 1 3 0,-1-2-8 0,-4 0-4 16,-3-2-3-16,3 0-9 0,-2-3 1 16,1-1-6-16,0 0-17 0,2-1-21 0,3-5-47 15,2-2-53-15,4-1-89 0,2-3-148 0,1 4-196 16,5 1-799-16</inkml:trace>
  <inkml:trace contextRef="#ctx0" brushRef="#br0" timeOffset="-130495.21">22736 13292 2239 0,'0'0'24'15,"0"0"3"-15,0 0 17 0,0 0 0 0,0 0-3 16,0 0-17-16,0 0-7 0,0 0-6 0,0 0-9 16,0 0 1-16,-20 119-3 0,15-100-1 0,-1 2 1 15,-3 0-1-15,-1 0 1 0,0-1 1 0,-2 0 1 16,1-3 0-16,-2-1 0 0,2-3 3 15,1-2-2-15,-3-1 1 0,6-1 2 0,0-3-1 16,0-3 4-16,4-1-1 0,-2-2 4 16,2 0-2-16,2-1 1 0,1-4-3 0,0-6-3 15,0-3 1-15,4-3-3 0,4-4 0 0,1-3-3 16,3-6 2-16,4-1-3 0,-4-2-1 0,4-4 1 16,-3-2-2-16,3 1 2 0,-2-1-1 0,-2 6 2 15,-1 4 0-15,-1 7 4 0,0 3 7 0,-1 7 7 16,-2 6 8-16,-2 4 6 0,0 2 5 15,-1 1 5-15,1 7-1 0,0 5-4 0,1 6-11 16,2 2-9-16,-1 4-7 0,2 2-3 0,-2 2 2 16,3 0-3-16,-2 1-1 0,0 0-2 0,4 0-5 15,0-2-2-15,1-1 4 0,3-1-5 16,0-3 2-16,4 0-3 0,-1-4-4 0,2-2 0 16,0-2-12-16,0-2-24 0,2-3-51 0,-1-4-75 15,-6-3-144-15,-2-2-319 0,-7-1-828 16</inkml:trace>
  <inkml:trace contextRef="#ctx0" brushRef="#br0" timeOffset="-130317.15">22634 13490 1441 0,'0'0'198'0,"0"0"-65"0,0 0 24 15,0 0 11-15,0 0-49 0,0 0-34 0,0 0-2 16,0 0 6-16,0 0 0 0,0 0-17 0,0 0-22 15,0 0-23-15,134 0-12 0,-96-4-6 16,-2 0-6-16,1-2-5 0,1 1-16 0,3-1-61 16,-4 0-100-16,1 0-138 0,-10 3-260 0,-9 0-870 0</inkml:trace>
  <inkml:trace contextRef="#ctx0" brushRef="#br0" timeOffset="-129915.42">23287 13693 1351 0,'0'0'170'15,"0"0"-73"-15,0 0 46 0,0 0 28 0,0 0-15 16,0 0-27-16,0 0-29 0,0 0-23 0,0 0-21 15,0 0-10-15,0 0-4 0,0 0 3 0,0 0 2 16,0 0-2-16,48-92-2 0,-40 74-6 16,-2-1 1-16,0-3 2 0,3-1-4 15,-6-1-2-15,4 2-10 0,-5 2-3 0,3 3 0 0,-2 4 6 16,-2 3 4-16,-1 2-1 0,0 4-3 16,0 3-5-16,0 1-7 0,0 0-3 0,0 1-2 15,0 6-4-15,0 3-1 0,0 2-2 0,0 5-2 16,0 3 3-16,0 3-4 0,0 2 1 15,0 2-2-15,0-1-3 0,0 1 0 0,1 1-9 16,-1-1-3-16,1-1-1 0,1 1-14 0,0-1-8 16,2-4-14-16,-2-2-19 0,4-3-15 0,-4-2-15 15,2-2-27-15,1-2-42 0,-4 0-90 16,0-5-180-16,0-1-142 0,-1-3-556 0</inkml:trace>
  <inkml:trace contextRef="#ctx0" brushRef="#br0" timeOffset="-129545.14">23217 12447 1529 0,'0'0'35'0,"0"0"54"0,0 0 75 0,0 0 42 15,0 0 2-15,0 0-40 0,147 100-34 16,-116-62-33-16,1 4-20 0,2 4-15 0,-3 3-11 16,2 3-10-16,-5 3-5 0,-1 0-9 0,0 3-7 15,-3-2-6-15,-4 2-4 0,0-2-5 0,-1-3-6 16,-5-1 0-16,-2-1-2 0,-3-1-1 0,-3-3 2 15,-2-3-2-15,-1 1-3 0,-3-4 2 0,0 0-3 16,-7-4-2-16,1 0-4 0,-3-1-6 16,2-3-12-16,-3-1-15 0,1-2-22 0,-2-5-19 15,2-2-35-15,-1-4-55 0,0-4-109 0,5-2-218 16,-1-8-591-16</inkml:trace>
  <inkml:trace contextRef="#ctx0" brushRef="#br0" timeOffset="-128934.48">23932 12942 1355 0,'0'0'434'15,"0"0"-397"-15,0 0 28 0,0 0 28 0,0 0 24 16,0 0 2-16,0 0-19 0,0 0-17 0,0 0-19 15,0 0-18-15,0 0-14 0,0 0-10 16,0 0-7-16,138 21-6 0,-106-21-7 0,1 0-10 16,-1 0-37-16,1 0-58 0,0 0-96 0,-2 0-142 15,-8 1-209-15,-10 0-797 0</inkml:trace>
  <inkml:trace contextRef="#ctx0" brushRef="#br0" timeOffset="-128702.39">23943 13215 2475 0,'0'0'-22'0,"0"0"36"0,0 0 40 0,0 0 32 15,0 0-11-15,0 0-21 0,0 0-9 0,0 0-20 16,141 3-11-16,-110-9-6 15,2-1-9-15,1-2 1 0,-2 0-7 0,0 1-21 16,-1 1-37-16,-1 3-67 0,-1 0-108 0,-2 2-150 0,-8 2-219 16,-6 0-747-16</inkml:trace>
  <inkml:trace contextRef="#ctx0" brushRef="#br0" timeOffset="-126895.2">9827 15713 1631 0,'0'0'121'0,"0"0"45"0,0 0 16 15,0 0-14-15,0 0-59 0,0 0-54 16,0 0-33-16,0 0-3 0,0 0 3 0,0 0 11 16,0 0 7-16,0 0 4 0,70 2-15 0,-48-2-11 15,0 0-6-15,5-1-10 0,-4 0-4 0,2 0-12 16,-1 1-18-16,-3-1-40 0,0 1-58 0,-1 0-110 16,0 0-178-16,-7 0-120 0,-1 0-689 0</inkml:trace>
  <inkml:trace contextRef="#ctx0" brushRef="#br0" timeOffset="-126651.21">9879 15961 2175 0,'0'0'6'0,"0"0"8"15,0 0 33-15,0 0 52 0,0 0 18 16,0 0-14-16,0 0-13 0,0 0-14 0,0 0-12 16,0 0-16-16,0 0-13 0,137-14-16 0,-111 4-9 0,1 1-6 15,-3 0-15-15,0 1-16 0,-1 2-31 16,-4 2-48-16,-3 1-74 0,1 3-117 0,-4 0-203 16,-3 4-117-16,-3-1-494 0</inkml:trace>
  <inkml:trace contextRef="#ctx0" brushRef="#br0" timeOffset="-117314.02">10906 15508 489 0,'0'0'117'0,"0"0"73"0,0 0 68 0,0 0 30 16,0 0-17-16,0 0-38 0,0 0-46 15,0 0-35-15,0 0-26 0,0 0-30 0,0 0-25 16,0 0-16-16,-72 43-10 0,72-21-1 0,-1 7-5 16,1 3 0-16,0 4-6 0,1 2-4 0,1 0-2 15,5 2-7-15,-3 0 0 0,2-1-13 16,-2-1 1-16,2 1-9 0,-1-2-13 0,2 0-7 15,3-5-25-15,-1-1-24 0,0-5-33 0,5-1-49 16,2-6-65-16,3-3-66 0,-3-3-83 0,7-3-90 16,-7-4-8-16,-6-2-187 0</inkml:trace>
  <inkml:trace contextRef="#ctx0" brushRef="#br0" timeOffset="-116872.83">11283 16008 1825 0,'0'0'-92'0,"0"0"72"0,0 0 40 0,0 0 53 16,0 0 14-16,0 0-29 0,0 0-7 0,0 0-2 16,0 0-3-16,0 0-6 0,0 0-9 15,0 0-7-15,0 0-2 0,39-127-4 0,-31 105-2 16,0-1 2-16,-1 1-5 0,0-2 3 0,1 1 2 16,-1-1-1-16,-3 0 4 0,-2 0 7 0,3 3-1 15,-4 2-5-15,0 3 3 0,0 2-6 16,-1 5 2-16,0 4 9 0,0 1-1 0,0 3 3 15,0 1-2-15,0 0-7 0,0 0-10 0,0 5-10 16,0 2-3-16,0 2-6 0,0 7 2 16,0 4 4-16,-1 3-1 0,-1 5 0 0,-1 1 2 15,2 2-6-15,0 0 1 0,-1 0 4 0,-1 0-8 16,2 2 3-16,-3-2-4 0,3 0-5 0,1-3-12 16,0-2-17-16,0-6-35 0,0 0-61 0,6-5-71 15,-1-3-114-15,1 0-110 0,-3-5-26 0,0-4-423 16</inkml:trace>
  <inkml:trace contextRef="#ctx0" brushRef="#br0" timeOffset="-116413.95">11704 15576 1595 0,'0'0'580'0,"0"0"-548"0,0 0 48 16,0 0 35-16,0 0 6 0,0 0-32 15,0 0-40-15,0 0-22 0,0 0-8 0,0 0-19 16,0 0-4-16,0 0 4 0,0 0-4 0,0 0 7 16,-89 117-2-16,79-84-3 0,0 2 0 0,1-2 4 15,-1 2 3-15,5-1-4 0,-1 1 3 0,2 0-3 16,0-3-6-16,5-2 2 0,-1-4 2 0,4-4-7 15,1-2 3-15,3-3-4 0,3-3-6 16,1-4-2-16,3-2-11 0,0-2-7 0,3-5-11 16,2-1-2-16,0-1 1 0,-2-6 10 0,3-3 14 15,-1-2 3-15,-4-2 12 0,2-3-3 0,-3 0 2 16,-2-2 6-16,-4 2-2 0,-4 1 7 16,1 0 1-16,-4 2 6 0,-2 0 2 0,0 2 4 15,0 0 1-15,-3 0 2 0,-4 3-4 16,-3 0 2-16,-3 2-1 0,2 2-3 0,-6 2 1 15,3 2-3-15,-2 1-4 0,3 0 0 0,-2 6-4 16,2 2-2-16,3 0-4 0,-1 2-2 0,2 3-6 16,-1 2-11-16,5-1-10 0,-2 2-23 15,1-1-34-15,4 1-56 0,1-1-71 0,1 0-93 16,0-1-95-16,1-5-20 0,1-2-345 0</inkml:trace>
  <inkml:trace contextRef="#ctx0" brushRef="#br0" timeOffset="-116101.25">12167 15813 1683 0,'0'0'104'0,"0"0"-93"16,0 0 35-16,0 0 56 0,0 0 20 0,0 0-18 15,0 0-23-15,0 0-25 0,0 0-22 0,0 0-23 16,0 0-11-16,129-39-25 0,-108 28-41 0,0 0-92 15,5 0-157-15,-10 2-187 0,-1 4-786 0</inkml:trace>
  <inkml:trace contextRef="#ctx0" brushRef="#br0" timeOffset="-115680.06">12552 16010 1668 0,'0'0'0'0,"0"0"43"0,0 0 44 0,0 0 56 15,0 0-5-15,0 0-34 0,0 0-18 0,0 0-14 16,37-117-11-16,-29 98-14 0,1-1-7 0,-2 1 0 15,2-2-7-15,0 0 1 0,1 0-3 0,-1-3-3 16,1-1-4-16,-3-1-2 0,0-3-3 16,1 0-5-16,-2 2 1 0,-2-1-2 0,1 4 2 15,-1 2-4-15,-2 2 0 0,0 4-3 0,2 2-3 16,-2 4 7-16,0 5-4 0,-2 2 10 0,0 3 0 16,0 0-3-16,0 0 2 0,0 6-10 0,0 2-3 15,0 6-3-15,0 3-1 0,-1 4-1 16,0 2-3-16,-1 1-1 0,-2 0-2 15,3 0-1-15,0 1 0 0,-1 2 1 0,1-2-6 16,-2 0-3-16,1 0-7 0,0-3-16 0,1-1-20 16,1-1-39-16,0-1-59 0,0-1-98 0,0-3-134 15,1-5-152-15,3-3-574 0</inkml:trace>
  <inkml:trace contextRef="#ctx0" brushRef="#br0" timeOffset="-115313.36">12899 15432 1894 0,'0'0'138'0,"0"0"-37"16,0 0 45-16,0 0 23 0,0 0-14 0,0 0-60 16,0 0-38-16,0 0-15 0,0 0-8 0,0 0-3 15,0 0-3-15,0 0-2 0,0 0 0 16,-6 122-8-16,3-100 0 0,-1 1 0 0,1 0-3 15,-4 0 5-15,4-1 1 0,-1-4-8 0,1 1 3 16,1-3-4-16,1-2-7 0,0-1 4 16,0-1-6-16,1-3-2 0,0-2 1 0,0 0-2 15,0-2-1-15,2-1 0 0,1-2 5 0,0 0-6 16,2 0 4-16,1-1-2 0,1-1-2 0,2 0 2 16,0 0-1-16,1 0 4 0,0-3-3 15,0 0 4-15,1 0-4 0,-1-2-3 0,2 1 0 16,-2-1 0-16,0 0-7 0,-1 1-1 0,2-1-5 15,-2 0-14-15,-1 2-4 0,-1 0-14 0,1 0-21 16,-1 1-15-16,1 0-31 0,-4-1-44 0,3 2-77 16,-3-1-79-16,3 1-103 0,-5-1-91 15,2 1-547-15</inkml:trace>
  <inkml:trace contextRef="#ctx0" brushRef="#br0" timeOffset="-115089.84">13137 15668 2250 0,'0'0'102'15,"0"0"21"-15,0 0 10 0,0 0-5 0,0 0-53 16,0 0-16-16,0 0-12 0,0 0-14 0,0 0-9 16,0 0-3-16,0 0-3 0,0 0-7 0,0 0 0 15,-15 120-13-15,13-102-1 0,0 3-3 16,-1-2-13-16,-2 2-5 0,2-2-29 0,-1-1-33 15,1-2-61-15,0 0-100 0,-2-1-140 0,4-4-175 16,-1-3-458-16</inkml:trace>
  <inkml:trace contextRef="#ctx0" brushRef="#br0" timeOffset="-114693.2">13150 15275 2016 0,'0'0'-14'0,"0"0"37"16,0 0 34-16,0 0 36 0,0 0 21 0,0 0-5 16,31 143-18-16,-14-116-21 0,-3 3-20 15,4-4-16-15,-3-1-13 0,2 2 2 0,-1-2-11 16,-2 1-7-16,-3 0 0 0,-1 0-11 0,-1-1 6 16,-4 2 0-16,1-2 1 0,-3 0-4 15,-3 0 1-15,0-1-1 0,-2 0-5 0,-2-1-3 16,-3 0-2-16,-3 2-4 0,0-2-7 0,-1 1 1 15,-1-1-12-15,-3 0-9 0,2 0-7 16,0-3-22-16,3-2-23 0,1-3-45 0,1-3-70 16,6-4-101-16,0-2-111 0,2-2-15 0,0-3-338 0</inkml:trace>
  <inkml:trace contextRef="#ctx0" brushRef="#br0" timeOffset="-114028.39">13414 15119 1252 0,'0'0'123'0,"0"0"42"16,0 0 30-16,0 0 2 0,0 0-41 0,0 0-39 16,0 0-20-16,0 0-15 0,0 0-6 0,0 0-8 15,0 0-3-15,0 0-7 0,0 0-3 0,83-90-12 16,-70 88-6-16,-2 0 1 0,2 0-9 15,-3 2 0-15,-1 0-2 0,1 3-5 0,-3 3-6 16,0-1 0-16,1 3-3 0,1 0-8 0,-5 1 3 16,2 2-4-16,-3 0-3 0,0 1 0 15,0 3 0-15,-3-1-3 0,0-1-1 0,0 1-1 16,0 0-2-16,0 0 1 0,0 1-1 0,-5 0 2 16,3 0-2-16,-3 0 1 0,1-1 2 0,-2-2-1 15,0 1 0-15,0-2 3 0,2 0 0 0,0-1 1 16,0-1 2-16,4-2-5 0,0 0-2 0,0-3 0 15,0 1-6-15,0-1 7 0,4-1-1 16,2-1 1-16,1 1 2 0,0-1-2 0,3-1 1 16,0-1-2-16,5 0-1 0,-1 0-4 0,3-2-8 15,-2-3-12-15,2 1-23 0,1-2-39 0,0 0-59 16,-1 1-69-16,-1-1-80 0,2 1-105 16,-7 2-91-16,-5 0-616 0</inkml:trace>
  <inkml:trace contextRef="#ctx0" brushRef="#br0" timeOffset="-113551.5">14015 15407 2096 0,'0'0'18'0,"0"0"27"16,0 0 29-16,0 0 22 0,0 0 7 0,0 0-10 15,0 0-17-15,0 0-14 0,0 0-18 0,0 0-17 16,31 130-8-16,-23-106-9 0,-1 1-2 0,-3 3 0 15,2-2-6-15,-3 2 1 0,-2-1-8 0,-1 0-9 16,0-2-2-16,0 1-12 0,-1-6-5 16,-1-1-16-16,0-3-35 0,-1-2-66 0,1-4-99 15,1-1-118-15,-1-1-140 0,1-3-5 0,0-3-258 0</inkml:trace>
  <inkml:trace contextRef="#ctx0" brushRef="#br0" timeOffset="-113304.6">13851 15645 1872 0,'0'0'12'0,"0"0"49"0,0 0 39 0,0 0 58 16,0 0 10-16,0 0-31 0,0 0-31 15,0 0-19-15,0 0-26 0,142-8-11 0,-112 3-9 16,-1-1-15-16,2 0 2 0,-1 0-18 0,0-1-5 15,-3 0-5-15,1-1-6 0,0 1-1 16,-4-1-10-16,-2 1-9 0,-2 1-24 0,0 2-23 0,-1-1-43 16,-4 2-68-16,0 1-117 0,-4 0-182 15,-2 2-113-15,-4 0-467 0</inkml:trace>
  <inkml:trace contextRef="#ctx0" brushRef="#br0" timeOffset="-109811.43">14712 15082 1881 0,'0'0'24'0,"0"0"88"0,0 0 67 16,0 0 37-16,0 0-45 0,0 0-84 0,0 0-43 16,0 0-24-16,0 0-5 0,0 0-5 0,0 0 4 15,0 0 7-15,-57 156 5 0,49-113 7 0,2-2-3 16,1-4-6-16,2 2-11 0,2-3-8 0,1 0-2 15,1-3-4-15,7-3-4 0,1-1-4 0,3-5-23 16,2-4-25-16,0-2-37 0,3-3-54 0,3-2-54 16,0-2-94-16,0-1-179 0,-6-4-55 15,-5-1-549-15</inkml:trace>
  <inkml:trace contextRef="#ctx0" brushRef="#br0" timeOffset="-109379.71">14916 15533 1120 0,'0'0'189'0,"0"0"-82"0,0 0 41 0,0 0 47 0,0 0 10 16,0 0-43-16,0 0-31 0,0 0-20 15,0 0-12-15,0 0-10 0,0 0-9 0,0 0-9 16,54-138-10-16,-43 112-8 0,-2-1-9 0,-1 0-8 16,1-1-6-16,-3 0-9 0,2 1-3 15,-3-3-8-15,-1 3-3 0,2 3 0 0,-3 2-2 16,0 6 3-16,-3 4 0 0,1 4 2 0,0 4 4 15,-1 3-1-15,0 1-6 0,0 1-8 16,0 7-1-16,0 6-4 0,0 8 4 0,0 4 9 16,-1 6-5-16,0 4 2 0,-2 2 0 0,1-1-3 15,-2 1-1-15,1 1 1 0,2-1-1 0,0-1-2 16,-1-1-4-16,1-1-6 0,-2-1-13 16,2-6-16-16,1-1-27 0,0-5-44 0,0-5-59 15,4-2-76-15,1-4-165 0,3-4-157 0,-4-2-634 0</inkml:trace>
  <inkml:trace contextRef="#ctx0" brushRef="#br0" timeOffset="-109013.4">15231 15154 2261 0,'0'0'28'15,"0"0"39"-15,0 0 37 0,0 0 10 0,0 0-35 16,0 0-31-16,0 0-8 0,0 0 4 16,0 0 3-16,0 0 2 0,0 0-8 0,0 0-8 15,0 0-6-15,0 0 1 0,10 102-10 0,-10-84-3 16,-2 2 3-16,-1-1-14 0,1 2 8 0,-1-1-5 16,-1 1-1-16,2-3-1 0,1 0-3 15,-1 0 3-15,2-2-4 0,0-2 4 0,0-1-4 16,0-2-4-16,3-2 2 0,1-1-2 0,1-3 2 15,0 0 1-15,0-3 1 0,3-1-1 0,0-1 4 16,1 0-2-16,1 0 1 0,2-4 1 16,-1-2-1-16,3 0 3 0,0-3-7 0,0 0 6 15,1 0-13-15,3 0-4 0,-2 0-1 0,0 2-14 16,2 0-6-16,0 1-23 0,-4 1-33 16,2 2-50-16,-3 1-65 0,0 0-93 0,-3 2-186 15,-2 0-78-15,-2 0-645 0</inkml:trace>
  <inkml:trace contextRef="#ctx0" brushRef="#br0" timeOffset="-108819.49">15530 15396 1355 0,'0'0'298'16,"0"0"-11"-16,0 0 13 0,0 0-68 0,0 0-99 16,0 0-30-16,0 0-23 0,0 0-18 0,0 0-16 15,0 0-7-15,0 0 2 0,0 0-1 16,0 0-2-16,0 0-7 0,-31 117-8 0,31-92-9 15,0-1-7-15,-1 0-4 0,1 2-9 0,-3-2-8 16,3 0-14-16,3 0-27 0,-3-3-44 16,0-1-84-16,1-4-134 0,3-4-298 0,-2-4-887 0</inkml:trace>
  <inkml:trace contextRef="#ctx0" brushRef="#br0" timeOffset="-108488.31">15764 15398 1714 0,'0'0'141'0,"0"0"-86"16,0 0 34-16,0 0 46 0,0 0-1 0,0 0-35 16,0 0-26-16,0 0-20 0,0 0-24 0,130-27-11 15,-104 22-17-15,1 1-20 0,-2 0-34 16,0 0-88-16,-5 0-154 0,-4 2-248 15,-6 1-861-15</inkml:trace>
  <inkml:trace contextRef="#ctx0" brushRef="#br0" timeOffset="-108079.52">16200 15487 1809 0,'0'0'51'0,"0"0"23"0,0 0 57 16,0 0 24-16,0 0-50 0,0 0-27 0,0 0-8 15,0 0-20-15,60-118-15 0,-47 96-6 0,0 0-9 16,-1-1-3-16,0 1-2 0,-2 0-1 15,0 0-2-15,-3-1 3 0,-2 3-1 0,0-1-4 16,-2 0 2-16,-2 3-2 0,0 3 2 16,-1 2 2-16,0 5 7 0,0 2 7 0,0 4 3 0,0 1 0 15,0 1-9-15,0 0-18 0,0 1-9 16,0 5-3-16,0 5-2 0,-1 6 12 0,1 7 2 16,-1 5 0-16,1 2 1 0,0 2-5 0,0-1-1 15,0 0 3-15,0 0-4 0,0-2 2 0,0-1-3 16,1-1-3-16,0-3-8 0,0-2-21 0,2-2-39 15,-1-4-47-15,3-3-67 0,1-3-98 16,0-4-169-16,1-1-89 0,-4-3-610 0</inkml:trace>
  <inkml:trace contextRef="#ctx0" brushRef="#br0" timeOffset="-107518.41">16484 15120 2172 0,'0'0'84'15,"0"0"-23"-15,0 0 35 0,0 0 36 0,0 0-18 16,0 0-38-16,0 0-13 0,0 0-9 0,0 0-15 16,0 0-8-16,0 0-5 0,132-46-9 0,-113 47-4 15,1 4-4-15,0-1-4 0,-3 2 0 0,0 0-3 16,-1 0 1-16,-3 0-2 0,-3 2 2 0,-1-1-5 15,-2 2-2-15,-2-1 2 0,-5 1-2 16,0 1 3-16,0 1-3 0,-4 1 2 0,-4 2-7 16,-2 0 1-16,-3 1 5 0,-2-2-5 0,2 1 6 15,-3 0-3-15,4-1 3 0,-2-3 0 0,2 1-2 16,2-1 1-16,2-3-7 0,1-1-3 16,5-3-13-16,1-2-18 0,1 1-10 0,0-2 2 15,1 0 9-15,3 0 19 0,4 0 15 16,2-4-1-16,0 1 5 0,1-2 0 0,0 1-1 15,0 2 4-15,3 0 1 0,-2 0-2 0,-1 2 0 16,1 0 4-16,-1 0-5 0,3 2 6 0,1 1 6 16,1 3 3-16,-1 0 4 0,4 2-4 15,-3 0-1-15,1 1-3 0,0 0 2 0,-5 1 3 16,-1 0 1-16,-2-1 4 0,0 0 3 0,-7 2 5 16,-1-2 8-16,-1 1 5 0,-1 0-1 0,-7-1 3 15,-1 2-6-15,-1-1-6 0,-4 0-6 0,2 0 4 16,-4-2-3-16,2 1-5 0,-2-2 5 0,2 1-17 15,-3-1-1-15,3 1-2 0,-3-1-6 0,2 0 3 16,-2-1-4-16,1-1-5 0,2-2-5 16,2-2-14-16,3-1-16 0,1 0-28 0,2 0-34 15,1-3-49-15,4-4-68 0,1 0-105 0,0-4-171 16,4 4-187-16,-1 2-267 0</inkml:trace>
  <inkml:trace contextRef="#ctx0" brushRef="#br0" timeOffset="-107156.33">16957 14899 1792 0,'0'0'13'0,"0"0"16"16,0 0 51-16,0 0 74 0,0 0 17 0,0 0-27 16,0 0-20-16,0 0-22 0,0 0-23 15,76 130-8-15,-58-101-14 0,-1 1-8 0,-1 1-5 16,3 5-10-16,-5-2-7 0,4 2-10 0,-7 1-2 15,0-1-7-15,-2 0 2 0,-1 1-1 16,-6 0 2-16,-1 0-4 0,-1 2 2 0,-2-1-2 16,-5-1-4-16,-1-2 1 0,-5-2-5 0,2-1-3 15,-1-5-10-15,-1-2-13 0,1-5-34 0,-1-3-52 16,5-3-77-16,2-4-170 0,-1-5-271 16,6-1-845-16</inkml:trace>
  <inkml:trace contextRef="#ctx0" brushRef="#br0" timeOffset="-106328.2">17175 14658 348 0,'0'0'388'0,"0"0"-155"0,0 0 53 0,0 0 23 16,0 0-30-16,0 0-83 0,0 0-51 15,0 0-24-15,0 0-19 0,0 0-8 0,0 0-9 16,0 0-12-16,0 0-8 0,0 0-10 0,60-49-10 15,-50 48-4-15,2 1-4 0,-1 0-6 16,2 0-1-16,2 1-10 0,-2 2-5 0,3 2-4 0,-3 1-5 16,0 0 0-16,1-1-2 0,-1 2-1 0,-2 0 1 15,-1 1-4-15,-1 0 0 0,-6 3 0 16,-2-1-4-16,-1 3 4 0,0-1 0 0,-2 2 0 16,-7 1 4-16,-1 1-4 15,-1 0 0-15,-2 2 0 0,-1-1-1 0,-1 0 2 0,2 0 0 16,-3 2-1-16,4-5-4 0,2 1 0 0,0-2 2 15,4-2 0-15,1-3 1 0,3-2 1 16,0-3 0-16,2 0 0 0,0-2 0 0,0 0 0 16,4 1 0-16,-1 0 2 0,4-1-1 0,-2 0 0 15,3 0 1-15,2-1-2 0,0 0 2 0,4 0-3 16,0 0 4-16,0 0-5 0,2 0 6 0,0 0-1 16,-1 2-6-16,-1-1 5 0,1 0-3 0,-2 1 0 15,3-1-1-15,-2 1-1 0,1-2-4 16,1 0-8-16,0 0-11 0,-2 0-20 0,1 0-28 15,1 0-29-15,-2-3-35 0,2 1-52 0,-2 0-77 16,-1-1-148-16,-3 2-123 0,-6 1-670 0</inkml:trace>
  <inkml:trace contextRef="#ctx0" brushRef="#br0" timeOffset="-97733.37">17877 15083 1009 0,'0'0'166'0,"0"0"-25"0,0 0 31 0,0 0 18 0,0 0-26 16,0 0-68-16,0 0-35 0,0 0-18 0,0 0-7 15,0 0 5-15,0 0 2 0,0 37-3 16,1-21-9-16,4 0-3 0,-3 2-6 0,0 1-7 16,4 1-1-16,-2-1-5 0,3 1-4 0,-4 2 0 15,1-4-1-15,1 2-4 0,-3-3 1 0,3 0-7 16,-3-1-9-16,0-2-11 0,1-1-24 16,1-2-34-16,-1 2-55 0,-2-3-77 0,0 0-122 15,2-2-83-15,-1-4-402 0,-2 0 605 0</inkml:trace>
  <inkml:trace contextRef="#ctx0" brushRef="#br0" timeOffset="-97495.52">17603 15358 1880 0,'0'0'-13'0,"0"0"30"15,0 0 35-15,0 0 44 0,0 0 11 0,0 0-14 16,0 0-2-16,0 0-1 0,0 0-6 16,141-23-13-16,-111 17-15 0,1-1-12 0,0-2-11 15,2 1-4-15,3-1-11 0,-4 1-5 0,0-1-4 16,0 0-10-16,0 1-2 0,-3-3-10 16,0 2-17-16,0 2-24 0,-9 0-24 0,1 2-26 15,-4 2-27-15,-6 2-37 0,-1 1-69 0,0 0-144 16,-6 0-103-16,1 0-602 0</inkml:trace>
  <inkml:trace contextRef="#ctx0" brushRef="#br0" timeOffset="-96457.8">18567 14826 0 0,'0'0'364'0,"0"0"-158"0,0 0 31 16,0 0 30-16,0 0-18 0,0 0-24 0,0 0-30 16,0 0-37-16,0 0-25 0,0 0-18 15,0 0-22-15,0 0-10 0,0 0-15 0,0 0-13 16,-39-8-12-16,35 17-13 0,-2 3-4 0,1 3-4 15,-1 4 0-15,2 1-3 0,-1 3 1 0,2 2-3 16,1 2-4-16,1-1 4 0,1 0-5 0,0-1 2 16,0 2-3-16,0-3 0 0,4 2-5 15,2 0-4-15,-1-2-1 0,4 0-10 0,-1-1 8 16,0 0-4-16,3-3 2 0,0-3-2 0,-1-1-3 16,1-2-3-16,1-3-10 0,-2 0-1 15,2-2-11-15,-3 0-11 0,1-1-9 0,1-1-14 16,-1 0-11-16,-3 1-22 0,1-2-32 15,-2-1-43-15,0 1-45 0,-3-1-65 0,-1 1-91 0,2-3 11 16,-4-1-356-16</inkml:trace>
  <inkml:trace contextRef="#ctx0" brushRef="#br0" timeOffset="-92930.72">19046 15073 144 0,'0'0'114'0,"0"0"-40"0,0 0 45 15,0 0 34-15,0 0 39 0,0 0 10 16,0 0 0-16,0 0-3 0,0 0-21 0,0 0-24 16,0 0-29-16,0 0-26 0,-40-15-24 0,40 11-22 15,0 1-14-15,4-4-2 0,-1 0 3 16,1-2 9-16,4 0 1 0,2-2 2 0,0 2 0 16,1 0-8-16,6 1-3 0,-4 0-5 0,5 1-6 15,-4 2-4-15,4 1-6 0,-2 1-7 0,-1 3-4 16,1 0-1-16,-3 2-4 0,-2 4 1 0,-2 3-1 15,0 0 1-15,-5 1 3 0,2 1 3 0,-4 2-1 16,-1 1-4-16,-1 0 2 0,0 1-6 16,-2-1 0-16,-4 2 0 0,1-2-1 0,-3 2 1 15,1-1 0-15,2 1 3 0,-2-2-4 0,-2 2-1 16,5-2 1-16,-3 0-1 0,5-1-1 16,0 0 4-16,1-3-3 0,1-1-2 15,0 0 1-15,0-1-5 0,4-3 1 0,1 0 4 16,0-1-4-16,4 1 2 0,0-3-2 0,1 1-2 0,3-3 0 15,-2 0-2-15,5 0-1 0,-2 0-10 16,2 0-12-16,-2-3-13 0,4 1-24 0,-5 1-27 16,5 0-44-16,-5-1-71 0,4 1-102 0,-6 1-153 15,-4 0-685-15</inkml:trace>
  <inkml:trace contextRef="#ctx0" brushRef="#br0" timeOffset="-92564.31">19594 15245 1968 0,'0'0'-11'0,"0"0"33"0,0 0 48 15,0 0 25-15,0 0-19 0,0 0-16 0,0 0-9 16,32-119-6-16,-24 102-5 0,-1 2-6 15,-4-3-1-15,4 1-3 0,-6-1-4 0,2-1-1 16,-2 1-3-16,0-2-4 0,2 2-3 0,-2-1 1 16,-1 4 2-16,1 2 2 0,-1 3 8 0,0 5 7 15,0 1-1-15,0 2 2 0,0 2-9 0,0 0-16 16,0 0-6-16,0 3-9 0,0 5 1 16,0 4-1-16,0 5 3 0,0 4 1 0,0 1-1 15,0 1 3-15,0 0-2 0,0 0-1 16,1 1-1-16,1-1-3 0,-1 0-5 0,4-1-5 0,-3-1-11 15,1-1-18-15,3 1-21 0,-2-4-29 0,2-1-19 16,-3-1-29-16,5-3-56 0,-2-2-68 0,2-3-145 16,0-4-86-16,-5 0-452 0</inkml:trace>
  <inkml:trace contextRef="#ctx0" brushRef="#br0" timeOffset="-92303.9">19894 15040 2225 0,'0'0'3'0,"0"0"11"0,0 0 23 16,0 0 45-16,0 0 18 0,0 0-5 0,0 0-9 15,0 0-28-15,0 0-15 0,0 0-24 0,0 0-2 16,0 0-9-16,127-15-10 0,-102 9-6 16,-1-1-29-16,3 0-34 0,-2-1-53 0,2-1-97 15,-3 1-162-15,-3 1-206 0,-5 3-763 0</inkml:trace>
  <inkml:trace contextRef="#ctx0" brushRef="#br0" timeOffset="-91830.04">20575 15066 1287 0,'0'0'53'0,"0"0"41"0,0 0 42 0,0 0 29 15,0 0-18-15,0 0-37 0,0 0-15 16,0 0-20-16,0 0-13 0,-15-120-10 15,20 101-8-15,-2-3-6 0,-1 2-1 0,3 0-8 0,-3-1-5 16,1 0-3-16,-2 3-2 0,1 0 3 16,0 3 0-16,-2 5 4 0,1 2-10 0,-1 4-7 15,0 1-5-15,1 3-2 0,-1 0-2 0,0 0-1 16,1 4 6-16,0 4 0 0,0 5 6 0,4 6 2 16,-2 3-6-16,-1 2 0 0,2 1-7 0,-1 1 2 15,0 4-5-15,0-5 0 0,1 1-1 16,-1-2-7-16,0-2-6 0,2 0-20 0,-3-2-18 15,5-3-21-15,-3-3-29 0,4-2-38 0,0-3-55 16,-1 0-85-16,1-5-132 0,0 0-41 16,-4-3-376-16</inkml:trace>
  <inkml:trace contextRef="#ctx0" brushRef="#br0" timeOffset="-91442.4">20786 14731 1499 0,'0'0'158'0,"0"0"13"16,0 0 14-16,0 0-26 0,0 0-48 0,0 0-25 0,0 0-14 16,0 0-3-16,0 0-13 0,0 0-12 15,0 0-6-15,0 0-6 0,0 0-3 0,27 122 0 16,-21-110 0-16,1-1-6 0,0-2-3 0,1-1-7 16,0-2-9-16,0 1 3 0,-1-2-3 0,3-3 2 15,0 0 3-15,3-2-3 0,-2 0 2 16,4 0 1-16,-3 0-1 0,2-2-1 0,-1-2-3 15,0 2 1-15,-3 1-2 0,0 0 0 16,1 1 1-16,-2 0-2 0,-1 0-5 0,-1 0 4 0,0 0-3 16,1 3 1-16,-1 1 6 0,-2 2-6 0,0-1 3 15,-1 3 1-15,-1 1 2 0,-2 1 0 16,2 0 3-16,-3 2 1 0,0-1-5 0,-7 0 3 16,1 2-6-16,-1-1-2 0,-2 1-1 15,-5-2-6-15,4 0-5 0,-2 0-9 0,0-2-7 16,2-1-13-16,-1-1-10 0,1-1-24 0,1-3-28 15,-2 0-46-15,1-3-62 0,3 0-90 16,-1 0-136-16,-2-6-33 0,3 1-264 0,2 2 437 16</inkml:trace>
  <inkml:trace contextRef="#ctx0" brushRef="#br0" timeOffset="-91286.79">20785 14844 401 0,'0'0'182'16,"0"0"26"-16,0 0 27 0,0 0-2 15,0 0-27-15,0 0-23 0,0 0-18 0,0 0-31 16,122-104-32-16,-101 94-32 0,-2 0-24 0,2 0-21 16,-1 1-13-16,-2 1-12 0,2 0-21 15,-3 2-29-15,-3 2-43 0,-2 0-69 0,0 2-124 16,-3-1-156-16,-4 3-706 0</inkml:trace>
  <inkml:trace contextRef="#ctx0" brushRef="#br0" timeOffset="-90822.48">21243 14468 1472 0,'0'0'394'0,"0"0"-369"0,0 0 24 0,0 0 23 16,0 0 10-16,0 0-10 0,0 0-4 0,0 0 8 16,0 0 5-16,0 0 0 0,0 0-8 0,0 0-8 15,0 0-11-15,94 91-10 0,-82-67-8 16,-2 2-7-16,-2 2-2 0,-3 1-3 0,3 3-9 16,-4 1-4-16,-4 0-5 0,0 3-4 0,0 0 1 15,-7-3 3-15,-1 3-4 0,-3-4 3 0,-1-1-2 16,-3-1-5-16,4-2-1 0,-3-3-9 15,2-3-12-15,1-2-17 0,4-4-23 0,0-2-35 16,1-3-43-16,3-3-67 0,2-3-115 0,1-3-186 16,0-2-297-16,0 0 167 0</inkml:trace>
  <inkml:trace contextRef="#ctx0" brushRef="#br0" timeOffset="-90364.13">21354 14173 1908 0,'0'0'35'15,"0"0"21"-15,0 0 33 0,0 0 19 0,0 0-2 16,0 0-30-16,0 0-24 0,0 0-8 0,0 0-5 15,0 0-7-15,0 0 0 0,0 0-6 0,0 0-2 16,0 0-4-16,130-52-5 0,-114 57-3 16,-2-1-4-16,2 0-2 0,-1 2-3 0,-2 2-2 15,0-1-2-15,-3 4 0 0,0-2 1 0,-2 0 0 16,0 0-1-16,-3 0-1 0,0 1-1 16,-4-2 0-16,0 0 2 0,-1 1 2 0,0 1 0 15,-1 1 6-15,-4 0-4 0,-1 3 0 0,-5-1 1 16,2-2 0-16,-1 1 0 0,1-1 0 15,0 0 3-15,3-2-5 0,-2 0 4 0,6-2-2 16,-1 0-1-16,1-3 0 0,2 2-1 0,0-1-2 16,0 0-1-16,2-1 4 0,1 1-5 0,-1-2 2 15,6 1-1-15,-3-2-5 0,4 1 4 16,-1-1 1-16,2 1-1 0,1-1-1 0,1 0-4 16,2 0-8-16,-1-1-11 0,3 0-14 0,-1 0-22 15,1 0-37-15,-1-1-58 0,1 0-87 0,1 1-164 16,-4-1-120-16,-4 0-609 0</inkml:trace>
  <inkml:trace contextRef="#ctx0" brushRef="#br0" timeOffset="-89900.4">21965 14658 1743 0,'0'0'60'0,"0"0"-62"0,0 0 35 15,0 0 51-15,0 0 17 0,0 0-14 16,0 0-19-16,0 0-15 0,0 0-17 0,0 0-14 16,138-13-11-16,-114 12-8 0,-4-2-8 0,0 2-17 15,-1 1-32-15,-1 0-68 0,-3 0-118 0,-5 0-229 16,-3 0-854-16</inkml:trace>
  <inkml:trace contextRef="#ctx0" brushRef="#br0" timeOffset="-89700.81">21998 14795 2116 0,'0'0'-15'16,"0"0"23"-16,0 0 31 0,0 0 42 15,0 0 5-15,0 0-10 0,0 0-3 0,0 0-9 16,0 0-17-16,0 0-18 0,0 0-16 0,131 7-9 15,-110-10-12-15,-1-2-14 0,0 0-20 0,1 0-36 16,-4 0-46-16,2 1-71 0,-3-1-97 16,-3 1-182-16,-6 2-504 0</inkml:trace>
  <inkml:trace contextRef="#ctx0" brushRef="#br0" timeOffset="-83180.19">22573 14573 156 0,'0'0'52'0,"0"0"24"0,0 0 52 16,0 0 45-16,0 0 38 0,0 0 24 0,0 0-1 16,0 0-17-16,0 0-18 0,0 0-27 0,0 0-24 15,0 0-24-15,2-70-17 0,-2 64-13 0,2 0-13 16,-1 2-11-16,0 0-11 0,2 2-13 15,-2 0-9-15,-1 0-8 0,0 1-6 0,0 1-9 16,1 0-2-16,-1 0-4 0,0 0-6 0,0 0 2 16,3 1 3-16,-1 3 4 0,1 3 8 15,0 0 1-15,1 2 0 0,-1 4 1 0,-1-1 1 16,0-1 0-16,-2 1 1 0,2 2-1 0,-2 0-4 16,0 0-3-16,0 0 2 0,0 1-4 0,-2 0 0 15,0-1 4-15,0 3-6 0,-2-2-2 0,-1-1 0 16,2-1-5-16,0 1 1 0,-1-2 0 0,0 1-2 15,2-2 1-15,-1-2-4 0,2 0 2 16,1-1-2-16,0-1-2 0,0 1 5 0,0-2-4 16,0 0 3-16,0-1 5 0,2 0-7 0,1 1 0 15,2-2 0-15,-3 0-7 0,3 1 7 0,-1-2 2 16,4-1-1-16,-2 1 3 0,4-2-5 16,0 0 0-16,2-1 2 0,2 0-2 0,2 0 6 15,0-1-4-15,-1-3 1 0,0 2 0 0,-2 0-8 16,2-1-7-16,-4 1-7 0,1 0-20 15,-1 1-13-15,1-2-16 0,-1 1-22 0,-1 0-20 16,2 0-26-16,-1 2-38 0,0 0-60 0,-2 0-75 16,1 0-93-16,-1 0-30 0,-3 0 57 0,-2 0-212 15</inkml:trace>
  <inkml:trace contextRef="#ctx0" brushRef="#br0" timeOffset="-82930.7">22883 14768 1875 0,'0'0'96'0,"0"0"2"0,0 0 48 0,0 0 34 15,0 0-58-15,0 0-69 0,0 0-21 0,0 0-21 16,0 0 3-16,0 0 8 0,0 0 9 0,0 0 7 16,0 0-1-16,-16 39-2 0,16-24-3 15,0 3-12-15,0 1 1 0,0 4-13 16,-4 0-2-16,0 0 4 0,0 1-7 0,0 0 1 15,-1 0-9-15,1-2-14 0,1-1-21 0,1-1-25 16,1-1-37-16,-1-1-49 0,1-2-66 0,0 1-108 16,1-1-134-16,-1-6-37 0,1-2-519 0</inkml:trace>
  <inkml:trace contextRef="#ctx0" brushRef="#br0" timeOffset="-82482.25">23193 14520 2105 0,'0'0'-89'0,"0"0"46"0,0 0 65 0,0 0 64 16,0 0-8-16,0 0-32 0,0 0-9 0,0 0 6 16,0 0-6-16,0 0-5 0,0 0 2 0,0 0-2 15,0 0-5-15,37 135 0 0,-34-113-12 16,-2 1-2-16,0 0-6 0,-1 2-3 0,0-3-2 16,0 0-4-16,0-1-4 0,0-2-17 0,0 0-16 15,0-2-23-15,0-1-35 0,0-2-42 16,2-1-65-16,-2-3-70 0,1-1-91 0,0-1-40 15,1-3 16-15,-2-2-121 0</inkml:trace>
  <inkml:trace contextRef="#ctx0" brushRef="#br0" timeOffset="-82220.38">23070 14725 1229 0,'0'0'849'0,"0"0"-912"0,0 0 60 0,0 0 90 16,0 0 47-16,0 0-52 0,0 0-21 0,0 0-11 15,0 0-5-15,0 0-3 0,123-42-16 0,-94 39-11 16,-2 1-4-16,-2 1-5 0,1 1 0 16,-2 0-4-16,0 0-1 0,-2 0-2 0,0 0-4 15,-2 0-12-15,-2 0-21 0,-2 0-30 0,-4 3-33 16,-2 1-37-16,-1 1-62 0,-1-1-86 15,-5 1-115-15,4-1-30 0,-5-1-223 0,0 0 414 0</inkml:trace>
  <inkml:trace contextRef="#ctx0" brushRef="#br0" timeOffset="-81003.55">23749 14948 198 0,'0'0'193'0,"0"0"-59"16,0 0 64-16,0 0 52 0,0 0 11 0,0 0-62 15,0 0-59-15,0 0-24 0,0 0-15 16,0 0-5-16,0 0-5 0,0 0-7 0,0 0-7 16,0 0-1-16,2-5-5 0,0-1-8 0,2-2-6 15,0-1-13-15,0-2-4 0,1 0-10 16,0-1 1-16,2 1 1 0,1-3-2 0,-2-2 1 15,-1 0-5-15,3-2-6 0,-3-2-6 0,3-3-1 16,-2-2-5-16,0-3-1 0,4-1-1 16,-2-2-4-16,-2 1 3 0,0-1-3 0,2 2 0 15,-3 3 2-15,0 2 1 0,-2 0 2 0,1 7 1 16,0 2 3-16,-2 3-2 0,2 4-2 0,-2 2-1 16,-1 2-4-16,0 3 0 0,-1 1 0 0,0 0-3 15,0 2 1-15,0 7 4 0,0 2 2 0,0 4 6 16,-1 3-2-16,-3 6-1 0,0-2 0 0,3-1-6 15,-1 2 9-15,-1 1-10 0,2 2 0 16,-1-1 1-16,1 2-11 0,0-2 8 0,0-1 0 16,0 0-1-16,-2-1 4 0,2-2-6 0,-2 0-4 15,1-3-11-15,2-1-10 0,0-1-13 16,-1-2-14-16,-2-1-17 0,3 1-24 16,-1-1-32-16,1-1-43 0,0-2-59 0,0 1-81 0,0-3-102 15,0 0-16-15,3-3-160 0,-2-3 304 0</inkml:trace>
  <inkml:trace contextRef="#ctx0" brushRef="#br0" timeOffset="-74384.05">24334 14584 454 0,'0'0'186'0,"0"0"-104"16,0 0 54-16,0 0 62 0,0 0 37 0,0 0-23 16,0 0-63-16,0 0-45 0,0 0-32 15,0 0-22-15,0 0-16 0,0 0 7 0,0-19 13 16,0 29 12-16,0 1 3 0,0 3-13 0,2 4-15 15,1 1-14-15,-2-1-8 0,1 3-2 0,2-2-6 16,0 2-4-16,-2 0 0 0,3-1-3 0,-2-2-2 16,1 0-2-16,2-2-3 0,-4 0-3 15,1-1-5-15,0-1-10 0,-2-1-13 0,-1-1-13 16,0 1-19-16,0-1-23 0,-1-2-29 0,-5-1-34 16,4-1-44-16,-3-1-59 0,1-1-80 15,2-2 17-15,0-1-86 0,-1-2 126 0</inkml:trace>
  <inkml:trace contextRef="#ctx0" brushRef="#br0" timeOffset="-74145.34">24137 14759 1347 0,'0'0'-18'0,"0"0"10"0,0 0 5 16,0 0 45-16,0 0 23 0,0 0 5 15,0 0 18-15,0 0-4 0,0 0-10 0,0 0-5 16,0 0-8-16,0 0-15 0,0 0-7 0,142 19-9 16,-113-19-10-16,-1-3-7 0,4-1-7 15,-5-1-6-15,1 1-7 0,1 0-16 0,-5-1-16 16,-3 0-41-16,-4 2-59 0,0-1-58 0,-6 1-74 16,0 1-72-16,-3 0 39 0,-4 1-20 0,0 1 26 0</inkml:trace>
  <inkml:trace contextRef="#ctx0" brushRef="#br0" timeOffset="-73512.75">24686 14579 1540 0,'0'0'-65'0,"0"0"13"15,0 0 78-15,0 0 78 0,0 0 2 16,0 0-58-16,0 0-31 0,0 0 0 0,0 0 2 15,0 0 2-15,0 0-3 0,0 0-2 0,0 0-2 16,122-28 2-16,-108 34-2 0,1 1 5 0,-5 1-2 16,-1 3 5-16,-2-3 2 0,-3 4 0 0,-3 0 3 15,-1 0-6-15,-2 1-2 0,-7 1-6 0,-1 1-5 16,-4 0-4-16,-4 0-5 0,1 1 1 16,-3-2-2-16,1 0 3 0,2-2 2 15,2-1 0-15,4 0 0 0,1-3-1 0,2-1-6 16,5-1-8-16,2-2-7 0,1 0-11 0,0-1-6 15,2-1-4-15,6-1 8 0,2-1 5 0,1 0 9 16,1-1 10-16,2-3 1 0,2 1 0 0,1 0-2 16,-2 0-4-16,0 2 0 0,-2-1 3 0,-1 2 0 15,2 0 0-15,-1 2 1 0,-3 1-1 16,1 2 4-16,-1-1 3 0,-1 2 0 0,-4-1 4 16,2 2 0-16,-3-1 4 0,0 0 5 0,-3 1 10 15,-1 0 6-15,0 1 4 0,0 0 3 0,-6 1-1 16,2 1 0-16,-5 1-3 0,0 1 1 0,-3-1-6 15,1-1-1-15,-4 3-1 0,2-1-6 16,1-2 1-16,-2 2-3 0,0-1-2 0,1-1-1 16,2 1 0-16,1-2-2 0,-2-1-5 0,5 0 3 15,-1-1-7-15,0-2-1 0,2 0-3 0,-1-1-7 16,2-2-13-16,1 0-30 0,2-2-49 0,-2 0-78 16,1 0-100-16,1 0-135 0,2 0-4 15,0-1-234-15</inkml:trace>
  <inkml:trace contextRef="#ctx0" brushRef="#br0" timeOffset="-72946.5">25202 14631 1327 0,'0'0'-17'0,"0"0"68"0,0 0 102 16,0 0 29-16,0 0-54 0,0 0-35 0,0 0-11 15,0 0-3-15,0 0-11 0,0 0-19 0,0 0-11 16,0 0-9-16,0 0 1 0,0 0 8 0,-51 1-3 16,40 8 0-16,0 1-5 0,1 2-7 15,-2 2-3-15,-1 2-5 0,2 0-1 16,-1 4-3-16,-1-1-2 0,-2 2-1 0,4 2-3 15,0-1-1-15,0 3-2 0,1-2-2 0,1 0-3 16,-1 1 1-16,6-1-1 0,-3 2 0 0,5-3-2 16,-2-1-4-16,1-1-2 0,3-2-1 0,0-3-1 15,4 0-4-15,1-3 0 0,4-3-4 0,1-1-1 16,-1-1 6-16,0-3-2 0,0 0 6 0,0-2 5 16,1-1 3-16,-2-1 3 0,2 0 2 15,0 0 0-15,3-2-2 0,-3-4 5 0,0 0-2 16,1-1 2-16,-1-1 2 0,0-2-3 0,1 1 1 15,0 0-1-15,-3-3 1 0,-1 1 0 16,3 1 0-16,-3-2 3 0,-4 0 1 0,3 1 1 16,-3-2 2-16,-3 2 2 0,2-2-2 0,-2 1 7 15,2 1 7-15,-4 3 3 0,-3 1 9 16,-3 3-2-16,-1 1-6 0,-4 2-4 0,-3 1-4 16,1 1-6-16,-2 6 3 0,-2 1-5 0,5 2-5 15,-4 4-1-15,3-1-8 0,-1 1-1 0,2 0-4 16,-1 0-4-16,4 3-3 0,0-3-19 15,1-1-21-15,3 1-29 0,5-2-44 0,2-3-34 16,0 0-52-16,0 1-79 0,4-4-113 0,0 0-36 16,-2-4-450-16</inkml:trace>
  <inkml:trace contextRef="#ctx0" brushRef="#br0" timeOffset="-72136.31">22004 15640 274 0,'0'0'96'0,"0"0"42"0,0 0 71 16,0 0 53-16,0 0 11 0,0 0-44 15,0 0-38-15,0 0-42 0,0 0-27 0,0 0-33 16,0 0-33-16,0 0-10 0,-20-77-16 0,26 73-3 16,7-2-2-16,2 1-10 0,1 0-4 0,1 0-9 15,4 0-3-15,2 2-7 0,2-1-13 0,-2 1-27 16,1 2-41-16,2-1-53 0,-4 2-58 0,-1 0-58 16,-3 3-70-16,-3 3 7 0,-1-1 35 15,-8-1-256-15</inkml:trace>
  <inkml:trace contextRef="#ctx0" brushRef="#br0" timeOffset="-71914.59">21990 15807 1600 0,'0'0'409'0,"0"0"-474"16,0 0 63-16,0 0 46 0,0 0 25 15,0 0-26-15,0 0-7 0,0 0-12 0,0 0 3 16,0 0-11-16,0 0-4 0,0 0-6 0,130-63-5 16,-107 60 3-16,0 1-6 0,1 1 0 0,-2 1-18 15,-2-1-42-15,0 0-60 0,-1-1-81 0,0 2-111 16,1-1-96-16,-5 1 24 0,-5 0-317 0</inkml:trace>
  <inkml:trace contextRef="#ctx0" brushRef="#br0" timeOffset="-68480.12">22988 15480 341 0,'0'0'562'0,"0"0"-536"0,0 0 43 15,0 0 70-15,0 0 54 0,0 0 19 0,0 0-21 16,0 0-25-16,0 0-29 0,0 0-39 0,0 0-26 15,0 0-17-15,6-62-14 0,-6 62-6 0,0 2-10 16,0 2-2-16,0 3-7 0,0 2 3 16,-1 3 2-16,-3 5-1 0,3 1-1 0,-3-1 1 15,1 2-1-15,0 1-8 0,0-2 1 0,0-1-7 16,-1 2-3-16,0-2-2 0,0 1 5 0,2-2-2 16,-2-1 6-16,1-1 5 0,0-1-4 0,3-4 6 15,0-1 0-15,0-1-6 0,0-2 0 16,0-1-5-16,0 0 0 0,0-1-1 0,0-2 4 15,2 1-4-15,1 1 1 0,2-2 4 0,-1 1-1 16,2-1 3-16,3-1 2 0,0 0-2 0,3 0-7 16,-1 0 5-16,3 0-9 0,2-1-3 15,-1-2 6-15,-1 0-10 0,2 1-1 0,0 1-7 16,-4 0-6-16,2 1-19 0,0-1-12 16,-3 0-18-16,0 1-36 0,-1 0-21 0,0 0-32 15,-1 0-37-15,-1 0-38 0,1 0-47 0,-1 0-58 16,-2 0 4-16,5 0 65 0,-6 0 8 0,-1 0 46 0</inkml:trace>
  <inkml:trace contextRef="#ctx0" brushRef="#br0" timeOffset="-68262.93">23269 15668 147 0,'0'0'195'0,"0"0"23"0,0 0 41 16,0 0 28-16,0 0-25 0,0 0-44 0,0 0-26 15,0 0-36-15,0 0-28 0,0 0-19 16,0 0-27-16,0 0-18 0,0 0-20 0,0 0-8 15,-45 6-1-15,42 6 7 0,-4 3 1 0,2 2-4 16,-1-2-4-16,2 4-10 0,-1-3-7 0,2 2-7 16,0-2-1-16,-2 3-7 0,3 0-3 0,-5-1 4 15,4 0-11-15,-2 1-4 0,-1-2-11 16,1-1-20-16,1 0-24 0,1-2-35 16,1-2-48-16,1-2-69 0,1-2-83 0,1-3-134 15,4-3-9-15,-1-1-422 0</inkml:trace>
  <inkml:trace contextRef="#ctx0" brushRef="#br0" timeOffset="-67813.61">23507 15789 1737 0,'0'0'-34'0,"0"0"-10"0,0 0 123 0,0 0 72 15,0 0-9-15,0 0-76 0,0 0-34 0,0 0-6 16,0 0 7-16,0 0 10 0,0 0 5 16,0 0-3-16,0 0 3 0,32-82-1 0,-23 65-3 15,1-1 1-15,0-3-6 0,0-1-4 0,-1-1-7 16,1-3-1-16,-2 1-11 15,0-1-4-15,1-1-2 0,0 2-3 0,-1 0 1 0,0 6-2 16,-4 4 0-16,4 4-3 0,-6 1 0 0,2 4 0 16,0 3-5-16,-3 1 0 0,0 1-6 15,0 1 1-15,1 0 9 0,0 4 8 0,0 4 7 16,-1 4 6-16,-1 5-1 0,0 2-5 0,0 7-1 16,0 1-1-16,-4 1 0 0,-1 3-4 0,0-1-3 15,0 1-7-15,-4-1-5 0,3 0 7 0,-1 1-6 16,-2 1-1-16,-1-1 1 0,1-3-4 0,0-1-10 15,1-2-3-15,3-2-26 0,0-3-36 16,0-4-41-16,5-1-61 0,0-1-77 0,0-4-111 16,0 1-136-16,2-6-192 0,1-2 182 0</inkml:trace>
  <inkml:trace contextRef="#ctx0" brushRef="#br0" timeOffset="-65895.24">9452 16858 1839 0,'0'0'15'0,"0"0"28"15,0 0 27-15,0 0 8 0,0 0-9 0,0 0-33 16,0 0-9-16,0 0-4 0,0 0 8 15,0 0 3-15,0 0-7 0,0 0 5 0,28 30-14 16,-22-7 1-16,1 2-6 0,-3 3-5 0,0 1-3 16,-2 0-7-16,-1 0 8 0,-1 0-9 0,1 0 4 15,-1-1-1-15,0-1-11 0,-1-3 2 0,0 1-3 16,-1-5-7-16,-1 0-8 0,2-4 3 16,-1-1-6-16,2-2 1 0,0-4 2 0,0-2-10 15,2-4-9-15,1 0-6 0,-1-2-8 0,0-1-1 16,1 0 18-16,1-1 10 0,-3-4 20 0,-1 0 20 15,1 0-2-15,-1-2 8 0,0-2-1 16,0 0-1-16,0 0 2 0,-2 1 6 0,-4 0 5 16,2 0-2-16,-4-1 8 0,-3 1 0 0,1-2 2 15,-1 2 2-15,-6-2-2 0,4 1-2 0,-7 2-1 16,1 0 3-16,0 2-3 0,-1 2-2 16,-1 2-3-16,3 1-3 0,-1 0-6 0,2 5 7 15,-2 4 0-15,-1 2-13 0,2 1 13 16,2 1-13-16,-1 2 4 0,4 0 7 0,1 3-6 15,5-2 3-15,0 2-8 0,5 1 4 0,2-1-7 16,0 0 4-16,2 0-2 0,7-2-8 0,0-1 2 16,4-1-4-16,3 0-1 0,-3-3-12 0,6-3-2 15,2-1-12-15,-2-5-4 0,2-2-2 0,1 0-5 16,5-7-14-16,-4-3-22 0,5-5-37 16,-4-1-79-16,4-2-118 0,-10 5-190 0,-6 4-624 0</inkml:trace>
  <inkml:trace contextRef="#ctx0" brushRef="#br0" timeOffset="-65496.02">9512 16661 2127 0,'0'0'-34'0,"0"0"55"0,0 0 40 16,0 0 18-16,0 0-6 0,0 0-18 15,0 0-11-15,0 0-9 0,127-100 1 0,-106 97-15 16,0-1-5-16,-2 3 0 0,-2 0-6 16,1 1-2-16,-4 0-1 0,2 0-4 0,-7 4-4 15,-3 2 6-15,1 1 1 0,-5 1 6 0,0 3 5 16,-2 0 1-16,0 2-2 0,-2-1-8 0,-1 4-1 15,-5-2-5-15,2 0 1 0,-1 1 2 16,-1 0-1-16,2-1 0 0,1 0-2 0,-2 0-2 16,4-2-5-16,1-1 5 0,-1 1-5 0,3-1 2 15,0 0 5-15,0 0-5 0,5-1 2 0,1-2-4 16,0 1 0-16,2-2-8 0,2-1 3 16,0-2-9-16,1 1-12 0,-1-3-11 0,3 0-22 15,2-2-22-15,1 0-36 0,2 0-63 0,3-2-119 16,-3 1-209-16,-7-1-683 0</inkml:trace>
  <inkml:trace contextRef="#ctx0" brushRef="#br0" timeOffset="-65102.5">10273 16757 1457 0,'0'0'74'0,"0"0"64"16,0 0 20-16,0 0 1 0,0 0-41 0,0 0-52 15,0 0-20-15,0 0-3 0,0 0 7 0,0 0-6 16,0 0 5-16,-80 124-4 0,77-92-6 16,-2 0 2-16,4 2-9 0,2-1-5 0,-1 1-16 15,3-4 0-15,2-1-16 0,4-2-10 0,0-1-4 16,2-3-35-16,2-2-23 0,4-3-43 0,0-1-63 15,1-6-103-15,-1-1-198 0,-6-6-791 0</inkml:trace>
  <inkml:trace contextRef="#ctx0" brushRef="#br0" timeOffset="-64885.24">10790 16862 2033 0,'0'0'-5'0,"0"0"4"0,0 0 31 16,0 0-2-16,0 0-13 0,0 0-5 0,0 0-9 15,0 0 6-15,-116 139-20 0,95-114-6 0,1 3-7 16,-1-2-5-16,0 0 1 0,2-1-30 16,2-3-21-16,1-3-46 0,2-3-59 0,0-3-63 0,4-2-108 15,6-4-7-15,2-4-211 0</inkml:trace>
  <inkml:trace contextRef="#ctx0" brushRef="#br0" timeOffset="-64661.72">10468 16898 2018 0,'0'0'42'0,"0"0"17"15,0 0 20-15,0 0 10 0,0 0 5 16,0 0-5-16,0 0-4 0,0 0-19 0,0 0-14 15,0 0-19-15,0 0-13 0,135 107-6 0,-110-95-10 16,-2 0-2-16,4-1-6 0,-3 1-3 16,3 0-18-16,-5 0-17 0,0-2-17 0,-2 1-30 15,-1-3-20-15,0 2-24 0,-5 0-29 0,5-1-27 16,-3 2-79-16,-3-2-170 0,-3-2-54 0,-1-2-237 0</inkml:trace>
  <inkml:trace contextRef="#ctx0" brushRef="#br0" timeOffset="-64358.56">11130 16871 1942 0,'0'0'29'0,"0"0"8"0,0 0 26 0,0 0 33 15,0 0-7-15,0 0-28 0,0 0-24 0,0 0-23 16,0 0-4-16,0 0 4 0,0 0 9 0,0 0 9 16,0 0-2-16,-3 85-6 0,6-53-5 15,2 0 3-15,-3 0-5 0,-1 0 3 0,2 0-4 16,1-2-1-16,-2-2-8 0,0-2-7 0,5-4 6 16,-3 0-13-16,2-5 5 0,-2-2-11 0,4-1-16 15,-2-5-21-15,0-1-27 0,2-2-36 16,0-4-66-16,-3-2-81 0,5 0-139 0,-2-3-116 15,-5-1-464-15</inkml:trace>
  <inkml:trace contextRef="#ctx0" brushRef="#br0" timeOffset="-64159.86">10998 17099 1974 0,'0'0'123'15,"0"0"-22"-15,0 0 19 0,0 0 1 0,0 0-47 16,0 0-35-16,0 0-16 0,0 0-1 0,0 0 5 16,0 0 4-16,0 0 0 0,0 0-10 15,0 0-5-15,126-20-15 0,-99 11-33 0,2 1-50 16,0 1-85-16,0 1-183 0,-8 3-283 0,-8 1-795 0</inkml:trace>
  <inkml:trace contextRef="#ctx0" brushRef="#br0" timeOffset="-63829.15">11444 17298 1989 0,'0'0'326'0,"0"0"-288"15,0 0 27-15,0 0 36 0,0 0-10 16,0 0-17-16,0 0-20 0,0 0-16 0,11-119-3 16,-1 98-15-16,-1 0 2 0,1 0-15 0,-2 4 4 15,0 2-4-15,-4 2-6 0,2 3 11 16,-4 5-8-16,0 3 5 0,-2 2 5 0,0 0-1 16,0 0-2-16,0 3 5 0,0 6-4 0,0 4-2 15,0 3 3-15,0 6-9 0,0 1 2 0,-3 2-13 16,-2 1-4-16,3-1-4 0,0-1-23 0,1 2-4 15,0 0-24-15,-2-2-29 0,3 1-33 16,0-4-71-16,3-3-115 0,1-4-174 0,-1-4-345 16,1-5 66-16</inkml:trace>
  <inkml:trace contextRef="#ctx0" brushRef="#br0" timeOffset="-63620.48">11740 17170 2448 0,'0'0'18'0,"0"0"26"0,0 0 48 15,0 0 27-15,0 0-24 0,0 0-11 0,0 0-21 16,0 0-12-16,0 0-22 0,0 0-14 16,77 127-10-16,-72-105 2 0,0 1-9 0,-3 3-27 15,-2-1-27-15,0 3-81 0,-2-2-129 0,0-7-283 16,-2-6-987-16</inkml:trace>
  <inkml:trace contextRef="#ctx0" brushRef="#br0" timeOffset="-63037.83">12182 16738 2272 0,'0'0'-73'0,"0"0"23"0,0 0 28 0,0 0 51 16,0 0 17-16,0 0 15 0,0 0-22 0,0 0-10 15,0 0-18-15,72 148-8 0,-59-111-1 16,-2 1-5-16,-1 0 3 0,0 4-1 0,-1 2 3 16,-7 0-7-16,3-1 5 0,-5 1-11 0,0-2-1 15,0-3 15-15,-6-2-6 0,1-2 6 0,-1-3-3 16,1-3 2-16,-1-3-3 0,3-7 8 16,-3-4 0-16,5-6-1 0,-1-4 19 0,0-3 9 15,-1-2 9-15,2-2-5 0,0-7-7 16,-1-6-15-16,-1-5-6 0,-1-7 10 0,3-5-8 15,1-2 8-15,0-5-5 0,0-5-1 0,0-6-2 16,4-6 1-16,-1-3-2 0,0-4-10 0,3-2 5 16,-2 1-8-16,4 5 5 0,-1 6 4 0,0 8 3 15,1 10-2-15,-1 6 1 0,-2 10 6 0,4 4-7 16,-1 4 3-16,-1 5-6 0,-2 5-5 0,5 1 3 16,-2 2-2-16,0 8 6 0,1 3-3 15,-1 2 4-15,1 3-1 0,-1 0 4 0,0 2 0 16,-4-2-3-16,2 1 1 0,-3-1-6 0,-3-1 5 15,0-1-5-15,0-2 8 0,0 0-1 16,-4-1-1-16,-3-3 4 0,-2 0-5 0,2-1 2 16,0-2-13-16,-1-3-1 0,-1 1-21 0,4-2-16 15,-1 1-12-15,1-3-43 0,1-1-42 0,0 0-117 16,2 0-250-16,-1 0-630 0</inkml:trace>
  <inkml:trace contextRef="#ctx0" brushRef="#br0" timeOffset="-62478.22">12728 16926 822 0,'0'0'617'0,"0"0"-402"0,0 0 29 0,0 0 17 16,0 0-74-16,0 0-62 0,0 0-31 0,0 0-38 16,0 0-24-16,0 0-13 0,0 0-12 15,0 0 0-15,0 0-3 0,0 0 2 0,-24-23-6 16,21 49 1-16,-5 2 1 0,4 2-12 0,-2 1 5 15,1 1-4-15,-1 1-6 0,-1 0 7 16,2 0-5-16,-3-1-8 0,-1-2 4 0,0-4 1 16,2-2-2-16,0-5 11 0,-1-4-4 0,6-3-6 15,0-6-1-15,0-4-3 0,2-2-4 0,0 0-5 16,0-8 15-16,3-4 4 0,0-5 10 0,2-6 11 16,-2-2 0-16,0-5-3 0,3-1 5 0,-4-4 15 15,1 0-13-15,1-3 8 0,-2-3-6 16,1-1-11-16,3-2 5 0,-3-2-6 0,1 2 4 15,1 4-5-15,-4 5 7 0,2 8 5 0,1 6 3 16,-3 6 14-16,0 7-8 0,0 5-3 0,0 3-8 16,0 0-4-16,5 9 11 0,-2 5 7 15,5 4 10-15,1 5-8 0,0 1-4 0,0 3-5 16,2-1-7-16,2 2-2 0,-1-1 0 0,-1-1-10 16,3-2-3-16,-1-3 6 0,-1-3-11 15,5-1 6-15,-2-2 0 0,-1-2-8 0,2-1-10 16,-4-3-16-16,-1-3-27 0,1 1-43 0,-5-1-53 15,1 0-120-15,-5-3-244 0,-1 0-864 0</inkml:trace>
  <inkml:trace contextRef="#ctx0" brushRef="#br0" timeOffset="-62283.77">12614 17184 2261 0,'0'0'17'0,"0"0"28"0,0 0 28 0,0 0 41 16,0 0 16-16,0 0-19 0,0 0-17 0,0 0-29 16,0 0-30-16,147-55-18 0,-116 38-8 15,0 0-3-15,0 1-22 0,0-1-33 16,-2 1-78-16,-2 1-113 0,0 1-194 0,-7 5-233 16,-11 4-776-16</inkml:trace>
  <inkml:trace contextRef="#ctx0" brushRef="#br0" timeOffset="-61846.67">13062 16987 2048 0,'0'0'49'0,"0"0"31"16,0 0 41-16,0 0 14 0,0 0-29 0,0 0-26 16,0 0-20-16,0 0-19 0,0 0-10 0,0 0-2 15,0 0-10-15,0 0 2 0,0 0-8 16,0 0-2-16,82-42 0 0,-66 48-3 0,-4 1-5 16,2 0-1-16,-2 1 2 0,-2 2-7 0,-2-2 8 15,-2 3-5-15,-3 0-6 0,0 1-1 16,-3 0-2-16,0 2 0 0,-3-1-7 0,-3 1 9 15,-2 1-17-15,-1 0 3 0,1-1 8 0,-2 1-5 16,2 0 18-16,1-2-5 0,-1 1 5 0,2 0-3 16,1-1 2-16,3-2 0 0,1-1-9 15,1 1 9-15,0-1-7 0,2 1 7 0,2-2 3 16,2 0-2-16,2-1-2 0,-1-1-5 0,1-2 8 16,4-1-10-16,1-1 11 0,1-1-1 0,2-2-2 15,2 0 5-15,-1 0-6 0,3-4-7 0,1 0-25 16,0-2-10-16,5 0-69 0,-1-2-119 0,4-1-198 15,-7 3-233-15,-6 1-515 0</inkml:trace>
  <inkml:trace contextRef="#ctx0" brushRef="#br0" timeOffset="-61479.7">13186 16263 2136 0,'0'0'-19'0,"0"0"37"16,0 0 38-16,0 0 21 0,0 0 11 0,0 0-7 15,0 0 1-15,125 43 2 0,-102-12-8 16,7 2-13-16,0 6-15 0,1 0-1 0,-1 3-16 16,1 1 0-16,-1 4-7 0,-3 1-9 0,-3 0-1 15,-3 2-8-15,-4 0 3 0,-5 1-7 16,-3 1 2-16,-4 0-2 0,-4 0-7 0,-1-2 6 16,-4-3-3-16,-3-3-2 0,-1-6-2 0,-2-3-8 15,0-3-13-15,1-7-26 0,-1-2-30 16,2-2-51-16,-1-4-71 0,2-1-98 0,2-3-184 15,2-5-159-15,0-4-361 0</inkml:trace>
  <inkml:trace contextRef="#ctx0" brushRef="#br0" timeOffset="-61200.63">13848 16562 2167 0,'0'0'-3'0,"0"0"34"0,0 0 42 0,0 0 30 0,0 0-4 16,0 0-7-16,0 0-9 15,0 0-7-15,0 0-18 0,0 0-23 0,0 0-5 16,0 0-15-16,125-25-4 0,-106 29 0 0,-1 2-5 15,0-2-5-15,2 0 0 0,-1 0-10 0,1-2-25 16,-2 0-16-16,2 1-48 0,-2-2-64 0,-3 0-117 16,-4-1-245-16,-3 0-757 0</inkml:trace>
  <inkml:trace contextRef="#ctx0" brushRef="#br0" timeOffset="-60963.19">13938 16859 2489 0,'0'0'38'0,"0"0"26"0,0 0 51 16,0 0 12-16,0 0-31 0,0 0-11 16,0 0-24-16,0 0-20 0,0 0-18 0,0 0-9 15,137-4-9-15,-110-1-7 0,-3 2-7 0,-1-1-17 16,-3 2-25-16,1-1-47 0,-2 1-75 15,-2 1-132-15,-5 0-283 0,-1 1-924 0</inkml:trace>
  <inkml:trace contextRef="#ctx0" brushRef="#br0" timeOffset="-51375.38">14817 16279 1094 0,'0'0'350'0,"0"0"-230"16,0 0 46-16,0 0 22 0,0 0-12 15,0 0-33-15,0 0-49 0,0 0-27 0,0 0-10 16,0 0-10-16,0 0-10 0,0 0 3 0,0 0-7 16,-115 129 1-16,110-96 3 0,1 3-4 15,4 0-8-15,0-1-11 0,2 1-5 0,2 1-11 16,3-2 2-16,3 0 2 0,-2-4-7 0,3-3-8 16,1-3-13-16,0-1-30 0,2-1-42 0,0-1-46 15,2-1-99-15,-1-3-123 0,-3-5-177 0,-4-5-727 16</inkml:trace>
  <inkml:trace contextRef="#ctx0" brushRef="#br0" timeOffset="-50991.61">14993 16831 1867 0,'0'0'34'16,"0"0"25"-16,0 0 10 0,0 0 1 0,0 0-20 16,0 0-11-16,0 0 12 0,0 0 2 0,0 0 6 15,0 0-4-15,0 0-5 0,0 0-6 16,0 0-1-16,76-118-4 0,-63 96-11 0,-2-1 1 16,0-1-4-16,-1 1 0 0,-2-1 3 0,3 1 0 15,-6 0-4-15,0 0-5 0,-1-3 0 0,-2 2-8 16,2 0-3-16,-4 2-3 0,0 4 1 15,2 4-1-15,-2 5 4 0,0 4 4 0,0 4-3 16,0 1-1-16,0 0-11 0,0 6-2 0,0 7-1 16,-2 7 2-16,-1 7 1 0,-2 3-1 0,1 5 7 15,-2 2-9-15,2 1 8 0,-3 4-2 16,3-2-6-16,1 0 4 0,-1-1-4 0,0-4-2 16,2-3-8-16,0-7-10 0,2-4-28 15,0-3-37-15,7-3-42 0,-1 0-69 0,1-3-126 16,1-4-237-16,-3-5-823 0</inkml:trace>
  <inkml:trace contextRef="#ctx0" brushRef="#br0" timeOffset="-50562.63">15445 16359 1869 0,'0'0'394'0,"0"0"-307"16,0 0 25-16,0 0-3 0,0 0-25 0,0 0-51 16,0 0-26-16,0 0-5 0,0 0 0 0,0 0 4 15,0 0-4-15,-57 127 3 0,48-95 5 0,0-1-3 16,0 4 6-16,0 0 5 0,1-2-3 16,0 3-7-16,3-3 5 0,2 1-15 0,2-5 2 15,1-2 4-15,0-4-9 0,6-3 0 16,1-3-10-16,5-2-5 0,-1-3-11 0,3-1 3 15,-2-3-2-15,4-2-4 0,-2-6 7 0,4 0-2 16,-3-3 6-16,1-4 11 0,-1 0 6 0,0-2 4 16,-4 0 4-16,-1-2 4 0,-3 0-2 0,1-1 9 15,-3-2-5-15,-2 1 1 0,0-1 4 0,-2 3 6 16,-1 0 10-16,0 1-5 0,-4-1 9 16,-2 3-18-16,-1-3 0 0,-4 3 4 0,-3 2-11 15,0 3 1-15,0 3-9 0,-2 0-4 0,3 6-9 16,-4 3 5-16,4 4-6 0,-3 1-7 0,2 0 1 15,1 2-11-15,0 0-8 0,0 2-19 16,2-1-20-16,4 0-41 0,2-1-61 0,2-2-104 16,3-1-178-16,0-4-121 0,0-4-260 0</inkml:trace>
  <inkml:trace contextRef="#ctx0" brushRef="#br0" timeOffset="-50216.91">15895 16629 2599 0,'0'0'67'0,"0"0"-22"0,0 0 7 0,0 0 4 15,0 0-13-15,0 0-13 0,0 0 3 0,0 0-10 16,0 0-6-16,0 0-14 0,0 0-4 15,120-67-18-15,-95 56-38 0,3 1-57 0,-1 2-115 16,-7 2-242-16,-6 2-965 0</inkml:trace>
  <inkml:trace contextRef="#ctx0" brushRef="#br0" timeOffset="-49818.16">16200 16719 1825 0,'0'0'488'0,"0"0"-453"15,0 0 44-15,0 0 28 0,0 0-5 0,22-121-28 16,-13 100-25-16,3 0-9 0,0 1-10 0,-2 0-17 15,-1 1-4-15,0-1 8 0,-1 2-8 16,2-1 6-16,-3 1-3 0,-1 0-5 0,1-1 0 16,-1 4 1-16,-1 4 1 0,-4 3-2 0,0 3 7 15,0 3-3-15,-1 1-1 0,0 1 0 0,0 0-8 16,0 1-3-16,0 6-4 0,0 4 9 0,-3 6-8 16,-2 6 8-16,0 2 1 0,1 3-8 15,-2 2 3-15,2 3 3 0,-2-2-2 0,0 4-5 16,1 1 0-16,1-1-20 0,0 0-8 0,2-5-10 15,2-2-29-15,0-6-23 0,0-1-41 0,6-4-60 16,2-3-94-16,1-2-144 0,-1-4-121 0,-2-3-562 0</inkml:trace>
  <inkml:trace contextRef="#ctx0" brushRef="#br0" timeOffset="-49454.37">16534 16434 2145 0,'0'0'94'0,"0"0"19"16,0 0 30-16,0 0 7 0,0 0-50 0,0 0-22 15,0 0-20-15,0 0-18 0,0 0-10 0,0 0-11 16,0 0-8-16,127-59 1 0,-110 63 1 0,-3 1-8 16,2 2 8-16,-1 0-6 0,0 1-7 0,-3 1 2 15,0 0-4-15,-3 0 0 0,-1 2-3 0,-4 0 1 16,0 1-1-16,-4 0-3 0,0 3 3 15,-8 2-11-15,-2-1-1 0,-1 2 3 16,-3-1 5-16,0 1 3 0,0-1 7 0,-3-1-1 16,1 1-8-16,2 0 6 0,2-1-2 0,0 1 3 15,1-2 1-15,3-1 2 0,0 1-3 0,5-1-3 16,0-1 7-16,3-2-6 0,0-3 5 16,0 1 1-16,3-2-1 0,0-2 0 0,4 1-3 15,1 0 4-15,-1-3-6 0,2 1 5 0,3-1 0 16,-1-1-6-16,-1-1-1 0,1 0-5 0,3-1-12 15,-3 1-16-15,5-1-24 0,-2-1-59 0,3-4-59 16,-2-1-103-16,4 2-186 0,-8-1-110 16,-2 3-583-16</inkml:trace>
  <inkml:trace contextRef="#ctx0" brushRef="#br0" timeOffset="-49129.6">16826 16150 2469 0,'0'0'44'15,"0"0"28"-15,0 0 46 0,0 0 8 16,0 0-24-16,0 0-22 0,53 142-19 0,-42-110-21 15,1 2-14-15,2 0-2 0,0 3-10 0,-3 3 6 16,1-1-9-16,-3 1-6 0,-1 1-3 0,-4 0-4 16,2-2 6-16,-6-2-8 0,0-1 6 15,-3-4-7-15,-4-2-3 0,-1-3-4 0,-2-2-6 16,-1-1-11-16,1-2-13 0,-2-2-12 0,-2-2-29 16,2-2-19-16,-1-2-48 0,4-4-78 0,1-4-121 15,5-1-263-15,1-3-816 0</inkml:trace>
  <inkml:trace contextRef="#ctx0" brushRef="#br0" timeOffset="-48735.55">17004 16089 1808 0,'0'0'450'0,"0"0"-378"0,0 0 24 0,0 0 30 16,0 0-5-16,0 0-30 0,0 0-20 0,0 0-12 16,120-119-11-16,-101 112-15 0,-5 2 2 15,2 3-16-15,-5 1 0 0,1 1 2 0,-3 0-10 16,0 3 6-16,0 2-10 0,-4 1 0 0,2 2-4 16,-3 2 1-16,1 0 4 0,-3 2-2 0,-2-1 5 15,0 2-1-15,0-1-3 0,0 2 0 0,-5 2-1 16,0-1-8-16,-2-1 3 0,3-1 0 15,-5 0-1-15,4-1 7 0,0 1-3 0,0-2 0 16,0 1-6-16,2 0 5 0,-1-2-8 0,2-1-2 16,2 1 9-16,0-2-9 0,0 2 8 0,0-1-3 15,7-3-2-15,-4 1 0 0,4 0-7 0,-1-1-4 16,0-1-9-16,5-1-5 16,-2 0-4-16,1-1-12 0,2-1-21 0,-1 0-33 15,1-1-44-15,2 1-48 0,-3 1-68 0,1-1-86 16,0 2-60-16,5 0-28 0,-6-1 30 0,-2-1-259 0</inkml:trace>
  <inkml:trace contextRef="#ctx0" brushRef="#br0" timeOffset="-48410.27">17397 16337 2463 0,'0'0'13'0,"0"0"40"16,0 0 30-16,0 0 32 15,0 0-13-15,0 0-24 0,0 0-11 0,-14 137-17 0,12-107-6 16,1-1-13-16,0 4-9 0,1-1-2 15,-2 0-7-15,1-1-1 0,-2-1-8 0,2-3 0 16,-1-3-9-16,2-3-8 0,0-3-7 0,0-4-22 16,0-4-22-16,0 0-36 0,2-5-43 0,3-1-72 15,-3 0-131-15,-2-3-238 0,1 0-622 0</inkml:trace>
  <inkml:trace contextRef="#ctx0" brushRef="#br0" timeOffset="-48200.76">17235 16598 2133 0,'0'0'61'0,"0"0"24"0,0 0 42 0,0 0 44 16,0 0-28-16,0 0-33 0,0 0-20 0,0 0-27 15,122-4-14-15,-98 3-8 0,2 1-15 16,-3 0-1-16,1-1-12 0,0 1-9 0,-2-1-4 15,-2 0-5-15,1 0-11 0,-4-1-28 0,-3 1-32 16,0-1-51-16,0 1-75 0,-3-1-103 0,-2 1-194 16,-2 0-259-16,-2 1-351 0</inkml:trace>
  <inkml:trace contextRef="#ctx0" brushRef="#br0" timeOffset="-43309">17866 16304 532 0,'0'0'151'0,"0"0"66"0,0 0 56 0,0 0 5 15,0 0-49-15,0 0-75 0,0 0-46 0,0 0-10 16,0 0-7-16,0 0 10 0,0 0-5 0,0 0-13 16,-89 135-5-16,78-100-11 0,4 2-4 0,2 3-9 15,0 1-3-15,2 2-13 0,1 1-10 0,2-1-6 16,0-2-3-16,2 1-12 0,5-3-1 15,1 0-9-15,2-3-15 0,4-4 4 0,2-4-15 16,3-4-12-16,3-3-19 0,1-2-22 0,0-6-33 16,3 1-58-16,-2-5-104 0,3-2-201 0,-12-3-315 15,0-2 32-15</inkml:trace>
  <inkml:trace contextRef="#ctx0" brushRef="#br0" timeOffset="-42818.58">18076 16911 1438 0,'0'0'27'0,"0"0"22"0,0 0 25 15,0 0 16-15,0 0-1 0,0 0-7 0,0 0 22 16,0 0 18-16,0 0-4 0,0 0-6 16,0 0-35-16,0 0-24 0,0 0-10 15,0 0-14-15,60-98 1 0,-48 78-1 0,-1-4 2 16,-1 0 1-16,1-1 1 0,-2-1-1 0,0-2-6 15,-3 2-2-15,2 0-2 0,0 1-3 0,-5 2-7 16,3 2 1-16,-3 4-7 0,-3 5 3 0,1 4 6 16,-1 4 1-16,0 2 2 0,0 2-4 0,0 0-2 15,0 0-8-15,0 4 2 0,0 5-2 16,0 4-2-16,0 5 7 0,-1 5 1 0,-1 3-3 16,0 5-3-16,-2 1 2 0,2 3-10 0,1-1 4 15,-1 0 5-15,-1-1-9 0,0-1 7 0,2 0-3 16,0-3-2-16,0-4-3 0,1-2-13 0,1-3-17 15,-1-3-32-15,1-3-29 0,5-1-30 16,-2-1-47-16,3-1-54 0,-3-3-76 16,6-5-142-16,-4-2-45 0,-3-1-475 0</inkml:trace>
  <inkml:trace contextRef="#ctx0" brushRef="#br0" timeOffset="-42478.63">18415 16589 1631 0,'0'0'217'0,"0"0"-117"0,0 0 31 0,0 0 38 0,0 0-26 15,0 0-55-15,0 0-18 0,0 0 0 16,0 0-1-16,0 0 2 0,0 0-12 0,0 0-16 16,0 0-6-16,0 0-6 0,9 72-3 0,-9-54-2 15,0-1 1-15,0 1-9 0,0 2 2 0,0-2-1 16,0-1-7-16,0 0 0 0,0-2-5 15,0-3 1-15,0 3-9 0,0-3 7 0,1-1-9 16,1-1 4-16,2-2 5 0,-1-1-6 0,-1-1 2 16,4 0-9-16,-2-1 6 0,4-2-7 15,-1 0 7-15,-1 2 5 0,3-3-9 0,1 0 8 0,0-2-7 16,0 0-3-16,2 0 1 0,2-4-1 0,1 2-6 16,1-2-1-16,-1 0-4 15,3 0-15-15,0-2-6 0,-3 1-20 0,3-1-18 16,-4 1-32-16,3-1-37 0,-6 0-60 0,1 1-100 15,-3 2-139-15,-1-1-98 0,-6 2-527 0</inkml:trace>
  <inkml:trace contextRef="#ctx0" brushRef="#br0" timeOffset="-42264.14">18675 16742 1759 0,'0'0'142'0,"0"0"22"0,0 0 13 15,0 0-23-15,0 0-70 0,0 0-20 0,0 0-7 16,0 0 4-16,0 0 7 0,0 0-6 0,0 0-5 16,0 0-8-16,0 0-11 0,-5 124-14 0,5-101-1 15,1 1-15-15,-4 1-7 0,-1 1-2 16,-2 0-16-16,-1 0-9 0,3-2-28 0,-2-1-31 16,2-1-52-16,0-2-66 0,1-2-98 0,2-1-216 15,1-6-444-15,0-2 271 0</inkml:trace>
  <inkml:trace contextRef="#ctx0" brushRef="#br0" timeOffset="-41936.92">18964 16798 1251 0,'0'0'116'0,"0"0"-2"15,0 0 38-15,0 0 13 0,0 0-41 16,0 0-21-16,0 0-10 0,0 0-25 15,0 0-19-15,0 0-20 0,0 0-10 0,0 0-10 16,131-53-9-16,-113 50-15 0,-3 1-36 0,4-1-58 16,-2 1-117-16,-2 0-196 0,0 0-185 0,-9 1-255 0</inkml:trace>
  <inkml:trace contextRef="#ctx0" brushRef="#br0" timeOffset="-41494.09">19402 16584 1900 0,'0'0'126'0,"0"0"-58"0,0 0 22 15,0 0 19-15,0 0-31 0,0 0-15 0,0 0 0 16,0 0-6-16,0 0-7 0,0 0-7 0,0 0-5 16,0 0-11-16,0 0 1 0,128-46-10 0,-110 48-6 15,0 3-1-15,-1 1-7 0,1 1-1 0,-5 1-1 16,-1 1 3-16,-2 3-5 0,-2-2 3 0,-1 2-2 16,-6 0-1-16,0 1 2 0,-1 0 2 0,-1 1 2 15,-6 1-6-15,0 0 5 0,-4 2-8 16,-1-2-1-16,1 0 8 0,-2 1-8 0,-2-4 5 15,3 2 0-15,0-1-1 0,1-2 0 0,0 1 2 16,3-2-1-16,0-2-6 0,4 1 5 16,-1-1-4-16,3-1 1 0,2 1 0 0,0-2 2 15,0-1-5-15,0 1 0 0,0-1 3 0,1-2-6 16,4 1 5-16,-1-1-3 0,2 1 1 16,-2-1-5-16,5 0-4 0,-1-1-11 0,0-2-34 15,1 0-27-15,5 0-54 0,-2 0-76 0,4-4-116 16,-1 1-199-16,-2 1-2 0,-4-1-267 0</inkml:trace>
  <inkml:trace contextRef="#ctx0" brushRef="#br0" timeOffset="-40710.6">19949 16600 1470 0,'0'0'93'0,"0"0"44"0,0 0 34 16,0 0 6-16,0 0-41 0,0 0-44 0,0 0-4 15,0 0-4-15,0 0-13 0,0 0-5 0,0 0-12 16,0 0-6-16,0 0-5 0,-3-77-1 0,-2 75-1 16,3 0-10-16,-1 1-4 0,-3 1-11 0,4 0-9 15,-4 0-8-15,1 1-3 0,-3 4-5 0,0 2-1 16,1 3 6-16,-2 2-1 0,0 1 0 15,1 2 0-15,4-1 4 0,0 2-7 0,3 1 10 16,1 0 0-16,0 1-8 0,6 2 8 0,1 0-6 16,1-2 3-16,6 2-1 0,0-3-2 15,2 0-2-15,-1-1-1 0,5-2-1 0,-2 0-1 16,2-2 6-16,-5 4-2 0,4-4 5 0,-2 1-5 16,-3-2 5-16,0 1 4 0,-2-3-5 0,-5 0 4 15,0 0-4-15,-1-2 0 0,-4-1 3 16,-1 0 5-16,-1 0-1 0,0-2 1 0,-1 1 8 15,-4-2-9-15,0 1 7 0,-4 1-3 0,-2-2-11 16,0 2 5-16,-6-2-10 0,4 1 5 16,-7-1-1-16,7-1 3 0,-6 0-3 0,2-2-1 15,3 0 3-15,-2 0-7 0,4-3 4 0,0-1 0 16,1-2 1-16,2-1-3 0,1 0 5 0,0-2-1 16,5-1-6-16,1 0 3 0,-1 0-5 15,3 1 6-15,0-2-2 0,2 1 4 0,2-1-1 16,4 0-4-16,0 0 9 0,2 0-6 0,-3-1 9 0,2 3-3 15,0 0 0-15,2 0 3 0,-1-1 1 16,0-2 7-16,2 0-3 0,1 1 8 0,0-3-4 16,-1 0 1-16,0-1 4 0,3-1-1 0,-2-1 0 15,-2 2-5-15,-1-2 4 0,1 2-6 16,-3 1 2-16,-3 0 1 0,-1 0-2 16,-3 2-1-16,-1 0 3 0,0 1-2 0,-3 1-8 15,-6 1 3-15,-2 1-13 0,-3 2 1 0,0 2-3 16,-3 2-10-16,2 1-5 0,-1 1-15 0,1 0-12 15,0 0-29-15,3 1-28 0,2 2-50 0,0 3-80 16,0-1-117-16,7 1-226 0,-1-2-815 0</inkml:trace>
  <inkml:trace contextRef="#ctx0" brushRef="#br0" timeOffset="-40288.25">20236 16345 901 0,'0'0'421'16,"0"0"-331"-16,0 0 22 0,0 0 4 15,0 0-15-15,0 0-27 0,0 0 16 0,0 0 13 16,0 0 9-16,0 0-14 0,0 0-12 0,0 0-12 16,50 131-12-16,-34-103-1 0,-5-1-12 0,1 2 0 15,-1 2-2-15,-1 1-5 0,0 3-9 0,0-2-4 16,-2-1-6-16,-6 0-11 0,-1-1 6 0,-1 0-10 15,-2-3-3-15,-7 0-3 0,-3-2-2 16,-1 1-2-16,-3-2-3 0,0 1 0 0,1-4-16 16,2-2-14-16,3-2-31 0,0-6-49 15,3-4-72-15,6-2-137 0,0-4-237 0,1-1-655 16</inkml:trace>
  <inkml:trace contextRef="#ctx0" brushRef="#br0" timeOffset="-39895.67">20416 16145 2535 0,'0'0'12'15,"0"0"26"-15,0 0 29 0,0 0 6 0,0 0-15 16,0 0-15-16,0 0-12 0,0 0 2 15,0 0-7-15,0 0-5 0,0 0-5 0,0 0-3 16,130-70-4-16,-116 70 1 0,1 1 2 0,-1 4-3 16,-3-2 2-16,2 3-2 0,-5-1-2 0,1 1 3 15,-2-1-1-15,-2 1 1 0,0 1-4 0,-3 0 6 16,-1 0-5-16,-1 1 1 0,0 1 1 0,0 2-1 16,-2-1-5-16,-4 2-1 15,2-1 7-15,-3 1-9 0,3 1 7 0,-3 1-3 16,4-1-6-16,-3 0 4 0,2 0 2 0,1 0 1 15,2 0-4-15,0 0-1 0,1-1-4 0,0-1-3 16,1 0 3-16,3-1 2 0,2-1-1 0,1 0 1 16,1-1 4-16,1 1-6 0,2-2 2 0,0 0-7 15,1 0-14-15,-1-2-4 0,5-1-18 0,-2 1-22 16,-1-1-41-16,2-1-68 0,-3-1-131 16,1 1-253-16,-6-3-908 0</inkml:trace>
  <inkml:trace contextRef="#ctx0" brushRef="#br0" timeOffset="-39504.68">20871 16533 1867 0,'0'0'273'0,"0"0"-191"15,0 0 18-15,0 0 12 0,0 0-18 16,0 0-13-16,0 0-9 0,0 0-8 0,0 0-21 16,-29 129-15-16,29-103-6 0,0-2-9 0,0 0-5 15,1 1-3-15,-1-4-2 0,1 0-9 0,2-2-3 16,0-1-19-16,0-4-23 0,3-2-28 0,-2-1-44 16,-2-2-46-16,4-1-64 0,-3-3-80 15,3-1-154-15,-3-3-54 0,-2 0-347 0</inkml:trace>
  <inkml:trace contextRef="#ctx0" brushRef="#br0" timeOffset="-39296.92">20663 16843 2010 0,'0'0'36'0,"0"0"12"0,0 0 37 16,0 0 38-16,0 0-4 0,0 0 3 0,0 0-27 15,0 0-23-15,0 0-17 0,122-19-19 16,-94 15-8-16,5-1-13 0,-2-1-9 0,3 1-10 16,-2-1-14-16,0 1-27 0,1-1-44 0,1 0-66 15,-6 0-116-15,-1 1-212 0,-6 2-513 16,-8 1 207-16</inkml:trace>
  <inkml:trace contextRef="#ctx0" brushRef="#br0" timeOffset="-38813.08">21474 16345 1253 0,'0'0'205'0,"0"0"-13"0,0 0 16 15,0 0-17-15,0 0-62 0,0 0-31 0,0 0-12 16,0 0-13-16,0 0-13 0,0 0-1 0,0 0-1 15,0 0 3-15,0 0-7 0,0 0 2 16,-94 124 4-16,83-100-9 0,2 2 7 0,0-1-19 16,-1 3-5-16,3 0-10 0,1 1-7 0,1 1 4 15,-2 2-10-15,2-1 5 0,2-1-7 0,1-1-4 16,0-1-2-16,2-2-2 0,0 1-6 16,0 0-1-16,4-1 5 0,-1-3-6 0,6 1 5 15,-1-2-7-15,3-2 1 0,4-1-4 0,1-1 1 16,3-3 1-16,0-2-8 0,2-2-1 0,1-1-15 15,-3-3-6-15,2 0-14 0,-1-3-11 0,-3 0-16 16,0-1-33-16,0 0-46 0,-5-1-127 0,-4 1-291 16,-5-2-860-16</inkml:trace>
  <inkml:trace contextRef="#ctx0" brushRef="#br0" timeOffset="-34511.36">21575 16667 334 0,'0'0'240'15,"0"0"-156"-15,0 0 59 0,0 0 45 0,0 0 12 16,0 0-12-16,0 0-30 0,0 0-6 0,0 0-14 16,0 0-18-16,0 0-17 0,0 0-26 0,-40 6-14 15,40-6-7-15,0 0-2 0,0-3 0 0,3 0 2 16,2-2-14-16,0 1-3 0,1-2-9 0,4 1-8 16,-1 0 2-16,2 0-3 0,1 2 1 15,0-1-5-15,3 3 2 0,-2 0-8 0,2 1-4 16,2 0 3-16,-1 0-8 0,-1 0 1 15,2 2 1-15,-3 2 1 0,1 0-5 0,-3 1 6 16,-1-1-6-16,1 2-4 0,-4-1 4 0,1 0-4 16,-2 0 3-16,-3 2 1 0,4-2 2 0,-6 1-3 15,-1-2-1-15,-1 2 12 0,0 1-3 16,-1 1 8-16,-9 1 1 0,3 0-4 0,-4 2-1 16,1-1 2-16,-4 1 0 0,2 0-9 0,-1 0 10 15,2 0-8-15,1-1 4 0,3-1 6 0,0 0-7 16,3 0-2-16,-1 3-8 0,5-3 3 15,-1 2-2-15,1-1 0 0,0 1 2 0,1 0-3 16,4-2-2-16,0 0 2 0,1 0-2 16,4-2-2-16,-2-1 1 0,2 1-3 0,1-1 1 15,1-2 3-15,0 0-7 0,2-2-5 0,0-1-12 16,0-1-15-16,0 0-29 0,3 0-32 0,-3-3-42 16,2-2-82-16,0-1-127 0,-3 2-176 0,-5 0-761 15</inkml:trace>
  <inkml:trace contextRef="#ctx0" brushRef="#br0" timeOffset="-34178.98">22084 16898 1979 0,'0'0'40'0,"0"0"-21"15,0 0 32-15,0 0 20 0,0 0-6 16,0 0-22-16,0 0-8 0,0 0 2 0,0 0-3 16,0 0 3-16,41-132-10 0,-35 113 0 0,-1-2 3 15,1 1-6-15,-1 0 6 0,0 0-2 0,-1 1 1 16,0 1-3-16,-1 3 6 0,0 2-2 16,-2 4 0-16,-1 4 11 0,1 2-3 0,-1 2 1 15,0 1-11-15,0 0-13 0,0 1-20 16,0 5-6-16,-1 3 3 0,0 4-3 0,-3 5 10 15,0 4-2-15,2 2 1 0,-2 3-5 0,-1-1 5 16,2 2-8-16,0-2-19 0,1 2-9 0,0-4-34 16,1-2-23-16,1-2-31 0,0 0-49 0,1-2-72 15,5-2-151-15,-2-5-108 0,1-2-633 0</inkml:trace>
  <inkml:trace contextRef="#ctx0" brushRef="#br0" timeOffset="-33955.16">22371 16775 1977 0,'0'0'24'0,"0"0"33"0,0 0 33 0,0 0 19 15,0 0-21-15,0 0-22 0,0 0-11 0,0 0-20 16,0 0-4-16,136-60-21 0,-107 51-1 15,-1-1-9-15,5 1-23 0,-3-2-29 0,-2 3-53 16,1 0-75-16,-4 2-124 0,-9 3-214 0,-4-1-767 0</inkml:trace>
  <inkml:trace contextRef="#ctx0" brushRef="#br0" timeOffset="-33546.57">22912 16544 1621 0,'0'0'467'0,"0"0"-394"16,0 0 22-16,0 0 11 0,0 0-12 16,0 0-43-16,0 0-9 0,0 0-6 0,0 0-10 15,0 0-8-15,0 0-4 0,0 0-9 0,124-72 5 16,-106 72 3-16,-2 0-7 0,1 3 7 0,-3 0-6 15,1 3 0-15,-4 0-4 0,-1-1-5 16,-5 4 7-16,-1-2-2 0,-3 2 9 0,-1 0 1 16,-2 2-7-16,-5 1-3 0,-4 1-6 0,0 2-5 15,-3-2 0-15,1 1 3 0,-5 0-6 0,4 0 8 16,-3-1 1-16,5 1-3 0,0 0 5 0,1 0-1 16,4 0 2-16,2 0-2 0,1 1 5 0,1-3-4 15,2 0 2-15,1-1 1 0,0-2-5 16,0 1-1-16,1-2 1 0,3-1 2 0,2 0-6 15,1 0 6-15,0-2-7 0,3 1-4 0,0-2 0 16,1 0-8-16,3-1-11 0,1 0-16 16,1-1-4-16,0-1-29 0,4-1-41 0,1 0-103 15,4 0-199-15,-9 0-180 0,-3 0-475 0</inkml:trace>
  <inkml:trace contextRef="#ctx0" brushRef="#br0" timeOffset="-32982.97">23381 16490 1628 0,'0'0'44'16,"0"0"-10"-16,0 0 27 0,0 0 23 0,0 0 14 16,0 0-15-16,0 0-14 0,0 0-13 15,0 0-10-15,0 0 0 0,0 0-5 0,0 0 4 16,125 9-10-16,-110-8-3 0,0 1-13 16,-3 1-14-16,-2 0 0 0,0 1-8 0,-4-1 0 15,-2 1 6-15,-4 0 7 0,0 1 4 0,0 3 8 16,-8 2-5-16,-2 0-14 0,-2 3 3 0,-3 0-7 15,1-2 4-15,2 0 5 0,-3-1-4 0,6-2-2 16,2-1-5-16,1-1 2 0,3-1-12 16,2-2-2-16,1 1-2 0,0-3-4 0,1 2 1 15,7-1 4-15,-2-2 0 0,0 0-5 0,3 0 6 16,2 0-1-16,-1 0 2 0,0 0 8 0,1 0 0 16,-1 0-1-16,0 0 2 0,0 0 5 0,0 0-5 15,-1 1 11-15,-2 1 1 0,2 2-5 0,-3 1 6 16,2-1-5-16,-5 2 2 0,5 0-1 15,-6 1 5-15,2 0 3 0,-1 1 1 0,-2 0 5 16,0 0-2-16,-1 1-1 0,0 0-2 0,-5 1 3 16,0 0-5-16,-4-1 2 0,0 0-3 0,1-1-5 15,-2 0 3-15,-1 0-4 0,-1-1-2 16,0 0-3-16,2 0 1 0,-1 1-5 0,-3-1 1 16,4 0-1-16,0-2-8 0,3-1-7 15,0 0-13-15,3-2-20 0,0-1-33 0,1-1-47 16,2 0-118-16,0 0-195 0,1 0-70 0,0 0-417 15</inkml:trace>
  <inkml:trace contextRef="#ctx0" brushRef="#br0" timeOffset="-32672.24">23670 16381 1938 0,'0'0'44'0,"0"0"0"16,0 0 45-16,0 0 28 0,0 0 3 0,0 0-26 15,0 0-2-15,0 0-16 0,0 0-10 16,0 0-13-16,0 0-7 0,132 81-3 0,-114-62-8 16,-6 2 2-16,1 3-8 0,-1-2-7 15,-5 4-4-15,0 0 0 0,-6 1-7 0,1 2 4 16,-4 1 0-16,0-3-13 0,-7 2 7 0,-2-3-10 15,-6 1-4-15,0 0-3 0,-5-1-7 0,0-2-11 16,2 0-4-16,0-3 4 0,0-3-16 0,6-2-9 16,0-1-34-16,4-4-56 0,4-3-68 15,0-3-132-15,4-1-191 0,2-3-81 0,0 0-295 0</inkml:trace>
  <inkml:trace contextRef="#ctx0" brushRef="#br0" timeOffset="-32239.91">23872 16144 2199 0,'0'0'23'0,"0"0"29"0,0 0 19 16,0 0 7-16,0 0-15 0,0 0-22 15,0 0 2-15,0 0-7 0,0 0-6 0,0 0-8 16,127-50-9-16,-110 50 0 0,2 0-6 0,1 1-1 16,-7 4-2-16,3-1 0 0,-4 2-4 0,-2 0 3 15,-2 0-1-15,-4 1-4 0,0-1 3 16,-3 1-7-16,-1 1 6 0,0 1 2 0,-5 2 1 16,-1-1 3-16,-1 1-5 0,-2 1 2 15,-3 0-3-15,2-1 3 0,-3 1 3 0,2-1-4 0,2-1 4 16,2 2-2-16,-2 0-1 0,4-2-2 15,2 1 2-15,1-2-7 0,2 2 5 0,0-1 2 16,1 0-2-16,5-1 1 0,-2 2-5 0,5-3 3 16,0 1-6-16,0 0 12 0,3-1-1 0,-1-1-3 15,1-1 3-15,5-1-6 0,-7-1 3 16,6 1-2-16,-2-1 1 0,-2-1-5 0,2-1-4 16,-1 1-6-16,0-2-32 0,-1-1-34 15,-2 0-66-15,1 0-113 0,-3 0-215 0,1 0-794 0</inkml:trace>
  <inkml:trace contextRef="#ctx0" brushRef="#br0" timeOffset="-31333.01">13999 17620 1319 0,'0'0'306'0,"0"0"-309"0,0 0 27 15,0 0 22-15,0 0 8 0,0 0-9 0,0 0-19 16,0 0-11-16,0 0-3 0,119-69-6 0,-94 61-12 15,-2 1-4-15,1 4-33 0,-1-1-50 0,-5 2-76 16,2 2-120-16,-5-1-123 0,-6 1-416 16</inkml:trace>
  <inkml:trace contextRef="#ctx0" brushRef="#br0" timeOffset="-31098.53">14037 17827 1762 0,'0'0'10'0,"0"0"28"0,0 0 30 0,0 0 42 16,0 0 18-16,0 0-3 0,0 0-30 0,0 0-10 16,0 0-35-16,0 0-13 0,0 0-2 0,119 18-18 15,-92-17 3-15,-1-5-14 0,0 1 2 16,-2 0-22-16,-1-1-7 0,1-1-33 0,-2 1-63 15,-2-1-62-15,3 0-150 0,-11 2-229 0,-1 2-764 0</inkml:trace>
  <inkml:trace contextRef="#ctx0" brushRef="#br0" timeOffset="-29292.97">14899 17463 1253 0,'0'0'89'0,"0"0"54"16,0 0 21-16,0 0 0 15,0 0-23-15,0 0-37 0,0 0-29 0,0 0-8 16,0 0-24-16,0 0-7 0,0 0-4 0,0 0 7 15,0 0 7-15,0 0-1 0,-2-14 2 0,2 28-15 16,0 5-5-16,0 1-8 0,2 0-5 0,-6 2 0 16,0 1 0-16,2 1 1 0,-3 1-9 0,-1-3 5 15,1 1-11-15,1-2 3 0,-2 0 4 0,2 1-2 16,-1-3 2-16,0 0-9 0,4-3 10 16,1-4-14-16,0 0 9 0,0-4 2 0,7-1-9 15,-2-1 6-15,3-3-2 0,-1-1 2 0,4-2-4 16,-1 0 9-16,3-2-11 0,2-2 5 15,0-3 4-15,3 0-4 0,0-1 3 0,-2-1-9 16,1 2 2-16,-2 0-17 0,1 0 0 0,-2 1-13 16,1 3-21-16,-3-2-13 0,1 3-27 0,-3-2-20 15,0 2-42-15,-1 1-53 0,2-2-100 0,-1 0-148 16,-3 2-7-16,-2-2-213 0</inkml:trace>
  <inkml:trace contextRef="#ctx0" brushRef="#br0" timeOffset="-29069.59">15174 17695 803 0,'0'0'255'0,"0"0"11"0,0 0 13 0,0 0-29 15,0 0-67-15,0 0-38 0,0 0-19 0,0 0-27 16,0 0-28-16,0 0-24 0,0 0-9 0,0 0-19 16,0 0 12-16,-49 47-3 0,46-28-10 15,1 0 3-15,0 2-6 0,-1 0-7 0,1 1-10 16,1-1 7-16,-2 2-20 0,2 1 0 0,-2-3-5 15,1-1-29-15,1-4-10 0,-2-1-30 16,1-1-45-16,-2 1-43 0,4 1-82 0,0-1-189 16,0-4-102-16,0-4-340 0</inkml:trace>
  <inkml:trace contextRef="#ctx0" brushRef="#br0" timeOffset="-28645.59">15244 17262 1867 0,'0'0'80'0,"0"0"33"0,0 0 25 0,0 0-2 16,0 0-25-16,0 0-39 0,0 0-7 0,0 0-13 15,0 0-15-15,0 0-9 0,0 0-6 0,0 0-5 16,0 0-8-16,0 0 4 0,126-60-13 16,-110 65 1-16,-1 2 4 0,-1-1-9 0,-1 1 6 15,-1 2-6-15,0-1 6 0,-5 1-9 0,2-1 7 16,-6 1 1-16,1-1-8 0,-4 0 8 16,0 1-4-16,0 1 2 0,-2 0-6 0,-3 2 7 15,-4 0-7-15,2 1-2 0,-2 1 13 0,-1 1-11 16,0 1 6-16,1 0 1 0,0 0 2 0,1 0-3 15,0-2 1-15,5 0 3 0,0-3-10 16,2 0 7-16,1 0-2 0,0-1-1 0,2 2-1 16,1-2 2-16,3-1-8 0,2-2-4 0,0-2 9 15,2 1-13-15,1-3 3 0,3 2-15 0,0-3-28 16,2-1-28-16,-1 0-37 0,2 1-64 0,-2-2-133 16,-1 0-197-16,-7 1-640 0</inkml:trace>
  <inkml:trace contextRef="#ctx0" brushRef="#br0" timeOffset="-28301.38">15998 17567 1204 0,'0'0'424'0,"0"0"-369"15,0 0 32-15,0 0 23 0,0 0 2 16,0 0-11-16,0 0-30 0,0 0-3 0,0 0-13 15,-12 125-25-15,12-107-10 0,2-1-13 0,2 1-9 16,-3-1-6-16,2-1-2 0,-2-2-27 0,-1 2-26 16,2-4-26-16,0 0-71 0,0-2-79 15,1-2-120-15,-2-2-126 0,1-3-285 0,0-1 648 16</inkml:trace>
  <inkml:trace contextRef="#ctx0" brushRef="#br0" timeOffset="-28089.05">15813 17777 1430 0,'0'0'56'0,"0"0"9"0,0 0 34 16,0 0 55-16,0 0 19 0,0 0-21 0,0 0-35 16,0 0-11-16,0 0-30 0,119 0-17 0,-89-6-2 15,3-1-25-15,-1-1-4 0,1-1-16 0,2 0-9 16,0 2-25-16,-2 0-32 0,-4 1-39 15,-1 1-59-15,-2 1-86 0,-5 1-144 0,-6 2-180 16,-6 1-554-16</inkml:trace>
  <inkml:trace contextRef="#ctx0" brushRef="#br0" timeOffset="-26429.26">16444 17899 0 0,'0'0'0'0,"0"0"14"15,0 0 110-15,0 0 37 0,0 0 29 0,0 0-5 16,0 0-20-16,0 0-9 0,0 0-3 0,0 0 15 16,0 0-7-16,9-2-11 0,-5-12-24 15,4-4-34-15,1-1-21 0,1-3-11 0,1-1-2 16,-2 0-13-16,3 0-4 0,-2 0-13 0,-1 0-5 15,2-2-1-15,-3 4-2 0,-2-4-3 0,-1 5-3 16,1-1 10-16,-1 1-11 0,-2 2 13 16,2 0-7-16,-3 3-5 0,-2 2 5 15,0 5 2-15,1 4 13 0,-1 2 0 0,0 2 5 0,0 0-12 16,0 5-18-16,0 4-8 0,-1 5-6 16,0 3-6-16,-3 4 6 0,0 2 7 0,3 1-7 15,-4 0 12-15,1 4-7 0,2-2-6 0,0 1 2 16,-3 0-4-16,3 0 6 0,0-1-7 15,-1 0 7-15,0-2-7 0,1 0-4 0,1-3 3 16,-1-3-19-16,2-3-21 0,0-5-40 0,0 0-34 16,0-4-77-16,3-1-69 0,1 0-114 0,1-2-102 15,-4-1-324-15</inkml:trace>
  <inkml:trace contextRef="#ctx0" brushRef="#br0" timeOffset="-26062.15">16794 17503 1715 0,'0'0'185'0,"0"0"-114"0,0 0 18 16,0 0 20-16,0 0 7 0,0 0-20 0,0 0-20 16,0 0-7-16,0 0 2 0,0 0-24 15,0 0 4-15,0 0-12 0,0 0-9 0,0 0 2 16,10 109-10-16,-10-94 1 0,0 1-7 0,-3 2 3 15,0-2-8-15,-3-1-3 0,2 2 6 16,-3-3-8-16,4-1-1 0,-1 0-5 0,0 0 6 16,3-2-12-16,0 0 16 0,0-3-3 0,1 1-13 15,0-2 9-15,0-2-14 0,2-1 8 0,2 1-6 16,1-2 8-16,0 2-3 0,1-3-15 0,3-1 21 16,-2 0-14-16,0-1 7 0,3 0 13 0,-1 0-12 15,1 0 2-15,1 0-1 0,0-1-5 16,1-2-7-16,3-1 6 0,-4 2-16 0,2-3-4 15,2 2-12-15,-3-1-22 0,3 2-23 0,-1-2-30 16,-1 2-33-16,-3-1-58 0,1-1-64 0,2 2-93 16,-5-2-129-16,0 0 7 15,-2 2-23-15</inkml:trace>
  <inkml:trace contextRef="#ctx0" brushRef="#br0" timeOffset="-25852.67">17030 17687 840 0,'0'0'347'0,"0"0"-86"0,0 0 1 16,0 0-9-16,0 0-72 0,0 0-56 16,0 0-33-16,0 0-14 0,0 0-18 0,0 0-13 15,0 0 9-15,0 0-8 0,0 0-3 0,0 0-1 16,-67 115-4-16,66-93-15 0,-1 1-9 0,1-1 1 16,-1 1-18-16,2-3 0 0,0-1-8 0,0-4-13 15,0-2-20-15,0-3 0 0,0 1-36 0,2 0-40 16,0 0-35-16,-1 1-82 0,1-1-91 15,3-1-149-15,-4-3-69 0,1-2-247 0</inkml:trace>
  <inkml:trace contextRef="#ctx0" brushRef="#br0" timeOffset="-25395.97">17013 17254 1640 0,'0'0'49'16,"0"0"31"-16,0 0 39 0,0 0 11 0,0 0-21 15,0 0-32-15,0 0-7 0,0 0-13 0,0 0-6 16,0 0-4-16,0 0-18 0,0 0 0 15,0 0-12-15,0 0-4 0,127-40-5 16,-114 45-3-16,-1-1 1 0,-2 0-10 0,2 0 7 0,-2 1-2 16,-1-1-5-16,-1 1-2 0,-2 1 3 0,0-2-12 15,-4 1 8-15,1 1 11 0,-3 1-7 16,0 0 9-16,0 3-6 0,-2-1-2 0,-1 1-1 16,-3 1 5-16,0-1 7 0,-2 2-10 15,-1-1 8-15,1 1-10 0,1-2 1 0,0 1 6 16,0 0-6-16,4-1 3 0,2 0 1 0,0 1 1 15,1-3-5-15,0 0 3 0,2 0-4 0,3-2-3 16,0-1 4-16,4 0 1 0,1 0 4 0,0-2-9 16,-1 1 11-16,3-3-17 0,-1 0-6 15,0-1 3-15,4 0-17 0,-1 0-18 0,0 0-30 16,2 0-45-16,0 0-102 0,-1-1-160 0,-4 0-291 16,-3 0-210-16</inkml:trace>
  <inkml:trace contextRef="#ctx0" brushRef="#br0" timeOffset="-24885.85">17703 17483 1603 0,'0'0'73'0,"0"0"54"16,0 0 30-16,0 0 5 0,0 0-38 15,0 0-65-15,0 0-18 0,0 0-1 0,0 0 2 16,0 0 5-16,0 0-4 0,0 0-10 0,0 0-19 16,21 83-1-16,-17-61-11 0,-1 0-9 0,-1-1 3 15,-1 2-7-15,-1 0-9 0,0-1-12 16,0 1-11-16,0-2-38 0,0-1-13 0,0-2-40 16,0-1-81-16,0-3-103 0,0-1-188 0,0-5-302 15,0-2 501-15</inkml:trace>
  <inkml:trace contextRef="#ctx0" brushRef="#br0" timeOffset="-24634.85">17539 17699 1739 0,'0'0'7'0,"0"0"31"0,0 0 23 0,0 0 62 15,0 0 5-15,0 0-14 0,0 0-14 0,0 0-11 16,0 0-10-16,117 4-17 0,-89-4-6 0,-3-4-26 16,2 0 4-16,2 0-21 0,0 0-6 0,-1 0 7 15,-2 1-10-15,2 0-4 0,-4 0-14 0,1 0-8 16,-3 1-26-16,-1-1-11 0,-1 2-29 16,-3 0-46-16,-5 0-66 0,2 1-129 0,-5 0-198 15,-3 0-749-15</inkml:trace>
  <inkml:trace contextRef="#ctx0" brushRef="#br0" timeOffset="-19827.6">18329 17469 229 0,'0'0'115'16,"0"0"58"-16,0 0 44 0,0 0 6 0,0 0-17 15,0 0-28-15,0 0-5 0,0 0-24 16,0 0 7-16,0 0-12 0,0 0-19 0,0 0-3 15,0 0-23-15,0 0-15 0,-27-31-16 0,27 31-7 16,0 0-12-16,-1 0-1 0,1 0-1 16,0 0-8-16,0 2-4 0,-1-1-9 0,1 2-3 15,-4 2-16-15,1 5 8 0,0 3-10 0,-4 4-6 16,3 0 6-16,-2 3-9 0,-2-1 8 16,4-1-6-16,-2 2 8 0,3 1-11 0,-1-3 1 15,-1 3 10-15,3-1-12 0,-1-2 15 0,-3-2-8 16,6-1 0-16,-2-2-3 0,2-3 4 0,0-2 5 15,0 0-11-15,0-2 11 0,2 0-11 0,4-2 0 16,-3-1 1-16,0 0 2 0,3 0-5 0,-3-1 3 16,3 1 9-16,-2 1-9 0,5-1 15 0,-2 0-11 15,-2 1 0-15,3-1 0 0,1 1-1 16,0-1 5-16,0 1-10 0,-3-2 10 0,4 2-12 16,-1-1 2-16,1-1 6 0,0 2-5 0,0-2-2 15,0-1-8-15,2 2 4 16,-2-2-16-16,1-1 0 0,3 0-18 0,-3 0-20 0,1-4-11 15,-1 2-10-15,-1-3-6 0,1 1-25 0,-1-3-31 16,0 0-66-16,1 0-81 0,-3-1-119 0,-1 4-37 16,-3-1-299-16</inkml:trace>
  <inkml:trace contextRef="#ctx0" brushRef="#br0" timeOffset="-19583.77">18498 17666 909 0,'0'0'219'16,"0"0"19"-16,0 0 9 0,0 0-62 0,0 0-48 0,0 0-38 15,0 0-19-15,0 0-5 0,0 0-5 16,0 0-5-16,0 0-10 0,0 0-4 0,0 0-12 16,-32 106-2-16,32-87-9 0,-2-1-6 0,1 0-9 15,1 0-3-15,-1 0 2 0,1-1-13 0,-1 1 3 16,-2-3-15-16,2-1-8 0,0-1-16 15,1-2-25-15,0-2-38 0,-1 1-51 0,1 0-43 16,-1 1-131-16,1-1-139 0,0-2-24 0,0-2-249 0</inkml:trace>
  <inkml:trace contextRef="#ctx0" brushRef="#br0" timeOffset="-18883.46">18924 17569 1073 0,'0'0'446'0,"0"0"-374"15,0 0 34-15,0 0 18 0,0 0-21 0,0 0-37 16,0 0-39-16,0 0-13 0,0 0 5 0,0 0 17 16,0 0 11-16,0 0-1 0,0 0 2 15,0 0-20-15,40-11-7 0,-21 9-1 0,-1-2-7 0,-2 2-5 16,2 0-5-16,0-2-4 0,-4 2-15 0,4 0-11 16,-5-1-37-16,4 1-43 0,-6 0-73 15,1 0-140-15,-3 0-157 0,-4 2-651 0</inkml:trace>
  <inkml:trace contextRef="#ctx0" brushRef="#br0" timeOffset="-18602.87">18921 17771 1265 0,'0'0'413'16,"0"0"-452"-16,0 0 37 0,0 0 55 0,0 0 46 16,0 0 1-16,0 0-18 0,0 0-7 0,0 0-11 15,0 0-5-15,0 0-8 0,0 0-3 0,126-20-4 16,-109 17-24-16,0-1 7 0,-3 2-21 16,3 0-2-16,-3 0 7 0,-2 1-9 0,3 0 2 15,-2 0-5-15,-2-1-8 0,-1 0-26 0,1 0-14 16,-2-1-52-16,1 1-70 0,-1 0-114 0,-5 0-220 15,2 2-725-15</inkml:trace>
  <inkml:trace contextRef="#ctx0" brushRef="#br0" timeOffset="-5778.66">19717 17791 0 0,'0'0'0'0,"0"0"0"0,0 0 38 16,0 0 16-16,0 0 22 0,0 0 19 15,0 0 31-15,0 0 20 0,0 0 2 0,0 0 13 16,0 0-5-16,0 0-7 0,0 0-8 0,0 0-11 15,0 3-8-15,1-3-17 0,-1 0 0 0,0 0-16 16,0 0-8-16,0 0-6 0,0 0-10 16,0-2-11-16,0 1-8 0,0 1 2 0,0-3-14 15,3 0 3-15,-3-2-11 0,1-1-7 0,0-1-8 16,1 1 0-16,-1-1 1 0,0 1-14 16,3-1 13-16,-1-1-10 0,-1-1 8 0,0-2 6 15,4 1 0-15,-2-4-2 0,3-1-7 0,0-2 7 16,-3-3-7-16,4 1 8 0,0-2 1 15,-3-2-7-15,2-2 3 0,-3-1-13 0,4 1 10 16,-1 1-7-16,-3 1 7 0,0 2-1 0,0 4-3 16,-2 3 8-16,-1 3-4 0,0 3 3 0,-1 2-5 15,2 1 8-15,-2 4-7 0,0 1 17 0,0 0 2 16,0 0-12-16,0 1 6 0,0 7-21 0,0 3 0 16,0 5-3-16,0 3 2 0,-3 5-2 15,2 1 2-15,0 1 6 0,-1 2-6 0,-1-2 5 16,1 3-6-16,1-1 0 0,0-1-4 0,-1 1-2 15,0 0 10-15,-4 0-9 0,4 1 10 0,-4-2-3 16,3-2-8-16,-1-1-1 0,-1 0 0 16,4-3-15-16,0-4-11 0,1-2-8 15,0-4-41-15,1-2-6 0,5-2-35 0,-1-5-53 16,4-2-65-16,2 0-124 0,-3-1-92 0,-4-2-479 0</inkml:trace>
  <inkml:trace contextRef="#ctx0" brushRef="#br0" timeOffset="-5040.77">20391 17315 1932 0,'0'0'-46'15,"0"0"33"-15,0 0 31 0,0 0 36 0,0 0-22 16,0 0-9-16,0 0-7 0,0 0 3 0,0 0 3 16,0 0-5-16,0 0 5 0,0 0-7 15,0 0 7-15,43-50 4 0,-40 46 0 0,0 1 4 16,0-2 3-16,-1 1 6 0,-1 0-2 16,-1 0 11-16,0 1-8 0,0-2 0 0,0 2-4 15,0-1-8-15,-2 0-5 0,-2-1-8 0,-1 2 6 16,-2 0-11-16,0 0 2 0,-2 3-6 0,0 0-6 15,-4 0-2-15,-1 1-2 0,-4 5 2 0,1 1-8 16,-3 1 10-16,-3 3-8 0,3 1 4 16,2 1 6-16,0-1-8 0,0 1 5 0,3 1-3 15,-1 0 5-15,6 0-6 0,0-1 8 0,1 1 0 16,5 0-9-16,2-1 4 0,0 1-5 16,2 0-5-16,0 1 2 0,5-1 7 0,0 1-8 15,2 0 2-15,3-1 7 0,-1-1-13 0,0-2 8 16,2-2-1-16,1-2 0 0,-2-2-1 0,2-2 2 15,2-2-4-15,0-1-5 0,-3 0 8 0,4-2-7 16,-1-4 8-16,-1-2 5 0,3-1 3 16,-4-2-2-16,2-2 2 0,-2-2 2 0,-1 0-7 15,0 0 11-15,-1 1-5 0,-1-2 2 0,0 1-3 16,-3-1 4-16,2 0-2 0,-3 1-10 0,1 1 13 16,-4 4-10-16,1 0 4 0,0 6 3 15,-2 0-2-15,-1 4 0 0,1 0 0 0,-1 0-2 16,0 0-7-16,0 5 8 0,1 2 1 0,0 5 1 15,-1 2 3-15,0 4-3 0,1 0-5 0,-1 3-1 16,2-1 7-16,0 3-9 0,0-1 1 16,0 3 5-16,-1-3-6 0,4 0 7 0,-3-1 0 15,1-1 5-15,1-2-10 0,-1 0 11 0,-1-3-3 16,-1-1-8-16,-1 0 12 0,0-1-9 0,0-3 4 16,0 0 3-16,-3 1 6 0,-1-3-2 0,-2 1 5 15,-1-1 3-15,-2 0-9 0,3-1 5 16,-5 1-4-16,-1-1-4 0,-1-1-6 0,2-2 4 15,0 0-7-15,1-2 2 0,-1-1 7 16,1 1-9-16,0-1-3 0,0-1-7 0,1 0-6 16,0 0-14-16,-2 0-4 0,6 0-16 0,-1 0-43 0,1-3-34 15,2 2-87-15,2 0-149 0,1 0-119 16,0 0-466-16</inkml:trace>
  <inkml:trace contextRef="#ctx0" brushRef="#br0" timeOffset="-4178.11">21035 17328 0 0,'0'0'240'0,"0"0"-51"16,0 0 10-16,0 0 9 0,0 0 6 0,0 0-2 15,0 0-13-15,0 0-8 0,0 0-11 0,0 0-21 16,0 0-8-16,0 0-19 0,0 0-15 0,0 0-27 16,7-102-8-16,-15 101-17 0,0 0-25 15,2 1-1-15,-1 0-19 0,-3 1 0 0,1 5-9 16,-1 2 4-16,-1 0-12 0,1 1-6 0,0 2 14 16,-2 0-14-16,1 2 11 0,1 0-2 15,-2 0-5-15,2 3 4 0,2-1-3 0,-1 4 0 16,1 1-9-16,-1 0 5 0,4 6-3 0,-2-3 2 15,-1 4 1-15,6-1 1 0,0 0-5 0,2 1-4 16,0-2 7-16,0 1-14 0,4-2 10 0,4 0-3 16,1-3-9-16,1-1 0 0,0-2-2 0,2-2-1 15,-1-1-8-15,-1-2 12 0,2 0-22 16,0-5 6-16,2-2 11 0,-3 0-7 0,1-2 10 16,1-3-4-16,0-1 5 0,-1 0-2 0,0-6 14 15,0-2 5-15,3-3 1 0,-2-2 6 0,0-1 1 16,0-3-3-16,0 2-4 0,-3 0 6 15,-3 1-11-15,1 2 7 0,-2-1 5 0,-2 3-4 16,-2-3 8-16,2 1-9 0,-3-1 3 0,0 0-7 16,-1 0 8-16,0 3 8 0,-1-1-14 15,-4 1 14-15,0 2-11 0,-4 0 5 0,0 2 4 16,-2 2-3-16,-2 0-1 0,-3 3-6 0,1 1 10 16,1 0-7-16,-1 0 4 0,0 5-1 15,2 3-4-15,-1 1 1 0,1 3 1 0,-1 0 2 16,2 2-7-16,0 1 4 0,3 1-6 0,0-1 0 15,0 0 2-15,2 1-2 0,2 0-6 0,1 0-8 16,1 0 0-16,3 0-21 0,0-2-4 0,0 0-39 16,3-2-42-16,3 0-68 0,1-2-122 0,-4-3-176 15,4-2-573-15</inkml:trace>
  <inkml:trace contextRef="#ctx0" brushRef="#br0" timeOffset="-3495.96">21512 17387 399 0,'0'0'144'0,"0"0"22"16,0 0 37-16,0 0 16 0,0 0-14 0,0 0-55 15,0 0-36-15,0 0-30 0,0 0-26 0,0 0 23 16,0 0 4-16,0 0-3 0,0 0-8 16,5 25-25-16,-1-7-20 0,-1 3-9 0,1 2 1 15,0 1-12-15,-1 0-1 0,0-1-3 0,0-1-3 16,-1 0-5-16,-1 0 1 0,0-2-6 16,-1 0-15-16,0-1-15 0,0-1-31 0,0-2-46 15,0 2-65-15,-2-4-97 0,0 1-115 0,-1-4-25 16,2-4-266-16</inkml:trace>
  <inkml:trace contextRef="#ctx0" brushRef="#br0" timeOffset="-3246.55">21411 17565 916 0,'0'0'279'0,"0"0"-211"15,0 0 31-15,0 0 23 0,0 0 16 0,0 0-5 16,0 0-30-16,0 0-7 0,0 0-20 16,0 0-6-16,0 0-14 0,0 0-13 0,0 0-5 15,0 0-10-15,96-27-12 0,-79 26-8 16,1-1 2-16,-1 1-15 0,2 0 9 0,1-2-2 16,-1 0-19-16,0-1-14 0,2 0-34 0,-3 0-40 15,2 2-57-15,-2 0-57 0,0 0-79 0,1 1-118 16,-4 0 3-16,-6 0-161 0</inkml:trace>
  <inkml:trace contextRef="#ctx0" brushRef="#br0" timeOffset="-2493.23">22156 17317 1093 0,'0'0'81'0,"0"0"48"16,0 0 32-16,0 0 19 0,0 0-20 0,0 0-47 16,0 0-35-16,0 0-39 0,0 0-29 15,0 0-13-15,0 0 12 0,0 0-2 16,0 0 9-16,0 0 8 0,19-8-8 0,-1 6 11 0,1 0-9 15,0-1 1-15,1 2-3 0,0 0-10 0,-1 1 9 16,0 0-9-16,-2 1 1 0,-2 3-1 16,-1-1-5-16,0 2-3 0,-4-1 3 0,-2 2-6 15,-2 0-3-15,-2 1 12 0,-2 1-6 0,-2 0 13 16,0 3-2-16,-6 0 1 0,-1 2-6 0,-3-2 4 16,-4 4 2-16,1-2-14 0,-1 1 10 15,-2-1-11-15,2 1 4 0,-3 1 3 0,2-1-2 16,-1-1 1-16,4 0-6 0,-1-1 7 0,3-2-6 15,2 0 10-15,1-2 0 0,2-3-4 0,1 1-1 16,3-2-4-16,1 2-2 0,0-1-7 0,4 2 8 16,2 1-11-16,1-2 8 0,1 0 9 15,2-2 0-15,3-2-2 0,0-1-7 0,3 1 7 16,-1 0-10-16,4-2 11 0,-3 1-4 0,1-1-18 16,0 0-9-16,1 0-25 0,-2 0-16 15,1 0-23-15,-2 0-32 0,1 0-45 0,-2 0-65 16,0 0-102-16,-4 0-50 0,-3 0-302 0</inkml:trace>
  <inkml:trace contextRef="#ctx0" brushRef="#br0" timeOffset="-2058.75">22792 17352 1919 0,'0'0'-5'16,"0"0"-12"-16,0 0 59 0,0 0 9 16,0 0 11-16,0 0-19 0,0 0 4 0,0 0 16 0,0 0-1 15,0 0 1-15,0 0-13 0,0 0-8 16,0 0-23-16,0 0-6 0,-76-75-12 16,66 86-8-16,-2 2 4 0,-1 2-1 0,-1 3 7 15,0-1-6-15,4 1 7 0,-1 2-7 0,1-3-3 16,1 1 2-16,2 1-2 0,3-1 0 0,1 1-1 15,2-1 3-15,1-2-7 0,0-1 6 16,4-1-3-16,2-2-11 0,1-4 5 0,3 2-10 0,3-3 3 16,-2-1 3-16,3-3 2 0,-1-1 0 0,4-2 0 15,-3 0 9-15,0 0-1 0,1-3 10 16,-1-1 7-16,0 0 2 0,-3-3 3 0,1-1 10 16,-1-1 2-16,-3-2 7 0,-1 2 13 0,-3 0 4 15,2-3 7-15,-4 3 0 0,0-1 5 16,-2 1-4-16,0-2-7 0,-2 1-7 0,-5 0-20 15,2 1-7-15,-1-2-13 0,-1 1-1 0,-1-2-5 16,1-1-3-16,-1-1-7 0,1-3-22 0,-1-1-23 16,1 0-58-16,1 1-65 0,2-1-117 15,3 4-253-15,-1 5-857 0</inkml:trace>
  <inkml:trace contextRef="#ctx0" brushRef="#br0" timeOffset="-1544.31">23191 17307 1028 0,'0'0'133'0,"0"0"25"0,0 0 25 0,0 0-1 16,0 0-22-16,0 0-47 0,0 0-43 15,0 0-20-15,0 0-16 0,0 0 4 0,0 0 4 16,0 0 0-16,0 0-18 0,0 0-14 0,67-14 4 16,-46 12-16-16,3-1-1 0,1 0-24 0,0-1-45 15,-4 2-59-15,1-1-100 0,0 2-151 16,-6 0-118-16,-5 1-433 0</inkml:trace>
  <inkml:trace contextRef="#ctx0" brushRef="#br0" timeOffset="-1333.99">23243 17496 1461 0,'0'0'378'0,"0"0"-387"0,0 0 24 16,0 0 14-16,0 0 38 0,0 0 13 15,0 0-11-15,0 0-11 0,0 0-17 0,0 0-7 0,0 0-17 16,124-26-4-16,-101 22-13 0,-4-1-30 0,0 0-26 15,0 2-56-15,-2 1-80 0,-4 0-129 16,-3 2-167-16,-2-1-566 0</inkml:trace>
  <inkml:trace contextRef="#ctx0" brushRef="#br0" timeOffset="337.94">24927 17239 0 0,'0'0'148'0,"0"0"6"16,0 0 8-16,0 0 24 0,0 0-7 15,0 0-11-15,0 0 5 0,0 0-9 0,0 0-6 16,0 0-8-16,0 0-11 0,0 0-15 0,0 0-13 16,0 0 0-16,1-68-19 0,-3 64 2 15,-3 1-13-15,1 1-15 0,-2 0-10 0,3 1-11 16,-5 0-3-16,2 1-16 0,-3 0-1 0,-1 0-15 15,-2 3-9-15,-2 3 3 0,0 3-7 0,-3 1-1 16,-1 3 1-16,2 2 5 0,-1 1-5 0,1 1 8 16,2 1-3-16,2 0-7 0,1-1 5 15,3 3-4-15,-2-3 5 0,5 2-7 0,1 1 8 16,3 1-9-16,0 1-7 0,1 0 12 0,0-1-12 16,1 3 8-16,3-4 2 0,2 0-4 15,2-3-3-15,2-1 2 0,-1-2-3 0,2-1-11 16,0-2 3-16,1 0-12 0,0-2 8 0,0-2 5 15,1 2-1-15,-1-4 1 0,-1-1-2 0,-1-3 7 16,1 0-3-16,-1-1 12 0,-4 0 1 16,1-4 6-16,1-5 1 0,-4 1 7 0,1 0 3 15,-2-2-13-15,1-1 12 0,-1 1-13 0,0 0 5 16,0-2 4-16,0 1-3 0,-2-2-1 0,0-1-5 16,-1 2 4-16,0-1-6 0,0 2 8 15,0-1 3-15,0 1-6 0,0-1 6 0,-3 0-3 16,-2 2 3-16,1 2 0 0,-3 2 13 15,0 3-9-15,0 1-3 0,-5 2 3 0,1 0-17 0,-3 4 0 16,0 4-6-16,-3 3 6 0,0 1-9 0,1 1 9 16,0 1-6-16,2 1-22 0,0-1-4 15,3 0-37-15,-1 2-29 0,5-2-51 0,2-2-79 16,2-1-118-16,1-2-132 0,2-5-498 0</inkml:trace>
  <inkml:trace contextRef="#ctx0" brushRef="#br0" timeOffset="1656.5">24256 17567 4 0,'0'0'116'0,"0"0"-79"0,0 0 37 0,0 0 32 15,0 0 30-15,0 0-2 0,0 0-14 0,0 0-1 16,0 0-16-16,0 0 2 0,0 0-5 0,0 0-2 15,0 0-2-15,0 0-5 0,-5 62 8 16,7-62 9-16,2-6 22 0,-2-1-2 0,5-3-7 16,-2-1-34-16,4-2-27 0,1-2-23 0,-1-1-13 15,0-1 5-15,-2-1-7 0,-1-1 5 0,1 1-4 16,-3-3 2-16,4-1-6 0,-2-1 5 16,2-2-2-16,-2-2-12 0,2 0 4 0,-1 0-8 15,-1 1 1-15,1 4-3 0,-3 2 2 0,3 4 1 16,-4 4-4-16,1 3 7 0,0 4-10 15,-3 2 3-15,-1 2 0 0,1 1-5 0,-1 0 2 16,1 0 4-16,-1 2 10 0,0 4-3 0,0 2 12 16,2 2-8-16,-2 3-10 0,-2 2 1 0,2 1-3 15,0 1-9-15,0 2 11 0,0-2 2 0,0 3-10 16,-1 2 12-16,0-1-13 0,-3 0-1 16,0 1 4-16,2 0-6 0,-4 1 7 0,2 0-8 15,-2 0-1-15,1-1-10 0,-3-3-18 0,5-1-9 16,-3-1-20-16,3-1-22 0,1-1-21 0,1-4-28 15,-1 0-68-15,1-3-72 0,1-1-139 0,0 0-38 16,0-4-246-16</inkml:trace>
  <inkml:trace contextRef="#ctx0" brushRef="#br0" timeOffset="2921.43">23961 17380 340 0,'0'0'212'0,"0"0"-9"0,0 0 23 16,0 0-3-16,0 0-24 0,0 0-32 0,0 0-26 16,0 0-5-16,0 0-20 0,0 0-22 15,0 0-22-15,0 0-22 0,0 0-11 0,-79-46-13 16,79 38 3-16,5-1-4 0,1 0 1 0,2 1-2 16,2-1 3-16,0-2-1 0,1 3-7 15,1-2 6-15,2 2-11 0,2 1 3 0,-2 2-1 16,-1 2-4-16,1 1 1 0,-4 1-5 0,2 1 2 15,-3 0-7-15,1 4 8 0,-1 4 0 0,-6 3 4 16,1 2 3-16,-2 1-3 0,-2 2-1 0,0 2-15 16,-3-1 7-16,-2 1-12 0,-4 2-2 15,2 0 7-15,-2 0-4 0,-1 0-1 0,1-1-1 16,-2 0 1-16,0-1-11 0,1-2 12 16,2 1-6-16,-1-1-4 0,-1-1 7 15,1-2-7-15,1 0 6 0,1 1-3 0,-2 0 3 0,2-1-4 16,-2-1-3-16,3-1 7 0,-1 0-6 0,0-4 9 15,2 0 1-15,1-1 3 0,2-2-3 0,1-2 5 16,-2 0-2-16,3 0-8 0,0-2 9 0,0 1-8 16,0-1-3-16,0 0 1 0,0 0 3 15,0 0-5-15,0 1 13 0,4 1 3 0,-2 0-7 16,5 1 12-16,-2-1-8 0,1-1 5 0,4 2 0 16,-1 0-2-16,1-1-4 0,1 2-7 0,1 1 9 15,3-2-11-15,-1-1 1 0,2 2-5 16,-1-2-19-16,4-1-18 0,0 1-20 0,-2-2-26 15,-1 0-42-15,0 0-32 0,-3 0-48 0,3 0-49 16,-1 0-60-16,-1 0-26 0,-3 0-2 0,-4 0 114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6A33003F-A4BE-40A5-AE64-9F6CD52431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1FBAD33E-644A-4B28-91D7-249A3999389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0B4E568-FE5F-45BE-836B-BA84E1DD67F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1717" name="Rectangle 5">
            <a:extLst>
              <a:ext uri="{FF2B5EF4-FFF2-40B4-BE49-F238E27FC236}">
                <a16:creationId xmlns:a16="http://schemas.microsoft.com/office/drawing/2014/main" id="{3614A236-1441-4119-82E4-D4FBBC8B92B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71718" name="Rectangle 6">
            <a:extLst>
              <a:ext uri="{FF2B5EF4-FFF2-40B4-BE49-F238E27FC236}">
                <a16:creationId xmlns:a16="http://schemas.microsoft.com/office/drawing/2014/main" id="{1E68848B-5F9D-4E2A-95F0-9A4D51C9F3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1719" name="Rectangle 7">
            <a:extLst>
              <a:ext uri="{FF2B5EF4-FFF2-40B4-BE49-F238E27FC236}">
                <a16:creationId xmlns:a16="http://schemas.microsoft.com/office/drawing/2014/main" id="{5563C7A4-E280-4B00-AFE7-CBEDB8F85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6AE8431-1606-4BC8-A065-1983B45F1A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59CE21A5-FF2E-4AAE-8A4B-26939CE927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BF12C0-FAE8-47D7-A8AD-1E13896539B1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AB93569-2F3E-4BC5-990F-04199A699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1376270-B51C-4D2D-A9AF-CB7FF4ED8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DCF53D6-601A-40FD-B387-0228E6F00C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B20656-2C1F-4C73-90C1-A18E5FF0A3E9}" type="slidenum">
              <a:rPr lang="en-US" altLang="en-US" sz="1200" b="0" smtClean="0"/>
              <a:pPr/>
              <a:t>10</a:t>
            </a:fld>
            <a:endParaRPr lang="en-US" altLang="en-US" sz="1200" b="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445E28C-C009-4EB5-AC58-F65CBA7E39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E0AC3DE-00E5-4BE1-884C-AAB1C86B8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D7B2013-7F45-4C82-B7AF-5AA0F51F5C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93DE14-8F19-45F5-95EC-5559A62CD0D6}" type="slidenum">
              <a:rPr lang="en-US" altLang="en-US" sz="1200" b="0" smtClean="0"/>
              <a:pPr/>
              <a:t>11</a:t>
            </a:fld>
            <a:endParaRPr lang="en-US" altLang="en-US" sz="1200" b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6E6219D-AAE8-4325-9C6F-2128811707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878DC46-A33E-41EF-882C-C5B7D25AD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0EE39A4-FEF2-4785-AD30-18422FA4FB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72A1AC-44E8-47C6-90AB-08FE76EA3419}" type="slidenum">
              <a:rPr lang="en-US" altLang="en-US" sz="1200" b="0" smtClean="0"/>
              <a:pPr/>
              <a:t>12</a:t>
            </a:fld>
            <a:endParaRPr lang="en-US" altLang="en-US" sz="1200" b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487C67C-7CA2-467A-A15E-66537E4727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47A5D23-254E-42D4-8B26-9F7594ECA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5399F270-662F-4215-809C-2D261E228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764759-E552-4C9C-A7BD-517B461D7BBB}" type="slidenum">
              <a:rPr lang="en-US" altLang="en-US" sz="1200" b="0" smtClean="0"/>
              <a:pPr/>
              <a:t>13</a:t>
            </a:fld>
            <a:endParaRPr lang="en-US" altLang="en-US" sz="1200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0D661C1-7282-42F0-BAE6-B2D1EACA7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FAB8F24-11CA-47A7-AF73-3D8A37197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9FEE5716-1280-4B6D-9B11-A8A3DFADD4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AD8F48-EF9B-49A9-BF46-03D806F35118}" type="slidenum">
              <a:rPr lang="en-US" altLang="en-US" sz="1200" b="0" smtClean="0"/>
              <a:pPr/>
              <a:t>2</a:t>
            </a:fld>
            <a:endParaRPr lang="en-US" altLang="en-US" sz="1200" b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8ADC142-CF96-409D-A612-274E27C98B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7FFAAE9-3AFC-4533-8853-0C5A2E7EB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74C1807-BDB5-49D3-8427-33A70AF48E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52CC90-97E5-4CEE-BC1A-50F8615B7E34}" type="slidenum">
              <a:rPr lang="en-US" altLang="en-US" sz="1200" b="0" smtClean="0"/>
              <a:pPr/>
              <a:t>3</a:t>
            </a:fld>
            <a:endParaRPr lang="en-US" altLang="en-US" sz="1200" b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D7446A3-32AB-4941-91E0-95B4A480FD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D4A764E-B164-4853-B3F7-651E8AC26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B9F9C74-AD96-4727-AB20-0380E3FD38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A57090-CEA4-4E93-B01D-0D537ED051C4}" type="slidenum">
              <a:rPr lang="en-US" altLang="en-US" sz="1200" b="0" smtClean="0"/>
              <a:pPr/>
              <a:t>4</a:t>
            </a:fld>
            <a:endParaRPr lang="en-US" altLang="en-US" sz="1200" b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4BD7459-80F8-46CE-8BA5-F6117ABC34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C9020A39-5A8A-4A0F-9476-720C56136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209FACF5-5FB7-4464-B075-26A80985DF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0C6C0C-A788-4E0F-BA0A-AE6F3732A646}" type="slidenum">
              <a:rPr lang="en-US" altLang="en-US" sz="1200" b="0" smtClean="0"/>
              <a:pPr/>
              <a:t>5</a:t>
            </a:fld>
            <a:endParaRPr lang="en-US" altLang="en-US" sz="1200" b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E7BE183-2F52-4146-A42C-405BEE5C1E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A6DBB3A-FF8C-49BA-92FB-65BE85E42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35B7245E-4060-40DC-B62A-99F2EF2C6F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E5871A-BD37-4D99-91A7-5537577ADA65}" type="slidenum">
              <a:rPr lang="en-US" altLang="en-US" sz="1200" b="0" smtClean="0"/>
              <a:pPr/>
              <a:t>6</a:t>
            </a:fld>
            <a:endParaRPr lang="en-US" altLang="en-US" sz="1200" b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EAB597F-47A7-4959-9C2E-EAEDC1D88B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1F0183E-BABC-4F7D-8D53-CFBA66A5E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49141BC-0D8D-4261-B5F2-F18350F6F0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CAC127-8440-44B8-BC57-EC658DED2F8C}" type="slidenum">
              <a:rPr lang="en-US" altLang="en-US" sz="1200" b="0" smtClean="0"/>
              <a:pPr/>
              <a:t>7</a:t>
            </a:fld>
            <a:endParaRPr lang="en-US" altLang="en-US" sz="1200" b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4452058-EFCF-4938-B1C1-E414F56459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695EDAA-0636-4ACE-B403-757877E1B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ECFBE88A-2648-49E8-AE25-471DC37560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B856D3-BD10-4003-B2BD-75F34C37A43E}" type="slidenum">
              <a:rPr lang="en-US" altLang="en-US" sz="1200" b="0" smtClean="0"/>
              <a:pPr/>
              <a:t>8</a:t>
            </a:fld>
            <a:endParaRPr lang="en-US" altLang="en-US" sz="1200" b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0418EDB-C4DD-4B2F-93A2-33355F5A3D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9BC79EE-6E20-4655-B53B-41F46DF5E4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4BF5171-94F6-4E1F-9B17-BFBDD60877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F9C47F-6C89-4D85-B169-05C67B1E1C30}" type="slidenum">
              <a:rPr lang="en-US" altLang="en-US" sz="1200" b="0" smtClean="0"/>
              <a:pPr/>
              <a:t>9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20A1148-1223-4B2C-AF54-24715062BC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1949275-429F-44ED-89B1-BB65AD0E3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9CF158-8E1A-499C-9109-1D2E40440D0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ABC02C-C6DE-4D94-AF3B-2AB08AE283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AF3942-DDAC-4DC4-9B05-5B0CEFB63D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45BE1E3-3960-4906-9EB1-6A3AA56C1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87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03944E-847D-4862-8777-DA30144236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516DAC-CCE8-423D-9229-50FAC4588B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D33F49-D177-408D-AD2C-D16961E5E8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F461C-AC40-4F2F-A5F2-1D807919D5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81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76DBC-25ED-4B23-972C-597354BB31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2D1AC0-3B42-490E-8324-CBA665CF33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539EE2-4B88-42E2-9C96-868CD8BF75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D6F4C-D925-4427-A9BF-0CBE6681BD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80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B983DA-F199-4C2B-BED1-8D5DC64D19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7A5A53-3D3F-4F67-A800-B728FB5F8A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32630A-78A0-4853-BFA0-72B6C8D5E3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CB81C-8B7F-4311-A3BC-3343605ACD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98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8B9AFC-9173-4513-901C-AC0E6DA51F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6D3196-EE39-4F7D-B4CD-45E8F986DE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AEBF41-6EBD-41DF-A669-1E3C43CB8C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B6CA6-7101-483C-B4D9-13BB274E06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53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B4B488-29E2-4E1D-8782-01CB0CD3F9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1CEB43-94A5-4C89-99AA-C2DC2CEE2F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0F07B4-0B9F-4C06-AA66-5945C230F9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5632A-A015-4EC1-ABCE-0654C604CA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22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0EAA83-1F3C-4D03-8980-87636CD770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0798740-F257-4AA4-86A5-3AE3EC663C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6C7D0EB-EAE0-4B37-B51B-DDBEB0857C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4AD9E-E33B-4AD6-97B1-BA85377125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00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A09065F-CFA4-4E0D-888E-E3E4ADF64E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8803980-D484-4563-9B1E-8DDF4ED08A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7A1E61-16D4-4C7C-AC5B-2291513533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4257D-8105-4C8F-8C7B-2A4968658F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21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0C51BCE-00E9-4718-AAA1-F6C3D804E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112007A-6CED-4EF1-B6B9-710AC1389D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17091F2-ECDE-45E7-9A31-FD51AC6692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3F19F-2BF6-43B3-9D7C-375D13AEBD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0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2ABEFC-9DF0-4B2A-A42B-92F3160871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07CF9A-2347-4753-ADB9-C767266D93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D50F63-E18B-4BB7-802E-5D46E588C1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5837C-2679-48B3-88FA-FEA95AE31D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99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B4747E-EB35-40CF-9130-76EE3D3E3F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DB920F-6B44-477A-9291-9A7FC3ADE4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03E28-4A8C-40BD-96ED-4935D50B3F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56B7E-AA9D-449A-BD1C-6BFDA0A801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74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7AD0F4A6-A128-4011-9FEE-2ED667D82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E8E9396C-0E55-4DB2-9CD8-368967E4B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67620" name="Rectangle 4">
            <a:extLst>
              <a:ext uri="{FF2B5EF4-FFF2-40B4-BE49-F238E27FC236}">
                <a16:creationId xmlns:a16="http://schemas.microsoft.com/office/drawing/2014/main" id="{97960B9B-8335-4CF5-9C85-BBADD8C06B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7621" name="Rectangle 5">
            <a:extLst>
              <a:ext uri="{FF2B5EF4-FFF2-40B4-BE49-F238E27FC236}">
                <a16:creationId xmlns:a16="http://schemas.microsoft.com/office/drawing/2014/main" id="{B47F04BE-0981-47D8-90AF-A856A927FAC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7622" name="Rectangle 6">
            <a:extLst>
              <a:ext uri="{FF2B5EF4-FFF2-40B4-BE49-F238E27FC236}">
                <a16:creationId xmlns:a16="http://schemas.microsoft.com/office/drawing/2014/main" id="{F45BE7ED-F5E0-4BDD-8673-6BDF0A1F74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fld id="{B80993F0-CE63-4632-B860-32ECBDF766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2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customXml" Target="../ink/ink5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oleObject" Target="../embeddings/oleObject6.bin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wmf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10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1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5.png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wmf"/><Relationship Id="rId11" Type="http://schemas.openxmlformats.org/officeDocument/2006/relationships/image" Target="../media/image11.png"/><Relationship Id="rId5" Type="http://schemas.openxmlformats.org/officeDocument/2006/relationships/image" Target="../media/image7.wmf"/><Relationship Id="rId10" Type="http://schemas.openxmlformats.org/officeDocument/2006/relationships/customXml" Target="../ink/ink4.xml"/><Relationship Id="rId4" Type="http://schemas.openxmlformats.org/officeDocument/2006/relationships/image" Target="../media/image6.wmf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4.jpeg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gwww.epfl.ch/demo/templatematching/tm_correlation/demo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D07C7F6F-67FF-4680-A550-D837F698DF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5181600"/>
            <a:ext cx="9144000" cy="914400"/>
          </a:xfrm>
        </p:spPr>
        <p:txBody>
          <a:bodyPr/>
          <a:lstStyle/>
          <a:p>
            <a:pPr>
              <a:defRPr/>
            </a:pPr>
            <a:r>
              <a:rPr lang="en-US" altLang="en-US" sz="4000" dirty="0" err="1"/>
              <a:t>Sisteme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instruibile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pentru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analiza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imaginilor</a:t>
            </a:r>
            <a:r>
              <a:rPr lang="en-US" altLang="en-US" sz="4000" dirty="0"/>
              <a:t> (SIAI)</a:t>
            </a:r>
          </a:p>
        </p:txBody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8E821499-12E4-4677-80D7-0D3F24CBC2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6108700"/>
            <a:ext cx="7543800" cy="749300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Prezentari</a:t>
            </a:r>
            <a:r>
              <a:rPr lang="en-US" altLang="en-US" dirty="0"/>
              <a:t> de curs – sem. </a:t>
            </a:r>
            <a:r>
              <a:rPr lang="en-US" altLang="en-US"/>
              <a:t>II 2020-2021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Text Box 3">
            <a:extLst>
              <a:ext uri="{FF2B5EF4-FFF2-40B4-BE49-F238E27FC236}">
                <a16:creationId xmlns:a16="http://schemas.microsoft.com/office/drawing/2014/main" id="{99F2784A-75D2-4572-9B3E-A12BACB91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5867400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633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00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7961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2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Clasificatoarele</a:t>
            </a:r>
            <a:r>
              <a:rPr kumimoji="1" lang="en-US" altLang="en-US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1-NN, k-NN</a:t>
            </a:r>
          </a:p>
          <a:p>
            <a:pPr algn="ctr">
              <a:defRPr/>
            </a:pPr>
            <a:endParaRPr kumimoji="1" lang="en-US" altLang="en-US" dirty="0"/>
          </a:p>
          <a:p>
            <a:pPr lvl="1" algn="just">
              <a:buFont typeface="Symbol" panose="05050102010706020507" pitchFamily="18" charset="2"/>
              <a:buChar char="Þ"/>
              <a:defRPr/>
            </a:pPr>
            <a:r>
              <a:rPr kumimoji="1" lang="en-US" altLang="en-US" sz="2000" dirty="0"/>
              <a:t> </a:t>
            </a:r>
            <a:r>
              <a:rPr kumimoji="1" lang="en-US" altLang="en-US" sz="2000" dirty="0" err="1">
                <a:solidFill>
                  <a:srgbClr val="FFFF00"/>
                </a:solidFill>
              </a:rPr>
              <a:t>Clasificatorul</a:t>
            </a:r>
            <a:r>
              <a:rPr kumimoji="1" lang="en-US" altLang="en-US" sz="2000" dirty="0">
                <a:solidFill>
                  <a:srgbClr val="FFFF00"/>
                </a:solidFill>
              </a:rPr>
              <a:t> 1</a:t>
            </a:r>
            <a:r>
              <a:rPr kumimoji="1" lang="en-US" altLang="en-US" sz="2000" baseline="30000" dirty="0">
                <a:solidFill>
                  <a:srgbClr val="FFFF00"/>
                </a:solidFill>
              </a:rPr>
              <a:t>st</a:t>
            </a:r>
            <a:r>
              <a:rPr kumimoji="1" lang="en-US" altLang="en-US" sz="2000" dirty="0">
                <a:solidFill>
                  <a:srgbClr val="FFFF00"/>
                </a:solidFill>
              </a:rPr>
              <a:t> nearest neighbor (1-NN), k nearest neighbors (k-NN)</a:t>
            </a:r>
          </a:p>
          <a:p>
            <a:pPr lvl="1" algn="just">
              <a:buFont typeface="Symbol" panose="05050102010706020507" pitchFamily="18" charset="2"/>
              <a:buChar char="Þ"/>
              <a:defRPr/>
            </a:pPr>
            <a:r>
              <a:rPr kumimoji="1" lang="en-US" altLang="en-US" sz="2000" b="0" dirty="0"/>
              <a:t> </a:t>
            </a:r>
            <a:r>
              <a:rPr kumimoji="1" lang="en-US" altLang="en-US" sz="20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Clasificatoare</a:t>
            </a:r>
            <a:r>
              <a:rPr kumimoji="1" lang="en-US" altLang="en-US" sz="2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en-US" sz="20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supervizate</a:t>
            </a:r>
            <a:r>
              <a:rPr kumimoji="1" lang="en-US" altLang="en-US" sz="2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kumimoji="1" lang="en-US" altLang="en-US" sz="2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 </a:t>
            </a:r>
            <a:r>
              <a:rPr kumimoji="1" lang="en-US" altLang="en-US" sz="20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este</a:t>
            </a:r>
            <a:r>
              <a:rPr kumimoji="1" lang="en-US" altLang="en-US" sz="2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 </a:t>
            </a:r>
            <a:r>
              <a:rPr kumimoji="1" lang="en-US" altLang="en-US" sz="20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specificat</a:t>
            </a:r>
            <a:r>
              <a:rPr kumimoji="1" lang="en-US" altLang="en-US" sz="2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 un set de </a:t>
            </a:r>
            <a:r>
              <a:rPr kumimoji="1" lang="en-US" altLang="en-US" sz="20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prototipuri</a:t>
            </a:r>
            <a:r>
              <a:rPr kumimoji="1" lang="en-US" altLang="en-US" sz="2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 </a:t>
            </a:r>
            <a:r>
              <a:rPr kumimoji="1" lang="en-US" altLang="en-US" sz="20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pentru</a:t>
            </a:r>
            <a:r>
              <a:rPr kumimoji="1" lang="en-US" altLang="en-US" sz="2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 </a:t>
            </a:r>
            <a:r>
              <a:rPr kumimoji="1" lang="en-US" altLang="en-US" sz="20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fiecare</a:t>
            </a:r>
            <a:r>
              <a:rPr kumimoji="1" lang="en-US" altLang="en-US" sz="2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 din </a:t>
            </a:r>
            <a:r>
              <a:rPr kumimoji="1" lang="en-US" altLang="en-US" sz="20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cele</a:t>
            </a:r>
            <a:r>
              <a:rPr kumimoji="1" lang="en-US" altLang="en-US" sz="2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 C </a:t>
            </a:r>
            <a:r>
              <a:rPr kumimoji="1" lang="en-US" altLang="en-US" sz="20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clase</a:t>
            </a:r>
            <a:r>
              <a:rPr kumimoji="1" lang="en-US" altLang="en-US" sz="2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 </a:t>
            </a:r>
            <a:r>
              <a:rPr kumimoji="1" lang="en-US" altLang="en-US" sz="20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dorite</a:t>
            </a:r>
            <a:endParaRPr kumimoji="1" lang="en-US" altLang="en-US" sz="2000" b="0" dirty="0">
              <a:sym typeface="Wingdings" panose="05000000000000000000" pitchFamily="2" charset="2"/>
            </a:endParaRPr>
          </a:p>
          <a:p>
            <a:pPr lvl="1" algn="just">
              <a:buFont typeface="Symbol" panose="05050102010706020507" pitchFamily="18" charset="2"/>
              <a:buChar char="Þ"/>
              <a:defRPr/>
            </a:pP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Avem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definit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:</a:t>
            </a:r>
          </a:p>
          <a:p>
            <a:pPr lvl="1" algn="just">
              <a:buFont typeface="Symbol" panose="05050102010706020507" pitchFamily="18" charset="2"/>
              <a:buNone/>
              <a:defRPr/>
            </a:pPr>
            <a:r>
              <a:rPr kumimoji="1" lang="en-US" altLang="en-US" sz="2000" b="0" dirty="0"/>
              <a:t>	- </a:t>
            </a:r>
            <a:r>
              <a:rPr kumimoji="1" lang="en-US" altLang="en-US" sz="2000" b="0" dirty="0" err="1"/>
              <a:t>numarul</a:t>
            </a:r>
            <a:r>
              <a:rPr kumimoji="1" lang="en-US" altLang="en-US" sz="2000" b="0" dirty="0"/>
              <a:t> de </a:t>
            </a:r>
            <a:r>
              <a:rPr kumimoji="1" lang="en-US" altLang="en-US" sz="2000" b="0" dirty="0" err="1"/>
              <a:t>clase</a:t>
            </a:r>
            <a:r>
              <a:rPr kumimoji="1" lang="en-US" altLang="en-US" sz="2000" b="0" dirty="0"/>
              <a:t> C</a:t>
            </a:r>
          </a:p>
          <a:p>
            <a:pPr lvl="1" algn="just">
              <a:buFont typeface="Symbol" panose="05050102010706020507" pitchFamily="18" charset="2"/>
              <a:buNone/>
              <a:defRPr/>
            </a:pPr>
            <a:r>
              <a:rPr kumimoji="1" lang="en-US" altLang="en-US" sz="2000" b="0" dirty="0"/>
              <a:t>	- un set de date “de </a:t>
            </a:r>
            <a:r>
              <a:rPr kumimoji="1" lang="en-US" altLang="en-US" sz="2000" b="0" dirty="0" err="1"/>
              <a:t>antrenare</a:t>
            </a:r>
            <a:r>
              <a:rPr kumimoji="1" lang="en-US" altLang="en-US" sz="2000" b="0" dirty="0"/>
              <a:t>”, </a:t>
            </a:r>
            <a:r>
              <a:rPr kumimoji="1" lang="en-US" altLang="en-US" sz="2000" b="0" dirty="0" err="1"/>
              <a:t>X</a:t>
            </a:r>
            <a:r>
              <a:rPr kumimoji="1" lang="en-US" altLang="en-US" sz="2000" b="0" baseline="-25000" dirty="0" err="1"/>
              <a:t>trn</a:t>
            </a:r>
            <a:r>
              <a:rPr kumimoji="1" lang="en-US" altLang="en-US" sz="2000" b="0" dirty="0"/>
              <a:t> in </a:t>
            </a:r>
            <a:r>
              <a:rPr kumimoji="1" lang="en-US" altLang="en-US" sz="2000" b="0" dirty="0"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 dirty="0"/>
              <a:t>F</a:t>
            </a:r>
            <a:r>
              <a:rPr kumimoji="1" lang="en-US" altLang="en-US" sz="2000" b="0" dirty="0"/>
              <a:t>, </a:t>
            </a:r>
            <a:r>
              <a:rPr kumimoji="1" lang="en-US" altLang="en-US" sz="2000" b="0" dirty="0" err="1"/>
              <a:t>X</a:t>
            </a:r>
            <a:r>
              <a:rPr kumimoji="1" lang="en-US" altLang="en-US" sz="2000" b="0" baseline="-25000" dirty="0" err="1"/>
              <a:t>trn</a:t>
            </a:r>
            <a:r>
              <a:rPr kumimoji="1" lang="en-US" altLang="en-US" sz="2000" b="0" dirty="0"/>
              <a:t>={</a:t>
            </a:r>
            <a:r>
              <a:rPr kumimoji="1" lang="en-US" altLang="en-US" sz="2000" dirty="0"/>
              <a:t>x</a:t>
            </a:r>
            <a:r>
              <a:rPr kumimoji="1" lang="en-US" altLang="en-US" sz="2000" b="0" baseline="-25000" dirty="0"/>
              <a:t>t,1</a:t>
            </a:r>
            <a:r>
              <a:rPr kumimoji="1" lang="en-US" altLang="en-US" sz="2000" b="0" dirty="0"/>
              <a:t>,</a:t>
            </a:r>
            <a:r>
              <a:rPr kumimoji="1" lang="en-US" altLang="en-US" sz="2000" dirty="0"/>
              <a:t>x</a:t>
            </a:r>
            <a:r>
              <a:rPr kumimoji="1" lang="en-US" altLang="en-US" sz="2000" b="0" baseline="-25000" dirty="0"/>
              <a:t>t,2</a:t>
            </a:r>
            <a:r>
              <a:rPr kumimoji="1" lang="en-US" altLang="en-US" sz="2000" b="0" dirty="0"/>
              <a:t>, …, </a:t>
            </a:r>
            <a:r>
              <a:rPr kumimoji="1" lang="en-US" altLang="en-US" sz="2000" dirty="0" err="1"/>
              <a:t>x</a:t>
            </a:r>
            <a:r>
              <a:rPr kumimoji="1" lang="en-US" altLang="en-US" sz="2000" b="0" baseline="-25000" dirty="0" err="1"/>
              <a:t>t,Ntrn</a:t>
            </a:r>
            <a:r>
              <a:rPr kumimoji="1" lang="en-US" altLang="en-US" sz="2000" b="0" dirty="0"/>
              <a:t>}, cu 		</a:t>
            </a:r>
            <a:r>
              <a:rPr kumimoji="1" lang="en-US" altLang="en-US" sz="2000" b="0" dirty="0" err="1"/>
              <a:t>etichetele</a:t>
            </a:r>
            <a:r>
              <a:rPr kumimoji="1" lang="en-US" altLang="en-US" sz="2000" b="0" dirty="0"/>
              <a:t> </a:t>
            </a:r>
            <a:r>
              <a:rPr kumimoji="1" lang="en-US" altLang="en-US" sz="2000" b="0" dirty="0" err="1"/>
              <a:t>Y</a:t>
            </a:r>
            <a:r>
              <a:rPr kumimoji="1" lang="en-US" altLang="en-US" sz="2000" b="0" baseline="-25000" dirty="0" err="1"/>
              <a:t>trn</a:t>
            </a:r>
            <a:r>
              <a:rPr kumimoji="1" lang="en-US" altLang="en-US" sz="2000" b="0" dirty="0"/>
              <a:t>={y</a:t>
            </a:r>
            <a:r>
              <a:rPr kumimoji="1" lang="en-US" altLang="en-US" sz="2000" b="0" baseline="-25000" dirty="0"/>
              <a:t>1</a:t>
            </a:r>
            <a:r>
              <a:rPr kumimoji="1" lang="en-US" altLang="en-US" sz="2000" b="0" dirty="0"/>
              <a:t>,y</a:t>
            </a:r>
            <a:r>
              <a:rPr kumimoji="1" lang="en-US" altLang="en-US" sz="2000" b="0" baseline="-25000" dirty="0"/>
              <a:t>2</a:t>
            </a:r>
            <a:r>
              <a:rPr kumimoji="1" lang="en-US" altLang="en-US" sz="2000" b="0" dirty="0"/>
              <a:t>,…,</a:t>
            </a:r>
            <a:r>
              <a:rPr kumimoji="1" lang="en-US" altLang="en-US" sz="2000" b="0" dirty="0" err="1"/>
              <a:t>y</a:t>
            </a:r>
            <a:r>
              <a:rPr kumimoji="1" lang="en-US" altLang="en-US" sz="2000" b="0" baseline="-25000" dirty="0" err="1"/>
              <a:t>Ntrn</a:t>
            </a:r>
            <a:r>
              <a:rPr kumimoji="1" lang="en-US" altLang="en-US" sz="2000" b="0" dirty="0"/>
              <a:t>} (</a:t>
            </a:r>
            <a:r>
              <a:rPr kumimoji="1" lang="en-US" altLang="en-US" sz="2000" b="0" dirty="0" err="1"/>
              <a:t>y</a:t>
            </a:r>
            <a:r>
              <a:rPr kumimoji="1" lang="en-US" altLang="en-US" sz="2000" b="0" baseline="-25000" dirty="0" err="1"/>
              <a:t>j</a:t>
            </a:r>
            <a:r>
              <a:rPr kumimoji="1" lang="en-US" altLang="en-US" sz="2000" b="0" dirty="0"/>
              <a:t> </a:t>
            </a:r>
            <a:r>
              <a:rPr kumimoji="1" lang="en-US" altLang="en-US" sz="2000" b="0" dirty="0" err="1"/>
              <a:t>poate</a:t>
            </a:r>
            <a:r>
              <a:rPr kumimoji="1" lang="en-US" altLang="en-US" sz="2000" b="0" dirty="0"/>
              <a:t> fi 1,2,…,C) = </a:t>
            </a:r>
            <a:r>
              <a:rPr kumimoji="1" lang="en-US" altLang="en-US" sz="2000" b="0" dirty="0" err="1"/>
              <a:t>prototipurile</a:t>
            </a:r>
            <a:r>
              <a:rPr kumimoji="1" lang="en-US" altLang="en-US" sz="2000" b="0" dirty="0"/>
              <a:t> </a:t>
            </a:r>
          </a:p>
          <a:p>
            <a:pPr lvl="1" algn="just">
              <a:buFont typeface="Symbol" panose="05050102010706020507" pitchFamily="18" charset="2"/>
              <a:buNone/>
              <a:defRPr/>
            </a:pPr>
            <a:r>
              <a:rPr kumimoji="1" lang="en-US" altLang="en-US" sz="2000" b="0" dirty="0"/>
              <a:t>	- o </a:t>
            </a:r>
            <a:r>
              <a:rPr kumimoji="1" lang="en-US" altLang="en-US" sz="2000" b="0" dirty="0" err="1"/>
              <a:t>norma-distanta</a:t>
            </a:r>
            <a:r>
              <a:rPr kumimoji="1" lang="en-US" altLang="en-US" sz="2000" b="0" dirty="0"/>
              <a:t> d(</a:t>
            </a:r>
            <a:r>
              <a:rPr kumimoji="1" lang="en-US" altLang="en-US" sz="2000" b="0" dirty="0">
                <a:cs typeface="Times New Roman" panose="02020603050405020304" pitchFamily="18" charset="0"/>
              </a:rPr>
              <a:t>·, ·) in </a:t>
            </a:r>
            <a:r>
              <a:rPr kumimoji="1" lang="en-US" altLang="en-US" sz="2000" b="0" dirty="0"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 dirty="0"/>
              <a:t>F</a:t>
            </a:r>
          </a:p>
          <a:p>
            <a:pPr lvl="1" algn="just">
              <a:buFont typeface="Symbol" panose="05050102010706020507" pitchFamily="18" charset="2"/>
              <a:buNone/>
              <a:defRPr/>
            </a:pPr>
            <a:r>
              <a:rPr kumimoji="1" lang="en-US" altLang="en-US" sz="2000" b="0" dirty="0"/>
              <a:t>Fie </a:t>
            </a:r>
            <a:r>
              <a:rPr kumimoji="1" lang="en-US" altLang="en-US" sz="2000" dirty="0"/>
              <a:t>x</a:t>
            </a:r>
            <a:r>
              <a:rPr kumimoji="1" lang="en-US" altLang="en-US" sz="2000" b="0" dirty="0"/>
              <a:t> din </a:t>
            </a:r>
            <a:r>
              <a:rPr kumimoji="1" lang="en-US" altLang="en-US" sz="2000" b="0" dirty="0"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 dirty="0"/>
              <a:t>F</a:t>
            </a:r>
            <a:r>
              <a:rPr kumimoji="1" lang="en-US" altLang="en-US" sz="2000" b="0" dirty="0"/>
              <a:t> – </a:t>
            </a:r>
            <a:r>
              <a:rPr kumimoji="1" lang="en-US" altLang="en-US" sz="2000" b="0" dirty="0" err="1"/>
              <a:t>exemplul</a:t>
            </a:r>
            <a:r>
              <a:rPr kumimoji="1" lang="en-US" altLang="en-US" sz="2000" b="0" dirty="0"/>
              <a:t> de </a:t>
            </a:r>
            <a:r>
              <a:rPr kumimoji="1" lang="en-US" altLang="en-US" sz="2000" b="0" dirty="0" err="1"/>
              <a:t>clasificat</a:t>
            </a:r>
            <a:endParaRPr kumimoji="1" lang="en-US" altLang="en-US" sz="2000" b="0" dirty="0"/>
          </a:p>
          <a:p>
            <a:pPr lvl="1" algn="just">
              <a:buFont typeface="Symbol" panose="05050102010706020507" pitchFamily="18" charset="2"/>
              <a:buNone/>
              <a:defRPr/>
            </a:pPr>
            <a:endParaRPr kumimoji="1" lang="en-US" altLang="en-US" sz="2000" b="0" dirty="0"/>
          </a:p>
          <a:p>
            <a:pPr lvl="1" algn="just">
              <a:buFont typeface="Symbol" panose="05050102010706020507" pitchFamily="18" charset="2"/>
              <a:buChar char="Þ"/>
              <a:defRPr/>
            </a:pPr>
            <a:r>
              <a:rPr kumimoji="1" lang="en-US" altLang="en-US" sz="20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Ideea</a:t>
            </a:r>
            <a:r>
              <a:rPr kumimoji="1" lang="en-US" altLang="en-US" sz="2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en-US" sz="20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centrala</a:t>
            </a:r>
            <a:r>
              <a:rPr kumimoji="1" lang="en-US" altLang="en-US" sz="2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kumimoji="1" lang="en-US" altLang="en-US" sz="2000" b="0" dirty="0">
                <a:solidFill>
                  <a:srgbClr val="FFFF00"/>
                </a:solidFill>
              </a:rPr>
              <a:t> </a:t>
            </a:r>
          </a:p>
          <a:p>
            <a:pPr lvl="1" algn="just">
              <a:buFontTx/>
              <a:buChar char="•"/>
              <a:defRPr/>
            </a:pPr>
            <a:r>
              <a:rPr kumimoji="1" lang="en-US" altLang="en-US" sz="2000" dirty="0">
                <a:solidFill>
                  <a:srgbClr val="FFFF00"/>
                </a:solidFill>
              </a:rPr>
              <a:t>1-NN:</a:t>
            </a:r>
            <a:r>
              <a:rPr kumimoji="1" lang="en-US" altLang="en-US" sz="2000" b="0" dirty="0"/>
              <a:t> </a:t>
            </a:r>
            <a:r>
              <a:rPr kumimoji="1" lang="en-US" altLang="en-US" sz="2000" b="0" dirty="0" err="1"/>
              <a:t>Asigneaza</a:t>
            </a:r>
            <a:r>
              <a:rPr kumimoji="1" lang="en-US" altLang="en-US" sz="2000" b="0" dirty="0"/>
              <a:t> </a:t>
            </a:r>
            <a:r>
              <a:rPr kumimoji="1" lang="en-US" altLang="en-US" sz="2000" b="0" dirty="0" err="1"/>
              <a:t>lui</a:t>
            </a:r>
            <a:r>
              <a:rPr kumimoji="1" lang="en-US" altLang="en-US" sz="2000" b="0" dirty="0"/>
              <a:t> </a:t>
            </a:r>
            <a:r>
              <a:rPr kumimoji="1" lang="en-US" altLang="en-US" sz="2000" dirty="0"/>
              <a:t>x</a:t>
            </a:r>
            <a:r>
              <a:rPr kumimoji="1" lang="en-US" altLang="en-US" sz="2000" b="0" dirty="0"/>
              <a:t> </a:t>
            </a:r>
            <a:r>
              <a:rPr kumimoji="1" lang="en-US" altLang="en-US" sz="2000" b="0" dirty="0" err="1"/>
              <a:t>eticheta</a:t>
            </a:r>
            <a:r>
              <a:rPr kumimoji="1" lang="en-US" altLang="en-US" sz="2000" b="0" dirty="0"/>
              <a:t> </a:t>
            </a:r>
            <a:r>
              <a:rPr kumimoji="1" lang="en-US" altLang="en-US" sz="2000" b="0" dirty="0" err="1"/>
              <a:t>datei</a:t>
            </a:r>
            <a:r>
              <a:rPr kumimoji="1" lang="en-US" altLang="en-US" sz="2000" b="0" dirty="0"/>
              <a:t> </a:t>
            </a:r>
            <a:r>
              <a:rPr kumimoji="1" lang="en-US" altLang="en-US" sz="2000" b="0" dirty="0" err="1"/>
              <a:t>celei</a:t>
            </a:r>
            <a:r>
              <a:rPr kumimoji="1" lang="en-US" altLang="en-US" sz="2000" b="0" dirty="0"/>
              <a:t> </a:t>
            </a:r>
            <a:r>
              <a:rPr kumimoji="1" lang="en-US" altLang="en-US" sz="2000" b="0" dirty="0" err="1"/>
              <a:t>mai</a:t>
            </a:r>
            <a:r>
              <a:rPr kumimoji="1" lang="en-US" altLang="en-US" sz="2000" b="0" dirty="0"/>
              <a:t> </a:t>
            </a:r>
            <a:r>
              <a:rPr kumimoji="1" lang="en-US" altLang="en-US" sz="2000" b="0" dirty="0" err="1"/>
              <a:t>apropiate</a:t>
            </a:r>
            <a:r>
              <a:rPr kumimoji="1" lang="en-US" altLang="en-US" sz="2000" b="0" dirty="0"/>
              <a:t> (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 la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distanta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d minima) 	</a:t>
            </a:r>
            <a:r>
              <a:rPr kumimoji="1" lang="en-US" altLang="en-US" sz="2000" dirty="0">
                <a:solidFill>
                  <a:srgbClr val="FFFF00"/>
                </a:solidFill>
              </a:rPr>
              <a:t>Regula </a:t>
            </a:r>
            <a:r>
              <a:rPr kumimoji="1" lang="en-US" altLang="en-US" sz="2000" dirty="0" err="1">
                <a:solidFill>
                  <a:srgbClr val="FFFF00"/>
                </a:solidFill>
              </a:rPr>
              <a:t>celui</a:t>
            </a:r>
            <a:r>
              <a:rPr kumimoji="1" lang="en-US" altLang="en-US" sz="2000" dirty="0">
                <a:solidFill>
                  <a:srgbClr val="FFFF00"/>
                </a:solidFill>
              </a:rPr>
              <a:t> </a:t>
            </a:r>
            <a:r>
              <a:rPr kumimoji="1" lang="en-US" altLang="en-US" sz="2000" dirty="0" err="1">
                <a:solidFill>
                  <a:srgbClr val="FFFF00"/>
                </a:solidFill>
              </a:rPr>
              <a:t>mai</a:t>
            </a:r>
            <a:r>
              <a:rPr kumimoji="1" lang="en-US" altLang="en-US" sz="2000" dirty="0">
                <a:solidFill>
                  <a:srgbClr val="FFFF00"/>
                </a:solidFill>
              </a:rPr>
              <a:t> </a:t>
            </a:r>
            <a:r>
              <a:rPr kumimoji="1" lang="en-US" altLang="en-US" sz="2000" dirty="0" err="1">
                <a:solidFill>
                  <a:srgbClr val="FFFF00"/>
                </a:solidFill>
              </a:rPr>
              <a:t>apropiat</a:t>
            </a:r>
            <a:r>
              <a:rPr kumimoji="1" lang="en-US" altLang="en-US" sz="2000" dirty="0">
                <a:solidFill>
                  <a:srgbClr val="FFFF00"/>
                </a:solidFill>
              </a:rPr>
              <a:t> </a:t>
            </a:r>
            <a:r>
              <a:rPr kumimoji="1" lang="en-US" altLang="en-US" sz="2000" dirty="0" err="1">
                <a:solidFill>
                  <a:srgbClr val="FFFF00"/>
                </a:solidFill>
              </a:rPr>
              <a:t>vecin</a:t>
            </a:r>
            <a:r>
              <a:rPr kumimoji="1" lang="en-US" altLang="en-US" sz="2000" dirty="0">
                <a:solidFill>
                  <a:srgbClr val="FFFF00"/>
                </a:solidFill>
              </a:rPr>
              <a:t> (1-NN):</a:t>
            </a:r>
          </a:p>
          <a:p>
            <a:pPr lvl="2" algn="just">
              <a:defRPr/>
            </a:pPr>
            <a:r>
              <a:rPr kumimoji="1" lang="en-US" altLang="en-US" sz="2000" b="0" dirty="0"/>
              <a:t>	(1) </a:t>
            </a:r>
            <a:r>
              <a:rPr kumimoji="1" lang="en-US" altLang="en-US" sz="2000" b="0" dirty="0" err="1"/>
              <a:t>calculeaza</a:t>
            </a:r>
            <a:r>
              <a:rPr kumimoji="1" lang="en-US" altLang="en-US" sz="2000" b="0" dirty="0"/>
              <a:t> </a:t>
            </a:r>
            <a:r>
              <a:rPr kumimoji="1" lang="en-US" altLang="en-US" sz="2000" b="0" dirty="0" err="1"/>
              <a:t>distantele</a:t>
            </a:r>
            <a:r>
              <a:rPr kumimoji="1" lang="en-US" altLang="en-US" sz="2000" b="0" dirty="0"/>
              <a:t> d(</a:t>
            </a:r>
            <a:r>
              <a:rPr kumimoji="1" lang="en-US" altLang="en-US" sz="2000" dirty="0" err="1"/>
              <a:t>x</a:t>
            </a:r>
            <a:r>
              <a:rPr kumimoji="1" lang="en-US" altLang="en-US" sz="2000" b="0" dirty="0" err="1"/>
              <a:t>,</a:t>
            </a:r>
            <a:r>
              <a:rPr kumimoji="1" lang="en-US" altLang="en-US" sz="2000" dirty="0" err="1"/>
              <a:t>x</a:t>
            </a:r>
            <a:r>
              <a:rPr kumimoji="1" lang="en-US" altLang="en-US" sz="2000" b="0" baseline="-25000" dirty="0" err="1"/>
              <a:t>t</a:t>
            </a:r>
            <a:r>
              <a:rPr kumimoji="1" lang="en-US" altLang="en-US" sz="2000" b="0" baseline="-25000" dirty="0"/>
              <a:t>, j</a:t>
            </a:r>
            <a:r>
              <a:rPr kumimoji="1" lang="en-US" altLang="en-US" sz="2000" b="0" dirty="0"/>
              <a:t>) la </a:t>
            </a:r>
            <a:r>
              <a:rPr kumimoji="1" lang="en-US" altLang="en-US" sz="2000" b="0" dirty="0" err="1"/>
              <a:t>fiecare</a:t>
            </a:r>
            <a:r>
              <a:rPr kumimoji="1" lang="en-US" altLang="en-US" sz="2000" b="0" dirty="0"/>
              <a:t> data </a:t>
            </a:r>
            <a:r>
              <a:rPr kumimoji="1" lang="en-US" altLang="en-US" sz="2000" dirty="0" err="1"/>
              <a:t>x</a:t>
            </a:r>
            <a:r>
              <a:rPr kumimoji="1" lang="en-US" altLang="en-US" sz="2000" b="0" baseline="-25000" dirty="0" err="1"/>
              <a:t>t,j</a:t>
            </a:r>
            <a:r>
              <a:rPr kumimoji="1" lang="en-US" altLang="en-US" sz="2000" b="0" dirty="0"/>
              <a:t> din </a:t>
            </a:r>
            <a:r>
              <a:rPr kumimoji="1" lang="en-US" altLang="en-US" sz="2000" b="0" dirty="0" err="1"/>
              <a:t>X</a:t>
            </a:r>
            <a:r>
              <a:rPr kumimoji="1" lang="en-US" altLang="en-US" sz="2000" b="0" baseline="-25000" dirty="0" err="1"/>
              <a:t>trn</a:t>
            </a:r>
            <a:endParaRPr kumimoji="1" lang="en-US" altLang="en-US" sz="2000" b="0" dirty="0"/>
          </a:p>
          <a:p>
            <a:pPr lvl="2" algn="just">
              <a:defRPr/>
            </a:pPr>
            <a:r>
              <a:rPr kumimoji="1" lang="en-US" altLang="en-US" sz="2000" b="0" dirty="0"/>
              <a:t>	(2) </a:t>
            </a:r>
            <a:r>
              <a:rPr kumimoji="1" lang="en-US" altLang="en-US" sz="2000" b="0" dirty="0" err="1"/>
              <a:t>asigneaza</a:t>
            </a:r>
            <a:r>
              <a:rPr kumimoji="1" lang="en-US" altLang="en-US" sz="2000" b="0" dirty="0"/>
              <a:t> </a:t>
            </a:r>
            <a:r>
              <a:rPr kumimoji="1" lang="en-US" altLang="en-US" sz="2000" b="0" dirty="0" err="1"/>
              <a:t>lui</a:t>
            </a:r>
            <a:r>
              <a:rPr kumimoji="1" lang="en-US" altLang="en-US" sz="2000" b="0" dirty="0"/>
              <a:t> </a:t>
            </a:r>
            <a:r>
              <a:rPr kumimoji="1" lang="en-US" altLang="en-US" sz="2000" dirty="0"/>
              <a:t>x</a:t>
            </a:r>
            <a:r>
              <a:rPr kumimoji="1" lang="en-US" altLang="en-US" sz="2000" b="0" dirty="0"/>
              <a:t> </a:t>
            </a:r>
            <a:r>
              <a:rPr kumimoji="1" lang="en-US" altLang="en-US" sz="2000" b="0" dirty="0" err="1"/>
              <a:t>eticheta</a:t>
            </a:r>
            <a:r>
              <a:rPr kumimoji="1" lang="en-US" altLang="en-US" sz="2000" b="0" dirty="0"/>
              <a:t> </a:t>
            </a:r>
            <a:r>
              <a:rPr kumimoji="1" lang="en-US" altLang="en-US" sz="2000" b="0" dirty="0" err="1"/>
              <a:t>y</a:t>
            </a:r>
            <a:r>
              <a:rPr kumimoji="1" lang="en-US" altLang="en-US" sz="2000" b="0" baseline="-25000" dirty="0" err="1"/>
              <a:t>l</a:t>
            </a:r>
            <a:r>
              <a:rPr kumimoji="1" lang="en-US" altLang="en-US" sz="2000" b="0" dirty="0"/>
              <a:t> a </a:t>
            </a:r>
            <a:r>
              <a:rPr kumimoji="1" lang="en-US" altLang="en-US" sz="2000" b="0" dirty="0" err="1"/>
              <a:t>lui</a:t>
            </a:r>
            <a:r>
              <a:rPr kumimoji="1" lang="en-US" altLang="en-US" sz="2000" b="0" dirty="0"/>
              <a:t> </a:t>
            </a:r>
            <a:r>
              <a:rPr kumimoji="1" lang="en-US" altLang="en-US" sz="2000" dirty="0" err="1"/>
              <a:t>x</a:t>
            </a:r>
            <a:r>
              <a:rPr kumimoji="1" lang="en-US" altLang="en-US" sz="2000" b="0" baseline="-25000" dirty="0" err="1"/>
              <a:t>t,l</a:t>
            </a:r>
            <a:r>
              <a:rPr kumimoji="1" lang="en-US" altLang="en-US" sz="2000" b="0" dirty="0"/>
              <a:t> care </a:t>
            </a:r>
            <a:r>
              <a:rPr kumimoji="1" lang="en-US" altLang="en-US" sz="2000" b="0" dirty="0" err="1"/>
              <a:t>satisface</a:t>
            </a:r>
            <a:r>
              <a:rPr kumimoji="1" lang="en-US" altLang="en-US" sz="2000" b="0" dirty="0"/>
              <a:t>: </a:t>
            </a:r>
            <a:endParaRPr kumimoji="1" lang="en-US" altLang="en-US" sz="2000" b="0" dirty="0">
              <a:sym typeface="Wingdings" panose="05000000000000000000" pitchFamily="2" charset="2"/>
            </a:endParaRPr>
          </a:p>
          <a:p>
            <a:pPr lvl="2" algn="just">
              <a:buFontTx/>
              <a:buChar char="•"/>
              <a:defRPr/>
            </a:pPr>
            <a:endParaRPr kumimoji="1" lang="en-US" altLang="en-US" sz="2000" b="0" dirty="0"/>
          </a:p>
        </p:txBody>
      </p:sp>
      <p:graphicFrame>
        <p:nvGraphicFramePr>
          <p:cNvPr id="22531" name="Object 5">
            <a:extLst>
              <a:ext uri="{FF2B5EF4-FFF2-40B4-BE49-F238E27FC236}">
                <a16:creationId xmlns:a16="http://schemas.microsoft.com/office/drawing/2014/main" id="{85E009E4-DB99-4593-8CAF-E390BA3688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6019800"/>
          <a:ext cx="3352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987" imgH="279308" progId="Equation.3">
                  <p:embed/>
                </p:oleObj>
              </mc:Choice>
              <mc:Fallback>
                <p:oleObj name="Equation" r:id="rId3" imgW="1688987" imgH="27930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019800"/>
                        <a:ext cx="33528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33" name="Rectangle 9">
            <a:extLst>
              <a:ext uri="{FF2B5EF4-FFF2-40B4-BE49-F238E27FC236}">
                <a16:creationId xmlns:a16="http://schemas.microsoft.com/office/drawing/2014/main" id="{EFD4DFF8-F781-4A3D-B377-BCF715280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altLang="en-US" sz="16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Curs 8</a:t>
            </a:r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276D2B-719C-48A4-A34A-C11292AE9E79}"/>
                  </a:ext>
                </a:extLst>
              </p14:cNvPr>
              <p14:cNvContentPartPr/>
              <p14:nvPr/>
            </p14:nvContentPartPr>
            <p14:xfrm>
              <a:off x="1465200" y="2716200"/>
              <a:ext cx="7620120" cy="198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276D2B-719C-48A4-A34A-C11292AE9E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55840" y="2706840"/>
                <a:ext cx="7638840" cy="200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>
            <a:extLst>
              <a:ext uri="{FF2B5EF4-FFF2-40B4-BE49-F238E27FC236}">
                <a16:creationId xmlns:a16="http://schemas.microsoft.com/office/drawing/2014/main" id="{134C40A9-2C95-4A3A-8A60-A467D4A03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5319713"/>
          </a:xfrm>
          <a:prstGeom prst="rect">
            <a:avLst/>
          </a:prstGeom>
          <a:solidFill>
            <a:srgbClr val="1763A1">
              <a:alpha val="6588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>
            <a:spAutoFit/>
          </a:bodyPr>
          <a:lstStyle>
            <a:lvl1pPr marL="722313" indent="-63341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00225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79613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buFontTx/>
              <a:buChar char="•"/>
            </a:pPr>
            <a:r>
              <a:rPr kumimoji="1" lang="en-US" altLang="en-US" sz="2000">
                <a:solidFill>
                  <a:srgbClr val="FFFF00"/>
                </a:solidFill>
              </a:rPr>
              <a:t>k-NN:</a:t>
            </a:r>
            <a:r>
              <a:rPr kumimoji="1" lang="en-US" altLang="en-US" sz="2000" b="0"/>
              <a:t> Asigneaza lui 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 eticheta </a:t>
            </a:r>
            <a:r>
              <a:rPr kumimoji="1" lang="en-US" altLang="en-US" sz="2000">
                <a:solidFill>
                  <a:srgbClr val="FFFF00"/>
                </a:solidFill>
              </a:rPr>
              <a:t>majoritatii dintre cei k cei mai apropiati vecini</a:t>
            </a:r>
            <a:r>
              <a:rPr kumimoji="1" lang="en-US" altLang="en-US" sz="2000" b="0"/>
              <a:t> (</a:t>
            </a:r>
            <a:r>
              <a:rPr kumimoji="1" lang="en-US" altLang="en-US" sz="2000" b="0">
                <a:sym typeface="Wingdings" panose="05000000000000000000" pitchFamily="2" charset="2"/>
              </a:rPr>
              <a:t> dupa primele k cele mai mici distante d). </a:t>
            </a:r>
            <a:r>
              <a:rPr kumimoji="1" lang="en-US" altLang="en-US" sz="2000">
                <a:solidFill>
                  <a:srgbClr val="FFFF00"/>
                </a:solidFill>
              </a:rPr>
              <a:t>Regula celor mai apropiati k vecini (k-NN):</a:t>
            </a:r>
          </a:p>
          <a:p>
            <a:pPr lvl="2" algn="just"/>
            <a:r>
              <a:rPr kumimoji="1" lang="en-US" altLang="en-US" sz="2000" b="0"/>
              <a:t>	(1) calculeaza distantele d(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,</a:t>
            </a:r>
            <a:r>
              <a:rPr kumimoji="1" lang="en-US" altLang="en-US" sz="2000"/>
              <a:t>x</a:t>
            </a:r>
            <a:r>
              <a:rPr kumimoji="1" lang="en-US" altLang="en-US" sz="2000" b="0" baseline="-25000"/>
              <a:t>t, j</a:t>
            </a:r>
            <a:r>
              <a:rPr kumimoji="1" lang="en-US" altLang="en-US" sz="2000" b="0"/>
              <a:t>) la fiecare data </a:t>
            </a:r>
            <a:r>
              <a:rPr kumimoji="1" lang="en-US" altLang="en-US" sz="2000"/>
              <a:t>x</a:t>
            </a:r>
            <a:r>
              <a:rPr kumimoji="1" lang="en-US" altLang="en-US" sz="2000" b="0" baseline="-25000"/>
              <a:t>t,j</a:t>
            </a:r>
            <a:r>
              <a:rPr kumimoji="1" lang="en-US" altLang="en-US" sz="2000" b="0"/>
              <a:t> din X</a:t>
            </a:r>
            <a:r>
              <a:rPr kumimoji="1" lang="en-US" altLang="en-US" sz="2000" b="0" baseline="-25000"/>
              <a:t>trn</a:t>
            </a:r>
            <a:endParaRPr kumimoji="1" lang="en-US" altLang="en-US" sz="2000" b="0"/>
          </a:p>
          <a:p>
            <a:pPr lvl="2" algn="just"/>
            <a:r>
              <a:rPr kumimoji="1" lang="en-US" altLang="en-US" sz="2000" b="0"/>
              <a:t>	(2) ordoneaza distantele d(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,</a:t>
            </a:r>
            <a:r>
              <a:rPr kumimoji="1" lang="en-US" altLang="en-US" sz="2000"/>
              <a:t>x</a:t>
            </a:r>
            <a:r>
              <a:rPr kumimoji="1" lang="en-US" altLang="en-US" sz="2000" b="0" baseline="-25000"/>
              <a:t>t,j</a:t>
            </a:r>
            <a:r>
              <a:rPr kumimoji="1" lang="en-US" altLang="en-US" sz="2000" b="0"/>
              <a:t>), j=1,2,…,N</a:t>
            </a:r>
            <a:r>
              <a:rPr kumimoji="1" lang="en-US" altLang="en-US" sz="2000" b="0" baseline="-25000"/>
              <a:t>trn</a:t>
            </a:r>
            <a:r>
              <a:rPr kumimoji="1" lang="en-US" altLang="en-US" sz="2000" b="0"/>
              <a:t> crescator; </a:t>
            </a:r>
            <a:r>
              <a:rPr kumimoji="1" lang="en-US" altLang="en-US" sz="2000">
                <a:solidFill>
                  <a:srgbClr val="FFFF00"/>
                </a:solidFill>
              </a:rPr>
              <a:t>retine sirul ordonat al etichetelor datelor </a:t>
            </a:r>
            <a:r>
              <a:rPr kumimoji="1" lang="en-US" altLang="en-US" sz="2000"/>
              <a:t>x</a:t>
            </a:r>
            <a:r>
              <a:rPr kumimoji="1" lang="en-US" altLang="en-US" sz="2000" b="0" baseline="-25000"/>
              <a:t>t,j</a:t>
            </a:r>
            <a:r>
              <a:rPr kumimoji="1" lang="en-US" altLang="en-US" sz="2000" b="0"/>
              <a:t> in aceasta ordine crescatoare a distantelor, {y</a:t>
            </a:r>
            <a:r>
              <a:rPr kumimoji="1" lang="en-US" altLang="en-US" sz="2000" b="0" baseline="-25000"/>
              <a:t>1</a:t>
            </a:r>
            <a:r>
              <a:rPr kumimoji="1" lang="en-US" altLang="en-US" sz="2000" b="0"/>
              <a:t>’, y</a:t>
            </a:r>
            <a:r>
              <a:rPr kumimoji="1" lang="en-US" altLang="en-US" sz="2000" b="0" baseline="-25000"/>
              <a:t>2</a:t>
            </a:r>
            <a:r>
              <a:rPr kumimoji="1" lang="en-US" altLang="en-US" sz="2000" b="0"/>
              <a:t>’,…,y</a:t>
            </a:r>
            <a:r>
              <a:rPr kumimoji="1" lang="en-US" altLang="en-US" sz="2000" b="0" baseline="-25000"/>
              <a:t>Ntrn</a:t>
            </a:r>
            <a:r>
              <a:rPr kumimoji="1" lang="en-US" altLang="en-US" sz="2000" b="0"/>
              <a:t>’}, </a:t>
            </a:r>
          </a:p>
          <a:p>
            <a:pPr lvl="2" algn="just"/>
            <a:r>
              <a:rPr kumimoji="1" lang="en-US" altLang="en-US" sz="2000" b="0"/>
              <a:t>	(3) retine din sirul ordonat al etichetelor primele k pozitii, </a:t>
            </a:r>
          </a:p>
          <a:p>
            <a:pPr lvl="2" algn="just"/>
            <a:r>
              <a:rPr kumimoji="1" lang="en-US" altLang="en-US" sz="2000" b="0"/>
              <a:t>	{y</a:t>
            </a:r>
            <a:r>
              <a:rPr kumimoji="1" lang="en-US" altLang="en-US" sz="2000" b="0" baseline="-25000"/>
              <a:t>1</a:t>
            </a:r>
            <a:r>
              <a:rPr kumimoji="1" lang="en-US" altLang="en-US" sz="2000" b="0"/>
              <a:t>’, y</a:t>
            </a:r>
            <a:r>
              <a:rPr kumimoji="1" lang="en-US" altLang="en-US" sz="2000" b="0" baseline="-25000"/>
              <a:t>2</a:t>
            </a:r>
            <a:r>
              <a:rPr kumimoji="1" lang="en-US" altLang="en-US" sz="2000" b="0"/>
              <a:t>’,…,y</a:t>
            </a:r>
            <a:r>
              <a:rPr kumimoji="1" lang="en-US" altLang="en-US" sz="2000" b="0" baseline="-25000"/>
              <a:t>k</a:t>
            </a:r>
            <a:r>
              <a:rPr kumimoji="1" lang="en-US" altLang="en-US" sz="2000" b="0"/>
              <a:t>’}</a:t>
            </a:r>
          </a:p>
          <a:p>
            <a:pPr lvl="2" algn="just"/>
            <a:r>
              <a:rPr kumimoji="1" lang="en-US" altLang="en-US" sz="2000" b="0"/>
              <a:t>	(4) asigneaza lui 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 eticheta y’ cea mai frecventa din sirul ordonat {y</a:t>
            </a:r>
            <a:r>
              <a:rPr kumimoji="1" lang="en-US" altLang="en-US" sz="2000" b="0" baseline="-25000"/>
              <a:t>1</a:t>
            </a:r>
            <a:r>
              <a:rPr kumimoji="1" lang="en-US" altLang="en-US" sz="2000" b="0"/>
              <a:t>’, y</a:t>
            </a:r>
            <a:r>
              <a:rPr kumimoji="1" lang="en-US" altLang="en-US" sz="2000" b="0" baseline="-25000"/>
              <a:t>2</a:t>
            </a:r>
            <a:r>
              <a:rPr kumimoji="1" lang="en-US" altLang="en-US" sz="2000" b="0"/>
              <a:t>’,…,y</a:t>
            </a:r>
            <a:r>
              <a:rPr kumimoji="1" lang="en-US" altLang="en-US" sz="2000" b="0" baseline="-25000"/>
              <a:t>k</a:t>
            </a:r>
            <a:r>
              <a:rPr kumimoji="1" lang="en-US" altLang="en-US" sz="2000" b="0"/>
              <a:t>’}.</a:t>
            </a:r>
          </a:p>
          <a:p>
            <a:pPr lvl="2" algn="just"/>
            <a:endParaRPr kumimoji="1" lang="en-US" altLang="en-US" sz="2000" b="0"/>
          </a:p>
          <a:p>
            <a:pPr algn="just"/>
            <a:r>
              <a:rPr kumimoji="1" lang="en-US" altLang="en-US" sz="2000" b="0">
                <a:solidFill>
                  <a:srgbClr val="FFFF00"/>
                </a:solidFill>
                <a:sym typeface="Wingdings" panose="05000000000000000000" pitchFamily="2" charset="2"/>
              </a:rPr>
              <a:t>	</a:t>
            </a:r>
            <a:r>
              <a:rPr kumimoji="1" lang="en-US" altLang="en-US" sz="2000">
                <a:solidFill>
                  <a:srgbClr val="FFFF00"/>
                </a:solidFill>
                <a:sym typeface="Wingdings" panose="05000000000000000000" pitchFamily="2" charset="2"/>
              </a:rPr>
              <a:t>Observatie: </a:t>
            </a:r>
            <a:r>
              <a:rPr kumimoji="1" lang="en-US" altLang="en-US" sz="2000" b="0">
                <a:solidFill>
                  <a:srgbClr val="FFFF00"/>
                </a:solidFill>
                <a:sym typeface="Wingdings" panose="05000000000000000000" pitchFamily="2" charset="2"/>
              </a:rPr>
              <a:t>Numarul k trebuie ales a.i. sa se evite pe cat posibil nedeterminarile ( mai multe asignari posibile, cauzate de faptul ca mai multe etichete apar de nr. maxim de ori in sirul ordonat). Ex.: se va evita, in situatia C=2, alegerea k par (k=2, k=4…)</a:t>
            </a:r>
          </a:p>
          <a:p>
            <a:pPr lvl="2" algn="just">
              <a:buFont typeface="Symbol" panose="05050102010706020507" pitchFamily="18" charset="2"/>
              <a:buNone/>
            </a:pPr>
            <a:r>
              <a:rPr kumimoji="1" lang="en-US" altLang="en-US" sz="2000" b="0"/>
              <a:t>	</a:t>
            </a:r>
          </a:p>
        </p:txBody>
      </p:sp>
      <p:graphicFrame>
        <p:nvGraphicFramePr>
          <p:cNvPr id="24579" name="Object 5">
            <a:extLst>
              <a:ext uri="{FF2B5EF4-FFF2-40B4-BE49-F238E27FC236}">
                <a16:creationId xmlns:a16="http://schemas.microsoft.com/office/drawing/2014/main" id="{A068F455-8FA8-4A63-85CE-F8FE7392FE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8100" y="2362200"/>
          <a:ext cx="26749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79" imgH="203246" progId="Equation.3">
                  <p:embed/>
                </p:oleObj>
              </mc:Choice>
              <mc:Fallback>
                <p:oleObj name="Equation" r:id="rId3" imgW="1396879" imgH="2032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2362200"/>
                        <a:ext cx="267493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0" name="Picture 7">
            <a:extLst>
              <a:ext uri="{FF2B5EF4-FFF2-40B4-BE49-F238E27FC236}">
                <a16:creationId xmlns:a16="http://schemas.microsoft.com/office/drawing/2014/main" id="{9AE187E0-245A-4D93-931A-95C3B0DF3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410200"/>
            <a:ext cx="24098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8">
            <a:extLst>
              <a:ext uri="{FF2B5EF4-FFF2-40B4-BE49-F238E27FC236}">
                <a16:creationId xmlns:a16="http://schemas.microsoft.com/office/drawing/2014/main" id="{26E5E5D9-CF97-4DEC-A6C7-DF7560DBA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410200"/>
            <a:ext cx="24384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6284" name="Rectangle 12">
            <a:extLst>
              <a:ext uri="{FF2B5EF4-FFF2-40B4-BE49-F238E27FC236}">
                <a16:creationId xmlns:a16="http://schemas.microsoft.com/office/drawing/2014/main" id="{B3BFCA48-D2BE-4FF4-9DF6-FE2537233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altLang="en-US" sz="16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Curs 8</a:t>
            </a:r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636600-8EFB-45E3-9D89-449B95B1A9AD}"/>
                  </a:ext>
                </a:extLst>
              </p14:cNvPr>
              <p14:cNvContentPartPr/>
              <p14:nvPr/>
            </p14:nvContentPartPr>
            <p14:xfrm>
              <a:off x="4367880" y="3645000"/>
              <a:ext cx="4818960" cy="3140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636600-8EFB-45E3-9D89-449B95B1A9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58520" y="3635640"/>
                <a:ext cx="4837680" cy="315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>
            <a:extLst>
              <a:ext uri="{FF2B5EF4-FFF2-40B4-BE49-F238E27FC236}">
                <a16:creationId xmlns:a16="http://schemas.microsoft.com/office/drawing/2014/main" id="{0AF81A83-69DD-4D31-98CA-FEE023D154A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332928"/>
            <a:ext cx="9144000" cy="6192144"/>
          </a:xfrm>
          <a:prstGeom prst="rect">
            <a:avLst/>
          </a:prstGeom>
          <a:blipFill>
            <a:blip r:embed="rId3"/>
            <a:stretch>
              <a:fillRect r="-667" b="-887"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66284" name="Rectangle 12">
            <a:extLst>
              <a:ext uri="{FF2B5EF4-FFF2-40B4-BE49-F238E27FC236}">
                <a16:creationId xmlns:a16="http://schemas.microsoft.com/office/drawing/2014/main" id="{DD117FA4-5475-4C52-82B0-B1E98E3B9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altLang="en-US" sz="16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Curs 8</a:t>
            </a:r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0B2544-0F64-44F8-9859-960CEA260E76}"/>
                  </a:ext>
                </a:extLst>
              </p14:cNvPr>
              <p14:cNvContentPartPr/>
              <p14:nvPr/>
            </p14:nvContentPartPr>
            <p14:xfrm>
              <a:off x="6242760" y="2634120"/>
              <a:ext cx="2847960" cy="1563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0B2544-0F64-44F8-9859-960CEA260E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3400" y="2624760"/>
                <a:ext cx="2866680" cy="158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>
            <a:extLst>
              <a:ext uri="{FF2B5EF4-FFF2-40B4-BE49-F238E27FC236}">
                <a16:creationId xmlns:a16="http://schemas.microsoft.com/office/drawing/2014/main" id="{28982E7A-5C2A-4D8D-9CF8-248DAA4A690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332928"/>
            <a:ext cx="9144000" cy="6394443"/>
          </a:xfrm>
          <a:prstGeom prst="rect">
            <a:avLst/>
          </a:prstGeom>
          <a:blipFill>
            <a:blip r:embed="rId3"/>
            <a:stretch>
              <a:fillRect t="-763" r="-667" b="-763"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66284" name="Rectangle 12">
            <a:extLst>
              <a:ext uri="{FF2B5EF4-FFF2-40B4-BE49-F238E27FC236}">
                <a16:creationId xmlns:a16="http://schemas.microsoft.com/office/drawing/2014/main" id="{0B365264-3D42-4D3F-93EB-40D997AC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altLang="en-US" sz="16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Curs 8</a:t>
            </a:r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8DCCC6-F4B3-40B5-8657-50BF8F4FBFD0}"/>
                  </a:ext>
                </a:extLst>
              </p14:cNvPr>
              <p14:cNvContentPartPr/>
              <p14:nvPr/>
            </p14:nvContentPartPr>
            <p14:xfrm>
              <a:off x="2746080" y="3106080"/>
              <a:ext cx="3152160" cy="1361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8DCCC6-F4B3-40B5-8657-50BF8F4FBF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6720" y="3096720"/>
                <a:ext cx="3170880" cy="1379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FAD68-A352-4138-BD4F-9A328D7CF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2875"/>
            <a:ext cx="8178799" cy="372744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38D199-823A-4B62-ABDE-B20EA5364261}"/>
                  </a:ext>
                </a:extLst>
              </p14:cNvPr>
              <p14:cNvContentPartPr/>
              <p14:nvPr/>
            </p14:nvContentPartPr>
            <p14:xfrm>
              <a:off x="286560" y="520560"/>
              <a:ext cx="8786520" cy="5982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38D199-823A-4B62-ABDE-B20EA53642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200" y="511200"/>
                <a:ext cx="8805240" cy="60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84E54A-DCEF-413F-AAF8-781E1989DA73}"/>
                  </a:ext>
                </a:extLst>
              </p14:cNvPr>
              <p14:cNvContentPartPr/>
              <p14:nvPr/>
            </p14:nvContentPartPr>
            <p14:xfrm>
              <a:off x="1963800" y="4808880"/>
              <a:ext cx="7158960" cy="1901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84E54A-DCEF-413F-AAF8-781E1989DA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54440" y="4799520"/>
                <a:ext cx="7177680" cy="19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7147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FAD68-A352-4138-BD4F-9A328D7CF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664" y="-35190"/>
            <a:ext cx="6095999" cy="277822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F494DC6-AC3F-4D9F-8802-7596569EC3F3}"/>
                  </a:ext>
                </a:extLst>
              </p14:cNvPr>
              <p14:cNvContentPartPr/>
              <p14:nvPr/>
            </p14:nvContentPartPr>
            <p14:xfrm>
              <a:off x="125460" y="76174"/>
              <a:ext cx="8893080" cy="6775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F494DC6-AC3F-4D9F-8802-7596569EC3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100" y="66814"/>
                <a:ext cx="8911800" cy="67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30018B-4B68-4469-986D-EF0D0818CC13}"/>
                  </a:ext>
                </a:extLst>
              </p14:cNvPr>
              <p14:cNvContentPartPr/>
              <p14:nvPr/>
            </p14:nvContentPartPr>
            <p14:xfrm>
              <a:off x="277560" y="548280"/>
              <a:ext cx="8861400" cy="260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30018B-4B68-4469-986D-EF0D0818CC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8200" y="538920"/>
                <a:ext cx="8880120" cy="262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5190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0F5AE5-8553-41F8-8BF8-A9312E873E3A}"/>
                  </a:ext>
                </a:extLst>
              </p14:cNvPr>
              <p14:cNvContentPartPr/>
              <p14:nvPr/>
            </p14:nvContentPartPr>
            <p14:xfrm>
              <a:off x="369720" y="54720"/>
              <a:ext cx="8821080" cy="588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0F5AE5-8553-41F8-8BF8-A9312E873E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360" y="45360"/>
                <a:ext cx="8839800" cy="590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1553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DC518F-59A8-47BE-AE87-D99ECDD8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664" y="-35190"/>
            <a:ext cx="6095999" cy="2778223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4DB7BB-F431-452C-BF6F-E7DFCBA97981}"/>
                  </a:ext>
                </a:extLst>
              </p14:cNvPr>
              <p14:cNvContentPartPr/>
              <p14:nvPr/>
            </p14:nvContentPartPr>
            <p14:xfrm>
              <a:off x="446400" y="97920"/>
              <a:ext cx="8720280" cy="6741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4DB7BB-F431-452C-BF6F-E7DFCBA979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040" y="88560"/>
                <a:ext cx="8739000" cy="676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7799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DC518F-59A8-47BE-AE87-D99ECDD8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664" y="-35190"/>
            <a:ext cx="6095999" cy="2778223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8C46A6-E785-4324-AE18-E2C2FCCE79F5}"/>
                  </a:ext>
                </a:extLst>
              </p14:cNvPr>
              <p14:cNvContentPartPr/>
              <p14:nvPr/>
            </p14:nvContentPartPr>
            <p14:xfrm>
              <a:off x="330120" y="161640"/>
              <a:ext cx="8726040" cy="6666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8C46A6-E785-4324-AE18-E2C2FCCE79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760" y="152280"/>
                <a:ext cx="8744760" cy="668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3245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4" name="Text Box 4">
            <a:extLst>
              <a:ext uri="{FF2B5EF4-FFF2-40B4-BE49-F238E27FC236}">
                <a16:creationId xmlns:a16="http://schemas.microsoft.com/office/drawing/2014/main" id="{1ABC844E-4571-4C92-A779-F8A965BF7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9144000" cy="3143250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kumimoji="1" lang="en-US" altLang="en-US" sz="36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Curs 8 – Clasificatoare bazate pe similaritate</a:t>
            </a:r>
            <a:endParaRPr kumimoji="1" lang="en-US" altLang="en-US" sz="2000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kumimoji="1" lang="en-US" altLang="en-US" sz="2000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kumimoji="1" lang="it-IT" altLang="en-US" sz="3600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Char char="•"/>
              <a:defRPr/>
            </a:pPr>
            <a:r>
              <a:rPr kumimoji="1" lang="it-IT" altLang="en-US" sz="3600" b="0">
                <a:effectLst>
                  <a:outerShdw blurRad="38100" dist="38100" dir="2700000" algn="tl">
                    <a:srgbClr val="000000"/>
                  </a:outerShdw>
                </a:effectLst>
              </a:rPr>
              <a:t> Clasificatoare bazate pe similaritate</a:t>
            </a:r>
          </a:p>
          <a:p>
            <a:pPr>
              <a:buFontTx/>
              <a:buChar char="•"/>
              <a:defRPr/>
            </a:pPr>
            <a:r>
              <a:rPr kumimoji="1" lang="it-IT" altLang="en-US" sz="3600" b="0">
                <a:effectLst>
                  <a:outerShdw blurRad="38100" dist="38100" dir="2700000" algn="tl">
                    <a:srgbClr val="000000"/>
                  </a:outerShdw>
                </a:effectLst>
              </a:rPr>
              <a:t> Norme-distanta</a:t>
            </a:r>
          </a:p>
        </p:txBody>
      </p:sp>
      <p:sp>
        <p:nvSpPr>
          <p:cNvPr id="373769" name="Rectangle 9">
            <a:extLst>
              <a:ext uri="{FF2B5EF4-FFF2-40B4-BE49-F238E27FC236}">
                <a16:creationId xmlns:a16="http://schemas.microsoft.com/office/drawing/2014/main" id="{004D8607-8AA2-41C6-A317-B4F72BD8B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altLang="en-US" sz="16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Curs 8</a:t>
            </a:r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1D56CC-828E-433F-9F6B-E154571CB10F}"/>
                  </a:ext>
                </a:extLst>
              </p14:cNvPr>
              <p14:cNvContentPartPr/>
              <p14:nvPr/>
            </p14:nvContentPartPr>
            <p14:xfrm>
              <a:off x="2125080" y="1885320"/>
              <a:ext cx="4135680" cy="55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1D56CC-828E-433F-9F6B-E154571CB1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5720" y="1875960"/>
                <a:ext cx="4154400" cy="57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Text Box 3">
            <a:extLst>
              <a:ext uri="{FF2B5EF4-FFF2-40B4-BE49-F238E27FC236}">
                <a16:creationId xmlns:a16="http://schemas.microsoft.com/office/drawing/2014/main" id="{35C57B1C-CDA1-46C4-8EDB-BDDC5703D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37957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Notatii matematice</a:t>
            </a: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algn="just">
              <a:defRPr/>
            </a:pPr>
            <a:endParaRPr kumimoji="1" lang="en-US" altLang="en-US" sz="2000" b="0"/>
          </a:p>
          <a:p>
            <a:pPr lvl="1" algn="just">
              <a:buFontTx/>
              <a:buChar char="•"/>
              <a:defRPr/>
            </a:pPr>
            <a:r>
              <a:rPr kumimoji="1" lang="en-US" altLang="en-US" sz="2000" b="0"/>
              <a:t>Spatiul trasaturilor: </a:t>
            </a:r>
            <a:r>
              <a:rPr kumimoji="1" lang="en-US" altLang="en-US" sz="2000" b="0">
                <a:latin typeface="Castellar" panose="020A0402060406010301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en-US" sz="2000" b="0" baseline="30000">
                <a:cs typeface="Times New Roman" panose="02020603050405020304" pitchFamily="18" charset="0"/>
              </a:rPr>
              <a:t>F</a:t>
            </a:r>
            <a:r>
              <a:rPr kumimoji="1" lang="en-US" altLang="en-US" sz="2000" b="0"/>
              <a:t> </a:t>
            </a:r>
          </a:p>
          <a:p>
            <a:pPr lvl="1" algn="just">
              <a:buFontTx/>
              <a:buChar char="•"/>
              <a:defRPr/>
            </a:pPr>
            <a:r>
              <a:rPr kumimoji="1" lang="en-US" altLang="en-US" sz="2000" b="0"/>
              <a:t>Obiectul de clasificat = vector 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[F</a:t>
            </a:r>
            <a:r>
              <a:rPr kumimoji="1" lang="en-US" altLang="en-US" sz="2000" b="0">
                <a:cs typeface="Times New Roman" panose="02020603050405020304" pitchFamily="18" charset="0"/>
              </a:rPr>
              <a:t>×1</a:t>
            </a:r>
            <a:r>
              <a:rPr kumimoji="1" lang="en-US" altLang="en-US" sz="2000" b="0"/>
              <a:t>],  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=[x</a:t>
            </a:r>
            <a:r>
              <a:rPr kumimoji="1" lang="en-US" altLang="en-US" sz="2000" b="0" baseline="-25000"/>
              <a:t>1</a:t>
            </a:r>
            <a:r>
              <a:rPr kumimoji="1" lang="en-US" altLang="en-US" sz="2000" b="0"/>
              <a:t> x</a:t>
            </a:r>
            <a:r>
              <a:rPr kumimoji="1" lang="en-US" altLang="en-US" sz="2000" b="0" baseline="-25000"/>
              <a:t>2</a:t>
            </a:r>
            <a:r>
              <a:rPr kumimoji="1" lang="en-US" altLang="en-US" sz="2000" b="0"/>
              <a:t> … x</a:t>
            </a:r>
            <a:r>
              <a:rPr kumimoji="1" lang="en-US" altLang="en-US" sz="2000" b="0" baseline="-25000"/>
              <a:t>F</a:t>
            </a:r>
            <a:r>
              <a:rPr kumimoji="1" lang="en-US" altLang="en-US" sz="2000" b="0"/>
              <a:t>]</a:t>
            </a:r>
            <a:r>
              <a:rPr kumimoji="1" lang="en-US" altLang="en-US" sz="2000" b="0" baseline="30000"/>
              <a:t>T</a:t>
            </a:r>
            <a:endParaRPr kumimoji="1" lang="en-US" altLang="en-US" sz="2000" b="0"/>
          </a:p>
          <a:p>
            <a:pPr lvl="1" algn="just">
              <a:buFontTx/>
              <a:buChar char="•"/>
              <a:defRPr/>
            </a:pPr>
            <a:r>
              <a:rPr kumimoji="1" lang="en-US" altLang="en-US" sz="2000" b="0"/>
              <a:t>Numarul de clase/categorii ale problemei de clasificare: K</a:t>
            </a:r>
            <a:r>
              <a:rPr kumimoji="1" lang="en-US" altLang="en-US" sz="2000" b="0">
                <a:cs typeface="Times New Roman" panose="02020603050405020304" pitchFamily="18" charset="0"/>
              </a:rPr>
              <a:t>.</a:t>
            </a:r>
          </a:p>
          <a:p>
            <a:pPr lvl="1" algn="just">
              <a:buFontTx/>
              <a:buChar char="•"/>
              <a:defRPr/>
            </a:pPr>
            <a:r>
              <a:rPr kumimoji="1" lang="en-US" altLang="en-US" sz="2000" b="0">
                <a:cs typeface="Times New Roman" panose="02020603050405020304" pitchFamily="18" charset="0"/>
              </a:rPr>
              <a:t>Clasele/categoriile naturale asociate problemei de clasificare a obiectelor 	(submultimi ale </a:t>
            </a:r>
            <a:r>
              <a:rPr kumimoji="1" lang="en-US" altLang="en-US" sz="2000" b="0">
                <a:latin typeface="Castellar" panose="020A0402060406010301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en-US" sz="2000" b="0" baseline="30000">
                <a:cs typeface="Times New Roman" panose="02020603050405020304" pitchFamily="18" charset="0"/>
              </a:rPr>
              <a:t>F</a:t>
            </a:r>
            <a:r>
              <a:rPr kumimoji="1" lang="en-US" altLang="en-US" sz="2000" b="0">
                <a:cs typeface="Times New Roman" panose="02020603050405020304" pitchFamily="18" charset="0"/>
              </a:rPr>
              <a:t>): {</a:t>
            </a:r>
            <a:r>
              <a:rPr kumimoji="1" lang="en-US" altLang="en-US" sz="2000" b="0">
                <a:latin typeface="Monotype Corsiva" panose="03010101010201010101" pitchFamily="66" charset="0"/>
                <a:cs typeface="Times New Roman" panose="02020603050405020304" pitchFamily="18" charset="0"/>
              </a:rPr>
              <a:t>C</a:t>
            </a:r>
            <a:r>
              <a:rPr kumimoji="1" lang="en-US" altLang="en-US" sz="2000" b="0" baseline="-25000">
                <a:cs typeface="Times New Roman" panose="02020603050405020304" pitchFamily="18" charset="0"/>
              </a:rPr>
              <a:t>1</a:t>
            </a:r>
            <a:r>
              <a:rPr kumimoji="1" lang="en-US" altLang="en-US" sz="2000" b="0">
                <a:cs typeface="Times New Roman" panose="02020603050405020304" pitchFamily="18" charset="0"/>
              </a:rPr>
              <a:t>, </a:t>
            </a:r>
            <a:r>
              <a:rPr kumimoji="1" lang="en-US" altLang="en-US" sz="2000" b="0">
                <a:latin typeface="Monotype Corsiva" panose="03010101010201010101" pitchFamily="66" charset="0"/>
                <a:cs typeface="Times New Roman" panose="02020603050405020304" pitchFamily="18" charset="0"/>
              </a:rPr>
              <a:t>C</a:t>
            </a:r>
            <a:r>
              <a:rPr kumimoji="1" lang="en-US" altLang="en-US" sz="2000" b="0" baseline="-25000">
                <a:cs typeface="Times New Roman" panose="02020603050405020304" pitchFamily="18" charset="0"/>
              </a:rPr>
              <a:t>2</a:t>
            </a:r>
            <a:r>
              <a:rPr kumimoji="1" lang="en-US" altLang="en-US" sz="2000" b="0">
                <a:cs typeface="Times New Roman" panose="02020603050405020304" pitchFamily="18" charset="0"/>
              </a:rPr>
              <a:t>, …, </a:t>
            </a:r>
            <a:r>
              <a:rPr kumimoji="1" lang="en-US" altLang="en-US" sz="2000" b="0">
                <a:latin typeface="Monotype Corsiva" panose="03010101010201010101" pitchFamily="66" charset="0"/>
                <a:cs typeface="Times New Roman" panose="02020603050405020304" pitchFamily="18" charset="0"/>
              </a:rPr>
              <a:t>C</a:t>
            </a:r>
            <a:r>
              <a:rPr kumimoji="1" lang="en-US" altLang="en-US" sz="2000" b="0" baseline="-25000">
                <a:cs typeface="Times New Roman" panose="02020603050405020304" pitchFamily="18" charset="0"/>
              </a:rPr>
              <a:t>K</a:t>
            </a:r>
            <a:r>
              <a:rPr kumimoji="1" lang="en-US" altLang="en-US" sz="2000" b="0">
                <a:cs typeface="Times New Roman" panose="02020603050405020304" pitchFamily="18" charset="0"/>
              </a:rPr>
              <a:t>}</a:t>
            </a:r>
          </a:p>
          <a:p>
            <a:pPr lvl="1" algn="just">
              <a:buFontTx/>
              <a:buChar char="•"/>
              <a:defRPr/>
            </a:pPr>
            <a:r>
              <a:rPr kumimoji="1" lang="en-US" altLang="en-US" sz="2000" b="0">
                <a:cs typeface="Times New Roman" panose="02020603050405020304" pitchFamily="18" charset="0"/>
              </a:rPr>
              <a:t>Eticheta asociata clasei </a:t>
            </a:r>
            <a:r>
              <a:rPr kumimoji="1" lang="en-US" altLang="en-US" sz="2000" b="0" i="1">
                <a:cs typeface="Times New Roman" panose="02020603050405020304" pitchFamily="18" charset="0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</a:rPr>
              <a:t>: </a:t>
            </a:r>
            <a:r>
              <a:rPr kumimoji="1" lang="en-US" altLang="en-US" sz="2000" b="0" i="1">
                <a:cs typeface="Times New Roman" panose="02020603050405020304" pitchFamily="18" charset="0"/>
              </a:rPr>
              <a:t>y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</a:rPr>
              <a:t> – numar real sau sir de caractere, </a:t>
            </a:r>
            <a:r>
              <a:rPr kumimoji="1" lang="en-US" altLang="en-US" sz="2000" b="0" i="1">
                <a:cs typeface="Times New Roman" panose="02020603050405020304" pitchFamily="18" charset="0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</a:rPr>
              <a:t>=1,2,…,K.</a:t>
            </a:r>
          </a:p>
          <a:p>
            <a:pPr lvl="1" algn="just">
              <a:buFontTx/>
              <a:buChar char="•"/>
              <a:defRPr/>
            </a:pPr>
            <a:endParaRPr kumimoji="1" lang="en-US" altLang="en-US" sz="2000" b="0"/>
          </a:p>
          <a:p>
            <a:pPr lvl="1" algn="just">
              <a:buFontTx/>
              <a:buChar char="•"/>
              <a:defRPr/>
            </a:pPr>
            <a:endParaRPr kumimoji="1" lang="en-US" altLang="en-US" sz="2000" b="0"/>
          </a:p>
        </p:txBody>
      </p:sp>
      <p:sp>
        <p:nvSpPr>
          <p:cNvPr id="529417" name="Rectangle 9">
            <a:extLst>
              <a:ext uri="{FF2B5EF4-FFF2-40B4-BE49-F238E27FC236}">
                <a16:creationId xmlns:a16="http://schemas.microsoft.com/office/drawing/2014/main" id="{028589AF-D8ED-444E-941E-A293C0E5C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altLang="en-US" sz="16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Curs 8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Text Box 3">
            <a:extLst>
              <a:ext uri="{FF2B5EF4-FFF2-40B4-BE49-F238E27FC236}">
                <a16:creationId xmlns:a16="http://schemas.microsoft.com/office/drawing/2014/main" id="{DD74FEC6-13A4-4CC1-92A6-A41680717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507523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633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Clasificatoare bazate pe similaritate (1)</a:t>
            </a: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algn="just">
              <a:buFontTx/>
              <a:buChar char="•"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Numite si clasificatoare bazate pe metrici (norme-distanta), sau, clasificatoare bazate pe proximitate (</a:t>
            </a:r>
            <a:r>
              <a:rPr kumimoji="1" lang="en-US" altLang="en-US" sz="2000">
                <a:solidFill>
                  <a:srgbClr val="FFFF00"/>
                </a:solidFill>
                <a:sym typeface="Wingdings" panose="05000000000000000000" pitchFamily="2" charset="2"/>
              </a:rPr>
              <a:t> similaritate):</a:t>
            </a:r>
            <a:r>
              <a:rPr kumimoji="1" lang="en-US" altLang="en-US" sz="2000">
                <a:solidFill>
                  <a:srgbClr val="FFFF00"/>
                </a:solidFill>
              </a:rPr>
              <a:t> </a:t>
            </a:r>
          </a:p>
          <a:p>
            <a:pPr algn="just">
              <a:defRPr/>
            </a:pPr>
            <a:r>
              <a:rPr kumimoji="1" lang="en-US" altLang="en-US" sz="2000" b="0">
                <a:solidFill>
                  <a:srgbClr val="FFFF00"/>
                </a:solidFill>
              </a:rPr>
              <a:t>		</a:t>
            </a:r>
            <a:r>
              <a:rPr kumimoji="1" lang="en-US" altLang="en-US" sz="2000" b="0"/>
              <a:t>- implementeaza </a:t>
            </a:r>
            <a:r>
              <a:rPr kumimoji="1" lang="en-US" altLang="en-US" sz="2000" b="0">
                <a:sym typeface="Wingdings" panose="05000000000000000000" pitchFamily="2" charset="2"/>
              </a:rPr>
              <a:t>conceptul direct de apropiere spatiala a “punctelor” care 	reprezinta acelasi obiect in spatiul de trasaturi </a:t>
            </a:r>
            <a:r>
              <a:rPr kumimoji="1" lang="en-US" altLang="en-US" sz="2000" b="0" i="1">
                <a:sym typeface="Wingdings" panose="05000000000000000000" pitchFamily="2" charset="2"/>
              </a:rPr>
              <a:t>F</a:t>
            </a:r>
            <a:r>
              <a:rPr kumimoji="1" lang="en-US" altLang="en-US" sz="2000" b="0">
                <a:sym typeface="Wingdings" panose="05000000000000000000" pitchFamily="2" charset="2"/>
              </a:rPr>
              <a:t>-dimensional obtinut prin 	selectia trasaturilor, respectiv de departare spatiala a “punctelor” care 	reprezinta obiecte diferite</a:t>
            </a:r>
          </a:p>
          <a:p>
            <a:pPr algn="just">
              <a:defRPr/>
            </a:pPr>
            <a:r>
              <a:rPr kumimoji="1" lang="en-US" altLang="en-US" sz="2000" b="0">
                <a:sym typeface="Wingdings" panose="05000000000000000000" pitchFamily="2" charset="2"/>
              </a:rPr>
              <a:t>		- necesita </a:t>
            </a:r>
            <a:r>
              <a:rPr kumimoji="1" lang="en-US" altLang="en-US" sz="2000">
                <a:solidFill>
                  <a:srgbClr val="FFFF00"/>
                </a:solidFill>
                <a:sym typeface="Wingdings" panose="05000000000000000000" pitchFamily="2" charset="2"/>
              </a:rPr>
              <a:t>alegerea unei metrici (norme-distanta) potrivite in spatiul de 	trasaturi respectiv!</a:t>
            </a:r>
            <a:r>
              <a:rPr kumimoji="1" lang="en-US" altLang="en-US" sz="2000" b="0">
                <a:sym typeface="Wingdings" panose="05000000000000000000" pitchFamily="2" charset="2"/>
              </a:rPr>
              <a:t> Calitatea clasificarii (rata minima de eroare) depinde de 	calitatea metricii (normei-distanta)</a:t>
            </a:r>
          </a:p>
          <a:p>
            <a:pPr algn="just">
              <a:defRPr/>
            </a:pPr>
            <a:r>
              <a:rPr kumimoji="1" lang="en-US" altLang="en-US" sz="2000" b="0">
                <a:sym typeface="Wingdings" panose="05000000000000000000" pitchFamily="2" charset="2"/>
              </a:rPr>
              <a:t>		- exemple de metrici (norme-distanta): </a:t>
            </a:r>
            <a:r>
              <a:rPr kumimoji="1" lang="en-US" altLang="en-US" sz="2000">
                <a:solidFill>
                  <a:srgbClr val="FFFF00"/>
                </a:solidFill>
                <a:sym typeface="Wingdings" panose="05000000000000000000" pitchFamily="2" charset="2"/>
              </a:rPr>
              <a:t>distanta Euclidiana</a:t>
            </a:r>
            <a:r>
              <a:rPr kumimoji="1" lang="en-US" altLang="en-US" sz="2000" b="0">
                <a:sym typeface="Wingdings" panose="05000000000000000000" pitchFamily="2" charset="2"/>
              </a:rPr>
              <a:t>; distantele 	Minkowski; distanta Manhattan (city block); distanta Mahalanobis; distanta 	cosinus.</a:t>
            </a:r>
            <a:endParaRPr kumimoji="1" lang="en-US" altLang="en-US" sz="2000" b="0"/>
          </a:p>
        </p:txBody>
      </p:sp>
      <p:sp>
        <p:nvSpPr>
          <p:cNvPr id="551944" name="Rectangle 8">
            <a:extLst>
              <a:ext uri="{FF2B5EF4-FFF2-40B4-BE49-F238E27FC236}">
                <a16:creationId xmlns:a16="http://schemas.microsoft.com/office/drawing/2014/main" id="{15178B2E-527F-47B5-AD3E-035BD23A7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altLang="en-US" sz="16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Curs 8</a:t>
            </a:r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99D974-38D8-4336-A200-61713C181212}"/>
                  </a:ext>
                </a:extLst>
              </p14:cNvPr>
              <p14:cNvContentPartPr/>
              <p14:nvPr/>
            </p14:nvContentPartPr>
            <p14:xfrm>
              <a:off x="4723200" y="3948840"/>
              <a:ext cx="1595880" cy="50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99D974-38D8-4336-A200-61713C1812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3840" y="3939480"/>
                <a:ext cx="1614600" cy="6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Text Box 3">
            <a:extLst>
              <a:ext uri="{FF2B5EF4-FFF2-40B4-BE49-F238E27FC236}">
                <a16:creationId xmlns:a16="http://schemas.microsoft.com/office/drawing/2014/main" id="{2A7238BE-60D1-4DEA-9BF9-A7B5C4B32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2341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633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Clasificatoare bazate pe similaritate (2)</a:t>
            </a: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lvl="1" algn="just">
              <a:buFontTx/>
              <a:buChar char="•"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Def.: O metrica (norma-distanta)</a:t>
            </a:r>
            <a:r>
              <a:rPr kumimoji="1" lang="en-US" altLang="en-US" sz="2000" b="0">
                <a:solidFill>
                  <a:srgbClr val="FFFF00"/>
                </a:solidFill>
              </a:rPr>
              <a:t> </a:t>
            </a:r>
            <a:r>
              <a:rPr kumimoji="1" lang="en-US" altLang="en-US" sz="2000">
                <a:solidFill>
                  <a:srgbClr val="FFFF00"/>
                </a:solidFill>
              </a:rPr>
              <a:t>peste un spatiu </a:t>
            </a:r>
            <a:r>
              <a:rPr kumimoji="1" lang="en-US" altLang="en-US" sz="2000" b="0" i="1">
                <a:solidFill>
                  <a:srgbClr val="FFFF00"/>
                </a:solidFill>
              </a:rPr>
              <a:t>F</a:t>
            </a:r>
            <a:r>
              <a:rPr kumimoji="1" lang="en-US" altLang="en-US" sz="2000" b="0">
                <a:solidFill>
                  <a:srgbClr val="FFFF00"/>
                </a:solidFill>
              </a:rPr>
              <a:t>-</a:t>
            </a:r>
            <a:r>
              <a:rPr kumimoji="1" lang="en-US" altLang="en-US" sz="2000">
                <a:solidFill>
                  <a:srgbClr val="FFFF00"/>
                </a:solidFill>
              </a:rPr>
              <a:t>dimensional </a:t>
            </a:r>
            <a:r>
              <a:rPr kumimoji="1" lang="en-US" altLang="en-US" sz="2000" b="0">
                <a:solidFill>
                  <a:srgbClr val="FFFF00"/>
                </a:solidFill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>
                <a:solidFill>
                  <a:srgbClr val="FFFF00"/>
                </a:solidFill>
              </a:rPr>
              <a:t>F</a:t>
            </a:r>
            <a:r>
              <a:rPr kumimoji="1" lang="en-US" altLang="en-US" sz="2000" b="0">
                <a:solidFill>
                  <a:srgbClr val="FFFF00"/>
                </a:solidFill>
              </a:rPr>
              <a:t>= 	o functie cu valori reale de 2 variabile, d :</a:t>
            </a:r>
            <a:r>
              <a:rPr kumimoji="1" lang="en-US" altLang="en-US" sz="2000">
                <a:solidFill>
                  <a:schemeClr val="tx2"/>
                </a:solidFill>
              </a:rPr>
              <a:t> </a:t>
            </a:r>
            <a:r>
              <a:rPr kumimoji="1" lang="en-US" altLang="en-US" sz="2000" b="0">
                <a:solidFill>
                  <a:srgbClr val="FFFF00"/>
                </a:solidFill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>
                <a:solidFill>
                  <a:srgbClr val="FFFF00"/>
                </a:solidFill>
              </a:rPr>
              <a:t>F</a:t>
            </a:r>
            <a:r>
              <a:rPr kumimoji="1" lang="en-US" altLang="en-US" sz="2000" b="0"/>
              <a:t> </a:t>
            </a:r>
            <a:r>
              <a:rPr kumimoji="1" lang="en-US" altLang="en-US" sz="2000">
                <a:solidFill>
                  <a:srgbClr val="FFFF00"/>
                </a:solidFill>
                <a:cs typeface="Times New Roman" panose="02020603050405020304" pitchFamily="18" charset="0"/>
              </a:rPr>
              <a:t>×</a:t>
            </a:r>
            <a:r>
              <a:rPr kumimoji="1" lang="en-US" altLang="en-US" sz="2000">
                <a:solidFill>
                  <a:schemeClr val="tx2"/>
                </a:solidFill>
              </a:rPr>
              <a:t> </a:t>
            </a:r>
            <a:r>
              <a:rPr kumimoji="1" lang="en-US" altLang="en-US" sz="2000" b="0">
                <a:solidFill>
                  <a:srgbClr val="FFFF00"/>
                </a:solidFill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>
                <a:solidFill>
                  <a:srgbClr val="FFFF00"/>
                </a:solidFill>
              </a:rPr>
              <a:t>F</a:t>
            </a:r>
            <a:r>
              <a:rPr kumimoji="1" lang="en-US" altLang="en-US" sz="2000" b="0"/>
              <a:t> </a:t>
            </a:r>
            <a:r>
              <a:rPr kumimoji="1" lang="en-US" altLang="en-US" sz="2000" b="0">
                <a:solidFill>
                  <a:srgbClr val="FFFF00"/>
                </a:solidFill>
                <a:cs typeface="Times New Roman" panose="02020603050405020304" pitchFamily="18" charset="0"/>
              </a:rPr>
              <a:t>→ </a:t>
            </a:r>
            <a:r>
              <a:rPr kumimoji="1" lang="en-US" altLang="en-US" sz="2000" b="0">
                <a:solidFill>
                  <a:srgbClr val="FFFF00"/>
                </a:solidFill>
                <a:latin typeface="Castellar" panose="020A0402060406010301" pitchFamily="18" charset="0"/>
              </a:rPr>
              <a:t>R</a:t>
            </a:r>
            <a:r>
              <a:rPr kumimoji="1" lang="en-US" altLang="en-US" sz="2000" b="0">
                <a:solidFill>
                  <a:srgbClr val="FFFF00"/>
                </a:solidFill>
              </a:rPr>
              <a:t>, care satisface proprietatile:</a:t>
            </a:r>
          </a:p>
          <a:p>
            <a:pPr lvl="1" algn="just">
              <a:defRPr/>
            </a:pPr>
            <a:r>
              <a:rPr kumimoji="1" lang="en-US" altLang="en-US" sz="2000">
                <a:cs typeface="Times New Roman" panose="02020603050405020304" pitchFamily="18" charset="0"/>
              </a:rPr>
              <a:t>D1. </a:t>
            </a:r>
            <a:r>
              <a:rPr kumimoji="1" lang="en-US" altLang="en-US" sz="2000" b="0">
                <a:cs typeface="Times New Roman" panose="02020603050405020304" pitchFamily="18" charset="0"/>
              </a:rPr>
              <a:t>Este non-negativa: d(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b="0">
                <a:cs typeface="Times New Roman" panose="02020603050405020304" pitchFamily="18" charset="0"/>
              </a:rPr>
              <a:t>,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</a:rPr>
              <a:t>) ≥ 0, pentru orice 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b="0">
                <a:cs typeface="Times New Roman" panose="02020603050405020304" pitchFamily="18" charset="0"/>
              </a:rPr>
              <a:t> si 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</a:rPr>
              <a:t> din </a:t>
            </a:r>
            <a:r>
              <a:rPr kumimoji="1" lang="en-US" altLang="en-US" sz="2000" b="0"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/>
              <a:t>F</a:t>
            </a:r>
            <a:endParaRPr kumimoji="1" lang="en-US" altLang="en-US" sz="2000" b="0"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kumimoji="1" lang="en-US" altLang="en-US" sz="2000">
                <a:cs typeface="Times New Roman" panose="02020603050405020304" pitchFamily="18" charset="0"/>
              </a:rPr>
              <a:t>D2.</a:t>
            </a:r>
            <a:r>
              <a:rPr kumimoji="1" lang="en-US" altLang="en-US" sz="2000" b="0">
                <a:cs typeface="Times New Roman" panose="02020603050405020304" pitchFamily="18" charset="0"/>
              </a:rPr>
              <a:t> Este simetrica: d(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b="0">
                <a:cs typeface="Times New Roman" panose="02020603050405020304" pitchFamily="18" charset="0"/>
              </a:rPr>
              <a:t>,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</a:rPr>
              <a:t>) = d(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</a:rPr>
              <a:t>,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b="0">
                <a:cs typeface="Times New Roman" panose="02020603050405020304" pitchFamily="18" charset="0"/>
              </a:rPr>
              <a:t>), pentru orice 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b="0">
                <a:cs typeface="Times New Roman" panose="02020603050405020304" pitchFamily="18" charset="0"/>
              </a:rPr>
              <a:t> si 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</a:rPr>
              <a:t> din </a:t>
            </a:r>
            <a:r>
              <a:rPr kumimoji="1" lang="en-US" altLang="en-US" sz="2000" b="0"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/>
              <a:t>F</a:t>
            </a:r>
            <a:endParaRPr kumimoji="1" lang="en-US" altLang="en-US" sz="2000" b="0"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kumimoji="1" lang="en-US" altLang="en-US" sz="2000">
                <a:cs typeface="Times New Roman" panose="02020603050405020304" pitchFamily="18" charset="0"/>
              </a:rPr>
              <a:t>D3.</a:t>
            </a:r>
            <a:r>
              <a:rPr kumimoji="1" lang="en-US" altLang="en-US" sz="2000" b="0">
                <a:cs typeface="Times New Roman" panose="02020603050405020304" pitchFamily="18" charset="0"/>
              </a:rPr>
              <a:t> d(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b="0">
                <a:cs typeface="Times New Roman" panose="02020603050405020304" pitchFamily="18" charset="0"/>
              </a:rPr>
              <a:t>,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b="0">
                <a:cs typeface="Times New Roman" panose="02020603050405020304" pitchFamily="18" charset="0"/>
              </a:rPr>
              <a:t>) = 0, pentru orice 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b="0">
                <a:cs typeface="Times New Roman" panose="02020603050405020304" pitchFamily="18" charset="0"/>
              </a:rPr>
              <a:t> din </a:t>
            </a:r>
            <a:r>
              <a:rPr kumimoji="1" lang="en-US" altLang="en-US" sz="2000" b="0"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/>
              <a:t>F </a:t>
            </a:r>
            <a:r>
              <a:rPr kumimoji="1" lang="en-US" altLang="en-US" sz="2000" b="0">
                <a:cs typeface="Times New Roman" panose="02020603050405020304" pitchFamily="18" charset="0"/>
              </a:rPr>
              <a:t>(Identitatea)</a:t>
            </a:r>
          </a:p>
          <a:p>
            <a:pPr lvl="1" algn="just">
              <a:defRPr/>
            </a:pPr>
            <a:r>
              <a:rPr kumimoji="1" lang="en-US" altLang="en-US" sz="2000">
                <a:cs typeface="Times New Roman" panose="02020603050405020304" pitchFamily="18" charset="0"/>
              </a:rPr>
              <a:t>D4.</a:t>
            </a:r>
            <a:r>
              <a:rPr kumimoji="1" lang="en-US" altLang="en-US" sz="2000" b="0">
                <a:cs typeface="Times New Roman" panose="02020603050405020304" pitchFamily="18" charset="0"/>
              </a:rPr>
              <a:t> d(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b="0">
                <a:cs typeface="Times New Roman" panose="02020603050405020304" pitchFamily="18" charset="0"/>
              </a:rPr>
              <a:t>,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</a:rPr>
              <a:t>) = 0 daca si numai daca 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b="0" i="1">
                <a:cs typeface="Times New Roman" panose="02020603050405020304" pitchFamily="18" charset="0"/>
              </a:rPr>
              <a:t>=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</a:rPr>
              <a:t> (Unicitatea)</a:t>
            </a:r>
          </a:p>
          <a:p>
            <a:pPr lvl="1" algn="just">
              <a:defRPr/>
            </a:pPr>
            <a:r>
              <a:rPr kumimoji="1" lang="en-US" altLang="en-US" sz="2000">
                <a:cs typeface="Times New Roman" panose="02020603050405020304" pitchFamily="18" charset="0"/>
              </a:rPr>
              <a:t>D5.</a:t>
            </a:r>
            <a:r>
              <a:rPr kumimoji="1" lang="en-US" altLang="en-US" sz="2000" b="0">
                <a:cs typeface="Times New Roman" panose="02020603050405020304" pitchFamily="18" charset="0"/>
              </a:rPr>
              <a:t> Satisface inegalitatea triunghiului: d(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b="0">
                <a:cs typeface="Times New Roman" panose="02020603050405020304" pitchFamily="18" charset="0"/>
              </a:rPr>
              <a:t>,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</a:rPr>
              <a:t>)+ d(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</a:rPr>
              <a:t>,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l</a:t>
            </a:r>
            <a:r>
              <a:rPr kumimoji="1" lang="en-US" altLang="en-US" sz="2000" b="0">
                <a:cs typeface="Times New Roman" panose="02020603050405020304" pitchFamily="18" charset="0"/>
              </a:rPr>
              <a:t>) ≥ d(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b="0">
                <a:cs typeface="Times New Roman" panose="02020603050405020304" pitchFamily="18" charset="0"/>
              </a:rPr>
              <a:t>,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l</a:t>
            </a:r>
            <a:r>
              <a:rPr kumimoji="1" lang="en-US" altLang="en-US" sz="2000" b="0">
                <a:cs typeface="Times New Roman" panose="02020603050405020304" pitchFamily="18" charset="0"/>
              </a:rPr>
              <a:t>), pentru 	            orice 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i </a:t>
            </a:r>
            <a:r>
              <a:rPr kumimoji="1" lang="en-US" altLang="en-US" sz="2000" b="0">
                <a:cs typeface="Times New Roman" panose="02020603050405020304" pitchFamily="18" charset="0"/>
              </a:rPr>
              <a:t>, 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</a:rPr>
              <a:t> si 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l</a:t>
            </a:r>
            <a:r>
              <a:rPr kumimoji="1" lang="en-US" altLang="en-US" sz="2000" b="0">
                <a:cs typeface="Times New Roman" panose="02020603050405020304" pitchFamily="18" charset="0"/>
              </a:rPr>
              <a:t> din </a:t>
            </a:r>
            <a:r>
              <a:rPr kumimoji="1" lang="en-US" altLang="en-US" sz="2000" b="0"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/>
              <a:t>F</a:t>
            </a:r>
            <a:endParaRPr kumimoji="1" lang="en-US" altLang="en-US" sz="2000" b="0">
              <a:cs typeface="Times New Roman" panose="02020603050405020304" pitchFamily="18" charset="0"/>
            </a:endParaRPr>
          </a:p>
          <a:p>
            <a:pPr lvl="1" algn="just">
              <a:buFontTx/>
              <a:buChar char="•"/>
              <a:defRPr/>
            </a:pPr>
            <a:r>
              <a:rPr kumimoji="1" lang="en-US" altLang="en-US" sz="2000"/>
              <a:t>Obs. </a:t>
            </a:r>
            <a:r>
              <a:rPr kumimoji="1" lang="en-US" altLang="en-US" sz="2000" b="0"/>
              <a:t>Un tip particular de norma-distanta este cel caruia i se impune sa 	satisfaca numai cerintele D1, D2 si D3.</a:t>
            </a:r>
            <a:endParaRPr kumimoji="1" lang="en-US" altLang="en-US" sz="2000"/>
          </a:p>
          <a:p>
            <a:pPr lvl="1" algn="just">
              <a:buFontTx/>
              <a:buChar char="•"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Def.: O masura de similaritate peste un spatiu </a:t>
            </a:r>
            <a:r>
              <a:rPr kumimoji="1" lang="en-US" altLang="en-US" sz="2000" b="0" i="1">
                <a:solidFill>
                  <a:srgbClr val="FFFF00"/>
                </a:solidFill>
              </a:rPr>
              <a:t>F</a:t>
            </a:r>
            <a:r>
              <a:rPr kumimoji="1" lang="en-US" altLang="en-US" sz="2000" b="0">
                <a:solidFill>
                  <a:srgbClr val="FFFF00"/>
                </a:solidFill>
              </a:rPr>
              <a:t>-</a:t>
            </a:r>
            <a:r>
              <a:rPr kumimoji="1" lang="en-US" altLang="en-US" sz="2000">
                <a:solidFill>
                  <a:srgbClr val="FFFF00"/>
                </a:solidFill>
              </a:rPr>
              <a:t>dimensional </a:t>
            </a:r>
            <a:r>
              <a:rPr kumimoji="1" lang="en-US" altLang="en-US" sz="2000" b="0">
                <a:solidFill>
                  <a:srgbClr val="FFFF00"/>
                </a:solidFill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>
                <a:solidFill>
                  <a:srgbClr val="FFFF00"/>
                </a:solidFill>
              </a:rPr>
              <a:t>F</a:t>
            </a:r>
            <a:r>
              <a:rPr kumimoji="1" lang="en-US" altLang="en-US" sz="2000" b="0"/>
              <a:t> </a:t>
            </a:r>
            <a:r>
              <a:rPr kumimoji="1" lang="en-US" altLang="en-US" sz="2000" b="0">
                <a:solidFill>
                  <a:srgbClr val="FFFF00"/>
                </a:solidFill>
              </a:rPr>
              <a:t>= 	o functie cu valori reale de 2 variabile, s :</a:t>
            </a:r>
            <a:r>
              <a:rPr kumimoji="1" lang="en-US" altLang="en-US" sz="2000">
                <a:solidFill>
                  <a:schemeClr val="tx2"/>
                </a:solidFill>
              </a:rPr>
              <a:t> </a:t>
            </a:r>
            <a:r>
              <a:rPr kumimoji="1" lang="en-US" altLang="en-US" sz="2000" b="0">
                <a:solidFill>
                  <a:srgbClr val="FFFF00"/>
                </a:solidFill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>
                <a:solidFill>
                  <a:srgbClr val="FFFF00"/>
                </a:solidFill>
              </a:rPr>
              <a:t>F</a:t>
            </a:r>
            <a:r>
              <a:rPr kumimoji="1" lang="en-US" altLang="en-US" sz="2000" b="0"/>
              <a:t> </a:t>
            </a:r>
            <a:r>
              <a:rPr kumimoji="1" lang="en-US" altLang="en-US" sz="2000">
                <a:solidFill>
                  <a:srgbClr val="FFFF00"/>
                </a:solidFill>
                <a:cs typeface="Times New Roman" panose="02020603050405020304" pitchFamily="18" charset="0"/>
              </a:rPr>
              <a:t>×</a:t>
            </a:r>
            <a:r>
              <a:rPr kumimoji="1" lang="en-US" altLang="en-US" sz="2000">
                <a:solidFill>
                  <a:schemeClr val="tx2"/>
                </a:solidFill>
              </a:rPr>
              <a:t> </a:t>
            </a:r>
            <a:r>
              <a:rPr kumimoji="1" lang="en-US" altLang="en-US" sz="2000" b="0">
                <a:solidFill>
                  <a:srgbClr val="FFFF00"/>
                </a:solidFill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>
                <a:solidFill>
                  <a:srgbClr val="FFFF00"/>
                </a:solidFill>
              </a:rPr>
              <a:t>F</a:t>
            </a:r>
            <a:r>
              <a:rPr kumimoji="1" lang="en-US" altLang="en-US" sz="2000" b="0"/>
              <a:t> </a:t>
            </a:r>
            <a:r>
              <a:rPr kumimoji="1" lang="en-US" altLang="en-US" sz="2000" b="0">
                <a:solidFill>
                  <a:srgbClr val="FFFF00"/>
                </a:solidFill>
                <a:cs typeface="Times New Roman" panose="02020603050405020304" pitchFamily="18" charset="0"/>
              </a:rPr>
              <a:t>→ </a:t>
            </a:r>
            <a:r>
              <a:rPr kumimoji="1" lang="en-US" altLang="en-US" sz="2000" b="0">
                <a:solidFill>
                  <a:srgbClr val="FFFF00"/>
                </a:solidFill>
                <a:latin typeface="Castellar" panose="020A0402060406010301" pitchFamily="18" charset="0"/>
              </a:rPr>
              <a:t>R</a:t>
            </a:r>
            <a:r>
              <a:rPr kumimoji="1" lang="en-US" altLang="en-US" sz="2000" b="0">
                <a:solidFill>
                  <a:srgbClr val="FFFF00"/>
                </a:solidFill>
              </a:rPr>
              <a:t>, care satisface:</a:t>
            </a:r>
          </a:p>
          <a:p>
            <a:pPr lvl="1" algn="just">
              <a:defRPr/>
            </a:pPr>
            <a:r>
              <a:rPr kumimoji="1" lang="en-US" altLang="en-US" sz="2000">
                <a:cs typeface="Times New Roman" panose="02020603050405020304" pitchFamily="18" charset="0"/>
              </a:rPr>
              <a:t>S1.</a:t>
            </a:r>
            <a:r>
              <a:rPr kumimoji="1" lang="en-US" altLang="en-US" sz="2000" b="0">
                <a:cs typeface="Times New Roman" panose="02020603050405020304" pitchFamily="18" charset="0"/>
              </a:rPr>
              <a:t> Este non-negativa: s(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b="0">
                <a:cs typeface="Times New Roman" panose="02020603050405020304" pitchFamily="18" charset="0"/>
              </a:rPr>
              <a:t>,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</a:rPr>
              <a:t>) ≥ 0, pentru orice 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b="0">
                <a:cs typeface="Times New Roman" panose="02020603050405020304" pitchFamily="18" charset="0"/>
              </a:rPr>
              <a:t> si 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</a:rPr>
              <a:t> din </a:t>
            </a:r>
            <a:r>
              <a:rPr kumimoji="1" lang="en-US" altLang="en-US" sz="2000" b="0"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/>
              <a:t>F</a:t>
            </a:r>
            <a:endParaRPr kumimoji="1" lang="en-US" altLang="en-US" sz="2000" b="0"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kumimoji="1" lang="en-US" altLang="en-US" sz="2000">
                <a:cs typeface="Times New Roman" panose="02020603050405020304" pitchFamily="18" charset="0"/>
              </a:rPr>
              <a:t>S2. </a:t>
            </a:r>
            <a:r>
              <a:rPr kumimoji="1" lang="en-US" altLang="en-US" sz="2000" b="0">
                <a:cs typeface="Times New Roman" panose="02020603050405020304" pitchFamily="18" charset="0"/>
              </a:rPr>
              <a:t>Este simetrica: s(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b="0">
                <a:cs typeface="Times New Roman" panose="02020603050405020304" pitchFamily="18" charset="0"/>
              </a:rPr>
              <a:t>,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</a:rPr>
              <a:t>) = s(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</a:rPr>
              <a:t>,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b="0">
                <a:cs typeface="Times New Roman" panose="02020603050405020304" pitchFamily="18" charset="0"/>
              </a:rPr>
              <a:t>), pentru orice 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b="0">
                <a:cs typeface="Times New Roman" panose="02020603050405020304" pitchFamily="18" charset="0"/>
              </a:rPr>
              <a:t> si 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</a:rPr>
              <a:t> din </a:t>
            </a:r>
            <a:r>
              <a:rPr kumimoji="1" lang="en-US" altLang="en-US" sz="2000" b="0"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/>
              <a:t>F</a:t>
            </a:r>
            <a:endParaRPr kumimoji="1" lang="en-US" altLang="en-US" sz="2000" b="0"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kumimoji="1" lang="en-US" altLang="en-US" sz="2000">
                <a:cs typeface="Times New Roman" panose="02020603050405020304" pitchFamily="18" charset="0"/>
              </a:rPr>
              <a:t>S3. </a:t>
            </a:r>
            <a:r>
              <a:rPr kumimoji="1" lang="en-US" altLang="en-US" sz="2000" b="0">
                <a:cs typeface="Times New Roman" panose="02020603050405020304" pitchFamily="18" charset="0"/>
              </a:rPr>
              <a:t>Este monotona: cu cat 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b="0">
                <a:cs typeface="Times New Roman" panose="02020603050405020304" pitchFamily="18" charset="0"/>
              </a:rPr>
              <a:t> si 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</a:rPr>
              <a:t> din </a:t>
            </a:r>
            <a:r>
              <a:rPr kumimoji="1" lang="en-US" altLang="en-US" sz="2000" b="0"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/>
              <a:t>F</a:t>
            </a:r>
            <a:r>
              <a:rPr kumimoji="1" lang="en-US" altLang="en-US" sz="2000" b="0">
                <a:cs typeface="Times New Roman" panose="02020603050405020304" pitchFamily="18" charset="0"/>
              </a:rPr>
              <a:t> reprezinta obiecte mai</a:t>
            </a:r>
          </a:p>
          <a:p>
            <a:pPr lvl="1" algn="just">
              <a:defRPr/>
            </a:pPr>
            <a:r>
              <a:rPr kumimoji="1" lang="en-US" altLang="en-US" sz="2000" b="0">
                <a:cs typeface="Times New Roman" panose="02020603050405020304" pitchFamily="18" charset="0"/>
              </a:rPr>
              <a:t>      asemanatoare, cu atat mai mare este s(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b="0">
                <a:cs typeface="Times New Roman" panose="02020603050405020304" pitchFamily="18" charset="0"/>
              </a:rPr>
              <a:t>,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53992" name="Rectangle 8">
            <a:extLst>
              <a:ext uri="{FF2B5EF4-FFF2-40B4-BE49-F238E27FC236}">
                <a16:creationId xmlns:a16="http://schemas.microsoft.com/office/drawing/2014/main" id="{7E194373-FAE5-4E94-BC1F-91087F042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altLang="en-US" sz="16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Curs 8</a:t>
            </a:r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9BF58F-C7C0-457E-8D9F-28288A5289BB}"/>
                  </a:ext>
                </a:extLst>
              </p14:cNvPr>
              <p14:cNvContentPartPr/>
              <p14:nvPr/>
            </p14:nvContentPartPr>
            <p14:xfrm>
              <a:off x="2304000" y="1739160"/>
              <a:ext cx="6752880" cy="444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9BF58F-C7C0-457E-8D9F-28288A5289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640" y="1729800"/>
                <a:ext cx="6771600" cy="446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5" name="Text Box 3">
            <a:extLst>
              <a:ext uri="{FF2B5EF4-FFF2-40B4-BE49-F238E27FC236}">
                <a16:creationId xmlns:a16="http://schemas.microsoft.com/office/drawing/2014/main" id="{A1BAC887-7F54-4DEA-8312-12772E0ED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17378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633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Clasificatoare bazate pe similaritate (3)</a:t>
            </a:r>
          </a:p>
          <a:p>
            <a:pPr algn="ctr">
              <a:defRPr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buFontTx/>
              <a:buChar char="•"/>
              <a:defRPr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buFontTx/>
              <a:buChar char="•"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Exemple de norme-distanta:</a:t>
            </a:r>
            <a:endParaRPr kumimoji="1" lang="en-US" altLang="en-US" sz="2000" b="0"/>
          </a:p>
          <a:p>
            <a:pPr lvl="2" algn="just">
              <a:buFontTx/>
              <a:buChar char="•"/>
              <a:defRPr/>
            </a:pPr>
            <a:r>
              <a:rPr kumimoji="1" lang="en-US" altLang="en-US" sz="2000" b="0"/>
              <a:t>Distanta Minkowski:</a:t>
            </a:r>
          </a:p>
          <a:p>
            <a:pPr lvl="2" algn="just">
              <a:buFontTx/>
              <a:buChar char="•"/>
              <a:defRPr/>
            </a:pPr>
            <a:endParaRPr kumimoji="1" lang="en-US" altLang="en-US" sz="2000" b="0"/>
          </a:p>
          <a:p>
            <a:pPr lvl="2" algn="just">
              <a:buFontTx/>
              <a:buChar char="•"/>
              <a:defRPr/>
            </a:pPr>
            <a:endParaRPr kumimoji="1" lang="en-US" altLang="en-US" sz="2000" b="0"/>
          </a:p>
          <a:p>
            <a:pPr lvl="2" algn="just">
              <a:defRPr/>
            </a:pPr>
            <a:r>
              <a:rPr kumimoji="1" lang="en-US" altLang="en-US" sz="2000" b="0"/>
              <a:t> </a:t>
            </a:r>
          </a:p>
          <a:p>
            <a:pPr lvl="2" algn="just">
              <a:buFontTx/>
              <a:buChar char="•"/>
              <a:defRPr/>
            </a:pPr>
            <a:r>
              <a:rPr kumimoji="1" lang="en-US" altLang="en-US" sz="2000" b="0"/>
              <a:t>Distanta Euclidiana = distanta Minkowski pt. </a:t>
            </a:r>
            <a:r>
              <a:rPr kumimoji="1" lang="en-US" altLang="en-US" sz="2000" b="0" i="1"/>
              <a:t>q</a:t>
            </a:r>
            <a:r>
              <a:rPr kumimoji="1" lang="en-US" altLang="en-US" sz="2000" b="0"/>
              <a:t>=2:</a:t>
            </a:r>
          </a:p>
          <a:p>
            <a:pPr lvl="2" algn="just">
              <a:buFontTx/>
              <a:buChar char="•"/>
              <a:defRPr/>
            </a:pPr>
            <a:endParaRPr kumimoji="1" lang="en-US" altLang="en-US" sz="2000" b="0"/>
          </a:p>
          <a:p>
            <a:pPr lvl="2" algn="just">
              <a:defRPr/>
            </a:pPr>
            <a:endParaRPr kumimoji="1" lang="en-US" altLang="en-US" sz="2000" b="0"/>
          </a:p>
          <a:p>
            <a:pPr lvl="2" algn="just">
              <a:buFontTx/>
              <a:buChar char="•"/>
              <a:defRPr/>
            </a:pPr>
            <a:r>
              <a:rPr kumimoji="1" lang="en-US" altLang="en-US" sz="2000" b="0"/>
              <a:t> Distanta city-block = distanta Minkowski pt. </a:t>
            </a:r>
            <a:r>
              <a:rPr kumimoji="1" lang="en-US" altLang="en-US" sz="2000" b="0" i="1"/>
              <a:t>q</a:t>
            </a:r>
            <a:r>
              <a:rPr kumimoji="1" lang="en-US" altLang="en-US" sz="2000" b="0"/>
              <a:t>=1:</a:t>
            </a:r>
          </a:p>
          <a:p>
            <a:pPr lvl="2" algn="just">
              <a:buFontTx/>
              <a:buChar char="•"/>
              <a:defRPr/>
            </a:pPr>
            <a:endParaRPr kumimoji="1" lang="en-US" altLang="en-US" sz="2000" b="0"/>
          </a:p>
          <a:p>
            <a:pPr lvl="2" algn="just">
              <a:defRPr/>
            </a:pPr>
            <a:endParaRPr kumimoji="1" lang="en-US" altLang="en-US" sz="2000" b="0"/>
          </a:p>
          <a:p>
            <a:pPr lvl="2" algn="just">
              <a:buFontTx/>
              <a:buChar char="•"/>
              <a:defRPr/>
            </a:pPr>
            <a:r>
              <a:rPr kumimoji="1" lang="en-US" altLang="en-US" sz="2000" b="0"/>
              <a:t> Distanta Mahalanobis:</a:t>
            </a:r>
          </a:p>
          <a:p>
            <a:pPr lvl="2" algn="just">
              <a:buFontTx/>
              <a:buChar char="•"/>
              <a:defRPr/>
            </a:pPr>
            <a:endParaRPr kumimoji="1" lang="en-US" altLang="en-US" sz="2000" b="0"/>
          </a:p>
          <a:p>
            <a:pPr lvl="2" algn="just">
              <a:buFontTx/>
              <a:buChar char="•"/>
              <a:defRPr/>
            </a:pPr>
            <a:endParaRPr kumimoji="1" lang="en-US" altLang="en-US" sz="2000" b="0"/>
          </a:p>
          <a:p>
            <a:pPr lvl="2" algn="just">
              <a:buFontTx/>
              <a:buChar char="•"/>
              <a:defRPr/>
            </a:pPr>
            <a:r>
              <a:rPr kumimoji="1" lang="en-US" altLang="en-US" sz="2000" b="0"/>
              <a:t> Distanta cosinus:</a:t>
            </a:r>
          </a:p>
          <a:p>
            <a:pPr lvl="1" algn="just">
              <a:defRPr/>
            </a:pPr>
            <a:r>
              <a:rPr kumimoji="1" lang="en-US" altLang="en-US" sz="2000" b="0">
                <a:solidFill>
                  <a:schemeClr val="tx2"/>
                </a:solidFill>
              </a:rPr>
              <a:t>(masura de similaritate)</a:t>
            </a:r>
          </a:p>
        </p:txBody>
      </p:sp>
      <p:sp>
        <p:nvSpPr>
          <p:cNvPr id="556046" name="Rectangle 14">
            <a:extLst>
              <a:ext uri="{FF2B5EF4-FFF2-40B4-BE49-F238E27FC236}">
                <a16:creationId xmlns:a16="http://schemas.microsoft.com/office/drawing/2014/main" id="{83BD56F4-EC25-4905-99FD-A0119C59C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altLang="en-US" sz="16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Curs 8</a:t>
            </a:r>
            <a:endParaRPr lang="en-US" altLang="en-US"/>
          </a:p>
        </p:txBody>
      </p:sp>
      <p:pic>
        <p:nvPicPr>
          <p:cNvPr id="14340" name="Picture 16">
            <a:extLst>
              <a:ext uri="{FF2B5EF4-FFF2-40B4-BE49-F238E27FC236}">
                <a16:creationId xmlns:a16="http://schemas.microsoft.com/office/drawing/2014/main" id="{8036725F-C4B6-4299-B75D-2DD13F057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38400"/>
            <a:ext cx="55626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18">
            <a:extLst>
              <a:ext uri="{FF2B5EF4-FFF2-40B4-BE49-F238E27FC236}">
                <a16:creationId xmlns:a16="http://schemas.microsoft.com/office/drawing/2014/main" id="{90BFF971-9B41-4209-ACE8-8816BA89B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019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19">
            <a:extLst>
              <a:ext uri="{FF2B5EF4-FFF2-40B4-BE49-F238E27FC236}">
                <a16:creationId xmlns:a16="http://schemas.microsoft.com/office/drawing/2014/main" id="{35489473-A950-43A1-A1B1-EC801930C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81400"/>
            <a:ext cx="6934200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20">
            <a:extLst>
              <a:ext uri="{FF2B5EF4-FFF2-40B4-BE49-F238E27FC236}">
                <a16:creationId xmlns:a16="http://schemas.microsoft.com/office/drawing/2014/main" id="{833362C7-0139-4801-B588-C226D931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95800"/>
            <a:ext cx="4419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4" name="Picture 21">
            <a:extLst>
              <a:ext uri="{FF2B5EF4-FFF2-40B4-BE49-F238E27FC236}">
                <a16:creationId xmlns:a16="http://schemas.microsoft.com/office/drawing/2014/main" id="{3B0DE415-EAC5-427D-9B9F-7B64A3515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486400"/>
            <a:ext cx="67056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5" name="Rectangle 24">
            <a:extLst>
              <a:ext uri="{FF2B5EF4-FFF2-40B4-BE49-F238E27FC236}">
                <a16:creationId xmlns:a16="http://schemas.microsoft.com/office/drawing/2014/main" id="{D5877924-168C-4A0B-8249-750FECFD0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4346" name="Object 23">
            <a:extLst>
              <a:ext uri="{FF2B5EF4-FFF2-40B4-BE49-F238E27FC236}">
                <a16:creationId xmlns:a16="http://schemas.microsoft.com/office/drawing/2014/main" id="{E8330866-5996-4AC0-BECD-B49B6198B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0" y="6045200"/>
          <a:ext cx="16764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82700" imgH="558800" progId="Equation.3">
                  <p:embed/>
                </p:oleObj>
              </mc:Choice>
              <mc:Fallback>
                <p:oleObj name="Equation" r:id="rId8" imgW="1282700" imgH="558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6045200"/>
                        <a:ext cx="1676400" cy="7334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D14C4A-CD59-4861-892D-AABACD1A43AA}"/>
                  </a:ext>
                </a:extLst>
              </p14:cNvPr>
              <p14:cNvContentPartPr/>
              <p14:nvPr/>
            </p14:nvContentPartPr>
            <p14:xfrm>
              <a:off x="1617480" y="1727280"/>
              <a:ext cx="7632360" cy="496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D14C4A-CD59-4861-892D-AABACD1A43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08120" y="1717920"/>
                <a:ext cx="7651080" cy="498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3" name="Text Box 3">
            <a:extLst>
              <a:ext uri="{FF2B5EF4-FFF2-40B4-BE49-F238E27FC236}">
                <a16:creationId xmlns:a16="http://schemas.microsoft.com/office/drawing/2014/main" id="{63865E7C-2E04-43F6-AEC1-52357AF4F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5563" y="457200"/>
            <a:ext cx="9144001" cy="63611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633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Clasificatoare</a:t>
            </a:r>
            <a:r>
              <a:rPr kumimoji="1" lang="en-US" altLang="en-US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en-US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bazate</a:t>
            </a:r>
            <a:r>
              <a:rPr kumimoji="1" lang="en-US" altLang="en-US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pe </a:t>
            </a:r>
            <a:r>
              <a:rPr kumimoji="1" lang="en-US" altLang="en-US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similaritate</a:t>
            </a:r>
            <a:r>
              <a:rPr kumimoji="1" lang="en-US" altLang="en-US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(4)</a:t>
            </a:r>
          </a:p>
          <a:p>
            <a:pPr algn="ctr">
              <a:defRPr/>
            </a:pPr>
            <a:endParaRPr kumimoji="1" lang="en-US" altLang="en-US" sz="36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kumimoji="1" lang="en-US" altLang="en-US" sz="36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kumimoji="1" lang="en-US" altLang="en-US" sz="36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kumimoji="1" lang="en-US" altLang="en-US" sz="36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kumimoji="1" lang="en-US" altLang="en-US" sz="36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kumimoji="1" lang="en-US" altLang="en-US" sz="36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kumimoji="1" lang="en-US" altLang="en-US" sz="36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kumimoji="1" lang="en-US" altLang="en-US" sz="36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kumimoji="1" lang="en-US" altLang="en-US" sz="36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2" algn="just">
              <a:defRPr/>
            </a:pPr>
            <a:endParaRPr kumimoji="1" lang="en-US" altLang="en-US" b="0" dirty="0"/>
          </a:p>
          <a:p>
            <a:pPr algn="ctr">
              <a:defRPr/>
            </a:pPr>
            <a:endParaRPr kumimoji="1" lang="en-US" altLang="en-US" dirty="0">
              <a:solidFill>
                <a:srgbClr val="FFFF00"/>
              </a:solidFill>
            </a:endParaRPr>
          </a:p>
        </p:txBody>
      </p:sp>
      <p:grpSp>
        <p:nvGrpSpPr>
          <p:cNvPr id="16387" name="Group 5">
            <a:extLst>
              <a:ext uri="{FF2B5EF4-FFF2-40B4-BE49-F238E27FC236}">
                <a16:creationId xmlns:a16="http://schemas.microsoft.com/office/drawing/2014/main" id="{E308947D-0BA6-4022-A213-DA76356EDBEF}"/>
              </a:ext>
            </a:extLst>
          </p:cNvPr>
          <p:cNvGrpSpPr>
            <a:grpSpLocks/>
          </p:cNvGrpSpPr>
          <p:nvPr/>
        </p:nvGrpSpPr>
        <p:grpSpPr bwMode="auto">
          <a:xfrm>
            <a:off x="-80963" y="1447800"/>
            <a:ext cx="7459663" cy="3819525"/>
            <a:chOff x="-71" y="912"/>
            <a:chExt cx="4699" cy="2406"/>
          </a:xfrm>
        </p:grpSpPr>
        <p:grpSp>
          <p:nvGrpSpPr>
            <p:cNvPr id="16397" name="Group 6">
              <a:extLst>
                <a:ext uri="{FF2B5EF4-FFF2-40B4-BE49-F238E27FC236}">
                  <a16:creationId xmlns:a16="http://schemas.microsoft.com/office/drawing/2014/main" id="{547E2F6A-8A9D-4763-9676-E33DFF0BE8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912"/>
              <a:ext cx="2736" cy="1824"/>
              <a:chOff x="336" y="1008"/>
              <a:chExt cx="3072" cy="2016"/>
            </a:xfrm>
          </p:grpSpPr>
          <p:pic>
            <p:nvPicPr>
              <p:cNvPr id="16401" name="Picture 7">
                <a:extLst>
                  <a:ext uri="{FF2B5EF4-FFF2-40B4-BE49-F238E27FC236}">
                    <a16:creationId xmlns:a16="http://schemas.microsoft.com/office/drawing/2014/main" id="{AA7B1CD2-0B12-4034-A384-F49C8526F5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" y="1008"/>
                <a:ext cx="3072" cy="1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402" name="Rectangle 8">
                <a:extLst>
                  <a:ext uri="{FF2B5EF4-FFF2-40B4-BE49-F238E27FC236}">
                    <a16:creationId xmlns:a16="http://schemas.microsoft.com/office/drawing/2014/main" id="{6923D887-E2FB-4642-87E5-B7495C860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200"/>
                <a:ext cx="1968" cy="384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3" name="Line 9">
                <a:extLst>
                  <a:ext uri="{FF2B5EF4-FFF2-40B4-BE49-F238E27FC236}">
                    <a16:creationId xmlns:a16="http://schemas.microsoft.com/office/drawing/2014/main" id="{E29A8792-BF74-4879-8681-C009CBD708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1920"/>
                <a:ext cx="336" cy="1104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04" name="Line 10">
                <a:extLst>
                  <a:ext uri="{FF2B5EF4-FFF2-40B4-BE49-F238E27FC236}">
                    <a16:creationId xmlns:a16="http://schemas.microsoft.com/office/drawing/2014/main" id="{D5367926-B6ED-44FF-8B05-99FBF6F56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968"/>
                <a:ext cx="48" cy="1056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398" name="Text Box 11">
              <a:extLst>
                <a:ext uri="{FF2B5EF4-FFF2-40B4-BE49-F238E27FC236}">
                  <a16:creationId xmlns:a16="http://schemas.microsoft.com/office/drawing/2014/main" id="{BDF8CCDB-F33F-4E9B-9A1F-B28A6F05D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1" y="2736"/>
              <a:ext cx="370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A, B – la distante Euclidiene diferite fata de centru,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dar distante Mahalanobis egale fata de centru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(A este intr-o zona cu densitate de puncte mai mare decat B)</a:t>
              </a:r>
            </a:p>
          </p:txBody>
        </p:sp>
        <p:sp>
          <p:nvSpPr>
            <p:cNvPr id="16399" name="Text Box 11">
              <a:extLst>
                <a:ext uri="{FF2B5EF4-FFF2-40B4-BE49-F238E27FC236}">
                  <a16:creationId xmlns:a16="http://schemas.microsoft.com/office/drawing/2014/main" id="{B70C12DC-F4F3-4120-BBA6-521D0D517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" y="2705"/>
              <a:ext cx="5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l-GR" altLang="en-US" sz="18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σ</a:t>
              </a:r>
              <a:r>
                <a:rPr kumimoji="0" lang="en-US" altLang="en-US" sz="1800" b="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0" lang="en-US" altLang="en-US" sz="18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&lt;&lt;</a:t>
              </a:r>
              <a:r>
                <a:rPr kumimoji="0" lang="el-GR" altLang="en-US" sz="18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σ</a:t>
              </a:r>
              <a:r>
                <a:rPr kumimoji="0" lang="en-US" altLang="en-US" sz="1800" b="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0" lang="en-US" altLang="en-US" sz="18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0" name="Text Box 11">
              <a:extLst>
                <a:ext uri="{FF2B5EF4-FFF2-40B4-BE49-F238E27FC236}">
                  <a16:creationId xmlns:a16="http://schemas.microsoft.com/office/drawing/2014/main" id="{76089C43-710E-43A3-83A1-90232543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" y="1664"/>
              <a:ext cx="2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l-GR" altLang="en-US" sz="18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σ</a:t>
              </a:r>
              <a:r>
                <a:rPr kumimoji="0" lang="en-US" altLang="en-US" sz="1800" b="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0" lang="en-US" altLang="en-US" sz="18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388" name="Rectangle 35">
            <a:extLst>
              <a:ext uri="{FF2B5EF4-FFF2-40B4-BE49-F238E27FC236}">
                <a16:creationId xmlns:a16="http://schemas.microsoft.com/office/drawing/2014/main" id="{CD0D1B13-06EF-48FE-91A4-6FAB63387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5334000"/>
            <a:ext cx="8915400" cy="9159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Interpretarea matricii de covarianta:</a:t>
            </a:r>
          </a:p>
          <a:p>
            <a:pPr algn="ctr">
              <a:spcBef>
                <a:spcPct val="0"/>
              </a:spcBef>
              <a:buClrTx/>
              <a:buSzTx/>
              <a:buFontTx/>
              <a:buChar char="-"/>
            </a:pPr>
            <a:r>
              <a:rPr kumimoji="0" lang="en-US" altLang="en-US" sz="1800" b="0">
                <a:solidFill>
                  <a:srgbClr val="000000"/>
                </a:solidFill>
                <a:latin typeface="Times New Roman" panose="02020603050405020304" pitchFamily="18" charset="0"/>
              </a:rPr>
              <a:t>Elementele diagonalei principale = variantele pe axe: x (elem. (0,0); y (elem. (0,1))</a:t>
            </a:r>
          </a:p>
          <a:p>
            <a:pPr algn="ctr">
              <a:spcBef>
                <a:spcPct val="0"/>
              </a:spcBef>
              <a:buClrTx/>
              <a:buSzTx/>
              <a:buFontTx/>
              <a:buChar char="-"/>
            </a:pPr>
            <a:r>
              <a:rPr kumimoji="0" lang="en-US" altLang="en-US" sz="1800" b="0">
                <a:solidFill>
                  <a:srgbClr val="000000"/>
                </a:solidFill>
                <a:latin typeface="Times New Roman" panose="02020603050405020304" pitchFamily="18" charset="0"/>
              </a:rPr>
              <a:t>Elementele din afara diagonalei principale = covariantele intre elemente: x cu y; y cu x</a:t>
            </a:r>
          </a:p>
        </p:txBody>
      </p:sp>
      <p:sp>
        <p:nvSpPr>
          <p:cNvPr id="558119" name="Rectangle 39">
            <a:extLst>
              <a:ext uri="{FF2B5EF4-FFF2-40B4-BE49-F238E27FC236}">
                <a16:creationId xmlns:a16="http://schemas.microsoft.com/office/drawing/2014/main" id="{15B06D40-4830-41C2-BA7C-DB662A9DC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altLang="en-US" sz="16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Curs 8</a:t>
            </a:r>
            <a:endParaRPr lang="en-US" alt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C3F466-C982-4559-B9B6-0305307464FC}"/>
              </a:ext>
            </a:extLst>
          </p:cNvPr>
          <p:cNvGrpSpPr/>
          <p:nvPr/>
        </p:nvGrpSpPr>
        <p:grpSpPr>
          <a:xfrm>
            <a:off x="4843463" y="1217613"/>
            <a:ext cx="4167187" cy="3125787"/>
            <a:chOff x="4843463" y="1217613"/>
            <a:chExt cx="4167187" cy="3125787"/>
          </a:xfrm>
        </p:grpSpPr>
        <p:pic>
          <p:nvPicPr>
            <p:cNvPr id="16390" name="Picture 26">
              <a:extLst>
                <a:ext uri="{FF2B5EF4-FFF2-40B4-BE49-F238E27FC236}">
                  <a16:creationId xmlns:a16="http://schemas.microsoft.com/office/drawing/2014/main" id="{6EADE15E-1572-48FB-9F73-A371AC338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463" y="1217613"/>
              <a:ext cx="4167187" cy="312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391" name="Straight Connector 5">
              <a:extLst>
                <a:ext uri="{FF2B5EF4-FFF2-40B4-BE49-F238E27FC236}">
                  <a16:creationId xmlns:a16="http://schemas.microsoft.com/office/drawing/2014/main" id="{FE566646-8420-4456-B4D4-44C84DB06F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42100" y="2584450"/>
              <a:ext cx="0" cy="1536700"/>
            </a:xfrm>
            <a:prstGeom prst="line">
              <a:avLst/>
            </a:prstGeom>
            <a:noFill/>
            <a:ln w="12700" cap="sq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92" name="Straight Connector 31">
              <a:extLst>
                <a:ext uri="{FF2B5EF4-FFF2-40B4-BE49-F238E27FC236}">
                  <a16:creationId xmlns:a16="http://schemas.microsoft.com/office/drawing/2014/main" id="{6F479E6F-0D88-44E4-8F2E-2BC2C96977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327900" y="2584450"/>
              <a:ext cx="0" cy="1536700"/>
            </a:xfrm>
            <a:prstGeom prst="line">
              <a:avLst/>
            </a:prstGeom>
            <a:noFill/>
            <a:ln w="12700" cap="sq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393" name="Right Brace 8">
              <a:extLst>
                <a:ext uri="{FF2B5EF4-FFF2-40B4-BE49-F238E27FC236}">
                  <a16:creationId xmlns:a16="http://schemas.microsoft.com/office/drawing/2014/main" id="{7A04D995-5554-4244-9D75-3D7A5D32E6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897687" y="3906838"/>
              <a:ext cx="174625" cy="685800"/>
            </a:xfrm>
            <a:prstGeom prst="rightBrace">
              <a:avLst>
                <a:gd name="adj1" fmla="val 8364"/>
                <a:gd name="adj2" fmla="val 50000"/>
              </a:avLst>
            </a:prstGeom>
            <a:noFill/>
            <a:ln w="12700" cap="sq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4" name="Right Brace 34">
              <a:extLst>
                <a:ext uri="{FF2B5EF4-FFF2-40B4-BE49-F238E27FC236}">
                  <a16:creationId xmlns:a16="http://schemas.microsoft.com/office/drawing/2014/main" id="{8CD20BC5-B098-419B-BD67-EBDCF7A87B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895055" y="1866333"/>
              <a:ext cx="295275" cy="1579563"/>
            </a:xfrm>
            <a:prstGeom prst="rightBrace">
              <a:avLst>
                <a:gd name="adj1" fmla="val 8346"/>
                <a:gd name="adj2" fmla="val 50000"/>
              </a:avLst>
            </a:prstGeom>
            <a:noFill/>
            <a:ln w="12700" cap="sq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6395" name="Straight Connector 35">
              <a:extLst>
                <a:ext uri="{FF2B5EF4-FFF2-40B4-BE49-F238E27FC236}">
                  <a16:creationId xmlns:a16="http://schemas.microsoft.com/office/drawing/2014/main" id="{F9BA2C2C-0483-493E-BF8E-A0B9D46CC6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39543" y="1866333"/>
              <a:ext cx="1655762" cy="0"/>
            </a:xfrm>
            <a:prstGeom prst="line">
              <a:avLst/>
            </a:prstGeom>
            <a:noFill/>
            <a:ln w="12700" cap="sq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96" name="Straight Connector 38">
              <a:extLst>
                <a:ext uri="{FF2B5EF4-FFF2-40B4-BE49-F238E27FC236}">
                  <a16:creationId xmlns:a16="http://schemas.microsoft.com/office/drawing/2014/main" id="{7FAF1C51-84EC-461E-8799-388DF2C4B3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39543" y="3457008"/>
              <a:ext cx="1655762" cy="0"/>
            </a:xfrm>
            <a:prstGeom prst="line">
              <a:avLst/>
            </a:prstGeom>
            <a:noFill/>
            <a:ln w="12700" cap="sq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Text Box 3">
            <a:extLst>
              <a:ext uri="{FF2B5EF4-FFF2-40B4-BE49-F238E27FC236}">
                <a16:creationId xmlns:a16="http://schemas.microsoft.com/office/drawing/2014/main" id="{180922D3-CB14-427B-A492-33B6AE9BC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9250" y="76200"/>
            <a:ext cx="9144000" cy="616426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633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Clasificatoare bazate pe similaritate (5)</a:t>
            </a: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</p:txBody>
      </p:sp>
      <p:sp>
        <p:nvSpPr>
          <p:cNvPr id="18435" name="Text Box 24">
            <a:extLst>
              <a:ext uri="{FF2B5EF4-FFF2-40B4-BE49-F238E27FC236}">
                <a16:creationId xmlns:a16="http://schemas.microsoft.com/office/drawing/2014/main" id="{A11FB248-31D9-4E82-80AA-119B2B456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942975"/>
            <a:ext cx="879316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Exemplu numeric:</a:t>
            </a:r>
          </a:p>
          <a:p>
            <a:pPr>
              <a:buFontTx/>
              <a:buChar char="•"/>
            </a:pPr>
            <a:r>
              <a:rPr lang="en-US" altLang="en-US" sz="1400" b="0"/>
              <a:t> </a:t>
            </a:r>
            <a:r>
              <a:rPr lang="en-US" altLang="en-US" sz="2000" b="0"/>
              <a:t>Fie punctele de date: </a:t>
            </a:r>
            <a:r>
              <a:rPr lang="en-US" altLang="en-US" sz="2000"/>
              <a:t>x</a:t>
            </a:r>
            <a:r>
              <a:rPr lang="en-US" altLang="en-US" sz="2000" b="0" baseline="-25000"/>
              <a:t>1</a:t>
            </a:r>
            <a:r>
              <a:rPr lang="en-US" altLang="en-US" sz="2000" b="0"/>
              <a:t>=[240 211]; </a:t>
            </a:r>
            <a:r>
              <a:rPr lang="en-US" altLang="en-US" sz="2000"/>
              <a:t>x</a:t>
            </a:r>
            <a:r>
              <a:rPr lang="en-US" altLang="en-US" sz="2000" b="0" baseline="-25000"/>
              <a:t>2</a:t>
            </a:r>
            <a:r>
              <a:rPr lang="en-US" altLang="en-US" sz="2000" b="0"/>
              <a:t>=[240 209]; </a:t>
            </a:r>
          </a:p>
          <a:p>
            <a:r>
              <a:rPr lang="en-US" altLang="en-US" sz="2000"/>
              <a:t>	x</a:t>
            </a:r>
            <a:r>
              <a:rPr lang="en-US" altLang="en-US" sz="2000" b="0" baseline="-25000"/>
              <a:t>3</a:t>
            </a:r>
            <a:r>
              <a:rPr lang="en-US" altLang="en-US" sz="2000" b="0"/>
              <a:t>=[241 207]; </a:t>
            </a:r>
            <a:r>
              <a:rPr lang="en-US" altLang="en-US" sz="2000"/>
              <a:t>x</a:t>
            </a:r>
            <a:r>
              <a:rPr lang="en-US" altLang="en-US" sz="2000" b="0" baseline="-25000"/>
              <a:t>4</a:t>
            </a:r>
            <a:r>
              <a:rPr lang="en-US" altLang="en-US" sz="2000" b="0"/>
              <a:t>=[241 205].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 sz="2000"/>
              <a:t>Matricea de covarianta</a:t>
            </a:r>
            <a:r>
              <a:rPr lang="en-US" altLang="en-US" sz="2000" b="0"/>
              <a:t> se determina astfel:</a:t>
            </a:r>
          </a:p>
          <a:p>
            <a:pPr>
              <a:buFont typeface="Symbol" panose="05050102010706020507" pitchFamily="18" charset="2"/>
              <a:buAutoNum type="arabicParenR"/>
            </a:pPr>
            <a:r>
              <a:rPr lang="en-US" altLang="en-US" sz="2000" b="0"/>
              <a:t>Se calculeaza vectorul medie: </a:t>
            </a:r>
            <a:r>
              <a:rPr lang="en-US" altLang="en-US" sz="2000"/>
              <a:t>m</a:t>
            </a:r>
            <a:r>
              <a:rPr lang="en-US" altLang="en-US" sz="2000" b="0"/>
              <a:t>= [(2</a:t>
            </a:r>
            <a:r>
              <a:rPr lang="en-US" altLang="en-US" sz="2000" b="0">
                <a:cs typeface="Times New Roman" panose="02020603050405020304" pitchFamily="18" charset="0"/>
              </a:rPr>
              <a:t>∙240+ </a:t>
            </a:r>
            <a:r>
              <a:rPr lang="en-US" altLang="en-US" sz="2000" b="0"/>
              <a:t>2</a:t>
            </a:r>
            <a:r>
              <a:rPr lang="en-US" altLang="en-US" sz="2000" b="0">
                <a:cs typeface="Times New Roman" panose="02020603050405020304" pitchFamily="18" charset="0"/>
              </a:rPr>
              <a:t>∙241)/4 (211+209+207+205)/4]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b="0">
                <a:cs typeface="Times New Roman" panose="02020603050405020304" pitchFamily="18" charset="0"/>
              </a:rPr>
              <a:t>	=&gt;  </a:t>
            </a:r>
            <a:r>
              <a:rPr lang="en-US" altLang="en-US" sz="2000">
                <a:cs typeface="Times New Roman" panose="02020603050405020304" pitchFamily="18" charset="0"/>
              </a:rPr>
              <a:t>m</a:t>
            </a:r>
            <a:r>
              <a:rPr lang="en-US" altLang="en-US" sz="2000" b="0">
                <a:cs typeface="Times New Roman" panose="02020603050405020304" pitchFamily="18" charset="0"/>
              </a:rPr>
              <a:t>=[240.5 208]</a:t>
            </a:r>
          </a:p>
          <a:p>
            <a:pPr>
              <a:buFont typeface="Symbol" panose="05050102010706020507" pitchFamily="18" charset="2"/>
              <a:buAutoNum type="arabicParenR" startAt="2"/>
            </a:pPr>
            <a:r>
              <a:rPr lang="en-US" altLang="en-US" sz="2000" b="0">
                <a:cs typeface="Times New Roman" panose="02020603050405020304" pitchFamily="18" charset="0"/>
              </a:rPr>
              <a:t>Se scaleaza datele fata de medie, pt. a deveni de medie zero: </a:t>
            </a:r>
            <a:r>
              <a:rPr lang="en-US" altLang="en-US" sz="2000">
                <a:cs typeface="Times New Roman" panose="02020603050405020304" pitchFamily="18" charset="0"/>
              </a:rPr>
              <a:t>x</a:t>
            </a:r>
            <a:r>
              <a:rPr lang="en-US" altLang="en-US" sz="2000" b="0" baseline="-25000">
                <a:cs typeface="Times New Roman" panose="02020603050405020304" pitchFamily="18" charset="0"/>
              </a:rPr>
              <a:t>i</a:t>
            </a:r>
            <a:r>
              <a:rPr lang="en-US" altLang="en-US" sz="2000" b="0">
                <a:cs typeface="Times New Roman" panose="02020603050405020304" pitchFamily="18" charset="0"/>
              </a:rPr>
              <a:t>’=</a:t>
            </a:r>
            <a:r>
              <a:rPr lang="en-US" altLang="en-US" sz="2000">
                <a:cs typeface="Times New Roman" panose="02020603050405020304" pitchFamily="18" charset="0"/>
              </a:rPr>
              <a:t>x</a:t>
            </a:r>
            <a:r>
              <a:rPr lang="en-US" altLang="en-US" sz="2000" b="0" baseline="-25000">
                <a:cs typeface="Times New Roman" panose="02020603050405020304" pitchFamily="18" charset="0"/>
              </a:rPr>
              <a:t>i</a:t>
            </a:r>
            <a:r>
              <a:rPr lang="en-US" altLang="en-US" sz="2000" b="0">
                <a:cs typeface="Times New Roman" panose="02020603050405020304" pitchFamily="18" charset="0"/>
              </a:rPr>
              <a:t>-</a:t>
            </a:r>
            <a:r>
              <a:rPr lang="en-US" altLang="en-US" sz="2000">
                <a:cs typeface="Times New Roman" panose="02020603050405020304" pitchFamily="18" charset="0"/>
              </a:rPr>
              <a:t>m</a:t>
            </a:r>
            <a:r>
              <a:rPr lang="en-US" altLang="en-US" sz="2000" b="0">
                <a:cs typeface="Times New Roman" panose="02020603050405020304" pitchFamily="18" charset="0"/>
              </a:rPr>
              <a:t>, i=1,2,3,4.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b="0">
                <a:cs typeface="Times New Roman" panose="02020603050405020304" pitchFamily="18" charset="0"/>
              </a:rPr>
              <a:t>	=&gt; </a:t>
            </a:r>
            <a:r>
              <a:rPr lang="en-US" altLang="en-US" sz="2000">
                <a:cs typeface="Times New Roman" panose="02020603050405020304" pitchFamily="18" charset="0"/>
              </a:rPr>
              <a:t>x</a:t>
            </a:r>
            <a:r>
              <a:rPr lang="en-US" altLang="en-US" sz="2000" b="0" baseline="-25000">
                <a:cs typeface="Times New Roman" panose="02020603050405020304" pitchFamily="18" charset="0"/>
              </a:rPr>
              <a:t>1</a:t>
            </a:r>
            <a:r>
              <a:rPr lang="en-US" altLang="en-US" sz="2000" b="0">
                <a:cs typeface="Times New Roman" panose="02020603050405020304" pitchFamily="18" charset="0"/>
              </a:rPr>
              <a:t>’=[-0.5  3], </a:t>
            </a:r>
            <a:r>
              <a:rPr lang="en-US" altLang="en-US" sz="2000">
                <a:cs typeface="Times New Roman" panose="02020603050405020304" pitchFamily="18" charset="0"/>
              </a:rPr>
              <a:t>x</a:t>
            </a:r>
            <a:r>
              <a:rPr lang="en-US" altLang="en-US" sz="2000" b="0" baseline="-25000">
                <a:cs typeface="Times New Roman" panose="02020603050405020304" pitchFamily="18" charset="0"/>
              </a:rPr>
              <a:t>2</a:t>
            </a:r>
            <a:r>
              <a:rPr lang="en-US" altLang="en-US" sz="2000" b="0">
                <a:cs typeface="Times New Roman" panose="02020603050405020304" pitchFamily="18" charset="0"/>
              </a:rPr>
              <a:t>’=[-0.5  1], </a:t>
            </a:r>
            <a:r>
              <a:rPr lang="en-US" altLang="en-US" sz="2000">
                <a:cs typeface="Times New Roman" panose="02020603050405020304" pitchFamily="18" charset="0"/>
              </a:rPr>
              <a:t>x</a:t>
            </a:r>
            <a:r>
              <a:rPr lang="en-US" altLang="en-US" sz="2000" b="0" baseline="-25000">
                <a:cs typeface="Times New Roman" panose="02020603050405020304" pitchFamily="18" charset="0"/>
              </a:rPr>
              <a:t>3</a:t>
            </a:r>
            <a:r>
              <a:rPr lang="en-US" altLang="en-US" sz="2000" b="0">
                <a:cs typeface="Times New Roman" panose="02020603050405020304" pitchFamily="18" charset="0"/>
              </a:rPr>
              <a:t>’=[0.5  -1], </a:t>
            </a:r>
            <a:r>
              <a:rPr lang="en-US" altLang="en-US" sz="2000">
                <a:cs typeface="Times New Roman" panose="02020603050405020304" pitchFamily="18" charset="0"/>
              </a:rPr>
              <a:t>x</a:t>
            </a:r>
            <a:r>
              <a:rPr lang="en-US" altLang="en-US" sz="2000" b="0" baseline="-25000">
                <a:cs typeface="Times New Roman" panose="02020603050405020304" pitchFamily="18" charset="0"/>
              </a:rPr>
              <a:t>4</a:t>
            </a:r>
            <a:r>
              <a:rPr lang="en-US" altLang="en-US" sz="2000" b="0">
                <a:cs typeface="Times New Roman" panose="02020603050405020304" pitchFamily="18" charset="0"/>
              </a:rPr>
              <a:t>’=[0.5  -3].</a:t>
            </a:r>
          </a:p>
          <a:p>
            <a:pPr>
              <a:buFont typeface="Symbol" panose="05050102010706020507" pitchFamily="18" charset="2"/>
              <a:buAutoNum type="arabicParenR" startAt="3"/>
            </a:pPr>
            <a:r>
              <a:rPr lang="en-US" altLang="en-US" sz="2000" b="0">
                <a:cs typeface="Times New Roman" panose="02020603050405020304" pitchFamily="18" charset="0"/>
              </a:rPr>
              <a:t>Se calculeaza matricea de covarianta, conform ecuatiei:</a:t>
            </a:r>
          </a:p>
          <a:p>
            <a:pPr>
              <a:buFont typeface="Symbol" panose="05050102010706020507" pitchFamily="18" charset="2"/>
              <a:buAutoNum type="arabicParenR" startAt="3"/>
            </a:pPr>
            <a:endParaRPr lang="en-US" altLang="en-US" sz="2000" b="0"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AutoNum type="arabicParenR" startAt="3"/>
            </a:pPr>
            <a:endParaRPr lang="en-US" altLang="en-US" sz="2000" b="0"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b="0">
                <a:cs typeface="Times New Roman" panose="02020603050405020304" pitchFamily="18" charset="0"/>
              </a:rPr>
              <a:t>	=&gt; in cazul datelor noastre: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b="0"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en-US" sz="2000" b="0"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en-US" sz="2000" b="0"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b="0">
                <a:cs typeface="Times New Roman" panose="02020603050405020304" pitchFamily="18" charset="0"/>
              </a:rPr>
              <a:t>4) Se calculeaza </a:t>
            </a:r>
            <a:r>
              <a:rPr lang="el-GR" altLang="en-US" sz="2000" b="0">
                <a:cs typeface="Times New Roman" panose="02020603050405020304" pitchFamily="18" charset="0"/>
              </a:rPr>
              <a:t>Σ</a:t>
            </a:r>
            <a:r>
              <a:rPr lang="en-US" altLang="en-US" sz="2000" b="0" baseline="30000">
                <a:cs typeface="Times New Roman" panose="02020603050405020304" pitchFamily="18" charset="0"/>
              </a:rPr>
              <a:t>-1</a:t>
            </a:r>
            <a:r>
              <a:rPr lang="en-US" altLang="en-US" sz="2000" b="0">
                <a:cs typeface="Times New Roman" panose="02020603050405020304" pitchFamily="18" charset="0"/>
              </a:rPr>
              <a:t>, pt. determinarea distantei Mahalanobis:</a:t>
            </a:r>
          </a:p>
        </p:txBody>
      </p:sp>
      <p:grpSp>
        <p:nvGrpSpPr>
          <p:cNvPr id="18436" name="Group 30">
            <a:extLst>
              <a:ext uri="{FF2B5EF4-FFF2-40B4-BE49-F238E27FC236}">
                <a16:creationId xmlns:a16="http://schemas.microsoft.com/office/drawing/2014/main" id="{26A48EF4-C292-473F-B31A-C1B5EF38905B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066800"/>
            <a:ext cx="4572000" cy="1600200"/>
            <a:chOff x="2544" y="768"/>
            <a:chExt cx="3048" cy="1152"/>
          </a:xfrm>
        </p:grpSpPr>
        <p:pic>
          <p:nvPicPr>
            <p:cNvPr id="18442" name="Picture 26">
              <a:extLst>
                <a:ext uri="{FF2B5EF4-FFF2-40B4-BE49-F238E27FC236}">
                  <a16:creationId xmlns:a16="http://schemas.microsoft.com/office/drawing/2014/main" id="{BEBE12C0-07C8-4AFF-91D1-7E0E60982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768"/>
              <a:ext cx="117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3" name="Rectangle 27">
              <a:extLst>
                <a:ext uri="{FF2B5EF4-FFF2-40B4-BE49-F238E27FC236}">
                  <a16:creationId xmlns:a16="http://schemas.microsoft.com/office/drawing/2014/main" id="{3EB6DEC1-1338-4A07-82DF-865A792D9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248"/>
              <a:ext cx="96" cy="96"/>
            </a:xfrm>
            <a:prstGeom prst="rect">
              <a:avLst/>
            </a:prstGeom>
            <a:noFill/>
            <a:ln w="15875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44" name="Arc 28">
              <a:extLst>
                <a:ext uri="{FF2B5EF4-FFF2-40B4-BE49-F238E27FC236}">
                  <a16:creationId xmlns:a16="http://schemas.microsoft.com/office/drawing/2014/main" id="{DCEF991F-0617-4B16-A210-A27C12E6A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1056"/>
              <a:ext cx="2208" cy="240"/>
            </a:xfrm>
            <a:custGeom>
              <a:avLst/>
              <a:gdLst>
                <a:gd name="T0" fmla="*/ 0 w 43159"/>
                <a:gd name="T1" fmla="*/ 3 h 21600"/>
                <a:gd name="T2" fmla="*/ 113 w 43159"/>
                <a:gd name="T3" fmla="*/ 3 h 21600"/>
                <a:gd name="T4" fmla="*/ 56 w 43159"/>
                <a:gd name="T5" fmla="*/ 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59" h="21600" fill="none" extrusionOk="0">
                  <a:moveTo>
                    <a:pt x="0" y="20267"/>
                  </a:moveTo>
                  <a:cubicBezTo>
                    <a:pt x="704" y="8877"/>
                    <a:pt x="10147" y="0"/>
                    <a:pt x="21559" y="0"/>
                  </a:cubicBezTo>
                  <a:cubicBezTo>
                    <a:pt x="33488" y="0"/>
                    <a:pt x="43159" y="9670"/>
                    <a:pt x="43159" y="21600"/>
                  </a:cubicBezTo>
                </a:path>
                <a:path w="43159" h="21600" stroke="0" extrusionOk="0">
                  <a:moveTo>
                    <a:pt x="0" y="20267"/>
                  </a:moveTo>
                  <a:cubicBezTo>
                    <a:pt x="704" y="8877"/>
                    <a:pt x="10147" y="0"/>
                    <a:pt x="21559" y="0"/>
                  </a:cubicBezTo>
                  <a:cubicBezTo>
                    <a:pt x="33488" y="0"/>
                    <a:pt x="43159" y="9670"/>
                    <a:pt x="43159" y="21600"/>
                  </a:cubicBezTo>
                  <a:lnTo>
                    <a:pt x="21559" y="21600"/>
                  </a:lnTo>
                  <a:lnTo>
                    <a:pt x="0" y="20267"/>
                  </a:lnTo>
                  <a:close/>
                </a:path>
              </a:pathLst>
            </a:custGeom>
            <a:noFill/>
            <a:ln w="15875" cap="sq">
              <a:solidFill>
                <a:srgbClr val="FF3300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8437" name="Object 31">
            <a:extLst>
              <a:ext uri="{FF2B5EF4-FFF2-40B4-BE49-F238E27FC236}">
                <a16:creationId xmlns:a16="http://schemas.microsoft.com/office/drawing/2014/main" id="{FE5DA47E-3389-4B88-8CA3-D44D0C182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664998"/>
              </p:ext>
            </p:extLst>
          </p:nvPr>
        </p:nvGraphicFramePr>
        <p:xfrm>
          <a:off x="817800" y="3746498"/>
          <a:ext cx="48768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97235" imgH="444315" progId="Equation.3">
                  <p:embed/>
                </p:oleObj>
              </mc:Choice>
              <mc:Fallback>
                <p:oleObj name="Equation" r:id="rId4" imgW="2997235" imgH="44431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800" y="3746498"/>
                        <a:ext cx="48768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32">
            <a:extLst>
              <a:ext uri="{FF2B5EF4-FFF2-40B4-BE49-F238E27FC236}">
                <a16:creationId xmlns:a16="http://schemas.microsoft.com/office/drawing/2014/main" id="{B34A43DA-6593-4557-B360-A2DDCBED9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371699"/>
              </p:ext>
            </p:extLst>
          </p:nvPr>
        </p:nvGraphicFramePr>
        <p:xfrm>
          <a:off x="152400" y="4676775"/>
          <a:ext cx="8915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06953" imgH="470085" progId="Equation.3">
                  <p:embed/>
                </p:oleObj>
              </mc:Choice>
              <mc:Fallback>
                <p:oleObj name="Equation" r:id="rId6" imgW="6006953" imgH="470085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676775"/>
                        <a:ext cx="8915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33">
            <a:extLst>
              <a:ext uri="{FF2B5EF4-FFF2-40B4-BE49-F238E27FC236}">
                <a16:creationId xmlns:a16="http://schemas.microsoft.com/office/drawing/2014/main" id="{26F7641E-A420-4F2B-A0B8-F9265EC19F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646077"/>
              </p:ext>
            </p:extLst>
          </p:nvPr>
        </p:nvGraphicFramePr>
        <p:xfrm>
          <a:off x="6660356" y="5355432"/>
          <a:ext cx="161766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387" imgH="444315" progId="Equation.3">
                  <p:embed/>
                </p:oleObj>
              </mc:Choice>
              <mc:Fallback>
                <p:oleObj name="Equation" r:id="rId8" imgW="1079387" imgH="444315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356" y="5355432"/>
                        <a:ext cx="161766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35">
            <a:extLst>
              <a:ext uri="{FF2B5EF4-FFF2-40B4-BE49-F238E27FC236}">
                <a16:creationId xmlns:a16="http://schemas.microsoft.com/office/drawing/2014/main" id="{945119EA-E491-4D41-A10B-E8BA850BF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3378737"/>
            <a:ext cx="2362200" cy="132343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0">
                <a:solidFill>
                  <a:srgbClr val="000000"/>
                </a:solidFill>
                <a:latin typeface="Times New Roman" panose="02020603050405020304" pitchFamily="18" charset="0"/>
              </a:rPr>
              <a:t>Calculati distantele: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en-US" altLang="en-US" sz="1600" b="0">
                <a:solidFill>
                  <a:srgbClr val="000000"/>
                </a:solidFill>
                <a:latin typeface="Times New Roman" panose="02020603050405020304" pitchFamily="18" charset="0"/>
              </a:rPr>
              <a:t> Euclidiana; City-block;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en-US" altLang="en-US" sz="1600" b="0">
                <a:solidFill>
                  <a:srgbClr val="000000"/>
                </a:solidFill>
                <a:latin typeface="Times New Roman" panose="02020603050405020304" pitchFamily="18" charset="0"/>
              </a:rPr>
              <a:t>Mahalanobis; cosinus,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0">
                <a:solidFill>
                  <a:srgbClr val="000000"/>
                </a:solidFill>
                <a:latin typeface="Times New Roman" panose="02020603050405020304" pitchFamily="18" charset="0"/>
              </a:rPr>
              <a:t>intre punctele [241 207] si [246 185]</a:t>
            </a:r>
          </a:p>
        </p:txBody>
      </p:sp>
      <p:sp>
        <p:nvSpPr>
          <p:cNvPr id="576551" name="Rectangle 39">
            <a:extLst>
              <a:ext uri="{FF2B5EF4-FFF2-40B4-BE49-F238E27FC236}">
                <a16:creationId xmlns:a16="http://schemas.microsoft.com/office/drawing/2014/main" id="{7CB29402-123B-4E5F-9429-4BAE6816D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altLang="en-US" sz="16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Curs 8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Text Box 3">
            <a:extLst>
              <a:ext uri="{FF2B5EF4-FFF2-40B4-BE49-F238E27FC236}">
                <a16:creationId xmlns:a16="http://schemas.microsoft.com/office/drawing/2014/main" id="{629A31B5-E2AE-4AC1-9E29-2F9CD4B72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2341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633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Clasificatoare bazate pe similaritate (6)</a:t>
            </a:r>
            <a:endParaRPr kumimoji="1" lang="en-US" altLang="en-US">
              <a:solidFill>
                <a:srgbClr val="FFFF00"/>
              </a:solidFill>
            </a:endParaRPr>
          </a:p>
          <a:p>
            <a:pPr algn="just">
              <a:defRPr/>
            </a:pPr>
            <a:r>
              <a:rPr kumimoji="1" lang="en-US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	</a:t>
            </a:r>
            <a:r>
              <a:rPr kumimoji="1" lang="en-US" altLang="en-US" sz="2000" b="0">
                <a:solidFill>
                  <a:srgbClr val="FFFF00"/>
                </a:solidFill>
              </a:rPr>
              <a:t>	</a:t>
            </a:r>
          </a:p>
          <a:p>
            <a:pPr algn="just">
              <a:buFontTx/>
              <a:buChar char="•"/>
              <a:defRPr/>
            </a:pPr>
            <a:r>
              <a:rPr kumimoji="1" lang="en-US" altLang="en-US" sz="2000" b="0"/>
              <a:t>Avand aleasa norma-distanta =&gt; implementarea principiului clasificarii in </a:t>
            </a:r>
            <a:r>
              <a:rPr kumimoji="1" lang="en-US" altLang="en-US" sz="2000" b="0" i="1"/>
              <a:t>K</a:t>
            </a:r>
            <a:r>
              <a:rPr kumimoji="1" lang="en-US" altLang="en-US" sz="2000" b="0"/>
              <a:t> clase </a:t>
            </a:r>
            <a:r>
              <a:rPr kumimoji="1" lang="en-US" altLang="en-US" sz="2000" b="0" i="1"/>
              <a:t>C</a:t>
            </a:r>
            <a:r>
              <a:rPr kumimoji="1" lang="en-US" altLang="en-US" sz="2000" b="0" i="1" baseline="-25000"/>
              <a:t>1 </a:t>
            </a:r>
            <a:r>
              <a:rPr kumimoji="1" lang="en-US" altLang="en-US" sz="2000" b="0" i="1"/>
              <a:t>, C</a:t>
            </a:r>
            <a:r>
              <a:rPr kumimoji="1" lang="en-US" altLang="en-US" sz="2000" b="0" i="1" baseline="-25000"/>
              <a:t>2 </a:t>
            </a:r>
            <a:r>
              <a:rPr kumimoji="1" lang="en-US" altLang="en-US" sz="2000" b="0" i="1"/>
              <a:t>,</a:t>
            </a:r>
            <a:r>
              <a:rPr kumimoji="1" lang="en-US" altLang="en-US" sz="2000" b="0"/>
              <a:t> …, </a:t>
            </a:r>
            <a:r>
              <a:rPr kumimoji="1" lang="en-US" altLang="en-US" sz="2000" b="0" i="1"/>
              <a:t>C</a:t>
            </a:r>
            <a:r>
              <a:rPr kumimoji="1" lang="en-US" altLang="en-US" sz="2000" b="0" i="1" baseline="-25000"/>
              <a:t>K </a:t>
            </a:r>
            <a:r>
              <a:rPr kumimoji="1" lang="en-US" altLang="en-US" sz="2000" b="0"/>
              <a:t>: </a:t>
            </a:r>
          </a:p>
          <a:p>
            <a:pPr algn="just">
              <a:defRPr/>
            </a:pPr>
            <a:endParaRPr kumimoji="1" lang="en-US" altLang="en-US" sz="2000" b="0"/>
          </a:p>
          <a:p>
            <a:pPr algn="just">
              <a:defRPr/>
            </a:pPr>
            <a:r>
              <a:rPr kumimoji="1" lang="en-US" altLang="en-US" sz="2000" b="0"/>
              <a:t>			</a:t>
            </a:r>
            <a:r>
              <a:rPr kumimoji="1" lang="en-US" altLang="en-US" sz="2000">
                <a:solidFill>
                  <a:srgbClr val="FFFF00"/>
                </a:solidFill>
              </a:rPr>
              <a:t>a) Potrivirea cu un model (template matching)</a:t>
            </a:r>
            <a:r>
              <a:rPr kumimoji="1" lang="en-US" altLang="en-US" sz="2000" b="0"/>
              <a:t> </a:t>
            </a:r>
            <a:r>
              <a:rPr kumimoji="1" lang="en-US" altLang="en-US" sz="2000" b="0">
                <a:sym typeface="Wingdings" panose="05000000000000000000" pitchFamily="2" charset="2"/>
              </a:rPr>
              <a:t> se construieste 		cate un model pt. 	fiecare clasa; pt. fiecare punct nou de date de 		clasificat – se estimeaza potrivirea cu modelul; potrivirea maxima =&gt; 		eticheta clasei</a:t>
            </a:r>
          </a:p>
          <a:p>
            <a:pPr algn="just">
              <a:defRPr/>
            </a:pPr>
            <a:r>
              <a:rPr kumimoji="1" lang="en-US" altLang="en-US" sz="2000"/>
              <a:t>		</a:t>
            </a:r>
            <a:r>
              <a:rPr kumimoji="1" lang="en-US" altLang="en-US" sz="2000">
                <a:solidFill>
                  <a:srgbClr val="000000"/>
                </a:solidFill>
                <a:hlinkClick r:id="rId3"/>
              </a:rPr>
              <a:t>http://bigwww.epfl.ch/demo/templatematching/tm_correlation/demo.html</a:t>
            </a:r>
            <a:r>
              <a:rPr kumimoji="1" lang="en-US" altLang="en-US" sz="2000"/>
              <a:t> </a:t>
            </a:r>
          </a:p>
          <a:p>
            <a:pPr algn="just">
              <a:defRPr/>
            </a:pPr>
            <a:r>
              <a:rPr kumimoji="1" lang="en-US" altLang="en-US" sz="2000"/>
              <a:t>			</a:t>
            </a:r>
            <a:r>
              <a:rPr kumimoji="1" lang="en-US" altLang="en-US" sz="2000">
                <a:solidFill>
                  <a:srgbClr val="FFFF00"/>
                </a:solidFill>
              </a:rPr>
              <a:t>b) Clasificarea dupa distanta minima</a:t>
            </a:r>
            <a:r>
              <a:rPr kumimoji="1" lang="en-US" altLang="en-US" sz="2000" b="0"/>
              <a:t> </a:t>
            </a:r>
            <a:r>
              <a:rPr kumimoji="1" lang="en-US" altLang="en-US" sz="2000" b="0">
                <a:sym typeface="Wingdings" panose="05000000000000000000" pitchFamily="2" charset="2"/>
              </a:rPr>
              <a:t> se calculeaza distantele la 		unul sau mai multe puncte de date considerate tipice pt. clase (1 		punct: media sau centrul de greutate al datelor de antrenare din clasa 		=&gt; clasificatoarele k-means, fuzzy c-means; mai multe puncte =&gt; 		clasificatorul (regula) k-NN); distanta (distantele) minima (minime) = 		eticheta clasei.</a:t>
            </a:r>
          </a:p>
          <a:p>
            <a:pPr lvl="4" algn="just">
              <a:buFontTx/>
              <a:buChar char="•"/>
              <a:defRPr/>
            </a:pPr>
            <a:r>
              <a:rPr kumimoji="1" lang="en-US" altLang="en-US" sz="2000" b="0">
                <a:sym typeface="Wingdings" panose="05000000000000000000" pitchFamily="2" charset="2"/>
              </a:rPr>
              <a:t> </a:t>
            </a:r>
            <a:r>
              <a:rPr kumimoji="1" lang="en-US" altLang="en-US" sz="2000" i="1">
                <a:sym typeface="Wingdings" panose="05000000000000000000" pitchFamily="2" charset="2"/>
              </a:rPr>
              <a:t>Punctele tipice unei clase</a:t>
            </a:r>
            <a:r>
              <a:rPr kumimoji="1" lang="en-US" altLang="en-US" sz="2000" b="0">
                <a:sym typeface="Wingdings" panose="05000000000000000000" pitchFamily="2" charset="2"/>
              </a:rPr>
              <a:t> = </a:t>
            </a:r>
            <a:r>
              <a:rPr kumimoji="1" lang="en-US" altLang="en-US" sz="2000">
                <a:solidFill>
                  <a:srgbClr val="FFFF00"/>
                </a:solidFill>
                <a:sym typeface="Wingdings" panose="05000000000000000000" pitchFamily="2" charset="2"/>
              </a:rPr>
              <a:t>prototipurile clasei</a:t>
            </a:r>
          </a:p>
          <a:p>
            <a:pPr lvl="4" algn="just">
              <a:buFontTx/>
              <a:buChar char="•"/>
              <a:defRPr/>
            </a:pPr>
            <a:r>
              <a:rPr kumimoji="1" lang="en-US" altLang="en-US" sz="2000" b="0">
                <a:sym typeface="Wingdings" panose="05000000000000000000" pitchFamily="2" charset="2"/>
              </a:rPr>
              <a:t> </a:t>
            </a:r>
            <a:r>
              <a:rPr kumimoji="1" lang="en-US" altLang="en-US" sz="2000">
                <a:solidFill>
                  <a:srgbClr val="FFFF00"/>
                </a:solidFill>
                <a:sym typeface="Wingdings" panose="05000000000000000000" pitchFamily="2" charset="2"/>
              </a:rPr>
              <a:t>Modalitati “avansate” de calcul a prototipurilor:</a:t>
            </a:r>
            <a:r>
              <a:rPr kumimoji="1" lang="en-US" altLang="en-US" sz="2000" b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kumimoji="1" lang="en-US" altLang="en-US" sz="2000" b="0">
                <a:sym typeface="Wingdings" panose="05000000000000000000" pitchFamily="2" charset="2"/>
              </a:rPr>
              <a:t>cuantizarea vectoriala (VQ); cuantizarea vectoriala instruibila (LVQ).</a:t>
            </a:r>
          </a:p>
        </p:txBody>
      </p:sp>
      <p:sp>
        <p:nvSpPr>
          <p:cNvPr id="562184" name="Rectangle 8">
            <a:extLst>
              <a:ext uri="{FF2B5EF4-FFF2-40B4-BE49-F238E27FC236}">
                <a16:creationId xmlns:a16="http://schemas.microsoft.com/office/drawing/2014/main" id="{46FF6C3C-190D-4B22-B479-1D0F0E476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altLang="en-US" sz="16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Curs 8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ntral business district design template">
  <a:themeElements>
    <a:clrScheme name="Central business district design template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Central business district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entral business district design template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5067</TotalTime>
  <Words>1493</Words>
  <Application>Microsoft Office PowerPoint</Application>
  <PresentationFormat>On-screen Show (4:3)</PresentationFormat>
  <Paragraphs>167</Paragraphs>
  <Slides>18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Castellar</vt:lpstr>
      <vt:lpstr>Monotype Corsiva</vt:lpstr>
      <vt:lpstr>Symbol</vt:lpstr>
      <vt:lpstr>Tahoma</vt:lpstr>
      <vt:lpstr>Times New Roman</vt:lpstr>
      <vt:lpstr>Wingdings</vt:lpstr>
      <vt:lpstr>Central business district design template</vt:lpstr>
      <vt:lpstr>Equation</vt:lpstr>
      <vt:lpstr>Sisteme instruibile pentru analiza imaginilor (SIAI)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subject/>
  <dc:creator>Mihaela</dc:creator>
  <cp:keywords/>
  <dc:description/>
  <cp:lastModifiedBy>Mihaela Laura Gordan</cp:lastModifiedBy>
  <cp:revision>292</cp:revision>
  <dcterms:created xsi:type="dcterms:W3CDTF">2007-10-02T18:34:09Z</dcterms:created>
  <dcterms:modified xsi:type="dcterms:W3CDTF">2021-04-20T14:47:17Z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TC011408041033</vt:lpwstr>
  </property>
  <property fmtid="{D5CDD505-2E9C-101B-9397-08002B2CF9AE}" pid="3" name="Description0">
    <vt:lpwstr/>
  </property>
</Properties>
</file>