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ink/ink6.xml" ContentType="application/inkml+xml"/>
  <Override PartName="/ppt/notesSlides/notesSlide10.xml" ContentType="application/vnd.openxmlformats-officedocument.presentationml.notesSlide+xml"/>
  <Override PartName="/ppt/ink/ink7.xml" ContentType="application/inkml+xml"/>
  <Override PartName="/ppt/notesSlides/notesSlide11.xml" ContentType="application/vnd.openxmlformats-officedocument.presentationml.notesSlide+xml"/>
  <Override PartName="/ppt/ink/ink8.xml" ContentType="application/inkml+xml"/>
  <Override PartName="/ppt/notesSlides/notesSlide12.xml" ContentType="application/vnd.openxmlformats-officedocument.presentationml.notesSlide+xml"/>
  <Override PartName="/ppt/ink/ink9.xml" ContentType="application/inkml+xml"/>
  <Override PartName="/ppt/notesSlides/notesSlide13.xml" ContentType="application/vnd.openxmlformats-officedocument.presentationml.notesSlide+xml"/>
  <Override PartName="/ppt/ink/ink10.xml" ContentType="application/inkml+xml"/>
  <Override PartName="/ppt/notesSlides/notesSlide14.xml" ContentType="application/vnd.openxmlformats-officedocument.presentationml.notesSlide+xml"/>
  <Override PartName="/ppt/ink/ink11.xml" ContentType="application/inkml+xml"/>
  <Override PartName="/ppt/notesSlides/notesSlide15.xml" ContentType="application/vnd.openxmlformats-officedocument.presentationml.notesSlide+xml"/>
  <Override PartName="/ppt/ink/ink12.xml" ContentType="application/inkml+xml"/>
  <Override PartName="/ppt/notesSlides/notesSlide16.xml" ContentType="application/vnd.openxmlformats-officedocument.presentationml.notesSlide+xml"/>
  <Override PartName="/ppt/ink/ink13.xml" ContentType="application/inkml+xml"/>
  <Override PartName="/ppt/notesSlides/notesSlide17.xml" ContentType="application/vnd.openxmlformats-officedocument.presentationml.notesSlide+xml"/>
  <Override PartName="/ppt/ink/ink14.xml" ContentType="application/inkml+xml"/>
  <Override PartName="/ppt/notesSlides/notesSlide18.xml" ContentType="application/vnd.openxmlformats-officedocument.presentationml.notesSlide+xml"/>
  <Override PartName="/ppt/ink/ink15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7" r:id="rId1"/>
  </p:sldMasterIdLst>
  <p:notesMasterIdLst>
    <p:notesMasterId r:id="rId25"/>
  </p:notesMasterIdLst>
  <p:sldIdLst>
    <p:sldId id="256" r:id="rId2"/>
    <p:sldId id="346" r:id="rId3"/>
    <p:sldId id="347" r:id="rId4"/>
    <p:sldId id="348" r:id="rId5"/>
    <p:sldId id="352" r:id="rId6"/>
    <p:sldId id="349" r:id="rId7"/>
    <p:sldId id="350" r:id="rId8"/>
    <p:sldId id="351" r:id="rId9"/>
    <p:sldId id="353" r:id="rId10"/>
    <p:sldId id="354" r:id="rId11"/>
    <p:sldId id="377" r:id="rId12"/>
    <p:sldId id="378" r:id="rId13"/>
    <p:sldId id="379" r:id="rId14"/>
    <p:sldId id="380" r:id="rId15"/>
    <p:sldId id="381" r:id="rId16"/>
    <p:sldId id="355" r:id="rId17"/>
    <p:sldId id="356" r:id="rId18"/>
    <p:sldId id="357" r:id="rId19"/>
    <p:sldId id="358" r:id="rId20"/>
    <p:sldId id="359" r:id="rId21"/>
    <p:sldId id="265" r:id="rId22"/>
    <p:sldId id="382" r:id="rId23"/>
    <p:sldId id="383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AE4F2"/>
    <a:srgbClr val="45441B"/>
    <a:srgbClr val="1763A1"/>
    <a:srgbClr val="1C79C6"/>
    <a:srgbClr val="FFFF00"/>
    <a:srgbClr val="008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325" autoAdjust="0"/>
  </p:normalViewPr>
  <p:slideViewPr>
    <p:cSldViewPr>
      <p:cViewPr varScale="1">
        <p:scale>
          <a:sx n="74" d="100"/>
          <a:sy n="74" d="100"/>
        </p:scale>
        <p:origin x="11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0T14:51:10.71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1073 2871 1982 0,'0'0'-100'0,"0"0"58"15,0 0 56-15,0 0 34 0,0 0 0 16,0 0-32-16,0 0-7 0,0 0 6 16,0 0-1-16,0 0 1 0,0 0-2 0,122-64 2 15,-107 64-5-15,-2 2 1 0,4 4-4 0,-4 1-7 16,1 1 9-16,0 1-3 0,-1 1 1 0,-1 1-2 16,-4 0-4-16,0 1-5 0,-1 1 4 0,-4 0 7 15,-2 0-1-15,0 2 15 0,-2 0 2 0,-7 2 7 16,0-2 3-16,-3 3-6 0,-4 0-4 0,1-1-5 15,-3 1 2-15,0-1-2 0,0-1 3 16,1 0 3-16,-2 0 1 0,4 1 8 0,-2-5 6 16,4 1 3-16,1-3-7 0,3 0-4 0,4-1-7 15,0 0-7-15,1-3-4 0,3 0-6 16,0 0-2-16,4-1 1 0,1-1 4 0,4 0 1 16,2 0 6-16,2 1-1 0,5-1-1 0,0-1-1 15,2-1-7-15,2 1-3 0,0-1-3 0,5 0-2 16,-3 1-7-16,3-2-10 0,-4 3-15 15,2-1-35-15,0 2-46 0,-4 2-58 0,1 0-51 16,-1 1-96-16,1 1-143 0,-5-3-1 16,-7-1-398-16</inkml:trace>
  <inkml:trace contextRef="#ctx0" brushRef="#br0" timeOffset="1598.35">1826 3191 1477 0,'0'0'-57'0,"0"0"85"0,0 0 112 16,0 0 18-16,0 0-37 0,0 0-30 16,0 0 8-16,0 0-8 0,0 0-12 0,126-77-12 15,-114 63-12-15,2 1-3 0,-4 0-4 16,-3 1-2-16,2-4-6 0,-2 5 0 0,-5-1-2 16,0-1-2-16,-2 2 1 0,0 1-5 0,0-2-8 15,-2 2-4-15,-1 1-5 0,-5 1-5 0,1 1-1 16,3 1-9-16,-4 3-12 0,3 1-17 0,-3 1-19 15,0 1-9-15,0 0-16 0,-2 6 2 0,3 2 5 16,-1 5 1-16,-1 3 16 0,1 1 2 16,-2 4-2-16,2 3-3 0,5 2-4 0,-5-1-7 15,6 2 2-15,2 0 5 0,0-1 4 0,0 0 4 16,2-5 1-16,7 0-7 0,0-3-6 16,2-2-5-16,1-4 1 0,4-2 7 0,-3-5 15 15,0-2 19-15,2-3 20 0,-4 0 20 0,1-6 14 16,2-2 18-16,-2-3 13 0,1 0 12 0,-3-2 4 15,1 1 4-15,0-3-7 0,-1-2-7 0,-1 3-8 16,1-3-15-16,-1 0-11 0,0-2-11 16,1 0-11-16,-4-1-4 0,2 4-8 0,1-3-2 15,-4 5-5-15,2 4-7 0,0 1-7 16,-3 5-22-16,1 2-27 0,-3 2-10 0,2 0 3 16,1 4 21-16,-3 2 33 0,0 4 17 0,1 3 12 15,0 3 0-15,-1 3-1 0,0-2-4 0,1 0-6 16,2 1 1-16,-1-2-6 0,2 1 0 0,2-2 0 15,-3 0-2-15,4-1 2 0,1-3 1 0,-1 1-2 16,0-3 5-16,0-2 7 0,-2-2 3 16,-1-1 8-16,2-3 9 0,-2-1 7 0,0 0 15 15,-3 0 21-15,3-3 17 0,-4-3 2 0,2-2-2 16,0 0-19-16,-2-1-11 0,2-2-6 0,0 1-7 16,-3-3-5-16,0 0-14 0,0-4-6 15,2 1-13-15,-1-2-4 0,-1 1 0 0,1-2-7 16,-1 3-1-16,1 1-9 0,2 4-3 0,-1 1-7 15,-2 3-4-15,2 3-5 0,1 1-14 16,-1 2-8-16,-1 1 2 0,4 0 11 0,-3 0 17 16,5 1 17-16,-1 3 1 0,-1 2 4 0,2 1 3 15,2 0 0-15,1 0 6 0,0-1-1 0,2 1-2 16,3 0-2-16,1-2-3 0,1-2-1 16,1-1 1-16,0-1 7 0,1-1 2 0,-2 0 7 15,2 0 8-15,-2-4 2 0,-5-1 2 0,3 0 2 16,-2-1 2-16,-3 0 0 0,0 1 6 0,-3-1 4 15,-2 0 3-15,-1-1 8 0,1 0 4 0,-2 1 4 16,-3-3 2-16,-1 2-2 0,0-1-10 0,0 0-8 16,-1 0-11-16,-5 0-17 0,0 1-10 15,-1 0-19-15,-2 2-8 0,0 1-14 0,-2 2-6 16,1 1-9-16,-2 1-2 0,0 0 9 0,1 6 6 16,1 0 6-16,-3 3 0 0,3 3-3 0,1 3-1 15,0 1 3-15,2 0-1 0,-1 3-3 16,4 1 6-16,-2 2 2 0,5 0 3 0,1 1-1 15,0 0-15-15,1-2 3 0,8-1 2 0,0-1 11 16,0-4 10-16,3-2-2 0,0-3 3 16,3-2 0-16,-2-4 10 0,3-1 8 0,-1-3 11 15,3 0 9-15,0-5 12 0,-3-3 11 0,3 0-4 16,-4-3 11-16,2 0 2 0,-5 1 6 16,1-2 9-16,-2 1 3 0,-1-3-5 0,2 0-6 15,-2-1-8-15,0-1-16 0,1 0-11 0,-1-1-13 16,-3 2-6-16,0 2-7 0,4 3-3 0,-6 2-6 15,1 3-14-15,-3 4-17 0,0 1-16 0,1 0-6 16,-1 0 12-16,-1 5 28 0,1 2 23 0,-2 2 16 16,0 1 9-16,2 3-10 0,-2 2-3 0,0 0-8 15,0-1-12-15,0 0 2 0,0 0-3 16,1 0 1-16,4 0 2 0,-3-4-1 0,0 1-2 16,5-3-1-16,-4-1 9 0,3 0 5 0,-2-3 14 15,2 0 10-15,-2-2 5 0,3-1 9 16,-4-1 10-16,4 0 17 0,-2-3 8 0,3-2 3 15,1-3-10-15,-1 0-16 0,-3-3-8 16,4 1 0-16,-3-1 0 0,-2 0-1 0,3 0-2 0,-2-3-17 16,3 0-6-16,2-2-10 0,-1 0-8 15,2 0-3-15,-1-1-4 0,0 3-7 0,1 2-10 16,-2 4 1-16,-1 2-9 0,-2 2-3 0,1 2-2 16,-1 2-11-16,-2 0-2 0,-1 0 4 15,3 4 16-15,-5 2 15 0,1 2 20 0,2 1 12 16,-4 3-1-16,2 0-4 0,-2 2-3 0,1 0-4 15,0-1-8-15,0-1 8 0,0 0-3 0,1-2 1 16,2 2 7-16,-1-2-13 0,0-1 3 16,4-1 4-16,-1-2-5 0,1 0 9 0,0-2 3 0,2 0 2 15,1-2 9-15,-2-2 13 0,2 0 7 16,0 0 2-16,1-1 0 0,0-4-5 0,1-2-9 16,-2 0-3-16,0-1-2 0,1-2-7 0,-2 1 0 15,0 0 0-15,-1-2-1 0,-1 1 3 16,1-2 0-16,2-4-6 0,-1 1-6 0,-2-2-1 15,-1-2-11-15,2-1-2 0,-1 0 0 0,-1 2 1 16,0 3 8-16,-4 0 13 0,0 6 17 0,-2 2 16 16,0 4 19-16,0 3 0 0,0 0-15 15,-1 0-22-15,-1 3-25 0,-1 4-12 0,-3 3-1 16,-2 4 9-16,2 2 2 0,-1 0 4 0,-1 3 3 16,5 0-6-16,-4-1 2 0,4 0-3 0,1-1-4 15,1 1-9-15,1-5-7 0,0 0-27 16,2-2-36-16,1 0-44 0,5-4-91 0,-1-3-121 15,-3-2-65-15,2-2-606 0</inkml:trace>
  <inkml:trace contextRef="#ctx0" brushRef="#br0" timeOffset="1760.16">3456 2761 2474 0,'0'0'208'15,"0"0"-248"-15,0 0 43 0,0 0 17 16,0 0-36-16,0 0-43 0,0 0-36 16,0 0-82-16,0 0-141 0,0 0-232 0,0 0-862 0</inkml:trace>
  <inkml:trace contextRef="#ctx0" brushRef="#br0" timeOffset="2683.59">3527 3178 2027 0,'0'0'9'16,"0"0"51"-16,0 0 90 0,0 0-41 0,0 0-65 15,0 0-19-15,0 0-6 0,0 0-2 0,0 0-12 16,0 0-1-16,72-119 1 0,-60 111-5 0,-3 2-3 15,0 3 3-15,0-1-7 0,-1 3-4 16,0 1-7-16,-2 0-9 0,2 2-4 16,1 4-3-16,-4 2 7 0,3 2 2 0,0 0-5 15,-4 2-2-15,2 0-7 0,-4 0 2 0,0 0 3 16,-2 1 7-16,0-1 6 0,0-3 8 0,0 0 10 16,0-1 8-16,-2-1 14 0,1-1 8 0,-1-2 15 15,-2-1 12-15,3-2 13 0,-1 0 10 0,2-1 7 16,0 0 4-16,0 0-8 0,0-3-13 15,0-1-24-15,0-1-24 0,0 0-19 0,0-2-8 16,0-1-8-16,2-2-4 0,5-1 2 0,1-2-9 16,0-1 1-16,3 0-8 0,0 2-6 0,-1 1-7 15,2 1-8-15,-2 2-4 0,0 2-6 16,2 3-1-16,-1 1 1 0,0 0-1 0,3 2 2 16,-7 0 4-16,2 3 7 0,0 1 13 0,0 3 16 15,-2 3 13-15,-2-1 14 0,3 3 7 0,-5 1 1 16,3-1 1-16,-4-1-4 0,-2 1 0 15,0-3 6-15,0 1 9 0,0-2 9 0,-2 0 15 16,0-2 21-16,-3 0 12 0,3-1 15 16,-4-2 9-16,4-1-1 0,0 1-7 0,1-3-7 15,0 0-11-15,1 0-17 0,0 0-8 0,0 0-17 16,0-1-18-16,0-3-9 0,1 1-9 0,2-2-6 16,-2-1-3-16,6-1 1 0,-3-2-3 0,4-3 2 15,1 1-1-15,2-3-2 0,1-1-9 0,3-1-11 16,-2-1-7-16,-1 1-8 0,0 3 7 0,1 2 6 15,-2 3 3-15,-2 1 6 0,-3 2-6 16,2 2-9-16,-1 1-9 0,-3 2-9 0,2 0-8 16,-2 2 6-16,-3 2 12 0,1 2 11 0,1 2 11 15,-3 3 7-15,2 0 2 0,-2 2 2 16,0-1 3-16,0 2 6 0,0 0-3 0,0 1 5 16,1-1 0-16,0 0 3 0,4-1 2 0,-1 1 5 15,0 0 3-15,2-3 8 0,-2 1 4 0,3-2 1 16,0-1 2-16,-2 0-8 0,4-3 2 0,-1 0 1 15,3-2 7-15,0-1 8 0,0-2 3 16,2-1 5-16,2 0-6 0,-1-2-4 0,3-3-3 16,-2-3-6-16,2 0-3 0,0-1-5 15,-3-2-2-15,3-1-5 0,-2-2 2 0,3 0-2 16,-5-1-1-16,3-1 3 0,-4-1-1 0,1 0 1 16,0-2-4-16,-2-1 2 0,-1 0-4 0,-5 0-2 15,2 1 5-15,-5 1-5 0,-1 3 5 0,-1 4 5 16,0 3 5-16,-4 4-5 0,-3 2-4 0,-3 2-7 15,-1 3-8-15,-1 5 7 0,-4 3 2 16,3 5 2-16,-4 2-1 0,4 2 2 0,-1 2 2 16,0 2 7-16,2-1 16 0,1 2 2 0,1-3 4 15,2-1-11-15,4-1-16 0,1-4-9 0,0 1-9 16,3-2-15-16,3-2-36 0,3-3-40 16,3-1-58-16,1-4-79 0,3-3-151 15,-2-2-149-15,-3 0-803 0</inkml:trace>
  <inkml:trace contextRef="#ctx0" brushRef="#br0" timeOffset="3883.51">4408 3281 491 0,'0'0'58'0,"0"0"27"16,0 0 43-16,0 0-6 0,0 0-12 0,0 0 13 15,0 0 21-15,0 0 24 0,0 0 11 0,0 0-6 16,0 0-4-16,0 0-14 0,0 0-25 0,34-35-23 15,-28 28-27-15,-1-1-16 0,3-2-15 0,-1 0-4 16,3 0-2-16,0-3-10 0,-1 0-5 0,3 2-6 16,-1-1-5-16,-1 2-6 0,0 1-2 15,-3 2-7-15,-1 0-3 0,2 4-1 0,-3 1-5 16,1 1-7-16,-2 1-6 0,3 0-3 16,-1 5-6-16,-2 1 2 0,5 4 3 0,-3 1 1 15,0 1 3-15,0 3 0 0,-2 1-3 0,3-1-1 16,-4 2-1-16,4-3-3 0,-4 0-1 0,3-2 1 15,-2-1 0-15,1-2 9 0,0 0 7 16,-4-4 4-16,3-1 5 0,-2-3 9 0,0 0 11 16,-1-1 17-16,0 0 20 0,0-1 16 0,4-5 5 15,-2-2-7-15,1-2-16 0,3 0-18 0,0-2-18 16,0-2-4-16,0 1-7 0,3-2-1 16,-1 0 0-16,1 1-4 0,0 1 0 0,0-4-4 15,1 5-2-15,-1 0-7 0,-1 2-1 0,0 1-5 16,0 3-6-16,-3 2-2 0,2 1-13 15,-2 3-9-15,-3 0-6 0,5 2 2 0,-4 6 9 0,2 2 19 16,-3 1 10-16,-1 2 4 0,3 0 3 0,-2 3-3 16,-1 1-1-16,4-2 6 0,-3 0 2 15,4-3-3-15,-3 1-2 0,4 0-2 0,0-4-2 16,-3-2 4-16,3 0 1 0,0-3 4 0,2 0 8 16,-3-2 11-16,5-2 14 0,-1-1 18 15,0-6 5-15,1-2-2 0,1-4-8 0,2 1-13 16,-1-3-6-16,1-2-6 0,-1-2 2 0,-2 0 0 15,0 1-4-15,1-4 3 0,-2 0-7 16,0-2-4-16,-2-5-5 0,-1 1-5 0,-2-6-6 16,2 0-6-16,-4-3-5 0,2 0-12 0,-3 0-6 15,-3 5 2-15,0 1 4 0,0 5 14 0,-2 7 9 16,-1 4 12-16,-2 6 3 0,3 4 0 16,-5 5-20-16,3 0-26 0,-3 7-9 0,0 7-2 15,-2 2 22-15,-1 6 17 0,1 5 10 0,0 0-2 16,1 5 0-16,0 2 8 0,5 1-1 0,2 1 10 15,-1 2 4-15,2-4 0 0,0 2 1 0,2-5-10 16,4-3-7-16,0-1-9 0,5-5-5 0,-1-2-7 16,1-2-5-16,2-3 0 0,0-3-5 15,1-3-3-15,-3-3 5 0,5-3 0 16,-3-1 3-16,1-2 12 0,2-1 3 0,-1-5 13 0,1 0 7 16,0-4 5-16,-1-3 7 0,2 0-8 0,-1-1 2 15,1-1-6-15,-3-3-3 0,0 0 4 16,-1 0-3-16,-3-3 2 0,1 2 0 0,-2 1 0 15,-3-1 4-15,-3 0 10 0,-2 5 7 0,-1 1 10 16,0 4 9-16,-6 1-5 0,-1 3-7 16,-2 3-14-16,-2 2-9 0,1 0-7 0,-2 2 2 15,0 6 3-15,0 1-4 0,0 4 2 0,2 1-3 16,0 3 4-16,0 1 2 0,3 0 10 0,1 1 5 16,-1-1 1-16,6 0 0 0,0-1-12 15,1 1-8-15,0-2-8 0,3-2-3 0,5-1-9 16,1-1-5-16,2-3-4 0,1 0-11 0,4-3 1 15,-1-2-4-15,4 0-9 0,-1-3-21 0,1-1-29 16,-1-1-46-16,2 1-78 0,0-4-127 0,-6 3-133 16,-5-2-750-16</inkml:trace>
  <inkml:trace contextRef="#ctx0" brushRef="#br0" timeOffset="4092.67">4819 2914 2777 0,'0'0'-117'0,"0"0"41"0,0 0 132 16,0 0 18-16,124-9-16 0,-87 4-23 0,4 0-7 15,7-1-5-15,-4-1-15 0,6 1-11 16,-2-1-18-16,-3 2-46 0,3 1-113 0,-16 1-255 15,-11 1-708-15</inkml:trace>
  <inkml:trace contextRef="#ctx0" brushRef="#br0" timeOffset="4651.45">6136 2965 2699 0,'0'0'-43'0,"0"0"27"16,0 0 46-16,0 0 12 0,0 0-29 0,0 0-7 15,0 0-2-15,0 0 4 0,0 0-5 0,0 0-3 16,0 0 3-16,-32 132-4 0,28-111 5 0,1 1-2 16,2-3 0-16,-1 2 5 0,1-3-8 0,1-3 3 15,-2 0 1-15,1 1 0 0,-1-4 2 0,1-1 2 16,0-3 1-16,-1-1-3 0,-1-3 11 0,2-2 6 16,-2-1 7-16,3-1 7 0,-1 0 1 15,0 0-2-15,0-1-2 0,0-5 1 16,-4-1-13-16,4-2-5 0,0-3-5 0,0-2-9 15,1-5 4-15,0 1-3 0,0-4-2 16,3-6 0-16,6 0-4 0,-1-5 3 0,1 1-3 16,3-2 0-16,-1 2 1 0,0 0-1 0,2 2-1 15,0 5 6-15,-1 3-7 0,-1 4 5 0,0 4-1 16,-1 4-8-16,-2 3 5 0,-1 5-7 0,-1 2-4 16,2 0 1-16,-1 7 10 0,5 5-2 0,-2 3 12 15,2 4 7-15,-1 3-11 0,0 3 5 0,0 1-2 16,-2 3-5-16,1 1 1 0,-1-1 2 15,1 1-4-15,-2-3-3 0,2 0 5 0,-3-2-6 16,1-3-6-16,1-1-11 0,-4-1-6 0,1-2-11 16,1-1-17-16,-4-2-30 0,1-4-58 0,2 0-55 15,-5-5-115-15,-1-3-252 0,2-2-848 0</inkml:trace>
  <inkml:trace contextRef="#ctx0" brushRef="#br0" timeOffset="4831.67">6100 3131 2647 0,'0'0'-9'15,"0"0"17"-15,0 0 53 0,0 0 29 0,0 0-35 16,0 0-20-16,0 0-13 0,0 0 5 16,0 0 11-16,0 0 5 0,0 0-4 0,0 0-12 15,0 0-15-15,143 21-31 0,-113-18-37 0,-2-3-60 16,0 1-118-16,-6-1-266 0,-9 0-771 0</inkml:trace>
  <inkml:trace contextRef="#ctx0" brushRef="#br0" timeOffset="5012.76">6625 3266 2181 0,'0'0'166'0,"0"0"-109"0,0 0 101 0,0 0 35 16,0 0-59-16,0 0-47 0,0 0-26 0,0 0-15 15,0 0-15-15,-1 129-8 0,-5-114-10 0,1 2-9 16,-3-1-6-16,-3 4-9 0,-1 0-45 16,-2-1-70-16,0 1-110 0,1-4-249 0,2-4-271 15,5-5-726-15</inkml:trace>
  <inkml:trace contextRef="#ctx0" brushRef="#br0" timeOffset="5297.69">6920 3050 2452 0,'0'0'-117'0,"0"0"30"15,0 0 122-15,0 0 92 0,0 0-38 16,0 0-36-16,0 0-8 0,0 0-14 0,0 0-14 16,64 129-9-16,-57-106-3 0,1 0-7 15,-4 2-5-15,-4-2-20 0,0-1-42 0,0 0-32 16,0-4-16-16,-5 0-32 0,-2-2-38 0,-1-1-90 16,0-4-161-16,2-3-168 0,1-3-72 0</inkml:trace>
  <inkml:trace contextRef="#ctx0" brushRef="#br0" timeOffset="5816.56">6897 2991 2686 0,'0'0'64'0,"0"0"2"0,0 0 31 16,0 0 17-16,0 0-28 0,0 0-28 0,0 0-19 15,0 0-6-15,0 0-6 0,0 0 0 0,0 0-3 16,0 0-11-16,123-3-5 0,-101 13-6 0,1 3 0 15,-4 0-4-15,3 0 2 0,-3 2-6 16,-3 2-6-16,-1-2-2 0,-4-1-8 0,-2 0-5 16,-2-1-3-16,-3 0 5 0,-3-2 4 0,-1-2 5 15,0 2 4-15,-8-2 0 0,-4 1 1 16,-3 3-9-16,-7-3-2 0,-4 0 0 0,-1-1 6 16,1-2 10-16,5-2 4 0,3 0 5 0,3-3-2 15,5 1 4-15,3-3-1 0,5 0 2 0,2 0-6 16,0 0-8-16,0-2-3 0,5-1-6 0,2-2 3 15,7 0 2-15,1-1 1 0,5 0-3 0,0 1-1 16,0 2 0-16,2 0 0 0,-1 2 5 16,-3 1-8-16,1 0 1 0,-3 1-4 0,2 5 2 15,-2 0 3-15,0 2 5 0,-1 0 8 0,-1 3-1 16,0-1 6-16,2 1 1 0,-3 2-1 0,2 2 4 16,-3-2 2-16,-1-1-1 0,1 1 2 15,-4 0 2-15,-1-2-1 0,-1 2 5 0,-3-3 6 16,-1-2 2-16,-1 0 3 0,-1 1 7 15,0-4 8-15,-4 2 6 0,-3-1 5 0,-2 2-2 16,-3-3-9-16,-5 1-5 0,0 0-11 0,-3-1-7 16,-1-1-8-16,2 1 0 0,1-1-5 0,1-1-2 15,1-1 1-15,2 2-6 0,0-3-3 0,0 0-10 16,0-1-11-16,3 0-24 0,1 0-28 16,1-1-51-16,0-4-108 0,5 1-194 0,0-1-280 15,1 3-808-15</inkml:trace>
  <inkml:trace contextRef="#ctx0" brushRef="#br0" timeOffset="6143.1">7953 3350 2633 0,'0'0'-143'0,"0"0"21"15,0 0 76-15,0 0 146 0,0 0 4 0,0 0-46 16,0 0-19-16,0 0-10 0,0 0-9 0,0 0-23 16,143-33-34-16,-116 26-52 0,1-1-142 0,-7 4-251 15,-9 0-738-15</inkml:trace>
  <inkml:trace contextRef="#ctx0" brushRef="#br0" timeOffset="7051.28">8437 3230 2714 0,'0'0'-62'0,"0"0"57"0,0 0 77 0,0 0 4 16,0 0-39-16,0 0-10 0,0 0-6 0,120-78-5 15,-106 74-13-15,1 2-6 0,-2 2-2 0,-1 0-7 16,0 6-7-16,-1 5-7 0,-1 0-4 0,-1 3-1 16,-1 3 7-16,0 2 6 0,-3 3 1 0,0-2 1 15,0 1-2-15,-2 0-2 0,-1-4-4 16,0-3 5-16,0-1-1 0,0-4 8 0,1-2 7 16,-2-1 3-16,-1-3 9 0,1-2 7 0,-1-1 21 15,0 0 17-15,0 0 21 0,1 0 12 0,0 0-6 16,1-3-6-16,-1-2-21 0,0-1-19 15,1-2-16-15,0-1-11 0,-1-3-4 0,4 1-3 16,-1 0 1-16,2-3-4 0,-1 2 1 0,1 2 0 16,-1-2-3-16,3 3-5 0,-1 1-6 15,-2 0-7-15,3 3-12 0,-2 2-9 0,0 2-13 16,3 1-9-16,-4 0-3 0,2 1-2 0,1 4 0 16,-2 2 1-16,-1 1 3 0,1 0 9 15,-1 3 15-15,3-1 11 0,-6 2 9 0,4 1 6 16,-1-2 4-16,2 2 4 0,-4-2 5 0,5 0 3 15,-2-1-1-15,1-1 2 0,2 0 2 0,0-1 1 16,2-1 4-16,0-1 5 0,0-1 6 0,1 1 11 16,-1-4 22-16,2-1 9 0,-2 0 6 0,1-2 4 15,-2 1-10-15,4-2-2 0,0-3-7 0,-2-2-5 16,-2-1-10-16,5-1-8 0,-4 0-3 16,2-3-4-16,-3 1-1 0,-2-1 1 0,-1-1 0 15,1 2-1-15,-2-3 3 0,-2 0-5 0,-3 0-4 16,0 0-2-16,-1-1-11 0,0-2-4 15,-3 2-5-15,-4 3-4 0,1 3-5 16,-2 1-6-16,-1 4-14 0,0 3-13 0,-2 1-7 16,3 0-7-16,0 8 12 0,-5 3 9 0,3 2 9 15,-1 6 9-15,1-1 0 0,1 3 6 0,2 2 3 16,1-1 4-16,-2 1 4 0,7 0 0 0,-2-2-4 16,3-1 0-16,0 1-5 0,1-4-2 0,7-1 6 15,0-2 1-15,3-1 11 0,4-1 11 16,-2-3 5-16,5-2 12 0,2-2-1 0,-1-3 2 15,2-2 0-15,0 0-4 0,1 0 0 0,2-5-8 16,-1-1 2-16,-2 0 0 0,0-1 1 0,-1-1 4 16,-1-1-1-16,-1-4 0 0,-2 0-6 0,3-2-1 15,-2 0-5-15,-2-4-1 0,-1 2 1 16,-1 0-1-16,-4 2 3 0,-4 1 3 0,0 3 3 16,-2 4 4-16,-3 3 7 0,0 2 7 0,0 2-2 15,0 0-8-15,-3 0-15 0,-2 1-19 0,2 3-6 16,-4 4 2-16,3 2 3 0,-3 3 15 0,1 1 0 15,0 1 3-15,2 1 3 0,0 1-4 16,3-2 3-16,0-2-6 0,1 0 0 16,1 0-3-16,-1-3-5 0,4 2-3 0,1-5-12 15,-1 0-18-15,5-1-22 0,-1-4-21 0,2 0-33 16,2-2-91-16,1 0-247 0,-2-4-152 0,-4 2-796 16</inkml:trace>
  <inkml:trace contextRef="#ctx0" brushRef="#br0" timeOffset="7192.87">9517 3146 2576 0,'0'0'326'0,"0"0"-286"0,0 0 27 0,0 0 17 16,0 0-21-16,0 0-39 0,0 0-24 0,0 0-26 16,0 0-33-16,0 0-12 0,0 0-41 0,0 0-76 15,0 0-127-15,0 0-282 0,-3 34-757 0</inkml:trace>
  <inkml:trace contextRef="#ctx0" brushRef="#br0" timeOffset="8267.06">9597 3506 2771 0,'0'0'74'0,"0"0"12"0,0 0 25 0,0 0-37 16,0 0-31-16,0 0-13 0,0 0-9 15,0 0-9-15,0 0-6 0,73-129 2 0,-60 121-12 16,-3 2 1-16,-1 3-6 0,0 2-7 0,-2 1-4 16,1 1-4-16,0 3-2 0,-1 5-6 0,0-1 6 15,1 3-4-15,1 3 7 0,-4-1 8 0,2 0-4 16,-2 1 4-16,0 0 0 0,-3 0 7 0,1-1-1 16,1-4 7-16,-3 1-1 0,2-2 1 15,-1-2 4-15,1-3 0 0,-2-1 4 0,0 0 2 16,0-2 19-16,-1 0 12 0,0 0 14 0,1-2 11 15,2-1-8-15,0-1-10 0,-1 0-15 16,1-2-11-16,2-2-14 0,1-1 0 0,1-1-2 16,2-2-7-16,-1 2 5 0,1-1-4 15,2-2-1-15,-1 1-2 0,3-3-1 0,-2 1-7 16,4 1-8-16,-1 2 2 0,-2 1-12 0,0 3 0 16,0 2-5-16,-4 3-9 0,1 2-2 0,-1 0-2 15,-5 0-1-15,0 3-3 0,1 2 6 0,-3 1-2 16,-1 1 7-16,3 1 7 0,0 1 9 0,-1 0 8 15,-1 1 9-15,1 1 13 0,-1-1-9 16,5 0 2-16,-2 3-5 0,6-1-16 0,1-2 9 16,2 1 1-16,3-2 3 0,1-3 8 0,-1 0 1 15,4-2 1-15,0-2 4 0,1-1 4 16,1-1-1-16,2 0 1 0,-2-1-2 0,-1-3 8 16,-1 0-3-16,0-2 7 0,1 1 7 0,-5-3-5 15,-2-1 17-15,-1 0 2 0,1-1-3 0,-2-3-3 16,0-3-9-16,0 1-9 0,-2-1-1 15,-1-1 1-15,0-3-5 0,-7 4 6 0,-2 0-2 16,0 1 2-16,-9 2-6 0,-2 3-11 0,-1 2-16 16,-6 3-8-16,1 2 3 0,0 3-2 15,-2 0 4-15,0 2-6 0,4 6-4 0,-2 4 0 16,1 0 4-16,2 3 10 0,2 1 4 0,1 2 7 16,2-1 5-16,0 0 0 0,6-1 4 0,-2-1 5 15,4-1-1-15,1-3-2 0,0 0 4 0,0-3-5 16,5-2 3-16,-2 0 8 0,5-4 4 0,-4 0 9 15,5-1 11-15,-1-1 9 0,3 0 0 0,1-2 4 16,-1-4-5-16,3-1-8 0,0-1-1 16,-1-2-6-16,3-2-8 0,-3-1-8 0,0-2-1 15,3-2-7-15,-3-1 2 0,3-5-1 0,0-1-7 16,2-4 0-16,1-2-4 0,0-3-5 16,0 0-6-16,-1-1-2 0,-2 6-5 0,-5 2 5 15,-2 7 8-15,-2 6 5 0,-5 3 4 0,0 4-2 16,-2 2-3-16,0 4-10 0,-3 0-7 15,-3 1-11-15,2 4-12 0,-5 3 7 0,-3 6 6 16,-1 2 16-16,-1 6 10 0,-1 2 2 0,0 2 2 16,2 3 0-16,-1 1 9 0,1 1-2 0,4-2 2 15,3 0-1-15,0-4-3 0,5 0-3 16,1-4 0-16,0-2-1 0,3-3-4 0,5 0 3 16,1-5-4-16,2-1 1 0,0-3 4 0,0-3 3 15,4-1 6-15,-2-2 3 0,2-1 4 0,0 0-4 16,-1-4-1-16,2 0 1 0,-2-3-4 0,1-2 1 15,-3 0 1-15,5 0-1 0,-4-1-3 0,1-3 1 16,2-3-6-16,-2-2-2 0,2 0 1 16,-2-5-4-16,1 2 1 0,-4 2 0 0,-5 2 2 15,0 3 2-15,-5 4 7 0,-1 3 1 0,-1 2-1 16,-6 3-1-16,2 2-7 0,-4 0-5 0,-1 3-5 16,0 4-1-16,-3 1 0 0,-1 5 4 15,1-1 7-15,-4 5-1 0,3 0 4 0,-3 2-1 16,3 0 0-16,0 0-3 0,1 1-1 0,1-3-9 15,4 0-16-15,6 2-17 0,2-3-19 16,0 0-24-16,10 0-24 0,7-1-25 0,5 0-41 16,6-3-72-16,5-5-144 0,-3 0-119 0,-11-4-819 15</inkml:trace>
  <inkml:trace contextRef="#ctx0" brushRef="#br0" timeOffset="9450.25">11053 3373 1880 0,'0'0'-41'0,"0"0"68"0,0 0 145 15,0 0 21-15,0 0-100 0,0 0-71 0,0 0-13 16,0 0 1-16,0 0 12 0,0 0 13 16,0 0-5-16,0 0-3 0,0 0-9 0,15 143-5 15,-15-107 0-15,-5 2-1 0,-3 1 11 0,-1 0-4 16,-1-2-1-16,-3 0-5 0,-2-5-11 0,2-1 6 15,-4-2-1-15,3-3 4 0,-3-1 1 0,4-6 3 16,1 0-1-16,2-7-2 0,1-2 2 0,3-4 0 16,4-4 18-16,2-2 19 0,0 0 19 0,0-1 10 15,0-5-10-15,0-3-19 0,0-4-26 16,0-7-11-16,1-2-9 0,4-3-1 0,-3-5 0 16,6-2-3-16,-2-6-2 0,3-2 0 0,2-4-1 15,5-4-6-15,-3 1 2 0,6 3-3 16,-1 1 1-16,-3 6 3 0,4 7 1 15,-4 6 2-15,0 5-4 0,-4 7-1 0,5 4-10 16,-6 3-7-16,-1 4-5 0,2 1-3 0,-4 2 0 16,3 5-1-16,0 3 3 0,0 1-1 0,-1 2 4 15,0 1 2-15,-2 2 3 0,-3-2 3 0,-3 1 5 16,-1 1 7-16,0 0 2 0,-1-3 6 0,-9 1 2 16,5-2 4-16,-4-2 6 0,-2 0 1 15,0-3 2-15,-3-1-3 0,2-1 0 0,1-3-1 16,0 0 3-16,0-2 2 0,3 0-4 0,1 0-1 15,4 0-6-15,2 0-3 0,1-1-7 0,0-1-7 16,0-1-12-16,0 1-16 0,1-1 1 16,5-2-3-16,0 0 5 0,5-1 11 0,5 0 0 0,3-2 2 15,0 1 4-15,2 0 2 0,1 1 1 16,0 0 8-16,0-1 2 0,3 0 7 0,-2 0 2 16,-1-1-1-16,1 0 1 0,1-2-1 0,-4 1 8 15,0-1 4-15,-4 1 14 0,0-2 14 0,-2 2 9 16,-4 0 12-16,-1-3 0 0,-1 3-5 15,-5 0-10-15,-1 0-3 0,-2-1-7 16,0 2 0-16,-6 1-5 0,-3 0-16 0,-3 2-15 16,-4-1-14-16,3 4-3 0,-5 1-7 0,4 2 4 15,-4-1 2-15,1 4-5 0,3 3 6 0,-1 2-2 16,2 3 2-16,3 1 0 0,0 2 3 0,3 1-1 16,2 0-1-16,3 1 2 0,1 1-3 15,1 1 3-15,2-2 0 0,4 1-3 0,2-1 0 16,3-2 1-16,3-2-1 0,0-2-2 0,-1-1 3 15,4-2-1-15,0-1 4 0,0-3 8 0,2-3 6 16,0-2 2-16,1 1 6 0,2-3 7 0,-2-2-6 16,1-2 3-16,-2-3 0 0,0 1-1 15,0-3 1-15,0 0 2 0,-5-1-3 0,3 1-4 0,-4-1 3 16,-3 1-5-16,0 2-3 0,0 2-3 16,-4 2-1-16,-2 3-1 0,-2-1 0 0,2 3-2 15,-4 1-13-15,0 0-14 0,0 0-15 16,0 5-9-16,0 1 9 0,0 1 15 0,1 2 14 15,-1 1 6-15,0 4 9 0,0-3-3 0,0 2 3 16,0 0 2-16,0-1-4 0,0-3 2 0,0 2 0 16,0-2 2-16,0-2-1 0,3-1 3 15,0-2 2-15,1-2 5 0,-1-2 13 0,-2 0 10 16,2 0 17-16,2 0 6 0,-1-4 7 0,4 0-8 16,1-2-15-16,0-1-4 0,2-4-19 0,1 2 3 15,-2-2-3-15,3-1-3 0,2 1-1 16,-2-4-2-16,4 1-5 0,-3-1-10 0,5 0 9 15,-2 0-6-15,-3 3 0 0,-3 3 3 0,0 3-6 16,-2 3-3-16,-3 2-5 0,-2 1-6 0,-3 0-9 16,4 4 2-16,-3 2 2 0,-1 2 6 15,-1 0 3-15,0 3 1 0,0 0 1 0,0 3-12 16,0-1-2-16,1-1-28 0,1 0-28 0,4 0-31 16,0 0-49-16,2-1-36 0,6-4-65 15,0 0-100-15,5-1-97 0,0-3 54 0,-5-2 66 16,-3 0-186-16</inkml:trace>
  <inkml:trace contextRef="#ctx0" brushRef="#br0" timeOffset="10067.25">12330 3363 597 0,'0'0'310'0,"0"0"26"0,0 0-1 0,0 0-74 16,0 0-63-16,0 0-43 0,0 0-51 0,0 0-46 15,0 0-36-15,0 0-18 0,0 0-2 0,0 0 3 16,0 0 2-16,-130-30 3 0,113 45 13 15,-1 1 13-15,4 2 19 0,-3 0 9 0,6 1-3 16,0 0-9-16,2-3-14 0,2-1-13 0,5-1-16 16,2-2-6-16,0-1-7 0,1-3-2 0,5-2 3 15,-3-4 5-15,7-1 7 0,0-1 12 16,1 0 13-16,4-3-2 0,-1-4 0 0,6-3-6 16,0-1-8-16,-1-1 1 0,0-1 0 0,-4-1-2 15,4-4-2-15,-6 2-1 0,5-3-8 0,0-4-1 16,-2-1-1-16,1-5-6 0,2-2-4 0,2-3-3 15,-1-4-4-15,0 1-4 0,1-1 1 16,-4 4 1-16,-2 3 0 0,0 6 7 16,-7 3 5-16,-2 6 6 0,-4 4 13 0,-2 6 9 15,0 3-9-15,0 3-9 0,-4 0-21 0,-3 3-18 16,-4 7 6-16,0 1 5 0,-7 6 12 0,4 3 10 16,-4 3 7-16,4 3 5 0,-2 4 2 0,4 0 5 15,0 3-1-15,3 1-5 0,1-1-4 0,5-2-5 16,0-4-4-16,3 1 1 0,0-4-1 15,3-1-4-15,1-3 1 0,5-3-2 0,0-4-4 16,-1-1-3-16,1-1-2 0,1-6-4 0,1 0 1 16,-1-3 8-16,1 0-1 0,3-2 6 0,1 0 1 15,0-4 0-15,1-3 2 0,-1 0 3 16,1-1 3-16,0-3-2 0,3 0 1 0,-3-5 0 16,0 0-11-16,0-2 0 0,0-2-4 0,-2-1-3 15,0-1 5-15,-4-1 5 0,-1 4 0 0,-6 1 9 16,-1 4 4-16,-2 0 0 0,-5 4-3 0,-4 2-13 15,-1 4-1-15,-2 2-9 0,0 2 5 16,-5 3 8-16,3 6 1 0,-5 4 9 16,1 2 5-16,-3 3 6 0,0 3 6 0,2 1 3 15,0 0-3-15,4 0-4 0,3-2-6 0,3 0-8 16,2 0-7-16,3-4-6 0,0-1-10 0,4-1-20 16,0 0-25-16,8-3-40 0,0-2-59 0,1-1-88 15,4-4-215-15,-3-1-127 0,-2-2-734 0</inkml:trace>
  <inkml:trace contextRef="#ctx0" brushRef="#br0" timeOffset="11435.63">12731 3628 462 0,'0'0'38'0,"0"0"-33"16,0 0 36-16,0 0 18 0,0 0-17 0,0 0-10 15,0 0-6-15,0 0-7 0,0 0-7 16,0 0-3-16,0 0 6 0,0 0 15 0,0 0 31 16,0 0 27-16,-48 9 26 0,48-9 0 0,0-2-12 15,0-1-16-15,0 1-10 0,0-3 7 0,1 1 10 16,3-2 11-16,-1-2 0 0,-2 0-4 0,0-1-12 15,3 0-13-15,0-3-12 0,-1 0-12 0,4 1-2 16,-3-1 0-16,4-2-1 0,3-3-3 16,-1 3-3-16,4-2-7 0,1-2-2 0,0 0 1 15,2 1-3-15,0 0-1 0,-3 2-4 0,2 2 2 16,-4 4-8-16,-2 0 1 0,0 5-6 0,-2 1-6 16,-4 1-5-16,3 2-6 0,-3 0-5 15,3 0-11-15,-4 5 1 0,3 2-5 0,-2 3 4 16,1 2 4-16,0 2 1 0,-1 4 4 0,-1 0 2 15,0 0 6-15,-3 2-4 0,2 1 4 16,2-3-3-16,-4 1-7 0,1-3 7 0,1 0-2 16,-1-3 2-16,-1-2 3 0,3-3 0 0,0-2-2 15,-1-2 1-15,1-2 0 0,-3-2 1 16,4 0 11-16,-1 0 13 0,0 0 17 0,0-4 12 0,3 0 3 16,0-3-7-16,0-2-18 0,4-1-4 15,-1-3-10-15,1 0 1 0,2-1 3 0,0-1-9 16,2-1-5-16,-1-1-4 0,0 1-2 0,2 0-3 15,-2 1 4-15,-2 4-1 0,1 3-2 0,-4 2 1 16,1 3-7-16,-3 1-3 0,-2 2-16 0,-3 0-4 16,2 0-13-16,-1 2 1 0,0 3 13 15,-1 2 2-15,1 2 11 0,1 1 7 0,1 4 4 16,-1 0 4-16,0 0 4 0,1 0 1 0,0 1-4 16,2 0 1-16,-2-3 1 0,5-1-3 15,-2-3-1-15,0 0 5 0,3-2-2 0,-2 0 6 16,4-4 11-16,1-1 2 0,1-1 10 0,-1 0 4 15,4-2-3-15,-1-4 1 0,-1-1-3 16,2-2-5-16,-3-1 1 0,2-4 3 0,-1 1-2 16,-2-2 2-16,2 0-6 0,-3-2 1 0,4 0-7 15,-3-3 0-15,0-1 3 0,2-3-12 0,-1-2 2 16,0-1-5-16,-1-3-4 0,1-2 0 16,-4-1 0-16,1 0-6 0,-1 3-1 0,-3 3 8 15,-4 4-4-15,0 7 9 0,-3 4 2 0,0 4 1 16,0 4 4-16,-1 2-6 0,-2 2-12 0,2 0-19 15,-2 0-13-15,-2 4-7 0,-2 3 3 0,0 4 12 16,-3 3 11-16,0 5 6 0,0 0 4 0,1 4 5 16,1 2-2-16,4 3 3 0,0 2 1 15,2-1-2-15,2 0 0 0,0-2 1 0,6 0-1 16,0-2-4-16,2-3-1 0,3 0-8 16,2-2-4-16,0-4-1 0,1-3-3 0,1-2-1 0,2-1 2 15,-3-3 6-15,3-3 3 0,-1-2 8 16,3-2 6-16,-3 0 4 0,0 0 8 0,2-7 4 15,-4 1 6-15,5-2 1 0,-4-1 4 0,2-1-4 16,-1-3-2-16,-1 0-1 0,1-3-4 16,1-1-1-16,-2-3-4 0,-2-1 2 0,0 0-5 15,0-2 4-15,-6 1 0 0,-1 1-1 0,-3 3 6 16,-3 1 5-16,0 6 7 0,-2 2 2 0,-5 2-10 16,0 4-13-16,-3 3-14 0,-1 0-5 15,-3 3-1-15,2 5 2 0,-1 4 4 0,-3 1 2 16,2 6 4-16,-2 1 4 0,2-1 2 0,2 4 3 15,1 0 1-15,3-1-2 0,0 2-1 0,4-2-4 16,1-1-3-16,3 0-2 0,0-3-3 0,2-2 2 16,6 0-7-16,-1-3-2 0,2 0-5 0,0-3-11 15,4-3-3-15,-1-2-2 0,3-1-7 16,-2-2-5-16,2-2-11 0,0 0-26 0,-2-1-34 16,2-5-62-16,-3-1-121 0,3-2-171 0,-6 2-118 15,-3 1-359-15</inkml:trace>
  <inkml:trace contextRef="#ctx0" brushRef="#br0" timeOffset="11674.65">13352 3153 2211 0,'0'0'-132'0,"0"0"59"0,0 0 268 0,0 0 36 16,0 0-90-16,0 0-37 0,150 4-29 0,-115-4-22 16,3 0-10-16,0 0 1 0,-3 0-9 0,4-1-9 15,-6 0-11-15,1 1-11 0,0-3-3 0,-4 2-20 16,-3 1-40-16,0-1-80 0,0 1-143 16,-11 0-319-16,-1 0-900 0</inkml:trace>
  <inkml:trace contextRef="#ctx0" brushRef="#br0" timeOffset="13847.55">14589 3400 1514 0,'0'0'75'15,"0"0"43"-15,0 0 16 0,0 0-10 0,0 0-34 16,0 0-22-16,0 0 18 0,0 0 17 16,0 0 3-16,0 0-29 0,0 0-27 0,149-12-14 15,-108 9-20-15,1-1-7 0,1 0-11 0,-2 0-9 16,1 1-15-16,-3 1-28 0,-2 1-55 0,-3 0-99 15,-2 1-196-15,-9 0-177 0,-13 0-630 0</inkml:trace>
  <inkml:trace contextRef="#ctx0" brushRef="#br0" timeOffset="14042.58">14706 3531 2545 0,'0'0'-79'15,"0"0"22"-15,0 0 61 0,0 0 90 0,0 0-8 16,0 0-29-16,0 0-6 0,0 0-9 16,0 0-8-16,120-9-15 0,-91 4-10 0,1 0-11 15,1-2-10-15,-2 2-22 0,-4-1-46 0,2 1-56 16,-5 3-106-16,-2-3-208 0,-7 3-131 16,-3-1-687-16</inkml:trace>
  <inkml:trace contextRef="#ctx0" brushRef="#br0" timeOffset="14248.62">15119 3239 2391 0,'0'0'-60'0,"0"0"39"16,0 0 66-16,0 0 56 0,0 0-9 0,0 0-6 16,0 0 7-16,0 0-10 0,0 0-11 0,0 0-6 15,0 0-11-15,128 89-15 0,-119-70-12 16,-3 1-14-16,-4 2-11 0,-2 2 1 15,-7 2-8-15,-6 2-10 0,-5 1-15 0,-5 2-21 0,-6-1-30 16,-1 1-33-16,-1-2-59 0,2 0-125 0,8-8-293 16,9-7-879-16</inkml:trace>
  <inkml:trace contextRef="#ctx0" brushRef="#br0" timeOffset="16483.59">15823 3459 1698 0,'0'0'-115'16,"0"0"77"-16,0 0 84 0,0 0 52 15,0 0-27-15,0 0-21 0,0 0 8 0,0 0 17 0,0 0-10 16,0 0-26-16,0 0-11 0,131-109-4 16,-109 87 4-16,-1 3 11 0,-1 1 7 0,-4-2 3 15,-3 4 4-15,-1 0-5 0,-2 1-2 0,-2 4-7 16,-4 3-5-16,1 3-3 0,-2 3-1 0,-3 0-1 15,0 2-5-15,0 0-3 0,0 0-18 16,0 0-13-16,0 3-18 0,0 1-12 0,-1 4 12 16,-2 4 11-16,-1 4 16 0,1 1 6 15,3 0-2-15,0-1-6 0,0 3 1 0,0-3 1 16,0 1-3-16,2 1 0 0,3 0-1 0,-1-2-1 16,2-2-3-16,0 0 1 0,2-2-5 0,3-2-1 15,1 0 3-15,3-3 1 0,0-3 10 0,3 0-2 16,-1-3 1-16,5-1-1 0,-3-1-2 15,0-5 6-15,1-2 3 0,0-4 0 0,0 2 1 16,-1-2 2-16,-1-1 0 0,2-2 8 0,-2 0 2 16,-4 0 1-16,0-2 3 0,0 2-5 0,-4-1 2 15,-1 1 1-15,-4-2-1 0,1 4 2 16,-5 0 2-16,0 1 1 0,-1 2 3 0,0 1 6 16,0 4-1-16,-2 3-7 0,-5 1-16 0,0 1-22 15,0 0-16-15,-2 4-11 0,-2 6 6 0,-3 0 6 16,0 4 6-16,2 1 6 0,-2 1-4 0,2 0-2 15,3-1-2-15,2 1-3 0,0 0 2 0,5-1 4 16,-2-1 3-16,3 0-2 16,1 0-1-16,0-1-4 0,4-2-3 0,1 0-5 15,4 0 0-15,4-1 2 0,5-2 4 0,5-2 5 16,3-4 0-16,4 0 8 0,2-2 4 0,6-2 8 16,-1-2 3-16,4-4 0 0,-1-1-3 0,3-1-2 15,-3-3 3-15,-1 1-4 0,-3-2 4 16,-1-1 1-16,-4 0 2 0,-4 0 3 0,-3 0 3 0,-9 1 13 15,-1 1 11-15,-8 2 18 0,-2-3 6 16,-4 0 0-16,0 1-11 0,-6-1-17 0,-7 1-15 16,-2 2-15-16,-4 3 0 0,-1 3-5 0,-1 4 3 15,0 1 4-15,-1 3-10 0,3 7 3 16,-2 2-4-16,4 3-4 0,2 3-6 0,4 3-5 0,2 1-4 16,2 5-6-16,6 1 6 0,1 2-6 15,4 4 3-15,6 3 6 0,1 1 5 0,3 3 8 16,1 2 3-16,0-2 2 0,2-1-2 15,-2 0 1-15,2-5 1 0,-2 0 5 0,1-4 0 16,-3-1 2-16,1-4 3 0,-3-3-7 0,0-1 10 16,-5-6 1-16,0-2 2 0,-4-4 13 15,-2-3 11-15,0-2 28 0,0-2 10 0,-7-3 1 16,-1 0-12-16,-7 0-21 0,0-4-10 0,-3-4-2 16,-3-2-6-16,-1-1-4 0,-1 0 3 0,2-3-4 15,1 1 8-15,2-1 2 0,4 0-4 0,3 2-4 16,2-1-14-16,6-1-14 0,1 1-7 0,2-5-1 15,5 1-4-15,6-1 4 0,7-3-3 16,2 0-3-16,5-2 3 0,3-1-2 0,3 0 0 16,3-3-7-16,0 3 4 0,-3-4 2 0,5 3 7 15,-5-1 12-15,2 0 0 0,-5 2 4 0,-2 3 4 16,1 2 2-16,-5 5 7 0,-3 3 11 16,-5 2 6-16,-4 4 9 0,-1 1 9 0,-4 2 1 15,-2 2 12-15,-3 0-2 0,0 0 4 0,0 0-15 16,0 0-18-16,-1 3-9 0,-2 2-16 15,0 3 2-15,2 1 0 0,-2 3-1 0,-1-1-3 16,2 3 1-16,0-1-4 0,2 0-4 0,0-1 0 16,0-1-6-16,2 1-3 0,6-3-7 15,-3-1-6-15,1-2-7 0,3 0 0 0,1-4 10 16,0 0 3-16,1-2 11 0,0 0 7 0,0-2 6 16,2-3 3-16,2-5 0 0,-3 0-2 0,5-2-7 15,-4 1 4-15,2-2-7 0,0-2 3 0,-3 0-2 16,3 1 2-16,-3 2 0 0,-3-2 5 0,-3 2 4 15,1 2-5-15,-2 2 5 0,0 2 0 0,-4 2 3 16,-1 4 3-16,0 0-5 0,0 0-15 16,0 0-20-16,0 3-2 0,-2 1 2 0,-4 5 14 15,3 1 17-15,-2 2-1 0,0 2 1 0,4-1 0 16,-1 2-2-16,-2 0 1 0,4 0 1 0,0-1-4 16,0-1-3-16,7-2 3 0,-2 0-1 15,2-3-1-15,2 0 0 0,1-2 7 0,1-2 2 16,3-2 11-16,-1-1 11 0,1-1-3 15,4 0 8-15,2-7-3 0,1 0 1 0,0 0 1 16,7-4-4-16,-3 0-2 0,3-3-2 0,0-1 2 16,-2-1 1-16,0-3-1 0,0 1-6 0,-1 0-3 15,-3-3-5-15,-2-3 0 0,0-1 5 16,0-1-6-16,-5-4 3 0,-1-1-4 0,-4 0-2 16,-7 1 0-16,-2 1 2 0,-1 5 1 0,-2 3-1 15,-9 6 1-15,-2 5-11 0,-3 2-2 0,1 4 0 16,-1 3-1-16,-3 1 2 0,5 5-3 0,-3 3-3 15,4 5-7-15,-4 2 1 0,6 3-3 0,0 3-3 16,5 1-1-16,2 0-5 0,3 5-3 0,1-3 6 16,2 2 4-16,7-2 3 0,3-1 4 15,3-1-3-15,1-3-3 0,2-2 3 0,3-1 3 16,0-3 2-16,3-1 4 0,1-2 5 0,4-2-1 16,1-2 2-16,3-3 5 0,0-3-1 15,6 0 1-15,-2 0 0 0,3-7 0 0,-6 2-2 16,7-2 3-16,-9-3 3 0,1 2-2 0,-5-3 5 15,0 1 1-15,-7-3 1 0,-1 0 3 16,-8-1 6-16,1-2 5 0,-7 3 9 0,-6-1 9 16,0-1-3-16,-4 3-5 0,-11 1-12 0,1 1-14 15,-7 2-12-15,-5 3-2 0,2 2 1 0,-4 1-1 16,-1 2 7-16,4 3-3 0,-2 3-2 16,3 3-1-16,-1 2-2 0,5 1-2 0,3 0 0 15,1 2-1-15,5 0-5 0,3 0-3 0,5-2-6 16,2-1-4-16,1 1-1 0,1 1 6 0,6-4 4 15,0-1 4-15,8-1 7 0,-1-1 3 0,4-3 4 16,1-2 5-16,0-1 0 0,3 0 0 0,-2 0 4 16,-1-3 5-16,-2-1 2 0,1-2 5 15,-1 0-4-15,-4 3-1 0,-1-1 1 0,-2 2 0 16,0 1-3-16,-1 1-3 0,-1 0-5 0,-1 0-7 16,-2 0 1-16,3 0-6 0,-5 3-2 15,4 1-2-15,-4 0-5 0,4 2-3 0,-4 0-12 16,5 1-10-16,-5 0-26 0,3 0-25 0,-2 0-36 15,5 1-34-15,2 1-31 0,1 0-102 0,1-3-182 16,-2-2-671-16</inkml:trace>
  <inkml:trace contextRef="#ctx0" brushRef="#br0" timeOffset="17451.59">18964 3260 2281 0,'0'0'-7'0,"0"0"44"0,0 0 78 16,0 0 1-16,0 0-55 0,0 0-14 0,0 0-1 16,133-109-2-16,-105 91-3 0,-4-2-5 0,4 1-5 15,-5-2-3-15,1-3-6 0,-3 1-7 16,-1-4 0-16,-5 1-4 0,2-3-3 0,-5 2 0 15,-1-2-2-15,-4 2 0 0,-4 0-6 0,-3 3 3 16,0 2-6-16,-1 4-8 0,-7 3-3 16,-1 4-6-16,-4 3-6 0,1 3 0 0,-5 4-4 15,2 1-8-15,-4 6 6 0,-1 4-4 0,1 4 7 16,-1 3 8-16,2 5-1 0,6 2 8 0,1 3-5 16,1-2 3-16,6 4 2 0,-1-2-1 15,4 2 5-15,1-1-6 0,2 1-3 0,6-4-2 16,3 0-2-16,4-3-3 0,1-2 1 0,3-3-4 15,2-1-1-15,1-2 10 0,4-5 3 0,-4-2 12 16,4-2 3-16,-3-4 2 0,-1-1 1 0,-1 0-2 16,1-5 4-16,-1-2 0 0,-1-2 3 0,0-2 3 15,-1 0-1-15,-1-1 6 0,-3-4 2 16,0 1 1-16,-2-2 1 0,-3-2-1 0,0-1-5 16,-3 0 1-16,2-1-1 0,-5 1 2 0,-3 4 8 15,0 1 0-15,-1 3 6 0,0 4 1 0,0 4 2 16,-1 1-6-16,0 3-14 0,-2 0-16 15,-4 4-17-15,-3 4 0 0,1 5 3 16,-1 3 11-16,-2 3 1 0,3 3 2 0,-1 0 3 16,1 0-1-16,5 2 3 0,1-2 1 0,0-1 1 15,3 1-1-15,0-4 0 0,0-1-3 0,6 2-6 16,1-5 0-16,1-1-2 0,1-2 1 0,3-4 3 16,1 0 6-16,-1-6 6 0,3-1 7 0,1-1 7 15,1-2-2-15,-2-5 0 0,4-1-1 16,-1-2 0-16,-4 0-1 0,4-3 0 0,-4 1-5 15,4-3-7-15,-5 0 3 0,1-2-5 0,0-1 0 16,-2-2-2-16,4-2-4 0,-4-2-2 0,-1 1 0 16,-1 2 7-16,-1 4 1 0,-4 3 6 15,0 5 4-15,-4 4 0 0,-1 1 4 0,0 4-2 16,0 1-9-16,0 0-15 0,-3 5-4 0,-4 4-4 16,-1 4 4-16,-2 2 10 0,-2 4 2 0,2 1 0 15,-1 1-1-15,1-1 4 0,2 1-4 0,5 0 3 16,0-3-1-16,3 1-6 0,0-2 5 15,0-2-2-15,2-1-3 0,2-3 0 0,4 0-1 16,1-4-4-16,1 0 7 0,0-3 5 16,1-2 6-16,1-2 9 0,4 0 2 0,-1-3 3 15,1-3-6-15,3-1-2 0,-4-1-2 0,4-1-10 16,-1-2 6-16,-4-2-1 0,5 0-2 0,-3-3 1 16,-1-1-3-16,3-2-6 0,0-1 1 0,-4-5-2 15,3 1-7-15,-5 0 6 0,0 2 0 16,-2 5 10-16,-4 1 5 0,-3 5 8 0,-2 5 9 15,-1 3 1-15,0 2 11 0,0 1-3 0,-1 0-12 16,-4 4-14-16,-2 2-8 0,-1 4-5 0,-2 1 6 16,0 4 6-16,0 2-3 0,-1 3 4 0,2 1-1 15,-1-1 4-15,-1 1-1 0,8-3-3 0,-3 1-4 16,5-2-15-16,1 0 3 0,0-3-11 16,1 0-12-16,5-2-9 0,-1-3-32 0,5-2-36 15,0-3-58-15,-1-3-116 0,2-1-289 16,-5 0-859-16</inkml:trace>
  <inkml:trace contextRef="#ctx0" brushRef="#br0" timeOffset="17612.89">20234 2688 2386 0,'0'0'696'0,"0"0"-702"0,0 0 34 0,0 0 13 16,0 0-22-16,0 0-29 0,0 0-27 15,0 0-24-15,0 0-33 0,0 0-54 0,0 0-75 16,0 0-152-16,0 0-241 0,0 0-838 0</inkml:trace>
  <inkml:trace contextRef="#ctx0" brushRef="#br0" timeOffset="17892.75">20762 2727 2326 0,'0'0'-98'15,"0"0"82"-15,0 0 111 0,0 0 6 0,0 0-44 16,10 128-23-16,-9-100-8 0,1 1-17 0,-1 1-8 15,-1-1-7-15,0-1-12 0,-4 0-1 16,-2 0-10-16,-2-4-25 0,-1-3-29 0,0-1-37 16,-1-5-49-16,1-4-68 0,0-1-101 0,2-2-76 15,1-5 20-15,1-1-260 0</inkml:trace>
  <inkml:trace contextRef="#ctx0" brushRef="#br0" timeOffset="18323.3">20768 2916 220 0,'0'0'470'0,"0"0"-130"0,0 0 45 15,64-150-23-15,-49 116-82 0,1 4-71 0,1 5-35 16,-2 3-39-16,-2 5-18 0,2 5-24 0,-4 1-24 16,0 5-18-16,0 3-20 0,-2 2-13 15,1 1-11-15,0 0 1 0,-1 5-6 0,1 6 3 16,0 2 6-16,-2 2-4 0,-4 3 1 0,2-1-4 16,-4 1-1-16,-2 0-10 0,0-1 3 0,-4 1-1 15,-2-2-5-15,-2 0 7 0,-2-4-2 0,-2 1 2 16,1-3 1-16,-4-2 2 0,1-1-3 0,-3-2 2 15,4 1 0-15,0-4-1 0,4-1-2 16,2 0-8-16,4-1-10 0,2 0-26 0,1 0-17 16,0 0-25-16,3 0 4 0,4 1 21 0,3 1 18 15,4 0 25-15,6 1-8 0,1-1-19 0,1 3-16 16,0-1-5-16,-3 2 5 0,-1 2 10 16,-2 2 12-16,-1 1 4 0,-3 2 7 0,-2 3 9 15,0 1 10-15,-2 1 11 0,-1 2 5 16,-3 0 8-16,2 0 4 0,-4-1 9 0,-1-2 17 15,-1 1 17-15,-1-4 19 0,-7 0 21 0,-1-1 11 16,-3-3 3-16,0 0-3 0,-4-3-20 0,-2-1-11 16,-1 0-15-16,-5-3-9 0,-2 1-1 15,-2-2-7-15,-2 0-4 0,2 0-7 0,0-2-14 16,2 0-6-16,2 1-9 0,-1-1-14 0,4-1-10 16,6-3-28-16,-1 1-42 0,6-1-55 0,5-2-92 15,-1 1-202-15,6 0-211 0,0 1-819 0</inkml:trace>
  <inkml:trace contextRef="#ctx0" brushRef="#br0" timeOffset="19766.71">21561 2950 2705 0,'0'0'123'0,"0"0"-72"0,0 0 28 0,0 0 11 16,0 0-46-16,0 0-14 0,0 0-4 0,0 0-4 15,0 0-14-15,0 0-13 0,0 0-10 16,0 0-13-16,0 0 0 0,0 0 0 0,-106-118 2 16,84 125-2-16,4 4 1 0,1 1-1 0,1 2-2 15,3 2 6-15,2 2-5 0,2-3-3 0,1 3 0 16,4-1-5-16,1-1 0 0,0 0 1 16,3-2 2-16,2 0-8 0,5-3-2 0,2-4-1 15,0 0 5-15,2-2 17 0,4-2 17 0,0-1 12 16,4-2 5-16,-2 0 4 0,4-3 0 0,0-3 3 15,-1-2 5-15,2-3 0 0,-3 1 0 0,-1-2-1 16,0-2 0-16,-1-1-3 0,-4-1 0 16,1 0-4-16,0-3-5 0,-3 3-3 0,0 1-2 15,-2-2-2-15,-4 6-4 0,-1 2 6 0,-3 2-3 16,0 3 1-16,-1 3-5 0,0 1-20 0,-2 0-8 16,-4 3-3-16,-3 5 6 0,0 2 12 15,-1 2 4-15,1 4 3 0,2 0-3 0,-1 1 7 16,3 0 2-16,3-1 2 0,0 0 0 0,2-2 1 15,0 1 1-15,2-2 3 0,3-3 9 16,2 0-2-16,2-2 9 0,1 1 1 0,0-5 6 16,5 0 6-16,-3-3 6 0,3-1 6 0,1 0-11 15,2-1 0-15,-2-4-10 0,2-1-6 0,0-2-1 16,-3-2-1-16,-1 0-2 0,-1-3-3 16,-1-1 2-16,0 0-9 0,-1-3-4 0,2 1-5 15,-1-3-5-15,-1 0-4 0,1 1-6 0,0-1-3 16,-3 2-10-16,-1 3 2 0,-1 2 2 0,-4 5 4 15,-1 4 9-15,-2 2-11 0,0 1-10 0,0 0 0 16,-4 4 3-16,-4 5 10 0,2 1 19 16,0 3-1-16,0 3-4 0,1-1 9 0,-1 0-2 15,2 1 2-15,4 0 5 0,0-1-4 0,0-2-3 16,2-1 0-16,5 0 1 0,-1-4 3 0,0-1 6 16,2-2 7-16,1-1 12 0,3-3-1 15,-1-1 4-15,4 0-3 0,-4-3-11 0,3-3 2 16,-3 0-4-16,1-2-3 0,1 0 0 0,-3 0-2 15,0-1-7-15,1 1 0 0,-2-2 0 16,1 0-3-16,-1 1 0 0,0 1-4 0,0 1-3 16,1 1-7-16,-2 3-2 0,-2 0-3 0,-2 3-9 15,-1 0 7-15,-1 5 1 0,-2 2 6 0,0 3 13 16,0 3 5-16,-2 3 1 0,-3 2 2 16,0 1 1-16,-1 3-5 0,1 2 2 0,-1 1 1 15,3 4-1-15,0 3 7 0,1 0 2 0,2 4-3 16,0 0-4-16,-1 0 5 0,2-2-3 0,3-2 2 15,-2 1 5-15,4-5-2 0,-5 0 0 0,0-3 3 16,-2-3 0-16,1-3-7 0,-4-6 5 16,-1-2 2-16,-1-3 6 0,-4-4 6 0,-6-3-3 0,-4-1-7 15,-4-5-11-15,-3-6-3 0,-4-4-7 16,0-2 0-16,-1-3 1 0,5 1-4 0,1-3 3 16,3 1 2-16,4 2 0 0,5-2-4 0,1 1 1 15,7 1-8-15,4-1-6 0,2 2 1 16,4 1-5-16,6-2 3 0,3 3 2 0,2 1 6 15,5 3 2-15,1 1 3 0,4 4 1 0,5 0-2 16,-2 3 3-16,3-1 0 0,1-1 4 16,0 2 0-16,1-2 2 0,0 1-2 0,0-2-2 15,3-2 3-15,-4 0 0 0,1 0 2 0,-2-3 1 16,-1 0 0-16,-1-2-2 0,-1 0 4 0,-2-2 0 16,2 0-3-16,-3-3 5 0,1 0-3 15,-3 0 1-15,-2-5 1 0,0 3 0 0,-1-2-3 16,-1-1 0-16,-2 3 1 0,-3-3-4 0,0 2 2 15,-6 2-1-15,-1 4 1 0,-4 2 3 0,-3 4 5 16,0 1 1-16,-3 4-9 0,-6 3-1 0,-4 2-8 16,0 0-1-16,-2 4 3 0,-5 6 2 0,-1 1 0 15,2 1-5-15,-1 5 10 0,3 0-7 16,0 1 9-16,0 3 2 0,6 0-5 0,2 1 2 16,2 0-3-16,4-2-2 0,3 2-3 0,0-1 3 15,3-3-4-15,4 2 1 0,3-3 2 0,1-3 0 16,4-2 2-16,3-1 0 0,0-2 0 15,3-3-1-15,1-1 1 0,0-3 0 16,-1-2 1-16,3 0 3 0,-4-1-1 0,0-5 4 16,2-2-3-16,-2-1 3 0,4-2-5 0,-4-1-2 15,-2-4 5-15,2-1-5 0,-1-2 1 0,1-3-1 16,0 0-3-16,0-3-4 0,0 2 2 0,0-1-3 16,-5 4 2-16,1 3 2 0,-5 4 2 0,1 4 3 15,-4 3-1-15,-4 3 2 0,-2 3-8 16,-1 0 1-16,-1 6 5 0,0 2-1 0,0 5 6 15,0 2 1-15,0 2-2 0,0 1-3 0,0 3 2 16,0-2-5-16,2 2 1 0,0 1 3 0,3-2-4 16,-1 2 7-16,4 0-3 0,0-1 0 0,-1 1-2 15,4-1-2-15,-2-2 3 0,1-1-3 16,-1 1 2-16,0-4 4 0,-4-4-4 16,-2 0 1-16,0-2 3 0,-3-3-1 0,0-3 16 0,-4 0 10 15,-2-3 1-15,-5 0 2 0,-3-2-13 0,-2-2-7 16,0-2-6-16,-3-1-6 0,2 0 4 15,-2-1-6-15,4 1 4 0,-1 0-4 0,3 1-9 16,1-1-9-16,4 0-18 0,1 1-27 16,4 0-48-16,3 0-86 0,0 1-182 0,0 1-241 15,3 0-853-15</inkml:trace>
  <inkml:trace contextRef="#ctx0" brushRef="#br0" timeOffset="19942.64">23609 2785 2949 0,'0'0'63'0,"0"0"9"15,0 0 15-15,0 0-20 0,0 0-39 0,0 0-5 16,0 0-18-16,0 0-19 0,0 0-17 16,0 0-28-16,0 0-37 0,0 0-71 0,0 0-118 15,0 0-267-15,-19-5-884 0</inkml:trace>
  <inkml:trace contextRef="#ctx0" brushRef="#br0" timeOffset="20109.59">23521 3088 2583 0,'0'0'116'0,"0"0"10"0,0 0 25 15,0 0-36-15,0 0-60 0,0 0-32 0,0 0-14 16,0 0-5-16,0 0-8 0,0 0-7 15,0 0-17-15,0 0-31 0,0 0-58 0,0 0-119 16,89 12-294-16,-84-10-1035 0</inkml:trace>
  <inkml:trace contextRef="#ctx0" brushRef="#br1" timeOffset="48153.25">2974 3975 1621 0,'0'0'384'16,"0"0"-368"-16,0 0 38 0,0 0 24 0,0 0-7 15,0 0-41-15,0 0-23 0,0 0-3 0,0 0 5 16,0 0-5-16,0 0-3 0,0 0 5 0,-3 5 13 16,7 4 12-16,-1 3 19 0,4 3 1 15,-2 3-5-15,3 4-3 0,-3 0-8 0,0 1-2 16,-2 1-6-16,3 3-4 0,-5-2-6 0,0 0-1 16,5 2-2-16,-5-2-1 0,0 2 0 15,0-1-2-15,-1 1-2 0,0-4 2 16,0 2 0-16,1-4-3 0,-1-3-1 0,0-2-1 0,1-1-5 15,-1-3 2-15,0-2-1 0,0-2-1 16,1-4 1-16,-1 0 3 0,0-3-5 0,0 0 8 16,0-1 9-16,0 0 7 0,0 0 16 0,0-1-3 15,0-2-2-15,0-2-11 0,0-3-14 0,0-5-5 16,-2-5-8-16,0-5 1 0,-6-3 1 0,7-6 1 16,-2 0-2-16,-2-1 2 0,1-2-4 0,-1 2 2 15,2-2 3-15,-3 4-2 0,1 0 4 16,2 1 1-16,-2 2-3 0,3 3 0 0,1 5-1 15,1 3-1-15,0 5-3 0,0 2 4 0,2 1-5 16,1 2-4-16,4-1 3 0,1 3-5 0,-1-2-1 16,5 0 0-16,1 0 3 0,-1 0 1 15,6-1 3-15,-1 2 0 0,0 0-2 0,1 2 1 16,0 0-1-16,-4 3 0 0,4 1-1 0,-3 0 1 16,1 2-2-16,-4 3 1 0,4 1 3 15,-6 1 0-15,-1 1 6 0,-2 2 3 0,0-1 4 16,0 2 2-16,-4 0 1 0,0 1 2 0,1 0-5 15,0-3 3-15,-4 4-4 0,0-3-3 0,0 0 4 16,0-2 3-16,0 1 3 0,0-1 5 16,0 0 3-16,-2-1-3 0,-4 0-4 0,3 1 2 15,-1-1 1-15,-2-2 0 0,2 0 3 0,-2-1-5 16,-2-2-4-16,3 1 0 0,-2 0-2 0,-3-1-4 16,0-1 1-16,-1 2-3 0,0-1-4 0,-5 0 2 15,2 1-1-15,-4-1-2 0,4 0 3 0,-4 2-2 16,5-1-2-16,-4 1-2 0,4-1 0 15,-4 1 2-15,5-1-3 0,-1-1-1 0,-1 1-9 16,3 0-10-16,0-2-11 0,3 2-10 0,3-2-16 16,-2-1-22-16,3 1-34 0,-1-1-70 15,4 0-128-15,0 0-231 0,1 0-89 0,0 0-430 0</inkml:trace>
  <inkml:trace contextRef="#ctx0" brushRef="#br1" timeOffset="48551.42">3581 3781 1972 0,'0'0'44'15,"0"0"65"-15,0 0 43 0,0 0 6 16,0 0-43-16,0 0-40 0,0 0-7 0,0 0-10 16,0 0-18-16,0 0-15 0,0 0-13 0,0 0-9 15,0 0 1-15,0 0 3 0,-55 74 7 0,46-48 0 16,-2 3 5-16,2 2 2 0,0 2-2 15,2 4 4-15,1 1-3 0,2 2 3 0,-1 2-3 16,3 0-1-16,1-1-3 0,2-1-10 0,-1-2-3 16,2-2-14-16,4-5-10 0,3-2-15 15,4-4-17-15,-1-3-25 0,2-1-31 0,3-7-36 16,2-2-46-16,-2-4-38 0,0-3-75 0,1-5-117 16,-2 0-75-16,-6 0-469 0</inkml:trace>
  <inkml:trace contextRef="#ctx0" brushRef="#br1" timeOffset="49101.59">3878 3940 2380 0,'0'0'-43'16,"0"0"58"-16,0 0 53 0,0 0-4 15,0 0-54-15,0 0-22 0,0 0 4 0,0 0 16 16,0 0 12-16,0 0 4 0,0 0-5 0,0 0-7 16,12 140 2-16,-12-114-3 0,0 0 1 0,0-1-3 15,0 0 0-15,-5 2 0 0,3-3 1 0,2 2-3 16,-4-2 2-16,0-2 2 0,2-3-3 0,1-1 7 15,-1-4-8-15,0-2-3 0,2-3-1 16,-3-2-5-16,3-3 4 0,-1-2-3 0,1-2 2 16,0 0-2-16,0 0 6 0,0-1 0 0,0-5-4 15,0-3-1-15,-1-5-9 0,1-5 1 16,0-5 1-16,0-1 6 0,1-4-2 0,0-2 3 16,-1-2-2-16,0-5-5 0,3-2 4 0,-3 0-2 15,-3 2 4-15,3 2 0 0,0 6 1 0,0 1 0 16,3 5-1-16,-2 5 2 0,1 4-3 0,0 4 1 15,0 5-8-15,3 5-7 0,-2 1-6 16,3 1 6-16,0 7 9 0,4 2 6 0,4 5 12 16,0 3-2-16,3 1 1 0,-1 3 4 15,2 5-2-15,-1-1 0 0,-1 3 2 0,-1-1-4 16,-2 2-4-16,-3-3 2 0,1 2-4 0,-1-4 1 16,-1-1-1-16,-2 1-2 0,-2-1-3 0,2-2-7 15,-5-3 0-15,1-1-14 0,1-2-10 0,-2-4-20 16,-1-3-44-16,0-1-60 0,-1-2-91 15,0-4-128-15,0 1-135 0,0-3-688 0</inkml:trace>
  <inkml:trace contextRef="#ctx0" brushRef="#br1" timeOffset="49296.2">3814 4186 2549 0,'0'0'-26'15,"0"0"-36"-15,0 0 47 0,0 0 60 16,0 0 7-16,0 0-15 0,0 0 3 0,0 0 6 16,0 0-5-16,0 0-2 0,0 0-9 0,129 15-12 15,-100-21-11-15,-4 0-25 0,2 1-32 0,-6 0-56 16,-1 1-76-16,0 0-167 0,-9 2-248 16,-1 0-834-16</inkml:trace>
  <inkml:trace contextRef="#ctx0" brushRef="#br1" timeOffset="49649.36">4400 3907 2285 0,'0'0'-52'16,"0"0"59"-16,0 0 66 0,0 0 3 16,0 0-52-16,0 0-10 0,0 0 13 0,0 0 15 15,0 0 10-15,0 0-11 0,21 118-5 0,-19-87-3 16,3 0-6-16,-3 1-4 0,1 2-2 0,1-3-10 15,-3 2-4-15,0-2-1 0,2 2-7 16,-1-1 5-16,3-1-7 0,-3-1-9 0,1-5-17 16,2-2-30-16,-2-1-36 0,3-5-55 0,-2-3-57 15,2-1-82-15,-2-5-114 0,2-4-89 0,-3-1-525 16</inkml:trace>
  <inkml:trace contextRef="#ctx0" brushRef="#br1" timeOffset="49912.68">4624 3965 1487 0,'0'0'321'15,"0"0"-433"-15,0 0 114 0,0 0 145 0,0 0 8 16,0 0-50-16,0 0-25 0,27 137-9 0,-23-109-18 15,5-1-22-15,-2 2-14 0,-3 0-5 0,2-1-4 16,-3 4 2-16,1-2-2 0,0 0 3 16,-2-3-2-16,-1-1-4 0,-1-3-15 0,0-3-24 15,1-2-45-15,-1-5-59 0,0-2-70 0,0-2-129 16,0-5-141-16,0-1-658 0</inkml:trace>
  <inkml:trace contextRef="#ctx0" brushRef="#br1" timeOffset="50434.63">4651 3960 2708 0,'0'0'-35'0,"0"0"38"0,0 0 37 0,0 0 3 16,0 0-34-16,0 0-10 0,0 0 5 0,0 0 4 15,0 0-1-15,0 0 5 0,0 0-3 16,0 0-1-16,126 4 0 0,-108 0-2 0,1 2-2 15,-6 1-3-15,4 0 0 0,-5 1-3 0,-1 0-1 16,-1 1-5-16,-2 2-3 0,-4-1-1 16,1 2 1-16,-5 1 6 0,0-2 2 0,-4 0 6 15,-1 2 2-15,-4 0-1 0,-3 0 2 0,-2 2-3 16,0-2 1-16,2 1-4 0,-4-2 0 16,4-2-1-16,1 0 2 0,2-3 2 0,0-2-4 0,7-2-1 15,0-2-8-15,2-1-10 0,0 0-8 0,0 0-11 16,0 0-9-16,0 0-4 0,3-2 9 15,3 0 9-15,0-2 18 0,5 0 9 16,2-2 4-16,1-1-2 0,-1 2-6 0,4 1 1 16,-4-1-6-16,3 3 2 0,-3 1 2 0,5 0 2 15,-3 1 4-15,3 0 3 0,-1 0-2 0,-3 2-4 16,-1 3 0-16,0 0-5 0,-3 1 3 0,-2 2 4 16,-2 0 5-16,-2 1 10 0,0 3 8 15,-4 0 13-15,0 2 7 0,-7 1 11 0,3 0-1 16,-5 1 1-16,-2 1 0 0,-3 0-2 0,1-2 4 15,-2-1-3-15,-1 2-3 0,1-4-5 0,0 1-4 16,-2-2-6-16,3 0 0 0,0-3-6 0,-1 1-7 16,2-3 2-16,2-1-15 0,-1-1-2 15,-2-3-8-15,4 1-16 0,-1-2-9 0,5 0-16 16,-2-3-20-16,1-1-33 0,3-2-40 0,-2-1-65 16,4-1-102-16,2-3-160 0,-2 2-88 0,2 4-478 15</inkml:trace>
  <inkml:trace contextRef="#ctx0" brushRef="#br1" timeOffset="50769.56">4866 3784 1823 0,'0'0'324'16,"0"0"-388"-16,0 0 63 0,0 0 71 0,0 0 14 16,0 0-16-16,0 0-2 0,0 0 8 15,0 0-5-15,0 0-12 0,124 42 0 0,-96-24-5 16,0 5-6-16,-3-1-12 0,1 1-7 0,-2 2-9 16,-3 1-2-16,0-2 0 0,-3 2-8 0,-6 1 3 15,-4-1-1-15,-2 1 2 0,-4 0 7 0,-2 0 1 16,0 0 5-16,-7 0-4 0,-2 0-5 15,-4 1-6-15,-4-1-7 0,-2-1-11 0,3 0-11 16,-3-4-22-16,2-1-26 0,0-1-27 16,2-4-50-16,1-1-65 0,0-2-114 0,3-4-242 15,9-2-850-15</inkml:trace>
  <inkml:trace contextRef="#ctx0" brushRef="#br1" timeOffset="51449.86">5455 3979 2090 0,'0'0'26'16,"0"0"58"-16,0 0 33 0,0 0 11 0,0 0-47 16,0 0-46-16,0 0-20 0,0 0-10 0,0 0 0 15,0 0 10-15,0 0 11 0,0 0 1 0,0 0-7 16,22 122-10-16,-18-90-4 0,0 1-3 15,-1-3 1-15,0 3-2 0,-2-3-3 16,-1 0 0-16,0 1-1 0,0-3 2 0,2 2-1 0,-5-3 2 16,0-3-4-16,-1-1 0 0,-3-5 3 0,4-2-3 15,-3-4 3-15,4-3 0 0,0-3-2 0,1-2 2 16,-1-4 0-16,2 0 7 0,-2-3-3 16,2-4-2-16,0-4-5 0,-1-4-7 0,1-4 2 15,0-5 7-15,0-3-1 0,0-2 4 0,0-5 4 16,0-4-5-16,0-2 9 0,-3 0-4 15,2-3-1-15,-2 2 1 0,2 0-2 0,-1 0 5 16,2 5 0-16,0 4 4 0,3 2-1 0,4 6-3 16,-1 2 1-16,1 5-2 0,0 2-1 15,4 2-1-15,-1 3 1 0,2 0-3 0,1 4 0 16,0 2-2-16,-2 3-2 0,6 1 1 0,-4 1 2 16,2 6-2-16,1 3-1 0,-2-1 0 0,1 4-7 15,-2-2 1-15,-3 1 4 0,0 1-1 0,1 2 6 16,-2 0-1-16,-3 1 4 0,-2-1-1 0,-3 2 4 15,2-2 6-15,-3 2-1 0,2 1 6 16,-8-3-1-16,1 0-2 0,-3-1 1 0,-1-3-2 16,-3 2-5-16,1-2 1 0,-3-1-3 0,2-1-3 15,1-2 2-15,-2-1-3 0,4-2-3 0,-1 0-6 16,0-2-4-16,1-2-12 0,0 0-14 16,2 0-18-16,-1 0-24 0,0 0-28 15,0-3-51-15,-1-1-77 0,5 1-169 0,-4-1-180 16,6 2-749-16</inkml:trace>
  <inkml:trace contextRef="#ctx0" brushRef="#br1" timeOffset="51768.25">6024 3803 2660 0,'0'0'-85'0,"0"0"66"16,0 0 60-16,0 0 31 0,0 0-30 0,0 0-24 15,0 0-6-15,0 0-8 0,0 0-8 0,0 0-3 16,0 0 5-16,0 0 5 0,0 0-2 0,0 0 4 16,-103 122-2-16,95-94 3 15,2 5 1-15,1 1-3 0,1 1 5 0,0 1-3 16,2-2 5-16,0 2 1 0,-5-3-2 0,7 1-3 0,-2-5-3 15,1 0-4-15,2-5-4 0,-1-2-9 16,2-4-22-16,6-1-24 0,-1-3-34 0,3-5-40 16,5-1-32-16,-1-4-48 0,3-3-82 0,-6-1-173 15,-1 0-745-15</inkml:trace>
  <inkml:trace contextRef="#ctx0" brushRef="#br1" timeOffset="52076.58">6254 3998 2151 0,'0'0'-30'0,"0"0"13"16,0 0 56-16,0 0 50 0,0 0-4 15,0 0-20-15,0 0-6 0,0 0-15 0,7 117-15 16,-4-92-7-16,-1-1-3 0,-1 1 0 0,0 2-5 16,-1-2-3-16,1 1-5 0,-1 0-1 0,0-1-3 15,0 1 0-15,-1-2-4 0,-1-3-3 0,-1-3-5 16,0-1-14-16,2-4-12 0,0-1-18 16,-2-5-18-16,0-2-37 0,1-2-66 0,2-3-104 15,0 0-146-15,0 0-58 0,0-1-457 0</inkml:trace>
  <inkml:trace contextRef="#ctx0" brushRef="#br1" timeOffset="52622.43">6207 3989 2417 0,'0'0'43'0,"0"0"36"16,0 0 16-16,0 0-11 0,0 0-44 15,0 0-24-15,0 0-1 0,0 0 0 0,0 0 4 16,0 0 2-16,0 0-2 0,0 0-3 0,0 0-2 15,130 11-3-15,-109-4-1 0,-1 2 1 16,-2 1-9-16,2 1 0 0,-4 0-5 0,-2 1-1 16,-3-2 4-16,-1 0-2 0,-3 1 1 0,0-1-5 15,-6-1 3-15,-1 0 2 0,0 0 5 0,-5 2 6 16,-5-2 0-16,0 3-2 0,-4-2-4 0,0 0 2 16,-3-1-6-16,-1 1 3 0,2-2-2 15,0 0-3-15,5-1 3 0,0-2 0 0,2-1 1 16,5-2-3-16,-2 0 0 0,6-2-4 0,-1 0-4 15,1 0-4-15,0 0-12 0,0 0-5 0,0-2-1 16,1-1 3-16,5-2 6 0,1 1 7 16,2-3 2-16,3 0-1 0,0 1 1 0,0 0-3 15,1 0 0-15,0 3 5 0,1-2 2 0,0 3 2 16,0 0 2-16,0 1 2 0,-1 1-3 0,3 0 3 16,0 0 0-16,-1 1 1 0,2 2 2 0,-2 3 2 15,1 0-3-15,-2 1-1 0,-2 1 1 16,-1 0-2-16,0 0 2 0,-4 0 2 15,-2 2 2-15,-1 1 2 0,-3 3 4 0,-1-2 3 16,0 1 0-16,-6 1 2 0,-3-1-2 0,1 1 0 16,-4 0 2-16,0 0-2 0,-1-1 0 0,-1-1 5 15,-1 1 2-15,2-2 1 0,-2 1 4 0,-1-2 2 16,-1 1 0-16,0 0 2 0,1-1-3 16,-3-2-2-16,2 1-5 0,-2-1 0 0,2-3-6 0,-1 1-2 15,0-2-2-15,0-1-3 0,2 0 0 16,2-3 1-16,-1 0-7 0,5 0-8 0,0-2-8 15,2-1-21-15,3-2-18 0,0 2-31 0,3-4-52 16,2 0-55-16,0-1-93 0,2 1-223 0,1 2-677 16</inkml:trace>
  <inkml:trace contextRef="#ctx0" brushRef="#br1" timeOffset="52962.71">6502 3823 2357 0,'0'0'-58'16,"0"0"60"-16,0 0 49 0,0 0 26 0,0 0-11 15,0 0-9-15,0 0 8 0,0 0 5 16,0 0-7-16,0 0-10 0,0 0-12 0,110 124-4 15,-92-98-9-15,1 2-9 0,0-1-2 0,-3 2-5 16,-1-2-6-16,-1-2-1 0,-3 0 1 16,-4-2-3-16,-1 0 3 0,-3 3-1 0,1 0 0 15,-4 2 0-15,0 1 1 0,-5-2-1 0,-1 2-3 16,-3-4 2-16,-2 1-10 0,-2-1 1 0,-1-3 1 16,3-2-5-16,-1-2-1 0,-2-2-10 0,3-2-16 15,1-4-23-15,-1-1-27 0,3-2-47 16,3-1-73-16,-1-1-136 0,3-3-259 15,1-1-835-15</inkml:trace>
  <inkml:trace contextRef="#ctx0" brushRef="#br1" timeOffset="53594.43">7090 4148 1662 0,'0'0'135'0,"0"0"-8"0,0 0 26 16,0 0 6-16,0 0-41 0,0 0-63 15,0 0-15-15,0 0-2 0,0 0 6 0,0 0-4 16,0 0-6-16,0 0-7 0,0 0-5 0,0 0-5 16,117-31-7-16,-90 26 0 0,2 0-5 0,0-1-2 15,-2 1-4-15,2 1-16 0,-2 0-26 0,-2 1-39 16,-2-1-53-16,0 3-85 0,-3 0-138 0,-6 1-192 15,-6 0-743-15</inkml:trace>
  <inkml:trace contextRef="#ctx0" brushRef="#br1" timeOffset="53862.62">7069 4338 2405 0,'0'0'-74'0,"0"0"56"0,0 0 94 16,0 0 23-16,0 0-24 0,0 0-30 0,0 0-11 16,0 0-8-16,127-15-4 0,-104 10-10 0,3 0-5 15,-2 0-4-15,1 0-1 0,-1 1-4 0,-1 0-6 16,3 0-9-16,-4 2-27 0,3-1-35 0,-2 2-50 15,0 1-70-15,-3 0-98 0,-2 0-160 0,-5 0-104 16,-3 1-360-16</inkml:trace>
  <inkml:trace contextRef="#ctx0" brushRef="#br1" timeOffset="56518.21">7917 3995 1937 0,'0'0'8'16,"0"0"55"-16,0 0 34 0,0 0 1 15,0 0-37-15,0 0-30 0,0 0-9 0,0 0-4 16,0 0 2-16,0 0 7 0,0 0 8 0,0 0 2 16,-11 71 2-16,13-51 0 0,3 1-5 15,-1 2-3-15,3 0-7 0,-2 1-7 0,4 0-4 16,-3 2-3-16,0 0-2 0,2-1 0 0,-2 2 0 16,0 0-2-16,1-2-2 0,-4 0 2 15,2-2-4-15,-2-3-3 0,-2-1 4 0,-1 0-9 16,0-2 1-16,0-2 1 0,-1-3-7 0,-3-1-6 15,0-2-12-15,-1-1-16 0,1-4-24 0,1 0-25 16,-2-3-29-16,0-1-54 0,-4-1-60 16,3-5-62-16,0-3-64 0,-3-5-22 0,3-1 73 15,1 4-138-15,0 1 371 0</inkml:trace>
  <inkml:trace contextRef="#ctx0" brushRef="#br1" timeOffset="56818.45">7846 4061 674 0,'0'0'387'0,"0"0"-101"0,0 0 21 15,0 0-37-15,0 0-67 0,0 0-65 0,0 0-38 16,0 0-22-16,0 0-13 0,0 0-11 0,0 0-10 16,0 0-1-16,0 0-6 0,82-80-4 0,-62 80-6 15,1 0-6-15,3 4-5 0,1 0-3 16,-4 1 0-16,2 1-5 0,-2 0-1 0,-2 2-4 16,0 2-1-16,-3-1 0 0,-2 0-2 15,-3 1 0-15,0 0 0 0,-2-2 2 0,-3-1-1 16,-1 1 2-16,-2 0 1 0,0-1 3 0,-3 1 2 15,0 0 0-15,-6 0 2 0,3 1-3 16,-6-2 3-16,-4 1-4 0,-2 0-3 0,2 0 0 16,-6-1 0-16,0 1 0 0,0-1 2 0,0 0-3 15,-2-1-5-15,-1 0-2 0,2-1-3 0,3 2-6 16,0-1-4-16,0 0-9 0,5-2-12 0,-1 2-21 16,1-2-28-16,3 0-43 0,2-1-58 0,2 1-91 15,-2-1-181-15,5 0-109 0,0-1-480 0</inkml:trace>
  <inkml:trace contextRef="#ctx0" brushRef="#br1" timeOffset="57218.7">8543 3846 274 0,'0'0'94'16,"0"0"98"-16,0 0 90 0,0 0 51 0,0 0-43 15,0 0-68-15,0 0-51 0,0 0-51 0,0 0-32 16,0 0-17-16,0 0-10 0,0 0 7 15,0 0-1-15,0 0-4 0,-69 51-7 0,60-32-4 16,0 0 0-16,-1 5 1 0,2 2 4 0,2 1-5 16,0 2-2-16,5 1-3 0,-3 2 0 0,1 0-2 15,1 3-1-15,2-2-8 0,0 3-17 0,0-2-5 16,0-2-10-16,2-1 0 0,5-3-5 16,-2 1-2-16,2-5-8 0,5 0-6 15,-2-3-2-15,1-2-11 0,1-2-12 0,-2-3-23 0,-1-2-34 16,4 0-56-16,-2-3-85 0,1-3-150 15,-3-2-202-15,-5-3-772 0</inkml:trace>
  <inkml:trace contextRef="#ctx0" brushRef="#br1" timeOffset="57548.28">8753 4075 2324 0,'0'0'-19'15,"0"0"-1"-15,0 0 43 0,0 0 39 0,0 0 1 16,0 0-12-16,0 0-2 0,0 0-5 0,0 0-11 15,0 0 6-15,16 135-7 0,-13-111-8 16,2-1 0-16,-1 1-11 0,1-2-5 0,-1 0-2 16,-2-1-2-16,3 0-5 0,-1-4-3 0,-3-1-12 15,3-2-8-15,-3 0-10 0,1-1-23 16,0-3-29-16,-2-2-49 0,1-3-61 0,1 0-109 16,-1-4-174-16,1 0-33 0,-2-1-399 0</inkml:trace>
  <inkml:trace contextRef="#ctx0" brushRef="#br1" timeOffset="58101.49">8699 4078 2468 0,'0'0'-34'0,"0"0"34"0,0 0 50 16,0 0 31-16,0 0-29 0,0 0-31 15,0 0-2-15,0 0 5 0,0 0 2 0,0 0-1 16,0 0-1-16,0 0 1 0,122-51-3 0,-105 51-3 15,5 5-1-15,-6 2-8 0,2 0-1 16,0 0-2-16,-5 1-3 0,1-1-3 0,-4 3 1 16,-3-2-5-16,0 2-3 0,-5 2 3 0,-1-1-3 15,-1 1 4-15,0 0-1 0,-4 1 3 0,-4 0-2 16,-1 0-1-16,-4-1 4 0,4-1-4 16,-3-1 3-16,-1 0 1 0,0-2-1 0,1 1 1 15,2-2 0-15,1-1-3 0,3-1-2 0,0-3-1 16,5 0-11-16,-2-2-7 0,3 0-6 0,0 0-9 15,0 0-1-15,0 0 0 0,4-1 4 16,1 0 7-16,1-1 12 0,3-1 11 0,2 1 2 16,4 1 1-16,0-1-1 0,1 0-4 0,-1 2 0 15,4 0 1-15,-3 0-3 0,-1 2 2 0,1 1-1 16,-1 2-1-16,-3 1 1 0,5-1 1 0,-6 4 3 16,1-1-1-16,-2 0 3 0,-1 3-1 0,-1-1-1 15,-6 3 4-15,0 0 3 16,-1-1 3-16,-1 2 10 0,-1-1 3 0,-3 0 5 0,-4-2 8 15,-1 3 1-15,-1-3 1 0,-2 0 1 16,1 0 1-16,-3-1-2 0,-1 2-1 16,0-2 2-16,-2 1-5 0,-3-2 0 0,5 2 3 0,-4-4-3 15,1 4 2-15,0-4-7 0,1 0-8 0,3-3-8 16,-1 1-4-16,1-3 1 0,3-1-2 0,-2-1 3 16,3 0-4-16,-1 0-6 0,1 0-5 15,3-2-6-15,-1-3-12 0,2 2-19 0,-1-2-25 16,3 1-42-16,0-1-53 0,2-1-96 0,1 1-192 15,1 2-141-15,0 1-699 0</inkml:trace>
  <inkml:trace contextRef="#ctx0" brushRef="#br1" timeOffset="58485.17">9217 3921 1735 0,'0'0'60'0,"0"0"56"0,0 0 51 16,0 0-13-16,0 0-73 0,0 0-38 0,0 0-13 15,0 0-5-15,0 0 1 0,0 0 17 0,0 0 15 16,0 0 14-16,0 0 3 0,0 0-11 0,12 109-10 16,-5-79-8-16,-5 1-6 0,0-1-8 15,5 2-5-15,-5-1-10 0,0 0-3 0,3-1-2 16,-3 0-5-16,-1 0-1 0,0-3-3 0,2-2-1 16,0 2-3-16,-1-4 1 0,0-1-4 15,2 0-2-15,1-3-11 0,-2 0-9 0,3-3-11 16,-3 0-23-16,4-3-25 0,-2-2-48 15,2 0-59-15,0-3-88 0,-2-2-198 0,1-3-131 16,-5-2-472-16</inkml:trace>
  <inkml:trace contextRef="#ctx0" brushRef="#br1" timeOffset="59117.54">9504 4032 2327 0,'0'0'38'0,"0"0"33"15,0 0 25-15,0 0-2 0,0 0-45 0,0 0-34 16,0 0-7-16,0 0-5 0,0 0 1 16,0 0 5-16,0 0 2 0,0 0 4 0,0 0-1 15,0 0 0-15,-15 146-3 0,14-115-2 0,-3-1-2 16,3 1-3-16,0-1 3 0,-1 1-3 0,1-3-2 16,-3-3-1-16,2-1 3 0,2-3-4 0,-1-1 3 15,0-2-3-15,-2-3-6 0,2-2 6 16,-1-3-3-16,2-1 3 0,-1-3-2 0,1-2 2 15,0 0 0-15,0-3 0 0,0 0 6 0,0-1-2 16,0 0 4-16,0-1 0 0,0-3-1 0,0-1-3 16,0-2-1-16,0-4-1 0,0-3-3 15,0-3 4-15,0-4-2 0,-1-1 3 0,1-4-4 16,0-5 3-16,1-1-1 0,2-4-1 0,0 3 11 16,-1-1-10-16,0 5 5 0,3 1-1 0,-3 3-3 15,1 3 2-15,3 2-1 0,-2 2 0 16,2 4-2-16,-2 4 2 0,2 3-2 0,-3 1-2 15,4 4 0-15,-3 1-2 0,4 1-2 0,-2 0 0 16,1 5 4-16,3 1-2 0,0 4 4 16,1 3 2-16,4 2-3 0,-2 2 3 0,0 4-2 15,2 0 2-15,-3 1-4 0,0 1 5 0,-1 1-5 16,0-1 0-16,-2 0 0 0,-1 0 0 0,-1-1-3 16,-3 0 1-16,3-3 2 0,-4 0-12 15,0-3-2-15,1-3-7 0,-1-1-11 0,-2 0-6 0,2-4-24 16,1-1-17-16,-2-2-26 0,1-2-42 15,0-1-52-15,1-2-77 0,-3 0-136 0,0 0-81 16,0 0-537-16</inkml:trace>
  <inkml:trace contextRef="#ctx0" brushRef="#br1" timeOffset="59333.67">9381 4330 2208 0,'0'0'-46'0,"0"0"37"0,0 0 53 0,0 0 31 0,0 0-12 15,0 0 6-15,0 0 13 0,0 0 0 0,0 0-21 16,0 0-19-16,136-15-15 0,-108 9-12 0,-1 2-6 16,-3-1-4-16,2 0-7 0,-4 1-14 0,0-1-22 15,-1 0-40-15,-2 1-44 0,1 0-58 0,0 0-73 16,-5 1-133-16,-2-1-119 0,-7 2-642 0</inkml:trace>
  <inkml:trace contextRef="#ctx0" brushRef="#br1" timeOffset="59659.31">9697 3838 2179 0,'0'0'-79'0,"0"0"48"15,0 0 98-15,0 0 43 0,0 0-8 16,0 0-1-16,0 0 10 0,0 0-3 0,0 0-19 16,125 109-15-16,-102-77-15 0,-1 1-9 0,-1 4-10 15,0-4-9-15,-2 2-10 0,-6-4-6 0,1-1-2 16,-2-1-6-16,-7-3 4 0,0 1-5 15,-3-3-3-15,-2-1 3 0,0-1-4 0,-2-1 2 16,-5 0-1-16,-2 0 1 0,-2 2-4 0,0-2-2 16,-2 0-5-16,-3-2-15 0,3 0-28 0,-3-2-40 15,4 0-69-15,-1-2-91 0,2-1-182 0,3-5-213 16,2-3-803-16</inkml:trace>
  <inkml:trace contextRef="#ctx0" brushRef="#br1" timeOffset="60342.81">10245 4121 2229 0,'0'0'78'0,"0"0"-12"15,0 0 19-15,0 0 0 0,0 0-37 0,0 0-29 16,0 0 2-16,0 0 8 0,0 0 4 15,0 0 1-15,0 0 1 0,-12 135-1 0,14-106-5 16,4 1-6-16,-3-2-10 0,-1-1-10 0,1 0-3 16,1-3 2-16,-3-1-5 0,1-3 2 0,-2 0-3 15,2-2 1-15,-2-1 2 0,0-4-2 16,0 0 1-16,0-1-1 0,-3-3-1 0,2-2 2 16,0-2 2-16,0-1 2 0,0-3 0 0,-1-1 3 15,2 0 0-15,-2 0 0 0,0-5-2 0,1-2-3 16,-4-4-3-16,0-1 1 0,-4-4 4 0,4 0-3 15,-4-5 6-15,2-3 0 0,-1-1 0 0,2-6 0 16,-1-1 0-16,2-6 1 0,1 0-3 16,3-1 5-16,1 2-1 0,0 2 1 0,0 5 2 15,5 1-2-15,0 4-3 0,3 4-1 0,-1 1 0 16,1 5-3-16,1 1 2 0,1 3-5 0,2 1 2 16,3 2-1-16,-2 4 0 0,4 0-3 15,-3 4-3-15,0 0 4 0,2 4-2 0,0 3 3 16,-2 3 2-16,2 2-5 0,-2-1 4 15,-1 2-1-15,1-2 3 0,-2 2-1 0,-1 1-1 16,-2-1 0-16,0 0 0 0,-3-1 1 0,0-1 3 16,-4-1 4-16,-2-1-1 0,0-1 7 0,0 0 3 15,-3 1 5-15,-4 0 2 0,-3-1 0 16,-2 0-2-16,0-1-6 0,-5 0 2 0,3 0-9 16,-3 0-3-16,4-3-3 0,-3 0-12 0,5-1-6 15,0 0-12-15,-1-2-24 0,3-1-35 0,0 0-48 16,1 0-90-16,5 0-195 0,0-4-219 0,1 3-819 15</inkml:trace>
  <inkml:trace contextRef="#ctx0" brushRef="#br1" timeOffset="60751.52">10921 4042 18 0,'0'0'198'0,"0"0"-21"0,0 0 101 16,0 0 71-16,0 0 8 0,0 0-56 0,0 0-65 15,0 0-47-15,0 0-26 0,0 0-23 16,0 0-22-16,0 0-13 0,0 0-18 0,0 0-21 0,-49-21-11 16,43 27-16-16,0 2-12 0,-2 4-4 15,-1 2 3-15,-1 2 0 0,1 2 3 0,-2 5-3 16,2 1-3-16,1 4-3 0,2 0-3 0,-2 2 3 16,1 1-7-16,4-1 0 0,0 1-7 0,-3-2-7 15,5 2 4-15,0-5-5 0,1-2 0 16,0 1 1-16,0-4-2 0,3 0-2 15,4-1-3-15,0-3-7 0,0-1-15 0,1-1-20 16,2-4-38-16,0 1-52 0,1-5-65 0,1-3-95 16,-1-1-208-16,-4-2-681 0</inkml:trace>
  <inkml:trace contextRef="#ctx0" brushRef="#br1" timeOffset="61300.2">11191 4128 2333 0,'0'0'-6'0,"0"0"-10"0,0 0 49 15,0 0 21-15,0 0-19 0,0 0-20 16,0 0 3-16,0 0 5 0,0 0 4 0,0 0 0 15,-54 136-3-15,46-109-9 0,3-3-4 16,-2-1-3-16,-1 0-2 0,3-1 4 0,-2 0 4 16,-2-2 2-16,4 1 1 0,-2-3 0 0,-1-1-4 15,4-1-2-15,-3-4 3 0,4-4-6 0,1-2-2 16,-2-2 3-16,3-2-8 0,1-1 7 16,0-1 2-16,0 0-1 0,0-1 2 0,1-4 0 0,3-1-2 15,-2-5-2-15,1-1 0 0,4-7-3 16,-3 0 0-16,3-4 4 0,1-4 2 0,-3-2 1 15,6-3-2-15,-2-4-2 0,1-3-6 0,2 0 2 16,-2 0-1-16,1 2 0 0,-2 2 3 0,0 8-1 16,-2 1 1-16,-3 8-1 0,2 5 2 15,-3 3 1-15,-2 3-2 0,0 3 1 0,0 4-6 16,2 0-8-16,-2 1-6 0,1 7 1 0,0 2 4 16,5 4 7-16,1 4 11 0,0 3-2 0,0 3-2 15,1-2 1-15,1 1-2 0,-1 1-2 16,-1 0 2-16,3-1-2 0,-5 2-2 0,2-3 1 15,1-1-2-15,-1 0 0 0,-3-2 0 16,3-2-1-16,0-2-5 0,-4 0 3 0,4-2-5 16,-2-2-5-16,-2-2-10 0,2 0-18 0,-3-2-18 15,0 0-18-15,1-1-24 0,-1-1-28 0,-1-2-47 16,-2 0-70-16,0 1-147 0,0-3-120 0,0 0-591 0</inkml:trace>
  <inkml:trace contextRef="#ctx0" brushRef="#br1" timeOffset="61501.75">11065 4432 2493 0,'0'0'32'0,"0"0"-8"16,0 0 26-16,0 0 18 0,0 0-27 0,0 0-18 15,0 0-6-15,0 0 0 0,0 0 1 16,0 0-3-16,0 0 1 0,0 0-9 0,127-32-2 15,-99 28-3-15,-1-1-8 0,-4-1-11 16,-1 2-30-16,4-2-49 0,-4 0-66 0,-2 0-78 16,0 2-136-16,-8 0-174 0,-1 2-572 0</inkml:trace>
  <inkml:trace contextRef="#ctx0" brushRef="#br1" timeOffset="61834.87">11310 3886 2194 0,'0'0'-58'0,"0"0"48"16,0 0 70-16,0 0 39 0,0 0-7 0,0 0-2 15,0 0 5-15,0 0 0 0,0 0-10 0,0 0-20 16,124 138-9-16,-104-110-12 0,0 0-9 15,-3 0-5-15,-2 1-7 0,-2-2-5 0,1 1-5 16,-3 0-2-16,-2-1-5 0,0 0-1 16,-5-1-2-16,2-2-3 0,-3 0-1 0,-2 1 0 15,5-2-2-15,-6 2 2 0,0 0-1 0,0-1-3 16,0 1-3-16,-6-3-5 0,3-3-2 0,-4 1-14 16,-1-3-13-16,-3-1-26 0,1-1-63 0,-2 1-84 15,0-2-212-15,3-4-383 0,1-3-470 0</inkml:trace>
  <inkml:trace contextRef="#ctx0" brushRef="#br1" timeOffset="161728.76">12639 4205 2639 0,'0'0'-40'0,"0"0"47"0,0 0 29 0,0 0 34 16,0 0-7-16,0 0-19 0,0 0-19 15,0 0-10-15,0 0-6 0,0 0-8 0,0 0-14 16,0 0-18-16,-25-37-48 0,24 37-98 15,0 3-142-15,0 3-203 0,-1-2-68 0,1 1-548 0</inkml:trace>
  <inkml:trace contextRef="#ctx0" brushRef="#br1" timeOffset="161974.91">12534 4448 2718 0,'0'0'-92'0,"0"0"65"0,0 0 88 0,0 0 44 16,0 0-17-16,0 0-25 0,0 0-8 16,0 0-7-16,0 0-14 0,0 0-7 0,0 0-10 15,88 128-6-15,-80-114 1 0,-2 0 3 0,-3 1 0 16,-3 2 3-16,-1 2 0 0,-8 3-7 0,-2 4-7 16,-5 3-10-16,-1 0-11 0,-4 4-18 15,-2-3-22-15,-1 1-28 0,-1-2-47 0,2-2-83 16,4 0-154-16,4-8-248 0,6-7-853 15</inkml:trace>
  <inkml:trace contextRef="#ctx0" brushRef="#br1" timeOffset="162606.81">13350 4170 1860 0,'0'0'47'0,"0"0"24"16,0 0 77-16,0 0 52 0,0 0-27 0,0 0-59 0,0 0-26 16,0 0-19-16,0 0-15 0,0 0-20 15,0 0-16-15,0 0-18 0,0 0-7 0,0 0 1 16,-6 6 3-16,0 18 8 0,-2 1-2 0,0 4 1 16,0 1-2-16,-1 0 0 0,2 2 3 0,-1-1-8 15,-1 1 2-15,-1 0 0 0,1 0-4 0,0-3 2 16,3-1 0-16,0-2-1 0,0-5 2 15,3-1-10-15,2-5-12 0,1-4-10 0,0-4-13 16,0-3 2-16,1-3 6 0,0 0 13 0,1-1 24 16,-2 0 17-16,2-1 18 0,0-4 12 15,1-5-10-15,2-5-3 0,0-6-10 0,3-5-9 16,0-3-2-16,0-4 1 0,0-4-3 0,1-6-3 16,0-5 1-16,1-5-10 0,-2 1 0 15,1 0-3-15,-2 4 1 0,1 5 5 0,-1 10 4 16,-4 5 2-16,3 7-5 0,-2 6 7 0,-1 5-4 15,2 4-1-15,-3 4-5 0,-1 2-7 0,4 0-8 16,-1 7 3-16,5 4 16 0,2 3 6 16,3 4 11-16,2 6-4 0,-1 3-6 0,2 0-3 15,1 4-1-15,-2-1-1 0,0 1-6 0,1-1 7 16,-3 0-6-16,2 1 2 0,-4-3 2 0,-1-2-7 16,1-1 2-16,-3-4-8 0,-3 1-6 0,0-3-8 15,0-2-11-15,-3-2-8 0,-1-1-14 0,0-5-16 16,0 0-36-16,-2-3-65 0,0-1-87 15,-2 0-140-15,0-1-108 0,0-2-684 0</inkml:trace>
  <inkml:trace contextRef="#ctx0" brushRef="#br1" timeOffset="162779.59">13278 4317 2657 0,'0'0'-1'0,"0"0"18"16,0 0 22-16,0 0-2 0,0 0-24 0,0 0-18 15,0 0-4-15,0 0 10 0,0 0 3 0,0 0 15 16,0 0 10-16,0 0-1 0,0 0-9 16,143 11-15-16,-106-11-31 0,1 0-32 0,0-4-54 15,-5 1-90-15,4-1-139 0,-11 2-175 0,-9 0-650 0</inkml:trace>
  <inkml:trace contextRef="#ctx0" brushRef="#br1" timeOffset="162998.87">14123 4187 2729 0,'0'0'-123'0,"0"0"-23"15,0 0 81-15,0 0 189 0,0 0-25 16,0 0-59-16,0 0-16 0,118-14-9 0,-87 10-8 15,-2 2-8-15,-1 1-14 0,-6 1-26 0,-1 0-39 16,0 0-82-16,-4 1-146 0,-1 3-150 0,-5 0-121 16,-4-2-481-16</inkml:trace>
  <inkml:trace contextRef="#ctx0" brushRef="#br1" timeOffset="163180.66">14122 4416 2556 0,'0'0'173'0,"0"0"-226"0,0 0 58 16,0 0 58-16,0 0-13 0,0 0-20 0,0 0-2 15,0 0-4-15,0 0-5 0,0 0-11 0,132-28-10 16,-102 21-22-16,-3 1-34 0,0 1-74 16,1 2-115-16,-2-1-138 0,-8 3-201 15,-2 0-837-15</inkml:trace>
  <inkml:trace contextRef="#ctx0" brushRef="#br1" timeOffset="165054.31">15079 4527 606 0,'0'0'414'0,"0"0"-299"0,0 0 57 0,0 0 89 16,0 0 2-16,0 0-48 0,0 0-40 0,0 0-21 15,0 0-22-15,0 0-22 0,0 0-20 0,0 0-17 16,0 0-7-16,76-128-8 0,-72 112-7 0,-3-1-9 15,-1-1-6-15,0-1-12 0,-5-2-3 16,-1 3-1-16,0 1-4 0,-4 0 1 0,-1 3-3 16,1 2-2-16,-5 4-4 0,0 1-6 0,-4 3-9 15,0 4-9-15,-3 0-4 0,-1 3-1 0,2 5 4 16,-4 3 0-16,1 3 4 0,-2 3-1 0,2 4-2 16,4 0 3-16,-1 1-3 15,6 0 0-15,1-2-2 0,5-1-8 0,4-1-7 0,2-3-9 16,3-2-10-16,0-3-11 0,3 0 8 0,5-4 8 15,1-1 16-15,3-3 28 0,3-2 16 16,5 0 12-16,0-7 7 0,7-3 1 0,1-4-8 16,-1-1 1-16,0-3 1 0,-1-1 1 0,-1 1 5 15,-2-3 2-15,-3 0 0 0,0-1-3 0,-3-3-5 16,2-1-5-16,-4-2-6 0,3-2-1 16,-5-1-7-16,4-1 0 0,-4-3-3 0,-2 3-3 15,-2 0-2-15,-3 3 1 0,-2 4 0 0,-1 4 3 16,-3 6 7-16,0 4 3 0,0 5 3 15,0 5 0-15,-2 1-8 0,-1 0-13 0,1 2-15 16,-3 5-6-16,0 3-4 0,-4 5 8 0,-2 5 11 16,-2 4 3-16,0 4 5 0,3 1-1 0,0 0 0 15,-1 2-2-15,7-1 3 0,0 1-4 16,3-1 1-16,1 0 0 0,1-1-9 0,7-4-10 0,3 1-11 16,3-7-7-16,2-1-5 0,1-4 1 15,3-1 2-15,1-2 2 0,-1-4 10 16,1-3 8-16,2-3 11 0,-2-1 5 0,1 0 2 0,1-3 0 15,-2-3 3-15,0-1 6 0,-1-2 0 16,-3 0 7-16,0-3 1 0,-1-1 7 0,-1 0 4 16,-3-2 2-16,-1-3-1 0,-1-2-7 0,-2-1 1 15,-2 0-2-15,-2 1 6 0,-3 1 5 0,-1 3 2 16,0 4-1-16,-1-1 1 0,-4 3 3 0,-2 3-1 16,-2 3-3-16,-1 0-8 0,-5 4-13 15,0 0-10-15,0 0-3 0,-1 7-1 0,-2 1-2 16,1 4 4-16,1 1-2 0,0 0 0 0,2 2 4 15,4 2-9-15,0-3-4 0,5 2-3 16,1 0-4-16,3-1-6 0,1-2-2 0,0-1-9 0,4-1-5 16,2-1 8-16,3-1 4 0,-1-1 11 15,1-3 3-15,1 0 3 0,1-2 2 0,-1-1 5 16,-1-2 17-16,2 0-2 0,-2 0 6 0,-1-3 4 16,1-3-3-16,-1 2 1 0,2-1 0 15,-4-1-2-15,3 0-8 0,-3 0 6 0,0 0-6 16,-1 2-1-16,0-1 1 0,0 3-5 0,0-1-2 15,-1 1-6-15,-2 2 1 0,2 0-13 16,0 0 0-16,-3 0-6 0,4 4-7 0,-1 1 9 16,-2 2 1-16,3 0 8 0,0 3 6 0,1-1 5 15,-1 1 0-15,4 0 2 0,-3 2 3 0,2-3-5 16,0-1 3-16,2-1 2 0,0 0-3 0,3-3 4 16,-1 1 3-16,0-3 2 0,0-1 3 15,-1-1 14-15,3 0 8 0,1-3 7 0,0-4 8 16,0-1-1-16,-3 0 0 0,2-2 0 0,-3-1-1 15,2 0-7-15,-1-1-3 0,-2-5-6 0,0 2-7 16,2-2-2-16,-1-1-7 0,2-4-3 16,-2-2-1-16,2-3-4 0,1-2-6 0,0-3-1 15,0-1-9-15,-3-3 0 0,-1 1 3 0,-1 1 0 16,-3 5 6-16,-2 4 2 0,-4 7 5 16,1 5 2-16,-1 6 0 0,0 3 11 0,0 3-4 15,-1 1-6-15,-2 2-18 0,-2 7-10 0,0 3 0 16,-4 6 7-16,0 8 16 0,-1 4 1 15,-2 4 4-15,4 2 1 0,-1 2-4 0,3-1-2 16,1-2-2-16,5 3-4 0,0-5 1 0,0-1 1 16,0-3-2-16,0-2-9 0,5-2-5 0,1-6-9 15,3-2-3-15,-1-1-1 0,5-3-5 0,-3-1-6 16,1-2 4-16,0-3 4 0,-3-3 3 0,2 0 8 16,-5-3-4-16,1-1-4 0,-4 0 6 0,1-3 0 15,0-4-3-15,-3-2-1 0,0-4-15 16,-2-1-15-16,-4-3-9 0,-5-3-13 0,-7 0-2 15,-3-4 12-15,-1 0 24 0,-3 1 39 0,0 3 29 16,1 0 34-16,3 4 19 0,2 3 6 16,4 4 6-16,7 2-14 0,2 3-16 0,2 0-23 15,2 3-36-15,2 0-36 0,2 1-13 16,3 0 2-16,5 0 17 0,5 1 19 0,3 4 4 0,5-1-10 16,3 1-12-16,1 1-4 0,1-1-14 15,-2 0-11-15,4-1-9 0,-4 1-1 0,0-2 17 16,4 0 26-16,-1-1 24 0,1 0 12 0,0 1 6 15,-1-2 0-15,1 0 6 0,-4 0 6 0,1-2 0 16,-5 2-7-16,-3-1-3 0,-7 1-6 16,-1-1-3-16,-4 2 7 0,-5-2 27 0,-2 1 44 15,0 0 41-15,0 0 15 0,-5 0-32 0,-2 3-47 16,-7-1-39-16,-1 2-19 0,-5-1 8 0,-2 3 0 16,0 0-4-16,-2 1-3 0,3 1-5 0,0 2 5 15,1-1 3-15,3 1 4 0,2 1 3 16,-1 2-6-16,6-1 0 0,2-1-3 0,0-1-7 15,8 1-8-15,0 0-13 0,0-3-13 0,8-2-3 16,1-1 4-16,4-2 9 0,-1-2 13 0,4-1 10 16,0-1 11-16,2-2 4 0,3-4 1 15,-2-4 0-15,0 1 0 0,-1-3 6 0,-1 2 5 16,0-1 11-16,-5-2 8 0,0 2 3 16,0-1-1-16,-3 0-3 0,0 1-6 15,-1 0-6-15,-2 1-3 0,-2 3-5 0,0 4 0 0,-2 0 1 16,-2 2-2-16,0 1-8 0,0 0-4 0,0 0-8 15,0 4-17-15,0-1 5 0,0 3 4 0,0 2 7 16,0 4 13-16,0-1 0 0,0 3-8 16,0 0-1-16,4-1-2 0,-3 0-8 0,3-1-9 15,2-2-18-15,2-1-30 0,-1 0-34 0,4-2-42 16,3-3-60-16,2 0-50 0,0-1-70 0,1-2-184 16,-6-1-735-16</inkml:trace>
  <inkml:trace contextRef="#ctx0" brushRef="#br1" timeOffset="167021.46">17662 4240 1355 0,'0'0'-10'0,"0"0"86"0,0 0 75 15,0 0 27-15,0 0-63 0,0 0-39 0,0 0 9 0,0 0-1 16,0 0-1-16,0 0-6 0,0 0-12 16,0 0-8-16,0 0-19 0,0 0-18 0,-32-94-14 15,19 94-8-15,-1 0-5 0,0 2-3 0,-3 4 1 16,-4 2 5-16,3 3 5 0,2 0 3 16,0 0 0-16,-3 2-5 0,7 0-1 0,-1 1-7 15,0 0 3-15,3 0-1 0,3 1-3 0,1 1 1 16,4-2-6-16,2 0-3 0,0-1-3 0,1-2-1 15,7 0 3-15,-2-2 4 0,5-2 6 0,1-2 7 16,1-1 8-16,2-3 10 0,1-1 9 0,0 0 1 16,0-6 1-16,2-3-2 0,0 0-3 15,-3-2 6-15,2-2 1 0,-2-2 2 0,2-3 2 16,0 0-3-16,-2-2-1 0,1-2-5 16,-1 1-3-16,1-1 0 0,-4 0-1 0,-1 0-2 15,0-3-3-15,-2 1-4 0,0-3-5 0,-2 0-2 16,-2-2-3-16,-1 2 1 0,0 3 2 15,-3 2 1-15,-1 6 5 0,0 5 1 0,0 2 4 16,0 6-2-16,0 2-8 0,-1 1-19 0,-3 1-22 16,0 7-7-16,-3 5 4 0,-1 5 14 0,-2 6 14 15,-3 3 7-15,1 2-2 0,2 0 1 0,-1 1 3 16,4-1-5-16,2 2 4 0,0-2-2 0,2 0 5 16,3-3 0-16,0 0-1 0,0-3-10 15,7-4-14-15,-1-3-5 0,2-1-2 0,3-4 1 16,3-2 4-16,-1-5-1 0,6 0 1 0,1-4 8 15,1 0 6-15,1-7 4 0,2-3 5 16,1-2 1-16,-4-2 3 0,1-2 7 0,0-2 4 16,-3-1 6-16,0-2 3 0,2-1 1 0,-5-1-2 15,-2-4 1-15,-2 2-2 0,1-3-3 16,-6 3-2-16,0 2 6 0,-5 2 11 0,-2 6 11 16,0 6 13-16,-1 3-3 0,-6 4-20 0,1 2-16 15,-5 1-16-15,-4 8-8 0,-1 5 3 0,-3 6 4 16,0 1 0-16,0 5 2 0,1 3 0 15,3-2 0-15,0 3-2 0,4-2 1 0,4-1-3 16,3 0-4-16,3-2-9 0,1-2-20 0,2-4-33 16,8-2-32-16,6-4-43 0,2-4-59 0,3-2-89 15,2-5-153-15,-3-1-112 0,-8-1-278 0</inkml:trace>
  <inkml:trace contextRef="#ctx0" brushRef="#br1" timeOffset="167645">18801 4146 1257 0,'0'0'208'0,"0"0"-172"16,0 0 120-16,0 0 101 0,0 0-79 15,0 0-53-15,0 0 8 0,0 0-7 0,0 0-18 16,0 0-15-16,0 0-10 0,0 0-9 0,0 0-19 16,0 0-11-16,7-39-14 0,-12 39-13 0,2 0-8 15,-6 0-7-15,1 3-7 0,2 2-4 16,-3 0 4-16,-1 2-5 0,-1 3 2 0,2-1-1 15,-1 2-3-15,2 1 1 0,-1 0-2 0,5 2 1 16,-2 1-9-16,3 2 4 0,2-3-5 0,1 2-4 16,0 1 0-16,0-3-8 0,5-1-4 15,3-1-4-15,3-1 2 0,4 0-1 0,-1-2 2 16,4-3 1-16,1-1-6 0,2-3 7 0,1-2 7 16,0 0 8-16,5-2 7 0,-2-5 9 15,4-4 1-15,-2-1 3 0,-3-2 7 0,2-2 1 16,-4 2 4-16,0-4 3 0,0 0 4 0,-3-2 1 15,2-2 0-15,0-4 1 0,0-1-5 16,-2-3 3-16,2-1-5 0,-3-3-3 0,-1-2-1 16,-3 2-2-16,-2-1-1 0,-2 4 1 0,-3 3 4 15,-4 8 6-15,-2 5 16 0,-1 3 15 0,0 5 12 0,-1 5-9 16,-3 2-20-16,-3 0-24 0,-2 2-19 16,-4 5-4-16,-3 6 4 0,-1 3 5 0,-2 2 7 15,-1 8 1-15,1-1 4 0,1 5 1 0,3 0-1 16,0 1-1-16,3-1 1 0,2 1-2 15,1-1-3-15,-1-1 2 0,8-4-8 16,2 0-8-16,0-3-24 0,7-2-29 0,4-1-48 0,2-2-48 16,4-5-60-16,3-3-110 0,2-2-104 15,-4-5-9-15,-6 0-456 0</inkml:trace>
  <inkml:trace contextRef="#ctx0" brushRef="#br1" timeOffset="168058.05">19594 4054 2263 0,'0'0'29'0,"0"0"28"0,0 0 57 0,0 0-22 0,0 0-61 16,0 0-9-16,-122 23 3 0,107-14-7 16,-1 1-5-16,1 2-4 0,0 0-1 0,4 0-4 15,1-1-5-15,1 2-2 0,4-2-5 0,-1 1-2 16,4 0-4-16,1-1 0 0,1 2-2 0,0-1-1 15,0-3-7-15,3 0-9 0,3-2-5 16,-1-3-8-16,3 0 0 0,0-3 2 0,1 0 6 16,1-1 14-16,1 0 13 0,1-5 10 0,0-2 2 15,-1-2-2-15,4 0-3 16,-2-1 0-16,0-2-1 0,-2 2 9 0,-1-2 6 0,-1 3 3 16,-1 1 8-16,-4 0-3 0,2 1 2 15,-4 1-1-15,0 2-4 0,0 1 5 0,0 2 3 16,-2 0 3-16,0 1-4 0,0 0-11 0,0 0-13 15,0 0-21-15,0 2-17 0,0 2-3 0,-2 1 6 16,2 0 14-16,0 4 16 0,0 0 4 0,0 0-2 16,0 0 0-16,6 3-4 0,-3-3-7 0,4 0-8 15,1-1-7-15,1-1-6 0,2-2 6 16,-1-1 7-16,3-1 2 0,-2 0 5 0,2-2-21 16,1-1-57-16,-3 0-127 0,-2 0-202 0,-5 0-888 0</inkml:trace>
  <inkml:trace contextRef="#ctx0" brushRef="#br1" timeOffset="178537.29">19749 4346 248 0,'0'0'22'0,"0"0"19"15,0 0 18-15,0 0 17 0,0 0 14 16,0 0 3-16,0 0-1 0,0 0-1 0,0 0-11 16,0 0-12-16,0 0-9 0,0 0-2 15,6-2-3-15,-6 2 2 0,1 0 9 0,-1 0-1 16,0-2 0-16,1 2-5 0,0-1-5 0,1-1 0 15,0 1 6-15,0-1 10 0,0 0-1 0,2-2 2 16,0 1-7-16,-2-2-5 0,4 0-4 0,-2 1-9 16,-1-2-4-16,3-1-9 0,-3 0-4 15,4-1-5-15,-1 0-4 0,0 0-1 0,2-1-5 16,-2-2-1-16,6 1-3 0,-5-4-3 0,3-1-3 16,4 0 0-16,-3 0-1 0,0-2-3 15,2 2 1-15,-2 1 1 0,-1 1-1 0,0 1-1 0,-1 3 0 16,-1 0-3-16,0 2 0 0,-3 1 0 0,3 0-4 15,-3 2-1-15,0 1-3 0,-2 1-7 16,2 2-9-16,-2 0-11 0,-2 0-2 0,1 4 3 16,3 4 16-16,-2 2 11 0,4 3 7 0,-2 1 2 15,4 1-1-15,-2 3 0 0,2 0 0 16,1-1 0-16,-4 1-2 0,3-1 1 0,1-1-4 16,-3-2-2-16,-1 0-1 0,-1 1-1 15,-2-4 0-15,1-1-5 0,-2 1 3 0,-2-4 0 16,0 0 9-16,0-3 13 0,0 2 12 0,-2-2 15 15,-2-1 9-15,1-1 7 0,-4 1 2 0,1-1-2 16,-4-1-4-16,0-1-4 0,0 0-4 0,-1 0-3 16,-1 0 0-16,5-3-4 0,-1-1 5 15,4 1-7-15,-1-1-5 0,4 2-5 0,0-2-12 16,0 2-8-16,1 1-13 0,0-1-15 0,0-1-12 16,0 2-10-16,0-4-8 0,2 2 2 0,1-2 11 15,3 1 7-15,-2-2 15 0,5 1 8 0,1-1 3 16,-1-1 3-16,4 1 1 0,1-1 7 0,-2-1-2 15,0 1 4-15,0-1 2 0,3 0 0 0,-1-1 0 16,2 0 2-16,-1-4 0 0,5 1-7 16,0-1 8-16,-2-1 0 0,2-1 3 0,-4 1 6 15,1 0-1-15,-6 2 3 0,-1 1 3 0,-2 3 16 16,-3 2 4-16,-2 3 11 0,-3 0 7 16,0 2-6-16,0 1 5 0,0 0-11 0,0 0-13 15,0 0-19-15,-1 1-23 0,-3 3-18 0,1 1-3 16,-3 4 8-16,1 3 7 0,-4 2 12 15,1 1 2-15,-1 1 1 0,5 1-10 0,-3-2-3 16,5 1-4-16,0-1-11 0,1 1 5 0,1-3-10 16,0-1-13-16,0-2-10 0,1 0-24 0,2-2-25 15,2 0-31-15,1-4-62 0,3-2-69 16,2-2-115-16,-2 0-7 0,-2 0-437 0</inkml:trace>
  <inkml:trace contextRef="#ctx0" brushRef="#br1" timeOffset="178682.66">20318 3906 2110 0,'0'0'51'0,"0"0"6"0,0 0 2 15,0 0-7-15,0 0-32 0,0 0-65 0,0 0-42 16,0 0-51-16,0 0-25 0,0 0 10 0,0 0-1 16,0 0-34-16,0 0-85 0,26 18-67 15,-19-14-468-15</inkml:trace>
  <inkml:trace contextRef="#ctx0" brushRef="#br1" timeOffset="179095.7">20501 4261 2248 0,'0'0'-46'15,"0"0"29"-15,0 0 58 0,0 0 26 0,0 0-51 16,0 0-8-16,0 0 27 0,0 0 17 0,0 0 4 15,0 0-7-15,0 0-21 0,0 0-13 0,0 0-2 16,129-121-6-16,-105 99 4 0,-1-4 1 16,-2-1-1-16,2-3-1 0,-1-3-5 0,1-3-7 15,-1-3-7-15,-4 2-4 0,-3 0-4 0,-3 4-1 16,-4 2 4-16,-5 5 6 0,-1 1 6 0,-2 8 4 16,0 3 4-16,-2 3-1 0,0 5-3 15,-4 4-9-15,1 2-19 0,-3 2-21 0,-2 8-3 16,-2 6 8-16,-4 4 18 0,0 7 21 0,-1 1 1 15,3 8 4-15,0 4-3 0,1 3-2 16,2 5-1-16,1 1-5 0,1 3 1 0,0-1 1 16,1 0 0-16,2-1 5 0,-2 1-3 0,2 0 4 15,0-4-1-15,-1-1-3 0,4-6 3 0,-2-1-2 16,2-3-3-16,-1-4 2 0,-1-2-4 16,1-6-5-16,-1-1-1 0,1-3-16 0,-3-5-17 15,3-2-25-15,-2-4-36 0,4-3-46 0,-1-3-70 16,2-3-150-16,1 0-59 0,0-5-360 0</inkml:trace>
  <inkml:trace contextRef="#ctx0" brushRef="#br1" timeOffset="179437.31">20553 4277 2482 0,'0'0'-40'0,"0"0"-13"0,0 0 31 15,0 0 55-15,0 0-13 16,0 0-20-16,0 0 13 0,0 0 12 0,0 0 1 0,0 0-4 15,0 0-8-15,129-36-3 0,-100 30-4 0,1 0 2 16,-2-1 4-16,1-1-2 0,-4 1 1 16,-1-1-4-16,2-2-3 0,-4 1 0 0,3 0 3 15,-4 0-1-15,-1-1 0 0,-5 0 1 0,4-1 0 16,-6 0 4-16,2 1 5 0,-4-1 0 0,0-2-1 16,-1 1 1-16,-3 3-3 0,-3 3 5 15,-1 0 9-15,-2 3 4 0,-1 2 3 0,0 1-1 16,0 0-5-16,0 0-9 0,0 0-10 0,-1 1-14 15,-2 3-17-15,1 1-3 0,-3 2 6 0,0 5 7 16,-4 3 9-16,1 1 5 0,-2 2-6 16,5 3 4-16,-2-1 3 0,0 0-3 0,3 1-2 15,1-2-12-15,1-4-10 0,2 1-12 0,0-5-12 16,0 1-24-16,3-3-33 0,1-2-54 16,4-3-77-16,0-1-92 0,3-3-165 0,-1 0-376 15,-4-2 377-15</inkml:trace>
  <inkml:trace contextRef="#ctx0" brushRef="#br1" timeOffset="179600.94">21250 3785 2755 0,'0'0'23'0,"0"0"15"0,0 0 9 16,0 0-3-16,0 0-31 0,0 0-21 15,0 0-7-15,0 0-20 0,0 0-31 0,0 0-4 16,0 0-11-16,0 0-25 0,0 0-18 0,0 0-54 15,-8 40-91-15,8-29-136 0,0-3-74 0,0-3-605 0</inkml:trace>
  <inkml:trace contextRef="#ctx0" brushRef="#br1" timeOffset="180588.66">21545 4010 2093 0,'0'0'349'0,"0"0"-310"0,0 0 53 15,0 0 11-15,0 0-33 0,0 0-22 0,0 0-5 16,0 0 5-16,0 0-7 0,0 0-8 0,0 0-6 16,0 0-7-16,0 0-6 0,0 0-10 0,-25-29-3 15,18 29-7-15,-3 3-2 0,-1 2-1 16,0 2 0-16,-2 1 0 0,-2 4 0 0,0-1 6 15,0 2-6-15,0 1 2 0,1 0-3 0,2 0-5 16,0 2-3-16,3-1-8 0,2 0-4 0,2 0-8 16,-1-1-3-16,6 2 3 0,0-2 3 15,0 1 3-15,6-1-5 0,0-1-4 0,3-2-7 16,1 1-6-16,6-4 6 0,-1-1 6 16,3-1 8-16,4-3 6 0,-1-1 10 0,2-2 2 15,0 0 7-15,0 0 5 0,-2-3 4 0,-2-3 0 16,4-3 2-16,-4 1 9 0,0-1-1 0,2 0 9 15,-2 2 7-15,-1-3 0 0,-5 2 8 16,3 1 5-16,-5 0-3 0,0 0-2 0,-2 0-3 16,0 0-9-16,-2-1-3 0,3 1-1 0,-3 1-1 15,-3 0 8-15,0 1 5 0,-2 1 8 0,-1 0-4 16,-1 0-5-16,0 0-5 0,0 1-7 0,0-1-1 16,-1 1-2-16,-2 1-5 0,-1 1-9 0,0 0 2 15,-1-1-3-15,-2 2 0 0,-1-1 8 0,-1 1-5 16,-1 0 4-16,0 1 4 0,0-1 4 15,2 2-2-15,-6 1-3 0,4 1-2 0,-3 2-9 16,0 1 5-16,1 0-3 0,0 1-1 0,2 0 1 16,3 0-6-16,1-1-4 0,1 1-6 15,3-1-3-15,1-1-7 0,1 1 0 0,0 0-2 16,1-3 4-16,2 3 0 0,2-2 4 0,1-2 3 16,1 0-3-16,0-1 7 0,3-1 0 15,1 0 2-15,0-1 7 0,-1 0-1 0,2 0 1 16,-2 0 2-16,2 0 4 0,-2-1-3 0,-3-1 4 15,2 2-3-15,0-1-1 0,-2 1 1 0,0-2-1 16,2 2 2-16,0 0-8 0,-1 0 5 0,-2 0-3 16,-1 0-6-16,1 0 2 0,-2 3-10 15,0 1-1-15,1 2 8 0,-1 1 5 0,0-2 3 16,0 1 5-16,0 0-3 0,2 0-2 0,-1 0 6 16,0-2-3-16,0 1 1 0,1-2 2 0,3 0-1 15,-3-1 4-15,3-2 5 0,-1 0 6 0,3 0 3 16,1-2 4-16,0-4 2 0,1-2-1 15,-1-1-1-15,2-4 0 16,-3 1-2-16,-1 0 1 0,1-1 5 0,-2-1 0 0,0-1 0 0,2-2-4 16,-1-3-8-16,1-3-6 0,0-1-1 0,2-5-3 15,-1-2-3-15,2-3 1 0,-3-4-7 16,3-1-4-16,-2-2 4 0,0 2-2 0,-3 4 4 16,-2 2 2-16,-2 7 4 0,0 5 2 0,-4 7 6 15,0 5 8-15,-1 4 2 0,0 3 0 16,0 2-11-16,-1 0-16 0,-5 2-16 0,4 3-5 15,-5 5 5-15,-1 7 7 0,-3 5 14 0,0 2-1 16,1 5 2-16,-1 1 0 0,2 5-2 16,3 1 2-16,-1 2 3 0,0-1 0 0,5-3 0 0,-1 0 1 15,3-3-5-15,0-2-2 0,1-3-6 16,3-1-5-16,5-3-6 0,1-2 0 0,-2-1 2 16,5-3-3-16,0-1 5 0,1-2-10 0,0-3-19 15,3-2-15-15,-4-2-27 0,1-4-45 0,-3-2-74 16,-2 0-186-16,-4-1-169 0,1-2-746 0</inkml:trace>
  <inkml:trace contextRef="#ctx0" brushRef="#br1" timeOffset="180782.58">21861 3838 2647 0,'0'0'-69'16,"0"0"12"-16,0 0 64 0,0 0 37 15,0 0 7-15,0 0 18 0,0 0-2 0,0 0-14 16,0 0-15-16,143 35-17 0,-108-30-3 0,-2-2-6 16,2 1-4-16,1-2-3 0,2 0-11 15,-2 0-15-15,-1-1-38 0,0-1-64 0,-3 1-97 0,0-1-186 16,-7-1-210-16,-11 1-817 0</inkml:trace>
  <inkml:trace contextRef="#ctx0" brushRef="#br1" timeOffset="181015.64">22806 3932 2950 0,'0'0'-2'0,"0"0"11"15,0 0 7-15,0 0-22 0,0 0-1 0,0 0 12 16,0 0 19-16,0 0 4 0,0 0-6 15,122 0-11-15,-88-1-11 0,2 0-5 0,-4-2-20 16,0 2-27-16,-2-2-49 0,-1 3-89 0,-5 0-118 16,-7 0-277-16,-6 0-901 15</inkml:trace>
  <inkml:trace contextRef="#ctx0" brushRef="#br1" timeOffset="181213.16">22760 4147 3020 0,'0'0'-54'15,"0"0"14"-15,0 0 53 0,0 0 15 0,0 0-12 16,0 0 9-16,0 0 15 0,0 0 9 16,0 0-8-16,0 0-18 0,123 1-11 15,-98-1-10-15,1-3-9 0,-2-1-12 0,-1 1-32 0,4 0-43 16,-6 1-84-16,1 1-122 0,-5-1-278 15,-5 0-935-15</inkml:trace>
  <inkml:trace contextRef="#ctx0" brushRef="#br1" timeOffset="181645.15">23801 3890 2457 0,'0'0'84'0,"0"0"25"0,0 0 22 15,0 0-46-15,0 0-39 0,0 0-3 0,0 0-16 16,0 0-7-16,0 0-2 0,0 0-11 16,0 0 6-16,0 0 1 0,0 0-1 0,0 0-1 15,-90 92-2-15,70-74-5 0,-1 1-3 0,0 0 0 16,0 2 0-16,-4-3-3 0,1 0-1 0,2 1-2 15,-3-2-15-15,2-1-15 0,1 0-23 0,2-2-32 16,5-3-29-16,3-1-47 0,2-1-57 0,5-3-101 16,2-3-193-16,2 1-98 15,1-3-322-15</inkml:trace>
  <inkml:trace contextRef="#ctx0" brushRef="#br1" timeOffset="181879.58">23472 3832 2738 0,'0'0'9'0,"0"0"-18"15,0 0 26-15,0 0 29 0,0 0-18 0,0 0 5 16,0 0 20-16,0 0 19 0,0 0 5 0,0 0-8 16,0 0-11-16,96 120-9 0,-74-97-10 15,5 1-9-15,-3-3-9 0,4 0-6 0,-3 1-3 16,-1-3-5-16,2 0-1 0,-3-1-3 0,-2 0-5 15,-2-2-6-15,-4-3-11 0,-3-2-20 0,-1 0-23 16,-3 0-32-16,0-2-77 0,-5 0-130 16,1-2-282-16,0-2-988 0</inkml:trace>
  <inkml:trace contextRef="#ctx0" brushRef="#br1" timeOffset="185253.76">24554 3735 553 0,'0'0'518'0,"0"0"-470"0,0 0 65 0,0 0 41 0,0 0-41 16,0 0-70-16,0 0-30 0,0 0-7 15,0 0 12-15,0 0 12 0,0 0 1 0,0 0 11 16,-102 8 2-16,84 1-5 0,2 2-1 0,-1 0-3 15,-1 2 1-15,4 3-2 0,-3-1 4 0,5 2 4 16,-3 4-3-16,1 0-1 0,2 1 1 16,1 4-1-16,1-1 3 0,-1 3 9 0,3-2-7 15,-1 1-6-15,3-3-5 0,0 1-9 0,1-3 1 16,0-3 5-16,1 2 0 0,0-2-4 16,4-3-11-16,0-1-10 0,1-4-11 0,6-1-8 15,2-3-3-15,3-2-7 0,-1-2-6 0,7-2-7 16,-2-1-13-16,7-2-9 0,-1-5-13 15,0-3-19-15,3-2-20 0,0-1-32 0,0 1-38 16,-4-1-36-16,2 0-53 0,-6 1-56 0,-4 3-11 16,-6 3-153-16</inkml:trace>
  <inkml:trace contextRef="#ctx0" brushRef="#br1" timeOffset="185452.44">24277 4024 1785 0,'0'0'31'0,"0"0"5"0,0 0 27 0,0 0-12 15,0 0-26-15,0 0 13 0,0 0 19 0,0 0 18 16,0 0-1-16,0 0-7 0,0 0-18 0,0 0-18 16,0 0-20-16,134-15-22 15,-113 11-26-15,-2 0-53 0,2-1-79 0,0 2-106 0,-1-2-107 16,-3 1-79-16,-6 1-507 0</inkml:trace>
  <inkml:trace contextRef="#ctx0" brushRef="#br1" timeOffset="185678">24742 3826 2203 0,'0'0'-22'0,"0"0"11"0,0 0 40 15,0 0 11-15,0 0-32 0,0 0 7 16,0 0 18-16,0 0 7 0,0 0-5 0,0 0-3 0,0 0-4 16,-26 127-10-16,21-102-1 0,0 0-11 15,-5 2-4-15,4-2-1 0,0 0-20 0,-1-2-27 16,2-1-48-16,0-1-80 0,3-3-117 16,1 0-123-16,0-6-54 0,1-4-500 0</inkml:trace>
  <inkml:trace contextRef="#ctx0" brushRef="#br1" timeOffset="185913.7">24950 3789 2214 0,'0'0'-29'0,"0"0"8"0,0 0 36 15,0 0 16-15,0 0-28 0,0 0 5 0,0 0 27 16,0 0 24-16,0 0-8 0,0 0-8 0,0 0-5 15,-19 139-4-15,14-114-9 0,-2 3-5 0,2-2-6 16,0 1-9-16,-1 0 1 0,1-3-6 0,-5 0-6 16,5-2-9-16,0-1-21 0,0-4-24 15,1-2-30-15,1-4-41 0,-2 1-81 0,4-4-92 16,-1-2-85-16,2-3-44 0,0-2-208 16,0 1 407-16</inkml:trace>
  <inkml:trace contextRef="#ctx0" brushRef="#br1" timeOffset="186332.09">24724 3803 2201 0,'0'0'77'16,"0"0"-14"-16,0 0 17 0,0 0 9 0,0 0-37 16,0 0-36-16,0 0-8 0,0 0 1 15,0 0 3-15,0 0 3 0,0 0-2 0,0 0 1 16,0 0 0-16,0 0-7 0,141-80-2 0,-119 80-3 15,1 0-4-15,1 0-2 0,-1 4-2 16,-3 1-6-16,-2 2-7 0,-2 3 1 0,2 0-3 16,-6 3 1-16,0-2-2 0,-2 1-1 0,-2-1-3 15,0 2 1-15,-5 0 10 0,-3-2 1 0,0 1 11 16,0 0 7-16,0 1 3 0,-5-1 3 0,-1 1 4 16,-4 1 2-16,1 0-3 0,-4 1 2 15,3-1-3-15,0-1-5 0,-2 0 2 0,2 0-4 16,0-1-2-16,0-1 0 0,3 0-3 0,-1 1 0 15,5 0 2-15,-1-3-4 0,1 2 1 16,3-1-1-16,0 1-2 0,0-1-3 0,5-1 1 0,-2-1 0 16,5 0-2-16,-2 0 1 0,3-1-4 15,0 0-3-15,2 0 1 0,5-1 2 0,-3-1 9 16,5-1 3-16,-2-3 1 0,4 1-15 0,-3-2-16 16,2 2-13-16,0-1-28 0,-3-1-38 15,1 0-65-15,1 0-81 0,0-1-90 0,-6 1-98 16,-3 0-474-16</inkml:trace>
  <inkml:trace contextRef="#ctx0" brushRef="#br1" timeOffset="186649.05">25143 3296 1917 0,'0'0'33'0,"0"0"40"0,0 0 28 0,0 0 27 16,0 0-27-16,0 0-49 0,0 0-22 0,0 0-17 15,0 0-16-15,0 0 20 0,0 0 30 16,0 0 18-16,0 0 4 0,0 0-24 0,7 105-29 15,-7-79-12-15,0 1 0 0,1-1-1 0,-1 1-4 16,0-3-8-16,0 0-10 0,0-1-24 16,1-2-30-16,0-2-40 0,-1-1-57 0,1-2-74 15,2-2-93-15,0-2-83 0,-2-3-15 16,0-5-414-16</inkml:trace>
  <inkml:trace contextRef="#ctx0" brushRef="#br1" timeOffset="186893.81">25103 3273 1498 0,'0'0'865'0,"0"0"-911"16,0 0 14-16,0 0 65 0,0 0 16 0,0 0-24 15,0 0 5-15,0 0 13 0,0 0 0 0,0 0-8 16,0 0-15-16,0 0-3 0,129-3-9 15,-105 3-3-15,4 0-2 0,-3 0-7 0,1 0-11 16,-4 0-15-16,-3 0-26 0,1 0-42 0,-2 2-58 16,-1 0-101-16,-1 2-92 0,-4-1-105 15,-3 1-3-15,-1-2-263 0</inkml:trace>
  <inkml:trace contextRef="#ctx0" brushRef="#br1" timeOffset="187136.61">25144 3463 1304 0,'0'0'-57'0,"0"0"56"0,0 0 202 16,0 0 46-16,0 0-51 0,0 0-30 16,0 0-9-16,0 0-23 0,0 0-20 0,0 0-19 15,0 0-15-15,0 0-18 0,0 0-18 0,139 38-15 16,-116-38-15-16,1 0-3 0,2 0-8 15,-2 0-7-15,3 0-9 0,-1-1-25 0,-2-1-33 16,-2 0-69-16,-3 2-116 0,0 0-192 0,-8 0-160 16,-4 0-613-16</inkml:trace>
  <inkml:trace contextRef="#ctx0" brushRef="#br1" timeOffset="-197224.08">18017 870 1951 0,'0'0'21'0,"0"0"34"0,0 0 45 15,0 0 25-15,0 0-17 16,0 0-51-16,0 0-27 0,0 0 7 0,0 0-27 0,0 0 10 16,0 0-17-16,0 0-14 0,-41-18 1 15,40 26 7-15,0 4 12 0,-1 6-5 0,0 2 18 16,1 3-22-16,1 5 2 0,0 1 0 0,0 3-17 15,0 1-3-15,0-1-20 0,3 2 12 0,2 7-27 16,-3 3-10-16,4 2-19 0,-3-3-49 0,-3-10-15 16,1-9-46-16,-1-4-45 0,1-4-73 15,2-5-99-15,-1-2-106 0,-2-6 218 0</inkml:trace>
  <inkml:trace contextRef="#ctx0" brushRef="#br1" timeOffset="-196641.02">17946 844 2139 0,'0'0'-14'0,"0"0"55"15,0 0 52-15,0 0-4 0,0 0-15 16,0 0-56-16,0 0-15 0,0 0-3 0,0 0 15 16,0 0 11-16,0 0-16 0,0 0 21 15,0 0-18-15,0 0-2 0,83-21 0 0,-64 21 0 16,4 0-13-16,3 2-7 0,-2 1 20 0,-2 2-20 15,5 0 10-15,-5 1 9 0,2 1-12 0,0 0 3 16,-4-1 11-16,0 2-3 0,0 0-18 0,-5 0 13 16,2 0-16-16,-5-1-17 0,-2 2 20 15,0-4-11-15,-3 2 7 0,-5 0 18 0,-2 1 12 16,0 1-3-16,-3 1 12 0,-7 0-3 0,-5 0-18 16,3 2 16-16,-8 1-13 0,0 0 4 0,0-1 12 15,-1 0-11-15,0-3-9 0,2 0-2 0,0-2 4 16,6-2-1-16,0-1 7 0,4-1-4 15,2-2-16-15,3 1-16 0,-1-2-13 0,5 0-24 16,0 0-26-16,0 0 22 0,5 0 3 0,1 0 27 16,4-4 30-16,5 2-3 0,-1-1 4 15,6 1-3-15,0 1 5 0,1 1-11 0,3 0 11 16,1 0-3-16,-4 0-9 0,5 1 6 16,-4 4 2-16,-1 1 6 0,0 1-10 0,-1 0 15 15,-2 1-16-15,-3 3-3 0,1-1 18 0,-4 2-3 0,-3-1 11 16,-5 2 14-16,2-1 13 0,-5 4-8 15,-1 2 16-15,-7 4-4 0,-3 3-25 0,-4 0 21 16,-4-1-9-16,-1-8 5 0,1 1 14 0,0-2-1 16,-4-2-7-16,4 0-2 0,-3 1 5 0,-3-4-10 15,5 1 5-15,0-2-4 0,2-1-9 16,-3-1-2-16,1-2-6 0,1 0-8 0,-2-1-12 16,5-1 4-16,-2-1-6 0,-1 1 6 0,4-3-3 15,2 0-5-15,-1 0-15 0,3 0-17 16,3-4-3-16,-1 1-34 0,5-3-14 0,-2 0-41 15,4-1-73-15,1-2-79 0,0-2-147 0,1 0-141 16,4 3-502-16</inkml:trace>
  <inkml:trace contextRef="#ctx0" brushRef="#br1" timeOffset="-196340.95">18776 930 2456 0,'0'0'-115'0,"0"0"49"16,0 0 88-16,0 0 53 0,0 0-41 15,0 0-34-15,0 0 18 0,0 0-6 0,0 0 9 16,0 0 6-16,0 0-13 0,0 0 0 0,0 0-1 16,0 0-13-16,126-5-23 0,-104 1-27 15,4 3-67-15,-5 0-81 0,1 1-143 0,-4 0-203 16,-8 0-504-16</inkml:trace>
  <inkml:trace contextRef="#ctx0" brushRef="#br1" timeOffset="-196149.39">18721 1185 2092 0,'0'0'-123'0,"0"0"59"0,0 0 171 16,0 0 68-16,0 0-42 0,0 0-31 16,0 0-24-16,0 0-21 0,0 0-17 0,133-16-13 15,-99 9-24-15,-2 0 5 0,2-1-26 0,-4-1-41 16,2 1-37-16,-3 0-86 0,0 2-157 0,-10 2-272 15,-6 1-719-15</inkml:trace>
  <inkml:trace contextRef="#ctx0" brushRef="#br1" timeOffset="-195258.28">19497 956 1028 0,'0'0'412'15,"0"0"-339"-15,0 0 53 0,0 0 49 0,0 0-31 16,0 0-51-16,0 0-23 0,0 0 6 0,0 0-13 15,0 0-42-15,0 0-7 0,0 0-20 0,0 0 4 16,0 0 4-16,-48 3 7 0,36 6-9 16,1 0-9-16,-2 4 19 0,1 0-15 0,2 3 14 15,0-2 5-15,0 4-9 0,4-2 1 0,0 1 6 16,3 2-4-16,-1-1-13 0,3 1 12 0,1-3-14 16,0 2-1-16,1-3 3 15,5-1-3-15,1 0-5 0,-1-2-6 0,9-2 22 0,-3 0-13 16,2-3 13-16,4-3 20 0,2-2-21 0,1-2 12 15,0 0 2-15,1-3-11 0,4-4-7 16,-2-3 7-16,2-5-12 0,-1 0-1 0,3-2 23 16,-4-3-20-16,3-1 15 0,-4-2-5 0,1-1-5 15,-3-1 1-15,0-2 10 0,-5-2 1 0,2-4-17 16,-1 0 14-16,-3-2-20 0,-3-2 1 0,-1 2 5 16,0-2 2-16,-1 1-9 0,-1 2-3 0,-5 5 22 15,3 7-8-15,-5 10 29 0,0-2 45 16,-1 7 6-16,0 0 2 0,1-2 8 0,-1 3-51 15,0-3-41-15,-2 2-14 0,-5 0-37 0,3 7 9 16,-4 6 26-16,-1 4 17 0,-1 6 10 16,0 1-4-16,0 3 11 0,-1 4-9 0,1 1 15 15,0 3 2-15,2 2-19 0,2-2 8 0,-1 3-3 16,3-2-1-16,-1 3-8 0,4-4-3 16,0 2-14-16,1-2 4 0,0-3 9 0,2-2-16 15,4-1-6-15,0-3-32 0,4 0-16 0,0-4-20 16,5-2-11-16,-1-3-16 0,1-1-60 0,1-2-46 15,3-4-118-15,1 0-117 0,-8-3 34 16,-1 0-89-16</inkml:trace>
  <inkml:trace contextRef="#ctx0" brushRef="#br1" timeOffset="-194407.43">20385 1044 1555 0,'0'0'135'0,"0"0"-17"0,0 0 41 15,0 0 13-15,0 0-66 0,0 0-44 0,0 0-4 16,0 0-15-16,0 0-5 0,0 0-16 0,0 0 8 15,0 0-11-15,0 0 2 0,0 0 17 0,1-41-4 16,-1 36 4-16,-1-1-7 0,-3 0 0 16,-2 1-12-16,0-2-4 0,-2 4-13 0,-2 0-22 15,0 1 0-15,-6 1-3 0,2 1 6 0,-3 1 1 16,-2-1 5-16,-2 1-7 0,1 3-6 16,0 2 19-16,-1 2-17 0,1 1 16 0,1 3 8 15,2-1-21-15,2 2 6 0,1 1-2 0,3 0-5 16,1-1-5-16,1 3 11 0,3-1-19 0,5-1 1 15,1 0 8-15,0 1-6 0,2-4-2 0,7 1-3 16,1-3 13-16,0-2-14 0,1-1 31 0,6-4 3 16,-2 0-6-16,3-2 16 0,1 0-8 0,-1-6 13 15,3-2-16-15,-5-2 19 0,2-1-17 16,1-2-2-16,-3 0 27 0,-2-4-23 16,-2 1 16-16,2-1-10 0,-1-1-7 0,-3-1-7 15,0-1 9-15,-3 1-3 0,-1 0-10 0,0 1 14 16,-3 2-13-16,-2 2 6 0,0 2 9 0,-1 2 3 15,0 4-12-15,0 1-13 0,0 4-14 0,-1 1-30 16,-1 0 21-16,-1 4 0 0,-2 5 12 16,3 4 18-16,-3 1 1 0,2 2 9 0,1 3-12 15,1 1 11-15,1 1-18 0,0-1 10 0,0 1 11 16,6-1-17-16,1-3 13 0,3-1-5 0,2-2-2 16,2-1-2-16,1-4 20 0,0-3 7 0,1-3-8 15,1-2 24-15,-1-1-20 0,0 0-7 0,2-6 14 16,-5-3-2-16,4-1 1 0,-4 0 1 15,-1-4 6-15,1-1-20 0,-3 0 12 0,2-2-9 16,-2-2-10-16,-2 0 2 0,5-2-2 0,-5 1-2 16,-1 1-9-16,3-1 21 0,-1 3-21 0,-1 0 8 15,0 3 12-15,-1 4-19 0,1 1 12 16,-1 4-1-16,-3 2 0 0,4 3-6 16,0 0 7-16,-3 5 0 0,3 3-1 0,-1 2 17 15,1 2-3-15,-1 3 2 0,0 1-9 0,1 1-3 16,-3 0 0-16,4 2 11 0,-2-1 8 0,-3 1-4 15,2 0 5-15,-2 0-9 0,-1-1 7 0,-2-1-1 16,-1 0 17-16,0-2-5 0,-4 0 11 0,0-2 12 16,-3-1-19-16,-2-2 6 0,-2-2-15 15,1 1-3-15,-3-3-8 0,1-1 3 0,2-2-4 16,-2-2-23-16,2 0 12 0,3-1-24 0,-2 0-16 16,2-2-19-16,4-3-23 0,0 0-22 0,3-2-16 15,0-1-8-15,0-1-47 0,4-1-52 0,6 1-103 16,-1 1-143-16,-3 1-6 0,0 3 32 0</inkml:trace>
  <inkml:trace contextRef="#ctx0" brushRef="#br1" timeOffset="-193973.78">21289 1054 500 0,'0'0'338'0,"0"0"21"16,0 0-49-16,0 0-104 0,0 0-61 15,0 0-1-15,0 0-38 0,0 0-18 0,0 0-21 16,0 0-26-16,0 0-10 0,0 0-17 0,0 0 19 16,0 0-20-16,-131-83 9 0,112 83-5 0,-2 0-19 15,0 2 11-15,2 6-6 0,0-1 6 16,3 4 1-16,-2 0 3 0,1 5-16 0,4-2 1 16,2 1 5-16,2 3-4 0,2-3 9 0,4 2-14 15,2-1 10-15,1-1-14 0,1-2 8 0,7 0 6 16,2 1-28-16,0-5 18 0,1 0-7 15,4-2 3-15,0-5 9 0,1 0 1 0,0-2-8 16,4 0-10-16,-1-6 18 0,0-2-13 0,2-2 16 16,-1-3 6-16,-3 0-14 0,3-2 5 0,-3-2-2 15,2 1 8-15,-4-4-13 0,2 3 19 16,-4-2-15-16,0 1 5 0,-3 2 25 0,-2 0-6 16,1 5 10-16,-5 0 2 0,-1 4 10 15,-2 3-11-15,1 2 11 0,-2 1-6 0,0 1-29 16,0 3 10-16,0 3-6 0,-2 5 0 0,-1 0 2 15,-1 6 10-15,3-1-15 0,-4 2-2 0,3 3 13 16,0-2-19-16,2 1 12 0,0 1-12 0,5-3-4 16,3 2-16-16,-1-3-23 0,2-1-37 0,9 1-72 15,3 1-82-15,-2-6-222 0,-5-2-677 0</inkml:trace>
  <inkml:trace contextRef="#ctx0" brushRef="#br1" timeOffset="-191683.32">22194 980 1228 0,'0'0'-83'0,"0"0"97"16,0 0 61-16,0 0 3 0,0 0-13 0,0 0-56 16,0 0-5-16,0 0 15 0,0 0-5 0,0 0 2 15,0 0 9-15,0 0 12 0,25-108 0 0,-23 94 15 16,-2 2 3-16,0 0-13 0,-2 1 9 16,-3 0-7-16,-5 3-9 0,0 2-7 15,-2 1-3-15,-4 2-21 0,-3 1-4 0,-1 2 5 0,-2 2-4 16,-3 3 4-16,-1 3 3 0,0 4 4 15,1-1-10-15,-1 3 16 0,1 2-4 0,3 0-17 16,6 3 14-16,1-2-11 0,3 1 1 0,4 1 4 16,3-3-2-16,4 0-8 0,1 0-3 15,1-3 10-15,7-3-7 0,3-2 17 0,5-2 7 16,2-4 3-16,3-2-3 0,2 0 5 0,4-6 1 16,-1-5-21-16,4-3 20 0,0-2-14 0,-1-1-3 15,2-4 10-15,0-1-4 0,-4-1-7 0,0-1 1 16,-1 0 17-16,-3-2-27 0,-3 1 20 15,0-2-16-15,-6 7-20 0,-2-2 15 0,-5 8 26 16,0-3 5-16,0 0-12 0,-2-2 11 0,2 1-55 16,-4-4 3-16,2 3 31 0,-1-2-12 0,-3 0 29 15,1 1 19-15,-1 1 6 0,-1 3-21 0,0-1 1 16,0 8-19-16,0-5-26 0,-1 9 32 16,-2-2-5-16,-5 5 10 0,1 8-7 15,-8 14-19-15,0 12-22 0,0 9-7 0,4 5 32 16,-2 3-1-16,5-1 22 0,4-3 1 0,3-5-14 15,1-6 3-15,5-3-1 0,4-4-10 0,3-3-15 16,2-4 21-16,2-3-6 0,-1-5-1 0,3 0 18 16,3-6-11-16,-2-4-7 0,2-2 6 0,2-1 7 15,-3-7-10-15,0-3 15 0,1-1-2 16,-4-4-15-16,2 0 4 0,-4-2-1 0,0-4-1 16,-1 2-5-16,-2-5 10 0,0 3-21 0,-2-5 3 15,0 2 19-15,-2 0-17 0,-1 3 12 0,2 1-1 16,-5 3-1-16,1 4 1 0,-4 2 16 15,1 5-11-15,0 3-12 0,-2 4 22 0,0 0-15 16,0 4 4-16,0 6 11 0,-2 5-1 0,0 2-8 16,-1 2 8-16,1 3 4 0,1 0-19 0,-2 3 19 15,3-3-4-15,-1 2-10 0,1-2 4 16,6-1 0-16,-1-3-6 0,4-2-2 0,1-1 12 16,-2-2-16-16,4-3 20 0,-1-2-2 0,1-3-2 15,0-3 6-15,0-2-7 0,1 0 6 16,-1-2-6-16,-1-4 12 0,0-3 0 0,2-4-17 15,-2 1 4-15,-1-2-9 0,4-3-9 0,-4 2 7 16,-3-2 7-16,4 0-12 0,-2 1 3 0,0 1 10 16,-1 0-15-16,0 3 13 0,-3 3-8 0,0 0 3 15,0 1-10-15,0 5 10 0,-2 2 1 0,0 1-10 16,0 0 25-16,-1 5-14 0,2 6-2 16,-2-2 6-16,1 3-1 0,-1 2-4 0,2 3 11 15,0-2 2-15,-1 2-21 0,2 1 18 0,-1-1-8 16,2-2-4-16,-1 3 6 0,2-3-1 15,0-2 2-15,-1 0-11 0,2-1 17 0,-2-3-17 16,3-1 0-16,-3-3 16 0,3-2-7 0,-3-2 2 16,0-1 5-16,3-1 2 0,-2-5-15 0,2-2 14 15,0-3-11-15,-2-1-6 0,2-2 13 16,1-2-19-16,-3-1 9 0,3-1-2 0,-1 0 8 16,2 0-5-16,-2 0 10 0,0 0-1 0,-2 3-22 15,4 2 21-15,-3 1-9 0,1 3 4 16,-2 3-2-16,-1 3 4 0,2 0-9 0,-2 3-3 15,1 0 26-15,2 4-21 0,-1 2 16 0,-2 1 6 16,1 2-6-16,2 2 2 0,-3 2 9 0,0-1-6 16,4 2-19-16,-2 0 16 0,-2 2-16 0,2-2 6 15,-2-1 3-15,4 0 0 0,-3 0-13 0,-1-3-18 16,2 0 9-16,1-4-49 0,-4 0-23 0,0-3-61 16,-3 0-86-16,1-3-158 0,-2 0-206 15,0 0-505-15</inkml:trace>
  <inkml:trace contextRef="#ctx0" brushRef="#br1" timeOffset="-191516.46">23009 416 2377 0,'0'0'105'0,"0"0"9"0,0 0-23 15,0 0-14-15,0 0-67 0,0 0-16 0,0 0 5 16,0 0-13-16,0 0-35 0,0 0-63 15,0 0-74-15,0 0-182 0,0 0-229 0,0 0-814 0</inkml:trace>
  <inkml:trace contextRef="#ctx0" brushRef="#br1" timeOffset="-190024.8">19164 1542 1518 0,'0'0'58'0,"0"0"54"0,0 0 23 0,0 0 6 15,0 0-46-15,0 0-45 0,0 0-20 0,0 0-5 16,0 0-13-16,0 0 8 0,0 0 9 16,0 0 0-16,-119 54-2 0,111-37-6 0,6 3-5 15,-1 1-10-15,3 1 3 0,0 0-5 0,3-1-6 16,4 0-3-16,4 0-9 0,2-3-2 0,2-1-16 15,-1 0-3-15,9-3-19 0,3-4-5 16,3-3 10-16,3-3-6 0,1-1 8 0,6-3-7 16,0-2-7-16,-3-6-8 0,3-1 7 0,-2-2 5 15,-2-3 6-15,0 0 17 0,-4-1 5 0,-6-1 15 16,2-1 14-16,-7-1 11 0,-7 0 14 0,-1 2 19 16,-3 1 27-16,-8 0 14 0,-1 1 12 0,0 2-8 15,-4-1-11-15,-6 0-14 0,-1 3-3 16,-1 2-5-16,-4 1-9 0,-1 4 7 0,1 0-15 15,-1 3-2-15,-2 0-6 0,2 5-15 0,1 3-5 16,-1 1-8-16,4 1 3 0,-1 2-11 0,4 2 8 16,1 3 0-16,2-2-6 0,2 2 3 15,1-1-18-15,4-1-4 0,0-2-13 0,5-3 6 16,1 1-4-16,3-3 2 0,2-1 19 16,5-3-10-16,-4-1 16 0,1 0 0 0,2-3-5 15,-1 0 4-15,2 0 4 0,-3-4 0 0,-1 0 4 16,1-4 7-16,0 2-6 0,-1-1 6 0,-3 1-6 15,1 1 2-15,-2-1-6 0,-3 0 0 0,3 0 7 16,0 2-12-16,-4 2 5 0,2-1-5 16,-3 2-11-16,-1 1 4 0,4-1-8 0,-4 1-2 15,2 0-4-15,3 1 5 0,-1 4-3 0,-1 0 6 16,3 1 8-16,1 3 0 0,0-1 7 16,1 1 1-16,0 0 1 0,0 0 1 0,0 0 7 15,-2-1-1-15,3-1 0 0,-1 1 4 0,-2-3-3 0,1-1 1 16,-1 0 7-16,-4-3 11 0,3-1 5 15,-4 0 21-15,2 0 20 0,-2-3 6 16,3-6 1-16,-2 0-15 0,3 0-16 0,-1-2-15 0,1 1 3 16,-4-2 3-16,3-1-16 0,-2-2 2 0,3-2-16 15,1-3-10-15,-1-2 5 16,1-2-6-16,6 1-5 0,-4-2-2 0,1 3 3 16,0 3-7-16,-2 2 10 0,-4 5 0 0,2 3-6 15,-4 5-5-15,2 2-10 0,-4 2-16 0,-1 0-17 16,1 0 6-16,-1 3 8 0,1 4 25 0,0 2 23 15,0 3 10-15,0 2-1 0,3 4-4 0,-2 0 2 16,0 4-9-16,0-2 3 0,3 1 0 16,-1-1-6-16,3-3 7 0,-2 0-2 0,3-3-2 15,1-1-4-15,3-4 3 0,-2-2-12 0,-1-2 2 16,2-3 5-16,-1-2-1 0,1 0 16 0,-1-1 8 16,0-6 5-16,1-2-5 0,2-3 2 0,-1 0-7 15,0-2-7-15,0-3 7 0,-2-1-8 0,1 1 3 16,-1-2-3-16,-1-1 1 0,1-2-7 0,0-1-2 15,-2 0 6-15,-1-1-11 0,0 2 10 16,0 3-2-16,-4 5 3 0,-3 3 14 0,0 4 11 16,0 4 7-16,0 2 1 0,0 1-1 15,-4 0-26-15,-2 5-8 0,-2 6-8 0,-1 4-4 16,-1 3 9-16,-3 1 8 0,3 2 0 0,3 0-8 16,0 1 6-16,0 1-16 0,3-2-12 15,3 1-11-15,1-3-37 0,0-4-40 0,3-1-36 16,6-2-46-16,1-4-70 0,3-3-39 0,1-2-118 15,-6-2-589-15</inkml:trace>
  <inkml:trace contextRef="#ctx0" brushRef="#br1" timeOffset="-189600.81">20773 1664 1644 0,'0'0'-156'0,"0"0"114"16,0 0 190-16,0 0 21 0,0 0-58 15,0 0-9-15,0 0-17 0,0 0-20 0,131-75-19 16,-102 53-16-16,-1 1 1 0,-3-1-4 0,-1 1-15 15,-2-1-5-15,-4 1 8 0,-3-1-7 0,-2 3 8 16,-4 1-3-16,-1-2-4 0,-4 3 0 0,-3 2-7 16,-1 0 16-16,0 4-1 0,-3 4 10 0,-4 4 3 15,-3 3-21-15,-4 0-8 0,3 8-7 16,-7 7 4-16,1 4 4 0,1 3 11 0,-2 7-2 16,3 3-1-16,-1 3 8 0,1 5-8 0,1 5 2 15,2 3-5-15,3 5 2 0,4 2-5 16,0 0 6-16,4 0-4 0,1-2-6 0,0-2 4 15,1-4-11-15,6-5 5 0,1-4-12 0,5-5-14 16,-1-5-18-16,0-2-19 0,3-6-18 0,-2-6-31 16,0-1-28-16,0-6-68 0,0-5-84 0,-2-2-128 15,-2 0-30-15,-4 0-230 0</inkml:trace>
  <inkml:trace contextRef="#ctx0" brushRef="#br1" timeOffset="-189151.72">20739 1744 2312 0,'0'0'-55'0,"0"0"37"15,0 0 31-15,0 0 27 0,0 0-34 16,0 0-4-16,0 0 14 0,0 0 4 0,0 0 0 16,0 0-13-16,0 0 10 0,148 2-7 0,-114-9-4 15,0 1 0-15,2-1-8 0,-2 0-9 0,0-2 1 16,0-1-8-16,0-1-12 0,3 1 10 15,-4-4-14-15,-1 4 6 0,-3-1 6 0,-4-1 4 16,-5 4 7-16,-5 0 3 0,-5 2 21 0,-5 0 8 16,-3 3 30-16,-2 0 17 0,0 0 3 0,-2 1 4 15,-4 1-10-15,-3 1-9 0,-5 0-24 0,-1 0-2 16,-4 0-12-16,-1 3 1 0,3 1 15 16,-3-1 2-16,5 1 1 0,2 0-5 15,3 0 0-15,1 2-15 0,1-1 2 0,2 1-4 16,2 0-13-16,0 1 2 0,-1 1-4 0,5-1 3 15,-1 1-6-15,1-1 4 0,1 0-11 0,7-1-5 16,3-1 9-16,3 1-7 0,3-2 11 0,1-1 5 16,2-1-2-16,-2-1-1 0,-2-1 7 0,2 0-6 15,0 0-2-15,-1 0 7 0,-1 0-7 0,1 0 0 16,-2 0 5-16,0-1-3 0,0 1-2 16,0-1-1-16,-1 0 0 0,0 1-18 0,1 0-10 15,-2 0-29-15,6 0-31 0,-4 0-37 0,2 0-54 16,3 0-107-16,-4 0-188 0,-5 0-115 15,-3 0-454-15</inkml:trace>
  <inkml:trace contextRef="#ctx0" brushRef="#br1" timeOffset="-188724.69">21739 1456 2316 0,'0'0'55'16,"0"0"19"-16,0 0 32 0,0 0-14 16,0 0-49-16,0 0 1 0,0 0-8 0,0 0-10 15,0 0-2-15,0 0 4 0,0 0-6 0,0 0 1 16,0 0-4-16,0 0-8 0,-76 132-3 0,76-114-9 16,0 1 5-16,5 1-8 0,3-3 7 15,1 0 2-15,3-1-13 0,0-1 5 0,5-4-13 16,-2 0-2-16,4-4-6 0,2-2 3 0,-1-3-7 15,3-2 5-15,0 0 7 0,-1-4-8 16,2-3 6-16,2-2-5 0,-3-3-3 0,-2 0 6 16,-1-3 7-16,-2-1 7 0,-1-1 1 0,-3 0 7 15,-2-3-2-15,-1 3 1 0,-1-3 7 0,-1 0-2 16,-4 2-5-16,-2-3 8 0,-1 3 1 16,-2 2-5-16,0 1 18 0,-2 5 0 0,-2 4 2 15,-3 3 6-15,0 3-3 0,-4 0-8 0,2 7-8 16,-1 3 2-16,-3 4-11 0,2 0-1 15,-1 2 4-15,2 3-4 0,1-1 0 0,3 0-3 16,2 1 0-16,3-3-21 0,1 0-6 0,0 1-29 16,5-2-29-16,3-4-27 0,1-1-50 0,4 1-47 15,-2-6-94-15,1-1-182 0,-4-3-556 0</inkml:trace>
  <inkml:trace contextRef="#ctx0" brushRef="#br1" timeOffset="-187181.81">22649 1479 1947 0,'0'0'11'0,"0"0"40"15,0 0 49-15,0 0-11 0,0 0-40 0,-5 125-9 16,10-98 3-16,0-2-15 0,0 4-8 15,0-2 4-15,1 1-2 0,-1-1 8 0,-1-1-6 16,-3-2-3-16,-1 0-12 0,0-4 3 0,-4-3-6 16,-2-2-1-16,-1-5 11 0,-1-3-6 0,1-1 7 15,-3-3 0-15,0-2 0 0,0-1-5 16,-2-1 6-16,1-6-1 0,0-4-11 16,-1-2 8-16,2-4-10 0,0-2 1 0,4-4 2 0,1-6-3 15,3-3-4-15,2-8-1 0,0-2 2 0,9-4-8 16,6-1 5-16,5-1-3 0,0 4-7 0,6 5 4 15,1 1 2-15,2 6 5 0,0 6-6 0,1 5 6 16,-4 6-9-16,0 6-1 0,-4 4 15 16,3 3-4-16,-2 2 2 0,-3 5-1 0,0 4 3 15,-2 5-6-15,-4 0 8 0,2 2 5 16,-6 0-11-16,-2 1 10 0,-2-2-3 0,-5 0 4 16,-1 1-2-16,-1-3 8 0,-4 0-4 0,-5-1-3 15,-5 0 12-15,2-4-9 0,-4 0 3 0,1-2-5 16,0-2-5-16,-1 0-6 0,4-2 2 0,-1-2 2 15,4 1-16-15,3-1-1 0,2 0-26 16,3 0-37-16,2-4-28 0,3-1-24 0,7-1-20 16,2-1-16-16,4 0-25 0,3 0-42 0,1-2-23 15,5 3-17-15,-2-3-22 0,0 1 5 0,3 0 37 16,0-2 69-16,-1 0 74 0,-1 0 69 0,0 0 27 16,-2-2 12-16,0 1 0 0,-4-1 19 15,-1-1 89-15,-2 1 95 0,-2 2 94 0,-6 0 50 16,-3 2 0-16,-2-1-31 0,0 4-56 0,-2-1-41 15,-2 1-52-15,-4 3-48 0,-3 0-48 0,-4 0-23 16,-4 2-28-16,-1 0-16 0,-1 4 9 0,-1 2-9 16,2 2 5-16,-1 3-4 0,0 0 4 15,3 3-5-15,5 4 7 0,1-2 8 0,0 3-15 16,5 0 13-16,2-2-12 0,3 3-1 16,0-5 1-16,7-1-2 0,4-1-6 0,0-1-5 15,5-3 10-15,-1-3-13 0,4-4 10 0,1-1 1 16,0-1-4-16,1 0 1 0,-2-3 4 0,-1-4 0 15,-2 0-8-15,2-2 14 0,-6-2-11 0,2 0 2 16,-1-3 7-16,-1 0-3 0,-2-1 2 16,0-1-7-16,0 0 8 0,-1 0-11 0,-2-1 10 15,0 3 5-15,0 2-14 0,-5 4 6 0,2 1-4 16,-2 4 2-16,0 2-3 0,-2 1 2 0,0 0-6 16,0 2-8-16,0 7 15 0,0 2-4 0,0 1 6 15,-2 2 3-15,0 2-3 0,1 0-1 16,-1 1 3-16,2-3 4 0,0 2-10 0,0 0 9 15,0-3-9-15,3 1-2 0,2-4 6 0,0 0-2 16,1-3-1-16,4 0-1 0,0-3 7 0,-1-3-8 16,4 1 9-16,0-2 4 0,2-3-6 15,-3 0 3-15,6-4 0 0,-5 0 2 16,4-4-9-16,-5 1 11 0,2-2-10 0,0 0-1 16,-3-2 6-16,1-1-4 0,-1-1-1 0,2-2-2 15,-1 0 4-15,1 2-5 0,-1-2 6 0,-1 2-3 16,-1 3-1-16,-1 0-1 0,0 5-2 0,-4 3 4 15,1 0-9-15,-2 3 6 0,0 2-11 0,-1 0 0 16,-2 0 7-16,2 0-2 0,-2 4 9 16,-1 2-2-16,0 2 5 0,0 2-4 0,0 4 8 15,-1 0 1-15,-2 1-9 0,2 2 9 0,0-3-9 16,1 1-1-16,-2-3 7 0,2 1-6 0,2-1-5 16,4-3 0-16,0 0 1 0,3-2-6 0,1-1 12 15,1-2-3-15,2 0 2 0,2-2 2 16,-3-2 5-16,4 0 5 0,-2 0-8 0,5-5 9 15,-6 0-6-15,2-2-3 0,-2-1 5 0,-1-4 2 16,-2 1-1-16,0-1 3 0,1 0 13 0,-2-3-8 16,2-1 13-16,0-2-10 0,-1-2-8 0,2 1-2 15,0-1-6-15,-3 2 18 0,1 0-21 16,2-5 15-16,1-4-21 0,1-2-20 16,2-3 23-16,-3 0-19 0,5-3 15 0,-6 3 1 15,0 3 2-15,0 3-1 0,-6 5 19 0,2 3 5 16,-5 7-5-16,-2 1 22 0,0 5-9 0,-1 2-2 15,0 2-23-15,0 1 2 0,-4 2-25 0,-5 5-1 16,1 4 30-16,-2 0-23 0,-1 4 22 0,1 2 4 16,-1 3-7-16,1 3 1 0,0 1 3 15,3 4-3-15,2 1-15 0,0 5 21 0,0 6-31 16,5 3-3-16,0-4 12 0,0-10-19 0,9-5 11 16,-1-7-4-16,3-1 0 0,1-1-8 0,-1-3 13 15,6-3 1-15,-2-1-3 0,4-3 10 0,0-2 3 16,3-1 2-16,0-2 0 0,2 0 6 15,-1-2-10-15,0-2 12 0,1-4 9 0,-2-2-10 16,0 0 4-16,-2-3-6 0,-5 0 6 0,3-1-3 16,0-3 13-16,-5 1-8 0,1 2-11 0,-3 0 20 15,-2 0-8-15,-2 0 1 0,3 0-1 0,-3-2-3 16,-2 2-5-16,0 0 4 0,-4 3 9 16,-1-2-21-16,0 5-1 0,-8 2-5 15,0 3-8-15,-4 2 8 0,1 1 8 0,0 0-2 16,-4 4-7-16,0 6 18 0,-1 1-10 0,0 6 13 15,-5 8-1-15,-1 1-7 0,5 4 4 0,2-4-4 16,6-1 15-16,4-3-9 0,3-1 8 0,1-2-5 16,1-2-19-16,1-2-8 0,3-4-12 0,4-1-3 15,2-2-2-15,0-3 10 0,2-3-8 16,5-1-5-16,-5-1-7 0,4 0-28 0,-1-1-26 16,2-4-34-16,-4-1-42 0,-2-1-95 0,3 0-216 15,-8 4-791-15</inkml:trace>
  <inkml:trace contextRef="#ctx0" brushRef="#br1" timeOffset="-186960.31">23861 1023 2461 0,'0'0'-61'0,"0"0"50"15,0 0 128-15,0 0-24 0,0 0-33 0,0 0-18 16,0 0-6-16,139 3-20 0,-104-3-3 0,0 0-16 16,2-4 0-16,2 2 7 0,-2-2-13 0,0 0 1 15,0-1-36-15,-5 3-26 0,1-2-72 16,-1 3-94-16,-4 0-185 0,-7 1-223 0,-6 0-546 0</inkml:trace>
  <inkml:trace contextRef="#ctx0" brushRef="#br1" timeOffset="-185057.1">20318 2265 1646 0,'0'0'-73'0,"0"0"70"0,0 0 76 15,0 0 62-15,0 0-34 0,0 0-44 0,0 0-12 16,0 0 12-16,0 0-2 0,0 0-4 16,0 0-3-16,0 0-1 0,7-96 0 0,-8 87-5 15,-1 2 0-15,-4-1-6 0,3 2-3 0,-4 1-7 16,1 0-7-16,-1 0-10 0,-3 3-16 0,0 1-8 15,-2 1-13-15,-3 0-4 0,1 0-1 16,-4 6 3-16,2 2 2 0,-1 2 7 0,-1 2 8 16,4 2-3-16,-2 2 7 0,5 0-3 15,-1 1 1-15,2 2 2 0,0 0 1 0,2 1 1 16,-1-2-7-16,6-1 1 0,0-2-12 16,1 1-4-16,2-5-5 0,0-1-12 0,4-2 2 0,0-1 10 15,5-2 19-15,1-3 21 0,5-2 19 0,0-2 5 16,4-6 3-16,3-4-1 0,4-3-6 15,-2-1-1-15,3-1-5 0,-4-4 4 0,-1 2 4 16,0-3 4-16,-3-1 9 0,1 2-3 0,-1-3-1 0,-3 1-9 16,0-4-8-16,1 1-5 0,-1-3-1 15,0-2-3-15,-1 0-9 0,1 0-1 0,-5-1-8 16,-1 3 5-16,-2 3 4 0,-5 4-1 0,1 3-2 16,-3 5 3-16,-1 6 15 0,0 3-4 15,-1 4-2-15,-4 1-21 0,-2 6-19 0,-3 9-5 16,-4 5 11-16,-4 4 14 0,3 4 3 0,-2 3 9 15,4 3-7-15,-1 3 5 0,5 2 3 16,1 0-9-16,2-2-2 0,5 1-11 0,1-2-6 16,3-3-16-16,5-1-16 0,5-4-20 0,2-3-27 15,6-3-26-15,1-3-28 0,4-4-22 0,1-4-14 16,3-6-22-16,4-3-26 0,-3-4-16 16,1-1 31-16,-1-6 45 0,-8 2-89 15,-6 0 270-15</inkml:trace>
  <inkml:trace contextRef="#ctx0" brushRef="#br1" timeOffset="-184473.93">20839 2194 0 0,'0'0'51'0,"0"0"116"16,0 0 51-16,0 0 47 0,0 0 44 0,0 0-21 16,0 0-55-16,0 0-57 0,0 0-51 15,0 0-40-15,0 0-30 0,-125-78-4 0,111 89-10 16,1 1-6-16,0 5 1 0,-1-1-7 0,5 1-5 16,-1 1-1-16,4-1-3 0,1-3-12 0,5 1 1 15,0-2-13-15,0-2-7 0,1-3 1 16,7-2 2-16,0 0 7 0,-1-2 3 0,3-2 11 15,2-2 2-15,-1 0 6 0,0 0 5 16,0-6-4-16,0 0 0 0,0 0-3 0,0-2-4 16,0 1-4-16,-2-1 0 0,1 1-2 0,-3 1-3 15,-3 1 0-15,2-1-1 0,-3 3-4 16,5-1-3-16,-5 3 1 0,-2-1-12 0,3 2-4 16,-3 0-3-16,0 0-12 0,1 0 5 0,-1 3 2 15,4 2 5-15,-1 2 9 0,1 2 6 0,0 2 2 16,0 2-2-16,0 0 7 0,0 0-4 0,1 1 3 15,4-2 0-15,-1 2 1 0,-1-1-2 16,2-3-1-16,0 1 5 0,0-3-6 0,2-3 3 16,0-1 0-16,-1-3 3 0,0-1 5 0,-2 0 12 15,1-1 8-15,1-5-1 0,1-2 7 0,-4-1-5 16,1-3 0-16,-2-1 1 0,-2 0-6 0,2-1-4 16,-2-2-3-16,2-1-3 0,-3-2-9 15,3-2 4-15,-2-1-10 0,-1-6-2 0,4-1-1 16,-4-6-9-16,5 0-4 0,-2-4-12 0,2-3-4 15,-2 1-20-15,0 2-4 0,-1 2 5 16,-2 6 4-16,-1 6 27 0,-2 6 18 0,-1 8 13 0,0 4 5 16,0 4 2-16,0 3-15 0,-2 1-8 15,-1 10 11-15,-3 5-5 0,0 6 18 0,-1 6 2 16,-3 1-2-16,3 6-1 0,2-1 1 16,0 5 3-16,2 2-12 0,1 0 2 0,0-2-7 15,-1 0-3-15,3-3 2 0,0-5 0 0,0-1 0 16,6-5-2-16,-1-1 2 0,1-5-4 0,2-2 2 15,-3-2-7-15,3-3-3 0,-2-3-9 16,-2-3-4-16,2-2-10 0,-4-3-20 0,1-1-5 16,-3 0-16-16,1-1-20 0,0-5-43 0,-1-5-122 15,0-1-181-15,0-1-143 0,0 5-107 0</inkml:trace>
  <inkml:trace contextRef="#ctx0" brushRef="#br1" timeOffset="-184315.26">20877 2038 1604 0,'0'0'-108'0,"0"0"28"0,0 0 126 0,0 0 38 16,0 0-21-16,0 0-20 0,0 0-12 15,0 0-2-15,143 32-21 0,-109-31 3 0,-2 1-9 16,3-2-20-16,1 1-35 0,-1-1-37 0,-1 1-51 16,-2 0-103-16,-11 0-90 0,-6 0-438 0</inkml:trace>
  <inkml:trace contextRef="#ctx0" brushRef="#br1" timeOffset="-183823.83">21678 2126 969 0,'0'0'405'16,"0"0"-234"-16,0 0 40 0,0 0 14 0,0 0-74 15,0 0-33-15,0 0-10 0,0 0-5 16,0 0-26-16,0 0-18 0,0 0-16 0,0 0-12 15,0 0-11-15,-61-43-1 0,46 43-4 0,-2 2-19 16,-1 4 11-16,-1 1-11 0,-1 2 2 0,3 0 5 16,-2 2-6-16,1 1 1 0,2 5-1 0,1-3 6 15,2 0-7-15,1 1 3 0,2-1-2 16,2 1-2-16,2-1-3 0,2 2 3 16,2-1-3-16,0-2-6 0,2 0 2 0,3-1-10 15,3-4 2-15,1-1-1 0,4-2 0 0,2-3 4 16,2-1 5-16,0-1 8 0,2-2 2 0,1-4 4 15,3-3 0-15,-1-3-4 0,0 1 2 0,0-1-3 16,-5-1 1-16,1 0 0 0,-2 1 4 0,-3-1 3 16,-1 1 4-16,-2 0 3 0,3 0-2 15,-4 1-2-15,-1 1 0 0,0 2 0 0,-3 2-2 16,0 4 7-16,-3 1-4 0,2 1-3 0,-2 0 1 16,0 0-7-16,0 1 2 0,0 4 2 15,0 2 7-15,0 1 4 0,1 4 1 0,0 0 3 16,2 0-7-16,1 0-1 0,0 0-1 0,2 0-6 15,0-2-2-15,4 1 3 0,0-2-6 0,0-1 1 16,5 0 4-16,-2-2-6 0,4-2 4 16,-1 0-4-16,3-3-2 0,-2-1-11 0,2 0-13 15,-1 0-23-15,0-6-39 0,-1 2-41 0,-1-1-60 16,2 0-94-16,-1 2-166 0,-3 0-501 16,-7 0 399-16</inkml:trace>
  <inkml:trace contextRef="#ctx0" brushRef="#br1" timeOffset="-108206.49">2742 4473 0 0,'0'0'0'0,"0"0"0"0,0 0 0 16,0 0 16-16,0 0 64 0,0 0-6 0,0 0-27 16,0 0-16-16,0 0-8 0,0 0-9 15,0 0 1-15,0 0 1 0,-36-77 0 0,28 74 9 16,-2 1 7-16,-4 0 2 0,3 2 6 0,-3 0-1 16,-2 0 3-16,3 0-4 0,-3 0-5 15,2 1-5-15,-2 1-11 0,1 3-2 0,-2-2-4 16,0 3-4-16,2-2 1 0,-4 2-3 0,3 1-4 15,-2 2 4-15,-3 1-3 0,1 0-2 16,-3 2 6-16,-1 1-1 0,0 3 2 0,-3 1 5 16,-2 0 1-16,-1 1-4 0,-1 3 0 0,-1 1-3 15,-5 0-1-15,2 2 7 0,-4-1 3 0,-1 1 7 16,3 1 5-16,-2 2 6 0,-1 3 3 16,-2-1 1-16,0 0 4 0,-2 2-2 0,1-3 2 15,-1 5 4-15,2-3 7 0,-1 5 0 0,1 1-6 16,1 2-9-16,0 1-15 0,1 1-7 0,1 3-2 15,-2 0-1-15,3 3 0 0,-2 2 0 0,0 2-2 16,1 3 0-16,-3 1-3 0,0 4-3 0,-2 2 2 16,1 0-2-16,-2 1 3 0,1 2 0 15,1-1 1-15,2 1 2 0,1-3-3 0,1 2 0 16,3 2 19-16,1 1-7 0,3 1 1 0,0 1 0 16,2-3-20-16,0-1 7 0,2-3 2 0,1 3 3 15,2 3 6-15,-4 2 1 0,2 3-5 16,0 0-4-16,-2 1-7 0,-1 1-3 0,0-2 1 15,-1 3 0-15,-1-1 3 0,2 4-5 0,-1 0 2 16,1 1-3-16,-1 0-3 0,1 1 5 16,1 1-2-16,3-3 2 0,-1 1-1 0,5-2 0 15,0 1 0-15,3-3 1 0,2 1 0 0,2 0-1 16,0-2 2-16,3 2-3 0,2 1-2 0,1 0 2 16,-1 1-2-16,0 2 1 0,2-3 1 15,1 3-2-15,-2 1-5 0,3-2 1 0,0 2 3 16,1 3-2-16,-2-2 4 0,1 1-2 0,1-2-2 15,3-2 4-15,-1-1 3 0,3-1 5 0,-1-2-5 16,2-1 1-16,1-3 1 0,1-1-5 0,3-2 3 16,4-1-3-16,-1-2-6 0,4-3 2 15,-3-1 2-15,3-3-3 0,3 1 6 0,0-1-2 16,0 1-1-16,0-2 0 0,-1 0 0 0,2-1 0 16,-2-2-5-16,1 2 2 0,-1-2-2 0,2 1 1 15,-1 2 7-15,0-2 5 0,0 2-1 0,-1-1 0 16,1-1-1-16,-1 0-5 15,3 1 17-15,-2 0 2 0,1 0-6 0,2 0 1 16,-3-2-19-16,1-2-1 0,0 1 3 0,1-4 2 16,-2-1 0-16,2 1-1 0,2-2 1 0,-1 1 1 15,1 1 4-15,-3 2 0 0,3 2 2 0,-3 1-2 16,1 1 0-16,0 0-2 0,-1 1-1 0,-1 2 2 16,1 2-1-16,-1 2 3 0,1 0 4 0,0 2-4 15,-1-2-1-15,1 1 1 0,-2 2 2 16,1 1 1-16,0 0 4 0,-1 2-3 0,-1 0-5 15,3 2 4-15,-2 0-4 0,0 0 2 0,2 3 0 16,-3-2-4-16,2 0 7 0,-2 2 1 0,2 0 1 16,-1 1 3-16,0 0-5 0,0 1 2 0,1 2 1 15,-1 1 0-15,2-1 1 0,-2 0-3 16,3 1-5-16,-2-2 3 0,0 1 2 0,2 2 7 16,0 0 9-16,-4 1 3 0,6 1 0 0,1 0-2 15,-3-1-5-15,4 0-3 0,-1 2 1 0,2-2-4 16,3 2 1-16,-2 2 7 0,3 1-1 15,0 0 3-15,0 1-1 0,2-1-7 0,2-1-4 16,1-3-3-16,-1-5-6 0,5-5-7 0,-3-3-3 16,2-2-2-16,1-1-3 0,1 1 6 15,1-2-1-15,-1-2 2 0,2-1 0 0,1-3 3 16,2-1 0-16,-2-1-5 0,2-3 6 0,1-1-6 16,2-2 6-16,-3-1 3 0,0-2-2 0,-1 0 1 15,4 2 2-15,-1-3-1 0,-1 0-4 16,4-1 6-16,-3 0-13 0,-1-1 5 0,6-3 6 15,-4 0 4-15,4 2 2 0,-1-4-6 0,2-1-3 16,0-1-9-16,0-2 11 0,-2-2 1 0,2-1-6 16,-2-1 4-16,0-1-8 0,4-3 2 0,-1 2 8 15,-2-3-7-15,1 0-2 0,1 1 0 16,-2-2 1-16,-1 1-3 0,2-1 10 0,1 2 1 16,0-1-4-16,-2-1 2 0,2 1 4 0,1-3-1 15,-2 1-4-15,2-2 14 0,2-1-13 16,0-4 2-16,-2 0 6 0,1-1-6 0,4-3 9 15,-3 1 4-15,4-3 4 0,-3-1-8 0,3-3 3 16,-4 1-6-16,2 0-6 0,-4-1 6 0,-1 0-8 16,0 2 6-16,-2-2-3 0,-2 1-1 15,-1 0-4-15,2-1-3 0,-5 1 8 0,-2 1-5 16,0 0 9-16,-1 2-5 0,-1-1-2 0,-2 0-4 16,0 1 6-16,-5 1 2 0,-2 0-11 0,-1 0 12 15,-1-1-14-15,-6 0 6 0,1 1 3 0,-3-1-1 16,-2-1 2-16,-5-1-6 0,-1 1 20 15,1-2-23-15,-1 1 6 0,-1 2-13 0,2-1-28 16,1 0-27-16,-2-1-23 0,-1-1-48 0,-1 0-41 16,0-1 19-16,-4-2-30 0,0 1 20 0,0-2 14 15,-4 0 18-15,0-1 6 0,-2-2 1 0,0 0 61 16,0 0 75-16,0 0 0 0</inkml:trace>
  <inkml:trace contextRef="#ctx0" brushRef="#br1" timeOffset="-107840.47">4644 17752 0 0,'0'0'45'15,"0"0"16"-15,0 0 15 0,0 0 29 0,0 0 32 16,-124-27 8-16,113 22-22 0,1 0-2 16,3 2-20-16,3 0 0 0,0 2-25 0,3-1-31 15,1 2-32-15,0-1-23 0,3 0 8 0,3 0 8 16,3-1 27-16,2 0 1 0,2 1-2 15,5 1-3-15,1 1-1 0,2-1 0 0,1 0 1 16,4 2 16-16,-3 2-6 0,4 2 4 0,-2 0 5 16,5 1-5-16,0 1-4 0,1 0 5 0,-1 0 0 15,1 0-14-15,0 0 12 0,-1 0-17 0,1 1-13 16,2 1 2-16,0 1-9 0,-2 0-11 16,-1 2 7-16,-2 1 7 0,-2-2-10 0,-3 2 11 15,-3-1-1-15,-1 0-10 0,-5-1 9 0,-2-1 1 16,-7 0 7-16,0 0 11 0,-5-1 11 0,0-1-9 15,-6 1-18-15,-4 3-9 0,-4 3-16 0,-4 1-15 16,-4 2-8-16,-6 1-13 0,-2 1-46 16,-6-2 6-16,-1 0-52 0,-4-1-76 15,0-4-49-15,-5-1-109 0,13-5 20 0,14-2 66 0</inkml:trace>
  <inkml:trace contextRef="#ctx0" brushRef="#br1" timeOffset="-102522.78">22390 2232 1151 0,'0'0'98'0,"0"0"48"16,0 0 30-16,0 0 10 0,0 0-53 15,0 0-41-15,0 0-8 0,0 0-10 0,0 0-18 16,0 0-12-16,0 0-18 0,0 0-5 0,12-30-10 15,-5 30 4-15,3 0-1 0,1 0-7 0,0 0 7 16,2 3-2-16,1 3 0 0,3 1 3 16,-1 2-2-16,-1 2-1 0,1 1 1 0,2 0 2 15,-5 0-7-15,-1 1 4 0,1 1-5 0,-4-2-2 16,-2 0 1-16,-1 1-2 0,-3-1 0 16,-3 2-3-16,0 1 2 0,-3 0-10 0,-5 2-11 15,-2 0-15-15,-4 1-24 0,-1 1-26 0,-2-2-25 16,-2 0-25-16,3-1-43 0,-2-4-60 0,3 0-85 15,4-2-73-15,2-2 36 0,3-2-208 0</inkml:trace>
  <inkml:trace contextRef="#ctx0" brushRef="#br1" timeOffset="-100039.77">23512 1717 0 0,'0'0'131'0,"0"0"-62"0,0 0 44 0,0 0 31 15,0 0 33-15,0 0-19 0,0 0-2 0,0 0 7 16,0 0-16-16,0 0-21 0,0 0-27 0,0 0-18 16,0 0-19-16,0 0-10 0,17-7-8 15,-14 5-11-15,1-1-6 0,-2-1-3 16,0 2-2-16,2-2-8 0,-1 2 11 0,-1 0-9 16,-1-1 0-16,2 1 11 0,-3 1-3 0,1-1 5 15,-1 0 6-15,0 2 2 0,0 0-6 0,0 0 3 16,0 0-7-16,0 0-24 0,-4 2-1 0,1 1-12 15,-4 2-3-15,0-1 8 0,1 1 3 0,0 1-4 16,0 0 3-16,0-1 8 0,-1 1-11 16,3-2 10-16,1 3 0 0,-1-1-9 0,1-1 7 15,2-1-1-15,-1 1 1 0,-1-1-8 0,3-2 5 16,0 0-13-16,0 0-2 0,0-2 7 0,0 2-6 16,0-2 4-16,3 0 6 0,-1 0 7 15,0 0 2-15,5 0 13 0,-2 0 3 0,2-4-12 16,2 0 3-16,-1-1-7 0,-1 0-2 0,-1-1 2 15,2-2 3-15,-5 2-2 0,2-1-2 0,-1 2 7 16,0-2-1-16,-2 1 5 0,2 1 1 0,-4-1 0 16,0-1-1-16,0 2 2 0,0-1 3 15,-5-1-13-15,-1 2 6 0,-1-2-9 16,3 1-5-16,-4 1 10 0,-1-2-6 0,3 1 0 16,-2-1-1-16,-1 1 5 0,-2 2-9 0,1 1 8 15,0 1 1-15,-3-1-9 0,3 2 6 0,-1 0-4 16,0 1 4-16,1 0-3 0,-2 0 3 0,0 2-5 15,1 4-2-15,-4 0 13 0,1 1-5 16,2 2 6-16,-1 1-2 0,-2 1-2 0,2 1-3 0,-3 0 5 16,1 1 2-16,1 1-9 0,-1-2 7 15,2 2-10-15,-1 2-2 0,1-2 8 0,0 1 0 16,-1 1 0-16,0 0-2 0,2 2 9 0,-1 0-8 16,2 0 6-16,3 1 7 0,1 0-13 15,2 1 4-15,1 1 0 0,3-2-6 0,1-2-1 16,0 2 2-16,6-3-9 0,0-1 1 0,6-1 3 15,1 1-6-15,2-3 6 0,4 1 1 0,6-3 6 16,0 1-1-16,5-2 5 0,1-4 3 16,2 0-8-16,4-3 4 0,-1-2-7 0,1 0-3 15,-1 0 0-15,-1-3 1 0,-3-1-5 0,-2-1 1 16,-3-1 6-16,-3 2-11 0,-1-1 0 16,-5 0-9-16,1 2-16 0,-5-1-17 0,2 0-24 15,-6 1-34-15,1 0-58 0,-3-2-89 0,-4 4-147 16,1-1-38-16,-3 2-365 0</inkml:trace>
  <inkml:trace contextRef="#ctx0" brushRef="#br1" timeOffset="-96867.13">24045 1938 146 0,'0'0'109'0,"0"0"88"0,0 0 50 15,0 0 45-15,0 0-47 0,0 0-54 0,0 0-28 16,0 0-29-16,0 0-35 0,0 0-42 0,0 0-22 16,0 0-25-16,0 0-11 0,0 0-1 0,0-3 8 15,0 7 8-15,0 3 8 0,1 3 20 0,0 3-8 16,2 0 6-16,0 0-4 0,-1 0-19 16,-1 2-2-16,3-2-6 0,-2 0-2 0,1-2-6 15,-2 0 6-15,0 1-9 0,0 0 2 0,3-2 7 16,-2-1-6-16,0 1-3 0,-1-2-13 15,2-1-16-15,1-1-20 0,-1-1-29 0,5-2-37 16,-4-1-54-16,3-1-74 0,2-1-118 0,-1 0-18 16,-4 0-341-16</inkml:trace>
  <inkml:trace contextRef="#ctx0" brushRef="#br1" timeOffset="-96679.43">24199 1739 2289 0,'0'0'28'16,"0"0"44"-16,0 0 5 0,0 0 8 0,0 0-40 15,0 0-14-15,0 0-7 0,0 0-11 0,0 0-13 16,0 0-9-16,0 0-14 0,0 0-27 16,0 0-26-16,-4-7-39 0,7 8-33 0,4 4-64 15,2 2-124-15,-2-1-172 0,0-2-665 0</inkml:trace>
  <inkml:trace contextRef="#ctx0" brushRef="#br1" timeOffset="-93213.2">23498 2435 173 0,'0'0'15'16,"0"0"38"-16,0 0 25 0,0 0 20 0,0 0 20 16,0 0-2-16,0 0-2 0,0 0-7 0,0 0-11 15,0 0-21-15,0 0 4 0,0 0 13 16,-6 14 3-16,3-3 12 0,1 1-11 0,2 2-12 15,-1 0-21-15,1 1-18 0,0 0-14 0,0 0-11 16,0-1-3-16,0 0-5 0,0 0-5 0,1-1-6 16,-1-1-4-16,2-2-11 0,1-1-10 15,0 0-25-15,-1-3-63 0,3 0-81 0,1-2-134 16,-2-1-30-16,0-2-356 0</inkml:trace>
  <inkml:trace contextRef="#ctx0" brushRef="#br1" timeOffset="-93023.33">23542 2298 1678 0,'0'0'245'0,"0"0"-221"16,0 0 17-16,0 0-6 0,0 0-1 0,0 0-34 15,0 0-21-15,0 0-4 0,0 0 0 0,0 0-10 0,0 0-54 16,0 0-82-16,0 0-122 0,0 0-121 15,25-19 38-15,-22 21-232 0</inkml:trace>
  <inkml:trace contextRef="#ctx0" brushRef="#br1" timeOffset="-92785.92">23788 2430 2103 0,'0'0'-63'0,"0"0"69"0,0 0 25 16,0 0 15-16,0 0-29 0,0 0-15 0,0 0 2 15,0 0 5-15,0 0-8 0,0 0-10 0,0 0-15 16,0 0-23-16,0 0-32 0,0 0-52 0,128-4-44 16,-114 4-48-16,0 1-28 0,-4 3-19 0,0 2-16 15,0 1 58-15,-5-2 41 0,-1-1-59 0</inkml:trace>
  <inkml:trace contextRef="#ctx0" brushRef="#br1" timeOffset="-92630.34">23766 2641 1338 0,'0'0'46'16,"0"0"15"-16,0 0 34 0,0 0-18 0,0 0-42 15,0 0 15-15,0 0 17 0,0 0 7 0,0 0-19 16,0 0-30-16,0 0-25 0,0 0-24 15,0 0-33-15,128-21-63 0,-110 17-86 0,-3 0-106 16,2 0-67-16,-7 2 47 0,-1 1-161 0</inkml:trace>
  <inkml:trace contextRef="#ctx0" brushRef="#br1" timeOffset="-92273.3">24135 2661 1553 0,'0'0'44'0,"0"0"27"0,0 0 84 15,0 0 11-15,0 0-74 0,0 0-22 0,0 0 5 16,0 0-5-16,0 0-14 0,0 0-10 16,0 0 1-16,0 0-10 0,37-122-8 0,-31 108-6 15,-2 1-7-15,0-1-2 0,-2 0 1 0,2 1 1 16,-1 2-4-16,0-1 7 0,-3 3-5 15,2 2-3-15,0 2 1 0,-2 2-7 0,0 2-4 16,0-1-3-16,0 2-1 0,0 0-12 0,0 0-8 16,0 2-17-16,0 1-13 0,-2 3 11 15,0 3 16-15,2 5 18 0,-2 2 16 0,-2 2 2 16,1 1-10-16,2 1 3 0,-1 0-4 0,-1 1-3 16,-2-2 2-16,5 0-12 0,0 1-21 0,0-3-28 15,0-1-38-15,0 1-51 0,0-2-52 16,0-1-67-16,4 0-118 0,0 0-19 0,-1-5-329 15,0-4 640-15</inkml:trace>
  <inkml:trace contextRef="#ctx0" brushRef="#br1" timeOffset="-92113.29">24343 2732 2053 0,'0'0'6'0,"0"0"21"0,0 0 66 0,0 0-32 15,0 0-75-15,0 0-31 0,0 0-20 16,0 0-38-16,0 0-67 0,0 0-90 0,0 0-105 16,0 0-39-16,0 0 49 0,0 0-104 0</inkml:trace>
  <inkml:trace contextRef="#ctx0" brushRef="#br1" timeOffset="-91956.27">24577 2702 1557 0,'0'0'55'0,"0"0"30"0,0 0 35 0,0 0-64 16,0 0-49-16,0 0-22 0,0 0-16 0,0 0-31 15,0 0-56-15,0 0-37 0,0 0-67 0,0 0-121 16,0 0 25-16,0 0-26 0,29-4 72 0</inkml:trace>
  <inkml:trace contextRef="#ctx0" brushRef="#br1" timeOffset="-91778.71">24792 2677 2050 0,'0'0'100'0,"0"0"5"0,0 0 49 0,0 0-27 16,0 0-69-16,0 0-14 0,0 0-5 16,0 0-11-16,0 0-17 0,0 0-20 0,0 0-8 15,0 0-28-15,0 0-31 0,0 0-55 0,13-3-54 16,-10 3-82-16,4-3-118 0,0 3-105 0,0-1 28 15,0 1-187-15</inkml:trace>
  <inkml:trace contextRef="#ctx0" brushRef="#br1" timeOffset="-91489.45">25032 2341 1369 0,'0'0'331'0,"0"0"-229"16,0 0 40-16,0 0 17 0,0 0-55 16,0 0-52-16,0 0-13 0,0 0-17 0,0 0-4 15,0 0 8-15,0 0 18 0,0 0 19 0,0 0 11 16,0 64-10-16,-1-39-15 0,1-2-10 16,0 1-11-16,0-1 2 0,-2 0-5 0,-2 0-4 15,0 1-7-15,2-1 0 0,-5-1-4 0,3 1-7 16,-1-1 1-16,1 1-7 0,0-3-5 0,0 1-11 15,1-1-16-15,-4-1-20 0,5 1-27 16,-3-3-45-16,1-1-67 0,-2 0-74 0,2-3-140 0,1-3-122 16,1-6-587-16</inkml:trace>
  <inkml:trace contextRef="#ctx0" brushRef="#br1" timeOffset="-91048.94">25234 2469 2136 0,'0'0'14'0,"0"0"36"15,0 0 61-15,0 0-18 0,0 0-56 16,0 0-11-16,0 0-1 0,0 0-4 0,0 0-6 0,0 0-9 16,0 0-1-16,0 0-4 0,0 0 3 15,-11 18 4-15,4-11 7 0,1 1 1 0,-2 0-3 16,-1 0 2-16,-1 0-7 0,1 0 1 0,-1 0-1 15,-1-1-3-15,2 0 0 0,-2-1-2 0,0 1 5 16,2-2-6-16,-4 2 4 0,1-1-2 16,0 0-5-16,0-1 3 0,2-1-2 0,2 0 1 15,0-2-2-15,1 0 3 0,4 1-3 0,0-2 3 16,0 1 0-16,2 1-6 0,0-2 2 16,1 0-2-16,0 0 1 0,0 0-1 0,0 0 3 15,0 3-1-15,0-2-3 0,0 1 8 0,0 2-6 0,1-1 7 16,0 1 0-16,3 1-2 0,1 1 1 15,1-1-1-15,-2 1 7 0,6 1-1 0,-1-1 8 16,2 0 0-16,1 1 1 0,4 2-1 0,-2-1-2 16,6 0-2-16,-3 2-8 15,1-3 2-15,-1 2-8 0,4-1 2 0,-1 0 0 16,2 1-8-16,2-1-2 0,-3 0-12 0,-3-1-6 16,-1 0-29-16,-2 0-35 0,-2-2-59 0,-3 1-103 15,1 0-157-15,-2-2-148 0,-6-2-630 0</inkml:trace>
  <inkml:trace contextRef="#ctx0" brushRef="#br1" timeOffset="-84455.41">5907 17619 113 0,'0'0'164'0,"0"0"74"16,0 0 61-16,0 0 24 0,0 0-56 15,0 0-78-15,0 0-29 0,0 0-16 0,0 0-12 16,0 0-23-16,0 0-15 0,0 0-17 0,-21-56-1 16,18 55-7-16,3 1-12 0,0-1-9 15,-1-1-9-15,1 2-9 0,-1 0-22 0,1 0 7 16,0 3-21-16,0 2 1 0,0 4 19 0,0 5-14 16,0 2 10-16,0 5-10 0,1 2 0 0,0 3-3 15,2 0 6-15,2 1 6 0,-2-1-14 0,1-1 10 16,1 3-7-16,0 0 0 0,1-1 4 15,2-2-4-15,-4-3 1 0,2-2 3 0,-3-4 14 16,4 1-16-16,-2 1 14 0,2 2-15 16,0-1 1-16,-2 2-7 0,2-1 13 0,-2-1 9 15,2-1-33-15,-3-3 35 0,0 1-35 0,-1-5 8 16,-1-2 18-16,1 1-6 0,-2-4-3 0,0-1-1 16,0 0 31-16,-1-3-13 0,0 1 25 0,0-2-8 15,0-1-29-15,0 0-1 0,-1 0-8 0,-1-5 10 16,-3-2-11-16,2-1 22 0,-4-4-16 15,0-2-6-15,1-2 14 0,-3-3-13 0,0-3 8 16,-3-9-3-16,-2-7-1 0,-1-6-7 0,4-3 14 16,1 5-4-16,3 2-3 0,4 0 11 0,1 2-16 15,1 0 6-15,-2 1 2 0,3 4 2 16,0 1 5-16,0 2-8 0,0 4 8 16,3 2-12-16,0 2 10 0,4 3 1 0,-2 1-6 0,4 1 4 15,1 4-6-15,2 1 3 0,2 3-6 0,1 1 10 16,-1 2-7-16,2 1-5 0,0 4 10 15,0 1-7-15,2 0 0 0,2 3 4 0,0 2 1 16,0 3-7-16,1 2 9 0,-1 1-1 0,-1 3-10 16,-1 1 11-16,0 2-10 0,-1 0 0 15,-3 3 3-15,1 0 3 0,-6-1-4 0,-1 2 5 16,-2-1 5-16,-5-1-11 0,-1-1 16 0,0 2-7 16,-1-3-1-16,-7-1 0 0,-2 1-2 15,-3-1 9-15,-3 0-8 0,1-2 14 0,-4-3-13 0,2-2 2 16,0-2 4-16,-2-3-3 0,1 0-1 0,-2-3-7 15,0-1 8-15,2 0-13 0,-3 0 17 16,4-2-5-16,-2-2-16 0,1 0 3 0,1 0-15 16,3-1-6-16,3 0-18 0,2 1-13 0,-1-1-39 15,9 0-54-15,-1 2-47 0,2-1-90 16,0 0-88-16,3 1-150 0,1 1 1 0,2 1-119 0</inkml:trace>
  <inkml:trace contextRef="#ctx0" brushRef="#br1" timeOffset="-83147.91">6831 17184 842 0,'0'0'54'0,"0"0"28"0,0 0 77 0,0 0 34 16,0 0 16-16,0 0-54 0,0 0-49 16,0 0-15-16,0 0 3 0,0 0-6 0,0 0-18 15,0 0-5-15,0 0-14 0,0 0-6 0,-52-43-3 16,49 45-6-16,1 1-13 0,-2 3-5 0,2 2-7 16,-1 3-6-16,-1 4 10 0,3 3-2 15,-1 1 8-15,0 4 3 0,0 1 2 0,0 3-6 16,1 0-3-16,-1 3 7 0,2 0-14 0,2 2 8 15,-2 1-3-15,0 0-2 0,1 0-5 16,2 1 6-16,2-1-3 0,0 3-15 0,0-2 15 16,1 2-18-16,3-1 7 0,0-2 5 0,-2 1-8 15,-1-5 2-15,3-3-7 0,-3-6 18 0,0-1-20 16,3-1 11-16,0 3-2 0,0 0-17 0,1-1 8 16,2 1-3-16,-1 0-11 0,0-2-30 0,3 0 1 15,-3-2-42-15,2-2-23 0,-2-1-21 16,-1-2-49-16,0-1-40 0,-3-1-86 0,1 0-100 15,-2-5-53-15,-4-2-79 0</inkml:trace>
  <inkml:trace contextRef="#ctx0" brushRef="#br1" timeOffset="-81606.56">7553 17530 892 0,'0'0'37'0,"0"0"26"0,0 0 71 0,0 0 53 15,0 0 12-15,0 0-53 0,0 0-28 0,0 0-29 16,0 0-10-16,0 0-15 0,0 0-28 16,0 0-10-16,0 0-12 0,0 0 1 0,-73 17-2 15,63-3 7-15,-4 1 4 0,3 3-8 0,-2 0 3 16,0 3-8-16,0-3 1 0,-1 2-4 16,1-1-8-16,-1 0 2 0,2-1-4 0,-2 0 6 15,0 2-3-15,-1-1-2 0,0-1-5 0,2-1-1 16,-1-2-2-16,4-2 3 0,1-2-4 0,2-3-20 15,2-1-5-15,2-2-35 0,1-4-42 16,2-1-51-16,0 0-47 0,0 0-20 0,0-1-26 16,0-5-30-16,4-1-34 0,-2 1 40 0,1 2 84 15</inkml:trace>
  <inkml:trace contextRef="#ctx0" brushRef="#br1" timeOffset="-81313.61">7145 17648 528 0,'0'0'8'0,"0"0"51"15,0 0 64-15,0 0 62 0,0 0 27 0,0 0-20 16,0 0-37-16,0 0-9 0,0 0-3 0,0 0-9 16,0 0-18-16,0 0-22 0,0 0-8 15,0 0-23-15,99-85 10 0,-85 85-10 0,3 5-15 16,0 1-1-16,2 1-16 0,-2 2 0 0,3 2-10 15,-4 0-1-15,1 3-9 0,2 2-4 16,-2-1 5-16,1 0-10 0,-1 0 3 0,1 0-8 16,-2-1-2-16,-1 1-1 0,1-1 3 0,0 2-4 15,-1-1-18-15,0-3-9 0,-1 2-33 16,1-3-27-16,-3 2-37 0,3-1-45 0,-2-2-60 16,0 0-94-16,0-1-131 0,-5-2-18 0,-1-3-79 0</inkml:trace>
  <inkml:trace contextRef="#ctx0" brushRef="#br1" timeOffset="-80738.33">7867 17198 861 0,'0'0'53'0,"0"0"27"0,0 0 74 15,0 0 45-15,0 0 29 0,0 0-40 0,0 0-58 16,0 0-38-16,0 0-11 0,0 0-26 16,0 0-20-16,0 0 3 0,0 0-7 0,0 0 15 15,-21 44 3-15,23-20 5 0,3 1-7 0,-1 4-7 16,5 2-3-16,-2 4-18 0,-1 0 2 0,0 4-12 16,3 3 0-16,0-2-6 0,-3 0-2 15,2 0-4-15,0 0-5 0,0-1 8 0,1-2-11 16,-3-4 2-16,3-6-4 0,-6-3 15 15,4-4-31-15,-4-1 6 0,6 0-2 0,-4 0-59 16,0-1-6-16,1-1-48 0,-1 0-80 0,1-3-80 16,-1-2-145-16,2-4-82 0,-6-3-120 0</inkml:trace>
  <inkml:trace contextRef="#ctx0" brushRef="#br1" timeOffset="-78755">8314 17438 0 0,'0'0'0'0,"0"0"0"16,0 0 0-16,0 0 0 0,0 0 0 16,0 0 0-16,0 0 0 0,0 0 0 0,0 0 106 15,0 0 52-15,0 0 41 0,0 0 5 0,0 0-8 16,0 0-19-16,23-18-24 0,-23 15-14 0,0 1-15 15,-1 0-17-15,0 0-6 0,1-2-2 0,-1 2-17 16,1-2-3-16,0 1-11 0,-1-1-4 16,1 0-8-16,-2-3-3 0,1 1 4 0,-2 1-13 15,1-1 6-15,1 0 1 0,-3 0-10 0,-1 1-3 16,2 1-3-16,-3 0-16 0,2 0-1 16,-4 1 9-16,1 2-12 0,-1-2 9 0,1 3-5 15,-2 0-12-15,-1 0 0 0,2 0-1 0,0 0 3 16,-3 3-7-16,2 0 5 0,0 2-7 0,-1 2-5 15,-1 1 6-15,0 2-4 0,0 3 0 16,0 0 0-16,1 3 6 0,1 3-5 0,0 1 4 16,1 0 1-16,2 3-9 0,2-1 5 15,2 3-4-15,2 0 4 0,1-1-4 0,-1 0 7 16,4 0-7-16,3-1-7 0,1-3 12 0,3 1-15 16,0-3 7-16,3-2 3 0,3-4-4 0,2 0-1 15,1-3 6-15,3-2-1 0,0-2-12 0,1-3 8 16,1-1-15-16,1-1-10 0,0 0-16 0,0-3-33 15,-1-3-42-15,0-2-48 0,-1 0-71 0,-2 0-140 16,0-2-117-16,-6 4-269 0,-6 1 639 0</inkml:trace>
  <inkml:trace contextRef="#ctx0" brushRef="#br1" timeOffset="-78456.9">8716 17680 2013 0,'0'0'-15'0,"0"0"32"0,0 0 69 15,0 0 43-15,0 0-12 0,0 0-71 0,0 0-11 16,0 0-2-16,0 0-3 0,0 0 2 0,0 0-5 15,0 0-2-15,0 0-5 0,0 0 1 0,-6 69-18 16,7-54 7-16,2 1-1 0,-1-1-13 16,1-1 7-16,0 0-10 0,0-3-5 0,-1 1-16 15,1-3-17-15,0-2-41 0,4-2-51 0,-2-2-60 16,0-1-85-16,5-2-102 0,-5 0-150 0,0-1-391 16</inkml:trace>
  <inkml:trace contextRef="#ctx0" brushRef="#br1" timeOffset="-78279.83">8708 17394 2069 0,'0'0'7'16,"0"0"25"-16,0 0 38 0,0 0 37 0,0 0-5 16,0 0-45-16,0 0-37 0,0 0-22 0,0 0-10 15,0 0-19-15,0 0-10 0,0 0-25 0,0 0-30 16,0 0-67-16,-48-19-97 0,60 19-172 0,-3 0-93 15,-1 0-311-15</inkml:trace>
  <inkml:trace contextRef="#ctx0" brushRef="#br1" timeOffset="-77937.95">8921 17144 2023 0,'0'0'-37'15,"0"0"61"-15,0 0 39 0,0 0 25 0,0 0 4 16,0 0-35-16,0 0 10 0,0 0 16 0,0 0 3 16,0 0-1-16,0 0-19 0,0 0-4 15,0 0-18-15,109 107-2 0,-89-83-6 0,0 1-11 16,0 2-6-16,-2 0-13 0,1 3 5 0,-5 2-11 15,1 1 9-15,-4 2-5 0,-3 0-9 16,-3-2 6-16,-1 2-13 0,-4-2 6 0,0 1-7 16,-4-2-2-16,-1 0-7 0,-4-2-14 0,0-2-6 15,-3-2-29-15,-1-2-20 0,3-4-32 0,-1-4-35 16,2-4-34-16,2-1-43 0,-2-2-72 0,-1-1-91 16,2 0-79-16,4-3-54 0,-3-2 309 0</inkml:trace>
  <inkml:trace contextRef="#ctx0" brushRef="#br1" timeOffset="-77022.71">9378 17277 526 0,'0'0'111'0,"0"0"-14"0,0 0 82 16,0 0 66-16,0 0 23 0,0 0-29 0,0 0-46 16,0 0-18-16,0 0-16 0,0 0-14 0,0 0-27 15,0 0-39-15,0 0-18 0,0 0-26 0,-8-63-9 16,8 74-3-16,1 5-4 0,-1 4-2 15,4 4-1-15,0 3 5 0,-2 1-10 0,5 5 3 16,-3 0-7-16,5 2-5 0,-3 1-3 16,0-1-1-16,1 0 4 0,-2-3-10 0,2-2 7 15,0-2-7-15,-4-1-3 0,-1-2 2 0,3-1-5 16,-4-3-2-16,0-1 0 0,1-4 4 16,-1-1-11-16,2-4 9 0,-1-3-5 0,-2-3-9 0,2-3 13 15,-2-2-1-15,0 0 6 0,0-1-6 16,0-5 5-16,-4-3-5 0,-2-3 1 0,1-6 17 15,0-3-5-15,-3-1 2 0,0-5 0 0,2-2 5 16,-3-3-4-16,1-5 10 0,0-2 0 0,4-4-12 16,-1-3 9-16,1-2-6 0,4 1 1 15,0 1 4-15,1 4 1 0,6 5-5 0,-2 5-4 16,4 6 10-16,1 4-11 0,2 4 9 0,2 5 1 16,-2 4-9-16,2 3 5 0,3 5-3 0,-2 1 2 15,0 1-6-15,1 6 5 0,-1 6-7 0,0-1 2 16,-1 3 3-16,-2 3 0 0,0 1-3 0,0 0-7 15,-1 1 12-15,-4 0-14 0,1-3 13 16,-5 0 7-16,2-2-8 0,-5-1 9 16,0-1 1-16,-3-1-4 0,-4 1-4 0,-3 0 9 15,-4-3-11-15,-1 0 8 0,-5-1 6 0,1-1-9 16,-2-1 9-16,0-2-10 0,1-1 1 0,0-3-2 16,-1-1 0-16,4 0 6 0,3 0-13 0,-2-4 5 15,4 1-11-15,3-2-18 0,5 0-25 16,0 2-52-16,4 0-74 0,0-2-65 0,6 0-98 0,3 1-172 15,2-1-43-15,-5 3-18 0</inkml:trace>
  <inkml:trace contextRef="#ctx0" brushRef="#br1" timeOffset="-76389.08">10153 16995 1039 0,'0'0'682'0,"0"0"-765"15,0 0 72-15,0 0 75 0,0 0 38 0,-125 74 2 16,107-55-57-16,5 3-14 0,-2 2 13 16,4 1 4-16,2 0 2 0,4 2-11 0,-1-1 3 15,5 2-13-15,1 0 9 0,0 2-8 0,2 1-15 16,6 1-3-16,0-2-8 0,1 1 1 16,1-1-10-16,2-1 3 0,-1-2-12 0,2-2-13 15,2-2 1-15,-1-2-19 0,0-1-17 0,3-1-25 16,-1-3-41-16,-1-1-49 0,1-1-77 0,-1-3-103 15,1-3-98-15,-4-2-110 0,-4-2 382 0</inkml:trace>
  <inkml:trace contextRef="#ctx0" brushRef="#br1" timeOffset="-75905.02">10580 17280 1517 0,'0'0'-32'0,"0"0"72"0,0 0 83 16,0 0 32-16,0 0-20 0,0 0-52 0,0 0 8 15,0 0-5-15,0 0-7 0,0 0-2 0,0 0-14 16,0 0-7-16,0 0-5 0,0 0-2 16,-63-82-10-16,52 82 2 0,-1 0-8 0,-1 0-9 15,1 1-1-15,1 2-12 0,0 3 4 0,-2 1-9 16,-2 1 6-16,3 2-1 0,-1 3-8 0,-2 2 7 15,4 3-7-15,0 1 2 0,0 3-8 0,2 2 7 16,0 0-6-16,3 2-3 0,-1 1 12 16,2 0-11-16,1 0 7 0,4-1 7 0,0-3-12 15,0 0 0-15,6-2-1 0,3-3-8 0,0-3 4 16,3-3 5-16,2-2-11 0,2-3 0 0,3 0-11 16,2-3-11-16,3-3-29 0,-1-1-29 0,5-1-41 15,-4-6-77-15,1-1-48 0,-2-1-131 16,0-2-152-16,-6 3-146 0,-6 4 362 0</inkml:trace>
  <inkml:trace contextRef="#ctx0" brushRef="#br1" timeOffset="-75664.2">10764 17603 1971 0,'0'0'57'15,"0"0"8"-15,0 0 36 0,0 0 16 0,0 0-37 16,0 0-1-16,0 0-1 0,0 0-9 16,0 0-20-16,0 0-6 0,0 0-16 0,0 0-6 15,7 116 2-15,-6-98-13 0,-1 1-1 0,1-2-9 16,-1 0 1-16,1-3-10 0,0-2 1 0,2-2-3 16,-1-2-26-16,0-3-25 0,1-3-40 0,3-2-57 15,-2 0-83-15,3 0-96 0,1-5-175 16,-4-1-51-16,3 1-191 0</inkml:trace>
  <inkml:trace contextRef="#ctx0" brushRef="#br1" timeOffset="-75513.49">10850 17405 1853 0,'0'0'46'0,"0"0"35"0,0 0 24 15,0 0 15-15,0 0-23 0,0 0-62 0,0 0-22 16,0 0-14-16,0 0-8 0,0 0-43 0,0 0-83 15,0 0-108-15,0 0-166 0,0 0-122 0,-60-61-439 16</inkml:trace>
  <inkml:trace contextRef="#ctx0" brushRef="#br1" timeOffset="-75188.51">11085 16999 2249 0,'0'0'-19'0,"0"0"3"0,0 0 27 0,0 0 41 16,0 0 6-16,0 0-19 0,0 0 5 15,0 0 25-15,0 0 13 0,0 0-5 0,0 0 0 16,40 118-27-16,-26-86-11 0,4 2-1 0,-1-1-16 15,-2 2-4-15,-3 0 2 0,2 1-11 0,-2 0-11 16,-3 0 5-16,-4 1-9 0,2 0 4 0,-5 0-4 16,-2-1 4-16,0-3-16 0,-1-1-8 15,-8-2 3-15,0-1-37 0,-1-3-9 0,-2-1-35 16,0-4-34-16,-5-2-30 0,6-1-62 0,-1-2-80 16,0-3-125-16,5-5-94 0,0-2-265 0</inkml:trace>
  <inkml:trace contextRef="#ctx0" brushRef="#br1" timeOffset="-74910.8">11652 17337 1643 0,'0'0'423'15,"0"0"-442"-15,0 0 37 0,0 0 43 0,0 0 11 16,0 0-28-16,0 0-17 0,0 0-13 0,0 0 3 16,0 0-4-16,132-18-1 0,-106 15-9 0,5 1-10 15,-1-1-12-15,0 0-50 0,0 1-87 16,0 0-148-16,-3-2-204 0,-7 2-10 0,-8 1-229 0</inkml:trace>
  <inkml:trace contextRef="#ctx0" brushRef="#br1" timeOffset="-74678.41">11577 17610 2248 0,'0'0'-45'0,"0"0"58"0,0 0 61 16,0 0 10-16,0 0-14 0,0 0-30 15,129-54-9-15,-98 43-3 0,0 3-9 0,1 0 0 16,3 1-18-16,-4 0-1 0,-1 0-17 0,-5 0-33 16,-4 0-38-16,-1 2-57 0,-2 0-82 0,-5 3-96 15,-3 2-118-15,-2 0-68 0,-6 0-273 0</inkml:trace>
  <inkml:trace contextRef="#ctx0" brushRef="#br1" timeOffset="-73171.83">12469 17301 1613 0,'0'0'0'0,"0"0"43"0,0 0 42 0,0 0 23 16,0 0-1-16,0 0-21 0,0 0-32 0,0 0-10 15,0 0 11-15,0 0-3 0,0 0 2 0,0 0-11 16,-70 144 2-16,70-114-15 0,0 2-10 0,7 2 4 16,-4-1-16-16,3 1 2 0,-1-4-5 15,2 1-3-15,0-2-9 0,-2-1 6 0,3-3-4 16,-2-2-21-16,1-2 9 0,-1-3-30 0,-1-1-12 16,1-3-22-16,-1-3-43 0,0-3-43 0,-3-1-76 15,-1-5-99-15,-1-1-125 0,0-1 24 16,0 0-16-16</inkml:trace>
  <inkml:trace contextRef="#ctx0" brushRef="#br1" timeOffset="-72829.69">12307 17321 1082 0,'0'0'309'0,"0"0"-206"15,0 0 43-15,0 0 28 0,0 0 4 0,0 0-45 16,0 0-52-16,0 0-9 0,0 0-2 0,0 0-7 15,0 0 3-15,0 0-13 0,0 0-6 0,61-66-5 16,-38 64-10-16,2 2-6 0,0 0-4 16,2 2-3-16,-3 4-8 0,1 1 4 0,-1 1-10 15,-5 0-3-15,1 0 2 0,-3 2-5 0,-1 1 1 16,0 0-7-16,-2-1 7 0,-3 2-7 0,-1-2 4 16,-2 1 7-16,-2 1-5 0,-4-3 1 0,-1 1 1 15,-1-1 2-15,-1 0-7 0,-6 1 11 16,-2 0 1-16,-3-2-10 0,-2-1 6 0,-3 0-10 15,-2-3-3-15,-1 2 1 0,0-2 1 16,0-1-11-16,-1-1-8 0,0 0-8 0,1-2-27 16,0 0-23-16,-1 0-31 0,7 0-35 0,-3 0-43 15,5 0-52-15,3 0-95 0,1 0-140 0,6 0-127 16,1 0 233-16</inkml:trace>
  <inkml:trace contextRef="#ctx0" brushRef="#br1" timeOffset="-72484.01">12972 16999 1251 0,'0'0'267'0,"0"0"-271"0,0 0 62 16,0 0 41-16,0 0 17 0,0 0-12 0,0 0-27 16,0 0-7-16,0 0 6 0,0 0 10 15,-120 100-10-15,111-75-8 0,1 0-8 0,4 4 0 16,-2 4-7-16,2 0 2 0,-2 3-6 16,5 1-17-16,-1 1-5 0,0 1-8 0,0 0-7 0,2-2-11 15,0 1 5-15,0 1-14 0,3-5-1 16,0 2 7-16,4-5-12 0,-1-3 1 0,2-2-3 15,2-3-4-15,1-3-9 0,0 0-9 0,5-4-26 16,-3-1-36-16,2-2-39 0,0-3-54 16,-4 0-52-16,1-3-97 0,0-1-143 0,-5-2 7 15,0-3-45-15</inkml:trace>
  <inkml:trace contextRef="#ctx0" brushRef="#br1" timeOffset="-71919.71">13507 17266 1730 0,'0'0'42'0,"0"0"61"0,0 0 14 0,0 0 20 16,0 0-23-16,0 0-51 0,0 0-12 15,0 0 13-15,0 0-5 0,0 0-14 0,0 0 4 16,0 0-7-16,0 0 3 0,0 0-8 0,-4-69 8 16,3 60-12-16,-5 2-4 0,0 0 8 15,0 2-15-15,-2-2 4 0,-2 1-8 0,-3 1 0 16,1 0-8-16,-4 2 1 0,1 1-3 0,-2 2-11 16,-2 0 6-16,-1 5-6 0,2 1 5 15,1 2-3-15,-1 2 4 0,0 3-11 0,1 2-2 16,1 2 11-16,-2 2-11 0,-1 3 16 0,6 1-4 15,-3 3-2-15,3-2 0 0,3 1 5 0,2 2 3 16,3 0-16-16,1 0 16 0,3 1-19 0,1-1 6 16,0-2 7-16,5 0-5 0,4-4 5 0,1-2-11 15,2-2 6-15,4-2-10 0,1-3 6 16,3-2 2-16,1-3-11 0,2-3-1 0,0-1-16 16,1-3-15-16,3 0-33 0,-3 0-30 0,3-6-53 15,-3 0-61-15,3-2-88 0,-4 1-169 16,-8 2-58-16,-3 1-328 0</inkml:trace>
  <inkml:trace contextRef="#ctx0" brushRef="#br1" timeOffset="-71664.38">13729 17514 2026 0,'0'0'73'0,"0"0"11"16,0 0 10-16,0 0 12 0,0 0-34 0,0 0-13 16,0 0 10-16,0 0-4 0,0 0-11 0,0 0-14 15,0 0-5-15,0 0-14 0,-7 129 9 16,10-111-12-16,-1-3-14 0,0-1-2 0,-1-1-16 16,4-3 1-16,-1 1-19 0,1-3-17 0,1-3-45 15,1 0-59-15,2-3-63 0,-1 1-135 0,2-3-193 16,-4 0-73-16,1 0-152 0</inkml:trace>
  <inkml:trace contextRef="#ctx0" brushRef="#br1" timeOffset="-71497.05">13827 17390 1912 0,'0'0'115'15,"0"0"-32"-15,0 0 36 0,0 0 10 0,0 0-18 16,0 0-62-16,0 0-26 0,0 0-14 0,0 0-21 15,0 0-14-15,0 0-39 0,0 0-42 0,0 0-72 16,0 0-111-16,-75-41-202 0,83 43-108 16,-1-2-179-16</inkml:trace>
  <inkml:trace contextRef="#ctx0" brushRef="#br1" timeOffset="-71066.76">13983 16911 1088 0,'0'0'82'0,"0"0"72"15,0 0 57-15,0 0 26 0,0 0-19 0,0 0-70 16,0 0-34-16,0 0-19 0,0 0-3 16,0 0 5-16,0 0-6 0,0 0 7 0,0 0-11 15,-19 38-14-15,19-18-5 0,3 4-12 0,-1 2-5 16,0 4-10-16,0 2 5 0,0 3-10 0,-1 1-7 16,3 2-3-16,-2 1-14 0,-1 1 0 15,1 0 2-15,1 2-2 0,0 1-7 16,-1-1 6-16,1 2-9 0,3-2 0 0,1-2 3 15,-1 2-6-15,2-2-1 0,-1-1-4 0,-1 0 8 16,1-3-11-16,-2-3 4 0,2 1 6 0,0-7-13 16,-4-2 10-16,-3-8-3 0,3-3 7 0,-3-4-25 15,0 1 9-15,0-2-31 0,0 0-19 16,0-1 11-16,0-2-41 0,0-1-18 0,-1-1-75 16,-1-3-105-16,1-1-188 0,-1 0-199 0,1 0-554 0</inkml:trace>
  <inkml:trace contextRef="#ctx0" brushRef="#br1" timeOffset="-70606">14558 17233 1136 0,'0'0'271'0,"0"0"-140"0,0 0 56 16,0 0 22-16,0 0 1 0,0 0-61 0,0 0-25 16,0 0-8-16,0 0-9 0,0 0-31 15,0 0-24-15,0 0-6 0,0 0-15 0,0 0-4 16,-36-31-1-16,23 45-2 0,-2 3-11 0,-2 4 9 16,-1 1-8-16,-2 2-11 0,-2 2 9 15,-1-3-12-15,0 3 0 0,-5-1-2 0,5-1-1 16,1 1-8-16,0-1-4 0,1-2 4 0,3-3-26 15,1-4-6-15,4-2-32 0,0-3-40 0,3-3-38 16,3-1-66-16,0-3-98 0,6-1-183 16,-2-2-67-16,3 0-351 0</inkml:trace>
  <inkml:trace contextRef="#ctx0" brushRef="#br1" timeOffset="-70323.4">14153 17212 1765 0,'0'0'93'0,"0"0"-26"0,0 0 60 16,0 0 34-16,0 0 15 0,0 0-31 0,0 0-20 16,0 0-11-16,0 0-21 0,0 0-12 0,0 0-28 15,129 99-7-15,-105-83-3 0,1 2-9 0,2-1-5 16,0 0-11-16,0-2 3 0,0 2-14 15,-2 0 2-15,1 0-1 0,-2 0-11 16,-2 0 1-16,2-1 4 0,-2-2-2 0,1 1-11 16,-7-2 5-16,-4 0-26 0,1-4-7 0,-4 1-4 15,-4 0-18-15,-3-3-15 0,-2-2-43 0,0 1-48 16,-3-2-84-16,-1 0-131 0,-4 1-184 0,4-2-60 16,1-1-207-16</inkml:trace>
  <inkml:trace contextRef="#ctx0" brushRef="#br1" timeOffset="-69903.13">14610 16857 2018 0,'0'0'-17'0,"0"0"50"0,0 0 51 15,0 0 24-15,0 0 14 0,0 0-18 16,0 0 0-16,0 0-5 0,0 0 7 0,0 0-21 15,117 112-21-15,-99-86-9 0,1 3-17 0,-4 2 9 16,2 0-15-16,-3 0 5 0,1 0-9 16,-2 1-17-16,-2 2 6 0,-1-1-16 0,-1 3 3 15,-4 0 0-15,-2 0 1 0,-1 1-3 0,-2-1 1 16,0-2-5-16,-2 0-9 0,-5-6 3 0,-1 0-12 16,0-4-3-16,-6-2-14 0,1-2-4 0,-4-3-21 15,1-2-13-15,-3-1-11 0,-1-1-40 16,0-1-32-16,0 0-85 0,1-3-136 0,6-4-209 15,5-1-548-15</inkml:trace>
  <inkml:trace contextRef="#ctx0" brushRef="#br1" timeOffset="-67177.38">15160 17037 746 0,'0'0'102'0,"0"0"63"15,0 0 43-15,0 0 24 0,0 0-35 16,0 0-62-16,0 0-23 0,0 0-12 0,0 0-14 15,0 0-20-15,0 0-23 0,0 0-15 0,0 0 6 16,0 0-10-16,6-17 10 0,-8 33 2 16,2 2-4-16,-1 1 7 0,-1 5 4 0,2-1 5 15,0 4-8-15,0 0-1 0,0 5-11 0,4 0-10 16,1 0-1-16,-1 2-10 0,3-1-6 0,1 0 1 16,-2 1 0-16,3-1-6 0,-2-1 4 0,2-2 0 15,-2-2-11-15,1-5 4 0,-3-1 1 16,-1-3 1-16,-1 0-2 0,-1-6 10 0,-2-1-12 15,0-3-1-15,0-4 10 0,0 0-7 0,-2-4 8 16,-1 0 2-16,-2-1 3 0,1 0-10 0,-4-4 5 16,2-3-4-16,-1-3-15 0,-1-3 11 15,2-3-8-15,0-2 7 0,-2-3 5 0,3-2 0 16,0-4 1-16,3 0-3 0,1-3 9 0,-1-3-7 16,2-1 7-16,0 1-3 0,0-3 1 15,0-1-2-15,2-1 5 0,-1 1 1 0,1-2-10 16,1 5 15-16,-2 1-13 0,2 4 2 0,-2 3 7 15,-1 4-4-15,2 3 3 0,1 0 0 16,-1 6 7-16,1 3-7 0,-1 1 8 0,1 5-2 16,1 0-9-16,-1 3 3 0,4 1-5 0,0 0 3 15,0 0-3-15,3 1 4 0,2 5 0 0,1 1-1 16,0 2 1-16,3 3-5 0,-1-1 0 0,4 1 0 16,-3-1 4-16,0 3-4 0,1-1 4 0,-3 2 0 15,0-2-1-15,-1 1 3 0,-1 0-1 16,-5-1 1-16,1 1-11 0,-3-2 11 0,-4 0-10 15,-1-1 5-15,0 2 14 0,-5-3-13 0,-4 1 15 16,-1-3-8-16,-2-1-4 0,-3-1 1 0,-1 0-2 16,-1-1 3-16,0-1-11 0,-3 0 8 15,0-2-11-15,4-1 3 0,-1-1-3 0,0 0-4 16,0 0-12-16,2 0-18 0,1 0-13 0,2-1-38 16,2-1-29-16,-1 0-55 0,4-1-79 15,1 0-136-15,5 0-131 0,0 1-538 0</inkml:trace>
  <inkml:trace contextRef="#ctx0" brushRef="#br1" timeOffset="-66805.34">15837 16986 1498 0,'0'0'481'0,"0"0"-481"0,0 0 60 0,0 0 29 16,0 0 12-16,0 0-27 0,0 0-37 0,0 0-14 16,0 0 12-16,0 0 5 0,0 0-2 0,0 0 9 15,0 0 1-15,-95 76 4 0,85-52 2 0,0 3 2 16,1 3-14-16,-2-1-3 0,3 3 0 15,1 0-11-15,2 1 2 0,-3 0-7 0,5 1-1 16,3 0-13-16,0-3 9 0,0-1-11 0,0-1-14 16,3-2 9-16,5-1-17 0,1-3 15 15,2-1-11-15,2-3 7 0,4-4-12 0,0-2-12 16,2-2 9-16,2-4-31 0,1 0-6 0,0-2-26 16,0-4-42-16,0-1-39 0,-1-1-84 0,-2-6-149 15,-4 1-194-15,-7 3-594 0</inkml:trace>
  <inkml:trace contextRef="#ctx0" brushRef="#br1" timeOffset="-66546.52">16312 17254 2470 0,'0'0'16'0,"0"0"37"0,0 0 9 0,0 0 7 16,0 0-30-16,0 0-16 0,0 0-4 0,0 0-2 16,0 0 6-16,-127 88-12 0,103-69 0 15,1 1-2-15,0-1-4 0,-2 1-5 0,2 1 0 16,1-2 2-16,1 1-13 0,0-1 5 0,4-1-8 16,4 0-16-16,2-3-19 0,3-2-32 15,2-2-51-15,4-2-55 0,2-1-77 0,0-3-154 0,2-2-139 16,2 0-523-16</inkml:trace>
  <inkml:trace contextRef="#ctx0" brushRef="#br1" timeOffset="-66279.43">15874 17249 2000 0,'0'0'38'0,"0"0"45"0,0 0 18 15,0 0-5-15,0 0 5 0,0 0-25 0,0 0 11 16,0 0 15-16,0 0-2 0,0 0-22 0,0 0-17 16,0 0 1-16,0 0-23 0,123 97-2 0,-94-83-11 15,2 0-7-15,-1-1-9 0,1-2 0 16,0 0 3-16,1-1-16 0,-2-1 9 0,-1-1-18 16,-6-1-18-16,-3 1-14 0,-1-1-14 0,-4 0-20 15,-2 0-16-15,-5-2-23 0,-3 1-73 0,0-2-81 16,-3-1-141-16,-2-2-185 0,0 0-249 0,0 1 453 15</inkml:trace>
  <inkml:trace contextRef="#ctx0" brushRef="#br1" timeOffset="-65938.41">16242 16915 1776 0,'0'0'243'0,"0"0"-212"16,0 0 42-16,0 0 44 0,0 0 18 16,0 0-8-16,0 0-15 0,0 0-9 0,119 55-14 15,-98-34-17-15,-1 5-15 0,1 3-16 0,-2 1 2 16,-2 0-5-16,-2 2-10 0,1 1-1 0,-4 1-7 15,-2 1-5-15,-2 2-7 0,-3 0 4 0,-1 0-10 16,-2 0-4-16,-2 1 8 0,0 1-10 16,0-2 2-16,-1 1-2 0,-4-5 1 15,-3-1-11-15,-1-3 2 0,0-1-18 0,-3-7-28 0,-1-2-3 16,1-2-32-16,-5-3-14 0,4-2-31 0,-2 1-60 16,1-2-122-16,3-2-220 0,1-2-112 15,3-4-285-15</inkml:trace>
  <inkml:trace contextRef="#ctx0" brushRef="#br0" timeOffset="-43559.86">14903 16670 302 0,'0'0'13'0,"0"0"14"0,0 0 30 0,0 0 25 16,0 0 11-16,0 0-1 0,0 0-29 0,0 0-11 15,0 0-10-15,0 0 2 0,-126-59 7 0,112 56-3 16,-2 1 5-16,-2 0-3 0,1 0 0 0,-2 1-8 16,2 0-1-16,-4 0-13 0,-2 1-1 0,1-1-1 15,-3 0-6-15,0 1-5 0,-1-2-9 16,0 2-1-16,-4 0-9 0,-2 0 4 0,-4 0 3 15,1 0-5-15,-3 4 5 0,-2 2 0 0,-1 0-3 16,0 2 0-16,0 1 2 0,-2 1-7 16,0 1 4-16,-1 1 5 0,0 1-5 0,-4-1 4 15,7-2 0-15,-2 0 0 0,-4 0-1 0,7 0 7 16,-2-1 4-16,1-1-6 0,0 0 9 0,1 2-3 16,2-3-2-16,3 2 3 0,0 2 1 15,2-2-4-15,2-1 4 0,3 2 10 0,2-3-9 16,1 2 11-16,3 2-5 0,2-2-10 0,4-1-1 15,1 1-7-15,0-1 0 0,0-2-4 16,3 2 3-16,-1 0-5 0,0-1-1 0,0 0 3 0,2 1-4 16,-1 1 4-16,-3-1-1 0,2 0 2 15,-4 2-1-15,1-1-1 0,-2 0 0 0,-3 1-4 16,2-2 1-16,-2 0 2 0,0 1 1 0,0-1 0 16,-2-1 5-16,-1 0-7 0,1-1 0 0,-1-2 7 15,-1 2-8-15,2-3 8 0,0 2-1 16,0-1 2-16,-1 0-2 0,1-1 4 0,0 1 1 15,-2 0-10-15,4 1 8 0,-1 2-4 16,1 0 5-16,2 0 1 0,0 2 5 0,1-1-5 0,3 1 2 16,-1-1 9-16,4 4-6 0,1-3 5 15,-2 1-5-15,2 0 0 0,-1 0-4 16,-1-1 1-16,4 0 4 0,-1 2-14 0,1-1 10 0,1 3-14 16,-2-1 3-16,0 2 7 0,1 0-5 15,0-2 10-15,0 1-10 0,-1 0 3 0,1 0-6 16,-1-1 1-16,-1 3 4 0,0 1-10 0,0 2 7 15,-1 1-3-15,2 2 2 0,-1 2 0 0,2 0 4 16,0-1-9-16,1-2 1 0,-1 1 9 0,5 0-6 16,-2 0 5-16,3 1-5 0,0-3 3 15,-2 1-7-15,4-2 8 0,0 1 2 0,0-1-13 16,1 2 11-16,0-2-10 0,0 0 3 0,3 1 5 16,3 1-2-16,-2-2-2 0,4 0-3 0,-1 0 8 15,-1-4-8-15,1 0 10 0,-3-1 12 0,4-1-3 16,0 1 2-16,0 2 1 0,0 2-13 15,5 1-21-15,1 2 17 0,-2 0-23 0,6 0 14 16,-1-1 8-16,-1 0 0 0,4-1-8 16,-2-2-20-16,3 0 36 0,-1 0-38 0,0-1 41 15,1-1 6-15,3-1-30 0,0 0 26 0,0-2-38 16,3 1 19-16,-3 0-9 0,3-2 7 0,0 0 8 16,-2-1-9-16,-2 0 15 0,3 0-10 15,-3-1 13-15,2 0-16 0,-1-1 12 0,-2 1-15 16,2-2 14-16,-1 1 8 0,-1-2-25 0,0 1 29 15,-1-1-21-15,3 1 10 0,1-2-3 0,-2 0 10 16,5 1-15-16,0-2-12 0,-2 1 42 0,6-2-42 16,-3 3 41-16,3-3-13 0,1 0-8 15,-1-1-2-15,2 2 1 0,-1-2 17 0,1-1-30 16,0 2 33-16,0-2-24 0,3 0-7 0,-2 0 14 16,0 0-10-16,-1-3-2 0,2-2 10 0,-1 0 17 15,-1 1-25-15,-2-1 27 0,-1 0-21 16,0 1-11-16,1 0 8 0,-6 2-4 0,-1 1 22 0,1 0-29 15,-3 1 33-15,-2 0-35 0,-1 0-4 16,0 0 31-16,-2 0-28 0,-1 0 21 16,-1 0-4-16,0 0 4 0,0 0-8 0,0 0 15 15,1 0 0-15,-3 0-26 0,0 0 13 0,2 0-11 16,-3-3 1-16,1 2 17 0,-2 0 10 16,2 0-22-16,-3 0-3 0,2-1 10 0,-2 0-21 0,-1 0 27 15,2 1 3-15,0-3-7 0,-1 2 0 0,1 0 7 16,0-1-1-16,3 0-23 0,-2 0 28 15,1-1-33-15,-2 1 16 0,1-1 12 0,1 1-8 16,-2-2 7-16,0 1-11 0,2-2 17 0,0-1-26 16,-1 0 28-16,1 0-9 0,1-1-7 15,0 0 15-15,0-1-11 0,0 1 1 0,-2 1-17 16,2 0 21-16,-1 1-20 0,0 1 7 0,-2-1 15 16,2 1-15-16,-2 1 3 0,1-1 2 0,-1 1 7 15,0 0-17-15,1 0 24 0,-2 1-11 16,2-2-15-16,-5 2 18 0,2-2-15 0,-1 1 18 0,0 2-9 15,0-2 9-15,-2 1-11 0,1-1-6 16,0 1 21-16,0-1-23 0,-2 1 19 16,2-2-10-16,1 2 4 0,-2-3-2 0,0 0 8 15,1 0 0-15,3-1-21 0,-2 0 29 0,-1 0-25 16,3-2 12-16,-1 1 7 0,-1 0-4 16,2 1-10-16,-2-1 5 0,1 2 8 0,0-1-29 0,-1 0 30 15,-2 1-9-15,2-1 0 0,1 0 12 16,0-1-6-16,-2 1-10 0,4-1-11 0,-2 0 19 15,-1 0-20-15,4-3 23 0,1 0 4 0,1-3-23 16,-1 2 13-16,-6 0-7 0,1 2-3 0,-2 0 8 16,-3 1 4-16,1 2-7 0,-2-1 2 0,3 2 11 15,-4 0-11-15,1 0 7 0,-3 0 1 16,2-1-6-16,1 1-2 0,-1 0 3 0,1-1 3 16,-2 1-10-16,2-3 13 0,-1 1-6 0,1-3-6 15,-2 1 6-15,1-1-2 0,3 1-2 0,-4 0 4 16,2-1 6-16,-2 2-7 0,2-1 6 15,-1 0-2-15,2 2-8 0,-3-2 5 0,2 1-2 16,-1 2 4-16,1 1-5 0,-3 0 7 0,1 2-7 16,1-2-2-16,1 2 10 0,-3-1-5 15,0 2 10-15,0-2 1 0,0 0 6 0,0 2-10 16,0-4 6-16,0 1-2 0,-5-3-7 0,5 0 6 16,-1 0-1-16,-1-2-1 0,2 2-1 0,-1 0 7 15,0-2-12-15,1 0-1 0,0-3 9 0,1-2-10 16,3-1 8-16,2-1-1 0,-2-2-1 0,1 1 2 15,-1 2 2-15,-3-1 3 0,0 0-5 16,-1 1 2-16,0 1 1 0,0 0-1 0,0 0 3 16,-1 2 2-16,-4-1-6 0,0 0 0 0,0 1 6 15,-4 1-7-15,-1-2 7 0,-1 1-4 16,-4 0-5-16,1 0 6 0,-2 2-6 0,1-2 3 16,-1 1-8-16,1 1 3 0,-1-1-4 0,1 0-1 15,-3-1 1-15,2 1-7 0,1-1 2 0,-1-1-2 16,1-1 9-16,-2 3-6 0,3 0 4 0,-2 1-1 15,1 0-3-15,-2-1 2 0,2 1-2 16,-3-2 3-16,3 1-7 0,-1-1 4 0,0 1-6 16,-1 1-7-16,1-1-1 0,-2 2-15 15,-1-2-14-15,0 3-17 0,1-2-20 0,-1 2-26 16,2 2-16-16,0 1-34 0,2 1-51 0,2 3-45 16,1 0-78-16,4 2 31 0,3 1-221 0</inkml:trace>
  <inkml:trace contextRef="#ctx0" brushRef="#br0" timeOffset="-42937.98">14474 16715 631 0,'0'0'68'0,"0"0"75"16,0 0-7-16,0 0 27 0,0 0 12 0,0 0-18 16,0 0-31-16,0 0-42 0,0 0-41 0,0 0-24 15,0 0-9-15,0 0 4 0,0 0 21 16,0 0 16-16,-17-71 4 0,35 55-11 0,8 1-3 16,2-3-11-16,3 3-2 0,3 0 0 0,3-1-7 15,-1 3 4-15,3-1-9 0,-1 3-6 0,3-1-3 16,0 1-3-16,1 1 0 0,0 1-5 15,3 1 6-15,-2 1-6 0,2 1-2 0,3 2 2 0,-4-1-3 16,1 3-4-16,0-1-2 0,-5 2 3 16,0 0-12-16,1 1-3 0,-6 0-20 0,-3 0-22 15,-2 2-23-15,-4 2-23 0,-7-1-27 0,-3 2-34 16,-6 0-36-16,-4 0-63 0,-1 0-26 0,-4 1 48 16,-1-1 29-16,0-3-27 0</inkml:trace>
  <inkml:trace contextRef="#ctx0" brushRef="#br0" timeOffset="-42654.77">15378 16363 307 0,'0'0'106'0,"0"0"52"0,0 0 20 16,0 0 44-16,0 0-7 0,0 0-37 0,0 0-62 15,0 0-56-15,0 0-37 0,0 0-21 0,0 0 6 16,0 0 15-16,0 0 12 0,0 0 3 0,16-23-1 15,-2 27-12-15,-2-1-6 0,2 3-1 0,1 1-6 16,0 1 0-16,1 2-4 0,-1 2 3 16,-1-1-5-16,-2 3 1 0,2 0 2 0,-4 0-12 15,0 1 7-15,-1 0-9 0,-2 0 3 0,-2 1 5 16,-2 0 4-16,-2 0-3 0,-1 0-1 0,0 0 1 16,-4-1-13-16,-2 0 6 0,0 0-11 0,-3 0-16 15,2-1-20-15,-2-1-37 0,1 1-49 16,-2-1-69-16,4-1-72 0,0-1-42 0,2-3 5 15,2-2-90-15</inkml:trace>
  <inkml:trace contextRef="#ctx0" brushRef="#br0" timeOffset="-41283.02">16080 16580 291 0,'0'0'29'0,"0"0"-25"16,0 0 23-16,0 0 35 0,0 0 41 15,0 0 21-15,0 0 19 0,0 0 1 0,0 0-4 16,0 0-2-16,0 0-16 0,0 0-11 0,15-61-7 16,-12 46-12-16,1-2-17 0,0 2-7 0,-2-4-13 15,5 0-12-15,-3 1-3 0,1 0-9 0,-1 0-6 16,-1 2-3-16,1 2-3 0,-1 3 1 15,-1 3 4-15,-2 2 7 0,1 5 5 0,-1-1-1 16,0 2-3-16,0 0-8 0,0 0-18 16,0 5-2-16,0 5-5 0,-1 3-5 0,1 5 11 15,-3 2-1-15,1 5 2 0,2-1-3 16,0-1-3-16,0 0-3 0,0-2-6 0,3-1 4 0,0-3-8 16,4 0-7-16,-3-3-16 0,3-3-20 15,-2-2-23-15,2-1-32 0,1-3-48 0,-1-3-80 16,2-2-103-16,0 0-27 0,-1-5-346 0,-2 2 636 0</inkml:trace>
  <inkml:trace contextRef="#ctx0" brushRef="#br0" timeOffset="-41144.42">16230 16202 1523 0,'0'0'21'0,"0"0"31"0,0 0 12 0,0 0 1 0,0 0-18 16,0 0-61-16,0 0-52 0,0 0-58 0,0 0-73 15,0 0-100-15,0 0-35 16,0 0-410-16</inkml:trace>
  <inkml:trace contextRef="#ctx0" brushRef="#br0" timeOffset="-40454.17">16251 16573 1430 0,'0'0'-64'16,"0"0"15"-16,0 0 53 0,0 0 29 0,0 0-1 16,0 0-2-16,0 0-7 0,0 0 19 15,0 0 14-15,0 0 5 0,0 0 9 0,0 0-13 16,0 0-1-16,0 0-10 0,134-72-4 0,-116 51-1 16,-2 0-5-16,-1 0 2 0,-3 1 3 0,-2 2 0 15,-2 1-7-15,-3 2 2 0,-2 1-11 16,-3 3 6-16,0 0 3 0,-2 3-1 0,-4 2 2 15,-1 3-9-15,-2 1-4 0,-1 2-16 0,-3 5-10 16,0 4-7-16,-4 4-3 0,2 3 2 16,-2 3 7-16,1 1 3 0,2 3-5 0,2-1 5 15,2 3-8-15,2-3-1 0,3 3 6 0,1-4-8 16,4-2-2-16,0-2-3 0,2-3-7 0,6-3-6 16,1 0 8-16,3-4 0 0,1-3-1 0,1-2 8 15,2-2-3-15,0 0 8 0,3-7 8 0,1-3 8 16,-1-1-1-16,2-3-2 0,-4-2 6 0,2-3-9 15,-1 1 9-15,0-1-3 0,1 0 1 16,-2 1-1-16,-2-1-1 0,5 3-1 0,-5 2-6 16,1 2 5-16,0 0-6 0,-1 4 3 0,-1 1 2 15,0 3-3-15,-1 0 2 0,3 2-1 16,-2 2 0-16,-3 0-2 0,1 2 3 0,-3 5-2 16,-1 3 3-16,0 3 2 0,-6 2 4 0,0 1 4 15,-1 3-9-15,-1-1 4 0,-1 0-6 16,-3 1 1-16,-4-1 10 0,0-1-5 0,1-2 7 15,-1-1-1-15,0-2 2 0,0-3 0 0,2-2 4 16,1-3 2-16,3-1 1 0,1-2-1 0,1-1-2 16,0 0-4-16,0-5-9 0,0-3 2 15,1-2-8-15,2-5-1 0,4-2 7 0,-1-3-3 16,2-2 6-16,2-2-1 0,2 0-5 0,-1-4 1 16,2 2 1-16,-1 2-4 0,-2 2 4 0,2 5 6 15,-1 2-6-15,0 4 3 0,-1 3 0 0,-1 2-5 16,-1 4 2-16,2 2 1 0,-4 0 0 0,-1 3 1 15,0 7 9-15,-1 1-3 0,-3 4 0 16,-1 3 1-16,0 0-9 0,0 2-3 0,-1-1-6 16,-6 1-2-16,5-3-20 0,-1-1-26 0,0-2-38 15,0-4-61-15,2-1-78 0,1-3-148 0,0-1-82 16,0-3-579-16</inkml:trace>
  <inkml:trace contextRef="#ctx0" brushRef="#br0" timeOffset="-40328.49">16970 16080 1657 0,'0'0'101'0,"0"0"-52"0,0 0 12 15,0 0-6-15,0 0-27 0,0 0-74 16,0 0-64-16,0 0-111 0,0 0-164 0,0 0-73 16,0 0-273-16</inkml:trace>
  <inkml:trace contextRef="#ctx0" brushRef="#br0" timeOffset="-40172.92">16687 16724 2244 0,'0'0'35'16,"0"0"-36"-16,0 0 49 0,0 0 4 16,0 0-18-16,0 0-18 0,0 0-29 0,0 0-17 15,0 0-57-15,-40 121-94 0,49-112-162 0,-4-4-184 16,0-1-720-16</inkml:trace>
  <inkml:trace contextRef="#ctx0" brushRef="#br0" timeOffset="-39338.24">16923 16536 1871 0,'0'0'-21'0,"0"0"39"16,0 0 67-16,0 0 22 0,0 0-31 15,0 0-31-15,0 0 0 0,0 0-1 0,100-122-3 16,-84 107-1-16,-1 0-10 0,4 1-3 0,-6 2-2 16,5 0-3-16,-7 3-8 0,-2 1-6 15,2 2-3-15,-2 1-3 0,-3 3-2 0,-1-1 2 16,0 2-1-16,-1 1-6 0,-2 0 3 15,0 0-6-15,3 3-3 0,-3 0 10 0,-1 2-5 16,0 2 5-16,2 3 5 0,0 2-3 0,-2 0 1 16,0 2 2-16,1 0-3 0,-2 0-5 0,6 0 3 15,-3-2-6-15,2-1 2 0,1-1-1 0,2-3-3 16,0-1-5-16,0-2-1 0,0-1 6 16,0-3 1-16,6 0 8 0,-1-1 7 0,0-5 2 15,-1-4 3-15,5-1 2 0,-3-2-2 0,4-1-5 16,-5 0 2-16,4-3-7 0,-5 2-2 0,1-1 6 15,0 0-4-15,-3-1 2 0,-4-1 3 0,3 0 1 16,-1 0-1-16,-5-2 3 0,2 2-3 0,-3-2-2 16,-2 3 2-16,0 1-2 0,0 2 2 15,-7 4 3-15,0 3 5 0,-2 4 2 0,-1 3-8 16,-2 0-3-16,-3 8-9 0,3 4-6 0,-3 3 7 16,1 0 2-16,4 3-6 0,-2 2 10 0,4-2-7 15,2 2-7-15,2 0 7 0,3-2-10 16,1-1-1-16,0-2-3 0,2-1-9 15,6-3-11-15,2 0-19 0,1-3-16 0,4-1-18 16,1-3 10-16,4-1 18 0,1-3 19 0,4 0 16 16,0-1-9-16,2-5-19 0,-1 0-3 0,2-3 5 15,2 1 13-15,-2-2 18 0,-2-1 10 0,2 0 7 16,2-2 1-16,-4 0 2 0,-2 1 4 16,-2-1-3-16,-1 0 8 0,-2 2 6 0,-1-1-4 15,-6 2 12-15,-1 1 7 0,-3 1 13 0,-6 2 29 16,-1 1 20-16,-1 3 0 0,-3-1-9 0,-7 2-25 15,-2 1-28-15,-4 0-6 0,-1 3 2 0,2 2 5 16,-3 4 8-16,4 0 1 0,-3 0-8 16,4 1-9-16,-3 1-9 0,5 0-4 0,0 1 0 15,0 1 0-15,1-2 2 0,3 0-11 0,4-1 0 16,1-2-2-16,2-2-9 0,0-3 7 0,2-1-3 16,5 1 1-16,-3-2 7 0,3 0 6 15,2-1 8-15,-3 0-4 0,3 0 8 0,1-2-5 16,2-3-5-16,2 0 4 0,-2 2-11 15,0-2-6-15,-2 3 2 0,2 1-1 0,-2 1-1 16,2 0 10-16,1 0-9 0,-2 3-6 0,1 0-5 16,0 0-23-16,1-1-25 0,1 2-57 0,-2-2-61 15,-1 1-115-15,6-1-154 0,-3-1-6 0,-2 0-253 16,-3-1 501-16</inkml:trace>
  <inkml:trace contextRef="#ctx0" brushRef="#br0" timeOffset="-38063.89">18492 16178 1915 0,'0'0'23'0,"0"0"53"0,0 0 20 0,0 0 5 15,0 0-38-15,0 0-35 0,0 0-17 16,0 0-4-16,0 0-2 0,0 0-6 0,0 0 4 16,0 0-2-16,0 0 6 0,0 0 2 0,-88 79 3 15,88-60 3-15,0-1-3 0,1 1 0 0,5-1-7 16,-1-3-4-16,5-1-6 0,-1-3-2 0,1-1-1 16,1-1 1-16,-1-2 0 0,2-3-4 0,-1 0 5 15,2-4-2-15,-2 0 9 0,2-4 7 16,-1-4 4-16,5-2 0 0,1-3 0 0,-2-1 2 15,4-3-9-15,-3 0 11 0,2-3-6 0,-4-2-3 16,3 0 7-16,-2-2-7 0,0-1 3 16,-1-1-1-16,-1-3 3 0,-3-2-3 0,-1-1 0 15,1 2 2-15,-4-3-3 0,-4 2 1 0,-1 2 0 16,1 2 1-16,-3 6 2 0,0 4 7 0,-5 4 4 16,2 6 4-16,-4 4 0 0,-2 3-14 0,-1 0-7 15,0 8-10-15,-1 4-3 0,-4 4 2 16,-1 6 4-16,3 2 4 0,-2 5-6 0,2 1 10 15,4 0-8-15,0 1-2 0,4 0 2 0,2 3-1 16,-1-4 0-16,4-2 1 0,0-1 3 16,6-2-11-16,4-4 2 0,1 0-6 0,3-7-7 15,2-1 1-15,3-2-1 0,-3-3 0 16,4-3 1-16,-1-4 4 0,2-1-2 0,-1 0 6 0,0-6 3 16,1-2-1-16,-1-3 5 0,0 0 0 15,-1-3 6-15,0 0-3 0,-4-3 5 0,4 1 2 16,-3-1-4-16,-2-1 6 0,2 1-2 0,-1 0 1 15,-4 0 1-15,5 1 2 0,-5 1-4 0,-1 2 0 16,0 0 5-16,-2 0-4 0,-3 3 4 0,1 2 6 16,-4 3 13-16,-2 1 9 0,0 2 3 15,-6 2-6-15,-4 0-19 0,-2 0-12 0,-2 4-5 16,-5 4-1-16,0 1-1 0,-1 4 5 0,-2 1-4 16,4 0 0-16,3 0 5 0,-2 3-4 0,3 0 4 15,-1 1 0-15,4 0-2 0,1-1 5 0,6-1-5 16,-1-1-1-16,4-3-7 0,1-2-4 0,6-2-5 15,0-3-1-15,5-2 6 0,2-2 3 16,-2-1 3-16,3 0 4 0,-3-5 2 16,5-2-4-16,-4-2 4 0,-2 0-1 0,4-2-2 15,-1-1 1-15,-1 2-1 0,-2-2 3 0,-1 2-5 16,-2 1 3-16,1 2-2 0,-1 1-4 0,-4 1 5 16,-3 5-5-16,1-2-3 0,-1 2-2 0,0 0-1 15,0 0-12-15,0 0 0 0,0 2 5 0,0 3 1 16,0 1 14-16,0 2 2 0,0 0 2 15,0 2 0-15,0 0-1 0,0 0 0 0,0 0-2 16,4 1 2-16,-1-2-4 0,5-1-2 0,-3-1 1 16,5-1-1-16,-1-2 1 0,4-1 7 15,2 0 1-15,-1-2-3 0,2-1 7 0,-1 0-3 16,2-3-1-16,-2-2 6 0,1-1-2 0,-2-2 0 16,0 0-3-16,-1-1 6 0,-3-3-5 0,-1 0 3 15,1-1 4-15,-1 0-6 0,0-1 1 0,1 1-2 16,-2-1-2-16,2 1-2 0,-1 3 1 0,0 2-4 15,-1 3 1-15,-5 2 0 0,3 0-3 16,-3 3 0-16,2 0-3 0,0 0 2 16,-2 5-3-16,4 1 2 0,-1 1 6 0,-2 1-6 15,5 1 8-15,-2 2 1 0,-2-1-7 0,5 1 3 16,0 2-1-16,0 0-5 0,1 1 6 0,0-2 6 16,0 1-5-16,-2-2 7 0,1 1-5 0,-2-2-2 15,-6-1 4-15,-1 0 5 0,-1 0 12 0,-2-2 0 16,-8 0 4-16,-5 0-7 0,-4-2-8 0,-1 0 1 15,-1-1 0-15,0 0-1 0,4-2 1 16,0-2 8-16,6 0-6 0,5 0 5 0,-1-4-5 16,2 0-10-16,5-3 1 0,0-1-4 0,0-1 1 15,7-3-6-15,3-1 8 0,5-1-8 16,1-2 1-16,4-2 2 0,0 2-5 0,3-2 4 16,3 2-4-16,-3 1 5 0,-3 2-1 0,1 2-2 15,-1 0 5-15,-2 4-2 0,-4 3 2 0,1 1 2 16,-5 2 0-16,0 1 0 0,-3 0 4 15,-1 2-3-15,-4 4 3 0,3 0 5 0,-3 3 0 16,0 1 5-16,-2 1 2 0,0 0-2 0,0 1 0 16,-4 1-4-16,-2-2-2 0,4 0-7 15,-1 0 1-15,-2-2-4 0,4-1-1 0,-1-1-2 16,1-2-15-16,1-3-26 0,0-1-46 0,0-1-71 16,0 0-82-16,3 0-129 0,1-2-178 0,1-1-776 15</inkml:trace>
  <inkml:trace contextRef="#ctx0" brushRef="#br0" timeOffset="-37928.25">19741 15842 1657 0,'0'0'152'16,"0"0"-14"-16,0 0-17 0,0 0-20 16,0 0-85-16,0 0-66 0,0 0-66 0,0 0-112 15,0 0-207-15,0 0-193 0,0 0-100 0</inkml:trace>
  <inkml:trace contextRef="#ctx0" brushRef="#br0" timeOffset="-37338.22">19706 16232 1841 0,'0'0'15'0,"0"0"17"0,0 0 31 0,0 0 46 15,0 0-5-15,0 0-15 0,0 0-10 0,0 0-15 16,0 0-15-16,0 0-13 0,128-38-8 16,-107 24-3-16,-2 0 1 0,0-1-3 0,-3-1-2 15,1 0-4-15,-2 0-4 0,0-3-7 0,-1 0-3 16,-4-3 5-16,4 0-8 0,-6-2 8 16,1-1-5-16,-1 0-7 0,-1 0 1 15,-3 4-5-15,-2 1 7 0,0 5-3 0,-2 4 7 0,0 6-3 16,0 1-3-16,0 4-1 0,0 0-15 15,-3 6-1-15,-2 7 3 0,-3 4 3 0,0 6 10 16,-1 5 4-16,-1 0-1 0,2 5-2 0,-3-1 2 16,4 1-1-16,-2 2 2 0,1 0 3 0,0 0 3 15,3 3-3-15,-2-2 2 0,1-1 1 16,1-2-4-16,-1 0 7 0,4 0 3 0,0-1 4 16,0-3 1-16,1 0-2 0,-2-3-13 0,0-2-8 15,1-2 4-15,-1-2-6 0,-2-4 7 0,2-3 3 16,-3-3-2-16,3-2 3 0,-1-3-3 0,0-2 5 15,3-3-4-15,-1 0 5 0,2 0-3 0,-1-5-1 16,1-2-4-16,0-4 1 0,0-5 1 0,1-3-5 16,6-4 7-16,0-6-9 0,4-1 7 15,4-3 0-15,-2-4-1 0,-1 0 6 0,6-1-7 16,-5 4 0-16,3 2-2 0,-3 7 2 0,-1 3 0 16,-2 5 3-16,4 3 3 0,-3 5-6 15,0 3 4-15,0 3-4 0,-1 3 4 0,0 0-3 16,1 6 4-16,-2 3 6 0,-3 2-4 0,0 3 7 15,1 0-5-15,-3 0 0 0,-2-1-5 16,3-1 1-16,-2-1-2 0,-1 0-5 0,4-2 2 16,-4-2-11-16,5-1-14 0,-3-1-35 15,1-4-62-15,0 0-84 0,1-1-156 0,-2 0-187 16,3 0-784-16</inkml:trace>
  <inkml:trace contextRef="#ctx0" brushRef="#br0" timeOffset="-37195.03">20276 16010 1500 0,'0'0'374'0,"0"0"-253"0,0 0 15 0,0 0-4 15,0 0-36-15,0 0-81 0,0 0-33 0,0 0-31 16,0 0-46-16,0 0-42 0,0 0-75 0,0 0-135 16,0 0-95-16,0 0-632 0</inkml:trace>
  <inkml:trace contextRef="#ctx0" brushRef="#br0" timeOffset="-34421.17">20692 16093 1290 0,'0'0'256'0,"0"0"-7"16,0 0-4-16,0 0-58 0,0 0-92 0,0 0-40 15,0 0-9-15,0 0-13 0,-132 8-8 0,111-3-11 16,1 1-9-16,0 2 1 0,1 3-2 0,2 0 1 15,0 2 0-15,4 3 7 0,-2-1-6 0,5 2 0 16,4 0 7-16,1 2-10 0,5-1 2 16,0 0-2-16,3 0-6 0,5-1 1 0,6-1-2 15,1-1-6-15,1-2-6 0,4-2-2 0,1-1-4 16,2-2 0-16,-1-3 2 0,6-1 8 0,1-3 4 16,3-1 2-16,0 0 5 0,2-5-5 0,1-2-2 15,-3 1 6-15,-1-3 0 0,0-1 4 16,-1 0 6-16,0-3-4 0,-1 0-4 15,-3 1 4-15,-1-2-6 0,-2-2 3 0,-3 2 4 16,-2 0-3-16,-5 1 0 0,-3 1 3 0,-3 0 5 16,-4 2-1-16,-3 1 10 0,0 2 5 0,-1 1-4 15,-6 2 1-15,-3 2-7 0,-3-1-8 0,1 2-6 16,-6 1-2-16,-2 0-1 0,3 5 0 0,-1 0 4 16,0 2 0-16,-1 1-1 0,3 0 1 15,1 0 2-15,3 2-3 0,-2 0 8 0,4 1 1 16,3 0-6-16,-1-2 5 0,5 1-9 0,2-2-3 15,1-1 0-15,0 2-4 0,5-4 4 0,5-2 1 16,-1 1 4-16,2-3 2 0,3-1-2 16,2 0 1-16,-2-4 1 0,1 0-5 0,3 0 2 15,-5-1 2-15,0 2-6 0,-3 0 3 0,0 2 1 16,0 1-5-16,-2 0 0 0,-3 0 0 0,2 1-4 16,2 4-1-16,-4 1 2 0,1 0-7 0,0 0 0 15,-1 2 1-15,1 0 0 0,-2 2 3 16,3-1 2-16,-1-1 1 0,0 1-1 15,6-1 4-15,-2 0 2 0,5 0 2 0,0-2 9 16,6 1 0-16,-2-2 3 0,4-2 2 0,3-2 2 16,-3 0-2-16,5-1 7 0,-1 2 0 0,2-5-6 15,-2-1 5-15,2-2-2 0,-2 0 0 0,-2-1-1 16,-4-1 4-16,-2-3-5 0,-2 0 4 0,-5-3 7 16,0-1-8-16,-3-3 3 0,-2-3-7 15,-2-2-6-15,2-3-4 0,-1-2-4 0,1-2 0 16,0-2-6-16,-1-3-1 0,2-1-5 0,-2 2-8 15,1 0 2-15,-2 1 0 0,-3 4 2 0,0 4 7 16,-2 8 9-16,0 5 0 0,0 3 8 16,-2 7-5-16,0 2-12 0,-1 0-10 0,-2 6-3 15,-1 4 5-15,-5 6 2 0,3 5 17 0,-1 5-6 16,0-1 4-16,1 2 7 0,4 2-2 0,0 0 2 16,1 2-1-16,2-1 1 0,0 0 0 0,0-1-2 15,-2 2 2-15,2-2-7 0,-1-1 2 0,2-3-2 16,0-4-2-16,0-1-5 0,0-4 4 15,0-2-9-15,0-3 0 0,2 1 10 16,2-3-13-16,-2-2 11 0,0-3-10 0,0-2 0 0,-1-2 2 16,-1 0 2-16,0 0 3 0,0-4-22 15,-3-3-14-15,-1-2-34 0,-3-4-23 0,-5 1-17 16,1-2-12-16,-6-1 8 0,3-1 3 0,-4-3 25 16,2 1 19-16,1-2 22 0,0 1 23 0,2-1 13 15,3 4 13-15,0 2 11 0,1 3 10 16,5 3 7-16,0 2 10 0,2 3-5 0,0 2-22 15,2-1-13-15,2 2-6 0,5 0 9 0,3 0 15 16,2-1 15-16,3 1-7 0,3 0-7 0,0-1-3 16,-1 1-7-16,2-2 2 0,-3-1 0 15,2 1-1-15,0-1 2 0,1-1 6 0,-2 1 4 16,2-1 15-16,2-1 34 0,3 1 28 0,-2 0 1 16,1 1-13-16,1 1-31 0,-3-1-35 0,-3 0 1 15,-2 1 0-15,-5 1-3 0,-1-2 1 0,-2 2-6 16,-4 0 0-16,-2 1 3 0,-1 0 5 0,1 0-2 15,-2 0 5-15,0 0 3 16,0 0-5-16,0 0 12 0,0 1-6 0,0 3-1 0,-3 0-2 16,0 3-6-16,-2 3 4 0,0 2-6 15,3 1 1-15,0 1-4 0,2 0-1 0,0 2 1 16,0 0 4-16,0 1-4 0,2-2 4 0,3-1 1 16,1-1-6-16,2 0 9 0,1-1-2 0,5-1-1 15,0-3 1-15,4 0 0 0,1-2-5 0,4-2-2 16,2-2 4-16,1-1-6 0,1-1 1 15,-1 0 7-15,2-2-8 0,-1-4 2 0,-1 1-1 16,-1-2-4-16,-1 0-3 0,-6-1 5 0,-2-2-7 16,-4-3 2-16,-3-1 3 0,-3-3-8 15,-6-1 3-15,0-2-4 0,-2 0 0 0,-8-1-4 16,1 0 1-16,-5 2 0 0,-2 1-7 0,-3 2 4 16,1 2-9-16,-2 3-1 0,1 4 0 0,1 3 4 15,1 1 1-15,2 3 1 0,1-1 3 0,-1 5-9 16,3 2 9-16,0 2-3 0,2 3 2 15,2 0 2-15,1 1-7 0,2-1 3 0,2 0-4 16,3 1 1-16,0-1 1 0,3-1 0 16,2-1 4-16,4 0 0 0,0-1 1 0,2-1 0 15,1-1 6-15,-1-3-4 0,4 0 7 0,0-2 6 16,-2-1-2-16,2 0 8 0,0-1-3 0,0-4 2 16,-1-1-3-16,5-2 4 0,-3 1 1 0,-1 0 0 15,2-3 4-15,-3 2 0 0,4-2-3 0,-4 0-3 16,4 1-1-16,-3 0-7 0,1 1 2 15,-1 0-2-15,0 2-6 0,-4 2 3 0,-2 0-4 16,2 3 2-16,-4 1 0 0,0 0 3 0,-2 0-7 16,2 2-3-16,-3 1 4 0,1 1-7 0,-2 2 7 15,0 2 3-15,0 0 0 0,-1 1 3 16,2 3 4-16,-3-2-1 0,5 2-5 0,-2-1 10 16,3 1-10-16,-2-3 3 0,2 0 3 0,2-1-3 15,-1 0 2-15,0-2-2 0,1-1 3 16,0-2-2-16,0-1 3 0,0-2 5 0,0 0 3 15,0 0-1-15,1 0 2 0,1-4-5 0,-1-2-6 16,0 0 2-16,1-1-3 0,-1-1 4 0,1 0 3 16,0 0-3-16,-1-1-2 0,0-1-2 15,1-3 1-15,-1 1-5 0,1 0 5 0,0-1 0 16,2 1-7-16,-1-1 4 0,2 1-7 0,-4 2 0 16,-3 2 3-16,-2 2 4 0,-1 4 0 0,-3 1 2 15,-1 1-5-15,0 0-9 0,0 2-2 0,-2 3 1 16,-2 2 7-16,-2 3 5 0,-2 0 3 0,1 3 2 15,-2 0-3-15,3-1 3 0,2 1-2 16,2-2-2-16,2 2-1 0,0-4 1 0,0 0-1 16,4-1 3-16,3-1 6 0,0-2-3 0,2 0 6 15,0-3 2-15,1-1 0 0,-3-1 9 16,2 0 3-16,1-1 1 0,0-4-3 0,0 1-3 16,0-2-5-16,0-1-1 0,0 0-1 0,-1-2-3 15,0 1-2-15,0-2-2 0,0-1 2 0,-1 2-6 16,0-1 1-16,1 3-1 0,-2-1-1 15,-1 1-1-15,1 2 4 0,-5 2-2 0,1 1-4 16,-3 2 1-16,0 0-13 0,0 0-4 0,0 0 3 16,0 3 2-16,0 3 11 0,-4 1 5 15,0 1 2-15,-1 0-3 0,0 3 0 0,2 1 2 16,0-1-3-16,2 1 3 0,1-2-3 0,0 0-1 16,0-1 0-16,4 1 3 0,4 0-2 0,1-2 2 15,5 1 6-15,0-2-3 0,2 0 4 0,1-2 2 16,2-1 1-16,-1-2-2 0,3-1 1 0,0-1-1 15,-3 0-9-15,1-3 4 0,-3-1-1 16,1-3-4-16,-4 0 5 0,-3-2 2 0,2-1-3 16,-3-1 2-16,1-2 3 0,0 1-5 0,1-2 1 15,-1-1-4-15,1-1-3 0,0-4-1 0,3 0-6 16,-1-2-1-16,0-2-11 0,1-2-4 16,-1 0-7-16,-2-2-6 0,-3 0 5 15,-1 3 4-15,-2 2 10 0,-4 3 9 0,1 2 11 0,-2 3 2 16,0 5 9-16,-3 2 1 0,-6 3-9 15,1 4-1-15,-5 1-9 0,3 1-2 16,-5 7 0-16,-3 3 5 0,1 6-1 0,-2 0 2 16,2 4 4-16,2 2-1 0,-3 1 3 0,3 0 2 15,2 2 2-15,2-1-1 0,3-2 1 0,1 1 5 16,3-2-2-16,1 0 4 0,3-2-3 0,0 1-9 16,0-2-3-16,7-2 0 0,-1-2-7 0,3-1 4 15,2-3 7-15,2-2-3 0,1-1 10 16,4-2 3-16,-1-2-4 0,0-3 3 0,1-1-4 15,-2 0-1-15,0-1-7 0,2-5 2 0,-1 0-2 16,-1-2 1-16,2-1 3 0,-3-1 0 0,1-1-2 16,1-2-3-16,-1 1 2 0,0-3-4 0,0-1 1 15,0 1 1-15,-1 0-4 0,-3 0 1 0,-1 3-1 16,-4 3 2-16,-4 3 3 0,0 3 5 16,-3 2-4-16,0 1 4 0,0 0-2 15,-4 0-6-15,-2 2 4 0,-5 5-5 0,1 1 2 0,-3 2 4 16,0 2 1-16,3 1 3 0,2 0-3 0,1-1 2 15,0 1-3-15,5-2-3 0,1 0 1 16,0 1-1-16,1 0 1 0,0-2 1 0,2 1 3 16,4-2-2-16,4 1 6 0,1-1-1 0,3-1 5 15,6-2 0-15,0 0 3 0,0-2 1 16,2-1-6-16,-1-2 4 0,2-1-8 0,-1 0 0 16,1 0 3-16,-2-5-4 0,-1 1 2 0,1-1-1 15,0-2 2-15,-2-1-2 0,1-1 1 0,-3-1 1 16,-1-1-2-16,2 0 1 0,-5-1-2 0,1 0 2 15,-5 2-6-15,-3 0 6 0,-2 1-2 16,-1 2 2-16,-3 1 3 0,0 2 0 0,0 2-4 16,-5 1-5-16,1 1 2 0,-4 0-8 0,-1 0 5 15,1 0-1-15,-1 5-5 0,-2 2 6 16,3 1-3-16,1 0 2 0,-2 2 4 0,2 0 0 16,1 1 1-16,-1 0-2 0,5 0 3 0,-2 0-3 15,1 0-1-15,3 1 1 0,0-2-5 0,0 0 2 16,2-2 5-16,3-2-2 0,1 1 0 0,-1-1 0 15,3-1-2-15,0-3 3 0,-1 0 1 0,4 0 6 16,1-2-4-16,-1 0-1 0,3-2 6 16,-2-2-8-16,1-2 5 0,-1 0 0 15,1 0-3-15,-3 0 2 0,2-1-2 0,-2-2 2 16,4-2-5-16,-2 0 4 0,1-2-9 0,-1-2 1 16,2 2 2-16,0-1-2 0,-2 2 4 0,1 1-4 15,-1-1 4-15,-2 3-4 0,-4 2 6 0,2 3-2 16,-6 2-3-16,-2 1 4 0,0 1-3 0,0 0 8 15,0 0-1-15,0 2 8 0,-2 3-6 16,-4 1 2-16,0 3 6 0,-1 0-4 0,-2 2 6 16,1 1-5-16,0-1 0 0,1 1-6 0,0 1 0 15,5-2-1-15,-2 1-7 0,3-2 2 0,1 2 1 16,0-2-6-16,1-1-6 0,4-1-15 16,0-2-37-16,2-2-29 0,3-1-43 0,3-3-74 15,1 0-165-15,-3 0-246 0,-5-1-817 0</inkml:trace>
  <inkml:trace contextRef="#ctx0" brushRef="#br0" timeOffset="-34245.57">24187 15975 2386 0,'0'0'142'0,"0"0"-1"0,0 0-11 0,0 0-44 16,0 0-45-16,0 0-23 0,0 0-23 0,0 0-15 15,0 0-12-15,0 0-20 0,0 0-36 16,0 0-57-16,0 0-100 0,11 12-159 0,-3-6-185 16,-4-2-775-16</inkml:trace>
  <inkml:trace contextRef="#ctx0" brushRef="#br0" timeOffset="-8770.66">18143 17119 927 0,'0'0'-3'0,"0"0"61"16,0 0 50-16,0 0 25 0,0 0-5 16,0 0-46-16,0 0-42 0,0 0-17 0,0 0-16 15,0 0 10-15,0 0 19 0,0 0 32 0,0 15 15 16,6 2-5-16,-3 1-9 0,4 1-26 0,-5 4-9 15,4 0-3-15,-4 1-7 0,0-2-8 16,0 3 1-16,3-1 0 0,-2 0-10 0,-2-1 4 16,0 0-9-16,3 0-3 0,-3-2-1 0,0-1-1 15,0 0 0-15,-1-1-2 0,0-2 8 16,1-1-8-16,-1-2 3 0,0-2 3 0,0-4-6 16,0-2 7-16,0-1 2 0,0-3 5 0,-1-1 10 15,0-1 16-15,0 0-5 0,-3 0-4 0,2 0-5 16,-1-2-15-16,-5-4-5 0,4-3-3 0,-4-5 2 15,0-3-7-15,-1-4 14 0,0-4 0 0,3-4-8 16,0-3 10-16,0-5-6 0,2-1 4 16,0-2-1-16,-1-1-3 0,4-1 1 0,1 0-3 15,0 5 6-15,0 1-3 0,5 4-1 0,0 4 0 16,3 3-2-16,0 5 1 0,2 4 1 0,2 3 1 16,0 3-5-16,5 3 4 0,-4 2-1 15,4 2-3-15,-2 2 5 0,4 1-3 0,-3 0-3 16,0 0 1-16,2 3 1 0,1 4-2 0,-1 0 4 15,-1 1 1-15,1 2-5 0,-2-2 3 16,-3 4-4-16,-2-2-2 0,-4 0 1 0,-3 0 6 16,-3-1-1-16,-1 0 9 0,-1 1 1 0,-7 0-1 15,-3 0-3-15,-4 2-4 0,-3-2 1 16,-4 0-6-16,-4 0 10 0,1-2-6 0,-2 0-4 0,4 0 4 16,-4-1-6-16,3-2 6 0,0 0-5 15,6-2 0-15,0-1-12 0,7-1-13 0,2-1-13 16,6 0-70-16,3 0-49 0,2 0-51 0,10-5-81 15,5 0-93-15,-3 2 14 0,-3 0-309 0</inkml:trace>
  <inkml:trace contextRef="#ctx0" brushRef="#br0" timeOffset="-8362.01">18746 16905 1551 0,'0'0'-16'0,"0"0"67"0,0 0 30 15,0 0 22-15,0 0-5 0,0 0-31 0,0 0-28 16,0 0-7-16,0 0-7 0,0 0-2 0,0 0 9 16,-121 22-8-16,106-2 8 0,3 3 7 15,1 4 4-15,-1 1 4 0,2 2 1 0,0 2-4 16,3 1-12-16,-3 2 1 0,7 1-15 0,0-1-4 16,0 1-3-16,3 0-6 0,0-3-7 0,0 1-5 15,8-5 0-15,-2-1-13 0,4-3-3 16,-3-2-9-16,6-2-18 0,0-3-15 0,-1 0-24 15,4-2-28-15,-3-4-37 0,1-2-52 0,2-5-84 16,-1-1-117-16,-2-3 24 16,-7-1-241-16</inkml:trace>
  <inkml:trace contextRef="#ctx0" brushRef="#br0" timeOffset="-6911.34">17333 17236 504 0,'0'0'156'0,"0"0"48"0,0 0 32 0,0 0-24 16,0 0-64-16,0 0-75 0,0 0-60 0,0 0-12 15,0 0 5-15,0 0 20 0,0 0 7 0,0 0-1 16,0 0-6-16,56-4-5 0,-34 4-13 16,3 0-8-16,-1 0-3 0,3 0-23 0,-4 0-16 15,-1 0-35-15,-2 1-42 0,1 0-49 0,-1 3-59 16,-2-1-64-16,-6 1 15 0,-4-2-194 0</inkml:trace>
  <inkml:trace contextRef="#ctx0" brushRef="#br0" timeOffset="-6730.46">17411 17407 727 0,'0'0'146'0,"0"0"-300"0,0 0 59 15,0 0 120-15,0 0 30 0,0 0-12 16,0 0-21-16,0 0-17 0,0 0-20 0,130-21-40 16,-109 16-70-16,0-1-26 0,-2 0-1 0,-5 2-124 15,-5 1 276-15</inkml:trace>
  <inkml:trace contextRef="#ctx0" brushRef="#br0" timeOffset="-6484.83">17579 17100 1504 0,'0'0'33'0,"0"0"-82"0,0 0 21 15,0 0 32-15,0 0 50 0,0 0 33 16,0 0 2-16,0 0-18 0,0 0 1 0,0 0 5 0,0 0-19 16,0 0 2-16,119 113-22 0,-96-96-14 0,-4 0-3 15,-3 3-16-15,-1-1 2 0,-3 1-11 16,-4 0 5-16,-4-1-5 0,-2-1 0 0,-2 3 3 15,-2 0-9-15,-7 1 2 0,-3-1-20 0,-1 3-18 16,-5-2-27-16,-1-2-43 0,1 1-39 16,4-2-69-16,-1-6-89 0,2 0-59 0,5-5-231 15,5-4 436-15</inkml:trace>
  <inkml:trace contextRef="#ctx0" brushRef="#br0" timeOffset="-5296.56">19112 17241 98 0,'0'0'92'0,"0"0"9"15,0 0 35-15,0 0 10 0,0 0 14 0,0 0-31 16,0 0-1-16,0 0-7 0,0 0-11 0,0 0-3 16,0 0-15-16,0 0-7 0,0 0-6 0,0 0-4 15,14-107-1-15,-14 96 3 0,0-1-7 16,0 1-7-16,0 1 0 0,-3 0-9 0,-4 3-7 16,-2 2-8-16,-3 0-10 0,3 3-12 0,-3 0-2 15,-2 2-6-15,-1 3-9 0,0 4 4 16,0 2-4-16,-4 3 0 0,5 3 0 0,-2 0 2 15,4 3-3-15,-1 0 0 0,2 0 6 0,2 2-4 16,0 1 4-16,2 1 0 0,5 1-1 16,1-2-1-16,0 3-1 0,1-1 1 0,0-3-7 15,2 1 4-15,5-2-9 0,-1-1-1 0,3 0-1 16,0 0-5-16,6-1-3 0,-2-1-8 0,0 0-4 16,6-2-23-16,2-4-16 0,-1 1-45 0,0-4-64 15,2-4-80-15,4-1-120 0,-8-2-3 16,-6 0-301-16</inkml:trace>
  <inkml:trace contextRef="#ctx0" brushRef="#br0" timeOffset="-5058.25">19369 17468 1829 0,'0'0'-27'0,"0"0"51"0,0 0 29 16,0 0 19-16,0 0-15 0,0 0-22 16,0 0-1-16,0 0-7 0,0 0 0 0,-22 128-10 0,25-111-1 15,4 0-18-15,-2 0-9 0,3-1 5 16,0-3-17-16,-3-2-2 0,3-3-23 0,1-1-29 16,2-3-41-16,-1-1-62 0,2-2-99 0,4-1-134 15,-7 0 16-15,-4-1-188 0</inkml:trace>
  <inkml:trace contextRef="#ctx0" brushRef="#br0" timeOffset="-4886.62">19454 17297 1267 0,'0'0'447'0,"0"0"-418"0,0 0 26 15,0 0 16-15,0 0-15 0,0 0-41 0,0 0-49 16,0 0-18-16,0 0 3 0,0 0-15 0,0 0-21 15,0 0-62-15,0 0-88 0,0 0-119 16,-17 19-17-16,22-16-178 0</inkml:trace>
  <inkml:trace contextRef="#ctx0" brushRef="#br0" timeOffset="-4253.55">19660 16963 66 0,'0'0'88'16,"0"0"8"-16,0 0 35 0,0 0 33 0,0 0 24 15,0 0 6-15,0 0-1 0,0 0-6 0,0 0 2 16,0 0-28-16,0 0-26 0,0 0-34 0,0 0-32 15,15-39 0-15,-15 48 6 0,0 3 11 16,0 8 0-16,0 5-12 0,0 4-17 0,0 6-8 16,0 2-9-16,1 2-2 0,3 1-6 0,-4 4-13 15,3-2 6-15,0 1-16 0,-1 0-5 16,3 1 0-16,-3-1-1 0,0-2-3 0,3 0-3 0,-2-2 8 16,1-1-15-16,1-4 6 0,-1-1-2 15,3-4-11-15,-4-2 8 0,3-2-1 0,-3-2-1 16,2-2-17-16,-2-3-8 0,0-3-34 0,1-1-30 15,-3-3-30-15,1-1-64 0,-1-4-71 16,0-1-145-16,0-2-80 0,-1-2-354 0</inkml:trace>
  <inkml:trace contextRef="#ctx0" brushRef="#br0" timeOffset="-3946.48">20101 17253 1231 0,'0'0'215'15,"0"0"-188"-15,0 0 52 0,0 0 38 16,0 0 3-16,0 0-33 0,0 0-32 0,0 0-13 15,0 0-5-15,0 0-18 0,0 0 6 0,0 0 0 16,0 0-3-16,0 0-6 0,-116 128-2 16,98-108-11-16,-2 0-6 0,1 0 3 0,1-2-12 15,2-2-7-15,0 0-23 0,3-1-34 0,2-1-52 16,3-1-69-16,0-3-109 0,6-3-118 0,0-1-281 16,2-4 483-16</inkml:trace>
  <inkml:trace contextRef="#ctx0" brushRef="#br0" timeOffset="-3709.26">19787 17237 1670 0,'0'0'97'0,"0"0"-90"0,0 0 12 0,0 0 28 15,0 0 28-15,0 0 28 0,0 0-5 0,0 0-13 16,0 0-7-16,0 0-15 0,0 0-12 0,127 117-15 15,-101-102-2-15,3-2-17 0,-2-2 5 0,-1 1-6 16,1-2-21-16,-4 1 4 0,2-2-12 0,-4-1-10 16,-6-2-19-16,1 0-17 0,-4 0-37 15,-1-1-43-15,-1-2-45 0,-1 1-102 0,0-2-134 16,-5-1-32-16,3-1-346 0</inkml:trace>
  <inkml:trace contextRef="#ctx0" brushRef="#br0" timeOffset="-3412.9">20183 17005 1433 0,'0'0'291'0,"0"0"-297"15,0 0 22-15,0 0 24 0,0 0 20 0,0 0 16 16,0 0 2-16,0 0 7 0,0 0-1 15,0 0-1-15,0 0-9 0,0 0-10 0,123 106-10 16,-103-77-16-16,0-2-2 0,-1 4-16 0,-3-2-5 16,-1 3-2-16,-4 0-7 0,-1 1-4 15,-4-1-4-15,-2-1 4 0,-4-2-12 0,0 2 5 16,-5-4-6-16,-3 1-9 0,0-3-9 0,-2-2-14 16,-2-1-17-16,2 0-31 0,-1-3-25 0,-1-1-55 15,3 0-51-15,0-4-84 0,-1 0-120 16,3-4 8-16,5-5-216 0</inkml:trace>
  <inkml:trace contextRef="#ctx0" brushRef="#br0" timeOffset="-3160.08">20772 17361 1671 0,'0'0'-10'0,"0"0"21"15,0 0 47-15,0 0 12 0,0 0-5 16,0 0-33-16,0 0-19 0,0 0-1 0,0 0-11 16,0 0 4-16,132-38-16 0,-110 37-21 0,1 1-67 15,-1 0-105-15,-4 0-154 0,-4 0-72 16,-5 0-364-16</inkml:trace>
  <inkml:trace contextRef="#ctx0" brushRef="#br0" timeOffset="-2986.51">20782 17555 1359 0,'0'0'443'0,"0"0"-453"16,0 0 59-16,0 0 37 0,0 0-3 0,0 0-30 15,0 0-19-15,0 0-19 0,0 0-11 16,128-21-8-16,-106 15-12 0,-1 1-31 0,-3 1-57 16,-3 0-83-16,-3 2-157 0,-4 1-117 0,-1 0-492 0</inkml:trace>
  <inkml:trace contextRef="#ctx0" brushRef="#br0" timeOffset="-1070.55">21500 16896 239 0,'0'0'640'0,"0"0"-571"0,0 0 59 16,0 0 47-16,0 0 14 0,0 0-19 0,0 0-44 16,0 0-34-16,0 0-28 0,0 0-43 15,0 0-26-15,0 0-5 0,0 0 11 0,0 0 19 16,-45 1 14-16,45 20-5 0,3-1-6 0,-2 4 1 15,1-2-12-15,0 0 0 0,0 3-3 16,-1-1-7-16,2 0-2 0,-3-1 0 0,0-1-7 16,0-1-11-16,0-2 0 0,0 1-18 0,0-4-13 15,0-1-15-15,0-1-37 0,0-4-32 0,0-2-39 16,1-1-47-16,2-3-47 0,0-3-18 16,1-1 40-16,-1 0 31 0,-2 0-27 0</inkml:trace>
  <inkml:trace contextRef="#ctx0" brushRef="#br0" timeOffset="-767.48">21430 16787 935 0,'0'0'76'0,"0"0"51"0,0 0 9 0,0 0 1 16,0 0-32-16,0 0-44 0,0 0-16 15,0 0 10-15,0 0-1 0,0 0-3 0,0 0 5 16,0 0-5-16,0 0-4 0,0 0-3 0,129-31-5 15,-108 37-9-15,-2 4-4 0,-1-1-5 0,1 0-10 16,-4 3-3-16,-2-1-1 0,-3 2-7 16,-2 1 2-16,-4-3 2 0,3 1-3 0,-5-2 4 15,-2 0 0-15,0 0-2 0,0 0 3 0,-6 0 0 16,-3 1 3-16,-1-3-3 0,-3 0 0 0,0-3 0 16,-3 1-6-16,1-1 2 0,-2-2-3 0,2 0-6 15,-1-1-6-15,4-2-5 0,-1 1-20 16,-1-1-23-16,2 0-28 0,2 0-48 0,1 0-49 15,-2 0-68-15,7 0-97 0,0 0 8 0,2 0-342 0</inkml:trace>
  <inkml:trace contextRef="#ctx0" brushRef="#br0" timeOffset="-452.24">21953 16699 768 0,'0'0'148'0,"0"0"-95"0,0 0 56 16,0 0 13-16,0 0 10 0,0 0-31 0,0 0-40 16,0 0-9-16,0 0-2 0,0 0-3 0,0 0 8 15,0 0 6-15,-117 41 2 0,108-23 3 0,-1 3-5 16,0 1-2-16,3 0-7 0,-1 4-5 0,3 1-6 15,-1 0-15-15,2 2-8 0,1-2-10 16,2 0-10-16,1 2-7 0,0-4-2 0,1-1-13 16,6-2-11-16,2-3-14 0,1 0-39 0,5-5-36 15,0 0-52-15,1-4-64 0,3-3-89 16,1-3-31-16,-6-1-368 0,-3-2 703 0</inkml:trace>
  <inkml:trace contextRef="#ctx0" brushRef="#br0" timeOffset="-237.29">22405 16877 1892 0,'0'0'9'16,"0"0"33"-16,0 0 31 0,0 0 3 0,0 0-30 15,0 0-25-15,0 0-3 0,0 0 1 16,0 0 1-16,0 0-4 0,-120 121-9 0,104-103 0 15,1-2-3-15,-3 0-10 0,1-1 1 0,1 0-20 16,1-2-17-16,2-2-30 0,3 0-59 0,1-4-72 16,4-1-132-16,-2-3-100 0,7-1-453 0</inkml:trace>
  <inkml:trace contextRef="#ctx0" brushRef="#br0" timeOffset="-17.87">22127 16843 1823 0,'0'0'23'0,"0"0"-30"0,0 0 39 0,0 0 26 15,0 0 31-15,0 0-10 0,0 0-6 0,0 0-3 16,0 0-8-16,0 0-5 0,91 118-20 0,-71-102-9 16,1-2-6-16,-1 0-8 0,-2 0-13 0,0-2-9 15,-4 0-1-15,2-3-23 0,-3 0-6 16,-2-1-27-16,-1-1-43 0,-2-2-44 0,1 1-80 15,-1-2-96-15,-2-2-120 0,0 0-401 0,-3-2 657 0</inkml:trace>
  <inkml:trace contextRef="#ctx0" brushRef="#br0" timeOffset="316.06">22550 16645 1462 0,'0'0'77'0,"0"0"38"0,0 0 6 16,0 0-4-16,0 0-36 0,0 0-49 0,0 0 11 15,0 0 23-15,0 0 13 0,0 0 6 0,0 0-7 16,-8 122-10-16,12-94-1 0,-4 1-15 15,2 4-2-15,2 0-7 0,-4 3-10 0,1 0-11 16,0-1-12-16,-1 1-4 0,0 0-7 0,0-3-4 16,0 1-6-16,-2-4 2 0,-2 1-8 0,-2-5 2 15,2 0-7-15,0-5-23 0,1-1-5 0,-1-2-28 16,0-3-24-16,3-1-31 0,-2-3-72 16,1-1-89-16,2-3-145 0,0-3-54 0,0-1-295 0</inkml:trace>
  <inkml:trace contextRef="#ctx0" brushRef="#br0" timeOffset="745.61">22968 16848 1195 0,'0'0'62'0,"0"0"46"16,0 0 50-16,0 0 14 0,0 0-28 16,0 0-43-16,0 0-10 0,0 0 2 0,0 0-5 15,0 0-4-15,0 0-15 0,0 0-5 0,0 0-3 16,0 0-10-16,-9-47-7 0,4 44-12 15,-1 1-6-15,-4 1-14 0,1 1 1 0,-2 0-1 16,0 1-11-16,0 4 5 0,-4 0-3 0,1 2-5 16,1 2 0-16,-2 3 2 0,3 2-2 0,-2 1 0 15,3 1 10-15,-2 3-8 0,2 2 5 16,4 1-1-16,-2-1-4 0,3 1 2 0,4-1 0 16,-2 1 0-16,4 1-6 0,0-3 2 0,0 0-7 15,2-4-4-15,3 1-9 0,2-3-12 0,0-2-18 16,0 0-28-16,4-4-6 0,1-1-36 0,0-3-21 15,2-1-45-15,1-3-99 0,1 0-139 16,-5-2-38-16,-3 0-309 0</inkml:trace>
  <inkml:trace contextRef="#ctx0" brushRef="#br0" timeOffset="958.74">23059 17101 1984 0,'0'0'171'0,"0"0"-116"0,0 0 14 16,0 0 5-16,0 0-29 0,0 0-19 15,0 0 2-15,0 0 7 0,0 0-11 0,0 0 3 16,0 0-5-16,0 0-11 0,0 0-3 0,0 0-3 0,6 106-1 16,-3-98-14-16,-3-1-14 0,2 0-32 15,0-3-39-15,2 0-59 0,0-2-87 0,-2-1-108 16,1-1-176-16,-1 0-609 0</inkml:trace>
  <inkml:trace contextRef="#ctx0" brushRef="#br0" timeOffset="1122.34">23206 16966 2146 0,'0'0'44'0,"0"0"43"16,0 0 9-16,0 0-14 0,0 0-50 0,0 0-59 15,0 0-20-15,0 0-26 0,0 0-46 16,0 0-62-16,0 0-101 0,0 0-166 0,0 0-165 16,0 0-84-16</inkml:trace>
  <inkml:trace contextRef="#ctx0" brushRef="#br0" timeOffset="1462.59">23283 16626 1607 0,'0'0'19'0,"0"0"45"0,0 0 71 16,0 0 13-16,0 0-29 0,0 0-18 15,0 0-9-15,0 0 0 0,73 130-17 0,-64-105-14 16,-3 0-10-16,-1 0-12 0,1 3-4 0,-3-1-10 15,-1 0-4-15,1 0-4 0,-3-1-6 16,0-1-4-16,0 0-1 0,0-2-8 0,0-1-1 16,0 0 4-16,-1-1-11 0,-2-1 10 0,2 3-4 15,0-3-2-15,-1 3 5 0,2 0 2 16,0 0-1-16,0-1-13 0,-1-3 2 0,1 1-17 0,-2-1-5 16,-1-2-10-16,1-2-24 0,-5-2-28 15,0 0-46-15,-4-3-48 0,0-1-86 0,-3-1-117 0,4-2-95 16,4-2-374-16</inkml:trace>
  <inkml:trace contextRef="#ctx0" brushRef="#br0" timeOffset="2762.97">23765 16838 1236 0,'0'0'73'0,"0"0"80"0,0 0 31 15,0 0 9-15,0 0-44 0,0 0-71 16,0 0-32-16,0 0-23 0,0 0 3 0,0 0 1 16,0 0 9-16,0 0 2 0,0 0-3 0,0 0-6 15,-39 112-9-15,34-89-2 0,2-1-9 0,-1-1-2 16,1 0-4-16,2-1-7 0,-1-1-4 15,2 0-2-15,0 1-16 0,0-3-24 0,0-2-11 16,0-1-37-16,2-2-28 0,0-1-29 0,2-2-61 16,1-1-84-16,-4-1-108 0,2-2-137 0,-3-3 169 15</inkml:trace>
  <inkml:trace contextRef="#ctx0" brushRef="#br0" timeOffset="3094.74">23590 16820 1373 0,'0'0'152'0,"0"0"-115"15,0 0 33-15,0 0 20 0,0 0 11 0,0 0-18 16,0 0-29-16,0 0-13 0,63-117 2 0,-40 109-8 16,5 3-4-16,-1 2-5 0,2 3-6 0,-1 0-4 15,1 2-6-15,-3 5 3 0,1 2-9 0,-3 1 4 16,0 4-3-16,-2 0-8 0,-4 0 6 15,-1 1-5-15,-4-1 4 0,-4-1-1 0,-2 1 4 16,-5-1 2-16,-2-2 5 0,0 2 12 0,-2-2 2 16,-10 0 4-16,0 0-3 0,-5 0-6 0,-2-1-6 15,-2-2 0-15,0-1-4 0,0-2-9 0,0-2 2 16,1 1-10-16,0-2 0 0,1-1-9 16,4-1-3-16,0 0-18 0,3 0-14 0,0-1-8 15,4-1-30-15,1 0-30 0,5-1-107 16,3 0-118-16,-1-2-102 0,2 2-396 0,1-1 678 0</inkml:trace>
  <inkml:trace contextRef="#ctx0" brushRef="#br0" timeOffset="3486.58">24321 16642 1408 0,'0'0'41'0,"0"0"69"0,0 0 35 0,0 0 7 16,0 0-20-16,0 0-76 0,0 0-29 15,0 0-2-15,0 0 12 0,0 0 12 0,0 0 11 16,0 0 3-16,0 0-5 0,0 0-2 0,-98 135-6 16,89-106-1-16,0 1-10 0,0 2 2 15,0-1-9-15,-2 2-15 0,2-2 0 0,0 0-15 0,3 0-3 16,0-1-1-16,4-1-2 0,-1-3-14 0,3-2-7 16,0-2-9-16,1-2-16 0,3-3-6 15,3-2-22-15,-1 0-30 0,2-2-21 0,1-3-29 16,1-2-54-16,-1-2-65 0,2-3-115 0,-1 0-28 15,-5-3-282-15</inkml:trace>
  <inkml:trace contextRef="#ctx0" brushRef="#br0" timeOffset="3813.52">24598 16888 1210 0,'0'0'81'0,"0"0"42"15,0 0 52-15,0 0 22 0,0 0-28 16,0 0-47-16,0 0-14 0,0 0-11 0,0 0-12 0,0 0-15 16,0 0-22-16,0 0-16 0,0 0 3 15,0 0-11-15,-58-32 6 0,42 42 4 0,2 1-1 16,-2 3-4-16,2 1-6 0,-2 1 3 0,2-1-13 15,1 2 6-15,-1 1-3 0,4 0-8 0,2 3-1 16,-1 0-2-16,4 1-3 0,-1 0-8 16,2-1 3-16,4-1-12 0,0-1-8 0,0-1-3 15,7-2-19-15,1-2-9 0,6 1-17 0,-3-3-16 16,5-3-24-16,-1 0-18 0,0-2-32 0,0-2-61 16,3-2-63-16,-3-2-130 0,0-1-26 15,-8 0-286-15</inkml:trace>
  <inkml:trace contextRef="#ctx0" brushRef="#br0" timeOffset="4016.02">24744 17201 1775 0,'0'0'76'0,"0"0"1"0,0 0 17 15,0 0-17-15,0 0-40 0,0 0 2 0,0 0-9 16,0 0 2-16,0 0-6 0,0 0-2 0,0 0-9 15,0 0 0-15,0 0-5 0,-30 114-19 0,30-108-6 16,2-1-19-16,0-3-21 0,4 0-32 0,-2-2-58 16,3 0-94-16,2 0-171 0,-5-1-226 15,2-1-61-15</inkml:trace>
  <inkml:trace contextRef="#ctx0" brushRef="#br0" timeOffset="4191.64">24818 17008 2127 0,'0'0'143'0,"0"0"-110"15,0 0 13-15,0 0 1 0,0 0-30 0,0 0-28 16,0 0-8-16,0 0-16 0,0 0-33 16,0 0-61-16,0 0-86 0,0 0-117 0,0 0-157 15,0 0-626-15</inkml:trace>
  <inkml:trace contextRef="#ctx0" brushRef="#br0" timeOffset="4494.13">24913 16701 1463 0,'0'0'40'0,"0"0"60"0,0 0 70 16,0 0 22-16,0 0-27 0,0 0-40 16,0 0-11-16,86 119 0 0,-75-94-20 0,0 4-15 15,-3 1-15-15,-4 2-14 0,2 0-11 0,-4 2-3 16,-1-2-4-16,-1-1-14 0,0-1-3 0,0 0-14 16,-1-2-2-16,-1-2-2 0,-2 0 1 0,-1-2 0 15,0-1-3-15,-1-2 7 0,-3 0-15 16,-1-2 1-16,-1-2-19 0,-2-1-24 0,-3 0-12 15,2 1-28-15,-2-3-27 0,3 1-46 0,-1-1-70 16,-1-2-142-16,7-4-187 0,4-2-585 0</inkml:trace>
  <inkml:trace contextRef="#ctx0" brushRef="#br0" timeOffset="5679.25">21585 17645 281 0,'0'0'13'0,"0"0"41"16,0 0 49-16,0 0 31 0,0 0 25 0,0 0 2 15,0 0-16-15,0 0-23 0,0 0-42 0,0 0-36 16,0 0-47-16,0 0-8 0,0 0 15 16,0 0 19-16,-81 3 39 0,93-2 14 0,6-1 17 15,4 0 3-15,6 0-4 0,5 0-10 0,4 0-12 16,5 0-7-16,2 0-5 0,6 1-4 0,3 3-8 15,5-2-3-15,0 1-10 0,7 0-1 16,2 1-2-16,3 0-14 0,2-1 2 16,3 1-6-16,0 1-1 0,3 0 6 0,-1-1-2 15,3 2-5-15,-3-1 0 0,3 1 0 0,-3-1-3 16,0 0 2-16,-1 1-5 0,-1-1 0 0,1 0-4 16,0 1 7-16,-3-1 0 0,-2-1-10 0,-1-2 10 15,-3-1-11-15,-6-1 3 0,-2 2 5 0,-2-2 3 16,-6 0 4-16,1 0-3 0,-2 0 9 15,0-2-9-15,-4 2 2 0,-1 0 7 0,1-2-8 16,0 1 2-16,-4-1 4 0,5-1-3 0,-3 1-8 16,0 0 8-16,1-1-11 0,2 1 5 0,-1 1 12 15,5 1-10-15,0 0 10 0,-1 0-8 0,3 0-5 16,1 0 0-16,-1 1-1 0,0 0 2 0,-1 0-4 16,-2 2 4-16,1-2-5 0,-5 1 0 15,-2 2-5-15,-4-2 7 0,-2 0-12 0,-4-1 5 16,-4 1 13-16,-9-1-14 0,0-1 15 15,-7 0-11-15,-5 0 1 0,-2 0-2 0,-5 0 6 16,1-3 7-16,-1 0-11 0,-1-1 10 16,-1 1-11-16,0-2-6 0,0 2 5 0,1 1-16 0,-7-3-15 15,3 2-29-15,-5-1-40 0,0 0-46 16,-4 3-46-16,1-1-72 0,-3 2-117 0,4 0-130 16,3 0-411-16</inkml:trace>
  <inkml:trace contextRef="#ctx0" brushRef="#br0" timeOffset="6512.01">22917 17977 1490 0,'0'0'15'0,"0"0"24"0,0 0 42 16,0 0 25-16,0 0 3 0,0 0-15 15,0 0-31-15,0 0-40 0,0 0-4 0,0 0-18 16,0 0 5-16,0 0 0 0,0 0 17 0,0 0-14 16,-25 20 6-16,25-2 13 0,0 5-20 0,0 0 10 15,0 2-22-15,0 3 16 0,0-2-26 16,0 2 22-16,0-2 7 0,0 2-37 0,0-2 35 16,0-2-27-16,1-1 6 0,-1-3 5 0,0 0 1 15,0-1-7-15,0-5-2 0,0 0 19 0,0-1-8 16,0-3 11-16,0-3-3 0,0-1 15 0,-1-2-10 15,1-2 43-15,-3 0 2 0,1-2-38 0,-2 0 25 16,2-3-51-16,-2-2-3 0,-1-2 6 16,0-3-9-16,-1-4 0 0,-1-3 2 0,0-1 29 15,1-5-19-15,-1-3 27 0,1-3-9 0,1-3-19 16,-1-4 6-16,4-9-1 0,-1-7 15 0,3-1-18 16,0 1 14-16,3 12-11 0,5 10-16 15,3 8 18-15,1 7-11 0,0 2-3 16,3 3 8-16,1 5 2 0,1 1-5 0,2 2 8 0,0 2-7 15,1 0-15-15,0 1 13 0,0 5-14 16,2 1 14-16,-1 2 2 0,-2 3 2 0,0 0-3 16,-4 2-10-16,0-3 12 0,-5 1-11 0,-4-3 18 15,0-1 2-15,-2 1 4 0,-3 1-3 16,-1 0-10-16,0-1 15 0,0 1-16 0,-2-2 21 16,-7 2-7-16,-2-1-1 0,-3-1 5 0,-2 0-8 15,-4-1-10-15,0-1-17 0,-4 0 16 0,-1-1-20 16,2 0 27-16,-2-2 1 0,0 0-16 0,3-1 3 15,-1-2-10-15,6 0-12 0,-1 0-44 0,6 0-8 16,3-1-125-16,2-3-83 0,4 2-57 0,3 0-148 16,3-1-216-16,0 2 586 0</inkml:trace>
  <inkml:trace contextRef="#ctx0" brushRef="#br0" timeOffset="6878.55">23579 17991 1059 0,'0'0'22'0,"0"0"44"0,0 0 79 15,0 0 2-15,0 0-21 0,0 0-43 0,0 0-21 16,0 0-17-16,0 0 19 0,0 0 8 0,0 0-18 16,0 0 9-16,0 0-3 0,-117 41 9 15,106-24-18-15,-1 2 20 0,-1 1-28 0,3 2-11 16,0 3 22-16,3 1-25 0,0 1-7 0,1-2-17 16,4 2 7-16,0-2-29 0,2 0 12 0,0 0 14 15,2-3-34-15,4-1 19 0,1-2-8 16,2-2-29-16,5-1-11 0,0-4 1 0,2 0-51 15,0-3-15-15,4-2-10 0,1-1-84 0,0-4-43 16,3-2-134-16,-6 0-104 0,-6 1-49 0</inkml:trace>
  <inkml:trace contextRef="#ctx0" brushRef="#br0" timeOffset="7111">24065 18207 1526 0,'0'0'64'0,"0"0"64"0,0 0 22 15,0 0-7-15,0 0-84 0,0 0-48 16,0 0 0-16,0 0-28 0,0 0 26 0,0 0 1 16,0 0 1-16,0 0-11 0,0 0 5 0,0 0 0 15,-102 73-24-15,84-59 7 0,-3 0-29 16,2 0-20-16,-1 0-24 0,1-1-43 0,-2 1-77 15,2-3-94-15,2 0-85 0,0 0-83 0,5-3 65 16,4-3 390-16</inkml:trace>
  <inkml:trace contextRef="#ctx0" brushRef="#br0" timeOffset="7371.65">23779 18194 1511 0,'0'0'9'16,"0"0"50"-16,0 0 14 0,0 0 21 15,0 0 7-15,0 0-9 0,0 0-4 0,0 0-13 0,0 0 6 16,0 0-41-16,0 0 5 0,0 0-20 16,0 0-3-16,0 0-8 0,103 118 3 0,-82-111 2 15,3 0-48-15,-1-3 26 0,3 1-44 0,-1-2-11 16,-2 1-11-16,-2-1-51 0,1 0-22 15,-5 0-25-15,0 0 13 0,-3 0-36 0,-3 0-34 16,-2 2-108-16,-6-2-95 0,1-1 24 0</inkml:trace>
  <inkml:trace contextRef="#ctx0" brushRef="#br0" timeOffset="7753.99">24178 18020 1737 0,'0'0'41'0,"0"0"20"0,0 0 25 16,0 0 40-16,0 0-39 0,0 0 7 15,0 0 4-15,0 0 1 0,0 0-17 16,0 0-9-16,0 0-10 0,0 0-26 0,0 0 11 0,0 0-19 16,119 128 15-16,-111-107-20 0,-3 0 9 15,0-1-16-15,-1 1-32 0,-3 1 26 0,0 0-27 16,-2-1 31-16,1-1-4 0,0 2 6 0,-3-1-17 16,-3 1 9-16,2-1 0 0,-4-2-41 0,-1 2 45 15,1-1-51-15,-3-2 24 0,0 0 8 0,1-1-17 16,-2 0-3-16,2-4-18 0,0 1-2 15,-1-2-46-15,2-4 0 0,6-2-54 0,0-4-50 16,3-2-58-16,-8 5-126 0,2 1-176 0,0 0-175 16,1 0 474-16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7T13:58:58.925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19347 8847 297 0,'0'0'5'0,"0"0"4"15,0 0 13-15,0 0 31 0,0 0 27 0,0 0 19 16,0 0 1-16,0 0-15 0,0 0-21 16,0 0-17-16,0 0-9 0,0 0-10 0,-7-13 0 15,7 13-1-15,0 0-4 0,0 0 2 0,0 0-2 16,0 0 4-16,0 0 2 0,0 0 17 0,0 4 12 16,0 0 6-16,0 2 1 0,1 1-13 15,1 1-12-15,0 1-10 0,0 1 1 0,-2 2-7 16,0 2-2-16,0 0 0 0,0 0-6 0,0 3-1 15,-2 0-2-15,-2 2-6 0,2 0 4 0,-1-1 2 16,-2 2 3-16,3 1 5 0,0-3-3 16,-3 0-4-16,3 1 1 0,1-2-4 0,0 1 1 15,-1 1 2-15,0-1-1 0,-2 1 2 16,3 1-2-16,1-1 4 0,-1-1 0 0,1 1-4 0,0-3 3 16,0 3-4-16,0-4-1 0,0 3 0 15,0-2-1-15,0 2-3 0,1-1 0 0,0 2-1 16,3-1-1-16,-2 0 4 0,0 1-2 0,0-1-1 15,-1 1 0-15,3-1-2 0,-2 1 2 0,-1 1-1 16,1 0 0-16,-1-1-1 0,0 0 2 0,3 3 0 16,-3-2 1-16,0 1 2 0,0 1-3 15,-1 0 0-15,0 0-1 0,0-2 2 0,0 3 1 16,1 0-1-16,-1-2 5 0,0 1-3 0,0 0 5 16,0 2 1-16,-1 0 2 0,1-1 3 0,-2 3-3 15,0-2 2-15,-2 0-6 0,3-2 1 16,0 1 0-16,0-3-5 0,0 1 2 0,0-1-4 15,-3 2 1-15,2-2-1 0,2 1 3 0,-2 0-3 16,1 2 2-16,0-2 2 0,-3 1-5 16,2-2 5-16,1 2-4 0,0-1-2 0,0 0 0 15,0 0 1-15,0-1 1 0,1 2 0 0,-1 0 2 16,1-1-5-16,0-1 0 0,0 2 0 0,0-1-1 16,0 0 2-16,0-2-1 0,0 3-1 0,0-2-2 15,1 0 3-15,-1 1-1 0,1 0 0 0,-1 3 2 16,1-2-2-16,0 1 3 0,0-1 0 15,-1 1 3-15,1 0-2 0,-1 0-1 0,2 0 2 16,0 1-5-16,0 1 7 0,-1-2-1 0,0 3 0 16,0 1-2-16,-1 1 2 0,1-2-4 15,-1 2-1-15,0-2 5 0,1 0-7 0,-1 0 2 16,1 1 1-16,3-1-3 0,-3 1 2 0,0 0 0 16,1-2 0-16,-1-1 0 0,3-1 0 0,-1 1 1 15,-2-1-2-15,1-1 0 0,2 0-1 0,0-1 0 16,-3 0-1-16,1 0 4 0,2-3-4 15,-2 0 1-15,0-1 1 0,-1 0-6 0,0-2 6 16,2-1-1-16,-2 1-1 0,-1-1 4 16,0 1-4-16,0 1 1 0,0-1-1 0,-4 0 1 15,2 0-2-15,0 0 0 0,0-1 1 0,-3-2-3 16,4 2 1-16,-2-2-4 0,-1-2 0 0,1-1-6 16,2-1-6-16,-1-1-10 0,1 0-16 0,-3-1-14 15,3 0-20-15,1-2-24 0,-1 2-23 16,1-3-35-16,0 2-32 0,0-3-47 0,0 1-53 0,0-2-42 15,0-1 30-15,5 0-140 0,-3 0 286 0</inkml:trace>
  <inkml:trace contextRef="#ctx0" brushRef="#br0" timeOffset="1400.26">17889 11586 521 0,'0'0'75'15,"0"0"11"-15,0 0 15 0,0 0-6 16,0 0-18-16,0 0-28 0,0 0-23 0,0 0-8 16,0 0 6-16,0 0 13 0,0 0 17 0,0 0 12 15,0 0-5-15,0 0-13 0,78-2-10 16,-57 0-9-16,2-1-7 0,3 0-4 0,2 0 1 16,-2 1-3-16,4 0 2 0,0 0-1 0,2-1-4 15,-2 2-4-15,0 0-2 0,1 1-1 16,-1-1-3-16,0 1 3 0,0 0-4 0,0 0 0 0,-1 0 0 15,0 0-1-15,-3 0 2 0,2 0-4 16,-1 0 0-16,-3 0 0 0,2 1 3 0,-1 1 4 16,2 1-2-16,-1-2 1 0,3 0 0 0,2-1 0 15,3 1 2-15,-2-1 1 0,2 0-1 0,5 0-3 16,1 0 1-16,-1 0-2 0,4 0 3 16,-3 0-2-16,2-1-2 0,2 0 1 0,2 0-3 15,3-1 0-15,-3 2 0 0,4-1 2 0,1 1-4 16,-1 0 2-16,2 0 0 0,1 0-2 0,2 0 3 15,-1 0-1-15,2 3 1 0,-1 0-1 16,-2 0 1-16,-2 1-2 0,4 1 0 0,-4-1 2 16,0 1-3-16,1 1 2 0,-2-2 0 15,0 2-1-15,-1 1 1 0,0 0-2 0,0-2 4 16,-1 2-4-16,-2 0 2 0,0 0 2 0,-3 0-2 16,0 0 0-16,-1 0 0 0,0 0-1 0,0 1 0 15,1-2 3-15,-1-1-3 0,2 1-2 0,0-1 0 16,-1-2-1-16,4 2 3 0,-2-1 2 15,4-1 1-15,0 0-1 0,1 0 0 0,1-1 1 16,-3-1-1-16,5 1 1 0,-5-1-2 0,2 0 0 0,1 1-2 16,-2-2 1-16,3 1 0 0,-2 0-1 15,1 1 4-15,1-1-4 0,0 2 8 0,2-2 1 16,-3 0-1-16,3 0 8 0,-1-1-2 16,2 1 3-16,-4-1 5 0,1 0 4 0,0 1-1 0,1-1-1 15,0 0 2-15,2 0-7 0,1 0 1 16,-1 2 2-16,3-2-6 0,1 0 1 0,1 1 0 15,-1-1-3-15,1 0 0 0,-3 0 2 0,2 0-4 16,-2 0 1-16,-3 0-2 16,1 0-5-16,-1 0 0 0,0 0-1 0,-3 0 1 15,0 0 1-15,-3 0-1 0,0 0-1 0,-2 0-2 16,-4 0 0-16,0 0 0 0,-4-1 1 0,-3 1 1 16,-4 0 1-16,-1 0-2 0,-4 0 0 0,-1 0 1 15,0 0-5-15,-2 0 5 0,0 0 1 0,-3 0-1 16,2-2 2-16,-1 0-1 0,-3 0-1 0,-1 1-3 15,1-2 5-15,-5 0-6 0,1 1-1 16,0-1 5-16,-3 1-7 0,2 0 5 0,-1 0 0 0,-2 1-1 16,1-1 1-16,-1 0-1 0,0 1 0 15,0 0-1-15,1 0 0 0,-2 0-2 0,1 1-2 16,0-2 1-16,-2 2 0 0,1-1-5 0,1 0-5 16,-1 0-3-16,2 0-12 0,1 0-2 0,0-1-11 15,0 0-13-15,1 1-4 16,-2-1-14-16,4-1-8 0,-4 1-10 0,2 1-17 0,-2 0-23 15,-1-2-27-15,0 1-18 0,-3 0-17 16,2 0 0-16,-2 1 37 0,1 0 37 0,-4-1 29 0,2-1 21 16,-5 2-60-16,0 0 129 0</inkml:trace>
  <inkml:trace contextRef="#ctx0" brushRef="#br0" timeOffset="1683.74">24056 11593 0 0,'0'0'25'15,"0"0"176"-15,0 0-48 0,0 0 17 16,0 0 14-16,0 0-8 0,0 0-26 0,0 0-42 0,0 0-62 16,0 0-41-16,0 0-19 0,0 0 7 15,0 0 23-15,0 0 12 0,-28-37 3 0,45 45-4 16,3 3-3-16,-1 0-6 0,3 2-1 0,1 1-3 16,1-1-5-16,-2 0 4 0,-2 1-2 15,1 1 6-15,-5-1 14 0,1 1 12 0,0 2 1 16,-3-2-3-16,0 1-6 0,1-1-16 0,-6-1 1 15,-5-2-2-15,1 3-5 0,-5-3 10 0,0 0 1 16,-7-1 4-16,-3-2-2 0,-1 1-5 0,-4-1-6 16,-2 0-6-16,-3 1-7 0,-4-2-10 15,-1 0-22-15,-4 1-34 0,2-1-54 16,0 1-88-16,-1 0-138 0,11-3-105 0,3-2-166 0</inkml:trace>
  <inkml:trace contextRef="#ctx0" brushRef="#br0" timeOffset="2559.03">19312 8826 520 0,'0'0'70'0,"0"0"54"0,0 0 43 16,0 0 19-16,0 0-10 0,0 0-30 15,0 0-33-15,0 0-23 0,0 0-12 0,0 0-29 16,0 0-22-16,0 0-15 0,0 0-14 0,0 0-1 16,-114-26 2-16,100 44-4 0,2 2 3 0,-4 0-2 15,4 2 0-15,-4 2 0 0,4-1 1 0,0-1 0 16,1 0 1-16,1-4 0 0,2-1 1 15,-1-4 1-15,5-2-3 0,-2-4 2 0,5-2-5 16,1-1 0-16,0-4 6 0,0 0 7 0,0 0 19 16,0-3 6-16,1-5 1 0,6-4-8 15,1-5-9-15,2-3-3 0,0-2-2 0,4-2 2 16,-1 0-6-16,5-2 2 0,0 1-2 16,1 0 3-16,-3 0 3 0,5 0 4 0,2 2 5 0,-3 3 1 15,1 0 6-15,1 4-1 0,-1 3 1 16,-3 4-2-16,2 3-3 0,-3 4-6 0,2 2-6 15,1 2-1-15,-3 8-7 0,-1 2 1 0,1 4 1 16,0 5-4-16,-3 3 0 0,3 3-4 0,-4 1-3 16,4 4-11-16,-3-3-2 0,3 2-14 0,-2-1-19 15,5-1-21-15,2-2-47 0,2-3-57 16,0-3-89-16,-3-7-110 0,-8-4-677 0</inkml:trace>
  <inkml:trace contextRef="#ctx0" brushRef="#br0" timeOffset="3176.02">21240 8291 1200 0,'0'0'673'16,"0"0"-699"-16,0 0 28 0,0 0 42 15,0 0 33-15,0 0-2 0,0 0-25 0,0 0-26 16,0 0-20-16,0 0-12 0,0 0-2 16,0 0 2-16,0 0 5 0,-126-3 4 0,99 14 0 15,0 1 2-15,1 1 3 0,-2 0 0 0,1 1 4 16,2-2-3-16,2 1-1 0,0 0-2 0,8-2 1 16,1 2-3-16,5-2-2 0,2 0-5 0,5-1-10 15,2-1-1-15,0 2-3 0,6-2 0 16,4-1 8-16,6 1-4 0,1-1 3 0,5-2 4 15,1 0-1-15,3-2 7 0,-1 1-2 0,3 0 0 16,-2 1 4-16,1 1-5 0,0 1 3 0,-3 2 0 16,-1-1-4-16,0 1 3 0,-4 1 0 0,-2 0 0 15,2 2 1-15,-8-3 2 0,0 2-5 0,-3-2 2 16,-4 1 3-16,-1 0 2 0,-3-1 8 16,0 3 3-16,-4-2 4 0,-4 1 1 0,0-1 0 15,-6 2 0-15,-1-2-1 0,-4 0-1 0,-1-1-3 16,-1-1 0-16,-4 1-3 0,1-1 2 15,0-2-2-15,-4 0-1 0,7-2 1 0,0 0-7 16,1-2 1-16,4 0-4 0,3-3-6 0,6 0-1 16,2 0-14-16,3 0-37 0,2 0-69 15,0-4-70-15,3-3-84 0,6-2-107 0,0 1 2 16,-3 2-328-16</inkml:trace>
  <inkml:trace contextRef="#ctx0" brushRef="#br0" timeOffset="3601.06">21504 8519 1914 0,'0'0'1'16,"0"0"23"-16,0 0 18 0,0 0 21 0,0 0-6 15,0 0-17-15,0 0-18 0,0 0-2 0,-65 130-5 16,55-101-8-16,-1 1 0 0,-3 4-6 0,1 0-2 16,-1 0 0-16,-1-1 1 0,3-2-2 15,-3-1 0-15,3 0 0 0,-1-3-3 0,3-3-1 16,1-1-4-16,1-3-2 0,2-5-5 0,2-2-1 15,1-4-5-15,3-2-7 0,0-3 5 16,0-3-1-16,0-1 16 0,3-1 18 0,1-8 6 16,-1-3 3-16,4-5-6 0,-1-4 0 0,1-4-3 15,0-4 1-15,0-3-1 0,2-6-5 16,-1-5 0-16,4-5-5 0,5-5 1 0,0 2-1 16,4 0 4-16,-1 7-2 0,-3 5 2 0,3 3 0 15,-1 8-1-15,-2 6 3 0,0 5-1 0,1 7 0 16,0 3-1-16,-3 5 1 0,1 2 0 15,1 0-2-15,-1 9 4 0,-1 4 0 0,-2 1 2 0,0 5 1 16,-2-2-1-16,-1 1-1 0,-1 1-3 0,-3 0 1 16,-2-4 1-16,-2 1 5 0,-2-2 8 15,-2 0 5-15,-7-1 11 0,-3-2-1 0,-5-1-2 16,-2-2-7-16,-6 0-7 0,1-1-8 0,-2-1-9 16,-1-2 0-16,0 1-13 0,1-2-13 15,2-1-22-15,4-1-36 0,5-1-51 0,4 0-85 16,5 0-229-16,4 0-737 0</inkml:trace>
  <inkml:trace contextRef="#ctx0" brushRef="#br0" timeOffset="3770.83">22074 8721 2214 0,'0'0'-3'0,"0"0"18"0,0 0 22 15,0 0-9-15,0 0-19 0,0 0-46 16,0 0-73-16,0 0-83 0,0 0-86 0,0 0-83 16,0 0-31-16,0 0-67 0,0 0-6 0</inkml:trace>
  <inkml:trace contextRef="#ctx0" brushRef="#br0" timeOffset="4243.16">22233 8638 796 0,'0'0'247'0,"0"0"13"15,0 0-12-15,0 0-44 0,0 0-51 0,0 0-31 16,0 0-14-16,0 0-12 0,0 0-5 16,79-133-17-16,-68 112-10 0,5-2-10 15,-4-1-13-15,4 0-12 0,-2-3-8 0,5 3-5 16,-7 2-8-16,1-1 3 0,-2 5-2 0,-2 3 0 0,-4 3 2 16,1 5-1-16,-2 2 0 0,-3 2-7 15,-1 3-4-15,0 0-11 0,0 8 1 0,-5 4 4 16,-1 6-1-16,-3 4 6 0,2 6-3 0,-3 2-4 15,2 3 1-15,2 1-1 0,2 0-6 16,3 0-2-16,0-5-6 0,1 2-5 0,3-6 1 16,5-3-3-16,0-1 4 0,1-5 0 0,0 0 1 15,0-5 7-15,2-2-1 0,-2-3 8 0,-1-3 3 16,2-2 3-16,0-1 8 0,0 0 1 0,3-5 2 16,-3-2-3-16,1-2 2 0,3-2-4 0,-1 0 3 15,1-4 1-15,0 1-5 0,2-2 3 0,-1-1-3 16,1-2-1-16,3 0 1 0,-2 0-1 15,3 3-1-15,-5 1-1 0,-1 3 3 0,1 2-3 16,-5 3 0-16,-2 5 0 0,0 2-3 16,-3 0 2-16,0 3 0 0,-1 3 4 0,-2 4 5 15,-1 0-2-15,2 5 2 0,-3 0-3 16,2 1 0-16,-2 0-1 0,0 1 1 0,4 0-2 16,0 0-2-16,1-1 0 0,2-1-2 0,1 1-5 15,4-3-10-15,1-1-10 0,1-3-22 0,3-1-31 16,0-1-43-16,-2-3-82 0,4-1-140 0,-8-2-97 15,-5-1-604-15</inkml:trace>
  <inkml:trace contextRef="#ctx0" brushRef="#br0" timeOffset="4797.06">22244 8331 1902 0,'0'0'424'0,"0"0"-485"0,0 0 7 16,0 0 15-16,0 0 53 0,0 0 3 16,0 0-13-16,143 32-6 0,-90-24-5 0,4 0-4 15,5 2-4-15,2 0-11 0,-1 0-28 16,0 2-39-16,-2 0-52 0,-4 2-37 0,-2-1-37 16,-8 1-20-16,0-2 21 0,-6 0 32 0,-6-2 44 15,0-1 25-15,-4-2 24 0,-3 0 13 0,-1-2 20 16,-3-1 32-16,-2-1 14 0,-3-1 8 0,-3 0 3 15,-4-2 8-15,-2 0 6 0,-2 0 1 0,-4 0 28 16,-3 0 62-16,-1-2 68 0,0 0 58 16,-5-1 25-16,-3 1-25 0,-2 0-38 0,-2 2-29 15,-3 0-32-15,-1 0-27 0,-3 0-23 0,3 2-28 16,-1 3-18-16,-1 2-13 0,1 1-5 0,1 2-7 16,1 1 2-16,1 1 4 0,-2 1 0 15,3 2 6-15,5-1-1 0,0 0-6 0,3 0-5 16,4 0-5-16,0 1-7 0,1-4-3 0,0 0-2 15,5-1-7-15,1-1 4 0,4-4 6 0,1 0 6 16,1-3 8-16,3-2 3 0,0 0 2 16,3-2 4-16,-5-4 3 0,2-2 4 0,-1-1 4 15,1-3 2-15,-2 0 1 0,-2 0 1 0,0 0-2 16,0-1-3-16,-2 0-2 0,0 3-3 0,-5 0 0 16,2 1-5-16,-3 4-2 0,0 1-6 15,-1 3-5-15,0 0-4 0,-1 1-5 0,-1 0 0 16,0 0-3-16,1 3 7 0,1 4 0 0,-2 3 4 15,2 2 5-15,0-1-5 0,-1 1 1 0,1 1-4 16,-1-3-7-16,4 2-3 0,0-2-10 0,4 0-14 16,2 0-16-16,0-3-25 0,-1-2-34 15,5-1-41-15,-1-2-56 0,2-2-94 0,-4 0-139 16,-3 0-695-16</inkml:trace>
  <inkml:trace contextRef="#ctx0" brushRef="#br0" timeOffset="4985.12">23316 8218 2055 0,'0'0'4'0,"0"0"6"16,0 0 9-16,0 0 1 0,0 0-11 16,0 0-17-16,0 0-6 0,0 0-4 0,14 132-8 15,11-113-6-15,4 2-31 0,3-1-46 16,-1 3-67-16,0 0-113 0,-8-8-86 0,-8-4-632 0</inkml:trace>
  <inkml:trace contextRef="#ctx0" brushRef="#br0" timeOffset="5659.23">23553 8676 1613 0,'0'0'126'0,"0"0"-4"16,0 0 7-16,0 0-16 0,0 0-59 15,0 0-30-15,0 0-4 0,0 0-5 0,109-122 6 16,-92 115-6-16,3 4 0 0,-8 1 3 0,3 2-4 16,-3 0-3-16,-2 3-3 0,1 5-3 15,-5 2-2-15,0 1 2 0,-2 3 0 0,-3 1 0 16,-1 1 0-16,0 1-3 0,0 0-1 0,-1 3-6 16,-3-1-2-16,-2-1-9 0,1 0-2 15,-3 0 0-15,1-4-1 0,0-1 5 0,-2-3 4 16,-2 0 4-16,-1-3 1 0,2-3 5 0,-2 0 2 0,4-2-5 15,2-2 7-15,1 1-5 0,1-1 0 16,3 0-1-16,1-3-11 0,0-2-7 0,0 1-5 16,6-3-1-16,0 0 2 0,3-2 3 0,2 1-3 15,3 1 2-15,0 0-5 0,-2 2 0 16,5-2 2-16,-1 1-5 0,1 2 3 0,1-1 2 16,0 2 2-16,-2-1 8 0,5 1 1 0,1-1 8 15,-1 2 2-15,4-1 3 0,0 2 4 0,0 0-1 16,-3-1 5-16,3 1 0 0,-1-2 3 15,-1 2 3-15,1-2 2 0,-3 2 5 0,4 0 4 16,-5 0 4-16,-1 1 2 0,-3 0 3 0,-6 0-7 16,-3 0 14-16,-7 0 26 0,0 0 5 15,-2 2 1-15,-8 0-21 0,-8 1-37 0,1 4-10 16,-6-1-6-16,-1 1 2 0,3 0 0 0,-3 0-1 16,-1 1 1-16,4 0 1 0,0 0-3 15,-2 2 4-15,4-2-5 0,3-1 5 0,4 0-1 0,2 0-7 16,3-1 3-16,5-1-17 0,2 0-7 0,0-1-3 15,7 0 1-15,1-1 8 0,3-2 6 16,2-1 7-16,-2 0 0 0,5 0 2 0,-1-4 1 16,3-2-3-16,-3 1 3 0,2-2-4 0,-1 0-1 15,-1 0 4-15,1 1 3 0,-2 1-1 0,-5-1 4 16,3 2 2-16,-3 2-2 0,-3 0 4 16,-2 2-1-16,2 0 0 0,-1 0 0 0,-4 0 2 15,3 3 1-15,-3 4 2 0,2 1 6 0,-3 2-2 16,0-1 2-16,0 1-2 0,0 0-5 15,0 0-2-15,0-2-5 0,0 0-1 0,0-1-9 16,0-1-4-16,5-2-11 0,2-1-14 0,3-3-16 16,0 0-47-16,1 0-92 0,1-2-166 15,-4-1-82-15,-1-2-556 0</inkml:trace>
  <inkml:trace contextRef="#ctx0" brushRef="#br0" timeOffset="5837.52">24303 8299 1756 0,'0'0'329'0,"0"0"-264"0,0 0 11 15,0 0 10-15,0 0 2 0,0 0-23 0,0 0-28 16,0 0-16-16,0 0-18 0,0 0-14 0,0 0-6 16,-40 134-12-16,58-117-19 0,1-1-36 15,5-1-66-15,-2-1-118 0,-7-4-222 0,-1-4-862 0</inkml:trace>
  <inkml:trace contextRef="#ctx0" brushRef="#br0" timeOffset="7009.95">24317 8858 1512 0,'0'0'24'0,"0"0"-7"15,0 0 30-15,0 0 42 0,0 0-6 0,0 0-21 16,0 0-13-16,0 0-5 0,0 0-1 0,0 0 0 16,125-78-1-16,-105 62 0 0,0 0-4 15,0-1-6-15,0-2-3 0,-1 2-9 0,-1-3-3 16,-2 1-5-16,3 1-5 0,-5 0 4 15,0 3-6-15,-4 1 4 0,-5 5 2 0,2 3-1 16,-6 2 9-16,-1 3 4 0,0 0-5 0,0 1-9 16,-5 0-13-16,-3 2-11 0,-2 5 1 0,-4 3 6 15,0 4 3-15,-5 1 3 0,5 1-1 16,-4 3 0-16,0 3-1 0,1-1 4 0,2 1 0 16,1 2 0-16,-1-2 0 0,5 0-3 0,5 0-1 15,-1-2-2-15,5 0-3 0,1-3-6 0,0 0-1 16,7-2 0-16,-2-2-3 0,7-1 7 15,-1-5 1-15,4 0 1 0,-3-3 9 0,5-3 1 16,-3-1 6-16,4 0 2 0,-2-6 0 0,0-2-3 0,0-1-3 16,-1-2 5-16,4-1-1 0,-1-3 3 15,0 2 3-15,1-3-5 0,-2 0-1 0,1 0 1 16,-2 0-3-16,0 1 1 0,-4 0 0 0,0 3-2 16,-5 1 2-16,1 4 0 0,-2 2 2 0,-1 2-2 15,-4 2 1-15,-1 1-1 0,0 0 0 16,0 2 3-16,-8 4 5 0,0 3 0 0,0 5 0 15,-5 1-3-15,-1 0-4 0,2 1-2 16,-2 2 1-16,3-1-4 0,2-1 1 0,1-2 1 16,1 2-4-16,5-1 1 0,-2-3 0 15,2 0-7-15,2-2 3 0,0-2-1 0,2 0-1 0,3-2 4 16,2 0-2-16,-2-1 0 0,4-4 2 0,0 0 3 16,3-1 8-16,-1 0-1 0,3-5 2 15,1 1 1-15,-3-2-7 0,2-1 6 0,-1-3-5 16,-2 2 1-16,5-2-1 0,-3 1-3 0,0-1 2 15,-2 0-3-15,3 2 2 0,-5 0-2 16,-2 2-4-16,0 2 5 0,-3 1-6 0,1 2 2 16,-3 1-3-16,-1 0-4 0,-1 0-4 0,0 0 3 15,0 1 2-15,0 4 2 0,-1 1 8 0,-5 3-1 16,1 0 1-16,-3 3 0 0,2 1-1 0,-1-2-1 16,-1 0-2-16,3 1 1 0,1-1-5 0,3 0 6 15,1 0-1-15,0-1-2 16,0-1 1-16,2-1-1 0,5 0 0 0,0-2-1 0,0 0 2 15,2-2 0-15,5-2 0 0,-1-1 7 0,-1-1-2 16,3 0 4-16,0 0 0 0,-1-4-2 16,1-2-1-16,-2 1 0 0,-2-4 0 0,5 3-4 15,-4-4 4-15,-1 1-3 0,2 0-1 16,1 0 2-16,0 0-2 0,-4 0-1 0,1 2 0 16,-1 3 0-16,-1 0-4 0,-4 2 5 0,0 1-1 15,-5 1-3-15,3 0 0 0,2 0-5 0,-5 0 0 16,0 2 0-16,0 2 9 0,0 1 0 0,0 2 2 15,-8 2 4-15,6 0-7 0,-4 0 4 0,2 0-3 16,-3 1-2-16,2 2 1 0,0-3 1 16,2 1 2-16,0-1-2 0,2 1 2 0,1-1-5 15,0-1-2-15,0 3 1 0,5-3 1 0,-2-2-3 16,6 1 4-16,-2-1 0 0,-2-1-3 16,2-2 5-16,5-2 0 0,-4 0-2 0,1-1 6 0,1 0-4 15,-1-2 2-15,-1-4 0 0,3 1-1 16,1-2-2-16,-1 0-3 0,2-2 4 0,-2 1 0 15,5-2 0-15,-4 1 3 0,0 0-2 0,4-1-5 16,-5 1 4-16,1-1-1 0,-2 3-4 16,-1 3 10-16,0 0-9 0,-5 2 4 0,-2 2 2 15,0 0-7-15,-2 0 9 0,0 1 1 0,0 4 4 16,-4 2 3-16,-3 1 4 0,0 2-4 16,-2-1 3-16,0 1-2 0,-1 1 0 0,1-1 1 15,0 1-4-15,-2-2 1 0,7 1-8 0,-2-1-1 16,4-2-5-16,1 0-7 0,0-1-8 0,1 0-14 15,0-1-22-15,0-2-31 0,3-1-54 0,1 0-101 16,1-2-209-16,-3 0-831 0</inkml:trace>
  <inkml:trace contextRef="#ctx0" brushRef="#br0" timeOffset="7388.09">24461 8582 2280 0,'0'0'-12'0,"0"0"-12"0,0 0 20 15,0 0 32-15,0 0 1 0,143 33-16 16,-102-26-5-16,0 0-4 0,4 0-2 0,0 1-2 15,-3-1-12-15,3 1-16 0,-5-1-51 0,-2 0-96 16,-3 0-174-16,-11-2-193 0,-12-3-597 0</inkml:trace>
  <inkml:trace contextRef="#ctx0" brushRef="#br0" timeOffset="10375.07">20337 14337 1806 0,'0'0'57'0,"0"0"20"0,0 0 15 0,0 0 18 15,0 0 6-15,0 0-27 0,0 0-36 0,0 0-25 16,0 0-21-16,0 0 0 0,-116 18-1 0,95-3-4 16,-6 4 0-16,6 1-1 0,-5 3-6 0,2 0-2 15,0 1-6-15,-2 0-13 0,5-1-15 16,-1 1-18-16,0-2-26 0,0 0-23 0,2-1-34 15,0-2-56-15,3-1-68 0,2 1-89 16,2-7 16-16,8-4-470 0</inkml:trace>
  <inkml:trace contextRef="#ctx0" brushRef="#br0" timeOffset="10607.99">19911 14311 1700 0,'0'0'9'0,"0"0"21"0,0 0 8 0,0 0 32 16,0 0 24-16,0 0 12 0,0 0-4 0,0 0-18 16,0 0-12-16,0 0-6 0,119 36-7 15,-91-22-16-15,2 2-10 0,1 2-9 0,0 1-11 16,2 0-4-16,-3 0-3 0,-1 1-6 0,-2-1-1 16,-3 0-4-16,-2-2-19 0,-1 1-24 0,-2 0-40 15,-1-2-56-15,-5 0-66 0,1 0-93 16,-2-1-125-16,-6-4-34 0,1-4-383 0</inkml:trace>
  <inkml:trace contextRef="#ctx0" brushRef="#br0" timeOffset="10801.34">21030 14412 2333 0,'0'0'-96'0,"0"0"40"0,0 0 60 0,0 0 33 0,0 0-2 16,0 0-23-16,0 0-16 0,124-52-11 15,-104 49-13-15,2 0-33 0,-3 1-60 0,-1 1-108 16,-2 1-185-16,-4 0-315 0,-4 0 61 0</inkml:trace>
  <inkml:trace contextRef="#ctx0" brushRef="#br0" timeOffset="10990.46">20942 14600 2122 0,'0'0'115'0,"0"0"-128"16,0 0 20-16,0 0 18 0,0 0 19 0,0 0 2 16,0 0-16-16,0 0-13 0,0 0-10 15,124-39-7-15,-90 30-13 0,2 2-32 0,-3 1-56 16,1 0-71-16,-1 3-75 0,-1 0-114 0,-7 2-65 15,-9 1-609-15</inkml:trace>
  <inkml:trace contextRef="#ctx0" brushRef="#br0" timeOffset="11250.86">21859 13948 2734 0,'0'0'-130'16,"0"0"88"-16,0 0 10 0,0 0 40 15,0 0 19-15,0 0-4 0,129-47-21 0,-98 46-14 16,1 1-17-16,-1 0-39 0,-1 0-56 0,0 3-91 15,-4 1-130-15,-6-1-148 0,-8 1-811 0</inkml:trace>
  <inkml:trace contextRef="#ctx0" brushRef="#br0" timeOffset="11650.56">21795 13965 2432 0,'0'0'-106'0,"0"0"88"16,0 0 38-16,0 0 39 0,0 0 19 15,7 140-12-15,2-101-29 0,-1 4-9 0,1 4-8 16,-2 2-5-16,-2 2-2 0,0 2-7 0,-4 3-1 16,-1 2 0-16,0 2-1 0,-1-2-1 0,-8 3-2 15,3-1-1-15,-2 0-5 0,2-1-2 0,1-2 2 16,2-1 1-16,3-3 0 0,0-3 2 15,9-3-2-15,-1 0 1 0,2-1 1 0,1-4 1 16,-1-2 1-16,-1-2 2 0,-1-2 3 16,-1-2-2-16,-1-1 2 0,-1-3 3 0,-4-1-2 0,2-2 5 15,-3 0-1-15,0-5-5 0,0-1 1 0,0 0-2 16,0-3-5-16,0 0 4 0,0-2 3 16,-2-4-3-16,2 0 4 0,0-4-3 0,0-2-6 15,4 0 3-15,0-2-7 0,3-1 1 0,-1 0 0 16,2-2-2-16,4-1 2 0,0 0-4 0,0 0 0 15,3-1-7-15,0-4-11 0,1 0-10 16,3-2-22-16,2 0-36 0,-1-2-46 16,0 0-81-16,2 0-136 0,-3 4-122 0,-8 0-756 0</inkml:trace>
  <inkml:trace contextRef="#ctx0" brushRef="#br0" timeOffset="12085.71">22471 14146 1633 0,'0'0'489'0,"0"0"-479"0,0 0 4 16,0 0 15-16,0 0 18 0,0 0 7 0,0 0-12 15,0 0-12-15,0 0-7 0,0 0-2 0,135-81-3 16,-108 88-6-16,-2 0-3 0,1 5-8 0,-3 2 1 15,-4 1-2-15,-1 2-4 0,-7 1 2 16,-2 3 0-16,-6-3-2 0,-3 2 3 0,-1-1 1 16,-9-1-2-16,-2 0-1 0,-8 1-4 0,-4-3-7 15,-2-1-4-15,-4-1-1 0,-1-3-4 0,0 0-4 16,1-4-10-16,6-1-23 0,1-1-24 0,6-3-33 16,2-2-44-16,8 0-78 0,2-3-130 15,4-2-4-15,1 2-495 0</inkml:trace>
  <inkml:trace contextRef="#ctx0" brushRef="#br0" timeOffset="12286.2">22932 14089 1418 0,'0'0'120'0,"0"0"-15"0,0 0-5 16,0 0 8-16,0 0-18 0,0 0-43 0,0 0-23 15,0 0 0-15,0 0 1 0,0 0 0 0,-125 68 5 16,108-48 2-16,0 1 4 0,0 1 3 0,5 1-3 15,-1 1-4-15,4 2-11 0,2-4-10 16,6 0-11-16,1-1-10 0,1-2-10 0,8 1-21 0,6-3-26 16,1-2-43-16,4-1-66 0,5-2-111 15,-8-4-145-15,-2-2-748 0</inkml:trace>
  <inkml:trace contextRef="#ctx0" brushRef="#br0" timeOffset="12556.02">23133 14410 1741 0,'0'0'364'16,"0"0"-371"-16,0 0 34 0,0 0 32 0,0 0 5 16,0 0-23-16,0 0-13 0,0 0-2 15,79-120-1-15,-62 103-1 0,-3 4-4 0,-3 1 0 16,-2 5 1-16,-4 2 0 0,-1 4 2 0,-3 1-7 15,-1 0-2-15,0 1 1 0,0 8-2 16,0 4 4-16,-1 8-3 0,-7 1-7 0,-1 5-5 0,-1 3-8 16,-1 5-12-16,-1-2-19 0,-2 3-22 15,0-2-40-15,2 2-50 0,1-4-72 0,0-2-128 16,2-8-120-16,4-6-719 0</inkml:trace>
  <inkml:trace contextRef="#ctx0" brushRef="#br0" timeOffset="12986.33">22412 15329 2460 0,'0'0'-28'0,"0"0"28"15,0 0 35-15,0 0 19 0,0 0 5 0,0 0-14 0,0 0-15 16,129-111-3-16,-97 102-4 0,3 2-3 15,1 2-1-15,-5 4-4 0,0 1-8 0,-2 2-3 16,-7 7 3-16,-1 1-8 0,-3 2 6 0,-6 4 0 16,-4 1-3-16,-3 0 2 0,-3 1 0 15,-2 2-2-15,-7-1-3 0,-2 2 1 16,-6 0-3-16,-2-2 3 0,-4 0 0 0,-4 1-4 0,1-4 0 16,-3 1-3-16,0-1-5 0,1-2-4 0,4-3-8 15,4-1-16-15,4-1-24 0,1-4-38 16,3 1-53-16,5-2-78 0,3-2-118 0,2-1-124 15,0-1-52-15,5 0-253 0</inkml:trace>
  <inkml:trace contextRef="#ctx0" brushRef="#br0" timeOffset="13210.26">22964 15277 1674 0,'0'0'7'0,"0"0"25"0,0 0 39 0,0 0 8 15,0 0-10-15,0 0-21 0,-123 57-8 0,109-42-7 16,-1 4-11-16,1 0 1 0,2 2-1 16,2 1-4-16,2 0 0 0,0 3 0 0,3-1-6 15,2-1-4-15,3-1-2 0,0-2-8 0,4-2-15 16,6-2-15-16,1-3-25 0,4-1-42 0,3-4-64 16,3-1-124-16,-5-3-128 0,-4-3-713 15</inkml:trace>
  <inkml:trace contextRef="#ctx0" brushRef="#br0" timeOffset="13578.72">23123 15492 1879 0,'0'0'67'0,"0"0"-86"16,0 0 51-16,0 0 27 0,0 0-7 0,0 0-15 15,0 0-7-15,0 0-10 0,0 0-7 0,131-24-7 16,-105 26-6-16,-1 4 3 0,-1-2-5 16,-5 2-6-16,-1 2-2 0,-5 1-6 0,-3 1-2 15,-4 2 5-15,-5 0 3 0,-1 1 2 0,0 0 4 16,-6 1-1-16,-8 1-4 0,2 2 3 0,-7-1 1 16,2 0 6-16,-5 2 8 0,3-1 5 0,-4-1 2 15,2 1 1-15,0 1 9 0,1 0 1 0,2-1 10 16,2 0 2-16,1-4-3 0,4 0-2 15,1-2-6-15,4 0-7 0,1-2-8 0,5 0-2 16,0-1-12-16,0-1-2 0,0 0 0 0,5-1-4 16,0-2 2-16,6 0-4 0,-2-1-1 0,3-1-3 15,5 0 3-15,-3 0 5 0,5-1-2 16,3-1 6-16,3 2-12 0,0-2-19 0,6 0-27 16,-2 0-39-16,7 0-55 0,-1 0-101 0,-10 0-197 15,-8 0-809-15</inkml:trace>
  <inkml:trace contextRef="#ctx0" brushRef="#br0" timeOffset="14359.3">23515 13773 1540 0,'0'0'-106'0,"0"0"34"0,0 0 28 16,0 0 64-16,0 0 20 0,0 0-4 0,0 0-12 15,0 0-5-15,0 0-3 0,132 18-3 16,-109-15 3-16,2-2-4 0,1 1-2 0,-6 1 1 16,2-2-4-16,-3 0-1 0,-1 0-1 0,-4-1-1 15,-1 0 0-15,-2 0 0 0,-2 0-3 0,-3 0 1 16,-2 0-5-16,-1 0 4 0,-3 0 3 16,0 0-3-16,0 1-2 0,0 2 1 0,0 2 1 15,0 5 4-15,-2 5 9 0,-1 4-1 0,1 4 1 16,1 7 1-16,0 6-2 0,1 4 1 15,0 5 1-15,0 7-6 0,2 3 2 0,3 5-6 16,-1 2-3-16,2 1 1 0,1 2-3 0,1-2 1 16,2 1-1-16,0-2-1 0,1 0 2 0,-1-1-3 15,5 1 0-15,-2-4-1 0,-1 1 1 16,0-4 0-16,0-1 1 0,0-5 1 0,-3-2-2 16,-2-4 0-16,1-2 2 0,-2-1 2 0,-2-5-1 15,-3-2 7-15,-1-1 7 0,0-2 7 16,-1-2 15-16,-3 0 8 0,-2-2 3 0,1 3-1 15,1 0 1-15,-1-1-7 0,0 1 0 0,0 1-1 0,-1 1-8 16,2-1 0-16,0 0-1 0,1-1 3 16,2-1-5-16,1-3 1 0,0-2-4 0,0-3-4 15,1-3 5-15,1-2-4 0,-1-4 2 0,2 0-1 16,-3-4 1-16,0-4 7 0,0-1 13 0,0-2 1 16,0 0-10-16,-5 0-14 0,-3 0-25 15,-1-3-9-15,-2 0-15 0,0-2-24 0,-1-1-30 16,-3 0-46-16,2 1-59 0,0 0-128 0,4 1-185 15,1 2-803-15</inkml:trace>
  <inkml:trace contextRef="#ctx0" brushRef="#br0" timeOffset="16009.24">24510 14659 1026 0,'0'0'118'0,"0"0"46"0,0 0 28 0,0 0 6 16,0 0-28-16,0 0-45 0,0 0-26 0,0 0-23 15,0 0-18-15,0 0-13 0,0 0-8 16,0 0-5-16,0 0-3 0,-125-51 0 0,109 58-3 15,-2 3-2-15,1 2-5 0,0 2-3 0,-1 3-3 16,1 1 1-16,2 1 1 0,-3 3-1 16,2 2 1-16,1 1-3 0,0 1 1 0,0 2-3 15,2 2-1-15,1 0-1 0,5 0-4 0,-1 0 2 16,6 0-7-16,2-4-2 0,7 0-1 16,5-4-9-16,1 0 1 0,5-3-6 0,2-2-6 15,2-2-2-15,6-1-5 0,-1-4-10 0,2-2-11 0,3-2-11 16,-3-2-24-16,0-1-25 0,-1-3-31 15,-6 0-28-15,-4 0-39 0,-4-3-68 0,-3 0-66 16,-3-2 2-16,-6 3-299 0</inkml:trace>
  <inkml:trace contextRef="#ctx0" brushRef="#br0" timeOffset="16212.29">24157 14957 1871 0,'0'0'204'0,"0"0"-181"0,0 0 9 16,0 0 15-16,0 0 14 0,0 0 5 15,0 0-6-15,0 0-13 0,0 0-15 0,0 0-16 16,128-30-6-16,-96 26-10 0,-3 2-13 0,0 0-28 16,-3 1-41-16,-2 1-57 0,-2 0-89 0,0 0-153 15,-9 0-125-15,-4 0-573 0</inkml:trace>
  <inkml:trace contextRef="#ctx0" brushRef="#br0" timeOffset="16438.77">24660 14703 1217 0,'0'0'801'0,"0"0"-799"0,0 0 16 16,0 0 25-16,0 0 17 0,0 0 8 15,0 0-7-15,0 0-13 0,0 0-9 0,0 0-10 16,-1 129-10-16,1-97-10 0,-3-2-2 0,1 4-5 16,-5-1 1-16,4 0-2 0,-5 0-8 15,5-3-28-15,-3-1-20 0,3-4-29 0,-1-2-71 16,0-1-79-16,3-2-162 0,1-5-88 0,0-4-493 0</inkml:trace>
  <inkml:trace contextRef="#ctx0" brushRef="#br0" timeOffset="16674.31">24837 14812 1743 0,'0'0'108'0,"0"0"-71"0,0 0 15 16,0 0 20-16,0 0 6 0,0 0-14 0,0 0-2 15,0 0-9-15,0 0-10 0,0 0-5 0,0 0-4 16,-8 135-1-16,9-106-3 0,-1 1-6 15,0 1-4-15,0 1-9 0,-3-1-3 0,-2-1-1 16,0-1-9-16,0 0-7 0,1-4-4 0,-1-3-17 16,1-2-14-16,3-4-20 0,-1-3-34 0,1-2-26 15,0-1-53-15,-1-3-81 0,2-1-145 16,0-2-68-16,0-3-353 0</inkml:trace>
  <inkml:trace contextRef="#ctx0" brushRef="#br0" timeOffset="17093.91">24634 14725 1966 0,'0'0'3'0,"0"0"36"0,0 0 31 0,0 0 1 16,0 0-15-16,0 0-20 0,0 0-16 15,0 0 6-15,0 0 5 0,0 0 1 0,0 0-4 16,0 0-6-16,145-28-2 0,-109 29 1 15,-1 3-6-15,0 3-2 0,-1 2 0 0,-4-1-10 16,-2 3 1-16,-2 0 3 0,1 0-7 16,-4 1 1-16,0 0-2 0,-5 2-4 0,0-2 0 0,-8 1 3 15,1 1-1-15,-10-2-4 0,2 1 6 16,-3-1-6-16,-4 1 2 0,-5 0 5 0,-1 0-3 16,-2 0 1-16,-1-2 2 0,-4 1 0 0,4-1-2 15,-5-1 1-15,3 1 0 0,-1 0 0 0,4 0 1 16,-1 1-1-16,0 0 2 0,2-1-1 0,5 0 1 15,0 2-4-15,3-2 1 0,1-1 0 16,2-1-2-16,0 2 6 0,4-1-4 0,2-1 0 16,1 0 4-16,2-1-5 0,4-1 2 0,3 0-1 15,-4-1 1-15,5 1-5 0,-3-3 4 0,4 2-2 16,-2-4-7-16,0 1-1 0,3-2-16 0,-4 0-16 16,2-1-24-16,-1 0-42 0,-1 0-62 15,1 0-111-15,-2 0-172 0,-4-1-219 0,-3-1 109 0</inkml:trace>
  <inkml:trace contextRef="#ctx0" brushRef="#br0" timeOffset="17617.09">24960 14157 2053 0,'0'0'-60'16,"0"0"59"-16,0 0 19 0,0 0 36 0,0 0 9 15,0 0-8-15,0 0-21 0,0 0-10 0,0 0-2 16,128-12-2-16,-107 19 0 0,-1 2-9 16,2 0-2-16,-3 1-2 0,-4-1-4 0,3 1 2 15,-6 0-2-15,4 1-3 0,-8 1 1 0,-2-1-1 16,0 0 2-16,-5 3 5 0,-1-2 2 0,0-1 4 16,-8-1-2-16,-1 2 1 0,-3-2-2 15,-3 1-6-15,-1-1 4 0,-2 0-1 0,-2-2-3 16,3 0 7-16,-1 3-3 0,1-3 1 0,1-1 2 15,2 1 2-15,4-1-1 0,2 1 0 0,4 0 3 16,0-1-8-16,0 0 3 0,4 0-4 16,0 0-2-16,0 0 3 0,7 1 0 0,-2-2 4 15,3 1 1-15,3 1 2 0,5-2-3 0,-1-1-3 16,7 1-3-16,-1-2-4 0,3 1 0 0,-2 0-2 16,3-1-3-16,0 0-6 0,-3 1-7 0,0 0-10 15,0-1-15-15,-1 1-13 0,-4 1-27 16,8-2-34-16,-6 1-52 0,-2 0-82 0,2-1-169 15,-7-1-308-15,-3-1 22 0</inkml:trace>
  <inkml:trace contextRef="#ctx0" brushRef="#br0" timeOffset="24816.03">24232 11210 2000 0,'0'0'-119'0,"0"0"29"16,0 0 55-16,0 0 83 0,0 0 23 0,0 0-21 16,0 0-15-16,0 0-4 0,0 0-6 15,131-81-9-15,-103 81-4 0,0 0 1 16,0 3-2-16,-2 4 1 0,1 1-3 0,-4 2-2 0,-3 2-2 16,-1 2 0-16,-7 3 0 0,-2-2 4 15,-1 2 4-15,-7 0 0 0,-2 1 5 0,0 2-2 16,-6 0-4-16,-9 0 0 0,-3 1-6 0,-5 0-2 15,-6-1-2-15,1 0 0 0,-5-1-1 16,2 0 2-16,0-3 1 0,4-1-5 0,1-1-1 16,5-3-7-16,3-3-8 0,4-1-11 0,5-2-17 15,3-4-73-15,6-1-56 0,0 0-35 0,9-8-31 16,4-3 8-16,4-1-31 0,5-4-3 0,-2 2-22 16,-6 5-46-16</inkml:trace>
  <inkml:trace contextRef="#ctx0" brushRef="#br0" timeOffset="24989.4">24757 11172 290 0,'0'0'338'0,"0"0"-68"0,0 0 34 16,0 0-14-16,0 0-63 0,0 0-87 0,0 0-65 15,0 0-22-15,0 0-4 0,0 0-2 0,0 0-2 16,0 0-3-16,-121 79-12 0,107-57-6 16,-3 2 0-16,4 1-7 0,1-1 5 0,1 1-5 0,4-1-6 15,0 0-4-15,5 0-7 0,2 0-17 16,2-4-28-16,11 0-46 0,3-4-64 0,3-1-78 15,5-2-100-15,-2-6-104 0,-7-1-574 0</inkml:trace>
  <inkml:trace contextRef="#ctx0" brushRef="#br0" timeOffset="25259.02">24989 11478 2094 0,'0'0'15'0,"0"0"44"15,0 0 59-15,0 0 2 0,0 0-61 16,0 0-22-16,0 0-5 0,0 0-3 16,0 0-10-16,0 0-8 0,33-131-3 0,-18 118-5 15,-2 3 3-15,-3 2-1 0,-2 2 4 0,-4 3 3 16,1 1-3-16,-3 2 1 0,-2 0-5 0,0 6 3 16,0 4 2-16,-3 4 2 0,-2 7-5 0,-5 3-4 15,1 6-4-15,-2 2-10 0,1 2 0 16,-1 0-11-16,-2 0-33 0,1-1-25 0,2 0-39 15,-3-3-59-15,3 1-83 0,0-2-134 0,4-7-102 16,0-7-573-16</inkml:trace>
  <inkml:trace contextRef="#ctx0" brushRef="#br0" timeOffset="26200.85">17957 8975 1475 0,'0'0'464'0,"0"0"-536"0,0 0 45 15,0 0 47-15,0 0 24 0,0 0-15 0,0 0-17 16,0 0-6-16,0 0-2 0,0 0 1 0,142-118 4 16,-114 110 5-16,2 2 2 0,-3 3 6 15,1 2 0-15,-1 1 2 0,-6 0 1 0,0 5-3 0,-4 4 0 16,-2 2-2-16,-3 3-1 0,-2 2 3 15,-3 1-1-15,-5 1 0 0,-2 2-2 0,0 0 0 16,-6 1-2-16,-7 0 2 0,-1 1-2 0,-7 0-4 16,-4 0-2-16,1-2-1 0,-5 1-4 15,-2 0-2-15,1-3-1 0,2-1-8 0,4-1-4 16,4-2-16-16,7-4-30 0,4-1-47 0,0-4-93 16,9-2-108-16,0-3-69 0,6-1-36 0,0-4 71 15,1 2-229-15</inkml:trace>
  <inkml:trace contextRef="#ctx0" brushRef="#br0" timeOffset="26435.87">18517 8742 1342 0,'0'0'133'0,"0"0"-47"16,0 0 31-16,0 0 18 0,0 0-29 0,0 0-24 15,0 0-13-15,0 0-5 0,-129 105-10 0,114-81-5 16,-3 4-7-16,4-2 3 0,-3 2 7 15,5 1-4-15,-4-1 3 0,4-1-11 0,2 0-13 16,5-1-11-16,-2-3-7 0,5-1-5 16,2-3-7-16,0-1-4 0,2-2-18 0,6-3-20 15,1 0-29-15,1-2-49 0,3-1-62 0,-1-3-71 16,6-3-80-16,-1-1-95 0,-3-3-235 0,-4 0 246 16</inkml:trace>
  <inkml:trace contextRef="#ctx0" brushRef="#br0" timeOffset="26777.84">18517 9068 2107 0,'0'0'-39'16,"0"0"26"-16,0 0 58 0,0 0 16 0,0 0-19 16,0 0-11-16,0 0 1 0,0 0-3 0,0 0 2 15,0 0-12-15,0 0 3 0,0 0-1 16,0 0-12-16,111 18 3 0,-95-10-6 0,-4 1-5 15,-1 1-2-15,-1-1-3 0,-2 0-1 0,-4 0-2 16,-3 1 6-16,0 0-2 0,-1 2 5 0,-1 0 0 16,-3 1 0-16,-3 0 1 0,-2 2 0 15,-2 0 3-15,0 2-3 0,-2-3 7 0,-1 0-1 16,2 0 1-16,-1 0 2 0,4-2-4 0,0 1-4 16,4-2-2-16,-1-2 1 0,6-1-5 0,-1-1 1 15,1 0 1-15,0-1-8 0,1-1 4 16,5 0-4-16,0-1-2 0,3-1-4 0,2-1-5 0,5 0-6 15,-1-1-4-15,6 2-3 0,3-2-27 16,1 1-47-16,2-1-82 0,1-1-92 0,3 2-112 16,-8-1-59-16,-10-1-395 0</inkml:trace>
  <inkml:trace contextRef="#ctx0" brushRef="#br0" timeOffset="33542.51">21557 10245 437 0,'0'0'180'0,"0"0"24"0,0 0 25 0,0 0-12 16,0 0-55-16,0 0-25 0,0 0-12 0,0 0-14 15,0 0-19-15,0 0-19 0,0 0-17 16,0 0-4-16,7-56-12 0,-2 50-9 0,1 1-3 0,2 0-6 15,0 1-4-15,-1 1-5 0,2 2-1 16,1 0-8-16,1 1 2 0,-1 0-2 0,0 1-6 16,-1 2 3-16,2 3-5 0,-3 0 1 0,-2 0 2 15,2 1-1-15,-3 0 0 0,-1 0-1 16,-3 1 5-16,-1-1 6 0,-1 0 10 0,-1 0 8 16,-4 1 4-16,-3 0-3 0,0-1-2 0,-2-1-5 15,-2 0-2-15,0-3 7 0,0-1-1 0,2 0 5 16,2-2 1-16,1 0-3 0,-2 0 0 15,5-4-6-15,-1-1 0 0,1-2-6 0,1 1-1 16,4-4-2-16,0 1-10 0,0-1-1 16,0-2-6-16,4 1-1 0,2-1 0 0,1 2 3 15,2 1-4-15,-2 2 1 0,2 1 1 0,-1 3-6 16,1 2 5-16,0 1-5 0,-3-2-1 0,1 2-2 16,-2 7 1-16,1 0 6 0,-1 1 0 15,-2 2 8-15,0 2-5 0,-3 0 3 0,0-1 1 0,0 1 2 16,0 0 2-16,0-1 0 0,-3-2 4 0,0-1-4 15,-2-1 7-15,-1 0 3 0,1-1-2 16,0-3 9-16,-2 0-5 0,-1-1 1 0,-1 0 0 16,-1-2-4-16,-1 0-3 0,0-2-4 0,0-2 3 15,-1 0-3-15,1-3 2 0,1 0-1 0,0-1-3 16,3-1-4-16,2 1 3 0,0 1-3 16,2 0-1-16,2 1 6 0,-1-2-9 0,2 3-2 15,0 2-2-15,2-1-6 0,2 3 4 0,2-1-3 16,1 2 6-16,3 0-1 0,1 0 4 15,0 1 2-15,2 2-3 0,-2 2 5 0,2 0-4 16,0 1 4-16,2 0-2 0,-1 2 6 0,-1-1-6 16,1 0-2-16,-1 0 6 0,-2 0-8 15,0-1 8-15,-1 1 0 0,-1-3-2 0,-4 1 1 16,-2-1 2-16,-1-2 9 0,-2 1 6 0,0-2 15 16,0 1 0-16,-5 1-5 0,-3-1-5 0,-1 0-11 15,-2-1-4-15,-3 2-4 0,0-3 2 16,0 0-1-16,1 0 2 0,0 0 0 0,0 0-4 0,3-3-3 15,1 0-2-15,1-1 2 0,2 1-5 0,-1-1 2 16,1 1-9-16,1 0-13 0,-1 0-13 16,4 0-33-16,-1 1-39 0,2 0-78 0,1-1-114 15,0 1-146-15,0 0-68 0,1 0-614 0</inkml:trace>
  <inkml:trace contextRef="#ctx0" brushRef="#br0" timeOffset="34117.65">22400 9860 993 0,'0'0'107'0,"0"0"16"0,0 0 52 16,0 0 29-16,0 0-9 0,0 0-58 0,0 0-36 15,0 0-15-15,0 0-20 0,0 0-14 16,0 0 1-16,0 0 3 0,0 0 0 0,-17 22-4 16,8-8-1-16,-2 2-7 0,-2 2-5 0,2 2-4 15,-5 1-11-15,-1 1-6 0,-2 0-4 0,-1 0-7 16,-2-1 0-16,-1-1-4 0,1 0-6 16,-3 1-6-16,4-3-9 0,-1 1-11 0,3-3-13 15,3-2-17-15,3 0-14 0,4-3-26 0,4-3-40 16,3-2-59-16,2-3-79 0,0-2-89 0,0-1-44 15,3 0 35-15,0 0-226 0</inkml:trace>
  <inkml:trace contextRef="#ctx0" brushRef="#br0" timeOffset="34404.66">22009 9906 1082 0,'0'0'275'0,"0"0"-199"0,0 0 35 0,0 0 24 16,0 0 8-16,0 0-35 0,0 0-19 0,0 0 4 15,0 0 7-15,0 0-4 0,0 0-15 0,0 0-7 16,0 0-9-16,138 22-11 16,-114-11-6-16,1 4-11 0,0-1-9 0,-1 2-5 0,-2 1-5 0,3 0-1 15,-2 1-4-15,1 2-4 0,-5-4-5 16,2 2-2-16,1-1-3 0,-4 0-2 15,1-1-1-15,-3 0-5 0,0-1-8 0,-3-1-22 16,0 0-26-16,-3 0-39 0,-3 0-53 0,2-2-83 16,-5-1-116-16,1 0-144 0,-4-4-86 15,0-1-114-15</inkml:trace>
  <inkml:trace contextRef="#ctx0" brushRef="#br0" timeOffset="34871.81">22881 9660 1459 0,'0'0'32'0,"0"0"40"0,0 0 45 0,0 0 29 16,0 0-7-16,0 0-44 0,0 0-28 15,0 0-13-15,0 0-18 0,0 0-8 0,0 0-5 16,0 0-2-16,0 0 5 0,0 0-6 0,-52 34-1 16,39-17-6-16,-3 1-4 0,-2 2-5 0,2-2-12 15,-3 0-2-15,0-1-18 0,2-2-17 0,0 1-25 16,2-2-40-16,0-1-51 0,1-1-65 15,2-1-97-15,2-3-72 0,4-2 6 16,1-2-226-16</inkml:trace>
  <inkml:trace contextRef="#ctx0" brushRef="#br0" timeOffset="35112.71">22620 9601 1884 0,'0'0'-24'0,"0"0"37"16,0 0 41-16,0 0 36 0,0 0-2 0,0 0-18 16,0 0-18-16,0 0 4 0,0 0-7 15,78 127-11-15,-60-108 2 0,2-2-14 0,-2 1-6 16,-1-3-5-16,-2 2-7 0,2 0-4 0,-2-4-3 16,0 1-2-16,-2-1-6 0,-3-1-3 0,2 1-13 15,-2-3-18-15,-1 1-32 0,1 0-30 16,-1-3-52-16,-4-1-73 0,-2 0-76 0,0-3-118 15,-2-1 21-15,-1 0-315 0</inkml:trace>
  <inkml:trace contextRef="#ctx0" brushRef="#br0" timeOffset="35357.18">22480 9785 1485 0,'0'0'53'16,"0"0"30"-16,0 0 9 0,0 0 0 0,0 0-32 16,0 0-33-16,0 0 11 0,0 0 17 15,0 0 7-15,0 0 0 0,0 0-10 0,0 0-10 16,130 34-8-16,-94-31-14 0,2-1-5 0,-1-1-5 16,-1 0-7-16,-1 1-3 0,0-2-6 0,-6 1-14 15,1 0-22-15,-4 1-24 0,-1 1-45 16,-3-1-56-16,-3 0-67 0,-3 2-114 0,-7 0-43 15,-3-2-509-15</inkml:trace>
  <inkml:trace contextRef="#ctx0" brushRef="#br0" timeOffset="44750.7">19397 1813 1812 0,'0'0'-127'0,"0"0"129"0,0 0 12 0,0 0 1 0,0 0 14 15,0 0-15-15,0 0-18 0,0 0-3 0,0 0-4 16,0 0 12-16,0 0 13 0,0 0 6 15,-11 50-8-15,16-24 4 0,2 5-6 0,-2 0-1 16,3 3 8-16,0 2-2 0,-4 2-5 16,3 1-3-16,-1-1 5 0,0 2-8 0,-4-2 3 15,2-3 4-15,-2-2-9 0,-1-3 4 0,-1-4 1 16,0 0 0-16,0-3 3 0,0-3 1 0,0 0-2 16,0-5 0-16,-1-3 5 0,0-4-1 0,0-3 10 15,0-1 15-15,-2-2 11 0,3-2 17 16,0 0 14-16,0 0 11 0,0-3-16 0,-2-5-18 15,-1-3-26-15,-5-6-25 0,-1-5 3 0,-1-4 6 16,-1-7 6-16,1-1-5 0,0-6-3 0,-1-5-11 16,2-1-5-16,3-4 14 0,0 1-3 15,2 2 3-15,-1 2-3 0,4 5-8 0,1 4-5 16,0 3 8-16,1 5 1 0,6 3-6 0,-2 5 12 16,3 3-8-16,3 2 4 0,6 2-7 15,-2 4-10-15,4 2 0 0,6 1-1 0,-2 5 9 16,-1 1-6-16,7 0 5 0,-2 4-9 0,-1 3 2 0,1 1 1 15,-3 0-6-15,2 3 1 0,-6-1-7 16,-4 1 3-16,1 0-7 0,-7 0 8 16,-1-2 6-16,-6-1 1 0,-3 0 21 0,0-1 13 15,-1 1 9-15,-9 0 0 0,0 1 3 0,-7 2-12 16,2 1-8-16,-3-1 7 0,-3-1-15 0,1-1 0 16,0 1-2-16,-1-2-4 0,0-1-6 0,2 0-3 15,4-1-7-15,-1-1-20 0,3-2-5 16,4 0-20-16,1-2-22 0,0-1-28 0,5 0-45 15,2 0-95-15,0 0-140 0,1 0-67 0,0 0-16 16,0 0-70-16</inkml:trace>
  <inkml:trace contextRef="#ctx0" brushRef="#br0" timeOffset="45099.06">20110 1594 1542 0,'0'0'-135'0,"0"0"120"0,0 0 69 15,0 0 29-15,0 0-7 0,0 0-24 0,0 0-30 16,0 0-10-16,0 0 1 0,0 0 20 0,0 0 5 0,0 0 19 15,-102 122 4-15,94-89-10 0,2 3 5 16,0 0-4-16,1 3 2 0,1 1-5 0,0 1 7 16,-1 0-12-16,2 0-12 0,1 0 6 0,-4-1-22 15,6-2-3-15,0-2-3 0,0 0-12 16,1-5-3-16,9 0-6 0,-2-6-13 16,2-2-24-16,3-2-26 0,4-6-33 0,2 1-26 0,2-5-17 15,0-2-42-15,3-3-81 0,4-4-95 16,-8-2-47-16,-7-1-147 0</inkml:trace>
  <inkml:trace contextRef="#ctx0" brushRef="#br0" timeOffset="45337.03">20712 1851 2333 0,'0'0'-78'0,"0"0"34"16,0 0 46-16,0 0 8 0,0 0-4 0,0 0-2 16,0 0 3-16,-92 120-5 0,71-89 10 0,-1-1-9 15,0 2 6-15,-4 1-8 0,0 0-9 0,-3-3 1 16,2-1-14-16,3-4-18 0,1-1-44 16,5-4-52-16,3-2-67 0,4-5-70 0,2-4-57 15,6-2-37-15,1-3-18 0,2-3-37 0</inkml:trace>
  <inkml:trace contextRef="#ctx0" brushRef="#br0" timeOffset="45579.63">20325 1876 1655 0,'0'0'75'0,"0"0"16"16,0 0 0-16,0 0-12 0,0 0-54 0,0 0-27 15,0 0 6-15,0 0 9 0,0 0 16 0,0 0 20 16,0 0 4-16,0 0-12 0,0 0 9 0,0 0-7 15,91 104-2-15,-71-88 5 0,2 0-15 16,-2-1-7-16,3 1-12 0,0-2-1 0,-1 3-11 16,0-2-1-16,0-1 2 0,3-1-13 15,-5 0-3-15,2 1-16 0,-1-1-35 0,-1-2-38 0,-1 0-39 16,1-1-61-16,-5-1-37 0,3-2-66 16,-6-2-98-16,-5-2-487 0</inkml:trace>
  <inkml:trace contextRef="#ctx0" brushRef="#br0" timeOffset="45853">21197 1499 1921 0,'0'0'-59'0,"0"0"41"0,0 0 73 16,0 0 10-16,0 0-29 0,0 0-42 0,0 0-11 15,0 0 1-15,0 0 9 0,0 0 13 0,0 0 2 16,0 0-3-16,-92 136-1 0,75-111-8 0,5 1-11 16,-2-3-15-16,-1 1-34 15,2-4-37-15,2-3-55 0,1-2-61 0,-1-4-68 0,3-1-60 16,2-2 17-16,3-5-104 0</inkml:trace>
  <inkml:trace contextRef="#ctx0" brushRef="#br0" timeOffset="46052.64">20975 1564 1729 0,'0'0'-23'0,"0"0"18"0,0 0 7 15,0 0 20-15,0 0 6 0,0 0 12 0,0 0 16 16,0 0 18-16,0 0 9 0,0 0-18 0,0 0-6 15,0 0-21-15,0 0-19 0,121 102-9 16,-104-84-6-16,-3-1-4 0,0-1-13 0,1 1-9 16,-2-3-40-16,0 0-43 0,1-3-40 0,-3 2-55 15,-2-3-42-15,1 0-61 0,-6-3-46 0,-2-1 23 16,-1-3-108-16</inkml:trace>
  <inkml:trace contextRef="#ctx0" brushRef="#br0" timeOffset="46252.76">20850 1621 1964 0,'0'0'27'0,"0"0"22"0,0 0 5 15,0 0-19-15,0 0-33 0,0 0-2 0,0 0-3 16,0 0 8-16,0 0 19 0,0 0 6 16,0 0 7-16,0 0 2 0,0 0-5 0,0 0-12 15,143 31-6-15,-112-31-8 0,1-1-27 0,-1 1-16 16,-1 0-28-16,-2 0-40 0,1 0-41 0,-4 0-59 15,0 0-69-15,-3-4-122 0,-7 2-27 16,-4 1-268-16</inkml:trace>
  <inkml:trace contextRef="#ctx0" brushRef="#br0" timeOffset="46557.98">21331 1275 1923 0,'0'0'-275'16,"0"0"99"-16,0 0 101 0,0 0 166 0,0 0 42 16,0 0-14-16,0 0-18 0,0 0-5 15,88 149-10-15,-74-114-8 0,0 1-5 0,0 3-1 16,-3 3-17-16,-3 2-5 0,-2 3-4 0,-2 3-19 15,-3-3-8-15,-1 2-12 0,-1-2 1 16,-5-1-9-16,-2-1 2 0,-2-1-11 0,0-2-21 0,0-2-15 16,-3-1-36-16,0-3-39 0,0-4-41 15,3-2-60-15,2-5-105 0,3-6-107 0,1-8-570 0</inkml:trace>
  <inkml:trace contextRef="#ctx0" brushRef="#br0" timeOffset="46774.42">21984 1665 2550 0,'0'0'-145'16,"0"0"53"-16,0 0 71 0,0 0 51 0,0 0-2 15,0 0-12-15,0 0-11 0,0 0-7 0,129-24 2 16,-96 22-16-16,-2 0-33 0,0-1-74 16,-1 3-96-16,-1 0-129 0,-9 0-165 0,-9 0-486 0</inkml:trace>
  <inkml:trace contextRef="#ctx0" brushRef="#br0" timeOffset="46970.11">21926 1956 1344 0,'0'0'924'0,"0"0"-996"15,0 0 55-15,0 0 56 0,0 0 26 16,0 0-10-16,0 0-24 0,0 0 2 0,118-5-16 16,-87-2-12-16,1-1 1 0,0-1-18 15,-1-2-37-15,-3 1-59 0,2-1-99 0,-3 3-138 16,-6 1-182-16,-9 1-655 0</inkml:trace>
  <inkml:trace contextRef="#ctx0" brushRef="#br0" timeOffset="47375.81">22561 1367 2416 0,'0'0'-87'0,"0"0"76"0,0 0 56 16,0 0 23-16,0 0-12 0,0 0 6 15,0 0 0-15,0 0-20 0,129-93 12 0,-107 88-33 16,1 2 1-16,2 3 4 0,7-2-9 0,1 6-16 16,-2 6-16-16,-6 2 12 0,-3 1-13 0,-5 1 22 15,-2 2 1-15,-2 1-11 0,-2 2 5 16,-2 0-5-16,-3 2 0 0,-2-2-9 0,-1-1 8 15,-1 3-3-15,-2-1-4 0,-4 1 14 0,-2-2-9 16,-3 0 2-16,-1 2 9 0,-4 0-2 0,1 1-1 16,-7 0 7-16,2 0-3 0,-2 0-5 15,-2 1 11-15,2-3-9 0,-1 2 5 0,0-1-1 16,2-3 2-16,0 3-6 0,1-3-3 0,6 0 11 16,4-3-15-16,3-1 7 0,1 0-3 0,4-2-12 15,0-1 0-15,1 0-8 0,7-1-15 16,-2-2-26-16,3 2-22 0,0-4-47 0,0 1-42 15,0-1-46-15,2 0-78 0,-1 0-139 0,-2-2-147 16,-3-1-124-16</inkml:trace>
  <inkml:trace contextRef="#ctx0" brushRef="#br0" timeOffset="47548.46">22659 2311 2646 0,'0'0'33'0,"0"0"8"16,0 0 25-16,0 0-32 0,0 0-30 0,0 0-6 16,0 0-4-16,0 0-5 0,0 0-34 0,0 0-47 15,0 0-105-15,0 0-162 0,0 0-269 16,56-41-824-16</inkml:trace>
  <inkml:trace contextRef="#ctx0" brushRef="#br0" timeOffset="56704.3">18671 3260 2158 0,'0'0'-73'0,"0"0"52"0,0 0-3 15,0 0-2-15,0 0 8 0,0 0 6 16,0 0 13-16,0 0 11 0,0 0-4 0,0 0-6 16,0 0-5-16,0 0 2 0,119-55 3 0,-89 49-4 15,0-2 1-15,1 1-4 0,0 0-18 16,0 1-24-16,-2 1-36 0,0-1-51 0,-4 4-48 16,1 0-42-16,-4-1-59 0,-1 3-20 0,-5 0-186 15,-9 0 260-15</inkml:trace>
  <inkml:trace contextRef="#ctx0" brushRef="#br0" timeOffset="56892.93">18770 3370 1465 0,'0'0'-178'0,"0"0"8"16,0 0 42-16,0 0 66 0,0 0 86 15,0 0 38-15,0 0 8 0,0 0-12 0,0 0-8 16,0 0-18-16,134-10-9 0,-105 4-1 0,2-1-10 15,-1 1-10-15,-1-3-13 0,-4 2-21 16,2-1-40-16,-4 0-68 0,2-1-86 0,-2 0-15 16,-5 2-41-16,-8 2 4 0</inkml:trace>
  <inkml:trace contextRef="#ctx0" brushRef="#br0" timeOffset="57137.08">19213 3002 1556 0,'0'0'-129'0,"0"0"2"16,0 0 13-16,0 0 73 0,0 0 57 0,0 0 12 16,0 0 21-16,0 0 12 0,0 0 1 15,0 0-3-15,0 0-4 0,0 0-6 0,117 37-6 16,-98-26 0-16,-1 2-7 0,-2 1-11 16,0-1 0-16,-4 2-10 0,-2 0-11 0,-2 2 5 15,-5-2-6-15,-2 4-5 0,-1-1 7 0,-5 2-11 16,-5 3-13-16,-7-1-11 0,2 1-12 0,-5-2-17 15,-3-1-6-15,0 1-18 0,2-4-35 0,-2 1-46 16,2-3-87-16,4-4-27 16,7-5-337-16</inkml:trace>
  <inkml:trace contextRef="#ctx0" brushRef="#br0" timeOffset="57456.91">18544 3140 1636 0,'0'0'318'0,"0"0"-384"0,0 0 47 15,0 0 46-15,0 0 9 0,0 0-1 16,-132 26 1-16,113-14-2 0,0 3-1 0,-1 2-5 15,4 0-3-15,-1 4-2 0,1 0-8 16,4-2 4-16,2 1-8 0,1-2-4 0,5 1-6 16,-3-1-11-16,6-2 0 0,0 0-3 0,1 1 2 15,0 0-3-15,0-3-2 0,2 2-7 0,5-4-14 16,-3 2-11-16,4-4-22 0,0-2-20 0,2-1-15 16,1-1-33-16,1-2-36 0,6-2-57 15,-3-2-84-15,2 0 14 0,-7 0-292 0</inkml:trace>
  <inkml:trace contextRef="#ctx0" brushRef="#br0" timeOffset="58630.51">19935 3509 944 0,'0'0'-84'0,"0"0"29"0,0 0 68 15,0 0 39-15,0 0 0 0,0 0-14 0,0 0-6 16,0 0-6-16,0 0-2 0,0 0 8 16,0 0 6-16,0 0 44 0,0 0 51 0,0 0 32 15,21 9 18-15,-8-18-24 0,3-4-39 0,-1-2-36 16,4-6-18-16,3-1-17 0,0-4-12 0,3-2-6 15,0-4-6-15,1-1-1 0,-2-4-2 16,5 0-2-16,-4-2-6 0,2 3-4 16,-2-2-3-16,-2 1-6 0,0 5 1 0,-3 1-5 0,-3 6 4 15,-3 5-1-15,-5 6 2 0,-3 6 3 16,-3 3-8-16,-1 4-1 0,-2 1-11 0,0 0-20 16,0 0-20-16,0 5-20 0,-1 3 14 0,-2 5 24 15,-3 9 26-15,2 5 21 0,-4 6-2 0,-1 3-6 16,0 5-1-16,2 1 1 0,-2 3-2 15,1 1 3-15,-1 2 0 0,1 2 1 0,-3 3 1 16,2-1-1-16,-1-1-2 0,0 2-2 0,2-1 0 16,1 1-5-16,-2-1 3 0,0-2-3 0,0 0 1 15,0-1 1-15,1 0-7 0,2-2-1 0,-1-5-4 16,1 0-2-16,1-4 0 0,-4-7 2 16,8-2-2-16,-2-6 1 0,0-5 5 0,0-3-4 15,3-5 7-15,0-4 3 0,-1-3 1 0,1-1 20 16,0-2 18-16,0 0 17 0,0-3 9 0,1-1 4 15,0-5-13-15,4-6-9 0,-2-7-9 16,6-6-16-16,-1-9-5 0,2-5-6 16,3-6 3-16,-1-8-5 0,4-5 2 0,-1-6-2 0,4-3-7 15,-2-3 2-15,3-5-6 0,-4 1-1 16,6 2-1-16,1 4 0 0,-3 4 1 0,2 7 5 16,1 8 1-16,-3 8 1 0,-2 6 0 15,-1 8-2-15,0 7-2 0,1 7-7 0,-4 3-7 0,1 5-8 16,-2 6-6-16,-2 2 7 0,2 0 2 15,-3 8 11-15,3 3 7 0,-1 5 1 0,-2 0 3 16,2 4 2-16,-2-1 4 0,-1 6-2 0,1-2 5 16,-1 1-1-16,-3-2-2 0,2 0 5 0,-5-3 4 15,-1-4 5-15,-2-1 5 0,0-3 6 16,-2 2 3-16,-3-3 5 0,-3-1 8 0,2-1 1 16,-3 0 0-16,-4-2-7 0,0 0-9 0,-3 0-11 15,-2-1-8-15,0-2-4 0,-1 0-9 0,3-2-2 16,0-1-10-16,0 0-9 0,3-1-14 0,2-4-29 15,1-1-49-15,0-1-80 0,3 1-118 16,2-2-160-16,0-1-186 0,2 5 32 0</inkml:trace>
  <inkml:trace contextRef="#ctx0" brushRef="#br0" timeOffset="58994.27">21388 2806 1983 0,'0'0'-94'0,"0"0"-29"15,0 0 55-15,0 0 52 0,0 0 42 16,0 0 5-16,0 0-1 0,0 0 8 0,-69 144 5 16,59-111 12-16,2 4 4 0,0-1-2 15,2 2 1-15,-2 2-7 0,1-1-6 0,3 1-7 16,0 1-12-16,1-1-7 0,3-4-7 0,0-2-7 16,0-3-8-16,7-2-6 0,2-4-12 0,1-1-11 15,3-4-13-15,1-3-17 0,1-2-22 0,-1-2-27 16,7-3-42-16,-1-3-85 0,1-3-99 0,-1-3-38 15,-8-1-430-15</inkml:trace>
  <inkml:trace contextRef="#ctx0" brushRef="#br0" timeOffset="59666.29">22166 2969 1675 0,'0'0'-1'15,"0"0"59"-15,0 0 42 0,0 0 5 0,0 0-28 16,0 0-36-16,0 0-24 0,0 0-7 0,0 0-10 16,0 0-2-16,0 0 4 0,0 0-1 15,0 0 7-15,0 0-1 0,-69 100-1 0,53-75 0 16,1 1-3-16,0-1-2 0,-1 0 3 0,1-1-2 15,0 1-2-15,-1 0 3 0,0-4-3 0,-1 0-2 16,3-4 1-16,-2-1-6 0,2-3-9 16,3-3-22-16,1 0-37 0,2-3-63 0,3-2-95 15,0-2-115-15,1-2-47 0,2 1-475 0</inkml:trace>
  <inkml:trace contextRef="#ctx0" brushRef="#br0" timeOffset="59978.17">21830 3010 2081 0,'0'0'-62'0,"0"0"46"0,0 0 20 0,0 0 18 15,0 0-6-15,0 0-10 0,0 0 11 0,0 0 19 16,0 0 21-16,0 0 10 0,0 0 1 16,0 0-11-16,118 76-14 0,-88-59-15 0,-3-1-10 15,2 2-1-15,-1-2-5 0,0 4-1 0,-2-1-4 16,1 0-6-16,1 2 2 0,-2 0-5 16,0-3 0-16,0 0-9 0,-2-2-7 0,-4-1-14 15,0-1-17-15,-4-1-22 0,-1-1-41 0,-1-2-50 16,-2 0-75-16,-1-3-102 0,-3-1-99 0,-1-4-582 0</inkml:trace>
  <inkml:trace contextRef="#ctx0" brushRef="#br0" timeOffset="60279.82">22810 2703 2346 0,'0'0'-61'0,"0"0"49"16,0 0 30-16,0 0 17 0,0 0-2 15,0 0-19-15,0 0-7 0,0 0-2 0,0 0 5 16,0 0 1-16,0 0-7 0,0 0 3 0,0 0-7 15,-106 120-4-15,87-104-10 0,3 2-14 0,1-4-18 16,0 0-27-16,1 0-26 0,3-2-49 0,1-1-66 16,3-2-102-16,0-1-107 0,0-2-177 0,6-2 148 0</inkml:trace>
  <inkml:trace contextRef="#ctx0" brushRef="#br0" timeOffset="60488.08">22602 2710 1693 0,'0'0'-60'0,"0"0"22"16,0 0 37-16,0 0 74 0,0 0 30 15,0 0-21-15,0 0-6 0,0 0-8 0,0 0 1 16,0 0-4-16,0 0-14 0,87 122-16 0,-69-105-14 16,0-2-7-16,1-1-8 0,-4 0 1 0,2 0-9 15,-3-3-9-15,-1 2-17 0,-1-1-29 16,-4-2-44-16,1 0-66 0,-3-2-96 0,-1-2-140 15,-2-1-69-15,-3-2-288 0</inkml:trace>
  <inkml:trace contextRef="#ctx0" brushRef="#br0" timeOffset="60688.69">22497 2824 1871 0,'0'0'37'0,"0"0"4"16,0 0-3-16,0 0-1 0,0 0-8 0,0 0-12 15,0 0 12-15,0 0 13 16,0 0 0-16,0 0 3 0,0 0-1 0,0 0-12 16,0 0-5-16,148-3-8 0,-117 3-12 0,2 0-5 0,-3 0-5 15,-1 0-20-15,-1 0-20 0,-4-1-29 16,2-2-50-16,-5 2-55 0,1 0-94 0,-3 1-165 16,-3-1-39-16,-7 1-262 0</inkml:trace>
  <inkml:trace contextRef="#ctx0" brushRef="#br0" timeOffset="61018.74">23068 2431 1671 0,'0'0'-111'0,"0"0"80"0,0 0 99 16,0 0 60-16,0 0-10 0,0 0-30 15,0 0-1-15,63 128-22 0,-52-103-1 0,4 4-12 16,2-1-9-16,-1 4-4 0,-3 1 2 0,1 0-2 16,1 4-3-16,-4-1 2 0,0 2-4 0,-1 1-4 15,-2-3-3-15,-3 4-10 0,-2-2-9 0,-3-2-3 16,0 2-6-16,-5-3 2 0,-3-1 0 15,-4 0-7-15,0-1-8 0,-1-2-21 0,-4-3-26 16,1-2-47-16,-3-1-37 0,-2-3-79 0,6-4-230 16,5-6-826-16</inkml:trace>
  <inkml:trace contextRef="#ctx0" brushRef="#br0" timeOffset="62575.87">19203 10361 436 0,'0'0'105'0,"0"0"-23"0,0 0 22 16,0 0 0-16,0 0-3 0,0 0-21 0,0 0-26 16,0 0-20-16,0 0-13 0,0 0-5 0,0 0-12 15,0 0-1-15,55-43-8 0,-36 43-15 16,3 1-17-16,-1 2-41 0,4 2-51 0,1 0-53 0,3 0 10 16,0 0 25-16,3 1 24 0,-10-1-128 15,-4-4 251-15</inkml:trace>
  <inkml:trace contextRef="#ctx0" brushRef="#br0" timeOffset="62755.7">20036 10394 0 0,'0'0'83'0,"0"0"11"0,0 0 12 16,0 0-5-16,0 0-6 0,0 0-21 15,0 0-28-15,0 0-17 0,0 0-17 0,0 0-8 16,134-23-11-16,-112 21-21 0,0 2-39 0,1 0-31 15,2 0-26-15,-5 0-196 0,-9 0 320 0</inkml:trace>
  <inkml:trace contextRef="#ctx0" brushRef="#br0" timeOffset="62926.24">20721 10383 197 0,'0'0'77'0,"0"0"34"0,0 0 21 15,0 0 7-15,0 0-42 0,0 0-51 16,0 0-22-16,0 0-20 0,0 0-11 0,0 0-21 16,136-24-37-16,-119 24-53 0,4-1-15 15,-2 1 4-15,2 2 25 0,-1 0 42 0,-7 0-119 0,-2 0 181 16</inkml:trace>
  <inkml:trace contextRef="#ctx0" brushRef="#br0" timeOffset="63068.47">21263 10386 0 0,'0'0'46'0,"0"0"15"0,0 0-46 15,0 0-4-15,0 0 3 0,0 0-4 0,0 0 0 16,0 0-7-16,0 0-4 0,0 0-20 0,0 0-127 16,0 0 148-16</inkml:trace>
  <inkml:trace contextRef="#ctx0" brushRef="#br0" timeOffset="63503.19">21669 10346 146 0,'0'0'285'0,"0"0"-173"0,0 0 28 0,0 0-18 16,0 0-26-16,0 0-59 0,0 0-29 16,0 0-4-16,0 0 18 0,0 0 16 0,0 0-1 15,0 0-4-15,0 0-9 0,0 0-9 0,21 49-9 16,-15-31-8-16,1 2-21 0,-3 2-38 0,-1 1-39 15,0 2-71-15,-3 0-23 0,0 1 22 0,0-5 8 16,0-7-74-16</inkml:trace>
  <inkml:trace contextRef="#ctx0" brushRef="#br0" timeOffset="63716.94">21601 11137 197 0,'0'0'71'0,"0"0"29"0,0 0 32 16,0 0 12-16,0 0-25 0,0 0-18 16,0 0-8-16,0 0-5 0,0 0-11 0,0 0-15 15,0 0-21-15,-16 123-23 0,16-112-15 0,0 1-15 16,0 2-10-16,0-2-13 0,0 0-16 16,3-1-21-16,0 1-8 0,1 0-23 0,-1 2-59 15,1 2-10-15,-1-1 1 0,0-4 7 0,0-2-38 0</inkml:trace>
  <inkml:trace contextRef="#ctx0" brushRef="#br0" timeOffset="63907.15">21670 11774 34 0,'0'0'100'0,"0"0"-20"16,0 0 1-16,0 0 20 0,0 0 19 0,0 0-6 15,0 0 2-15,0 0-3 0,0 0-6 16,0 0 0-16,0 0-13 0,0 0-7 0,0 0-18 15,27 102-18-15,-25-98-7 0,-1-2-20 0,-1 1-8 16,2-2-8-16,-2 0-9 0,0 0-9 16,1 0-22-16,-1 1-51 0,0 1-64 0,0 0-113 15,0-1-44-15,0-1-325 0</inkml:trace>
  <inkml:trace contextRef="#ctx0" brushRef="#br1" timeOffset="91462.97">20852 9786 0 0,'0'0'0'15,"0"0"0"-15,0 0 0 0,0 0 56 0,0 0-11 16,0 0-12-16,0 0-1 0,0 0 4 16,0 0 4-16,0 0 12 0,0 0 17 0,0 0 8 15,-6-45 8-15,6 43 6 0,0-2-2 0,-2 2-4 16,2 0-5-16,0-1-13 0,-1 1-10 0,1 0-7 16,0 0-5-16,0-1-6 0,0 1 4 0,0 1-4 15,0 0 0-15,0 1-5 0,0-1-1 16,0-1-4-16,0 1-3 0,0 1 3 0,0-1-8 15,0 1-4-15,0 0-3 0,0 0-7 0,0 0 0 16,0 0 3-16,0 0 1 0,0 0 2 16,0 0 5-16,0 0-5 0,0 0 0 0,0 0 0 15,0 0-2-15,0 0-2 0,0 0 1 0,0 0 2 16,0 0-2-16,0 2 10 0,0 1 2 0,0 0-3 16,0 2 4-16,0-1-5 0,1 1-3 15,-1 0 5-15,2 1-3 0,-2 2 3 0,0 1-1 0,1 1-2 16,-1 1-4-16,0-2 2 0,0 3-1 15,0-2 0-15,0 2-2 0,0 0-1 0,0 1-5 16,0 1 0-16,0-1 1 0,0 1-3 0,-1-2 3 16,1 1 1-16,-2 0-4 0,1 1 4 0,1-2-3 15,-1 1 2-15,0-1 0 0,1 1-1 16,0-1 1-16,0 0-5 0,0-2 2 0,0 0 0 16,0-1 0-16,0-1-3 0,0 1 2 0,0 0-2 15,0 1 5-15,0-1 0 0,0 1-4 16,1 0 2-16,0-1-4 0,-1-2 2 0,1 3 0 15,1-1 2-15,-1 2-1 0,1-2 1 16,-1 1 0-16,1 1-2 0,-1 0 0 0,-1-2 0 16,1 2 1-16,2-2-1 0,-1 1 1 0,-2-1 2 15,0 2-2-15,1-1 3 0,-1 2-1 0,0-2-1 16,0 0 0-16,0-1 2 0,0 2-2 0,1-1 1 16,-1 1 4-16,1-2-3 0,-1 1 2 15,1-2 0-15,0 1-2 0,-1-1 1 0,1 1 2 16,-1-1-2-16,2 0 0 0,1-1 0 0,-2 2-4 15,0 0 1-15,1 0-2 0,-2 2 0 0,2-1 0 16,1-1 0-16,-2 1 3 0,2 0-4 0,-2 0 6 16,2 0 0-16,0 2-3 0,-1-1 4 0,0 1-5 15,-1-2 1-15,4 1 2 0,-3-1-1 0,0-1-1 16,1 1-1-16,0 0 3 0,-2 0-3 16,0 1 2-16,1-1 0 0,-2-1 2 0,1 0-2 15,-1 0 2-15,0 1 1 0,0-2-1 0,0-1 2 16,0 0-4-16,0-2 1 0,-1 1-2 15,1 1-1-15,0-1 3 0,-2-1-2 0,2 2 1 16,0-1-1-16,0 0 0 0,-1-1-2 16,1 0-1-16,0 0 3 0,0 0-2 0,0 1 2 15,0 0 1-15,0 1-1 0,0 0-2 0,0 1 0 16,1 1 3-16,-1-1-1 0,2 0 4 0,-2 1-1 16,1 0-3-16,-1 0-1 0,3-1 1 0,-3-1-1 15,2-1-2-15,-1 0 4 0,-1 0-2 16,0 2 2-16,1-2 2 0,-1 1 0 0,0 0 1 0,0 0-1 15,0 0 1-15,0-1-1 0,0 1 3 16,-1 0 0-16,0-1-2 0,-1-1-1 0,2-1-2 16,0 0 2-16,0-1-4 0,0 0 2 0,0-1-4 15,0-1-3-15,0 0 6 0,0-1-7 16,0 1 6-16,0-1-3 0,0 0 0 0,2 0 0 16,-2 0 2-16,0 0 2 0,0 0 1 0,0 0 1 15,0 2-3-15,0-2-1 0,0 0-2 0,0 0 2 16,0 0-1-16,0 1 2 0,0-1 2 15,0 1-4-15,0 2 7 0,-2-2-4 0,-1 1-2 16,2 1 4-16,1-2-6 0,-2 1 3 16,2 0-3-16,0 0 1 0,0-1-3 0,0 0-2 15,0-1 1-15,0 0-5 0,0 0-2 0,0 0-6 16,0 0-14-16,0 0-16 0,0 0-16 0,0 0-24 16,0 0-30-16,2 0-38 0,2 0-52 0,0 0-66 15,-1 0-84-15,2 0-29 0,-3 0-438 0</inkml:trace>
  <inkml:trace contextRef="#ctx0" brushRef="#br1" timeOffset="92586.02">21059 11027 0 0,'0'0'0'0,"0"0"0"0,0 0 14 0,0 0 38 15,0 0-19-15,0 0-8 0,0 0-2 0,0 0-1 16,0 0-6-16,0 0 0 0,0 0 6 15,0 0 34-15,0 0 28 0,0 0 27 0,11-5 10 16,-5 3-15-16,-1 1-4 0,1-1-13 0,2-2-1 16,0 2-1-16,0-1-5 0,-1 0 1 0,4-1-5 15,-3 2 0-15,0 0-4 0,1-2-5 16,1 2-10-16,-2 0-9 0,1-1-11 0,1 2-6 16,-1-1-3-16,-1 1-6 0,0-1 1 0,0 1-5 15,-2 0-3-15,3 1-2 0,-2 0-6 0,-2 0 0 16,5 0-4-16,-2 0 2 0,0 0-2 0,0 0-1 15,0 0 2-15,0 0 0 0,2 0 1 16,0 0 0-16,0 0 1 0,0 0-1 0,1 0 2 16,-1 0 1-16,0 0-1 0,2 0 2 0,-2 0 0 15,-2 0 2-15,3 0 1 0,-2 0 1 16,1 0-3-16,0 0-3 0,-2 0-1 0,0 1-2 16,-1-1 2-16,2 0 0 0,-1 0 1 0,0 0-1 15,1 0 0-15,2 0 2 0,-2-1-3 16,-1-1 2-16,3 1-3 0,-1 0 3 0,1 0-3 15,1 0 0-15,-2 0-2 0,1-1-3 0,1 1 4 16,-1 0-5-16,2 0 5 0,1 1-1 0,-1-1-2 16,2 1 5-16,-1 0-4 0,1 0 3 15,-2 0-4-15,1 0-1 0,-1 0-2 0,0 0 1 16,0 0 0-16,-1 0 3 0,1 0-1 0,-3 0 0 16,1 0 2-16,-1 0-4 0,1 0 2 0,0 0 0 15,-2 0-2-15,1 0 3 0,0 0-2 0,0 0 3 16,-1 0-1-16,-1 0 2 0,3 0 1 0,-3 0 0 15,0-1 5-15,0-1-2 0,1 1 3 16,0 0 0-16,-2 0-4 0,2 1 1 0,-4-1-5 16,1 0 1-16,0 1-2 0,-1-3 0 0,-1 3 0 15,2-1 1-15,-2 1 2 0,1 0-2 0,-1-1 1 16,0 1 0-16,0-1-1 0,1 1 3 16,1-1-1-16,0 0 3 0,0-1-1 0,1 1 3 15,2-1-2-15,1 1 1 0,-1-2-3 0,2 2 1 16,-1 0-1-16,1-1 0 0,1 1 0 0,0-1-2 15,0 1-1-15,2 1-1 0,0 0-3 16,-1 0 2-16,0-1 0 0,1 1 0 0,0 0 1 16,1 0 0-16,-2 0-2 0,1 0 2 0,0 0-2 15,-1 0-3-15,2 0 5 0,-2 0-4 16,0 0 4-16,-2 0 4 0,1 0-4 0,2 0 0 16,-3 0-2-16,2 0-2 0,-4 0 1 0,1 0 2 15,1-1-1-15,-4 1 2 0,0 0-2 0,-2 0 1 16,-2 0 1-16,0 0-3 0,0 0 5 0,-1-1 0 15,-1 1 3-15,-1 0 6 0,0 0-4 0,0 0 0 16,0 0-4-16,0-1-5 0,0 1 3 16,0 0-4-16,0-2 3 0,0 2 1 0,0 0-4 15,1 0 0-15,0 0-5 0,1 0-6 0,-1 0 1 16,0-1-11-16,-1 1-3 0,0 0-9 16,0-1-18-16,0 1-18 0,0 0-35 0,0 0-48 15,0 0-64-15,0 0-119 0,-1 0-114 0,0 0-627 0</inkml:trace>
  <inkml:trace contextRef="#ctx0" brushRef="#br1" timeOffset="93513.02">20940 9722 0 0,'0'0'88'16,"0"0"9"-16,0 0-27 0,0 0 13 0,0 0 13 15,0 0 14-15,0 0 6 0,0 0-6 0,0 0-12 16,0 0-16-16,0 0-17 0,0 0-24 0,0 0-23 16,0 0-8-16,15-12 1 0,-15 16 11 0,0 1 9 15,0 3 3-15,-3 2-10 0,-2 3-10 16,1 1-9-16,1 1-10 0,-2 1 2 0,4 0-10 15,1 1-7-15,0-1-28 0,0 2-44 0,0-1-57 16,4 1-66-16,1-4-19 0,-3-4-212 16</inkml:trace>
  <inkml:trace contextRef="#ctx0" brushRef="#br1" timeOffset="95777.06">20862 9656 0 0,'0'0'0'0,"0"0"141"0,0 0-38 0,0 0-34 16,0 0-5-16,0 0 17 0,0 0 11 0,0 0 11 15,0 0 4-15,0 0 5 0,0 0-2 16,0 0 1-16,0 0 3 0,36-34-9 0,-27 32-7 15,-1-1-9-15,3 0-12 0,1 1-9 0,2-1-3 16,-2 0-7-16,5 0-6 0,-3 1-5 0,3 0-5 16,-3-1-2-16,6 2-6 0,-3-1 2 0,1 1-9 15,1-1-2-15,1 2 1 0,2 0-6 16,1 0 2-16,-1 0-1 0,2 0-5 0,1 0 0 16,-2 0-2-16,1-1-1 0,0 1 3 0,-1 0 1 15,2 0-3-15,-2 0 0 0,1 0-3 0,0 0-3 16,2 0 1-16,-2 0-2 0,0 0 3 15,0 0-1-15,0 0-1 0,0 0-3 0,-1 0 0 16,-3 0-1-16,1-1-2 0,-2 0 3 0,2 0 0 16,-2 0 4-16,-1-2-3 0,2 2 5 15,-1-1-2-15,0-1-6 0,0 2 6 0,-1-1-6 16,2 0 4-16,-1-1 1 0,-1 1-3 0,0 0 1 16,3-1-4-16,-2 1 2 0,2 0-1 0,3 1 1 15,-4-1 0-15,0 2-2 0,0 0 1 0,-2 0-2 16,1 0-1-16,0 0 0 0,-3 0 2 15,3 0-2-15,-3 0 1 0,-1 2 0 0,1 0-2 16,-1 0 0-16,0-1-1 0,0 2 3 0,0-2-1 16,-3 0 1-16,2 0 2 0,1 0-3 0,-2-1 5 15,1 1-5-15,0-1 3 0,-2 0 2 16,2 0 0-16,0 0 1 0,-1 0-1 0,0 0 3 0,0-1-2 16,0 0 3-16,-3-1-2 0,1 1-2 15,0 1 1-15,-3-2 0 0,1 1 1 0,-4-1 4 16,2 1 0-16,-2 0-3 0,-1 0 1 15,-1-1-3-15,0 1 1 0,-1 1 1 0,0-2-5 16,0 1 5-16,1 1-7 0,0-1 4 0,-2 1 0 16,1 0-4-16,-2 0 5 0,0 0 0 0,0-1 2 15,0 1 1-15,0 0-1 0,0 0-4 16,0 0-1-16,0 0 0 0,0 0-2 0,0 0 1 16,0 0-2-16,0 0 1 0,0 0-1 0,0 0 2 15,0 0 1-15,0 0-4 0,0 0 3 0,0 0-4 16,0 0 0-16,0 0 1 0,0 0 2 15,0 0 1-15,0 0 3 0,0 0-1 0,0 0-2 16,0 0 7-16,0 0-3 0,0 0-1 0,0 0 5 16,0 0-3-16,0 0 3 0,0 0 0 0,0 0-3 15,0 0-5-15,0 0-3 0,0 0 2 0,0 0 2 16,0 0 3-16,0 0 2 0,0 0-1 0,0 0-1 16,0 0 6-16,0 0-1 0,0 0 0 15,0 0 2-15,0 0-4 0,0 0 2 0,0 0-1 16,0 0-5-16,0 0-1 0,0 0-6 0,0 0-2 15,0 0 2-15,0 0 4 0,0 0 1 16,0 0 0-16,0 0-1 0,0 0-2 0,0 0-1 16,0 0-4-16,0 0 3 0,0 0-6 15,0 1 2-15,0 0 5 0,0 2-2 0,0 0 5 16,0 0-2-16,0 2-4 0,0-1 2 0,0 1 2 16,1 1 1-16,-1 1 3 0,0 0-2 0,1 0-3 15,-1 0 0-15,0 0-2 0,0 1 3 0,-1 1-2 16,1-1 3-16,0 2 0 0,0-1-3 0,0 1 5 15,0-3-4-15,0 3 0 0,0-1 1 16,-1 0 0-16,1-1 1 0,0 2-1 0,0-2 2 16,0 0-4-16,-2 1-1 0,2-1 4 0,-1-1-3 15,1 1 3-15,0 0-2 0,0 0 2 0,0-1-4 16,0 0 4-16,0 1 0 0,0-3-1 0,0 1 2 16,3 0-4-16,-3-1 2 0,1-1-2 15,2 2 3-15,-2-2-2 0,0 1 0 0,0 1 0 16,0-2-2-16,1 2 5 0,-2 0-2 15,1 0 1-15,0 1-1 0,1 1 1 0,-2 0 1 16,1 1-5-16,-1-1 7 0,0 1-7 0,0-1 2 16,1 1 1-16,-1 0-1 0,0 0 2 0,0 1-1 15,0-1 1-15,0 2-5 0,0-1 7 16,0 0-1-16,0-2-4 0,0 0 4 0,0 1-4 16,0-1 1-16,0-1 1 0,0 1 3 0,0-1-5 15,1-1 1-15,1 0 1 0,-1 1-5 0,-1-1 6 16,1 0-1-16,0 1 2 0,1-2-2 0,-1 1 1 15,0 0 0-15,1-1-4 0,-2 1 6 0,0 1-5 16,2 0 2-16,-2 0 3 0,0-1-1 16,0 1-2-16,0 0-2 0,0 1 1 0,0-2-5 15,0 1 7-15,0 0 2 0,0 0-3 0,0 0 2 16,0 1-2-16,1-1-2 0,-1 0 0 0,1 0 7 16,0 0-7-16,1 0 3 0,-1 0 0 15,-1 1-4-15,1 0 4 0,-1 0-3 0,0-1 3 16,1 2-3-16,-1-1 4 0,0 1 2 0,0-1-4 15,0 2 3-15,0-2-3 0,0-1-3 16,0 0 2-16,0 0 2 0,2 0-3 0,-2 0 2 16,0 1 4-16,0-1-8 0,1 0 7 0,-1-1-1 15,1 1-6-15,2 0 6 0,-2-2-4 0,1 2 2 16,0 0 2-16,0 0-1 0,1 1-2 16,-1-2-1-16,2 2 2 0,-3-2-1 0,3 1 2 15,-2-2-1-15,1 1 4 0,-3 0-4 0,1 0 1 16,0 0 1-16,1-1-4 0,-2 2 5 0,0 0-3 15,0 0 2-15,1 1 1 0,-1-1-3 0,0 2 1 16,0-1-2-16,0 0 1 0,0 0-1 16,0-1 2-16,0 0 3 0,0 1-3 0,0-1 2 15,0 1-3-15,2 0 0 0,0 0 0 0,-1 2 0 16,-1 0 1-16,1-1 1 0,1-1 0 0,0 1 1 16,-1 1 0-16,0-3-3 15,2 3 1-15,-2-1-2 0,1 0 5 0,0 1 1 16,0-2-2-16,-1-1 2 0,1 1-3 0,-2 1 1 0,1-3-1 15,-2 3-2-15,1-2 2 0,0-2-2 16,1 1 5-16,-1-1-1 0,1 2 0 0,0-2-1 16,3 0-2-16,-3-1-1 0,1 0 1 0,-2-1-1 15,1 1 0-15,0-1 2 0,-1 1-1 16,2-1 2-16,-2 0-1 0,0 0-2 0,2 1 2 16,-2-1-2-16,1 0 4 0,-1 2-2 0,0-1 2 15,1 1 1-15,-1 0-3 0,0 0-2 0,0 0 2 16,0 2-1-16,0-3-1 0,0 0 5 0,0 1-4 15,0 0 1-15,0-1 4 0,0 0-9 0,0 1 5 16,0 1-2-16,0-2 0 0,0 0 8 0,0 0-5 16,0 1-2-16,0-1 2 0,0 0-7 15,0 0 4-15,-1-2 4 0,1 2-4 0,0-2 7 16,0 0-5-16,0 0 0 0,0-1 4 0,0 1-5 16,0 1 5-16,-1-1-3 0,-1 0-2 15,2 0 4-15,-2 0-6 0,1 0 3 0,1-1-3 16,-1 2 0-16,1-1 1 0,0-1 2 0,0 2 2 15,0-2-4-15,0 0 3 0,0 0-3 0,0 0 2 16,0 0-1-16,-2-1 0 0,2 2 1 16,0-2-6-16,0 0 3 0,-1 0 0 0,1 0 1 15,0 0 1-15,0 0 2 0,0 0-4 0,0 1 2 16,0-1 1-16,0 1-5 0,0 0 6 16,-1 0-4-16,0 2-2 0,-1-1 7 0,1 0-5 15,0 0 0-15,0 1 0 0,-1-1-1 0,1 2-1 16,-1-2-1-16,0 1-7 0,1 0-20 0,0 1-21 15,0-1-24-15,-2 1-26 0,2-2-23 0,0 2-22 16,-1-2-29-16,2 0-32 0,0 1-61 0,0-1-107 16,0-2-82-16,0 1-531 0</inkml:trace>
  <inkml:trace contextRef="#ctx0" brushRef="#br1" timeOffset="96228.57">22344 11067 173 0,'0'0'8'0,"0"0"10"0,0 0 33 15,0 0 22-15,0 0 11 0,0 0-5 0,0 0-7 16,0 0 0-16,0 0-7 0,0 0-3 16,0 0-7-16,0 0-6 0,0 0 1 0,100-10-7 15,-93 8-3-15,3 2-8 0,-1-1-8 0,-2 0-7 16,-1 0-4-16,3 0-4 0,0 0-9 0,-3 0 3 16,0-1-6-16,3 2-8 0,-4-1-11 0,-1 1-28 15,1 0-35-15,0 0-54 0,-4 0-49 16,3 0 8-16,-3 0 10 0,2 0-74 0,-3 0 244 0</inkml:trace>
  <inkml:trace contextRef="#ctx0" brushRef="#br1" timeOffset="97881.28">20956 11081 0 0,'0'0'14'15,"0"0"72"-15,0 0-32 0,0 0-12 16,0 0-5-16,0 0 7 0,0 0 19 0,0 0 16 16,0 0 8-16,0 0 9 0,0 0-1 15,0 0 5-15,0 0 3 0,0 0 1 0,-18-7 1 0,17 7-1 16,-1 0-6-16,2 0-14 0,0 0-15 16,0 0-19-16,0 0-12 0,0 0-5 0,0 0-7 15,2 0 9-15,2 0 12 0,0 0 12 0,5 0 12 16,0-3 0-16,3 0-7 0,2 1-4 0,3-2-13 15,0 1-7-15,3-1-4 0,-1 1-8 16,0 0 1-16,0-1-3 0,4 1-4 0,-2 1-1 16,0-2-2-16,-1 2-3 0,3-2-1 0,-1 2-2 15,-2 0 0-15,0-2 0 0,1 1 1 0,-3 1 1 16,1-1-3-16,-1 1-1 0,0 0 1 0,0-1-2 16,-1 2-3-16,0 0 2 0,0 1-5 15,0 0-2-15,-4 0 1 0,3 0-3 0,-3 0 1 16,-1 0 1-16,1 0-3 0,-2 0 4 15,1 0-2-15,-2 1-4 0,-1 0 6 0,3 0-3 16,-2 1 3-16,1-1 2 0,0-1-1 0,0 0-3 16,1 1-1-16,0-1 3 0,1 0 0 15,2 0 1-15,1 0 3 0,-1 0-3 0,0 0-4 0,0 0 4 16,-1 0-4-16,3-1 1 0,-2 0 2 16,-2-1-2-16,-1 1 3 0,1 0-1 0,-2 0-2 15,2-1-1-15,-1 0-2 0,-2 1 2 0,0 0-1 16,2 0 3-16,-2 0 1 0,2 1-2 0,-1-1 1 15,0 1 0-15,3-2-2 0,-2 2-2 0,1-1 6 16,-1 1-7-16,2-1 3 0,1 0 3 16,-3 0-3-16,3 1 2 0,-1-1-2 0,2 1-2 15,-1-2 2-15,1 2 1 0,-2-1 1 0,0 1 1 16,-1 0-2-16,-1-1 0 0,2 1-1 16,-1 0-1-16,-1 0 3 0,-2 0-3 0,0 0 3 15,1 0 1-15,1 0-4 0,-2 0 4 0,1 0-3 16,-1 0-1-16,-2 0 1 0,3 0 1 15,0 0 1-15,-1 0-1 0,2 0 3 0,-2 0-4 16,-1 0-1-16,2 0 4 0,-2 0-3 0,-1 0 0 16,2 0 2-16,0 0-2 0,0 0-2 0,1 1 4 15,-2 2-2-15,1-2 0 0,-1 1 2 16,1-1-3-16,-3 2 2 0,1-2 0 0,2 0 1 16,-3 0-2-16,-1 0 0 0,1-1 1 0,2 0-1 0,-1 1 4 15,0-1-1-15,0 0 2 0,3 2-1 16,1-2 4-16,-1 0 0 0,1 0-4 0,1 0 4 15,-1 0-4-15,2 0 0 0,2 0 1 0,-1 0 0 16,0 0-1-16,0 0-1 0,0 0 0 16,-1 1-3-16,-1-1 2 0,0 1 0 0,-3 0-1 15,-1 0 1-15,-2-1 0 0,-2 1-1 0,0 1 0 16,-1-2 1-16,-3 0-4 0,0 1 1 0,0-1 2 16,1 0-3-16,-2 0 6 0,0 0 1 15,0 0 1-15,0 0 0 0,0 0-3 0,0 0-6 16,0 0-16-16,0 0-13 0,-2 1-24 0,0 0-22 15,-4 1-29-15,-2 2-48 0,-4-1-80 16,0 2-153-16,2-2-124 0,3 0-561 0</inkml:trace>
  <inkml:trace contextRef="#ctx0" brushRef="#br1" timeOffset="98988.1">18661 9870 517 0,'0'0'143'0,"0"0"-108"0,0 0-7 0,0 0-7 16,0 0-5-16,0 0-5 0,0 0-11 15,0 0-8-15,0 0-6 0,0 0-7 0,0 0-2 0,0 0-19 16,59-31-19-16,-41 31-33 0,-4 0-5 0,5 0 8 15,-8 0-3-15,-2 0-130 0</inkml:trace>
  <inkml:trace contextRef="#ctx0" brushRef="#br1" timeOffset="99142.71">19259 9830 592 0,'0'0'-7'0,"0"0"-41"16,0 0 2-16,0 0 22 0,0 0-17 16,0 0-19-16,0 0-32 0,0 0-182 0</inkml:trace>
  <inkml:trace contextRef="#ctx0" brushRef="#br1" timeOffset="99328.26">19868 9819 881 0,'0'0'46'0,"0"0"30"0,0 0 3 15,0 0 1-15,0 0-23 0,0 0-35 0,0 0-22 0,0 0-5 16,0 0-5-16,0 0-16 0,0 0-29 16,0 0-51-16,0 0-71 0,104-17-42 0,-91 19-41 15,-4 1-123-15</inkml:trace>
  <inkml:trace contextRef="#ctx0" brushRef="#br1" timeOffset="99527.89">20353 9847 387 0,'0'0'77'0,"0"0"-66"0,0 0 5 15,0 0 14-15,0 0 4 0,0 0-17 16,0 0-16-16,0 0-5 0,0 0-5 0,0 0-10 15,0 0-5-15,121-10-13 0,-104 10-10 0,0 0-6 16,1 0 2-16,-3 0 11 0,2 0 5 0,-5 0 8 16,5 0-14-16,-5 1-14 0,-3 0-73 0,-2-1 125 0</inkml:trace>
  <inkml:trace contextRef="#ctx0" brushRef="#br1" timeOffset="99688.1">20709 9818 0 0,'0'0'120'0,"0"0"-44"15,0 0-16-15,0 0 4 0,0 0 6 0,0 0 4 0,0 0 8 16,0 0 4-16,0 0 3 0,0 0-2 16,0 0-8-16,0 0-11 0,0 0-13 0,0 0-11 0,125-30-11 15,-109 28-11-15,-1 1-12 0,3-1-5 16,2 2-19-16,-2 0-50 0,-2 0-88 0,-2 0-100 16,-9 0-390-16</inkml:trace>
  <inkml:trace contextRef="#ctx0" brushRef="#br1" timeOffset="100471.11">18798 9833 0 0,'0'0'118'0,"0"0"-43"0,0 0-26 0,0 0-13 16,0 0 4-16,0 0 0 0,0 0-11 0,0 0-14 15,0 0-19-15,115-40-18 0,-104 40-14 0,-1-1-10 16,-1 1-59-16,-2 0-84 0</inkml:trace>
  <inkml:trace contextRef="#ctx0" brushRef="#br1" timeOffset="100662.69">19429 9750 911 0,'0'0'21'0,"0"0"16"0,0 0 23 15,0 0 10-15,0 0 1 0,0 0-34 0,0 0-31 16,0 0-15-16,0 0-20 0,0 0-22 16,123-39-40-16,-104 39-46 0,0 0-47 0,2 0 0 15,1 0 4-15,-4 0-168 0,-7 0 348 0</inkml:trace>
  <inkml:trace contextRef="#ctx0" brushRef="#br1" timeOffset="100796.96">20057 9726 0 0,'0'0'25'0,"0"0"132"0,0 0-62 0,0 0-33 16,0 0-30-16,0 0-23 0,0 0-24 15,0 0-13-15,0 0-6 0,0 0-17 0,0 0-201 16,0 0 252-16</inkml:trace>
  <inkml:trace contextRef="#ctx0" brushRef="#br1" timeOffset="100997.2">20475 9706 327 0,'0'0'21'0,"0"0"16"0,0 0 19 16,0 0 5-16,0 0-7 0,0 0-25 0,0 0-16 16,0 0-3-16,0 0-8 0,0 0-4 15,0 0-2-15,124 0-1 0,-104 1-7 0,-2 2-19 16,2 2-20-16,-1-1-19 0,-1 1 0 0,2-1 10 15,3 1 14-15,-5-2-11 0,-2 1-111 0,-7-2 134 0</inkml:trace>
  <inkml:trace contextRef="#ctx0" brushRef="#br1" timeOffset="101978.26">18679 11025 448 0,'0'0'43'0,"0"0"24"15,0 0 9-15,0 0 6 0,0 0-10 16,0 0-18-16,0 0-22 0,0 0-22 0,0 0-24 16,0 0-15-16,0 0-6 0,0 0 0 0,0 0 6 15,0 0-5-15,-4-19-16 0,9 19-37 0,4 0-17 16,2 2-4-16,-3 0-251 0,-5-1 359 0</inkml:trace>
  <inkml:trace contextRef="#ctx0" brushRef="#br1" timeOffset="102156.77">19331 11029 186 0,'0'0'15'0,"0"0"-9"16,0 0 0-16,0 0 2 0,0 0-4 15,129-9 2-15,-106 6-3 0,3 1-3 0,-2 0 0 16,-2 1 1-16,3 0-1 0,-1 0-3 16,-3-1-7-16,2 2-29 0,-5 0-104 0,-7 0 103 0</inkml:trace>
  <inkml:trace contextRef="#ctx0" brushRef="#br1" timeOffset="102331.21">20142 10980 57 0,'0'0'163'0,"0"0"-11"15,0 0 24-15,0 0 3 0,0 0-31 16,0 0-45-16,0 0-32 0,0 0-26 0,0 0-19 16,0 0-16-16,0 0-9 0,127-48-5 0,-112 47-4 15,-4 1-8-15,5 0-15 0,-3 0-24 0,2 1-40 16,0 3-48-16,3-1-39 0,-3 1 14 16,0-2-73-16,-7 0 53 0</inkml:trace>
  <inkml:trace contextRef="#ctx0" brushRef="#br1" timeOffset="102460.14">20742 10986 0 0,'0'0'0'16,"0"0"103"-16,0 0-64 0,0 0-22 0,0 0-7 0,0 0-2 16,0 0-5-16,0 0-5 0,0 0-3 15,0 0-5-15,0 0-32 0,0 0-79 0</inkml:trace>
  <inkml:trace contextRef="#ctx0" brushRef="#br1" timeOffset="102638.24">21026 10982 14 0,'0'0'243'0,"0"0"-28"16,0 0 8-16,0 0 8 0,0 0-34 15,0 0-23-15,0 0-20 0,0 0-28 0,0 0-22 16,0 0-27-16,0 0-27 0,0 0-21 0,0 0-15 15,82-2-9-15,-79 3-13 0,1 0-14 16,-3 1-57-16,1 0-96 0,-2-1-177 0,0 1-734 0</inkml:trace>
  <inkml:trace contextRef="#ctx0" brushRef="#br1" timeOffset="103335.72">18925 10942 669 0,'0'0'146'0,"0"0"-113"0,0 0 7 0,0 0 2 16,0 0 1-16,0 0-14 0,0 0 0 0,0 0-4 15,0 0-1-15,0 0 4 0,0 0-1 0,0 0 1 16,0 0-4-16,0 0-1 0,99-14-5 0,-88 14-5 16,-1 0-2-16,-1 2-8 0,1 1-2 15,-1 0-2-15,1-1 0 0,-1 2-5 0,-3-2-10 16,4 1-10-16,-1 0-25 0,0 0-19 0,7 1-20 16,-4-2-30-16,6 1-35 0,-3 0-15 0,1-2-75 15,-9 1-60-15</inkml:trace>
  <inkml:trace contextRef="#ctx0" brushRef="#br1" timeOffset="103758.25">19956 10973 844 0,'0'0'11'16,"0"0"26"-16,0 0 8 0,0 0-4 15,0 0-14-15,0 0-28 0,0 0-8 0,0 0 1 16,0 0-4-16,0 0-1 0,0 0-8 0,0 0-8 15,0 0-18-15,0 0-31 0,78-14-43 0,-63 14-21 16,-1 1 9-16,-4 0-86 0,-1 0 47 0</inkml:trace>
  <inkml:trace contextRef="#ctx0" brushRef="#br1" timeOffset="103971.05">20468 11010 853 0,'0'0'13'0,"0"0"22"15,0 0 38-15,0 0 35 0,0 0-12 0,0 0-38 16,0 0-32-16,0 0-13 0,0 0-11 0,0 0-4 16,0 0-6-16,0 0-7 0,0 0-14 0,0 0-29 15,127 16-46-15,-116-13-79 0,3 1-44 0,-6-2-405 16,-3-1 613-16</inkml:trace>
  <inkml:trace contextRef="#ctx0" brushRef="#br1" timeOffset="107711.47">21024 11076 0 0,'0'0'0'16,"0"0"0"-16,0 0 134 0,0 0-41 15,0 0-40-15,0 0 6 0,0 0 12 0,0 0 10 16,0 0-3-16,0 0-2 0,0 0-7 0,0 0-6 15,-43-47-1-15,37 47-4 0,6 0-4 16,-3 0-11-16,2 0-14 0,1 4-9 0,0-1-5 16,0 3 5-16,0 1 6 0,0 2 2 0,0 2 3 15,0 3-5-15,0 0-8 0,2 1-2 0,0 0-11 16,-1 1-4-16,4 0-4 0,-3 3-10 0,0-2-11 16,1 0-34-16,0 1-61 0,-1 1-101 0,-1-4-36 15,0-6-280-15</inkml:trace>
  <inkml:trace contextRef="#ctx0" brushRef="#br1" timeOffset="107936.61">20976 11547 1200 0,'0'0'24'0,"0"0"-2"15,0 0 24-15,0 0 15 0,0 0-4 0,0 0-16 16,0 0-16-16,0 0 2 0,0 0-3 0,0 0-9 15,0 0-3-15,0 0-5 0,0 0-3 0,0 121-1 16,6-110 1-16,-3 1-7 0,0 1-3 16,0 0-7-16,-1 1-23 0,-1 0-16 0,-1 0-39 15,1 1-48-15,-1 1-47 0,0-1-51 0,0 1 13 16,0 0 27-16,0-6-191 0,0-2 388 0</inkml:trace>
  <inkml:trace contextRef="#ctx0" brushRef="#br1" timeOffset="108178.81">21026 12034 19 0,'0'0'231'0,"0"0"-116"0,0 0 37 0,0 0 27 16,0 0-9-16,0 0-29 0,0 0-17 15,0 0-5-15,0 0-1 0,0 0-11 0,0 0-11 16,0 0-5-16,0 0-7 0,0 0-3 0,0 99-7 16,6-90-8-16,-1 2-1 0,1-1 3 0,-2 2-5 15,3-1 0-15,-2 1-8 0,1 2-6 0,-1 2-5 16,1-3-7-16,1 0-7 0,-3-1-7 15,0 1-8-15,1-1-5 0,-2-1-5 0,2 1-2 16,-3 0-2-16,0 0-3 0,-2-3-5 16,0 1-8-16,0-2-16 0,0 2-21 0,-3-2-24 15,-2-1-32-15,2 0-35 0,0-1-54 0,0-1-85 16,0-1-110-16,2-2-6 0,1-1-397 0</inkml:trace>
  <inkml:trace contextRef="#ctx0" brushRef="#br1" timeOffset="108896.25">22600 11085 118 0,'0'0'48'0,"0"0"28"0,0 0 41 0,0 0 21 16,0 0 8-16,0 0-12 0,0 0-27 0,0 0-8 15,0 0-19-15,0 0-25 0,0 0-22 0,0 0-17 16,0 0-10-16,0 0 3 0,9-34 7 16,-8 38 10-16,2 3 6 0,-1 2-6 15,2 2-7-15,0 2-9 0,-3 0-7 0,2 1-8 16,-2 1-11-16,0 2-17 0,0 1-26 0,-2-1-25 15,1 2-27-15,0-1-30 0,0 0-22 0,0 2-10 16,-1-3 24-16,1 0 39 0,0 1 27 0,0-2-2 16,0-5-17-16,0-1 102 0</inkml:trace>
  <inkml:trace contextRef="#ctx0" brushRef="#br1" timeOffset="109073.92">22593 11539 0 0,'0'0'51'15,"0"0"106"-15,0 0-46 0,0 0 28 0,0 0 14 16,0 0-5-16,0 0-9 0,0 0-13 0,0 0-11 15,0 0-14-15,-31 120-17 0,33-113-16 16,3 0-13-16,-1 0-9 0,2-1-10 0,2 1-8 0,-2 0-9 16,3-1-7-16,-2 2-10 0,1-1-5 15,-2 0-12-15,-1 0-19 0,0 1-23 0,-4 1-34 16,3 1-45-16,-4 1-52 0,0 1-64 0,0 0-2 16,-3-2-38-16,2-3 24 0</inkml:trace>
  <inkml:trace contextRef="#ctx0" brushRef="#br1" timeOffset="109472.06">22538 12033 0 0,'0'0'198'0,"0"0"-76"0,0 0-5 0,0 0-7 16,0 0-9-16,0 0-11 0,0 0-1 16,0 0-10-16,0 0-8 0,0 0-11 0,0 0-10 15,0 0-4-15,0 0-9 0,70 83-3 0,-61-75-13 16,-2 1-10-16,-1-1-7 0,-1 1-5 15,0 1-1-15,0 0-3 0,-2 0-1 0,-1 3-5 16,-1-2-5-16,1 1-5 0,-2 1-3 0,0-2-6 16,0 0 0-16,1 0-4 0,-1-2-4 0,0-1 10 15,1 2 1-15,-1-2 10 0,1-2 10 0,-1 0-1 16,-1 0 12-16,4-2 5 0,-5 1 8 0,2-1 10 16,0-2 13-16,3 1 19 0,-4 0 13 0,1-1 17 15,0 0 10-15,2-1 5 0,-1 2-1 16,-1-1 2-16,2-1-7 0,-2 0-9 0,0 2-5 15,1-2-20-15,0 0-7 0,-1 1-12 16,2 0-10-16,0 1-7 0,-1-1-8 0,2 0-7 16,-2 0-3-16,0 1 0 0,0-1-6 0,2 0-1 15,-2 1-2-15,0-1-6 0,-1 2-1 0,2-2-7 16,-2-1-9-16,0 1-14 0,0 1-26 16,0-2-47-16,0 1-62 0,0-1-58 0,0 2-135 15,0-2-48-15,0 0-383 0</inkml:trace>
  <inkml:trace contextRef="#ctx0" brushRef="#br1" timeOffset="141860">18385 11047 431 0,'0'0'30'0,"0"0"7"0,0 0 26 16,0 0 15-16,0 0-1 0,0 0-16 15,0 0-15-15,0 0-1 0,0 0 0 0,0 0-5 16,0 0-6-16,0 0-11 0,71-10-5 0,-59 10-5 16,5-1-3-16,-4 1-4 0,5 0-6 0,-1 0-5 15,0 0-11-15,0 0-14 0,2 0-29 16,-5 0-36-16,4 3-51 0,-1-2-13 0,2 0 15 15,-6 0-23-15,-3 0-69 0</inkml:trace>
  <inkml:trace contextRef="#ctx0" brushRef="#br1" timeOffset="142056.56">19035 11052 887 0,'0'0'2'0,"0"0"3"0,0 0 41 16,0 0 33-16,0 0-9 0,0 0-26 0,0 0-29 16,0 0-14-16,0 0-4 0,0 0-3 15,123-28-5-15,-105 26-14 0,-1 2-24 0,-3 0-55 16,-1 0-58-16,2 3-31 0,-6-1 1 0,-5 0-212 0</inkml:trace>
  <inkml:trace contextRef="#ctx0" brushRef="#br1" timeOffset="142791.96">18239 10045 7 0,'0'0'155'0,"0"0"-138"15,0 0 0-15,0 0 5 0,0 0-3 0,0 0-3 16,0 0-10-16,0 0-1 0,0 0-3 0,0 0-1 15,0 0 5-15,0 0-2 0,0 0 7 0,0 0 4 16,34-34 2-16,-20 34-4 0,3 0-5 16,2 0-7-16,2 3-8 0,0-1-2 0,4 1-7 15,0 0-7-15,3-1-3 0,-6 0-47 0,-10 0-115 0</inkml:trace>
  <inkml:trace contextRef="#ctx0" brushRef="#br1" timeOffset="144580.12">18477 9893 322 0,'0'0'20'16,"0"0"10"-16,0 0 28 0,0 0 14 0,0 0-14 15,0 0-41-15,0 0-30 0,0 0-9 0,0 0 6 16,0 0 29-16,0 0 2 0,0 0-7 0,55-2-5 16,-29 2-16-16,6 0-29 0,6 0-38 15,-9 0-11-15,-9 0-248 0</inkml:trace>
  <inkml:trace contextRef="#ctx0" brushRef="#br1" timeOffset="146405.81">18617 10124 0 0,'0'0'119'15,"0"0"-51"-15,0 0 30 0,0 0 23 0,0 0 20 16,0 0 9-16,0 0-18 0,0 0-13 15,0 0-10-15,0 0-11 0,0 0-5 0,0 0-7 16,-8-89-4-16,8 86-3 0,-3 1-1 0,2 2-7 16,0 0-10-16,-3 0-10 0,3 0-19 0,0 1-9 15,-1 4-6-15,0 3-3 0,-2 1 3 16,2 4 0-16,0 0 2 0,1 5-2 0,0 2 1 16,1-1 1-16,0 2 0 0,0 1 1 0,0 3-2 15,1-1 0-15,0 2-5 0,1 1 3 0,-1 2-6 16,3 1 0-16,-1-1 2 0,-1 3-5 0,4 0 3 15,-5 3-5-15,3-3 1 0,-2 0-3 0,3 0 1 16,-3-2 1-16,1-1-5 0,2-1 5 0,-2 0-6 16,1-2-1-16,2 0 2 0,-4-2-3 15,3-2 4-15,-2-1 0 0,-1-3 1 0,2-1 1 16,-3 2-1-16,0-4-1 0,0-2-1 16,-1 0-2-16,0-1 1 0,0 0 1 0,0-1-2 15,0 0 1-15,0-1-5 0,-1-2-5 0,-1 0-1 16,-2-1-8-16,2-1-1 0,0-1-6 0,0-1-12 15,-2 0-16-15,2-1-24 0,-1 0-21 16,2-2-22-16,-1 0-18 0,2-1-20 0,0 0-26 16,-3 0-54-16,2 0-17 0,0 0-54 0,1 0-31 0</inkml:trace>
  <inkml:trace contextRef="#ctx0" brushRef="#br1" timeOffset="146728.76">18426 10931 871 0,'0'0'138'0,"0"0"-86"16,0 0 1-16,0 0 3 0,0 0-14 0,0 0-4 16,0 0 7-16,0 0 8 0,0 0-2 0,0 0-10 15,-10 120-6-15,20-100-7 0,-2-1-5 16,2-2-5-16,2-1-1 0,0-2-1 0,3-2 1 15,-1-3 8-15,3-3 2 0,-3-2 5 16,5-3 9-16,-6-1 7 0,2 0 5 0,-2-4 3 16,-2-2-2-16,4-2-5 0,-4-2-7 0,0-2-10 15,0-4-8-15,-3 1-9 0,-2-2-4 0,3-2-9 16,-3 2-3-16,-3-3-4 0,4 1-10 16,-4 0-7-16,4 1-20 0,-1 1-19 0,2 0-23 15,-1 3-30-15,-2 1-32 0,2 3-48 0,2 2-53 16,-5 1-68-16,2 2 24 0,-4 3-277 0</inkml:trace>
  <inkml:trace contextRef="#ctx0" brushRef="#br1" timeOffset="147288.17">18394 10162 1208 0,'0'0'-43'0,"0"0"18"15,0 0 20-15,0 0 37 0,0 0 27 0,0 0 6 16,0 0-7-16,0 0-15 0,0 0-5 16,0 0-3-16,0 0 2 0,0 0 4 0,0 0 10 15,131-94 3-15,-117 78 1 0,3-3-6 0,-5 0-3 16,3 1-3-16,-5-1-7 0,1 3 8 0,-4 2-7 16,0 3 1-16,-4 3 2 0,2 3-10 0,-3 4-4 15,-2 0-13-15,0 1-4 0,0 2-3 16,1 5 6-16,3 7 7 0,-4 2-4 0,3 3 1 15,-2 3-7-15,2 1-4 0,2-1-3 0,-1-1 0 16,2-1-6-16,-1 1-9 0,5 1-14 0,-1-2-35 16,1-2-41-16,1 0-74 0,0 0-121 15,-2-5-129-15,-2-5-662 0</inkml:trace>
  <inkml:trace contextRef="#ctx0" brushRef="#br1" timeOffset="148337.51">17312 10738 1241 0,'0'0'24'15,"0"0"38"-15,0 0 16 0,0 0 0 0,0 0-10 16,0 0-26-16,0 0-1 0,0 0 5 15,0 0 4-15,0 0 1 0,0 0-5 0,0 0-2 16,0 0 0-16,0 0-3 0,58-130-2 16,-45 109-1-16,-1-3-4 0,1 1-4 0,-2-2 0 15,-1-1-2-15,2-2-1 0,1 0-4 0,-4-1-4 16,3-2-7-16,-4 4-4 0,-1 0 0 0,-2 4 2 16,-1 1 4-16,-3 6 1 0,-1 3 5 0,0 3-2 15,0 4-1-15,0 3 2 0,-1 2-13 0,-1 1-4 16,2 0-8-16,-2 4-4 0,2 4 1 0,-3 5 6 15,1 3 2-15,1 5 0 0,-1 3 2 16,-3 1-1-16,3 3 2 0,2 1 2 0,-2-2 2 16,1 2-4-16,-1 2 1 0,2-2 0 0,0-1-4 15,0 0 4-15,0 0-2 0,0-3 2 16,2-1 3-16,1-2-6 0,0-1 1 0,3-4-2 16,-3-1-1-16,4-3 4 0,-3-4-1 0,2 0 3 15,-3-5 0-15,3-1 1 0,-3-2 2 16,-1-1 4-16,3 0 7 0,-2 0 6 0,0-6 2 15,3-3-2-15,-2-5-6 0,4-3-8 0,2-2-3 16,-1-1-2-16,1-2-2 0,-1 3-2 0,2-1 1 16,-2 3 0-16,1 0 0 0,1 3 0 15,-1 1 0-15,-1 3-2 0,2 3-1 0,-1 0 1 16,1 3-2-16,0 0 0 0,-1 2 2 0,0 1-2 16,1 1 4-16,-1 0 1 0,-1 1 0 0,1 4-1 15,0-1-1-15,-2 3 1 0,3 1 0 0,-4 1 5 16,-1 3 0-16,2-1 2 0,-3 2 3 0,2 2 2 15,-5 0 3-15,-1 1 0 0,1 0 3 16,0 0-3-16,-2 0 2 0,0 2-2 0,0 0-6 16,0-2-1-16,0-1-6 0,1-1-4 0,0-4-2 15,1-1-2-15,4 1-6 0,0-3-4 0,4-3-5 16,0-1-18-16,6-2-12 0,-1-1-25 16,5-1-39-16,6-5-59 0,-3-4-100 15,5 0-172-15,-7 2-153 0,-9 2-339 0</inkml:trace>
  <inkml:trace contextRef="#ctx0" brushRef="#br1" timeOffset="150212.38">21178 12238 0 0,'0'0'111'0,"0"0"-19"0,0 0-32 16,0 0 12-16,0 0 17 0,0 0 25 15,0 0 11-15,0 0 17 0,0 0-1 0,0 0 3 16,0 0 3-16,0 0-19 0,-54-36-5 0,54 35-15 16,0 1-20-16,0-1-16 0,0-1-22 0,3 1-7 15,1 0 3-15,4 0 7 0,2-1 4 0,8 0 0 16,-1 1-5-16,5 1-2 0,1 0-4 15,5 0-4-15,-2 0-3 0,2 0-2 16,4 0-1-16,-1 0-4 0,3 0-1 0,3 0-4 16,0 0 0-16,3 0 0 0,2 0 1 0,2 0-3 15,2-1-1-15,2-1-5 0,0 0-2 0,-3 0 2 16,0-1-8-16,0 1-2 0,-3 1-1 0,-1-1-5 16,-4 0 3-16,-1 1-2 0,-3 0-1 0,0 1 2 15,-3-1-2-15,3 0 1 0,-5 0-3 16,2-2 1-16,0 2-2 0,-1 0 0 0,-2 1 2 15,-1-1 2-15,1 1-2 0,-2-1-2 0,2 1 1 16,-2 0-5-16,1-1 6 0,-1-1-1 0,-3 2-1 16,0-1 2-16,0 1-3 0,-4-1 1 15,-2 1-1-15,-2 0 1 0,-1 0-2 0,-5 0-3 16,0 0-1-16,-2 0-4 0,-5 0 1 0,0 0-2 16,-1 0 6-16,0-1-2 0,0 1 2 15,0-1-13-15,-1-2-20 0,-1 0-16 0,-6-2-20 16,3 1-9-16,-1-3-5 0,-1 1 3 0,-1-1 0 15,1 2 2-15,0-1 4 0,1 0-6 16,0 0-1-16,0 1-3 0,1-1-2 0,-1 1-4 16,-1 1-11-16,0 1-16 0,-4 1-19 0,-1 1-13 15,-1 1 1-15,-2 0 25 0,-3 0 35 0,1 0 34 16,-2 0 37-16,2 0 18 0,-2 0 11 0,4 2 6 16,-2-1 2-16,3-1 4 0,2 1 7 0,3-1 15 15,1 0 15-15,0 0 15 0,4 0 14 0,0 0 11 16,3-2 0-16,0 1 1 0,1 0-6 15,0-1-22-15,0 0-4 0,0-1-16 0,2 1-7 16,2-2 2-16,0 1-1 0,3 0 2 0,-2 0-3 16,3 1 2-16,0-1-8 0,3 1 1 15,1 1-1-15,1 1-1 0,1 0 2 0,1 0-3 16,2 0 1-16,0 2-5 0,0 2 0 0,2 0-1 16,-4 3-7-16,1 0-5 0,-5 0-4 0,-1 2-3 15,-1 1-1-15,-3 0 5 0,-2-1 3 16,-3 0 3-16,0 1 6 0,-1 1-1 0,0-2 3 15,0 0-1-15,-2 0-3 0,-3 1 1 0,0 0-4 16,-5 0 0-16,0-1-4 0,0 2-2 16,-5-2-4-16,0-1-4 0,-2 0 0 0,2-1-4 15,-3-1-2-15,3 0-6 0,-3-1-6 0,1 0-13 16,0 2-16-16,0-1-20 0,2 0-26 0,-2-2-32 16,1 2-35-16,1-1-52 0,0 1-73 0,2 1-92 15,3-2-6-15,2-3-305 0</inkml:trace>
  <inkml:trace contextRef="#ctx0" brushRef="#br1" timeOffset="150845.71">21296 12144 0 0,'0'0'177'0,"0"0"-79"15,0 0-1-15,0 0 24 0,0 0 22 0,0 0 12 16,0 0-9-16,0 0-16 0,0 0-26 0,0 0-20 16,0 0-22-16,0 0-15 0,0 0-7 15,-37-40-5-15,26 43-1 0,-1 0 1 0,-4 1 2 16,4 0 1-16,-4 1 0 0,1 0 3 0,-1 1 2 16,0 0 4-16,0 0 3 0,1-1-2 0,-2 2-2 15,3 0-7-15,-5 0-5 0,2 1-6 0,0 1 4 16,1-1 0-16,-2 2 6 0,3 0 1 0,0-1-6 15,4 2-3-15,1-1-6 0,0 0-8 0,6-1 0 16,-1 1-10-16,4-1-7 0,1 0-3 16,0 0-2-16,8-1-1 0,1 3 3 0,3-2 0 15,0-1 0-15,7 0 2 0,2-1-1 0,0 0-1 16,5-2-6-16,-1 1-7 0,5-1-16 16,0 1-23-16,1-2-31 0,5 1-45 15,-3 0-55-15,-1 1-94 0,-6-2-97 0,-12-1-518 0</inkml:trace>
  <inkml:trace contextRef="#ctx0" brushRef="#br1" timeOffset="152403.78">21893 11944 192 0,'0'0'142'16,"0"0"26"-16,0 0 43 0,0 0 12 15,0 0-34-15,0 0-18 0,0 0-20 0,0 0-10 16,0 0-9-16,0 0-11 0,0 0-10 15,0 0-10-15,0 0-10 0,0 0-16 0,-15 2-13 0,16-7-13 16,0-1-9-16,2-1-4 0,1-1-1 16,0-1-3-16,2-2-3 0,0 0 1 0,1-2-4 15,0-2 1-15,-1-1-4 0,1 0-4 0,5-2-3 16,-5-2-3-16,3-3-3 0,1 0-3 0,-1-2 2 16,-1-3-7-16,1-2 0 0,-2 1 0 15,-1 1-4-15,-1 0 2 0,-3 2 1 0,3 1 1 16,-4 3 1-16,-1 2 0 0,-1 3 1 0,2 3 0 15,-2 3-1-15,0 5 0 0,0 1 3 0,0 3-3 16,0 1-1-16,0 1-10 0,-2 0-9 16,0 3 1-16,-2 4-3 0,-1 4 10 0,-3 3 4 15,2 3 4-15,-1 3 0 0,-3-2 0 0,7 2 1 16,-1 0-3-16,-1 0 3 0,2 1-2 0,1-2 1 16,2 0 2-16,0-1-3 0,0 0 0 0,0 1 1 15,0-3-2-15,1 1 0 0,3-4 2 16,1 0 0-16,-1-2-1 0,-1 0 0 0,5-2 0 15,-3-2 3-15,-1-3-2 0,-1 0 3 16,0-2 1-16,-1-1 1 0,1-1 6 0,-1 0 1 0,1 0 6 16,-2 0 1-16,4 0-1 0,-2-3 2 15,3-2-6-15,0-1-1 0,1-2-5 0,3-2-2 16,-1-1-2-16,2-2-3 0,3 0 4 0,-3 0-4 16,5 0 0-16,-3-1 0 0,-1 1 0 0,3 3 0 15,-4 1 1-15,2 2-1 0,-5 2-1 16,1 2 0-16,-1 2-2 0,-2 0 3 0,1 1-1 15,-2 0 1-15,2 0-1 0,-3 2-2 0,1 1 2 16,-2 3-2-16,1 0 3 0,-1 1 0 0,0 2 1 16,1 0 2-16,-2 1-1 0,1 2-1 15,-3-1-2-15,4-1-1 0,-1 0 2 0,-1 0 2 16,1 2 0-16,0-2 0 0,0 1 1 0,0 0-2 16,-1-2 2-16,1 1 0 0,1-2-2 0,0 0 2 15,3-1-3-15,-2 0-1 0,0-3 0 16,2 0 0-16,0 0-2 0,1-3 1 0,2 0-5 15,1-1-4-15,3 0-2 0,-2 0-17 16,2-3-24-16,0-2-36 0,1 0-40 0,-1-2-50 16,2 0-72-16,-5 1-120 0,-1 2-120 0,-3 0-644 0</inkml:trace>
  <inkml:trace contextRef="#ctx0" brushRef="#br1" timeOffset="155369.75">21581 9803 0 0,'0'0'116'16,"0"0"-27"-16,0 0-23 0,0 0 7 16,0 0 12-16,0 0 13 0,0 0 2 0,0 0-4 15,0 0-5-15,0 0-13 0,0 0-9 0,0 0-6 16,-113 38-5-16,101-36-3 0,2 1 1 0,-3-2 1 16,6-1 1-16,1 0 7 0,-1 0 5 0,4 0 3 15,-2 0 1-15,4-5-10 0,1 0-9 16,0-3-9-16,4-2-5 0,3-1 0 0,1-4 2 15,2 1 0-15,4-1-4 0,-1-1 2 0,1 1-4 16,1-2 0-16,0 1-4 0,3-1-3 0,1 2-4 16,-2-3-8-16,3 1-1 0,4 1-5 0,-2-1-4 15,3-2 2-15,4-1-5 0,0 1-4 16,5 1 0-16,1-3-3 0,0 3 1 0,2-1 3 16,1 3-1-16,-1-1 2 0,2 2-2 0,-1 2 1 15,-2 0 0-15,-1 2-4 0,1-1 3 16,-1 3-3-16,4 0 0 0,-2 1 3 0,3 1-2 15,0 0 0-15,2 0 0 0,1-1 0 16,2 1-2-16,0 1 5 0,4 1-3 0,0-2 0 16,2 1 2-16,0 0-4 0,0 0 4 0,1 0-2 15,-1 1-1-15,-1 1-2 0,0-1 0 0,-5 1 1 16,2 1 1-16,-4 2-2 0,-3 1-1 0,1 0 1 16,-4 0-3-16,-3 1 5 0,-3 1-2 0,-2 2 1 15,-4 0 2-15,-1 0-2 0,-4 1 2 0,-2-1 0 16,-3 1-1-16,3 1 1 0,-2 1-3 15,1 0 3-15,2 1-1 0,0-1 3 0,2 1 2 16,0 2-5-16,-1-2 4 0,3 2-4 0,4-2 0 16,-3 1-1-16,4-1 3 0,-2 2-5 15,2-3-2-15,0 0-6 0,1 0-16 0,-3 0-12 16,0-2-26-16,-4-1-33 0,-4 1-44 0,-2-3-43 16,-4 1-48-16,-6-2-50 0,-2-1 7 0,-4 0 25 15,0 0 58-15,-8-1 67 0,0-4 45 16,-3-1 33-16,0 0 18 0,-1-2 27 0,-2-1 6 15,1 0 7-15,2-2 3 0,0 0-9 0,2-3 11 16,3 1-3-16,1 1 6 0,3-1 7 16,1-1-4-16,1 2 9 0,0-2-1 0,0 3 2 15,3-1 8-15,2 3 15 0,1-1 22 0,1 5 17 16,-3-1 4-16,5 2 0 0,-3 3-8 0,0-2-5 16,2 3 2-16,1 0-9 0,2 0-8 0,-1 0-9 15,1 3-10-15,0 2-4 0,1 2-2 0,1 1 4 16,1 1-7-16,2 1 0 0,-1-1-7 15,1 1-8-15,-2 0-1 0,1 3-6 0,-2-1-3 16,-3-1 0-16,-3 1 1 0,-1 1 0 0,-4 1 4 16,0-1 5-16,-2 2-4 0,0-2 6 0,0 1 0 15,-6 0-2-15,-5 0 0 0,2 1-2 16,-5-1 0-16,-2-1-1 0,-3-2 1 0,-1 0-3 16,0 1-2-16,1 0-5 0,-1-3 0 0,2 0-6 15,1 0-7-15,-2 0-4 0,2-1-17 16,3 0-11-16,0 2-29 0,0-2-48 0,4 0-69 15,1-1-122-15,4-2-58 0,1-1-414 0</inkml:trace>
  <inkml:trace contextRef="#ctx0" brushRef="#br1" timeOffset="156045.43">24420 9565 859 0,'0'0'74'15,"0"0"53"-15,0 0 15 0,0 0 0 0,0 0-48 16,0 0-53-16,0 0-4 0,0 0 18 15,0 0 13-15,0 0 1 0,0 0-3 0,0 0-7 16,-31 121-4-16,28-97-9 0,-1 0-10 0,1 2-7 16,-3-1-5-16,2-1-5 0,-5-1-1 0,-1 0 2 15,0 0-1-15,-3-2 5 0,-2-1 2 0,2 3 3 16,-1-5 3-16,-3 0 0 0,0-2 0 16,0 1-2-16,0-5-1 0,-3-2-4 0,1 0-4 15,0-3 0-15,-1-1-6 0,6-2 0 0,-4-2-4 16,6 0-4-16,-3-2 1 0,2 0-1 15,1-5-1-15,3-2-2 0,-1-2-6 0,2-2-15 0,0-3-11 16,1-1-13-16,0-5-18 0,4 0-23 16,-1-1-26-16,2-3-40 0,2-1-53 0,0 1-75 15,6 1-107-15,-3 5-1 0,1 6-360 0</inkml:trace>
  <inkml:trace contextRef="#ctx0" brushRef="#br1" timeOffset="156578.59">24175 9447 1522 0,'0'0'-10'0,"0"0"64"16,0 0 13-16,0 0 18 0,0 0-1 0,0 0-20 16,0 0-3-16,0 0-4 0,0 0 1 0,0 0-6 15,139-121-4-15,-114 117-3 0,-3 0-4 0,5 1-5 16,-3 3-7-16,3 0-2 0,-4 2-6 0,2 3-3 15,-1 4 1-15,-2 0-9 0,-1 4-2 0,-2 0-3 16,0 2-6-16,-3 0 3 0,3 2 1 16,0 2 0-16,-1-1 4 0,-2 1-7 0,-2 1 2 15,-1 2-2-15,-3-1-3 0,-1 0 6 0,-4-2-5 16,1 3 2-16,-6-3 0 0,0 0-5 0,0-2 2 16,-2 2-6-16,-6-2 0 0,1 0 2 15,-2-2 1-15,-2 1 4 0,-1-2-1 16,0-1 4-16,-5-1-3 0,2-1 1 0,-3 0 2 15,5-1-1-15,-6-2 2 0,6-1 2 0,-2-1 0 0,4-1-2 16,0-2 0-16,1 1-1 0,4-2 1 16,1-1-1-16,3-1 0 0,-1 1 3 0,2-1-6 15,1 0-2-15,0 0-5 0,1 1 1 0,4 0 3 16,-3 3 5-16,5-1 4 0,-2 4-3 16,1 0 7-16,5 5-1 0,-4-1 3 0,0 2 2 15,1 2-6-15,2 2 3 0,2 2-1 0,1 0 0 16,1 2 4-16,5-1 0 0,-1-2-3 0,3 2 0 15,-1-3 0-15,2-1-3 0,0-1 3 16,-2-1-5-16,0 0 0 0,0-2-2 0,-2-2-2 16,-4 1 0-16,0-3-5 0,1-1-3 0,-3-1-10 15,1-3-10-15,-3-1-12 0,0-2-14 16,3 0-18-16,-2-1-30 0,1-4-49 0,-1-2-94 0,-1-3-169 16,-1 3-131-16,-7 2-287 0</inkml:trace>
  <inkml:trace contextRef="#ctx0" brushRef="#br1" timeOffset="157441.18">24464 9878 120 0,'0'0'63'0,"0"0"26"0,0 0 32 15,0 0 29-15,0 0 19 0,0 0-22 0,0 0-8 16,0 0-5-16,0 0-9 0,0 0-11 15,0 0-10-15,40-42-14 0,-36 42-17 16,0 0-15-16,-3 0-9 0,3 0-10 0,1 4-5 16,-3 3-5-16,4 2-11 0,-3 0-5 0,4 4-5 15,-3 1-8-15,6-2-4 0,-1 2-9 0,0 1-12 16,0-1-30-16,3 2-42 0,-1-2-66 0,1 1-110 16,-2-3-97-16,-2-5-516 0</inkml:trace>
  <inkml:trace contextRef="#ctx0" brushRef="#br2" timeOffset="168695.8">21301 10680 811 0,'0'0'-23'0,"0"0"-5"15,0 0 39-15,0 0 37 0,0 0 7 16,0 0-5-16,0 0-16 0,0 0-3 0,0 0-5 16,0 0-4-16,0 0-6 0,0 0-8 0,2-47-3 15,1 47-6-15,-2 0-1 0,1 0-2 16,-1 0 3-16,0 0 3 0,2 0 1 0,-1 0 4 16,1 3 0-16,-2-1 1 0,0 0 2 0,-1 0 6 15,0 0 6-15,0 1 10 0,0-2 12 0,0 2 6 16,0-1 10-16,0-1 5 0,0 0 2 15,-1-1 0-15,0 1-2 0,0-1-2 0,-3 0-7 16,1 0-3-16,0 0-4 0,-1 0-8 0,1 0 1 16,1 0-6-16,-1-1-5 0,0 0-6 0,1-2-7 15,1 1-5-15,0-1-2 0,1 1-3 16,0-1-5-16,0 1-3 0,0 0-5 0,0-2-4 0,0 1-1 16,2-1-1-16,0 2 0 0,1-1 0 15,0 0 4-15,-1 2-3 0,3 0 4 0,-2 0-2 16,2 0 1-16,0 1 0 0,-1 0 0 0,2 0 5 15,-2 0-4-15,0 0 5 0,0 0 0 16,-2 2-3-16,2 0 3 0,-1 2-1 0,-2-2 2 16,0 2 4-16,-1-1 4 0,0 1 5 0,0-1 4 15,0 0 6-15,-2 0-1 0,-5 2 1 0,3 1-3 16,-4-1-3-16,0-1-7 0,-4 1 2 0,2 0-1 16,0-2-2-16,-1 0 7 0,0 1-5 15,1-2 1-15,-1-1 0 0,3 1 0 0,0-2-2 16,3 0 0-16,-2 0 1 0,4 0-2 0,-1 0 3 15,2-2-2-15,2 0-6 0,0 1-9 16,0-1-7-16,0-1-5 0,1 0-4 0,4-1 6 16,-2 0-5-16,4 0-2 0,-1 1 0 0,0-1-13 15,1 2-2-15,-2 0-17 0,4 0-19 0,-5 1-20 16,2 1-31-16,-2 0-38 0,2 0-38 16,-1 1-59-16,1 2-35 0,-1-1 15 0,-3 0-201 0</inkml:trace>
  <inkml:trace contextRef="#ctx0" brushRef="#br2" timeOffset="169540.9">22064 10677 251 0,'0'0'48'15,"0"0"30"-15,0 0 24 0,0 0 20 0,0 0-23 16,0 0-13-16,0 0-2 0,0 0 1 0,0 0 0 16,0 0 3-16,0 0-4 0,0 0-14 0,0 0-2 15,0 0-15-15,49-42-10 0,-43 40-11 0,-3 2-14 16,0 0-7-16,-1 0-7 0,0 0 1 15,0 0-3-15,-1 0 3 0,-1 3 2 0,1-1 7 16,-1 0 4-16,0 1 8 0,0 1 7 0,0 0 0 16,-3 0 6-16,-1 1-5 0,1-2-2 15,-4 1 1-15,4-2-1 0,-1-1 4 0,0 0 3 16,2-1 3-16,0 0 4 0,0 0-4 0,-1 0-3 16,2 0-5-16,-2-2-10 0,2 0-2 0,-1-2-4 15,-1-1-6-15,2 2 1 0,0-3-7 16,1 1-6-16,0 2 3 0,0-1-8 0,0 2 2 15,0-2-2-15,0 2-5 0,2-1-3 0,3 1-2 16,0 0-1-16,1-1 3 0,1 1-2 16,3 0 5-16,-2 2 3 0,1-3 1 0,-1 3 5 15,4 0-3-15,-2 0 0 0,-1 0 4 0,2 0-3 16,-3 0 1-16,-1 0 0 0,-1 0-2 0,-5 0-1 16,3 2 3-16,-4 0 3 0,0-1 7 0,0 3 11 15,0-2 0-15,-4 1 1 0,-1 1-5 0,-2 1-9 16,-3-1 0-16,-1 0-2 0,1 2 0 0,-2-1 0 15,0-1-3-15,2 0 0 0,1-1-5 16,0 0-2-16,3-1-6 0,2 0-19 0,2 0-34 16,0-1-52-16,2 0-69 0,0-1-84 0,0 1-77 15,0 0-12-15,0 0-40 0,1 0 32 0</inkml:trace>
  <inkml:trace contextRef="#ctx0" brushRef="#br2" timeOffset="170493.01">21294 10017 129 0,'0'0'49'16,"0"0"-18"-16,0 0 12 0,0 0 21 0,0 0 20 15,0 0 6-15,0 0 0 0,0 0 3 0,0 0 6 16,0 0-2-16,0 0-1 0,0 0-17 15,0 0-25-15,0 0-10 0,-52-40 2 0,52 39 7 16,3 0 15-16,0 0 2 0,0-1-8 0,4 1-5 16,-4 0-13-16,2 1-7 0,-2 0-5 0,-2 0-10 15,2 0-5-15,0 0-5 0,-2 0 3 0,-1 1 11 16,0 3 7-16,0-1 11 0,0 2-3 0,-3 1-4 16,-1-1-4-16,1 1-7 0,-3-1 0 15,2 0-2-15,-3-3-1 0,2 2-5 16,-3-1 0-16,0 0-4 0,-4 0-5 0,2 0 2 15,-1-1-2-15,0-1 4 0,3-1 3 0,0 0 9 16,5 0-2-16,-2-1 0 0,4-3-5 0,1 1-9 16,0-3-2-16,0 0-5 0,4-1 2 0,-1-1-3 15,2-2 1-15,2 1-1 0,0 1-2 0,3 0 3 16,-1 0-3-16,-2 2 1 0,3 2-2 16,-2-1 2-16,0 2 0 0,-1 0-5 0,-2 1 2 15,3 2-10-15,-5 0-12 0,0 0-18 0,-1 0-26 16,-1 3-30-16,-1 2-40 0,0 2-56 0,0 1-87 15,0 3-86-15,0-3-55 0,-1-1-124 0</inkml:trace>
  <inkml:trace contextRef="#ctx0" brushRef="#br2" timeOffset="171137.46">21270 10387 17 0,'0'0'286'0,"0"0"-195"0,0 0 43 15,0 0 26-15,0 0-1 0,0 0-43 16,0 0-35-16,0 0-16 0,0 0-12 0,0 0-8 16,0 0-7-16,0 0 1 0,0 0-7 0,-2-50 1 15,4 48 3-15,4 1-2 0,-3 0 1 0,1 1-14 16,-2 0-4-16,1 0-7 0,-2 0-2 0,-1 0 6 16,1 0 4-16,-1 1 11 0,0 1 10 15,0 1 6-15,0-1 6 0,-2 1-1 0,-3 1-6 16,0-1-6-16,-3 1-5 0,1 0-5 0,0-1 3 15,-3 0 2-15,-1-1 5 0,2 0-1 16,-2 0 2-16,2-1-3 0,0-1-3 0,0 0-1 16,2 0-4-16,2 0 3 0,-2 0-4 0,5 0 1 15,1-3-3-15,0 1-10 0,1 0-3 0,0-2-9 16,0 1-4-16,2-1-2 0,0 1 0 16,4 0-1-16,-2-1-1 0,3 1 2 0,-1 1-4 15,2-1 3-15,1 2 0 0,-1 1-2 0,1 0-4 16,-3 0-6-16,2 0-11 0,-1 0-22 15,-3 1-26-15,3 3-32 0,-4-1-40 0,0 2-46 16,0 1-74-16,-2 0-111 0,-1-1-3 0,1-2-276 0</inkml:trace>
  <inkml:trace contextRef="#ctx0" brushRef="#br2" timeOffset="171721.75">21514 10638 481 0,'0'0'255'0,"0"0"-130"0,0 0 31 16,0 0 14-16,0 0-30 0,0 0-47 0,0 0-27 15,0 0-18-15,0 0-18 0,0 0-7 16,0 0 2-16,0 0 0 0,0 0 4 0,0 0-1 15,12-35 0-15,-6 33 0 0,0 1-3 0,0 0-2 16,-2-1-4-16,1 2-5 0,-1 0-2 0,1 0-3 16,0 0-5-16,-1 0 3 0,-1 2-6 15,0 0 2-15,1 0 2 0,-1 0 1 0,-2 2 4 16,2-1 5-16,-3 1 7 0,0-1 7 0,0 1 8 16,0-1 3-16,-1 2-5 0,-2-1-3 15,0 0-5-15,-1-1-1 0,1 1 0 0,0-1 0 16,-3-1 0-16,3 2 0 0,-1-3 0 0,2 1-5 15,-3 0 0-15,1-1-2 0,2-1-1 16,-1 1 0-16,2-1-1 0,-2 0 0 0,2 0-3 16,-1 0 3-16,2 0-5 0,0 0-3 0,0-1-1 15,0-2-10-15,0 0-3 0,0-2-8 0,0 1-1 16,3-1-7-16,1 1-4 0,-1-1-14 0,2 1-32 16,-1 0-35-16,1-1-45 0,1 2-49 0,3-1-52 15,-1 2-64-15,1 0-53 0,-2-1 43 16,-2 2-236-16</inkml:trace>
  <inkml:trace contextRef="#ctx0" brushRef="#br2" timeOffset="172839.87">21795 9860 281 0,'0'0'92'0,"0"0"45"15,0 0 35-15,0 0 10 0,0 0-29 0,0 0-47 16,0 0-35-16,0 0-20 0,0 0-22 0,0 0-6 16,0 0 7-16,0 0 7 0,0 0 7 0,0 0 7 15,10-34 1-15,-4 32-2 0,0 0-7 0,-1-1-11 16,3 2-7-16,-2-1-6 0,0 1-6 16,0 1-1-16,-3 0-6 0,1 0-2 0,-2 0-4 15,-2 0 8-15,0 0 15 0,0 1 16 16,0 1 8-16,-1 1-1 0,-4-1-7 0,0 1-14 15,-5 1-3-15,1-1-4 0,-1 2-7 0,-2-2 4 16,1 0-2-16,-1 0 3 0,0-1 4 16,2-1 6-16,1-1 1 0,3 0 7 0,0 0-1 0,2 0-3 15,0 0 1-15,3 0-6 0,0 0-3 16,1-1-7-16,0-1-8 0,0-1-8 0,2 1-5 16,3-1-2-16,-1 0 4 0,3-3 2 0,2 2 0 15,-2 1 5-15,1 1-5 0,1-1 4 16,-1 1 0-16,0 1-4 0,0 1 3 0,-1 0-2 15,0 0 1-15,-3 0 0 0,1 0 0 0,-2 1-2 16,-1 4 2-16,0-1 4 0,-2 1-2 0,0 3 5 16,0-2-1-16,-3 1 2 0,-2 0 1 0,0-1 1 15,1 0-3-15,-1 0-2 0,0-3-2 16,0 2-4-16,1-2-3 0,1 0-8 0,0-2-14 16,1 0-16-16,2-1-35 0,-2 0-43 15,2 0-53-15,0 0-83 0,0-1-103 0,0 0-34 16,0-2-490-16</inkml:trace>
  <inkml:trace contextRef="#ctx0" brushRef="#br2" timeOffset="181680.41">19299 7179 1742 0,'0'0'-51'0,"0"0"9"0,0 0 25 15,0 0 43-15,0 0 1 0,0 0-21 0,0 0-8 16,0 0-2-16,0 0 2 0,0 0 4 0,0 0-4 15,0 0 1-15,63-75-1 0,-47 75 2 16,-4 0-1-16,-1 1 3 0,0 5-1 0,-2 1-2 16,-1 1 5-16,-4 1 1 0,2 1 4 0,-4-1 3 15,-2 3 7-15,0 0 3 0,-4-1 0 0,-4 1 6 16,-1-1-1-16,-2 1 2 0,-2-1 2 0,-2-1 5 16,2-1-4-16,1-2 2 0,-1-2-2 15,0 0-8-15,3-3 4 0,-3-1-2 0,4-1 0 16,0 0 1-16,0-2-6 0,7-3-6 15,-1-1-9-15,2-2-2 0,-2-2-8 0,3-1 0 16,0-3 0-16,5-1 1 0,-1 0 0 0,5 0 0 16,1 1 1-16,0 0-5 0,2 3 5 15,-2 2-4-15,0 2 4 0,-1 2 4 0,1 2-3 0,-1 2 1 16,0 1-2-16,-1 0 2 0,-2 3 0 0,2 3 1 16,-5 2 3-16,4 0-4 0,-5 1 6 15,2 1-1-15,-4 2 1 0,0 0 5 0,0-2 1 16,-3 0 1-16,1 0 2 0,-3-2 2 0,-1 1-1 15,-1-1 2-15,1-2 1 0,-1-1-1 16,-2-1 2-16,4-1-2 0,-2-1 1 0,0-2-5 16,4 0 2-16,-5 0-4 0,4-4-2 0,-3-1-2 15,4-3-5-15,-2 0-3 0,3-5-5 16,1 1 0-16,1-2-2 0,0-1 1 0,0 0 0 16,2-1-1-16,4 2 3 0,-2 0-2 0,3 3 1 15,-2 1-4-15,2 2-2 0,1 2-2 0,0 2 0 16,-2 3 4-16,3 1 1 0,1 0 2 15,-1 0 2-15,-2 6 1 0,-1 0 1 0,2 3 1 16,-3 0 1-16,-2 0-1 0,-1 0 3 0,-2 2-2 16,0-1 2-16,0 1-2 0,-4 1-8 0,-2 0-9 15,-3-1-19-15,0 0-32 0,3-1-50 0,-2-1-81 16,0 1-157-16,5-4-116 0,0-2-567 0</inkml:trace>
  <inkml:trace contextRef="#ctx0" brushRef="#br2" timeOffset="182105.81">20071 7059 1985 0,'0'0'104'0,"0"0"-57"0,0 0 26 16,0 0 14-16,0 0-7 0,0 0-45 15,0 0-29-15,0 0-2 0,0 0 6 0,0 0 4 16,0 0 2-16,0 0-3 0,0 0-3 0,0 0-4 16,99-9-7-16,-74 5-4 0,4 0-15 15,-1-1-19-15,-5 1-25 0,4 2-45 0,-6-1-66 16,-1 2-92-16,-2 0-168 0,-5 1-333 15,-5 0 161-15</inkml:trace>
  <inkml:trace contextRef="#ctx0" brushRef="#br2" timeOffset="182295.22">20091 7261 2510 0,'0'0'-59'0,"0"0"30"0,0 0 22 15,0 0 44-15,0 0 8 0,0 0-14 0,0 0-1 16,0 0 0-16,126-9-5 0,-91 5-15 0,-2-1-9 16,3 3-8-16,-3 2-16 0,-1 0-31 15,-3 0-45-15,-1 1-70 0,-4 3-100 0,-7-1-183 16,-6 0-707-16</inkml:trace>
  <inkml:trace contextRef="#ctx0" brushRef="#br2" timeOffset="183096.61">21209 7275 1347 0,'0'0'-58'0,"0"0"36"15,0 0 64-15,0 0 89 0,0 0 5 0,0 0-39 16,0 0-10-16,0 0-3 0,0 0-5 0,0 0-13 16,0 0-8-16,0 0-2 0,0 0 0 0,97-101-2 15,-92 90-3-15,2-2-3 0,-5 1-10 16,-2 0-3-16,0-1-7 0,0 2-4 0,-6-2-4 15,-4 2-4-15,0-1-8 0,-4 2-2 0,0 1-4 16,-5 2-5-16,-4 2 0 0,-2 3-3 0,-2 1 4 16,-3 1-4-16,2 3 1 0,-2 4-1 0,2 2-7 15,1 1 7-15,2 2-1 0,4 1 0 0,2 0 4 16,0 2-9-16,9 0-3 0,0 2-4 16,7-2-4-16,2 2-1 0,1-1 0 0,2-1-2 15,6-3 1-15,2 0 3 0,5-2 4 16,0 0 7-16,3-5-2 0,3-1 11 0,2-3 1 15,0-1 4-15,-1-2 10 0,5-4-5 16,-3-2 5-16,-1-3 2 0,2-1-1 0,-2-3 3 0,-3-2 3 16,3-2 0-16,-5 0-1 0,-2-2 3 15,-2 0-2-15,-2-2 0 0,1-1-2 0,-2-2-3 16,-3 0-3-16,0-4-3 0,0 0 0 0,-1-3-5 16,-1-1-1-16,2 0-2 0,-3 0-2 0,-1 2 2 15,-1 5 2-15,-3 2 4 0,0 7 1 16,-2 4 4-16,-3 5-1 0,0 4-1 0,1 2-2 15,-2 3-8-15,1 3-5 0,-1 5-3 0,-4 6 3 16,3 6 2-16,-3 5 3 0,0 3 2 0,-1 3-4 16,2 1 6-16,4 1-2 0,-1 1 2 0,6 2 1 15,0-2-4-15,0 1 0 0,7-3-4 16,2-3 0-16,3-4-4 0,2-2-4 0,1-3-9 16,3-2-17-16,1-3-21 0,3-2-30 15,0-3-52-15,0-2-57 0,0-2-74 0,2-3-123 16,-7-2-1-16,-6-1-498 0</inkml:trace>
  <inkml:trace contextRef="#ctx0" brushRef="#br2" timeOffset="183922.45">21780 6959 1082 0,'0'0'234'16,"0"0"-58"-16,0 0 20 0,0 0-6 0,0 0-62 15,0 0-48-15,-126 24-15 0,104-11 2 0,-2 2-13 16,1 0-9-16,3 2-9 0,0 0-4 15,3 1-6-15,2 1-2 0,2-1-5 0,3 1-5 16,2-2-3-16,3-1-8 0,5-2-7 0,0-1-8 16,4-3-4-16,5-2-6 0,2-1 0 0,2-4 1 15,7-1 1-15,-2-2 7 0,2-5 1 16,0-3 5-16,3-4 0 0,-2-2 1 0,2-4 1 16,0 2 1-16,-3-1 3 0,-1-3 1 0,-1 2 4 15,-1 0 4-15,-5 0 1 0,1 2 4 16,-4 3 1-16,-2 1 2 0,-2 3 3 0,-2 1 3 15,0 2-1-15,-3 3 0 0,0 2-3 0,0 1-7 16,0 0-8-16,0 0-7 0,0 5 0 0,0 3 2 16,0 2 3-16,-3 3 3 0,-2 1-2 0,3 3-2 15,-1-1 0-15,0 2-1 0,2-2 0 0,0 2 1 16,1-2-1-16,0 0 0 0,0-1-3 16,4-2-4-16,2 0-1 0,-1-3-4 0,6-3-3 15,-1-2 3-15,0-2-1 0,3-2 5 0,1-1 8 16,2-2 4-16,4-7 3 0,-2 0-2 15,4-4 3-15,1-1-1 0,-2-2 1 0,0-2 6 16,1-2 0-16,-4-1 0 0,2-3 3 0,-4-2-3 16,3-1 4-16,-2-4-2 0,2-1-4 15,0-4 1-15,-2 1-7 0,0-2-1 0,-2 1 1 0,-1 2-2 16,-4 3 6-16,-3 6 2 0,-3 4 4 0,0 3 6 16,-3 6-2-16,-1 4 3 0,0 2 0 15,0 4-2-15,0 1 0 0,-5 1-6 16,3 0-8-16,-3 7-7 0,-2 3-3 0,0 4 2 15,-2 2 0-15,1 3 2 0,1 2-3 0,0 2-2 16,2 2 1-16,-1 1-1 0,2 1 3 16,0 0 1-16,2 3 0 0,-1-1 0 0,1 1-1 0,2 0 1 15,0-1 0-15,0-4-6 0,2-1 1 16,3-1-7-16,3-2-4 0,1-3 1 0,1 0-3 16,3-1-1-16,2-2 0 0,3-4-2 0,1 0 1 15,2-4 5-15,1-2 4 0,2-3-2 0,-2-2 0 16,0 0 3-16,1-1-2 0,-2-6 4 0,0 0 1 15,-2-3-4-15,-3-2 4 0,0-2 5 16,-1-1 2-16,0-1 6 0,-2-4 0 0,-1-1-1 16,0 0 0-16,-2-4 0 0,0 3 0 0,0-2 0 15,-6 1 1-15,-1 5 3 0,-3 3 8 16,0 4 3-16,-3 5 3 0,-5 1-5 0,1 4-7 16,-3 1-6-16,-4 4-5 0,2 6 1 0,-2 2-1 15,-2 6 0-15,1 2 1 0,-1 2-1 16,3 1-2-16,1 1 1 0,2-1-3 0,2-1-4 15,3 0-1-15,1-2-4 0,4-2-5 0,0 0-5 16,0-2-10-16,7-4-8 0,-1 0-6 0,4-2 1 16,2-1 4-16,1-2-12 0,2-1-15 0,2-1-22 15,2-4-65-15,0-1-92 0,1 0-101 0,-8-5-51 16,-1 2-482-16</inkml:trace>
  <inkml:trace contextRef="#ctx0" brushRef="#br2" timeOffset="184148.08">21947 6878 2519 0,'0'0'-110'0,"0"0"41"0,0 0 27 0,0 0 58 16,0 0 27-16,0 0-15 0,121 11-13 15,-76-16-1-15,8-3-6 0,0 1-8 0,2 1-1 16,-3 0-13-16,-1 0-15 0,-4 0-40 0,-5 3-100 16,-5 0-165-16,-9 2-176 0,-13 0-786 0</inkml:trace>
  <inkml:trace contextRef="#ctx0" brushRef="#br2" timeOffset="189880.56">23537 7255 1305 0,'0'0'27'0,"0"0"-9"0,0 0 38 16,0 0 37-16,0 0 8 0,0 0-11 0,0 0-15 16,0 0-1-16,0 0-1 0,0 0-6 0,0 0-13 15,81-120-10-15,-77 110 1 0,0 0-7 0,-1 2-2 16,-3-1-2-16,0 3-8 0,0 1 3 16,-5 0-7-16,-1 1-6 0,-2 1-15 0,-2 3-13 15,-4 0-9-15,-3 0-4 0,-2 6 2 0,-1 3 2 16,-3 1 2-16,1 2 2 0,-5 1 3 15,4 1-2-15,3 0 1 0,0 0 2 0,6 0-7 16,0 1 5-16,6-1-5 0,2 2-2 0,-2-2 3 16,7 0-3-16,1-2 0 0,0 1 1 0,0-3 5 15,4 0 1-15,3-3 5 0,2-2 5 0,1-1 5 16,1-3 12-16,1-1 8 0,6 0 7 0,-2-3 3 16,4-4 1-16,0-4-1 0,2-3 0 15,1-1 0-15,-2-2-3 0,-1-3 0 0,2 1-1 16,-2-2 3-16,1-3-1 0,-1 1 2 0,0 0-4 15,0-3-10-15,0-1 1 0,1-3-5 0,-2-1-5 16,1-3 1-16,-1 0-5 0,-1-3-4 16,1 2-2-16,-2 0 0 0,0 3-2 0,-5 2 4 15,-3 6-1-15,-2 3 4 0,-2 7 5 0,-4 5 4 16,-1 3 3-16,0 5-13 0,-1 1-8 16,-8 8-8-16,-1 6-3 0,-1 7 10 0,-8 3 5 15,1 4 2-15,-1 2-1 0,-2 3 0 0,5 0-3 16,0 1-1-16,3-2-3 0,3 1 0 15,-1-2 2-15,6-1 1 0,1-1 4 0,3-4 0 16,1 1 1-16,2-5-2 0,6-3-4 0,5-2 4 16,4-2-5-16,3-3 4 0,2-4 6 0,-1-3-1 15,7-2 5-15,-1-2 1 0,2-5 0 0,0-4 2 16,3-5 0-16,-3 0-1 0,1-1 4 0,-2-3 1 16,-1 0 0-16,-3-2 1 0,0-2-1 0,2-1-1 15,-5 0-4-15,1-3 1 0,-1-1-3 16,-1 1-1-16,-3 1 1 0,-5 6-2 0,-2 1 3 15,-6 5 1-15,-1 3 6 0,-3 5 3 0,0 2 0 16,-2 2-2-16,-5 1-10 0,-3 1-4 16,-7 9-3-16,-4 4 0 0,0 5 4 0,-4 2 1 15,0 3 1-15,2 3-2 0,0 0 2 16,3 2-1-16,1-4 0 0,3 2 2 0,4-3-2 16,2-2 0-16,6-1-3 0,3-1-1 0,1-2-6 15,5-3-5-15,6-1-4 0,6-3-8 0,2-2-7 16,3-2-9-16,4-2-6 0,3-2-22 0,7-1-43 15,-1-2-81-15,4 0-178 0,-9 0-155 16,-12 0-587-16</inkml:trace>
  <inkml:trace contextRef="#ctx0" brushRef="#br2" timeOffset="191663.16">21076 7681 1527 0,'0'0'-1'16,"0"0"15"-16,0 0 29 0,0 0 38 15,0 0 0-15,0 0-22 0,0 0-14 0,0 0-7 16,8-119-1-16,-8 106-1 0,-1-1-4 0,-5 1-3 15,-2 2 0-15,-1 1-3 0,-2 2-6 0,-4 0-4 16,-2 2-7-16,1 2-3 0,-2 1-1 16,-2 2-2-16,-1 1 0 0,2 0-2 0,-1 5-2 15,0 2-4-15,2 2 1 0,2 0 0 0,1 1 1 16,2 4 1-16,-2-1-2 0,5 1-2 0,0-1-1 16,5 1 1-16,0 2-1 0,2-4 0 0,3 2 1 15,0-2-3-15,3 0 3 0,3 0 0 16,1-2 2-16,4-2 3 0,-2-1 4 0,1-1 4 0,1-3 3 15,-1-1 8-15,2 0 0 0,-1-2 2 16,0 0-1-16,5-5-3 0,-2-1-3 0,0-1-1 16,-1-2-1-16,-1 1-3 0,1-1 0 0,0 1-2 15,-1 0-3-15,-2 0 0 0,-3 3-1 16,1 0-2-16,-2 3-1 0,-2 1 0 0,0 1-4 16,0 0-1-16,-1-1 0 0,3 3-3 15,-2 1 2-15,4 3 0 0,-4 1 1 0,2 2 0 16,-2 2 2-16,1 2 2 0,0-1-4 0,2 1 6 15,0 2-3-15,1-2-1 0,1-1 4 0,4-1-1 16,-1-1 1-16,1-2 2 0,-3-2-1 0,2-3-2 16,-1 1 5-16,-1-3 0 0,0-1 6 15,2 0 6-15,-2-2-2 0,3-4 2 0,-2-2-4 16,0-3-2-16,1-1-1 0,1 0-1 0,1-2-1 16,-2 0-3-16,0 2 1 0,2-2-2 0,1 1-2 15,-3 1-1-15,0 1 1 0,1 2-2 0,-2 2 0 16,0 1-1-16,1 3-3 0,-3 1 0 15,-1 1-2-15,-1 1-5 0,0 0 2 0,-2 0-1 16,0 5 0-16,-1 2 1 0,0 1 5 16,-1 2 0-16,-1 1 2 0,1 1 5 0,1 0-3 0,-2-1 0 15,0 1 1-15,2 0 0 0,0-3 0 0,2-1 3 16,-1-1-2-16,-1-1 4 0,1-1 2 16,1-3 3-16,-2 0 9 0,1-2-1 0,0 0 16 15,2-2-1-15,2-5-3 0,1 1 0 16,1-3-14-16,1-1-3 0,-1 0-3 0,1 0-3 15,0-2 1-15,-1 0-1 0,4 1-1 0,-3 0-4 16,4 1 1-16,-2 1-3 0,1 1 0 0,0 3 1 16,-1 1 0-16,-3 2-3 0,1 2 0 15,-3 0 0-15,0 1-2 0,-2 2 3 0,1 3-3 16,0 2 0-16,-2-1 0 0,-2 2 0 0,-1 0 1 16,0 2-2-16,-1 0 3 0,1 1-3 0,0 0 0 15,0 0 5-15,1 0-3 0,-1-2 2 0,1 1 1 16,1-2 1-16,0 0-2 0,3-2 1 15,0-2 1-15,1-1-4 0,0-2 6 0,1-2-1 16,0 0 4-16,1-3 2 0,1-3 1 0,1-1-1 16,-3-2-1-16,4-3-2 0,-2-1 0 0,0 0 4 15,-2-2-2-15,0 0 3 0,-1-1-1 0,-1 1-1 16,-2-4-1-16,2 2-5 0,0 0 2 16,-1-4-4-16,2-2 0 0,1 0 2 15,0-1-5-15,0-1 1 0,-1 0-4 0,0 2 0 16,-3 3 1-16,-2 3 4 0,-1 3 2 0,-3 6 0 15,0 2 2-15,0 1-2 0,0 4-8 16,-1 1-10-16,-4 1-8 0,0 8-4 0,-5 2 5 0,1 6 11 16,-2 1 5-16,0 5 4 0,1 1 2 0,0 1 1 15,4 1 0-15,-2-2 0 0,5-1 3 16,0 2-4-16,2-3 3 0,1-1-2 0,0 1-3 16,4-4 4-16,2-1-2 0,3-2 2 0,0-1-2 15,0-4 1-15,5-2 1 0,-4-3 3 0,0-1 3 16,2-2 3-16,-1-2 4 0,2 0-2 15,-1-6 2-15,-1-2 1 0,2-2-5 0,-1 1-4 16,2-2-1-16,-2-1-4 0,1-2 2 0,1 1 1 16,-2-3-1-16,0 1 0 0,0 0-2 0,2 2 1 15,-1-2-2-15,-2 2 0 0,2 1 2 0,-3 3-2 16,-3 3 0-16,2 1 2 0,-4 3-7 0,-3 2 0 16,0 0-1-16,-1 3-3 0,-1 3 6 15,0 1 3-15,0 3 3 0,0 0 0 16,0 2-1-16,-1 2-1 0,-1-1-1 0,0 1-2 15,2 1 2-15,-1 0-1 0,1 0 0 0,0 0 2 16,3 0 0-16,4 1 2 0,1-1 1 0,3 0-2 16,1-2 0-16,5-1 0 0,-1-3 1 0,7-2-1 15,-2 0 3-15,3-3-2 0,1-2 0 0,-2-1 1 16,1-1 0-16,-3 0-1 0,0-4-2 16,-1-2 2-16,-1-2-1 0,-3-1 3 0,-2-3-1 15,1 0 0-15,-3-2 1 0,-1-3-2 0,0 2 1 16,-2-5 3-16,-1 2-5 0,-1-1-1 15,-1-1 0-15,-3 2-5 0,1 0 2 0,-1 0 2 16,-3 2-1-16,0 4 2 0,0 3 0 0,-6 2 1 16,2 3 0-16,-2 3-5 0,-1 1-2 0,0 1-4 15,-1 7 0-15,-2 4 5 0,-1 2 0 0,-1 3 3 16,1-1-1-16,4 2 0 0,0 2 2 16,2-3 1-16,3 1 0 0,1 0 0 0,1-1-1 15,0-2-2-15,3-3-1 0,2 0-1 16,3-1-1-16,3-2-3 0,0-2 0 0,7 1 0 15,-1-4 0-15,2 0-4 0,1-2-8 0,4-1-14 16,-2-1-23-16,-1 0-29 0,0-1-41 0,-1 0-50 16,-1-3-75-16,1 0-107 0,-5 1-27 0,-7 0-449 15</inkml:trace>
  <inkml:trace contextRef="#ctx0" brushRef="#br2" timeOffset="191913.17">21815 7533 2162 0,'0'0'-87'15,"0"0"52"-15,0 0 29 0,0 0 69 16,0 0 6-16,0 0-20 0,135-1-14 0,-85-4-11 15,4-2-7-15,3-2-6 0,3 1-9 0,0 0-4 16,-1 2-5-16,-1 0-18 0,-1 0-32 0,-2 3-59 16,-4 0-71-16,0 3-99 0,-4 0-132 0,-12 0-150 15,-12 3-70-15</inkml:trace>
  <inkml:trace contextRef="#ctx0" brushRef="#br2" timeOffset="193290.7">22986 7779 1605 0,'0'0'40'15,"0"0"8"-15,0 0 29 0,0 0 8 0,0 0-29 16,0 0-22-16,0 0-6 0,0 0-1 15,0 0-11-15,0 0-5 0,131-114 0 0,-115 106 2 16,2 2 6-16,-2 2-5 0,-2 4-2 0,-4 0-4 16,0 0-6-16,-4 6 0 0,-1 0-3 0,0 3-3 15,0 1 0-15,-5 3 1 0,2 2-3 16,1 0 0-16,-3 1 5 0,0 0-4 0,0 1 1 0,0-4 2 16,-3 0-1-16,1-3 1 0,2-2 2 0,0-1 1 15,0-2-2-15,5 0 4 0,-2-3 4 16,0-2 10-16,2 0 12 0,0-1 7 0,1-6 3 15,4-1-8-15,-1-2-5 0,1-1-10 0,2-3-2 16,-2-1 1-16,0-2-2 0,4 0-1 16,-4 1-3-16,1-2-3 0,3 0-5 0,-2 2 1 15,3 1-4-15,-2 1 1 0,2 1 1 0,-3 5-8 16,-1 1 3-16,3 3-2 0,-3 2-7 16,2 0-2-16,-3 2-4 0,-2 0-2 0,0 3-4 15,-1 1 4-15,1 4 0 0,-5 1 3 0,1 3 4 16,-1 3-1-16,-2-1 4 0,1 3 1 0,5-1 5 15,-4 3-1-15,5-4 3 0,1 2 1 16,-1-2-7-16,5-1 6 0,-2-1-1 0,5-1-1 16,-2-3 2-16,5-1-3 0,-3-2 0 0,3-1 1 15,3-2 4-15,-4-2 0 0,3-1 4 16,3 0 0-16,-5 0 2 0,2-4 1 0,-1-1 3 0,-5-2 2 16,1-1-2-16,-2 0 6 0,-1-2 1 0,-3 0 3 15,-2-1 4-15,0-3-3 0,-6-1 1 16,0 0 1-16,-2-1-1 0,0 1 0 0,-3-3-1 15,-4 4-6-15,1-1-2 0,-2 0-2 0,-2 2 3 16,1 2 3-16,-1 4-5 0,-4 2 3 0,3 3-5 16,-2 2-4-16,0 0 4 0,3 1-7 15,-5 6 1-15,5 1-3 0,1 1-2 0,-1 2 1 16,2 1 0-16,0 1 0 0,2 1-2 0,-1 0 1 16,3 0 0-16,2 0-1 0,1-1 0 15,1 0-2-15,0-1 0 0,5-1-2 0,1-3 3 16,3-1-1-16,0-2 3 0,0-2 2 0,1 1-1 15,0-3 4-15,1-1 1 0,1 0 4 16,-1 0 1-16,2-3 2 0,-2-3-4 0,0-1-1 16,2-1 2-16,-3 0-2 0,1-1 4 0,0-4 0 15,-2 3 0-15,0-2-2 0,1 1 0 0,-2-1-3 16,2 1-4-16,0 0 1 0,-3 2-2 0,2 0 0 16,-1 2-1-16,-1 1-2 0,-2 3-2 0,0 2-2 15,-1-1-1-15,1 2-5 0,-2 0 0 16,-1 2-4-16,-2 1 3 0,1 3 2 0,1 1 3 15,0 1 4-15,-1 1-1 0,-1 1 5 0,1 3-1 16,-1-2 1-16,2 1 3 0,0-1-2 0,-1 2 0 16,2 0 0-16,2-1-1 0,-2-2 0 15,4-2 2-15,-5-3 3 0,6 1-3 0,-2-1 4 16,0 0 1-16,3-3 1 0,2 0 3 0,-1-2 2 16,0 0 3-16,2 0 2 0,-2 0 2 0,4-4-2 15,-2-1 2-15,0-2-1 0,-1-1-1 16,-1-1 3-16,1-1-4 0,0-2-1 0,2-1-6 15,-1-1-2-15,0 0-4 0,-1-1-1 0,0-1 1 16,0 2-2-16,-1-1 1 0,0 0-1 16,0 2 0-16,-4 1 1 0,-1 4-1 0,5 1 0 15,-6 1-2-15,2 2 0 0,-4 2-7 0,3 0-2 16,-3 2-4-16,-1 0-2 0,1 0-1 0,-2 5-2 16,2 0 2-16,-2 2 5 0,0 0 3 0,0 1 5 15,-2 2 3-15,0 0-1 0,1 2 2 16,-1 1 1-16,-1-2-3 0,1 2 2 0,2-2-1 15,0 2 0-15,0-1 4 0,0 0-3 0,5 0 2 16,-2-2-2-16,7 1-2 0,-2-3 3 0,2 0 2 16,2-3 2-16,0 1 3 0,6-1-1 0,0-3-1 15,-2-1-1-15,3 0-1 0,1-1 1 16,1 0 0-16,-2 0 0 0,1-3 1 0,1-3-1 16,-3 0 0-16,-2-1 0 0,0-3-3 15,0-1 2-15,-1-3 1 0,-3 0 0 0,3-1 1 16,-1-1-3-16,-3-4-3 0,0 1-3 0,2-2-3 15,-1-1-1-15,-5 2 2 0,0 0 0 0,-5 1 5 16,0 3 4-16,-2 4 5 0,0 4 4 0,-4 1-1 16,0 3-4-16,-3 4-5 0,-2 0-6 15,0 0-1-15,-3 6-1 0,-1 3 1 0,-3 3 1 16,4 3-3-16,-3-1 5 0,1 3 2 0,4 0-1 16,-1 1 5-16,4 0 2 0,2-1 3 0,-2-1 0 15,5 1-5-15,2-2-2 0,0-1-4 0,1 0 0 16,7-2-3-16,0 0-1 0,4-1 0 0,0-3-1 15,7 0 6-15,2-1-1 0,4 0 1 16,1-1-5-16,4-1-12 0,-1 1-19 0,-1-2-28 16,1 0-52-16,-3 0-91 0,4 0-187 0,-10-1-405 15,-7-1 65-15</inkml:trace>
  <inkml:trace contextRef="#ctx0" brushRef="#br2" timeOffset="-210266.35">21111 10624 146 0,'0'0'68'0,"0"0"-28"0,0 0 11 15,0 0 12-15,0 0 16 0,0 0 4 0,0 0-4 16,0 0-6-16,0 0-3 0,0 0 2 0,0 0-4 16,0 0-4-16,37-12-8 0,-33 11-11 15,-1 1-7-15,-2-1-4 0,1 1-7 0,-2 0-2 16,0 0 2-16,0 0 4 0,0 0 5 0,0 0-1 16,0 0-3-16,0 0-9 0,0 0-5 15,-2 0-4-15,0 0-4 0,-4 0-1 0,3 0-4 16,-3 2 3-16,2 0 1 0,-4 0 2 0,-1 0-1 15,1 1-3-15,-2-1 2 0,-2 0-7 0,1 2 3 16,-2 2-2-16,-1-2-2 0,-2 0 3 16,-1 1 0-16,-1 1-1 0,2-2-1 0,-3 2 2 15,0 1-3-15,0-1 0 0,1 1 1 0,1 0 1 16,-1 1 1-16,-1 1-1 0,4-1 4 0,-2 0-5 16,1 0 5-16,-1 0-3 0,0 2-1 0,-2-3 1 15,4 1-2-15,-2 2 1 0,3-2-2 0,-2 2 2 16,2 0-3-16,-2-2 0 0,5 0 2 15,-1 2-1-15,1-1 0 0,0 0 1 0,-5-1-1 16,6 2-3-16,-3 0 5 0,1-1 0 0,-1 1-1 16,-1 1 7-16,0-1-7 0,-2 1 1 0,3 0 1 15,-5 1-3-15,0 0 4 0,-1 0 1 16,1 0 3-16,-1 1-1 0,0 1 2 16,1-1-1-16,-3 2-2 0,1-2 2 0,1 1-2 15,1 0 2-15,-3 0-1 0,0 1 5 0,2 0-6 16,-2 0 1-16,0 0 5 0,0 1-5 15,2 1 6-15,0 0 0 0,-2 3-2 0,3-2 0 0,-4 1 0 16,1-1-1-16,-2 2-2 0,3-2 3 16,-1 0-2-16,1 1 1 0,1 1 0 0,2 0-2 15,-1 0-1-15,-1 1-1 0,0-1-1 0,-1 0-1 16,1 2 1-16,3-4-1 0,-3 2 0 0,-1-2 0 16,0 1 0-16,-1 0 1 0,-1 1-1 0,2-2 1 15,-5 2-1-15,3 0-1 0,3 1 3 0,-2-1 1 16,-2-1 2-16,2 2 2 0,1 1 1 15,-2-2 2-15,-3 1 1 0,4 0-1 0,-1 2-3 16,-1-1-1-16,-3-1-4 0,5 4-1 0,-3 0-3 16,-2-1-1-16,1 2 0 0,-2-2 0 0,4 1 2 15,-4-1 1-15,4-1-1 0,2 2-2 16,1 0 0-16,2-2-2 0,-2 0 0 0,7 0 2 16,-3-1-1-16,4 1 0 0,0-4-1 15,0 2 0-15,-1-1 1 0,0 0-3 0,3 2 4 16,0 0 0-16,-1 1 0 0,-1 0 2 0,0 3-2 15,-4-3-1-15,3 4-1 0,-5-1 0 0,5 2 2 16,-3-2-1-16,4 2 0 0,-2 0 2 0,-1 1-2 16,3-1-1-16,0 0 1 0,1 1-3 15,-1 1 4-15,-1-1-1 0,1 1 1 0,1 0-1 16,-1 2 0-16,-4-1 0 0,4 0-1 0,0 1 1 16,0-2 0-16,-2-3 0 0,1 3 2 0,1-2-1 15,-1 1 1-15,-1 1-2 0,3 0 1 0,-2 2-1 16,2 1 2-16,0-1 2 0,-3 1-3 15,2 0 1-15,0 0-2 0,0 1-2 0,-4 2 2 16,2-2 0-16,-2 0 0 0,4 1 2 0,-2 0 0 16,-1-1-1-16,3 3 1 0,-1-1-1 0,-2-2-1 15,2 1 0-15,-2-2 2 0,1-1 0 0,3 0-3 16,0 0 3-16,-1-1-4 0,1 0 1 16,-4 0 2-16,5 0 0 0,-1 1-1 15,-1-4 1-15,1 1-1 0,0-2 0 0,-4 4 3 16,3-4-1-16,0 2-2 0,-3-2 2 0,0 1-4 15,4-2 0-15,-4 1 2 0,2-1-1 0,2 1-2 16,0-1 2-16,1 0 1 0,1-2-2 0,-1 0 4 16,3-2-5-16,1 1 0 0,-2 0 0 0,-1 0 1 15,4 0 1-15,-2 0-1 0,-1 0 2 16,3 0-3-16,-3 1 2 0,-1-1 0 0,5 1-2 16,-2-3 1-16,-2 2 1 0,4-1-1 0,-3 1-2 15,4-2 5-15,-3 0-2 0,3 3-2 0,-5-2 6 16,6 2-6-16,-4 1 2 0,1-2 3 0,0 0-2 15,0 1 2-15,-3 0-1 0,4 1 0 16,-3 3-1-16,3-1 0 0,-2-1 3 0,0 0-2 16,1-1 2-16,1-2-2 0,-1 1-2 15,2-2 1-15,-3 0-1 0,4-2 2 0,-5 3 2 16,3-3 1-16,-3 2-1 0,2-1 3 0,-3-1-3 16,-1 1-1-16,4 0 3 0,-2-2 0 15,0 1 1-15,2-1-2 0,-3 1 5 0,0-1-7 16,1 0 3-16,0 1 2 0,-2 1-5 0,0-1 6 15,0 2-5-15,-1 0 1 0,0 2 0 0,1-2 0 16,1 0-1-16,-1 1 0 0,-1-1-1 0,2 1-3 16,-1 0 7-16,0 1-5 0,3 0 1 0,-1-2-2 15,0 0-2-15,3-4-1 0,-3-1-1 16,4-4 0-16,-3 0-2 0,4-3-3 0,-4 2-3 16,3-3-5-16,-1-2-14 0,-1-1-24 0,3-1-34 15,-1-1-42-15,-2-3-33 0,4 0-49 0,1-1-93 16,0 0-36-16,0-2 27 0,0-2-346 0</inkml:trace>
  <inkml:trace contextRef="#ctx0" brushRef="#br2" timeOffset="-209880.67">17444 15793 0 0,'0'0'220'16,"0"0"-133"-16,0 0 29 0,0 0 55 0,0 0 44 15,0 0 30-15,0 0-21 0,0 0-35 0,0 0-53 16,0 0-39-16,0 0-16 0,0 0 1 0,0 0 11 16,0 0-3-16,5-6-21 0,2 20-18 0,-2 4-11 15,4 3-7-15,-4 2-6 0,1 3-8 0,1 3 0 16,-3-2-11-16,4 3-4 0,-5-1 2 16,4-2-6-16,-2 3 3 0,1-5-2 0,0-2 0 15,0-2-2-15,1-3 2 0,1-2 1 0,-1-3-4 16,1-3 5-16,1-1-3 0,2-4 3 15,0-2 4-15,2-3 4 0,2 0 4 0,0-8 5 16,2-3 3-16,3-3-2 0,4-5 1 0,2 0-3 16,2-4-1-16,-2-1 1 0,1-3 3 0,4 1 6 15,-1-4-2-15,0 1 7 0,1-1-9 0,0 1-9 16,-1 2-3-16,-3 1-9 0,-3 4 0 0,-2 2 0 16,-1 5 3-16,-3 1-7 0,-3 4 5 15,-3 2-6-15,-6 1-11 0,1 1-3 16,-4 2-19-16,2 3-21 0,-5 0-21 0,0 1-34 15,0 0-66-15,0 0-120 0,0 1-184 0,0 0-780 0</inkml:trace>
  <inkml:trace contextRef="#ctx0" brushRef="#br2" timeOffset="-207666.85">14489 16718 854 0,'0'0'144'0,"0"0"44"15,0 0 3-15,0 0 5 0,0 0-42 0,0 0-36 16,0 0-22-16,0 0-23 0,0 0-12 0,0 0-14 16,0 0-7-16,0 0-12 0,-41-113-5 0,41 113-9 15,0 0-10-15,2 6 7 0,1 4 6 0,1 7 3 16,-1 6 1-16,1 9-2 0,0 2-7 16,-2 5 1-16,0 5 4 0,-2 3-9 0,0 5 2 15,0 3-7-15,0 1-5 0,0 2 2 16,-2 1-1-16,1-3 4 0,0-1-3 0,1-2 0 15,0-1-5-15,0-3-2 0,0 0 6 0,2-3-3 16,1-3 0-16,1-2 2 0,2-5 2 0,-1-4-1 16,0-5 5-16,1-6-9 0,-1-3-6 0,0-6 1 15,0-3 2-15,-1-2 10 0,-2-5-5 16,-1 1 18-16,0-3 7 0,-1 0 22 0,0-4 10 16,0-4-17-16,0-8-5 0,2-5-22 0,-1-6-2 15,2-7 1-15,-1 0-3 0,1-4 2 0,1-2-4 16,3 2 6-16,-3 1-6 0,2 3-1 15,1 5 6-15,0 3-4 0,2 3 0 0,0 4-3 16,0 0 3-16,2 2-8 0,0 5 10 0,3 1-1 16,0 4-8-16,-2 1 7 0,4 3-7 0,-1 2 3 15,3 1-5-15,-3 0 5 0,1 1-9 0,1 3 1 16,-3 2 13-16,0 2-11 0,-2 2 11 16,-2-3-8-16,-2 4-3 0,0-1 0 0,-4 2 0 15,-3-1 6-15,-1 3-6 0,-1 0 3 16,-6 2-2-16,-4 0 2 0,-2 1 2 0,-3 2 2 15,-3-2-5-15,-1 0-1 0,0 1 7 0,1-1-6 16,-2-2 9-16,2 0-5 0,2-4-1 0,0-3 0 16,2-1-2-16,1-2 5 0,2-3-6 0,3 0 9 15,2-2-6-15,1 0 0 0,3-4 7 0,0-1-9 16,2 1 3-16,1-1-4 0,0-1 1 16,0-1-1-16,6 0-4 0,-1 3 14 0,4 0-8 15,0 2 10-15,2 2 1 0,3 2-4 0,-1 5 5 16,2 6 2-16,1-1-1 0,2 2-3 15,1 1 14-15,0 2-13 0,3 0 10 0,-2 2-5 16,-1 0-10-16,1-1-2 0,-2 0 0 0,-1-3 0 16,0 1-9-16,0-2 10 0,-2-2-13 0,0-2-3 15,0 1 3-15,-1-2-11 0,-2-3-8 16,-1 0-13-16,1-3-13 0,0-2-26 0,-1-1-24 16,0 0-39-16,-1-3-60 0,4-5-77 0,-3-3-149 15,-1 3-57-15,-1 1-360 0</inkml:trace>
  <inkml:trace contextRef="#ctx0" brushRef="#br2" timeOffset="-207315.88">15348 17204 2185 0,'0'0'7'0,"0"0"56"16,0 0 2-16,0 0 6 0,0 0-14 15,0 0-4-15,0 0-2 0,0 0-13 0,0 0-2 16,0 0-22-16,0 0-3 0,121-44-4 0,-99 42-7 16,1 0 0-16,1 0-8 0,-1 1-3 0,-2 2-24 15,0-1-24-15,1 0-49 0,-5 0-72 0,2 2-69 16,-4 3-115-16,-2-1-129 0,-5 0-658 0</inkml:trace>
  <inkml:trace contextRef="#ctx0" brushRef="#br2" timeOffset="-207054.77">15351 17580 2232 0,'0'0'19'16,"0"0"16"-16,0 0 20 0,0 0 38 15,0 0-6-15,0 0-20 0,0 0-9 0,118-22-3 16,-89 18-27-16,-1-1-4 0,2 1-9 0,1 0-16 16,1 0 6-16,-5 3-17 0,1 0-10 0,-1 1-20 15,-6 0-19-15,1 0-23 0,-3 0-21 0,1 0-30 16,-3 2-52-16,2 1-64 0,1 0-135 0,-6-2-113 16,-4 0-489-16</inkml:trace>
  <inkml:trace contextRef="#ctx0" brushRef="#br2" timeOffset="-201257.17">16657 17090 581 0,'0'0'125'16,"0"0"-31"-16,0 0 23 0,0 0 16 0,0 0 0 15,0 0-10-15,0 0-6 0,0 0 6 0,0 0-9 16,0 0-2-16,0 0 0 0,0 0-3 0,16-51-11 16,-16 48-10-16,-3-1-14 0,1 2-18 15,-2-1 2-15,1 2-12 0,-1-1 0 0,3 0-3 16,-3 0-3-16,0 1-5 0,2 0-6 0,-4-2 6 15,1 3-15-15,-3-2 7 0,0 2-4 16,3 0-6-16,-3 0 5 0,-2 2-4 0,2 0 0 16,1 1-6-16,-3 3 1 0,3 0-3 0,-2 1 1 15,0 1 6-15,-2 2-3 0,1-1 1 0,0 2-4 16,0-2 0-16,0 3-4 0,0-2 5 0,-1 2 0 16,1 1-8-16,0 0 5 0,-1 1-9 15,2-1 3-15,-1 1 0 0,1 0-1 0,2 0-6 16,2-2 0-16,-2 1 9 0,4 2-10 0,1-3 16 15,-4 0-9-15,5 0-5 0,0-1 3 0,0 2-5 16,1 0 10-16,0-1-8 0,0 2 6 16,0 0-4-16,0 0-3 0,0 1 4 0,0 0-1 15,0 0-5-15,0 2 3 0,0 1 5 0,2 1-7 16,5-2 15-16,-4-1-10 0,4-1-5 0,-1-2 4 16,0 1-11-16,4-2 12 0,-1 2-6 15,-2 0 7-15,3 0-4 0,0-1-2 0,0 0 6 16,0-1-9-16,2-1 10 0,1 0-5 0,1-2 0 15,1-2-1-15,0-1 2 0,2 1 3 16,0-3-10-16,-1-1 12 0,3 0-11 0,-1-2 0 16,-1 0 8-16,-1-1-4 0,-1 0 1 0,-1 0-5 15,-1 0 9-15,0 0-11 0,0-1 10 0,-3-1 0 16,-2-1-5-16,2 0 3 0,-1-1 1 0,-2 0 6 16,1-2-10-16,1 1 10 0,-4-1-10 15,2 1-3-15,0 0 10 0,0 1-4 0,0-1 7 16,-3 2-3-16,1-2 2 0,-2 2-5 0,2-3 4 15,-3 0 2-15,1 0-7 0,-2-2 10 0,2 0-9 16,-3 0 3-16,0 0 4 0,0-1-4 16,0 0 0-16,0-2-2 0,-1 1 5 0,-2 0-7 15,0-1 12-15,1 1-3 0,-3-1-6 0,1 2 4 16,-3 0-5-16,1 2 7 0,-3 2-8 0,1-1 9 16,-2 2-7-16,0 0-1 0,0 1 10 15,-1 1-7-15,0 0 2 0,-2 0-8 0,1 1 4 16,-1 0-4-16,2 0 8 0,-3 1 4 0,-1-1-8 15,2 1 8-15,-1 0-7 0,0 0-1 0,-1 0 1 16,0 0 0-16,2 2-1 0,-2 0-1 16,2 3 7-16,2 2-8 0,-3 1 6 0,3 1-6 15,-1 2-2-15,0-1-4 0,2 1 8 0,0 1 5 16,-1 0-14-16,2-2 17 0,0 2-21 0,1-1-3 16,2 0 9-16,-2 2-12 0,3-1-5 15,0-2-11-15,3 0-19 0,-2-3-42 0,3-1-28 16,1-1-60-16,0-2-82 0,4-2-63 0,0 1-143 15,3-2-397-15,-4 0 396 0</inkml:trace>
  <inkml:trace contextRef="#ctx0" brushRef="#br3" timeOffset="-189486.12">20040 9788 730 0,'0'0'37'16,"0"0"-11"-16,0 0 10 0,0 0 30 15,0 0 15-15,0 0-13 0,0 0-21 0,0 0-23 16,0 0-9-16,0 0-7 0,0 0-5 0,0 0-9 16,23-46-3-16,-19 46 2 0,-1 0 1 15,-1 2 4-15,3 3 4 0,-2 0 4 0,0 2-1 16,3 0 4-16,-3 0-2 0,-2 0 0 0,4 1 4 15,-3-1-1-15,-1 0 5 0,-1-1 5 0,0-1 9 16,0-2 9-16,0 1 9 0,0-1 6 16,-1 0-7-16,-4-1 0 0,2 0-8 0,-1-2-3 0,-2 1 0 15,2-1-3-15,-3 0-1 0,4 0-2 16,-3-1 0-16,3-2 0 0,-4-1 0 0,5 0 0 16,0-1-7-16,1-1-11 0,0 0-5 0,-1-1-11 15,2 2-3-15,0-2 1 0,0-1-5 0,0 1-2 16,5-1-8-16,-2 1-21 0,5-1-35 15,-1 0-48-15,-1 0-55 0,3-1-71 0,1-1-17 16,0 1 29-16,-5 5-320 0</inkml:trace>
  <inkml:trace contextRef="#ctx0" brushRef="#br3" timeOffset="-189100.56">20294 9211 676 0,'0'0'61'0,"0"0"-23"0,0 0-25 0,0 0 14 16,0 0 10-16,0 0 4 0,0 0-16 0,0 0-11 15,0 0-4-15,0 0 4 0,0 0 3 0,0 0-2 16,0 0 1-16,0 0-3 0,24-5 3 15,-21 9 6-15,-2-1 8 0,0 0 7 0,0-2 7 16,-1 0 4-16,0 0 2 0,1-1 11 0,-1 0 9 16,0 0 14-16,0 0 12 0,0 0-4 0,0 0-9 15,2-3-20-15,-2-2-23 0,3-1-18 16,0-2-11-16,-1-3-5 0,-1 0-3 16,2-2 1-16,1 0-5 0,-1 0 2 0,0 0-1 0,0 0-1 15,-1 0-1-15,0 2-3 0,0 1 1 16,3-1-4-16,-4 4-2 0,-1 3-17 0,0 0-32 15,0 3-57-15,0 1-58 0,0 0-48 0,1 4-47 16,0 1 26-16,0 5 47 0,1-2-50 0,-1-2-71 0</inkml:trace>
  <inkml:trace contextRef="#ctx0" brushRef="#br3" timeOffset="-188800.9">20733 9268 1105 0,'0'0'23'0,"0"0"-3"15,0 0-8-15,0 0 0 0,0 0-6 0,0 0-8 16,0 0-7-16,0 0 7 0,0 0 1 16,0 0 4-16,0 0-3 0,0 0-2 0,0 0 3 15,0 0 3-15,-21 77-1 0,21-69 2 16,-1 0 0-16,0-2 2 0,0 0 7 0,0-3 10 15,-2 0 22-15,0-1 17 0,3 0 7 0,-4-1 3 16,2-1-13-16,-3 1-13 0,3-1-6 0,-3 0-8 16,2 0-2-16,0 0-6 0,-1-1-10 0,1-2-8 15,-1 1-9-15,1-2-11 0,0 1-16 0,2-1-22 16,0 1-34-16,0-2-51 0,1 1-66 0,0-2-73 16,0 1 16-16,2 0-21 0,-1 3-127 0</inkml:trace>
  <inkml:trace contextRef="#ctx0" brushRef="#br3" timeOffset="-188534.83">21078 9076 1236 0,'0'0'1'0,"0"0"28"15,0 0 33-15,0 0 25 0,0 0 8 16,0 0-32-16,0 0-33 0,0 0-15 0,0 0-9 16,0 0 6-16,0 0-2 0,0 0 1 0,0 0 5 15,0 0-4-15,59-45-1 0,-55 52-2 16,-1-1-3-16,-1 1-3 0,0 3-2 0,-2-3-7 16,0 1-11-16,0 0-32 0,0 0-37 0,0-1-49 15,-2 1-70-15,-2-1-66 0,1-2 8 0,2-1-420 0</inkml:trace>
  <inkml:trace contextRef="#ctx0" brushRef="#br3" timeOffset="-188283.91">21607 9032 1919 0,'0'0'-5'16,"0"0"36"-16,0 0 25 0,0 0 26 0,0 0 0 16,0 0-25-16,0 0-29 0,0 0-12 0,0 0-6 15,0 0-13-15,0 0-7 0,0 0-6 0,0 0-2 16,0 0-2-16,-62 10 2 0,68-4-12 0,1 0-24 16,0 1-27-16,0 0-57 0,-1 0-56 15,1 2-90-15,-1 0-89 0,-2 0 12 0,-1-3-315 0</inkml:trace>
  <inkml:trace contextRef="#ctx0" brushRef="#br3" timeOffset="-187805.7">22030 9324 307 0,'0'0'17'0,"0"0"-6"16,0 0 29-16,0 0 37 0,0 0 33 15,0 0 35-15,0 0 11 0,0 0 7 0,0 0 10 16,0 0 4-16,0 0-6 0,0 0-16 15,0 0-12-15,-31 5-27 0,28-8-17 0,0 1-13 0,0-2-23 16,3 1-9-16,0-1-13 0,-1 1-14 16,1-1-10-16,0 2-9 0,0-2-7 0,0 2-4 15,0 0-10-15,-1-1-19 0,1 1-31 0,0 1-59 16,0 0-68-16,0 0-78 0,0 1-75 0,0 0-28 16,0 0 47-16,0 0-304 0</inkml:trace>
  <inkml:trace contextRef="#ctx0" brushRef="#br3" timeOffset="-187573.26">22407 8921 1752 0,'0'0'-9'0,"0"0"51"15,0 0 12-15,0 0 16 0,0 0 0 0,0 0-30 16,0 0-19-16,0 0-15 0,0 0-5 16,0 0-1-16,0 0-9 0,0 0-13 0,0 0-35 15,0 0-65-15,124-104-108 0,-114 104-153 0,-5 0-18 16,-1 0-422-16</inkml:trace>
  <inkml:trace contextRef="#ctx0" brushRef="#br3" timeOffset="-187369.82">22772 9055 1849 0,'0'0'10'0,"0"0"37"0,0 0-2 0,0 0-13 16,0 0-23-16,0 0-50 0,0 0-37 0,0 0-40 15,0 0-63-15,0 0-56 0,0 0-70 16,0 0 8-16,0 0 35 0,0 0-203 0</inkml:trace>
  <inkml:trace contextRef="#ctx0" brushRef="#br3" timeOffset="-187122.06">23387 9702 1223 0,'0'0'72'0,"0"0"52"0,0 0 36 16,0 0 10-16,0 0-35 0,0 0-75 15,0 0-44-15,0 0-20 0,0 0-7 0,0 0-11 16,0 0-13-16,0 0-30 0,0 0-51 0,0 0-56 15,-31 26-88-15,30-22-86 0,1-1 27 0,-1-1-291 16</inkml:trace>
  <inkml:trace contextRef="#ctx0" brushRef="#br3" timeOffset="-186901.14">23306 10339 1103 0,'0'0'30'0,"0"0"30"16,0 0 36-16,0 0 27 0,0 0 7 0,0 0-35 15,0 0-21-15,0 0-10 0,0 0-20 16,0 0-15-16,0 0-22 0,0 0-15 0,0 0-20 16,0 0-28-16,90 36-59 0,-81-37-96 0,1 0-124 15,-1-1-16-15,-5-1-357 0,0 2 665 16</inkml:trace>
  <inkml:trace contextRef="#ctx0" brushRef="#br3" timeOffset="-186717">23619 10269 1209 0,'0'0'313'0,"0"0"-206"0,0 0 12 15,0 0-7-15,0 0-23 0,0 0-64 16,0 0-49-16,0 0-46 0,0 0-63 0,0 0-77 16,0 0-84-16,46-123-59 0,-35 114 32 0,-3 2-248 0</inkml:trace>
  <inkml:trace contextRef="#ctx0" brushRef="#br3" timeOffset="-186540.47">23647 9756 1033 0,'0'0'110'15,"0"0"78"-15,0 0-10 0,0 0-4 0,0 0-42 0,0 0-56 16,0 0-37-16,0 0-42 0,0 0-42 16,0 0-63-16,0 0-97 0,0 0-123 0,0 0-46 15,-57-55-466-15</inkml:trace>
  <inkml:trace contextRef="#ctx0" brushRef="#br3" timeOffset="-186347.62">23199 10090 1420 0,'0'0'33'16,"0"0"8"-16,0 0 0 0,0 0-13 15,0 0-31-15,0 0-48 0,0 0-53 0,0 0-60 16,0 0-99-16,0 0-19 0,0 0-16 0,0 0-100 0</inkml:trace>
  <inkml:trace contextRef="#ctx0" brushRef="#br3" timeOffset="-186198.84">23241 10305 1213 0,'0'0'2'0,"0"0"46"0,0 0-18 0,0 0-22 16,0 0-24-16,0 0-41 0,0 0-23 0,0 0-63 15,0 0-89-15,0 0-18 0,0 0-273 0</inkml:trace>
  <inkml:trace contextRef="#ctx0" brushRef="#br3" timeOffset="-186004.96">23889 10205 1267 0,'0'0'110'0,"0"0"72"0,0 0 1 16,0 0-21-16,0 0-67 0,0 0-71 15,0 0-35-15,0 0-21 0,0 0-20 0,0 0-31 16,0 0-55-16,0 0-82 0,0 0-115 0,35-83-20 15,-26 81-361-15,0 1 635 0</inkml:trace>
  <inkml:trace contextRef="#ctx0" brushRef="#br3" timeOffset="-185829.97">23868 10258 1230 0,'0'0'16'0,"0"0"70"15,0 0 19-15,0 0 12 0,0 0-21 0,0 0-44 16,0 0-12-16,0 0 1 0,0 0-3 0,0 0-14 16,-13 117-11-16,26-105-28 0,2 3-34 0,1-2-81 15,1 2-139-15,0 2-118 0,-4-4-301 0,-5-4 368 0</inkml:trace>
  <inkml:trace contextRef="#ctx0" brushRef="#br3" timeOffset="-185622.36">23751 11117 1390 0,'0'0'95'0,"0"0"64"0,0 0 12 16,0 0-4-16,0 0-42 0,0 0-37 16,0 0-15-16,0 0-4 0,0 0-6 0,-61 118-9 15,65-111-18-15,2-1-6 0,0-1-14 0,0-1-14 16,3 0-12-16,-4-2-27 0,1-1-38 15,1 0-57-15,-2-1-92 0,2 0-122 0,2 0-132 16,-4-1 27-16,0-1-334 0</inkml:trace>
  <inkml:trace contextRef="#ctx0" brushRef="#br3" timeOffset="-185342.28">23639 11078 864 0,'0'0'72'0,"0"0"97"0,0 0 40 15,0 0 4-15,0 0-19 0,0 0-33 16,0 0-24-16,-75-121-8 0,70 108-8 0,2 1-11 16,-3 2-18-16,4 1-3 0,-3 0-11 0,1 2-11 15,2 1-12-15,-3 1-19 0,2 2-11 16,1 0-14-16,1 1-2 0,-2 2-6 0,1 0-9 0,-1 0-6 15,1 0-24-15,-5 5-25 0,1 2-39 0,-1 2-54 16,-1 3-86-16,1 2-115 0,-2 1-170 16,3-3-198-16,2-2 91 0</inkml:trace>
  <inkml:trace contextRef="#ctx0" brushRef="#br3" timeOffset="-185184.87">23110 11248 1644 0,'0'0'251'16,"0"0"-156"-16,0 0-17 0,0 0-4 0,0 0-20 15,0 0-19-15,0 0-15 0,0 0-14 0,0 0-28 16,0 0-62-16,123-31-125 0,-93 31-182 0,-11 0-97 16,-6 0-575-16</inkml:trace>
  <inkml:trace contextRef="#ctx0" brushRef="#br3" timeOffset="-185001.14">23303 11577 1583 0,'0'0'104'0,"0"0"65"0,0 0-4 0,0 0-22 16,0 0-53-16,0 0-44 0,0 0-26 0,0 0-10 15,0 0-7-15,0 0-13 0,0 0-9 16,0 0-26-16,0 0-37 0,0 0-54 0,-59 63-79 15,70-63-94-15,6 0-103 0,-6 0 30 0,-1-1-341 0</inkml:trace>
  <inkml:trace contextRef="#ctx0" brushRef="#br3" timeOffset="-184773.93">24049 11055 1569 0,'0'0'125'0,"0"0"46"0,0 0-11 16,0 0-12-16,0 0-48 0,0 0-38 0,0 0-10 15,0 0-12-15,0 0-7 0,0 0-8 16,0 0-13-16,118-79-3 0,-103 78-7 0,0 1-4 16,-3 0-7-16,-1 0-19 0,-2 0-39 0,0 4-65 15,-1 0-104-15,-4 2-151 0,2-3-110 16,-4 1-653-16</inkml:trace>
  <inkml:trace contextRef="#ctx0" brushRef="#br3" timeOffset="-184165.72">21172 11264 0 0,'0'0'213'0,"0"0"-141"16,0 0 43-16,0 0 32 0,0 0 24 0,0 0-6 0,0 0-20 15,0 0-5-15,0 0-11 0,0 0-6 16,0 0-9-16,0 0-18 0,0 0-13 0,0 0-19 16,107 57-16-16,-101-48-15 0,-1 2-9 0,-2-2-1 15,-2 1 9-15,1 0 17 0,-2-1 14 0,0-1 11 16,-2 0-1-16,-3-1-6 0,-4 0-13 15,2 0-10-15,-2-2-9 0,-2-1-10 0,0 1 0 16,-1-3-9-16,0 1 0 0,0-2-3 0,1-1-2 16,0 0-1-16,2 0-4 0,2-1 0 0,-1-2-6 15,3-1-3-15,-1 0-7 0,3-2-14 16,1 2-20-16,0-3-23 0,2-2-45 0,0 0-63 16,2 0-76-16,2-1-111 0,4-3-66 0,-3 5-7 15,1 3-178-15</inkml:trace>
  <inkml:trace contextRef="#ctx0" brushRef="#br3" timeOffset="-183809.65">20410 11463 1730 0,'0'0'33'0,"0"0"62"15,0 0-13-15,0 0-4 0,0 0-10 16,0 0-21-16,0 0-31 0,0 0-7 0,0 0-1 16,0 0-1-16,0 0-4 0,0 0-13 0,0 0-15 15,0 0-13-15,-40-79-3 0,34 79 2 0,-4 0 8 16,1 2 9-16,0-1 4 0,-2 0 6 15,2 0 4-15,2-1-1 0,1 0-3 0,-2 0-12 16,4-1-20-16,-1-2-25 0,3-2-27 0,0 0-21 16,2-5-15-16,0 0-7 0,0-2-9 0,2-3-5 15,2-2-8-15,2 0-2 0,0-3 24 16,1 0 28-16,0 3-156 0,-3 7 119 0</inkml:trace>
  <inkml:trace contextRef="#ctx0" brushRef="#br3" timeOffset="-183555.35">20336 10904 892 0,'0'0'129'0,"0"0"32"16,0 0 21-16,0 0 0 0,0 0-8 16,0 0-37-16,0 0-27 0,0 0-14 0,0 0-4 15,0 0-8-15,0 0-10 0,0 0-11 0,0 0-17 16,0 0-8-16,-23-65-13 0,25 62-9 15,-1 0-5-15,1 2-8 0,0-1-6 0,-2 1-7 16,1 1-4-16,-1 0-11 0,0 0-11 0,0 0-21 16,0 0-43-16,0 0-39 0,0 0-39 0,0 0-29 15,0 0-14-15,0 1-18 0,0 1-19 0,0-1 1 16,0 1 49-16,0-2 61 0,0 0 51 16,0 0-68-16,0 0 8 0</inkml:trace>
  <inkml:trace contextRef="#ctx0" brushRef="#br3" timeOffset="-183307.94">20306 10736 554 0,'0'0'151'0,"0"0"46"0,0 0 10 0,0 0 3 16,0 0-22-16,0 0-36 0,0 0-27 0,0 0-17 15,0 0-15-15,0 0-12 0,0 0-9 0,0 0-9 16,0 0-9-16,-41 25-9 0,40-25-9 0,-2 0-8 15,-3 0-14-15,1 0-3 0,-3 0-7 16,-4-3-6-16,-1 2 2 0,-2-2-10 0,-4 0-3 16,-1 1-9-16,-1-2-9 0,1-1-14 0,-2 1-26 15,1-1-35-15,0 0-53 0,-1 2-53 16,-3-2-68-16,4 1-72 0,2 0 31 0,5 1 53 16,5 0-233-16</inkml:trace>
  <inkml:trace contextRef="#ctx0" brushRef="#br3" timeOffset="-183123.07">19782 10493 1029 0,'0'0'105'0,"0"0"45"0,0 0 8 16,0 0-12-16,0 0-25 0,0 0-45 15,0 0-39-15,0 0-31 0,0 0-12 16,0 0-17-16,0 0-31 0,0 0-43 0,0 0-63 0,0 0-63 15,24-86-63-15,-13 84 21 0,-3 1 35 0,-4 1-254 16</inkml:trace>
  <inkml:trace contextRef="#ctx0" brushRef="#br3" timeOffset="-182937.48">20161 10279 734 0,'0'0'144'0,"0"0"32"16,0 0-1-16,0 0-14 0,0 0-47 0,0 0-47 16,0 0-35-16,0 0-24 0,0 0-16 15,0 0-14-15,0 0-39 0,0 0-53 0,0 0-85 16,82-45-86-16,-66 45 16 0,-1 0-349 16,-6 1 583-16</inkml:trace>
  <inkml:trace contextRef="#ctx0" brushRef="#br3" timeOffset="-182685.86">20600 10711 1056 0,'0'0'89'0,"0"0"65"0,0 0 32 0,0 0 1 16,0 0-16-16,0 0-39 0,0 0-30 0,0 0-16 15,-116 22-3-15,110-22-7 0,4 0-11 0,1 0-18 16,1 0-19-16,0 0-17 0,0 0-14 0,3-1-2 16,4-1-4-16,4 1-1 0,1-2-5 15,5 1-18-15,-1 1-35 0,2 1-46 0,3 0-75 16,-1 0-95-16,5 3-140 0,-9 1 0 16,-4-1-471-16</inkml:trace>
  <inkml:trace contextRef="#ctx0" brushRef="#br3" timeOffset="-182339.98">20755 11308 1119 0,'0'0'112'0,"0"0"32"0,0 0 9 16,0 0-33-16,0 0-36 0,0 0-41 0,0 0-31 15,0 0-2-15,0 0-3 0,0 0-9 0,0 0-11 16,0 0-14-16,0 0-30 0,0 0-53 16,61 60-69-16,-46-52-107 0,-3-1-29 0,-2-2-28 15,-1-1-129-15</inkml:trace>
  <inkml:trace contextRef="#ctx0" brushRef="#br3" timeOffset="-182139.64">21452 11329 1759 0,'0'0'101'0,"0"0"32"16,0 0-16-16,0 0-21 0,0 0-22 0,0 0-37 16,0 0-22-16,0 0-13 0,0 0-11 15,0 0-13-15,0 0-25 0,0 0-43 0,0 0-88 16,32-19-126-16,-24 21-152 0,-3 1-56 0,1-1-204 0</inkml:trace>
  <inkml:trace contextRef="#ctx0" brushRef="#br3" timeOffset="-181504.19">23127 10805 905 0,'0'0'41'16,"0"0"96"-16,0 0 3 0,0 0 0 16,0 0-30-16,0 0-33 0,0 0-43 0,0 0-28 15,0 0-13-15,0 0-17 0,0 0-15 0,0 0-18 16,-98-21-22-16,98 21-38 0,0 0-63 0,0 2-74 15,0 1 10-15,0-1-116 0,1-1 131 0</inkml:trace>
  <inkml:trace contextRef="#ctx0" brushRef="#br3" timeOffset="-181271.98">22922 10443 478 0,'0'0'-11'0,"0"0"35"0,0 0 8 0,0 0 7 16,0 0-2-16,0 0-16 0,0 0-21 15,0 0-15-15,0 0-25 0,129-8-32 0,-109 16-15 16,-4-2-41-16,-3-1-150 0</inkml:trace>
  <inkml:trace contextRef="#ctx0" brushRef="#br3" timeOffset="-181067.84">24009 10753 952 0,'0'0'349'0,"0"0"-250"0,0 0 27 16,0 0-4-16,0 0-10 0,0 0-25 16,0 0-47-16,0 0-34 0,0 0-28 0,0 0-18 15,0 0-30-15,0 0-54 0,0 0-76 0,-8-50-113 16,20 57-26-16,-6 0-204 0,0-2 301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7T14:18:44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12348 12333 0 0,'0'0'0'0,"0"0"0"0,0 0 142 15,0 0-38-15,0 0-46 0,0 0-20 0,0 0-13 16,0 0-9-16,0 0 0 0,0 0 0 0,-119-35-5 16,106 30 0-16,0 1 2 0,-4-1 1 0,4 0 2 15,-5-1 2-15,2-1 1 0,-1 3 5 16,-3-1-4-16,1 1 0 0,-2-1-2 0,-2 0-6 15,-3 1 2-15,4 0-1 0,-2 0-2 0,-2 1 2 16,1-1-2-16,-1 1 0 0,-3-1 0 16,5-1-1-16,-5 2 2 0,-1-1-4 0,0 2 0 15,0 0-1-15,-1-1-2 0,-2 1 1 0,1 1-3 16,-4-1 0-16,2-1 0 0,-4 0 1 16,4 1 2-16,-3-1 0 0,4-2 0 0,-2 0-1 15,4 1 0-15,-1-1-1 0,1-1 2 0,1 0 0 16,0-1-3-16,1 0 1 0,2 0-2 0,0 1 1 15,-1-1 1-15,4-1-1 0,-5 1 1 0,1 0 0 16,4 0-2-16,-5 0 1 0,-1 1-1 0,0 1 0 16,0-1 4-16,0 2 7 0,-1-1 4 15,-1 0 3-15,0 2-2 0,-1 0-5 0,-1 2-5 16,0 1-3-16,2 0-2 0,-1 0 1 0,-2 1 1 16,2 2 0-16,1 0 2 0,1 2-2 0,1 1 1 15,1-1 0-15,-1 1-1 0,2 0 2 0,3-1 0 16,-2 2-1-16,3 0-1 0,-3 1-2 15,1 2-1-15,1-1 0 0,4 0 2 0,-4 0-2 16,2 2 1-16,1-3-1 0,2 2-1 0,-1-2-1 16,2-1 1-16,-2 0 1 0,1 0-2 15,1 0 1-15,4-2-1 0,-2 2-1 0,-1-1 1 16,0 1 2-16,2 0-3 0,-5-2 1 0,2 1 2 16,-1 1-3-16,-1-1 3 0,0 0 1 0,0 0-4 15,-3 1 2-15,-1-2 0 0,3 0-1 16,2 0 2-16,-1-1 0 0,1-2-1 0,1 0 0 15,-1 1 0-15,2-1 2 0,1 0-2 0,2 1 2 16,-4-1-1-16,5 2-2 0,-2-1 3 0,3 2-2 16,-4-1 1-16,4 1 0 0,-2 0-1 15,0 0 1-15,2 1 0 0,-2 1 0 0,1 0 0 16,0 1 1-16,-2 1 0 0,1 4 0 0,-1 0 1 16,1 1 0-16,-2 1-1 0,-1 3 0 0,-2 0 2 15,1 2-4-15,2 0 0 0,-1 2 0 16,0-1-1-16,-1 1 2 0,2 1 0 0,1-1-1 15,-3-1-1-15,2 3 1 0,2-4 0 0,-1 1 0 16,3 0 4-16,2-3-3 0,1 2 3 16,0-1 1-16,1 0 4 0,3-1-1 0,1 2 0 15,-2-1 1-15,5 2-3 0,0 2 2 0,2 1 1 16,0-1-3-16,0 2-4 0,2-3 0 0,4 2-2 16,0-3-1-16,2 0 2 0,1 1-2 15,2-2 1-15,-2 0 0 0,1-1 1 0,2-1 0 16,-2 0-1-16,0-1 1 0,3-3 0 0,0 1 0 0,1-1 1 15,-2-1-1-15,1-1-1 0,2-1 2 16,-1 0 1-16,3 0-2 0,2-2 4 0,-2 0-4 16,3 0-2-16,1-1 4 0,3 0-4 0,-2-2 3 15,3 0-1-15,-1 0-2 0,-3-1 2 16,3-1-2-16,2 1 2 0,-3 1-1 0,3 0 0 16,-3 0-1-16,1 0 1 0,2-1 0 0,-2 2-3 15,2-1 3-15,-4 1-2 0,1-1 1 16,1 1 2-16,-1-2-1 0,-1 1 1 0,3 0 0 15,-1-1-3-15,-2-1 2 0,1 1 0 0,3-2-2 16,-3 1 3-16,2-1-2 0,0 1-1 0,-3-2 2 16,4 0-4-16,-2 0 4 0,1-1-3 15,1 0 2-15,-4-1 3 0,4 0-3 0,-4 0 1 16,-1 0-1-16,6-4-1 0,-2 1 0 0,2-2 1 16,0 1 0-16,-1 0 1 0,4 0-2 15,-3-1 1-15,1 1 0 0,-2 2-4 0,-3 1 8 16,2 1-4-16,-5 0 1 0,1 0 4 0,-2 0-6 0,-2 0 1 15,1 2 0-15,-1-1-1 0,-2 1 1 16,2-1-1-16,1 0 1 0,-2 0-2 0,2 0 2 16,1 0 1-16,0 1 1 0,-3-2-1 0,4 1-1 15,3-1 0-15,0 1-1 0,0-1 0 0,5 0 0 16,-5 1 1-16,4-1-2 0,-3 0 1 16,4 1 0-16,-3-1 0 0,3 0 0 0,0 0 1 15,0 0-2-15,-4 0 0 0,2 0 1 0,-1 1 2 16,-2 0-2-16,1 1-1 0,-4-1 0 15,-3 1-2-15,1-1 4 0,1-1 0 0,0 1 0 16,-5-1 0-16,4 0-2 0,-1 0 2 16,-2 0 0-16,2-1-1 0,-2-1 2 0,2 1 0 15,1-2-2-15,-3 2 3 0,4-1-2 0,0 1 1 16,-1 0-2-16,-1 0 3 0,2-2-3 0,2 1 3 16,4 1-1-16,-3-2-1 0,0 1 1 0,0 0-2 15,2-1 3-15,-2 1-5 0,-3 0 4 16,3 1-1-16,-3-1-1 0,-2 2 4 0,0 0-5 15,1 0 2-15,-3 0 0 0,2 0-2 0,-3 0 3 16,2 0-2-16,-4 0 0 0,1 0 2 0,0 0-3 16,-1 0-1-16,-1 0 2 0,-1 0-2 0,1-1 3 15,-1-1 0-15,1 0-1 0,-1-1 2 0,0-1-1 16,1 1 2-16,1-2-2 0,2 2 0 16,-1-2-1-16,-1 0 1 0,4 2 0 0,-2-2-1 15,-2 2 2-15,4-1-2 0,-4 0 1 0,3-1 1 16,0 1-1-16,-1 0 0 0,1 1-1 0,-2-1 1 15,-2 1 0-15,3-1 0 0,-2 1-1 16,-1 1-1-16,1-2 0 0,-2 2 1 0,0-2 1 16,0 1 1-16,0 0-1 0,-1 0 0 0,2-1-1 15,-2 2-1-15,0 0 2 0,-3-1-2 16,3 1-1-16,-2 1 3 0,-1-1-4 0,0 1 4 16,1-1 1-16,-2-1-4 0,2 1 4 0,-3-1 0 15,3 0-2-15,0-1 5 0,-2 0 0 16,3 1-2-16,-3-2 1 0,1 2-1 0,1-2 1 15,-1-1 2-15,2 1-1 0,-1-2 1 0,-2 1-2 0,4-1 2 16,0 0 0-16,-2-1-3 0,-2 1 1 16,4 0-1-16,-3 0 1 0,-2 0 2 0,1 1-1 15,-1-1 0-15,-2 1 1 0,3 0 0 0,-1 0 0 16,-3 0 2-16,4-1 0 0,-3 0 0 0,0 2-1 16,0-2-2-16,2 1 0 0,-1-1-4 15,-2 0 2-15,3 1-2 0,0-1-1 0,-1 1 2 16,3-2 0-16,-2 1 0 0,1-2 0 0,-1 0 0 15,3-2 0-15,-3 1 1 0,0-1-1 16,1-1 3-16,-2 0-1 0,3-2 1 0,-3 0 4 16,3-1-2-16,-2-2 1 0,0 1-1 0,1-1-1 15,-3-2 3-15,3 0 3 0,-2 0 1 16,-2 1-2-16,4-1 0 0,-3-1-3 0,-2-1 3 16,2 1 3-16,-2 0 3 0,0 2 7 0,0 0 3 15,-4 1 5-15,-1 1-1 0,1 1 0 0,-4-1-4 16,0 2-5-16,-1 2-7 0,4-1-4 0,-2 0-5 15,-2 0-2-15,0 1 1 0,3-1 0 0,-2-1-1 16,0 1 0-16,-2-1-3 0,3 0 1 16,1 1 0-16,-1-1-2 0,-3 1 3 0,6 0-2 15,-3-1-1-15,-1-1 2 0,-1 1-2 0,1 2 0 16,-2-2 1-16,-1 2-3 0,-3 1-3 0,2 0-5 16,-1 2-6-16,-2 0-9 0,2 2-18 15,-2 1-26-15,-1 3-48 0,-2 1-43 0,-2 0-42 16,4 2-18-16,2 0 33 0,5 0-477 0</inkml:trace>
  <inkml:trace contextRef="#ctx0" brushRef="#br0" timeOffset="1421.21">12415 12471 389 0,'0'0'7'0,"0"0"-6"0,0 0-4 0,0 0 7 16,0 0 5-16,0 0 6 0,0 0-2 0,0 0-5 16,0 0 1-16,0 0-1 0,0 0 8 15,0 0 5-15,0 0 8 0,0 0 5 0,60-46 7 16,-35 31 3-16,5-3-10 0,0 1 2 0,1-1-9 16,0 0-3-16,1 1 6 0,2-3-3 15,-2 1 1-15,2-2 0 0,1 0-6 0,-1-1-1 16,-1 1 2-16,-1 1 1 0,3 0 5 0,-1 2-2 15,-2 1-2-15,1-1-1 0,0 2-1 0,0-2 4 16,-1 1 2-16,1-2 0 0,3 0 0 16,0 1-9-16,1-1-6 0,1-3-3 0,1 1-1 15,4 0 1-15,-1 0 2 0,3-2 3 0,2-2-8 16,1 1 2-16,-2 0-5 0,3 1-5 0,-1-1 1 16,2 2 7-16,0-1 3 0,2 0 4 15,3-2 2-15,3 2-13 0,2 0-2 16,1 0-3-16,1 1-2 0,2-2 4 0,3 0 1 0,2 2 2 15,3-4-4-15,-1 2 5 0,1 1-1 16,1 0-3-16,0 1 2 0,4 0-3 0,-1 1 1 16,1-1 2-16,-2-3 4 0,4 3-4 0,-1-3-1 15,-1 0-1-15,0 0-3 0,-1 0 1 0,-3 2-2 16,1-1 3-16,-1 2-4 0,-2 0 4 16,-1 0 0-16,1 2-1 0,-5 0 4 0,0 3-5 0,-1 1 2 15,-4 0-2-15,0 0 4 0,-1 2-4 16,1 0-3-16,0 1 4 0,0 2-6 0,1-1 6 15,3 1 3-15,-2 2-3 0,2-1 1 0,-3 1 0 16,-1 2 0-16,-1 0-3 0,-1 0 5 0,-2 3-4 16,0-2 0-16,-2 2 3 0,-1-1-6 15,-2 0 5-15,-1 1 1 0,-4 0 2 0,0 0-2 16,-5 0 1-16,-2-1-1 0,-3 2-2 0,-6 0 5 16,-5-1-8-16,-4 1 3 0,-6-2 1 0,-1 1 4 15,-2 1 1-15,-2 0-1 0,-2 0 1 16,0-1-4-16,0 1 1 0,-1-2-3 0,1 1 1 15,0 1-3-15,1-1 5 0,0 0-1 16,3-1-4-16,1 2 3 0,-1-3-10 0,2 1-9 16,-2 1-11-16,4-2-17 0,-3 2-19 0,5-2-16 15,-5 1-16-15,2 1-11 0,-4-1-4 0,0 0 0 16,-2 1 9-16,-2-1 17 0,0 0 22 0,-5 2 22 16,-1-1 8-16,-2 1 1 0,0 0-17 15,-3-2-25-15,-7 1-37 0,1 0 9 0,-3-1 94 16,-5 1 10-16,0-1 0 0,-4-1 0 0,-2 2 11 15,2-2 26-15,-1-1 8 0,-3 0 3 0,0 1 15 16,4-1 1-16,-2 0-14 0,-3 0-8 0,4 1-9 16,2 0 11-16,-1 1 10 0,0 1 15 15,4 0 13-15,3 2 10 0,1 0 4 0,4 1-6 16,2 1-12-16,5-1-40 0,2 1-31 0,1 0-7 16,5 0 3-16,7 1 24 0,0 2 17 0,7 1-9 15,3 1-11-15,4 0-11 0,-2 1-5 16,8-1-3-16,-2 2 1 0,1 0-1 15,1 0 0-15,-2 0-5 0,-2 1 1 0,3 2-3 0,-4 0 1 16,-2 0 4-16,0 2-5 0,-3-1 3 16,1 2 0-16,-6 1-4 0,-1-1 4 0,-5 3-2 15,-1-1 4-15,-4 3 1 0,-5-1 7 0,0 0 2 16,-2 2 2-16,-4 0 2 0,-6-1-2 0,0 1 1 16,-1-2-3-16,-7 2 4 0,3-1-4 0,-5 0 0 15,-1-2 1-15,-3 2-5 0,1-2-1 16,-1 2-4-16,-3-4-4 0,5 1-4 0,-2 0-2 15,3-1-10-15,3 0-21 0,1 1-30 0,1-2-33 16,3-2-32-16,2 0-30 0,1 0-5 0,4-3 16 16,2-4-408-16</inkml:trace>
  <inkml:trace contextRef="#ctx0" brushRef="#br0" timeOffset="9117.84">18668 10326 472 0,'0'0'143'0,"0"0"-109"0,0 0 29 16,0 0 37-16,0 0 35 0,0 0 3 0,0 0-27 15,0 0-30-15,0 0-32 0,0 0-9 0,0 0-2 16,0 0 6-16,-8-59 5 0,24 50-1 0,-3 0-1 16,6 0-8-16,0 0-4 0,1 2-5 15,2 0-3-15,-1 0-5 0,0 1 0 0,0 2-1 16,2 2 0-16,-1 2 4 0,-1 0 1 0,0 1 1 16,-1 7 0-16,0 3 4 0,-5 3-1 0,1-1-2 15,-4 4 3-15,-3 2-8 0,-3 0 2 0,-2 3-2 16,-3 0-1-16,-1 0 0 0,-2-1 1 15,-5 2 1-15,-4-4-4 0,-1 2 3 0,-6-2-8 16,0 0 1-16,-2 1-1 0,-2-2 0 0,0-1-2 16,-3 0-5-16,2 0-1 0,-1-4-6 15,3 0 2-15,0-1-3 0,3-2-2 0,0-2-4 16,6-1-3-16,4-1-6 0,5-3-20 0,1-2-32 16,-1 0-48-16,3-1-42 0,0 0-19 0,3-1-19 15,2-5-38-15,4 0-24 0,2-3 2 0,7-4 40 16,-7 2 58-16,-2 3-281 0</inkml:trace>
  <inkml:trace contextRef="#ctx0" brushRef="#br0" timeOffset="9367.81">19195 10156 684 0,'0'0'81'15,"0"0"26"-15,0 0 49 0,0 0 28 0,0 0-17 16,0 0-47-16,0 0-35 0,0 0-5 15,0 0 2-15,0 0 4 0,0 0 4 0,0 0-11 16,-124 98-7-16,106-72-7 0,0 0-8 16,0 4-2-16,3-2-7 0,-2 0-2 0,3 1-11 15,-1-2-7-15,3-1-8 0,2 0-11 0,6-4-8 16,3-2-10-16,1-2-8 0,4-2-12 0,4 0-15 16,5-4-28-16,2 0-28 0,0-3-32 0,5-1-49 15,1-3-65-15,0-3-84 0,5-2-12 0,-7 0-19 16,-6 0-213-16</inkml:trace>
  <inkml:trace contextRef="#ctx0" brushRef="#br0" timeOffset="9968.6">19472 10784 1511 0,'0'0'-40'0,"0"0"83"16,0 0 110-16,0 0 29 0,0 0-54 0,0 0-60 0,0 0-32 15,0 0-20-15,0 0-4 0,0 0-2 0,0 0 2 16,0 0 0-16,0 0 0 0,32-99 2 16,-15 79-2-16,-4 1 4 0,1 3 2 0,-2 0 2 15,-1 4 8-15,-6 4 3 0,2 3-3 0,-5 4-2 16,0 1-14-16,-2 2-1 0,1 9 9 16,-1 5 4-16,0 9 8 0,0 8-8 0,0 8-13 15,-3 4-5-15,0 4-7 0,-4 0 4 0,3 4-2 16,-2-1-5-16,1 2 4 0,0-1-4 15,2 1-1-15,0-1 0 0,-2-4-3 0,2 0 0 16,-3-3 1-16,4-4 2 0,-3-2 2 0,-1-4 1 16,4-1 1-16,-4-7 2 0,4-2 0 15,-2-5 3-15,-1-2-1 0,1-5 2 0,-3-1 2 16,3-4 2-16,-2 0 2 0,-2-4 0 0,2 1 2 16,-2-2-2-16,-1-3-1 0,-1 0 3 0,-3-1-5 15,-4 0 4-15,3-3-3 0,-3-6 1 0,-1 1 0 16,4-6-4-16,-4-1 2 0,4-2-1 15,-2-3 1-15,4 0 1 0,0-2-2 0,3-1 0 16,1-2-1-16,4 0-4 0,-2 0 2 0,6 2-4 16,4-2-2-16,3 1 1 0,7 0-6 0,1-2-2 15,5-1-7-15,7 0-10 0,2-1-15 0,3-2-26 16,3-1-33-16,4 1-45 0,-1-2-78 0,-2-1-126 16,2 2-78-16,-9 6 20 0,-11 9-424 0</inkml:trace>
  <inkml:trace contextRef="#ctx0" brushRef="#br0" timeOffset="10134.6">19821 10383 2390 0,'0'0'34'16,"0"0"19"-16,0 0 21 0,0 0 2 0,0 0-17 15,0 0-46-15,0 0-34 0,0 0-12 0,0 0-13 16,0 0-30-16,0 0-56 0,0 0-85 0,0 0-133 15,0 0-113-15,-8-3 18 0,10 5-471 0</inkml:trace>
  <inkml:trace contextRef="#ctx0" brushRef="#br0" timeOffset="10543.2">20770 10076 1917 0,'0'0'-128'0,"0"0"109"0,0 0 86 16,0 0 69-16,0 0-6 0,0 0-72 15,0 0-26-15,0 0-5 0,0 0 10 0,0 0 8 16,-132-18 8-16,110 29 0 0,-4 3-2 15,-4 2 3-15,2 2-9 0,-3 0 5 0,3 1-7 16,-2 5-6-16,1-2-2 0,1 4-4 0,6 1-4 16,-1 2-1-16,3 0-1 0,3 1-6 0,3-2-3 15,4 2-6-15,3-2-2 0,6 0-6 16,1-1 0-16,3 1-2 0,7-3-5 0,5 0 4 16,3-3-4-16,5-2-1 0,2-1 0 0,4-4-3 15,1-2 0-15,1-2-7 0,-3-2-5 0,-1-2-12 16,0-1-13-16,-3-4-7 0,-1-1-13 0,-4-1-16 15,-2 0-16-15,-1-5-13 0,-3 0-22 16,-5-2-24-16,-2-1-56 0,-2-2-103 16,-1 1-49-16,-3 1 14 0,1 4-436 0</inkml:trace>
  <inkml:trace contextRef="#ctx0" brushRef="#br0" timeOffset="10765.08">20372 10372 2032 0,'0'0'34'0,"0"0"-7"0,0 0 17 0,0 0 24 15,0 0 15-15,0 0-17 0,0 0-11 0,0 0-10 16,0 0 3-16,0 0-2 0,0 0-6 16,125 13-7-16,-95-13-11 0,0 0-13 0,0 0-4 15,1-3-6-15,-1 0-8 0,-1-2-11 0,-4-1-30 16,-2 0-48-16,-3 1-64 0,-3 1-116 15,0-2-154-15,-8 2-41 0,-5 2-661 0</inkml:trace>
  <inkml:trace contextRef="#ctx0" brushRef="#br0" timeOffset="12111.31">21554 9792 1677 0,'0'0'-33'15,"0"0"30"-15,0 0 45 0,0 0 44 0,0 0 16 16,0 0-21-16,0 0-49 0,0 0-30 16,0 0-11-16,0 0 0 0,0 0 9 0,0 0 4 15,3-21-1-15,15 18-7 0,6-1-3 0,1-2-1 16,4 1-9-16,2-2-1 0,0 0-9 0,1 0-19 16,1 1-39-16,-8 2-51 0,2-2-63 0,-3 1-55 15,-3 1-19-15,-7 0 28 0,-4 2-411 0</inkml:trace>
  <inkml:trace contextRef="#ctx0" brushRef="#br0" timeOffset="12516.84">21451 9807 1766 0,'0'0'336'16,"0"0"-372"-16,0 0 28 0,0 0 42 15,0 0 35-15,-71 131-4 0,69-98-19 0,2 4-18 16,0 1-6-16,4 1-2 0,3 0-5 16,-1 1 2-16,1-3-3 0,3 2 1 0,-4 1-1 15,-1-1 2-15,-2 0 3 0,1 0-4 0,-3-2 4 16,-1 0-5-16,0 1 7 0,0-4 1 0,0 2-1 16,-1-3 3-16,-3-1-6 0,1 1 1 0,2-2-6 15,-1-2 0-15,1-1-3 0,1-2 1 16,-1-3 1-16,1-1 1 0,0-1 1 0,0-4 0 15,0-1 2-15,0-1-4 0,2-1 3 0,0 0-2 16,-1-2-4-16,4-2 4 0,-2-1-5 0,-1-2 3 16,2-2-2-16,1 0 1 0,-2-2-4 15,3 0-2-15,-2-1 4 0,3-1-2 0,3-1 1 0,0 0 0 16,1-1-2-16,6-4-4 0,-3 0 1 16,6-1-4-16,-2-1-3 0,1 0-1 0,1 0-7 15,-4 0-13-15,2 1-11 0,0 0-13 0,2 1-21 16,0 1-24-16,-1-1-36 0,0 1-56 15,2 1-102-15,-2-2-127 0,-4 3-45 16,-6 0-637-16</inkml:trace>
  <inkml:trace contextRef="#ctx0" brushRef="#br0" timeOffset="12820.55">21699 10412 1969 0,'0'0'184'0,"0"0"-217"15,0 0 33-15,0 0 42 0,0 0 33 0,0 0-16 16,0 0-22-16,0 0 2 0,0 0 4 15,0 0 1-15,0 0-1 0,0 0-6 0,0 0-7 16,0 0-10-16,122-1-9 0,-98-3-7 16,0-1-5-16,2-1-8 0,-1-1-12 0,1 1-29 0,-3 1-47 15,-4 0-58-15,-3 0-93 0,-2 2-107 16,-1 0-87-16,-6 2 16 0,-3 0-374 0</inkml:trace>
  <inkml:trace contextRef="#ctx0" brushRef="#br0" timeOffset="13617.59">22536 10390 563 0,'0'0'-6'16,"0"0"25"-16,0 0 56 0,0 0 25 15,0 0 4-15,0 0-15 0,0 0-7 0,0 0 6 16,0 0 8-16,0 0 13 0,0 0 7 0,0 0-11 15,0 0-12-15,0 0-9 0,33-124-13 0,-39 117-3 16,-1 1-5-16,-3 3-17 0,-3 0-14 16,2 2-15-16,-4 1-12 0,0 0-5 0,-2 7 1 15,-2 1-1-15,0 4 0 0,-1 3 0 0,-1 3-4 16,1 1 1-16,0 3-5 0,3-1 6 16,-2 4-3-16,5-3 2 0,1 3 1 0,3 2-4 15,2-4 5-15,0 2-4 0,8 0 2 0,-2-2-1 16,2-1-1-16,10-3 2 0,-1 0-3 0,4-2 4 15,0-2-2-15,3-3 1 0,2-3 4 16,0-3 3-16,0-3 5 0,1-1 6 0,-3-2 8 16,1-1 3-16,0-5 9 0,-4-2-1 0,2-2-1 15,-1-3 0-15,-3 0-10 0,2-2-6 16,-2-3-8-16,-3 1-4 0,0-4-5 0,2-1-5 16,-4 0-6-16,2-4-13 0,0 0-26 0,1-1-46 15,0 3-58-15,1 1-69 0,-3 1-76 0,1 6-36 16,-2 5 32-16,-4 2 6 0,0 5-124 0</inkml:trace>
  <inkml:trace contextRef="#ctx0" brushRef="#br0" timeOffset="13866.85">22701 10798 2376 0,'0'0'-95'0,"0"0"83"0,0 0 91 16,0 0 46-16,0 0-22 0,0 0-72 0,0 0-23 15,0 0-3-15,0 0-2 0,0 0 3 0,0 0-6 16,-48 124 3-16,41-109-8 0,-1 1-5 16,-2-1-6-16,0-1-13 0,-2 1-13 0,0-4-22 15,3-1-26-15,1-2-54 0,3-2-86 0,1-3-130 16,3-2-93-16,1-1 27 0,0 0-337 0</inkml:trace>
  <inkml:trace contextRef="#ctx0" brushRef="#br0" timeOffset="14234.7">22877 10267 2246 0,'0'0'-102'16,"0"0"26"-16,0 0 39 0,0 0 63 16,0 0 11-16,0 0-21 0,0 0-7 0,0 0-5 15,0 0 0-15,0 0-1 0,0 0 0 0,0 0-1 16,0 0 7-16,0 0 2 0,83 109 8 16,-75-99 8-16,2-2 4 0,1-2 5 0,-1-1 1 15,3 0 6-15,3-1 1 0,-3 0 1 0,2 0-5 16,-1 0-7-16,1-2 0 0,0 2-5 0,-2 0-2 15,1 1-5-15,0 1-5 0,-4 1-4 0,1 0-4 16,1 1 0-16,-4 2-2 0,0-1 0 0,-4 2-1 16,1 0 0-16,-2 2-1 0,-3-2 0 0,0 2-1 15,0-2-4-15,-3 2 2 0,-5-1-6 16,-1-1-1-16,-2 2-3 0,-5-3-5 0,-2 2-11 16,-3-2-21-16,-3 1-21 0,0-1-32 0,1 0-58 15,-2-2-120-15,4-2-161 0,5-3-46 16,5 0-584-16</inkml:trace>
  <inkml:trace contextRef="#ctx0" brushRef="#br0" timeOffset="14426.82">22947 10292 2409 0,'0'0'-25'0,"0"0"27"16,0 0 36-16,0 0 23 0,0 0-14 15,0 0-34-15,0 0-14 0,0 0-1 0,143-59-2 16,-112 54-1-16,-1 1-5 0,1-1-17 0,-1 0-31 16,0 1-62-16,-5 0-82 0,1 1-126 0,-6-1-128 15,-3 2 9-15,-8 1-438 0</inkml:trace>
  <inkml:trace contextRef="#ctx0" brushRef="#br0" timeOffset="14585.46">23518 10205 2234 0,'0'0'55'0,"0"0"32"15,0 0 25-15,0 0-15 0,0 0-76 0,0 0-41 16,0 0-28-16,0 0-39 0,0 0-59 0,0 0-106 16,0 0-159-16,0 0-73 0,0 0-674 0</inkml:trace>
  <inkml:trace contextRef="#ctx0" brushRef="#br0" timeOffset="14796.13">23651 10587 1260 0,'0'0'318'16,"0"0"-148"-16,0 0 54 0,0 0 23 0,0 0-68 15,0 0-69-15,0 0-25 0,0 0-14 0,0 0-20 16,-2 132-21-16,-4-114-15 0,-2-2-5 15,-3 0-8-15,-3-1-2 0,-2 1-7 0,-4-1-14 16,-1 0-15-16,-2 0-22 0,0-1-32 16,-1 1-38-16,-1-3-60 0,2 0-104 0,0 0-132 15,6-5-44-15,7-2-592 0</inkml:trace>
  <inkml:trace contextRef="#ctx0" brushRef="#br0" timeOffset="15200.62">24230 10334 2077 0,'0'0'-7'0,"0"0"1"0,0 0 58 16,0 0 37-16,0 0 0 0,0 0-43 0,0 0-38 15,0 0-6-15,0 0-2 0,0 0-4 16,0 0-5-16,0 0 1 0,-128-88 2 0,112 98 2 16,2 1 6-16,-3 4-1 0,0 0 3 15,1 2-1-15,0 3 0 0,4-1 2 0,2-3 0 16,1 3 5-16,3 1-4 0,1-2 4 0,5-1-1 16,0 1-6-16,0-1 0 0,8-1 0 0,0-2-2 15,4-3 1-15,1 0 3 0,-1-2-3 0,5-1 5 16,-2-4 2-16,3 0 0 0,1-3 5 15,0-1-2-15,-2-1 4 0,2-4 0 0,-2-3 2 16,0 0-2-16,-4-2-4 0,-1-3 1 0,-2 1-4 16,-1-5-1-16,-1 2-5 0,-3-3-2 0,0-1-14 15,-4-2-22-15,5 1-37 0,-4-1-86 16,-2 1-148-16,0-1-178 0,-4 7-42 0,0 5-439 0</inkml:trace>
  <inkml:trace contextRef="#ctx0" brushRef="#br0" timeOffset="15436.34">24360 10617 2371 0,'0'0'-34'0,"0"0"43"0,0 0 64 0,0 0 19 16,0 0-27-16,0 0-34 0,0 0-15 15,0 0-5-15,0 0-2 0,19 121-7 0,-19-108-2 16,0-1-2-16,0-3-7 0,-7 1-7 0,3-2-12 16,-5-1-23-16,0 0-35 0,-1 0-53 0,-1-2-78 15,-1 0-109-15,0-1-118 0,4 0-1 0,2-2-437 16</inkml:trace>
  <inkml:trace contextRef="#ctx0" brushRef="#br0" timeOffset="15783.46">24586 10249 2428 0,'0'0'0'0,"0"0"21"0,0 0 26 0,0 0 8 15,0 0-40-15,0 0-14 0,0 0-7 0,0 0 0 16,0 0 7-16,0 0-3 0,0 0 3 0,0 0 0 15,0 0 4-15,0 0-6 0,78 57 6 16,-70-44 0-16,0 0 0 0,-1 1 6 0,2 0-1 16,-2 4 2-16,1-3-1 0,-1 1-2 0,2-1-5 15,1 0 0-15,-2 0 1 0,-2-1-3 16,0-2 2-16,-2 1-2 0,0-2 4 0,-2 1-6 16,-2-1 3-16,1 1-1 0,-1-3-5 0,0-1 4 15,0-1-4-15,-1-1 0 0,-4-1-3 0,0-1-4 16,-1 0-9-16,-1-1-14 0,-4-1-19 15,1 0-30-15,-5-1-44 0,2-1-63 0,-2 0-82 16,-1 0-103-16,-3 0-52 0,7-2 31 0,4 1-274 16</inkml:trace>
  <inkml:trace contextRef="#ctx0" brushRef="#br0" timeOffset="15976.84">24584 10261 1735 0,'0'0'500'0,"0"0"-493"0,0 0 24 16,0 0 29-16,0 0 2 0,0 0-20 0,0 0-29 15,0 0-8-15,0 0 1 0,144-50-7 0,-111 43 0 16,0 0-4-16,0-1-13 0,1-1-23 0,2 0-49 16,-5-2-74-16,-2 1-128 0,-6-3-148 15,-5 5-15-15,-8 4-499 0</inkml:trace>
  <inkml:trace contextRef="#ctx0" brushRef="#br0" timeOffset="16833.91">24759 9786 1384 0,'0'0'-96'15,"0"0"52"-15,0 0 23 0,0 0 33 0,0 0 15 16,0 0-22-16,0 0 1 0,0 0 1 16,0 0 4-16,0 0 9 0,0 0 6 0,0 0 8 15,0 0 17-15,126-4 10 0,-110 1 16 16,2-1 5-16,1 0-8 0,0 0-3 0,-5-1-11 0,2 1-2 16,-4 1-4-16,-3-1-7 0,3 2-9 15,-4 0-11-15,-1 2-5 0,0 0-6 0,2 0-3 16,-1 0-4-16,-3 0-4 0,2 3 0 0,2 3-1 15,-3 0 2-15,0 1 3 0,1 2 4 0,-3 0 4 16,4 1 3-16,-4 3 1 0,2 0 4 16,-3 3 0-16,3 0 0 0,-3 0 6 0,1 3-5 15,-3 1 6-15,1 2-3 0,-2 1-5 0,0 1 4 16,0 2-4-16,-2-3 1 0,-2 1-2 0,1 0-4 16,1 0 0-16,-3 1-2 0,3 1 1 15,-1-1 1-15,-2 0-3 0,3 1 4 0,-1 0-5 16,-2 0-2-16,3-2 3 0,-1 1-3 0,-2-2 2 15,3 0 0-15,1 2-3 0,0-4 1 0,1 0-4 16,0 1-1-16,0 0-4 0,0-3-4 16,0 2 1-16,2-2-1 0,0 1 1 0,6-1 1 15,-3 1 1-15,2 0-3 0,3 0 2 0,3 0-2 16,0 0-3-16,-1-1 3 0,1 1-1 0,-1-3 1 16,-4-2 3-16,1 0 0 0,-1-1-2 15,-6-3 0-15,0 2 1 0,-2-4-1 0,0 1 6 16,0-1 1-16,-2 0 5 0,-2-2-2 0,-3 1 2 15,-1-2 1-15,1 0-2 0,1 0 5 0,-2 1-4 16,2-2 3-16,-1-1 0 0,-1 1-1 0,4 0-1 16,-2-2-5-16,3 1 1 0,-4-2-2 15,5 1 3-15,-2 0 1 0,-1 0-1 0,3 0 3 16,-4-1 1-16,3 1 0 0,-1 0 2 0,-1 0 4 16,-3-1-4-16,2 0 0 0,-3 2-2 0,-2-2-2 15,-3 0 0-15,1 1 1 0,0-1 2 16,-5 1-2-16,5 1 3 0,-5-2-2 15,0 1 0-15,1-1-5 0,2 1 2 0,-1 0-3 16,3 0-5-16,2-2 5 0,3 2-9 0,3-2 1 16,0-1 0-16,3 1-4 0,2-1-2 0,0 0-7 15,0 0-8-15,0 0-16 0,0 0-18 0,-1-1-21 16,0 1-28-16,0 0-41 0,0-1-65 0,-3 1-149 16,3 0-256-16,-1 0-812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7T14:20:49.0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10028 8107 511 0,'0'0'-6'0,"0"0"7"0,0 0 0 15,0 0 3-15,0 0 6 0,0 0-1 0,0 0 0 16,0 0-1-16,0 0-2 0,0 0-5 0,0 0 2 16,0 0 9-16,10-42 18 0,-9 49 25 15,2 3 13-15,-3 3 8 0,4 1-7 0,0 2-3 16,-2 4 3-16,2-1-4 0,1 2 4 0,-2 2-8 16,2 4-6-16,-3 0-5 0,0 4-7 0,2 4-4 15,-1-1-6-15,-1 4-7 0,0 4-7 0,1-1-1 16,0 2-3-16,-1 2 0 0,2-1 0 0,0 0-1 15,0 1-2-15,1-2-3 0,-2 2 0 16,4-4-6-16,-4 1 0 0,0 0-1 0,3-1-5 16,-4 1 3-16,6-2-4 0,-6 1-2 0,2-3 2 15,0-1 1-15,-2 1 0 0,-1-1 4 0,4-2 1 16,-4-1-1-16,-1-2 4 0,0 0-2 16,0 0 3-16,0-3-1 0,0 0 1 15,1 3 1-15,-3-4-3 0,-3 1 4 0,3 1-4 16,-3-2 2-16,1-2 3 0,-2 0-1 0,1-1 2 15,2-2 1-15,-3-1-3 0,3-2 0 0,-3-1 3 16,3 0-1-16,-2-4-4 0,1 0 1 0,2-2 0 16,0-1 0-16,-2-2 4 0,2-3-2 15,2-2-5-15,0-1-3 0,0-2-6 0,0-2-1 16,0 0 1-16,0 0 1 0,0 0 5 0,0 0-2 16,0 0-2-16,0 0-2 0,0 0-8 0,0 0 2 15,0 0 9-15,2 0 15 0,4-2 19 0,-2 0 10 16,4-1-1-16,0 0-4 0,1-2-6 0,-1 2-6 15,2-1-3-15,-2 1-7 0,1 1-4 16,1 0-3-16,0-1 0 0,0 2-1 0,2-1-1 16,2 1 1-16,0-1-2 0,3 0 4 0,-1 1 1 15,3-1 3-15,3-1 2 0,3 0 7 0,0 0 6 16,6 0-5-16,0-2 2 0,4 2-10 16,0-3-8-16,4 1 4 0,2 1-3 15,1 0 0-15,5-1 1 0,0 0-5 0,4 1-2 16,-2 0-4-16,1 1 2 0,1 0 0 0,0 1 1 15,4 1 1-15,-3 0-2 0,1 0 2 0,-1 1 1 16,5-2-2-16,-3 1 1 0,2-1-1 0,0 0-1 16,2 0 4-16,-2 0-5 0,2-1 3 0,0 0-3 15,-5 0-4-15,1-1 5 0,1 2-3 16,-1-2 3-16,-3 2 3 0,0-1-2 0,0 1-2 16,-2 0 2-16,0-1-3 0,-4 1 0 0,5 1 4 15,-4-1-4-15,-1 0 2 0,-3 1 0 0,0 0-1 16,-2-1 0-16,0 1 0 0,0-2 2 15,0 1-3-15,-2-2 4 0,-3 3-3 0,2 0 1 16,-3 0 0-16,-1 0-2 0,1 1 2 0,-3 0-4 16,-2 0 5-16,-1 0-3 0,-2 0 2 0,0 0 2 15,-1 0-3-15,-1 0 1 0,1 0-4 0,-2 0 1 16,-2 0 1-16,4 0 2 0,-3 1 4 0,-2-1-3 16,0 1 0-16,0-1-2 0,-1 1-1 15,0-1 1-15,0 1 3 0,0-1-4 0,1 2 0 16,0-1 1-16,3 0-3 0,2 0 4 0,-2 0-1 15,-1 0 0-15,3 2-2 0,-1-2 2 16,2 0 1-16,-2 0-3 0,-1 0 2 0,4 1-4 16,1-1 1-16,-3 0 0 0,4-1 2 0,1 1 0 15,-2-1-1-15,-1 0 4 0,0 0-4 0,3 0 5 16,0 0-1-16,0 0-3 0,-1-1 2 16,-2 1-2-16,0 0 1 0,2 0 1 0,0 0 2 15,-3 0-4-15,2 0 0 0,3 0 0 0,-2-1-1 16,0 0 1-16,0-1 0 0,1 1 2 0,-5 0-6 15,4 1 1-15,-1-1 1 0,1 1-1 0,-2 0 5 16,3 0-1-16,-2 0 1 0,1 0-3 0,-2 0 3 16,1 0-3-16,3 2-2 0,-3-1 6 15,0 2-5-15,2-2 4 0,0 1 0 0,-4-1-2 16,2 2-2-16,-1-2 3 0,-1 0-1 0,0 0 0 16,1-1 5-16,0 0-6 0,0 0 2 15,2 0-1-15,-1 0 1 0,1 0 0 0,-2 0 1 16,-2-1 3-16,2-1-5 0,-2 2 4 15,-1 0-2-15,1 0 0 0,0 0 0 0,-2 0 1 16,0 0 2-16,-1 0-4 0,3 0 5 0,-4 2-7 16,1-1 1-16,-1 1 3 0,2 0-4 0,2-1 4 15,-2 0-1-15,3-1 2 0,0 1-5 0,1-1 4 16,-2 0 0-16,4 0-3 0,0 0 5 16,-3 0-3-16,4 0 1 0,2 0-2 0,-1 0 3 15,3 0-5-15,-1 0 1 0,1 0 3 0,0-1-2 16,-1-1 4-16,2-1-1 0,1 1 1 0,1 0-3 15,0-1 3-15,-1 1 2 0,1-1-5 16,0 0 4-16,2 0-3 0,1 0 1 0,0 1 4 16,-1-1 1-16,0-1-3 0,-2 2-1 0,2-2 2 15,0 2-5-15,2 0 7 0,-4-1-2 0,1 1-2 16,-2 0 0-16,0-1-1 0,0 0 0 0,-1 2-1 16,0-1 8-16,-3 1-6 0,0-2-1 0,1 2 3 15,-2-1-6-15,0 1 4 16,-2-2-4-16,-2 2 3 0,-2 0 0 0,-5 0 0 15,0 0 1-15,-4-2-5 0,1 2 1 0,-4-1 0 16,-2 1-2-16,-2 0 2 0,0-1-2 0,-7 2-6 16,3-1 0-16,-3 1-6 0,-1-1-11 0,-1 1-2 15,0-2-14-15,0 1-22 0,0-3-27 0,0 0-39 16,0-2-36-16,0-1-37 0,0-1-24 0,0 0-19 16,0-1 11-16,-1-2 45 0,-1 0 47 15,1 1-108-15,-1 5 143 0</inkml:trace>
  <inkml:trace contextRef="#ctx0" brushRef="#br0" timeOffset="684.17">16758 7790 0 0,'0'0'137'0,"0"0"-8"15,0 0-81-15,0 0-16 0,0 0-4 0,0 0-13 16,0 0-1-16,0 0 4 0,0 0-2 0,0 0 11 15,0 0 21-15,0 0 28 0,13 122 25 16,-7-96 15-16,-4 2-11 0,2 5-24 0,0 3-20 16,-2 2-22-16,0 3-9 0,1 0-12 0,0 4-4 15,-1-2-6-15,-1 5-6 0,-1-1 6 0,0 3-6 16,0 1 3-16,2 2 1 0,-2 1 3 0,2 1 9 16,1 0 1-16,-1 0 4 0,-1 0-5 0,1-2-3 15,1 0-3-15,1 0-6 0,-3-2 4 16,4-2 6-16,0 0 9 0,-3-1 8 0,3-2 4 15,-2 0-7-15,4-1-4 0,-1-3-8 0,2-1-5 16,-1-2 0-16,-2-3-5 0,3-2 3 0,1-2-4 16,-1-2-1-16,-1-1-3 0,2-3-2 15,-1-1 5-15,1-4-1 0,-1 0 3 0,3-2 0 16,-4-1-5-16,-1-2-1 0,3 0 0 0,-3-1-1 16,-1-1-2-16,0-1 2 0,-1 1 0 15,-4-2 4-15,0 2 0 0,0 0-1 0,0 1-2 16,0-2-7-16,-2-2-5 0,-4 0-9 0,2 1-11 15,-4-2-14-15,3 0-16 0,0 0-26 16,0-2-31-16,0-1-40 0,3-3-44 0,-2 0-12 16,1-1 24-16,2-2-49 0,1-1-6 0</inkml:trace>
  <inkml:trace contextRef="#ctx0" brushRef="#br0" timeOffset="175446.3">5863 13038 0 0,'0'0'0'0,"0"0"51"0,0 0 49 0,0 0-47 15,0 0-18-15,0 0-7 0,0 0 3 0,0 0-2 16,0 0-4-16,0 0-4 0,0 0-3 0,0 0-2 16,1 137 2-16,-1-115 6 0,0 2 5 15,0 1 4-15,0 1 3 0,0 6-1 16,-2 0 2-16,1 3 2 0,-2 2 2 0,-1 5 1 0,2 3-2 16,-1 1 1-16,-2 1-2 0,3 2-2 15,-3 3-4-15,1 0-5 0,1 0-3 0,-4 2-2 16,4-2-1-16,-1 0 0 0,1-1 1 0,0 0 1 15,-1-3 4-15,1-3 0 0,2-4 1 0,-1-3-2 16,2-5-4-16,0-4-2 0,1-4-4 16,-1-3-4-16,2-4-2 0,1-3-2 0,3-2-2 15,0 0-1-15,-1-5-4 0,2-2-2 0,-3-3 4 16,4-1 2-16,-3 1 3 0,2-3 7 0,1 0 2 16,-2 0 1-16,0 0 2 0,2-1 0 15,0-2-5-15,-1 1-1 0,0 0-2 0,1-2-4 0,-2 2 0 16,2-1-1-16,1 1-2 0,2-1 3 15,-1 0 0-15,2 0 0 0,2-1-1 0,-1 1-2 16,0-1-1-16,3 1-2 0,-1 0 2 0,3 0-2 16,0 0 1-16,1-1 3 0,2 1 3 15,1-2 0-15,3 0 2 0,2 0-1 0,3-2-2 16,1 0 3-16,1 1 0 0,-1 0-1 16,0 2 1-16,-1-1-1 0,1 0 0 0,3 3-2 0,-3-1 3 15,2 2-3-15,4 0-3 0,-3 1-7 16,0 0 2-16,1 0 2 0,0 0-1 0,3 0 7 15,0 2-5-15,-1 1-1 0,1-2-2 0,3 0 1 16,1 1-4-16,-2-1 2 0,-1 0 0 0,1-1-1 16,-1 0 4-16,0 0-3 0,-3 0 0 15,3 0 0-15,-1 1-5 0,1-1 4 0,-1 1 0 16,0 0 0-16,-1 2 2 0,-1-1-1 0,1-1 1 16,2 2 0-16,-4-1 1 0,2-1-1 15,-2 0-2-15,1-1 2 0,0 0 1 0,2 0-3 16,-1 0 0-16,-2 0 0 0,-4 0-4 0,1-2 2 15,-1 1 2-15,0-3-1 0,-1 2 1 0,0 0 0 16,1 0-1-16,-1 1 1 0,1 0 1 0,0 0 0 16,-1 1-3-16,1 0 2 0,-1 0 2 15,1-1-1-15,2 1 1 0,1 0-1 0,-2 0-3 16,-1 0 4-16,3 0-1 0,-1 0 1 0,1 0 3 16,0 0-4-16,2 0 0 0,-4 0-1 15,-1 0-1-15,1 0 2 0,2 0-1 0,-1 0 1 16,-1 0-1-16,1 0-2 0,3 0 1 0,-2 0 0 15,4-1-3-15,-6 1 5 0,6 0 1 0,-3 0-1 16,4 0 8-16,0 0-7 0,1 0-1 0,-2 2 2 16,4 0-4-16,0 1 4 0,-2-1 0 15,0 0-1-15,1-1 0 0,-2 2 0 0,0-1-2 16,1-1 0-16,3 0 0 0,-3 1 1 0,2-1 0 16,0-1-1-16,0 1 1 0,-1-1 0 0,0 1-2 15,0 0 2-15,2 0-1 0,-2 2 0 0,1-2 1 16,1 1 0-16,-2-1-3 0,-3 1 2 0,-1 0 0 15,1-1-3-15,-3 1 3 0,2-1-1 16,-3 1-1-16,3 0 2 0,0-1-1 16,-1-1-2-16,1 0 0 0,-2 0-1 0,2 0 0 15,2 0 2-15,-2-3 1 0,1-3 0 0,2 1-2 16,0 1 0-16,1-2 1 0,-1 0-1 0,1 0 2 16,-1 0 0-16,-1 0 0 0,-3 1 1 15,2 1 1-15,2-1-2 0,-1 3 0 0,-1-1 0 16,-3 2-2-16,6 1 6 0,-3 0 3 0,-3 0-4 15,4 0 5-15,-1 0-5 0,-3 0-2 0,3 2 2 16,-1 1-1-16,-2 0 0 0,4 0 0 0,-5 0 2 16,3 2-2-16,-5-1 0 0,1 0 0 0,-2 1 0 15,3-1-1-15,-3 0 2 0,2 0 1 16,-1-2-3-16,3-1 2 0,-1-1-1 0,1 1-2 16,1-1 2-16,-1 0 0 0,3 0-2 0,1-1 2 15,2-1 2-15,-2 1-2 0,1-2 1 0,2 2 1 16,-2 0-3-16,0 1 3 0,-1 0 0 15,-2 0-2-15,0 0 1 0,-3 4 1 0,4-1-2 16,-3 2 0-16,2-1-1 0,-2 1 0 0,1 0 1 16,-3-1-1-16,3 1 1 0,-2-1 0 15,3 1 0-15,-2-2 1 0,2-1-2 0,-1 0 1 16,1-1 0-16,0 0 0 0,-2 0 0 0,5-1 1 16,-3 0-3-16,-3 0 0 0,4 0 3 15,-5 0-7-15,3 0 6 0,-2-1-1 0,1-1 0 16,1 0 7-16,-3 1-6 0,3 0 0 0,0 0 0 15,-1 1-2-15,0 0 2 0,3 0 1 0,-2 0 0 16,1 0-1-16,0 0 0 0,1 2-2 0,-1 1 2 16,1-1-4-16,0 0 4 0,0 1 2 0,-2-1-2 15,-3 0 6-15,4 1-6 0,-2-2 0 0,1 0-2 16,0 0 0-16,3-1 0 0,0 0 0 16,-1 1 1-16,2-1-1 0,-2 1 2 0,1-1 0 15,1 2 0-15,0-2-1 0,0 1 2 0,2-1-1 16,-1 1-1-16,0 0 3 0,0 0-3 15,-1 0 2-15,-2 1-1 0,-1-1 0 0,0 0-1 16,1 1 0-16,0-1 0 0,0 1-2 0,0-1 2 16,-2 1 1-16,2 0 0 0,-2 1 2 0,1-2 0 15,-1 2-1-15,0 0-2 0,-1 0 1 16,2 0 0-16,-1-1-1 0,0 1 2 0,-1-2-3 16,3 0 0-16,-5-1 1 0,3 0 0 0,-2 0 0 15,-2 0 0-15,2 0 1 0,0 0 0 16,0 0 1-16,1 0 0 0,-1 0-1 0,2-1-2 15,-1-1 4-15,1 0-2 0,0 1 1 0,3 0 2 16,-1 0-3-16,1-1 1 0,-1 0 0 0,1 0 1 16,0 1-2-16,2 0 2 0,-4 0-1 0,-1 1-2 15,3 0 3-15,-7 0-3 0,3 0 1 0,0 0 0 16,-2 0 0-16,1 1-2 0,0 1 2 16,-2 0-1-16,1 1-3 0,0-1 2 0,1 0-3 15,1 1 5-15,2-2-1 0,1 1 1 0,-3-1 2 16,3 1-3-16,2-2 3 0,-1 1-3 0,-2-1-1 15,1 1-1-15,2 0-1 0,-5-1 0 16,1 0 1-16,2 1 4 0,-3 0-2 0,3 0 1 16,1 1-1-16,-5-1-1 0,5 0-1 15,-2 0 3-15,-4 1 0 0,9 0 0 0,-5-1 2 16,-1 0 0-16,3 0-2 0,1-1 3 0,1 0 0 16,-2 1-2-16,1-1 1 0,-2 0 0 0,-1 0 0 15,0 0 1-15,-1 0-3 0,1 0-1 0,-2 0 0 16,2-1 1-16,0 0 1 0,-3 0-1 15,2 0 3-15,0-1-5 0,0 1 1 0,-2 0 2 16,0 0-4-16,1 1 2 0,-3 0 2 0,0 0 1 16,1 0 1-16,0 0 0 0,-1 1-2 0,0 0 1 15,-1 0-1-15,-2 2 0 0,-1-2 0 16,-4 0-1-16,4 0 1 0,-4 0-3 0,1 1 0 0,-1-1 2 16,-1 0-2-16,2 0 3 0,-1-1-1 15,-4 1 0-15,3 0 0 0,2 1-3 0,-5-1 1 16,2 0-1-16,0 0 1 0,0 0 3 0,3 0 0 15,-4 0 0-15,2 0 1 0,-1 0-2 16,-1 0 1-16,3 1 1 0,-2-1-1 0,-1-1 2 16,0 0-2-16,1 0-1 0,-1 0-1 0,1 0 0 15,2 0-1-15,-3 0-2 0,-2 0 1 0,-3-3-3 16,0 2 0-16,-2 0 0 0,-3-1-1 16,-1 1 0-16,1 0 0 0,-3 0 2 0,-2 0-2 15,-2 1 3-15,-4-1 3 0,0 1 3 0,1-2 13 16,-1 2 8-16,0-1 9 0,0 1 3 0,0-1 1 15,0 1 0-15,0 0-2 0,0-1-5 16,0 1-6-16,0 0-8 0,0 0-5 0,0 0-6 16,0 0-5-16,0 0-1 0,0 0-1 0,0-1-3 15,0 1 1-15,0 0 0 0,0-1-1 0,0 1 1 16,0 0 1-16,0-2 0 0,0 0 6 16,1-1 3-16,3-3-2 0,-3-1-1 0,0-1 0 0,1 1-3 15,-1-3 2-15,1 3 5 0,1-2-6 16,-1-2 3-16,0 1-1 0,-1-2-2 0,0 1 4 15,3-2-2-15,-1-2 3 0,-1 0-1 16,0-3-1-16,4-2 2 0,-4-2-2 0,0-1 0 16,2-1 4-16,-1-1-1 0,-2-4 1 15,1 2 2-15,1-4-2 0,-1 2-1 0,0-4 1 16,0 1-3-16,-2 1 2 0,1-1-1 0,3-1 0 16,-3 4 0-16,0-2-1 0,0-1 1 0,0 0 1 15,0 0 1-15,0 1 0 0,3 1-2 0,-2-1-1 16,1 1 0-16,-1 1-2 0,3 0 0 0,-3-2 0 15,6 1-2-15,-4-1 2 0,4-1 0 16,-2 0 0-16,-1 0 1 0,3-1-2 0,-3-1 2 16,3 1-1-16,-1 3 0 0,-2-3 1 0,3 5-1 15,-1 0 0-15,-4 3 2 0,3-1-1 0,-3 2 2 16,-2 2-2-16,1 1 1 0,3 3 1 0,-4 1 1 16,0 2 1-16,0 2 1 0,0 4 1 0,-1 2 2 15,0 1 2-15,0 3 4 0,0 1-3 16,0 2-2-16,0-2-2 0,0 2-4 0,0 0-2 15,0 0 0-15,0 0 0 0,0 0-1 0,0-1 1 16,0 1 0-16,1 0-1 0,-1 0-1 16,0 0 0-16,0 0-2 0,0 0 0 0,0 0 2 15,0 0 0-15,0 0 0 0,0 0 0 0,0 0-1 16,0 0 3-16,0 0 0 0,0 0 0 16,0 0-1-16,0 0 0 0,0 0 4 0,0 0 0 15,1 3 4-15,-1-2 3 0,0 1-4 0,3 0 0 16,-3 1 1-16,0-1-4 0,1 1 1 0,-1 1-1 15,0-2-9-15,0 2 2 0,0-2-9 16,0 0-18-16,0 2-18 0,0-2-32 0,0 0-45 16,0 0-62-16,0 2-82 0,-1 0-83 0,1 1 23 15,-3 0-50-15,3-3-178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7T14:17:22.8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16645 6565 0 0,'0'0'53'0,"0"0"180"0,0 0-128 16,0 0-70-16,0 0-10 0,0 0-5 0,0 0-8 16,0 0-1-16,0 0-2 0,0 0 7 15,0 0 10-15,0 0 11 0,-14-40 17 0,14 37 2 16,0 2 1-16,0 1-5 0,0-1-5 0,0-1-8 15,0 2-9-15,0-1-7 0,0 1-10 16,0 0-5-16,0 0-3 0,0 0-3 0,3 0 2 16,0-1 2-16,2 0 5 0,0 1 3 0,4-1 3 15,0 0-2-15,4-1-2 0,1 2 1 0,3-1 0 16,3-1 4-16,-1 1 1 0,6-4 2 0,-1 3-3 16,-1-1 2-16,6 0-3 0,1-1-3 0,-1 1 0 15,4-2-2-15,4 0 2 0,0-1-2 0,2 0-3 16,0 0-2-16,3 0-5 0,-1 0 2 15,1 0-1-15,2 0 2 0,-1 2 0 0,0-2-1 16,0 1-1-16,2 2-1 0,-3-2-2 0,-1 2-2 16,-2 1 4-16,-2-2-1 0,0 2 0 15,-2 0 1-15,-1-1-4 0,-1 2-1 0,-2 0 0 16,-2 1 1-16,-1 0-1 0,-4 0 4 16,-3 0 0-16,1 0 1 0,0 0-2 0,-3 0-1 15,0 0 1-15,1 0-1 0,-1 0 2 0,1 0 0 16,-1 0 2-16,0 0 3 0,1 0-2 0,1 0 2 15,0 0-2-15,2-1 2 0,4-1 0 0,-2-3 3 16,5-1-1-16,0 1 1 0,2 1-4 16,-2-1-1-16,1 0-2 0,3 1-2 0,-2-1 0 0,0 2 1 15,-1 0 1-15,1-2 4 0,-1 2 0 0,1-1 1 16,2 1 0-16,-3-1 0 0,2 1 2 16,-2 0 3-16,0 0 0 0,1 1 1 0,-1-3-3 15,2 1 0-15,-2 2 0 0,1-1 4 0,1-1 9 16,-2 2 3-16,3-1 4 0,0 2 1 15,-2 0-2-15,-2-1-1 0,-1 2-4 0,-3 0-4 16,2 0-3-16,-1 0-3 0,-3-1-1 0,-3 2-2 16,-1 2-2-16,1-3-3 0,-3 1-1 0,-5 1 2 15,-1 0-4-15,-2-1-2 0,-1 0 3 16,-2 0-6-16,-5 1 5 0,3-2 1 0,-2 0-4 16,-1 1 3-16,-2-1-2 0,2 0-1 0,1 1 0 15,-1-1 4-15,1 0-6 0,-2 1 0 16,4-1-3-16,-3 0-8 0,0 1-2 0,0-1-9 15,4 0-15-15,-3 0-15 0,-1 0-22 0,3 0-22 16,-2 0-18-16,3 0-17 0,-2 0-14 0,2 0-22 16,-2-1 7-16,1 0 10 0,-4 1-447 0</inkml:trace>
  <inkml:trace contextRef="#ctx0" brushRef="#br0" timeOffset="1099.78">16546 6871 30 0,'0'0'301'15,"0"0"-265"-15,0 0-36 0,0 0 8 0,0 0 0 16,0 0 1-16,0 0 3 0,0 0-4 0,0 0-7 16,0 0 5-16,0 0 1 0,0 0 6 0,0 0 4 15,0 0 2-15,40-8 10 0,-28 5-1 16,5 2 11-16,-3-1 4 0,5-2-3 0,1 2 2 16,0-2-3-16,4 2 1 0,3-1-1 0,-1-1 0 15,3 0-2-15,2-1-3 0,2 0-3 0,0-2-3 16,3-1-11-16,1 2 0 0,2-2-4 15,2-1-3-15,-1 1 7 0,0 0-6 0,2-1-3 16,-2 1 0-16,1 1-5 0,0 0 0 16,-1 2 3-16,-3-1-2 0,-1 1 2 0,3-2-1 15,-2 2-2-15,-4 2 0 0,-1-2-1 0,-1 2 0 16,0-1 1-16,-1 2-3 0,0-1 4 0,0 1-2 16,0-3-1-16,0 3 5 0,1-1-4 0,-2 1 0 15,1 0-4-15,0-1-1 0,0 1-1 16,1 0 2-16,1 1 3 0,-1-2-1 0,1 2 2 0,0-1-1 15,4 1 2-15,-4-2-1 0,0 2-1 16,4 1-1-16,-3-1 0 0,-1 1 3 0,-2 0-2 16,0 0 1-16,-1 0 0 0,-4 0-2 0,2 0-1 15,-3 0 0-15,0 0 1 0,-2 0-3 16,0 0 4-16,-1 0-1 0,-1 0-1 0,-1 0 3 16,2 0 1-16,-4 0 1 0,0 0 2 0,1 0 1 15,2 0-4-15,-1 0 3 0,1-1-2 0,-1-1 1 16,1 0 2-16,-4 1-1 0,3 0 2 15,0 0-2-15,1 0 2 0,-1 0-5 0,0-1-2 0,1 2 1 16,0-1-3-16,0 1 3 0,2-1 0 16,-2 1 2-16,3-1-3 0,0 1 3 15,1-1-1-15,0 0-4 0,-3 1 4 0,4-2-1 0,-1 2 0 16,-3 0 2-16,5 0 1 0,-2 0-1 16,-2-1 0-16,0 1 1 0,3 0-4 0,-3-1 2 15,-2 1-1-15,-2 0 2 0,-3 0 5 0,2 0 4 16,-4 0 3-16,-3 0 1 0,1-2 4 0,-1 1 2 15,0 0 6-15,-1 1 0 0,-2-1-1 0,-2 1 0 16,1 0-3-16,-3 0 4 0,-1 0-3 16,2 0 2-16,-2 0-1 0,-1 0-5 0,0-1-2 15,0 1-6-15,0 0-5 0,2 0-2 0,0 0 2 16,-2-1-4-16,1 1 1 0,-1 0-3 0,0 0-2 16,3 0 0-16,-3 0-3 0,0 0 2 15,-1 0-5-15,1 0-1 0,0 0-5 0,-1 0-7 16,1 0-8-16,3 0-18 0,-3 0-26 0,1 0-38 15,-1 0-36-15,0 2-46 0,0-1-31 0,3 0 19 16,-4 0-473-16</inkml:trace>
  <inkml:trace contextRef="#ctx0" brushRef="#br0" timeOffset="-28922.27">2563 13136 0 0,'0'0'0'16,"0"0"0"-16,0 0 143 0,0 0-24 0,0 0-71 15,0 0-24-15,0 0-6 0,0 0 4 0,0 0 8 16,0 0 16-16,0 0 22 0,0 0 23 15,-15 4 14-15,15-4 12 0,0 0 5 0,0 0 1 16,0 0-2-16,0 0-14 0,0 0-16 16,0 0-23-16,0 0-20 0,0 0-17 0,0 0-11 15,0 0-10-15,0 0-9 0,1 0-5 0,0 0-2 16,0 0 2-16,1-2 5 0,2 0 4 0,0-2 7 16,4 1 3-16,-4-2 0 0,4-1 2 0,-1-1-2 15,0 0 2-15,1 1-3 0,1-3 3 16,1 0-4-16,0-1-2 0,-1 1-3 0,1-2-2 15,-3 1-3-15,1 0 3 0,1-2 3 0,-1-1 0 16,3-2 4-16,-2 0-2 0,-1-2 0 0,4 1 1 16,-2-1-1-16,1-1-2 0,0 0-2 15,-2 2 4-15,1 0-1 0,1 1-1 0,-2-1 0 0,-2 2-6 16,-2 3 2-16,3 0-3 0,-5 3 1 16,3 1-3-16,-4 1 0 0,0 3 0 0,3-1 0 15,-4 3-1-15,0 0-2 0,-1 0 0 0,0 1-3 16,0 0-1-16,2 0-4 0,-2 0-5 15,0 0-7-15,0 0-4 0,0 0-2 0,0 1-1 16,0 1 2-16,0 2 5 0,1 2 13 0,0 3 10 16,2 3 11-16,-1 4 6 0,-2 2-7 15,0 6-2-15,0 1-3 0,0 4-2 0,-5 5 2 16,1 4-2-16,3 3-2 0,-4 2 1 0,2 0-4 16,0 1 4-16,-2 2 0 0,3-1 0 0,-3 0 1 15,1-1-1-15,3-1 1 0,1-1 0 16,-2-2-4-16,2 0 0 0,0-3 1 0,0-1-1 15,0-1 4-15,2-3-1 0,-2-2 1 0,0-2-2 16,0-1 0-16,0-2 1 0,0 0 3 0,0-3 0 16,-3-1 1-16,-1-1-1 0,2-2 0 15,1-1-1-15,-2-1 1 0,-2-1 1 0,3-3 0 16,0 1-3-16,-3-3 3 0,2-1 1 0,2 0 1 0,-1-2 1 16,-1-2-3-16,0-1 0 0,1 1 1 15,2-1 1-15,-2-2 2 0,1 0 1 16,-1-2-2-16,0 0-1 0,2 0-3 0,0 0-4 15,0 0-2-15,-1 0-6 0,1-2 2 0,0 0-7 16,-1-3 1-16,1 0 2 0,0-2 0 0,-1-3 6 16,0 0 2-16,-1-3 1 0,2 0 0 0,0 0 1 15,0-2 0-15,0-1-1 0,0-3 2 16,0-1-1-16,0-2-1 0,-2-3-1 0,4-5 1 16,1 2-2-16,-1-3 2 0,3 0-1 15,-2-2 0-15,0 0 1 0,4-3-2 0,-5-1 1 0,4 2-1 16,-2-2 1-16,4 2 0 0,-4 1-3 15,3 2 2-15,0 1-2 0,-2 2 1 0,3 1 3 16,-1 2 1-16,-2 1 0 0,4-1 3 0,-6 2 0 16,4 2-1-16,0 0-1 0,-3 3-1 0,4-1-1 15,-5 3-2-15,4-1 2 0,-4 1 0 0,4 0 0 16,-4-2 0-16,6 2 0 0,-3 0-2 16,-1 0-3-16,3 0 3 0,-2 2-1 0,0-1 1 15,0 3 3-15,-1 0-3 0,3 1 1 0,0 0 0 16,-4-2 1-16,3 1 2 0,-2 1 2 0,2-2-1 15,2 0-1-15,-5 1 1 0,3 2-2 0,0 1 0 16,-3-1-1-16,4 2-4 0,-4 1 0 16,2 1-1-16,-2 0 1 0,2 2 1 0,-3-1 0 15,5-1 0-15,-2 1-3 0,-1 0 0 16,3 0 1-16,-3 2-1 0,3 0 0 0,0 1 1 16,-3-1-3-16,3 2-1 0,1 0 1 0,-1 1-2 15,-3 1 1-15,2 0 3 0,2 0 4 0,-5 0 3 16,3 2 2-16,-3 1 3 0,3 1 2 15,1 2 0-15,-3-1 1 0,2 2 1 0,1 3-1 16,-3-1 3-16,4 0-3 0,-2 0 0 0,-3-1-1 16,3 1-1-16,-4 1 2 0,4-2 1 0,-4 1 3 15,1 0 0-15,-1-1 0 0,-2 0 3 0,0 0-3 16,-1 0 4-16,0-2 1 0,0 1 3 16,0-1 2-16,1-2 4 0,-1 2-3 0,-2 0 1 15,0 0-2-15,-3-1-2 0,2 1 1 0,-1 1-2 16,-1-2 1-16,2 1-5 0,-3-2-1 0,3 2-5 15,-3-1-5-15,2 2 0 0,-4-1 1 0,4 0 3 16,-3 0 1-16,4-2 2 0,-4 2-5 16,2-2 2-16,-1 0 0 0,2 1-1 15,-2-1 4-15,2 0-4 0,-2-1-3 0,1 1 0 16,-1 0-2-16,-2 1 1 0,4-2 4 0,-2 2 4 16,3-2 1-16,-3 0 2 0,2 0 0 0,-2 0-2 15,3-1-1-15,-1 0-1 0,-2 1-1 0,3-1-3 16,-4 0 1-16,3 1-4 0,-2-1-2 0,3 1 0 15,-4-1 0-15,4 2 4 0,-4-2 1 16,4 0 5-16,-3 1 0 0,4-2-1 0,-2 0-1 16,-2 0-4-16,2 1-1 0,-3 0-1 0,4-1-2 15,-3 1 0-15,3-1 1 0,-3 2-3 16,3-2-1-16,-4 2 2 0,4-2-5 0,-3 2 5 16,3-2 0-16,-1 1 1 0,-2-1-1 0,3 1 0 15,-3-1 1-15,3 1-1 0,-3-1 4 0,3 0-1 16,0-1 2-16,-2 1-1 0,4-1 5 0,-2 0-5 15,0 2-2-15,-1-2 1 0,-1 1-7 16,-1 0 7-16,2-1-1 0,-2 2-2 0,-2-1-1 16,3 1-1-16,-2-2 1 0,4 3-2 15,-3-2 6-15,3 0-5 0,-1 0 0 0,0 0 2 16,2 0-4-16,1-1 4 0,-1 2-2 0,-1-2 1 16,3 0-1-16,-1 1 2 0,1-1-1 0,0 0-3 15,0 0-1-15,0 0-2 0,0 0 0 0,0 0-4 16,0 0 3-16,0 0-7 0,0 0-1 0,0 0 0 15,0 0-6-15,0 0-2 0,0 0-5 0,0 0-3 16,0 0 2-16,5 0 7 0,-3 0 7 16,6 0 8-16,-4 0 6 0,5 1 0 0,0 0 2 15,2 0 0-15,-1-1 2 0,2 1-2 0,-2-1 3 16,0 0 1-16,2 0-3 0,2 0 2 16,-2 0-3-16,1 0 1 0,-2-1 0 0,0 1-2 15,3-1 2-15,-4 0-2 0,1 0 2 0,-1 0-2 16,-1-1 0-16,2 2 1 0,-5-1-1 15,2 0 0-15,0 0 0 0,-2 0-1 0,1 0-1 16,0-1 3-16,-3 1-2 0,3-1 0 0,-4 0 1 0,6 0-3 16,-3-2 1-16,-2 2 0 0,3-1-1 15,-3-1 1-15,4-2 0 0,-4 0 0 16,3 1-1-16,-4-1 1 0,4-1-2 0,-4 1 1 16,5 1-1-16,-7-1 3 0,5 0 2 0,-4 0 0 15,-1 0 5-15,1 1 0 0,-1-1 0 0,2 0 2 16,-1 1 0-16,-1 0 0 0,0-1-1 0,-1 2 0 15,0-2-1-15,0 1 1 0,0-1-1 0,0-1-3 16,0 2-1-16,0-2-2 0,0 0 0 16,0 0 0-16,0 1 3 0,0 1 2 0,0-1 4 15,0-1 2-15,0 1 2 0,0 0 0 0,-1 0 0 16,-2-1 2-16,-1 2 0 0,2-1 2 0,0 1 1 16,-3-1-1-16,2 2 5 0,0 0-1 15,-4 0-2-15,5 1-1 0,-4 0-5 0,3 1 0 16,-1 1-3-16,-2 0 1 0,0 1-4 0,1-1 0 15,-1-1-3-15,2 1-1 0,-3 1 0 16,3 0 0-16,-5 0-3 0,5 0 1 0,-3 0 0 16,-1 0-1-16,1 0 2 0,1 0-2 0,-2 0 0 15,1 0-1-15,2 0-1 0,-4 0 3 0,1 0-1 16,3 1 2-16,-3-1 0 0,-1 0-2 16,1 2 0-16,-1-2-2 0,3 2 0 0,-4-1-1 15,2 1 1-15,-1-1 2 0,0 1 1 0,3-1 1 16,-1 0-2-16,0-1 1 0,2 0-2 0,-3 1-1 15,3-1 2-15,0 0 0 0,-2 0 0 0,4 0 0 16,-5 1-3-16,5-1-1 0,-4 0 0 16,2 0-2-16,-2 1 6 0,3-1-3 0,-4 2 1 15,1-1 2-15,3 0-2 0,-3 0 0 0,1 0-2 16,-1 0-1-16,-1 1 1 0,1 0 0 0,3-1 3 16,-3 1-3-16,3 1-1 0,2-2 0 15,-3 0 1-15,3 0 0 0,1 0-1 0,0-1 1 16,0 0 1-16,1 2-1 0,0-2 0 0,0 0-4 15,0 0-6-15,0 0-4 0,0 0-6 0,0 0-5 16,0 0 0-16,0 0-2 0,0 0 5 16,2 0 3-16,-1 0 7 0,4 0 6 0,-1 0 5 15,6 0 5-15,-5 0 3 0,3 0 3 0,0 0 4 16,4-2-4-16,-2 0-2 0,1 0-2 16,1-1-2-16,1 1 4 0,-1 0 2 0,-1-1-1 15,0 1 0-15,0 1-4 0,0-1-1 0,2-1 0 16,0 1 0-16,-2 0 1 0,1-1 0 0,-1 2 0 15,-1-1 1-15,1 1 0 0,-2 0-2 0,1 1-2 16,0 0 2-16,-2 0-1 0,1 0 2 0,-4 0-1 16,4 0 0-16,-2 0 0 0,-3 0-2 0,2 2 2 15,-2 0 0-15,3 0 2 0,-4 2-1 16,0-1 0-16,2 2 2 0,-3-1-2 0,4 0 1 16,-3 2-1-16,-1-2 0 0,1 2 2 0,1 0 3 15,-2 1 0-15,-1-1 3 0,-1 3-1 16,2-2 0-16,-2 2 2 0,0 1-3 0,0 2 1 15,-1 0-2-15,-1 2-2 0,0 0 0 0,-4 0 0 16,3 1-2-16,0 0-2 0,-3-1 0 0,4-1-1 16,-3 0 1-16,3 0 2 0,0-3 0 15,-2 0 0-15,-1-3 0 0,4 1-1 0,-2-1 1 16,-2 0 1-16,3-1 1 0,0 0 0 0,0-3 3 16,-3 2 1-16,3-1 2 0,-3-1-2 15,1 0-1-15,1 0 1 0,-2 0-2 0,2 0 1 16,-4 0-2-16,4-1-1 0,-4 0 2 0,1 1-1 15,-1-1 1-15,-1-1-1 0,3 1-2 0,-4 1-2 16,1-2 1-16,-1 1 0 0,0-1 0 0,2 2 1 16,-1-1-1-16,-1 0-2 0,0 2 0 0,1-2 0 15,2 0-1-15,-2 1 1 0,-1-1-1 16,1 2-2-16,3-2-1 0,-2 2-2 0,-1-1 2 16,5 1-2-16,-4-1 3 0,3 1 1 0,-3-1-1 15,4 1 3-15,-6-1 0 0,7 1 0 0,-5-2-1 16,4 2 1-16,-3-1-2 0,2 0 4 15,-5 0-1-15,7-1 0 0,-5 1 1 0,4-1-1 16,-3-1-1-16,4 0 1 0,-2 0-1 0,-1 0-2 16,3-1 2-16,1 1 0 0,-2-1-2 15,0 0 1-15,2 1-4 0,0-1-2 0,1 0-2 16,0 0-2-16,0 0-2 0,0 0-7 0,0 0-6 16,0 0-11-16,0 0-15 0,0 0-30 15,0 0-43-15,0 0-67 0,0 0-71 0,0 0-67 16,0 2-48-16,0-1 52 0,1 0-438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7T14:22:31.9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22440 9121 0 0,'0'0'0'16,"0"0"0"-16,0 0 0 0,0 0 0 0,0 0 0 15,0 0 0-15,0 0 0 0,0 0 0 0</inkml:trace>
  <inkml:trace contextRef="#ctx0" brushRef="#br0" timeOffset="7498.68">13669 8163 376 0,'0'0'54'0,"0"0"-43"0,0 0 10 16,0 0-3-16,0 0-1 0,0 0 3 15,0 0 2-15,0 0-3 0,0 0 0 0,0 0 1 16,0 0 8-16,0 0 13 0,-2-70 12 0,2 78 14 16,1 2 8-16,-1 3 0 0,0 4 1 15,0 4-6-15,0 3-11 0,0 3-9 0,0 0-9 16,0 4-7-16,0 1-8 0,0 2-4 0,0 1-6 15,4 0-7-15,2 2-1 0,1 0-4 0,-1-1-6 16,2 0 4-16,1-3-3 0,1 2 1 16,0-4 3-16,0 0-4 0,0 0-2 0,-1-2 1 15,0-1-4-15,1 1 5 0,-2-4 3 0,-1 0 0 16,0-2 3-16,2 0 2 0,-5-1 4 0,2-1 4 16,-2 0 2-16,1-2 0 0,0 2-4 0,-1-4-3 15,0-1-2-15,-1-1 0 0,0 0-1 0,1 0-1 16,0-1 0-16,0-2-3 0,0 1 1 15,1-1-4-15,0-1-5 0,1 0-1 0,-1-2-1 16,3 1-1-16,0-2-1 0,-1-1-1 0,2-1 1 16,1-1 2-16,2-1 5 0,2 0 5 0,3-2 2 15,2-1 3-15,4-1 1 0,0 0-4 16,3 0 2-16,3-2-3 0,-2 0-6 0,2-2 2 16,1 2-1-16,2-2 2 0,-1 3 1 15,0 1 4-15,1 0-3 0,0 0 0 0,-1 0 2 16,1 4-3-16,1-1 3 0,-1 2-2 0,2-1 1 15,1 1-2-15,-2-1 0 0,2 1 2 0,0-2-3 16,2 2 3-16,1 0-4 0,0-2 4 16,3 2-2-16,0-1-1 0,2 0 0 0,-2 1-3 15,4-1 2-15,-1 0 0 0,3-1 3 0,0 1-1 16,0 0 1-16,-1-1-2 0,3 0-1 0,-1 0 2 16,-1-1-4-16,0 1 7 0,-1 0-5 0,1-1 1 15,2 0 4-15,-2 0-4 0,-1 0 0 0,3-1 0 16,-1 1 0-16,-2 0 1 0,2 0 2 0,0 1 1 15,-1-1-1-15,1 1-1 0,-1 0 0 16,-2 0-1-16,2 0-3 0,-3-2 5 0,3 0-4 16,-3 2 2-16,5-2 3 0,-4 0-7 0,4 0 3 15,-3 0-2-15,2-1-1 0,0 2 3 16,3-2 1-16,-1 0 3 0,1 0-4 0,0-2 2 16,-1 2-3-16,2 0-1 0,-2-2 2 0,0 1 1 15,-4-1 0-15,-1 0 1 0,2 1 0 16,-3 1-3-16,-1 0 5 0,-3 0-3 0,0 0 1 15,1 0 3-15,-3 0-2 0,0 0 3 0,-2 3-2 16,4-1-1-16,-3 0-2 0,0 1 0 0,2-1-2 16,-2 0 5-16,-2 1 1 0,2 0 0 0,-4-1 4 15,5 2-9-15,-5-2 5 0,4 2-2 0,-3-2-4 16,3 2 3-16,-2-1-3 0,2-1 1 16,-1-1 2-16,2 1 2 0,4-2-1 0,-2 1-3 15,2-2 0-15,3 1-1 0,-1 0 2 0,3 0 4 16,-2 0 0-16,3 0 1 0,-4 0-1 0,4 0-2 15,-3 0 0-15,3 0 1 0,0 0 1 16,2 0 3-16,-3 0 0 0,3 0-3 0,0 0 2 16,1 0-4-16,0 0 5 0,0 1-1 0,2 1 0 15,-4 0 3-15,3 1-6 0,2-1-1 0,-3 0 2 16,2-1 0-16,1 0-1 0,1 2 4 16,0-2-5-16,2 1 1 0,-2 0 1 15,3-1-2-15,-1 1 2 0,0-1 1 0,1 0 2 16,-1 0-1-16,2 0 1 0,-3 2 0 0,0-2-2 15,0 0 0-15,-3 1-1 0,1-1 2 0,0 1-3 16,0-1 6-16,-1 0-4 0,0 0 0 0,2 0 4 16,-1-1-3-16,-2 1 5 0,0-1 0 0,3 0 1 15,-3-1-4-15,1 1 0 0,0 0-3 0,1 0-2 16,-1-1 5-16,0-1-3 0,0 1 2 0,-2-2 0 16,2 1-1-16,1-2-1 0,-1 2 0 15,-3 0-1-15,2-2-3 0,-2 1 3 0,-2 1-3 16,0 0 3-16,-2 1 0 0,3 0 1 0,-4 0 1 15,3 1-4-15,-2-1 7 0,2 1-3 16,-2 0 3-16,0-1 2 0,1 1-1 0,0 0 0 16,2-1-2-16,-3 0 0 0,-1 0-6 0,-2-1 4 15,0 0-1-15,-1 1 0 0,-5-1 1 0,2 0-5 16,-4 1-1-16,-1 0-2 0,-1 1 0 16,-2-1-2-16,2 0 2 0,-4-1 2 0,2 0-2 15,-3 0 1-15,0 1 0 0,0 0-1 0,-3 1-6 16,-3-1 3-16,2-1-3 0,-3 1-3 0,0 0 2 15,-1 0-12-15,0 0-7 0,-4 0-14 16,0-3-19-16,0 2-26 0,-2-2-33 0,0 0-56 16,0-1-72-16,-3-1-41 0,1 0-30 0,0-2 35 15,-6 3 79-15,-2 0-193 0</inkml:trace>
  <inkml:trace contextRef="#ctx0" brushRef="#br0" timeOffset="7815.19">22879 8318 505 0,'0'0'49'16,"0"0"24"-16,0 0-3 0,0 0-8 16,0 0-4-16,0 0-11 0,0 0-12 0,0 0-10 15,0 0 1-15,0 0 9 0,0 0 13 16,0 0 18-16,0 0 10 0,0 0 1 0,46-14-4 0,-44 43-9 15,-2 7-11-15,1 5-6 0,-1 7-6 16,0 0-6-16,0 3-1 0,0 0-4 0,0 0-5 16,0 1-1-16,-1 1-6 0,1-2-7 0,0 2-4 15,0 0-3-15,1-4-5 0,-1-1-5 0,1-2-3 16,0-3-4-16,2-1 1 0,-1-5 3 16,1 0-4-16,1-4-3 0,0-3-13 0,-2-2-12 15,3-2-22-15,-1 0-27 0,-2-3-45 0,1 0-50 16,-1-1-54-16,-1 0-11 0,-1-7 30 0,2-5-167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7T14:24:46.9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2885 3453 318 0,'0'0'11'0,"0"0"1"0,0 0-5 0,0 0 12 16,0 0 5-16,0 0-2 0,0 0 3 0,0 0-7 16,0 0-1-16,0 0 4 0,0 0 3 0,0 0 5 15,0 0 7-15,1 0 6 0,1 0 3 16,1 0 7-16,1 0-4 0,-1 0-5 0,3-1-7 15,-2-1-8-15,3 0-1 0,-3 1 6 0,5 0 7 16,1 0 4-16,0-2 7 0,2 1 4 0,5-1 5 16,2 0 0-16,0 0-2 0,1 0-7 15,2-1-11-15,-1 1-1 0,1-1-5 0,4 1 2 16,-1-1 1-16,1 1-2 0,-1-1 1 0,4 2-7 16,0-1 5-16,1 0-4 0,0 0 1 15,-2 0-1-15,0 0-2 0,1 1-6 0,1-1-5 16,-2 2-1-16,1-2-8 0,-1 1 3 0,5 1-2 15,-1 0-1-15,-1-2-1 0,1 1 2 0,-1 1 0 16,1 0-1-16,0-1 1 0,1 2-6 0,-2-1 2 16,0 0-3-16,-5 1-2 0,2 0 1 0,-5 0 0 15,4 0 0-15,-4 1-1 0,3 2 2 16,-2-2-2-16,-2 0-3 0,3 1 6 0,-3-1-4 16,-1 2 1-16,-1-2 1 0,0 1-3 0,0 0 2 15,0 0 1-15,0 1 1 0,1-1 1 0,0-1 1 16,0 1-2-16,3 1 2 0,2-2 0 15,-3 0 1-15,3 0-1 0,-2 0-2 0,4 1 3 16,-3-1-2-16,3 0 3 0,-1-2-2 0,2 2-3 16,-3 0 0-16,3 0 0 0,-2 2-1 15,-1-2 0-15,3 0 4 0,0 0-2 0,1-1 2 16,1 0 2-16,0 1-1 0,0-1 0 0,0 0-2 16,1 0 4-16,2 0-3 0,-2 0 3 0,2-2 1 15,3 1-1-15,-1-2 6 0,3 1 1 16,0-1 0-16,-1 0-4 0,0 1 3 0,0-2-3 15,1 2 2-15,-2-1 3 0,-1-1-5 0,3 1 3 16,-2 1-4-16,-1-2 2 0,2 2-3 0,-1 0-1 16,-2-3 0-16,3 3-4 0,-4-1 2 0,2 1-3 15,-1-1 0-15,2 0 1 0,0 1-1 16,0 0-1-16,-2-1-2 0,1 0 2 0,1 2-3 16,-3-2 4-16,5 2-1 0,-3-1 1 0,2 0-2 15,2-1 0-15,0 2 0 0,1-1-3 0,-1-1 4 16,2 2-2-16,-3 0 0 0,0 1 5 15,0-1-5-15,-1 0 1 0,0 0-1 0,2 0 2 16,0 1-2-16,0-2 2 0,1 2 0 0,-2-1-3 16,4-1 3-16,-3 1-2 0,0 0 3 15,5 0-4-15,-4 0 4 0,0 0-2 0,3-1 0 16,-3 1 1-16,2 0-2 0,-3 0 2 0,0 0-2 16,1 0 4-16,-1-1-3 0,0 2 1 0,-1 0 1 15,2-1-4-15,-1 1 2 0,-2 0-3 16,2 0 2-16,0 0 3 0,0 0-2 0,0 0 0 15,2 0 1-15,0 0 1 0,4-1-2 0,-2-2 2 16,2-1-1-16,-2 1-3 0,-1-1 3 0,2 1 0 16,1-1 0-16,-3 2-2 0,3-3 3 0,-1 3-4 15,0-2 2-15,1 3 0 0,1-3 1 0,-3 2-1 16,2-2 0-16,-1 1 4 0,1 2-7 16,-1-2 4-16,-2 2 1 0,1 0-5 0,0 0 4 15,-4-1 1-15,0 0-3 0,2 0 0 0,-3 1 3 16,1 1-4-16,0 0 1 0,-1 0 3 0,1 0-3 15,1 0 3-15,0 0 0 0,-1 0 0 16,2 0-2-16,-2-1 0 0,0 2 0 16,1 0-2-16,0 0 6 0,0 0-2 0,-1 1-2 15,3-1 0-15,-5 0 0 0,0 0-1 0,3 0 0 16,-1 0 5-16,1 1-5 0,0-2 2 0,2 1 0 16,-1 0-5-16,1 1 5 0,-1-1-1 0,2 2 1 15,2-1-2-15,-4 0 3 0,4-1-2 0,-1 2 0 16,-2 0 1-16,-2 0-2 0,2 1 1 15,-2-1 1-15,1-1 4 0,-2 2-5 0,0-3 1 16,-2 0-2-16,1 2-4 0,1-1 5 0,-1-1-2 16,0 1 0-16,-1 1 1 0,1-2 2 0,-1 0-1 15,2 0 1-15,1 0 2 0,0-1-3 16,1 2 1-16,0-2 0 0,2-2 3 0,-3 2-4 0,3 0 2 16,-2 0-2-16,5 0-4 0,-4-1 8 15,6-1-2-15,-5 1 0 0,5-3 2 0,-2 2-4 16,-1-2-1-16,2 1 1 0,2-1 2 0,-5 1-4 15,5 0 1-15,-2-1 0 0,1 1 0 16,-2 0 0-16,0-1 1 0,1 2-3 16,-3-2 0-16,4 1 5 0,-6 1-1 0,6-1 3 15,-5 1-2-15,5 0-3 0,-3 0 0 0,0 0 1 16,1 0 0-16,2-1 0 0,1 1 1 0,-2 0-1 16,3-1 0-16,1 1 3 0,2-1-2 0,0 0-1 15,-2 1-4-15,3 0 1 0,-2-1-3 0,1 1 4 16,1 0 2-16,-1 0-1 0,3 1 2 15,-1 1-1-15,-1-1 0 0,0 1-1 0,-2 0 2 16,-2 0-3-16,0-2-1 0,-1 2 4 0,-1 0-3 16,-2 2 2-16,0 0-1 0,1 0 1 0,-4-1-2 15,4 1 2-15,-1-1 2 0,0 0-2 0,3 1 2 16,0-2 0-16,-1 0-1 0,1 1-2 0,-3-1 2 16,2 1-1-16,0-1-2 0,0 0 4 15,1 0-5-15,-3 0 2 0,2-1 1 0,2 1-2 16,-2 0 3-16,2 0 1 0,-2 0-2 0,3-1 0 15,-1-2 2-15,-1 2-2 0,0-2 2 16,0 2-1-16,-4-1-1 0,3-1 1 0,-2 1-2 16,1-1 3-16,0-1-1 0,0 1 0 15,1-1 1-15,-3 1-3 0,5-1 2 0,-4 1 3 16,2-2-2-16,-1 2 0 0,1 0 0 0,-3 1-4 16,0 0 3-16,-1-1-1 0,1 1 0 0,0-2-2 15,-1 2 2-15,0-1-1 0,1 1-1 0,-2 0 3 16,3 0-2-16,0 1 0 0,1-1 3 0,0 1-3 15,4 0 0-15,0-2-3 0,-2 2 2 16,4 0-1-16,-2 0 1 0,2-2 6 0,-2 2-6 16,1-1 0-16,1 1-2 0,0 1-1 0,-2-1 1 15,0 1 5-15,-1-2-2 0,-1 2 1 16,1 0 0-16,1 0-2 0,-3 0 2 0,2 0-1 0,-3 0 2 16,-3 2 0-16,2-1 0 0,-2-1 1 15,1 1-4-15,-2 0 4 0,-2 0-4 0,3 0 1 16,-1 1 2-16,-3-1-1 0,2 0 0 0,-3 0 0 15,3 0 1-15,-3 2-2 0,4-2 2 16,-1-1-1-16,-2 1-1 0,0 1 1 0,0-1 0 16,-1 1 0-16,1 0-1 0,-2-1 1 0,1 0-1 15,-4 2 1-15,3-2 0 0,0 0 1 16,2 1-3-16,-2-1 2 0,2 0 1 0,1-1-2 16,-2 1 3-16,3-1-2 0,-1 0 0 0,4 1 0 15,-2-1-4-15,1 0 4 0,0 0 0 0,-2 0 1 16,1 0 2-16,0 0-5 0,-2-1 2 0,1 1-1 15,-2-1 0-15,2 0 3 0,0 0-2 0,-3-1 0 16,2 1 3-16,0 0-2 0,-2-3-2 16,1 3 2-16,0-1-3 0,-1-1 2 0,0 1 0 15,-1-2 1-15,0 2 2 0,-3 0-3 0,2-2 1 16,-5 2-3-16,8 1 3 0,-5-2-1 16,-1 2 1-16,1 0 1 0,-2 1-3 0,3-1 4 15,-2 0-6-15,3 0 3 0,-4 1-3 0,4 0 1 16,-4 0 1-16,5 0-1 0,0 0 4 0,0 0-4 15,2 0 3-15,-4 0-4 0,0 0 2 16,2 0 0-16,-1-2-3 0,-3 2 3 0,4 2-1 16,-1-1 1-16,-4 0-2 0,2 1 2 0,-2-1-2 15,1 2-2-15,1-1 3 0,-3 0-2 16,2 1 1-16,-1 0 1 0,-2 1 1 0,1-2-2 16,1 0 0-16,0 2 4 0,-1-2-9 0,4 1 5 15,-5-1-1-15,4 2-1 0,-3 1 5 0,0-2 0 16,0 1 0-16,3-1-1 0,-3 1 3 0,3-1-3 15,-2-2-1-15,3 3-2 0,-2-2 0 0,2 1 0 16,0 0 3-16,0 0 3 0,4 0-3 16,-3-1 3-16,0 0-3 0,3 1 0 0,-3-1 1 15,0 0-2-15,2 0 3 0,-2 0-4 0,-2 1 3 16,-1-1-1-16,1 0 0 0,0-1 4 0,2 2-4 16,-2-1 2-16,1 0-3 0,-2 1 0 15,0-3 0-15,1 2 0 0,-2 0 2 0,0 0-3 16,0-1 3-16,-2 1-2 0,-2-1 0 0,1-1 2 15,-3 1 0-15,1-1-2 0,0 0 0 0,0 0 4 16,-4 0-4-16,0 0 2 0,-1 0 0 16,-4 0-1-16,1 0-1 0,-1 2 0 0,-2-1 1 15,-1 1-5-15,0-1 4 0,0 2-2 16,-2-2-1-16,-3 0 3 0,1 0-3 0,0-2-1 16,-1 1 1-16,-2 1 3 0,1-1-3 0,-1 0 4 15,0 1-1-15,4-1-3 0,-2 1 4 0,0 0-2 16,0 1 1-16,2-1-1 0,-1 0 3 0,1 0-2 15,2 1 1-15,-2 0 3 0,3-1-4 0,-3 1 1 16,1-1 0-16,0 0 2 0,3 0-2 0,-3 0 2 16,3 2-1-16,3-2-5 0,-5 1 3 15,1-1 0-15,0 1-1 0,0 1 2 0,-3-2 1 16,2 1-3-16,-2-1-1 0,1 1 4 0,-2-1-3 16,1 0 0-16,-3 0 0 0,-1 1 0 15,3 0-4-15,-6-1 4 0,2 0-1 0,-4-1-5 16,1 1 8-16,0-1-2 0,-3 1 0 0,0-1 6 15,1 0-6-15,-2 1-1 0,-1-1-4 16,0 0-2-16,-1 0-4 0,0 0-1 0,1 0-1 16,-1 0-2-16,0 0-2 0,0 0 1 0,0 0-1 15,2 0 2-15,-2 0 6 0,0 0 1 0,0 0 6 16,0 0 3-16,0 0-9 0,0 0-3 16,0 0-7-16,0 0-7 0,0 0-8 0,0 0-8 15,0 0-16-15,0 0-23 0,0 0-21 0,0 0-28 16,0 0-21-16,0 0-24 0,-2 0-12 0,1 0 21 15,0 0 36-15,-2 0 32 0,1 0-278 0</inkml:trace>
  <inkml:trace contextRef="#ctx0" brushRef="#br0" timeOffset="119246.47">20671 3342 368 0,'0'0'1'16,"0"0"-3"-16,0 0 3 0,0 0 9 0,0 0 0 15,0 0-2-15,0 0-6 0,0 0-2 16,0 0 1-16,0 0 6 0,0 0 9 0,0 0 5 16,10 10 6-16,-7-7 1 0,0 2 3 0,0-1 3 15,-2 2 2-15,2-1 4 0,-1 1-3 0,0 0 5 16,0 2 1-16,0-1-1 0,-2 3 1 16,0-1-5-16,0 2-8 0,0 2-4 0,0 2-5 15,0 0-8-15,0 1 2 0,0 3-4 0,-2 1 0 16,0 2 2-16,0 1 10 0,0 0-5 15,-1 2-5-15,2-3-4 0,0 1-13 0,0 0 6 16,-1 0 0-16,-2 0 2 0,3 3-2 0,0-1 2 16,-1 1 1-16,0-1 0 0,-2 2 2 0,3-2-4 15,-2 2 1-15,2-2 1 0,-2 2 3 0,0 1 1 16,2-3 0-16,-1 1-1 0,0-1-5 16,-3 1 2-16,3-1-1 0,0-1-1 0,-3 3 5 0,4-1-2 15,-3 2 4-15,0 1 1 0,1 1-4 16,1-1 0-16,0 3 10 0,-3 1 2 0,4 0-1 15,0 0 1-15,-1 0-15 0,1-1-1 0,1-1 2 16,0 1 0-16,0-2 2 0,0 2 1 16,0 0 1-16,0-1-1 0,2 0 2 0,0 0 2 15,1-2 1-15,1-3-1 0,-1 1 2 0,0-3-1 16,2 0-2-16,-2-1 2 0,2-1 0 0,-3 0 0 16,1-2 1-16,-3-1-2 0,3 2 0 15,-1-3 0-15,-2 0 3 0,0 2 0 0,0-1 3 16,0 1 5-16,0-1-3 0,0 0 3 0,-5 1-3 15,4 1-3-15,-2 0 2 0,-2 0 0 16,1 0 3-16,1 2-5 0,-1-4 3 0,3 1-6 16,0-1-5-16,1 0 2 0,0-3-3 0,0 0 0 15,0 0-2-15,0-2-2 0,0-2-8 0,2-2-7 16,2-1-11-16,2-2-12 0,0-1-7 16,-2-3-18-16,3 0-10 0,-2-3-10 0,3 0-23 15,-1 0-20-15,-1-5-19 0,1-2-21 0,0 1-13 16,-5 2 10-16,0-1 34 0,-2 1 33 0,0 2 3 15,0 1-223-15</inkml:trace>
  <inkml:trace contextRef="#ctx0" brushRef="#br0" timeOffset="120996.47">20286 5345 509 0,'0'0'-12'0,"0"0"25"15,0 0 27-15,0 0 32 0,0 0 9 0,0 0-8 16,0 0-26-16,0 0-17 0,0 0 4 0,0 0 18 16,0 0 14-16,0 0 5 0,0 0-2 0,0 0-17 15,58-23-12-15,-36 20-8 0,-2 0-8 16,7-2-3-16,-3 1-5 0,2 0-4 0,-1 1-1 15,0 0 3-15,1-1 15 0,5 2 21 0,3 0 6 16,4-1 1-16,4 1-17 0,1 0-19 0,2-1-7 16,-1 2 1-16,5 0 3 0,1 1-1 0,4-1 1 15,1 1-3-15,1 0-7 0,2 0 2 0,0 0-2 16,-3 2-2-16,4-1 2 0,-1 3-6 16,-3-1 3-16,4 1-4 0,-1 1 2 0,0-2 3 15,-1 2-4-15,3-2 3 0,-1 1-1 0,-1-1-4 16,2 1 2-16,-2-1 0 0,0 0-2 15,-2 1 4-15,1-1-3 0,-3-1-1 0,3 2 2 16,0-2-2-16,2-2 1 0,0 3 0 16,1-2 1-16,1 0 0 0,0 0-1 0,0 0 3 0,-1 0-3 15,-3 1-1-15,1-1 2 0,-4 1-3 16,1-1 1-16,-1 1-3 0,-3-2-2 0,-1 3 0 16,-1-2 0-16,0 0 4 0,1 0 2 0,-4 0 1 15,5 1 0-15,-3-1 1 0,0-1 1 16,-1 1 0-16,1-1-2 0,-4 0 0 0,1 0 1 15,0-1-2-15,-3 1 1 0,2 0 1 0,-2 0-1 16,2 0 1-16,-3 0 1 0,1 0-3 0,-1 0 0 16,1-1 1-16,-2-1-2 0,-1 1 3 0,-1 1-1 15,-3-2 0-15,3 2-2 0,-7-1 0 0,0 0 2 16,-1-1-3-16,-1 2 2 0,-5-1-1 0,2 1-1 16,-2 0 0-16,-1 0-1 0,-5 0 0 15,1 0 0-15,-4 0 1 0,0 0-2 16,-4-1 0-16,3 1 1 0,-6 0-1 0,2-1-1 15,-1 1 0-15,0-1 1 0,1 0 0 0,0 0 1 16,1-2 1-16,-1 2-2 0,2 1 3 0,1-1-2 16,2 0 1-16,0 0 0 0,1-1-1 0,1 2-1 15,2-1-2-15,-2 1-3 0,3-1-6 16,-1 1-5-16,1 0-8 0,-2 0-12 0,-5 0-17 16,5 0-24-16,-6 0-27 0,-3 0-29 0,1 0-7 15,-7-1 2-15,2 1 21 0,-3-1 34 0,-2-2 9 16,0 1-3-16,0 0-11 0,-4-3-3 15,-1 1 14-15,-4-3 28 0,-2 1 30 0,0 0 12 16,-5 1 10-16,2-2 3 0,-5 1 2 0,2-1 8 16,-3 0 14-16,3 2 18 0,0-1 22 0,3 0 17 15,1 1 1-15,5 1-7 0,1 0-16 0,4 2-26 16,2 0-31-16,1 0-27 0,0 2-10 16,5-1 6-16,5 1 21 0,7-2 14 0,3 1 0 15,3-2-2-15,5 2-7 0,-1 0 0 16,2 1 1-16,-2 0 0 0,2 0-2 0,-6 2 0 15,-1 2-1-15,-1 1-1 0,-5 0 6 0,-5 1 6 16,0 2 12-16,-3 0 16 0,-4 1 15 16,1 3 17-16,-3-1 14 0,-2 2 16 0,0 1-1 0,0 2-12 15,-9-1-14-15,0 2-17 0,-3-1-8 16,0 3-4-16,-7-1-10 0,0 0-14 0,-1 2-12 16,-1-2-7-16,1-2-2 0,-1 2-5 0,2-4-9 15,-1-3-26-15,0 0-66 0,4-1-57 0,0-1-69 16,0-2-44-16,2-1 38 0,8-4-251 15</inkml:trace>
  <inkml:trace contextRef="#ctx0" brushRef="#br0" timeOffset="121935.48">20750 3342 1156 0,'0'0'-83'16,"0"0"85"-16,0 0 62 0,0 0 55 0,0 0 8 15,0 0-26-15,0 0-65 0,0 0-38 16,0 0-17-16,0 0-11 0,0 0 13 0,0 0 11 16,0 0 6-16,0 0 6 0,-91 64 1 0,78-45-6 15,-3 2-1-15,4 0 1 0,-2-1-3 0,3 0 3 16,-1-2-1-16,0 2 3 0,2-2-4 0,0 1 2 16,0-3-1-16,1 1-6 0,3-3 9 0,-1-1-2 15,-2-3 2-15,5-1 6 0,-2-4-5 16,5-2-3-16,1-1-2 0,-1-2 1 0,1 0 9 15,0 0 17-15,0 0 11 0,0 0 6 0,0 0 0 16,0-1-10-16,0 0-4 0,1 0 2 16,0-3-2-16,0 0-4 0,4-5-5 15,0-3-7-15,4 0-6 0,0-3 3 0,1-2-1 0,1 2 4 16,-1 1 2-16,-1 1 1 0,1 1-1 0,-2 3-5 16,-3 2 1-16,3 0-5 0,-2 2-1 15,3 0 0-15,-2 0-5 0,3 2-6 0,1-2-1 16,-1 3-3-16,0 1-6 0,1 1 2 0,1 0-5 15,-2 0-3-15,4 2-2 0,-3 3-2 16,1 2-6-16,2 2-4 0,-1 1 1 0,2 2-6 16,0 0 1-16,0 2-9 0,1 1-25 0,2 2-29 15,2-3-30-15,0 0-27 0,5-1-36 0,1-1-8 16,-7-3 12-16,-4-4-308 0</inkml:trace>
  <inkml:trace contextRef="#ctx0" brushRef="#br0" timeOffset="125801.86">24543 5913 1334 0,'0'0'-182'0,"0"0"86"0,0 0 135 15,0 0 104-15,0 0-2 0,0 0-70 0,0 0-42 16,0 0-6-16,0 0 7 0,0 0 6 15,0 0-1-15,119-51-3 0,-104 53-12 16,2 4 0-16,-3 0-2 0,1 1-2 0,-3 1 5 0,0 1-9 16,-2 1 1-16,0 2 0 0,-1 1-3 15,-4 1 7-15,0-2 2 0,-4 2 2 0,0 0 0 16,-1 2-1-16,0-3-2 0,0 3 0 0,-4-3 0 16,-3 3-2-16,-3-3 0 0,-1 1-4 0,0-1 2 15,-4 1-8-15,0-1-1 0,-2 0 0 0,3 0-7 16,-3 1 5-16,2-3-3 0,-2 1-1 15,1 0-1-15,1 0-1 0,-3 0-4 0,4 0-4 16,-3-3-4-16,4-1-12 0,-2-1-11 0,2-1-15 16,4 1-21-16,2-5-32 0,2 0-38 15,3-2-46-15,-2 0-58 0,4 0-30 0,0-1 36 16,0 0-324-16</inkml:trace>
  <inkml:trace contextRef="#ctx0" brushRef="#br0" timeOffset="126168.8">25012 5822 1414 0,'0'0'-126'0,"0"0"109"0,0 0 146 0,0 0 38 15,0 0-33-15,0 0-87 0,0 0-20 0,0 0-4 16,0 0 1-16,0 0-9 0,0 0-11 15,0 0 0-15,0 0-4 0,0 0 4 0,-48-15 3 16,45 19 1-16,2 2 6 0,-2 1 3 0,-4 1 1 16,5 0 3-16,-6 2 0 0,2 1 0 0,-1 0-2 15,-2 3 1-15,0 1-2 0,-1 0 0 16,2 1 2-16,-2 2-1 0,2 0 3 0,1 0 3 16,-1 2 2-16,2-2-1 0,2 1 0 0,2 1-3 15,1-4-3-15,1 1-5 0,0-1-2 16,2-1-4-16,3-3 0 0,4 0 1 0,1-2-5 15,4 0-1-15,1-3 0 0,4-2-7 0,1-2 2 16,2-1-5-16,4-2-10 0,-3 0-14 16,-1-5-33-16,4-1-54 0,-3-3-86 0,-2 1-161 15,-3 1-79-15,-9 3-639 0</inkml:trace>
  <inkml:trace contextRef="#ctx0" brushRef="#br0" timeOffset="128134.59">19199 3354 361 0,'0'0'6'0,"0"0"36"0,0 0 58 0,0 0 34 15,0 0 28-15,0 0-14 0,0 0-32 0,0 0-10 16,0 0-11-16,0 0-15 0,0 0-5 0,0 0-15 15,0-12-11-15,0 15 0 0,0 1 6 0,0 2 20 16,0 2 14-16,0 4 11 0,-1 2-7 0,0 4-10 16,-1 2-13-16,0 1-17 0,-2 2-5 15,1 2-10-15,1 2-7 0,0 2-8 0,-2-1-5 16,3 2-3-16,-1 1-5 0,0 1 2 0,-3-2-4 16,3 2-4-16,-1-2 1 0,-2 0-7 0,1-1-4 15,-2-2-8-15,2 0-11 16,-3-1-24-16,4-2-28 0,-5-1-45 0,4 1-69 15,-3-1-94-15,-2-2-90 0,1-6-4 0,5-4-509 0</inkml:trace>
  <inkml:trace contextRef="#ctx0" brushRef="#br0" timeOffset="128435.99">19417 3389 1345 0,'0'0'-168'0,"0"0"72"0,0 0 120 15,0 0 71-15,0 0-22 0,0 0-68 0,0 0-28 16,0 0 32-16,0 0 22 0,0 0 19 0,0 0 14 16,0 0-9-16,0 0 1 0,0 0 12 15,12 109 6-15,-12-84-3 0,0 1-6 0,-3 3-15 16,-2 0-12-16,1 0-12 0,-2-2-11 15,-3 2-2-15,4-3-8 0,-2 0-4 0,-1 0-4 16,2-4-17-16,0 0-21 0,2-4-31 0,-2-1-42 16,4-1-47-16,-4-3-36 0,4-2-30 0,-1-2-25 15,-3 0 34-15,4-2 38 0,1-3-281 0</inkml:trace>
  <inkml:trace contextRef="#ctx0" brushRef="#br0" timeOffset="128647.03">19158 3706 1732 0,'0'0'80'0,"0"0"-121"0,0 0 37 0,0 0 59 16,0 0 18-16,0 0-49 0,0 0-54 0,0 0-9 16,0 0 8-16,0 0 15 0,0 0 22 0,0 0 12 15,0 0-4-15,0 0-4 0,107 5-1 16,-77-6-7-16,-4-4-4 0,3 0-7 0,2 0-24 15,-3-1-36-15,0 1-69 0,-3 1-86 16,2-1-91-16,-7 1-6 0,-9 2-430 0</inkml:trace>
  <inkml:trace contextRef="#ctx0" brushRef="#br0" timeOffset="131436.63">19794 3539 739 0,'0'0'-92'0,"0"0"-10"16,0 0 37-16,0 0 108 0,0 0 36 0,0 0 8 16,0 0-10-16,0 0-1 0,0 0-3 0,0 0-12 15,0 0-2-15,-49 131-5 0,46-108-8 16,-1 2-2-16,2 1-13 0,2 1-4 0,-1 0 3 15,1 0 1-15,0-2-7 0,1 2-4 0,4-4-10 16,1 2-11-16,0-3-3 0,-1-2-7 16,3 2-8-16,2-4-3 0,-1 0-9 0,-1-3-18 15,-2 1-26-15,2-4-39 0,1-1-53 0,-4-1-22 16,1-3 7-16,-5-2-306 0</inkml:trace>
  <inkml:trace contextRef="#ctx0" brushRef="#br0" timeOffset="131768.5">19968 3699 1570 0,'0'0'-143'0,"0"0"67"0,0 0 107 0,0 0 52 15,0 0-28-15,0 0-36 0,0 0-3 16,0 0 1-16,0 0-2 0,0 0-6 0,0 0-1 15,0 0 0-15,0 0 2 0,0 0 1 0,82-2-4 16,-72 10-5-16,-3 1 4 0,-3 2 0 0,2 0 5 16,-1 1 7-16,0-1-3 0,-3 3 3 15,0 1 0-15,-2 0-2 0,0 1 1 0,0 0-3 16,0 0-2-16,-2-1 1 0,-5-1 1 0,3-1 0 16,-3 3 0-16,-2-4 1 0,-3 1 2 0,2-1-3 15,-2 0-2-15,-4 1-3 0,3-3-7 0,-1 1-2 16,-1-3-6-16,4 1-12 0,0-4-15 0,2 0-31 15,-1-1-25-15,5-1-34 0,0-2-40 16,1-1-45-16,-2 0-63 0,5 0 8 0,0-1-416 0</inkml:trace>
  <inkml:trace contextRef="#ctx0" brushRef="#br0" timeOffset="132102.93">20318 3534 1498 0,'0'0'-90'0,"0"0"51"0,0 0 106 0,0 0 96 16,0 0-10-16,0 0-81 0,0 0-31 0,0 0 3 16,0 0-2-16,0 0-11 0,0 0-20 0,0 0-18 15,0 0-14-15,0 0-11 0,-3-27-9 0,3 30 16 16,-2 5 25-16,0 3 21 0,-4 4 26 0,1 2-5 15,-2 5-8-15,-1 0-3 0,3 3 2 0,-4 0 3 16,-1 1-5-16,1 3-3 0,-2-1-13 16,1 2 1-16,1-2-3 0,1 0-4 0,4-4-3 15,-2 1-10-15,5-3-6 0,1 0-11 0,6-4-13 16,0-1-13-16,4-2-12 0,5 0-14 16,-1-3-20-16,5-3-17 0,1-5-24 0,2 0-44 15,0-4-47-15,2 0-51 0,-8-4 3 0,-2 1-419 0</inkml:trace>
  <inkml:trace contextRef="#ctx0" brushRef="#br0" timeOffset="132502.37">20444 3305 1692 0,'0'0'-245'16,"0"0"95"-16,0 0 96 0,0 0 106 15,0 0 11-15,0 0-42 0,0 0 10 0,0 0 40 16,0 0 5-16,0 0 1 0,0 0 6 0,0 0-3 16,106 118 1-16,-92-88 4 0,-2 0-6 0,-1 4-7 15,-3 2-9-15,-4 1-15 0,0 1-10 0,-1 0-7 16,-2 1 5-16,-1 2-5 0,-1 0-5 16,-6 2-2-16,-2-2-9 0,-2 1-6 0,-2-2-7 15,-4 2-13-15,2-2-17 0,-5-3-23 0,0-1-41 16,-1-2-43-16,0-3-47 0,-1-2-94 0,2-1-77 15,7-9-24-15,3-6-555 0</inkml:trace>
  <inkml:trace contextRef="#ctx0" brushRef="#br0" timeOffset="133094.68">20222 3663 287 0,'0'0'-1'0,"0"0"2"16,0 0 19-16,0 0 21 0,0 0 2 0,0 0-7 15,0 0-5-15,0 0 4 0,0 0 9 0,0 0 4 16,0 0-1-16,0 0 0 0,0 0-5 0,0 0 3 16,-74 42 6-16,60-31 4 0,3 2 4 15,1 1-5-15,-2 0-14 0,3 0-15 0,4 2-15 16,-2 0-12-16,4 0-4 0,-2 0-8 0,3 2-11 16,-1 0-24-16,-1-2-38 0,2 2-46 0,1-2-23 15,0-3-7-15,0-5-262 0</inkml:trace>
  <inkml:trace contextRef="#ctx0" brushRef="#br0" timeOffset="136512.88">21016 5211 222 0,'0'0'137'0,"0"0"-109"0,0 0 23 0,0 0 23 16,0 0 7-16,0 0-7 0,0 0-25 0,0 0-12 16,0 0 2-16,0 0 5 0,0 0 13 15,0 0 7-15,0 14 5 0,1-8 5 0,-1 0 2 16,0 1 4-16,2 2-2 0,-2-1-11 0,1 0-17 16,1 0-13-16,-2 0-14 0,1 2-10 0,0-3-5 15,0 1-7-15,-1 0-4 0,1-3-5 0,0 1-1 16,2-1-7-16,-1 0-9 0,0-1-11 0,1 1-31 15,-3-2-38-15,5 0-59 0,-3 0-53 0,1 0 5 16,-1-2 4-16,-1 1-255 0</inkml:trace>
  <inkml:trace contextRef="#ctx0" brushRef="#br0" timeOffset="136835.41">21273 5190 1083 0,'0'0'-104'0,"0"0"70"0,0 0 73 15,0 0 52-15,0 0-17 0,0 0-41 16,0 0-11-16,0 0 1 0,0 0 10 0,0 0-5 16,0 0-6-16,0 0 0 0,0 0-12 0,0 0 4 15,26-26-1-15,-25 25 0 0,0 1 9 0,-1 0 3 16,2 0 8-16,-2 0 4 0,0 0 0 0,0 0-8 15,0 3-5-15,0 0-4 0,0 3-2 0,0 1-1 16,0 2-5-16,0 0-5 0,-2 2-9 16,2 2 0-16,0-1-3 0,0 0-3 0,0-1-4 15,0 0-15-15,0 0-10 0,0 1-17 0,0 0-13 16,0-1-24-16,2-3-24 0,1 2-26 0,-1-3-38 16,0 1-7-16,-1-3 20 0,2 0 12 15,-1-3-263-15</inkml:trace>
  <inkml:trace contextRef="#ctx0" brushRef="#br0" timeOffset="137220.44">21585 4893 441 0,'0'0'-39'16,"0"0"17"-16,0 0 34 0,0 0 24 0,0 0 17 16,0 0 9-16,0 0 6 0,0 0 9 15,0 0 10-15,0 0-5 0,0 0-6 0,0 0-9 16,2 121-13-16,2-103-10 0,-3-1-8 15,2 3-9-15,-2-3-9 0,1 0 4 0,1 0-2 16,-2 1 0-16,0-2-3 0,0 0-8 0,0 0-4 16,1 0-4-16,-1-2-1 0,2 0-1 0,-2 0 0 15,1 0-6-15,1-1-8 0,-2-1-12 0,3-2-21 16,-3 0-21-16,2-2-31 0,1-1-35 16,0-1-19-16,-2-1 6 0,4-2 26 0,-3 0 24 15,-2-3-250-15</inkml:trace>
  <inkml:trace contextRef="#ctx0" brushRef="#br0" timeOffset="137683.84">21923 4294 881 0,'0'0'-61'0,"0"0"51"0,0 0 37 0,0 0 36 16,0 0 37-16,0 0-8 0,0 0-52 0,0 0-42 15,0 0-24-15,0 0 5 0,0 0 27 0,0 0 31 16,0 0 15-16,0 0 2 0,-6 84 10 0,6-51 12 16,0 6 14-16,0 4 1 0,0 5-15 15,-3 2-21-15,-1 3-24 0,0 1-12 0,-3-1-8 16,0 1-6-16,2-3-4 0,-3-2 0 16,1-2 2-16,1 0-3 0,1-3 2 0,1-1-1 15,-1-2-7-15,2-4 4 0,2-2 0 0,0-2 0 16,1-4 4-16,0-1-7 0,2-5-6 15,2-3-4-15,2-1-6 0,0-4-7 0,1-3-3 16,-1-1-10-16,-1-3-14 0,1-2-11 0,0-3-22 16,-2-2-21-16,3-1-15 0,-1 0-13 0,0-3-19 15,3-4-19-15,1-4 19 0,-3 2-43 0,-2 4-132 16</inkml:trace>
  <inkml:trace contextRef="#ctx0" brushRef="#br0" timeOffset="138220.28">22340 3799 376 0,'0'0'63'0,"0"0"-59"0,0 0 35 16,0 0 26-16,0 0 18 0,0 0 8 0,0 0-15 16,0 0-14-16,0 0-7 0,0 0 1 0,0 0 1 15,0 0 5-15,0 0 12 0,0 0 8 16,-11-109 16-16,11 106 18 0,0-1 5 0,0 2 3 15,0 2-9-15,0-1-20 0,0 1-16 0,0 0-19 16,0 0-15-16,0 0-21 0,0 0-20 0,0 2-10 16,-1 4-11-16,-1 3 12 0,-2 5 11 0,0 4 6 15,-1 4 5-15,0 4-4 16,-1 3 3-16,1 4 3 0,1 2 5 0,0 7 2 0,2 4 1 16,-5 4 7-16,5 4 0 0,-2 4-4 0,-3 3-1 15,4 1-12-15,0 2-2 0,-3 2 2 16,2-1-3-16,-3-2-1 0,1-2 2 0,0-1-4 15,0-2-1-15,-1-3-5 0,1-2-1 16,-3-4-5-16,2-4 0 0,2-3-3 0,0-2-1 16,2-5-4-16,0-2-3 0,-1-2-5 0,2-3-8 15,2-2-8-15,0-3-9 0,0-3-9 0,0 0-11 16,0-2-12-16,0-5-12 0,0-1-19 0,2-3-14 16,2-2-28-16,-2-1-45 0,1-3-40 0,-1-1-43 15,2 0-6-15,0-2 50 0,-3 0-271 0</inkml:trace>
  <inkml:trace contextRef="#ctx0" brushRef="#br0" timeOffset="138985.89">22683 3888 469 0,'0'0'13'0,"0"0"30"16,0 0 36-16,0 0 20 0,0 0-4 0,0 0-29 15,0 0-33-15,0 0-19 0,0 0-8 0,0 0-1 16,0 0-7-16,0 0-8 0,0 0 1 0,0 0 3 15,0 0 14-15,1 5 21 0,-1 5 12 16,0 3 11-16,0 3 11 0,0 7 11 0,0 2 5 16,0 5-7-16,0 3-5 0,-1 4-2 0,-3 6-3 15,-1 4 10-15,0 3-3 0,-4 5-11 16,2 0-14-16,-2 1-10 0,-2-1-7 0,1-3-6 16,2-2 7-16,-1-1-6 0,2 0 4 0,1-4 6 15,0 1-6-15,2-3 0 0,0 0-4 0,2-4-9 16,-1-2 0-16,3-3-2 0,0-1-5 15,0-5-3-15,0 0-3 0,0-4-3 0,3-1 1 16,-2-2-4-16,3-2-1 0,-3 1 0 0,-1-3-1 16,0-2-1-16,0 0-3 0,0 2-1 15,0-3-7-15,0-2-4 0,0-1-7 0,-1 0-6 16,-4 1-2-16,2-4-7 0,1-1-6 0,1-2-12 16,-2-2-17-16,2 0-25 0,-2-2-30 0,2-1-38 15,1 0-43-15,0 0-17 0,0-6 35 0,6-2 46 16,-3 3 37-16,-1-1-148 0</inkml:trace>
  <inkml:trace contextRef="#ctx0" brushRef="#br0" timeOffset="139693.37">22989 4099 137 0,'0'0'71'0,"0"0"-22"16,0 0 22-16,0 0 16 0,0 0 4 0,0 0-2 15,0 0-15-15,0 0-6 0,0 0-2 16,0 0 3-16,0 0 0 0,0 0-3 0,0 0-6 16,0 0 1-16,1-20 2 0,-1 20-2 0,0 0-7 15,0 1-18-15,0 3-13 0,0 3-4 16,0 1 11-16,0 3 13 0,0 6 3 0,-1 4-2 16,1 4 2-16,1 3 0 0,0 3 6 0,1 1-2 15,-1 3-16-15,0 0-8 0,0-3-12 0,1 2 1 16,-1 0 4-16,0 0-1 0,0 0 4 0,1-1-7 15,0 0 4-15,1-2 3 0,-2 2 2 0,2-2 2 16,0 1-3-16,-2-2 0 0,2 1-2 16,-3-1-2-16,0 0 7 0,0-3-2 0,0 2-1 15,0-1 1-15,-1-1-1 0,-5 1 0 0,2-1 1 16,-3 4-1-16,0-5-6 0,2-1-5 16,-1-1-2-16,0-4-1 0,2-1-5 0,0-2-1 15,2-2-2-15,-1 0-6 0,1-3 2 0,-1 0-2 16,2-2-2-16,1-1-1 0,-3 2-1 15,2-4-4-15,0-1-3 0,1-2-5 0,0 0-13 0,0-2-11 16,0 0-16-16,0-2-12 0,0 0-12 16,0 0-5-16,1 0 3 0,-1 0 2 0,1-1-3 15,2-1-22-15,-2-2-36 0,0 1-36 0,1-1-36 16,-1 1-17-16,-1-1 35 0,0 1-33 16,0 1-35-16</inkml:trace>
  <inkml:trace contextRef="#ctx0" brushRef="#br0" timeOffset="140481.67">23324 4659 237 0,'0'0'17'0,"0"0"32"0,0 0 27 16,0 0 11-16,0 0-6 0,0 0-24 15,0 0-3-15,0 0-2 0,0 0 10 0,0 0 3 16,0 0-8-16,0 0 0 0,0 0-6 0,0 0 1 16,1 48 3-16,-1-38-1 0,-1 3-5 15,0-3-3-15,-1 2 2 0,-1 1 2 0,1 0 1 16,-1 3-1-16,0-1 2 0,1 1-7 0,-1 2-2 15,0 0-6-15,0-1-13 0,0 0-1 16,1 2-8-16,2-5-3 0,-2 3-4 0,0-2-2 16,2-1-4-16,-1-1-2 0,1 0 3 0,0-2-10 15,0 1 0-15,0-3-6 0,0-2-6 0,0 0-7 16,0-1-10-16,0-1-9 0,0 0-23 0,0-1-18 16,0 0-29-16,0-1-23 0,0 0-16 0,0-1-9 15,0 2-2-15,0-1 4 0,0 0 35 16,0-1 20-16,0 0-186 0,0-2 292 0</inkml:trace>
  <inkml:trace contextRef="#ctx0" brushRef="#br0" timeOffset="141122.32">23542 5006 492 0,'0'0'123'0,"0"0"54"15,0 0 27-15,0 0-21 0,0 0-80 0,0 0-54 16,0 0-14-16,0 0-1 0,0 0 4 15,0 0-1-15,0 0-3 0,0 0 3 0,0 0 0 16,0 0 6-16,-10 75 3 0,10-65 1 0,-2 0-5 16,2 2-5-16,-1-1-1 0,0 1-10 0,0 0 0 15,-3 0-2-15,3 2-6 0,-2-3-1 16,1 1-6-16,0-2-5 0,-1 0-5 0,0 2-4 16,2-3-6-16,0 1-14 0,0-2-12 0,1-1-25 15,-3-2-32-15,3 0-45 0,0-1-53 16,0 0-51-16,0-2-47 0,0 0 17 0,0-2 0 15,0 1-72-15</inkml:trace>
  <inkml:trace contextRef="#ctx0" brushRef="#br0" timeOffset="141461.54">23912 5111 1122 0,'0'0'4'0,"0"0"53"0,0 0 91 0,0 0 10 15,0 0-54-15,0 0-63 0,0 0-25 0,0 0-4 16,0 0-8-16,0 0 10 0,0 0 2 15,0 0 1-15,0 0 0 0,0 0-4 0,-31 60 7 16,25-47 3-16,2 1 1 0,-3 2-5 0,3-1-5 16,-3-1-9-16,1 1-6 0,0 1-5 0,-1-2-8 15,4 0-4-15,-2-2-8 0,1 1-11 16,3-3-31-16,0-1-48 0,-1-1-54 0,2-2-56 16,0 0-50-16,0-1 6 0,0-3 25 0,2-1-130 0</inkml:trace>
  <inkml:trace contextRef="#ctx0" brushRef="#br0" timeOffset="141718.87">24135 5213 693 0,'0'0'38'0,"0"0"60"0,0 0 65 0,0 0 17 16,0 0-51-16,0 0-35 0,0 0-1 0,0 0-13 16,0 0-7-16,0 0-9 0,0 0-14 0,0 0-20 15,0 0-9-15,0 0-11 0,-20 97-12 16,19-91-3-16,-5-1-12 0,4 1-18 0,1-3-23 16,-2 1-41-16,2-1-85 0,-1-1-92 0,2 2-59 15,0-3-169-15,0 0 203 0</inkml:trace>
  <inkml:trace contextRef="#ctx0" brushRef="#br0" timeOffset="141928.82">24238 5263 1028 0,'0'0'24'0,"0"0"17"0,0 0 96 15,0 0 19-15,0 0-46 0,0 0-38 0,0 0-7 16,0 0-4-16,0 0-18 0,0 0-11 15,0 0-9-15,0 0-1 0,0 0 3 0,0 0-1 16,31 80-4-16,-31-74-11 0,0-2-8 0,0 1-12 16,0-2-9-16,0 1-21 0,0-2-41 0,0 1-54 15,0-2-68-15,0 0-78 0,0-1-45 16,0 1 37-16,0-1-210 0</inkml:trace>
  <inkml:trace contextRef="#ctx0" brushRef="#br0" timeOffset="142464.79">23302 5063 393 0,'0'0'22'0,"0"0"37"0,0 0 55 16,0 0 34-16,0 0-9 0,0 0-29 0,0 0-18 16,0 0-19-16,0 0-23 0,0 0-13 0,0 0-14 15,0 0-15-15,0 0-5 0,0 0-9 0,-7 98-3 16,7-86-9-16,0-1-18 0,0 1-24 16,-1 0-29-16,1-2-29 0,0 1-35 0,0-2-28 15,0 1 12-15,0-2-12 0,0-4-70 0</inkml:trace>
  <inkml:trace contextRef="#ctx0" brushRef="#br0" timeOffset="153812.85">20748 5367 0 0,'0'0'0'0,"0"0"0"15,0 0 44-15,0 0 33 0,0 0-11 16,0 0-16-16,0 0-30 0,0 0-9 0,0 0-5 16,0 0-2-16,0 0 4 0,0 0 1 0,-38 5 5 15,37-9 5-15,0 1 3 0,-2-2 12 16,0 2 10-16,0-2 17 0,0 2 17 0,-2-1 14 15,2 1 10-15,-1 0-2 0,-1 1-13 0,0-1-9 16,0 0-20-16,3 1-4 0,-5 0-4 0,5-1-12 16,-2 1 3-16,0 1-9 0,0 0 0 15,-1 0 2-15,1 0-2 0,0 1 7 0,1-1-2 16,1 1 8-16,0-1 3 0,-1 1-1 0,1 0 0 0,2-2-9 16,-1 2-11-16,1-1-9 0,0 1-6 15,0 0-8-15,0 0 2 0,0 0-4 0,0 0-5 16,0 0-1-16,1 0 0 0,4-1 4 0,-2 1 3 15,3 0 5-15,0-1 5 0,2 0 3 16,1 0 4-16,1-1-1 0,2 0-3 0,0 1-1 16,3-1-1-16,-3 0-1 0,0 1 2 15,4 0-1-15,-1 1-4 0,1-1 1 0,-3 0 0 16,0 1 0-16,1-1 1 0,1 1 1 0,-4 0-2 16,5 0-1-16,-3-3-1 0,-2 3-1 0,6-1 2 15,-4 0 2-15,1-1 1 0,0 0 1 0,0-1 3 16,2 1-2-16,-2-2-2 0,-1 1 0 0,3-2-2 15,-2 2-1-15,1-2 2 0,-2 1 1 16,0-2-2-16,2 1-3 0,-3 1 0 0,2 0-2 16,-1 1 2-16,-2-1 1 0,0 1-1 15,-1 0 1-15,1 0-2 0,-2-1 0 0,0 1 0 16,-2-1 1-16,1 1-2 0,-1-1 0 0,-1 0-1 16,0 1 1-16,4-2-1 0,-4 2 0 0,-1-1 0 15,2 1 0-15,-1-1-1 0,2 0 3 0,-1 0-3 16,1 0 3-16,-1-1-2 0,1 0 0 0,0-1-2 15,-1 2 0-15,-3 1 1 0,2 1-3 16,-1-2 2-16,-2 2-3 0,2-1 0 0,-1 2 1 16,0-1 1-16,0 1 0 0,-2-2-1 0,5 2 4 15,-5-1-4-15,4-2 4 0,-2 2-1 0,2 0-2 16,-2-2 2-16,1 2 1 0,0-2 1 16,-1 0-1-16,1 0 4 0,-2 1-2 0,2-1 3 15,-2-1-1-15,3 2-1 0,-1-2 1 16,0 0-1-16,-1 0 3 0,2-1-5 0,-1 0 3 15,1-1-2-15,0 0-4 0,-1 1 4 0,-2 2-4 16,3-1 1-16,-3 2-2 0,0-2 1 0,1 2-1 16,0-1 0-16,-3 1 4 0,4-1-3 0,-3 2 2 15,0-1-2-15,-1 0 1 0,5 0 2 16,-4-2 2-16,1 0 2 0,-2 2 1 0,3-1 0 16,0-1-2-16,-1 1-1 0,1-1 0 0,-1 1-3 15,0 0 0-15,1 0-2 0,-1 1 2 0,-1-2-5 16,2 2 2-16,0-3 0 0,-1 2-4 15,1 0 5-15,-1 0-3 0,-2 2 2 0,4-1-1 16,-2-1 0-16,0 2-2 0,-2-1 2 0,3-2 0 16,0 0-1-16,0 1 2 0,1-2-2 0,1 0 0 15,-1-1 1-15,1 0 1 0,-1 1 1 0,2-1-1 16,-1-1 2-16,2-1-2 0,-1 1 0 0,-1-1-2 16,0 1 2-16,1 0 1 15,-1 0 0-15,-1 0 5 0,1 1-5 0,-2 0 0 16,0 1-1-16,-2-1-1 0,2 2 0 0,0 0 2 15,-3 1 2-15,2-1-4 0,-1 2 4 0,-1-1-3 16,0 1 1-16,-1-1 2 0,3 1-3 0,-2-1 0 16,0 2 0-16,1 0 1 0,-1-1-3 0,0 2 5 15,0-1-2-15,-1 1 0 0,1 1 1 0,-1-2-1 16,0 1-1-16,0 1-4 0,0-1 4 16,2 1-2-16,-2 0 1 0,0-1 2 0,0 1-3 15,0-1 0-15,0 1 0 0,0 0 2 0,1 0-2 16,-1 0 2-16,0 0 0 0,0 0-6 0,0 0 5 15,0 0-4-15,0 0 0 0,0 0-2 0,0 0-1 16,0 0-5-16,0 0-6 0,0 0-4 0,0 0-27 16,0 0-23-16,0 0-37 0,-1 0-53 15,-1 0-47-15,2 0-66 0,0 4-52 16,-1 1-55-16,0 0 31 0,1-2-409 0</inkml:trace>
  <inkml:trace contextRef="#ctx0" brushRef="#br1" timeOffset="161419.48">20752 5456 0 0,'0'0'0'0,"0"0"0"16,0 0 96-16,0 0 9 0,0 0-66 0,0 0-14 15,0 0-16-15,0 0 2 0,0 0 0 0,0 0 0 16,0 0 3-16,0 0-2 0,24-36 1 0,-18 30 4 16,-2 1-2-16,2-1 5 0,0 1 0 15,-1 2 3-15,0-1 3 0,-2 1 3 0,0 0 4 16,2 1-4-16,-1 0 1 0,0-1-3 0,0 2-4 15,-1-1 3-15,2 1 3 0,-2-1 4 16,1 1 1-16,0 0 4 0,0-2-5 0,4 2-2 16,-1 0-1-16,-2 0-4 0,4 0 0 0,0 1-4 15,-3-3 0-15,1 3-3 0,2 0-2 0,0 0 4 16,-1 0-3-16,-1 0 2 0,2 0 0 0,0-1-2 16,1 0-2-16,0-1-1 0,2-1-4 15,-1 0 2-15,2-2 0 0,-1 1-1 0,1-2 1 16,-1-1-2-16,-1 1 2 0,2 0-1 0,-2-1 0 15,1 1 3-15,-1 0-2 0,-2 0 3 0,1 0 0 16,-1 2 2-16,0-1 0 0,-1 0 1 0,1 1-1 16,-1-2-4-16,1 2-2 0,-1-1-4 0,-2 2-1 15,2-2 0-15,1 2-1 0,-2-1 0 16,1-1-1-16,1 0 1 0,-2 0-2 16,1-1-1-16,2-1 1 0,-1 2-2 0,0-3 0 15,0 1 0-15,3 0 2 0,-2-1 0 0,1 1 3 16,-1 0-2-16,-1 0 1 0,0 2-1 15,-1 0-1-15,0 0-2 0,0 1 2 0,0 0 3 16,-1 1-1-16,0-1 5 0,-1 1-1 0,0-2-2 16,2 1 3-16,-2 1-1 0,-2-2 1 0,3 2 2 15,-3-1 2-15,1 0 1 0,0 0 1 0,-1 0-1 16,2-1-4-16,-3 1 0 0,2 0 2 0,-1 0-1 16,1-2 2-16,-1 1 3 0,1-1-1 15,-1 1-3-15,-1 0 1 0,2 0-3 0,-1 1-1 16,-2 1-1-16,2-2 0 0,-1-1-2 0,0 2 1 15,1-1 0-15,-2 0-3 0,1 1 0 0,1-2-1 16,-1 1-3-16,0-1 0 0,1 2-1 0,0 0 0 16,-1-1-1-16,1 0 4 0,-2 2-3 15,0-2 1-15,1 2 1 0,0-1-3 0,0 0 3 16,0 0 0-16,-1-2-1 0,3 3-1 0,-2-1 0 16,-1 1-1-16,2-1-2 0,0 1 3 0,0-1-1 15,0-1 1-15,2 1-1 0,-2-2 0 16,0 0 0-16,1 0 0 0,0 0 3 0,3-1-3 15,-3 1 2-15,-3 1 1 0,2 1 0 16,0-2 3-16,-1 1 0 0,-2-1 1 0,4 0-3 16,-3 0 1-16,1-1-1 0,0 0 0 0,1 0-2 15,0-1-1-15,-1 1 1 0,1-1 0 0,0 0 0 16,0 0-2-16,2-3 2 0,-2 2-3 0,0-1 1 16,4 0 1-16,-3 0-1 0,1 1 3 0,-2-2-4 15,0 3 3-15,3 0-2 0,-2-2 0 16,0 1 3-16,2 0-3 0,-3-2 0 0,2 2 2 15,1 1 0-15,-3 0-1 0,2 1 2 0,-2 0 0 16,1 1-1-16,-1 2 2 0,1-3 0 16,-1 2 2-16,0-1-1 0,0 2 4 0,2-2 0 0,-4 1 2 15,1-1 2-15,0 0-4 0,2-1 1 16,-2-1-1-16,0 1-3 0,0 0 0 0,2 1-2 16,-1-1 0-16,1-2-3 0,-1 2 0 0,2 0-2 15,-1-2 2-15,1 2-1 0,0-1 1 16,0 2 0-16,1-1-1 0,-3-1 6 0,3 1-4 15,-2-2 2-15,2 1-2 0,-3 1-2 16,1 1 4-16,-1-1-1 0,1 1 3 0,0 0 0 16,-4 1 4-16,3-1 1 0,-1 0 0 0,-3 0 1 15,4 0-5-15,-1 2-1 0,-1-2-3 0,1 2 3 16,-1-2-4-16,2 0 3 0,-2-1-1 0,1 0-4 16,1-1 4-16,1 0-2 0,0 0 0 0,-2-1 0 15,1 0 0-15,1-1-1 0,-1 1-1 0,-3 1 4 16,3 1-4-16,-2 0 4 0,-2 1 0 15,3 0 2-15,0-1-2 0,-1 1 2 0,-1 0 1 16,0-1-6-16,0 3 6 0,1-2-2 0,-2 1 1 16,1 1 1-16,0-1-1 0,1 1-2 15,-1-1-1-15,0-1 3 0,0 0-6 0,0 1 2 16,1-2 0-16,-2 1-2 0,2 0 2 0,0-1-1 16,-1 2 1-16,1-2-2 0,-1-1 2 15,1 1 0-15,-1-1-1 0,3-1 2 0,-1 1-1 16,0 2-1-16,-2-2 0 0,2 1 2 0,-1 0-2 15,0 1 0-15,0-2 2 0,0 1-8 0,1 0 6 16,-1 0-1-16,1 2-1 0,0-1 1 16,1-1-1-16,-1 1 0 0,-1-2 1 0,1 2 4 15,0 2-5-15,-1-1 2 0,0 0-2 0,2 1 0 16,0-1 2-16,1 1 0 0,-1-2 0 0,-1 0-5 16,2 0 4-16,-1-2-1 0,1 2 1 0,0-1 0 15,1 0 0-15,-1 1 1 0,0 0-1 0,0-1 4 16,1 1-5-16,2 0 1 0,-2 1 0 15,0 0-2-15,-2 1 2 0,1 0 0 0,-1 1 0 16,2-1-4-16,-3 1 5 0,0 0-2 0,2-1 1 16,-1 1 3-16,0-1-4 0,0 1 1 0,3-2 0 15,-1 0 0-15,-2 2 0 0,2-2 0 16,0 2 0-16,-1-1-1 0,4 0 0 0,-4 0-1 16,1 1 1-16,3-1-5 0,-1 0 5 15,0 1 0-15,-1-2-1 0,1 3 8 0,2-2-6 16,-4 1 0-16,2 0 0 0,-1 1-4 0,0-1 4 15,-3 0 1-15,2 1 0 0,-2 1 0 0,2-2 1 16,0 2-3-16,-1-1 2 0,1 0-2 16,0 0 1-16,-1 0 1 0,0 0-1 0,5-2 5 15,-4 1-4-15,0 0 1 0,2-1 0 0,1 1-4 16,-1-1 5-16,0 0 1 0,-2 0-1 0,4 1-2 16,-7-1 2-16,4 2-2 0,-5 0 1 0,3-1 2 15,-2 2-3-15,-1 0 0 0,-1 0-1 16,2 1 2-16,0-1-3 0,-1 0 3 0,0-2-2 15,1 2-3-15,-1 1 4 0,1-1-2 0,1-1 3 16,-1 0 0-16,2 0-1 0,1 1-2 0,-2 0 1 16,1 0 1-16,-1-2 1 0,2 2 4 0,-1 0-3 15,2 0-1-15,-1-1 2 0,-1 1-3 16,0 0 2-16,0 0-3 0,-1 1 1 0,3-2-1 16,-5 1 1-16,2 0 2 0,0 0-1 0,-3 1-2 15,3 0 1-15,-2 0-2 0,1 0 1 0,-2 0 1 16,2 0-3-16,-3 0 1 0,3 0 0 15,-2 0-2-15,2 0 2 0,-1 0 0 0,1 0 1 16,-1 0-1-16,1 1 1 0,1 0 0 0,-1 0-2 16,1 2 1-16,1-2 0 0,0 1-1 15,0-1 1-15,-1 1 0 0,1-1-1 0,-2 2 1 16,1-2 1-16,1 1-1 0,-1-1 2 0,1 2-2 16,-1-1 2-16,-2 0-3 0,2 1 2 0,0-1-1 15,-2 0-2-15,3 1 4 0,0-1-3 0,-3 0 2 16,2 2 1-16,-1-2-1 0,0 1 1 0,1 0-1 15,-1 0 1-15,1 1-1 0,-3-2 2 0,3-1 0 16,-1 2-2-16,0-1 1 0,0 0-1 16,0-1 0-16,-2 1 0 0,2 0 2 15,-1 1-2-15,1-1 2 0,-2 0 0 0,1 1-2 0,1-2 2 16,-1 0 0-16,2 1-2 0,-3 0 0 16,3-1 2-16,-2 1-4 0,0-1 0 0,0 2 3 15,-1-1-2-15,2-1 2 0,0 1 0 16,-2 0-1-16,1 0 0 0,0-1-2 0,-1 1 2 15,1 0-2-15,-2-1 1 0,4 1-2 0,-4 0-10 16,1 2-13-16,0 1-15 0,1 0-29 0,0-1-35 16,1 2-62-16,-1 2-68 0,2 0-81 0,0-1-53 15,-3-2-661-15</inkml:trace>
  <inkml:trace contextRef="#ctx0" brushRef="#br1" timeOffset="165237.68">22664 3746 0 0,'0'0'0'0,"0"0"0"16,0 0 0-16,0 0 112 0,0 0 31 16,0 0-96-16,0 0-21 0,0 0-2 0,0 0-1 15,0 0-1-15,0 0 0 0,0 0 2 0,-36-28 3 16,36 28 1-16,0 0 2 0,0 0-2 0,0 0 1 16,0 0-3-16,0 0-3 0,0 0-5 15,0 0-3-15,0 0-5 0,0 0-6 0,0 0 4 16,0 0 2-16,4 0 11 0,-2 0 10 0,4 0 7 15,2 0-1-15,-2 0-5 0,3 0-5 0,1 2-8 16,-2-1-1-16,2 0 2 0,0 1 1 16,3 1 0-16,-3-1 1 0,-1 0 3 0,2 1-1 15,-4-1 0-15,1 0-3 0,-1 1-2 0,2 0 2 16,-4 1 3-16,0-1 5 0,2 1-3 16,-2-1-4-16,1 1-5 0,1-1-4 0,-1 2 2 15,1-2 1-15,1 1-1 0,0 2 3 0,0-1-5 16,1-1-1-16,1 1 1 0,-3 0-5 15,1-1 2-15,0 1 0 0,0 0 0 0,2-1 4 16,-3 1-5-16,1 0 3 0,-2-3-3 0,0 3 0 16,-2-1 6-16,2-2-2 0,-2 1 2 0,2 0 2 0,-2 1-2 15,1-1 1-15,0 0 2 0,0 0-3 16,0 0 0-16,1 0 0 0,-1 1 1 0,0-1 2 16,0 1-2-16,0-1 5 0,0 1-3 0,1 0 1 15,-1 1 3-15,0-1-1 0,0 1-1 16,2 0-3-16,0-1-3 0,-1 1-2 0,-2 1-5 15,2-2-1-15,0 2-3 0,-2 0 3 0,3 0-2 16,-2-1-1-16,0 1-1 0,-1 1-5 0,1-1 1 16,-1-1 4-16,3 2 1 0,-2 0 2 0,3-1 2 15,-3 0-1-15,1-1 0 0,0 0 0 16,-2 1 0-16,2 0-3 0,-2-1 3 0,1 1 0 16,-1 0 0-16,-1 0 4 0,3-2 1 15,-1 3-3-15,1 0 1 0,-3-1-1 0,4 1-2 16,-4-2 1-16,5 2 1 0,-3-1-2 0,1 0-1 15,0 1 2-15,0-1-4 0,3-1 0 16,-4 0 2-16,2-1-2 0,0 1 1 0,0-1 3 16,-2-1-3-16,1 0 0 0,-2 1 0 0,1-2-2 15,-1 2 2-15,0-2 2 0,1 0-1 0,-3 0-1 16,-1 0 0-16,3 0 0 0,-1 1 0 0,-1 0 4 16,-1-1-1-16,3 1-2 0,0-1-1 0,-3 1-2 15,3-1 1-15,-1 2 0 0,0 0 1 0,1 0 1 16,-1-2-3-16,0 2 3 0,1-2-3 15,-1 0 2-15,0 1 0 0,-2-1-1 0,5 0 1 16,-3 1 1-16,-2-1-1 0,1 0 0 0,0-1 2 16,0 2-2-16,1-1 2 0,-2 0-1 15,1 1 1-15,1-1 1 0,1 0-4 0,-2 1 4 16,3 0-3-16,-1 0 2 0,0 2 1 0,1-2-2 16,-3 2-1-16,3 0-1 0,-1-1 0 0,1 1 1 15,1 0 2-15,-4 0-3 0,4 0 1 16,-3 1 1-16,1 0 0 0,0 0 2 0,1 1-2 15,0-1 3-15,-2 2-3 0,1-1 2 0,0 0 1 16,0 0-3-16,0-2-1 0,-1 2-3 16,1-1 2-16,1-1-2 0,-3-1 1 0,3 2 1 15,-1-1-1-15,0 2 0 0,0-2 1 0,-2 1 0 16,3 0-4-16,0-2 6 0,-3 2-4 0,2 0 0 16,0 0 5-16,0-1-6 0,0 1 3 0,-2 0-1 15,0 2-2-15,1-2 1 0,2 0 0 0,-3 1 0 16,1 0 0-16,1 0 2 0,-2 0-2 15,0 0 2-15,1 1-6 0,1 1 5 0,-1-2-2 16,4 1 2-16,-4-1 7 0,3 1-7 0,-2-1 3 16,3 1-1-16,-1-1-5 0,0-1 4 0,0 2 2 15,-1-2-1-15,0-2 1 0,-1 2 1 16,1-1-3-16,0-1 1 0,-3 1 1 0,2 0 0 16,0-1 1-16,-3 0-1 0,2 1 6 0,1-1-1 15,-2 0 3-15,0 2 1 0,2-1-6 16,1 1 1-16,-3-2-3 0,4 1-1 0,-4 1-3 15,2-2 1-15,0 1 0 0,-1 1-1 0,3-2 7 16,-2 0-5-16,1 2 2 0,-1-2-1 16,2 2 2-16,-2-2-3 0,2 0 2 0,-1 0 1 15,-1 0-4-15,0 1 4 0,-1-2-4 0,3 2 0 16,-4-1-2-16,0 0 1 0,3-1 1 0,-3 0-2 16,0 1 6-16,2-1-6 0,-2-1 2 0,1 2 0 15,-2-1-3-15,1 1 2 0,1 1-1 0,1-2 0 16,-3 1-1-16,3 0 1 0,0 0 0 15,-1-1-1-15,-1 1 2 0,2-1-2 0,0 0 1 16,-2 2-1-16,3-2 2 0,-3 2-1 0,0-2 0 16,2 2 2-16,0 0-4 0,1-1 3 0,-1 2-2 15,-2-1 0-15,2-1 0 0,0 2 1 16,-1 0 0-16,1-1 1 0,2 0-4 0,-4 1 0 16,4 1 0-16,-3-1 0 0,4 2 4 0,-2 0 0 15,1 0 0-15,3-2 1 0,-1 3 2 16,1-1 2-16,2-1 2 0,-1 1-1 0,0-1 2 15,3-1-2-15,-2 1-3 0,-1-1 0 0,0-1 0 16,-1-1-3-16,-3 2 1 0,0-1 0 0,0-2-2 16,-1 2 1-16,-1-2-1 0,0 1 0 15,-2-1 2-15,0 0-1 0,3-1 1 0,-3 0 0 0,-1-1-3 16,-1 1 1-16,3 0 0 0,-1 0-1 16,1-1 0-16,-1 1 0 0,-1 0 1 0,1 0 0 15,1 0 0-15,0 0 2 0,-1-1 1 0,2 2 1 16,1-1 0-16,-4-1 1 0,4 0-3 15,0 1 3-15,-3 0-4 0,2-1 0 0,0 1 0 16,1 1-1-16,1 0 1 0,2 0-1 0,-4 0 0 16,3-1-2-16,-1 2-1 0,0-1 4 0,3 2-1 15,-4-2 0-15,1 1 2 0,1-1-2 0,1 0-2 16,-3 1 1-16,3 0-1 0,-2 0-1 16,1-1 3-16,2 2 1 0,-1-1-1 0,1-1 0 15,-1 2 2-15,2-2-2 0,-1 0 1 16,-1 0 3-16,1-1-5 0,1 2 3 0,-1-2 1 15,1 1-2-15,0-1 0 0,-3 1-2 0,3-1 0 16,-3 0 0-16,1 1 3 0,1-1-1 0,-2 0-1 16,0 1 0-16,1-1-1 0,-1 0 0 0,-1 0 3 15,1 0-2-15,-2-1-1 0,0 1 1 16,2-1-2-16,-3 1 0 0,4 0 2 0,-5-1-1 16,4 0 1-16,-1 2 0 0,-1-2-1 0,0 0 0 15,2 1 0-15,1-1 0 0,-2 1-1 0,0-1 2 16,3 0-3-16,-1 0 4 0,-1 0-2 0,0 2 2 15,2-2 1-15,0 0-5 0,-1 0 3 0,-1 0-2 16,0 0 2-16,1 0-1 0,0 0 0 16,-4 1-1-16,5 0 0 0,-3-1 3 0,-1 0-3 15,2 0 2-15,-4 0 0 0,3 0 0 0,-2 1-2 16,0-1-2-16,0-1 3 0,-2 1-5 0,2 1 4 16,1-1-1-16,-4 1 1 0,3-2 1 15,1 1 0-15,-3-1 0 0,3 1 0 0,0-1 1 16,-3 1-2-16,3-1 2 0,-3 1 1 15,0-1-4-15,2 1 4 0,-2-1-2 0,1 0-2 16,-2 0 1-16,3 2 2 0,-1-2-2 0,-1 1 2 16,0-1 1-16,3 1-3 0,-2 0 2 0,1-1-4 15,2 2 3-15,-3-3-2 0,2 4 0 16,-2-2 0-16,-2 0-5 0,0-1-3 0,1 1-9 16,-2-1-13-16,0 0-14 0,0 0-16 0,0 0-26 15,-2 1-24-15,0-1-36 0,1 3-49 0,-1-2-90 16,-4 2-98-16,2 1-24 0,-3-1-408 0,5-1 657 0</inkml:trace>
  <inkml:trace contextRef="#ctx0" brushRef="#br1" timeOffset="167368.03">23760 2520 311 0,'0'0'14'0,"0"0"-8"0,0 0 11 16,0 0 20-16,0 0 4 0,0 0 5 0,0 0 5 15,0 0-3-15,0 0 10 0,0 0 3 16,0 0-2-16,0 0-1 0,9-55 2 0,-9 55 0 16,0 0-8-16,-3 5-6 0,-2 1-12 0,-3 4-8 15,-3 4-2-15,-2 4 3 0,-5 3 0 0,-2 3 4 16,0 1 7-16,-2 6-1 0,-1-2 2 16,1 6 1-16,-4 3-6 0,2 2 1 0,-3 2-1 15,1 3-2-15,0 1-2 0,-3 1-3 0,1-1-6 16,4-1-3-16,-3 0-1 0,5-3-2 0,2-2-3 15,1-1-2-15,5-4 1 0,-4-4-7 0,6 0 2 16,-2-3-1-16,1-3-5 0,0 1 2 16,4-5 0-16,0 1-2 0,-1-1-4 0,3-2 5 15,0 0-5-15,-1 0 0 0,3-1-1 0,0-2-8 16,0 0-8-16,3-2-14 0,-1-3-5 0,3 0-23 16,0-1-36-16,0-2-26 0,0-2-43 0,0-3-11 15,0-1 2-15,1 0 16 0,1-2 39 16,-2 0 26-16,0 0-6 0,1 0-144 0</inkml:trace>
  <inkml:trace contextRef="#ctx0" brushRef="#br1" timeOffset="167702.97">23101 3328 767 0,'0'0'-16'0,"0"0"43"0,0 0 48 15,0 0 44-15,0 0 22 0,0 0-20 0,0 0-34 16,0 0-25-16,0 0-14 0,0 0-16 0,0 0-10 16,0 0-14-16,0 0-3 0,0 0 8 0,-16 28 2 15,11-13 5-15,1 1 0 0,-1 0-11 16,4 3-1-16,-1-3 1 0,2 0-3 0,0 1 1 16,0-1-1-16,2-1-3 0,3-1-3 15,0 1 1-15,-1-2-4 0,1-3-4 0,1-1-5 16,1-2 0-16,4-1 4 0,2-2 14 15,4-4 26-15,2 0 5 0,3-3 2 0,5-5-9 0,-3-2-16 16,4-4-2-16,-4-1 2 0,2-1 3 16,-1-3-2-16,0 2-2 0,-1 0-7 0,-1-1-3 15,1 3-3-15,-3 1-7 0,-5-1-11 0,1 3-21 16,-4 2-44-16,-2 1-68 0,-2 1-86 0,-3 0-74 16,3 2 19-16,-3 2-246 0,-4 1 403 0</inkml:trace>
  <inkml:trace contextRef="#ctx0" brushRef="#br1" timeOffset="168678.6">22821 1520 1286 0,'0'0'-68'16,"0"0"84"-16,0 0 28 0,0 0 29 15,0 0 2-15,0 0-26 0,0 0-19 0,0 0-24 16,0 0 2-16,0 0 2 0,0 0 1 0,40-122-3 16,-20 101-4-16,5 2 9 0,-3-2-5 0,3 4 13 15,-6 3 6-15,-2 3-3 0,-5 3 11 0,2 1 3 16,-1 1-1-16,-2 1-14 0,4 0-3 0,-1 1-16 15,-1 2 1-15,0-1 5 0,-1 1 1 16,-1 2-2-16,3 0-1 0,-3 7 13 0,2 2-20 16,1 2 12-16,-3-1 2 0,0-1-10 0,-1 2 16 15,-2-4-1-15,1 2 0 0,2-2-2 16,1-2 8-16,1-2-2 0,0-1 6 0,-1-2 7 16,2 0 0-16,-2-1 3 0,1-7-1 0,0 1 3 15,-3-1-8-15,0 0 2 0,-1-1 5 16,-3-1-14-16,2 0 1 0,-3-2-5 0,2 0-17 15,-1-4-9-15,-1 1 5 0,1-2-18 0,-3 1-3 16,-1-1 4-16,-1 2-35 0,-1 0-13 0,0 4-27 16,0 1-41-16,-4 1-75 0,0 4-101 15,-3 2-86-15,-1 3-27 0,3 0 39 0,-1 0 24 0</inkml:trace>
  <inkml:trace contextRef="#ctx0" brushRef="#br1" timeOffset="168900.57">23021 1828 1921 0,'0'0'-169'0,"0"0"141"0,0 0 26 0,0 0 77 16,0 0 10-16,0 0-50 0,0 0-22 15,0 0-8-15,0 0-2 0,132-26-20 0,-101 18-21 16,-1-1-29-16,-1 2-82 0,-3 2-102 0,-3 3-115 16,-10 1-15-16,-4 1-288 0</inkml:trace>
  <inkml:trace contextRef="#ctx0" brushRef="#br1" timeOffset="169082.83">23092 1991 1853 0,'0'0'-88'16,"0"0"58"-16,0 0 58 0,0 0 46 0,0 0-6 15,0 0-33-15,0 0-11 0,0 0-2 0,0 0-2 16,0 0-17-16,152 6-10 0,-118-14-37 16,0 0-64-16,-3 0-97 0,0-2-141 0,-9 3-50 15,-4 3-507-15</inkml:trace>
  <inkml:trace contextRef="#ctx0" brushRef="#br1" timeOffset="169735.82">23927 1178 497 0,'0'0'119'16,"0"0"-70"-16,0 0 35 0,0 0 39 0,0 0 9 16,0 0-9-16,0 0-40 0,0 0-24 15,0 0-11-15,0 0-11 0,0 0-19 0,0 0 0 16,0 0 12-16,0 0-10 0,-87-73 20 15,79 78 1-15,-2 4 0 0,1 0 0 0,-3 3 10 16,2 2 0-16,-5 7-15 0,2 6 21 0,-1 5-25 16,3 2-1-16,3-3 9 0,3-4-15 0,1 0 7 15,4 0-3-15,0 1 5 0,0-1-10 0,4 0 2 16,2-4-4-16,3-2-13 0,3-1 3 16,1-2-2-16,2 1 1 0,2-4-9 0,-1-2 5 15,2-2-12-15,-2-2-4 0,1-2 10 0,2-2-6 16,-3-2 3-16,3-1-4 0,-3-2 4 0,3 0-7 15,-2 0 14-15,-3-1 4 0,1-2-9 0,-1-2 6 16,-2-1-9-16,-1 2 4 0,-2-1-2 0,-3 0 4 16,-2-3-6-16,2 1-7 0,-2 0 10 15,-3-1-9-15,1-1 4 0,-2 0-3 16,0-1-5-16,0 0-6 0,-2-1 1 0,-3 1-2 16,-1 1-10-16,-4-1 9 0,0 2-2 0,-1-2 11 0,-2 2 9 15,1-1 8-15,1 2 2 16,0 0 3-16,6 2 17 0,-3 2-4 0,3 0 12 15,2 2 5-15,1 1-8 0,1 0 4 0,1 0-6 16,0 0-12-16,0 0-14 0,0 0-3 0,0-3-15 16,0 3-2-16,1-1 2 0,1 0-3 0,3 0 6 15,3 0 5-15,0-2 13 0,5 1-1 0,3-2 6 16,2 0 0-16,-1-2-12 0,4 0 2 16,-2-2-3-16,1 2-7 0,1-1-12 0,-2 1-13 15,0-1-48-15,0-1-45 0,0 2-63 0,-3 0-118 16,-2 1-97-16,-4 1 24 0,-2 2-233 0</inkml:trace>
  <inkml:trace contextRef="#ctx0" brushRef="#br1" timeOffset="171503.42">24483 1215 1313 0,'0'0'-55'0,"0"0"100"15,0 0 94-15,0 0 55 0,0 0-72 0,0 0-60 16,0 0-22-16,0 0-33 0,0 0-4 0,0 0-22 16,0 0-3-16,0 0 3 0,0 0 10 15,0 0 1-15,-82-18 1 0,71 24 16 0,-1 3-11 16,-2 1 5-16,0 6-1 0,-2 3-11 0,0 4-2 15,-2-1 7-15,8-1 0 0,1-2 2 16,5-2 6-16,-4 2-11 0,8-1-10 0,0-2-3 16,0-1-3-16,0-3-6 0,9 0 7 0,-3-1 2 15,1-4-2-15,5-2 18 0,-1 0 2 0,0-3 13 16,0-3 9-16,1 1 11 0,-1 0 14 0,0-2-3 16,-2-4 9-16,1-1-9 0,1-1-4 0,0-3 4 15,0 0-5-15,0-1-5 0,-1-2 1 0,0-3 0 16,1 0-14-16,-3 0 6 15,2-3-12-15,-2 4-10 0,-4 3 7 0,2-1 8 16,-3 3 4-16,1 0-10 0,0 0 11 0,-2 0-24 16,-1-1 7-16,2 3 25 0,-2 1-10 0,-1 1 5 15,3 2-13-15,-3 3-14 0,0 1-27 0,0 1 1 16,0 0-8-16,0 1-8 0,-4 4 31 0,0 4-1 16,2 5 14-16,-5 6-7 0,3-1-7 0,-1 0-7 15,4-1 1-15,1-4 16 0,0-1-9 16,0 1 4-16,4-2-7 0,1-1-4 0,2-2-3 15,0 0 6-15,0-4 3 0,2-1-5 0,0-2 17 16,1-1-1-16,-1-1 12 0,-1 0 17 16,3-2-4-16,-2-4-2 0,-2-1-4 0,2-1 2 15,1-2-7-15,0-1 10 0,0-2 1 0,0-1-10 16,0 0 2-16,-2-1-6 0,0 4 0 0,-1-2-7 16,1-3 6-16,0 0-14 0,0-1-3 15,0-4 6-15,0 1-6 0,0 1 11 0,0 1 0 16,-3 3 12-16,0 1-2 0,-2 3 18 0,-2 4 7 15,-1 1-26-15,0 4 0 0,0 0-26 16,0 2-16-16,0 0 1 0,-1 3 7 0,-4 4 2 16,0 1 17-16,-1 4 11 0,1 3-10 0,-3 0 10 15,0 8-13-15,0 4 1 0,0 3-6 0,2 0 2 16,4-4-3-16,2-6-3 0,0 0 14 0,1-5-9 16,5 0 3-16,-3-1-2 0,4-2-5 0,-2-3-4 15,3-2 3-15,-1-2 2 0,-2-2-2 16,4-1 15-16,1-2 2 0,-2 0 10 0,1 0 10 15,1-3 2-15,-2-2 0 0,2-4-9 0,4-1 3 16,-3-3-8-16,-1 1-1 0,3-3 3 0,1-4-7 16,-1 5-2-16,-3 0-2 0,0-1-1 15,0 3-1-15,-1-2 9 0,-1-2-3 16,2 1-3-16,-2 0-2 0,2-1 1 0,-2 2-5 0,2 3 1 16,-5 0 15-16,0 2-9 0,-3 3 9 15,2 3 10-15,-4 0-20 0,0 3-3 0,0 0-10 16,0 0-16-16,0 0-12 0,-4 1 16 0,1 3-4 15,-2 2 9-15,1 3 19 0,-2 0-9 16,0 2-1-16,-4 5 4 0,1 3 1 0,-1 3-8 16,1 1 13-16,5-4-7 0,1-4-6 0,0-1 7 15,3-2-5-15,-1 1 0 0,1-2-1 0,0 2 0 16,0-3-8-16,5-2-1 0,0-1 10 0,0 0-6 16,2-2 12-16,1-2 4 0,0 1 0 0,-1-3 6 15,3-1 11-15,-2 0 10 0,2 0-5 16,-1-2 16-16,1-5-12 0,0-1 0 0,0-3 1 15,4-1-12-15,-1-2-1 0,-1-1-7 0,-1 1 5 16,-1 2-7-16,-1 0 11 0,-3 2-3 0,1-4-5 16,2 1-5-16,2-2-5 0,-2-2 1 15,2 1-16-15,-1 1 21 0,-1 0-16 0,-1 2 2 16,0 3 19-16,-3 2-16 0,-2 2 1 0,1 3-7 16,-2 1-6-16,-2 2-20 0,1 0 19 0,-1 0 13 15,0 5 4-15,0 2 31 0,0 1-7 16,0 1 0-16,0 7-5 0,0 5 2 0,-1 3-16 15,0 4-9-15,0-4 10 0,1-1-13 0,-2-1 13 16,2-1 3-16,0-2-2 0,0-1-2 16,0 1 5-16,3-3 3 0,-2-2-10 0,0 0 10 15,-1-3-4-15,0-1-1 0,1-1 10 0,-1-2 7 16,0-2 4-16,0 1 10 0,0-3 13 0,-1 0-4 16,1-2 10-16,-3 0 2 0,-2 0-14 0,2 0-11 15,-4 1-9-15,3-2-12 0,-3 0-11 0,3 0 4 16,-3 0-14-16,2 0 0 0,0-4 4 15,1 1-1-15,-2 0-1 0,3 0-9 0,-2-1 9 16,3 2-10-16,1-1 8 0,-1 0 4 0,-1-1-15 16,0 3-1-16,3-1-13 0,0 0-12 0,0 1-8 15,0-1 3-15,0 0 0 0,3-1 10 16,-1 0 15-16,1-2-1 0,0-1 6 0,3 0-1 16,0 1 8-16,1-2 1 0,4 1 8 0,-2-1 5 15,2 0-8-15,2 1 7 0,1-3-3 16,-2 0 1-16,0 0 4 0,3-2 4 0,-2 0-4 15,-1-2 2-15,1 1 8 0,-1 1-9 0,0 1 9 16,-2 1 1-16,-2 1-2 0,-3 2 5 0,2 0 2 16,-4 0 2-16,1 3-6 0,-1-1 4 15,-1 0-2-15,-1 0 2 0,3 1 4 0,-1 0 10 16,-2 1-9-16,0-1-8 0,-1 2 11 0,0 0-21 16,0 1 5-16,0 0-1 0,0 0-14 0,0 0-1 15,0 1 6-15,0 4-2 0,-1 3-8 0,-1 1 19 16,-3 1-14-16,3 2 7 0,0 1 11 0,-1 1-5 15,-1 1 2-15,2 0-2 0,0 2 2 16,-4-1-6-16,4 1 6 0,0 1 0 0,-3-2-9 16,3 0 6-16,0 2-2 0,1-4 0 15,-3 0-3-15,3 1 5 0,0-2-7 0,1 1 1 16,0-2 7-16,0 1-7 0,0-1 5 0,1-3-5 16,2 1 4-16,-1-1-6 0,0 2 10 0,-1-3 2 15,0 0-9-15,2-1 10 0,0-1-6 0,-2 1 2 16,1-1 0-16,-2-2 4 0,0 1-4 15,0-2 1-15,1-1 14 0,-1-1-3 0,0-1 13 16,0 0 4-16,0 0 0 0,0 0 3 0,0 0 6 16,0 0-3-16,-1 0-13 0,1 0 1 15,0 0-14-15,-1 0-1 0,1 0 1 0,0 0-1 16,-1 0-3-16,1 0 0 0,0 0 8 0,-2 0-16 16,0 0 5-16,-2 0-16 0,2 0-16 0,-4 0-5 15,2 0-16-15,-4 0-8 0,2-1-24 0,-1 1-16 16,0-1-39-16,-2 0-48 0,2 1-50 0,1-1-104 15,-2 1-75-15,-1 0-5 0,4 0 70 0,-1 0-130 0</inkml:trace>
  <inkml:trace contextRef="#ctx0" brushRef="#br1" timeOffset="183610.12">22614 3552 121 0,'0'0'101'16,"0"0"-114"-16,0 0-6 0,0 0 12 0,0 0 12 15,0 0 6-15,0 0 1 0,0 0-3 16,0 0-2-16,0 0 4 0,0 0 2 0,0 0 0 16,4 0 1-16,-3 0-2 0,-1 0 3 0,1 0 0 15,-1 0 1-15,0 0-5 0,0 0-11 0,0 0-5 16,0 0-8-16,0 0-1 0,0 0 3 16,0 0-1-16,0 1 4 0,0 1 1 0,2 2 4 15,-1 0-1-15,1 1 0 0,3 2-5 0,0 1-22 16,0-2-150-16,-1-3 136 0</inkml:trace>
  <inkml:trace contextRef="#ctx0" brushRef="#br1" timeOffset="183822.49">22609 3830 0 0,'0'0'29'0,"0"0"92"16,0 0-77-16,0 0-20 0,0 0-7 0,0 0-6 15,0 0-3-15,0 0 3 0,0 0-5 0,0 0 0 16,-25 121-2-16,25-108-3 0,0-2 0 16,0 3 1-16,3-3-3 0,-1 0 1 0,1-1-2 15,0 1-3-15,1 0-1 0,1-1-2 0,-1-1-3 16,1 1-2-16,-1-2-7 0,-1 1-18 16,0-3-143-16,-2-2 181 0</inkml:trace>
  <inkml:trace contextRef="#ctx0" brushRef="#br1" timeOffset="184186.69">22574 4300 0 0,'0'0'0'0,"0"0"66"15,0 0-33-15,0 0-7 0,0 0-10 0,0 0 2 16,0 0-7-16,0 0-3 0,0 0-2 0,0 0-3 16,0 0-2-16,0 0-1 0,0 0 2 0,1 123-3 15,1-112 1-15,-1-1-1 0,0 3-5 16,2-3-4-16,-2 0-5 0,0 1 0 0,2 0-4 15,-1 0 8-15,1 0 0 0,-1-2 0 0,1 0 8 16,-2 1 0-16,1-2 1 0,0-1 4 16,-2 1 0-16,1 0-2 0,0-3 3 15,1 2-4-15,0 0 1 0,0-1 0 0,1 0 0 0,-2 1 1 16,0-1 2-16,1 1 2 0,-2 0 3 0,0 0-1 16,0 0 4-16,0 1-1 0,0 2-1 15,-3-1 1-15,2 0-3 0,-3 2-2 0,1 1 2 16,1 1 0-16,0-2 0 0,0 1-2 0,1-1-1 15,1-1-4-15,0 1 0 0,0-1 0 0,0 0-1 16,0-2-2-16,3 2 1 0,-1-2-3 16,2-1-4-16,1 0 2 0,-3 0-5 0,1-1-9 15,-1-2-23-15,1 2-46 0,-3-3 90 0,0-1 0 16</inkml:trace>
  <inkml:trace contextRef="#ctx0" brushRef="#br1" timeOffset="184753.13">22583 5011 0 0,'0'0'97'0,"0"0"-48"0,0 0-17 16,0 0-7-16,0 0-3 0,0 0-3 15,0 0 0-15,0 0 5 0,0 0 1 0,0 0 4 16,0 0 1-16,0 0 3 0,0 0 6 0,-25 87 1 16,19-79 2-16,2 0-6 0,-1 2-8 0,1 0-9 15,-1-1-9-15,2 0-5 0,0 1-3 16,1 1-2-16,0-1 0 0,1-1 1 0,1 1 3 15,0-2 0-15,0 2 3 0,1-2-1 0,2 2 1 16,-1-2-3-16,0 0 4 0,0 1-1 16,1-2 0-16,-2 1 6 0,1 0-5 0,0 2 1 15,-2-1 5-15,1-1 4 0,0 0 6 0,-1 0 7 16,3 0 4-16,-3-1-1 0,0 1-2 0,0 0-4 16,0 3-11-16,0-3-6 0,1 2-3 0,0-1-4 15,1 0-1-15,0 2 1 0,-1 0-6 16,2-2-1-16,-1 2 1 0,2-1-3 0,-3 1 3 15,3-2 0-15,0 0 0 0,-2 1-3 0,0-1 5 16,2-2-1-16,-1 0 2 0,-2-1 2 0,0 1 0 16,0-1 0-16,2 0-1 0,-2-1 5 0,-1 2-4 15,0-1 3-15,-1 0 2 0,1-1 1 16,0 1 10-16,0-1 6 0,0 1 4 0,0-3 1 16,0 2 2-16,0-2-4 0,0 1 2 15,0 0-1-15,1 1 2 0,-1 0 2 0,1 0-2 16,1 0 5-16,-2 0-5 0,1 2 0 0,1 2-2 15,0 0-5-15,-1 0 10 0,0 0 4 0,0 4 5 16,1-2 0-16,-2 2-6 0,0 0-3 0,1 3-2 16,0 0-3-16,1-1-2 0,-2-2-2 15,3 2-6-15,-2-1-1 0,2-1-5 0,-3-1-6 16,1 1-2-16,-1-1-7 0,1-1 0 0,1-1-4 16,-1-3-6-16,0 0-8 0,0-2-11 0,1 0-15 15,-2-3-21-15,1-1-30 0,-1 0-42 16,0-1-43-16,2 0-41 0,2-3-33 0,0-3 23 15,-2 0 24-15,1 3-132 0</inkml:trace>
  <inkml:trace contextRef="#ctx0" brushRef="#br1" timeOffset="185301.63">22592 3396 0 0,'0'0'241'16,"0"0"-225"-16,0 0 14 0,0 0 23 0,0 0 20 15,0 0 11-15,0 0-10 0,0 0-30 16,0 0-24-16,0 0-18 0,0 0-20 0,0 0-4 15,0 0 3-15,0 0 17 0,2-21 17 0,-3 31 11 16,0 3 0-16,1 5-14 0,-2 0-14 0,1 2-27 16,0 3-22-16,1-1-22 0,-1 2-5 0,1 0 11 15,0 0 14-15,-2 2 7 0,1-8-210 16,1-5 256-16</inkml:trace>
  <inkml:trace contextRef="#ctx0" brushRef="#br1" timeOffset="185500.28">22600 4017 726 0,'0'0'-236'0,"0"0"44"16,0 0 160-16,0 0 40 0,0 0-3 0,0 0-1 15,0 0-5-15,0 0-1 0,0 0 1 0,0 0-1 16,0 0 0-16,0 0-2 0,0 0 0 15,0 0-4-15,40 122-12 0,-36-112-27 0,-2-3-145 0</inkml:trace>
  <inkml:trace contextRef="#ctx0" brushRef="#br1" timeOffset="185706.9">22664 4338 263 0,'0'0'19'0,"0"0"35"16,0 0 33-16,0 0 15 0,0 0 7 15,0 0-25-15,0 0-17 0,0 0-5 0,0 0-8 16,0 0-8-16,0 0-15 0,0 0-12 0,0 0-12 16,-15 126-7-16,17-116-2 0,1 0-6 0,-1 2-4 15,2-1-11-15,0 0-17 0,1 1-20 0,0 0-18 16,0-2-15-16,0 1-13 0,0-1-8 16,0 0 14-16,-1 2 15 0,-1-5-60 0,1-2 7 0</inkml:trace>
  <inkml:trace contextRef="#ctx0" brushRef="#br1" timeOffset="185900.05">22701 4834 753 0,'0'0'-164'0,"0"0"44"0,0 0 79 16,0 0 72-16,0 0 1 0,0 0-14 0,0 0-15 15,0 0-9-15,0 0-3 0,0 0-5 0,0 0-2 16,0 0-15-16,0 0-24 0,-5 126-7 0,15-116-10 16,-2-2-175-16,-3-2 247 0</inkml:trace>
  <inkml:trace contextRef="#ctx0" brushRef="#br1" timeOffset="189402.21">22646 5407 128 0,'0'0'62'0,"0"0"-59"0,0 0 7 16,0 0 12-16,0 0 6 0,0 0 0 0,0 0-6 15,0 0-7-15,0 0 1 0,0 0 0 16,0 0 1-16,0 0 0 0,2-1-3 0,-2 1-1 16,0 0-3-16,0 0-2 0,0 0 0 0,0 0 0 15,0 0 1-15,0 0-2 0,0 0-1 16,0 0-1-16,0 0-3 0,0 0 2 0,0 0-1 15,0 0 0-15,0 1-2 0,0-1-2 0,0 2-7 16,0-2-1-16,0 1 0 0,0 1 2 16,0 0 10-16,0 1 5 0,0 1 4 0,0 1-1 15,0 0-4-15,0-1-3 0,0 2-6 0,-2-2 2 16,2 0-2-16,0-1 1 0,0-1 2 0,0 0 0 16,0-2 6-16,0 0 10 0,0 0 16 15,0 0 16-15,0 0 14 0,0 0 11 0,0 0 12 0,0 0 10 16,0 0 3-16,0-3-18 0,0 1-27 0,0-3-22 15,-1 0-17-15,0-2-4 0,0-1 4 16,-2 0-2-16,2 0-4 0,0 0 6 0,-2-1 4 16,1 2 9-16,1 0 11 0,-1 0-3 0,0 1 1 15,-1 1-8-15,2 2-7 0,0 1-3 16,1-1-10-16,-1 2-2 0,1 0-7 0,-2 1-6 16,2 0-5-16,0 0-9 0,0 0-4 0,0 0-10 15,0 0-3-15,0 0-13 0,0 0-5 16,0 1 7-16,0 1 10 0,0 3 26 0,0 2 16 15,0 4 9-15,0-2 5 0,0 4-8 0,0 1-2 16,0 1-6-16,0 1-5 0,3 0 1 0,-3-1-1 16,1-1 2-16,0 1-3 0,1-3 0 15,-1-1-2-15,0 0 2 0,-1-1 0 0,1-2 5 16,-1 1-1-16,0-3 1 0,0 0 3 0,0-3 6 16,0-2 10-16,0 0 19 0,0-1 22 0,0 0 16 15,0 0 13-15,0 0-1 0,0 0-15 16,0 0-20-16,-2-1-24 0,-1-2-13 0,1-2-13 15,-3-1 2-15,1-2-3 0,-1 0 0 0,0-1 3 16,1 0-5-16,-1 0 2 0,2-3-5 16,0-1-7-16,-1-1 0 0,2-1-2 0,2-2-6 0,0 0-1 15,0-2-7-15,0 0-6 0,1-1 1 16,4 0-4-16,0 1 7 0,3 1 3 0,-2 0 1 16,4 3 8-16,-3 2-1 0,2 4-3 0,0 2-2 15,-4 2-4-15,0 2-5 0,-2 2-4 16,4 1 5-16,-3 0 3 0,3 1 9 0,-2 2 4 15,0 4 6-15,1 0 2 0,-1 2 4 0,1 2 6 16,-1 0-3-16,0 2 9 0,-2 2-4 0,-1 0 5 16,-1 1 1-16,-1 3-4 0,0 0 3 0,0-1-5 15,-3 1-3-15,-1-1-2 0,-1-2-2 16,1-1 0-16,1-2 1 0,0-1 1 0,1-1 2 16,-1-2-1-16,2 0 1 0,-2-2 2 0,3 0-1 15,-1-3 3-15,1 1-1 0,0-3 2 16,0 1 5-16,0-3 3 0,0 0 12 0,0 0 14 15,0 0 17-15,0 0 17 0,0 0 5 0,0-3-6 16,0 0-23-16,0-2-22 0,-1 0-20 16,0-3-8-16,-3 0-1 0,1-3 1 0,1 1 2 0,-2-4-5 15,3 1 0-15,-3-3-5 0,2-1-6 16,0-1-1-16,1 1-4 0,1-1 2 0,0 2 2 16,0 0 3-16,0 2 4 0,0 4 2 15,0 2 2-15,0 3 0 0,0 1-5 0,0 3-12 16,0 0-24-16,0 1-24 0,0 0-16 0,0 0 1 15,0 0 18-15,0 4 25 0,0 0 21 0,0 3 10 16,1 4 6-16,2-1 2 0,0 4 1 16,-1 1 2-16,2 0-1 0,-3 2-2 0,0 0 2 15,-1 2-1-15,1-1 3 0,-1 0 0 0,0-1 0 16,0-1-3-16,0-1-1 0,-1-2 2 0,0 0 2 16,-3 1 0-16,3-3 0 0,-4-2 1 0,4-2-4 15,-1 0 2-15,1-2 3 0,-1-1-4 0,0-2 8 16,2-2 8-16,0 1 15 0,0-1 30 15,0 0 21-15,0 0 15 0,0-1-7 0,0-4-25 16,0-1-31-16,-1-1-22 0,0-2-11 0,0-3-5 16,-1-1 3-16,0-3-2 0,-1 0-2 0,1-1 4 15,2-3-4-15,0-3-8 16,0 0 1-16,0-3-4 0,0 0 0 0,0 1 2 0,0 2 2 16,0 2 0-16,0 5 5 0,1 1 4 15,0 6 2-15,-1 3-2 0,0 3 2 0,0 0-14 16,0 3-28-16,0 0-30 0,0 0-22 0,-1 4 12 15,0 2 30-15,1 3 33 0,-4 4 23 0,3 1 1 16,0 4-3-16,1 1 0 0,0 3-5 0,0-1 0 16,0 0-2-16,0-1-4 0,0 0 1 0,2-4 0 15,2 0 2-15,-3-3 7 0,2-3-1 0,-1-1 2 16,-1-3 3-16,1-1-1 0,-1-2 6 16,-1-2 11-16,0 0 16 0,1-1 23 0,-1 0 23 15,0 0 12-15,0 0-10 0,0-1-17 0,0-2-27 16,-2-2-27-16,-1-2-11 0,-1 0-7 15,2-2-4-15,-3-1-1 0,1-4-1 0,2 0-1 16,-3-2-1-16,1-1-1 0,0 0-2 0,1-1 1 16,0 3 2-16,2 1 2 0,-3 3 4 0,1 0-1 15,3 4 1-15,0 2-5 0,0 3-10 0,0 1-20 16,0 1-23-16,0 0-10 0,0 0-5 16,0 0 14-16,0 3 24 0,0 3 18 0,0 1 17 15,0 4 11-15,0 2-6 0,-2 1-2 16,2 1-2-16,-1 1-2 0,0 2-4 0,-1-1-6 15,0 0-11-15,-1-2-30 0,2-1-44 0,-1 0-41 16,2-2-56-16,0-1-35 0,0 2 24 0,1-5 32 16,1-3-271-16</inkml:trace>
  <inkml:trace contextRef="#ctx0" brushRef="#br1" timeOffset="193306.82">22876 5932 274 0,'0'0'32'16,"0"0"0"-16,0 0 30 0,0 0 23 0,0 0 20 15,0 0 3-15,0 0-7 0,0 0-8 16,0 0-12-16,0 0-13 0,0 0-14 0,0 0-2 16,14-47 1-16,-6 40 4 0,1 0 2 0,0-1 1 15,0 0 2-15,-1-2-2 0,2 1-1 0,-3 3-7 16,1-2-5-16,-1 1-4 0,-2 1-9 15,3 0-4-15,-1 2-7 0,-2-1-5 0,3-1-5 16,-1 3-3-16,2 0-1 0,-3 2-2 0,2 0 0 16,-2 1-1-16,0 0-3 0,3 0-3 0,-3 0-3 15,-1 0-1-15,3 4-3 0,-4 0 3 0,4 1-1 16,-6 2 0-16,3 1-1 0,-2 1-4 16,-1 2 4-16,0-1-1 0,0 1 4 0,-1 2 4 15,-1 1-1-15,0 0 0 0,0-1 0 0,0 1-2 16,0 0-1-16,0 1 0 0,-1-2 0 0,0 0-1 15,-2-1 4-15,1 1 1 0,1-2 0 16,-3-1 1-16,1-1-6 0,1-2 1 0,1-2-1 16,-1 0 1-16,2-3 3 0,0 1 3 0,0-3 8 15,0 0 15-15,0 0 16 0,0 0 13 0,0 0-8 16,0-5-18-16,0-1-18 0,0-2-15 0,2-1-1 16,-1-3 5-16,1 1-2 0,3-4-7 15,-2 1 0-15,3-2-3 0,0 0-1 16,4-1 3-16,0 0-2 0,0 3 0 0,4-3-2 15,-3 5 3-15,1 1 0 0,0 2-2 0,-3 1 3 16,-1 4-5-16,-2 1-5 0,-1 2 1 0,-1 1-11 16,0 0-3-16,0 3 4 0,-3 2 3 0,5 2 10 15,-2 1 8-15,-2 2 5 0,2 2 1 0,0 1 2 16,-3 1 1-16,3 0-1 0,-2 1-1 0,1 2 3 16,0 0-5-16,1-2 1 0,0 1 1 15,-2 0-2-15,1 0 1 0,1-1 1 0,-3-1-3 16,3-1-2-16,-3-2 1 0,0 0 1 0,0-1 3 15,-1-2 2-15,0-1 1 0,0-2 3 16,0-1 1-16,0-2 5 0,-1 0 5 0,0-1 9 16,0-1 10-16,-1 0 8 0,1 0 0 0,0 0-1 15,1 0-10-15,-1-1-15 0,-1-2-4 0,0-1-12 16,2-1-4-16,-1-1-4 0,1-1-5 0,0-1 0 16,0 0-2-16,3-3 4 0,1 2-2 15,2-3 1-15,3-1 3 0,-2-1-1 16,3-1 1-16,2 1 1 0,1-3 1 0,1 2 0 15,4 1 3-15,-5 0 0 0,5 1 1 0,-3 2 3 16,1 2 2-16,-5 2 4 0,1 4-1 0,-3 0 4 16,0 2-4-16,-3 1-1 0,-1 0-2 0,-3 0-3 15,1 2 1-15,1 2 1 0,-3 1 6 0,3 0 1 16,-2 5 4-16,1-2 0 0,-1 1-1 0,2 1-2 16,0-1-2-16,-2 3 2 0,1 0-2 0,-1 0 2 15,2 0 1-15,-3 0-1 0,0 2 2 16,2-1-4-16,-2 3 3 0,1-2-4 0,-2 1-5 15,1 0-2-15,-1 0-4 0,0 0 1 0,0 0 2 16,0 0 0-16,0 1-10 0,0-1-16 16,0-3-30-16,1 1-41 0,1-1-51 0,2-3-65 15,1 0-79-15,1-3-17 0,-2-2-42 0,0-1-114 0</inkml:trace>
  <inkml:trace contextRef="#ctx0" brushRef="#br1" timeOffset="-212951.21">21360 5673 99 0,'0'0'152'0,"0"0"-104"0,0 0-13 0,0 0-4 15,0 0 12-15,0 0 12 0,0 0 27 16,0 0 20-16,0 0 11 0,0 0 5 0,0 0-7 15,0 0-9-15,10-34-8 0,-10 33-3 0,0-1-5 16,0 2-4-16,-1 0-11 0,-1 0-13 0,-1 0-18 16,0 0-17-16,-3 0-13 0,1 0-8 0,-4 5 0 15,-1 1 0-15,0 1 3 0,-4 0 3 0,1 3-3 16,-1-1 2-16,3 0-4 0,-1 3-2 16,-3 0 3-16,2 0-4 0,0 1 2 0,-1-1 2 15,1 1-2-15,0 1 0 0,2 2 1 0,-3-1-1 16,2 1 0-16,0 1 1 0,-1 1-2 15,-1-1-1-15,2 1 0 0,1 2 3 0,-2 0-2 16,1 0 2-16,-3 3 1 0,2-1-4 0,-1 1 3 16,0 1-3-16,0 0 2 0,-2 1-1 0,5-2 0 15,-3 1-1-15,1 0-1 0,-1-1 1 0,4 2-1 16,0 0 1-16,-1 0-2 0,1 0 6 16,0-1-2-16,0 1 0 0,0-2 2 0,1 1-6 15,1 0 6-15,-2-2 1 0,3 0 2 16,-2 0 2-16,-2 0-2 0,2 2-2 0,1 0-3 15,-2-1 3-15,1 1-1 0,1 1 0 0,1 0-1 16,-2 3-3-16,0-2 0 0,1 2-1 0,-1 1 1 16,4 0-3-16,-3-1 2 0,2 1-2 0,0 1 0 15,-1-1 3-15,3 1-3 0,-2 2 1 0,3 0-2 16,-4 2 1-16,4-3 0 0,-1 0 2 0,-1-1-1 16,1 0-2-16,0-1 0 0,3 0 1 15,-2 0-2-15,1-1 3 0,-2 2 1 0,3-1 0 16,-1-1 1-16,-1 1-1 0,-1 0-3 0,3 1 1 15,-3-1 1-15,1-1-2 0,-1 4 3 16,1-3 0-16,0 1 0 0,0 0 1 0,1 0 0 16,-1 0-4-16,-1 0 2 0,3 0 0 0,-2 0-2 15,2 0 2-15,0-2-1 0,-2-1-2 16,1 2 3-16,2-3 1 0,-1 1 0 0,1 0 2 16,-1-1-2-16,0 1 1 0,1 0 0 0,-1-2-2 15,1 2 2-15,0-1-2 0,0-1 2 0,-1 2 2 16,1-2-2-16,-1 2 2 0,-1 0-2 15,-1 1-1-15,2-1 2 0,-1 4 0 0,-1-3 2 16,-1 2-4-16,1 0 3 0,-2 0-4 0,2 2 1 16,1-2 3-16,0 1-3 0,0-3-1 0,0-1-2 15,1 3-1-15,1-3 0 0,0 0 1 0,0 1 0 16,0 0 2-16,0 1-1 0,0-2 2 0,0 2-1 16,0 0-2-16,1-1 7 0,-1 2-7 15,2-1 5-15,-2 0-1 0,0 0-5 0,0 0 4 16,2-2-4-16,-2-1 2 0,1 1 0 0,0-1 3 15,-1-1 1-15,1 1-2 0,-1 1 2 0,0 0-2 16,1 1-1-16,-1-3 1 0,0 1 1 16,0-1-3-16,0-2 3 0,1 0-2 0,1 0-2 15,-1-2 2-15,2-1-3 0,0 0 1 0,-2 0-1 16,2-2 1-16,0-1 2 0,-1 1-2 0,0-3 3 16,-1 3-2-16,4-2 0 0,-3-1 0 0,0-1 7 15,-1 1-5-15,4-1 3 0,-1 0 2 16,-3 1-10-16,2-1 7 0,1 1-1 15,-2-1-2-15,-1 1 1 0,2 0-2 0,1-1 3 16,-2-1-1-16,1 0 2 0,1 1-5 0,0-1-3 16,1 1-4-16,-1-2 3 0,2 1 1 0,-2 0 1 15,2-1 6-15,-2 1-6 0,3-1 4 0,-2 1 2 16,1-1-4-16,0 1 4 0,0-3-1 0,-1 1-1 16,0 0-3-16,-2-2 1 0,2-1-4 0,-2 0-1 15,-1-3 0-15,2 0-2 0,-2-3 0 16,0 1-2-16,0-2-5 0,-1-1-7 0,-1 1 0 15,2-1 0-15,-2 0 5 0,0 0 0 0,0 0-18 16,0 0-26-16,0 0-36 0,0 0-45 16,0 0-26-16,0 0-6 0,-2-2 18 0,1-2 40 15,-1 2-81-15,0 0 41 0</inkml:trace>
  <inkml:trace contextRef="#ctx0" brushRef="#br1" timeOffset="-212627.02">20366 9907 185 0,'0'0'29'0,"0"0"-10"0,0 0 2 0,0 0 9 16,0 0 10-16,0 0-9 0,0 0-8 0,0 0-17 15,0 0 4-15,0 0 26 0,0 0 30 0,0 0 24 16,0 0 5-16,1 12-6 0,15-3-24 0,-1-1-13 16,3 2-10-16,1 0-14 0,-4 3 0 0,2 1-5 15,-1 2-5-15,-1-3-4 0,2 1-4 0,-3-1-5 16,1-1-1-16,-1-1-3 0,-3-1 3 15,1 1-1-15,2-2-4 0,-3-1 5 0,0-2-5 16,-2 0 3-16,0-1-1 0,2-2 3 0,-4-2 5 16,1-1 8-16,5 0 19 0,-5 0 12 15,4-6 20-15,2-3 5 0,-2-3-9 0,3-3-5 16,0 0-16-16,-3-4-11 0,4-2-9 16,-5-2-7-16,3 0-8 0,-3-2-4 0,6-2-4 15,-5 2-8-15,2 0-12 0,0 3-27 0,-1-1-36 16,0 2-62-16,-2 1-87 0,2 4-43 0,-8 0 6 15,2 8-228-15</inkml:trace>
  <inkml:trace contextRef="#ctx0" brushRef="#br1" timeOffset="-211542.94">18790 10557 354 0,'0'0'-23'0,"0"0"-1"15,0 0 23-15,0 0 12 0,0 0 6 16,0 0 10-16,0 0 18 0,0 0 23 0,0 0 23 15,0 0 21-15,0 0 3 0,0 0-7 0,133-16-10 16,-112-3-10-16,5-3-2 0,-4-3 5 16,0 1 0-16,-5 0 1 0,-2-2-8 0,1 0-9 15,-3 1-6-15,-4 0-8 0,-1-4-6 0,-3 2-10 16,0 0-7-16,-4 0-5 0,-1 4-5 0,-1 3 4 16,-6 2 8-16,-1 3 6 0,-1 6 3 15,2 4-1-15,-3 2-10 0,0 3-18 0,0 0-10 16,-5 8-9-16,3 7-5 0,-3 2 5 0,0 6 2 15,-3 4-3-15,5 4 4 0,-1 1-5 16,1 4 2-16,3 0-1 0,4 0 0 0,-1 2-2 16,5-2-4-16,2 1-2 0,0-5-12 0,0-2-17 15,7-3-29-15,6-5-46 0,0-4-56 0,7-3-82 16,6-6-76-16,-1-3-20 0,5-6 48 0,-9 0-11 16,-3 0 35-16</inkml:trace>
  <inkml:trace contextRef="#ctx0" brushRef="#br1" timeOffset="-210673.21">19519 10193 930 0,'0'0'74'0,"0"0"39"15,0 0 34-15,0 0 27 0,0 0-52 0,0 0-71 16,0 0-8-16,0 0-5 0,0 0-6 0,-110 147-11 16,88-114-10-16,1-1-11 0,-4 2-4 15,4-2-1-15,0-1-5 0,0 0-4 0,2-3-16 16,3-2-18-16,1-2-32 0,2-4-43 0,5-4-56 15,1-5-66-15,5-2-15 0,2-6 36 16,0-3 68-16,0 0 79 0,6-8 46 0,-1-5 11 16,3-3 0-16,1-3 4 0,-5-5 6 0,3 1 8 15,-5-5 3-15,2-2 1 0,-3 0 3 0,-1 1 1 16,0 1 7-16,0 5 4 0,0 3 16 0,-1 6 27 16,-3 3 45-16,3 5 33 0,-1 2 4 15,1 2-39-15,1 2-79 0,0 0-23 0,0 6 0 16,0 3 37-16,3 2 41 0,-1 6-5 0,4 1-15 15,-3 4-21-15,5 0-11 0,-4 0-9 0,5-1-11 16,-1-1-9-16,3-1-7 0,1-2-6 0,3-5-5 16,-1-1 2-16,1-2 3 0,2-4 10 15,3-3 9-15,-1-2 9 0,2-2 3 16,1-5-2-16,1-4 3 0,-1-3-7 0,0-1 0 0,0-3-2 16,-3 1 1-16,0-2 1 0,-6 0 2 15,3-1 4-15,-3 2 0 0,-2 1 2 0,-2 2 3 16,-2 3-1-16,-3 3 6 0,3 4 9 0,-6 3 15 15,-1 2-3-15,0 0-1 0,0 4-12 0,0 8-18 16,-6 3-4-16,2 6-6 0,-3 5-4 16,-2 7-7-16,-1 3-1 0,3 5-8 0,-6 2-7 15,2 3-12-15,1 3-13 0,4-1-1 0,-3-2 6 16,2 0 12-16,3-5 11 0,-2-1 12 0,-2-2 2 16,2-3 7-16,-1 0 10 0,-3-3 3 0,1-1 13 15,-2-6 13-15,2-4 10 0,3-3 10 16,-1-7 9-16,0-4-6 0,5-4-4 0,2-3-4 15,0 0-22-15,0-6-11 0,0-6-15 0,3-8-9 16,5-4 0-16,0-9 1 0,2-4 1 0,1-5-8 16,1-7 2-16,3-5-10 0,0-5-18 0,3-5-14 15,2-4-18-15,3 4-4 0,-2 3 10 16,-2 8 18-16,-1 10 25 0,-6 11 20 0,-3 11 12 16,0 7 5-16,-6 7-16 0,1 4-10 15,-1 3-2-15,0 1 3 0,-3 7 27 0,1 5 6 16,-1 4-1-16,0 5-7 0,-1 0-16 0,-1 2-3 15,0 0-6-15,-2-1 1 0,4-1-1 0,0-3-1 16,2 0 2-16,4-2-1 0,0-2 2 0,-2-2 0 16,5-3 1-16,-2-3-2 0,-1-1 6 15,2-4 8-15,0-2 9 0,-1 0 20 0,1-4-2 16,3-4 0-16,-1-4-7 0,3-2-9 0,0-3-4 16,-1-2-2-16,1 0 0 0,2 0-5 15,-2-5 2-15,3 3 0 0,-2 2 3 0,-2 2 5 16,2 2 5-16,-2 1 2 0,-1 4-2 0,-2 2 1 0,0 2-5 15,-4 3 0-15,2 3 2 0,-4 0 3 16,3 5 1-16,-4 2-4 0,0 4 2 0,2 0-11 16,-2 4-1-16,-2 1-5 0,0 1-7 0,0 1-7 15,-6 1-13-15,4 0-20 0,-3-1-40 16,1-2-50-16,1 0-86 0,-1-2-137 16,4 0-81-16,0-5 28 0,0-3-268 0</inkml:trace>
  <inkml:trace contextRef="#ctx0" brushRef="#br1" timeOffset="-210531.52">20382 10615 844 0,'0'0'327'0,"0"0"-89"15,0 0 68-15,0 0 22 0,0 0-111 0,0 0-127 16,0 0-38-16,0 0-22 0,0 0-25 0,0 0-38 16,0 0-49-16,0 0-55 0,0 0-108 0,0 0-181 15,2-15-53-15,-1 15-556 0</inkml:trace>
  <inkml:trace contextRef="#ctx0" brushRef="#br1" timeOffset="-209008.89">21100 10394 1681 0,'0'0'101'0,"0"0"29"0,0 0 35 16,0 0-5-16,0 0-85 0,0 0-39 15,0 0-6-15,0 0-11 0,0 0-7 0,0 0-6 16,0 0-5-16,0 0-2 0,0 0 0 0,0 0-2 16,-129 0-2-16,114 11-4 0,2 1-2 0,0 1-8 15,-3 0-14-15,6 2-6 0,-1 0-19 16,1-1-10-16,1-1-8 0,4 1-14 0,0-2 1 16,5-1-3-16,0 0 0 0,0-3 5 0,5-2 1 15,0-1 10-15,4-3 18 0,2-2 23 0,-1 0 27 16,4-2 20-16,2-7 19 0,-1 0 18 15,1-5 19-15,0 1 22 0,-1-2 12 16,1-2-1-16,-3 1-6 0,-1-1-15 0,3-1-14 0,-4 0-14 16,1 2-12-16,0 1-12 0,-3 0-11 0,1 2-6 15,-3 4-6-15,-2 2-2 0,0 3-2 0,-3 2-5 16,-1 2-10-16,0 0 1 0,-1 1-2 16,0 5 1-16,0 1 5 0,0 1-4 0,-1 3 0 15,-1 2-1-15,-1 0-7 0,0 0-4 16,3 0-6-16,0-1-4 0,0 0 2 0,3-1 2 15,5-2 3-15,1-3 8 0,1-1 7 0,0-2 10 16,6-1 12-16,-3-2 10 0,0 0 12 0,-2-6 7 16,2-1 5-16,-1-2 5 0,-1-1-3 0,1-1-5 15,-1-2-6-15,-1 1-6 0,1-1-6 0,1 1-4 16,3-2-5-16,-3 1-6 0,-1 2-3 16,2 1-4-16,0 1 0 0,-2 3-2 0,0 1 0 15,0 1-5-15,0 3-1 0,-2 0-2 0,0 1-3 16,-1 0-4-16,-2 1-3 0,1 5-1 15,-2 1-1-15,-1 1 8 0,-1 2 4 0,-2 1-2 16,1 1 8-16,-1 0-3 0,1-1 4 0,-2 2 3 16,1-2 1-16,0-1 1 0,2-1 1 0,-2-1 6 15,1-2 3-15,-1-3 7 0,2-1 5 0,-3-2 4 16,1 0 1-16,1 0 11 0,-1 0 0 16,5-3-2-16,-1-3-4 0,3-2-13 0,0-3-5 15,1 1-6-15,-2-2-1 0,1-2-4 16,1-1-5-16,0 0 1 0,0-2-3 0,2-1 1 15,-1-1-1-15,0 1-6 0,2 1-5 0,-2 2-3 16,1 2-1-16,-3 2-4 0,-1 4 0 0,-2 3-6 16,0 1-7-16,-2 3-8 0,0 0-7 0,-3 0 0 15,2 4 6-15,-2 2 6 0,0 4 12 0,0-1 6 16,0 2 3-16,0 1-3 0,0 0-6 16,0-1-11-16,0-1-1 0,4 1-1 0,1-1 6 15,3-1 2-15,2 1 7 0,3-3 10 0,3-2 4 16,0 0 13-16,0-2 2 0,4-1 4 15,1-2 4-15,-2 0 3 0,1 0 1 0,1-2 1 16,-2-4-1-16,3 0-5 0,-2-1-2 0,-1-5-1 16,1 2-2-16,-5-2 3 0,2-1 0 0,-4 0 1 15,2-1 1-15,-3-3 1 0,0 0 0 0,-2 1-1 16,-1-3 0-16,0 0 0 0,-4 0 0 0,0 1-3 16,-1 0-1-16,-4 2-2 0,0 2 10 15,0 5 7-15,-5 2 5 0,-3 3-1 16,-2 1-11-16,0 3-5 0,-2 0-9 0,-2 1 0 15,2 5 0-15,-4 1-4 0,3 2 2 0,1 1-3 16,-1-1 1-16,2 1 0 0,-3 0-3 0,6 1-1 16,0-1-4-16,3 0-7 0,3-1-3 0,2-3-8 15,0 0-5-15,6-1 3 0,0-2 1 0,1 0 8 16,1-1 6-16,2-2 2 0,-1 0 7 0,0 0 0 16,0 0 4-16,0-2 1 0,0-2 3 15,-2 1 1-15,6-1-2 0,-5 1 5 0,0-1-5 16,2 0 0-16,-3 1 2 0,2 0-5 0,-1 1 1 15,1 2 1-15,-2 0-2 0,-1 0-1 16,3 0 0-16,-3 0-3 0,-1 2 0 0,-1 2 1 16,-1-1 1-16,1 1 1 0,1 2-1 0,-3-1 4 15,4-1-3-15,-3 0 6 0,0 1-1 0,2-3 0 16,-2 0 5-16,1 1 1 0,1-2 7 16,0-1 3-16,2 0 10 0,2 0 7 0,0 0 0 15,3-4 5-15,0 0-7 0,3-3-3 0,0-2-3 16,2 1-1-16,-3 0-4 0,2-3-1 15,-2 0-3-15,-3-1-3 0,5-2 1 0,-5-2-5 16,2 0-1-16,-3-3-4 0,0-2-2 0,1-6-5 16,1-1-5-16,0-6 0 0,0-3-8 0,-1-2-4 15,0-3-11-15,-1 3-7 0,-2-1-1 0,-3 3 9 16,-4 4 12-16,0 5 5 0,-1 5 12 0,0 5-4 16,0 5 2-16,0 5 13 0,0 4 3 15,-2 4-3-15,-3 0-6 0,-4 9-11 0,-4 5-9 16,-1 6 7-16,-3 3 3 0,2 4 2 0,0 1-2 15,2 3-3-15,5-1-3 0,3 3-8 0,1-2 4 16,4 0-7-16,0-1 3 0,7-1 0 16,0-1-10-16,3-1 4 0,3-5-6 0,1 0 2 15,0-5 4-15,-2-3 3 0,2-2 8 0,-2-2 3 16,0-3 7-16,2-3 2 0,-5-3 4 16,2-1 8-16,-1 0 8 0,0-3-1 0,0-4 0 15,0-1-3-15,0-3-6 0,0 0 1 0,2-1-2 16,-2-5 0-16,1 0-3 0,2-2 0 15,-1-3 0-15,-1-3-3 0,1 4 2 0,-2 0 0 16,-3 1 3-16,0 5 8 0,-2 5 17 0,-3 3 11 16,-1 3 11-16,-1 2 4 0,0 2-20 0,0 0-8 15,-1 4-10-15,-2 3-4 0,-3 2 3 0,0 2-1 16,0 3-3-16,-1 0-8 0,5 0-2 0,-2 0-9 16,3-1-9-16,1 0-19 0,0 0-39 15,2-2-54-15,3-3-68 0,4-1-119 0,2-3-164 16,-3-1 17-16,-1-2-380 0</inkml:trace>
  <inkml:trace contextRef="#ctx0" brushRef="#br1" timeOffset="-208865.24">22740 9587 1371 0,'0'0'112'0,"0"0"-117"16,0 0 8-16,0 0 5 0,0 0-37 0,0 0-56 15,0 0-21-15,0 0-51 0,0 0-89 16,0 0-4-16,0 0-366 0</inkml:trace>
  <inkml:trace contextRef="#ctx0" brushRef="#br1" timeOffset="-208293.2">22916 9991 1431 0,'0'0'288'0,"0"0"-233"16,0 0 60-16,0 0 15 0,0 0-57 15,0 0-58-15,0 0-4 0,0 0 11 0,0 0 6 16,0 0 4-16,0 0-7 0,0 0-8 0,0 0-9 16,0 0-5-16,37-35-1 0,-18 15-1 15,-1-4 2-15,1-1-6 0,-2-2 0 0,3-5-11 16,-2-4-13-16,0-3-12 0,1-4-20 0,1-4-19 15,0-1-19-15,1-2-10 0,-3 2 6 16,-5 3 27-16,1 4 33 0,-4 7 33 0,-5 6 20 16,0 9 7-16,-4 4 7 0,-1 5 0 0,0 4 23 15,0 5 0-15,-6 1-11 0,1 2 0 0,-6 8-24 16,-4 5 0-16,-4 6 3 0,-1 4 0 0,-1 4-10 16,3 1 0-16,1 3 2 0,3 1 1 0,2 2 3 15,3-3 2-15,5 1-4 0,2-1-8 16,2-1-8-16,0 0-6 0,5-3-9 0,3-1-6 15,4-6-2-15,0 0-6 0,6-3 3 0,-5-3-1 16,4-2 5-16,-4-5 8 0,1-2 7 0,-1-4 6 16,-2-2 8-16,1-1 1 0,-1-3 2 0,2-6 1 15,-1-2-1-15,3-3-1 0,-1-1 0 16,0-4 3-16,-2-1-5 0,2-4 2 16,2-1-4-16,-2-1-8 0,1-2 5 0,-2 3 1 15,3 1 6-15,-3 5 12 0,-3 4 14 0,-1 6 7 16,-6 3 8-16,1 3-4 0,-3 3-8 0,-1 0 5 15,0 3 9-15,0 5 11 0,-5 2 1 0,2 5-7 16,-5 4-15-16,3-1-12 0,-1 3-5 16,3-1-9-16,2-1-3 0,1-1-5 0,0-1-6 15,4-1-14-15,4 0-21 0,3-4-37 0,1 0-48 16,1-5-43-16,4-1-28 0,4-4-68 0,-2-2-131 16,-3 0 19-16,-6 0-325 0</inkml:trace>
  <inkml:trace contextRef="#ctx0" brushRef="#br1" timeOffset="-208134.25">23639 9237 1485 0,'0'0'518'16,"0"0"-468"-16,0 0-10 0,0 0-6 0,0 0-23 16,0 0-44-16,0 0-19 0,0 0-10 15,0 0-2-15,0 0-13 0,0 0-41 0,0 0-91 16,0 0-147-16,0 0-21 0,14 5-413 0</inkml:trace>
  <inkml:trace contextRef="#ctx0" brushRef="#br1" timeOffset="-207945.88">22878 9447 2002 0,'0'0'233'0,"0"0"-228"0,0 0 11 0,0 0-1 15,0 0-6-15,0 0-24 0,0 0-9 16,0 0 11-16,0 0-3 0,0 0-17 0,151 52-30 16,-90-58-41-16,2-2-70 0,3-1-94 15,2-1-139-15,-17 3 5 0,-15 2-359 0</inkml:trace>
  <inkml:trace contextRef="#ctx0" brushRef="#br1" timeOffset="-207375.99">23922 9473 1436 0,'0'0'93'16,"0"0"11"-16,0 0 47 0,0 0 19 0,0 0-62 15,0 0-22-15,0 0-5 0,0 0-14 0,0 0-17 16,-121 122-18-16,112-106-4 0,0 0-7 0,2 1-11 15,2 2-2-15,3-2-8 0,2-1-3 16,0 0-8-16,2 0-5 0,3-1-3 0,6-1-8 16,1-1-1-16,0-1-10 0,7-2-6 0,-1-1-6 15,2-2-2-15,5-1 3 0,1-2 7 16,0-1 19-16,4-2 5 0,-1-1 14 0,0 0 6 16,0-5-5-16,0 0 7 0,2-1-5 15,0-1 1-15,2-3 4 0,-3 0 0 0,-2-1-1 16,-1-2 5-16,-1 1 1 0,-3-2 0 0,-3 1 3 15,-3-3 0-15,-3 2 3 0,-3-1 1 0,-2 1 9 16,-5 0 6-16,-3 3 7 0,-1-1 11 0,-4 3-2 16,-3 1-2-16,-3 4-12 0,-5-1-10 0,-2 4-8 15,1 0-8-15,-3 1 1 0,-2 0-5 16,2 4 1-16,0 2 1 0,-2 1-1 0,3 1-2 16,3 1 4-16,-2-1-2 0,5 1-5 0,1-1 4 15,2-1-12-15,7-1-4 0,-1-1-8 0,3 0-10 16,0 0-5-16,5-2-5 0,4 1 5 15,-1-2 2-15,5 0 9 0,-1 0 5 0,2-1 3 16,2-2 7-16,-5 2 4 0,4 0 5 0,-2 0-1 16,-2 3 6-16,0-1-5 0,-1 2 0 15,0 0 4-15,1 1-4 0,0 1 5 0,0 0-1 16,0 1 1-16,1 0-6 0,1 0 3 0,-1 0-3 16,0-1-1-16,5 1 0 0,-3-2-8 15,3-1-15-15,-3 0-25 0,4-4-29 0,-3 0-50 16,1 1-71-16,-2-2-107 0,2 0-97 0,-4 0 13 15,-3 0-174-15</inkml:trace>
  <inkml:trace contextRef="#ctx0" brushRef="#br1" timeOffset="-207148.07">24543 9107 1616 0,'0'0'-122'0,"0"0"132"15,0 0 43-15,0 0 62 0,0 0-2 0,0 0-55 16,0 0-28-16,58 130-16 0,-32-111-17 0,10 0-23 16,1-1-30-16,2 1-40 0,1-2-53 15,-1-1-78-15,-3 0-114 0,-10-5-2 16,-7-4-303-16</inkml:trace>
  <inkml:trace contextRef="#ctx0" brushRef="#br1" timeOffset="-206939.82">25305 9375 2091 0,'0'0'560'15,"0"0"-510"-15,0 0 6 0,0 0 2 16,0 0-22-16,0 0-45 0,0 0-14 0,0 0-7 16,0 0 4-16,0 0-6 0,0 0-17 0,0 0-44 15,0 0-79-15,0 0-118 0,1 5-230 16,9 0-43-16,-1-1-481 0</inkml:trace>
  <inkml:trace contextRef="#ctx0" brushRef="#br1" timeOffset="-206742.2">25252 9760 2367 0,'0'0'46'0,"0"0"23"0,0 0 20 0,0 0-20 16,0 0-43-16,0 0-11 0,0 0-8 15,0 0-7-15,0 0-5 0,0 0-15 0,0 0-26 16,0 0-50-16,0 0-85 0,0 0-172 0,78-21-235 15,-74 18-811-15</inkml:trace>
  <inkml:trace contextRef="#ctx0" brushRef="#br1" timeOffset="-205975.22">25226 9547 214 0,'0'0'-3'0,"0"0"23"0,0 0 33 0,0 0 16 15,0 0 10-15,0 0-9 0,0 0-3 16,0 0 2-16,0 0 5 0,0 0 4 0,0 0-4 15,0 0 2-15,61-35-2 0,-59 35 15 0,-2 0 21 16,0 0 26-16,0 0 9 0,0 0-25 0,0-1-28 16,-4 1-40-16,1-1-21 0,-4-1 2 0,3 1-6 15,-3 0 1-15,-3 0 0 0,1 0 1 0,3 0-4 16,0-2-1-16,-2 2-8 0,5 0-4 0,-3 0-1 16,4 0 2-16,2 1-2 0,0-1-2 15,0 0-4-15,0 1-11 0,0-1-10 0,0 1-23 16,0-1-22-16,1-1-8 0,5 0-2 0,-2 1 1 15,6-1-17-15,-1 0-46 0,3 2-63 16,-1 0-85-16,-1 0-19 0,0 0 38 0,-3 3 3 16,-5-1 49-16</inkml:trace>
  <inkml:trace contextRef="#ctx0" brushRef="#br1" timeOffset="-205632.56">25142 9877 380 0,'0'0'15'0,"0"0"57"0,0 0 70 16,0 0 7-16,0 0-47 0,0 0-27 15,0 0 12-15,0 0 4 0,0 0-4 0,0 0-10 16,0 0-20-16,0 0-12 0,122-8-16 0,-117 8-11 15,-1 0-8-15,-2 0-2 0,-1 0 1 16,-1 0 8-16,0 1 5 0,0 0 6 0,0 0 5 16,0 1 6-16,0 0 8 0,-1 0-2 0,-2 2 3 15,-2-2-8-15,2 1-4 0,0-1 0 0,-4 0-5 16,4-1 3-16,-3 0-2 0,5-1 1 16,-1 0 4-16,1 0-4 0,1 0-3 0,-2 0-7 15,2 0-14-15,0 0-21 0,0 0-33 0,0-2-57 16,0-2-82-16,0 1-137 0,0 0-111 0,2 0-578 15</inkml:trace>
  <inkml:trace contextRef="#ctx0" brushRef="#br1" timeOffset="-195174.69">20905 5279 0 0,'0'0'19'0,"0"0"31"16,0 0-3-16,0 0 7 0,0 0-12 16,0 0-8-16,0 0-7 0,0 0-3 0,0 0-5 15,0 0-2-15,0 0 2 0,0 0 1 0,-21-36 9 16,24 30 11-16,-3-3 12 0,0 1 13 16,0-1 11-16,0 2 15 0,0-2 6 0,0 2 7 15,-3 0 0-15,3 2-7 0,-1 2-11 0,1 0-13 16,0 2-13-16,0 1-15 0,0 0-16 0,0 0-24 15,0 0-12-15,-2 5 3 0,2 4 8 16,-1 3 11-16,-2 3 2 0,2 7-3 0,-2 2-8 16,1 1-5-16,0 3-3 0,-3-1-7 0,4 1-9 15,-2-2-26-15,-3 1-35 0,4 1-42 0,0-1-52 16,1 1-29-16,-1-2 11 0,2-1 33 16,0-8 39-16,0-5-236 0</inkml:trace>
  <inkml:trace contextRef="#ctx0" brushRef="#br1" timeOffset="-194238.2">24820 5108 0 0,'0'0'0'0,"0"0"10"16,0 0 25-16,0 0 3 0,0 0-3 0,0 0-1 16,0 0-14-16,0 0-1 0,0 0-3 0,0 0 8 15,0 0 8-15,0 0 18 0,-28-55 19 16,24 51 20-16,3 2 39 0,-1 0 20 0,-1 0 12 15,2 1-10-15,-2 1-32 0,2 0-29 0,1 0-24 16,-2 0-16-16,1 0-20 0,-1 1-14 16,-1 4-10-16,1 1 0 0,-3 4 7 0,1 4 8 15,1 1 8-15,-3 5-4 0,4 2-3 0,-3-1-3 16,1 5-3-16,3 1-2 0,-2 2 0 0,-1 3-6 16,1 0-5-16,2-2 0 0,1 2-6 0,0-3-7 15,0-1-14-15,0 0-21 0,1-3-41 0,5-2-55 16,-2-2-78-16,4-5-63 0,-4-1 28 0,3-4-37 15,-6-5 50-15</inkml:trace>
  <inkml:trace contextRef="#ctx0" brushRef="#br1" timeOffset="-190694.15">24148 5972 461 0,'0'0'-42'0,"0"0"26"16,0 0 40-16,0 0 43 0,0 0 17 0,0 0-7 15,0 0-23-15,0 0-13 0,0 0-6 0,0 0 3 16,0 0 0-16,0 0-1 0,115-110-9 16,-94 102-8-16,2 1-3 0,-3 1-5 0,-1 3 2 15,0 0 1-15,-3 3-1 0,-5 0-1 0,2 4 2 16,-5 3 0-16,0 2 0 0,-3 3 2 16,1 0 0-16,-2 4 1 0,-3 2 0 0,1 1 1 15,-4 2 0-15,2 0-1 0,-3 0-1 0,-1 0-2 16,-5 0-3-16,1 0-4 0,0-1 0 15,-2-1-1-15,-2 0 2 0,2-3-3 0,0 2 1 16,1-3-1-16,0-2 0 0,0-1 5 0,1 0 5 16,0-3 3-16,3-2 0 0,1-1 1 0,2-3 0 15,1-2 1-15,0-1 8 0,1 0 11 0,0 0 10 16,0 0-9-16,0-4-14 0,2-2-24 0,1-3-22 16,4-2-2-16,2-3 0 0,3 1 0 0,-1 0 0 15,6-1-2-15,-3-1-1 0,5 3-2 16,-2 1-2-16,-2 2-1 0,-1 3-4 0,1 1 0 15,-5 3-3-15,0 2-3 0,0-1-1 0,-4 1-2 16,-1 7 5-16,2 0 12 0,-3 2 7 16,3 4 11-16,-4 0 7 0,3 2 0 0,-3 4 4 15,-3 0-1-15,0 1-1 0,0 2 2 16,0-2 2-16,0 1 3 0,-2-1 1 0,-5-2 3 16,1 0-1-16,-1 0 1 0,-2-2 5 0,-2-1 1 15,-1-1 6-15,0-1 3 0,-2-1 5 0,2-2 8 16,-3 1 5-16,4-4 5 0,2 0 4 0,2-4-1 15,-1 0 1-15,7-2-10 0,1-1-30 16,0 0-33-16,0-5-17 0,5-3-3 0,5-4 10 16,3-3 15-16,3-3-4 0,3-1-14 0,2-2-10 15,3-1-11-15,1 2-3 0,-3 2 9 0,1 0 10 16,-3 4 11-16,-3 3 9 0,1 3 2 0,-7 4 4 16,0 0 7-16,-3 4 0 0,-5 0 14 0,1 4 22 15,-4 4 21-15,0 2 16 0,0 4-5 16,-5 2-15-16,-3 4-17 0,-2 0-8 0,2 1-2 15,-4 1-5-15,1-1-4 0,1-2-4 0,3 1-9 16,-2-2-4-16,2 0-4 0,-2 0-8 0,4-2-10 16,0-1-18-16,-1 0-37 0,2-2-45 15,2-2-68-15,1-3-69 0,1-1 18 16,0-3 24-16,0-2-126 0</inkml:trace>
  <inkml:trace contextRef="#ctx0" brushRef="#br1" timeOffset="-190467.22">24875 6348 679 0,'0'0'-71'16,"0"0"90"-16,0 0 100 0,0 0 37 0,0 0-38 16,0 0-53-16,0 0 17 0,0 0-4 0,0 0-13 15,0 0-22-15,0 0-7 0,0 0-5 16,-37 131-7-16,28-110-6 0,-2 1-5 0,0 1-3 15,-1-1-7-15,1-2-2 0,-2 0-12 0,0 0-22 16,3-4-38-16,1 0-60 0,3-3-87 0,-1-2-55 16,2-1 25-16,4-3 31 0,-1-4-70 0</inkml:trace>
  <inkml:trace contextRef="#ctx0" brushRef="#br1" timeOffset="-190263.3">24677 6490 1352 0,'0'0'-24'0,"0"0"49"0,0 0 46 15,0 0 13-15,0 0-27 0,0 0-33 0,0 0 0 16,0 0 4-16,0 0-1 0,0 0-6 0,0 0-10 16,0 0-11-16,0 0-14 0,140 35-18 0,-112-34-21 15,-2 0-41-15,3 0-57 0,0-1-96 16,-3 1-56-16,-1 2 25 0,-7-2-30 0,-8 0 88 0</inkml:trace>
  <inkml:trace contextRef="#ctx0" brushRef="#br1" timeOffset="-189876.19">25022 6561 872 0,'0'0'-122'16,"0"0"112"-16,0 0 140 0,0 0 36 0,0 0-65 16,0 0-44-16,0 0-11 0,0 0-2 15,0 0-6-15,0 0-9 0,0 0-7 0,0 0-8 16,0 0-2-16,0 0 1 0,109 35 3 0,-106-27 3 16,4 1 5-16,-5-1 0 0,-1 1 1 15,0 0 3-15,-1 0-2 0,0 0 4 0,-2 3-1 0,-4-2 1 16,-1 2 3-16,-1-1 3 0,-2 1 2 0,-3 1 2 15,-2-1 0-15,2 1 1 0,-6 0 0 16,2 1 0-16,1 3 2 0,-3-4 3 0,0 2 2 16,6 0 0-16,-3 0-7 0,3 0-5 0,1-1-6 15,2 0-7-15,2 0-7 0,2-3-5 16,2 1-8-16,4-3-6 0,0 0-5 0,1-1-5 16,7 0-6-16,1-2-6 0,1-2-8 15,1-1-16-15,1-1-25 0,6-2-36 0,-5 0-65 16,4 0-110-16,-3-1-125 0,0 0 10 0,-8-2-314 15</inkml:trace>
  <inkml:trace contextRef="#ctx0" brushRef="#br1" timeOffset="-189682.28">25068 7073 860 0,'0'0'492'0,"0"0"-518"15,0 0 118-15,0 0 72 0,0 0-7 0,0 0-90 0,0 0-34 16,0 0-3-16,0 0-1 0,0 0-5 16,-108 129-17-16,94-113-13 0,-2 2-11 0,-3 1-21 15,4-2-26-15,-4 0-36 0,0 1-68 16,6-4-119-16,0-2-66 0,6-4 19 0,1-3-228 0</inkml:trace>
  <inkml:trace contextRef="#ctx0" brushRef="#br1" timeOffset="-189292.35">25346 6984 1492 0,'0'0'-52'0,"0"0"59"0,0 0 88 16,0 0 4-16,0 0-51 0,0 0-41 0,0 0-3 15,0 0 0-15,0 0-1 0,0 0-3 16,0 0 0-16,0 0 2 0,0 0-2 0,0 0-3 16,-95 119-10-16,95-115-19 0,0 0-16 0,1-2-6 15,3-1 4-15,5 0 18 0,-1 1 21 0,0-2 13 16,0 1 3-16,0 0 3 0,0 1-2 16,-2 1 4-16,-2 1 11 0,0 1 11 0,1 3 7 15,-3-1 6-15,-2-1-1 0,0 4-6 16,0 0-9-16,-1 1-9 0,-5-1-1 0,1 3-8 15,-4-3 0-15,2 1 1 0,-2 0-4 0,-1-1 3 16,-3 1 1-16,-1-1-1 0,-3 0-3 16,2 1 0-16,-3-2-4 0,-2 1-6 0,0 1-7 0,1-1-19 15,-2-2-23-15,3 0-30 0,4-2-41 0,-3-3-61 16,5 0-94-16,3-3-36 0,-1 0 19 16,7-2-34-16,-1 0 136 0</inkml:trace>
  <inkml:trace contextRef="#ctx0" brushRef="#br1" timeOffset="-189131.19">25236 7005 1135 0,'0'0'338'0,"0"0"-287"16,0 0 38-16,0 0 37 0,0 0-15 16,0 0-62-16,0 0-25 0,0 0-6 0,0 0-7 15,0 0-9-15,123-45-7 0,-105 44-21 16,0 1-37-16,-3 0-77 0,0 0-132 0,-4 0-125 15,-2 0 9-15,-6 0-275 0</inkml:trace>
  <inkml:trace contextRef="#ctx0" brushRef="#br1" timeOffset="-188631.25">25367 7348 561 0,'0'0'-40'15,"0"0"97"-15,0 0 73 0,0 0-15 16,0 0-56-16,0 0-15 0,0 0-7 0,0 0 2 16,-62 128-10-16,57-110-3 0,0 1 0 0,-5 0 6 15,2 2 18-15,2 0 36 0,-1-2 39 16,-1 3 0-16,4-1-22 0,-3 1-38 0,1-1-40 15,0 2-1-15,-2-2 3 0,-2 0-3 0,1-2-4 16,-2-3-8-16,0-3-2 0,1 1 3 0,-2-2 3 16,-1-3 1-16,-3-1 3 0,3-1 6 0,0-3 4 15,0 0 7-15,3-3 6 0,2-1 1 0,0 0-4 16,1 0-2-16,2-5-11 0,1-1-11 16,2-1-6-16,0-2-10 0,0-2-3 0,2-2-2 15,0 1-2-15,0-4-1 0,3 0-2 0,0-2 3 16,6-1-1-16,1-1 2 0,0-2 2 0,1 1-3 15,6-5 2-15,-2 3-2 0,4-2-1 16,0 1 1-16,1 4 3 0,0-1-2 0,-4 5 6 16,2 4-1-16,-1 1 2 0,-3 4-2 0,2 1 0 15,-3 2 2-15,-2 0-3 0,5 2 2 0,-3 0-2 16,4-1-6-16,-2 0-1 0,4 1-7 16,-2-1-7-16,3 2-9 0,-3 0-14 0,1 0-15 15,2 0-26-15,-2 1-24 0,-2 0-32 0,0 0-47 16,-3 0-66-16,0 0-45 0,-4 1 24 15,-3 0 36-15,-2 0-39 0</inkml:trace>
  <inkml:trace contextRef="#ctx0" brushRef="#br1" timeOffset="-186938.01">20712 5688 270 0,'0'0'19'0,"0"0"-11"0,0 0 4 15,0 0 7-15,0 0 3 0,0 0-2 16,0 0 0-16,0 0-4 0,0 0-3 0,0 0-3 16,-142 84-2-16,117-65-1 0,-2-2-1 0,-4 2 4 15,-6 0 2-15,0-1 7 0,0 2 10 16,-3 0 12-16,2 1 10 0,1 1 2 0,0-1-2 15,0 0-8-15,3-1 4 0,1 1-1 16,3-1-4-16,2 0-9 0,4-2-12 0,4-4-13 16,2 0-7-16,4-6-9 0,5 0-21 0,2-2-38 0,5-1-65 15,1-2-16-15,1-2 5 0,0 1-49 16,0-2-46-16</inkml:trace>
  <inkml:trace contextRef="#ctx0" brushRef="#br1" timeOffset="-186676.13">20050 5877 461 0,'0'0'0'0,"0"0"-6"16,0 0 24-16,0 0 14 0,0 0 2 0,0 0-6 16,0 0-17-16,0 0-4 0,0 0 1 0,0 0 13 15,0 0 1-15,0 0 4 0,0 0 2 0,0 0 0 16,-51 126 3-16,49-113 6 0,-1 1-2 15,0-1-7-15,3-3-4 0,0 0-8 0,3-2-2 16,3-1-2-16,1 1 1 0,2-2-4 0,2 0-7 16,0 0 0-16,1-3-11 0,5-1-12 15,-2-2-14-15,5 0-28 0,4 0-32 0,3-5-16 16,1-3 1-16,2-3 17 0,1 0 27 0,-9 0-83 16,-4 4-40-16</inkml:trace>
  <inkml:trace contextRef="#ctx0" brushRef="#br1" timeOffset="-185780.4">17115 6604 1533 0,'0'0'124'0,"0"0"-157"0,0 0 36 0,0 0 10 16,0 0 6-16,0 0-2 0,0 0-20 0,0 0-14 15,0 0-3-15,-82-126 13 0,92 107 19 16,0 1 4-16,1-1-3 0,7 4-18 0,0 0-14 16,-1 2-5-16,2 4-4 0,0 3 0 0,1 2-5 15,-4 3-7-15,-1 1-2 0,-1 4 2 16,0 3 2-16,-3 2 8 0,1 1 10 0,-3 2 3 16,-3 0 10-16,-1 2 12 0,-1-1 7 0,1 0 9 15,-4-2 11-15,-1 0 9 0,0-1 18 16,0-1 14-16,0-3 7 0,-2 0 2 0,-2-3-3 15,1-1-6-15,2 1-9 0,1-3-6 0,0 0-10 16,0 0-16-16,0 0-15 0,0-1-27 0,0-3-21 16,0-2-12-16,0-2-2 0,7-5 7 0,-2 1 6 15,4-3 3-15,1 0-4 0,5 0-3 16,-1-1 0-16,0 4-2 0,1 2-3 0,-2 2-3 16,-1 1-7-16,2 3-8 0,-2 2-7 0,-1 2-3 15,0-1 4-15,-3 2 12 0,-1 6 14 0,-1 1 19 16,2 3 11-16,-5 1 3 0,3 1 0 0,-4 2 0 15,0 1-2-15,-2-1 7 0,0 1 5 0,0-1 4 16,0-1 3-16,0 0 4 0,-1-2 4 16,0-1 5-16,-1-2 5 0,-2-2 5 0,3-3-1 15,1 0-5-15,0-2-8 0,0-2-14 0,0 0-9 16,0 0 3-16,3-2 15 0,1-3 14 16,-2-3 9-16,4-2-4 0,-1-4-14 15,4-1-9-15,-2-2-3 0,0-1-4 0,0 1 0 16,2-1 1-16,1 2-3 0,-1-1-2 0,0 3-2 15,2 0 0-15,-2 2 0 0,-2 4 6 0,0 2 9 16,0 3 1-16,-3 0 4 0,2 3 2 0,-2 0-2 16,4 2 3-16,-1 2 0 0,-2 3-2 0,4 1-3 15,-1 2-5-15,1 2-5 0,-2 0-5 16,0-1-6-16,3 3-14 0,-2 0-19 0,0 0-34 16,0 2-59-16,1-1-84 0,0-1-81 0,-1 0 16 15,0-4 36-15,-4-5-191 0</inkml:trace>
  <inkml:trace contextRef="#ctx0" brushRef="#br1" timeOffset="-185599.95">17867 6431 1300 0,'0'0'-309'15,"0"0"109"-15,0 0 193 0,0 0 143 0,0 0-22 16,0 0-71-16,0 0-27 0,0 0-8 0,128-36-11 15,-98 28-17-15,2 0-47 0,1-3-74 16,0 2-43-16,2 0 2 0,-11 2 8 0,-6 3-156 16</inkml:trace>
  <inkml:trace contextRef="#ctx0" brushRef="#br1" timeOffset="-185238.35">18313 6143 1401 0,'0'0'-382'0,"0"0"140"0,0 0 209 0,0 0 183 16,0 0-27-16,0 0-81 0,0 0-27 0,0 0 5 16,0 0 5-16,0 0 1 0,132-4-6 15,-111 7-4-15,-2-1-2 0,-2 0-1 0,-2 2-3 16,0-1-4-16,-4 1-2 0,-1 0-4 0,-5 1 8 15,2 0 5-15,-5 1 13 0,-1-1 20 0,-1 3 13 16,0 2 9-16,-2 2-1 0,-5 3-5 16,1 0-9-16,-5 1-4 0,-3 1-5 0,3 0-6 15,-3-2 2-15,-1 0-3 0,3 1-5 0,2-1-6 16,1 0-5-16,2-1-5 0,1 0-2 16,3 0-3-16,-1 0-10 0,4-3-9 0,0 1-9 15,5-2-3-15,0 0-5 0,4-2-3 0,1-1-9 16,2 0-16-16,5-3-22 0,-2-1-46 0,2-2-59 15,4-1-101-15,-2 0-28 0,-1-1 29 0,-8 1-245 16</inkml:trace>
  <inkml:trace contextRef="#ctx0" brushRef="#br1" timeOffset="-185049.83">18832 6411 1960 0,'0'0'-153'0,"0"0"75"16,0 0 129-16,0 0 90 0,0 0-56 16,0 0-58-16,-20 129-11 0,20-105-2 0,0 1-4 15,0 2-1-15,0-1-5 0,-1 2-10 0,-2-2-27 16,-4-1-61-16,0-1-140 0,3-4-182 0,-3-6-12 16,5-5-447-16</inkml:trace>
  <inkml:trace contextRef="#ctx0" brushRef="#br1" timeOffset="-184695.54">19088 6129 1603 0,'0'0'-258'0,"0"0"121"16,0 0 173-16,0 0 130 0,0 0-87 15,0 0-76-15,0 0-6 0,0 0 4 0,0 0 1 0,0 0 2 16,0 132-3-16,3-118-4 0,-1 0-3 0,0-4-2 16,0-2 1-16,5-2 2 0,-4 0 5 15,4-1 2-15,-4-1 1 0,4-1 5 0,1-1 5 16,-3-1 2-16,5 0 3 0,-1 0 5 0,2 2 0 16,1-1 1-16,3 2 3 0,-3-1 2 15,-1 1 1-15,1 1 5 0,-1 3-1 0,-2-1 0 16,1 0 6-16,-3 1-2 0,-4 1 0 0,-2 1 3 15,0-2-10-15,-1 3-1 0,0-2-7 0,-2 3-6 16,-3-2-3-16,-4 0-9 0,-6 2-10 16,3-1-18-16,-6 3-34 0,3-2-39 0,-5-1-68 15,-1-1-116-15,2-1-91 0,2-5-1 0,10 0-323 0</inkml:trace>
  <inkml:trace contextRef="#ctx0" brushRef="#br1" timeOffset="-184517.45">19013 6258 1832 0,'0'0'-227'0,"0"0"93"0,0 0 142 0,0 0 142 16,0 0-21-16,0 0-90 0,0 0-32 0,135-72-5 16,-108 63-6-16,2-2-22 0,-4-1-54 0,3 3-78 15,-7 0-139-15,0 0-52 0,-3 2 25 16,-9 4-244-16</inkml:trace>
  <inkml:trace contextRef="#ctx0" brushRef="#br1" timeOffset="-184004.84">19520 6192 319 0,'0'0'10'16,"0"0"37"-16,0 0 38 0,0 0 26 0,0 0 9 16,34 126-7-16,-25-105-2 0,-1-1-7 0,0 0-22 15,-3-2-14-15,4 1-4 0,-3-3-6 16,-2-1 8-16,-3-1 0 0,1 0-5 0,1-2 0 16,-3 0 2-16,0-2-2 0,0-1-2 0,-5-1-5 15,2-2-8-15,-3 0-3 0,4-2-5 0,-6-1-3 16,5-2-1-16,-4-1-9 0,2 0-17 15,-4 0-20-15,0-3-17 0,-2-1-12 0,-1-4-1 16,-3-2-1-16,3 0 3 0,-2-2 4 0,-2-3 6 16,2-2 6-16,-1-1 4 0,2-2 7 15,0 0-2-15,-2-2 3 0,4-5-3 0,0 0-6 16,0-6-2-16,2 0-4 0,5-3 3 0,-1 0 1 16,4-2 4-16,0 2 4 0,1 1 3 0,0 6 9 15,0 0 11-15,1 6 9 0,1 3 7 16,5 2 6-16,0 3 1 0,2 1 0 0,-1 3-1 15,2 0-4-15,4 3 1 0,-1 1 6 0,-2 1 9 16,5 3 7-16,-2 1 2 0,5 1-5 0,-5 0-5 16,5 1-7-16,1 0-3 0,-1-2-4 15,1 2-7-15,-1 0 3 0,2 0-6 0,0 0-3 0,-1-1-1 16,0 1-6-16,-1 0-3 0,-2-1-3 16,0 0-4-16,-1 0-9 0,-2-2-18 0,2 2-44 15,-2-1-72-15,-3 0-116 0,3 0-153 0,-7 1 12 16,0 0-402-16</inkml:trace>
  <inkml:trace contextRef="#ctx0" brushRef="#br1" timeOffset="-137780.39">17226 11861 316 0,'0'0'15'0,"0"0"-4"0,0 0 38 16,0 0 62-16,0 0 45 0,0 0 13 15,0 0-30-15,0 0-42 0,0 0-28 0,0 0-7 16,0 0 0-16,0 0 24 0,5-1 10 0,0-5 4 16,0-2-2-16,1-4-23 0,5-1-14 0,-2-2-8 15,1 0-5-15,2-2-8 0,-2 0-5 16,0-3-6-16,3 0-3 0,-2-3-6 0,3 0-5 16,-3-2-2-16,1-3-4 0,2 1-1 0,0-3 3 15,-1 0 2-15,-2 1 4 0,-1 3 1 0,-1 4 0 16,-2 4 1-16,-5 6-3 0,0 5-5 15,0 4-4-15,-2 1-9 0,0 2-7 0,0 0-6 16,0 0-2-16,2 2 8 0,-1 3 8 0,1 6 9 16,-1 3 4-16,2 6-4 0,4 3-7 15,-4 2-1-15,3 2-2 0,-3 3-2 0,3 1 2 16,-3 4 0-16,3 1-5 0,-2 5-5 0,0 2-6 16,-1 3-6-16,-1 1-7 0,-1 3-1 15,-1 1-5-15,0-2 3 0,0 1 6 0,0-2 7 16,0-2 10-16,0 0 6 0,0-1 4 0,0-2-1 15,-2-2 3-15,-2-1 0 0,0-4 0 0,-2-1 1 16,1-2 0-16,0-3 2 0,0-1 0 0,-3-4 4 16,4-3-2-16,-3-4 0 0,5-6 3 15,-1-5-2-15,-1-2 8 0,3-3 2 0,1-2-2 16,0 0-6-16,0-6-6 0,0-5-6 0,0-4-4 16,0-7 5-16,5-6-2 0,-2-5 1 0,-1-2 1 15,3-3 0-15,-1-3 0 0,-2-3 0 0,3-3 0 16,-3-6-1-16,0-2-1 0,0-4 0 15,3-1-4-15,-2 1-2 0,3 0 2 0,-2 3 1 16,3 5-1-16,-2 4 6 0,2 6-3 0,0 8-1 16,-1 5 1-16,2 6-3 0,0 2-3 0,-2 7-6 15,5 2-5-15,-3 3-5 0,2 3 2 16,5 1 3-16,-5 3-2 0,1 1 3 0,1 0-1 16,-2 4 1-16,1 2 0 0,-1 2 5 0,0 3 2 15,-1 0 1-15,1 3 7 0,-4-1 0 16,0 1 8-16,-4-1 6 0,0 0 8 0,-2 0 6 15,0-2 7-15,-4 2 2 0,0-2-3 0,-4 3-2 16,-2-2-7-16,-2 1-3 0,-2 0 1 0,1-1 3 16,1 0-5-16,-2-2-5 0,1 1-3 0,1-1-7 15,2-2 1-15,0-2-2 0,2-2-11 16,3-2-22-16,1-1-33 0,0-1-60 0,4 0-104 16,-1-2-97-16,1-3-3 0,0 1 20 0,0 0-130 0</inkml:trace>
  <inkml:trace contextRef="#ctx0" brushRef="#br1" timeOffset="-137493.33">18037 11312 1364 0,'0'0'-41'0,"0"0"60"0,0 0 47 0,0 0 68 16,0 0-8-16,0 0-44 0,0 0-26 0,0 0-11 15,0 0-2-15,0 0-7 0,-87 135-3 0,82-105-7 16,-2-2-3-16,1 2-4 0,-1-3-5 0,1 1 5 16,4-1-7-16,-1 0-4 0,0 1-2 15,3 0-8-15,0-1-7 0,0-3-10 0,3-1-22 16,2-4-38-16,6-2-39 0,3-2-69 0,0-4-69 15,5-2-79-15,-1-2 17 0,-5-2 51 16,-4-4-192-16</inkml:trace>
  <inkml:trace contextRef="#ctx0" brushRef="#br1" timeOffset="-137280.16">18315 11537 1082 0,'0'0'65'0,"0"0"-13"0,0 0 30 16,0 0 30-16,0 0-7 0,0 0-50 0,0 0-21 16,0 0-8-16,0 0-5 0,0 0-2 0,0 0-9 15,-53 128 0-15,49-111-3 0,-3 2-6 0,-1 0 0 16,-3-1-5-16,1 1-23 0,0-2-38 0,-1 0-53 16,2-2-88-16,1-2-77 0,2-2 1 15,-1-4 30-15,6-3-193 0</inkml:trace>
  <inkml:trace contextRef="#ctx0" brushRef="#br1" timeOffset="-137077.66">18104 11613 679 0,'0'0'160'0,"0"0"43"0,0 0 20 16,0 0-2-16,0 0-83 0,0 0-79 0,0 0-22 15,0 0 15-15,0 0 13 0,0 0-5 0,0 0-14 16,0 0-16-16,0 0-11 0,0 0-8 0,98 74-6 15,-80-62-3-15,0-1-6 0,-3-2-3 16,4-2-18-16,-2-1-22 0,-2 1-31 0,3-2-52 16,-2-1-65-16,0-1-107 0,0-2-43 0,-6-1 31 15,-5 0-249-15</inkml:trace>
  <inkml:trace contextRef="#ctx0" brushRef="#br1" timeOffset="-136847.33">18351 11426 1369 0,'0'0'-13'0,"0"0"57"0,0 0 39 0,0 0 35 0,0 0-8 16,0 0-34-16,0 0-13 0,0 0 2 0,0 0-7 16,0 0-5-16,0 0-10 0,0 0-11 0,117 90-8 15,-100-68-8-15,-5 1-3 0,-1 0-5 0,3 4-4 16,-7-2-6-16,1 0-6 0,-3 3-8 0,-3 1-18 15,-2-2-26-15,0 1-41 0,0-2-66 16,-1 1-76-16,-5-5-107 0,4-1-12 0,-1-7 34 16,-1-4-167-16</inkml:trace>
  <inkml:trace contextRef="#ctx0" brushRef="#br1" timeOffset="-136633.78">18780 11508 2366 0,'0'0'-112'0,"0"0"34"16,0 0 37-16,0 0 85 0,0 0 32 0,0 0-45 16,0 0-25-16,0 0-11 0,0 0-13 15,0 0-19-15,143-40-38 0,-123 39-68 0,1 1-114 16,-1 0-157-16,-9 0-15 0,-2 0-464 0</inkml:trace>
  <inkml:trace contextRef="#ctx0" brushRef="#br1" timeOffset="-136472.2">18922 11665 2120 0,'0'0'-25'0,"0"0"24"0,0 0 27 16,0 0 29-16,0 0-12 0,0 0-23 0,0 0-6 15,0 0-5-15,0 0-14 0,0 0-25 0,0 0-50 16,119-17-78-16,-99 11-140 0,1 0-144 0,-8 0 2 16,-2 4-368-16</inkml:trace>
  <inkml:trace contextRef="#ctx0" brushRef="#br1" timeOffset="-135957.52">19752 11296 947 0,'0'0'263'0,"0"0"-216"0,0 0 52 16,0 0 51-16,0 0 20 0,0 0-45 15,0 0-46-15,0 0-18 0,0 0-4 0,40-125-8 16,-33 108-10-16,1-1-11 0,2 0-8 0,0-4-5 16,0 2 2-16,-1 1 4 0,0 2-1 15,-1 2 5-15,-3 3 1 0,-1 2 1 0,-1 4 3 16,-2 3-1-16,0 2-7 0,-1 1-8 0,0 0-9 16,0 0-7-16,0 7 3 0,0 4 2 0,-1 3 3 15,-1 2-6-15,2 2-1 0,0 1-7 16,0-1-11-16,0 1-9 0,1 0-18 0,1 1-16 15,-1-1-19-15,0 1-22 0,2 0-27 0,0-1-38 16,-1 0-39-16,-1-1-74 0,1 1-46 16,2 0 32-16,-2-7-20 0,-2-4-7 0</inkml:trace>
  <inkml:trace contextRef="#ctx0" brushRef="#br1" timeOffset="-135524.77">19574 11563 1173 0,'0'0'-42'0,"0"0"35"0,0 0 76 0,0 0 94 16,0 0 10-16,0 0-46 0,0 0-24 0,0 0-6 15,0 0-8-15,0 0-13 0,135-30-11 0,-110 25-9 16,-2 0-6-16,4-1-5 0,-4 0 1 0,4 0-4 16,-2-1-8-16,4 1-7 0,-1-1-5 15,-1-1-5-15,5 0-3 0,-3 1 1 0,3-1-5 16,-1-2-1-16,1 3-3 0,2-2-1 0,4 0-2 16,3 0-1-16,0-1 5 0,2 0-4 15,7 0 5-15,2 0-1 0,2 0-4 0,2-1 1 16,0 1-1-16,-2-1-1 0,-1 2 0 0,0 0 0 15,-2 0-4-15,-3 2 0 0,2 0 1 0,-8 0-1 16,4 1 4-16,-9 1-2 0,-2-1 1 0,-3 0-1 16,-6 0 0-16,0 2 2 0,-5-1-4 0,-3 0 2 15,-2 1-5-15,-3 0-3 0,-3 0-9 0,-3 0-12 16,-2 2-17-16,-3 0-16 0,-2 0-21 16,0 1-47-16,0 1-84 0,-2-1-167 0,-5 1-90 15,-1 0-38-15,4 0-62 0</inkml:trace>
  <inkml:trace contextRef="#ctx0" brushRef="#br1" timeOffset="-134990.53">19711 11730 1259 0,'0'0'-10'16,"0"0"58"-16,0 0 60 0,0 0 23 0,0 0-20 15,0 0-36-15,0 0-18 0,0 0-1 16,127-71-2-16,-107 67-10 0,-1 2-15 0,-2 1-7 16,-2 1-8-16,2 0 0 0,-4 0-1 0,3 2-2 15,-4 2-1-15,-2 0-2 0,-2 2 2 16,-5-1 7-16,0 4 6 0,-3-1 3 0,0 1 2 15,0 2-8-15,-3 0-6 0,-4 1-2 0,2 0-6 16,-2 1 0-16,-3 1-2 0,1 0 0 0,0 0 2 16,1 1-1-16,1-2 0 0,0 0 1 0,2-2 3 15,0-1 6-15,4 1 1 0,0-1 2 16,1 0 0-16,0-2-5 0,0 2-3 0,2-2-6 16,3-1-7-16,-1 0-2 0,3 0-8 0,1-3-6 15,0 1-14-15,6-3-19 0,-2 0-30 0,1-2-31 16,5 0-52-16,-4-6-73 0,5-1-94 15,0-1-41-15,1-2 44 0,-7 3-65 0,-3 3 196 16</inkml:trace>
  <inkml:trace contextRef="#ctx0" brushRef="#br1" timeOffset="-134798.61">20278 11653 258 0,'0'0'660'0,"0"0"-466"0,0 0 24 16,0 0 12-16,0 0-33 0,0 0-109 15,0 0-49-15,0 0-3 0,0 0 0 0,0 0-4 16,0 0-6-16,0 0-8 0,0 0-4 0,0 0-5 16,-32 112-1-16,32-96-5 0,-1 1-1 0,1-2-4 15,-1 0-8-15,1-2-15 0,0 0-31 0,0-2-46 16,0-2-77-16,0-2-90 0,0 0-91 16,4-2 12-16,-1-2 58 0,-1-2-137 0</inkml:trace>
  <inkml:trace contextRef="#ctx0" brushRef="#br1" timeOffset="-134592.89">20315 11772 57 0,'0'0'196'0,"0"0"-64"0,0 0 49 16,0 0 49-16,0 0 15 0,0 0-37 0,0 0-28 15,0 0-28-15,0 0-33 0,0 0-34 16,0 0-10-16,0 0-7 0,0 0-1 0,0 0-11 16,27-47-17-16,-27 59-18 0,0 2-8 0,0 1-3 15,0 0-6-15,0 1-3 0,0 0-3 0,0-1-1 16,0 0-4-16,0-1-8 0,0 0 0 15,0-2-9-15,-1 2-9 0,-1-4-15 0,2-1-30 16,0 0-55-16,0-4-63 0,0 0-71 0,0-1-67 16,0-3 29-16,0 0 56 0,0-1-181 0</inkml:trace>
  <inkml:trace contextRef="#ctx0" brushRef="#br1" timeOffset="-134384.3">20090 11614 1272 0,'0'0'36'0,"0"0"51"0,0 0 43 0,0 0 29 15,0 0-35-15,0 0-60 0,0 0-26 16,0 0-5-16,0 0-5 0,143-11-9 0,-116 11-8 16,-1 0-9-16,3 0-9 0,1 0-15 0,-2-4-24 15,-1 3-43-15,-2 0-66 0,-5-2-94 16,-1 2-104-16,-7 0-2 0,-5 0-372 0</inkml:trace>
  <inkml:trace contextRef="#ctx0" brushRef="#br1" timeOffset="-133857.46">20698 11679 1182 0,'0'0'43'0,"0"0"5"0,0 0 81 16,0 0 45-16,0 0-16 0,0 0-55 15,0 0-26-15,0 0-10 0,11 125-6 0,-10-107-17 16,0 1-15-16,-1-3-10 0,0-1-5 0,0 0-3 15,-2-2 2-15,-4 1-2 0,2-1-1 0,-1-1-3 16,0-2-2-16,-2-1 0 0,3-2-4 16,-2 0-2-16,1-3 0 0,-2 1-1 0,3-3 1 15,-1 1 0-15,1-3 1 0,-2 0 1 0,0 0 3 16,2-1-4-16,2-5-3 0,-2-1-4 0,-1-3-5 16,1 1 8-16,-2-4-2 0,0-1 4 15,0-2 1-15,-2-3-2 0,1 0 6 0,0-2-3 16,0-2 2-16,0-2 3 0,2 0-2 0,0 0 0 15,2 1 4-15,3 0-2 0,0 3 1 0,1 2 1 16,6 1-2-16,0 2 5 0,4 1-2 16,1 0 2-16,1 3-1 0,5 0-1 0,1 2-1 0,1 1-3 15,1 2 2-15,-1 0-3 16,2 1 3-16,0 1 0 0,-3 0-5 0,2 0 3 16,-1 0-2-16,-1 2-2 0,-1 0 0 0,-3 1 0 15,3 0-1-15,-2-1 0 0,-3 2-3 16,-3 1-5-16,0-1-16 0,-3 1-26 0,-2 0-35 0,-1 0-59 15,0 0-90-15,-3 0-165 0,0 1-35 0,-1-1-475 0</inkml:trace>
  <inkml:trace contextRef="#ctx0" brushRef="#br1" timeOffset="-133423.11">21008 11436 1198 0,'0'0'338'0,"0"0"-339"0,0 0 36 16,0 0 77-16,0 0 19 0,0 0-44 15,0 0-25-15,0 0-6 0,0 0-3 0,0 0-12 16,0 0-3-16,0 0-2 0,0 0-2 0,0 0 1 15,127 12-4-15,-116-6-3 0,-2-3-6 0,0 2-5 16,-4 0-1-16,1-1-5 0,-2 1 1 0,1 1 0 16,-2-1 0-16,-1 1 3 0,-2-1 2 15,0 1 2-15,0 0-1 0,0 1-1 0,-2-1 0 16,-4 1-8-16,-1 1 1 0,-2-1-5 0,-2 2-3 16,1-1 1-16,0 0-2 0,-3-1-1 0,5 1 1 15,0-1 0-15,0 0-1 0,1 0 1 16,2 0 0-16,-2 1-1 0,4 0 1 0,-2 1-3 15,1-2 2-15,4-1-1 0,0 0-1 0,0-2-3 16,7 0-2-16,-2-1-2 0,3-1 0 0,0-2-2 16,4 0-1-16,-1 0-1 0,3 0-9 0,3-1-11 15,-1-3-22-15,-1 0-33 0,1 0-42 16,-2-1-93-16,1 0-173 0,-4 1-78 16,-6 1-588-16</inkml:trace>
  <inkml:trace contextRef="#ctx0" brushRef="#br1" timeOffset="-132824.87">21453 11509 623 0,'0'0'103'0,"0"0"-51"15,0 0 75-15,0 0 49 0,0 0-12 0,0 0-47 16,0 0-15-16,0 0-5 0,0 0-1 16,0 0-9-16,0 0-10 0,0 0-15 0,0 0-11 15,129-44-4-15,-119 35-7 0,1-1-3 0,-1 0-6 16,0-1-4-16,0 1-5 0,-4-2 1 15,0 1-3-15,-2-3-7 0,0 1 4 0,-3 2-6 16,-1-1 0-16,0 0 4 0,0 1-4 0,-3 1 1 16,-3 1 0-16,-3-1 0 0,2 3 0 15,-3 2 0-15,2 0-4 0,-2 3-4 0,0 0-5 16,2 2 1-16,-1 0 1 0,0 3-4 0,1 1 6 16,2 5-4-16,0 1-1 0,1 2 4 0,0 2 1 15,2 1 2-15,-1 3 1 0,4 1 2 16,0 2-3-16,0 2 5 0,3 0 1 0,1 2-2 15,4 1-3-15,-1-3-3 0,0-1-4 0,3-3-7 16,0-1 1-16,4-2-13 0,-1-4-9 0,1 0-15 16,3-3-36-16,-1-2-36 0,1-3-50 0,-1-1-72 15,2-3-137-15,-5 0-37 0,-3 0-488 0</inkml:trace>
  <inkml:trace contextRef="#ctx0" brushRef="#br1" timeOffset="-132410.41">21942 11050 1764 0,'0'0'140'0,"0"0"-146"16,0 0 25-16,0 0 38 0,0 0 17 0,0 0-23 16,0 0-30-16,0 0-11 0,0 0-13 0,0 0 5 15,142-15-8-15,-114 12-8 0,1-1-9 16,1 1-25-16,-4-2-26 0,3 2-49 0,-7-1-78 16,-1-1-110-16,-1 3-79 0,-4 0 31 15,-7-1-221-15</inkml:trace>
  <inkml:trace contextRef="#ctx0" brushRef="#br1" timeOffset="-132028.89">22729 10465 1417 0,'0'0'46'0,"0"0"81"0,0 0 22 0,0 0 14 16,0 0-23-16,0 0-64 0,0 0-13 0,0 0 0 15,0 0-5-15,0 0-6 0,0 0-14 16,-96 130-8-16,93-107-11 0,2 1-6 0,1 3-6 16,0-3-6-16,4 0-6 0,3 1-9 0,4-6-2 15,1-1-13-15,5-1-4 0,-3-5-13 16,2 1-27-16,-1-2-24 0,1-3-42 0,0-1-52 16,0-1-78-16,-2-2-107 0,1-2-6 0,-4-1 45 15,-4-1-118-15</inkml:trace>
  <inkml:trace contextRef="#ctx0" brushRef="#br1" timeOffset="-131716.09">22935 10517 2051 0,'0'0'-9'16,"0"0"48"-16,0 0 21 0,0 0 21 0,0 0-4 15,0 0-32-15,0 0-9 0,0 0-7 16,0 0-1-16,0 0-13 0,127-34-6 0,-112 34-3 16,-2 3-7-16,-2 3 2 0,0-1-1 0,-1 2-4 15,-1 3 2-15,-3-1 1 0,-2 1-2 0,-2 1 2 16,0 1 1-16,-2 0-3 0,-3-1-1 0,-2 2-4 16,-3-1-1-16,-3 1-1 0,-1 0 0 15,-3-1-2-15,3 1-5 0,-6 1-6 0,3 0-4 16,-3 0-1-16,-1-3 1 0,4 0 4 0,0 0-2 15,3-2-7-15,3-1-14 0,2-1-39 0,3-4-56 16,3 0-66-16,1-2-56 0,1-1-84 0,6 0-1 16,-2 0 46-16,0-1-157 0</inkml:trace>
  <inkml:trace contextRef="#ctx0" brushRef="#br1" timeOffset="-131483.64">23235 10442 562 0,'0'0'257'0,"0"0"38"0,0 0 21 16,0 0-6-16,0 0-118 0,0 0-84 16,0 0-37-16,0 0-18 0,0 0-10 0,0 0-6 15,0 0-3-15,0 0 3 0,0 0-3 0,0 0-1 16,-88 101-7-16,84-83-6 0,2-2-9 16,2 1-4-16,0-3-3 0,0 0-7 0,2 0-4 15,5-3-7-15,-2 0-8 0,2 0-8 0,2-2-13 16,-2 0-18-16,2-2-30 0,2-1-37 0,-1-3-50 15,1-1-61-15,3-2-93 0,-3 0-63 0,-1 0-43 16,-1-1-31-16</inkml:trace>
  <inkml:trace contextRef="#ctx0" brushRef="#br1" timeOffset="-131264.21">23420 10534 1717 0,'0'0'161'0,"0"0"-17"0,0 0-1 0,0 0-15 15,0 0-78-15,0 0-17 0,0 0 0 0,0 0 0 16,0 0-12-16,0 0-8 0,0 0-9 0,0 0-6 16,0 0-8-16,107-12-16 0,-90 9-20 0,-1 1-34 15,1-1-54-15,-1 0-77 0,-1 0-122 16,-1 0-132-16,-3 1-11 0,-5 1-221 0</inkml:trace>
  <inkml:trace contextRef="#ctx0" brushRef="#br1" timeOffset="-130557.2">23784 10436 188 0,'0'0'45'0,"0"0"49"0,0 0 42 0,0 0 31 15,0 0 6-15,0 0-30 0,0 0-13 0,0 0-6 16,0 0-12-16,0 0-3 0,0 0-16 0,0 0-18 16,0 0-16-16,0 0-17 0,98-57-10 0,-93 57-9 15,1 0-7-15,0 0-12 0,0 2 2 16,0 2 1-16,-3 1-1 0,-1 4 16 0,0-1-5 15,1 2 3-15,-3 1-2 0,0 2-6 0,0 0-5 16,0 0-1-16,0-1 1 0,0-1 0 16,0 1 5-16,0-3 5 0,0-1 6 0,0 0 4 15,-2-2 7-15,2-3 5 0,0 1-3 0,0-2 6 16,0-2-5-16,0 1 2 0,0-1 1 16,0 0-4-16,0 0-3 0,0 0-8 0,4-2-6 15,1-3-6-15,3-1-2 0,1 1-5 0,1-3-4 16,0-1 0-16,2 1 0 0,0-2-2 0,-1 0-4 15,-1 3 6-15,-1 1-10 0,-2 0 1 0,2 1-1 16,-3 0-5-16,0 3 0 0,2 1-4 0,-3 1 1 16,-1 0-4-16,-2 0 3 0,-1 2 8 15,0 2 1-15,-1 2 8 0,0 1 2 0,0-1 0 16,0 2 0-16,0 1 1 0,0 1-4 0,-1-2-2 16,1 0 2-16,0-1-4 0,0 0 4 0,0-1-1 15,1 0 1-15,2-1 1 0,-2-3 0 16,2 2 5-16,-2-3 1 0,0-1 7 0,0 0 8 15,1 0 11-15,-1 0 0 0,2-1 1 0,-1-4-10 16,0-1-12-16,5-1 2 0,-5-1-6 0,3 0 5 16,-1-2 0-16,0 0-2 0,0-2-1 15,-1 1 1-15,5 2-1 0,-4-1-1 0,3 1 2 16,-4 1-1-16,3 2-1 0,-5 1 0 0,5 2-3 16,-2 1-5-16,-2 0 0 0,2 1 0 15,0 1-2-15,-2 0 2 0,3 0 0 0,0 3 4 16,-1 1-1-16,2 3 5 0,-2 0-1 0,2 0-5 15,-2 1 6-15,3 2-6 0,-3-2 3 0,1 2 1 16,0-1-6-16,0 2 0 0,1-1-4 0,-2-2-2 16,2 1-5-16,-1-1-12 0,-1-1-26 0,0 0-36 15,-2-3-47-15,-1 0-60 0,0-2-123 16,1 1-173-16,-2-3-33 0,0 1-254 0</inkml:trace>
  <inkml:trace contextRef="#ctx0" brushRef="#br1" timeOffset="-130273.27">24269 10224 705 0,'0'0'260'15,"0"0"-89"-15,0 0 48 0,0 0 20 16,0 0-43-16,0 0-47 0,0 0-18 0,0 0-15 15,0 0-21-15,0 0-17 0,0 0-13 0,122 108-7 16,-112-90-7-16,-2-1-7 0,-5 3-4 16,3-2-4-16,-4 4-4 0,-1 0-4 0,-1 1-7 15,0 0-4-15,-2 3-7 0,-2-3-1 0,0 1-4 16,0 0-4-16,-1 0 1 0,3-2-6 0,-3 1-6 16,2 0-12-16,2-4-28 0,-1-1-34 0,-1-3-61 15,0-2-87-15,1-4-206 0,1-3-126 0,0-2-665 0</inkml:trace>
  <inkml:trace contextRef="#ctx0" brushRef="#br1" timeOffset="-129774.46">24558 10221 1797 0,'0'0'118'15,"0"0"23"-15,0 0 8 0,0 0-1 0,0 0-65 16,0 0-29-16,0 0-6 0,0 0 0 0,0 0-9 16,0 0-4-16,0 0-9 15,0 0-4-15,0 0-3 0,115-29-7 0,-102 29 0 0,-3 0-7 16,2 0 1-16,0 0 0 0,-2 0-4 0,1 0 0 15,-4 2-2-15,2 2 0 0,-4-1-2 16,1 3 4-16,0 0 0 0,-3 0-3 0,-1 1 3 16,3 0 0-16,-4 0-1 0,1 0 2 0,-2 3-3 15,0-2-2-15,0 1 0 0,0 0 0 16,0 2 0-16,-3-1-1 0,-3 0-2 0,2 0 2 16,-3-1-4-16,-2 0 6 0,2-2 0 0,1 1-1 15,-2-1 2-15,-1 1 1 0,4-1 2 0,-2 0-3 16,2-3 3-16,1 1-4 0,1-1-2 15,1-1 5-15,0 0-3 0,0 0 1 0,2-1-3 16,0 1-3-16,0-2-4 0,0 2 2 0,4-1-1 16,1-1 0-16,3 0 3 0,1 0-6 0,2 1-1 15,1-2-17-15,3 0-20 0,2 0-28 0,2 0-21 16,-1 0-15-16,-1 0-9 0,2 0-5 16,-1 0-21-16,0 0-26 0,0 0-55 0,-2 0-71 15,0 1-48-15,-5 0 30 0,-3 0-215 0</inkml:trace>
  <inkml:trace contextRef="#ctx0" brushRef="#br1" timeOffset="-128975.04">23258 11051 0 0,'0'0'0'0,"0"0"34"0,0 0 49 16,0 0-27-16,0 0-20 0,0 0 21 15,0 0 23-15,0 0 30 0,0 0 37 0,0 0 16 16,0 0 8-16,0 0 0 0,0 0 1 0,0 0-10 15,-42 0-15-15,42 0-21 0,0 0-38 0,0 0-29 16,0 0-24-16,1 0-8 0,4-1 2 0,2-2 17 16,6 1 13-16,3 1 3 0,1-1-3 15,6 1-14-15,3 0-7 0,1 1-9 16,4-1 2-16,2-3-7 0,0 3 0 0,5-3 4 16,-1 2-10-16,4-1 2 0,4-1-4 0,-1 0 0 15,3-1 0-15,2-1 4 0,2 0-2 0,1-1-5 16,-1-1 1-16,0-1-7 0,2 1-1 0,4-2 0 15,-4-1-2-15,2 1-1 0,1-1 1 0,-2-2 1 16,-2 4-5-16,-3 1 2 0,0 2-2 16,-7 1 1-16,-3 4 2 0,1 0 0 0,-8 1 6 15,-1 0-5-15,-1 0 4 0,0 0-5 0,-2 2-1 16,-4 0 1-16,3 1-1 0,-5-1-1 16,0-1 1-16,-3-1 2 0,2 0-6 0,-2 0 3 15,2 0-4-15,1 0-8 0,3-1-3 0,-3-1-11 16,-2-2-7-16,1 0-12 0,-7 0-21 0,2 1-38 15,-6-2-46-15,-2 2-65 0,-6 1-76 0,-2-2-156 16,0 2-2-16,0 1-338 0</inkml:trace>
  <inkml:trace contextRef="#ctx0" brushRef="#br1" timeOffset="-128507.05">23593 11174 2056 0,'0'0'35'15,"0"0"-25"-15,0 0 9 0,0 0 9 0,0 0-1 16,0 0-12-16,0 0 6 0,0 0 1 0,0 0-5 16,0 0-4-16,0 0-4 0,0 0-7 0,0 0-1 15,118 1-2-15,-98 3-1 16,-4-1-2-16,-2 2 0 0,-2 0 1 0,1-1-1 16,-6 1 2-16,0-1-3 0,-4 2-1 0,0 0 3 15,-2-1 1-15,1 1 7 0,-2 2 1 0,0-1 1 16,-4 1 1-16,-1 2-5 0,-4-2-1 0,-3 1-2 15,0 0 0-15,-2 0 1 0,1 2 3 0,0-2 0 16,-2 1 2-16,4 0 2 0,1 1 3 0,-1 0 3 16,3 0 1-16,4-1 0 0,-2-1-4 15,4 0-1-15,2 2-3 0,0-4-5 0,1 0 2 16,6 0-1-16,0-3 3 0,5 0-1 0,1-3 3 16,3-1-3-16,4 0-8 0,1 0-6 15,-2-2-14-15,5-2-21 0,-2 1-32 0,-1-1-38 16,-1 0-70-16,1 0-101 0,-2-2-135 0,-6 3-22 15,-4 0-367-15</inkml:trace>
  <inkml:trace contextRef="#ctx0" brushRef="#br1" timeOffset="-128044.52">24309 11165 1235 0,'0'0'15'16,"0"0"22"-16,0 0 44 0,0 0 34 0,0 0-26 0,0 0-19 16,0 0-12-16,0 0-17 0,0 0-17 0,0 0-5 15,0 0-3-15,0 0-5 0,0 0 0 16,-9 120-3-16,7-105 1 0,-5 0-3 0,1-2 4 16,-1 1 0-16,-2 1-2 0,-1-3 1 15,1-1-3-15,-3-2-1 0,3 0-4 0,-1 0 3 16,0-4-1-16,-1 1 1 0,1-1 4 0,-3 1-1 15,3-4 3-15,0 0 0 0,-1-2 5 0,2 0 1 16,0 0 5-16,-2 0 2 0,6-1-3 0,-3-3 1 16,2-3-4-16,-3 0-1 0,5-3 2 15,-3 1 3-15,5-1-5 0,-1-2-3 0,2 1-5 16,1-3-12-16,0-2 1 0,5 0-4 16,0-3-2-16,3 0-1 0,2-1-2 0,0-1 1 15,3 3-2-15,0 1 2 0,-1 3 0 0,4 1 3 16,-2 2 0-16,-1 2 7 0,1 4-4 0,1-1 1 15,1 2 3-15,0 0-8 0,2 1 6 0,1 0-3 16,-3 1-2-16,1 1 0 0,1 0-3 16,-4 0-3-16,5-1-7 0,-4 0-6 0,2 1-16 15,0-1-18-15,2 1-23 0,-6-1-33 0,5 2-50 16,-6 0-76-16,3 0-86 0,-4 0 0 16,-5 0-238-16</inkml:trace>
  <inkml:trace contextRef="#ctx0" brushRef="#br1" timeOffset="-127576.46">24733 11088 1483 0,'0'0'111'0,"0"0"18"0,0 0 23 15,0 0-5-15,0 0-46 0,0 0-29 0,0 0-14 16,0 0-11-16,0 0-13 0,0 0 2 16,0 0-3-16,0 0-4 0,0 0 0 0,0 0-12 15,107-7-1-15,-99 8-7 0,-3 2 0 0,2 0-3 16,1 1-3-16,-5-1 4 0,4 1-10 0,-5 1 7 16,3-2-2-16,-2 2-1 0,-2 0 2 0,3 0 0 15,-3 1 4-15,-1-1 0 0,0 1 3 0,0-1-2 16,0 2-2-16,-1-1-1 0,-4-1 1 15,2 2 0-15,-3-2 0 0,2 1 2 0,-2 0-4 16,0 0 2-16,0-1-2 0,-1 2-2 0,3-2 1 16,-3 0 0-16,4 0-2 0,-3-1 0 15,2 1 2-15,0 0-3 0,1 1-2 0,0-2 3 16,2 1-3-16,-2 0 0 0,3-2 1 0,0 1-2 16,0-2-1-16,0 1 1 0,0 1-2 0,3-1-1 15,-1-1 1-15,0 0-2 0,4 2 4 16,-2-2-3-16,3-1 0 0,0 2-5 0,0-2-6 15,4 0-2-15,1 1-10 0,0 0-8 0,2-1-13 16,0-1-12-16,1 1-17 0,-2-1-18 16,3 1-30-16,-3 0-65 0,0-1-105 0,2-1-136 15,-5 1 0-15,-3 0-264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7T14:34:43.880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15996 9687 0 0,'0'0'146'15,"0"0"-74"-15,0 0-26 0,0 0-1 0,0 0 9 16,-124-20 18-16,111 18 23 0,3 0 17 0,4 1 1 16,-1 0-9-16,3 1-17 0,1 0-19 0,3 0-26 15,-1 0-25-15,1 0-13 0,0 0-14 16,0 0 0-16,0 0 3 0,0 0 1 0,1 0 8 15,4 1 11-15,2 4 7 0,2-1 7 0,1 0 6 16,5 2 3-16,0 0 4 0,5 1-2 16,5-1-2-16,-1 0 0 0,3-1-5 0,4 1 4 15,0-1-2-15,1 0 2 0,6 0-2 0,-1-2-7 16,2-1 2-16,4 1 1 0,1-3 1 16,5 1 1-16,-2-1 5 0,4 0-10 0,4 0-2 15,-3 0 2-15,4 0-7 0,0 0 1 0,3 0 0 16,-1-1-4-16,-3 0-1 0,5-2 1 0,-6 1-3 15,5 0-2-15,0-1-4 0,-4 1-3 16,4-1 0-16,1 2-2 0,-4 0 4 0,2 0-3 16,2 1 1-16,-1-2 1 0,0 2-3 0,-2 0 2 15,1 0-2-15,-2 0-2 0,0 2-2 0,3 1 4 16,-4 1 0-16,4 0-2 0,0-1 6 0,0 2-7 16,2-1 2-16,0 1 0 0,1 1-2 0,0-1 3 15,0-1-1-15,0 1 3 0,1 0 0 16,4-2-3-16,-3 1-6 0,7 0 1 0,-1-1-3 15,1 1 5-15,6-1 3 0,-1 1 2 0,2-2 0 16,-2 1-5-16,4 1 4 0,-2-1-1 0,1-2 0 16,-1 3 3-16,3-1-3 0,0 1-1 15,-1 1 2-15,-1-1-1 0,-6 1-2 0,1-1 0 16,0 1 1-16,-5 0-4 0,0 1 5 0,1 0 0 16,-1 0-3-16,1 1 2 0,0-1-1 15,2-2 0-15,-1 2-1 0,0-1 2 0,2-1-5 16,0 1 1-16,2-1 1 0,2 1-3 0,2-2 2 15,0 1-2-15,1-1 1 0,2 2 1 16,-2-2 4-16,0 1-1 0,-1 1 2 0,1-2-3 16,-1 1-1-16,-2 0 1 0,1-1-2 0,1 2 4 15,-3-2-4-15,2 2 1 0,-4-2 4 0,0 1-5 16,-1-1 4-16,-2 1-2 0,1-2-1 0,-2 2 3 16,2-1 2-16,0 1 0 0,-1-2 2 0,-1 0-2 15,-1 2-3-15,-1-2 1 0,-2 0-3 0,0 1 3 16,-4-2-6-16,1 2 4 0,0 0 1 15,0 1-1-15,0-3 7 0,-1 2-3 0,-1 1-1 16,0-1 0-16,-5 1-1 0,1-2 2 0,-4 2-5 16,-3-1 2-16,-1 1-6 15,-4-2-3-15,-3 0-1 0,-1 2-10 0,-5-3-12 0,0 1-22 16,-3 1-26-16,-2-2-32 0,-1 0-32 0,-4-1-27 16,-2 0-34-16,-4 0-33 0,-4 0 21 15,-2 0 25-15,-9 0-172 0</inkml:trace>
  <inkml:trace contextRef="#ctx0" brushRef="#br0" timeOffset="403.49">16403 10871 77 0,'0'0'-77'15</inkml:trace>
  <inkml:trace contextRef="#ctx0" brushRef="#br0" timeOffset="952.63">16168 10807 0 0,'0'0'0'0,"0"0"0"0,0 0 0 15,0 0 0-15,0 0 56 0,-120-9 9 16,109 9-11-16,2 0-3 0,5 0-18 0,2 0-18 16,2 0-10-16,0 0-5 0,0 0-1 0,5 1 4 15,2 0 8-15,4 2-1 0,3-2 2 16,3 0-1-16,5-1-1 0,3 0-1 0,4 0 1 15,7 0-4-15,1 0-2 0,7-1 2 0,-1-2-6 16,7 2 5-16,1-1 12 0,5 0 10 0,5-2 20 16,5 1 5-16,4 0-3 0,3 1-7 15,2 0-7-15,4 0-2 0,5 1-2 0,0 1-1 16,2 0-2-16,5 0-2 0,1 0-6 0,2 0 1 16,1 0-6-16,-2 0-3 0,3 0 2 0,1-1-3 15,4 1 5-15,0 0-1 0,3 0-1 16,-1-2-2-16,3 0-4 0,-1-1 2 0,-2 1-3 15,4-2 2-15,1 2-1 0,0-1-2 0,0-1 0 0,-4 2-2 16,-1 0-2-16,-1 0 0 0,-3-1 1 16,-2 1-1-16,3 1 4 0,-3-1-1 0,-2 0 0 15,-1 0-1-15,2 0-2 0,-3 1 1 0,-1 1 2 16,0-2 2-16,0 1 1 0,-1 1 2 16,-1 0 0-16,-3 0-1 0,-1 0 1 15,-2 0-1-15,2 0 0 0,-2 0-1 0,-1 4-1 16,2-2-1-16,2 2-7 0,-2-2 2 0,-1 1-3 15,0 2-2-15,-1-2 2 0,2 3 1 0,0 0 0 16,2-1 3-16,0 2 3 0,2 0-3 0,0 1 3 16,0 1-2-16,4 0 1 0,-1 0 3 0,3 0 3 15,2 1 1-15,3 0-2 0,-2-1 0 16,-1 0-3-16,0-2-2 0,-1 0-3 0,-1 0-1 16,-2-3 2-16,1 2-2 0,-5-2 3 0,0 0-3 15,-3 0-1-15,-7-2-3 0,-2 0-6 0,-4 1-2 16,-5-2-4-16,-3-1-3 0,-8 0-7 0,-2 0-18 15,-9 0-23-15,-5 0-19 0,-6-2-13 16,-8-1-11-16,-7 1-2 0,-3-3 5 0,-11 3 15 16,-5-2 25-16,-1 0 25 0,-7 0 12 15,-1 1-12-15,-1 0-177 0</inkml:trace>
  <inkml:trace contextRef="#ctx0" brushRef="#br0" timeOffset="2000.24">16093 9819 419 0,'0'0'-80'0,"0"0"50"0,0 0 11 16,0 0 16-16,0 0 12 0,0 0 2 0,0 0 4 15,0 0 1-15,-134 55 5 0,111-46 5 0,-1 0 9 16,-3 0 4-16,-2 0 13 0,1-2 6 0,-4 0 5 15,-1-1 3-15,1-1-9 0,-6-1-1 0,3-1-3 16,-2-3 9-16,-3 0 5 0,1 0 0 16,0-5 3-16,-3-2-8 0,1-2-1 0,0-2 0 15,-2-2-4-15,0 0-1 0,-1-3-7 0,-1-2-10 16,0 0-10-16,-2-4-10 0,2 0-8 0,-1-2-2 16,2-3-1-16,-2-1-5 0,5-5-3 0,-1 0-1 15,4-4-5-15,1-3 1 16,2-2 4-16,1-4-3 0,4-3 3 0,1-2-1 15,1-5-4-15,5-1-2 0,-1-4-1 0,4-1 2 16,-2-5-2-16,-1-1 2 0,2-3 1 0,-2-1-5 16,-1-2 2-16,-1-3-1 0,-1-1 3 0,1-3 3 15,-5 1 3-15,-2-2 4 0,1 0-1 0,-2 1 1 16,-4-1-1-16,3-1-1 0,-1 0 5 0,1-1-1 16,1-1 3-16,1 1 0 0,-2 0-1 15,2 1-1-15,3 1-1 0,0 3-2 0,3 0-1 16,0-1-3-16,3 0-2 0,2 1-2 0,-1-1-9 15,3-2 5-15,0 0-5 0,-1 1-7 16,3 2 0-16,-3 1-13 0,2 0-10 0,-2-1-10 16,0 0-7-16,-2-3 6 0,2-2 13 0,-5-1 20 15,0 0 15-15,-2 0 5 0,-3-1 4 0,-1 3 2 16,-1-2-1-16,-3 2 4 0,1 1 3 0,1-1 12 16,-2 2 8-16,1 3 5 0,2 1 8 15,2 2 2-15,0 0 4 0,6 4 7 16,-1 1-7-16,10 2-14 0,-1 0-16 0,8 0-14 15,5 1-12-15,3 0-8 0,10 1-6 0,8 0-1 16,3-1-4-16,7 0 0 0,4 2 4 0,3-1-3 16,7 2 5-16,-1-1-1 0,2 2 5 15,2 2 4-15,3 0 1 0,1 3 2 0,-3 3-2 0,3 5 5 16,-3 0-3-16,0 4 6 0,1 3-3 0,-4 3-3 16,-1 5 1-16,-1 1-2 0,-1 4 4 15,-1 4-1-15,0 3 1 0,1 3 3 0,-3 4-4 16,2 3-2-16,2 1 0 0,-1 4-4 0,4 0 7 15,3 2 5-15,0 0 1 0,4 2 1 0,0 2-3 16,-3 1-2-16,1 1-1 0,-3 0 0 16,0 1 3-16,-4 3 0 0,-1-1 2 0,-1 2-1 15,-1-1-5-15,-4 2-1 0,-4-1-7 0,-2 0-5 16,-2-1-15-16,-4 1-50 0,-3 0-52 16,-3 0-26-16,-6 1 4 0,-3-2 40 0,-4 0 26 15,-1-2-222-15</inkml:trace>
  <inkml:trace contextRef="#ctx0" brushRef="#br0" timeOffset="2317.3">14382 3174 922 0,'0'0'-177'0,"0"0"18"0,0 0 43 16,0 0 87-16,0 0 51 0,0 0 11 0,0 0 2 15,0 0 4-15,0 0-11 0,132-28-3 0,-102 28 3 16,1 2-8-16,3 5 18 0,0 3-3 16,0 2-4-16,0 2 2 0,2 1-14 0,-6 3-3 15,1 2-4-15,-5 0-6 0,-3 0 1 0,-4-1 9 16,-3 2 11-16,-2-1 6 0,-3-2 4 16,-3 0 6-16,-4 2 13 0,-3-1 12 0,-1-1 14 15,-5 1-2-15,-5 2-5 0,-4 0-15 0,-2 4-15 16,-5 1-11-16,-4 5-18 0,-2-2-6 0,-7 4-10 15,1-1-13-15,-1-1-19 0,0 1-50 16,4-2-70-16,3 0-71 0,2-1-26 0,11-9 23 16,3-6-347-16</inkml:trace>
  <inkml:trace contextRef="#ctx0" brushRef="#br0" timeOffset="7069.51">15300 3522 1477 0,'0'0'384'0,"0"0"-371"16,0 0 53-16,0 0 59 0,0 0 15 0,0 0-19 15,0 0-41-15,0 0-14 0,0 0-15 0,0 0-16 16,0 0-3-16,0 0-10 0,-14-60-4 0,15 60-5 15,-1 0-13-15,1 0-5 0,2 2 5 16,2 3 11-16,-1 3 19 0,3 4 18 0,2 5 1 16,1 2-2-16,-3 3-11 0,1 2-1 0,-2 3-2 15,1-1-4-15,-4 5 0 0,-1-3-10 16,1 5 1-16,-2-1-6 0,0 1-5 0,-1-2-1 0,0 1-5 16,0-3-1-16,0 0-2 0,0-3 1 15,0 2-3-15,0-4-4 0,0-1-3 0,0-1-13 16,0-5-8-16,3 0-14 0,-2-5-15 15,2 1-15-15,2-3-17 0,-4-2-20 0,1-1-25 16,0-1-32-16,0-3-51 0,-2-1-82 0,1-2-76 16,-1 0-27-16,0 0 49 0,2-1-298 0</inkml:trace>
  <inkml:trace contextRef="#ctx0" brushRef="#br0" timeOffset="7465.95">15256 3628 1899 0,'0'0'-35'0,"0"0"76"0,0 0 66 0,0 0 49 15,0 0-23-15,0 0-56 0,0 0-25 0,0 0-9 16,-14-121-11-16,19 110-9 0,4 0-4 16,1 0-6-16,3-1 2 0,4 0-1 0,3-1-2 15,0 1-2-15,1 2-4 0,4 0 2 0,0 1-4 16,-4 2 1-16,4 3-3 0,-2 1-2 15,0 3 1-15,-3 0 1 0,0 2 1 0,0 3-1 16,-3 4 3-16,2 0-3 0,-2 3 5 0,2 0 6 16,-5 0-1-16,-1 2 6 0,-1 2 1 0,-4-1 2 15,-2 2 2-15,-1-1 3 0,-2 1 1 0,-2 0-5 16,-1-1 3-16,0 0 1 0,-1-3 4 0,-4 3 2 16,-2-2 4-16,-2 0-5 0,-4 1-1 0,-2-1 1 15,2 0-7-15,-4-3 1 0,4 1-4 16,-3-4-3-16,2 3-5 0,-1-4-1 0,0 0-2 15,1-2-8-15,1-1 5 0,-1 0-5 0,-1-2 0 16,4 0-1-16,-2 0-10 0,3-2-11 16,2 0-17-16,-2 0-13 0,4 0-31 0,-1-2-34 15,3 1-61-15,1 0-99 0,1 0-215 0,0 1-108 16,2 0-768-16</inkml:trace>
  <inkml:trace contextRef="#ctx0" brushRef="#br0" timeOffset="7951.42">16149 3271 2586 0,'0'0'-93'0,"0"0"78"0,0 0 59 16,0 0 63-16,0 0-26 0,0 0-59 0,0 0-19 16,0 0-4-16,0 0 11 0,0 0 0 0,0 0 4 15,0 0 9-15,-131 130 4 0,118-94 6 0,-4 3 1 16,1 2 2-16,0 5-8 0,2 3 0 0,-1 0-3 16,3 2-10-16,2 0 0 0,0 2-6 15,2-3-4-15,6 1-3 0,1-3 0 0,1-3-4 16,1-1-3-16,6-5-2 0,6-6-10 0,2-2-6 15,2-6-9-15,2-2-14 0,4-4-14 0,0-2-26 16,1-5-44-16,-1-3-66 0,2-4-96 0,0-4-173 16,-5-1-64-16,-9 0-631 0</inkml:trace>
  <inkml:trace contextRef="#ctx0" brushRef="#br0" timeOffset="8533.52">16587 3671 1568 0,'0'0'37'0,"0"0"-120"0,0 0 95 0,0 0 174 16,0 0-30-16,0 0-104 0,0 0-1 0,0 0 17 16,0 0 20-16,0 0 17 0,0 0 9 15,0 0 10-15,0 0-1 0,46-80-7 0,-46 72-15 16,0-1-18-16,-2-1-17 0,-3 0-14 0,-2 1-13 16,-1 0-4-16,-1 2-3 0,-5 1-5 0,2 3 1 15,-3 1-5-15,0 2-5 0,-4 0-6 0,0 3-5 16,-2 4-4-16,-2 3-4 0,1 1 1 0,-3 3-4 15,3 3 0-15,0 1 1 0,2 1-2 16,2 2-1-16,3 4 0 0,1 1 2 0,0 3-1 16,4-1 4-16,1 3 1 0,5 1-5 0,-2-3-1 15,4 0-5-15,2 0-2 0,2-4-2 0,6 3-3 16,2-4-5-16,0 1-1 0,5-3 0 16,0-2-11-16,4-3 1 0,-1-2-5 15,5-3-7-15,0-1-8 0,3-4-14 0,0-1-26 16,2-1-37-16,-2-4-44 0,1-1-87 0,1-1-153 15,-8 1-84-15,-8-1-714 0</inkml:trace>
  <inkml:trace contextRef="#ctx0" brushRef="#br0" timeOffset="8774.7">16947 3898 2734 0,'0'0'-48'16,"0"0"-29"-16,0 0 76 0,0 0 56 0,0 0-21 16,0 0-34-16,0 0 3 0,0 0 9 0,0 0 5 15,0 0 0-15,0 0-4 0,0 0 0 0,0 0-4 16,0 0 3-16,3 123-5 0,-3-103 0 16,0-2-3-16,0-4-6 0,0 1-6 15,0 0-14-15,0-2-23 0,0-3-44 0,0 1-66 16,0-3-91-16,1-3-144 0,0 0-137 0,1-3-496 0</inkml:trace>
  <inkml:trace contextRef="#ctx0" brushRef="#br0" timeOffset="8947.29">17033 3663 1949 0,'0'0'625'0,"0"0"-616"0,0 0 54 16,0 0 44-16,0 0-12 0,0 0-58 0,0 0-40 0,0 0-21 15,0 0-24-15,0 0-26 0,0 0-20 0,0 0 6 16,0 0 10-16,0 0-8 0,-45-24-58 16,48 35-127-16,-2 1-183 0,0 0-119 0,-1-4-375 0</inkml:trace>
  <inkml:trace contextRef="#ctx0" brushRef="#br0" timeOffset="9384.19">17450 3284 2806 0,'0'0'-130'0,"0"0"52"15,0 0 68-15,0 0 64 0,0 0-10 16,0 0-27-16,0 0 0 0,0 0 7 0,-63 141-5 15,56-104 7-15,5 4-4 0,-3 3-2 0,2-1 6 16,1 4-10-16,2 0 0 0,0 1-4 0,0 1 0 16,0 1 0-16,0-2-4 0,0 0-1 0,2-3-7 15,1-3-2-15,1-2-5 0,-2-6-4 0,2-2-8 16,0-4-10-16,-2 0-12 0,-1-4-20 16,4-2-28-16,-4-2-45 0,1-2-61 0,-1-2-95 15,1 0-173-15,0-6-46 0,2-3-581 0</inkml:trace>
  <inkml:trace contextRef="#ctx0" brushRef="#br0" timeOffset="9632.64">17885 3568 2753 0,'0'0'-157'0,"0"0"67"0,0 0 88 16,0 0 67-16,0 0-15 0,0 0-32 0,0 0 9 16,0 0 17-16,0 0-6 0,0 0-11 0,-35 148-7 15,20-115-2-15,-3-1-8 0,-3 0-2 0,1-1-4 16,-1-2-4-16,0-2-6 0,-4 0-10 0,4-2-16 16,0-2-27-16,1-2-44 0,2-1-76 15,1-4-103-15,2-3-163 0,4-4-74 0,5-2-670 0</inkml:trace>
  <inkml:trace contextRef="#ctx0" brushRef="#br0" timeOffset="9854.29">17558 3664 2209 0,'0'0'-5'0,"0"0"19"0,0 0 23 15,0 0-5-15,0 0-29 0,0 0-4 0,0 0 8 16,0 0 14-16,0 0 6 0,0 0-2 15,0 0 0-15,0 0 5 0,0 0 13 0,122 126 0 16,-99-107-6-16,-1-3-9 0,4 1-18 0,-4-3-10 16,-1-2 4-16,1 0-6 0,-4-2-3 0,1-1-13 15,-5-1-35-15,3 2-52 0,-5-4-73 16,-1-3-106-16,-1 1-159 0,-3-3-43 0,-4-1-529 16</inkml:trace>
  <inkml:trace contextRef="#ctx0" brushRef="#br0" timeOffset="10151.17">17839 3262 1895 0,'0'0'599'0,"0"0"-799"0,0 0 85 16,0 0 172-16,0 0 44 0,0 0-3 0,0 0-13 15,143 122-9-15,-114-89-5 0,3 5-18 16,-4 0-18-16,1 3-12 0,0-2-11 0,-5 1-1 16,4 0-5-16,-8-2-2 0,0 1-1 0,-2-3-3 15,-6 1 4-15,-4-5-4 0,-5 0 0 0,-2-2-2 16,-1 0-6-16,-4-2-2 0,-6 2-11 0,-6-3-9 16,-1 2-22-16,-5-2-29 0,-1 0-40 0,0-3-65 15,1-1-90-15,-2-3-166 0,11-7-51 16,3-6-603-16</inkml:trace>
  <inkml:trace contextRef="#ctx0" brushRef="#br0" timeOffset="10361.15">18639 3766 1982 0,'0'0'973'0,"0"0"-1110"0,0 0 54 0,0 0 93 15,0 0 27-15,0 0-19 0,0 0-18 0,0 0-16 16,139-35-35-16,-108 33-66 0,-2 1-112 0,-5 0-185 16,-5-1-170-16,-8 1-805 0</inkml:trace>
  <inkml:trace contextRef="#ctx0" brushRef="#br0" timeOffset="10555.54">18548 3952 2710 0,'0'0'-111'0,"0"0"3"16,0 0 84-16,0 0 102 0,0 0 8 15,0 0-16-15,0 0-24 0,0 0-16 0,128 10-17 16,-93-13-14-16,3-1-16 0,-4-1-29 0,1 1-50 15,-3-1-84-15,-1 2-158 0,-10 2-213 16,-9-1-476-16</inkml:trace>
  <inkml:trace contextRef="#ctx0" brushRef="#br0" timeOffset="11783.5">19121 3924 1864 0,'0'0'-134'0,"0"0"89"15,0 0 117-15,0 0 88 0,0 0-32 0,0 0-74 16,0 0-36-16,0 0-1 0,0 0 8 15,0 0 8-15,0 0 12 0,0 0 5 0,0 0-5 16,42 0-4-16,-30 0-5 0,0 0-5 0,5 0-3 16,-3 0-4-16,5 0-6 0,-3 0 0 0,1 0 6 15,3 0 0-15,-1 0-2 0,4 0-1 16,4-1-9-16,1 1 2 0,1 0 1 0,3-3-1 16,0 0 1-16,1-1-3 0,3 1-2 0,0-2-3 15,4 0-2-15,0 0 1 0,1 0-1 0,1 0-1 16,2 0 3-16,-3 0-3 0,2 0 2 0,-1 0-1 15,-1 2-6-15,-1 0 2 0,-2 1 1 16,-2 1-1-16,4-2 6 0,-1 2-7 0,0-1 3 16,-3 1-3-16,1 0 0 0,1 1 2 0,1-2-2 15,-1 1 6-15,0 1 2 0,2-1-3 0,-3 1 1 16,-2 0-4-16,2 0-6 0,-3-1 3 16,3 1 2-16,0 0-1 0,-1 0 2 0,2 0-1 15,0 0 1-15,-1 1-2 0,3 0 2 16,-1 0 0-16,0 1-4 0,2-1 3 0,-4 0-3 15,1 0 1-15,1 1 3 0,1-2-1 0,-4 2 0 16,1-1-1-16,-3 0 2 0,0 0-2 0,-2-1 0 16,-2 0 3-16,0 1-3 0,1-1 2 0,-2 0-1 15,2 0 2-15,-1 0-1 0,1 0 0 0,0-2-2 16,1 1-1-16,2-3 3 0,2 3-1 16,3 0 2-16,-1 0-1 0,4 1 0 0,1-1-2 15,2-1-2-15,3 2 4 0,0 0-4 0,0-1 4 16,2 1-2-16,2 0 0 0,3 0 0 0,0 1 0 15,3 2 1-15,-4-1-2 0,3 0 3 16,-3 1-2-16,-1-1-1 0,-3-1 3 0,-1 0-3 16,-3 1 2-16,0-1-1 0,-5-1 2 0,0 1-2 15,-5-1 2-15,-2 0-2 0,-2 0 0 0,-2 0 4 16,-1-2-1-16,-5-1 1 0,-2 0-2 0,-4-2 2 16,-1 3-4-16,-6-1-3 0,0 0-3 15,-2 1-8-15,-2-2-12 0,-1 1-14 16,1 0-31-16,-4 0-46 0,1 1-68 0,-2 1-110 15,-2 1-208-15,0 0-95 0,0 0-399 0</inkml:trace>
  <inkml:trace contextRef="#ctx0" brushRef="#br0" timeOffset="22211.19">19863 2731 1259 0,'0'0'22'0,"0"0"-13"0,0 0 27 15,0 0 59-15,0 0 30 0,0 0 3 0,0 0-38 16,0 0-24-16,0 0-17 0,0 0-13 16,0 0-4-16,0 0-1 0,-6-25-7 0,-2 38 4 15,-1 4 13-15,-3 3 2 0,2 4 13 0,-1-1-4 16,0 5-11-16,0 1-4 0,0 3-11 0,0 1 0 16,2 2-4-16,0 2 2 0,2 1-2 0,4-1-5 15,1 1-3-15,2 0-2 0,0-2-2 0,2 1 0 16,4-2-2-16,2-2-4 0,5-3-3 0,1-2-11 15,3-4-10-15,1-2-7 0,0-3-12 16,7-4-9-16,-2-3-25 0,-2-3-32 0,6-2-42 16,-3-2-73-16,2-3-95 0,-3-2-93 0,-6 0-7 15,-6 0-254-15</inkml:trace>
  <inkml:trace contextRef="#ctx0" brushRef="#br0" timeOffset="22510.94">20535 2892 2235 0,'0'0'-47'15,"0"0"46"-15,0 0 69 0,0 0 21 0,0 0-42 16,0 0-25-16,0 0-4 0,0 0 5 0,0 0 1 16,0 0-10-16,-131 139 0 0,109-119-9 0,-4 1-4 15,3-1-4-15,-3 1-7 0,2-2-15 0,2-2-19 16,2 0-17-16,0-3-42 0,2-1-43 16,6-2-37-16,1 1-62 0,-3-2-55 15,4-2-44-15,2-1 15 0,0-1 30 0,2-4-121 0</inkml:trace>
  <inkml:trace contextRef="#ctx0" brushRef="#br0" timeOffset="22717.45">20171 2946 1592 0,'0'0'177'16,"0"0"8"-16,0 0 18 0,0 0-17 0,0 0-97 16,0 0-60-16,0 0-19 0,0 0-7 0,0 0-12 15,0 0 11-15,0 0 2 0,0 0 10 0,0 0 6 16,32 59-4-16,-16-41-7 0,1 1-4 15,1 2 2-15,2-2-6 0,-1 4 3 0,3-2-2 16,-1-1-6-16,1 0-2 0,3 0-7 0,-3-3-21 16,0-1-23-16,-2-1-49 0,-1-1-63 0,-1-2-108 15,1-5-106-15,-3-1-63 0,-5-2 37 0,-3-2-236 16</inkml:trace>
  <inkml:trace contextRef="#ctx0" brushRef="#br0" timeOffset="23667.46">19021 2919 1647 0,'0'0'-128'16,"0"0"96"-16,0 0 59 0,0 0 42 16,0 0-41-16,0 0-39 0,0 0-16 0,0 0-4 15,0 0 26-15,0 0 31 0,0 0 34 16,0 0 30-16,0 0 4 0,0 0-4 0,16 122 3 15,-9-89-13-15,-3 0-15 0,2 5-13 0,-4-3-10 16,4 1 7-16,-4 1-4 0,0-5-11 0,-1-1-17 16,4-6-15-16,-4 0 0 0,1-6 0 0,-1-2 0 15,1 0 0-15,1-4 1 0,-1-3-1 16,-1 0 1-16,0-5 1 0,0-1-1 0,0-3 7 16,-1 0 16-16,1-1 18 0,-1 0 16 0,0-1 17 15,3-2 9-15,-3-2-6 0,0-1-13 0,0-4-25 16,-4-3-23-16,0-4-14 0,-2-4-3 0,3-3 1 15,-5-6-5-15,5-3 2 0,-4-5-8 0,3-5 3 16,-2 2 4-16,3 1 0 0,-4 0 7 16,6 6-4-16,-3 0 2 0,0 2-3 0,2 3 3 15,2 3 5-15,0 4-3 0,0 5 5 16,0 2-6-16,0 3-4 0,6 1-1 0,-2 3-4 16,2 0-4-16,-1 0-3 0,4 1-2 0,3-1-4 15,6 0 4-15,2 1-3 0,1 2 0 16,6 3 1-16,2 0 5 0,-2 2 5 0,3 0-4 15,0 0 4-15,-1 5-7 0,-1 2 0 0,-3 0 1 16,0 2-2-16,-5 1-5 0,-5-1 0 0,-5 0 2 16,-1 0 1-16,-6 1 14 0,1 0 6 0,-4-1 7 15,-1 3 10-15,-7-1 5 0,-2 4-2 0,-5 0 6 16,0 0 1-16,-5 1-10 0,-3-1 6 0,-1 0-15 16,-1-1-9-16,-2-1 0 0,3 0-11 15,-4-2 5-15,5-1-2 0,-3-2 0 0,5-1-2 16,0-3-24-16,7 0-25 0,-3-2-46 0,7-2-52 15,1 0-63-15,7 0-165 0,0-1-169 0,1 0-720 16</inkml:trace>
  <inkml:trace contextRef="#ctx0" brushRef="#br0" timeOffset="24452.6">20921 2393 1043 0,'0'0'328'0,"0"0"-216"0,0 0 24 16,0 0 40-16,0 0 7 0,0 0-42 15,0 0-70-15,0 0-49 0,0 0-20 0,0 0-5 16,0 0-1-16,0 0 6 0,-37 12 9 0,36 13 13 16,-2 9 6-16,0 4 7 0,2 7 8 0,1 3-3 15,0 4 1-15,0 0-6 0,3 1-5 16,1 1-3-16,3 0 0 0,-2 2-6 0,4 0-6 16,-1-1-6-16,1 0-9 0,0 1 2 0,-1-2-2 15,1-2-4-15,0-1-3 0,1-4-5 0,-1-3-11 16,-1-7-5-16,-2-1-5 0,1-6-12 15,-2-3 1-15,0-2-17 0,-1-4-21 0,0-2-22 16,-2-4-33-16,-1-2-36 0,1-4-67 0,-1-3-59 16,-1-2-59-16,2-4 21 0,-2 0-81 15,0 0 158-15</inkml:trace>
  <inkml:trace contextRef="#ctx0" brushRef="#br0" timeOffset="24935.19">21805 2769 1848 0,'0'0'229'0,"0"0"-250"15,0 0 51-15,0 0 80 0,0 0 12 0,0 0-38 16,0 0-27-16,0 0-8 0,0 0-3 0,0 0 3 16,0 0-3-16,0 0 0 0,0 0-5 15,0 0 0-15,27-78-7 0,-27 69-5 16,-2 3 7-16,-3-1-5 0,-2 2 1 0,-3 1-6 15,2-1-5-15,-2 3-9 0,-4 2-7 0,-6 0-2 16,-1 1-8-16,-5 7 5 0,-1 4 1 0,-1 1 3 16,0 2 3-16,4 3 2 0,-1 0-2 0,2 1-5 15,3 4 0-15,0-3-5 0,6 4 3 0,1 0 1 16,3 1-2-16,2-1-1 0,2 0-2 16,4-1 0-16,0-1-3 0,2 0 1 0,4-4-5 15,3 1-5-15,3-2-5 0,1-3-8 0,2-1-5 16,2-3-9-16,1-2-1 0,3-3-8 0,-1 1-10 15,1-2-17-15,2-3-40 0,-1-1-67 0,-1 0-117 16,5 0-173-16,-8-1-41 0,-5-2-498 0</inkml:trace>
  <inkml:trace contextRef="#ctx0" brushRef="#br0" timeOffset="25334.06">22105 3125 1557 0,'0'0'465'0,"0"0"-389"0,0 0 38 16,0 0 33-16,0 0-12 0,0 0-68 0,0 0-39 16,0 0-13-16,0 0-3 0,0 0 1 0,0 0 7 15,0 0 1-15,0 0-5 0,0 0 3 16,-4 82-10-16,2-63-1 0,0 1 1 15,0-4-6-15,2 0-2 0,-3-1-2 0,2-1 2 16,-1-1-11-16,-1-1-1 0,1 0-17 0,2-3-23 0,0-1-28 16,0-2-51-16,0-3-93 0,0 0-142 15,1-3-144-15,4 0 9 0,-3 0-329 0</inkml:trace>
  <inkml:trace contextRef="#ctx0" brushRef="#br0" timeOffset="25510.2">22226 2807 2294 0,'0'0'28'0,"0"0"61"0,0 0 21 15,0 0 9-15,0 0-34 0,0 0-59 0,0 0-22 16,0 0-3-16,0 0-5 0,0 0-12 16,0 0-14-16,0 0-30 0,0 0-33 0,-13 62-86 15,27-51-133-15,1-3-216 0,-5-1-335 0,-4-4 192 0</inkml:trace>
  <inkml:trace contextRef="#ctx0" brushRef="#br0" timeOffset="26638.23">22592 2060 1265 0,'0'0'-5'0,"0"0"30"0,0 0 26 16,0 0 2-16,0 0 0 0,0 0-1 0,0 0-4 16,0 0 15-16,0 0 30 0,0 0 15 15,0 0-6-15,40 144-21 0,-17-102-22 0,6 6-6 16,1 0-18-16,1 2 3 0,-3-1-16 0,-1-1-14 15,-7-2-5-15,-3 1 1 0,-4 1 3 0,-5-1-1 16,-4 1 4-16,-4 0-7 0,-3-1-4 0,-6-1 4 16,-4-1-7-16,-3-4 4 0,0-1-2 15,-4-2-3-15,-3-3 1 0,2 0-3 0,-4-1-3 16,2 1-12-16,-1-2-13 0,1-1-25 0,2 0-28 16,2 0-34-16,5-5-72 0,1 0-95 0,6-4-85 15,1-7 18-15,3-5-311 0</inkml:trace>
  <inkml:trace contextRef="#ctx0" brushRef="#br0" timeOffset="27384.26">22911 3775 1429 0,'0'0'-5'16,"0"0"22"-16,0 0 37 0,0 0 36 0,0 0-3 15,0 0-42-15,0 0-53 0,0 0-42 16,0 0-20-16,0 0 5 0,0 0 7 0,0 0 30 16,0 0 27-16,0 0 13 0,28-1 11 15,-9 1 3-15,0 0-1 0,2 0-4 0,0 0-4 16,0 0-2-16,0 0 3 0,4 0 7 0,-1 0 13 16,-2 0 5-16,8 0 3 0,-5 0-2 0,5 1-8 15,0-1 1-15,1-1-7 0,1 2-2 16,2-1 0-16,1 0-8 0,2 0 4 0,-2 0-2 15,1 0 1-15,2 0 1 0,-3-1 1 0,5-1-2 16,-1-2-5-16,1 0-4 0,1 2-6 0,-4-2-7 16,0 1-1-16,1-2 1 0,-3 1 0 0,1 1 5 15,-1-2-2-15,-3 3-5 0,-2-2 0 0,-5 2-4 16,-1-1-4-16,-3 0-3 0,-5 1-16 16,-3 1-27-16,-4-2-43 0,-2 3-59 0,-5-1-116 15,-1-2-115-15,-1 2-3 0,0 0-354 0</inkml:trace>
  <inkml:trace contextRef="#ctx0" brushRef="#br0" timeOffset="28070.99">23287 2435 1381 0,'0'0'-104'16,"0"0"104"-16,0 0 89 0,0 0 88 0,0 0 4 15,0 0-49-15,-29 132-33 0,22-97-10 0,0 1-15 16,1 2-6-16,1 2-11 0,0-1-22 16,-1 3-10-16,2-2-12 0,0-1-11 0,2-3 2 15,-2 0 0-15,2-6-3 0,-2 1 3 0,3-4-2 16,1-4-2-16,0-2-2 0,0-4-3 15,0-3 1-15,0-2-1 0,1-4 3 0,1-2 2 16,1-3-4-16,-2-2 10 0,0-1 4 0,-1 0 9 16,2 0 7-16,-2-3 0 0,1-4-4 0,-1-4-5 15,0-2-5-15,0-5-5 0,0-1 0 0,0-5-2 16,0-3-2-16,-4-2-1 0,0-5-2 0,1-3-2 16,-1-4-4-16,-2-1 4 0,6-4-3 15,0-1-1-15,2-1 1 0,7 5-2 0,0 0-1 16,-1 5 4-16,6 5 5 0,-4 5-6 0,1 5 7 15,4 3-6-15,-1 7 1 0,1 5 3 0,0 2 2 16,0 6 4-16,2 0-4 0,2 8 3 16,-2 4-6-16,2 2-4 0,-1 3 3 0,0 0-3 15,1 2-1-15,-3-1 4 0,0 0 0 0,-5 0-3 16,-1-1 7-16,-1-2-3 0,-5-1 2 16,-3-1 6-16,-1-1 4 0,-1-3 13 0,-8 0 0 15,-5 2 6-15,-3-1-10 0,-7 0-6 0,-1-1-1 16,-3-2-10-16,-2 0 4 0,1 0-5 0,4-3-2 15,-1-1-5-15,5 0-5 0,0-2-17 16,2 0-35-16,4-1-40 0,3 0-74 0,-1 0-106 16,4-1-151-16,3 0-50 0,4-2-500 0</inkml:trace>
  <inkml:trace contextRef="#ctx0" brushRef="#br0" timeOffset="28384.28">23864 2170 1501 0,'0'0'-101'0,"0"0"109"15,0 0 46-15,0 0 49 0,0 0 4 16,0 0-38-16,0 0-4 0,0 0 2 0,0 0 1 15,-111 143-4-15,94-110 5 0,2 3 1 16,0 3-11-16,0 0-3 0,3 1-20 0,3-2-13 16,0-2-5-16,1 2-5 0,4-4-7 0,0 3-2 15,2-1 1-15,2-2-6 0,0 1 0 0,1-3-4 16,4-3-12-16,3-2-14 0,1-4-28 0,0-1-40 16,0-2-49-16,5-3-55 0,-3-3-77 0,1-3-75 15,3-3-13-15,-2-2 15 0,-5-4-91 0</inkml:trace>
  <inkml:trace contextRef="#ctx0" brushRef="#br0" timeOffset="28750.08">24263 2519 1787 0,'0'0'-41'16,"0"0"80"-16,0 0 56 0,0 0 52 16,0 0-12-16,0 0-58 0,0 0-11 0,0 0 6 15,0 0-4-15,0 0-16 0,0 0-13 0,0 0-18 16,0 0-11-16,0 0 1 0,-105-64 0 0,84 64-1 16,-1 2-1-16,3 3 9 0,-1-1-5 0,1 4 2 15,5 0 3-15,-3 4-8 0,5 0-2 16,1 0 3-16,-3 3 0 0,5 3-3 0,3-1 4 15,1 0-8-15,1 4-6 0,4 0 7 0,0-1-4 16,2 2-1-16,6-2-2 0,1 1-2 0,1-2-9 16,6-2 1-16,0 0-6 0,2-3-13 0,0-3-4 15,-2-2-10-15,4-3-7 0,-3-1-19 16,3-1-27-16,0-3-52 0,-4-1-80 16,1 0-112-16,2-4-124 0,-7 1 32 0,-3 0-303 0</inkml:trace>
  <inkml:trace contextRef="#ctx0" brushRef="#br0" timeOffset="28949.17">24392 2680 1908 0,'0'0'-7'0,"0"0"1"0,0 0 43 16,0 0 17-16,0 0-28 0,0 0-20 0,0 0 3 15,0 0 7-15,0 0-10 0,0 0 3 0,0 0-3 16,0 0-6-16,-35 125-3 0,33-111-3 0,2-2-11 15,0 0-18-15,0-3-20 0,4 0-42 16,1-1-53-16,2-3-59 0,2-1-62 0,2-1-67 16,1-3 30-16,-2 0-267 0,-2 0 575 15</inkml:trace>
  <inkml:trace contextRef="#ctx0" brushRef="#br0" timeOffset="29093.12">24546 2631 962 0,'0'0'225'0,"0"0"61"15,0 0 41-15,0 0-44 0,0 0-122 0,0 0-59 16,0 0-20-16,0 0-29 0,0 0-24 0,0 0-27 16,0 0-28-16,0 0-31 0,0 0-48 15,-75-98-70-15,75 99-96 0,0 2-108 0,0 0-94 16,0-1-441-16</inkml:trace>
  <inkml:trace contextRef="#ctx0" brushRef="#br0" timeOffset="29367.29">24721 2180 1672 0,'0'0'-408'0,"0"0"145"0,0 0 165 16,0 0 238-16,0 0 53 0,0 0-45 0,0 0-27 15,0 0-3-15,0 0-11 0,0 0-9 0,135 140-16 16,-116-109-24-16,-1 2-17 0,-1 2-10 0,2 1-21 16,-4 0-6-16,0-1 4 0,-4 0-4 0,-2-2 1 15,-8 1-5-15,-1-1-5 0,-1 1-19 0,-11 1-25 16,-6-2-31-16,-2 1-45 0,-6-1-79 16,0-3-128-16,3-6-58 0,8-9-472 0</inkml:trace>
  <inkml:trace contextRef="#ctx0" brushRef="#br0" timeOffset="30358.63">24112 3803 474 0,'0'0'-5'16,"0"0"27"-16,0 0 52 0,0 0 19 15,0 0-10-15,0 0-36 0,0 0-25 0,0 0-9 16,0 0 3-16,0 0 12 0,0 0 8 0,0 0 7 15,0 0-3-15,0 0-10 0,-11-8-4 16,15 6 9-16,2 1 23 0,5-1 36 0,4 0 24 16,5-1 6-16,1 0-7 0,7-2-14 0,-2 1-14 15,2 1-10-15,1-2-10 0,1 0-10 16,-3 2-8-16,3-2-7 0,-3 1-2 0,3-1-4 16,-1 0 0-16,1 1 0 0,-1-1-6 0,0 0-5 15,-2 1-4-15,4-3-3 0,2 3-3 0,-1-1 0 16,1 1-2-16,-1 1-6 0,1 1 1 15,-1-1-4-15,-2 1-1 0,0-1 1 0,-5 1-2 16,1 0 1-16,-4 1-4 0,-6-1 1 0,0 0-4 16,-5 1-3-16,-2 0-3 0,-4 0-8 0,1 1-12 15,-4-1-15-15,0 0-18 0,2 1-38 0,-4 0-54 16,0 0-85-16,0 0-126 0,0 0-64 0,-4 0-300 16,3 0 464-16</inkml:trace>
  <inkml:trace contextRef="#ctx0" brushRef="#br0" timeOffset="31050.63">21649 4435 2029 0,'0'0'355'0,"0"0"-419"0,0 0 31 15,0 0 51-15,0 0 31 0,0 0-16 0,0 0-34 16,0 0-11-16,0 0 6 0,0 0 8 16,0 0 1-16,0 0 2 0,-26 140-5 0,25-103 2 15,-4 1-2-15,5 0 0 0,-3 0-2 0,3 0-3 16,0-3 3-16,0-2-2 0,-1-4 0 0,1-2 1 16,0-2 0-16,0-3 1 0,0 2 0 15,0-6 3-15,0-3-1 0,0 0 2 0,-1-6 2 16,0-1 1-16,1-3 4 0,0-3 9 0,0-2 12 15,0 0 13-15,0-1 13 0,0-5-7 16,0-3-11-16,0-6-14 0,-2-4-13 0,0-5-7 16,-1-5 2-16,0-1-1 0,-2-6-3 0,1-3 2 15,-1-6-6-15,3-6 0 0,0-2-3 0,2-2 1 16,0 1 1-16,0 5 0 0,4 2 3 0,4 7-1 16,-2 9-1-16,0 4-2 0,1 8-4 0,2 4-5 15,1 3-3-15,0 4-5 0,4 5-1 0,1 0 0 16,2 3 1-16,1 3 5 0,6 5 2 15,0 4 3-15,1 0 6 0,2 4 1 0,1 0 5 16,0 2-1-16,0-4-1 0,-2 3-1 0,-1-1-3 16,-5-2 1-16,-4-2 0 0,-4 0 3 15,-3-3 5-15,-5 0 14 0,-4 1 17 0,0-2 8 16,-13-1 1-16,1 4-10 0,-9-1-12 0,-4 3-11 16,-4-1 0-16,-2-2-5 0,-1-1-2 15,0-1-1-15,1 0-8 0,1-3-6 0,4-2-10 16,2 1-14-16,3-3-23 0,2-1-31 0,7 0-61 15,3 0-110-15,6-5-192 0,3-1-42 0,0 2-393 16,2 0 665-16</inkml:trace>
  <inkml:trace contextRef="#ctx0" brushRef="#br0" timeOffset="31318.96">22387 4216 2116 0,'0'0'-91'0,"0"0"70"0,0 0 46 15,0 0 63-15,0 0-8 0,0 0-40 16,0 0-4-16,-114 136 5 0,104-105 5 16,2 0-5-16,2 0-8 0,0 2-13 0,1-1-5 0,3 0-2 15,-1-1-3-15,2 0 1 0,1-1-2 16,0 1-2-16,0-3-5 0,2 2-8 0,4-4-7 15,2-4-23-15,2 0-18 0,1-5-36 0,3-3-46 16,0-3-68-16,-1 0-85 0,3-5-93 16,4-4-24-16,-7-1 57 0,-2-1-207 0</inkml:trace>
  <inkml:trace contextRef="#ctx0" brushRef="#br0" timeOffset="31543.34">22922 4356 978 0,'0'0'582'16,"0"0"-465"-16,0 0 17 0,0 0 16 0,0 0-14 15,0 0-73-15,0 0-35 0,0 0-3 16,0 0 7-16,0 0 0 0,0 0-5 0,-85 136-5 16,68-110-5-16,2 0-6 0,-5-2 0 0,2-1 1 15,-2 0-6-15,1-1-3 0,-3-1-7 16,1-1-11-16,0-2-10 0,2 0-28 0,2-1-47 15,3-4-76-15,2-3-131 0,2 0-127 0,2-5-5 16,6-2-394-16</inkml:trace>
  <inkml:trace contextRef="#ctx0" brushRef="#br0" timeOffset="31762.15">22577 4435 2029 0,'0'0'-138'0,"0"0"50"15,0 0 70-15,0 0 111 0,0 0 19 0,0 0-33 16,0 0-17-16,0 0-3 0,0 0-9 0,124 55-14 16,-101-43-10-16,0-1-8 0,1 1-6 0,-3 1-6 15,-3 0-2-15,-1 0-3 0,1-2-4 16,-4-1-2-16,0 1-4 0,-1-1-7 16,-2 0-12-16,-2-1-21 0,-3-2-31 0,0 0-46 15,1-1-77-15,-2 0-92 0,0 0-87 0,0-3 6 16,1 1-114-16,-4-3 209 0</inkml:trace>
  <inkml:trace contextRef="#ctx0" brushRef="#br0" timeOffset="32052.08">23062 4138 1715 0,'0'0'-263'16,"0"0"104"-16,0 0 144 0,0 0 228 0,0 0 25 16,0 0-65-16,0 0-43 0,0 0-19 0,0 0-17 15,119 110-12-15,-101-87-11 0,0 4-8 0,0-1-6 16,-1 2-13-16,3 2-14 0,-7-3-11 16,1 3-10-16,-3 0-4 0,-1 1 3 0,-4-1-3 15,-2 3-1-15,-4-3-4 0,-1 4-9 16,-8 0-13-16,-6 1-19 0,-1 2-31 0,-5-3-62 15,-3 1-99-15,-2-3-192 0,7-9-98 0,4-8-652 0</inkml:trace>
  <inkml:trace contextRef="#ctx0" brushRef="#br0" timeOffset="38561.36">25216 4013 1802 0,'0'0'-401'0,"0"0"44"16,0 0 176-16,0 0 183 0,0 0 55 0,0 0-7 15,0 0 9-15,0 0 17 0,0 0-9 16,0 0-23-16,-14 121-24 0,3-93-6 0,1 2 3 15,-6 2 2-15,1 1-3 0,-8 2-8 0,-1-2-16 16,0 1-38-16,-4-2-91 0,-4 0-108 0,4-10-68 16,11-6-250-16</inkml:trace>
  <inkml:trace contextRef="#ctx0" brushRef="#br0" timeOffset="40644.07">15401 6029 1583 0,'0'0'245'15,"0"0"-354"-15,0 0 56 0,0 0 107 0,0 0 43 16,0 0-13-16,0 0-47 0,0 0-30 16,0 0-3-16,0 0 3 0,0 0 1 0,-13-123-1 15,21 103-3-15,-2 0-3 0,2-4-4 0,0 2 5 16,0-1 0-16,-4 4 7 0,3 2 16 0,-5 3 12 15,-1 5 20-15,-1 2 11 0,0 3 1 16,0 3-7-16,-1 1-18 0,0 0-20 0,0 0-23 16,-3 6-13-16,1 3-3 0,0 5 6 0,-4 6 10 15,2 2 7-15,-2 5 0 0,1 1-3 0,2-2-1 16,3-1-5-16,1 0-2 0,0-4-6 0,6-2-12 16,4-1-23-16,0-4-28 0,4-4-53 15,-1 0-77-15,6-6-86 0,-1-3-94 0,-2-1 10 16,-5 0-472-16</inkml:trace>
  <inkml:trace contextRef="#ctx0" brushRef="#br0" timeOffset="40808.66">15592 5323 2478 0,'0'0'24'0,"0"0"-181"0,0 0 11 16,0 0 44-16,0 0 36 0,0 0 8 0,0 0-9 15,0 0-5-15,0 0-23 0,0 0-57 16,0 0-94-16,0 0-70 0,0 0 9 0,0 0-411 0</inkml:trace>
  <inkml:trace contextRef="#ctx0" brushRef="#br0" timeOffset="41009.29">15841 5691 2166 0,'0'0'-282'0,"0"0"48"0,0 0 128 15,0 0 184-15,0 0 18 0,0 0-37 0,0 0-27 16,0 0-9-16,135 36-16 0,-99-34-7 0,1 1-10 16,2-2-32-16,-3 0-49 0,-3 1-96 0,-2 2-125 15,-10-2-28-15,-9 1-517 0</inkml:trace>
  <inkml:trace contextRef="#ctx0" brushRef="#br0" timeOffset="41194.37">16058 5939 1801 0,'0'0'350'0,"0"0"-473"15,0 0 40-15,0 0 90 0,0 0 13 0,0 0-34 16,0 0-14-16,0 0 14 0,0 0 12 15,0 0 4-15,0 0-3 0,0 0-5 0,0 0-21 16,118 15-45-16,-94-17-101 0,4-1-121 0,-1-1-69 16,-9 0 14-16,-5 1-282 0</inkml:trace>
  <inkml:trace contextRef="#ctx0" brushRef="#br0" timeOffset="41517.18">16618 5830 2153 0,'0'0'-35'0,"0"0"44"0,0 0 62 15,0 0 50-15,0 0-39 0,0 0-57 0,0 0-15 16,0 0-2-16,0 0 2 0,0 0-2 0,0 0 0 16,0 0 2-16,29-124-1 0,-21 105 1 0,-1-1 2 15,1-2-1-15,0 1-2 0,0-1 2 16,-5 1 0-16,3 3 2 0,-4 2 7 0,1 3 4 0,-2 4 6 15,-1 3 0-15,2 3-3 0,-2 1-10 16,0 2-16-16,0 0-17 0,0 0-21 0,0 6-7 16,0 2 8-16,-2 5 14 0,0 4 16 0,0 4 10 15,0 3-2-15,-1 0-2 0,0 3-1 16,2-2-2-16,0 2-1 0,1-2-10 0,0 0-21 16,0-2-41-16,0 1-42 0,1-3-45 15,6 0-79-15,-2-2-105 0,3-2-82 0,0-6-342 16,-5-3 414-16</inkml:trace>
  <inkml:trace contextRef="#ctx0" brushRef="#br0" timeOffset="41781.18">17167 5545 2479 0,'0'0'257'16,"0"0"-350"-16,0 0 56 0,0 0 84 15,0 0-6-15,0 0-62 0,0 0-38 0,0 0-25 16,0 0-36-16,0 0-66 0,0 0-141 0,0 0-146 15,0 0-22-15,0 0-434 0</inkml:trace>
  <inkml:trace contextRef="#ctx0" brushRef="#br0" timeOffset="41976.56">17152 5806 1896 0,'0'0'373'0,"0"0"-517"0,0 0 90 16,0 0 149-16,0 0 15 0,0 0-46 0,0 0-19 15,0 0-5-15,37 123-1 0,-30-102-8 16,0 3-7-16,-4 1-2 0,-3 0-9 0,0 2-4 16,-3 1-7-16,-7-2-8 0,-7 1-10 0,2-2-17 15,-3-1-36-15,-1 0-57 0,1-2-104 16,-2-3-184-16,8-2-81 0,2-7-681 0</inkml:trace>
  <inkml:trace contextRef="#ctx0" brushRef="#br0" timeOffset="42401.51">17552 5444 2226 0,'0'0'-176'0,"0"0"-9"16,0 0 96-16,0 0 188 0,0 0 19 15,0 0-49-15,0 0-39 0,0 0 1 0,132-37 6 0,-112 37-3 16,2 0-6-16,-1 3-15 0,-2 0-5 16,1 2-3-16,-2 1-1 0,-4 1-2 0,2-1 1 15,-6 2 0-15,-1 1-5 0,-4 1 4 0,0 0-3 16,-2 2 5-16,0 0 5 0,-3 1 8 16,0 2 6-16,-2 0 3 0,-2 0 3 0,-4 0-11 15,-3 1-2-15,-1 0-4 0,-3 0-6 16,2 0 0-16,0 2-1 0,-2-1-3 0,1 0-1 15,3 0 2-15,-2 0-1 0,5-2 0 0,0-1 1 16,1-1-3-16,5 0-2 0,1-3 0 0,1-2-2 16,1-1-3-16,5-1 0 0,1-2-1 0,5 1 2 15,2-3 5-15,1 0 6 0,4-2 3 0,0 0-3 16,2 0 1-16,1-2-5 0,1 0-3 16,0-1-1-16,0 0-10 0,4 1-7 0,-3 1-19 15,5 0-35-15,0 1-56 0,1 0-98 0,3 0-112 16,0 2-94-16,-4 0 35 0,-11 1-350 0</inkml:trace>
  <inkml:trace contextRef="#ctx0" brushRef="#br0" timeOffset="51301.75">15717 6776 1670 0,'0'0'51'0,"0"0"-78"15,0 0 37-15,0 0 66 0,0 0 39 0,0 0 0 16,0 0-33-16,0 0-36 0,0 0-23 0,0 0-12 15,0 0-21-15,0 0-15 0,-15-40 3 16,15 51 14-16,2 6 24 0,4 7 22 0,1 4 4 16,-2 9-6-16,2 0-12 0,-2 4-8 0,3-1-9 15,-2-1-4-15,-1-3-5 0,1 2-2 16,-1-7 0-16,0 1-3 0,-1-4-1 0,2-2-1 16,-2-3-2-16,-2-2 1 0,2-5 3 0,0-2 4 15,-4-1 0-15,1-5 5 0,0-2 7 0,-1-4 11 16,0 1 20-16,0-3 14 0,-1 0 4 15,-3-3-6-15,-2-4-19 0,-2-3-14 0,-1-5-12 16,-1-4-6-16,0-5-4 0,-3-4-2 0,4-5 0 16,1-2-3-16,0-6 0 0,0-5-1 0,1-4-2 15,2-3 0-15,2-1-1 0,1 3 3 0,2 2 3 16,0 5 4-16,0 3 2 0,2 9 2 16,0 3 0-16,2 8-1 0,1 3-1 0,0 4-9 15,3 5-9-15,1 3-7 0,1 2-5 0,3 2 4 16,4 2 6-16,0 0 2 0,1 3 1 0,2 5 2 15,0 4 1-15,1 2 7 0,0 2 4 16,-1-2 0-16,2 3 2 0,-2-1 1 0,-2 0-1 16,-1 0-1-16,-4 1 3 0,-2-3-3 0,-5 0 6 15,-3-3 11-15,-3 2 9 0,-3 1 8 16,-7-1 3-16,-6 0 0 0,-4 1-9 0,0-1-5 16,-2 1-3-16,-2-2-10 0,0-3-1 0,1 1-7 15,2-2-6-15,-2-1-11 0,2 1-12 0,1-3-20 16,-1-1-36-16,6 1-56 0,1-2-77 15,1 0-104-15,4 0-76 0,4-2 35 0,1-1-456 16</inkml:trace>
  <inkml:trace contextRef="#ctx0" brushRef="#br0" timeOffset="51650.36">16350 6462 1604 0,'0'0'243'0,"0"0"-421"16,0 0 60-16,0 0 137 0,0 0 76 0,0 0-12 15,0 0-57-15,0 0-15 0,-63 117 1 16,57-81 1-16,1 1 0 0,0 3 5 0,-1 0 1 16,2 4-3-16,2 0 1 0,-1 0-7 0,2-1 2 15,1-1 1-15,0-1 1 0,2-2 7 16,4-1-7-16,2-3-3 0,1-2-7 0,0-3-15 0,2-2-11 16,1-4-21-16,-1-2-23 0,6-5-25 15,-4-1-24-15,5-5-38 0,-4-2-46 0,4-5-42 16,2-4-28-16,-8 0-107 0,-2 0-30 0</inkml:trace>
  <inkml:trace contextRef="#ctx0" brushRef="#br0" timeOffset="52181.27">17055 6731 845 0,'0'0'757'0,"0"0"-754"0,0 0 47 15,0 0 83-15,0 0 22 0,0 0-43 0,0 0-42 16,0 0-12-16,0 0 3 0,0 0-3 16,0 0-4-16,0 0-4 0,0 0-2 0,0 0-7 15,-7-107-2-15,1 98-9 0,-3 1-6 0,-1-2-4 16,0 3-4-16,-2 3 1 0,2-1-5 0,-3 4-4 15,-1 1-4-15,2 0-8 0,-1 2-4 0,-2 6-4 16,1 5 0-16,-4 2 0 0,2 3 7 16,1 3-1-16,-1 5 1 0,3 1 1 0,1 5-2 15,3 0 3-15,3 1 1 0,1 0 0 0,4 1 0 16,1-3-3-16,0-2-4 0,3 1-8 0,5-5-8 16,2-1-4-16,2-2-5 0,3-5-1 15,1-2 1-15,1-2-3 0,2-4-3 0,1-2-7 16,-2-4-14-16,6-2-19 0,-2-1-30 0,-2-3-39 15,5-4-93-15,-4-3-128 0,-6 1-7 0,-4 3-504 16</inkml:trace>
  <inkml:trace contextRef="#ctx0" brushRef="#br0" timeOffset="52568.52">17319 7136 1542 0,'0'0'-78'0,"0"0"60"0,0 0 97 15,0 0 58-15,0 0-33 0,0 0-55 0,0 0-5 16,0 0 4-16,0 0 5 0,53-133 1 0,-44 114-2 16,-1 2 0-16,-1 1-2 0,-2 2 2 0,2 4 4 15,-5 2 0-15,2 3 5 0,-2 2-3 16,-2 2-7-16,0 1-12 0,0 0-17 0,0 1-15 16,0 3-2-16,0 5 5 0,0 4 4 0,0 6 4 15,0 2-3-15,0 1-6 0,0 5-3 16,0-2-2-16,0 1-2 0,0-1-6 0,0 0-4 15,0-2-6-15,0 1-16 0,0-2-18 16,2-3-30-16,1 0-32 0,3 0-49 0,-2-5-62 0,3-1-88 16,-4 0-112-16,3-5 15 0,-4-3-439 0</inkml:trace>
  <inkml:trace contextRef="#ctx0" brushRef="#br0" timeOffset="52886.34">17519 6351 2122 0,'0'0'-151'0,"0"0"36"16,0 0 24-16,0 0 83 0,0 0 46 15,0 0 6-15,0 0-1 0,0 0 4 0,0 0 3 16,0 0-1-16,123 82-4 0,-98-56-7 0,1 3-3 15,-2 3-5-15,1 1-4 0,-3 2-6 0,-1 2-3 16,-3 0-3-16,-5 1-2 0,-3 0-3 16,-2 0-5-16,-4-1-3 0,0 0-2 0,-4-3-2 0,0 1 0 15,-6-3-3-15,2-2-2 0,-4 1-15 16,-1-4-15-16,-2 0-28 0,2-4-39 0,-1-1-37 16,3-2-58-16,0-4-96 0,2-3-66 0,4-3 15 15,-1-5-332-15</inkml:trace>
  <inkml:trace contextRef="#ctx0" brushRef="#br0" timeOffset="53120.3">18226 6636 2431 0,'0'0'-274'0,"0"0"60"16,0 0 138-16,0 0 149 0,0 0 2 0,0 0-56 16,0 0-19-16,146-36-3 0,-114 31-5 0,0 2-10 15,-2-1-29-15,0 2-69 0,-7 1-114 0,-5 1-148 16,-2-1-12-16,-11 1-454 16</inkml:trace>
  <inkml:trace contextRef="#ctx0" brushRef="#br0" timeOffset="53279.13">18296 6830 1720 0,'0'0'600'0,"0"0"-662"0,0 0 33 0,0 0 76 16,0 0 13-16,0 0-39 0,0 0-15 0,0 0 6 16,0 0 4-16,0 0 2 0,0 0-8 0,0 0-8 15,119 21-19-15,-89-28-34 0,1-2-52 16,-1 1-76-16,1-3-82 0,-1 2-108 0,-9 2-59 15,-5 3-585-15</inkml:trace>
  <inkml:trace contextRef="#ctx0" brushRef="#br0" timeOffset="53901.12">19092 6360 2162 0,'0'0'-204'0,"0"0"78"0,0 0 94 0,0 0 151 15,0 0-1-15,0 0-59 0,-10 118-23 0,9-81-9 16,-2 1-1-16,3 2-5 0,0 2-4 0,0-2-4 16,3 1-7-16,-1-2-6 0,0-1-7 0,0-3-4 15,4-3-10-15,-4-3-16 0,0-4-15 0,4-3-18 16,-4-1-14-16,-1-4-11 0,1-1-14 16,2-6-16-16,-3-1-16 0,0-5-28 0,-1-4-24 15,0 0-32-15,0-4-2 0,0-7 51 0,-1-6 51 16,-4-3 71-16,3-3 44 0,-2-3 6 0,-4-5 7 15,-1-1-3-15,0-6 6 0,-1 1 2 16,-1-5 3-16,1 2 30 0,0-3 44 0,0 3 59 16,0 3 53-16,1 1 22 0,4 6-7 0,-2 1-23 15,4 2-31-15,-2 6-27 0,4 4-24 16,1 1-26-16,0 5-22 0,1 1-22 0,6 3-18 16,1 0-13-16,3 3-5 0,1 0-3 0,5 1 1 15,-2 2-1-15,5 1-3 0,-1 0 3 0,4-1-2 16,-2 6 1-16,-2 2 1 0,5 1 0 15,-6 3 1-15,0 2 0 0,2-1 2 0,-2 2-1 16,-5 0 0-16,-2 0 2 0,3 0 2 0,-8-3 3 16,1 0 11-16,-5 0 9 0,-2-1 8 0,0 2 5 15,-4-2-4-15,-4 0-5 0,-1 0-7 0,-4 0-6 16,-2-1-5-16,0 3-8 0,-2-3-6 16,-2 0-16-16,3 0-18 0,-5-1-29 0,1 2-36 15,2-2-38-15,-1-1-58 0,1 0-111 0,4-2-62 16,5 0 3-16,1-3-298 0</inkml:trace>
  <inkml:trace contextRef="#ctx0" brushRef="#br0" timeOffset="54251.27">19787 6168 1498 0,'0'0'-168'0,"0"0"104"16,0 0 101-16,0 0 101 0,0 0-33 15,0 0-74-15,0 0 3 0,0 0 15 0,-103 125 13 16,93-96 6-16,1 5-6 0,-1-1-1 0,-1 4-5 15,1 0-4-15,0 3-2 0,-1-1-2 0,3 1-12 16,3 1-11-16,0-3-7 0,4 1-11 0,1-3-1 16,0-1-3-16,0-1-3 0,7-3-1 15,1-3-4-15,-1-2-5 0,7-3-10 16,-2-2-16-16,1-5-25 0,-1-1-32 0,3-1-48 16,0-5-69-16,2-2-107 0,-5-4-57 0,-3-2-572 15</inkml:trace>
  <inkml:trace contextRef="#ctx0" brushRef="#br0" timeOffset="54643.2">20344 6347 1765 0,'0'0'-10'15,"0"0"48"-15,0 0 61 0,0 0 28 0,0 0-36 16,0 0-27-16,0 0-2 0,0 0 5 16,0 0-13-16,0 0-15 0,0 0-14 0,0 0-9 15,0 0-3-15,-110-79 4 0,91 88 5 0,-2-1-1 16,0 2 2-16,4 2-4 0,-1 3-5 0,-1 3-1 15,2 1-1-15,4 1 0 0,-3 3-2 0,5 0 2 16,-1 1-5-16,4 4-1 0,3-1-2 16,-1 2-3-16,5-1-1 0,1-1-1 0,0 1-1 15,2-4-4-15,7 1-2 0,0-2-4 0,9-4-4 16,-4-3-2-16,3 0-4 0,2-3-5 0,1-4-9 16,3-2-11-16,-1-3-27 0,4 0-35 15,-1-4-45-15,1 0-79 0,0-1-154 0,-6-3-48 16,-5 1-446-16</inkml:trace>
  <inkml:trace contextRef="#ctx0" brushRef="#br0" timeOffset="55014.28">20480 6614 1513 0,'0'0'369'0,"0"0"-455"0,0 0 51 0,0 0 90 15,0 0 13-15,0 0-45 0,0 0-23 0,0 0 4 16,0 0-3-16,130-27-1 0,-110 32 2 0,0 0-4 16,-2 1 2-16,-2 0-1 0,-2 1 0 15,-2-1 1-15,-2 1 3 0,-5-1 4 0,0 0 12 16,-4 1 13-16,-1 1 13 0,0 0 12 0,-1 3 0 16,-7-1 1-16,0 0-6 0,-3 2-9 0,-1-1-1 15,0 3-11-15,0-1-4 0,-4-1-2 16,3 2-2-16,1 0-1 0,1 1-3 0,-1 0-4 15,4-1-2-15,0 1-4 0,1 0-3 0,-1-3-1 16,5 1-6-16,2-1 4 0,1-2-4 0,0-1-1 16,1-2 2-16,6 0-7 0,3-2 2 15,1-3-3-15,0-1 1 0,4-1-3 0,1 0-2 16,3-2-6-16,0-2-8 0,2 1 2 16,-1-1-13-16,4 0-28 0,3 1-38 0,-4-1-49 15,6 1-74-15,-3 0-152 0,-6 1-43 0,-6 1-599 16</inkml:trace>
  <inkml:trace contextRef="#ctx0" brushRef="#br0" timeOffset="55384.35">20760 5901 1758 0,'0'0'-144'0,"0"0"48"0,0 0 50 16,0 0 79-16,0 0 21 0,0 0-2 16,0 0-6-16,0 0 6 0,137 90 8 0,-109-63 2 15,2 2 0-15,0 2-4 0,-1 5-9 0,-4 0-5 16,2 3-3-16,-5 1 1 0,1 1-3 0,-5 0-1 15,0-3-5-15,-5 1-8 0,-2-2-4 16,-3 1-4-16,-5-1-6 0,0 1-2 0,-3-2-2 0,-6-1 1 16,-4-1-1-16,-2 0-2 0,-6-2-1 0,-1 1-6 15,-2-5-3-15,-1 1-6 0,0-4-7 16,1 0-10-16,1-4-12 0,0-2-18 0,2-2-32 16,7-3-40-16,2-4-65 0,6-1-137 0,-1-4-75 15,4-2-628-15</inkml:trace>
  <inkml:trace contextRef="#ctx0" brushRef="#br0" timeOffset="55609.58">21746 6425 2584 0,'0'0'-102'0,"0"0"20"16,0 0 56-16,0 0 54 0,0 0-5 0,0 0-20 16,142-28-5-16,-106 28-3 0,-1 0-4 0,2-1-12 15,-3 1-26-15,-3 3-47 0,-3-2-70 0,-4 0-72 16,2 0-113-16,-5 0-75 0,-6-1 42 16,-4 0-313-16</inkml:trace>
  <inkml:trace contextRef="#ctx0" brushRef="#br0" timeOffset="55812.88">21802 6585 1896 0,'0'0'-4'0,"0"0"-2"0,0 0 41 0,0 0 56 15,0 0 1-15,0 0-39 0,0 0-16 16,0 0-9-16,0 0-11 0,0 0-13 0,147 22-8 15,-117-22-7-15,-1 0-12 0,-3 0-21 0,-1-4-34 16,-4 3-53-16,1-1-65 0,-2-1-125 0,0 2-74 16,-5 0 31-16,-6 0-312 0</inkml:trace>
  <inkml:trace contextRef="#ctx0" brushRef="#br0" timeOffset="58034.42">22698 6270 952 0,'0'0'648'0,"0"0"-706"0,0 0 58 15,0 0 94-15,0 0 26 0,0 0-46 0,0 0-50 16,0 0-13-16,0 0 1 0,0 0 4 0,0 0-5 16,30-93-2-16,-21 79-1 0,-1-3 2 15,2 2 4-15,-3 0 1 0,2-3 5 0,-3-1 1 16,2 1 1-16,-3-1 0 0,2-3-2 0,1 1-2 15,-3 0 3-15,1 2 4 0,1 3 8 0,-3 2 9 16,-2 5 5-16,0 2 0 0,-1 2-1 0,-1 4-10 16,0 1-12-16,0 0-23 0,0 0-14 0,0 4-5 15,0 7 5-15,-3 3 14 0,1 3 6 16,-2 6 0-16,-3 0-5 0,4 2 0 16,0 2-3-16,0-1 0 0,2 3-1 0,0-3-7 15,-1 3-6-15,2-1-17 0,0 0-24 0,0-1-41 16,2-1-53-16,1-1-54 0,5-3-99 0,-1-3-97 15,2-4 32-15,-5-5-374 0</inkml:trace>
  <inkml:trace contextRef="#ctx0" brushRef="#br0" timeOffset="58343.13">22655 6646 1866 0,'0'0'-298'0,"0"0"112"16,0 0 176-16,0 0 184 0,0 0-26 0,0 0-98 15,0 0-33-15,120 0-2 0,-94 0 0 16,5-3-2-16,0 1-4 0,3-3-3 0,1 1 3 15,1-1-5-15,-1-1 0 0,1 0-4 0,4 0-3 16,-4-1 2-16,4 0-2 0,-2 0 0 0,6 1-6 16,-3 1-13-16,1 0-28 0,-1 3-53 0,-1 0-90 15,-1-1-132-15,-12 3-19 0,-7 0-436 0</inkml:trace>
  <inkml:trace contextRef="#ctx0" brushRef="#br0" timeOffset="58851.16">22868 6913 1999 0,'0'0'-186'0,"0"0"58"16,0 0 93-16,0 0 94 0,0 0-9 0,0 0-45 0,0 0-10 16,0 0 4-16,0 0-2 0,0 0-2 0,142-42 2 15,-111 38-7-15,-2 1 1 0,-3 3 1 16,-2 0 3-16,-4 0 3 0,-5 0 0 0,1 0 0 16,-7 4-1-16,-3 0 2 0,-1 2 1 0,-3 0 3 15,-1 1 6-15,-1 1 5 0,0 0 5 0,-3 2 1 16,-5 1 0-16,-1 0-6 0,-3 2-3 15,1 1-3-15,-3-1-3 0,-1 3 1 0,3-4 2 16,-3 0-1-16,2 1 2 0,1-3 2 0,2 2 2 16,-1-1 5-16,-1-1 3 0,4 1 0 0,-1-2-1 15,5 0-3-15,-2-1-5 0,5 0-2 16,1-2-2-16,-1 1-3 0,1-1 2 0,0 0-3 16,0-1 2-16,1 1-1 0,4-2-2 0,0 2 3 15,0-1-2-15,2-2 0 0,2 1 3 16,2-2 2-16,2 0-2 0,2-2 4 0,0 0 1 15,3 0-3-15,3 0 3 0,3-1-1 0,1-1-4 16,5 1 1-16,-1 1-3 0,0 0-4 0,1 0-2 16,0 0-5-16,3 1-13 0,-4 2-21 0,1 1-41 15,-2 0-68-15,-2 1-143 0,-7 0-136 0,-6-2-414 16,-4 1 548-16</inkml:trace>
  <inkml:trace contextRef="#ctx0" brushRef="#br0" timeOffset="73185.38">1129 2063 0 0,'0'0'68'16,"0"0"-54"-16,0 0 3 0,0 0 10 0,0 0 37 15,0 0 48-15,0 0 40 0,0 0 48 16,0 0 9-16,0 0-12 0,0 0-23 0,-18-122-35 16,18 117-20-16,0 1-33 0,2 3-10 0,0 0-16 15,0 1-14-15,-2 0-9 0,1 0-19 16,0 0-4-16,-1 5 6 0,2 3 20 0,2 2 8 16,0 5 4-16,1 2-7 0,-1 4-22 0,2 1-8 15,-1 3-1-15,2 2 1 0,-3 0-2 16,0 3-2-16,1 0-4 0,0 1-9 0,0-1 7 15,-2 2-1-15,3-2 1 0,-4-1-1 0,2 0-1 16,0-4-4-16,-2 0 0 0,3-3 1 0,-1-2-11 16,-2-1-1-16,2-5-8 0,-1 1-16 0,-1-4-6 15,0-2-11-15,1-2-12 0,0-3-6 0,-2-2 6 16,-1 0 14-16,0-2 32 0,0 0 32 0,0-2 11 16,0-3-38-16,-1-4-32 0,-4-3-19 15,1-4-2-15,-3-4 35 0,-1-2 13 0,-1-3 3 16,-2 0 3-16,-2 0 10 0,2 1 11 0,0-3 4 15,-1 4 6-15,2 0 0 0,0 1 6 16,-1 2 7-16,2 2-1 0,0 2 1 0,0 1 7 16,4 1 8-16,1 3 0 0,1-1 5 0,0 2-21 15,2-1-16-15,1 1 1 0,0 0-17 16,0-3 4-16,1 0-1 0,3 1 0 0,2-2-3 16,2-1 9-16,0-1 9 0,2-2-2 0,1-1 20 15,2-1-10-15,-3 3-2 0,0 2-1 0,-2 3 1 16,-1 2 7-16,-5 2 5 0,1 3 14 15,-2 3-3-15,-1-1 9 0,0 1 11 0,0 1-3 16,0 1-4-16,0 0-3 0,0 0-14 0,0 0-21 16,-1 0 0-16,-1 0-20 0,1 0-5 0,0 0 6 15,0 0-4-15,1 0 2 0,0 0-2 16,0 0 7-16,0 0-5 0,0 0 9 0,0 0 5 16,0 0-9-16,0 0 3 0,0 0-3 0,0 0-3 0,0 0-6 15,0 0 2-15,0 0-14 0,0 0-5 16,0 0-1-16,0 0-4 0,0 0-1 0,1-1-6 15,-1 1 1-15,1 0-6 0,0 0 16 0,1-2 12 16,1 2-3-16,-1 0 13 0,3 0-6 16,1 0-3-16,2 0 7 0,-1 0 3 0,3 0-2 15,1 0 3-15,2 3 5 0,-1-1-7 0,0 2 6 16,2 0-4-16,0 0-4 0,-2 2 1 16,3 0 1-16,-2 1 7 0,-2 0-8 0,0 1 5 15,0 1-7-15,-1 0-7 0,-1 0 9 0,0-1 0 16,-3 1-1-16,-1-2 3 0,-4-2 5 0,0 2-5 15,0 2 13-15,-1-3 2 0,0 2-4 16,-2 0 6-16,-2 0 0 0,-3 2 3 0,1-2-5 16,-2 0 8-16,-1 1-12 0,-1 0-6 0,-2 0 7 15,-2-1-7-15,2 1 4 0,-3-1 0 0,0-1-1 16,-2-1-8-16,1 2 5 0,-3-2 1 0,1 0-9 16,-2 0 6-16,3-2-8 0,0 2-8 15,-2-1-2-15,3-1-2 0,-1 3-11 0,-1-3-3 16,0 2-9-16,2 0-28 0,-1 0-20 0,-1 0-38 15,6-1-58-15,2 1-74 0,1 0-138 0,6 1-21 16,1-3 16-16,1-3-5 0</inkml:trace>
  <inkml:trace contextRef="#ctx0" brushRef="#br0" timeOffset="74468.17">1617 1862 497 0,'0'0'146'0,"0"0"-88"0,0 0 53 16,0 0 42-16,0 0 13 0,0 0-30 0,0 0-47 15,0 0-12-15,0 0-9 0,0 0 1 16,0 0 13-16,0 0-2 0,0 0 7 0,0 0-4 16,-62 141-20-16,59-113-14 0,1 2-8 0,-1 1-8 15,2 0-7-15,1-1-2 0,0 1-7 16,0-2-2-16,2-1 4 0,5 1-2 0,1-4-4 15,3-1-13-15,1 1 6 0,4-5-4 0,3 0-2 16,3-4 2-16,-1 0-21 0,2-2-12 0,1-4-20 16,2 1-24-16,-3-3-41 0,1-3-59 15,1 0-93-15,-3-1-125 0,-2-1 9 0,-2-1 2 16,-9-2 47-16</inkml:trace>
  <inkml:trace contextRef="#ctx0" brushRef="#br0" timeOffset="74744.77">2274 2049 1453 0,'0'0'373'0,"0"0"-423"0,0 0 65 16,0 0 118-16,0 0-34 0,0 0-71 15,0 0-11-15,0 0 12 0,0 0 0 0,0 0-1 16,0 0-12-16,-96 125-12 0,83-102 3 0,-7 3-10 16,1-3 0-16,0 1-5 0,-2-2-7 0,1-1-15 15,2-1-23-15,2-3-25 0,2-2-41 16,1-3-47-16,5-3-78 0,2-2-105 0,0-1-20 16,4-4 41-16,1-1-88 0</inkml:trace>
  <inkml:trace contextRef="#ctx0" brushRef="#br0" timeOffset="74962.87">1931 2062 1743 0,'0'0'-207'0,"0"0"66"0,0 0 141 16,0 0 93-16,0 0 8 0,0 0-38 0,0 0-1 15,0 0 13-15,0 0-5 0,0 0-18 0,0 0-12 16,60 120-11-16,-40-106-12 0,0-3 4 15,4-1-8-15,4-1-4 0,-2-3-4 0,2 1-5 16,2-2 0-16,-1 0-10 0,0-1-15 0,-3 0-34 16,0 1-48-16,-3-1-43 0,0 0-57 0,-3 2-65 15,-4-1-71-15,3 0 23 0,-9-1-48 16,-5-2 184-16</inkml:trace>
  <inkml:trace contextRef="#ctx0" brushRef="#br0" timeOffset="75267.42">2371 1770 1782 0,'0'0'18'0,"0"0"-68"0,0 0 28 0,0 0 35 16,0 0 12-16,0 0-20 0,0 0 39 0,0 0 39 15,0 0 0-15,0 0-7 0,27 128-18 16,-18-91-10-16,1 2-9 0,-1 2-6 0,-1 1-12 16,5 3 9-16,-3-1-1 0,1 1-4 0,-1 0-6 15,-1-1-12-15,2-1-1 0,-3-3-7 16,3-2 2-16,-5-1-8 0,1-4-20 0,2 1-20 16,-2-7-35-16,-2 0-38 0,0-4-44 0,2-3-67 15,2-3-111-15,-2-4-81 0,-3-5 35 16,1-1-153-16</inkml:trace>
  <inkml:trace contextRef="#ctx0" brushRef="#br0" timeOffset="75717.78">2977 2048 1626 0,'0'0'16'0,"0"0"31"16,0 0 129-16,0 0 34 0,0 0-77 0,0 0-39 15,0 0-1-15,0 0-5 0,0 0-14 16,0 0-7-16,0 0-12 0,0 0-5 0,0 0-11 16,0 0-6-16,-28-77-10 0,19 70-10 0,1 2-4 15,-1 0-18-15,-1 0 7 0,-4 3-1 16,3 2-7-16,0 0 8 0,-1 0-9 16,0 6-5-16,-3 2-2 0,3 4 5 0,0 3-7 0,-1 2 0 15,-1 2 12-15,2 5-7 0,2 2 9 0,2 2 3 16,3 1-3-16,-2 0-3 0,4 2-4 0,3-1-6 15,0 0-5-15,7-2-3 0,1-3-14 0,4-2-14 16,4-5-26-16,4-3-21 0,0-3-25 16,3-3-30-16,4-3-27 0,1-2-67 0,-3-4-98 15,4 0-49-15,-8-4 31 0,-9 1-113 0</inkml:trace>
  <inkml:trace contextRef="#ctx0" brushRef="#br0" timeOffset="76067.64">3248 2351 1995 0,'0'0'-138'0,"0"0"39"0,0 0 165 0,0 0 97 15,0 0-69-15,0 0-37 0,0 0-2 0,0 0 5 16,65-131-11-16,-57 116-11 0,-4 2-5 16,2 5 3-16,-3 1 4 0,-1 4-5 0,-1 2 5 15,-1 1-7-15,0 0-13 0,0 0-6 0,0 2-18 16,0 3-10-16,0 0 8 0,0 6 16 16,3 3 5-16,-1 4 11 0,-1 3-6 0,-1 4-10 15,1 3 0-15,-1 0-5 0,0 1-4 0,0-2-9 16,0-1-3-16,0 0-17 0,0-2-22 0,0-1-20 15,0-1-45-15,0-3-47 0,2 0-50 0,4-4-77 16,-2-1-107-16,4-6-41 0,-5-2 51 16,2-3-114-16</inkml:trace>
  <inkml:trace contextRef="#ctx0" brushRef="#br0" timeOffset="76385.12">3289 1623 2016 0,'0'0'-340'16,"0"0"97"-16,0 0 102 0,0 0 179 15,0 0 94-15,0 0-23 0,0 0-7 0,0 0 9 16,0 0-3-16,137 85-1 0,-105-62-9 0,-1 4-13 15,0 2-25-15,-1 1-28 0,0 0-19 0,-4 4-6 16,-4-2-4-16,0 2 7 0,-4 1 8 0,0 2-12 16,-6-1 9-16,-2 0-6 0,-6-1-6 15,0-2 5-15,-4-3 0 0,-4 0-8 0,-1-3-2 16,-4 1-4-16,-2-1-20 0,1-1-15 0,-3-1-22 16,-1 0-24-16,2-3-37 0,0-1-62 15,2-1-125-15,-2-4-143 0,6-5 21 0,3-2-208 0</inkml:trace>
  <inkml:trace contextRef="#ctx0" brushRef="#br0" timeOffset="76655.44">3943 2124 2224 0,'0'0'-247'0,"0"0"63"16,0 0 120-16,0 0 112 0,0 0-3 15,0 0-46-15,0 0 10 0,0 0 5 0,0 0 6 16,118-17 0-16,-87 16-13 0,-4 0 6 0,0 1-11 16,-3-1-9-16,1 1 1 0,-5-1-12 0,-1-1-16 15,-4-2-25-15,4-1-34 0,-6 1-62 16,2-2-82-16,-4-1-97 0,-2 0-17 15,-4 2 47-15,0 2-4 0</inkml:trace>
  <inkml:trace contextRef="#ctx0" brushRef="#br0" timeOffset="76871.91">4214 1908 673 0,'0'0'468'0,"0"0"-605"0,0 0 47 15,0 0 143-15,0 0 61 0,0 0-39 0,0 0-15 16,0 0-9-16,0 0 2 0,0 0 0 0,0 0 8 15,0 0-1-15,0 0 12 0,97 104-3 0,-79-90-10 16,-1 1-3-16,-2 2-8 0,1 0-4 0,-5-1-13 16,-2 0-4-16,-6-1-15 0,0 0-5 0,-3-1 8 15,0 0 0-15,-5-1-4 0,-4 4-9 16,-6-1-23-16,0 0-36 0,-5 0-45 0,2 1-76 16,-1 0-126-16,4-2-102 0,-2-3-11 0,11-3-60 0</inkml:trace>
  <inkml:trace contextRef="#ctx0" brushRef="#br0" timeOffset="77916.06">4908 1928 2211 0,'0'0'-168'0,"0"0"47"16,0 0 127-16,0 0 84 0,0 0-12 0,0 0-56 16,0 0-2-16,0 0-10 0,0 0 0 0,0 0-6 15,0 0-17-15,0 0-7 0,0 0-4 16,0 0 3-16,-131-58-5 0,112 71 17 0,-1 0 3 16,2 3-8-16,0 2 11 0,0 0-7 15,5 2-3-15,1 0 5 0,4-2 1 0,1 0-6 0,6 2 7 16,0-2 3-16,1 0-5 0,1-2 10 15,6-1-3-15,0-4-8 0,3-1 6 0,3-3 5 16,1-1 5-16,1-3 10 0,4-3 12 0,-1-2-5 16,2-5 5-16,1-3-3 0,-4-3-3 15,0-5-2-15,-2-2 2 0,-2-2 2 0,2-3-10 16,-3-4 8-16,-2 2-11 0,-1-5-8 0,-1-1 4 16,-2-1-6-16,-4-3 0 0,2-2-10 0,-3 0 3 15,-1-3-14-15,-5 3-3 0,1 4 7 16,-4 3 2-16,-2 10 17 0,1 3 11 0,4 9 7 15,-3 3-15-15,1 5-16 0,5 2-26 0,-2 4-17 16,-2 6 14-16,2 7 11 0,-4 4 27 0,3 7 14 16,1 3 2-16,4 4-2 0,0 0 8 0,0 4 3 15,6-2-13-15,3 0 2 0,2-1-18 16,2-3-5-16,6 0 0 0,-1-4-1 0,3-2 3 16,2-3-10-16,0-5 7 0,3-5-10 0,-2-3 4 15,-3-6 12-15,-1-2 6 0,-2-3 11 0,-5-3 13 16,0-4 3-16,-3-3-6 0,-2-2 5 15,1-3-12-15,-3-3-3 0,-2 0-2 16,4-4-2-16,-5 0-8 0,4-1 0 0,-4-1 8 0,2 0-19 16,-2 0 9-16,-1 3-5 0,3 3-8 0,-1 4 6 15,-3 2-3-15,3 5-5 0,-1 3-12 16,-2 2-2-16,1 2-5 0,-2 0 9 0,1 5 24 16,0 4 10-16,-1 4 7 0,2 1-2 0,-2 3-1 15,0 0-10-15,0 3 6 0,0-2-2 16,2 1-8-16,1 0 3 0,-1-2-2 0,6 1 0 15,-3-3-3-15,2-1 7 0,2-2-11 0,1-3 1 16,0-2 12-16,-1-2 3 0,2-2 16 0,-3-3 7 16,1 0 8-16,-3 0 0 0,3-5 2 0,-1-2 0 15,0-4-16-15,-1 1 2 0,1-2-6 0,0-1-2 16,-1-1 0-16,-2-1-2 0,2 1-11 16,-2 2-8-16,1-1 5 0,-1 1-12 0,-1 3 9 15,-1 2-3-15,1 3-7 0,-1 1-4 0,0 2-7 16,-2 1-2-16,-1 0-16 0,3 0 11 0,0 5-8 15,-1 1 2-15,0 1 21 0,1 1 0 16,0 5 6-16,0-2 6 0,-1 0-1 0,3 1-5 16,-1-1 8-16,2-1-2 0,-2 3-6 0,3-2-1 15,0-2-4-15,1 0-3 0,2-2-10 16,0-3 9-16,2 0-6 0,-4-2 16 0,2-2 12 16,0 0 5-16,-3-1 13 0,-1-4-5 0,0-2 13 15,0 0-7-15,-2 0 6 0,4-5-4 0,-4 1-16 16,3-2 2-16,-2-1-6 0,1 0-3 15,1-1 2-15,-3 3 3 0,2 0-9 0,-2 2-1 16,-1 2 11-16,1 0-6 0,-1 3 5 0,1 3-2 16,-3 0-5-16,2 2-6 0,-1 0 7 0,-1 2 7 15,2 4-7-15,1 2 17 0,-1 1-5 0,2 1-2 16,0 2 7-16,1-1-5 0,-1 2-9 0,1 0-1 16,0 0 8-16,1 0-15 0,4 0 11 15,2-2-5-15,2 0-12 0,-3 0-4 0,3 1-13 16,0-4-22-16,-4-3-38 0,3-1-34 15,-5-2-114-15,-2-2-259 0,0 0-45 0,-4 0-377 0</inkml:trace>
  <inkml:trace contextRef="#ctx0" brushRef="#br0" timeOffset="78084.02">5109 1551 2632 0,'0'0'-172'0,"0"0"50"0,0 0 66 0,0 0 35 16,0 0 8-16,0 0-13 0,0 0-39 0,0 0-101 15,0 0-237-15,0 0-152 0,124 35-478 0</inkml:trace>
  <inkml:trace contextRef="#ctx0" brushRef="#br0" timeOffset="79084.28">6484 2174 1226 0,'0'0'595'0,"0"0"-580"15,0 0 38-15,0 0 58 0,0 0-6 0,0 0-48 16,0 0-35-16,0 0 4 0,0 0 1 16,0 0-3-16,0 0 0 0,0 0-11 0,0 0 4 15,0 0-8-15,60-129 9 0,-47 105-9 0,3-1 3 16,-1-3 1-16,1-2-10 0,-1-1 7 16,1-2-10-16,-2-1 6 0,0 4-2 0,-3 1 9 15,-2 7 9-15,-2 4-10 0,-2 3 13 0,-3 5-12 16,1 3-8-16,-2 3-1 0,-1 1-10 0,2 2-10 15,-2 1-14-15,0 0-12 0,0 5-24 0,1 4 26 16,0 4 28-16,1 8 18 0,4 4 18 16,-2 6-11-16,2 3-13 0,-2 5-3 0,-1 4 11 15,1 4-5-15,-1 4-4 0,1 1 3 0,-1 4-11 16,0-2 0-16,-1 3 1 0,0 1 0 16,-1-1 0-16,-1 2 2 0,0-1-4 0,2-2-5 15,-5-3 0-15,-1-1-1 0,0-5 2 0,0-5 4 16,0-3 10-16,-1-4-2 0,1-6 4 0,-1-3 3 15,0-4-2-15,0-5 4 0,1-6 4 0,3-3 13 16,0-4 7-16,0-3 20 0,1-1 5 16,-1-1-4-16,1-6-28 0,-3-5-35 0,0-3-6 15,2-5-12-15,-2-7 23 0,-4-3 7 0,5-6-7 16,2-3 5-16,0-5-8 0,0-8 3 0,-1-6-3 16,2-6-10-16,8-4-4 0,-5-4-2 15,6-1 0-15,3 3 6 0,-3 3 8 0,3 6-3 0,1 8 7 16,-1 11-1-16,2 4-2 0,-2 9-4 15,4 7-2-15,-3 5 2 0,2 6-12 16,-2 2 10-16,1 5 1 0,-1 2-2 0,1 2 7 0,0 0 0 16,-1 5-4-16,1 2 2 0,-2 1 11 0,0 3-4 15,2 2 2-15,-3 1 4 0,-2 0-4 16,-2-1 5-16,-2 1 12 0,-2-1 9 16,-2-2 5-16,-2-1 22 0,0 0 15 0,-6-1 7 15,-3 0 9-15,-3 0-8 0,-4 1-21 0,-2-2-16 16,-3 1-5-16,0-2-17 0,0 0 7 0,-2-2-2 15,3-2-11-15,3-1-4 0,0-2-11 0,3 0-13 16,-1 0-26-16,3-5-10 0,-2 1-25 0,5-1-17 16,1 2-16-16,3-1-90 0,0 2-175 15,5 1-119-15,0-1-334 0,0 1 534 0</inkml:trace>
  <inkml:trace contextRef="#ctx0" brushRef="#br0" timeOffset="79418.78">7562 1520 2320 0,'0'0'-165'0,"0"0"50"0,0 0 80 16,0 0 77-16,0 0 23 0,0 0-8 0,0 0-1 15,0 0 5-15,-54 153-1 0,45-114 1 16,1 0-3-16,0-2-24 0,5 3-6 0,-2-2-14 16,3-3-4-16,1 0-3 0,1-4 0 0,0 0-9 15,3-5-16-15,2 0 3 0,2-2-22 16,2-3-13-16,1-3-23 0,2-1-46 0,2-3-48 15,3-3-58-15,1-3-70 0,3-5-112 0,-7-2-6 16,-2-1-331-16</inkml:trace>
  <inkml:trace contextRef="#ctx0" brushRef="#br0" timeOffset="79633.22">8019 1812 2508 0,'0'0'-47'16,"0"0"46"-16,0 0 64 0,0 0-13 0,0 0-41 16,0 0 3-16,0 0 4 0,0 0 8 0,0 0-4 15,0 0-5-15,0 0-10 0,-84 131 3 16,66-110-2-16,-2 2-19 0,0-1 0 0,-1-2-31 16,1 2-31-16,0-4-33 0,2-3-54 0,1-1-88 15,1-1-134-15,1-5-127 0,5-3 19 0,3-1-144 0</inkml:trace>
  <inkml:trace contextRef="#ctx0" brushRef="#br0" timeOffset="79848.42">7703 1794 2235 0,'0'0'-41'0,"0"0"3"0,0 0 31 15,0 0-11-15,0 0-34 0,0 0 23 0,0 0 41 16,0 0 43-16,0 0 11 0,0 0-9 0,0 0-5 15,0 0-18-15,118 112-4 0,-92-91-17 0,1-3-11 16,-1 0-4-16,2 0-1 0,-2-2-19 0,0 0-5 16,2-2-15-16,-1-3-52 0,-2 0-32 0,0-3-56 15,-4-1-68-15,-4 0-67 0,1-1-93 16,-6-2 18-16,-3-2-112 0</inkml:trace>
  <inkml:trace contextRef="#ctx0" brushRef="#br0" timeOffset="80135.83">8253 1539 1799 0,'0'0'-266'0,"0"0"137"0,0 0 300 15,0 0 53-15,0 0-58 0,0 0-44 0,49 150-8 16,-38-108-12-16,1 1-18 0,-2 5-17 0,0 0-15 16,0 2-7-16,-4-1-19 0,-2 2-2 15,2-4-11-15,-3 2-4 0,0-2-3 0,1-3-2 16,1 0 1-16,0-3-7 0,-1-1-6 0,1-5-15 0,0 0-18 16,0-4-35-16,1-2-48 0,-5 0-66 15,2-4-154-15,-1-7-202 0,-2-6-586 0</inkml:trace>
  <inkml:trace contextRef="#ctx0" brushRef="#br0" timeOffset="80565.03">8874 1819 1465 0,'0'0'105'0,"0"0"70"0,0 0 79 0,0 0-13 15,0 0-70-15,0 0-36 0,0 0-26 0,0 0-20 16,0 0-28-16,0 0-25 0,0 0-10 0,0 0-4 15,0 0-10-15,0 0-2 0,-48-68 8 0,40 63-14 16,-1 1 8-16,1 2 1 0,-2 1-11 16,0 1 1-16,-4 0-9 0,1 2 5 0,-1 4-7 15,-4 3 11-15,2 2-2 0,-2 2-3 0,0 2 13 16,-1 5-11-16,3-1 7 0,-1 3-5 16,3 2 0-16,2-1-2 0,2 3-1 0,4-1 8 15,0 2-12-15,5-2 0 0,1 0-2 0,2 1-11 16,6-3-6-16,2-2-6 0,5-2-10 15,2-4-17-15,5-1 0 0,1-3-18 0,3-2-29 16,2-4-33-16,-1-3-51 0,3-2-64 0,-1-1-142 16,-8-3-117-16,-7 0-563 0</inkml:trace>
  <inkml:trace contextRef="#ctx0" brushRef="#br0" timeOffset="80934.41">9123 2139 1571 0,'0'0'-32'0,"0"0"-31"0,0 0 119 16,0 0 121-16,0 0-58 0,0 0-48 0,0 0 14 15,0 0 19-15,0 0-5 0,0 0-3 16,0 0-6-16,0 0-15 0,0 0-5 0,42-125 5 16,-42 118-2-16,1 3-10 0,-1 3 2 0,0 1-11 15,0 0-8-15,0 0-11 0,0 0-14 0,-1 0-24 16,-1 4-15-16,-1 5 11 0,1 2-4 16,-1 4 14-16,-3 3 11 0,3 4-10 0,1 1-7 0,-1 0 1 15,1 2-5-15,2-2-5 0,2 1 8 16,1-2-13-16,0 0-11 0,5 0-17 0,-3-2-27 15,2-3-34-15,2-3-46 0,1 0-46 0,-1-6-70 16,-1-1-128-16,2-6-112 0,-2 1 22 0,-1-2-142 16</inkml:trace>
  <inkml:trace contextRef="#ctx0" brushRef="#br0" timeOffset="81242.1">9114 1517 2272 0,'0'0'-72'15,"0"0"46"-15,0 0 57 0,0 0 1 0,0 0-37 16,0 0-16-16,0 0 17 0,0 0 8 0,0 0 32 16,0 0 12-16,0 0 1 0,129 84 7 15,-93-55-6-15,-4 4 0 0,2 2-14 0,-3 1 2 16,-1 1-13-16,-3 2-5 0,2-2 4 0,-8 1-9 15,1-1-6-15,-2 1-3 0,-3-1 1 0,-5-2-8 16,-2-1 6-16,-5-2-10 0,-3-4-12 16,-2 1 2-16,-5-4-10 0,-3 0-5 0,-6-2-19 15,2-2-24-15,-7 1-38 0,3-4-45 16,-1-1-78-16,-1 1-165 0,5-7-108 0,5-2-556 0</inkml:trace>
  <inkml:trace contextRef="#ctx0" brushRef="#br0" timeOffset="81462.11">9839 1860 2476 0,'0'0'-182'16,"0"0"52"-16,0 0 147 0,0 0 83 0,0 0-50 15,0 0-33-15,0 0 0 0,120-32 1 0,-92 28-8 16,-3 2-5-16,3 0-6 0,-5 1-19 16,1-2-11-16,-1 2-36 0,-3 0-50 0,-1-1-85 15,-4-1-149-15,4 2-150 0,-6 0-307 16,-5 0 508-16</inkml:trace>
  <inkml:trace contextRef="#ctx0" brushRef="#br0" timeOffset="81657.53">9910 2023 2077 0,'0'0'-167'0,"0"0"74"16,0 0 177-16,0 0 29 0,0 0-33 0,0 0-4 16,0 0-23-16,0 0-23 0,0 0-14 0,138 11-19 15,-113-17-8-15,2 1-40 0,-2 1-41 16,1-1-78-16,-3 0-127 0,-1 1-170 0,-4 1-24 15,-8 2-196-15</inkml:trace>
  <inkml:trace contextRef="#ctx0" brushRef="#br0" timeOffset="103036.17">10937 1665 574 0,'0'0'29'0,"0"0"49"0,0 0 64 0,0 0 40 15,0 0-12-15,0 0-39 0,0 0-15 0,0 0-17 16,0 0-19-16,0 0-3 0,0 0-9 0,0 0-5 16,-12-65 4-16,12 58-14 0,0-2-16 0,0 1-1 15,0-3-13-15,0 2-8 0,1-3-2 16,4-1-8-16,-2-1-3 0,5-2-2 0,-3-4 8 16,4 2-2-16,1-4 12 0,-1 1 3 0,1 0-3 15,-1 0 0-15,0 5 0 0,-4 0 4 0,2 6-9 16,-3 1 20-16,1 4-10 0,-3-1 0 15,0 2 16-15,-1 0-9 0,4 0 2 0,-4 2-7 16,-1 1-5-16,0-1-26 0,0 2-8 0,0 0 3 16,0 0-28-16,0 4 17 0,0 5 0 15,-2 3 5-15,-5 7 13 0,5 3 6 0,-3 2 3 16,3 5-12-16,1-2 10 0,0 5-10 0,0-3-3 16,1 3-4-16,0-3-17 0,0 2-25 0,1-3-24 15,-1 2-25-15,1-1-40 0,0 0-18 16,0-3-38-16,0 1-50 0,2-3-53 0,-3-1-7 15,0-4 49-15,1-4 33 0,-1-5 103 0</inkml:trace>
  <inkml:trace contextRef="#ctx0" brushRef="#br0" timeOffset="103910.66">10535 2062 136 0,'0'0'231'0,"0"0"-200"0,0 0 56 16,0 0 62-16,0 0 20 0,0 0-20 15,0 0-47-15,0 0-40 0,0 0-48 0,0 0-20 16,0 0-5-16,0 0 10 0,0 0 22 0,0 0 18 16,32-21-9-16,-15 17-13 0,2 1 5 0,1-1-10 15,7 1 8-15,0-1 9 0,-1 1 9 0,4-1 8 16,1 1 8-16,1-1-4 0,4 1-18 16,-4-1-3-16,5 1-10 0,-4 0-6 15,6-1-2-15,-3 1-2 0,2 1-2 0,1-2 3 16,-5 2 11-16,5-1-9 0,-2 0 3 0,-3 2-3 0,3-3-7 15,-3 4-1-15,-2-1 3 0,2 1-5 0,-3 0-3 16,1 0 10-16,-2 0-9 0,-2 0 2 16,0 0 3-16,0 0-6 0,-4 0 1 0,2 0 1 15,-3 0 3-15,-2-1-7 0,4 1 8 16,-1 0 0-16,-2 0-7 0,3 1 5 0,0-1-1 16,2 0-1-16,-3 0-2 0,5 0 6 0,-5 0-12 15,3 0 1-15,2 0 9 0,0 0-5 0,0-1 9 16,2-1-1-16,-1 0-3 0,-1 1-4 15,0 1 4-15,-1-1-1 0,1 1-9 0,-1 0 12 16,-3 0-11-16,0 0 4 0,-1 0 5 0,-3-1-3 16,-1 0-3-16,-3 0-1 0,-2-1 7 0,0 0-8 15,-4 2 10-15,1 0-1 0,-3 0-10 0,0-1 5 16,-2 0 0-16,1 0 0 0,1 0-1 0,1-1 5 16,-2 1-13-16,-3 1-3 0,2-1-2 15,-4 0-19-15,3 1-19 0,-3-1-28 0,-2 1-24 16,-1 0-31-16,2 0-31 0,-2 0-69 0,0 0-34 15,0 0 40-15,0 0-107 0,0 0 299 0</inkml:trace>
  <inkml:trace contextRef="#ctx0" brushRef="#br0" timeOffset="105445.23">10403 2562 1055 0,'0'0'432'0,"0"0"-501"16,0 0 87-16,0 0 89 0,0 0 11 0,0 0-34 15,0 0-47-15,0 0-8 0,0 0-12 0,0 0-13 16,0 0-6-16,0 0 0 0,0 0-2 0,0 0-1 16,41-95 5-16,-27 88-2 0,-2 2 3 15,3 1-2-15,-2 1-5 0,0 3-2 0,1 0 2 16,-3 0 0-16,1 1 2 0,-1 4 4 0,0 0 1 16,0 0 0-16,0 2 2 0,-1-1-5 15,-1 2 1-15,0 1-2 0,-1-1 5 0,-3 2 3 16,0-2 7-16,-2 3 6 0,-2-1 3 0,-1 0 6 15,0 1 4-15,0 1 5 0,-1-1 1 0,-3 2-2 16,-4-1-7-16,1 2-4 0,2-1-2 0,-2-2-7 16,-1 1-2-16,3-1-5 0,-2 1-3 0,4-1-3 15,-2 0 3-15,4-2-4 0,0 0-3 16,1 0 1-16,0 1-6 0,0-4-1 0,0 1-5 16,0 0-5-16,4-1-2 0,1 0-3 0,-2 0 3 15,4-2-14-15,3 1-6 0,-2 0-15 0,1-2-9 16,3 0-1-16,0-1-30 0,0-1-30 15,4-1-53-15,-3 0-77 0,6 0-54 0,0-3 34 16,-6 1 32-16,-3 0-40 0</inkml:trace>
  <inkml:trace contextRef="#ctx0" brushRef="#br0" timeOffset="105679.07">10986 2482 1166 0,'0'0'274'0,"0"0"-303"0,0 0 38 16,0 0 56-16,0 0 7 0,0 0-46 0,0 0-18 15,0 0 17-15,0 0 25 0,0 0 8 0,0 0-1 16,0 0-16-16,0 0-6 0,-11 125 3 16,8-103-8-16,-3-2-2 0,3 1-12 0,-3 2-8 15,2-2-10-15,-2 1-2 0,3-3-7 0,-4 1-18 16,4-3-22-16,0 0-36 0,1-2-52 15,0-1-64-15,2-2-78 0,0-1-54 0,7-3 40 16,-4-2 64-16,3-3-78 0</inkml:trace>
  <inkml:trace contextRef="#ctx0" brushRef="#br0" timeOffset="105913.54">11157 2502 733 0,'0'0'-7'0,"0"0"-36"0,0 0 48 16,0 0 86-16,0 0 8 0,0 0-10 0,0 0 5 16,0 0-6-16,0 0-12 0,0 0-15 0,0 0 4 15,-18 129-6-15,16-108-1 0,0-3-5 16,-2 1-10-16,2 1-8 0,1-1-11 0,0-1-8 0,1 0-13 16,-1-1-3-16,1-1-5 0,0-3-11 15,0 2-13-15,0-1-15 0,1-1-19 0,1-2-27 16,0 0-27-16,3-1-56 0,-3 0-61 0,4-5-14 15,-3 0 26-15,-2-3-179 0,2-2 401 0</inkml:trace>
  <inkml:trace contextRef="#ctx0" brushRef="#br0" timeOffset="106185.99">10774 2512 1927 0,'0'0'-195'0,"0"0"67"0,0 0 95 16,0 0 71-16,0 0-25 0,0 0-24 0,0 0 20 16,0 0 30-16,0 0-1 0,0 0-9 15,129-14-6-15,-96 10-14 0,-1 1-7 0,3-3-6 16,-1 1 3-16,-3 1-10 0,5-2-11 0,-4-1-19 15,-1 1-35-15,1-2-45 0,-1 3-85 16,-2-1-98-16,-1 2-6 0,-4 0 39 0,-8 1-122 16,-6 1 393-16</inkml:trace>
  <inkml:trace contextRef="#ctx0" brushRef="#br0" timeOffset="109142.25">12328 1997 0 0,'0'0'85'0,"0"0"-32"0,0 0-29 0,0 0-5 16,0 0-1-16,0 0 11 0,0 0 1 0,0 0 6 15,0 0 14-15,0 0-1 0,0 0 7 0,0 0 5 16,-1-2 7-16,1 2 7 0,0 0 8 15,0 0 1-15,0 0-16 0,0 0-3 0,1-1-13 16,-1 1-14-16,0 0-9 0,1 0-9 0,-1 0-13 16,1 0-4-16,-1 0 5 0,3-2-3 0,-2 1 14 15,1-1 9-15,0 1 5 0,4 0 1 16,-3-1-5-16,3 1-5 0,-1 1-11 0,-3-1 6 16,3 0-8-16,-3 1 1 0,0-1 4 0,2 0-3 15,-2-1-2-15,0 1-3 0,-1 0 4 16,4 0-4-16,-3 1 1 0,2 0 3 0,-4 0-9 15,2 0 2-15,1-1 3 0,-2 1-1 0,0 0 2 16,-1-1 6-16,1 1-1 0,0 0 0 0,0-2 7 16,-1 2-6-16,0 0 7 0,0 0 4 15,0 0 8-15,0 0-2 0,0 0-1 0,0 0-2 16,0 0-13-16,0 0 3 0,0 0-3 0,0 0-2 16,0 0-3-16,0 0 2 0,0 0-7 0,0 0-3 15,0 0 5-15,0 0-9 0,0 0 3 0,0 0-3 16,0 0-1-16,0 0-1 0,0 0 4 15,0 0 3-15,0 0-10 0,0 0 9 0,0 0-8 16,0 0 0-16,0 0 1 0,1 0 0 0,-1 0 0 16,2 0 1-16,1 0 9 0,-2 0-8 0,0 0 7 15,0 0-5-15,0 0-3 0,-1 0 3 16,0 0 1-16,0 0 3 0,1 0-3 0,-1 0 8 16,0 0-6-16,0 0 3 0,0 0 9 0,0 0 1 15,0 0 5-15,0 0-1 0,0 0 3 0,0 0-8 16,0 0 7-16,0 0-4 0,0 0-9 15,0 0 8-15,0 0-4 0,0 0 0 0,0 0 3 16,0 0 1-16,0 0-5 0,0 0 3 0,0 0 4 16,0 0-7-16,0 0 7 0,0 0-6 15,0 0 1-15,0 0-10 0,-1 0 1 0,1 0-9 0,-1 0-17 16,1 0 1-16,-1 0-28 0,1 0-16 16,0 0-28-16,0 0-42 0,0 0-47 0,0 0-77 15,0 0-69-15,0 0-7 0,0 0 49 0,0 0-114 16</inkml:trace>
  <inkml:trace contextRef="#ctx0" brushRef="#br0" timeOffset="121130.42">1675 4180 1115 0,'0'0'176'16,"0"0"-358"-16,0 0 19 0,0 0 107 0,0 0 90 15,0 0 14-15,0 0-31 0,0 0-8 16,0 0 6-16,0 0 8 0,-47 127 10 0,46-92 4 0,1 5 0 15,1 2 7-15,-1 5 3 0,1 3-6 16,-1 3 5-16,0 1 3 0,3-1-5 0,-2 1-5 16,2-3-6-16,0-5-15 0,1-4-10 0,1-3 5 15,0-5-1-15,0-2-1 0,0-3 5 0,2-3-9 16,0-4-2-16,-2-3-3 0,0-4-1 16,0-5-1-16,0-3 0 0,-4-3-5 0,2-1 0 15,-1-2 15-15,-1-1 26 0,-1 0 35 0,2 0 34 16,-2-2 21-16,0-3-14 0,0-2-33 0,-3-4-32 15,-2-5-36-15,0-4-13 0,-2-3 2 16,-2-1 0-16,-2-3-1 0,1 0 0 0,-3 0 1 16,-3 1 2-16,4 1 8 0,-5 3-2 0,4 2 4 15,-6 3-2-15,5 3 6 0,-1 3 11 16,2 2-4-16,-2 4-8 0,0 3-14 0,-3 2-11 16,4 4-5-16,-5 5 0 0,2 4 2 0,-3 3 0 15,2 3 4-15,-2 2 3 0,0 2 6 16,4 3-2-16,-2-1 1 0,6 1 2 0,-1 3-2 0,4-1-1 15,2-1 0-15,4 1-2 0,-1-4-7 16,5-2-2-16,-1-2-6 0,6-3-6 0,2-3 2 0,3-4-6 16,4-2 1-16,0-2-1 0,4-3 2 15,0-3 1-15,0 0-9 0,5-1-3 0,-2-6-23 16,5-3-6-16,0-4-16 0,1-1-55 0,1-2-72 16,1-2-87-16,-1-1-24 0,-9 5 42 15,-9 6-156-15</inkml:trace>
  <inkml:trace contextRef="#ctx0" brushRef="#br0" timeOffset="121785.8">1716 5084 1588 0,'0'0'-434'0,"0"0"35"16,0 0 155-16,0 0 293 0,0 0 29 0,0 0-50 0,0 0-1 16,0 0 46-16,0 0 28 0,0 0-10 15,0 0-22-15,0 0-16 0,0 0-9 0,96-82 2 16,-85 68 2-16,-3 0 12 0,-1 0 21 0,-4 2 17 16,0 0 2-16,0 1-13 0,-2 0-15 15,-1-1-20-15,0 1-5 0,0 0 11 0,0 2 14 16,-6 1 1-16,3 2-1 0,-1 2-18 0,-1 0-29 15,0 3-15-15,-2 0-16 0,1 1-16 0,2 0-13 16,-2 0-13-16,2 2-12 0,-5 4-7 16,2 1 6-16,-1 4 11 0,-1 3 7 0,2 5 8 15,-3 1 1-15,2 1 5 0,5 3 1 0,-3-1 6 16,3-1 3-16,2 0-5 0,1 0-4 16,0-3-6-16,0-2-21 0,6-3-15 0,0-1-10 15,4-2-10-15,1-3 9 0,4-4 9 0,-1-2 2 16,-1-2 18-16,3 0 14 0,-2-6 17 0,2-4 27 15,1-2 15-15,-1-4 11 0,-1 0 4 0,1-4-6 16,-1-1-4-16,-1 1 6 0,-2-3 8 0,-2 0 10 16,-1 1 7-16,1-4-2 0,-2-1-1 0,-4-5-5 15,0-4-19-15,2-3-21 0,0-7-21 16,-4 0-12-16,0-3-10 0,2 1 1 0,-2-2-1 16,-1 3 1-16,0 4 14 0,-2 4 14 0,1 8 25 15,0 6 16-15,-1 4 20 0,-4 9 18 16,3 5 15-16,-1 3 11 0,-2 4-24 0,4 0-49 15,-2 6-48-15,-1 5-25 0,-1 8 0 0,0 6 31 16,-1 7 16-16,-3 8 2 0,4 2 4 0,0 4-4 16,2 1 1-16,1 0 1 0,0 2-3 15,2-3 0-15,2 1 12 0,2-3 14 0,1-2-9 16,1-3 1-16,3-4-16 0,0-4-21 0,1-3-5 16,1-3-20-16,1-5-30 0,0-3-31 15,5-3-26-15,2-3-26 0,-5-3-16 0,5-4 0 16,-4-2-14-16,1-2 24 0,-5-1 40 0,2-6 29 15,-5 0 3-15,-2 3-81 0</inkml:trace>
  <inkml:trace contextRef="#ctx0" brushRef="#br0" timeOffset="122019.3">1780 4635 2264 0,'0'0'-209'0,"0"0"44"0,0 0 73 16,0 0 113-16,0 0 48 0,0 0-20 15,0 0 10-15,0 0 5 0,0 0-9 0,0 0-14 16,143-15-17-16,-107 9-8 0,0 2-9 0,2 0-4 16,-3-2-7-16,0 4-13 0,-3 0-19 0,-2 1-27 15,-5-1-50-15,0 2-102 0,-3 0-111 16,-1 0-95-16,-5 0 17 0,-5 0-203 0</inkml:trace>
  <inkml:trace contextRef="#ctx0" brushRef="#br0" timeOffset="122320.45">2554 4211 1324 0,'0'0'5'0,"0"0"-199"15,0 0 98-15,0 0 152 0,-69 143 51 16,57-95-11-16,5 2-31 0,-1 4-11 0,0 4-8 16,6-1-18-16,1 2-7 0,2-4-6 0,-1 2 2 15,0-4-2-15,6-5-9 0,0-2-4 16,4-7-11-16,0-2-13 0,-1-6-17 0,3-3-39 15,0-4-42-15,1-5-37 0,2-2-24 0,-2-5-13 16,4-4 2-16,0-3 34 0,0-5 35 0,-2 0 25 16,-5 0-98-16</inkml:trace>
  <inkml:trace contextRef="#ctx0" brushRef="#br0" timeOffset="122886.46">2978 4530 1329 0,'0'0'-171'0,"0"0"86"0,0 0 162 16,0 0 68-16,0 0-75 0,0 0-62 0,0 0 5 0,0 0 11 15,0 0 22-15,0 0 17 0,0 0 18 0,0 0 8 16,0 0 1-16,3 0 4 0,-5 1-3 15,0 2-16-15,-6-1-27 0,-1 3-29 0,-3 0-22 16,-1 4-3-16,-6 0 1 0,-2 1 1 0,0 1 6 16,-5 0-4-16,3-1 2 0,-4 1 2 0,3-1-5 15,2 0 1-15,-1 2 1 0,5-4 3 16,3-1-5-16,5-1-4 0,4-2-33 0,2 0-54 16,4-1-42-16,0 1-23 0,3 2 5 0,1 0 26 15,7 1 19-15,0 1 5 0,6 0-2 0,2-1-9 16,1 0 0-16,2-1-12 0,0 0-2 0,-1-1 15 15,2 1 18-15,-1-2 33 0,-5 2 29 16,2 0 19-16,-3 0 13 0,-2 1 0 0,-1 0 2 16,1 1 2-16,-8 1-1 0,2 0 8 15,-5 0 7-15,1 1 20 0,-3 0 26 0,-1-1 23 16,0 1 10-16,-7 1-5 0,2 2-14 16,-4-2-13-16,-4 4-5 0,-1-1-4 0,0 2-6 0,-3 0-5 15,-4 2-6-15,-1 2-1 0,-4 0 4 0,3-2 20 16,-1 2 16-16,-1-3 8 0,6-2 3 15,4-2-18-15,2-1-19 0,4-1-23 0,3-4-15 16,5-4-31-16,1 1-22 0,0-2 3 0,3-1 2 16,5 0 22-16,4 0 24 0,4-1 5 0,4 0 2 15,1-1-3-15,1-6-11 0,6 0-10 0,-3 0-16 16,3 0-27-16,1-1-43 0,-4 2-54 16,2-1-50-16,-6 3-26 0,5 1 13 0,-3 0 49 15,-10 3 44-15,-2 0-116 0</inkml:trace>
  <inkml:trace contextRef="#ctx0" brushRef="#br0" timeOffset="123222.26">3218 5363 1601 0,'0'0'-69'16,"0"0"-26"-16,0 0 72 0,0 0 90 0,0 0-18 16,0 0-59-16,0 0-5 0,4-120 6 0,2 97 1 15,-1-4 1-15,3 3 0 0,-4-1 5 0,2-1 5 16,-4 3 7-16,0 2 3 0,2 3 10 16,-4 2 11-16,0 5 17 0,0 4 23 0,0 2 15 15,0 4-1-15,0 1-12 0,0 0-25 0,0 0-38 16,0 2-42-16,0 5-9 0,0 4 3 0,1 7 16 15,-1 4 28-15,0 3 2 0,0 6-3 16,0 0-3-16,1 1-1 0,-1 2-6 0,0 0-16 16,1-1-10-16,-1-1-12 0,0-1-37 15,0-2-47-15,0-3-66 0,0-2-73 0,1-3-60 16,0-1 37-16,3-7-6 0,-3-6 22 0</inkml:trace>
  <inkml:trace contextRef="#ctx0" brushRef="#br0" timeOffset="123602.28">3303 4233 1321 0,'0'0'-295'16,"0"0"63"-16,0 0 83 0,0 0 173 0,0 0 73 15,0 0 24-15,0 0 18 0,0 0 13 0,0 0-3 16,0 0-30-16,83 128-17 0,-64-97-16 16,-2 2-14-16,-1 2-9 0,2 1-5 0,-1 0-3 15,-3 3-3-15,3 1-4 0,-3 0-9 0,1 5-3 16,-2 0-9-16,-2 2-2 0,-3 0-8 15,-3 2-5-15,1-3-9 0,-5 1-8 0,-1-1-4 16,0-2-9-16,-4-1-10 0,-4-1-15 0,-1-2-20 16,-3-3-24-16,-3 1-22 0,3-5-41 0,-3 1-65 15,-2-4-64-15,5-4-40 0,-2 0 33 0,5-10 58 16,4-6-74-16</inkml:trace>
  <inkml:trace contextRef="#ctx0" brushRef="#br0" timeOffset="123883.74">3869 4784 2448 0,'0'0'-152'0,"0"0"24"15,0 0 63-15,0 0 71 0,0 0 12 0,0 0-16 16,0 0 0-16,0 0 2 0,0 0-4 0,0 0 0 16,125-32-15-16,-98 27-40 0,-3 0-109 15,-3 2-138-15,4 0-145 0,-10 2 1 0,-5 0-260 0</inkml:trace>
  <inkml:trace contextRef="#ctx0" brushRef="#br0" timeOffset="124046.34">3950 5010 1445 0,'0'0'19'0,"0"0"-59"0,0 0 37 0,0 0 51 15,0 0-11-15,0 0-42 0,0 0-13 0,0 0 14 16,0 0 4-16,0 0-2 0,0 0-4 0,0 0-42 15,0 0-80-15,135 1-133 0,-116-9-57 0,-8 4-398 16</inkml:trace>
  <inkml:trace contextRef="#ctx0" brushRef="#br0" timeOffset="124385.1">4326 4399 1226 0,'0'0'619'0,"0"0"-708"0,0 0 50 16,0 0 80-16,0 0 11 0,0 0-32 15,0 0-42-15,0 0 10 0,0 0 37 0,0 0 35 16,0 0 23-16,0 0 4 0,0 0-17 0,26 130-17 15,-19-91-9-15,-4 4-10 0,1 1-7 0,0 3-7 16,-4 2 0-16,1 1-5 0,2 3-5 0,-3-1 0 16,0-2-7-16,2 1-4 0,-2-3-3 0,0 0-3 15,0-1-11-15,1-1-9 0,-1-4-14 16,0-3-22-16,0 0-27 0,3-6-41 0,-2-4-62 16,5-1-85-16,-3-5-95 0,5-2-13 0,-3-7 36 15,0-4-45-15</inkml:trace>
  <inkml:trace contextRef="#ctx0" brushRef="#br0" timeOffset="125202.04">5099 4630 1030 0,'0'0'219'0,"0"0"-147"16,0 0 50-16,0 0 69 0,0 0 11 0,0 0-59 15,0 0-46-15,0 0-14 0,0 0-11 0,0 0-18 16,0 0-18-16,0 0-19 0,0 0-18 16,0 0-8-16,-28-2-8 0,18 5 1 0,-7 0 4 15,1 0 0-15,-4 2 4 0,-3 1 0 0,-3 1 0 0,-1-1 0 16,0 4-1-16,-6-1-1 0,-1 0 1 16,1 1-1-16,-4 2 3 0,4-2 7 0,0 1 6 15,6-3 3-15,5-2 0 0,6-1-4 0,6-1-8 16,5-3-14-16,3 0-44 0,2 0-52 0,0 1-23 15,2 2 1-15,2 2 29 0,5 1 31 16,2 3 1-16,7-1-7 0,3 0-10 0,1 0 2 16,7 0-2-16,0 0-8 0,0-1-5 0,-2 1 4 15,0 1 10-15,-1-1 20 0,-5 2 25 16,-1 1 13-16,-5-2 12 0,3 2 10 16,-3-2 6-16,-2-1 2 0,-4 0 9 0,-5 0 13 15,0 2 12-15,-1-1 20 0,-3 0 10 0,-6 2 5 16,2 1 5-16,-5-2 0 0,-2 1-4 0,-5-1-8 15,2 1-7-15,-4 0-7 0,-1 1-3 0,-2-2-1 16,1 0-1-16,-2-1-4 0,3 1-2 0,-1 0-1 16,-1-1-6-16,5-3 0 0,1-1 0 0,3 0-2 15,3-3-2-15,1 0-8 0,5-2-11 16,3 0-16-16,0 0-14 0,0 0-10 0,0 0 1 16,5 2 11-16,3-1 15 0,2 1 17 0,3 1 9 15,4-2 8-15,1 1 0 0,1-2 0 0,2-1-5 16,1 0-7-16,-1 0-4 0,4 0-8 15,-1 0-2-15,-1-3-7 0,1 1-8 0,2-1-24 16,-1 0-35-16,0 1-29 0,-2 0-46 0,4-1-33 16,-5 1-23-16,5 1-34 0,-7 0 32 0,-8 1-162 0</inkml:trace>
  <inkml:trace contextRef="#ctx0" brushRef="#br0" timeOffset="125599.22">5298 5356 1084 0,'0'0'37'0,"0"0"44"0,0 0 61 16,0 0 26-16,0 0-36 0,0 0-61 0,0 0-19 15,0 0-10-15,0 0-12 0,0 0-9 16,0 0-5-16,0 0 4 0,0 0-4 0,0 0 4 16,55-132 1-16,-51 115-1 0,2 1 2 0,-2-1-3 15,2-1 0-15,-3 0-2 0,-2 0 1 16,4 1-2-16,-4 3 5 0,1 1 5 0,-2 3 9 16,1 3 6-16,-1 2 1 0,0 3 1 0,0 0-17 15,0 2-16-15,0 2-20 0,0 5-16 0,-1 3 1 16,0 6 9-16,0 5 14 0,0 4 2 0,-2 5 6 15,1 1-6-15,1 2-2 0,1 0 1 16,0 0-8-16,0 1-6 0,0-1-13 0,0-1-30 16,4-2-39-16,-1-1-49 0,0-1-80 0,0-5-91 15,4 1-78-15,-3-3 25 0,1-8-198 16,-3-5 545-16</inkml:trace>
  <inkml:trace contextRef="#ctx0" brushRef="#br0" timeOffset="125989.46">5691 4306 1070 0,'0'0'197'15,"0"0"-231"-15,0 0-3 0,0 0 23 0,0 0 32 16,0 0 3-16,0 0 9 0,0 0 35 16,0 0 15-16,-17 118 1 0,18-82-4 0,-1 2-20 15,4 2-13-15,-1 4-6 0,4-1-7 0,-4 2-7 16,3 1-3-16,-2-2-3 0,2 5-5 0,-4-2 5 15,0 0 3-15,0-1 1 0,-2-2 0 0,0 1-4 16,3-2-5-16,-3-2-5 0,1-3-5 16,0-2-7-16,0-3-13 0,1-3-11 0,1-3-27 15,1-1-43-15,-2-6-44 0,3 1-84 16,-1-4-89-16,-2-4-21 0,1-4 12 0,-2-3-56 0</inkml:trace>
  <inkml:trace contextRef="#ctx0" brushRef="#br0" timeOffset="126227.36">6002 4763 2335 0,'0'0'-148'15,"0"0"7"-15,0 0 52 0,0 0 114 0,0 0 19 16,0 0-23-16,0 0-16 0,0 0-2 16,129-3-2-16,-106 3-3 0,2 0-6 0,1 0-20 15,-2 0-51-15,-3 0-83 0,2-1-117 0,-3 0-127 16,-4 0 7-16,-4 0-294 0,-5 1 693 0</inkml:trace>
  <inkml:trace contextRef="#ctx0" brushRef="#br0" timeOffset="126433.11">6009 4998 1810 0,'0'0'-104'0,"0"0"13"15,0 0 63-15,0 0 91 0,0 0 11 0,0 0-18 16,0 0-9-16,0 0-6 0,0 0-13 0,0 0-14 15,127-3-18-15,-101-4-18 0,1-1-24 0,3 1-46 16,-2-2-91-16,1 1-154 0,-8 1-58 0,-9 3-436 16</inkml:trace>
  <inkml:trace contextRef="#ctx0" brushRef="#br0" timeOffset="130738.9">6643 4973 193 0,'0'0'42'0,"0"0"-34"0,0 0 22 0,0 0 24 16,0 0 17-16,0 0-2 0,0 0-14 0,0 0-17 15,0 0 1-15,0 0 32 0,0 0 25 0,0 0 16 16,-10-7 3-16,13-5-14 0,1-2-14 16,0-2-8-16,0 1-12 0,1-2-12 0,1-1-6 15,0-1-8-15,-2 0-5 0,2-1-4 0,-2-2-7 16,1-1-8-16,1-1-3 0,-1 1-1 16,-3-2-4-16,4 4 4 0,-3 2 0 0,0 4 2 15,-1 2 4-15,-2 5 3 0,2 3-2 0,-2 3-10 16,1 2-8-16,-1 0-22 0,0 0-18 0,0 2 3 15,0 5 12-15,2 3 18 0,-2 6 15 16,1 4 2-16,-1 2-8 0,0 8-6 0,0-1 2 16,0 5-6-16,0-1-4 0,0 1-2 0,0 0-21 15,0-3-23-15,0 3-36 0,0-4-63 16,3-1-5-16,-3 0-11 0,0-3-26 0,0-3 25 16,4-3 9-16,-2-6-13 0,1-6-56 0</inkml:trace>
  <inkml:trace contextRef="#ctx0" brushRef="#br0" timeOffset="130994.32">7060 4495 1439 0,'0'0'-207'0,"0"0"47"0,0 0 123 0,0 0 120 16,0 0 18-16,0 0-34 0,0 0-30 0,-18 143-2 15,17-113 0-15,-1 2 3 0,-2 2-1 0,3 0-6 16,-2 1-6-16,0-2-7 0,-1 3-3 16,-1-1-8-16,0 0-3 0,-1 0-6 0,-1 1-3 15,-3-2-3-15,4 0-4 0,-1-4-11 0,0 1-14 16,3-4-24-16,-3 0-39 0,4-3-50 16,0-2-77-16,3-5-28 0,0-5 25 0,0-5-228 0</inkml:trace>
  <inkml:trace contextRef="#ctx0" brushRef="#br0" timeOffset="131337.54">7196 4751 1468 0,'0'0'-81'0,"0"0"26"16,0 0 92-16,0 0 49 0,0 0 3 0,0 0-44 15,0 0-19-15,0 0-3 0,0 0-1 16,0 0 1-16,0 0-4 0,122-105-8 0,-106 102-3 15,0 2-3-15,-1 1-3 0,0 0-2 0,-3 0-2 16,1 3-4-16,-3 3-2 0,-3 0 0 16,1 1-4-16,-6 1 5 0,1 2 2 0,-3 0 4 15,0 2 2-15,-3 2-1 0,-4 1 1 0,-1 3 1 16,-2-1 5-16,-1 3-1 0,0-2 5 16,0 3 1-16,-2-1 0 0,3-1-2 0,3 2-3 15,-1-1 3-15,2-2-5 0,1-1 1 0,0 1-3 16,3-2-3-16,0-1-1 0,2 0-1 0,0-4-2 15,0 0-8-15,6-1-2 0,0-5-8 0,2 0-8 16,1-1-2-16,1-3-5 0,4-1 2 0,1 0-9 16,1-5-25-16,1-3-58 0,2 2-97 0,-1-3-70 15,-2 4 12-15,-8 0-261 0</inkml:trace>
  <inkml:trace contextRef="#ctx0" brushRef="#br0" timeOffset="131513.13">7726 4814 1404 0,'0'0'450'0,"0"0"-401"15,0 0 40-15,0 0 25 0,0 0-28 0,0 0-72 16,0 0-18-16,0 0-11 0,0 0-10 0,0 0-17 16,0 0-31-16,0 0-57 0,0 0-93 15,-19-11-128-15,24 11-67 0,-3 2-257 0,0-2 425 0</inkml:trace>
  <inkml:trace contextRef="#ctx0" brushRef="#br0" timeOffset="131911.39">7927 4590 1102 0,'0'0'435'0,"0"0"-480"0,0 0 57 16,0 0 63-16,0 0-5 0,0 0-32 15,0 0-15-15,0 0 6 0,0 0 6 0,0 0 4 16,0 0-3-16,0 0-8 0,0 0 1 0,0 0-12 16,119-71-4-16,-108 75-2 0,0 2-5 15,-2 1 1-15,0 1-1 0,-2 3-1 0,0-1-3 16,1 1-3-16,-3 1-5 0,0 0-2 0,-2 2 1 16,-3 2-1-16,0-2 2 0,0 1-3 0,0 1 1 15,-6 1-5-15,1 2 3 0,-5-2 1 16,3 3 6-16,0-2 4 0,-2 2 4 0,0-1 3 15,0-1-2-15,0 0 6 0,-2 0-2 0,3-2 6 16,1 2 8-16,1-2-4 0,-4 0 1 0,6-1-9 16,-1-1-4-16,1 0-3 0,2-3 2 0,0 2-3 15,2-4-6-15,0 0-1 0,2-2-6 0,3-1-5 16,1-1-8-16,0-2-8 0,5-2-3 16,2-1 4-16,3 0 4 0,2-1 1 0,1-5-7 15,2 1-21-15,1-2-32 0,4-3-40 16,1 2-70-16,2 0-76 0,2 1-44 0,-1 0 34 0,-8 2-64 15,-7 1 184-15</inkml:trace>
  <inkml:trace contextRef="#ctx0" brushRef="#br0" timeOffset="132347.57">8384 4747 2359 0,'0'0'-121'0,"0"0"-1"16,0 0 68-16,0 0 60 0,0 0 24 15,0 0 1-15,0 0-11 0,0 0-5 0,0 0-3 16,0 0-10-16,0 0-6 0,149-15-17 0,-113 10-47 16,-1 1-89-16,0-1-142 0,-4 1-160 15,-6 1-41-15,-10 1-170 16</inkml:trace>
  <inkml:trace contextRef="#ctx0" brushRef="#br0" timeOffset="132738.03">9009 4602 1785 0,'0'0'-143'0,"0"0"108"16,0 0 150-16,0 0 13 0,0 0-68 0,0 0-54 15,0 0-19-15,0 0-21 0,0 0-11 16,0 0 2-16,0 0 7 0,0 0 7 0,0 0-1 16,-122 40-5-16,107-22-7 0,5 3-6 0,0 0-6 15,0 1 4-15,4 3 7 0,1-1 6 16,2-1 13-16,2 0 3 0,1-2 3 0,0-4-2 16,5-2-5-16,4-1 4 0,2-4 7 0,1-3 14 15,5-1 13-15,-3-4 9 0,4-2 6 0,0 0 5 16,-1-2 8-16,0-5 11 0,2-3 12 0,-2-2 12 15,-3-1 9-15,2 0 8 0,-3-1 4 16,-3-2-2-16,0-1-9 0,-3 2-13 0,-2-3-19 16,0 0-13-16,-2 1-15 0,-3 1-10 15,0-2-8-15,-1 1-16 0,-5 1-16 0,1 1-30 16,-2 2-42-16,-1 3-68 0,4 2-114 0,-4 3-162 16,4 3-346-16,-1 1 399 0</inkml:trace>
  <inkml:trace contextRef="#ctx0" brushRef="#br0" timeOffset="132908.54">9307 4732 1993 0,'0'0'12'0,"0"0"-51"15,0 0 69-15,0 0 55 0,0 0-59 0,0 0-82 16,0 0-73-16,0 0-119 0,0 0-161 15,0 0-25-15,0 0-397 0</inkml:trace>
  <inkml:trace contextRef="#ctx0" brushRef="#br0" timeOffset="133303.26">9501 4596 1401 0,'0'0'26'0,"0"0"40"0,0 0 95 0,0 0 12 16,0 0-64-16,0 0-36 0,0 0-9 16,0 0-11-16,0 0-22 0,0 0-10 0,0 0-12 15,0 0-11-15,0 0-2 0,0 0-15 0,-27-24 1 16,24 29-1-16,-3 3 1 0,2 2 6 16,-5 2 1-16,4 1 3 0,-1 2-4 0,-1 1 2 15,3 1-3-15,-3 2 0 0,5 0-1 0,1 2 1 16,1 1-2-16,0-1-6 0,3-2-1 0,6-1-8 15,1-1 5-15,0-2 7 0,5-4 2 16,-1 1 8-16,3-3-2 0,-2-2-1 0,3-1 0 16,-5-2 11-16,4-3 6 0,-5-1 13 0,0 0 17 15,-2-1 10-15,-1-3 15 0,2-2 7 16,-4-1 5-16,-2-1-7 0,2 0-3 0,1-2-4 16,-6 0-11-16,1 1-3 0,0-1-11 0,-3-1-9 15,0-1-11-15,0-2-5 0,0-1-6 16,0 1-5-16,-6 0-5 0,1 1-15 0,-1 0-15 0,-2-1-22 15,0 2-25-15,0 0-36 0,0 1-59 0,0 1-108 16,-1 3-147-16,1 1-2 0,5 4-386 0</inkml:trace>
  <inkml:trace contextRef="#ctx0" brushRef="#br0" timeOffset="133747.53">9975 4626 2560 0,'0'0'-70'16,"0"0"34"-16,0 0 49 0,0 0-11 16,0 0-19-16,0 0-9 0,0 0 14 0,0 0 7 15,0 0 3-15,0 0-3 0,0 0-23 0,119-15-48 16,-91 15-72-16,-3 0-100 0,-1 1-123 16,-2 1-85-16,-9 2 45 0,-4-2-253 0</inkml:trace>
  <inkml:trace contextRef="#ctx0" brushRef="#br0" timeOffset="133918.6">10052 4812 1477 0,'0'0'-115'16,"0"0"35"-16,0 0 95 0,0 0 28 0,0 0-27 15,0 0-10-15,0 0 4 0,0 0-8 16,0 0-15-16,0 0-18 0,136-7-44 0,-110 1-66 15,1 1-73-15,-4-1-40 0,-6 3 29 0,-7 0-196 16</inkml:trace>
  <inkml:trace contextRef="#ctx0" brushRef="#br0" timeOffset="135569.32">10560 4757 0 0,'0'0'160'0,"0"0"-151"0,0 0 4 15,0 0 19-15,0 0 6 0,0 0 14 16,0 0 19-16,0 0 23 0,0 0 30 0,0 0 11 16,0 0-6-16,0 0-10 0,0 0-6 0,0 0 2 15,-2 6 8-15,3-8 9 0,-1 0 1 0,1 1-6 16,0-1-14-16,0-2-20 0,3 0-22 16,-2-2-23-16,0-3-21 0,4-1-12 0,-2-1-5 15,0-1-1-15,2 0-4 0,-1 1 5 0,-1 0 4 16,0-2 1-16,2 2 1 0,-3-3 0 15,3 2-7-15,-3-4-5 0,4 2 0 0,-2-1-5 16,2-1 2-16,-4 3-1 0,3 1 0 0,-4 5 0 16,-1 3 2-16,-1 2 3 0,0 1-4 15,0 1-6-15,0 0-17 0,0 0-28 0,0 1-32 16,0 3-28-16,0 2 12 0,0 4 35 0,0 4 42 16,0 6 36-16,0 2 2 0,0 3-4 0,1 2-5 15,-1 2-3-15,-1 1 1 0,0 1-6 16,0 0-2-16,-1 1-3 0,1-4-7 0,-1 1-20 0,2-3-35 15,0-1-38-15,2 0-47 0,-2-2-39 0,0-1-51 16,0-2-20-16,2-2 30 0,0-5-285 16,-1-6 517-16</inkml:trace>
  <inkml:trace contextRef="#ctx0" brushRef="#br0" timeOffset="135813.6">10450 5098 1906 0,'0'0'-270'0,"0"0"74"16,0 0 119-16,0 0 198 0,0 0 7 16,0 0-90-16,0 0-21 0,0 0 8 0,0 0 3 15,0 0 3-15,0 0-5 0,124-27-6 0,-103 27-10 16,2 0-6-16,-1 0-7 0,-2 0-8 15,0 0-5-15,0-1-24 0,-2 1-34 0,-1 3-66 0,0-2-87 16,-4 1-79-16,1 0 6 0,-3-1 36 16,-8 1-166-16</inkml:trace>
  <inkml:trace contextRef="#ctx0" brushRef="#br0" timeOffset="143169.62">12705 2210 185 0,'0'0'17'0,"0"0"-7"16,0 0 13-16,0 0 10 0,0 0 17 0,0 0 7 15,0 0 4-15,0 0-5 0,0 0-9 0,0 0-16 16,0 0-12-16,0 0-6 0,-4 7 0 0,4-5 6 16,0 2-1-16,1 0 8 0,1 0 1 0,-1 1 12 15,4 0 9-15,-2-1 8 0,3 1 2 16,-2 0-6-16,4-2 1 0,0 2-10 0,0-3-2 16,1 0 1-16,1-2-1 0,2 0 6 0,2-1 5 15,-2 1 0-15,-1-2-5 0,6-3 2 0,-4 1-8 16,3-3-5-16,-3 0-5 0,3-3-9 15,-1 0-3-15,2 0-6 0,-2-2 2 0,-1 2-4 0,0-2-2 16,-1-1 4-16,-3 0-6 16,-1 0 2-16,1 1-1 0,-5-2 3 0,0 1-5 15,-3 1 9-15,0-2-9 0,-2-1-8 0,0 1 6 16,-3-1-15-16,-1 2 6 0,-3 0-2 0,-3 1 4 16,1 2-9-16,-1 2-5 0,-2 2 1 0,0 0-22 15,-1 1 5-15,-1 3-8 0,2 1 3 16,-1 1 5-16,-3 0 12 0,4 3 10 0,1 3-3 0,0 2 17 15,1 3-10-15,0-1 3 0,1 4 3 16,0 1-1-16,0 4 8 0,2 3 2 0,1 1 8 16,-1 4-3-16,5-1 0 0,2 3-1 0,0-1-10 15,5 1 0-15,3-2-2 0,2 1-4 0,7-4-5 16,-4-2 7-16,7-1-5 0,-2-2-1 16,5-2 1-16,4-2-9 0,0-1-6 0,3-1 0 15,0-5 1-15,3-2-8 0,-1-3-15 0,0-3-20 16,0-1-27-16,0-1-15 0,1-4-21 0,-5-1-28 15,1-3-13-15,-2 2 14 0,-11 1-250 16,-5 2 404-16</inkml:trace>
  <inkml:trace contextRef="#ctx0" brushRef="#br0" timeOffset="144637.04">13395 1544 0 0,'0'0'140'0,"0"0"32"0,0 0 81 15,0 0 48-15,0 0-7 0,0 0-60 0,0 0-43 16,0 0-39-16,0 0-27 0,0 0-23 16,0 0-32-16,0 0-18 0,-18-7-20 0,18 7-8 15,0 0-13-15,0 0-2 0,0 0-2 0,4 0-11 16,-2 0 4-16,0 1-1 0,5 1 7 0,0 0 7 15,4 0 3-15,2-2 3 0,3 1-6 0,3-1 1 16,1 0-4-16,2-1-1 0,-1 1-1 0,5-3 1 16,-2 0-6-16,2-1 2 0,1 0-3 15,-3 0-8-15,3-1 5 0,-1 0-11 0,-1 1 0 16,-2 1-12-16,-2-2-12 0,-2 2-28 0,-1 0-38 16,-5 1-41-16,1 2-71 0,-3 0-68 0,-1 0-108 15,-2 0 2-15,-1 2-229 0,-5-1 617 0</inkml:trace>
  <inkml:trace contextRef="#ctx0" brushRef="#br0" timeOffset="145753.92">14185 1185 474 0,'0'0'75'0,"0"0"-254"0,0 0 109 16,0 0 112-16,0 0 41 0,0 0-23 0,0 0-24 16,0 0 14-16,0 0 24 0,0 0 5 15,0 0-14-15,24-80 2 0,-22 67-9 0,3-2 16 16,-2 0 5-16,1 0 0 0,0 0-10 0,-2-2-16 16,4 0 8-16,-3 0-24 0,0-1 6 0,0 1 7 15,-1 1-4-15,1 0 8 0,-2 1 2 16,2 3-17-16,-1 1-23 0,-1 2 11 0,0 1-21 15,1 4 8-15,-2 2 4 0,0 0-17 0,0 2-17 16,0 0-24-16,0 0-12 0,0 0-42 16,0 0 24-16,1 3 22 0,-1 2 14 0,0 2 39 15,0 4 11-15,0 0-11 0,4 4-7 0,-1 2 14 16,0 4-22-16,-2 1 11 0,2 3-4 16,0 2-56-16,-2 0-50 0,5 1-72 0,-3 2-77 15,4-1-24-15,-2-7 42 0,-3-7-37 0</inkml:trace>
  <inkml:trace contextRef="#ctx0" brushRef="#br0" timeOffset="146080.42">14200 1577 2103 0,'0'0'-232'16,"0"0"80"-16,0 0 101 0,0 0 116 16,0 0-7-16,0 0-50 0,0 0 1 0,0 0 11 15,0 0-6-15,0 0 8 0,0 0-14 0,0 0-3 16,135-10 4-16,-109 10-11 0,0-2 2 0,0 2-6 15,4-1 3-15,-1 0-12 0,-1-2-4 0,2 2-16 16,-2-2-33-16,0 0-28 0,1 0-59 0,-1-2-51 16,0 1-64-16,-4 0-41 0,2 0 35 0,-3-1 60 15,-5 3 74-15,-8 0 76 0</inkml:trace>
  <inkml:trace contextRef="#ctx0" brushRef="#br0" timeOffset="146492.22">14173 1828 1813 0,'0'0'-364'0,"0"0"96"15,0 0 161-15,0 0 212 0,0 0 17 16,0 0-55-16,0 0-28 0,0 0-7 0,0 0-11 15,0 0-4-15,139-42-13 0,-112 39 4 0,-3 0 2 16,0 1-10-16,-1 1 5 0,0 0-5 0,-2 1-2 16,-3 0 0-16,-1 0 2 0,-5 0-7 15,-1 1-1-15,-3 0 8 0,-3 1-4 0,-1 1 16 16,-2-1 13-16,0 1 18 0,-2 1 9 0,0-1 7 16,0 2-1-16,0 1-23 0,0-2-2 0,0 2-12 15,1 1-6-15,0-1 0 0,0-1-3 0,0 2-6 16,2 0-8-16,2 0 12 0,-1 1-10 15,1 0 4-15,0-1 1 0,1 3-8 0,1-3 0 16,3 1 1-16,0 1 3 0,3-2-15 0,-1 0-2 16,2-3-17-16,2 1-9 0,0-3 2 15,4-2-14-15,1 0-17 0,-1 0-34 0,4-5-24 16,2 1-71-16,-1-3-91 0,1-1 2 0,-7 3-27 16,-6 0 39-16</inkml:trace>
  <inkml:trace contextRef="#ctx0" brushRef="#br0" timeOffset="146853.28">15366 928 856 0,'0'0'44'0,"0"0"-217"0,0 0 109 15,0 0 106-15,0 0 30 0,0 0-4 16,0 0-36-16,0 0 13 0,0 0 1 0,0 0-6 16,0 0 22-16,0 0 2 0,0 0 12 0,-97 104 4 15,85-78 19-15,-1 3 0 0,0 10 2 16,-2 8 8-16,3 7-27 0,0 3-8 0,3-5-11 15,6-4-11-15,2-4-9 0,1-3-6 0,0-4-15 16,5-2-17-16,6-3-7 0,0-2-12 0,3-2-7 16,1-1-9-16,2-4-8 0,0 1-27 0,0-6-26 15,0-1-41-15,3-3-72 0,-3-2-51 16,-1-1-74-16,2-2 10 0,-6-3 61 0,-5-3-60 0</inkml:trace>
  <inkml:trace contextRef="#ctx0" brushRef="#br0" timeOffset="149302.03">15856 1249 12 0,'0'0'132'0,"0"0"-78"0,0 0 85 0,0 0 58 15,0 0 38-15,0 0-4 0,0 0-61 16,0 0-30-16,0 0-28 0,0 0-21 0,0 0-32 15,0 0-6-15,-1-14-21 0,0 14-22 0,-2 1-3 16,1 4-16-16,-2-1 8 0,-1 3-6 16,-3 4 13-16,-4 7-15 0,-2 3 5 0,-4 4 14 15,-1-1-12-15,2 2 22 0,-3 0-9 0,1 1-4 16,-2-4-1-16,1 2-1 0,2-4-4 16,0 0-9-16,-1 3 2 0,2-5-6 0,1 2 0 15,2-4-7-15,-1-1-12 0,2-1-27 0,3-5-42 16,4-1-48-16,4-2-74 0,-1-5-45 0,3 1-2 15,0-2 51-15,8-1 69 0,-3 0-40 0,0 0 189 16</inkml:trace>
  <inkml:trace contextRef="#ctx0" brushRef="#br0" timeOffset="149661.56">15536 1277 1295 0,'0'0'-93'0,"0"0"58"0,0 0 59 16,0 0 49-16,0 0-25 0,0 0-24 0,0 0-43 15,0 0-10-15,0 0 21 0,0 0 26 0,0 0 12 16,0 0 22-16,0 0 21 0,44 59-21 0,-25-42 16 16,-1-1-19-16,5-2-12 0,0 1-12 15,2-1-6-15,0-1 6 0,-1-1-11 0,1-1 11 16,-2-1-7-16,1 1-14 0,-3-1 0 0,2-1-2 16,-4 1-8-16,0 0 1 0,-2 1 3 0,0-3-21 15,0 2-16-15,-3-2-38 0,-3 0-68 0,1 2-63 16,-4-2-95-16,2 4-28 15,-5-6 41-15,-1-1-76 0</inkml:trace>
  <inkml:trace contextRef="#ctx0" brushRef="#br0" timeOffset="158726.78">16189 1360 525 0,'0'0'124'0,"0"0"-113"0,0 0 21 16,0 0 40-16,0 0 4 0,0 0-2 0,0 0-35 15,0 0-29-15,0 0 5 0,0 0 12 16,0 0 11-16,0 0 12 0,23-7 14 0,-9 5-8 15,1 0-8-15,4-2-5 0,2-2-17 0,4 2-11 16,1-1-9-16,-2 1-6 0,3 0-17 16,1 2-3-16,-3-1-12 0,-1 0-36 0,-1 3-29 15,-3 0-61-15,-3 0-49 0,-3 0-22 0,-2 2 35 16,-3 3 50-16,-4-2-41 0,-2 0 185 0</inkml:trace>
  <inkml:trace contextRef="#ctx0" brushRef="#br0" timeOffset="159505.19">16439 1984 1219 0,'0'0'-123'15,"0"0"-15"-15,0 0 52 0,0 0 98 0,0 0 61 16,0 0-13-16,0 0-33 0,0 0-20 0,0 0-16 16,0 0 0-16,0 0 5 0,0 0 0 15,0 0 3-15,0 0 4 0,58-91 0 0,-40 69 2 16,-2 0 3-16,0-3 5 0,2-1-1 16,-2-3 0-16,-1-1 6 0,5-3-6 0,-3-3 5 0,1 0-4 15,-1-2-9-15,2 0-1 0,1-2 0 0,-2 0-2 16,0-3-8-16,-3 4 5 0,1 3-12 15,-3 5 3-15,-1 3 9 0,-2-3-9 0,1-1 8 16,3-1 0-16,-3 1 9 0,0-1 3 0,-1 3 27 16,-4 4 17-16,1 5 1 0,-6 3 20 15,-1 6-12-15,0 3-26 0,0 5-28 0,0 1-22 16,-1 3-28-16,-6 0 5 0,3 4 26 0,-3 4-4 16,1 2 18-16,-2 4-2 0,1 2-2 0,-1 2-7 15,4 2 8-15,-4 1-6 0,6 0-22 16,-1 3 22-16,3-1-20 0,0 5 5 0,3 3 3 15,4 2-16-15,0-2-3 0,2-8-4 0,2-6 11 16,-2-2-9-16,2-1 11 0,2-4 5 0,2 0-2 16,1-4 12-16,-1-1 3 0,0-4 8 15,-1-1 1-15,-2 0 15 0,3-3-2 0,-3-3 1 16,-3-2 20-16,0-5-1 0,-2 1 3 0,2 0-7 16,0-3-6-16,-3 1-13 0,-1 3 5 0,0-1 1 15,-1 2 1-15,-1-4 10 0,3 0-9 0,-3-1-2 16,-1 0-19-16,1-2 7 0,1 2-2 0,-3 2 14 15,-1 1 32-15,1 0-11 0,-1 5 2 16,0 3-36-16,0 1-40 0,0 3-11 16,0 0 12-16,-1 6 24 0,-4 2 6 0,0 4 18 15,2 1-14-15,-4 9-3 0,-3 6-4 0,2 2-11 16,4 2-10-16,0-5-6 0,1-3 3 0,3-4-26 16,0 1-28-16,6-2-73 0,-1-1-53 0,2 1 12 15,0-7-155-15,-3-2 351 0</inkml:trace>
  <inkml:trace contextRef="#ctx0" brushRef="#br0" timeOffset="159853.39">17210 1593 482 0,'0'0'11'0,"0"0"-38"0,0 0 74 0,0 0 42 15,0 0-9-15,0 0-41 0,0 0 5 0,0 0 10 16,0 0 9-16,0 0 1 16,0 0 8-16,0 0 6 0,0 0-2 0,74-120 10 15,-66 103-14-15,0-4-7 0,1 2-4 0,1-1 2 0,-1 0 1 16,-2 4 11-16,-3 4 12 0,2 2-8 16,-4 2 0-16,-1 5-6 0,-1 0-7 0,0 2-14 15,0 1-11-15,0 0-23 0,-3 6-22 0,-4 6 3 16,2 2-3-16,-1 3 8 0,-3 5-1 15,2 0 3-15,0-1-8 0,0 2 2 0,0 0 6 16,4-1-14-16,-3-1-7 0,3-1-20 0,2 3-15 16,0-4-37-16,1-1-38 0,0 0-50 0,0-3-61 15,2-2-29-15,5-1-30 0,-4-3 10 16,1-2 60-16,-1-3-135 0</inkml:trace>
  <inkml:trace contextRef="#ctx0" brushRef="#br0" timeOffset="160203.32">17381 878 882 0,'0'0'-126'16,"0"0"20"-16,0 0 77 0,0 0 87 0,0 0 14 16,0 0 17-16,0 0-26 0,0 0-9 0,122 2-4 15,-99 8 10-15,-3 0-20 0,3 3 0 16,-4 1 8-16,-1 4-18 0,0 2 17 0,-1 0 4 0,-3 3-1 16,1 1 3-16,-1 3 13 0,-4 1 4 15,-1-1-5-15,-3 3 7 0,0 8-23 0,-2 3-10 16,-2 6-5-16,-2-1-14 0,0-9-10 15,-5-5-3-15,2-3 0 0,-4-2-13 0,3-1-5 16,-4-2-22-16,0 1-42 0,-1-1-63 0,-3 1-66 16,1-2-78-16,-1 2-67 0,3-7 45 15,1-7-159-15</inkml:trace>
  <inkml:trace contextRef="#ctx0" brushRef="#br0" timeOffset="161019.19">18650 965 242 0,'0'0'-17'0,"0"0"73"16,0 0 130-16,0 0 26 0,0 0-13 0,0 0-56 15,0 0-16-15,0 0-13 0,0 0-7 0,0 0-21 16,0 0-55-16,0 0-6 0,0 0-13 0,0 0 14 16,-21 0 8-16,12-2 12 0,-2 1 1 15,-1 0-21-15,-2 1 15 0,-4-1-14 0,-3 1-8 16,1 0 5-16,-5 0 2 0,1 0-13 0,-1 1 14 15,-2-1-3-15,-2 2-25 0,0 2 17 16,2 0-15-16,1 1 1 0,-1 0 4 0,3 2 2 16,3 0-9-16,0 0-10 0,1 1 7 0,4 1-19 15,3 0 0-15,3 0-16 0,2-1-19 16,3 1-13-16,0 0 1 0,5 1 1 0,0 1-16 16,1-2 19-16,9 1-15 0,0 0 6 0,5 0 18 15,-1 0 4-15,6 0 4 0,0-1 3 0,3-1 18 16,4-1-10-16,-4 0 18 0,3-1 15 0,-2 1-19 15,1-2 11-15,-2 2-8 0,-1 0-2 0,-2-1 1 16,-1 1 3-16,-2 0-13 0,-3 0-12 0,-3-1 6 16,-1 0-9-16,-2 0 20 0,-5 0 11 15,-1 1 26-15,-2 2 4 0,-1 1 11 0,-5 2 16 16,-8-3-17-16,2 0 17 0,-2-1-4 0,-4 1-4 16,-1 0 7-16,0 0 2 0,-2-1-5 15,1-1 7-15,2 0 5 0,3 1-2 0,-1-1 8 16,3 0-6-16,2 0-8 0,2 2-14 0,-1-3-6 15,6 0-11-15,-2 2-16 0,5-1-2 0,-1-1-13 16,2 1-3-16,0-3 0 0,0 2 5 16,3-1 9-16,5 1 4 0,2-2 13 0,1 1 3 15,1 0 5-15,8-2 1 0,0-1-3 0,0-2-8 16,8 1-2-16,-3-1-5 0,5 0-19 16,0 0-19-16,0 0-43 0,1-1-61 0,-1-1-60 15,1 0-40-15,-9-1 13 0,-7 2-75 0</inkml:trace>
  <inkml:trace contextRef="#ctx0" brushRef="#br0" timeOffset="161453.14">18810 1665 1368 0,'0'0'59'0,"0"0"-80"0,0 0 86 15,0 0 60-15,0 0-32 0,0 0-76 16,0 0-29-16,0 0 0 0,0 0-13 0,0 0 2 15,0 0 8-15,0 0 9 0,0 0 7 0,22-84-5 16,-16 72 5-16,-1-4-9 0,2 3 3 0,1-1 7 16,-2-1-1-16,2 1 13 0,-1 3 2 0,-4 1 14 15,4 1 6-15,-5 4 12 0,0 0 5 16,-2 1-12-16,0 4-5 0,0 0-18 0,0 0-17 16,0 3-24-16,0-1-24 0,0 3-19 0,0 1 17 15,-1 2 29-15,1 4 20 0,0 3 22 16,0 4-7-16,0 0-2 0,0 4 0 0,-1-1 0 15,1 1-7-15,0 2-15 0,0-1-1 0,0 0-14 16,0-1-21-16,0-3-59 0,2 0-65 16,3-3-50-16,-2-1-58 0,1-1-5 0,3-3 43 15,-3-4-154-15,1-2 393 0</inkml:trace>
  <inkml:trace contextRef="#ctx0" brushRef="#br0" timeOffset="161870.35">19066 809 1593 0,'0'0'85'0,"0"0"-212"0,0 0 53 0,0 0 50 16,0 0 62-16,0 0-37 0,0 0-27 0,0 0 10 16,0 0 3-16,0 0 14 0,0 0-5 0,0 0 5 15,0 0-15-15,0 0 0 0,90 0-20 0,-69 2-60 16,6 0-63-16,-3 0-77 0,4 0-62 16,1-1 22-16,-5 0 73 0,-3 0 84 0,-6-1 117 0</inkml:trace>
  <inkml:trace contextRef="#ctx0" brushRef="#br0" timeOffset="162302.87">19627 849 1187 0,'0'0'401'0,"0"0"-366"0,0 0 61 0,0 0 41 16,0 0-20-16,0 0-56 0,0 0-41 0,0 0 5 15,0 0-5-15,0 0-24 0,0 0 3 0,0 0-8 16,0 0 5-16,0 0-7 0,59-115 14 0,-49 99-12 15,3 0-4-15,-1 1 21 0,-1-2-9 16,-5 5 12-16,0 4 5 0,-1-1 25 16,0 3 3-16,-3 0 23 0,2 0 0 0,-1-1-28 15,0 0 8-15,-1 0-26 0,4 1-12 0,-6 6-25 16,0 0-18-16,1-6-20 0,0 0-1 0,1 3 5 16,2 2 0-16,-4 3 25 0,0 10 10 0,0 3 23 15,-4 2-8-15,2 3 7 0,2 1-1 0,0 3-25 16,0 0 5-16,0 1-33 0,0-1-32 15,0 3-31-15,0-2-75 0,3 1-86 0,1-1-69 16,-2 3-55-16,0-8 54 0,-2-8 0 0</inkml:trace>
  <inkml:trace contextRef="#ctx0" brushRef="#br0" timeOffset="162952.87">20352 705 129 0,'0'0'20'0,"0"0"3"0,0 0 73 15,0 0 21-15,0 0 32 0,0 0-19 16,0 0-23-16,0 0-22 0,0 0 3 0,0 0-2 16,0 0-13-16,0 0 15 0,0 0 6 0,0 0 5 15,-111 132-10-15,100-110 1 0,1 2-20 0,1 2 1 16,-2 2 8-16,2 1-16 0,1 0-11 16,-2 5-20-16,5-1 2 0,-2 1-18 0,0 11 5 15,3 4-6-15,-4 2-15 0,8-2 9 0,0-10-5 16,0-5 2-16,9-6-8 0,-4-2 1 15,2 0-10-15,1-4-8 0,2 0-4 0,0-4-22 16,0 0-16-16,2-2-28 0,0-3-36 0,4-1-60 16,-3-2-68-16,5-3-85 0,-4-1 5 0,-2-2-217 15,-5-3 550-15</inkml:trace>
  <inkml:trace contextRef="#ctx0" brushRef="#br0" timeOffset="163753.04">20996 1078 601 0,'0'0'79'16,"0"0"-4"-16,0 0 52 0,0 0 33 0,0 0-32 15,0 0-70-15,0 0-34 0,0 0-22 16,0 0 4-16,0 0-1 0,0 0 5 0,0 0-5 15,0 0 14-15,0 0 11 0,-78 55-4 0,62-39 3 16,-5 10-1-16,-3 6-18 0,-4 4-8 16,0 1 1-16,0-4-17 0,5-5 3 0,0-2 6 15,-1-2-11-15,2 1-3 0,4-6-10 0,2-1-20 16,2-1-38-16,6-6-41 0,2 0-43 16,3-2-54-16,3-5 2 0,0 0 34 0,0-3-72 0</inkml:trace>
  <inkml:trace contextRef="#ctx0" brushRef="#br0" timeOffset="164047.28">20647 1122 805 0,'0'0'-56'0,"0"0"53"0,0 0 134 16,0 0 68-16,0 0 0 0,0 0-42 0,0 0 5 16,0 0-45-16,0 0-35 0,0 0 1 15,0 0-41-15,0 0 7 0,0 0-14 0,136 102-14 16,-110-75-10-16,-2-4-13 0,-4-2 10 16,0-2-13-16,-2-3 10 0,-1 2-6 0,1-2-5 15,-1 1-7-15,-1-2-4 0,0-1-15 0,-5 0-24 16,-1-2-12-16,0-2-45 0,-1 0-58 0,-2-2-69 15,-3-1-100-15,2-1-22 0,-3-2 7 16,-1 0 89-16</inkml:trace>
  <inkml:trace contextRef="#ctx0" brushRef="#br0" timeOffset="165448.65">17769 470 498 0,'0'0'-7'0,"0"0"7"0,0 0-3 0,0 0 25 15,0 0 17-15,0 0-3 0,0 0 32 0,0 0-15 16,0 0 1-16,0 0 1 0,0 0 3 16,0 0-9-16,0 0-1 0,-14 51-17 0,13-28-23 15,-1 2 12-15,1 0-14 0,1-1 16 0,0 1-14 16,0-4 1-16,0-2-5 0,1-4-30 15,1-1 11-15,0-1-27 0,1 0-7 0,1-3-2 16,-2 0-28-16,2-2-40 0,-2-2-50 0,0 0-25 16,-1-1 3-16,-1-2 48 0,0-1 143 0</inkml:trace>
  <inkml:trace contextRef="#ctx0" brushRef="#br0" timeOffset="165928.26">17351 437 428 0,'0'0'-143'0,"0"0"36"0,0 0 71 16,0 0 77-16,0 0 70 0,0 0 8 15,0 0 9-15,0 0-11 0,0 0-1 0,0 0-15 16,0 0-21-16,0 0 0 0,0 0-20 0,0 0 0 16,111-4-3-16,-85 4 11 0,6 0-23 0,-4-2 3 15,0 2-4-15,5-1-37 0,0 0 10 16,0 0-11-16,3-1 0 0,-1-1-6 0,-1 1 10 0,2 0-21 16,-2-1-14-16,-1 0 21 0,0 0-35 15,-2-1 4-15,-2 1-15 0,0 0-48 0,-9 2-30 16,3-1-23-16,-4 0-35 0,1 1-37 0,0-1 6 15,-4 1 20-15,1 1 98 0,-8 0 99 16,-1 0 0-16</inkml:trace>
  <inkml:trace contextRef="#ctx0" brushRef="#br0" timeOffset="170803.8">21378 1289 1025 0,'0'0'153'0,"0"0"-44"0,0 0 29 16,0 0 22-16,0 0 26 0,0 0-48 0,0 0-37 16,0 0-19-16,0 0-26 0,0 0-14 15,0 0-19-15,0 0-3 0,-7-28-24 0,10 27 14 16,3 0 10-16,0 0-19 0,6-1 15 0,1-1-10 16,1 1-12-16,4-1-2 0,2-1 8 0,1 2-17 15,5-3 2-15,-2 2 9 0,0-1-39 0,3 2 3 16,-1-2-31-16,1 3-41 0,1-1-38 15,0 1-46-15,-3 0-64 0,1 1-55 0,-1 0-11 16,-7 0 36-16,-6 0-115 0</inkml:trace>
  <inkml:trace contextRef="#ctx0" brushRef="#br0" timeOffset="171654.87">21697 1808 62 0,'0'0'351'0,"0"0"-442"0,0 0 8 0,0 0 81 15,0 0 22-15,0 0 5 0,0 0 1 0,0 0-3 16,0 0-7-16,0 0 11 0,0 0 0 0,0 0 5 15,0 0 20-15,0 0 26 0,-37 34 26 0,43-39 7 16,1-2-4-16,2-2-32 16,2-2-19-16,-1-1 4 0,0 0-9 0,3-1 3 0,-2 0-7 15,2-3-13-15,1-2-9 0,2 0-1 0,-1-5-8 16,1-2-7-16,3-1 0 0,2-4-7 16,-3 2 4-16,6-4-10 0,-1-3 6 0,0 0-10 15,1-2-5-15,-4 3 6 0,0 4-13 0,-6 1 8 16,-2 5-7-16,1-4-4 0,2-2-9 15,-2 1 9-15,-1-3 5 0,1 2 12 0,-3 1 22 16,-2 1-10-16,-2 5 12 0,-3 3-6 0,-3 4 6 16,0 3-5-16,0 3 1 0,-2 2-1 0,-3 4-25 15,1-1-7-15,-1 4-14 0,0 1-1 0,-1 0 6 16,-3 6 22-16,3 1-1 0,0 1-8 0,-2 3 14 16,2 2-15-16,-1 2 9 0,0-1 12 15,3 3-6-15,1 1-1 0,2 1 4 0,1-1 0 16,0 3-8-16,1 1 5 0,5 5-12 0,4-1-19 15,4-1 0-15,-2-8-3 0,2-4 8 0,1-5 5 16,2-3 13-16,0-2 4 0,4-2 1 16,0-1 18-16,-3-2-3 0,2-4-1 0,1-1 7 15,-5-1 0-15,-2-1-7 0,-2 2 24 0,-2-1-11 16,1-2-5-16,-3-1 5 0,0-1-15 16,2-3-6-16,-3-1-2 0,2-2 5 0,-1 0-15 15,-1-1 2-15,-2 0 3 0,0-1-9 0,-1 2 9 16,-3 0 18-16,0 5 6 0,1 0 2 0,-2 1 15 15,0 5-30-15,0 3-13 0,-4 3 8 16,1 1-14-16,-3 2 30 0,1 7 14 0,-2 4 7 16,-1 2-3-16,1 2 14 0,-2 5-6 0,0 0-18 15,0 9 10-15,-1 4-23 0,1 1-14 0,0 1 2 16,8-8-7-16,1-7-5 0,0-4 0 0,5-1-2 16,4-4-21-16,2-1-15 0,-1-2-32 15,2-3-41-15,-1-1-40 0,0-4-58 0,4-1-2 16,-5-1 15-16,-2 0-73 0</inkml:trace>
  <inkml:trace contextRef="#ctx0" brushRef="#br0" timeOffset="172121.15">22547 1501 542 0,'0'0'-18'0,"0"0"43"0,0 0 62 0,0 0 25 15,0 0-18-15,0 0-22 0,0 0-3 0,0 0 3 16,0 0 7-16,0 0-6 0,0 0 5 16,0 0 4-16,0 0-14 0,98-124-7 0,-85 107-2 15,-4 0-9-15,0 2-16 0,-1 3 8 0,1-2-3 16,-2 1-4-16,-1 0 7 0,2 0 8 16,-1 1-4-16,-2 0 14 0,-2 3 26 0,3 1-25 15,-5 2 3-15,-1 3-27 0,0 3-34 0,0 0-8 16,0 1 2-16,-7 9 10 0,2 7-7 0,-5 5 8 15,-3 3-18-15,3 0 1 0,3-3 6 0,3 1 4 16,-1-3 0-16,4 0-5 0,-3 1 9 16,3-2-14-16,1-1 9 0,0 0-15 0,0-2-17 15,1-1-14-15,3-1-31 0,0-2-22 0,1-4-52 16,-3-2-21-16,3 0-47 0,-1-2-34 0,0-3-13 16,2-1-7-16,-3 0 61 0,1 0 37 15,-1 0-18-15</inkml:trace>
  <inkml:trace contextRef="#ctx0" brushRef="#br0" timeOffset="172562.52">22867 725 297 0,'0'0'-53'16,"0"0"52"-16,0 0 58 0,0 0 30 0,0 0 24 15,0 0 12-15,0 0-24 0,0 0-18 0,0 0 5 16,0 0 8-16,0 0-27 0,0 0 14 16,126 60-19-16,-105-42-5 0,-1 0 1 0,0 3-2 15,-4 2 7-15,3 2-16 0,-3 0 11 0,-3 1-11 16,0 2-8-16,-3-2 0 0,0 3-1 16,-1-1-11-16,0 1 8 0,-2 0-2 0,-1 7-11 15,-2 5-6-15,-2 1-9 0,-2-2 1 0,-1-3-5 16,-8-5 10-16,0-4-7 0,-2 0-9 0,-1-3-3 15,-3 0-32-15,-1-2-23 0,1 0-50 0,-3-3-68 16,1 1-78-16,2-3-70 0,0-1 15 0,5-4 33 16,4-6-11-16</inkml:trace>
  <inkml:trace contextRef="#ctx0" brushRef="#br0" timeOffset="179986.86">15102 13677 369 0,'0'0'24'16,"0"0"42"-16,0 0 69 0,0 0 56 0,0 0 39 15,0 0-23-15,0 0-37 0,0 0-31 0,0 0-18 16,0 0-8-16,0 0 0 0,0 0-1 0,31-63-12 16,-31 63-15-16,0 1-21 0,0 4-21 0,-5 2-14 15,-3 5-10-15,1 0-4 0,-3 5 0 16,-4 1-2-16,2 1-3 0,-3 2 0 0,2 0-6 15,0 1 0-15,-2-4-2 0,0 0-5 0,0 0-1 16,2 0-6-16,-1-1-8 0,0 1-12 16,-1-1-18-16,0 1-24 0,1-2-26 0,2 1-28 15,0-3-34-15,3 0-46 0,2-2-58 16,1-2-59-16,3-2 35 0,0-3 59 0,2-1-295 0</inkml:trace>
  <inkml:trace contextRef="#ctx0" brushRef="#br0" timeOffset="180199.93">14814 13637 1611 0,'0'0'31'0,"0"0"23"0,0 0 19 16,0 0 4-16,0 0-7 0,0 0-10 0,0 0 9 16,0 0 17-16,0 0 11 0,0 0-14 15,0 0-27-15,0 0-16 0,0 0-8 0,0 0-13 0,102 133-4 16,-83-115-6-16,2-1-5 0,0 2 2 15,-1-2-6-15,1 0-6 0,0 1-11 16,-1-2-20-16,0 2-28 0,0-2-29 0,-2 2-40 16,-1-4-61-16,2 1-93 0,1-1-117 0,-9-3 18 15,1-4-477-15</inkml:trace>
  <inkml:trace contextRef="#ctx0" brushRef="#br0" timeOffset="180445.12">15515 13635 2499 0,'0'0'-177'15,"0"0"97"-15,0 0 87 0,0 0 91 0,0 0 3 16,0 0-67-16,0 0-22 0,0 0-1 0,0 0-4 15,128-23-6-15,-107 27-12 0,1 1-16 0,-5 2-21 16,-1 0-38-16,-3 4-57 0,-3-2-97 16,1 0-160-16,-7-1-47 0,-1-3-629 0</inkml:trace>
  <inkml:trace contextRef="#ctx0" brushRef="#br0" timeOffset="180635.65">15530 13831 2014 0,'0'0'-158'0,"0"0"96"15,0 0 134-15,0 0 70 0,0 0-51 16,0 0-66-16,0 0-16 0,0 0-6 0,138-4-7 16,-107 2-18-16,1 1-24 0,-1 1-45 0,-4 0-87 15,-2 0-157-15,-5 1-60 0,-5 3-4 16,-7-2-267-16</inkml:trace>
  <inkml:trace contextRef="#ctx0" brushRef="#br0" timeOffset="180965.6">16003 13186 2003 0,'0'0'-151'15,"0"0"73"-15,0 0 84 0,0 0 101 0,0 0 15 16,0 0-63-16,0 0-22 0,0 0-7 15,0 0-1-15,0 0-7 0,0 0-9 0,120 25-9 16,-102-22-3-16,1 0-6 0,1-1-15 0,-2 2-19 16,-1-2-35-16,-2-1-54 0,-2 2-88 15,-1-3-134-15,-2 1-30 0,-3-1 37 16,-2 0-306-16</inkml:trace>
  <inkml:trace contextRef="#ctx0" brushRef="#br0" timeOffset="181387.11">15978 13161 1284 0,'0'0'-33'0,"0"0"29"16,0 0 73-16,0 0 86 0,0 0 27 16,0 0-55-16,0 0-35 0,0 0-6 0,0 139-4 15,8-111-8-15,-1 1-13 0,-2 1-12 0,3 5-7 16,-3 1-5-16,1 1-10 0,-4 2-11 15,5 0-5-15,-6 0-7 0,0 3-4 0,-1-3-3 16,0 1 1-16,0-1-2 0,0 0-5 0,0-2-2 16,0-2-6-16,0 0 2 0,0-3 4 0,0-2 0 15,0 1 5-15,0-3 3 0,0-1 2 16,2-4 3-16,1-1 3 0,-2-3 1 0,2 1 1 16,-1-3 3-16,-1-1 3 0,2-4 6 0,-1 0 7 15,-1-4 2-15,-1-1 3 0,2-1 0 0,-1-1-3 16,2-1-1-16,-2 1 0 0,0-2-6 15,2 0-5-15,-2 1-3 0,0 1-6 0,2-2-4 0,-1 2-5 16,2-1 0-16,0 1-4 0,1 0-1 16,2-3 0-16,-1 1-5 0,2 0 0 0,2-1-2 15,2-1-6-15,2-1 0 0,1 0-2 0,-1 0-6 16,3 0-10-16,-2-2-25 0,1-2-36 0,-1 1-45 16,2 1-68-16,-1 0-83 0,-1 1-71 15,1 1 2-15,-5 0 48 0,-4 0-223 0</inkml:trace>
  <inkml:trace contextRef="#ctx0" brushRef="#br0" timeOffset="181953.9">16485 13287 1234 0,'0'0'312'0,"0"0"-252"0,0 0 56 16,0 0 37-16,0 0 8 0,0 0-43 15,0 0-63-15,0 0-31 0,0 0-11 0,0 0-6 16,0 0 2-16,0 0 3 0,0 0-4 0,0 0 4 16,51-47-4-16,-36 47 2 0,-1 4-1 0,0 2-4 15,-1-1 0-15,1 4-2 0,-4-1-1 0,-1 4-3 16,-5 0-3-16,2-1-3 0,-4 2-2 16,-2-1 0-16,0 1 0 0,-3-1 0 0,-5 0-3 15,-1 0 2-15,-2-2-1 0,-3 3 4 0,-1-3-1 16,2 1-1-16,-1-1-5 0,-1 0-8 0,1-1-8 15,0 1-17-15,2-2-19 0,3-3-29 0,2 1-51 16,1-2-70-16,1-2-121 0,5-1-12 16,0-1 49-16,0 0-217 0,0 0 425 0</inkml:trace>
  <inkml:trace contextRef="#ctx0" brushRef="#br0" timeOffset="182168.74">16792 13219 1161 0,'0'0'182'0,"0"0"-159"0,0 0 55 16,0 0 45-16,0 0-2 0,0 0-47 0,0 0-28 15,0 0-4-15,0 0 1 0,0 0-6 0,-120 58-16 16,105-42-10-16,4 0-7 0,0 1-3 0,1 0-1 16,2-1-3-16,2 1-1 0,2-2-5 0,-1 2-2 15,5-2-2-15,0 1-6 0,0-3-4 16,2 1-16-16,3-3-23 0,3 0-41 15,1-2-58-15,2-2-82 0,3-3-64 0,3 0 29 16,-6-3 42-16,-1-1-220 0</inkml:trace>
  <inkml:trace contextRef="#ctx0" brushRef="#br0" timeOffset="182504.09">16858 13516 1395 0,'0'0'6'0,"0"0"-29"0,0 0 100 16,0 0 51-16,0 0-13 0,0 0-80 0,0 0-22 0,0 0 3 15,0 0 2-15,0 0 0 0,0 0-3 16,0 0-2-16,0 0-1 0,0 0 2 0,64-107 7 15,-56 96 7-15,-4 3 8 0,1 2 7 0,-3 2 2 16,-2 3 6-16,0 1-5 0,0 0-7 0,0 0-19 16,0 4-12-16,0 4-7 0,-2 3-4 15,-4 5 6-15,3 1-3 0,-3 1-5 0,3 1-8 16,-2 2-8-16,0 0-18 0,2 4-18 16,-3-2-35-16,5 1-51 0,-1-2-81 0,-1-1-120 15,3 0-16-15,0-6-190 0,0-5 208 0</inkml:trace>
  <inkml:trace contextRef="#ctx0" brushRef="#br0" timeOffset="182952.89">16424 13978 2363 0,'0'0'-66'16,"0"0"63"-16,0 0 70 0,0 0 33 0,0 0-48 15,0 0-49-15,0 0-7 0,0 0 4 16,0 0 0-16,0 0 0 0,0 0 3 0,0 0-7 15,0 0 0-15,111-44 0 0,-90 43-8 0,-1 1-4 16,-4 0-7-16,-1 0-11 0,-3 4-8 0,2 0-5 16,-7 3-1-16,0 2 4 0,-2-1 7 15,-2 3 12-15,-3 2 8 0,0 0 7 0,-2 1 7 16,-4 1-1-16,1 1 7 0,-3-2 6 0,-1 0-2 16,-1-2 7-16,-1 0 2 0,-2 0-1 15,1-2 5-15,-1 0-2 0,2 2-4 0,-3-2-1 16,3 1-4-16,-1-1-4 0,0-1-3 0,2 0-3 15,1-1-3-15,2-1-3 0,1-1-7 0,1-3-19 16,4 0-54-16,-1-2-91 0,2-1-87 16,0 0-100-16,0 0-24 0,3 0 77 0,1-1-319 0</inkml:trace>
  <inkml:trace contextRef="#ctx0" brushRef="#br0" timeOffset="183197.33">16832 13953 1532 0,'0'0'-25'0,"0"0"69"0,0 0 103 15,0 0-11-15,0 0-90 0,0 0-27 16,0 0-3-16,0 0-3 0,0 0-5 0,0 0-3 16,0 0 1-16,0 0-4 0,0 0 0 0,-119 102 1 15,110-86 2-15,1-1 2 0,-1 0 3 16,2 2 0-16,3-3-4 0,-3 2-1 0,4 0-1 15,1 0-5-15,0-3-2 0,2 0-10 0,0-3-12 16,6 0-15-16,1-2-29 0,0-2-59 16,3-2-94-16,1-1-107 0,2-2-18 0,-4-1 33 15,-3 0-196-15</inkml:trace>
  <inkml:trace contextRef="#ctx0" brushRef="#br0" timeOffset="183589.22">16839 14159 1933 0,'0'0'20'0,"0"0"-61"16,0 0 88-16,0 0 21 0,0 0-50 0,0 0-19 16,0 0-2-16,0 0 7 0,0 0-2 0,0 0-2 15,0 0-5-15,0 0-3 0,0 0-5 0,0 0-11 16,88 27-9-16,-78-23-8 15,2-1-9-15,-5 1-8 0,-1-1-5 0,-1 2-11 0,-2-2-4 16,-1 2 15-16,-1 1 19 0,-1 0 28 0,0 2 25 16,-4 1 8-16,-3 1 4 0,-3 2 1 15,-1-1 2-15,-1 2 9 0,-1 0 9 0,0-1 10 16,1 0 6-16,1-1-3 0,2 0-6 0,1-1-11 16,4-1-8-16,-2 0-10 0,2 0-5 0,2 1-3 15,-1-1-6-15,1 0-2 0,2 0-7 16,0 0-3-16,0 1-2 0,0-1-5 0,5-2-5 15,-2 0-5-15,3-2-7 0,0-1-4 0,2-2-5 16,2-1-10-16,1-1-13 0,-1 0-30 0,1 0-34 16,3-2-40-16,-3 0-56 0,3-1-39 0,-2-1 22 15,3 1 40-15,0-1 15 0,-4 1-26 0,-2 0 210 0</inkml:trace>
  <inkml:trace contextRef="#ctx0" brushRef="#br0" timeOffset="184269.94">17007 13146 1778 0,'0'0'-84'0,"0"0"66"0,0 0 61 0,0 0 44 15,0 0-14-15,0 0-89 0,0 0-36 16,0 0 1-16,0 0 25 0,0 0 49 0,0 0-4 16,0 0-9-16,0 0-2 0,0 0 2 0,86-24 1 15,-65 24 4-15,-1 0 2 0,-4 0 1 16,-1 2 3-16,-5 3 4 0,0-1 0 0,0 2 0 16,-4 1 1-16,0 1-5 0,1 0 2 0,-1 3-3 15,1 2 0-15,0 1-2 0,-3 1-6 0,4 1-4 16,1 3-5-16,-2 0-3 0,0 3-3 15,1 3-1-15,2 2-2 0,-1 1-1 0,0 0-2 16,1 5-1-16,0-1-2 0,-2-1-5 0,1 2-2 16,2 1-10-16,-3 1-8 0,1 1-7 0,0 1-4 15,1 0-3-15,-2-1-6 0,0 0 3 0,-3 0 6 16,3-3 12-16,-5-1 20 0,2 2 9 16,-3-4 6-16,-2 1 4 0,0-2 0 0,-1 0 3 15,-5 0 5-15,2-1-2 0,-3-3 0 0,2-1 4 16,-1-1-2-16,3 1 5 0,-2-4 2 0,3 0 1 15,-3-2-1-15,1-1 1 0,0 1 2 16,-3-3 1-16,3 0 1 0,-3-2 2 0,2 0 5 16,0-3 3-16,-2 0 10 0,2-3 5 15,-2 1-2-15,0-1-3 0,2-1-9 0,-4-1-9 16,5-2-5-16,-4 0-6 0,0-1-6 0,-2-1-1 16,4-1-4-16,-1 0-8 0,-1 0-19 0,-2-1-46 15,6-4-74-15,-3 1-123 0,2-2-169 0,1 1 4 16,3 2-387-16</inkml:trace>
  <inkml:trace contextRef="#ctx0" brushRef="#br0" timeOffset="184963.86">17642 13600 953 0,'0'0'543'0,"0"0"-521"0,0 0 43 0,0 0 26 16,0 0-9-16,0 0-30 0,0 0-32 15,0 0-19-15,0 0 9 0,0 0 13 0,0 0-7 16,0 0-8-16,0 0-5 0,0 0-1 16,102-6-12-16,-77 8-12 0,1 2-50 0,-4-1-72 15,3 2-117-15,-7 1-98 0,-2-4 29 16,-7 2-363-16</inkml:trace>
  <inkml:trace contextRef="#ctx0" brushRef="#br0" timeOffset="185164.89">17680 13739 1793 0,'0'0'-215'0,"0"0"82"0,0 0 96 16,0 0 141-16,0 0 11 0,0 0-49 15,0 0-39-15,0 0-13 0,0 0-9 0,133 7-5 16,-112-7-9-16,1 0-23 0,-2 0-35 0,-2 0-67 15,-3 0-124-15,0 0-57 0,-7 0 17 0,-2 0-328 16</inkml:trace>
  <inkml:trace contextRef="#ctx0" brushRef="#br0" timeOffset="185439.21">17845 13442 989 0,'0'0'126'0,"0"0"-238"0,0 0 71 0,0 0 71 16,0 0 76-16,0 0 33 0,0 0-27 0,0 0-30 16,0 0-12-16,0 0-6 0,120 72-19 15,-96-54-17-15,4 0-16 0,0-1-7 0,-5 0-6 16,-2 1-3-16,-3 0 0 0,-3 1-2 0,-4-1 1 16,-2 1 3-16,-1 0 7 0,-6-2 5 15,-2 0 9-15,0 1 1 0,-4-2 2 0,-7-1-1 16,-3 1-5-16,-2 0-4 0,-1-1-7 0,-3-1-7 15,1-1-14-15,5 1-28 0,-3-1-39 0,5-1-63 16,2-1-96-16,0 1-66 0,6-3 20 16,0-5-346-16</inkml:trace>
  <inkml:trace contextRef="#ctx0" brushRef="#br0" timeOffset="185769.16">18821 13457 1352 0,'0'0'-11'0,"0"0"43"0,0 0 100 16,0 0 48-16,0 0-38 0,0 0-86 16,0 0-36-16,0 0-11 0,0 0 4 0,0 0 3 15,0 0-3-15,0 0-10 0,0 0-4 0,-110 136-6 16,90-115-8-16,0-2-15 0,0 0-18 0,2 0-29 16,-1 0-41-16,2-2-66 0,3 0-87 0,-1-2-41 15,5-3 32-15,2-1-84 0,5-5 114 0</inkml:trace>
  <inkml:trace contextRef="#ctx0" brushRef="#br0" timeOffset="185968.33">18476 13477 1508 0,'0'0'214'15,"0"0"-195"-15,0 0 24 0,0 0 42 16,0 0 41-16,0 0-19 0,0 0 3 0,0 0-16 15,0 0-16-15,0 0-7 0,0 0-18 0,0 0-17 16,119 130-12-16,-94-111-6 0,2-1-5 0,-2 2-6 16,3 0-9-16,-1 0-15 0,-4-1-34 15,-1-2-53-15,-1-2-60 0,2-1-106 0,-6-3-181 16,0-2-24-16,-8-4-597 0</inkml:trace>
  <inkml:trace contextRef="#ctx0" brushRef="#br0" timeOffset="186197.23">19017 13657 2584 0,'0'0'-110'0,"0"0"47"16,0 0 95-16,0 0 61 0,0 0-13 15,0 0-43-15,0 0-19 0,0 0-8 0,0 0-3 16,0 0-8-16,119 5-10 0,-97 1-26 0,2-2-48 16,0 1-69-16,-2 1-144 0,-5-2-241 15,-5-2-648-15</inkml:trace>
  <inkml:trace contextRef="#ctx0" brushRef="#br0" timeOffset="186936.94">19261 14343 1062 0,'0'0'263'0,"0"0"-232"15,0 0 59-15,0 0 45 0,0 0 0 16,0 0-40-16,0 0-47 0,0 0-14 0,0 0 2 16,0 0 4-16,0 0-4 0,0 0-8 0,0 0-3 15,61-131 0-15,-47 108-1 0,-1-2 1 0,-2-1-4 16,0-1 0-16,1-4-5 0,2-2-8 0,-1-5 1 16,-1-2-10-16,3-3-2 0,0-4-1 15,-3-1-7-15,4-3 5 0,-4 0-4 0,-1-1 0 16,-4 7 4-16,-4 6 1 0,-2 4 11 0,-1 10 8 15,0 6 5-15,0 6 8 0,-1 7 2 16,-1 2-5-16,1 4-16 0,0 0-31 0,1 0-33 16,-1 4-4-16,-3 5 11 0,3 5 22 0,0 3 28 15,-2 3 2-15,2 2 0 0,1 2 2 16,0-2-1-16,0 1 1 0,5-1-1 0,2 0-1 16,1-1-2-16,-2-2-2 0,5-1 0 0,-2-3-2 15,1-2 0-15,1-3-2 0,0-2-1 0,3-2 1 16,-2-3 1-16,-1 1 5 0,1-4 3 15,-1 0 6-15,1-7 3 0,1-2 2 0,-2 0-2 0,0-4-3 16,1-2 0-16,-2-3-4 0,0-1 1 16,1-3-3-16,-2-2-2 0,-2 1 3 0,3 0-1 15,-5 2 2-15,2 1 3 0,-5 4 6 0,-1 5 9 16,0 4 9-16,-1 4 1 0,0 3-10 16,0 0-23-16,0 0-21 0,0 4-3 0,-1 5 4 15,0 6 11-15,-2 1 10 0,-2 4-2 0,3 1-5 16,-1-1-8-16,-1 1-10 0,3 2-13 0,1-2-22 15,0-1-36-15,0 0-53 0,7-1-103 0,0-2-126 16,-3-6 9-16,2-1-510 0</inkml:trace>
  <inkml:trace contextRef="#ctx0" brushRef="#br0" timeOffset="187237.22">19949 13964 1541 0,'0'0'105'15,"0"0"-157"-15,0 0 115 0,0 0 83 0,0 0-13 16,0 0-80-16,0 0-30 0,0 0-3 0,0 0 1 16,0 0 3-16,61-128-3 0,-49 111-4 0,2 1-1 15,-4 3-1-15,-4 2 5 0,3 4 4 16,-7 3 2-16,2 1 6 0,-4 2 1 0,0 1-5 15,0 0-11-15,0 2-12 0,0 5-7 16,-5 4-2-16,1 3 5 0,-6 5-1 0,1 2-5 16,-1 0-6-16,0 2-8 0,1-1-10 15,0 3-13-15,5-2-17 0,-3 0-31 0,5-2-50 16,2-2-68-16,0-1-91 0,0 0-70 0,8-4 41 16,-5-4-278-16,-1-5 485 0</inkml:trace>
  <inkml:trace contextRef="#ctx0" brushRef="#br0" timeOffset="187463.06">20282 13501 2499 0,'0'0'-76'0,"0"0"-3"0,0 0 63 0,0 0 74 15,0 0 26-15,0 0-42 0,0 0-25 0,0 0-9 16,0 0-4-16,0 0-2 0,0 0-11 16,135 4-20-16,-109-1-26 0,-4 0-44 0,-3-1-81 15,-2 0-135-15,0 1-164 0,-8-1-1 16,-4-1-417-16</inkml:trace>
  <inkml:trace contextRef="#ctx0" brushRef="#br0" timeOffset="187668.09">20331 13726 1768 0,'0'0'-1'16,"0"0"-87"-16,0 0 107 0,0 0 102 0,0 0 10 16,0 0-67-16,0 0-36 0,0 0-19 0,0 0-9 15,0 0-15-15,137 15-22 0,-114-15-34 16,0 0-64-16,0 0-124 0,-2-1-123 0,-4 0-6 15,-9-1-376-15</inkml:trace>
  <inkml:trace contextRef="#ctx0" brushRef="#br0" timeOffset="189764.41">21125 13146 555 0,'0'0'90'0,"0"0"-16"0,0 0 34 0,0 0 33 15,0 0 13-15,0 0-31 0,0 0-41 0,0 0-63 16,0 0-31-16,0 0 2 0,0 0 11 16,0 0 26-16,5-12 7 0,9 15-10 0,0 0-5 15,7 0-3-15,0-1-2 0,3 0-3 16,0-1-9-16,-2 1-15 0,2-1-28 0,1 0-35 16,-5-1-44-16,0 0-48 0,-2 0-42 0,0 0 10 15,-3-1 39-15,-4-2 46 0,-3 1-11 0,-4 1-116 0</inkml:trace>
  <inkml:trace contextRef="#ctx0" brushRef="#br0" timeOffset="190216.88">21075 13267 894 0,'0'0'-50'0,"0"0"18"0,0 0 88 0,0 0 73 16,0 0 23-16,-20 125-21 0,18-96-25 16,-1 4-19-16,0 3-12 0,3 1-12 0,-1 0-14 15,1 2-12-15,0-1-7 0,0 1-8 0,0 2 1 16,1-1-5-16,1-1-8 0,-1 2-3 16,2-2-7-16,-1 0-3 0,-1 1-3 0,0 0-2 15,2-3 3-15,0 0 1 0,-1-4 3 16,-1 0-1-16,2 0 2 0,-2-5 1 0,2 1 0 0,-1-4 2 15,-1 0 1-15,1-3 3 0,-2-2 1 0,3 0 2 16,0-3 1-16,-2-1 2 0,0 0 1 16,-1 1 3-16,0-3 4 0,0 0 5 0,0 1 3 15,0 0 2-15,-1 1-2 0,-1 0-5 0,-1 1-3 16,1-1-3-16,1-4 2 0,0-2 0 0,1 0-3 16,0-3 1-16,0-1-7 0,0-2 0 0,2 1 3 15,4-1-3-15,-2-1 4 0,4 1 0 16,3-2-3-16,-2 1 2 0,1-3-2 15,2 0-2-15,1 0 0 0,5-3-1 0,1-1-2 0,2-4-7 16,3 1-9-16,0-2-14 0,-3 1-22 16,2 1-30-16,-1 0-27 0,-4 1-43 15,1 2-61-15,-5 1-112 0,4 1-60 0,-8 0-35 16,0 2-165-16</inkml:trace>
  <inkml:trace contextRef="#ctx0" brushRef="#br0" timeOffset="190648.4">21609 13300 1914 0,'0'0'-27'0,"0"0"45"0,0 0 41 0,0 0 22 0,0 0 3 15,0 0-30-15,0 0-23 0,0 0-8 16,0 0-7-16,0 0-1 0,0 0-4 0,130-66-4 15,-106 71-3-15,0 2-4 0,-3 1-3 0,2 2-1 16,-3 1-3-16,-4-1-4 0,-3 2-5 16,-4 0-2-16,-5 1 0 0,-1-2 0 0,-3 1 2 15,-3 0 5-15,-3-2 1 0,-4 0 6 0,-2 3 3 16,-2-3-1-16,-2 1-1 0,-2-1-10 0,1 1-9 16,-1-2-11-16,2 0-16 0,0 0-20 15,3-1-28-15,3-1-47 0,3 0-86 0,2-2-105 16,3-1-3-16,2-1 34 0,0-2-210 0</inkml:trace>
  <inkml:trace contextRef="#ctx0" brushRef="#br0" timeOffset="190881.17">22021 13241 1316 0,'0'0'4'16,"0"0"37"-16,0 0 55 0,0 0 15 0,0 0-16 15,0 0-30-15,0 0-13 0,0 0-7 0,0 0-4 16,0 0-1-16,0 0-5 0,0 0-6 0,0 0 4 16,-120 124-1-16,118-108-4 0,-2 1-4 15,1 0-8-15,2 0-12 0,1-2-2 0,0 0-4 16,0 0-8-16,2 1-8 0,4-4-26 0,2 1-42 16,1-3-73-16,2-2-103 0,4 0-101 15,-3-2 1-15,1-2-12 0,-7-3-55 0</inkml:trace>
  <inkml:trace contextRef="#ctx0" brushRef="#br0" timeOffset="191153.47">22151 13481 1674 0,'0'0'22'0,"0"0"33"0,0 0 76 0,0 0 3 16,0 0-59-16,0 0-33 0,0 0-5 0,0 0-6 15,0 0-3-15,0 0-3 0,0 0-9 0,0 0-5 16,0 0-1-16,46-84-3 0,-42 83-1 0,-3 1 0 16,-1 0 0-16,0 0 0 0,0 1 12 0,0 4 8 15,0 5 4-15,0 4 5 0,-4 2-11 16,2 2-11-16,-2 2-7 0,0 1-3 0,2-1-2 16,-1-1-6-16,2-1-8 0,1-1-23 0,0 1-30 15,0-2-39-15,1-2-43 0,2-1-64 16,2-1-112-16,2-3-104 0,-2-2 19 0,-1-2-323 0</inkml:trace>
  <inkml:trace contextRef="#ctx0" brushRef="#br0" timeOffset="191384.21">22456 13254 2305 0,'0'0'-102'0,"0"0"53"0,0 0 80 0,0 0 42 15,0 0-15-15,0 0-30 0,0 0-18 16,0 0-8-16,0 0-4 0,0 0-9 0,133-7-22 16,-113 7-44-16,1 0-62 0,-1 0-106 0,0-1-164 15,-6 1-37-15,-5-1-477 0</inkml:trace>
  <inkml:trace contextRef="#ctx0" brushRef="#br0" timeOffset="191875.53">22877 13111 1611 0,'0'0'-34'0,"0"0"34"16,0 0 77-16,0 0 30 0,0 0-45 0,0 0-38 15,0 0-9-15,0 0-1 0,0 0-1 0,0 0-5 16,0 0-1-16,133 19-7 0,-114-10-3 0,-1-1 1 16,-3 2-4-16,3-2 2 0,-8 0 3 0,0-1-3 15,-4 2 6-15,-2-1 6 0,-4-1 6 0,0 1 10 16,-5-1 0-16,-5 3-2 0,-3-2-5 16,-1 0-2-16,-3 0 2 0,0-1-3 0,1 0 0 15,-3-1-6-15,3 0-4 0,1 0 1 0,4 0-2 16,0 0 2-16,3-3-2 0,4 1-13 15,2-3-14-15,2 0-9 0,0 0-5 0,3-1 11 16,5 0 12-16,3 0 8 0,3 0 2 0,2 0-4 16,1 0-2-16,2-1-4 0,-2 1-5 0,0 0 4 15,-3 0 2-15,2 2 5 0,0 3 5 16,-3 0 2-16,1 0 1 0,0 2 1 0,-2 0 5 16,2 1 0-16,0-1 2 0,-4 0 2 0,-2 1-2 15,0-2 3-15,-3 1 2 0,0-1 5 16,-1 0 2-16,-3 1 8 0,-1 2 7 0,0-2 3 15,-3 1 7-15,-4 1-1 0,-2-1 4 0,-3-1-2 16,-2 1-1-16,-1 2-3 0,-5-2-6 0,0 1-4 16,-2 0-4-16,2 0-4 0,0 0-7 0,-1 0-2 15,1-2-9-15,2 0-6 0,2-2-9 0,-1 0-15 16,4 1-26-16,-3-2-38 0,5 0-52 0,0 0-91 16,1-2-156-16,4 1-67 0,2-2-580 0</inkml:trace>
  <inkml:trace contextRef="#ctx0" brushRef="#br0" timeOffset="192387.56">21726 14120 1130 0,'0'0'312'0,"0"0"-345"15,0 0 67-15,0 0 78 0,0 0-3 16,0 0-50-16,0 0-27 0,0 0 2 0,0 0-2 16,0 0-7-16,0 0-6 0,0 0-4 0,117-70-2 15,-91 71 0-15,2 6-2 0,-3 1 2 0,-1 2-3 16,-3 1-8-16,-5 1 1 0,-3-2-1 15,-4 2 5-15,-3-1 14 0,-4 1 5 0,-2 1 4 16,-3 0 0-16,-6 3-11 0,-3-3-4 0,-4 2-5 16,-5 0-5-16,-1-1 4 0,0 0-6 0,-1-1-1 15,0 1-1-15,6-2-8 0,-1-2 2 0,6-1-8 16,-1-2-15-16,6-1-17 0,2-1-34 0,3-1-54 16,1 0-74-16,1-3-78 0,0 0-57 0,4-1 42 15,5-1 69-15,-2-2-219 0,1-1 450 0</inkml:trace>
  <inkml:trace contextRef="#ctx0" brushRef="#br0" timeOffset="192600.2">22142 14059 712 0,'0'0'102'0,"0"0"-3"0,0 0 81 16,0 0 18-16,0 0-39 0,0 0-54 15,0 0-8-15,0 0-4 0,0 0-10 0,0 0-12 16,-119 40-8-16,106-27-12 0,1 1-12 0,1 1-5 15,1 4-4-15,2 1-4 0,1-1-9 0,2 2-4 16,1-1-9-16,3-1-1 0,-1 1-5 16,2-1 0-16,0-1-7 0,0 0-6 0,6-2-14 15,0-1-35-15,5-3-43 0,-1 1-70 0,1-1-81 16,5-3-103-16,-5-4 6 0,-1-1-445 0</inkml:trace>
  <inkml:trace contextRef="#ctx0" brushRef="#br0" timeOffset="192963">22253 14267 1919 0,'0'0'9'0,"0"0"14"0,0 0 86 16,0 0 6-16,0 0-85 0,0 0-23 0,0 0 5 15,0 0 8-15,0 0-2 0,0 0-6 0,0 0-5 16,0 0-7-16,0 0 2 0,95 28-2 0,-82-22-5 15,1 1-1-15,-4 0-11 0,-1 0-7 0,-2-1-9 16,-2 1-10-16,-4-1 6 0,1 1 5 16,-2 1 9-16,-2 0 11 0,-4 1 3 0,-3 1 2 15,0 0 6-15,-3 1 2 0,-1 0 6 0,0-3 4 16,0 3 4-16,0-2 9 0,2 0 2 0,0 1 4 16,-1-1 3-16,3-1-6 0,-2 1 2 0,3-2-5 15,3 0-4-15,0-1-8 0,3 1-5 16,2-3-7-16,0 2-4 0,0-1 0 15,4-1-2-15,4 1-1 0,-1-2-3 0,4 2-2 0,1-2-8 16,-1-1-17-16,5 1-23 0,-2-2-31 16,3-1-39-16,-1 1-65 0,0 0-96 0,0 0-92 15,0 1 29-15,-4-1-11 0,-3 0 34 0</inkml:trace>
  <inkml:trace contextRef="#ctx0" brushRef="#br0" timeOffset="193222.17">22680 14107 2230 0,'0'0'64'0,"0"0"-84"0,0 0 64 15,0 0 51-15,0 0-15 0,0 0-34 0,0 0-18 16,0 0-12-16,0 0-10 0,132 1-7 16,-107-1-13-16,2 0-17 0,-2 0-28 0,-1 0-47 15,1 0-78-15,-3 0-139 0,1 0-192 0,-7-1-24 16,-6 1-278-16</inkml:trace>
  <inkml:trace contextRef="#ctx0" brushRef="#br0" timeOffset="193876.11">23428 13979 1176 0,'0'0'82'0,"0"0"55"0,0 0 70 16,0 0 1-16,0 0-75 0,0 0-39 0,0 0-27 16,0 0-23-16,0 0-15 0,0 0-4 0,0 0 4 15,0 0 3-15,0 0 9 0,-85-10 5 16,70 13 1-16,0 2-3 0,-2 0-8 0,1 0-7 16,-1 1-7-16,-3 2-1 0,-1 2-1 0,2 1-1 15,-1 3-1-15,0 3 2 0,3 1-4 16,0 1 0-16,1 3-2 0,3 0-4 0,0 2 0 15,3 2-5-15,1-2 2 0,5 0-6 0,0-2 0 16,4 0-2-16,0-2-10 0,4-2 1 16,2-2-5-16,4-1-3 0,1 0-1 0,4-3-1 15,0-2-8-15,4 1 4 0,-2-7 2 0,0 0 1 16,0-3 6-16,3-1 2 0,-2 0 0 0,-4-5 4 16,1 1 1-16,-4-5 3 0,-1 1 3 0,0 0 3 15,-1-1 4-15,-3 0-2 0,0-1 0 0,-3 0 2 16,0 0-5-16,-1 2 5 0,-2-2 2 0,0 3 1 15,-5 0 3-15,-2 1-2 0,0 1-3 16,-3 1-4-16,-5 1 2 0,0 3-3 0,-1 0 0 16,-5 0 4-16,3 7-5 0,-2 0 2 0,3 0 0 15,0 3-6-15,-1 0-5 0,2 1-8 16,0 2-17-16,5 0-24 0,1-1-28 0,-1 2-47 16,5-1-71-16,3 0-111 0,1-2-144 15,1-2 14-15,1-4-323 0</inkml:trace>
  <inkml:trace contextRef="#ctx0" brushRef="#br0" timeOffset="195337.23">23376 13099 177 0,'0'0'37'0,"0"0"-28"16,0 0 7-16,0 0 22 0,0 0 39 0,0 0 36 15,0 0 19-15,0 0 1 0,0 0-14 0,0 0-30 16,0 0-14-16,0 0-10 0,0 0-13 0,0 0 3 16,-43-80-1-16,49 79 1 0,0 0-6 15,8 1-8-15,-3 0-7 0,5 0-10 0,-1 0-4 16,2 2-4-16,1 1-3 0,2-1-2 15,1 2 1-15,-2-2-2 0,0 0 1 0,-1 2 1 16,3-3 3-16,-1 1 4 0,0-1 0 0,0-1 3 16,0 1-2-16,-4-1 1 0,2 0-3 15,-6 0-1-15,2 0 1 0,-4 0 1 0,-3-1 3 16,-2 0 6-16,0 1 4 0,-4-1 5 0,-1 1 8 16,0 0 1-16,0 0-1 0,0 0-6 0,0 0-10 15,0 0-12-15,0 0-15 0,0 0-15 0,0 0-10 16,0 1 3-16,0 3 7 0,0 2 8 15,0 2 12-15,0 4-2 0,0 2 1 0,0 1 3 16,0 3 0-16,4 2 1 0,1 1-1 0,0 4-3 16,1 2-2-16,3 1 1 0,-1 1 0 0,-1 1 1 15,2 2 2-15,-1 0-3 0,1-1-3 0,0 3 0 16,-1-2-2-16,0 0 2 0,-2 1 0 0,3 0-1 16,-3 0-1-16,1 1 0 0,1 0-1 15,0-1 0-15,-2 1 0 0,-1-1 0 0,0-1 2 16,-1-2 3-16,-3 0 3 0,-1-1 2 0,0-3 6 15,-1 0 3-15,-5 0 3 0,-1-2 5 16,0 3 2-16,-2-1 8 0,-2 3 3 16,-2-1 4-16,3-2 1 0,-2 0-4 0,2 2-4 15,0-4-8-15,3 2-8 0,-1-3-4 0,4-1-4 16,3 0-3-16,1-4-2 0,0-1-5 0,0-1-1 0,4-1-1 16,-1-1-1-16,4-1 2 0,0 1 0 15,-1-2 0-15,2 1-2 0,-2 1 1 0,1-2 1 16,0 1-2-16,-2 0 2 0,1-3 3 0,-1-1 0 15,1 0 2-15,1 0 0 0,-4-4-3 16,2 0-1-16,-1-2 0 0,-2 1 1 0,1-2-1 16,0 1 1-16,-2-2 0 0,0-1-3 0,1 2 2 15,-1-2 0-15,1 1 0 0,-1-1 2 0,0 0 0 16,1 1 4-16,-1-1-2 0,-1 1 1 0,1-1 0 16,-1 0-3-16,0 1 4 0,0-1 7 15,0 0 4-15,0 0 8 0,0 0 4 0,0 0-1 16,0 1 8-16,0-1 4 0,0 0-2 15,0 2-5-15,-4-2-12 0,-1 1-9 0,-2 1-4 0,1-1-1 16,-2 0 2-16,-2 2 0 0,1-2 1 16,2 0 5-16,-3 1-5 0,0-1-1 0,2 2 0 15,-3-2-7-15,-1 1 3 0,2-1 1 0,0 2-5 16,-1-2 4-16,-1 1-3 0,4 1-2 0,-1-2 1 16,-1 1 1-16,2-1 0 0,0 3-3 15,-1-2 1-15,2 0 0 0,1 1-2 0,-2-2 3 16,1 0-3-16,3-1-3 0,0 1 3 0,-1-1-1 15,3 0-1-15,-3 1 0 0,1-1-9 0,-5 0-11 16,4 0-15-16,-1 1-17 0,0-1-17 16,1 0-25-16,0 0-39 0,2 0-89 0,1 0-169 15,2 0-189-15,0 0-45 0,0 0-245 0</inkml:trace>
  <inkml:trace contextRef="#ctx0" brushRef="#br0" timeOffset="199004.2">15978 15041 413 0,'0'0'22'0,"0"0"30"15,0 0 47-15,0 0 33 0,0 0 24 16,0 0-10-16,0 0-12 0,0 0-19 0,0 0-21 16,0 0-18-16,0 0-29 0,0 0-11 0,-115-23-11 15,96 20-7-15,-2 1-1 0,-4 1 0 16,-2 0 0-16,-6 1-2 0,1 0 0 0,-4 0-6 16,-3 2 2-16,-2 3 7 0,-3-1 9 0,1 1 5 15,-1 1 1-15,3 1-5 0,0 0-7 0,0 0 1 16,5 0-4-16,1-1 2 0,4 0-1 15,3-2 0-15,5 0-3 0,4-1-4 0,4 0 1 16,6-1-19-16,7-1-21 0,2 0-1 0,9 1-4 16,8 0 13-16,2 3 19 0,8-1 1 15,2 3-5-15,4 1 0 0,1 2-2 0,3 2-3 16,1 1 1-16,-2 1-2 0,1 2 3 0,-1 3-1 16,-2-1 6-16,-3 1-3 0,-6-1 3 15,1-1 3-15,-5-1-1 0,-5 0 5 0,-1-3-2 0,-7 0 6 16,-3-2 3-16,-4 1 9 0,-1-2 4 15,0 0 2-15,-6-1 3 0,-3 1-8 0,-5-1 0 16,1 0-5-16,-5 0 0 0,1 0-6 0,-2-1 0 16,-1-2 1-16,2 1-6 0,-2 0 5 0,1-1-6 15,-2 0-2-15,3-1-1 0,3 1 0 16,-1-3-1-16,4 2 0 0,-2-2 0 0,3 1-2 16,2 0-1-16,3-1-3 0,-1 2-2 0,3-2-11 15,1 2 0-15,2-2-4 0,1 3 1 0,0-1 15 16,0 1-3-16,4-2 6 0,-2 2 1 15,4 0-4-15,-1 1 4 0,3-2 2 0,1 1 2 16,0 1 2-16,3-1 0 0,0 0-1 16,6-2-2-16,-2 2-5 0,4-1 2 0,0-1 0 15,1 0-9-15,0 1 3 0,1-3-8 0,1 1-8 16,-1-1-7-16,4-1-16 0,-1-1-29 0,3 0-29 16,-2 0-34-16,-1 0-50 0,4 0-65 0,-4 0-13 15,-6 0 33-15,-6 0-314 0</inkml:trace>
  <inkml:trace contextRef="#ctx0" brushRef="#br0" timeOffset="199438.34">16108 15794 1219 0,'0'0'7'0,"0"0"-14"0,0 0 48 15,0 0 83-15,0 0-7 0,0 0-46 0,0 0-16 16,0 0-4-16,0 0 1 0,0 0-14 15,0 0-10-15,0 0-5 0,27-131-1 0,-17 111-4 16,-3 0 1-16,2 2 7 0,-1-1-3 0,1 4 1 16,-3 2-4-16,-1 3-4 0,-3 2-5 0,1 5-1 15,-1 0 3-15,-2 3 0 0,2 0 10 0,-2 0 1 16,0 3 5-16,0 3-1 0,0 4-5 0,0 5-1 16,0 3-9-16,0 3-4 0,0 3-1 15,-2 3-7-15,1-1 2 0,0-1-4 0,1 2-4 16,0-1-5-16,0 0-5 0,0-1-18 0,0-1-11 15,1-1-24-15,3-2-26 0,-1-1-25 16,4-2-54-16,-4-1-70 0,4-2-79 16,-2-3 3-16,1-1 37 0,-5-5-207 0</inkml:trace>
  <inkml:trace contextRef="#ctx0" brushRef="#br0" timeOffset="199729.44">16250 14979 2447 0,'0'0'-136'0,"0"0"60"15,0 0 37-15,0 0 63 0,0 0 32 0,0 0-8 16,0 0-21-16,0 0-15 0,0 0-8 16,0 0-5-16,0 0-8 0,0 0-11 0,118 18-17 15,-93-14-37-15,0 0-54 0,0 0-101 16,0 1-144-16,0 0-49 0,-11-3 8 0,-1 0-246 0</inkml:trace>
  <inkml:trace contextRef="#ctx0" brushRef="#br0" timeOffset="200154.04">16769 15150 437 0,'0'0'279'0,"0"0"-352"0,0 0 83 16,0 0 100-16,0 0 16 0,0 0-39 16,0 0-10-16,0 0 2 0,0 0 1 0,0 0-2 15,0 0 5-15,0 0 3 0,43-121 12 0,-36 104 1 16,2-2-3-16,-5 2-8 0,3 0-6 0,-4 2-9 15,2 2-9-15,-3 4 0 0,-1 3-7 0,-1 3 6 16,0 1-2-16,0 2-11 0,0 0-14 16,0 0-20-16,0 0-15 0,0 3-6 0,0 3-1 15,0 3 1-15,0 3 6 0,0 4 1 0,-3 2-1 16,1 0-1-16,-2 4-4 0,3 0 0 16,-1 1-7-16,-2 0-6 0,1-1-14 0,1 0-28 15,1 0-31-15,-1-1-31 0,2-1-52 0,0-1-79 16,0-1-126-16,0-5-1 0,0-4-497 0</inkml:trace>
  <inkml:trace contextRef="#ctx0" brushRef="#br0" timeOffset="200600.12">17387 15152 2149 0,'0'0'-179'0,"0"0"74"15,0 0 68-15,0 0 85 0,0 0 7 0,0 0-34 16,0 0-14-16,0 0 4 0,0 0-3 0,0 0-9 16,0 0-13-16,0 0-21 0,0 0-23 15,121-12-32-15,-103 13-57 0,-1 1-83 0,2 0-93 16,-1 0 7-16,-6 0 47 0,-4-2-226 0</inkml:trace>
  <inkml:trace contextRef="#ctx0" brushRef="#br0" timeOffset="200844.41">17347 15315 1475 0,'0'0'-214'16,"0"0"83"-16,0 0 127 0,0 0 132 15,0 0-29-15,0 0-40 0,0 0-14 0,0 0-8 16,0 0-11-16,0 0-14 0,136 5-7 0,-111-5-5 16,-3 0-10-16,-1 0-23 0,0 0-39 15,-1 0-40-15,-2 0-73 0,-4 2-73 0,-4-1 23 16,-3-1-397-16</inkml:trace>
  <inkml:trace contextRef="#ctx0" brushRef="#br0" timeOffset="-213254.44">143 7143 214 0,'0'0'8'0,"0"0"25"0,0 0 34 16,0 0 16-16,0 0 7 0,0 0-9 0,0 0-8 15,0 0-6-15,0 0-10 0,0 0-18 16,0 0-21-16,0 0-3 0,-12 124 7 0,5-96-6 15,5 1 1-15,-6 0-4 0,3-1 2 0,-1 2 6 16,-2-2 4-16,3 1 3 0,-3-1 1 16,1 1-2-16,0-2 7 0,0-3 4 0,0 0-3 15,2-2 3-15,0-2-8 0,2-4-9 0,-1-2-5 16,0-1-4-16,2-2-4 0,-1-3-1 16,3-2-1-16,-1-3-6 0,1-2 0 0,0-1-6 0,0 0 2 15,0-1 8-15,1-5 22 0,2-3 24 16,-1-4 0-16,3-3-1 0,-1-2-15 0,1-4-12 15,0-3 8-15,-1-2 7 0,-1-3 1 0,2-1-3 16,-1-4-3-16,-2-4-10 0,2 0-9 16,1-3-7-16,0 1-7 0,1-1-2 0,1 6 3 15,1 4 3-15,-1 4 4 0,-2 7 7 0,1 5 7 16,1 4-3-16,-3 3-10 0,1 3-16 0,-1 3-20 16,-2 3-3-16,2 0 4 0,0 2 15 15,1 3 23-15,2 6 14 0,1 2 2 0,2 2-2 16,1 4-13-16,-1 1-6 0,-1 2-1 0,2 1-3 15,-3 0 0-15,1 1-1 0,0 1-2 16,2 1 1-16,-1 0-2 0,0 0 0 0,0 1 0 16,0 1-9-16,-3 0-4 0,1 0-1 0,-2-1-3 15,-1 1-5-15,0-4-13 0,-1-1-21 0,-2-2-31 16,1-3-33-16,2 0-53 0,-3-4-51 16,-1-2-49-16,2-1 28 0,-2-5 48 0,-1-2-99 0</inkml:trace>
  <inkml:trace contextRef="#ctx0" brushRef="#br0" timeOffset="-212813.3">535 7160 2028 0,'0'0'-59'0,"0"0"0"0,0 0 14 16,0 0 20-16,0 0-15 0,0 0 10 0,0 0 28 15,0 0 10-15,0 0 3 0,0 0 0 16,0 0-6-16,0 0-8 0,0 0-24 0,135-17-51 15,-118 15-69-15,-2 0-130 0,1 1-91 0,-6 1 24 16,-4 0-215-16</inkml:trace>
  <inkml:trace contextRef="#ctx0" brushRef="#br0" timeOffset="-212635.74">504 7369 1566 0,'0'0'75'0,"0"0"-275"0,0 0 81 0,0 0 190 0,0 0 57 16,0 0-57-16,0 0-24 0,0 0-6 0,0 0-12 15,0 0-19-15,127-14-20 0,-104 7-40 16,0-1-45-16,-2-1-83 0,0 0-132 0,-7 4-28 16,-5 1-400-16</inkml:trace>
  <inkml:trace contextRef="#ctx0" brushRef="#br0" timeOffset="-212370.97">664 6595 2120 0,'0'0'-351'0,"0"0"105"0,0 0 115 0,0 0 201 16,0 0 60-16,0 0-59 0,0 0-27 0,0 0-9 15,134-15-8-15,-102 13 1 0,1 1-19 0,0-1-9 16,-1 1-16-16,1 1-42 0,-6 0-63 16,1 0-121-16,-5 0-109 0,-5 0 5 15,-9 1-326-15</inkml:trace>
  <inkml:trace contextRef="#ctx0" brushRef="#br0" timeOffset="-211958.5">703 6618 1262 0,'0'0'88'0,"0"0"-161"0,0 0 39 15,0 0 102-15,0 0 44 0,0 0-27 0,0 0-13 16,3 131-6-16,2-101 5 0,5 4 4 16,-4 2 11-16,0 4-2 0,3 3-8 0,-2 6-18 15,2 2-21-15,-4-1-11 0,3 4-5 0,-3-1-5 16,-2 3-6-16,0-2-2 0,-3 2-5 16,1-1 1-16,-1-2-2 0,-4 0-3 0,1-4 1 15,-2 1-5-15,5-2 8 0,-3-3 2 0,0 0 0 16,1-2 4-16,-1-2-5 0,-1-4 1 0,1-4 3 15,3-1 1-15,-1-5 0 0,1 0-3 16,0-5 0-16,1 2-1 0,2-3-3 16,4-2 4-16,-3-2-3 0,0 0-3 0,5-3 2 0,-4-2-2 15,4-1-2-15,0-1 2 0,-1-2-4 16,1-1 1-16,0-1-1 0,3-1 3 0,0-1-2 16,-2-1-1-16,3-1 0 0,-2-1-5 0,3-1-4 15,0 0-9-15,-2 0-10 0,5-1-14 0,-4-2-27 16,2-2-33-16,1-1-53 0,1-1-80 15,-1 0-142-15,-3 1-16 0,-4 1-405 0</inkml:trace>
  <inkml:trace contextRef="#ctx0" brushRef="#br0" timeOffset="-210358.5">946 7059 288 0,'0'0'2'15,"0"0"32"-15,0 0 52 0,0 0 25 16,0 0 3-16,0 0-28 0,0 0 7 0,0 0 19 15,0 0 21-15,0 0 12 0,0 0 0 0,0 0-12 16,0 0-17-16,0 0-7 0,20-116-11 0,-20 109-8 16,-3 0-12-16,-2 0-9 0,2 3-10 15,-2-1-9-15,0 2-11 0,-2 0-18 0,0 1-12 16,0 1-18-16,-2 0-14 0,1 0-12 0,-2 1-9 16,2 0-7-16,-1 2-5 0,-1 4 2 15,0 2-4-15,0-1 1 0,3 4 0 0,-2 0 4 16,0 2-1-16,3 4 3 0,1-1 4 0,0 5-2 15,-1 0 6-15,3 0 2 0,1-2 2 0,0 1 2 16,2-1-11-16,2-2-10 0,0-2-13 16,2-3-14-16,5 0-1 0,-2-4 1 0,3-1 11 15,1-4 20-15,-1-1 24 0,2-2 25 0,-1 0 22 16,-1 0 17-16,-1-5 11 0,0-2-1 16,1-1-1-16,-1-2-4 0,1-1-3 0,-3 0 2 15,2-1-6-15,-1-2-3 0,-1 1-1 0,-2 2 1 16,0-2 5-16,-1 1 1 0,-3-1-7 0,3 0-5 15,-3 2-6-15,2 2-3 0,-3 2 4 0,1 3 1 16,-1 2-4-16,0 2-10 0,0 0-28 0,0 0-40 16,0 2-33-16,0 4 18 0,0 2 32 0,2 5 41 15,-1 1 33-15,3 4-14 0,0-1-12 16,-2 0-4-16,6 2-5 0,0-1-5 0,1-1-13 16,3 0-24-16,0-2-49 0,4-3-64 0,2-1-30 15,-3-5 7-15,-6-1-204 0</inkml:trace>
  <inkml:trace contextRef="#ctx0" brushRef="#br0" timeOffset="-209771.91">1697 6912 890 0,'0'0'256'0,"0"0"-270"16,0 0 56-16,0 0 78 0,0 0-14 15,0 0-67-15,0 0-14 0,0 0 14 0,0 0 17 16,0 0 11-16,0 0 11 0,0 0-2 0,0 0 2 16,0 0 2-16,0-80 2 0,-4 76-2 15,-2 0-14-15,-2 1-26 0,-1 2-26 0,-3-1-25 0,1 2-20 16,-4 0-11-16,-1 2-2 0,1 5 1 15,0 1 3-15,-1 2 3 0,2 2-2 0,2 0-4 16,1 3 0-16,1 3-2 0,1 1-2 0,2 2-3 16,4 1-3-16,2 2 2 0,1 1-4 0,1-1-6 15,5-2-8-15,4-1-11 0,3-3 5 0,0-1 12 16,5-1 9-16,-1-4 5 0,-1-2 0 16,3-2-4-16,-2-2 7 0,0-1 13 0,1-4 9 15,0-1 15-15,-3 0 20 0,0-3 17 0,-3-3 17 16,0-2 18-16,-2-2 9 15,0-2 14-15,-1 0 16 0,0-1 7 0,-5-1-1 0,1-1-11 16,-3-2-19-16,0-2-17 0,1 1-11 16,-3-2-13-16,0-1-12 0,-3 2-24 0,-1-3-58 0,-3 1-61 15,1 3-50-15,-1 2-54 0,-2 3-59 16,-1 4-8-16,5 5-132 0,0 0 123 0</inkml:trace>
  <inkml:trace contextRef="#ctx0" brushRef="#br0" timeOffset="-209161.47">1210 7826 365 0,'0'0'35'0,"0"0"17"16,0 0 52-16,0 0 23 0,0 0 3 0,0 0-23 15,0 0-2-15,0 0 4 0,0 0-1 0,0 0-16 16,0 0-16-16,0 0-9 0,0 0-5 0,0 0-5 16,-43-30 0-16,35 23 0 15,-2 0-6-15,-1 2 4 0,0-1-9 0,-3 2-7 16,-1 1-9-16,1 2-10 0,-4 1-18 0,-2 0-12 15,-2 2-12-15,-2 5-9 0,1 5 2 0,0 2-4 16,0 3 3-16,0 2 1 0,4 0 1 16,2 1 9-16,1 0 6 0,5-1-3 0,5 1-1 0,1 0-9 15,5-1-7-15,0-1 7 0,6 0 1 16,4-4 3-16,3 0 2 0,1-2 1 0,3-1 10 16,4-3 3-16,0-1 2 0,0-4 2 0,0 0 1 15,0-3 4-15,-1 0 5 0,-1-1 7 0,-1-6 5 16,-6 0 11-16,-1-1 11 0,-1-1 4 15,-1-3 2-15,0 1-5 0,-3-2-9 0,0-1-8 0,-1 2-6 16,0-5-12-16,-3 2-11 0,1 0-16 16,-2-3-36-16,1 0-50 0,-1-2-93 0,-1-1-132 15,0 6-24-15,0 6-409 0</inkml:trace>
  <inkml:trace contextRef="#ctx0" brushRef="#br0" timeOffset="-208557.85">1574 7508 1587 0,'0'0'-148'0,"0"0"42"0,0 0 70 0,0 0 81 0,0 0-3 16,0 0-34-16,0 0-1 0,0 0 13 0,0 138 3 15,4-114 5-15,0 1 1 0,0 0-3 16,-2 1 4-16,2 0-6 0,-1-1-1 15,-2-1 1-15,-1 0-4 0,0-3 3 0,0-1 1 0,0-2-4 16,0-1 2-16,0 0 0 0,-1-3-4 16,0-3-4-16,-1-2-8 0,2-2-9 15,0-3-10-15,0-1-13 0,0-2-12 0,0-1-16 0,0 0-5 16,2 0 11-16,0-2 24 0,4-5 30 16,1-1 15-16,2-3 1 0,1 0-14 0,1-2-14 15,0 3-7-15,1 0-1 0,1 2 2 0,-2 1-7 16,-1 3-2-16,0 0-2 0,0 0-2 0,-1 2-2 15,-1 1-1-15,0 1-3 0,0 0-3 0,1 0 7 16,-2 4 7-16,2 1 8 0,-3 0 15 16,1 2 11-16,-3 0 9 0,2 2 11 0,-4 1 9 15,1-1 11-15,-1 0 17 0,-2 1 10 0,0 2 6 16,0-1 2-16,-5 0-7 0,0-1-4 16,-3 0-7-16,-1 1-2 0,-1-2-4 0,-4-1-6 15,2-1-8-15,-1 0-8 0,1-1-5 0,0-3-7 16,-2-2-4-16,3-1-18 0,-1 0-21 15,2-1-25-15,1-4-29 0,0-4-23 0,1-2-31 16,1-2-17-16,-1-3-46 0,1-1-77 0,3-4-111 16,0 5-6-16,1 5-368 0</inkml:trace>
  <inkml:trace contextRef="#ctx0" brushRef="#br0" timeOffset="-207973.88">1690 6653 1087 0,'0'0'-262'0,"0"0"27"16,0 0 69-16,0 0 188 0,0 0 42 16,0 0-14-16,0 0-15 0,0 0-9 0,0 0-3 15,0 0 0-15,0 0-6 0,0 0-4 16,120-26 0-16,-102 22-3 0,-2 1 1 0,1 0 0 16,-2 1-4-16,0 2 2 0,-4 0-3 0,3 0 3 15,-3 0 1-15,1 0 1 0,0 5 4 0,-1-1 3 16,-1 4 10-16,0 2 9 0,0 3 10 0,-1 3 8 15,1 5 1-15,-3 4-6 0,-1 4-6 16,3 3-7-16,1 5-2 0,-2 2 1 0,-1 5 0 0,-1 1-2 16,4 3-5-16,-5 3 0 0,0-1-5 15,0 0-9-15,-1-2-10 0,-2 1-9 0,2-3-2 16,0 0 2-16,-3-2 6 0,-1-1 0 0,1-1 2 16,-1-1 3-16,1-3 0 0,-1-2 7 15,1-1 1-15,2-2 1 0,0-2 1 0,-2 0-2 16,-1-1 3-16,1-2 0 0,1 0-2 0,-2-1-2 15,2-2-2-15,-2-2 0 0,0-2 4 0,0 0 2 16,2 0 0-16,-2-2 11 0,-2-1 0 16,-2-2 5-16,2 1 2 0,-4-3-2 0,2 0-2 15,-4 0 1-15,2-2 6 0,0-1-2 0,-3 0 6 16,-2 0-3-16,1-2-7 0,0 2-6 16,-2-3-11-16,1 0-6 0,-5-3-18 0,4 0-19 15,1-1-37-15,-3-1-64 0,0-1-109 0,0-1-153 16,2 0-26-16,6-1-414 0</inkml:trace>
  <inkml:trace contextRef="#ctx0" brushRef="#br0" timeOffset="-207299.43">305 9239 1722 0,'0'0'231'0,"0"0"-238"15,0 0 28-15,0 0-7 0,0 0-42 16,0 0-52-16,0 0-37 0,0 0 18 0,0 0 49 15,0 0 21-15,0 0 6 0,0 0-1 0,0 0-2 16,0 0-39-16,105-22-73 0,-79 16-97 16,-4 2-59-16,0 1 17 0,-3 0 52 0,-10 2-46 0</inkml:trace>
  <inkml:trace contextRef="#ctx0" brushRef="#br0" timeOffset="-207122.01">303 9422 1529 0,'0'0'-100'0,"0"0"14"0,0 0 47 16,0 0 37-16,0 0-16 0,0 0-6 15,0 0 15-15,0 0 8 0,0 0 2 0,0 0-8 16,0 0-20-16,0 0-37 0,125-15-73 0,-106 4-98 16,-3-1-10-16,-3 3-72 0,-6 3 98 0</inkml:trace>
  <inkml:trace contextRef="#ctx0" brushRef="#br0" timeOffset="-206916.01">478 9124 1280 0,'0'0'-42'0,"0"0"-44"0,0 0 62 0,0 0 111 16,0 0 7-16,0 0-2 0,0 0 1 0,0 0-15 15,0 0-8-15,0 0-17 0,0 0-14 16,0 0-8-16,0 0-11 0,118 98-1 0,-113-77 0 15,-3 4-10-15,0 6-26 0,-7 1-35 0,-6 4-53 16,-3 2-38-16,-3 0-24 0,-2-1-27 0,-2 0-18 16,2-1-33-16,-1-2 20 0,9-10 22 0,1-9-66 15</inkml:trace>
  <inkml:trace contextRef="#ctx0" brushRef="#br0" timeOffset="-206375.04">865 9163 1542 0,'0'0'-174'0,"0"0"51"15,0 0 79-15,0 0 83 0,0 0 24 0,0 0-43 16,-24 126-9-16,23-93 2 0,1 1 3 0,-1 1 7 16,2 1 1-16,-5 2 4 0,2-2 0 0,2 3-6 15,-6-1-5-15,2-1-4 0,-4-1-2 0,5 0-3 16,-6-2-2-16,3-4-3 0,1 0-1 16,1-3-3-16,-1-2 0 0,1-3 2 0,-2-2-1 15,3-4 8-15,0-4 2 0,0-3 12 0,1-2 13 16,2-4 0-16,-1-2-3 0,1-1-21 0,0 0-26 15,0-5-26-15,0-2-9 0,0-5 7 16,0-6 14-16,0-6 23 0,1-4 6 16,0-5 2-16,2-2 4 0,-1-3 1 0,0-4 2 15,-2-3 2-15,3-1-3 0,1 0 0 0,0 1 4 16,0 5 3-16,3 3 9 0,-4 7-1 0,4 7 8 16,-1 6-5-16,-1 4-3 0,0 6-3 0,-1 3-16 15,-1 2-6-15,1 2-4 0,0 3 7 0,2 5 8 16,0 5 13-16,1 4 5 0,1 4-1 0,-2 4-3 15,2 4-8-15,1 0-5 0,-2 1-5 16,-1 4 1-16,2 0-3 0,1 0 1 0,-2-2-3 16,0 0-8-16,1-2-2 0,0 0-11 0,-5-2-9 15,2-1-10-15,-2-1-17 0,0-1-31 16,2-3-54-16,-3-2-70 0,-2-2-88 0,0-3-23 16,0-4 41-16,0-4-107 0</inkml:trace>
  <inkml:trace contextRef="#ctx0" brushRef="#br0" timeOffset="-206199.62">721 9728 2291 0,'0'0'2'0,"0"0"18"0,0 0 10 16,0 0-5-16,0 0-36 0,0 0-31 0,0 0 1 15,0 0 9-15,0 0 16 0,0 0 6 0,0 0-6 16,0 0 1-16,0 0-20 0,105-21-34 0,-76 7-65 15,1-3-119-15,0 3-158 0,-9 1-32 16,-9 5-397-16</inkml:trace>
  <inkml:trace contextRef="#ctx0" brushRef="#br0" timeOffset="-205975.7">901 9222 2231 0,'0'0'-209'0,"0"0"-12"16,0 0 68-16,0 0 171 0,0 0 62 0,0 0-44 16,0 0-16-16,0 0-2 0,0 0-10 0,0 0-27 15,133-19-46-15,-113 16-61 0,-4 2-86 0,1 0-110 16,-6 1-21-16,-1 0 19 0,-5 0-93 0</inkml:trace>
  <inkml:trace contextRef="#ctx0" brushRef="#br0" timeOffset="-205708.44">1251 9156 1202 0,'0'0'421'0,"0"0"-362"0,0 0 56 0,0 0 48 15,0 0-31-15,0 0-66 0,0 0-15 16,0 0 7-16,0 0 2 0,1-125-7 0,0 111-5 16,2 0-6-16,0 4 0 0,-2 3-3 0,0 2 0 15,-1 3-4-15,1 2-7 0,-1 0-14 16,0 0-15-16,0 2-14 0,0 4-12 0,1 4 10 16,1 8 8-16,0 4 10 0,-2 4 2 0,0 5-12 15,0 3-18-15,3-1-31 0,-3 0-38 0,0 2-49 16,0 0-47-16,1-3-86 0,1-2-151 0,1-7-26 15,-2-8-458-15</inkml:trace>
  <inkml:trace contextRef="#ctx0" brushRef="#br0" timeOffset="-205296.65">1246 9785 2113 0,'0'0'172'0,"0"0"-192"0,0 0 18 15,0 0 18-15,0 0-12 0,0 0-36 16,0 0 1-16,0 0 5 0,0 0 18 0,0 0 9 15,0 0-1-15,0 0-1 0,0 0-18 0,0 0-32 16,106-23-57-16,-87 19-76 0,-6 2-100 16,2-1-128-16,-2 0 9 0,-2 2 9 0,-6 0 63 0</inkml:trace>
  <inkml:trace contextRef="#ctx0" brushRef="#br0" timeOffset="-205075.28">1314 9968 2437 0,'0'0'-47'16,"0"0"11"-16,0 0 40 0,0 0 11 0,0 0-16 16,0 0-1-16,0 0 4 0,0 0 6 0,0 0 2 15,0 0-5-15,0 0-7 0,0 0-15 16,0 0-18-16,136-14-45 0,-114 7-71 0,0 0-112 15,-3 2-216-15,-5 1-27 0,-5 2-356 0</inkml:trace>
  <inkml:trace contextRef="#ctx0" brushRef="#br0" timeOffset="-204399.24">487 10858 2052 0,'0'0'-169'15,"0"0"-79"-15,0 0 53 0,0 0 145 0,0 0 97 16,0 0 21-16,0 0-29 0,0 0-17 0,0 0-3 16,0 0-10-16,0 0-5 0,132-46-16 15,-110 42-32-15,-2 2-39 0,-3 0-75 0,-1-1-95 0,-1 2-57 16,-3 0 25-16,-6 1-168 0</inkml:trace>
  <inkml:trace contextRef="#ctx0" brushRef="#br0" timeOffset="-203906.41">343 10952 1308 0,'0'0'-204'0,"0"0"79"0,0 0 92 15,0 0 122-15,0 0 39 0,0 0-33 0,0 0-17 16,0 0-6-16,43 120 1 0,-31-98-4 15,4 1-1-15,-3 2-9 0,0 1-5 0,0 4 0 16,-3 1-3-16,1 3-3 0,-2 1 0 0,-2 6-4 16,2-1-6-16,-6 4-2 0,4 1-9 0,-4 3-7 15,0-1-4-15,1 0-7 0,-2 0 0 16,1-3-3-16,-1 1 1 0,0-1-2 0,0-1-2 16,-1-3 3-16,0-2-3 0,2-1 4 0,-1-2-3 15,0 0 1-15,0-3-1 0,2-2-2 0,-1-2 2 16,-2-3-2-16,0 0 3 0,3 1 2 0,-3 0 8 15,-1 1 4-15,0 0 5 0,0 0 6 16,3-2-1-16,-6 0 1 0,2-2-2 16,-3-1-3-16,2-1-2 0,-2 0-1 0,2-2 0 15,-1-1-3-15,1-3 0 0,0-1-3 0,1-2-6 16,1-4-2-16,0 1-5 0,0-4-8 0,0-3-1 16,0 0-7-16,2-2-2 0,1 0 2 0,0 0-1 15,3 0 10-15,-3 0 6 0,5-2 7 16,2-1 9-16,-2 1-5 0,4-4-3 0,2 2-6 0,2 0-10 15,-1 0 4-15,2 0-5 0,3 0-2 16,-3 1-5-16,2-1-16 0,1 2-13 0,-1-2-23 16,4 1-38-16,1-1-50 0,-2 0-84 0,2 0-57 15,-2 0-96-15,1-1-11 0,-7 3 54 0,-6 0-72 16</inkml:trace>
  <inkml:trace contextRef="#ctx0" brushRef="#br0" timeOffset="-203091.68">682 11348 897 0,'0'0'114'15,"0"0"-152"-15,0 0 28 0,0 0 53 16,0 0 40-16,0 0-11 0,0 0-8 0,0 0 8 16,0 0 8-16,0 0 7 0,0 0-9 0,0 0-7 15,0 0-15-15,0 0-8 0,26-130-5 0,-23 109-6 16,3 2-6-16,-2-1-8 0,-2 1-9 0,0 1-3 15,2 2 1-15,-4 3-3 0,3 1 2 0,-3 5 0 16,0 2-3-16,0 3 1 0,1 2-4 0,-1 0-16 16,0 0-20-16,0 2-10 0,0 4 4 15,0 3 16-15,1 4 24 0,2 3 9 0,-1 4-2 16,-1 2-5-16,1 2-12 0,-2 2-14 0,1-1-17 16,-1 0-25-16,1 0-31 0,1-2-38 15,1 0-39-15,1-2-51 0,-2 0-56 0,2-3 23 16,0-1 46-16,-2-5-56 0,1-4 190 0</inkml:trace>
  <inkml:trace contextRef="#ctx0" brushRef="#br0" timeOffset="-202849.17">925 10880 1481 0,'0'0'258'0,"0"0"-318"0,0 0 33 16,0 0 27-16,0 0 37 0,0 0-35 0,0 0-18 16,0 0 20-16,0 0 12 0,0 0 8 15,-10 118-2-15,11-88 2 0,-1 1-4 0,0 4-2 16,0 0-4-16,1 1-2 0,-2 2-10 0,0 1-12 16,1-3-11-16,-1-2-24 0,-1-2-32 0,1-1-61 15,1-4-105-15,1-1-106 0,-1-4 15 16,2-4-34-16,-1-8 122 0</inkml:trace>
  <inkml:trace contextRef="#ctx0" brushRef="#br0" timeOffset="-202326.28">1242 11092 1446 0,'0'0'-207'0,"0"0"3"0,0 0 139 0,0 0 173 15,0 0 10-15,0 0-78 0,0 0-22 0,0 0 22 16,0 0 28-16,0 0 20 0,0 0 19 0,0 0 6 16,0 0 1-16,0 0-14 0,-1-81-6 0,-5 77-13 15,-1 1-15-15,-1 2-21 0,-3 1-25 16,-3 0-26-16,0 1-20 0,-2 5-3 0,0 2 0 15,-3 3 4-15,0 2 5 0,3 2 9 0,0 1 3 16,3 4 4-16,-3-2 3 0,5 1-14 0,2 2-5 16,3 1-2-16,1 0-11 0,3 0-1 15,4 1-8-15,0-3-13 0,7-4-19 0,3 0-8 16,3-5-1-16,-2-2 17 0,5-2 20 0,-2-2 14 16,0-4 13-16,-1-1 6 0,1 0 15 15,0-7 11-15,-3-1 6 0,-1-2 5 0,0-2 3 16,-3 0 8-16,0 0 10 0,-1-2 3 0,-2-2 1 15,1 1-1-15,0 0-6 0,-4 0-4 0,3 0-4 16,-4 0-10-16,0 0-2 0,1 1-4 0,-2 3 3 16,-1 3 9-16,-1 2 9 0,1 1 13 15,0 4-4-15,0 1-8 0,0 0-28 0,0 1-34 16,0 5-21-16,1 0-2 0,-1 3 8 0,0 4 17 16,-1 3 16-16,1 2-1 0,0 3 1 0,0 0-7 15,0-1-15-15,5 4-19 0,-2-5-31 0,4 1-42 16,-2-2-72-16,2-1-102 0,2-1-64 15,0-4 21-15,-6-5-161 0</inkml:trace>
  <inkml:trace contextRef="#ctx0" brushRef="#br0" timeOffset="-201737.3">1992 11057 299 0,'0'0'15'0,"0"0"13"16,0 0 75-16,0 0 30 0,0 0 6 0,0 0 14 15,0 0 26-15,0 0 19 0,0 0-3 16,0 0-21-16,0 0-18 0,0 0-23 0,0 0-20 15,3-114-10-15,-8 108-15 0,-3 0-9 0,-2 3-11 16,2 1-20-16,-1 1-10 0,1 0-16 0,-2 1-19 16,0 0-12-16,-1 4-17 0,-2 4-11 0,1 2 3 15,2 3 5-15,-2 2 8 0,2 3 4 16,-1 4-3-16,2 1-1 0,0 2-3 0,5 2 1 16,-4 1 0-16,7-2 1 0,-2 2-1 0,3-4-5 15,0-1-9-15,3-2-20 0,1-4-12 0,5-1-16 16,2-3-10-16,0-2 5 0,5-2 2 0,-3 0 11 15,4-6 13-15,-3-2 10 16,3-1 9-16,-5-2 21 0,7-6 15 0,-7-3 20 16,7 0 20-16,-6-3 6 0,1-2 12 0,-2 0 5 15,-1-3 3-15,-3 2 1 0,-1-1-4 0,0-1-13 16,-4 2-8-16,-1 0-7 0,-2-2-6 0,0 1-7 16,-5 1-27-16,-2-2-35 0,0 2-72 0,-1-1-83 15,-5 3-131-15,6 3-36 0,0 5-335 0</inkml:trace>
  <inkml:trace contextRef="#ctx0" brushRef="#br0" timeOffset="-201135.68">1029 12198 417 0,'0'0'46'0,"0"0"-1"0,0 0 62 0,0 0 36 16,0 0 6-16,0 0-37 0,0 0-14 0,0 0 2 15,0 0-8-15,0 0-3 0,0 0-3 0,0 0-15 16,0 0-2-16,0 0-9 0,-111-102-8 15,99 102-15-15,-1 2-21 0,-3 4-17 0,0 4-15 16,0 0 1-16,-1 2 1 0,-1 5 0 0,1-1 2 16,0 3 6-16,1 1 7 0,2 0 0 15,3 1-2-15,3 0-16 0,3 1-18 0,1-2-6 16,4 1-4-16,0 0-1 0,4-3 3 0,3 0-4 16,3-4-3-16,4-3 5 0,-2-1 9 0,6-3 9 15,-2-1 9-15,2-3 7 0,-1-3 11 0,3 0 11 16,-3-2 15-16,1-4 2 0,-3-2 10 0,-2-2 17 15,1-1 13-15,-3-2 10 0,-1-2 0 16,0-3-13-16,-3 4-16 0,0-4-9 0,-2 1-9 16,-1-2-12-16,-3-1-11 0,-1-1-21 0,0 2-31 15,0-2-52-15,-3-1-73 0,-2 3-110 16,-1 0-88-16,0 5 14 0,2 5-171 0</inkml:trace>
  <inkml:trace contextRef="#ctx0" brushRef="#br0" timeOffset="-200587.07">1558 12257 1124 0,'0'0'-5'0,"0"0"-53"15,0 0 58-15,0 0 56 0,0 0 17 16,0 0-38-16,0 0 5 0,0 0 30 0,0 0 20 16,0 0 9-16,0 0-7 0,0 0-17 0,0 0-14 15,0 0-11-15,41-102-3 0,-34 87-7 16,-4 0-6-16,4-1-1 0,-2-2-7 0,0 0-3 0,1-4-5 15,-1 3-8-15,1 0 0 0,-2 3-1 0,1 2 3 16,-2 5 7-16,-2 3 7 0,0 4 5 16,-1 1 1-16,0 1-6 0,1 0-9 0,-1 2-17 15,1 4-6-15,-1 3-1 0,0 5 1 0,1 4 8 16,1 5-1-16,-2 4-2 0,1 3-5 0,0-1-12 16,-1-1-10-16,0 0-15 0,0-2-16 15,0 0-21-15,3 0-34 0,-3-3-94 0,3-2-85 16,2-4-89-16,-3-4 15 0,-1-5-233 0</inkml:trace>
  <inkml:trace contextRef="#ctx0" brushRef="#br0" timeOffset="-200307.47">1875 11776 1810 0,'0'0'-101'0,"0"0"18"15,0 0 55-15,0 0 59 0,0 0-16 0,0 0-35 16,0 0 20-16,0 0 20 0,0 0 8 0,0 0 7 16,0 0 1-16,17 130-6 0,-17-100-3 15,0 0-6-15,1 2-6 0,-2 2-5 0,-2 0-4 16,-4 3-6-16,4 0-21 0,-5 1-15 0,2 2-14 15,-1 3-37-15,-1-1-53 0,0 0-75 16,3-1-82-16,-1 1-16 0,3-4 59 0,-2-1 70 16,2-10-71-16,1-10 255 0</inkml:trace>
  <inkml:trace contextRef="#ctx0" brushRef="#br0" timeOffset="-199757.66">2066 11728 1307 0,'0'0'32'16,"0"0"37"-16,0 0 52 0,0 0 26 0,0 0-41 15,0 0-58-15,0 0-20 0,0 0-4 16,0 0 0-16,0 0 4 0,0 0 2 0,-13 132 0 16,9-97 3-16,0 0-12 0,2 3-5 0,-2-1-2 15,0 0-6-15,2-3 0 0,0 0-2 0,-1-5-3 16,0-2-1-16,2-3-2 0,2-3-1 0,-1-2 0 16,0-5-6-16,0-2 0 0,0-4-3 15,0-1-7-15,2-5-1 0,1-2-10 0,-1 0 3 16,1 0 9-16,3-8 14 0,-2 0 10 0,5-3 2 15,0-2-1-15,3-2-10 0,-1 1 1 0,-2 0-2 16,5 3-5-16,-4 1-3 0,-3 2-3 0,3 1-4 16,-2 3-2-16,-2 1 6 0,0 0-5 0,2 3-2 15,-4 0-5-15,3 0-9 0,0 0 3 16,-3 0 4-16,4 5 8 0,-5 0 10 0,3-1 6 16,-3 3 5-16,2 1 7 0,-1 2 1 0,-3-2 7 15,1 2 0-15,0-1 9 0,-2 0 11 16,0 2-1-16,0 0 5 0,-4-1 2 15,-1 1-5-15,-1-1 7 0,-2 2 1 0,0-4-7 16,-1 0-4-16,1 0-5 0,-1-2-2 0,-4-1-4 16,1 0-6-16,0 0-4 0,1-3-7 0,0 0-10 15,1-2-5-15,0 0-20 0,0 0-22 0,2 0-33 16,2-4-51-16,-1-1-63 0,2-1-89 0,1-1-106 16,3 0 3-16,1 2-242 0,0 0 538 0</inkml:trace>
  <inkml:trace contextRef="#ctx0" brushRef="#br0" timeOffset="-198982.35">1949 10812 965 0,'0'0'263'0,"0"0"-319"16,0 0-7-16,0 0 0 0,0 0-23 0,0 0-16 15,0 0 6-15,0 0 35 0,0 0 57 0,0 0 31 16,0 0 11-16,0 0 3 0,0 0 11 16,0 0 10-16,82-45 10 0,-64 39-3 0,1-1-3 15,2 0-9-15,-1 2-17 0,-3 0-5 0,3-1-7 16,-1 1-6-16,-1 1-2 0,-3-1-2 15,1 0-4-15,-3 2 3 0,-2 1 5 0,-1 0-4 16,-1 2 9-16,-2 0 2 0,-4 2 4 16,1 2 5-16,1 4 6 0,-2 4 9 0,4 3-5 15,-3 4-2-15,2 7-10 0,0 0-14 0,-1 3-6 16,0 4 0-16,1 3-9 0,3 3 4 0,-4 4 2 16,2 2-8-16,2 3 6 0,0 1-6 0,-1 0-5 15,-2 4 4-15,3-1-6 0,-1-1-3 0,-2 2-5 16,0-1-7-16,1-1-5 0,0 0-5 15,-1-2 0-15,1-2 3 0,-3 0 0 0,5-2-9 16,-2-2-2-16,-3 1-1 0,4-4 3 0,-3-2 5 16,1-2 2-16,-3-1-1 0,3-1-2 15,-5-1 4-15,2-1 3 0,1-1 3 0,-2-1 1 16,-1-1 3-16,-1-2 4 0,0 0 1 0,0-2 7 16,0 1 5-16,-1-3 3 0,-3 0 6 15,0-3 0-15,1-2 2 0,-3-2 2 0,4 0-1 16,-4-2 4-16,1-1 4 0,2-3 6 0,-3-1 10 0,3-2 13 15,-3-1 12-15,2-2 16 0,-1 0 7 16,2-2 6-16,1-2 0 0,-4 0-6 16,3 0-10-16,-4 0-10 0,2-3-14 0,-3-1-16 15,0 2-8-15,0-2-9 0,-2 1-5 0,-1 1-2 16,0 1 0-16,-1-1-7 0,2 2-10 0,-2 0-20 16,-4 0-34-16,3 4-46 0,-3 0-67 0,1 1-111 15,-2 1-164-15,5-3-8 0,5 1-391 0</inkml:trace>
  <inkml:trace contextRef="#ctx0" brushRef="#br0" timeOffset="-192448.27">18076 14703 822 0,'0'0'-61'0,"0"0"32"0,0 0 41 16,0 0 42-16,0 0 29 0,0 0 5 0,0 0-16 15,0 0-20-15,0 0-11 0,0 0-1 0,0 0 1 16,0 0-3-16,35-39-1 0,-18 37 0 0,3-1-3 16,1 1-5-16,1 0-9 0,-1 1-12 0,-1-1-1 15,-1 1-3-15,-1 0-6 0,-4 1 1 16,3 0-9-16,-4 0-12 0,-3 0-29 0,2 0-40 15,-3 0-57-15,1 0-44 0,-2 0 7 0,0 0 30 16,-5 0 45-16,-1 0-352 0</inkml:trace>
  <inkml:trace contextRef="#ctx0" brushRef="#br0" timeOffset="-191591.34">18047 14797 682 0,'0'0'-16'0,"0"0"9"0,0 0 27 0,0 0 28 16,0 0 29-16,0 0 5 0,0 0 1 15,0 0-8-15,0 0-7 0,0 0-5 0,0 0-10 16,-48 142-4-16,46-111-3 0,-2 3-3 0,0 0-7 16,3 2-5-16,1 2-3 0,0 4-3 15,0-2 3-15,0 2 0 0,0 2 0 0,0-2-2 16,0-1-2-16,0 1-3 0,0-2 2 0,0 0 0 16,-3-1-1-16,2-1-1 0,-3-2 4 0,3-3 0 15,0-1 2-15,0-2 6 0,0-1 2 0,0-1-6 16,-2-2 4-16,1-1-3 0,0 1-4 15,0-2 3-15,0 1-4 0,-4-1-8 0,5-2-4 16,-3 0 0-16,-1 0-4 0,3-4 3 16,0 0 0-16,-4-2-2 0,4-1-1 0,0-3-2 15,-2 1 1-15,1 0 0 0,1-1 0 0,0 1 4 16,-2-3 3-16,2 1 1 0,1-2 5 0,-2 0-6 16,-1-1 1-16,2 0 0 0,1-1-4 0,0-1 3 15,-1 0-1-15,2-3-5 0,0 0-3 0,0-1-6 16,0 0-3-16,0-1-3 0,0 2 5 0,2-2-2 15,0 1 1-15,4 1 6 0,-2-2 1 16,6 2 3-16,0-2 2 0,0 1 3 0,2 1 0 16,5-2 1-16,-3-1 0 0,4 0-2 0,2 0-4 15,0 0 3-15,0-3-3 0,0 1-5 16,0 0 3-16,0-2-6 0,0 1-2 0,0 1 2 16,-1 0-5-16,-5 0-6 0,3 1-10 0,-4 1-14 15,-1 0-32-15,-2 0-40 0,2 0-38 16,-3 0-49-16,1 1-68 0,-1-1-113 0,1 2 20 15,-4-2-302-15,-2 1 439 0</inkml:trace>
  <inkml:trace contextRef="#ctx0" brushRef="#br0" timeOffset="-190887.28">18399 15072 1335 0,'0'0'-28'0,"0"0"39"0,0 0 63 16,0 0 46-16,0 0 11 0,0 0-55 16,0 0-67-16,0 0-26 0,0 0-8 0,0 0 17 15,0 0 23-15,0 0-3 0,0 0-2 0,0 0-1 16,46-29-3-16,-26 27-3 0,1-1 1 16,-2 2-4-16,2 1-2 0,-3 0 0 0,1 0 0 15,-4 6-1-15,-4-1 7 0,-1 2-4 0,0 1 3 16,-4 1 2-16,-3 0 0 0,-1 0 6 15,-1 2 2-15,-1-3 2 0,0 3 0 0,-2 1-3 16,-2-1-1-16,-2 2-3 0,-4-1-3 0,1 2 2 16,3-1 0-16,-4-1-3 0,2-1 6 0,-1 0-6 15,1 2-5-15,2-4 2 0,-2 1-8 16,1-2 6-16,3-1 4 0,-2 1 2 0,2-1-1 16,-2 0 1-16,4-1-3 0,0-1-5 0,2-1 1 15,0 1-1-15,0 0-2 0,0-1-1 0,0 1 3 16,2-1-3-16,2 1-1 0,3-2 0 0,-1 2-2 15,3-2 0-15,1 0 4 0,3-1 1 0,-1-2-2 16,6 0 3-16,1 0-2 0,-2 0-5 0,7 0-4 16,-5 0-11-16,4-2-4 0,-1-1-23 15,0 2-34-15,-2 0-70 0,1 1-95 0,0-1-23 16,-2 1 19-16,-2 0 17 0,-8 0-167 0</inkml:trace>
  <inkml:trace contextRef="#ctx0" brushRef="#br0" timeOffset="-190187.13">19738 15144 372 0,'0'0'23'0,"0"0"-19"16,0 0 52-16,0 0 44 0,0 0 35 0,0 0 14 15,0 0-14-15,0 0 1 0,0 0-1 0,0 0 3 16,0 0-12-16,0 0-23 0,0 0-22 0,0 0-22 16,-7-70-9-16,0 68-15 0,-2-1-12 15,-1 1-3-15,1 1-9 0,-1-2-4 0,-3 3-4 16,1 0-9-16,-4 5-3 0,3 1-6 0,-4 0 4 16,4 2 0-16,-4 0 3 0,5 2 1 0,0 0-5 15,2 2-2-15,2 2-4 0,0 1-3 16,3 1-3-16,1 1 2 0,0 4 2 0,4-2 3 15,0 0 5-15,0-2 2 0,4-1 0 16,3-2 0-16,3 0 2 0,0-2 0 0,2-2 4 16,3-1 4-16,-1-1 2 0,3-2 8 0,-1-3 3 15,2 1 1-15,1-3 2 0,-1-1 2 0,-1 0 2 16,-2-1 0-16,-2-4 8 0,2-1 1 0,-2-1 2 16,-3 0 2-16,1-3 0 0,-2 1-4 15,-2 0 1-15,-2-2-2 0,0 0-7 0,-2-1-5 16,-1-1-8-16,0-1-4 0,-2-1-9 0,0 0-9 15,0 0-17-15,0 1-31 0,-3 2-51 0,-4 2-90 16,3 3-118-16,-4 3-29 0,5 2-3 0,-3 2-222 16</inkml:trace>
  <inkml:trace contextRef="#ctx0" brushRef="#br0" timeOffset="-189290.25">18578 15744 316 0,'0'0'29'0,"0"0"6"0,0 0 18 15,0 0 31-15,0 0 30 0,0 0 18 0,0 0-5 16,0 0-7-16,0 0-23 0,0 0-9 16,0 0 1-16,0 0-13 0,-19-36 3 0,16 35-18 15,-3-1-10-15,3 1-8 0,-5 1-15 16,3 0-2-16,-2 0 2 0,-3 0-8 0,-1 2 2 15,1 1 4-15,0 2-7 0,-1 0 8 16,1 1-9-16,0 0-5 0,0 0-2 0,0 2-6 16,1-1 3-16,-2 2-6 0,2 0 1 0,0 1-1 15,4-1-2-15,-3 0 2 0,4 0-3 0,-1 0-2 16,4 2 0-16,0-1 2 0,1 4-2 0,0 0 7 16,0 1-3-16,0-1-2 0,2-1-4 0,3 1-3 15,-1-1 0-15,4 0-5 0,-4-1 8 16,4-1-5-16,0 1 2 0,1-1 4 0,1-4-2 15,0-2 0-15,1 1 1 0,1-2 2 0,-1-2 0 16,1-1 7-16,4-1 1 0,-3 0 2 0,-1-5 3 16,2 0 0-16,-2-3 4 0,0-1 3 0,0 0 0 15,-2-4-2-15,0 2 3 0,2-3-1 16,-2 0 3-16,-2 0 4 0,1 0-3 0,-5 0-1 16,2 0-3-16,-4 1 8 0,-1 2-4 0,0 1 1 15,-1-1 2-15,0 2-6 0,0 1 8 16,-2 1 0-16,-2 0 5 0,-4 0-5 0,-1 2-9 0,0 0-5 15,-2 1-14-15,-2 1-8 0,-2 2-11 16,2-2-9-16,0 2-22 0,-3 1-15 16,5-1-34-16,-2 1-42 0,3-1-52 0,2-1-101 15,1 0-35-15,5 0-251 0,1 1 165 0</inkml:trace>
  <inkml:trace contextRef="#ctx0" brushRef="#br0" timeOffset="-187554.04">19501 15830 411 0,'0'0'22'15,"0"0"12"-15,0 0 25 0,0 0 21 16,0 0 16-16,0 0-11 0,0 0-10 0,0 0-8 16,0 0 4-16,0 0 12 0,0 0 1 0,0 0 0 15,18 4-12-15,-13-5-5 0,4-4-11 0,-1 2-8 16,0-3-10-16,-2 1-11 0,4-1-3 16,-1-1-4-16,0 0-1 0,2 0-2 0,-3-1 0 15,0-2-6-15,-3 3 0 0,2 0 0 0,-3 2-3 16,2-1 4-16,-4 1-3 0,0 0-1 15,2 1-4-15,-2 1-1 0,-1-1 4 0,0 3-1 16,-1 0 7-16,0 1 2 0,1 0 3 0,-1 0 0 0,0 0 0 16,0 0-2-16,0 0 3 0,0 0 2 15,0 0-6-15,0 0 2 0,0 0-9 0,0 0-4 16,-1 4-2-16,-1 0-3 0,-2 1 0 0,-1 4-4 16,-2 0 5-16,2 1-6 0,-2 2 3 0,3 0-1 15,-2 0-4-15,3 1-1 0,-2-1-4 16,3 2-2-16,-2-1-6 0,-1 2-11 0,2 0-15 15,-4 1-25-15,3 0-25 0,-3 2-23 16,-2 0-28-16,5-1-24 0,1-2-24 0,-2-1-15 16,5-3 38-16,0-3 32 0,0-3-294 0</inkml:trace>
  <inkml:trace contextRef="#ctx0" brushRef="#br0" timeOffset="-187175.67">20011 15588 1325 0,'0'0'-121'0,"0"0"103"0,0 0 101 0,0 0 81 16,0 0 0-16,0 0-69 0,0 0-51 16,0 0-14-16,0 0-5 0,0 0 1 0,0 0 4 15,0 0 4-15,0 0 1 0,-45 84-3 0,38-58 3 16,-2 3-7-16,4 2-6 0,-2-1-3 0,-2 0-5 16,4-1-6-16,-2 1-3 0,-1 2 2 15,0 0-8-15,2-1 3 0,-2 0 0 0,-1-3-6 16,-1 0 2-16,0-1-3 0,1-3-5 0,0-1-11 15,-2-2-8-15,3 0-16 0,1-3-18 0,-1-2-18 16,1-1-42-16,5-3-72 0,1-3-113 0,0-3-18 16,1-2 26-16,0-2-277 0</inkml:trace>
  <inkml:trace contextRef="#ctx0" brushRef="#br0" timeOffset="-186725.31">20140 15820 1568 0,'0'0'-70'0,"0"0"29"16,0 0 82-16,0 0 59 0,0 0 11 0,0 0-42 15,0 0-24-15,0 0-11 0,0 0-8 16,0 0-6-16,0 0-8 0,0 0 0 0,123-59-1 15,-112 66 2-15,0 2 0 0,-1 2-4 0,0 0-1 16,-2 1 0-16,0-1-2 0,-3 1-2 16,4-1 2-16,-3 2-9 0,-2-3 2 0,0 3-1 15,-1-3-5-15,-1 0 4 0,-2-2 2 0,0 3 3 16,0-2-2-16,-7 3 4 0,2-1-5 0,-3 0-2 16,-3 1 3-16,0 0-2 0,-3-1 4 0,-1 2-1 15,1-2 0-15,-2 1-1 0,0-1-2 0,3-1 2 16,1-1-2-16,1 0 0 0,2-1 1 0,0 0-3 15,5 0-4-15,-2-1 2 0,4 0-7 16,1 0-1-16,0 0 0 0,1 0-6 16,0-1-2-16,2 1 4 0,0 0-1 0,6-1 2 15,-4 1 4-15,5-1-2 0,1-1-7 0,1-2 1 16,3 2-4-16,0-4-1 0,0-1 3 0,3 0-3 16,0 0-13-16,3 0-40 0,-4-1-47 0,3-3-66 15,1-1-66-15,-2-2 9 0,-4 2 37 16,-4 0-292-16</inkml:trace>
  <inkml:trace contextRef="#ctx0" brushRef="#br0" timeOffset="-185815.2">20172 14876 727 0,'0'0'-69'0,"0"0"46"0,0 0 26 0,0 0 36 16,0 0 12-16,0 0-17 0,0 0-19 0,0 0-17 15,0 0 2-15,0 0 6 0,0 0-2 0,0 0 4 16,0 0 3-16,0 0 1 0,61-43 10 15,-51 44 4-15,0 2 3 0,1 0 5 0,1 1-4 16,3-1 2-16,-1 1-1 0,-3 0 1 16,4 0-4-16,-2 1-4 0,-1-2-1 0,2 2-7 15,-2-1-1-15,0-1-2 0,-2 1-6 0,-2-1 0 16,1 1-4-16,-3 0 2 0,2 0-1 0,-3 2 5 16,0-2 2-16,-2 4 5 0,2-2 2 0,-1 1-5 15,0 0-2-15,0 0-4 0,-1 1 2 0,2 0 1 16,-2 1 2-16,-1 2 1 0,4-2-6 0,-2 3 2 15,0 2 1-15,0 1 0 0,-1 4 1 16,2 1 3-16,-1 2-6 0,-1 1 1 0,1-1-1 16,0 2-5-16,-1 3 1 0,2-2-3 0,-2 0-2 15,3 2 0-15,-1-1 1 0,3 2 0 0,-2-2 0 16,-1 1 0-16,3 1-2 0,0 0-3 16,-1 3 1-16,0-1 0 0,2 1-2 0,-1-1 6 15,0 1 2-15,-3 1-1 0,3-2 6 16,-1 1-4-16,-1-1-2 0,-1 1-1 0,-1-1-1 0,-1-1 1 15,1 0 0-15,-2-3 2 0,0 2-3 16,1-2-1-16,0-2 2 0,-1 0-1 0,0-1 1 16,-2 0 2-16,0 1 2 0,0-2-2 15,0-2 7-15,0-1 2 0,0-1-1 0,0 1 1 16,0-2 0-16,0-1 0 0,0 2 2 0,0-2 6 16,-2-3-6-16,1 1 7 0,0-1 1 0,1-1 4 15,-3-1 5-15,3-2-1 0,-1 0 3 0,-1-2-2 16,1-1 7-16,1-3 3 0,0 0-1 0,0-2 9 15,0 0 2-15,0-1 11 0,0 0 11 16,0 0 3-16,0 0-3 0,0 0-2 0,0 0-2 16,-1 0-3-16,1 0-20 0,-2 0-9 0,-1 0-14 15,-1 0-15-15,0-1 11 0,-3 0-7 0,-1 1-1 16,3 0-2-16,-2 0-4 0,-2 0-1 16,2 0-1-16,0 0 5 0,0 0-5 0,1 0 1 15,0 0-1-15,4 0-8 0,-4 0 1 0,5 0-5 16,0 0-7-16,1 0-14 0,-1 0-17 0,1 0-37 15,-1 0-47-15,1 0-65 0,0 0-114 16,0 0-60-16,0 0-39 0,0 1 62 16,1-1-269-16</inkml:trace>
  <inkml:trace contextRef="#ctx0" brushRef="#br1" timeOffset="-151515.49">7506 6325 213 0,'0'0'42'0,"0"0"-13"0,0 0 52 16,0 0 47-16,0 0 30 0,0 0 4 0,0 0-22 16,0 0-18-16,0 0-8 0,0 0-1 0,0 0 8 15,0 0 12-15,40-72-6 0,-40 72-28 0,-3 1-34 16,-2 8-36-16,-5 1-23 0,-3 4-6 15,-1 2-4-15,-5 3-3 0,2 2 2 0,-3 0 2 16,1 0 0-16,2 0 1 0,-2 0 0 16,4-2-3-16,0-1-4 0,3 2-6 0,-2-4-14 15,3 0-24-15,2-4-33 0,3-1-59 0,1-2-85 16,2-3-88-16,3-3 3 0,0 1 32 0,0-4-85 0</inkml:trace>
  <inkml:trace contextRef="#ctx0" brushRef="#br1" timeOffset="-151241.17">7217 6307 877 0,'0'0'-101'0,"0"0"78"0,0 0 127 16,0 0 69-16,0 0-2 0,0 0-34 0,0 0-16 15,0 0-10-15,0 0-9 0,0 0-14 0,0 0-11 16,0 0-12-16,0 0-14 0,111 86-14 16,-99-75-15-16,1-2-15 0,-1 0-7 0,2 1-5 15,-1-2-6-15,4-1-2 0,-1-1-13 0,1 0-21 16,2-1-33-16,0-1-47 0,-2 0-59 0,-1 1-63 16,2-1-57-16,-3 0 5 0,1-1 59 0,-6-1 54 15,-3 1-50-15</inkml:trace>
  <inkml:trace contextRef="#ctx0" brushRef="#br1" timeOffset="-150514.4">7829 6425 1748 0,'0'0'78'0,"0"0"-50"0,0 0 28 16,0 0 31-16,0 0 5 0,0 0-21 15,0 0-11-15,0 0-6 0,0 0-7 0,0 0-14 16,0 0-12-16,0 0-9 0,0 0-2 0,108-1-12 16,-90-1-9-16,1 0-14 0,1 0-25 0,0 0-22 15,0-2-32-15,0 1-40 0,-3 1-53 16,3-1-116-16,-3 2-105 0,-5 0 22 0,-5 1-269 0</inkml:trace>
  <inkml:trace contextRef="#ctx0" brushRef="#br1" timeOffset="-149872.59">8014 7119 563 0,'0'0'-22'0,"0"0"22"15,0 0 69-15,0 0 78 0,0 0 13 16,0 0-25-16,0 0-13 0,0 0-5 0,0 0-3 16,0 0-12-16,0 0-17 0,0 0-23 0,55-119-23 15,-45 98-8-15,-3-1-7 0,-1-1-7 0,2-4 0 16,-2-1-10-16,-1-1-3 0,2-5-4 15,0 0-4-15,-1-4 2 0,1-2-3 0,-1-1-3 16,1 0-4-16,2-3-9 0,0 0-7 0,-1 0-9 16,-1 2-6-16,0 1 2 0,0 6 8 0,-2 2 15 15,-1 5 12-15,-2 5 8 0,-2 5 4 0,0 4 1 16,0 4 7-16,0 6 2 0,-1 3-9 0,-3 1-20 16,2 2-20-16,-2 7-7 0,-2 4 9 15,0 4 18-15,1 0 13 0,-2 3 2 0,5-1 1 16,-1 0 4-16,2 1 4 0,1-3 3 15,1 0 2-15,6 1-1 0,3-4-4 0,0 0-5 16,3-3-3-16,0 1-3 0,2-3-1 16,-1-1 1-16,1-2 2 0,-2-1 3 0,2-2 0 15,-5-1 5-15,2-2 3 0,1 0 6 0,-2-5 5 0,2-2-7 16,-2-1-2-16,-1-1-6 0,2-1-7 16,-3 0 6-16,1-1 4 0,-1-1 3 0,-5-1 4 15,3 1-5-15,-5-1-1 0,3-2-1 0,-2 0-4 16,-1 1 1-16,-1 2 0 0,-1 1 4 0,0 4 7 15,0 3 2-15,0 1 1 0,0 3-10 16,0 0-14-16,-2 3-4 0,1 5-2 0,-3 4 5 0,0 2 5 16,2 2-2-16,-1 3-4 0,1-3-2 15,3 1-2-15,-1-2-1 0,0 0-3 0,1 1-9 16,2-3-19-16,3 0-34 0,-1-2-44 0,5 0-65 16,0-3-94-16,0 2-44 0,0-4 24 15,-5-3-211-15</inkml:trace>
  <inkml:trace contextRef="#ctx0" brushRef="#br1" timeOffset="-149607.37">8564 6613 881 0,'0'0'297'16,"0"0"-180"-16,0 0 35 0,0 0 32 15,0 0-27-15,0 0-56 0,0 0-11 0,0 0-5 16,54-123-9-16,-45 106-10 0,-1 3-3 0,0 1-2 15,-2 1-2-15,0 4-4 0,-1 2-4 0,-4 3-12 16,-1 3-5-16,0 0-10 0,0 0-13 16,0 5-5-16,0 5-5 0,-1 4-4 0,-5 2 4 15,2 2-3-15,1 3 0 0,-3-1-9 0,4 1-7 16,-3-1-12-16,2 0-18 0,0-1-19 16,3-2-28-16,0-1-39 0,0-4-42 0,0 2-52 0,6-4-96 15,-2-2-90-15,-2-1 39 0,1-3-309 16</inkml:trace>
  <inkml:trace contextRef="#ctx0" brushRef="#br1" timeOffset="-149337.27">8760 6092 1451 0,'0'0'-4'16,"0"0"18"-16,0 0 76 0,0 0 34 0,0 0-8 16,40 127-26-16,-31-100-21 0,4 5-16 15,-1-3-14-15,2 2-15 0,-2-2-8 0,0-2-8 16,-1-1-7-16,-2 0-6 0,0-2-3 0,-2-2-6 16,-2 0-14-16,-4 0-7 0,0 1-11 15,-1-4-21-15,-2 0-30 0,-6 2-53 0,0-1-104 16,-4-2-102-16,3-3 14 0,5-5-347 0</inkml:trace>
  <inkml:trace contextRef="#ctx0" brushRef="#br1" timeOffset="-148695.87">7030 6119 255 0,'0'0'6'0,"0"0"-4"16,0 0 10-16,0 0 19 0,0 0 26 15,0 0 16-15,0 0 12 0,0 0 6 0,0 0 3 16,0 0 10-16,-91 127 6 0,80-99 0 0,1 0-3 16,1-1-8-16,-1 1-6 0,3-1-8 0,2-1-7 15,2 2-19-15,2-3-16 0,1 0-20 0,1 1-19 16,7-4-14-16,2 1-16 0,7-4-20 15,-2-1-25-15,6-1-40 0,3-3-69 0,2-3-93 16,-7-3-1-16,-4-4-356 0</inkml:trace>
  <inkml:trace contextRef="#ctx0" brushRef="#br1" timeOffset="-148015.37">9062 6028 461 0,'0'0'104'0,"0"0"63"15,0 0 59-15,0 0 30 0,0 0-45 0,0 0-61 16,0 0-44-16,0 0-37 0,0 0-22 15,0 0-12-15,0 0-1 0,0 0-2 0,0 0-7 16,0 0-5-16,-5 42-9 0,3-29-6 0,1 1-5 16,0-1-5-16,-1-1-7 0,-1 1-10 0,2-1-20 15,0 0-39-15,0 0-48 0,1-1-67 16,0-2-79-16,0 0-53 0,0 0 35 0,0-4-283 16,0-1 576-16</inkml:trace>
  <inkml:trace contextRef="#ctx0" brushRef="#br1" timeOffset="-147766.66">8903 6030 882 0,'0'0'161'0,"0"0"-123"15,0 0 33-15,0 0 26 0,0 0-1 0,0 0-31 16,0 0-13-16,0 0 1 0,0 0 11 15,0 0-2-15,0 0-11 0,0 0-14 0,0 0-14 16,104-14-5-16,-84 12-7 0,1-2-8 0,2 1-8 16,0 1-9-16,-2 0-16 0,0-1-27 0,0 1-28 15,0 0-46-15,3 1-47 0,-3-2-69 16,-1 2-35-16,-4 0 32 0,-7 0-255 0</inkml:trace>
  <inkml:trace contextRef="#ctx0" brushRef="#br1" timeOffset="-147084.79">9782 6071 509 0,'0'0'87'0,"0"0"-3"0,0 0 46 15,0 0 17-15,0 0-21 0,0 0-67 16,0 0-41-16,0 0-13 0,0 0 4 0,0 0 1 0,0 0 3 16,0 0 2-16,0 0-4 0,0 0 2 15,-128 47-2-15,109-41 2 0,3 2-2 0,-1 1 3 16,0-1 2-16,0 0-3 0,3-1 7 0,-2 1-9 16,2-2-1-16,2 2-4 0,3 1-11 15,-1 1-1-15,1-2-6 0,6 1-9 16,-3 0-14-16,5-2-15 0,1 0-12 0,0 1-6 15,5-1 4-15,0 0 2 0,5 0 4 0,0-1-5 16,0 1 0-16,2-3 0 0,3-2-2 16,-2 1 3-16,-2-1 1 0,2 2 9 0,1-2 12 0,-4-1 15 15,-1 1 12-15,0 1 8 0,-3-2 5 0,1 1 1 16,-5 1 8-16,-1-1 24 0,-1 0 26 16,0 2 12-16,-2-1 9 0,-6 3-12 0,1-1-14 15,-4 2-6-15,-2-1-2 0,2 2-2 0,-4 1 1 16,0 2 3-16,-1-1-1 0,1 0 0 0,4-2-4 15,0 1-6-15,2 0-6 0,0 0-7 16,3 2-5-16,1-2-1 0,1 0 2 0,0-1-1 16,3 1-2-16,1-1 2 0,0-1-6 0,0 1 2 15,2-1 1-15,5 0 0 0,-2 1 0 0,4-2-1 16,-1-2-2-16,2 2-6 0,1-1-1 16,5-1-6-16,-4 0-4 0,4-1-7 0,0 0-4 15,2-2-8-15,-3 0-13 0,2 0-15 0,0-1-39 16,-1 0-60-16,1 0-78 0,3 0-12 15,-9 0 26-15,-1 0-194 0</inkml:trace>
  <inkml:trace contextRef="#ctx0" brushRef="#br1" timeOffset="-146740.45">9859 6649 526 0,'0'0'201'0,"0"0"-47"15,0 0 56-15,0 0 57 0,0 0-43 0,0 0-69 16,0 0-26-16,0 0-17 0,0 0-9 0,0 0-20 16,0 0-18-16,0 0-18 0,65-125-19 0,-60 111-10 15,-2-1 0-15,3 2-5 0,-5 3 10 0,1 2 9 16,-3 3 8-16,2 2 8 0,-1 3-6 15,0 0-15-15,0 0-20 0,1 4-15 0,-3 4-5 16,-1 5 1-16,-3 3 6 0,2 5 5 16,-4 1-3-16,2 2 0 0,1 1-1 0,-2 1-6 15,3-1 1-15,-3 3-3 0,5-4-7 0,-3 0-15 16,1-1-30-16,3-2-51 0,1-4-45 0,0-2-41 16,2-2-92-16,6-3-112 0,0-2 19 0,-4-4-365 15,0-2 705-15</inkml:trace>
  <inkml:trace contextRef="#ctx0" brushRef="#br1" timeOffset="-146514.5">9901 6143 1914 0,'0'0'-42'16,"0"0"34"-16,0 0 48 0,0 0 46 0,0 0-19 16,0 0-29-16,0 0-9 0,0 0-9 0,0 0-11 15,121-6-9-15,-101 4-16 0,1-1-38 0,0 1-54 16,-3 1-96-16,-1-1-187 0,-5-2-41 16,-6 3-516-16</inkml:trace>
  <inkml:trace contextRef="#ctx0" brushRef="#br1" timeOffset="-146257.66">10276 6038 1576 0,'0'0'41'16,"0"0"23"-16,0 0 24 0,0 0 5 15,0 0-37-15,0 0-5 0,0 0 12 0,0 0 4 16,0 0-3-16,0 0-11 0,0 0-11 0,0 0-9 15,0 0-8-15,0 0 0 0,62-64 7 0,-62 71 1 16,0 2 0-16,2 6-6 0,-6 1-11 16,2 2-9-16,-5 4-7 0,2 2-12 0,-2 1-18 15,-1 0-30-15,3 3-36 0,-3-1-55 0,0 1-72 16,4 1-127-16,-3-1-100 0,5-7-98 0,1-6-21 16</inkml:trace>
  <inkml:trace contextRef="#ctx0" brushRef="#br1" timeOffset="-145947.4">10608 6120 1498 0,'0'0'59'0,"0"0"-7"16,0 0 44-16,0 0 45 0,0 0-28 15,0 0-26-15,0 0-6 0,0 0-7 0,0 0-7 16,-36 127 0-16,31-101-3 0,-3-1-5 0,4 1-7 16,-3 1-10-16,-1-3-12 0,1 1-10 0,2 0-8 15,2-3-11-15,-2-2-2 0,4 0-12 0,1-1-20 16,0-4-26-16,2-2-37 0,4 0-41 0,0-1-42 15,1-2-48-15,2-3-103 0,1-1-93 16,-1-3 38-16,-1-2-347 0</inkml:trace>
  <inkml:trace contextRef="#ctx0" brushRef="#br1" timeOffset="-145725.33">10946 6310 1552 0,'0'0'100'0,"0"0"5"16,0 0 5-16,0 0 2 0,0 0-57 0,0 0-33 15,0 0-3-15,0 0-5 0,0 0-6 0,0 0-4 16,0 0-2-16,0 0-1 0,0 0 2 0,0 0-3 16,-122 126-2-16,108-107-1 0,-1-4-7 0,2 1-18 15,1-1-31-15,-1-1-46 0,1-1-81 0,6-1-131 16,-1-3-77-16,5-3-38 0,1-2-139 0</inkml:trace>
  <inkml:trace contextRef="#ctx0" brushRef="#br1" timeOffset="-145509.87">10714 6305 1579 0,'0'0'32'0,"0"0"25"0,0 0 53 0,0 0 36 16,0 0-12-16,0 0-18 0,0 0-14 0,0 0-23 16,0 0-23-16,0 0-24 0,0 0-13 15,118 126-8-15,-105-119-10 0,3 0-6 0,-3-2-15 16,-1 0-30-16,-1 0-51 0,-2-2-69 0,0 2-113 16,-3-1-195-16,-2-2-5 0,-3-1-401 0</inkml:trace>
  <inkml:trace contextRef="#ctx0" brushRef="#br1" timeOffset="-127628.93">11125 6452 1689 0,'0'0'-91'0,"0"0"8"0,0 0 43 16,0 0 78-16,0 0 9 0,0 0-11 0,0 0-21 16,0 0-13-16,0 0-2 0,0 0-3 15,0 0 0-15,0 0-2 0,127 0-7 0,-109 0-21 16,3 0-38-16,-2 0-60 0,-1 0-73 0,-1 0-53 16,0 0 4-16,2 0 49 0,-7 0-233 0,-2-3 437 0</inkml:trace>
  <inkml:trace contextRef="#ctx0" brushRef="#br1" timeOffset="-126883.28">11237 7133 307 0,'0'0'58'15,"0"0"27"-15,0 0 43 0,0 0 33 0,0 0 0 16,0 0-7-16,0 0-15 0,0 0-10 0,0 0-9 16,0 0-11-16,0 0-19 0,0 0-23 15,0 0-16-15,0 0-12 0,43-81-7 0,-35 62-9 16,0-2-5-16,-3-3-8 0,5 1-2 0,-1-3-3 16,0-1-2-16,0-2 1 0,1-1-3 0,-4-3 1 15,4-2 2-15,4-3-4 0,-3-1 1 0,1-2-2 16,0 1-3-16,-1-3 2 0,4 2 1 15,-3 0-1-15,1 3 1 0,-3 3-2 16,1 5 0-16,0 2 2 0,-1 5-1 0,-2 2 1 0,1 3-3 16,-1 2 0-16,-4 3 2 0,2 3-3 0,-3 1 0 15,-2 5 0-15,-1 1-5 0,0 3 0 0,0 0-9 16,0 4-12-16,-2 5 0 0,-6 4-4 16,0 2 8-16,-2 3 10 0,0 2 4 0,3-2 3 15,-2 1 4-15,2-1 0 0,2-3-1 16,0 0-2-16,5-1-2 0,0 0-1 15,0-3-7-15,0 2-3 0,8-3-8 0,-2-2-14 0,2-1-4 16,2-2-4-16,0-2 4 0,5-2 13 0,-3-1 14 16,1 0 14-16,-1-5 12 0,2-4 10 15,-2-1 5-15,-1-3 0 0,1 0-1 0,-3-1-1 16,2-1 0-16,-2-1 4 0,2-2 2 0,-2 1-2 16,-2-1-3-16,0 1-6 0,0-1-2 0,-5 3 3 15,3 4 9-15,-4 3 21 0,-1 3 19 0,0 3 6 16,0 1-8-16,-1 1-23 0,-3 1-28 15,1 5-16-15,-4 4-8 0,0 4 4 0,1 5 4 16,-3 2 4-16,4 1 1 0,-3 1-1 0,2 0-2 16,3-1-2-16,2 0-5 0,1-2-11 0,0-1-18 15,0-3-32-15,4-1-37 0,3-2-59 0,3-3-75 16,-1-2-40-16,1-2 23 0,-2-3-246 16,-4-1 440-16</inkml:trace>
  <inkml:trace contextRef="#ctx0" brushRef="#br1" timeOffset="-126562.79">11746 6643 361 0,'0'0'43'0,"0"0"20"0,0 0 56 0,0 0 25 16,0 0-12-16,0 0-29 0,0 0-14 0,0 0-3 15,0 0 3-15,0 0 1 0,0 0-8 0,0 0-10 16,91-122-11-16,-86 105-11 0,2 1-10 16,-4 0-5-16,3 1-5 0,-3 3-2 0,2 1 4 15,-3 2 8-15,-1 3 16 0,-1 4 11 0,0 1 4 16,0 1-14-16,0 0-28 0,0 3-23 16,-2 4-18-16,-5 5-2 0,4 0 5 0,-4 3 4 15,2 1 0-15,-1 2-3 0,2 0-2 0,-2-1-9 16,3 2-1-16,-1-2-12 0,2 1-10 15,1-2-20-15,0 0-29 0,0-2-42 0,2-2-54 16,-1-3-65-16,0 1-52 0,0-3 35 0,0-2-134 16,0-3 205-16</inkml:trace>
  <inkml:trace contextRef="#ctx0" brushRef="#br1" timeOffset="-126273.45">11939 6038 638 0,'0'0'52'0,"0"0"28"0,0 0 18 16,0 0 24-16,0 0-9 0,0 0-34 0,0 0-29 15,0 0-11-15,0 0 0 0,0 0-2 16,59 129 5-16,-53-110-4 0,3 4-5 0,0 1 1 15,-2-1-9-15,-2 1 2 0,1 1 0 16,-4-1-2-16,0 1-3 0,-2 2-3 0,0-1-6 16,-2 0-7-16,-1 2-4 0,-5-2-11 0,0 1-9 15,-2 0-19-15,-2 0-23 0,0-2-55 0,-4 0-91 16,3-1-80-16,1-6-4 0,4-6-349 0</inkml:trace>
  <inkml:trace contextRef="#ctx0" brushRef="#br1" timeOffset="-125413.27">7059 7404 329 0,'0'0'110'0,"0"0"-2"16,0 0 21-16,0 0 23 0,0 0-24 0,0 0-27 15,0 0-37-15,0 0-26 0,0 0-4 16,0 0 6-16,0 0 14 0,0 0-1 0,0 0-1 15,0 0-4-15,51-1-5 0,-33 0-10 0,-1 0-11 16,1-1-13-16,-1 0-16 0,0 2-10 0,1 0-34 16,-1 0-51-16,-1 0-86 0,-1 0-80 15,0 0-3-15,-6 2 10 0,-4-2-121 0</inkml:trace>
  <inkml:trace contextRef="#ctx0" brushRef="#br1" timeOffset="-125197.62">7067 7562 699 0,'0'0'7'0,"0"0"10"16,0 0 39-16,0 0 55 0,0 0 20 0,0 0-11 15,0 0-23-15,0 0-21 0,0 0-24 0,0 0-19 16,0 0-19-16,129-20-23 0,-103 14-29 15,-1 0-59-15,-4 1-115 0,3 1-64 0,-8 1-59 16,-6 2-111-16</inkml:trace>
  <inkml:trace contextRef="#ctx0" brushRef="#br1" timeOffset="-114292">7518 7066 211 0,'0'0'30'0,"0"0"-5"15,0 0 19-15,0 0 26 0,0 0 21 0,0 0 16 16,0 0 4-16,0 0-10 0,0 0-24 0,0 0-28 16,0 0-33-16,0 0-16 0,-27-6 2 0,30 6 10 15,4 0 15-15,-2-1 4 0,4 0-4 16,0-1-6-16,4-1-4 0,-1 1-7 15,2 0-4-15,0-1-4 0,1 1-7 0,0 0-8 0,0-1-8 16,-4 2-22-16,1 0-37 0,-1-1-34 16,1 1-35-16,-1 1-2 0,-2-1 33 0,-1 1 30 15,0 0 27-15,-1 0-141 0,-4 0 160 0</inkml:trace>
  <inkml:trace contextRef="#ctx0" brushRef="#br1" timeOffset="-113838.52">7477 7096 251 0,'0'0'-1'16,"0"0"0"-16,0 0 9 0,0 0 9 0,0 0 9 15,0 0 12-15,0 0 15 0,0 0 12 0,0 0 6 16,-4 133 1-16,7-112-3 0,-1 0-5 0,0 1-1 16,-2 0-3-16,1-1 1 0,0 3-1 15,-1-1-2-15,0 1 0 0,1-1-8 0,-1-1-6 16,0 2-5-16,0-3-12 0,3 2-5 0,-3-1-7 16,1-1-5-16,3-1-1 0,-3-3 0 15,4 0 1-15,-3-2 0 0,0 2 0 0,0-3 0 16,1-1-1-16,-2 1-1 0,0-1-1 0,1-2-1 0,-1 0 1 15,-1 0 2-15,1-1-2 0,2 0 1 16,-1-2 1-16,2 0 1 0,-4-1 2 0,1-2 0 16,1 0-1-16,0-3-6 0,0 0-1 0,1 0-2 15,0-2-2-15,4 0 4 0,-2 0 1 16,3 0 1-16,1-3-1 0,1-1-3 0,4-3-6 16,-1-1-5-16,2 0-11 0,2 0-21 0,-1-2-39 15,0 3-59-15,3 0-66 0,-4 2-43 0,1 0 23 16,0 2 48-16,-4 0-120 15,-4 1 237-15</inkml:trace>
  <inkml:trace contextRef="#ctx0" brushRef="#br1" timeOffset="-113397.9">7746 7302 927 0,'0'0'12'0,"0"0"12"0,0 0 20 16,0 0 16-16,0 0-1 0,0 0-12 0,0 0-16 16,0 0-3-16,0 0-6 0,0 0-3 0,0 0-2 15,0 0-2-15,0 0-2 0,0 0 2 16,126-59 2-16,-113 61 0 0,-1 2 1 0,-2 2-1 16,0 2 1-16,-2 1 2 0,-1 2-1 0,-1 2 0 15,-2 2-4-15,-1 0-1 0,0 1-5 0,-3 0 2 16,0 1 2-16,-5-3-3 0,0 1 3 15,-4 1-5-15,-1 0-1 0,-1-2-5 0,0 0-5 16,-2 0 0-16,2-2-8 0,0-2 1 0,1 0-6 16,1-3-7-16,2 0-8 0,2-2-31 0,-1-1-48 15,3-1-58-15,1-2-57 0,0 0-22 0,2-1 37 16,0 0-251-16,0 0 461 0</inkml:trace>
  <inkml:trace contextRef="#ctx0" brushRef="#br1" timeOffset="-113142.65">7979 7279 933 0,'0'0'72'16,"0"0"-35"-16,0 0 44 0,0 0 28 0,0 0 0 15,0 0-34-15,0 0-33 0,0 0-23 0,0 0-15 16,0 0 1-16,0 0 1 0,0 0 5 0,0 0 2 15,0 0 2-15,-77 66 7 0,69-51 2 0,-1 1 3 16,6 0 1-16,-2-1-5 0,2 1-6 16,1-1-9-16,1-1-10 0,1-1-8 0,0 0-9 15,3 0-19-15,2-2-31 0,1 0-41 0,3-3-60 16,0 0-79-16,2-2-28 0,-3-3 11 0,-2 1-204 16</inkml:trace>
  <inkml:trace contextRef="#ctx0" brushRef="#br1" timeOffset="-112789.78">8019 7644 483 0,'0'0'-16'0,"0"0"26"15,0 0 46-15,0 0 36 0,0 0-22 0,0 0-33 16,0 0-12-16,0 0-4 0,0 0 2 16,0 0 6-16,0 0 10 0,0 0 10 0,0 0 13 15,0 0 6-15,58-113 6 0,-55 102-1 0,-3 0-3 16,1 2-3-16,-1 1-5 0,1 2-1 16,-1 3-4-16,0 1-5 0,0 0-7 0,0 2-20 0,0 0-19 15,0 3-13-15,0 3-2 16,-2 2 4-16,2 5 9 0,-3 1-1 0,1 2-1 15,-2 1-1-15,2 1 0 0,2 0 0 0,-3 0-5 16,2 2-6-16,1-1-13 0,0-3-21 0,0 1-27 16,3-1-33-16,0 0-76 0,3-2-80 0,-1-3-6 15,2-3 24-15,-5-3-185 0</inkml:trace>
  <inkml:trace contextRef="#ctx0" brushRef="#br1" timeOffset="-112324.71">8182 7270 978 0,'0'0'429'0,"0"0"-379"16,0 0 20-16,0 0 8 0,0 0-2 0,0 0-21 16,0 0-8-16,0 0 1 0,0 0-1 15,0 0-13-15,0 0-14 0,0 0-10 0,0 0-11 16,116-9-2-16,-96 6-10 0,1 1-26 0,-3 0-59 15,0 0-92-15,-1-1-141 0,-5 2-51 16,-5 1-503-16</inkml:trace>
  <inkml:trace contextRef="#ctx0" brushRef="#br1" timeOffset="-111712.33">8538 7114 1328 0,'0'0'-68'0,"0"0"62"15,0 0 82-15,0 0 25 0,0 0-23 16,0 0-23-16,0 0-12 0,0 0-5 0,0 0 0 15,0 0-10-15,0 0-2 0,0 0 1 16,0 0 0-16,105 21 6 0,-101-16 5 0,-2 1 2 16,0-1 2-16,-2 1 2 0,0 1-5 0,0 2-7 15,-2 0-10-15,-3 1-10 0,-1 0-9 0,-4 1-8 16,0 1-3-16,-1 1-10 0,-3 1-5 0,-1-2-5 16,1-1-3-16,2 1 4 0,-1 0 4 0,1-3 2 15,2-1-11-15,2 1-8 0,2-3-14 0,2-3-12 16,2 1-10-16,2-2-9 0,0-2 5 15,0 0 11-15,2 0 26 0,6 0 20 0,-2-1 13 16,1-4 6-16,4 0-7 0,0-2 2 0,-1 3-4 16,0 0-2-16,1 0 1 0,-2 2 0 15,-1 1-1-15,1 1-1 0,0 0 3 0,-2 1 2 16,-1 2 7-16,1 2 6 0,3 0 7 0,-5 1 0 16,0 0 2-16,0 3 3 0,-1-1-2 15,-1 2 7-15,1-1 1 0,-3 0 3 0,2 1 2 16,-3 1 12-16,1 0 15 0,-1 1 7 0,0 1 7 15,0-2-6-15,-3-1-9 0,-1 2-4 0,0-1-3 16,-3 0-1-16,3-2 3 0,-4 0 4 16,1 0-3-16,-1-2 2 0,-1 0-7 0,2 0-8 15,-4-1 0-15,2-1-5 0,-1-1-1 0,0 0-4 16,0 0-6-16,1-1-9 0,0 0-3 0,0-1-4 16,1 0-7-16,2-2-1 0,-3 0-11 0,2 0-14 15,-2 0-22-15,3 0-47 0,-3 0-64 0,2 0-90 16,-1-1-109-16,2 0-19 0,2 1-410 0</inkml:trace>
  <inkml:trace contextRef="#ctx0" brushRef="#br1" timeOffset="-104064.64">9363 7067 22 0,'0'0'124'0,"0"0"-95"0,0 0 0 0,0 0 0 16,0 0-5-16,0 0 9 0,0 0 8 0,0 0 24 15,0 0 23-15,0 0 15 0,0 0 10 16,0 0 5-16,-60 18-3 0,60-18-7 0,0-1-6 16,0-2-17-16,0 0-16 0,0-1-10 0,0 1-14 15,0-2-14-15,0 0-10 0,5 1-4 0,-2-2-6 16,4 1-1-16,0 1-3 0,2 0-2 15,2 1-3-15,2 1-2 0,-1 2 0 0,-1 0-4 16,-2 0 4-16,3 2-3 0,-2 3-1 0,0 2-3 16,0 2-2-16,0 1-4 0,-1 2-6 0,-3-1-2 15,0 2-7-15,-2-1 0 0,-3 2 0 0,-1 0 3 16,0 0 4-16,-5 1 4 0,-1 0 5 16,-5 0 1-16,-2 1 3 0,1-1 5 0,-3 0 0 15,-1 0 1-15,2-2-1 0,-2 0-5 0,4-2-1 16,-1-2 0-16,2-2-14 0,4-2-21 15,0-3-32-15,5-2-60 0,1 0-62 0,1 0 10 16,0-5 21-16,1 1-47 0,1 0 50 0</inkml:trace>
  <inkml:trace contextRef="#ctx0" brushRef="#br1" timeOffset="-103796.33">9542 7073 272 0,'0'0'1'0,"0"0"3"0,0 0 6 15,0 0 12-15,0 0 10 0,0 0 6 0,0 0-3 16,0 0-8-16,0 0-10 0,0 0 1 0,0 0 11 16,0 0 16-16,0 0 17 0,-38 17 13 15,29-8 11-15,2 2-2 0,0-1-9 0,-1 2-17 16,2-1-18-16,1 0-13 0,0 2-6 0,-1 0-7 15,4 1-6-15,-1-1-6 0,1-1-11 16,2-2-11-16,0 1-25 0,5-3-44 0,3-2-51 16,2-3-35-16,4 0 11 0,-3-2-13 0,-5 0-106 15</inkml:trace>
  <inkml:trace contextRef="#ctx0" brushRef="#br1" timeOffset="-103420.97">9675 7221 396 0,'0'0'-28'0,"0"0"3"0,0 0 60 16,0 0 12-16,0 0-1 0,0 0-11 15,0 0-6-15,0 0-6 0,0 0-5 0,0 0-4 16,0 0-4-16,0 0-3 0,0 0 1 15,0 0 5-15,114 13 8 0,-111-8 5 0,-3 1 5 16,0-1 3-16,0 2-5 0,0 0-3 0,-5 1-5 16,0 1-10-16,0 0-2 0,-5 1-6 0,1 1-3 15,0-1 0-15,1 0-2 0,-2-1 2 0,4 0 0 16,-2 0 0-16,4 1 1 0,-3-3-3 0,5-1-3 16,0 2-3-16,2-3 0 0,0 1 2 15,0-3 3-15,3 2 0 0,0 0 2 0,3-2-5 16,-2 2 2-16,4-2 2 0,1 0 0 0,1-1 4 15,-1 0-3-15,0-1-4 0,2 0-8 16,-1 1-22-16,0-1-28 0,-1-1-34 0,0 0-7 16,-1 0 12-16,1 0 23 0,2 0 26 0,-3 0-225 15,-3 0 268-15</inkml:trace>
  <inkml:trace contextRef="#ctx0" brushRef="#br1" timeOffset="-103192.43">9898 7195 1356 0,'0'0'157'0,"0"0"-223"16,0 0 52-16,0 0 50 0,0 0 39 15,0 0-17-15,0 0-23 0,0 0-9 0,0 0-11 16,0 0-5-16,0 0-7 0,0 0-7 0,0 0-7 15,131-14-26-15,-118 11-48 0,3-1-96 0,-3 0-112 16,-1 1-23-16,-3 1 24 0,-3 1-180 0</inkml:trace>
  <inkml:trace contextRef="#ctx0" brushRef="#br1" timeOffset="-102771.64">10305 7025 753 0,'0'0'87'0,"0"0"17"0,0 0 39 16,0 0 15-16,0 0-43 0,0 0-39 0,0 0-22 16,0 0-1-16,0 0 2 0,0 0-3 0,0 0 4 15,0 0-7-15,0 0-11 0,-58 50-5 16,50-38-10-16,0-1-7 0,-2 4-6 0,1-1-3 15,0 0-7-15,-1 1 2 0,2 1-2 0,3-1 0 16,-2 2-2-16,1-2-1 0,3-1-3 0,2 0-5 16,1-1 3-16,0-1-3 0,0-2-2 15,7 1-3-15,-4-3-17 0,4-1-11 0,-2-2-8 16,3-2-7-16,3-1 3 0,0-2 2 0,5 0 8 16,-3-1 9-16,-1-3 9 0,4-2 7 15,-4-1 4-15,0 1 1 0,-2-2 11 0,-1 1 7 16,-2 1 6-16,-2 0 16 0,-2 2 4 0,-1 1 15 15,-2-1 10-15,0 1 0 0,-4 0-4 16,0 1-15-16,-5 1-15 0,0 1-13 0,-2 0-8 16,0 0-6-16,-1 0-3 0,-2 3-8 0,0 2-7 15,2 0-26-15,0-1-44 0,0 2-60 0,0 1-88 16,2-2-36-16,5 0 30 0,-1-2-271 0</inkml:trace>
  <inkml:trace contextRef="#ctx0" brushRef="#br1" timeOffset="-102248.8">9401 7593 228 0,'0'0'24'0,"0"0"27"0,0 0 59 0,0 0 46 16,0 0 32-16,0 0-15 0,0 0-27 0,0 0-15 16,0 0-9-16,0 0 4 0,0 0-9 15,0 0-11-15,116-33-19 0,-99 33-11 0,3 0-13 16,0 2-15-16,1-1-5 0,3 0-8 0,0 0-7 16,2-1 4-16,1 0-12 0,3 0-5 0,0 0-5 15,1-3-7-15,0 1 3 0,1-1-1 16,3 1-3-16,-1 0 2 0,-3 1-2 0,1 1 0 15,2 0 1-15,-8 0-6 0,1 0 4 0,-4 0-3 16,-3 1 0-16,1 1 3 0,-1-1-7 0,-2 1-6 16,-5 1-7-16,1-1-17 0,-1-1-17 15,-4 2-23-15,-1-1-29 0,-2-1-25 0,-3-1-35 16,2 1-28-16,-4-1-37 0,-1 0-23 0,0 0 14 16,0 1 44-16,0-1 9 0,0 0-73 0</inkml:trace>
  <inkml:trace contextRef="#ctx0" brushRef="#br1" timeOffset="-101822.65">9788 7742 749 0,'0'0'-68'0,"0"0"48"16,0 0 112-16,0 0 44 0,0 0-20 0,0 0-31 16,0 0-20-16,0 0-10 0,0 0-3 15,0 0-7-15,129-38-7 0,-116 38-12 0,-3 0-8 16,0 0-8-16,0 1-1 0,-1 4-5 0,-3-1 2 16,-2 3-1-16,-1 0 1 0,2 2-1 0,-4 1-10 15,-1 2-1-15,0 1-5 0,-3-3-4 0,-3 1-4 16,-2 1-5-16,0-2-3 0,0 1-3 0,-1-1 4 15,1 0 5-15,-1 2 5 0,-1-2 5 16,1 1 7-16,3-1 2 0,0 1 0 0,-2 0 2 16,6-1-2-16,-5 2 1 0,4-3-1 0,3-1-1 15,-1 0-2-15,1 0 2 0,0-2-1 0,0 0 0 16,1-2 0-16,0 1-1 0,5-3 3 16,-2 1 4-16,5-2 7 0,-1-1 2 0,2 0-1 15,3 0 2-15,-2-3-6 0,6-2 0 0,-3-1-4 16,5-1-9-16,-4 0-23 0,1-1-45 15,-2 1-70-15,2-1-65 0,-3 0 0 0,0 1 25 16,-7 4-191-16</inkml:trace>
  <inkml:trace contextRef="#ctx0" brushRef="#br1" timeOffset="-101003.65">10409 6960 363 0,'0'0'20'0,"0"0"-3"16,0 0 23-16,0 0 33 0,0 0 18 0,0 0 7 16,0 0-16-16,0 0-15 0,0 0-5 0,0 0 0 15,0 0 0-15,0 0-1 0,0 0-3 0,72-7-8 16,-59 7-2-16,-2-1-11 0,2-1-9 0,-2 1-8 16,2-2-9-16,0 2-3 15,-2 0-4-15,-1 1 0 0,-2 0-4 0,0 0 2 16,-1 0-2-16,2 0 0 0,-6 0-1 0,3 0-1 15,-3 2-1-15,0 2 0 0,0-1 6 0,0 3-1 16,-1 2 3-16,-1 2 1 0,-1 1-6 0,0 4 0 16,0 1-3-16,0 0-1 0,0 0-2 0,-1 1 4 15,1 2 0-15,0-1 1 0,-2 1 4 0,1 0-3 16,1 3 2-16,-2 0-4 0,2 2 0 16,0 1 0-16,0 2 2 0,0 0 2 0,0 1-1 15,-3 2 1-15,3-2-1 0,3 0-1 0,-3 3 3 16,0-4 0-16,0 1 2 0,0-1 2 15,0 0 2-15,2-2-2 0,1 2 2 0,-1-3-4 0,4 1-4 16,-4-2 0-16,0 1 1 0,2-2 2 16,-2-1 3-16,0 0 3 0,-2-2 2 0,1-2 5 15,-1-2 4-15,0-1 1 0,0-2 0 0,1-1-1 16,-2 1 1-16,-1-3-3 0,-3 1 3 16,1-2-2-16,-4 1 2 0,3-3 6 0,-2-1 8 0,3-1 10 15,-3 0 4-15,0-1 4 16,1 0-2-16,-1-1-7 0,-2 0-1 0,0-1-8 15,-1 3-5-15,-1-2-5 0,0-1-7 0,0 2-5 16,0-2-3-16,-3 0-5 0,4 0-3 0,-3 0-3 16,4-1-4-16,1 0-3 0,0 2-9 0,0-2-11 15,-2 0-19-15,5 1-31 0,-2-1-42 0,1 0-58 16,3 0-91-16,3 0-107 0,0 0 32 16,0 0-169-16,0 0 327 0</inkml:trace>
  <inkml:trace contextRef="#ctx0" brushRef="#br1" timeOffset="-100412.62">10843 6999 464 0,'0'0'67'0,"0"0"12"16,0 0 47-16,0 0 15 0,0 0-17 0,0 0-43 16,0 0-35-16,0 0-12 0,0 0 6 0,0 0-5 15,0 0-5-15,0 0-2 0,0 0-2 16,0 0 0-16,78-33-2 0,-65 30-4 0,7-1-3 15,-2-1-7-15,-4 2-4 0,4 1-6 0,-4-1-14 16,2 3-12-16,-5 0-25 0,-1 0-46 16,-1 0-53-16,-5 0-52 0,2 0-22 0,-4 3 38 15,-1-1 43-15,-1-1-188 0</inkml:trace>
  <inkml:trace contextRef="#ctx0" brushRef="#br1" timeOffset="-99783.33">10813 7047 420 0,'0'0'-7'0,"0"0"1"0,0 0 40 16,0 0 31-16,0 0 11 0,0 0 1 0,0 0-2 15,21 137 0-15,-14-114 3 0,-4-1 3 16,4 3 5-16,-4 0 11 0,0 0 6 0,2 0 3 15,-3 3-3-15,-1-2-11 0,2 1-10 0,-1 1-15 16,-2 2-11-16,1-1-12 0,-1 3-9 0,0-4-7 16,1 3-2-16,-1-3-1 0,0 1-1 15,0 0 2-15,0 1-2 0,0-2 0 0,0 3-4 16,0-2-6-16,0-1-3 0,0-2-2 0,-2 2-2 16,0-2-1-16,-1 1 1 0,2-1-5 15,-2 1 0-15,-1-1 0 0,1-3-2 0,2 3 2 16,-1-1 1-16,-4-1 1 0,4-1 4 0,2 1 6 15,-4-1-1-15,0-2 2 0,3 0 2 16,0 2-8-16,-1-4 2 0,0 2-2 0,-3-1 3 16,4-1 0-16,-1 0 3 0,-3-2 1 0,2 0-4 15,2 1 1-15,-5-1-4 0,3-1 0 0,1 0-4 16,-3-1 0-16,3-1 0 0,0-2-2 0,0 1 2 16,-2-2-1-16,1-3 0 0,2-1 1 0,1-3 0 15,0-1-2-15,0 0 0 0,0-2 3 0,0-1-1 16,0 1 5-16,0-1-1 0,0 0 0 15,0 0 0-15,0 0-1 0,0 0-2 0,0 0 0 16,0 0-1-16,0 0-2 0,0 1 4 0,1 0-3 16,2 0 4-16,1-1 1 0,-2 2 1 15,-1-2 3-15,1 0-4 0,2 1 2 0,-2-1-2 16,0 0-3-16,0 0 3 0,3 0-5 0,-1 1 2 16,3-1-1-16,-4 0 1 0,4 0-2 0,-2 0 3 15,3 0-2-15,2-2-1 0,0-2 1 16,0-1-3-16,1 1 1 0,0-1-4 0,0 0 1 15,4-1-5-15,-3 1-3 0,0 0-3 0,0 1-6 16,3 0-7-16,-3 0-15 0,0 2-11 16,-1-2-21-16,0 3-21 0,3-1-22 0,-4 2-23 15,-1 0-24-15,-2 0-58 0,2 0-119 0,-2 0-45 16,-4 0-515-16</inkml:trace>
  <inkml:trace contextRef="#ctx0" brushRef="#br1" timeOffset="-96962.59">11269 7194 514 0,'0'0'92'0,"0"0"-51"0,0 0 8 0,0 0 14 16,0 0 6-16,0 0-19 0,0 0-8 0,0 0-3 16,0 0 0-16,0 0 1 0,0 0 1 15,0 0 8-15,0 0 5 0,0 0 0 0,73-48-2 16,-63 47-10-16,0 1-10 0,1 0-6 0,-2 3-4 15,-1 1-5-15,0 3-5 0,-2 0-2 0,2 2 0 16,-2 1-3-16,-2 0 2 0,-3 2-1 0,1-1-3 16,-2 2 3-16,0-1-2 0,-4 0 3 15,-4 1-3-15,-2 0-1 0,-2 0-1 0,0 0-4 16,-4-2 1-16,4 0-3 0,-2 2-1 0,-1-3-2 16,5-1-5-16,-2-1-3 0,2 0-9 0,1-3-16 15,0 1-20-15,5-1-29 0,-1-3-44 0,3 0-56 16,1-2-31-16,1 0 28 0,0 0 50 0,3 0 65 15,1 0 15-15,-2-1-228 0</inkml:trace>
  <inkml:trace contextRef="#ctx0" brushRef="#br1" timeOffset="-96656.87">11495 7182 329 0,'0'0'12'0,"0"0"12"16,0 0 20-16,0 0 23 0,0 0 21 15,0 0 12-15,0 0 4 0,0 0-6 0,0 0-16 16,0 0-17-16,0 0-24 0,0 0 0 0,0 0 7 16,0 0 9-16,-43 4 13 0,34 4-1 0,1 2-10 15,2 1-13-15,-1 2-5 0,0 0 0 16,3 2 1-16,-2-1 1 0,3 1-8 0,-4 0-13 15,4 1-10-15,1 0-9 0,0 0-4 0,-1-2-7 16,3-1-10-16,0-1-22 0,4-2-30 0,-1 0-38 16,3-1-43-16,-1 0-42 0,1-1-40 0,-1-1 19 15,2-4 37-15,-4 1-293 0</inkml:trace>
  <inkml:trace contextRef="#ctx0" brushRef="#br1" timeOffset="-96264.41">11628 7468 805 0,'0'0'67'0,"0"0"-27"0,0 0 22 0,0 0 32 15,0 0-21-15,0 0-23 0,0 0-1 0,0 0 0 16,0 0-8-16,0 0-4 0,0 0 4 0,0 0 4 16,0 0 9-16,47-125-1 0,-45 113-3 15,4 1-3-15,-3 0-2 0,-2 2 1 16,1 3 4-16,-1 2 0 0,-1 2-2 0,0 2-8 15,0 0-29-15,0 0-18 0,0 7-5 0,0 1-4 16,0 5 17-16,-2 0 4 0,2 4-3 0,-1 0-3 16,-1 2-3-16,0-1-5 0,-2 0-11 0,2 0-19 15,2 1-42-15,-1 0-59 0,1-3-43 16,0 0-46-16,0-1-57 0,0-5 35 0,1-2-426 0</inkml:trace>
  <inkml:trace contextRef="#ctx0" brushRef="#br1" timeOffset="-95106.43">11838 7221 923 0,'0'0'32'0,"0"0"2"0,0 0 44 16,0 0 43-16,0 0 10 0,0 0-30 0,0 0-33 15,0 0-12-15,0 0-8 0,0 0-11 0,0 0-9 16,0 0-13-16,0 0-12 0,0 0-7 16,105-33-9-16,-96 33-13 0,1 0-15 0,0 0-28 15,-3 1-41-15,2 2-45 0,-5-1-58 0,4 0-36 16,-5 1 27-16,2-2-351 0</inkml:trace>
  <inkml:trace contextRef="#ctx0" brushRef="#br1" timeOffset="-94457.02">12118 7089 1241 0,'0'0'-91'0,"0"0"30"0,0 0 81 15,0 0 88-15,0 0 1 0,0 0-39 0,0 0-17 16,0 0-5-16,0 0-1 0,0 0 0 0,0 0-8 16,0 0-4-16,0 0-4 0,0 0-7 15,117-43-7-15,-109 43-5 0,-1 0-5 0,-1 3-4 16,3 1 3-16,-2 3-8 0,-2-1-2 0,2 2-4 15,-4 0-2-15,2 2-2 0,-2 0-2 0,-1 0 7 16,-2 2-3-16,0-2 4 0,0 1 2 16,0-2-1-16,0 2 3 0,-2-2 1 0,-5 1 2 15,2-1-1-15,-2 1 2 0,-1-2-2 0,-2 0 0 16,2 0-2-16,0-1 2 0,-1 0-3 16,-1-1 1-16,1-1 1 0,1-1-2 0,4-2 3 15,-3 1 1-15,6-2 1 0,-1-1 1 0,-1 1-1 16,3-1-4-16,0 0-13 0,0 0-18 0,0 0-23 15,0 0-21-15,3-1-2 0,0-3 7 0,2 2 13 16,2-1 17-16,2-1 5 0,1 2-4 0,2 0 1 16,-2-1 0-16,0 2 2 0,0 1 5 0,-1 0 6 15,0 0 4-15,1 0 2 0,-2 1 3 16,-1 2 0-16,1 1-1 0,2 1 6 0,-1-1 2 16,-1 3 4-16,-1 1 3 0,-1 1 2 15,2 2 3-15,-1-2 2 0,-3 2 1 0,2-2-4 16,-1 2 5-16,1 1-1 0,-3-2 3 15,-2 0 6-15,0 2-1 0,-1-3 5 0,0 0 7 16,0 0 12-16,-1 0 12 0,-2-1 14 0,-4 0 7 16,1-1 3-16,-3 2-4 0,-1-1-4 0,-5-1-6 15,4 0-9-15,0 0-4 0,-3-2-8 0,0 1-6 16,1-1-3-16,0-1-7 0,-3-1-2 0,4 1-7 16,-2-2-2-16,1 1-4 0,3-2-3 15,0 0-3-15,1 0-7 0,2-1-13 0,-1 1-21 16,-2 2-37-16,3-2-47 0,2 0-70 0,-2 0-72 15,4 1 5-15,-4 0-173 0,6-1 184 0</inkml:trace>
  <inkml:trace contextRef="#ctx0" brushRef="#br1" timeOffset="-93567.71">10982 8081 784 0,'0'0'-28'0,"0"0"0"0,0 0 27 15,0 0 36-15,0 0 18 0,0 0-6 0,0 0-8 16,0 0-9-16,0 0-9 0,0 0-8 15,0 0 0-15,0 0 7 0,127-54 2 0,-111 53 8 16,-3 1 3-16,0 0 5 0,1 3 0 0,-4 2 2 16,-1 1-1-16,-2 1-6 0,1 1 2 0,-5 0-6 15,2 1 3-15,-4 0 8 0,0 3 2 0,-1-2 2 16,-3 1-7-16,-4 0-9 0,-2 0-14 16,-2 0 1-16,1 0-8 0,-1 1-5 15,-1-1-1-15,1-2-9 0,2 2-5 0,-1-2-5 16,1-1-20-16,1-1-46 0,4-1-49 0,-3-1-57 15,6-2-53-15,0-1 13 0,1-1 39 0,0-1-34 16,0 0 1-16</inkml:trace>
  <inkml:trace contextRef="#ctx0" brushRef="#br1" timeOffset="-93324.95">11303 7986 596 0,'0'0'196'0,"0"0"-118"0,0 0 33 0,0 0 38 16,0 0-12-16,0 0-61 0,0 0-50 0,0 0-21 16,0 0 5-16,0 0 7 0,0 0 12 0,0 0-2 15,0 0 10-15,-74 79 12 0,64-65 1 16,0 2 6-16,0 0-3 0,2 0-8 0,3-1-3 16,-2 1-8-16,5 2-10 0,0-4-8 0,2 0-12 15,0 0-9-15,0-2-10 0,4-1-15 16,5-1-16-16,-1 1-32 0,1-4-56 0,-3 0-60 15,6-1-78-15,1-3-25 0,-2 0 40 0,-7-2-282 0</inkml:trace>
  <inkml:trace contextRef="#ctx0" brushRef="#br1" timeOffset="-92959.34">11401 8176 1038 0,'0'0'52'0,"0"0"-152"0,0 0 69 16,0 0 103-16,0 0 21 0,0 0-49 0,0 0-10 15,0 0 7-15,0 0-4 0,0 0-2 0,0 0-6 16,0 0-7-16,0 0 4 0,0 0 0 16,105 11 0-16,-97-6-1 0,-5-1-2 0,2 1 3 15,-2 2-1-15,-3 0 4 0,0 0 0 0,0 0-6 16,0 1-6-16,-3 0-4 0,-3 1-6 15,2-1-4-15,-4 2-2 0,0 0-5 0,0 1-1 0,0-1 0 16,-1 1-4-16,-1-1-3 0,2 1 0 16,0-2-1-16,4 0 2 0,-3 0 4 15,5 0-3-15,-2 1 3 0,1-3-2 0,3 0-2 0,0-1 0 16,3 0-5-16,1 0 2 0,0-2-8 16,3 0-1-16,3-2-1 0,1-1-4 0,1-1-2 15,3 0-11-15,-2-1-14 0,4-4-26 0,-3 1-37 16,1-1-52-16,0 0-37 0,-3-1 16 0,-1 1 13 15,-4 2-163-15</inkml:trace>
  <inkml:trace contextRef="#ctx0" brushRef="#br1" timeOffset="-92681.2">11646 8110 1862 0,'0'0'-60'0,"0"0"34"0,0 0 61 16,0 0 69-16,0 0-20 0,0 0-32 0,0 0-13 15,0 0-15-15,0 0-7 0,0 0-9 16,0 0-6-16,125-7-1 0,-109 5-4 0,-3 0-5 15,3-1-18-15,-5 2-42 0,2-1-70 0,-2-1-107 16,-2 1-103-16,1 1-38 0,-1-1-12 16,-6 0-124-16</inkml:trace>
  <inkml:trace contextRef="#ctx0" brushRef="#br1" timeOffset="-92172.64">12267 7911 770 0,'0'0'652'0,"0"0"-641"16,0 0 42-16,0 0 51 0,0 0 10 0,0 0-59 15,0 0-40-15,0 0-20 0,0 0-16 0,0 0 0 16,0 0 13-16,0 0 8 0,0 0 1 0,0 0 3 16,-103 45 0-16,89-34-1 0,-3 2-1 15,0 1 1-15,4 0 2 0,0 2 0 0,-2-1 1 16,4 1-1-16,2 0-1 0,3 0 0 0,-1 1 2 16,0 1-2-16,4-1 3 0,1 0 2 15,2-1-4-15,0 1-1 0,0 0-9 16,2-2-5-16,4-1-4 0,0-2-4 0,3-2-4 15,-1 2-13-15,1-4-11 0,2-1-15 0,0-1-3 16,1-4 1-16,2-1 9 0,0-1 8 0,0 0 11 16,1-2 8-16,-1-4 5 0,-2-2 11 0,3 1 2 15,-3 0 5-15,-3-1 6 0,-3 1 2 0,1-1 7 16,-5 0 2-16,0 0 6 0,-2 0 1 0,0 1 6 16,-4 0 0-16,-3 0-5 0,-4 2-5 0,1 2-14 15,-2 1-8-15,0 0-8 0,-4 2 1 0,2 0-2 16,-5 0 4-16,5 6 6 0,-3 1-2 15,3 1-2-15,-3 1-3 0,4 0-10 0,-3 1-33 16,4 0-36-16,0 2-47 0,1-1-57 0,2 1-3 16,2-4 17-16,6-3-261 0</inkml:trace>
  <inkml:trace contextRef="#ctx0" brushRef="#br1" timeOffset="-91322.86">12328 6844 312 0,'0'0'34'0,"0"0"-35"0,0 0-1 0,0 0 5 16,0 0 2-16,0 0 1 0,0 0 2 15,0 0-3-15,0 0 1 0,0 0-5 0,0 0 5 0,0 0 3 16,0 0 8-16,112 45 13 0,-94-45 7 15,-3-1 8-15,1-2-2 0,-3 0-1 0,3-1-7 16,-3 1-4-16,-1-2-3 0,-2 2-7 16,-1 0-2-16,1 0-4 0,-4 1-2 0,-2 1-4 0,-1 0 0 15,1 1-5-15,-3 0 0 0,0 0 0 0,-1 0 3 16,1 2 15-16,0 3 8 0,1 0 7 16,-2 4-5-16,2 4-6 0,-2 2-8 0,0 2-6 15,0 3 1-15,3 3-2 0,-1 1 1 0,-1 5 1 16,0 1 3-16,3 2 1 15,-3 1-1-15,0 3 4 0,-1 2-7 0,0 1-3 0,1 4 0 16,-1 0 0-16,0 1 10 0,0 2 8 0,0-1 6 16,0 2-3-16,0 0-4 0,-1 0-8 15,1 0-4-15,0-1-2 0,-1-1-1 0,1 0-3 16,-1-2-4-16,-3-2 1 0,2-2-4 0,2 1 0 16,-3-3-2-16,3-1-3 0,-2 1 3 0,2-3-3 15,-2-3 1-15,0 0 6 0,1-1-5 16,0-4 2-16,1 0-3 0,0-2 0 0,0-2 5 15,-1-3 5-15,1-1 9 0,-1-3 3 0,0 0 9 16,0-4 10-16,-1-2 10 0,-1 0 12 0,1-2 12 16,-1 0 9-16,-4-1 5 0,1 0-3 15,0-1-12-15,-1 0-16 0,-3 1-8 0,0 0-5 0,1-1-5 16,-1 0-5-16,0 0-10 0,3-1-10 16,-2 0-6-16,-2-1-2 0,2 0-3 0,-1 0-2 15,0-2 0-15,1 2-3 0,1-2-2 16,-1-1-3-16,3 0-13 0,0 0-17 0,0 0-26 15,1 0-39-15,-1 0-64 0,4-3-86 0,-2 0-113 16,2-1-17-16,-1 2-456 0</inkml:trace>
  <inkml:trace contextRef="#ctx0" brushRef="#br1" timeOffset="-90951.99">12894 7834 1620 0,'0'0'61'0,"0"0"-10"0,0 0 6 0,0 0 8 16,0 0 3-16,0 0-18 0,0 0 2 16,0 0-3-16,0 0-15 0,0 0-10 0,0 0-9 15,0 0-8-15,0 0-5 0,0 0-8 0,114 13-18 16,-100-13-28-16,0 2-50 0,-2-2-82 15,-1 1-83-15,-1 0-86 0,-2 0-4 0,-3-1-7 16,-1 1-82-16</inkml:trace>
  <inkml:trace contextRef="#ctx0" brushRef="#br1" timeOffset="-90756.44">12883 8038 820 0,'0'0'744'0,"0"0"-759"0,0 0 17 16,0 0 46-16,0 0 1 0,0 0-23 0,0 0-4 16,0 0-3-16,0 0-7 0,0 0-12 0,0 0-16 15,0 0-19-15,0 0-39 0,128 22-41 0,-107-28-55 16,1-1-69-16,-6 1-39 0,-1 3 13 16,-8 0-270-16</inkml:trace>
  <inkml:trace contextRef="#ctx0" brushRef="#br1" timeOffset="-81105.36">11155 9930 77 0,'0'0'111'0,"0"0"-77"0,0 0 40 15,0 0 62-15,0 0 34 0,0 0 20 0,0 0-17 16,0 0-36-16,0 0-22 0,0 0-20 0,0 0-17 15,0 0-15-15,-29-9-18 0,29 6-13 16,1 0-9-16,1-2 0 0,3 1-3 0,-1-2 6 16,2-1 3-16,-1 1-6 0,4 0 6 0,0-1-4 15,1-2-4-15,1 4 2 0,-1 0-4 0,0 1-4 16,0 1-3-16,0 2-4 0,-2 0-2 16,-2 1 3-16,3 0-1 0,-1 3 2 0,0 2-3 15,-3-1 1-15,4 3-2 0,-3 0-2 0,0 4 3 16,2-3-5-16,-2 2 3 0,-1 0 2 15,0 2-2-15,-3 0 2 0,0-1-3 0,-2 3-2 16,0-2-1-16,0 3 4 0,0 1 0 0,-1-3-3 16,-5 0 1-16,3 0-3 0,-5-1 1 15,3-1 3-15,-3 0 2 0,-1 0 0 0,0 1 2 16,-1-1-3-16,1-2 1 0,-3 1-1 0,1-1-1 0,1 0 0 16,-3 0-2-16,1 0 2 0,-3-1-1 15,6 0-1-15,0-2-2 0,4 0 0 0,-1-2-7 16,3-1-8-16,2 0-13 0,1-2-10 0,0 0 2 15,0 0 15-15,0-1 20 0,1 1 15 16,6 2 11-16,-3-1 0 0,5 0-2 0,-1 2-1 16,3-1-5-16,-1 1-3 0,1 0-6 0,1 1-3 15,-1 0-1-15,3-1-4 0,1 0 1 0,-3 2-3 16,5-1-4-16,-4-1 0 0,6 1-9 16,-3 0-18-16,-1-1-36 0,1 1-53 0,-3-1-78 15,-2-1-108-15,0-1-54 0,-3 1 27 16,-5-2-218-16</inkml:trace>
  <inkml:trace contextRef="#ctx0" brushRef="#br1" timeOffset="-80730.57">11593 9710 508 0,'0'0'181'16,"0"0"-149"-16,0 0 20 0,0 0 26 0,0 0 31 15,0 0-8-15,0 0-9 0,0 0 2 0,0 0-2 16,0 0 1-16,0 0 2 0,0 0 4 0,-91 118 1 15,85-100-6-15,4 0-5 0,-2 2-5 16,2 0-10-16,0 0-6 0,2 2-15 0,2-1-17 16,1 2-12-16,1-1-11 0,3-1-4 0,-3 0-7 15,4-3 0-15,0 1-8 0,2 0-5 0,-2-3-3 16,-1 0-9-16,3-2-10 0,-2-2-14 0,1 1-22 16,-1-2-23-16,-3 2-35 0,2-1-55 0,-4-1-80 15,3 0-91-15,-3-1 13 0,4-3 53 16,-6-3-141-16</inkml:trace>
  <inkml:trace contextRef="#ctx0" brushRef="#br1" timeOffset="-80122.57">11715 9931 904 0,'0'0'7'16,"0"0"22"-16,0 0 36 0,0 0 34 0,0 0-12 15,0 0-17-15,0 0-24 0,0 0-8 0,0 0-4 16,0 0-15-16,122-50 3 0,-107 50-1 0,3 0 8 16,-5 0 3-16,3 3 6 0,-5 3 3 0,0 1-1 15,-2 0 7-15,-5 4-1 0,2 0-2 16,-5 5-2-16,-1-2-5 0,0 2-7 0,-8 2-6 15,2-1-7-15,-5-1-8 0,-3 1 4 0,2-3-5 16,-1 1-1-16,-3-2 2 0,3 1-4 0,-4-3 1 16,5 1-4-16,0-1-2 0,1-2-8 15,3-1-6-15,0 1-10 0,5-4-16 0,0 0-30 16,0-3-43-16,3 1-50 0,0-2-69 0,0-1-51 16,4 0-14-16,0 0 39 0,2-3-207 0,-2 1 465 15</inkml:trace>
  <inkml:trace contextRef="#ctx0" brushRef="#br1" timeOffset="-79879.89">11942 9887 0 0,'0'0'250'0,"0"0"-201"0,0 0 48 15,0 0 58-15,0 0 44 0,0 0-12 0,0 0-35 16,0 0-41-16,0 0-30 0,0 0-9 0,0 0 4 15,0 0 8-15,0 0-2 0,0 0-3 0,-33 57-7 16,25-38-9-16,-1 1-8 0,5 0-9 0,-2-2-13 16,4 0-12-16,0-1-12 0,1-3-6 0,1 0-8 15,0-1-9-15,1 0-14 0,2-3-25 16,6-1-36-16,-2 0-63 0,2-1-94 0,1-2-100 16,4-2-1-16,-4-2 1 0,-3-1-4 0</inkml:trace>
  <inkml:trace contextRef="#ctx0" brushRef="#br1" timeOffset="-79521.73">12042 10257 487 0,'0'0'90'16,"0"0"-73"-16,0 0 30 0,0 0 93 0,0 0 6 15,0 0-49-15,0 0-15 0,0 0-1 0,0 0-6 16,0 0-2-16,0 0 2 0,0 0 1 0,0 0 0 16,59-77-9-16,-57 66-13 0,-1 0-7 0,1-2-6 15,4 3-6-15,-4-1-4 0,-1 1-8 0,2 1 5 16,0 2-1-16,-2 2 3 0,-1 2 8 16,0 2-8-16,0 1-2 0,0 0-10 0,0 1-6 15,0 3-1-15,0 5-3 0,0 0 5 16,-1 3-3-16,-2 1-2 0,0 1-3 0,2 2-3 15,-1 0-1-15,1 0-3 0,0 2 0 0,-3-1 0 16,2 0-1-16,2 1-10 0,-1-1-15 0,1-2-18 16,0 2-14-16,0-2-20 0,0-1-32 15,0-2-39-15,3-2-76 0,4-1-101 0,-2-4-2 16,-1 0 34-16,-2-3-153 0</inkml:trace>
  <inkml:trace contextRef="#ctx0" brushRef="#br1" timeOffset="-79257.42">12157 9992 1160 0,'0'0'111'0,"0"0"-78"0,0 0 2 0,0 0 39 15,0 0 6-15,0 0-26 0,0 0 7 0,0 0-6 16,0 0-5-16,0 0-15 0,0 0-9 16,0 0-7-16,126-10-10 0,-111 6-5 0,3 1-12 15,-4-3-14-15,3 1-42 0,-4 1-56 0,3-1-83 16,-3 2-111-16,0 0-16 0,-6 0 26 0,0 2-137 0</inkml:trace>
  <inkml:trace contextRef="#ctx0" brushRef="#br1" timeOffset="-78322.75">12487 9826 1034 0,'0'0'67'0,"0"0"-1"0,0 0 34 16,0 0 24-16,0 0-5 0,0 0-44 0,0 0-36 15,0 0-17-15,0 0-3 0,0 0-2 16,0 0 2-16,0 0 2 0,0 0 6 0,0 0 0 16,62-41-1-16,-55 41 1 0,-2 0-9 0,4 2 4 15,-2 1-1-15,-2 4-1 0,1-1-2 0,-3 2-2 16,3 0-1-16,-3 3-6 0,-1-1 5 16,-2 1-7-16,0 2-3 0,0 1-1 0,-3-1-6 15,-5 0-1-15,0 0-1 0,-2 0 3 0,-2-1-1 16,2 0 2-16,-2-1-2 0,0 1-3 15,1 0-2-15,1-3-1 0,-1 0 1 0,2-1-5 16,2-2 5-16,1-1-13 0,3-1-16 0,2-2-14 16,1 1-11-16,0-2 2 0,0-1 11 15,6 0 23-15,-1 0 14 0,3 0 11 0,0 0 6 0,2 0-2 16,2-3-3-16,-1 1-1 0,1 1 0 16,-1 0-7-16,1 1 2 0,-1 0-5 0,-3 0-4 15,0 3 3-15,1 3 0 0,-1 1 7 0,-4 1 9 16,2 3 4-16,-2-1 2 0,1 1 1 0,-1 2 0 15,-1 0-3-15,1-2 3 0,-2 2-3 0,-1-1 0 16,-1 1 1-16,1 1 3 0,-1-2 5 16,0 2 3-16,0-1 8 0,-4-1 1 0,-1-1 10 15,1-2 2-15,-3 0 0 0,2 1-4 0,-2-2-2 16,-1 0-3-16,-3-1-3 0,1 1-2 16,-2-3-8-16,1 0-3 0,0-2-7 0,1 0-1 15,-1-1-3-15,2-2-7 0,0 1-3 0,0-1-23 16,1 0-20-16,3 0-30 0,-1 0-41 15,1-2-45-15,0 0-72 0,3-2-93 0,0 1-5 16,1-1 27-16,1 3-116 0</inkml:trace>
  <inkml:trace contextRef="#ctx0" brushRef="#br1" timeOffset="-77855.31">12600 9514 747 0,'0'0'5'0,"0"0"-4"0,0 0-2 0,0 0 17 16,0 0 31-16,0 0 33 0,0 0 21 0,0 0 3 15,0 0-18-15,0 0-5 0,0 0-1 0,0 0 3 16,0 0 3-16,73 132-12 0,-58-110-12 0,-1-1-15 16,-2 2-5-16,4 0-1 0,-4 0 2 15,0 0 3-15,-1-1-2 0,4 3-4 0,-4-3-2 16,0 3-7-16,-2 0-5 0,1 3-4 0,-4-1-10 15,2 2 0-15,-6 2-4 0,2 0-5 0,-4 0-3 16,0 0-7-16,-4 3-5 0,0-2-9 0,-5 1-4 16,-1 2-3-16,0-2-2 0,-2 0 8 15,0 1 2-15,-2-2 5 0,1-2 2 0,0 0 3 16,-4-2-6-16,4-2-5 0,-4 0-8 0,3-4-20 16,-1 0-24-16,2-2-32 0,2-3-49 15,-2 0-77-15,4-1-82 0,1-4 14 16,0-4-59-16,5-2 102 0</inkml:trace>
  <inkml:trace contextRef="#ctx0" brushRef="#br1" timeOffset="-73456.42">12528 9284 0 0,'0'0'9'0,"0"0"70"0,0 0 1 16,0 0-28-16,0 0-2 0,0 0 16 16,0 0 28-16,0 0 26 0,0 0 8 0,0 0-2 0,0 0-11 15,0 0-18-15,-26-35-18 0,26 30-13 16,0 1-10-16,4 0-8 0,0-1-1 0,0 0-4 16,2 1-3-16,0-2-6 0,0 3 1 0,3 0-13 15,1 1-7-15,-2 1 2 0,-1 1-10 0,2 0 5 16,-1 0 1-16,0 1-4 0,1 2-5 0,1 3 1 15,-2 0-5-15,1 2 0 0,0-1 4 16,-2 1-4-16,2 2 1 0,-1-1-3 0,-1 0 1 16,-1 0-3-16,-1 0 1 0,-2 0 4 0,-1 1-1 15,-2-1 8-15,0 1 3 0,0-1-1 16,0 1 0-16,-4-1-1 0,-2-1-1 0,-2 1-3 16,3-1 7-16,-3 0-6 0,-1 0-1 0,2 1 1 15,0 1-6-15,-1-2 1 0,0 0-1 16,3 0-2-16,-1 0-7 0,-1 0 3 0,3-2-4 15,2-1-1-15,0 0 0 0,2 0-16 0,0-2-6 16,0 1-6-16,0-1 6 0,3 1 10 0,0-3 12 16,4 1 11-16,1-1 5 0,-2 0 1 15,3-1 0-15,4 1-1 0,-1 0-8 0,2-1 6 16,0 0-5-16,1 0-3 0,-1 0-1 0,1 0-13 16,-1 0-8-16,1 0-12 0,-1 0-8 0,-1 0-11 15,3 0-11-15,-4 0-13 0,-1 3-12 0,5-1-9 16,-4 0-10-16,1 2-13 0,-2-2-18 0,-1 2 16 15,-1-2 15-15,-3-1-174 0</inkml:trace>
  <inkml:trace contextRef="#ctx0" brushRef="#br1" timeOffset="-72802.45">13067 9943 101 0,'0'0'40'0,"0"0"0"0,0 0 36 0,0 0 21 15,0 0 25-15,0 0 14 0,0 0 8 0,0 0 10 16,0 0-3-16,0 0-11 0,0 0-24 0,0 0-19 16,0 0-15-16,0 0-5 0,3 99-13 15,-3-82-14-15,0 0-14 0,3 0-12 0,0 0-8 16,-1-2-8-16,0 0 0 0,4-1-9 0,-3-1-5 15,4-1-5-15,-2-1-13 0,2-1-18 16,-2 0-43-16,1-3-38 0,-2-2-60 0,3 0-78 16,-3-1-31-16,0-2 23 0,-2-2-213 0</inkml:trace>
  <inkml:trace contextRef="#ctx0" brushRef="#br1" timeOffset="-72560.25">12905 10137 1165 0,'0'0'-47'0,"0"0"50"0,0 0 89 16,0 0 41-16,0 0-30 0,0 0-43 0,0 0-11 16,117-20-6-16,-94 16 10 0,-1 2-12 0,-1-2-8 15,1 1-6-15,1-1-15 0,-3 2-7 16,-1 0-8-16,0 0-8 0,-3 1-20 15,-2 0-18-15,-3 1-33 0,-1 0-40 0,-2 0-42 0,-5 1-56 16,2 3-44-16,-4 2 6 0,-1-1 53 16,0 0 14-16,0-3 19 0</inkml:trace>
  <inkml:trace contextRef="#ctx0" brushRef="#br1" timeOffset="-71747.36">13373 9746 174 0,'0'0'20'0,"0"0"45"16,0 0 49-16,0 0 36 0,0 0 18 0,0 0-22 15,0 0-27-15,0 0-18 0,0 0-14 16,0 0-10-16,-49 124 7 0,46-101-4 0,-1 1-1 15,0 1-5-15,0 1-18 0,0-1-4 0,4 0-13 16,-2 0-8-16,2-1-8 0,0-1-6 0,0-1-5 16,2-2-4-16,2 0 0 0,1 1-5 0,0-3-3 15,-1 1-5-15,0-2-10 0,2-2-13 16,3 1-21-16,-1-2-51 0,1-1-68 0,-1-3-59 16,3-1-80-16,-1-1 18 0,-3-2 49 0,-1-4-119 0</inkml:trace>
  <inkml:trace contextRef="#ctx0" brushRef="#br1" timeOffset="-71420.7">13444 10060 1217 0,'0'0'-70'0,"0"0"37"0,0 0 50 15,0 0 60-15,0 0-5 0,0 0-44 16,0 0-12-16,0 0 1 0,0 0 2 16,0 0 0-16,0 0 0 0,0 0 4 0,119-67 2 0,-111 72 4 15,1 2 3-15,-1 0-1 0,-3 3 0 0,-2 0 2 16,-1 1 0-16,-2 0-4 0,0 1-2 16,0 0-8-16,-3 3-3 0,-4-2 0 0,1 0-6 15,-3-2-1-15,0 1-5 0,-2-1 0 0,-2 1-1 16,2-1-1-16,-3 0-2 0,2 0-2 15,-1-2-3-15,5-1-10 0,0-2-17 0,2-2-23 16,1-1-40-16,4-2-76 0,0-1-61 0,1 0-52 16,0 0 2-16,4-1 75 0,-1-1 57 15,1 0-94-15</inkml:trace>
  <inkml:trace contextRef="#ctx0" brushRef="#br1" timeOffset="-71187.56">13644 10031 168 0,'0'0'111'0,"0"0"60"0,0 0 54 0,0 0 23 16,0 0-50-16,0 0-67 0,0 0-36 0,0 0-5 15,0 0 1-15,0 0-6 0,0 0-12 0,0 0-13 16,0 0-11-16,0 0-12 0,-58 56-4 16,52-45-5-16,1 1-3 0,0-1-5 0,1 0-3 15,-2 1-8-15,1 1-4 0,-1 1-3 0,3-1-10 16,0 0-7-16,0-2-22 0,2 1-28 0,1-1-46 15,0-2-61-15,0-2-65 0,4 0-80 16,0-1 1-16,-1-1 49 0,1-3-159 0</inkml:trace>
  <inkml:trace contextRef="#ctx0" brushRef="#br1" timeOffset="-70854.22">13687 10233 509 0,'0'0'160'15,"0"0"-52"-15,0 0 2 0,0 0 7 0,0 0-34 16,0 0-57-16,0 0-8 0,0 0 7 0,0 0-3 16,0 0-2-16,0 0 0 0,0 0-8 15,0 0 3-15,28-6-3 0,-25 7-2 0,-1 3-2 0,3-2 2 16,-3 1 0-16,0 2-2 0,-2-1 5 0,0 2-6 16,0 1 0-16,0 0-7 0,0 1-2 15,-3 0-4-15,-3 3-2 0,2-3 8 0,-4 2-3 16,1-1 7-16,1 0 0 0,-1 1 0 0,-1-1 0 15,3 0 3-15,-1 0 5 16,3-1-4-16,1 1 5 0,-1-2-5 0,1 0-1 0,2 0 0 16,0-1-6-16,0-2-5 0,3 1-3 0,2-3-3 15,2 1-6-15,-1-2 3 0,3 0 1 0,-1-1 0 16,2 0 2-16,-1-1-8 0,0-3-11 16,1 0-22-16,-1-1-23 0,0 1-36 0,0-1-42 15,-1 1-36-15,2-2 1 0,-2 0 38 16,1 1 45-16,-4 1 23 0,0 1-82 0</inkml:trace>
  <inkml:trace contextRef="#ctx0" brushRef="#br1" timeOffset="-70636.78">13744 10144 1605 0,'0'0'26'0,"0"0"-28"15,0 0 17-15,0 0 21 0,0 0-12 0,0 0-4 16,0 0-9-16,0 0 0 0,0 0-2 16,0 0-9-16,0 0-2 0,0 0-6 0,0 0-9 15,0 0-26-15,126-19-45 0,-115 16-71 0,0 0-77 16,-1-1-54-16,-2 2 1 0,0 0 63 16,-5-1 29-16,3 1-3 0</inkml:trace>
  <inkml:trace contextRef="#ctx0" brushRef="#br1" timeOffset="-70159.01">14060 9952 1013 0,'0'0'83'0,"0"0"16"0,0 0 25 16,0 0 22-16,0 0-48 0,0 0-54 0,0 0-14 15,0 0 1-15,0 0 7 0,0 0 4 0,0 0 3 16,0 0-13-16,0 0-2 0,0 0-1 16,-26 48-9-16,18-34 5 0,-3 2-6 0,0 0 0 15,1 2 0-15,-2-1 3 0,2 1-4 0,-2 3-2 16,1-2 0-16,1 2-6 0,1 0-2 16,0-2-6-16,4 1-4 0,1-1-5 0,3-5-5 15,1 1-7-15,0-2-13 0,4-1-13 0,2-1-17 16,5-3-9-16,-2-1-6 0,2-2-1 15,1-3 6-15,0 0 3 0,3-2 13 0,-3 0 10 16,2 0 16-16,0-2 12 0,-3-2 9 0,1 1 11 16,-1-3 2-16,-1 0 5 0,2 0 0 0,-2 0-1 15,-2 0 1-15,2-1 2 0,-3 0 6 0,-3 1 5 16,-1-1 0-16,0 1 6 0,-3-1 5 0,0 1 1 16,0 2 3-16,-1-1-3 0,-5 2 1 15,0 0-7-15,0 2-8 0,-3 1-7 0,0 0-13 16,-1 0 2-16,-1 4-4 0,2 0 2 0,1 1-3 15,-1-1-3-15,3 2-5 0,-2 1-10 0,-2 0-19 16,1 0-40-16,0 0-52 0,2 1-70 16,0-1-81-16,-2-1-12 0,6 0 40 0,0-3-165 15</inkml:trace>
  <inkml:trace contextRef="#ctx0" brushRef="#br1" timeOffset="-69804.8">14038 9749 547 0,'0'0'208'0,"0"0"-234"15,0 0 45-15,0 0 69 0,0 0 21 0,0 0-19 16,0 0-19-16,0 0-3 0,44 125 5 16,-33-106 3-16,0 2-3 0,1 2-1 0,0 1-3 0,-2 0-4 15,0 2-1-15,-2 1-10 0,-2-1-10 16,-2-1-6-16,-1-2-9 0,2 1 0 0,-5-2-5 16,0 0-6-16,0-1-8 0,0 0-3 0,-5 2-3 15,0-2-4-15,-3 1 1 0,2 0-3 16,-1 1-3-16,-2-2-4 0,0-1 2 15,0-1-12-15,1-2-12 0,1 0-13 0,1-2-30 0,-2-1-31 16,4-1-48-16,-1-3-47 0,2-2-45 16,3-2-48-16,0-3 43 0,0 0-237 0</inkml:trace>
  <inkml:trace contextRef="#ctx0" brushRef="#br1" timeOffset="-69304.35">14105 9500 931 0,'0'0'270'0,"0"0"-193"0,0 0 26 16,0 0 0-16,0 0-10 0,0 0-42 0,0 0-32 16,0 0 1-16,0 0 2 0,0 0-3 15,0 0-5-15,0 0-4 0,0 0-5 0,85-18 0 16,-70 18-4-16,-1 0 1 0,-2 0 1 0,1 0-6 16,-3 5 3-16,-1-2-4 0,-2 3 0 0,0-1 2 15,-3 1-1-15,0 0 3 0,-2 1 0 16,-1 1 1-16,-1 0 0 0,0 3-2 0,-4-1 1 15,-3 2-3-15,0 0-2 0,-4 1 3 0,-1 0 0 16,2-2 1-16,-2 2 2 0,2-2-1 0,0 1 0 16,1-1 1-16,3 0 2 0,1 1 2 0,0-1-1 15,2 0 4-15,0 0-4 0,2-3 0 0,1 2 1 16,0-1-2-16,1-1-2 0,4-2-2 16,1 1 2-16,3-1-4 0,1 0 2 15,2-2-4-15,-1 0-6 0,6 0-3 0,-2 0-5 16,2-1-6-16,-1 0-5 0,0 0-16 0,0-1-17 15,-1 0-17-15,2 0-35 0,-2 0-45 0,-3 0-58 16,3-1-51-16,-3 0 32 0,-4 0-226 16,-2-1 463-16</inkml:trace>
  <inkml:trace contextRef="#ctx0" brushRef="#br1" timeOffset="-68314.65">11381 10767 29 0,'0'0'95'0,"0"0"-83"15,0 0 0-15,0 0 8 0,0 0 5 0,-128 15 8 16,112-14 23-16,1-1 35 0,4 1 44 15,6-1 44-15,0 0 12 0,4 0-47 0,1 0-37 16,2 0-15-16,6 0-8 0,8-1 38 0,3-3 11 16,6 1-17-16,8-1-12 0,6 0-16 0,3-1-9 15,8 0-5-15,0 1-14 0,8-1-9 0,-2-1-11 16,5 0-12-16,3 1-4 0,2 1-7 16,2-1-2-16,4 0-1 0,0 1-3 0,0-1-3 15,5 0-2-15,-5 1-4 0,1 1 1 16,-6-1-1-16,0 1 0 0,-4 0-1 0,1 2 0 15,-3 0 4-15,0 0 1 0,0 1 1 0,-2 0 0 16,0-1-2-16,1 1 0 0,0-1-2 0,-5-1 1 16,2 2-2-16,-3-1 0 0,0 1 0 15,-2-1-2-15,-2 0 1 0,-4 1-2 0,3-1 3 16,-4 1-3-16,-1-1 3 0,0 0 0 0,-4 1-3 16,0 0 1-16,-1 0-1 0,-2 0 1 0,0-2 1 15,-4 2 0-15,-2-1-2 0,-1 0 1 0,0 0-2 16,-2-1 0-16,-1-1 2 0,-2 1-3 0,0 0 4 15,-2-1-2-15,-3 1 2 0,-2 1 1 16,-2 1-5-16,-4-1 4 0,1-1-6 0,-6 1 2 16,0 0 0-16,1 0 0 0,0 1 5 0,-2-1-5 15,2 0 6-15,0-1-6 0,1 1 6 16,-2-1-2-16,0 1 0 0,0 1 0 0,-1-1-1 0,3 1 1 16,-2-1-2-16,0 0 1 0,0 0-3 15,0 0-4-15,-1-2 0 0,-2 2-4 0,0 0-7 16,1 0-6-16,-2 0-8 0,-3 1-27 15,2-2-24-15,-2 2-39 0,0 0-58 0,0 0-69 16,0 0-86-16,-2 0-43 0,0 0 48 0,0 0-175 0</inkml:trace>
  <inkml:trace contextRef="#ctx0" brushRef="#br1" timeOffset="-67638.58">13092 10957 962 0,'0'0'125'0,"0"0"-96"0,0 0 35 16,0 0 29-16,0 0 18 0,0 0-17 0,0 0-16 15,0 0-8-15,0 0-6 0,0 0 1 0,0 0-12 16,0 0-2-16,0 0 0 0,0 0 3 16,119-74-5-16,-101 73-1 0,-2-1-9 0,-1 1-11 15,1 1-2-15,-1 0-10 0,-1 0 1 0,1 3-2 16,-2 0-3-16,1 2-2 0,-2 1-3 0,-1-1 1 16,-1 2-5-16,-3 0 3 0,0 0-5 15,-1 2 0-15,-3-1 1 0,-2 3 1 0,-1-2-1 16,0 1-2-16,-5 2 1 0,-1-2-7 15,-3 0 8-15,-1 2-3 0,-1 0 0 0,0-1 3 16,-3 0-4-16,0 1-2 0,1 0-1 0,-2 0 4 16,2 0-3-16,0-2 3 0,-1-2 3 0,3 0-6 15,3-1 5-15,0 0-2 0,1-1 0 16,6 0-1-16,-1-2 1 0,2 0-1 0,0 1-4 0,0-1 5 16,1-2-3-16,1 1 2 0,5 1 3 0,-1-1 0 15,4 0-1-15,-2 0 1 0,2-2 1 16,3-2-1-16,0 1 1 0,0 0 0 0,2 0 0 15,1 0 0-15,3 0 1 0,-2 0-1 0,1-2-3 16,0 1 0-16,1-2-2 0,0 2-2 0,-1 0-4 16,2 1-8-16,-4 0-17 0,1 0-31 15,-2 0-32-15,-2 0-39 0,-2 0-39 0,-3 0-42 16,-1 1-51-16,1 2-60 0,-2-2 30 0,-2 0 56 16,-2-1-97-16</inkml:trace>
  <inkml:trace contextRef="#ctx0" brushRef="#br2" timeOffset="-39209.63">2969 15308 1010 0,'0'0'131'0,"0"0"44"16,0 0 33-16,0 0-6 0,0 0-42 0,0 0-55 15,0 0-36-15,0 0-29 0,0 0-22 0,0 0-22 16,0 0-14-16,0 0-7 0,-10 0-1 0,18 0 2 16,-1 0 2-16,3 0 5 0,2 0 0 0,0 0 3 15,1 0-8-15,5 0-18 0,-4-1-23 16,2-1-48-16,2 2-36 0,-4-1-50 0,3 1-72 15,-3 0-30-15,-4 0 28 0,-1 0-261 0</inkml:trace>
  <inkml:trace contextRef="#ctx0" brushRef="#br2" timeOffset="-39021.46">2970 15444 1085 0,'0'0'304'0,"0"0"-389"0,0 0 13 15,0 0 42-15,0 0 47 0,0 0 11 16,0 0-1-16,0 0 1 0,0 0 4 0,0 0-4 16,0 0-4-16,0 0-5 0,0 0-3 0,118-8-13 15,-96 1-24-15,-1-2-50 0,0 1-91 0,-2 0-102 16,0 0-8-16,-8 2 5 0,-1 3-100 0</inkml:trace>
  <inkml:trace contextRef="#ctx0" brushRef="#br2" timeOffset="-38785.65">3189 15187 901 0,'0'0'336'0,"0"0"-458"0,0 0 39 0,0 0 96 16,0 0 78-16,0 0-11 0,0 0-14 0,0 0 0 16,0 0 0-16,0 0 2 0,0 0-7 15,0 0-10-15,117 88-6 0,-100-76-14 0,0-1-11 16,-5 1-8-16,-1 1-6 0,-2-1-4 0,-5 1-3 15,0-2 6-15,-3 2 0 0,0 0-4 0,-3 2-3 16,-6 2-14-16,-4-1-16 0,-3 1-20 16,0 1-21-16,-3-1-22 0,-1-1-23 0,0-1-47 15,0-1-63-15,5-1-27 0,2-5 7 0,4-2-188 0</inkml:trace>
  <inkml:trace contextRef="#ctx0" brushRef="#br2" timeOffset="-38016.83">3664 15086 1884 0,'0'0'82'0,"0"0"46"16,0 0 23-16,0 0-9 0,0 0-51 0,0 0-46 15,0 0-19-15,0 0-11 0,0 0-6 0,0 0-3 16,0 0-3-16,0 0 1 0,0 0-6 15,0 0 2-15,7-103-2 0,-1 93-3 0,-3-1 3 16,4 2 0-16,-4 0 0 0,3 1-3 0,-3 1 2 16,4 1-6-16,-4 3-7 0,-2 1 2 15,0 0-10-15,-1 2-1 0,0 0-2 0,0 5 2 16,0 4 4-16,1 6 5 0,-1 8 6 0,0 7-1 16,0 7 2-16,0 7-4 0,0 6 0 15,-2 4-2-15,-1 5-8 0,-2 3-10 0,1 2-2 16,-2 1 1-16,3 0 3 0,0-2 15 15,-4-2 4-15,3-3 1 0,-3-2 7 0,-1-5-2 0,4-5-1 16,-2-3-4-16,2-4 2 0,-3-4-10 0,6-5 4 16,-2-7 7-16,3-6 0 0,0-4 10 15,0-5 5-15,0-4 8 0,0-2 11 0,0-2 11 16,0 0 14-16,0-6-6 0,0-5-9 0,0-3-10 16,0-7-16-16,0-6-3 0,0 0 4 0,0-5 1 15,-1-1 6-15,-5-3 1 0,5-6-7 16,-2-5-1-16,-2-4-13 0,4-4-3 0,0-3-7 15,0 0-3-15,1-1-5 0,2 4-4 16,6 1 7-16,1 6-1 0,3 6 3 0,-1 5 4 0,0 6-2 16,5 5-4-16,-3 7 0 0,1 4 0 15,3 4-5-15,0 2 3 0,-3 7-6 0,4 2-3 16,-4 0 1-16,3 6 5 0,-4 3 11 16,5 2 5-16,-5 1 6 0,5 1-3 0,-6 1 5 15,4-2 0-15,-4 2 0 0,0-1 5 0,-3-1 2 16,-2-1 13-16,-3-2 8 0,-2-2 16 0,-1-2 19 15,-1 0 14-15,4 0 14 0,-12 0-10 0,-1 1-14 16,-3 0-19-16,-6 0-19 0,0 1-10 0,-2-1-9 16,-2-1-10-16,1 0-8 0,1-1-2 0,0-2-10 15,6 0-15-15,-4-2-34 0,7 0-58 16,1 0-126-16,0 0-235 0,3 0-61 0,5 0-549 0</inkml:trace>
  <inkml:trace contextRef="#ctx0" brushRef="#br2" timeOffset="-37655.71">4281 14678 1002 0,'0'0'345'0,"0"0"-148"15,0 0 3-15,0 0-10 0,0 0-46 16,0 0-60-16,0 0-26 0,0 0-4 0,0 0 2 16,-98 126 3-16,85-96-1 0,7 4-7 0,-4-1 2 15,2 2-6-15,-1 1-3 0,5-1-3 0,-3 0-6 16,5-2-12-16,0-1-7 0,2-2-4 15,0-2-11-15,2-2-5 0,3 0-10 0,3-5-13 16,1-1-16-16,1-3-24 0,1-2-33 0,1-3-44 16,5-2-49-16,-4-2-75 0,5-3-135 15,-7-3-53-15,-1 0-509 0</inkml:trace>
  <inkml:trace contextRef="#ctx0" brushRef="#br2" timeOffset="-37288.51">4559 14957 294 0,'0'0'156'0,"0"0"104"16,0 0 77-16,0 0 42 0,0 0-69 0,0 0-77 16,0 0-65-16,0 0-53 0,0 0-47 0,0 0-29 15,0 0-14-15,0 0-6 0,0 0 2 16,-62 63-4-16,47-43-2 0,2 0-7 0,-3 1-5 15,4 0-3-15,-4 0-9 0,2-1-7 0,0-1-9 16,-1 1-22-16,2-1-25 0,0-2-33 0,-1 0-43 16,3-2-52-16,0-2-64 0,0-3-91 15,4-2-15-15,3-3 48 0,2-3-212 0</inkml:trace>
  <inkml:trace contextRef="#ctx0" brushRef="#br2" timeOffset="-37076.64">4277 15018 1347 0,'0'0'324'16,"0"0"-162"-16,0 0-35 0,0 0-10 0,0 0-21 15,0 0-20-15,0 0 15 0,0 0 2 0,0 0-5 16,0 0-12-16,0 0-18 0,0 0-15 16,0 0-15-16,0 0-8 0,113 124-9 0,-92-109-10 15,-1 1-3-15,0-1-13 0,-1 0-17 16,0 0-16-16,-3-1-33 0,1-1-51 0,-2 0-55 15,-1-1-69-15,-1-2-147 0,-4-2-77 0,-6-3-642 16</inkml:trace>
  <inkml:trace contextRef="#ctx0" brushRef="#br2" timeOffset="-36738.7">4737 14722 1419 0,'0'0'127'0,"0"0"59"0,0 0 53 16,0 0 5-16,0 0-82 0,0 0-68 15,0 0-42-15,0 0-17 0,0 0 5 0,0 0 6 16,0 0 5-16,0 0 5 0,-4 136-8 0,3-101-9 16,1 2-6-16,0 1-9 0,0-1-9 0,1 0-5 15,-1 1-3-15,0-4-6 0,0 1-3 16,1-2-6-16,-1 0-14 0,0-4-26 0,0-1-32 16,0-4-46-16,1-1-64 0,2-4-78 0,4-1-171 15,-6-5-97-15,2-5-673 0</inkml:trace>
  <inkml:trace contextRef="#ctx0" brushRef="#br2" timeOffset="-36020.62">5117 15014 703 0,'0'0'234'0,"0"0"19"15,0 0 21-15,0 0-8 0,0 0-60 0,0 0-57 16,0 0-34-16,0 0-15 0,0 0-15 0,0 0-10 15,0 0-13-15,0 0-11 0,0 0-11 0,-6-71-6 16,3 61-3-16,0 3-8 0,-1-1-4 16,0-1-6-16,-1 2-1 0,-3 2-3 0,2-1-2 15,-2 1 1-15,-1 2-12 0,-2 0-2 16,2 3-4-16,-1 0-7 0,-2 0 1 0,0 4-4 16,-5 4-1-16,6 2 0 0,-2 4 5 0,-3 2 2 15,5 5 4-15,-2 2 8 0,3 2 0 16,2 2 2-16,0 0 2 0,7 4 2 0,-2-3-4 15,3 1 5-15,0-2-2 0,0 0-6 0,4-2-1 16,5-2-6-16,0 0-5 0,0-5-11 0,2-1-8 16,-1-1-15-16,1-3-24 0,2-3-25 0,2-2-33 15,0-2-38-15,2-3-48 0,0-1-67 0,-3-2-95 16,-1 0 13-16,-5-2-400 0</inkml:trace>
  <inkml:trace contextRef="#ctx0" brushRef="#br2" timeOffset="-35638.37">5192 15450 874 0,'0'0'169'0,"0"0"-86"0,0 0 106 16,0 0 36-16,0 0-70 0,0 0-69 0,0 0-32 16,0 0-22-16,0 0-6 0,0 0 2 15,0 0 7-15,0 0 10 0,89-123 1 0,-85 109 2 16,2 2-1-16,-3 0-4 0,1 0-2 0,-1 6 3 16,0 0 3-16,-3 4-1 0,1 0 0 0,-1 2-3 15,0 0-6-15,0 0-12 0,0 4-10 16,0 3-12-16,-1 2-1 0,-1 5 2 0,0 0-1 15,-2 2 4-15,3 1-2 0,0 0-1 0,0 1-3 16,-1-1 1-16,1 1-9 0,-1 0-4 16,0-3-6-16,2 1-18 0,0-2-21 0,0-2-32 15,0 0-31-15,2-3-33 0,-2 0-57 0,0-2-93 16,3-2-120-16,-2-1 16 0,-1-3-330 0</inkml:trace>
  <inkml:trace contextRef="#ctx0" brushRef="#br2" timeOffset="-35371.57">5254 14704 2058 0,'0'0'-19'15,"0"0"49"-15,0 0 17 0,0 0 61 16,0 0 5-16,0 0-22 0,0 0-19 0,0 0-10 15,0 0-5-15,72 128-7 0,-52-96-8 0,0-1-7 16,0 4-10-16,1 1-5 0,-1-1-6 0,-3 2-3 16,2 0-4-16,-5-3-4 0,0 0 0 15,-3 0-1-15,-1-1-3 0,-3-1 0 0,-2-1-8 16,-3-3-19-16,-2-2-14 0,1-1-31 16,-6-1-26-16,-2-3-40 0,-2 1-83 0,-1-1-170 15,2-5-142-15,1-6-450 0</inkml:trace>
  <inkml:trace contextRef="#ctx0" brushRef="#br2" timeOffset="-35090.57">5751 15120 1742 0,'0'0'85'15,"0"0"11"-15,0 0 17 0,0 0 4 0,0 0-29 16,0 0-18-16,0 0-5 0,0 0-14 0,0 0-16 16,0 0-6-16,0 0-16 0,0 0-4 0,0 0-9 15,130-25-16-15,-116 24-23 0,2 1-35 16,-3-1-51-16,-2 1-61 0,-2 0-96 0,1 0-144 15,-3 0-17-15,-4 0-469 0</inkml:trace>
  <inkml:trace contextRef="#ctx0" brushRef="#br2" timeOffset="-34911.06">5752 15309 2026 0,'0'0'48'0,"0"0"10"15,0 0 34-15,0 0 14 0,0 0-10 0,0 0-18 16,0 0-22-16,0 0-16 0,0 0-23 0,0 0-13 16,125-1-13-16,-105-4-25 0,-3 2-41 0,4-1-70 15,-2 2-110-15,-8 1-275 0,-2 1-540 0</inkml:trace>
  <inkml:trace contextRef="#ctx0" brushRef="#br2" timeOffset="-32921.74">6138 14840 350 0,'0'0'108'0,"0"0"63"0,0 0 43 0,0 0 5 15,0 0-26-15,0 0-43 0,0 0-26 0,0 0-16 16,0 0-16-16,0 0-22 0,0 0-7 0,0 0-10 16,0 0-5-16,-10-15-3 0,10 8-6 15,0-3-5-15,3-1-8 0,1-3-2 0,-1 0-5 16,1-2 2-16,0 0-2 0,1-1-1 0,2 0-2 15,-1 0-4-15,1-1-4 0,0-2-2 16,0 1-1-16,-3-1-1 0,5 1 0 0,-5 1-1 16,1 3 3-16,-3 3 1 0,-1 6 1 0,-1 1 9 15,2 4-5-15,-2 1 2 0,0 0-4 0,0 0-15 16,0 1 2-16,0 7-4 0,-2 4 2 0,0 3 5 16,0 5-1-16,-2 3 2 0,1 3-1 0,2 0 2 15,-2 2 0-15,3-2-2 0,0 2 0 16,-1-2-2-16,1 1 0 0,0-2-2 0,0-3-7 15,0 0-10-15,1-3-16 0,2-1-32 0,-1-2-38 16,3-3-50-16,-1-1-70 0,2-3-83 16,0-2-61-16,2-3 41 0,-3-2-89 0,-1-1 162 0</inkml:trace>
  <inkml:trace contextRef="#ctx0" brushRef="#br2" timeOffset="-32400.33">6081 15104 472 0,'0'0'61'16,"0"0"-3"-16,0 0 40 0,0 0 21 15,0 0-12-15,0 0-45 0,0 0-42 0,0 0-20 16,0 0 9-16,0 0 27 0,0 0 37 0,0 0 28 16,0 0 13-16,0 0 2 0,-1-2-7 15,6 0-7-15,-3-1-11 0,2 2-6 0,-1 1-6 16,-1-1-8-16,0 1-7 0,4 0-12 0,-3 0-5 15,1 0-7-15,2 0-4 0,0 0-3 0,2 0-2 16,-1 0-3-16,4 1-2 0,2 1 1 0,-2 0-4 16,3 0 0-16,1-2-1 0,2 2-3 15,3-2 1-15,1 1 3 0,2-1-1 0,3 0-3 16,-1 0-2-16,3 0 1 0,1-3-1 0,1 1-2 16,1-2 1-16,3-1-6 0,1 2-3 0,1-2 0 15,0 2-6-15,0-2 0 0,0 2 1 0,-5 0-4 16,-2 1 2-16,-3 1 0 0,-5 1-4 15,-1 0 0-15,-5 0-3 0,0 0-6 0,-5 0-6 16,-2 1-4-16,-1 0-13 0,-3 0-19 0,-2 0-22 16,1 1-39-16,-2-1-51 0,-1-1-56 0,1 1-121 15,-1-1-106-15,0 0 34 0,0 1-277 0</inkml:trace>
  <inkml:trace contextRef="#ctx0" brushRef="#br2" timeOffset="-30980.85">6199 15412 506 0,'0'0'302'0,"0"0"-142"15,0 0 42-15,0 0 5 0,0 0-25 0,0 0-68 16,0 0-49-16,0 0-8 0,0 0-15 15,0 0-2-15,0 0-5 0,0 0-4 0,0 0-5 0,17-55-5 16,-4 52 0-16,0 0-3 0,1 2-3 0,0 0-1 16,3 1-1-16,-3 0-5 0,1 0-1 15,-2 0-3-15,-1 2-4 0,-1 2 1 16,1-1-2-16,-4 1 0 0,2 0-1 0,-3 2 3 16,-4 0-1-16,1 1 6 0,-1-1 4 0,-3 4-3 15,0-1 5-15,0 1-4 0,0 1-2 16,-5-1 3-16,2 1-2 0,-2 0 0 0,0-1 0 15,0 1-1-15,1-1 0 0,2 0 0 0,0-1 2 16,1 2-1-16,-1-2 2 0,2 1 0 0,0 0 0 16,0-1-4-16,0 0 2 0,2-1-4 0,0-1-5 15,1-1-2-15,3-1-5 0,0-2-4 0,1 1-10 16,1-1-2-16,-1-2-14 0,5-1-11 0,-1 0-4 16,1 0-22-16,3-6-17 0,0 1-54 15,1-4-111-15,0 0-119 0,1 0 13 0,-5 1-217 16,-3 4 454-16</inkml:trace>
  <inkml:trace contextRef="#ctx0" brushRef="#br2" timeOffset="-30759.52">6693 15348 1132 0,'0'0'193'0,"0"0"10"15,0 0 21-15,0 0-32 0,0 0-96 16,0 0-48-16,0 0-16 0,0 0-1 15,0 0 3-15,0 0 2 0,0 0-6 0,0 0-5 16,0 0-9-16,0 0-4 0,3 89-7 0,-3-74-1 16,0 2-10-16,0 0 1 0,-1-1-1 0,-1-1-22 15,-1 0-22-15,2-2-48 0,1-1-56 0,0-4-84 16,1-1-134-16,5-2-43 0,-1-3 26 0,-1-1-163 16</inkml:trace>
  <inkml:trace contextRef="#ctx0" brushRef="#br2" timeOffset="-30557.96">6862 15327 612 0,'0'0'323'0,"0"0"-41"0,0 0 39 0,0 0-5 15,0 0-97-15,0 0-84 0,0 0-47 0,0 0-33 16,0 0-15-16,0 0-1 0,0 0-5 0,0 0-2 16,0 0-5-16,-7 59-7 0,4-41-3 15,2 3-9-15,-2-1-1 0,2 1-5 0,-3 0-1 16,-1 0 4-16,0 0-6 0,1 0-5 15,0-1-3-15,0-2-16 0,1-1-11 0,2-4-17 16,1-4-35-16,0 1-46 0,1-4-59 0,2-3-89 16,3-2-151-16,-2-1-5 0,-2 0-447 0</inkml:trace>
  <inkml:trace contextRef="#ctx0" brushRef="#br2" timeOffset="-30311.71">6535 15371 1170 0,'0'0'558'0,"0"0"-501"16,0 0 18-16,0 0 20 0,0 0 10 0,0 0-12 16,0 0 2-16,0 0-3 0,0 0-14 15,0 0-9-15,0 0-17 0,120-12-18 0,-89 5-8 16,3-1-16-16,0-1 0 0,-1 0-4 0,-1 0-7 15,0 0-11-15,-5 1-25 0,-3 1-38 16,0 2-65-16,-2 3-79 0,-2 0-174 0,-7 2-132 16,-4 0-698-16</inkml:trace>
  <inkml:trace contextRef="#ctx0" brushRef="#br2" timeOffset="-29617.62">7284 15305 1053 0,'0'0'352'0,"0"0"-255"0,0 0 28 16,0 0 0-16,0 0-35 0,0 0-63 0,0 0-17 16,0 0 8-16,0 0 8 0,0 0 10 15,0 0 2-15,0 0 3 0,0 0 0 0,18 14-4 16,-7-14 4-16,-1 0-1 0,3-1-1 0,-1-4-4 15,0 0-2-15,2-2-14 0,-2-1-5 0,2-1-3 16,-3 0-9-16,0 0 2 0,0-1-2 0,0-1 2 16,-4 0-4-16,-1 0 2 0,0 1 0 15,-1 0-3-15,-3 0 4 0,-1 0-1 0,-1 2-3 16,0 1-2-16,-1 0-1 0,-6 3-5 0,-2-1-2 16,2 2-3-16,-3 1-7 0,-5 0 2 0,4 2-2 15,-1 0 3-15,-2 0 6 0,1 4 3 0,1 2 7 16,1 1 0-16,1 1 2 0,-1 4 0 15,3 0 0-15,2 2 2 0,1 1 2 16,2 2 0-16,2 1 6 0,1 0 6 0,0 1-1 0,0-1 6 16,0 2 0-16,3-2 4 0,-1 2 0 0,2-2 2 15,0 2-3-15,2-3-12 0,2 0-5 16,0-3-8-16,1-1-15 0,1-1-14 0,3-4-28 16,1-1-48-16,2-3-41 0,1-3-67 0,4-1-158 15,-5 0-73-15,-4-2-488 0</inkml:trace>
  <inkml:trace contextRef="#ctx0" brushRef="#br2" timeOffset="-28389.48">7703 14878 344 0,'0'0'803'0,"0"0"-515"16,0 0 19-16,0 0-15 0,0 0-65 0,0 0-83 15,0 0-62-15,0 0-44 0,0 0-16 0,0 0-7 16,0 0 0-16,0 0 6 0,0 0-7 16,0 0-3-16,69-12-5 0,-49 8-3 0,3 1-4 15,0-1-1-15,5 0-12 0,-2 0-27 0,-1-2-41 16,3 2-68-16,-2-1-89 0,1 0-218 16,-10 2-67-16,-4 1-598 0</inkml:trace>
  <inkml:trace contextRef="#ctx0" brushRef="#br2" timeOffset="-26104.55">8586 14397 0 0,'0'0'139'0,"0"0"-80"0,0 0-16 15,0 0-2-15,0 0 28 0,0 0 39 0,0 0 48 16,0 0 44-16,0 0 18 0,0 0-3 16,0 0-16-16,0 0-18 0,0 0-27 0,-13-10-16 15,11 10-22-15,2 0-14 0,-1 0-21 0,1 0-18 16,-1 0-15-16,0 0-18 0,1 0-9 15,-4 1-6-15,0 2-4 0,1 2 0 0,-1 1 2 16,-2 1-1-16,2 0-1 0,-1 2 0 0,-2 0 0 16,1 0-1-16,-2 3 1 0,0-1-1 0,0 0-2 15,2 2 0-15,-1 0 1 0,1 0 0 0,1 1 0 16,-4 4 0-16,5-2 2 0,-2 0-1 16,4 0 1-16,-2 0 3 0,1 1-2 0,2-1 1 15,1 3-1-15,0 0-3 0,0-1 0 0,1 1-2 16,2 0 0-16,0 0-2 0,-1-2-2 0,2-1-1 15,0 0 1-15,-1-1 1 0,3-1-4 16,-2-2-1-16,3 1-1 0,-1-2 0 0,1-3 2 16,2 0 2-16,-2 1-2 0,-1 0-2 0,2-1 1 15,1 0-5-15,-2 0 0 0,-1-2-1 16,1-1-3-16,0 0-6 0,-1 0-16 0,1-1-18 16,-4 0-32-16,3-2-35 0,-3 2-39 0,1-3-55 15,2 0-92-15,0-1-126 0,-3 0 18 16,-1 0-438-16</inkml:trace>
  <inkml:trace contextRef="#ctx0" brushRef="#br2" timeOffset="-20386.9">8711 14689 60 0,'0'0'227'0,"0"0"-143"0,0 0 74 16,0 0 56-16,0 0 27 0,0 0-34 15,0 0-57-15,0 0-40 0,0 0-18 16,0 0-12-16,0 0-1 0,0 0-3 0,32-60-9 0,-14 49-2 16,-1 2-6-16,2 2-6 0,-1 1-4 15,0 3-13-15,1 3-7 0,-4 0-5 0,1 0-13 16,-2 4 3-16,2 2-3 0,-5 2-2 0,0 1 6 16,-1 3-8-16,-1 0 2 0,-4-1 0 0,-1 3 0 15,-4 0 4-15,0 1 0 0,0 1 1 0,0 0 0 16,-5-2-3-16,-1 1-1 0,-2-2 1 15,-4 1-10-15,3 0 5 0,-2-1-5 0,-3 0-3 16,3-1-3-16,-2 0-8 0,3-1-8 0,0 0-12 16,1-1-5-16,0 0-19 0,1-2-17 15,2 1-28-15,1 1-47 0,-1-3-49 0,2-1-57 16,-1 0-68-16,3 0 2 0,-1-3 60 0,2 0 0 16,1-2 26-16</inkml:trace>
  <inkml:trace contextRef="#ctx0" brushRef="#br2" timeOffset="-20121.76">9109 14569 795 0,'0'0'154'0,"0"0"-8"16,0 0 28-16,0 0 3 0,0 0-33 0,0 0-30 15,0 0-21-15,0 0-9 0,0 0-11 0,-125 80-18 16,111-61-9-16,2 0-11 0,0-1-3 0,5 2 0 15,0-1-2-15,1-4 4 0,3 2 0 16,2-2 1-16,0 0 0 0,2-3-10 0,-1-1-11 16,1-1-12-16,4-1-17 0,2-2-6 0,3 0-6 15,0 0-13-15,4-3-16 0,-1 0-35 16,0-2-43-16,3-1-60 0,-1-1-79 0,4 0-105 16,-6 0 10-16,1 0-384 0,-8 0 738 0</inkml:trace>
  <inkml:trace contextRef="#ctx0" brushRef="#br2" timeOffset="-19654.08">9239 14829 927 0,'0'0'422'0,"0"0"-289"0,0 0 34 16,0 0 23-16,0 0-23 0,0 0-90 0,0 0-48 16,0 0-25-16,0 0-3 0,0 0 5 0,0 0 7 15,0 0-2-15,0 0-3 0,39-29-4 0,-28 28-2 16,0 0 3-16,1 0-4 0,0 1 0 15,-4 0 1-15,2 0-4 0,-2 0-2 0,0 2-4 16,-4 1-4-16,3 1-4 0,-5 2 4 0,-2-1 4 16,0 3 5-16,0 0 4 0,0 3-4 15,-8 0-4-15,1 1-1 0,-1 0 0 0,-2 2-1 16,-3 1 2-16,2 0 0 0,-2-1-3 0,2 1 3 16,0-1 1-16,0 0-3 0,2-2 5 0,-1 0-2 15,1-2-1-15,5-1-2 0,-1-2-7 0,3-1-17 16,2-1-16-16,0-2-3 0,0-1-1 0,5 0 18 15,-1 1 20-15,5-3 7 0,-2 0 8 16,3 0 3-16,3 0-4 0,-1 0-2 0,0-4-8 16,4 1-20-16,-4 0-29 0,4-2-45 0,-3 2-72 15,0-1-89-15,-2 1-39 0,0 0 32 0,-1 2 38 16,-4 0-39-16</inkml:trace>
  <inkml:trace contextRef="#ctx0" brushRef="#br2" timeOffset="-19292.05">9531 14720 1288 0,'0'0'411'16,"0"0"-337"-16,0 0 37 0,0 0 26 0,0 0-14 16,0 0-69-16,0 0-30 0,0 0-3 15,0 0 8-15,0 0 6 0,0 0 0 16,0 0-9-16,0 0-10 0,70-23-6 0,-52 21-5 15,-1 0-7-15,3 2-6 0,-1-1-8 0,0 1-21 16,-4 0-23-16,2 0-29 0,-1 0-27 0,-2 0-25 16,-1 0-44-16,2 0-66 0,-3 0-100 0,0 0-9 15,-3 0-405-15,-4 0 747 0</inkml:trace>
  <inkml:trace contextRef="#ctx0" brushRef="#br2" timeOffset="-17438.04">10132 14368 194 0,'0'0'30'0,"0"0"-8"0,0 0 24 16,0 0 41-16,0 0 31 0,0 0 4 16,0 0-4-16,0 0-31 0,0 0-19 0,0 0-12 15,0 0-6-15,0 0-2 0,0 0 1 0,0 0 1 16,-40-6 4-16,34 9 3 0,-1 1-1 0,-2 0 3 16,0 2-7-16,0-2 1 0,-1 2-5 0,1 0-11 15,0 1 0-15,1 1-6 0,-1 0 0 0,0 2-4 16,1 3-3-16,-3 1-5 0,4 2-1 15,3 1-1-15,-3 2-6 0,5-1-1 0,0-1-3 16,0 2-2-16,2-2-3 0,2 1 0 0,-2 0-2 16,0-1-2-16,0 0 0 0,2-1-3 0,0 0-5 15,4 1-4-15,-1-4-5 0,2 0-3 16,4-2 0-16,-2 1 3 0,1-1-2 0,0-3 2 16,-1-1-3-16,0-1-1 0,0-2 4 15,1-1 1-15,2-2 10 0,0-1 5 0,-1 0 8 16,0 0 3-16,2-3 4 0,-1-3-4 0,-2-1-3 15,2 0 1-15,-4 1 1 0,-1-3 1 0,3 0 3 16,-1-1 0-16,-2-1-1 0,-3 0 4 16,0 1 2-16,0-3 8 0,-4 2 8 0,0 2 10 15,-4 0 2-15,-2 1-4 0,-3 1-4 0,-2 1-10 16,-2 3-8-16,-3 1-1 0,0 2-8 0,0 0-2 16,-4 1 0-16,-1 5-4 0,2 1-1 0,-1 1-7 15,-1 3-2-15,3-1-3 0,0 2-5 16,2 2-5-16,0-3-12 0,4 2-18 0,2-2-24 0,4 1-29 15,2-3-49-15,4 0-63 0,0-2-68 16,9-2-11-16,-2-2 44 0,-3-2-222 0</inkml:trace>
  <inkml:trace contextRef="#ctx0" brushRef="#br2" timeOffset="-17069.47">10167 14235 1853 0,'0'0'60'0,"0"0"-119"0,0 0 20 0,0 0 33 0,0 0 55 16,0 0 14-16,0 0-4 0,0 0-8 16,0 0-12-16,0 0-14 0,0 0-4 0,0 0-4 15,0 0-2-15,128 130-1 0,-109-111 1 0,-3 2-1 16,-1 1-2-16,-2 1-2 0,-2 0-3 16,-2-1-5-16,0 1 0 0,-2-1-2 15,-4-1-4-15,-3 0-3 0,0-1-15 0,0 0-14 16,-1 1-1-16,-4-2-6 0,1-1-1 0,-5 2-15 15,4-3-31-15,-2 0-44 0,0 0-70 0,2-3-80 16,-3 0-65-16,6-3 31 0,0-6-275 0</inkml:trace>
  <inkml:trace contextRef="#ctx0" brushRef="#br2" timeOffset="-16647.02">10372 14032 2179 0,'0'0'-36'0,"0"0"41"0,0 0 23 16,0 0 21-16,0 0 4 15,0 0-19-15,0 0-14 0,0 0-5 0,0 0-7 16,0 0-1-16,0 0-4 0,116-85-1 0,-89 84-2 15,-3 0-3-15,-3 1 2 0,1 0-3 0,-3 2 2 16,-1 3-1-16,-5 0-1 0,0 1-2 0,-2 1 2 16,-4 1-5-16,0-1 2 0,-5 2 3 0,0 1 2 15,-2-1 5-15,0 3 2 0,0 0 3 16,-3 1-1-16,-5-1-1 0,1 1-1 0,-2-1-1 0,0 1-1 16,-3 1 1-16,3 0 2 0,0-1-1 15,0 1 6-15,1 0-3 0,4 1 1 0,-1-2 1 16,3-2-3-16,2 1-2 0,0-3-2 0,0 2-6 15,1-4-3-15,6 1-4 0,0 1-4 16,0-4-6-16,3 1-2 0,4 0-5 0,1-1-11 16,0-1-18-16,0 1-23 0,3-2-26 0,-4 1-30 15,3 0-35-15,-2-1-54 0,2 1-95 0,-1-1-25 16,-6 0 3-16,-5-2-173 0</inkml:trace>
  <inkml:trace contextRef="#ctx0" brushRef="#br2" timeOffset="-16314.62">10896 14409 2016 0,'0'0'-14'0,"0"0"24"0,0 0 34 16,0 0 31-16,0 0-26 0,0 0-15 16,0 0-15-16,0 0-7 0,0 0-4 0,0 0-3 15,7 123-1-15,-3-108-4 0,1 0-2 16,-4 0-3-16,0-1-8 0,-1 0-9 0,0 0-17 15,-2-1-22-15,-3-1-37 0,1-2-56 0,4 0-75 16,-2-2-117-16,-2 0-46 0,3-3-11 0,0-1-95 0</inkml:trace>
  <inkml:trace contextRef="#ctx0" brushRef="#br2" timeOffset="-16111.82">10693 14571 1435 0,'0'0'25'0,"0"0"35"0,0 0 48 0,0 0 68 16,0 0-24-16,0 0-42 0,0 0-34 0,0 0-30 15,0 0-18-15,139-5-9 0,-114 4-8 0,3-1-3 16,-2 1-3-16,-3-2-3 0,5 1-5 16,-4 1-6-16,-1-1-14 0,3-1-27 0,-5 1-42 15,0 0-74-15,-2 0-111 0,-6 1-151 0,-2 1 6 16,-4 0-369-16</inkml:trace>
  <inkml:trace contextRef="#ctx0" brushRef="#br2" timeOffset="-15420.78">11312 14428 1338 0,'0'0'289'16,"0"0"-278"-16,0 0 34 0,0 0 38 0,0 0 1 15,0 0-26-15,0 0-16 0,0 0-9 0,0 0 1 16,0 0-4-16,0 0-3 0,0 0-6 0,0 0-6 16,0 0-2-16,131-89-5 0,-111 89 0 15,-2 2-3-15,-2 4 0 0,1 2-1 0,-4-1-6 16,1 3-1-16,-5 0-4 0,2 2 1 0,-5-2-3 15,0 2 5-15,-4 0 5 0,-1 1 0 16,-1 1 6-16,1 1 2 0,-5-1-3 0,-4 3 0 16,-4-3 1-16,0 0-5 0,-3-2 4 0,0 2-1 15,-2-1-5-15,-2-1 0 0,3-1-2 0,0 1-2 16,3-3 0-16,4 1 1 0,1-1-5 0,6-2-5 16,0-1-4-16,2-1-7 0,0 0-4 0,2 0 2 15,2-1 1-15,5 2 4 0,6-4 7 0,-1 0 2 16,5-2-4-16,3 0-3 0,-1 0-13 15,4 0-12-15,-2 0-21 0,0-2-17 0,-1 1-21 16,4-1-37-16,-4 0-44 0,-2 1-80 0,1 0-18 16,-1-1 33-16,-8 1-239 0,-1-1 485 0</inkml:trace>
  <inkml:trace contextRef="#ctx0" brushRef="#br2" timeOffset="-15121.76">11981 14143 2186 0,'0'0'66'0,"0"0"-33"15,0 0 30-15,0 0 7 0,0 0-1 0,0 0-24 16,0 0-19-16,0 0-3 0,0 0-1 15,-118 79 0-15,107-54-2 0,0 3 0 0,0 1-1 16,2 1-2-16,3 3 2 0,0 0-3 0,3-1-5 16,-1 0-5-16,4 0-6 0,0-3-11 0,5-2-5 15,0-3-11-15,5-3-19 0,4-2-18 16,-2-3-36-16,1-1-32 0,5-3-31 0,0-1-58 16,1-4-76-16,3-2-127 0,-8-2 8 15,-2-2-420-15</inkml:trace>
  <inkml:trace contextRef="#ctx0" brushRef="#br2" timeOffset="-14830.58">12154 14301 1897 0,'0'0'102'0,"0"0"-138"16,0 0 39-16,0 0 56 0,0 0 7 0,0 0-34 15,0 0-9-15,0 0-12 0,0 0-8 16,0 0-5-16,132-33-1 0,-114 38-2 0,-5 1 5 16,3 1 4-16,-5 0 3 0,-3 1 4 0,-2-1 4 15,-2 1 9-15,-2 1 4 0,-2 0 3 16,-2 1-2-16,-4 1-8 0,-4 0-5 0,-3 2-8 16,-3-1-3-16,2 2-5 0,-3 0-2 15,-1 0-8-15,3 1-4 0,-2-1-7 0,2-1-22 16,0-1-28-16,4 1-46 0,5-4-79 0,2-2-128 15,3-1-101-15,1-3 20 0,0-1-316 0</inkml:trace>
  <inkml:trace contextRef="#ctx0" brushRef="#br2" timeOffset="-14610.88">12476 14259 1688 0,'0'0'178'0,"0"0"-77"0,0 0 15 15,0 0 2-15,0 0-47 0,0 0-31 16,0 0-12-16,0 0-13 0,0 0-6 0,0 0-4 16,0 0 0-16,0 0 2 0,-118 106-1 0,108-91 5 15,5-1 4-15,-2 0-2 0,0 0-1 16,4-1-5-16,-1 1-9 0,4-2-9 0,0-2-15 16,0-2-28-16,5-1-40 0,3-2-44 15,0 0-74-15,2-3-132 0,2 0-94 0,-3-1-245 16,-5-1 240-16</inkml:trace>
  <inkml:trace contextRef="#ctx0" brushRef="#br2" timeOffset="-14285.51">12490 14545 1100 0,'0'0'189'0,"0"0"-27"0,0 0 45 15,0 0-7-15,0 0-72 0,0 0-23 0,0 0-13 16,0 0-16-16,0 0-11 0,0 0-2 16,0 0-7-16,0 0-9 0,0 0 0 0,99-98-9 15,-97 90 1-15,0 2 1 0,2 1 2 0,-4 3 3 16,0 1-4-16,0 1-4 0,0 0-6 16,0 0-5-16,0 1-8 0,0 3-7 0,-5 3-9 15,2 3-4-15,-5 1-2 0,-1 3-2 0,1 1 0 16,1 0-3-16,-1 1-1 0,0 0-2 15,-2 0-3-15,5 2-14 0,-2-1-9 0,-1 0-2 16,3-1-24-16,-2-1-10 0,3 0-26 0,0-2-44 16,4-3-60-16,1-1-132 0,2-2-161 0,-1-2-13 15,0-2-297-15</inkml:trace>
  <inkml:trace contextRef="#ctx0" brushRef="#br2" timeOffset="-14077.8">12703 14342 2476 0,'0'0'36'16,"0"0"-8"-16,0 0 21 0,0 0 18 0,0 0-16 16,0 0-24-16,0 0-7 0,0 0-11 15,0 0-6-15,0 0-9 0,140-41-16 0,-117 38-17 16,3 1-33-16,-3 0-37 0,-1-1-38 15,-2 1-75-15,-1 0-147 0,-6-1-132 0,-1 1-170 16,-5 1 63-16</inkml:trace>
  <inkml:trace contextRef="#ctx0" brushRef="#br2" timeOffset="-13604.48">13032 14174 1756 0,'0'0'46'0,"0"0"30"16,0 0 52-16,0 0-1 0,0 0-41 0,0 0-9 16,0 0-10-16,0 0-13 0,0 0-6 0,0 0-9 15,126-7-5-15,-114 14-5 0,-1 0-5 0,0 1-6 16,-1-2-4-16,-1 3 1 0,1-1 0 0,-4 1 4 16,-2-1-1-16,-3 2-2 0,-1-2-1 15,0 3-4-15,-4-1-3 0,-4 1-2 16,-4-1-5-16,-1-1 1 0,-2 0-4 0,1-1 1 15,-2-1-2-15,5 1-3 0,-1-2 2 0,1 0-4 16,3 0-3-16,0-2-2 0,5 0-11 0,-2-2-15 16,4-1-12-16,1 0-10 0,0 0-1 0,0 0 3 15,4-1 8-15,1 0 5 0,2 0 4 0,2 0 8 16,2-2-4-16,0 0 2 0,0 0 2 0,1 1 5 16,-2 0 7-16,0 1 5 0,-1 0 3 15,-1 1 5-15,-4 3 8 0,3 2 4 0,-4 1 8 16,5 1 2-16,-5 0 4 0,3 2 5 0,-3 1 7 15,2 1 8-15,-1 2 6 0,0 1 9 0,1 1-7 16,-2 2 1-16,3-1 0 0,-3-1-5 16,-2-1 4-16,1-2-9 0,-2 1-5 0,0-2-5 15,-6 0 0-15,-2-4 0 0,-3 3-7 0,-2-3-7 16,-3 1-6-16,-1-2-9 0,1 1-11 16,-1-2-10-16,-1-1-22 0,4-2-29 0,1-1-48 15,2 0-107-15,3-2-256 0,0 0-71 0,6 0-549 16</inkml:trace>
  <inkml:trace contextRef="#ctx0" brushRef="#br2" timeOffset="-13301.72">13314 13993 2008 0,'0'0'-2'0,"0"0"39"16,0 0 61-16,0 0 31 0,0 0-26 0,0 0-28 15,0 0-13-15,0 0-9 0,0 0-3 0,0 0 1 16,0 0-3-16,0 0-3 0,117 132-4 16,-105-112-6-16,-1 2-5 0,0 2-6 0,-3-1-6 15,1 0 3-15,-5 0-13 0,0 0-3 0,-1-2-2 16,-3 2-10-16,0-2 6 0,-3-1 0 15,-2 1-7-15,-4 0-8 0,1-1-19 0,-4 1-19 16,1-1-20-16,-2 0-32 0,-1-2-30 0,1-1-50 16,0 0-85-16,1-2-167 0,2-3-62 0,4-5-609 0</inkml:trace>
  <inkml:trace contextRef="#ctx0" brushRef="#br2" timeOffset="-12838.72">13469 13839 1295 0,'0'0'212'0,"0"0"18"16,0 0 0-16,0 0-34 0,0 0-78 0,0 0-45 16,0 0-24-16,0 0-6 0,0 0-2 0,0 0 0 15,0 0-4-15,0 0-12 0,0 0-3 16,0 0-5-16,108-52-6 0,-89 54 0 0,-2 2-5 16,4 0-1-16,-3 3 1 0,-2 0-1 0,-1 3-2 0,-2-1-1 15,-4 1 1-15,-5 1 0 0,3 1 5 16,-5 0 0-16,-2 0 1 0,0 3-4 0,-6-1 2 15,-1-1 1-15,-2 1-1 0,-1 0 6 0,-1-2-2 16,2 1 1-16,0-2 1 0,-1 2-2 0,1-3 0 16,3 1-6-16,2 1-1 0,1-1-7 15,2-2 1-15,1-1-1 0,0-2-4 0,2 3 2 16,3-2-3-16,2 0-5 0,3 1 1 0,4-1-5 16,-1-2-9-16,3 2-9 0,0-1-17 15,0-2-23-15,0 1-22 0,-1-2-27 0,1 2-30 16,-3-1-47-16,-2 0-86 0,0 0-148 0,-3-1 11 15,-3-2-412-15</inkml:trace>
  <inkml:trace contextRef="#ctx0" brushRef="#br2" timeOffset="-11052.86">8395 15234 1096 0,'0'0'-15'0,"0"0"55"0,0 0 30 0,0 0 10 16,0 0-14-16,0 0-36 0,0 0-20 15,0 0 24-15,0 0 35 0,0 0 38 0,0 0 20 16,0 0-10-16,0 0-17 0,0 0-9 0,112-32-4 15,-86 26-10-15,3 0-6 0,-1 2-4 0,5-1-4 16,-1 0-4-16,2 1-7 0,3-1-9 0,-1 1-11 16,3 2-7-16,2 1-2 0,0 0-1 0,-1 1-5 15,0 0-2-15,4 1-4 0,-4 2-8 16,-1 1 1-16,2 1-3 0,-3-2-5 0,-3 2 6 16,1-1 1-16,-4 0 1 0,-1-1 4 0,-1 1-1 15,0-2-4-15,-3 1 1 0,-1-1 2 16,3-1 0-16,-3-1 2 0,1 1-2 0,2-1 2 0,-1 0-4 15,-1 0 4-15,1 0 0 0,0-2-6 0,2-2 8 16,0 0-1-16,1 0-2 0,0 0 8 16,0 0-6-16,0 1-2 0,0 0 2 0,1 0-4 15,3-1 2-15,-3 2-1 0,-1 0 1 0,0-1-2 16,1 2-1-16,-3 0 4 0,0 0-6 16,-4 1 4-16,3 0-1 0,-1 0-4 15,-1 0 3-15,2 0-3 0,2 0 0 0,-3 0-1 0,-1 0 2 16,3-1 4-16,0 1-3 0,0-1 3 15,2 0-3-15,0 0-5 0,0 0 1 0,1-1 1 16,1 0-2-16,3 1 4 0,-2-1 2 0,2 0-4 16,-2 1 4-16,-1 1-2 0,3-1-2 0,-6 1-1 15,-1 0 2-15,-4 0-4 0,2 0 5 0,-4 0 0 16,3 0 0-16,-4 0 1 0,0 0 0 16,-3 0-1-16,1 0 0 0,-1 1 1 0,-4-1-1 15,4 0 1-15,-3 0-1 0,-1 0 0 0,0 0-2 16,0 0 0-16,-2 0 4 0,5 0-3 15,-1 0 1-15,-1-2 6 0,2 0-6 0,3-1 2 16,-1 1 1-16,0 0-7 0,2-1 4 0,2 1 1 16,-1 0-2-16,0-1 0 0,4 1 2 0,1-1-5 15,-2 0 2-15,2 1 0 0,0-2 0 0,-3 2 0 16,0-1 3-16,0 0-1 0,1 0-1 16,-2 0 2-16,-3 1-4 0,5-1 1 15,-3 1 1-15,0 1-1 0,-1-2 1 0,-1 2-2 16,3 0 3-16,-2-1-3 0,-2 1 2 0,3-2 6 15,5 2-5-15,-4-1 4 0,5 1-4 0,0-2-1 16,1 1 1-16,1 0 0 0,1-1 0 0,-2 3-2 16,1-1 2-16,0 1-4 0,-1 0 0 0,2 0 3 15,-1-1 0-15,-2 1-1 0,1 0-2 0,-1 0 5 16,-3 0-3-16,-1 0 1 0,-2 0 1 16,2-1-2-16,-4 0-2 0,0 0 6 0,-1-1-5 15,-5 1-1-15,3 0 4 0,-6 0-3 0,3 0 1 16,-4-2 3-16,-1 0-2 0,-1 0 0 0,-4-1 2 15,2 0 2-15,-3 0-3 0,2 1 3 0,-1-1-1 16,2 1-2-16,-1-1 4 0,-1 1-3 16,3-1 1-16,1 1-2 0,-2-1 0 0,0 1-4 15,2-1 3-15,2 2 2 0,-1-1-5 16,2 0 7-16,0 0-5 0,1 0 2 0,1-1 0 0,1 1-1 16,0-2 2-16,1 3-5 0,0-2 5 15,2 3-5-15,-3-1 1 0,1 1 2 0,2-1 0 16,-1-1-1-16,-1 2 1 0,4-1-2 15,-2-1 1-15,2 2 3 0,0-1-3 0,-5 1 2 16,4 0-1-16,-1-2-2 0,-2 2 2 0,1 0 0 16,0 1 0-16,-1 0-4 0,1-1 0 0,-3 1 6 15,3-1-3-15,-2-1 0 0,-1 2 4 0,-2-1-4 16,2 1-3-16,-1 0 11 0,-1-1-8 16,0 0 1-16,-2 0 3 0,1-1-10 0,1 1 6 15,-1 0-1-15,-1 0 3 0,-1-1-1 0,-1 1 2 16,1 0 1-16,-2 0-5 0,-2-1 6 0,3 0-5 15,-1 0 1-15,1 1 1 0,1-1 2 16,-1 0-3-16,3 0 2 0,-1 1-1 0,2-1-5 16,1 0 5-16,-2 1-1 0,0 0-1 0,0 0-1 15,-1-1 3-15,0 0 1 0,1 0-3 0,-1-1 8 16,-1 0-9-16,1 1-1 0,-1-1 0 16,0 0-2-16,-1 1 1 0,0 0 2 0,-1 0 3 15,2 1 0-15,-4-2 0 0,2 1 0 0,-1 1-4 16,0-1-4-16,-3 0 3 0,1 1-6 15,-2 1-5-15,-2 0-2 0,0 0-17 0,0 0-14 16,0 0-31-16,0 0-43 0,-6 0-44 0,0 3-88 16,-5 1-191-16,1 0-140 0,3-3-771 0</inkml:trace>
  <inkml:trace contextRef="#ctx0" brushRef="#br2" timeOffset="-10155.47">10903 15251 957 0,'0'0'158'0,"0"0"49"0,0 0 48 15,0 0-2-15,0 0-73 0,0 0-54 0,0 0-32 16,0 0-24-16,0 0-12 0,0 0-7 0,0 0-7 16,0 0-6-16,0 0-7 0,0-10-4 15,-1 14-7-15,-1 2 1 0,-3 4-5 0,2 0 0 16,-4 1-1-16,-2 1-3 0,3 1 3 0,-3-2-5 16,0 1-1-16,0-1 5 0,0-1 3 15,1 0 1-15,3 0 2 0,-3-1-2 0,4 1-7 16,-2 2 3-16,3-3 0 0,-2-1-1 0,3 0 0 15,2-1-2-15,-1-1-4 0,1-1 0 16,0 0-1-16,0 0-1 0,1-2-3 0,2 2 1 16,3-2 3-16,-3 0 0 0,4-1 2 0,-3-1-1 15,4 2-1-15,-1-2 0 0,-2-1 4 0,4 0-4 16,1 0 2-16,0 0 0 0,1 0-5 0,3 0 4 16,-2 0 3-16,1-4-6 0,1 2 4 0,2-2-4 15,-3 2-1-15,5-1-1 0,-1-1-2 0,-2 1 1 16,3 0-3-16,-1 1 0 0,-3 1 0 15,-2 0-8-15,-2-1-11 0,-1 2-13 0,1 0-25 16,-4 0-19-16,-2 0-19 0,1 0-32 0,-1 3-15 16,-3-1-34-16,1 2-58 0,-2-1-105 15,0 1-130-15,0-2 31 0,0 0-305 0</inkml:trace>
  <inkml:trace contextRef="#ctx0" brushRef="#br2" timeOffset="-9886.51">11098 15410 827 0,'0'0'249'16,"0"0"33"-16,0 0 47 0,0 0-45 0,0 0-85 15,0 0-50-15,0 0-40 0,0 0-22 16,0 0-10-16,0 0-11 0,0 0-6 0,0 0-8 16,0 0-2-16,0 0-2 0,-10-35 0 0,9 38-6 15,0 2-14-15,0 3-7 0,-5 2-7 0,2 2-4 16,-3 4-3-16,2-1 2 0,-4 0-6 0,2 2 1 15,-1-1 6-15,3 1-5 0,-3 0 0 16,1 2 1-16,2-1-2 0,-2-1-5 0,-2 3 2 16,4-4-3-16,-2 0-5 0,4-1 0 0,-3 0-14 15,4-2-17-15,1-2-25 0,0 1-38 16,1-4-46-16,0-1-52 0,2-2-110 0,0-2-248 16,3-1-59-16,-3-2-401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7T14:44:19.76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8407 9678 419 0,'0'0'33'0,"0"0"9"15,0 0 12-15,0 0 9 0,0 0 24 16,0 0 5-16,0 0-7 0,0 0-16 0,0 0-22 16,0 0-18-16,0 0 3 0,0 0 6 0,-2-10 18 15,4 10 17-15,5 0 4 0,-3-1-2 0,3-1 0 16,3 0-7-16,1 1-8 0,-1-1 1 15,2 0-5-15,3 1-6 0,0 0 0 0,3 0-5 16,-3 1-3-16,3-1-1 0,2 0-4 0,0-2 0 16,2 2-7-16,5-1-1 0,-1 1-4 15,3-3-3-15,4 2-5 0,0-2-3 0,0 0-3 16,5-1-8-16,-4 2 4 0,3-1-4 0,1 1 2 16,-1-1 4-16,1 1-2 0,-5 1-1 0,3 0 1 15,-2-1-5-15,0 1 0 0,1 0 4 0,-3 0-2 16,1 2 4-16,-2-1-3 0,-1 1 0 0,0 0 0 15,1 0-1-15,0-1 3 0,2 1-3 16,1 0-1-16,0 0 2 0,4 0-1 0,-2 0 3 16,5 0 0-16,1 0 1 0,1 0-1 15,3 0 1-15,0 0-1 0,4 0-2 0,2-1 3 0,-3 1-6 16,3-1 3-16,-2 0 5 0,-2 1-6 16,1 0 2-16,-3 0-1 0,2 0-5 0,-4 0 4 15,1 2 5-15,1 1 2 0,-2 2 1 0,4-1-3 16,-1 0-4-16,-2 0-1 0,5 0-1 15,-1-2 5-15,2 2-4 0,-1-3 0 0,-1 0 1 16,2 1-3-16,0-2 5 0,0 0-2 0,1 0 0 16,1 0 3-16,-2 0-1 0,5-1 2 15,-2 0-2-15,0-1-2 0,2-1-3 0,-2 2-2 16,5-1 0-16,-6 1 0 0,4-1 3 0,-5 1 0 16,1 1 1-16,-2-1-3 0,-1 1 1 0,-2 0-3 15,-3 2-3-15,1 3 4 0,-4 0-3 16,0 1 4-16,-3-1 1 0,-1 1-1 0,-2 0-3 15,0 0-1-15,0 0 1 0,-4 1-1 0,-1-2 4 16,-1-1-1-16,0 0 0 0,-1-1 2 0,-4 1 0 16,0-2-3-16,0 1 0 0,0-3 3 0,-2 1-4 15,2-1 3-15,0 0 1 0,-1-1-3 0,0 1 1 16,0-2-1-16,-4 0 2 0,6 0-2 16,-3-1 3-16,0 1 3 0,2 1-6 0,-1 0 3 15,2-2-2-15,-2 2-2 0,-3-1 1 0,1 1 1 16,-1 1-2-16,-3 0 2 0,0 0 0 0,-5 0-4 15,-2 0 4-15,-2 0-1 0,-1 0-1 16,-7 0 2-16,4 0-1 0,-4 0 5 0,-1 0 7 16,0 0 16-16,0 0-2 0,0 0 14 15,-1 0-5-15,-5 0-14 0,-2 0-1 0,-2 0-19 16,-2-1 0-16,-1-1-2 0,-5 1 1 0,0-2 4 16,-2 0-6-16,0 1 4 0,0-2-1 0,-1-1-3 15,-3 2 2-15,-3-2 0 0,1 2-1 16,-2 0 0-16,-7 1 2 0,3 1-5 0,-3-1 4 15,-5 1-1-15,0-1 0 0,-2 2 0 0,0-1 2 16,-3 1 1-16,-3 0-2 0,-1 0 0 0,-6 0-4 16,1 1-2-16,-5 1 2 0,-1-1-1 0,-1 0 0 15,0-1-1-15,-1 2 4 0,-2-2-5 0,-3 0 4 16,3 0 1-16,-4 0-8 0,-4 0 6 0,2 0-5 16,-2-3 5-16,0-1 6 0,1 0 0 15,1-1-3-15,-2-1-4 0,2 1 1 0,0 0-3 16,0 1 9-16,-3-1 2 0,1 0-2 0,-1 2 1 15,0-1-3-15,1 2 0 0,-4 0-4 16,4 0 3-16,1 1-4 0,-1 2 2 0,2-1 4 16,-1 0-4-16,-2 0 5 0,3 2-3 0,-1 0 1 15,0 0 0-15,2 1 3 0,5-1 0 16,-2 0-2-16,3 1 2 0,1-1-5 0,4 0 0 16,0 1 3-16,-1-1 0 0,0-1-1 0,6 1 2 15,-1 1 2-15,0-2-6 0,7 0 5 0,0 0-2 16,4 0-5-16,0-1 7 0,3 1-5 15,3 0 6-15,3 0 0 0,2 0 0 0,0-1-2 0,5 2-5 16,2-1 4-16,3-1-4 0,4 0 6 16,3 1 0-16,2-1 0 0,2 0-1 0,2 0 1 15,4 0 2-15,3 0-10 0,2 0-8 0,0 0-14 16,0 0-1-16,1 0 5 0,6 0 11 0,1 0 8 16,3 0 1-16,0 0 2 0,4-1-1 15,-1 0 3-15,3-1 3 0,2-1-4 0,1 1 3 16,0 0-3-16,5 0 0 0,1 0 0 0,1 1 1 15,0-1 0-15,3 1 1 0,4 0 1 0,0-1-4 16,0 2 5-16,3-1-2 0,6 0 1 16,1 0 5-16,2 0-6 0,2 0 0 0,1-2-3 15,2 2 4-15,2-2-4 0,0 0 4 0,0 1 0 16,5-2-1-16,-2 1 3 0,6-2-5 16,2 2 3-16,-2-3-7 0,8 1 7 0,-4 0 2 15,6-3-5-15,0 1 6 0,-1 1-6 0,0-1 2 16,4 1-1-16,-3 1 4 0,0-1-1 0,2 2-1 15,1 0 3-15,-2 2-8 0,0 1 5 0,-4 1-4 16,-1 0 1-16,-5 0 2 0,-1 3 0 0,-1 1 3 16,0 0-5-16,-3 0 5 0,-1 1-5 15,1 1-1-15,0-1 4 0,-3-1-5 0,-2 2 4 16,3 0 2-16,-2 0 0 0,-3-1-5 16,-1 1 2-16,0-1-4 0,-2 1 1 0,-1-1 6 0,1 0-3 15,2-2-1-15,0-1 1 0,-2 1-1 16,-1-3-1-16,3 1 2 0,0-1 1 0,1 0-4 15,-1 0 5-15,2 0 0 0,-3-2-1 0,0-1 2 16,-3 1-3-16,2 0-3 0,1 0-2 16,-5 1 0-16,5 0-4 0,-7 0-4 15,4 1-7-15,-5 0-16 0,-3 0-14 0,-1 0-21 16,0 3-22-16,-5 2-23 0,0 0-19 0,-2-1-34 0,-2 2-40 16,-3-1-36-16,3 1-52 0,-6-2 33 15,-4 0 32-15,-8-1-233 0</inkml:trace>
  <inkml:trace contextRef="#ctx0" brushRef="#br0" timeOffset="6396.76">18639 10624 466 0,'0'0'-5'0,"0"0"11"15,0 0-2-15,0 0 8 0,-122 5 9 16,101-5 12-16,6 0 9 0,0 0 12 0,3 0 1 16,2 0 6-16,2 0 11 0,6 0-12 15,0 0-24-15,2 0-27 0,0 0-19 0,3 0 1 16,5 0 28-16,3 1 24 0,2-1 9 0,8 0 11 15,5 0 1-15,4-1 3 0,6-3-3 0,5 0-5 16,6-1-8-16,4-1-5 0,3 1 1 0,5 1-12 16,2-1-2-16,5 2-8 0,-2 0-11 15,-2 0 0-15,0 3-6 0,-1 0-1 0,0 0-5 16,-2 0 3-16,0 0-4 0,-3 2-1 0,2 2 7 16,1-1 4-16,1 1 8 0,0-1 3 0,2-1 0 15,1 2-7-15,-3-1 0 0,3 1-4 16,-3-1-3-16,2 1 5 0,1 1-5 0,0-1 0 15,2 1 0-15,-2 0-4 0,0 1 1 0,-2 0-1 16,2 1 1-16,-4-1-3 0,-1 1 2 16,-2-2-2-16,0 1-4 0,-1 0 4 0,0-1-1 15,-2 0 1-15,1-2 0 0,-2 2 2 0,3 0-4 16,-3-2-2-16,0 1 6 0,-1-1-6 0,-3 1 4 16,-1-1 0-16,-3-1-3 0,-4 2-2 15,-2-2 1-15,-2 2 0 0,-4-2-1 0,-3-1 5 16,-4 2-5-16,-5-1 1 0,-3-1 0 0,-4 2-3 15,-2-2 3-15,-5 0-3 0,-3 0 3 0,0-1-1 16,-2 0 4-16,0 2 2 0,-1-2-3 0,0 0 2 16,0 0-5-16,1 0 1 0,0 0-1 0,1 1 6 15,0-1-2-15,5 1-1 0,1 0 4 16,3 0-6-16,4 0 3 0,3 1 0 0,1-1-4 16,3-1 0-16,2 1 2 0,0-1 0 0,1 0-1 15,2 0 2-15,0-1-5 0,-4 1-1 0,7 0 0 16,-6 0 0-16,2 0 2 0,0 0 2 15,-2 0 2-15,-3 1-3 0,0-1 4 0,0 1-3 16,-5 0-1-16,-2-1 2 0,-4 1-4 16,-2 1 2-16,-5-1-1 0,0-1 8 0,-3 1 9 15,0-1 9-15,0 1 16 0,0-1-4 0,0 0-2 16,-3 0-13-16,-1 0-15 0,-5 0-9 0,-5 1-5 16,-2 1 1-16,-5 0-3 0,0 1 5 0,-4-2-1 15,-4 2 4-15,-2-2 3 0,1-1-1 16,-3 1 0-16,2-1-1 0,-1 0-1 0,-4 0-4 15,0 0 6-15,-3 0 0 0,1-1 0 0,-4-2 4 16,1 2-2-16,-2-1 0 0,-2 0-1 0,-1-1 1 16,-5 2-5-16,-2 0-2 0,-4 1 2 0,-4 0 0 15,-3 0 6-15,-4-1 2 0,0 0-2 0,0 0-1 16,-2 1 0-16,-2 0 2 0,1 0-1 16,-1 0 3-16,-2 0-2 0,1 0-2 0,0 1 3 15,-2-1-3-15,0 0 3 0,2 0-2 0,3 0 2 16,2 0 0-16,4 0 0 0,1 0 0 15,2 0-1-15,2 0-2 0,3-1-1 0,-1-2 0 16,2 0-2-16,0-2 4 0,4 2-1 0,-1-3 0 16,2 2 4-16,1-1-5 0,4 0 5 15,-3 1-2-15,4 0 0 0,-4 1 2 0,6 0 0 16,-2 2 1-16,4 0-1 0,0 1 3 0,1 0-3 16,1 0-3-16,5 1 2 0,1 2-2 0,2 0 1 15,3-1 1-15,5 1 0 0,5-1-2 16,3-1 1-16,5 2-1 0,2-2-5 0,5 0-11 15,2 0-5-15,0 0 2 0,7 0 2 0,2 1 13 16,6-1 6-16,4 0-1 0,10 0 6 0,2-1-1 16,11 0 4-16,6-1 2 0,5-4 0 0,8-2 2 15,6 0 0-15,6-1 0 0,7-1-7 0,5-1 2 16,8-1-1-16,7 1-2 0,1 1 5 16,2-1-4-16,4 2-2 0,0 0-3 0,2 1-2 15,2 3 0-15,1 1 1 0,-3 1 0 0,-3 1-1 16,-4 1-1-16,-1 0-2 0,-4 0-1 0,-3 0-1 15,-1-1 2-15,-3 1-1 0,-4 1 1 16,-4 2 0-16,-5-1 2 0,-5 1-2 0,-4 0-2 16,-5 2-1-16,-5 1 0 0,-7-3 1 15,-1 1 2-15,-8-1-2 0,-2 0 4 0,-6-1-4 16,-3 0 2-16,-6 1 1 0,-2-2-3 0,-3-1 4 16,-5 1-1-16,-3-1 2 0,-3 0 6 0,0 0-5 15,-1 1 0-15,-1-1-2 0,0 1-2 16,1-1 2-16,0 1 2 0,1-1 0 0,1 1 1 0,1 1-3 15,0-2 0-15,0 0 2 0,6 1-4 0,-3-1 2 16,2 0-1-16,-1 1 0 0,0-1 1 16,2 1-2-16,-5 1 1 0,2 0-5 0,0-1 1 15,-4 1 0-15,0-1 1 0,3 0 2 0,-3 2-1 16,1-3-2-16,-3 3 0 0,1-2 1 0,-4 0 0 16,0 0 1-16,-1 0-2 0,-2-1 0 15,-1 1 3-15,-1-1 4 0,0 0 7 0,0 0 7 16,0 0 5-16,0 0 2 0,0 0-2 0,0 0 10 15,0 0-5-15,-1 0-8 0,-4 0-10 16,0 0-14-16,-1 0-8 0,-4-1 0 0,-4 0 3 16,-2 1-1-16,-4-1 4 0,-2 1-3 0,-2 0 5 15,-6 0 1-15,-1 1-1 0,-7 0 4 16,0 2 2-16,-5-1 2 0,-5 0 1 0,-2 1 1 16,-4-1-2-16,1 1 0 0,-4 2 1 0,2 0-3 15,0-1 2-15,-1 1-2 0,0-1 1 0,4-1 1 16,-1-1-1-16,2-2 2 0,0 2-3 15,0-2 1-15,-2 0-2 0,0 0 2 0,-2 0-1 0,-1-2 2 16,0 0-1-16,0-1 2 0,-1-1 1 16,0 1-3-16,1-2 4 0,0 1-4 0,-1 0-3 15,-1-1 6-15,-3 0-2 0,0 2 3 0,0-2 0 16,0 1-1-16,0 1-3 0,0-2-3 0,0 2 2 16,2-1-2-16,2 1 4 0,-1-1 0 15,4 1 0-15,-2-1-1 0,1 1 0 0,0 0 0 16,3 1-1-16,-2 0 4 0,-1 1-2 0,0 1-2 15,5 0 1-15,-1 0-1 0,1 0-1 16,5 0 1-16,-3 0 1 0,8 0-1 0,-1 0 4 16,1 1 0-16,9-1-2 0,-1 1 0 0,3-1-1 15,8 0-1-15,-2 0-1 0,5 0 3 0,2-1-3 16,3-2 2-16,3 1 3 0,0 0-5 16,5-1 5-16,-1 2-3 0,3 0-4 0,2 0-8 15,1 1-10-15,0-1-2 0,1 0 2 0,3-2 11 16,5 1 6-16,1 0 5 0,1-2-1 0,5-1 0 15,0-1-1-15,4 0 1 0,6 0 1 0,-2 2-3 16,6-1 4-16,1 1-3 0,1-1-1 16,6 3 3-16,0-1-4 0,3 1 3 0,3 1-3 15,4 1 2-15,3 0 0 0,4 0-2 0,6 0 3 16,4 1-1-16,1 2 0 0,4 2-1 0,3 0 0 16,2 0-4-16,1 2 3 0,3 0-1 0,3 0-1 15,1 2 3-15,0-2-3 0,4 2 0 16,-2 1-2-16,2-1-2 0,-4 0 0 0,-1 1-3 15,1-2 3-15,1 0-3 0,-3 1 1 0,2 0-1 16,-4 0-1-16,1-1 3 0,-2-1 0 16,-5-1 4-16,1-2-8 0,-3 1-2 15,-3 0-10-15,1-2-5 0,-6 1 3 0,1-2 4 0,-3 1 12 16,-2 0 7-16,-3-1 0 0,0-1-2 16,-7 1 2-16,0-2 1 0,-3 2-1 0,0-1 6 15,-3 0-4-15,-2-1 1 0,-3 1 3 0,-4 0-1 16,1-1 0-16,-5 1-3 0,-3-1 0 0,-1 2-8 15,-6-1 2-15,-4 0-3 0,-2 0-1 16,-2 0 3-16,-4 0-4 0,-3 1-1 0,-2-1-3 16,0-1 4-16,-3 1 2 0,0-1 8 0,0 0 8 15,0 0-3-15,0 0-1 0,0 0-9 0,0 0 0 16,0 0 3-16,0 0 8 0,0 0 3 0,0 0-12 16,-1 1-9-16,-1-1-31 0,0 0-30 0,0 1-25 15,-6 2-32-15,3-2-10 0,-1 0-10 0,-3 3-8 16,2-2 23-16,1 2 30 0,-1-2 18 15,3-1-198-15</inkml:trace>
  <inkml:trace contextRef="#ctx0" brushRef="#br0" timeOffset="97915.68">10936 2528 563 0,'0'0'45'0,"0"0"70"0,0 0 61 0,0 0 36 15,0 0 4-15,0 0-46 0,0 0-23 0,0 0-4 16,0 0-11-16,0 0-17 0,0 0-26 16,0 0-24-16,-2-74-24 0,2 74-15 0,0 0-11 15,0 2-20-15,0 5 1 0,0 4 8 0,0 8 10 16,0 5 12-16,0 6 0 0,0 1-7 0,0 5-9 16,0-2 2-16,0 5-5 0,0-1 0 0,0 1 5 15,0 2-3-15,0-2 1 0,0 0-2 0,0-2 6 16,0 0-5-16,2-3 2 0,-2-4 0 0,1-3-14 15,4-4 6-15,-4-5-3 0,1-3-1 16,-1-3 5-16,0-3-4 0,3-2-1 0,-3-4 3 16,-1-1 9-16,1-1 16 0,-1-1 24 0,0 0 18 15,0 0 17-15,0 0 1 0,0-1-12 16,0-4-19-16,-2-2-31 0,-3-6-12 0,-4-2-15 16,4-3 0-16,-3-5 10 0,-1-5-10 0,1-3-1 15,4-7-2-15,-2-4-3 0,3-5 0 0,-1-4 4 16,1-1-4-16,2-1-3 0,1 2 8 15,0 1-3-15,-1 3 6 0,1 2 0 0,0 9 3 16,0 5 0-16,1 7 1 0,0 7 5 0,2 6-9 16,-2 5 1-16,0 3-13 0,0 3-14 15,1 0 1-15,3 0-2 0,0 0 12 0,7 3 9 16,3 3 5-16,4-1 1 0,-2 2-1 0,8 2 5 16,-2 2-4-16,5 0 2 0,-4 0 0 0,3 3-3 15,-2-2-1-15,1 2 4 0,-3 2-3 0,0-2-5 16,-5-1 12-16,1 0-8 0,-6-1 4 0,-2-2 6 15,-3 2-8-15,-1 0 7 0,-5-3 5 0,-1-1 2 16,-1 0 2-16,0 0 9 0,0 0-3 16,-5 0 0-16,-3 4 8 0,-3-3-6 0,-5 1 2 15,2 0 0-15,-5 0-7 0,-1-1-6 0,1-1 1 16,-2-1-2-16,1 0-9 0,-2-1 5 16,0-2-9-16,1 1 0 0,-3-2-1 0,4-1-4 15,3-1-7-15,0-1-17 0,0 0-6 16,5 0-26-16,-1 0-20 0,3 0-29 0,1 0-71 15,1 0-112-15,5 0-236 0,0 0-55 0,-1 3-614 16</inkml:trace>
  <inkml:trace contextRef="#ctx0" brushRef="#br0" timeOffset="98765.32">11604 3002 888 0,'0'0'325'0,"0"0"-189"0,0 0 52 0,0 0 33 16,0 0-25-16,0 0-71 0,0 0-31 0,0 0-4 15,0 0-10-15,0 0-19 0,0 0-20 0,0 0-9 16,0 0-6-16,0 0-8 0,-79-45-5 16,68 45-4-16,1 0-6 0,-3 5-6 0,-3-1 0 15,1 4-5-15,-2 1 2 0,2 3 5 0,-1 3-2 16,-2-1 4-16,5 1-1 0,-4 3-3 0,5 0 1 16,0 1-3-16,1 0 3 0,3 0-1 0,0 0 1 15,4 1 1-15,-2 2-4 0,5-1 2 16,2 4-2-16,-1-1 0 0,4-2 1 15,1 1-3-15,3-5-3 0,1 0 3 0,2-3-1 16,1-3 1-16,3-1 4 0,0-1-4 0,2-3-1 16,2-3-1-16,2 0-1 0,-1-4 3 0,1 0-2 15,1 0 5-15,-1-2-2 0,-1-5-3 0,-1 0-5 16,-4-3-17-16,3 3-17 0,-6-3-19 0,3 2-16 16,-8-1-19-16,0 1-23 0,-1 1-41 15,-2 1-71-15,-4-1-56 0,0 2-35 0,0-2 48 16,0 2 47-16,0 2-132 0</inkml:trace>
  <inkml:trace contextRef="#ctx0" brushRef="#br0" timeOffset="98941.74">11423 3225 222 0,'0'0'163'0,"0"0"41"0,0 0 49 0,0 0 24 16,0 0-37-16,0 0-54 0,0 0-52 0,0 0-52 16,0 0-41-16,0 0-26 0,0 0-9 0,0 0-6 15,0 0 2-15,0 0 9 0,-21-12 5 0,30 12 9 16,2 0 2-16,2 0-3 15,2 0-5-15,0 0-5 0,1 0-2 0,-1 0-5 16,0 0-3-16,-1 0-13 0,-4 0-15 0,1 0-36 16,-1 0-57-16,-1 0-105 0,1 0-134 0,-3 1-25 15,-3-2-434-15</inkml:trace>
  <inkml:trace contextRef="#ctx0" brushRef="#br0" timeOffset="99709.3">11546 3248 437 0,'0'0'44'0,"0"0"-60"0,0 0 44 0,0 0 51 16,0 0 10-16,0 0-34 0,0 0-33 15,0 0-9-15,0 0 2 0,0 0 15 0,0 0 25 16,0 0 31-16,0 0 16 0,4 45 0 0,-2-33-13 15,-2-2-22-15,1 1-14 0,-1 0-15 0,0-1-11 16,0 0-10-16,0-1-4 0,0 0-7 16,0-2-6-16,0 2-7 0,0-2-16 0,-1 1-27 15,1-2-46-15,-2-3-76 0,2 1-73 0,0-2-5 16,0-2-358-16</inkml:trace>
  <inkml:trace contextRef="#ctx0" brushRef="#br0" timeOffset="100664.78">11819 3285 272 0,'0'0'46'0,"0"0"55"0,0 0 34 0,0 0 29 15,0 0 3-15,0 0-11 0,0 0 6 16,0 0 6-16,0 0-14 0,0 0-25 0,0 0-16 16,0 0-22-16,0 0-5 0,0 0-11 0,20-83-6 15,-20 76-3-15,-1 0-13 0,0 0 1 16,-5 0-10-16,2 2-3 0,-3 0-6 0,-1 1-13 16,-2 1-16-16,-1 1-17 0,0 0-13 0,-2 2-10 15,-3 0 1-15,2 4-2 0,0 2 6 0,-2 3 4 16,3 0 1-16,-2 2 2 15,3 0-6-15,0 2 0 0,1 2-3 0,3 0 1 0,0-1 6 16,4 3-2-16,-1-1 6 0,3-3-5 0,0-1-11 16,2 0-10-16,0-2-4 0,4 0 3 15,3-3 7-15,0-1 12 0,-1-1 4 0,4-3 7 16,0-1 8-16,0-1 11 0,4 0 13 0,-1-3 3 16,0-5 8-16,3-2-1 0,-3 1-1 0,0-1 1 15,1-1-4-15,-3 1 7 0,-1-2 3 0,-2 1 10 16,-3-1 0-16,4 0-1 0,-6 2-6 0,3-1-3 15,-4 3 2-15,-2 4-1 0,1-1 2 16,-1 4-8-16,0 0-9 0,0 1-7 0,0 0-9 16,0 0-10-16,0 0-24 0,0 1-23 0,0 1-22 15,0 3 4-15,0 3 22 0,0 1 23 0,1 3 23 16,-1 0 3-16,0 1 1 0,0-2-2 16,1 0-1-16,3 0 1 0,-1-2-7 0,3 1-2 15,-3-3-4-15,0-1 0 0,4 0 4 0,0 0 6 16,-1-2 8-16,4-3 11 0,1 0 12 15,4-1 7-15,-1-2 6 0,2-4 3 0,-2-2-2 16,2-2 1-16,-2-2-3 0,-1 0-4 0,3 0-3 16,-3-2 1-16,-3-4-2 0,0 1 1 0,-1-1 2 15,1-1-9-15,-3-2-1 0,-1-1-5 16,2-3-8-16,-1 0-3 0,-2-3-3 0,2-1-4 16,-4-3-4-16,2 1 1 0,-3 1-4 0,-2 2 5 15,0 3 5-15,0 4 8 0,-6 5 14 16,1 3 9-16,-2 5 12 0,2 3-8 0,-2 3-10 0,0 2-17 15,2 0-23-15,-3 3-7 0,-2 5-11 0,1 4 1 16,-1 6 8-16,0 2 7 0,0 4 7 16,1 4 4-16,4 0-2 0,-3 3-3 0,7-3 3 15,1 3 0-15,0-2 5 0,0 2 3 0,1-2-1 16,7-3-1-16,-2 1-8 0,7-4-4 16,-1-4-8-16,0 0-10 0,1-5-13 0,4-4-12 15,1-1-11-15,-3-3-8 0,4-1-8 0,-2-4-13 16,3-1-27-16,-4 0-39 0,2-6-56 0,1-2-74 15,-7 1 9-15,-3 3-410 0</inkml:trace>
  <inkml:trace contextRef="#ctx0" brushRef="#br0" timeOffset="101098.52">12418 2766 2328 0,'0'0'-23'0,"0"0"19"0,0 0 21 0,0 0 24 16,0 0-15-16,0 0-20 0,0 0 7 0,0 0 0 16,0 0 1-16,-30 129 5 0,26-101-4 15,0 5-2-15,2-1-2 0,-1 3-1 0,-2-2-3 16,3 0 1-16,-2-2-3 0,-2 0-11 0,5-2 1 16,-4-3-3-16,0-1-6 0,4-2 2 15,-1-4-3-15,1-3-2 0,-1-3-3 0,2-2-2 16,0-6-9-16,0 0-7 0,0-3-4 15,0-2-14-15,0 0-3 0,0 0 2 0,0-2 12 16,4-4 25-16,-1-2 17 0,6-5 8 0,0-1-6 16,1-4-3-16,2 3-7 0,-1 1-2 0,-1 3 2 15,2 1-5-15,2 1-4 0,-3 5-5 16,1 1-11-16,-1 0-10 0,0 3-6 0,-1 0-1 16,-1 0 6-16,-1 5 16 0,-1 0 14 0,-1 1 11 15,-4 2 12-15,3 1 4 0,-4 2 5 0,-1-1 9 16,0 1 6-16,-1 2 7 0,-5 0 12 0,-4 1 6 15,-1-1 7-15,0-1 0 0,-7 1-2 16,3-1-6-16,-4 0-11 0,0-1-6 0,0-3-10 16,-2-1-3-16,7-2-3 0,-2 1-9 0,6-4-3 15,1-1-9-15,5-1-13 0,-3 0-28 0,6-2-58 16,0-3-158-16,1-4-145 0,0 2-49 0,0 3-552 16</inkml:trace>
  <inkml:trace contextRef="#ctx0" brushRef="#br0" timeOffset="101882.5">12534 3301 552 0,'0'0'-39'0,"0"0"2"0,0 0 131 15,0 0 44-15,0 0 9 0,0 0 4 0,0 0 14 16,0 0-9-16,0 0-13 0,0 0-10 0,0 0-14 16,118-23-13-16,-103 12-13 0,-1 1-8 15,-3-1-8-15,1 0-3 0,-3 1-1 0,0-1-3 16,1 1 0-16,-3 1-4 0,-2-2-8 0,0 1-7 16,-1 0-10-16,-3-1-8 0,3 2-6 0,-4-4-2 15,0 1-7-15,0 2-1 0,0-1-2 16,-7 1-3-16,1 2 0 0,0 0-4 0,-2 3-10 15,-1 1-13-15,-1 5-13 0,1-1-12 16,-1 0-7-16,0 6 3 0,0 2 0 0,-2 3 7 16,2 2 5-16,1 3 3 0,0 1 4 0,3 1 4 15,1 3 4-15,1 3 2 0,-1-2 5 0,4 3-2 16,0-4-5-16,1 1-5 0,0-2-5 0,1-3-3 16,6-3-2-16,-3-1-1 0,4-4-4 15,1-1 3-15,1-2-1 0,0-1 4 0,0-3 11 16,1-2 6-16,0 0 17 0,1-1 13 0,1-6 8 15,3-1 9-15,-4-3-5 0,4-2 0 0,-3-1-5 16,4-2-7-16,-4-2 4 0,-2 1-1 16,1-3-1-16,-2 3 2 0,-1 1-7 0,4 1-6 15,-6 2-2-15,3 3-6 0,-1 2-1 0,-2 1 0 16,-3 2-5-16,2 3-3 0,-3 1-11 0,3 1-11 16,-2 0-14-16,-2 0-5 0,4 4 5 0,-3 2 7 15,1 2 16-15,1 0 6 0,-2 2 5 16,4 1 3-16,-5 2 2 0,2 2-3 15,-1 0-2-15,0-1 2 0,-2 3-2 0,2-1 8 16,1-1 2-16,-1-2 0 0,-1 1 2 0,2-2-4 16,-1 0 3-16,-2-4 0 0,4-3 1 0,-2-2 1 15,-1-1-2-15,-2-2 9 0,3 0 8 0,-1 0 20 16,0 0 28-16,0-5 17 0,2-1 3 0,3-3-6 16,-1-3-20-16,1-1-18 0,0-1-7 0,4-1-10 15,-1-3-3-15,0-1-6 0,3 1-4 16,-2 0-1-16,2 2-5 0,-2 4 1 0,-2 3-1 15,1 2-3-15,-3 0 1 0,0 3-7 0,2 1 1 16,-1 2-4-16,-3 1-2 0,3 0-1 16,-2 1-1-16,-1 4 1 0,2 0 2 0,-3 4 7 15,3-2 0-15,-2 2 2 0,0 3 4 0,-1 2-6 16,3 1 0-16,-2 2-1 0,0 0-3 0,-2 0-9 16,4-2-6-16,-2 3-34 0,0-4-80 0,-2-1-88 15,0-2-189-15,0-3-86 0,-2-2-543 16</inkml:trace>
  <inkml:trace contextRef="#ctx0" brushRef="#br0" timeOffset="105066.72">12496 643 0 0,'0'0'52'16,"0"0"25"-16,0 0 34 0,0 0 51 0,0 0 22 16,0 0 17-16,0 0-33 0,0 0-31 0,0 0 1 15,2-123-20-15,-2 108 0 0,0 1 3 16,1 0-7-16,-1-1-13 0,0 10-22 0,1-1-9 15,-1-1-41-15,0 1-10 0,0-1-16 16,0 2-39-16,0 5 4 0,0 0-6 0,-4 0 11 16,-2 0 16-16,0 0 2 0,-8 8 9 0,4 8-2 15,-4 10 22-15,-5 9-27 0,0 3 4 16,5 2-2-16,-2 2-13 0,6 0 26 0,1-3 4 0,8-2 3 16,1-3-17-16,0-4 13 0,8-1-11 15,1-1-5-15,4-2 13 0,3-2-11 0,1-2-8 16,3-2-2-16,6-4 4 0,2-1-17 0,-1-6 13 15,3-2-8-15,6-3-12 0,-2-3 20 16,4-1-8-16,-1-5 12 0,0-4 6 0,2-4 1 16,-1-3-6-16,-3-2-10 0,4-4 21 0,-4-1-16 15,0-2 19-15,-2-3 7 0,-2-2-14 0,-8 8 16 16,0-2 8-16,-9 8 27 0,-2-3-7 0,3 1 13 16,-4-3-32-16,1 0-15 0,-3-3 18 0,2-5-10 15,-3 7 21-15,-1-2 4 0,-2 1 14 16,-3 5-7-16,1-5 16 0,0 1-9 15,-3 1-34-15,0 1 12 0,0 2-37 0,-3-1-6 16,0 10 3-16,-4-7-13 0,2 9 10 0,-4-1-14 16,-3 0 25-16,4 7-10 0,-7 1 7 0,0 0 21 15,2 9-23-15,-1 0 8 0,0 8 5 0,-5 9-12 16,1 7-18-16,-7 13 11 0,6 2-15 0,4 2 1 16,3-3 28-16,6 0-16 0,4-7 0 15,2-4-8-15,3-6-1 0,6-2-5 0,2-4 11 16,6-3-1-16,-3-1-14 0,7-3 6 0,-1-2-15 15,1-2 6-15,3-3-1 0,1-2 4 0,0-4-1 16,0-1 4-16,-2-3 14 0,3 0-7 16,-2 0 23-16,-2-5-2 0,2-3 3 0,-2-3 11 15,-1-3-12-15,-1 2 11 0,0-3 3 0,-3-1 11 16,-2 1 12-16,-2 0 11 0,-1-2-1 16,-4 0-10-16,1 2-1 0,-4 0-7 0,-1-2 10 0,-3 2-1 15,-1 0 17-15,0 1-13 0,-2 2-7 0,-4 2 8 16,0 1-23-16,-2 4 0 0,0 0-15 15,-2 3-12-15,-2 2-12 0,1 0-5 16,-3 2 10-16,1 5-15 0,-1 2 20 0,-2 4 2 16,3 2-17-16,-3 2 17 0,3 4-15 0,0-1-7 15,2 0 1-15,2 1-6 0,1-1-14 0,4 0 10 16,0-3-3-16,4-1-12 0,0-4 15 0,2-1-8 16,4-1 0-16,0-4 13 0,0-3 12 0,2-1 0 15,1-2 17-15,-1 0 25 0,2-2-15 16,-2-4 20-16,1-3 1 0,2-2-12 0,0 0-1 15,1-3 2-15,-1-1-6 0,1 0-19 0,-1 0 19 16,-1 2-23-16,-1-1-7 0,0 2 23 16,-2 2-21-16,0 1 10 0,-1 2 1 0,-2 0-11 15,1 2-7-15,-3 2-13 0,1 1-17 0,-3 2-46 16,1 0 8-16,1 0 0 0,-2 1 21 0,1 3 48 16,-1 3 10-16,0 3 8 0,0 0-2 0,0 0 11 15,0 3-10-15,2 1 11 0,-2 0 5 0,0 1-20 16,0-1 13-16,1 0-8 0,1 1-7 15,-1-4-5-15,2 1 0 0,1-4-16 16,-1 0 1-16,1-2 0 0,2-2 6 0,-2-1 29 16,2-4 12-16,-2 1 28 0,2 0-5 0,2-3 7 15,-1-3 1-15,-1-1-23 0,2-1 13 0,-1-2-26 16,1-1-7-16,-1-2 21 0,1 1-13 0,-3-2 15 16,3 1-2-16,-4 0 3 0,1 1-4 0,-1 1 9 15,-1 3 8-15,-1 1-14 0,0 0 9 0,-2 4-15 16,2 1-9-16,-2 0-12 0,1 2-8 15,-1 0-33-15,0 0-30 0,0 0 9 0,0 0-4 16,2 3 33-16,0-1 29 0,-1 3 4 0,2 2 0 16,-1-2 0-16,2 2 0 0,-1 3-10 15,0-1 17-15,2 0-15 0,-2 1-4 0,4 2 17 16,-1-3-16-16,1 2 8 0,2-1-1 0,1-1-4 16,2-1-2-16,0-1 9 0,3-1 0 0,-2 0-10 15,3-3 14-15,-2-2-4 0,3-2 4 16,-3 1 10-16,2-1 1 0,-2-4-3 0,1-2 1 15,-1 0 12-15,1-1-10 0,-2 0 3 0,1-2 1 16,-3 2-13-16,1-1-1 0,0 1 2 16,-2 1-1-16,-1-2-16 0,0 2 11 0,0 3-14 15,0 1-3-15,-1-1 23 0,1 3-17 0,-1 0 7 16,1 1 1-16,0 0-6 0,0 0-2 0,1 4 15 16,1 0-1-16,2 3-11 0,0 0 20 0,0 1-17 15,0 2 2-15,1 2 10 0,-3-1-4 0,1 0-6 16,-1 1-3-16,-3 0 16 0,-2-1-16 15,-1 2 25-15,-1-3 8 0,-4-1-11 0,0 2 24 16,0-3-1-16,-3 2 10 0,-1-1-12 0,-3-3 6 16,-1 1-27-16,0-2-14 0,2-1 18 0,-1 0-26 15,0-2 13-15,2-1-1 0,-3-1-21 16,5 0-7-16,-2 0-15 0,2-1-12 0,1-1-22 16,-2-2 4-16,1 1-9 0,2-1-6 0,0 1 10 15,0-1-20-15,0 1-10 0,1 1-8 16,0 0 14-16,0-2 17 0,1 2 22 0,2 0 8 15,2-2 5-15,-1 2 18 0,2-1 10 0,-1-1 18 16,3 0 3-16,1 0 2 0,0-1-1 16,-1 0 6-16,4 0 35 0,0-1-3 0,1 0 26 15,1-3 1-15,3 2-26 0,-1-1 5 0,0-1 0 16,1-1 4-16,1-1-4 0,-2 1 7 0,1-2-21 16,-2 1-6-16,-1-3 5 0,0 0-18 0,-2 2 2 15,1-4 1-15,-3 1 2 0,-2 3 1 0,0-2 20 16,-3 3 15-16,-3-1-8 0,-1 4 12 0,-1 0-24 15,0 4-28-15,-6 0-15 0,1 3-16 16,-2 1-11-16,-6 0-3 0,3 1 23 0,0 4-10 16,-2 2 12-16,1 3 8 0,0 1-19 0,1 2 9 15,1 0 2-15,0 3-2 0,2-1 1 16,2 2 8-16,1-1-9 0,3 2-10 0,-1 0 6 16,2-2-19-16,2 1-4 0,2-2 4 0,2-1-7 15,2-2-7-15,0 0 9 0,2-3 7 16,2-1-5-16,2-3 27 0,2-2 2 0,-1-3 7 15,4 0 17-15,-1 0-3 0,3-5 2 0,2-4-1 16,0-1 3-16,1-2-5 0,-1 0 5 0,-1-3 3 16,0-1-7-16,2-2-1 0,-1 0-1 15,-2-1-1-15,-1-3-11 0,3 0 12 0,0-4-19 16,-3 0-4-16,-3 5 19 0,2 1-23 0,-9 5 45 16,0-5-1-16,2 3-11 0,-3-4 2 0,1 1-19 15,-1-1 6-15,2-1-7 0,-4 1 45 0,0-1 1 16,-2 3 12-16,3 0 16 0,-5 0-18 0,0 1-28 15,-3 3-22-15,2 0 3 0,-2 8-39 0,-2 0 27 16,2 7 6-16,-3-5-21 0,-4 2 25 16,-1-1-2-16,-7 4 3 0,2 17 0 0,-5 12-12 15,-8 11-23-15,5 0-5 0,3 2 26 0,2 3-10 16,6-2 15-16,2-4-4 0,6-6-24 16,2-2-3-16,0-6-15 0,6 0-7 15,2-5-28-15,2-2 13 0,3-1-18 0,0-4 7 0,0-3 25 16,1-2-8-16,1-2 26 0,1-3 12 15,-1-3 16-15,0 0 11 0,-1 0 10 0,2-7 6 16,-1-1-5-16,1-2 18 0,-3-4 3 0,1-1-6 16,0-1 7-16,0-1 5 0,-2-2-6 0,-3 2 7 15,1-2 16-15,-3 1-19 0,-3 2 33 16,0 0 10-16,-3 3 7 0,-1 3 9 0,0 2-14 16,0 2-21-16,-5 4-43 0,-1 1 3 0,-2 1-32 15,-3 2-2-15,1 4 19 0,-1 3-17 0,-1 3 11 16,0 2 10-16,1 1-10 0,-1 3 2 15,3 3 8-15,2-2-19 0,-2 1-23 0,3 1-21 0,3-2-63 16,2 0-60-16,1 0-86 0,1-4-129 16,2-4-97-16,-2-4-433 0</inkml:trace>
  <inkml:trace contextRef="#ctx0" brushRef="#br0" timeOffset="105225.48">15271 556 2831 0,'0'0'-19'15,"0"0"12"-15,0 0 19 0,0 0-44 16,0 0-84-16,0 0-65 0,0 0-80 0,0 0-159 16,0 0-145-16,0 0-668 0</inkml:trace>
  <inkml:trace contextRef="#ctx0" brushRef="#br0" timeOffset="105391.69">15255 948 2752 0,'0'0'24'16,"0"0"10"-16,0 0 44 0,0 0-19 0,0 0-53 16,0 0-3-16,0 0-14 0,0 0-18 15,0 0-7-15,0 0-13 0,0 0-43 0,0 0-42 16,0 0-72-16,-8 6-181 0,16-8-242 15,-2-1-754-15</inkml:trace>
  <inkml:trace contextRef="#ctx0" brushRef="#br0" timeOffset="106096.67">15313 531 2038 0,'0'0'-130'0,"0"0"95"0,0 0 33 16,0 0 54-16,0 0-8 0,0 0-40 0,0 0-26 15,0 0-20-15,0 0 2 0,0 0-17 0,0 0 24 16,0 0 14-16,0 0 14 0,0 0 2 0,0 0 20 16,0 0 8-16,0 0-20 0,0 0 31 15,2 2-26-15,-1 6-2 0,-1-3 31 0,2 2-11 16,-2 0 10-16,0 4 7 0,0 1-27 0,-3 4-14 15,-5-7 9-15,3-2 3 0,-1-3 7 0,2 0 20 16,0-2-12-16,2-2-6 0,2 1 17 16,0-1-14-16,0 0-37 0,0 0-2 0,0 0-42 15,0 0-32-15,0 0-5 0,-3-2-76 0,2-4-68 16,-1-1-98-16,1 1-83 0,1 6 42 0,0 0-103 0</inkml:trace>
  <inkml:trace contextRef="#ctx0" brushRef="#br0" timeOffset="106424.91">15232 958 1650 0,'0'0'-156'0,"0"0"46"0,0 0 60 0,0 0 78 0,0 0-13 16,0 0-26-16,0 0 2 0,0 0 10 0,0 0-13 16,0 0 18-16,0 0-2 0,0 0-7 15,0 0 11-15,0 5 10 0,0-3 13 0,0-1 8 16,0 0 8-16,0 0-22 0,-1 0 3 16,1 0 13-16,0-1 6 0,0 1 20 0,0-1-4 15,0 0-8-15,0 0-17 0,-1 0-3 0,1 0-19 0,0 0-39 16,0 0-2-16,0-1-45 0,0-1-23 15,0-1-24-15,0-2-56 0,0-1-50 16,0-1-53-16,4-1-23 0,-1-3 35 0,2 3 51 16,-3 3 78-16</inkml:trace>
  <inkml:trace contextRef="#ctx0" brushRef="#br0" timeOffset="106900.9">16276 460 1130 0,'0'0'-21'0,"0"0"29"16,0 0 45-16,0 0 105 0,0 0-1 16,0 0-39-16,0 0-2 0,0 0-11 0,0 0-19 15,0 0 12-15,0 0-4 0,0 0-13 0,0 0 7 16,0 0-31-16,26-20 5 0,-21 14-12 0,0 0 6 16,-1-1-5-16,1 1-34 0,-4 0 8 0,2 0-35 15,-2 1-12-15,3-1 12 0,-4 6-18 0,-5-7 2 16,-2 2 20-16,-8-2-7 0,2 1-9 15,-4 6 22-15,1 0-15 0,-4 0 5 0,-7 7 24 16,5 2-8-16,-11 4-2 0,1 6 2 0,-8 9 4 16,-5 6-38-16,-1 9 11 0,6 2 10 0,8 0-17 15,8-3 46-15,13-2-7 0,5-5-4 16,6-3-6-16,7-5-4 0,9-1 1 0,4-4-15 16,4-1 22-16,6-5-20 0,1-3 1 0,5-3 5 15,0-4-14-15,4-3-9 0,-1-1-25 0,-2-2-47 16,-2-4-114-16,0-4-148 0,-10 1-186 15,-11 2-545-15</inkml:trace>
  <inkml:trace contextRef="#ctx0" brushRef="#br0" timeOffset="107233.85">16616 856 2159 0,'0'0'-91'15,"0"0"50"-15,0 0 93 0,0 0 20 16,0 0-18-16,0 0-15 0,0 0 0 0,0 0 0 16,0 0-24-16,83-125 2 0,-73 107-4 0,-3 7 27 15,-1-3-2-15,1 3 3 0,0-2-10 0,-3 0-20 16,0 6 17-16,1-7-9 0,-1 8 8 15,0-2-10-15,1-3-4 0,-2 8-8 0,0 2-19 16,-1 1 4-16,-2 8-19 0,-1 10 19 0,-8 7 8 16,0 7-3-16,-1 2 21 0,0 0-19 15,-1 4 3-15,3-3-7 0,-1 0-36 0,2-1-40 16,-1-2-53-16,5-3-110 0,0-1-160 0,1-10-132 16,1-6-583-16</inkml:trace>
  <inkml:trace contextRef="#ctx0" brushRef="#br0" timeOffset="107441.41">17208 519 2315 0,'0'0'473'0,"0"0"-493"0,0 0 7 16,0 0 63-16,0 0 2 0,0 0-19 15,0 0 4-15,0 0-23 0,0 0 17 0,0 0-46 16,0 0-17-16,0 0 8 0,0 0-52 0,137-7-48 16,-112 4-106-16,2-1-210 0,-8 3-245 0,-8-1-661 0</inkml:trace>
  <inkml:trace contextRef="#ctx0" brushRef="#br0" timeOffset="107614.53">17200 794 2341 0,'0'0'16'0,"0"0"10"16,0 0 28-16,0 0 34 0,0 0 14 0,0 0-35 15,0 0 11-15,0 0-43 0,0 0-37 0,0 0 13 16,135 16-16-16,-105-22-12 0,0-2-37 16,1 0-62-16,1 1-137 0,-2 0-226 0,-7 3-227 15,-7-1-480-15</inkml:trace>
  <inkml:trace contextRef="#ctx0" brushRef="#br0" timeOffset="107925.85">18372 274 1691 0,'0'0'46'0,"0"0"74"0,0 0 29 0,0 0 1 16,0 0-18-16,0 0-46 0,0 0-28 15,0 0-4-15,0 0-10 0,0 0-12 0,0 0-23 16,0 0 16-16,0 0-24 0,-27 48-23 0,23-34-6 15,-3-1-50-15,2 4-39 0,-2-2-26 16,-1 1-98-16,3 1-123 0,-3-1-151 0,3-8-22 16,2 2-15-16</inkml:trace>
  <inkml:trace contextRef="#ctx0" brushRef="#br0" timeOffset="108090.48">18588 230 1648 0,'0'0'381'0,"0"0"-167"0,0 0-2 15,0 0-38-15,0 0-68 0,0 0-64 16,0 0-3-16,0 0-7 0,0 0-68 0,0 0 22 16,0 0-27-16,0 0 4 0,0 0 29 0,0 0-38 15,-22 53-60-15,13-36-95 0,2 0-237 0,0 1-231 16,2-8-583-16</inkml:trace>
  <inkml:trace contextRef="#ctx0" brushRef="#br0" timeOffset="108682.59">18913 459 471 0,'0'0'105'0,"0"0"-7"0,0 0 96 15,0 0 92-15,0 0-32 0,0 0-10 0,0 0 8 16,0 0-36-16,0 0-23 0,0 0-23 0,0 0-20 16,0 0-53-16,0 0-7 0,20-25-28 0,-20 25-35 15,0 0 8-15,0 0-18 0,0 0-15 16,0 0-8-16,0 0 21 0,-1 0-9 15,-7 0-1-15,3 2 18 0,-11 7-33 0,11-2 4 16,-11 6 10-16,-4 6 4 0,0 3-40 0,-4 8 22 16,-4 4-13-16,7-1-14 0,-1 1 53 0,6-1-25 15,5-2 13-15,2-5-8 0,7-1-1 0,1-3-14 16,1 0 6-16,0-1 6 0,4-3-21 0,3 1 18 16,1-3-8-16,3-1-21 0,0-1 18 15,0-3-4-15,2-2-7 0,1-2 23 0,0-1 11 16,2-3-18-16,-2-1 24 0,-2-2 2 0,3 0-15 15,-4 0 28-15,1-5 2 0,-3 0-2 0,-1 1 4 16,-3-3 7-16,0 1-24 0,-1-1 8 0,-4-1 17 16,0 0-23-16,0 0 12 0,0-2-6 15,0-1-14-15,-4 2 2 0,-2 0 10 0,-1 1-3 16,2 0-17-16,-3 1 25 0,4 1-34 0,-3 0 14 16,1 3 11-16,3 1-24 0,2 0 15 0,0 0-27 15,1 1 5-15,0 0-22 0,0 0-13 16,0 0-4-16,2 0-24 0,4 0 10 15,3-3-24-15,3 1-38 0,1-2-48 0,5-1-81 16,2-2-88-16,4 1-115 0,-6 1-17 0,-6 3-168 0</inkml:trace>
  <inkml:trace contextRef="#ctx0" brushRef="#br0" timeOffset="109400.52">19229 749 1724 0,'0'0'28'0,"0"0"-5"15,0 0 102-15,0 0 50 0,0 0-65 0,0 0-16 16,0 0 22-16,0 0-26 0,0 0 8 0,0 0-13 16,0 0-6-16,0 0-24 0,0 0 15 15,0 0-8-15,50-37-16 0,-50 37 13 0,0 0-46 16,-1 0-13-16,-3 0-19 0,-2 0-7 0,-3 0-12 15,-2 0-6-15,0 3 26 0,-6 2-20 16,4 1 31-16,-7 1 2 0,5 2-19 0,-2 2 5 16,0 1-5-16,2 1-3 0,3-1-16 0,-1 1 21 15,7 0-31-15,-1-2-6 0,4 1 16 0,2 1-35 16,1-5 16-16,0 1 5 0,1-2 6 0,4-2 21 16,3-1 26-16,3-2 17 0,-1-2-8 0,0 0 29 15,8-2-27-15,-4-4 3 0,3-1 12 16,1-3-9-16,-3-1 2 0,4-2 9 0,-3 0-2 15,0-2-26-15,0 0 30 0,-2 1-22 0,-3-2-11 16,1 3 17-16,-3 1-14 0,0 0 2 0,-2 2-2 16,-4 3 10-16,2 1-24 0,-2 3-7 15,-3 2-1-15,0 1-35 0,0 0 15 0,0 1 15 16,0 5 2-16,0 1 23 0,-3 4 13 0,-2 1-6 16,2 0-5-16,-2 2 14 0,2 2-26 0,-4-1 2 15,5 1 17-15,0 0-12 0,1-2 10 16,0 0-10-16,1 0 2 0,0-2-13 0,2 0 13 15,1-3 10-15,5 1-22 0,-1-5 26 0,2-1-5 16,2 0 10-16,1-3 19 0,1-1 10 16,4 0-7-16,-2-5-2 0,2-1 20 0,2-3-19 15,0-2 17-15,0-1 0 0,-2-2-22 0,2 0 1 16,0-3-8-16,-1-1 2 0,1-2-19 0,-2-2 0 16,-3 4-6-16,0-2-18 0,-5 7 49 0,1-5-16 15,0 1-9-15,0-3 4 0,2-8-31 16,-3 5-8-16,2-6 14 0,-1 7 16 0,-4 3-9 15,-2-4 29-15,3 6-9 0,-4-3-8 0,0 0-8 16,-3 2 0-16,3 2 3 0,-3 8-13 0,0 1 27 16,-5 2-14-16,0 2 8 0,-11 3 23 15,-3 9-8-15,-2 16-21 0,-4 11 6 0,-2 7-1 16,4 1-19-16,2 3 45 0,4-2-27 0,6-6-6 16,4-6 11-16,6-4-26 0,1-6-8 0,0-1-14 15,5-5-35-15,0-1-53 0,4-4-9 0,2-1-63 16,-1-5-85-16,4-3-79 0,1-1-134 15,-3-2-133-15,-4 0 409 0</inkml:trace>
  <inkml:trace contextRef="#ctx0" brushRef="#br0" timeOffset="110427.37">19970 365 1580 0,'0'0'132'0,"0"0"-69"0,0 0 73 16,0 0 31-16,0 0 5 0,0 0-37 0,0 0-31 15,0 0-26-15,0 0-26 0,0 0 23 16,0 0-66-16,-35 133 19 0,22-96-10 0,2 2-38 16,1 0 38-16,2-2-9 0,0-6-3 0,1-1-7 15,4-3 17-15,-3-3-27 0,5-2 5 16,-2-1 16-16,2-3-23 0,-3-3 15 0,3-1-6 16,0-4 6-16,0-2-11 0,0-1 20 0,0-4-3 15,0 0-22-15,1-2 25 0,0-1-26 16,0 0-7-16,0-3 2 0,0-1-7 0,3-3-7 15,-1 0 5-15,4-1 14 0,-2-1-18 0,5 0 18 16,-2 2-8-16,-2 0-13 0,4 1 4 0,1 2-16 16,-1 2-2-16,-1 1-6 0,2 1 13 15,-3 0 8-15,0-1 2 0,2 5 25 0,-1 2-6 16,-4 0 10-16,2 2 19 0,-3-1-4 0,2 1 7 16,-4 2 18-16,0-3 12 0,-1 2-2 0,0 1 22 15,-6-2-18-15,2 0-6 0,-5 0-3 0,-4 1-17 16,-3-2 5-16,-1 1-20 0,0-2 8 0,-6 1-16 15,1-1 1-15,0-1 7 0,1-1-13 16,2-1 4-16,4 0-7 0,-2-2-8 0,6-1-5 16,1 0-5-16,3 0-49 0,5 0-36 0,1 0-9 15,1-2-5-15,1-1 31 0,7 0 26 0,2-1-6 16,2 0-5-16,5 0 12 0,-1-2 16 16,6 3 9-16,4-2 30 0,-1 2-7 0,2-1 12 15,3-1 15-15,1 1-5 0,0 0 13 0,5-2 11 16,-4 0 18-16,1 0 10 0,-2-1 34 15,0-1 4-15,-1 0 5 0,0-1 9 0,-4-1-14 16,-4-2-9-16,0 1-17 0,-3-2 0 0,-6-2-28 16,2 3 3-16,-4-2 5 0,-4-2-17 15,-2 4 7-15,-3 1-10 0,-2 1-4 0,0 1-25 16,-4 2 5-16,-4 2-5 0,-2 2-34 0,-4 3 31 16,0 0-22-16,0 2 5 0,-2 4 12 0,0 2-18 15,0 3-4-15,2 0-8 0,1 4 24 0,-1 0-2 16,4 1 21-16,0 1-2 0,0-1-22 0,5 1 5 15,0 0-14-15,2-1-3 0,1-2-8 16,2 1 8-16,0-2-19 0,0-4 5 0,2 1 20 16,2-2-6-16,4-1 24 0,2-1 12 0,0-3-2 15,1 0 0-15,3-3 19 0,1 0-14 0,1-2 4 16,0-3 19-16,4-2-26 0,0-2 7 16,0-1 9-16,2-1-20 0,-1-1 11 0,2 0 10 15,-1 0-14-15,-1-1-7 0,-2 3 10 0,-2 1-12 16,1 1-9-16,-6 1 17 0,0 3-16 15,-1 2 0-15,-4 1 8 0,1 1 2 0,-4 0-4 16,0 0 14-16,-1 4-6 0,-2 2-13 0,-1 2 17 16,0 2-10-16,0-2 9 0,0 3 2 0,-1 1 0 15,-3-1-8-15,-1 2-8 0,2-2 21 16,-1 1-24-16,1-2 14 0,2 2 9 0,0-4-20 16,1 0 12-16,0-2 2 0,0-1-7 0,0 0-2 15,1-3 10-15,1-1-4 0,4-1 7 0,-1 0 15 16,2-1-11-16,1-2 0 0,0-3-5 15,0-1-4-15,6-1 1 0,-3-2 10 0,0-1 2 0,2 0-16 16,1-1 9-16,2-1-17 0,0 0 2 0,-1 0 0 16,1-1 3-16,0 4-3 0,-1 1-10 15,-3 1 21-15,-2 2-19 0,-1 4 13 0,0 0 7 16,-3 2-16-16,-1 0 7 0,-2 3 7 0,0 3 3 16,0 1-7-16,-1 1 18 0,-1 2-16 15,-1 0-5-15,0 3 17 0,0-2-17 0,1 2 4 16,-1-1 4-16,3 2-7 0,-1-1-9 0,0-1-11 15,1-1-36-15,0-2-43 0,3 2-56 16,0-4-125-16,-1-2-139 0,4-1-134 0,-5-2-460 16</inkml:trace>
  <inkml:trace contextRef="#ctx0" brushRef="#br0" timeOffset="110645.59">21520 392 2393 0,'0'0'63'15,"0"0"-9"-15,0 0 52 0,0 0-1 0,0 0-22 16,0 0-21-16,0 0-2 0,0 0-46 0,0 0-42 16,-98 129 20-16,74-95-28 0,0 1 7 0,5-1 2 15,5-3-52-15,4-6-49 0,4-2-55 16,4-5-87-16,2-1-132 0,0-4-135 0,0-4-16 15,1-4-107-15</inkml:trace>
  <inkml:trace contextRef="#ctx0" brushRef="#br0" timeOffset="110807.9">21704 433 976 0,'0'0'386'0,"0"0"-64"0,0 0-31 15,0 0-66-15,0 0-43 0,0 0-21 0,0 0-61 16,0 0 4-16,0 0-57 0,0 0-7 0,0 0 8 15,0 0-22-15,0 0-32 0,0 0 0 0,-40 130-27 16,17-95-43-16,0 0-21 0,1-3-139 0,6-8-334 16,7-10-901-16</inkml:trace>
  <inkml:trace contextRef="#ctx0" brushRef="#br0" timeOffset="111875.28">22135 552 1229 0,'0'0'207'0,"0"0"38"0,0 0 49 0,0 0-27 15,0 0-92-15,0 0-43 0,0 0-59 16,0 0-25-16,0 0-13 0,0 0-19 0,0 0-16 16,0 0-18-16,32-39-9 0,-26 32-89 0,2 2-94 15,-8 5-222-15,0 0-255 0,0 0-544 0</inkml:trace>
  <inkml:trace contextRef="#ctx0" brushRef="#br0" timeOffset="112058.67">22081 956 2090 0,'0'0'26'0,"0"0"31"15,0 0 38-15,0 0 15 0,0 0-17 0,0 0-15 16,0 0-4-16,-9 126-29 0,3-106-27 0,0 2 4 15,-4-1-20-15,-1 0-4 0,-7 3-19 0,-3 2-42 16,-6 1-93-16,-2-1-127 0,3-5-253 16,9-7-108-16,7-7-361 0</inkml:trace>
  <inkml:trace contextRef="#ctx0" brushRef="#br0" timeOffset="112416.59">22639 621 2476 0,'0'0'-30'16,"0"0"82"-16,0 0 16 0,0 0 9 0,0 0-54 15,0 0 1-15,0 0-28 0,0 0-1 0,0 0 31 16,0 0-29-16,0 0 20 0,0 0-5 0,0 0-12 15,0 0-6-15,15-97 14 0,-15 92 1 0,-4-1-16 16,-2 2 21-16,-8-1-12 0,-2 2-2 16,-4 5 1-16,-6 10-22 0,-4 6-18 0,-5 6 11 15,0 6 22-15,3 3 7 0,1 3 24 0,5-4-5 16,5 1-19-16,2-1 10 0,5-2-7 0,1-1 4 16,2 0-9-16,4-4 12 0,2 1-24 15,4-3-14-15,1-1 12 0,4-3-42 0,6-2-2 16,3-2-28-16,1-1-41 0,7-2-57 0,2-5-76 15,3-1-166-15,-8-3-99 16,-5-2-429-16</inkml:trace>
  <inkml:trace contextRef="#ctx0" brushRef="#br0" timeOffset="112771.38">22782 895 2047 0,'0'0'197'0,"0"0"-152"0,0 0 11 0,0 0 29 16,0 0-1-16,0 0-23 0,0 0 7 0,0 0-14 15,0 0-20-15,0 0 4 0,0 0-15 0,0 0-9 16,122-23-11-16,-106 23 2 0,1 2-8 0,-3 3 6 16,-1 1 8-16,1 1-12 0,-3 0 4 15,-4 1-3-15,0 1 0 0,-2 0-5 0,-5 1 13 16,0 3 3-16,-5-1-19 0,-5 0 16 15,-5 0-25-15,0 3 7 0,-5-2 6 0,-1-1-1 16,-2 2 1-16,1 0-3 0,-1 0 16 0,0 1-16 16,0-2 16-16,4 1-3 0,1 1-6 0,1 0 5 15,3-2 3-15,3 0-6 0,3-1-13 0,3 0 9 16,4-3-26-16,1-1-6 0,1-1 14 16,5-2-24-16,3-1 5 0,4-3-10 0,-2-1-25 15,6 0-62-15,0 0-47 0,0-7-90 0,4 1-161 16,-2-2-57-16,-2 2-63 0,-7 1 100 0</inkml:trace>
  <inkml:trace contextRef="#ctx0" brushRef="#br0" timeOffset="113001.78">23219 642 1397 0,'0'0'337'0,"0"0"-273"16,0 0-11-16,0 0 35 0,0 0 22 0,0 0-10 15,0 0-10-15,0 0-20 0,0 0-23 0,0 0-32 16,0 0 4-16,0 0-9 0,124-1-10 0,-98 1-9 16,0-1-23-16,1 1-73 0,-2 0-98 15,0-2-120-15,-2 2-222 0,-7 0-36 0,-6 0-21 0</inkml:trace>
  <inkml:trace contextRef="#ctx0" brushRef="#br0" timeOffset="113174.02">23241 793 1659 0,'0'0'112'0,"0"0"-8"15,0 0 38-15,0 0-14 0,0 0-47 0,0 0-10 16,0 0-18-16,0 0-23 0,0 0-28 0,0 0-5 15,0 0-43-15,135 8-58 0,-107-15-78 16,-1-2-152-16,-1 0-195 0,-6 2-33 0,-6 3-60 0</inkml:trace>
  <inkml:trace contextRef="#ctx0" brushRef="#br0" timeOffset="113362.42">23741 327 1787 0,'0'0'21'0,"0"0"57"16,0 0 25-16,0 0-8 0,0 0-10 0,0 0-44 0,0 0-4 15,0 0-21-15,0 0 4 0,0 0-24 16,0 0-26-16,0 0-7 0,0 0-101 0,-92 131-91 16,82-104-127-16,0 1-176 0,3-6 33 0,3-9 41 15</inkml:trace>
  <inkml:trace contextRef="#ctx0" brushRef="#br0" timeOffset="113536.1">23855 394 959 0,'0'0'319'0,"0"0"-5"16,0 0-12-16,0 0-58 0,0 0-59 0,0 0-52 16,0 0-35-16,0 0-45 0,0 0-11 0,0 0-27 15,0 0 13-15,0 0-23 0,0 0-14 16,0 0 19-16,0 1-42 0,-2 9-29 0,-6 8-67 15,-3 8-145-15,1 2-187 0,0-4-178 0,5-8-468 0</inkml:trace>
  <inkml:trace contextRef="#ctx0" brushRef="#br0" timeOffset="113923.62">24040 398 1655 0,'0'0'23'15,"0"0"-16"-15,0 0 34 0,0 0 13 0,0 0-9 16,0 0 4-16,0 0 0 0,0 0-4 0,0 0-33 16,0 0 14-16,-39 133-24 0,33-99 0 0,3 3 29 15,3-3-19-15,0-3 6 0,0 0-4 0,-2-2-2 16,4-4-6-16,0 1 18 0,-2-3 0 15,3-3-14-15,-1 0 15 0,-1-3-12 0,2-4 4 16,-1-1 12-16,-2-4 18 0,4-3 14 0,-2-1 34 16,0-3 44-16,0-1-21 0,0 0-12 15,5-6-33-15,-3-1-41 0,3-4-8 0,1-2 10 16,-1-2-4-16,5-4-22 0,1-2 15 0,-1-3-28 16,6-2-6-16,2-1 13 0,-8 5-9 0,6-2-5 15,-6 9 27-15,-1-1 3 0,1-2-21 16,1 2 29-16,1-1-43 0,-3 2-37 0,-1 0-8 15,2 1-91-15,-1 0-104 0,-5 9-113 0,-4-1-139 16,-2 6-115-16,0 0-388 0</inkml:trace>
  <inkml:trace contextRef="#ctx0" brushRef="#br0" timeOffset="115107.34">24094 919 111 0,'0'0'94'0,"0"0"46"16,0 0 38-16,0 0 23 0,0 0 8 0,0 0 24 15,0 0-3-15,0 0 2 0,0 0-34 16,0 0-32-16,0 0-22 0,0 0-36 16,0 0-18-16,0 0-15 0,111 0-8 0,-98-6-24 15,-1-4 7-15,4 0-13 0,-3 0-24 0,-1-2 6 0,2-1-15 16,0-3-2-16,-2 1 1 0,1-2 4 15,-3 1-16-15,2 0-2 0,-3 0 13 0,-3 0-13 16,2 5 16-16,-5-1 0 0,1 4-2 16,-2 1-6-16,-2 2-6 0,0 3-31 0,-2 2-34 15,-3 0 5-15,-6 1-14 0,1 5 27 0,-4 3 24 16,-3 2 4-16,-3 2 11 0,2 2 5 0,-2 3 9 16,3 1-9-16,1 0 12 0,-2 2-6 0,6-1-8 15,2 1 9-15,1-2-2 0,5 1 3 0,1-3-6 16,3-2 9-16,0 0-10 0,1-3 9 0,5-1 29 15,4-3 1-15,1-3 30 0,2-1 5 16,2-3-16-16,-1-1-2 0,4 0 0 0,1-5-9 16,1-1-4-16,1-3 11 0,-1-2-29 0,3-1 0 15,-1-2 1-15,2-3-13 0,-1 2-3 16,1-4-1-16,2 0 9 0,-3 1-32 0,2 1 29 16,-5 2-15-16,-1 2-6 0,-4 2 24 0,-3 3-22 15,-4 3-5-15,-1 3-14 0,-3 2 5 0,-4 0-7 16,0 2 18-16,0 5 36 0,-4 1-5 15,-3 5 25-15,-2-1-5 0,0 3-15 0,-2 2-3 16,0 1-5-16,1-1-9 0,-1 2-12 16,1-2 14-16,2 0-28 0,4 1 3 0,0-4-14 15,4 1-22-15,0 0-7 0,5-1-8 0,3-3 4 16,3 0-18-16,2-3 24 0,1 0-6 0,3-2-2 16,2-3 30-16,2-2-9 0,1-1 17 0,0 0 14 15,2-3 8-15,-1-3-1 0,0-1 7 0,0-2 12 16,1-3-18-16,-3 1 23 0,1-2-9 0,-3-1 5 15,2-3 15-15,-3 3 8 0,-4-4 14 16,2 4 5-16,-6 0 29 0,-3 3-7 0,-2-1 8 16,-5 3-13-16,0 2-37 0,-1 1-23 15,-7 3-14-15,-1 1-8 0,-3 2-9 0,-1 0 20 0,-4 1-12 16,1 5 0-16,-2 2 22 0,-1 2-13 16,1 2 9-16,-3-1 4 0,6 3 1 0,-1 0-4 15,2 0 4-15,0-2 0 0,6 2-25 0,2-3 13 16,0 0-19-16,4-2-6 0,0 1 16 15,2-4-5-15,0 0 18 0,2-3 19 0,5 0 26 16,-2-3 5-16,5 0 4 0,3 0-6 0,0-4-18 16,1-2-1-16,2-2-1 0,-2-2-1 0,5 0-15 15,-3-3 5-15,0-3-18 0,4 0-3 16,-1-4 5-16,1-1-9 0,2-1 1 0,-2-2-3 16,6-2 4-16,-4 2-13 0,1-2 12 0,-3 0 0 15,1 4-10-15,-2 3 17 0,-6 0-9 0,3 6 11 16,-9 3 14-16,-1 1 9 0,-2 5-17 0,-4 1-28 15,0 3-14-15,-1 0-27 0,-6 1 21 16,-2 6 22-16,-7 3 10 0,3 2 10 0,-6 1 9 16,-2 4 1-16,2 2-10 0,-3 3 17 0,2 0-19 15,1 3 0-15,-1 0 14 0,6 1-11 0,-4 0 4 16,5 0-3-16,-2 1 6 0,5-5-18 0,4 3 14 16,-3-4-5-16,2-1-24 15,5 0 8-15,2-3-9 0,0-1 2 0,0-1 9 0,5-3 11 16,3-2-4-16,1-2 5 0,3-1 24 15,3-3-12-15,-2 0 18 0,6-4 1 0,1 0-12 16,0 0-2-16,1-4 2 0,0-2-3 0,1-2-15 16,2-4 21-16,-1 2-25 0,-2-3 2 0,-2 1 19 15,-4-2-12-15,4 2 16 0,-10 0 7 16,3 1 18-16,-4 2-6 0,-6 1 8 0,-1 2-6 16,-1 1-35-16,-3 3 6 0,-5 1-13 0,-4 1-3 15,-1 0 7-15,-3 3 9 0,-3 4-7 0,3 3 2 16,-3 1 19-16,-1 0-17 0,0 3 12 0,2 1-3 15,-1 0-16-15,5 1 5 0,-4 1-2 16,6-1 3-16,0-3-15 0,2 2 10 0,3-1-23 16,0 1-13-16,4 1-6 0,3-1-41 0,0-2-24 15,8-5-33-15,2-2-51 0,2-3-85 0,4-4-134 16,-2 1-81-16,-4 0-421 0</inkml:trace>
  <inkml:trace contextRef="#ctx0" brushRef="#br0" timeOffset="129980.6">13919 2794 1533 0,'0'0'404'0,"0"0"-409"16,0 0 58-16,0 0 100 0,0 0 27 0,0 0-33 16,0 0-53-16,0 0-34 0,0 0-12 0,0 0-12 15,0 0-3-15,0 0 2 0,36 1 2 0,-20 0-6 16,1 0-4-16,5 0-6 0,1 0-5 15,-1 0-6-15,6 2-7 0,-6-1 1 0,6 0-8 16,-1 0 7-16,0-1-2 0,1 2-6 0,0-1 3 16,-3-1-8-16,1 2-7 0,0-2-16 15,-1-1-13-15,1 0-26 0,-1 0-19 0,-1 0-23 16,-1-1-58-16,1-1-74 0,-3 0-110 0,-5 0-138 16,-4 1 26-16,-6-1-326 0</inkml:trace>
  <inkml:trace contextRef="#ctx0" brushRef="#br0" timeOffset="130315.42">13994 3100 1377 0,'0'0'63'0,"0"0"38"0,0 0 45 16,0 0 24-16,0 0-43 0,0 0-47 0,0 0-23 16,0 0-14-16,0 0-4 0,0 0 12 0,0 0 21 15,0 0 15-15,0 0 0 0,61 21-8 0,-38-18-19 16,3-2-22-16,2 0-12 0,-1-1-15 0,3 0-7 15,-2 0 1-15,1 0-8 0,0 0-4 0,-3 0-12 16,1-1-21-16,-3 0-32 0,2 0-52 16,-4-2-88-16,4 3-159 0,-10 0-165 0,-4 0-803 0</inkml:trace>
  <inkml:trace contextRef="#ctx0" brushRef="#br0" timeOffset="140157.81">15032 2356 437 0,'0'0'64'16,"0"0"58"-16,0 0 34 0,0 0 16 0,0 0-28 0,0 0-42 16,0 0-10-16,0 0-11 0,0 0-4 15,0 0-22-15,0 0-13 0,0 0-14 0,5-33-4 16,-5 34 13-16,1 5 12 0,-1 3 12 0,0 2-13 16,0 5-10-16,0 0-16 0,0 3-13 15,0-3 5-15,0 1-3 0,-2-2-2 16,-1-1 1-16,2 0 0 0,1 0-5 0,0-3 3 15,0-1-3-15,0-4-3 0,0 0 0 0,0-2-2 16,1 0 2-16,3-2-10 0,-2 1 1 0,1-2-1 16,-2 0 1-16,4-1 20 0,0 0 14 0,4-1 11 15,-1-3 7-15,2 0-6 0,3-1-19 0,-2 0-9 16,2 1-11-16,1 1-8 0,-2 0 6 16,-2 2-2-16,2 0 1 0,-1 1 1 0,2 0-1 15,-1 5-5-15,1-1-2 0,-2 2-1 0,0-1-5 16,0 2 4-16,-2 0 2 0,0 2 0 0,0-1 2 15,-3 0 1-15,1-1 0 0,-2 1 4 16,-1 1 9-16,-2 0 1 0,1 0 6 0,-3 1 7 0,0-1 2 16,0 1 6-16,-1 1 4 0,-3 0-2 15,-4 0-5-15,-1 2 3 0,0-1-2 0,-4 2-12 16,0 0 2-16,-1-1-5 0,-2 0-4 0,2-1-3 16,-3 0-4-16,3-1-11 0,-3 1-11 0,0-1-5 15,4 1-21-15,-1-2-18 0,-1 1-32 16,4-2-40-16,-1 0-37 0,1-2-67 15,4-2-78-15,-2-2-14 0,5-1-280 0,1-1 443 0</inkml:trace>
  <inkml:trace contextRef="#ctx0" brushRef="#br0" timeOffset="140391.68">14987 2485 2349 0,'0'0'-77'0,"0"0"51"16,0 0 58-16,0 0 14 0,0 0-28 15,0 0 1-15,0 0 3 0,0 0-3 0,0 0-6 16,0 0-8-16,138-99-12 0,-110 89-6 0,-3 1-4 16,1 4-16-16,-3 1-12 0,2 1-29 15,-3 0-39-15,1 3-51 0,1 0-55 0,-1 0-83 16,-1-1-97-16,-1 1 42 0,-11 0-320 0</inkml:trace>
  <inkml:trace contextRef="#ctx0" brushRef="#br0" timeOffset="140904.26">15805 2323 1327 0,'0'0'323'15,"0"0"-305"-15,0 0 92 0,0 0 50 0,0 0-32 16,0 0-54-16,0 0-3 0,0 0-16 0,0 0-16 16,0 0-22-16,0 0-15 0,0 0-2 0,0 0-13 15,0 0 4-15,-57 22-6 0,41-9-2 16,2 2 2-16,-2 3-2 0,0 2 1 0,0 0-1 15,-2 3-1-15,3 2-3 0,3 1 6 0,0 1 0 16,5-2 2-16,1 2 4 0,2-3-7 16,1 0-2-16,3-3-5 0,0 0-1 0,0 0-14 15,4-2 1-15,1-2 2 0,3-2-21 0,5-1-1 16,-1-5-11-16,1-1 1 0,2-3 23 0,2-2 13 16,0-1 8-16,-1-2 7 0,2 0 9 0,0-6 7 15,0-2 18-15,-1-3 15 0,-2-1-2 16,0 1 7-16,-3 0-6 0,-1-3-7 0,-2 1-1 15,0 1 10-15,-3 1 11 0,-3 1 11 0,-2-2 12 16,1 2-2-16,-2 1-2 0,0 0-12 16,-3-2-7-16,-5 3-11 0,2-1-1 0,-3 3 2 15,0 1-9-15,-1 4-6 0,-2 1-9 0,-2 0-9 16,1 1-2-16,-3 6-3 0,2 3-5 0,-4 0-5 16,4 3 0-16,-3 0-6 0,5 2-1 0,-2-1 0 15,2 2-12-15,2 0-5 0,-1 0-24 16,3 0-38-16,2-1-70 0,1 1-124 0,2-4-135 15,2-2-2-15,1-4-271 0</inkml:trace>
  <inkml:trace contextRef="#ctx0" brushRef="#br0" timeOffset="141916.89">16169 2243 1080 0,'0'0'230'16,"0"0"8"-16,0 0 36 0,0 0-18 16,0 0-77-16,0 0-49 0,0 0-22 0,0 0-28 15,0 0-24-15,0 0-18 0,0 0-19 0,0 0-9 16,0 0-9-16,0 0-11 0,0 7-1 0,-1 0 5 16,-3 5 0-16,0 3 4 0,1 0 6 0,-3 3-4 15,3-2 2-15,-4 2 5 0,4 0-6 16,-1-1 0-16,-1 0 3 0,0 3-1 0,0-2-2 15,-1 1 2-15,0 0-5 0,-1 1 0 0,4-3 0 16,-1-2 2-16,0-4-3 0,3-1-5 0,1-3 0 16,0-3-14-16,0 0-4 0,0-1-1 0,0-2-7 15,3 2 12-15,3-1 11 0,-1-1 6 16,1-1 6-16,5 0 11 0,-1 0-3 0,2-3 0 16,1-1 1-16,1 0-7 0,-2 0-1 0,-1-2 0 15,0 2 1-15,0-2-1 0,1 0 0 16,2 0 2-16,-4 2-6 0,0-1 2 0,0 1-4 15,0 0 1-15,-2 1 2 0,0-2-2 0,1 2-5 16,-1-1-8-16,0 2-4 0,-2 1-15 0,0 0-5 16,-3 1-7-16,3-3-14 0,-4 3 3 15,1-1-3-15,1 0 1 0,-2 0 1 0,0 1 0 16,0-1-1-16,0-1 10 0,1 1 17 0,-3-1 17 16,1 1 25-16,-1 0 15 0,0-1 9 0,0 1 1 15,0 0 1-15,0-1-3 0,1 0-3 16,-1-2 6-16,0 1 3 0,0 0 6 0,0 2 7 15,0 0 6-15,0 1 0 0,0 0 3 0,0 0-5 16,0 0-9-16,0 0-4 0,0 0-9 0,0 1-14 16,-1 1-9-16,0 1-7 0,-2 1-5 0,1 3 0 15,-1 1 6-15,2 4-6 0,-3 1 3 0,-1-2 4 16,3 3-7-16,-2-1 6 0,0 2-2 16,2-2-1-16,-3 1-2 0,1 1 2 0,0 0 0 15,-1 0-5-15,3 0 0 0,-3 0-13 0,1 0-19 16,-2-3-31-16,1 1-53 0,1-1-64 15,2-1-91-15,0-1-174 0,1-3-34 16,1-2-515-16</inkml:trace>
  <inkml:trace contextRef="#ctx0" brushRef="#br0" timeOffset="142366.67">16661 2306 1290 0,'0'0'-1'0,"0"0"41"15,0 0 108-15,0 0 44 0,0 0-68 0,0 0-24 16,0 0 8-16,0 0 2 0,0 0-10 16,0 0-26-16,0 0-17 0,0 0-25 0,0 0-23 15,-4 5-14-15,-1 0-9 0,-2 3-5 0,-4 2 3 16,1 4 2-16,-3 3-2 0,0 2 4 0,5-1-1 15,-1 4 4-15,1 1 5 0,0 1 0 16,3 0 5-16,1 0-6 0,1-1 0 0,3-3-12 16,0-2-10-16,0 0-6 0,3-4-10 0,5-2 5 15,1-2 2-15,2 0 7 0,1-1 4 16,3-5 8-16,0-1 14 0,5-3 7 0,2-1 11 16,-3-3 0-16,3-3 0 0,-1-2 5 0,0-1 10 15,-1-2 11-15,0-2 8 0,-1 2 8 0,1-3-2 16,-5-2 5-16,1-1-1 0,-1-2-6 0,0-2 1 15,-3 0-5-15,-1-2-1 0,-3 1-4 0,-1 0 4 16,-5 2-6-16,-2 1 6 0,0 4 4 16,-2 3-3-16,-6 3 3 0,-3 3-23 0,-4 1-15 15,-1 3-19-15,-2 2-9 0,-2 1-4 0,-1 0-16 16,1 7-12-16,0 1-34 0,-2 4-39 0,2 0-65 16,-2 3-106-16,1 2-218 0,4-5-73 15,8-3-522-15</inkml:trace>
  <inkml:trace contextRef="#ctx0" brushRef="#br0" timeOffset="143561.7">15046 2948 613 0,'0'0'40'0,"0"0"45"0,0 0 59 0,0 0 35 15,0 0 12-15,0 0-5 0,0 0-40 0,0 0-39 16,0 0-40-16,0 0-35 0,0 0-25 15,0 0-19-15,0 0-15 0,0 0-5 16,-25-4 34-16,33 4 46 0,5 0 45 0,2 0 22 16,7-1-19-16,2 1-27 0,4-1-22 0,5 0-9 15,0-1-4-15,5 1 0 0,1 0-6 0,0 0-9 16,1 0 1-16,3 0-1 0,-1-1 5 0,3 1-1 16,2 0 1-16,-2-1-3 0,2-1-7 0,1 1 1 15,0 1-3-15,1-1-3 0,0-1 2 16,2 2-3-16,-1-3-5 0,1-1 3 0,-1 1-1 15,2-1-1-15,-2-1 2 0,-1-1-4 0,2 2 0 16,-2 0-2-16,-1-1 5 0,-1 3-1 0,-2-1-6 16,1-1 3-16,1 1-4 0,-2 1 2 15,3-2 4-15,2 2 3 0,-3-3-3 0,5 2-1 16,-1 1 4-16,-1-1-5 0,3 0 7 0,0-1-1 16,-3 1-4-16,9 0 1 0,-4 1-5 15,3 0 2-15,0-3 0 0,-1 2 1 0,3 0-2 16,-3-1 1-16,0 0 3 0,1 1-2 0,-6 0 6 15,1 0-2-15,-1 1-1 0,-4 0 1 16,-2-1-1-16,-1 2 0 0,-5 0-3 0,-2-1 4 16,-5 1-4-16,-2 0 2 0,-3 0 2 0,-6 0 0 15,-3-1 0-15,-7 0 3 0,-3 2 7 0,-1-1-1 16,-4 2 4-16,-3-1 4 0,-1 1-3 0,1 0 2 16,-1 0 2-16,0 0-8 0,0 0-7 0,0 0 0 15,0 0-8-15,0 0-2 0,0 0 3 16,0 0-8-16,0 0 1 0,0 0-4 0,0 0-12 15,0 0-13-15,0 0-19 0,0 0-27 0,0 0-28 16,0 0-28-16,0 0-41 0,0 0-48 0,3 0-86 16,-2 0-141-16,-1 0 11 0,1 1-386 0</inkml:trace>
  <inkml:trace contextRef="#ctx0" brushRef="#br0" timeOffset="154136.53">16518 3131 269 0,'0'0'44'0,"0"0"49"16,0 0 46-16,0 0 33 0,0 0 7 0,0 0-34 15,0 0-27-15,0 0-6 0,0 0-2 0,0 0-5 16,0 0 1-16,0 0-5 0,11-34-5 15,-9 28-5-15,0 0-11 0,-1-1-10 0,0 0-4 16,-1 0-2-16,0 0-1 0,0 0-1 0,-1 1-7 16,-2 0-17-16,-2 2-8 0,2-2-16 15,-5 2-9-15,0-1-9 0,0 2-8 0,-1 0-8 16,-5 2-3-16,3 0 3 0,-1 1 4 0,-3 0 5 16,1 1 0-16,-1 4 2 0,-1-1-1 0,0 3 5 15,2 2 6-15,-1-1-3 0,1 2 3 0,0 0-3 16,1-1-3-16,1 1 2 0,2-2 1 0,2 0-4 15,2-1-2-15,0 0 1 0,2-1-7 0,3 1-2 16,0-1-4-16,1 0-7 0,0 1 0 16,0-2 5-16,1 1 7 0,6 1 8 0,-1-1 7 15,2 1-3-15,2 0-2 0,1-2-2 0,-1 2-10 16,4-1 4-16,0-1-2 0,-2 1 6 16,3 1 0-16,-1 0 3 0,1 1 3 0,1 2-5 15,-2-1 6-15,2 0-1 0,-2 0-1 0,0 0 4 16,-1 1-4-16,-2 1-3 0,-2-1-4 0,-4-1-3 15,2 0-4-15,-4 0 5 0,-1-1 9 16,-1-1 2-16,-1 1 12 0,0 0 8 0,-5-1 3 16,-1 1 4-16,0-1 4 0,-2 1 0 0,-2 0-1 15,-1 0 1-15,0-1-6 0,0-1-2 16,-6-1 1-16,4 1-5 0,-5-1-3 0,5 0 4 16,-6-1 2-16,2-1 2 0,2 0 2 0,-4-2-4 0,4-1-2 15,-1 0-1-15,-1 0 4 0,4-1-4 16,3-4 1-16,1 0 3 0,2 0-14 0,2-3 1 15,1 1-12-15,0-1-11 0,3-1-1 0,1-2-6 16,0 0-3-16,1-3 2 0,6 1 5 0,-1-1 3 16,5-1 9-16,0-1 5 0,3 0 1 15,0-1 1-15,2 1 0 0,0-2 3 0,0 1-8 16,2 2 1-16,-2 0-4 0,0 3-15 0,4-1 2 16,-5 3-23-16,1-2-34 0,-2 4-50 15,0 2-80-15,-2 0-120 0,0 1-88 0,-3 3 17 16,-4-1-258-16</inkml:trace>
  <inkml:trace contextRef="#ctx0" brushRef="#br0" timeOffset="154708.78">17022 3080 333 0,'0'0'21'0,"0"0"60"16,0 0 49-16,0 0 21 0,0 0-13 0,0 0-11 16,0 0 7-16,0 0 15 0,0 0 2 0,0 0-15 15,0 0-8-15,0 0-8 16,0 0-11-16,0 0-3 0,17-48-6 0,-17 44-13 0,0 1 1 15,-4-1-12-15,2 1-15 0,-3-1-13 0,0 2-22 16,0 0-17-16,-1 1-3 0,-3-1-8 16,3 2-1-16,-4 0-7 0,1 0-2 0,0 3-3 15,-3 3-4-15,1 1 0 0,-3 2-3 0,2 2 1 16,-3 4 2-16,2 0 4 0,1 1 1 0,2 4 3 16,0-2 0-16,0 1-2 0,2 2 2 15,4 1-2-15,0 0 0 0,1 1-2 0,3-1-2 16,0-3-7-16,0 0-2 0,6-3 1 0,-2-1 0 15,5 0 3-15,0-1-3 0,1-1 1 0,1-2 5 16,2-1 8-16,4 0 7 0,-4-3 0 0,5 0 1 16,-5-3-2-16,5 0 1 0,-2-3 6 0,-3-1 4 15,6 0 5-15,-5-1 6 0,3-3 5 16,-4-2 4-16,1-1 3 0,-1-1 0 0,0-1 2 16,-3-2 2-16,0 2 1 0,0-2 9 0,-4 0 0 15,-1-2 7-15,-1-3-10 0,-1-1-3 16,-2-1-3-16,-1-2-5 0,0 0 3 0,-1 0-8 15,-6 2-5-15,1 1-6 0,-3 2-9 0,-2 2-8 16,1 2-13-16,-3 0-7 0,2 4-15 0,0 3-7 16,-1-1-13-16,1 3-36 0,2-1-50 15,0 3-119-15,-2 0-164 0,3 0-46 0,5 2-558 0</inkml:trace>
  <inkml:trace contextRef="#ctx0" brushRef="#br0" timeOffset="159283.89">15920 3140 159 0,'0'0'78'0,"0"0"-71"0,0 0 38 16,0 0 44-16,0 0 51 0,0 0 46 0,0 0 24 15,0 0 11-15,0 0-18 0,0 0-19 16,0 0-36-16,0 0-28 0,6-45-11 15,-6 39-22-15,0 2-9 0,0-1-13 0,0 0-15 0,-1 1-3 16,-2-1-3-16,-2 1-3 0,2-1-7 0,-3 1-6 16,2 1-14-16,-5 1-12 0,3 0-9 0,-3 2-18 15,0 0-10-15,-3 0-7 0,0 2 4 16,1 1 14-16,-1 2 16 0,2 1 9 0,-2-1-3 16,3 1 2-16,1 1-12 0,2-1 3 0,0 0-1 15,1 1-2-15,0-1-1 0,2 1-8 0,1 0-4 16,1 1-7-16,1 2 5 0,0-2 2 15,0-1 1-15,0 3 4 0,1 0-1 0,3-1 1 16,-1 2-1-16,4 0 4 0,-1-1-2 0,0 2 4 16,3 0 3-16,1-1 1 0,0 3 5 15,0-3-1-15,0 1 3 0,1-2-2 0,-1 0 1 16,0-1 4-16,1 0-2 0,-1 1 5 0,0-2-2 16,1 1 0-16,-1 1-1 0,0-2 0 0,0-1 1 15,-1 0 0-15,-3 0 3 0,-1 0 0 0,1-1 2 16,-2 1 1-16,-3-2 0 0,-1 1 3 15,0-2 4-15,0 1 7 0,0-2 5 16,0 2 8-16,-2-1 2 0,-2 1 0 0,-3 1 3 0,1-2-4 16,0 1-2-16,-1 1-2 0,-3-2-4 0,0 1-5 15,-1-1 2-15,-1 0 4 0,3-1 1 16,0-1 1-16,-1 0-5 0,0-2-9 0,2 1-4 16,1-1 4-16,-2 0 2 0,2 0-2 0,-1 0 1 15,2-3-10-15,-1 1-3 0,0-2-2 0,1-1-3 16,-1 1 1-16,-2-1-1 0,3 0 5 0,-1 0-2 15,0 0-2-15,-1 0-5 0,1 1-3 16,1 0 4-16,2 1 3 0,-1 0 4 0,4 0-2 16,-2 1-1-16,2 0-8 0,0 1-5 0,1-2-6 15,0 2-6-15,0 0 1 0,0-1 2 16,0 1 1-16,0-3-6 0,1 1-4 0,2-2 0 16,-1-2 2-16,2 1 13 0,1-2 6 0,0 0 5 15,0-2 6-15,5-1 3 0,-3 0 4 16,2-2 0-16,3 0 1 0,0-1-6 0,-1-1-1 15,0-1 5-15,0 0-3 0,1 1 5 0,1-1 0 16,1 2 3-16,-2 1-2 0,-1 1 0 0,0 1-1 16,-2 0-3-16,-1 2 4 0,-1-1-1 0,1 2 4 15,-2 1-2-15,-2 1-1 0,0 2-2 0,-2 0-1 16,-1 2-1-16,-1 1-5 0,3-1 3 16,-3 2-6-16,0 0-2 0,0 0 0 0,0 0-10 15,0 0-13-15,0 0-18 0,0 0-21 0,0 0-35 16,0 0-40-16,0 0-60 0,0 0-108 15,0 0-43-15,0 0 37 0,1 0 66 0,2 0 32 16,-1 0 19-16</inkml:trace>
  <inkml:trace contextRef="#ctx0" brushRef="#br0" timeOffset="161993.79">15048 3116 281 0,'0'0'59'0,"0"0"-16"15,0 0 61-15,0 0 55 0,0 0 31 0,0 0 0 16,0 0-32-16,0 0-42 0,0 0-41 0,0 0-40 16,0 0-27-16,0 0-7 0,-32-26-5 15,32 26-16-15,0 0-18 0,0 0-23 0,2 0 14 16,1 1 24-16,1 3 29 0,1-1 24 15,4 2 1-15,-1-2-4 0,1 2-13 0,-1 0 1 0,2-2-5 16,0 1 0-16,3-1 4 0,-1 1-2 16,1-2 1-16,1 1 2 0,0 0 4 0,1-1-2 15,1-1 2-15,2 0-7 0,-3 1-6 0,1-2-3 16,-2 0-4-16,2 0-1 0,-2 0-3 0,-2 0 5 16,0 0-2-16,0-2 0 0,0 0 3 15,-2 0-8-15,-1-1 3 0,1 0-2 0,-4 1-3 16,1-1 2-16,-1 1-1 0,0 0 3 0,-3 0 3 15,1 0 6-15,-3 1 5 0,1 1 7 0,-1 0 11 16,-1 0 10-16,0 0 4 0,0 0 3 0,0 0 0 16,0 0-12-16,0 0-6 0,0 0-17 15,0 0-19-15,0 0-6 0,0 0-4 0,0 1 2 16,0-1 1-16,0 1-2 0,0 0-6 0,-1 2 5 16,1 1 20-16,-2 2 14 0,0 4 21 0,1 1 6 15,-3 1-8-15,3 3-6 0,-4 3-2 16,1 0-2-16,1 1-5 0,-2 1 12 0,2 3 1 15,-4-2 2-15,2 2 5 0,-3-3-8 0,3-1-6 16,-1 2-4-16,-1-3-1 0,2 1-7 16,-1-1-2-16,4-3-8 0,-2-1-9 0,3-1-6 15,1-3-8-15,0 0-10 0,0-3-16 0,0 0-16 16,0-2-44-16,2-3-44 0,1-1-37 0,-2 0-68 16,3-1-24-16,-1 0 35 0,0-3 40 0,-3-2 70 15,1 2-165-15</inkml:trace>
  <inkml:trace contextRef="#ctx0" brushRef="#br0" timeOffset="162263.79">15079 3394 860 0,'0'0'175'0,"0"0"-310"15,0 0 95-15,0 0 218 0,0 0-1 0,0 0-35 16,0 0-1-16,0 0-7 0,0 0-19 0,142-17-21 16,-116 13-40-16,1-1-14 0,-1 1-2 15,0 1-7-15,1-1-3 0,1 2-9 0,1-1-8 16,1 0-5-16,-1 1-8 0,0 0-11 0,-3-1-16 16,-2 1-18-16,-2 1-35 0,-1 0-29 0,-2 1-33 15,2-1-86-15,0 1-115 0,-5 0 12 16,-6 0-399-16</inkml:trace>
  <inkml:trace contextRef="#ctx0" brushRef="#br0" timeOffset="169128.4">18319 2614 2211 0,'0'0'-7'0,"0"0"36"0,0 0 12 15,0 0 11-15,0 0-13 0,0 0-24 0,0 0-17 16,0 0-3-16,0 0-7 0,0 0-16 16,0 0-18-16,0 0-41 0,3-34-55 0,-1 34-70 15,3 5-107-15,-1 2-96 0,-2-1 28 16,1-2-338-16</inkml:trace>
  <inkml:trace contextRef="#ctx0" brushRef="#br0" timeOffset="169334.41">18478 2844 2238 0,'0'0'-155'0,"0"0"67"15,0 0 83-15,0 0 97 0,0 0-1 0,0 0-23 16,0 0-18-16,21 120-1 0,-17-101-14 0,-4 0-11 15,0 0 1-15,-1 3-12 0,-6 0-3 0,-2 1-9 16,-5 2-14-16,-1 2-7 0,-1 0-24 16,-2 0-22-16,-1 0-35 0,-1 0-54 0,6-2-79 15,-2-2-107-15,6-1-76 0,1-7 35 0,6-4-293 0</inkml:trace>
  <inkml:trace contextRef="#ctx0" brushRef="#br0" timeOffset="169914.99">18790 2634 1542 0,'0'0'-43'0,"0"0"-9"0,0 0 61 0,0 0 72 15,0 0-9-15,0 0-62 0,0 0-44 0,0 0 16 16,0 0 27-16,0 0 21 0,0 0 29 16,0 0 2-16,0 0-15 0,0 0-11 0,48 111-6 15,-44-76-16-15,1 1-2 0,-2 1-2 0,-1-1-2 16,4-1-3-16,-4-1-2 0,0-2 0 0,-2-2-4 16,0-1 0-16,1-4-4 0,-1-3-6 15,0-4-7-15,1-4-15 0,-1-2-19 16,0-3-15-16,0-5-8 0,0 0 12 0,0-4 36 0,0 0 36 15,-2 0-18-15,0-7-35 0,-3-2-36 16,0-4-22-16,-3-3 24 0,3-4 43 0,-2-5 24 16,-2-3 1-16,1-4 15 0,3-3-5 0,-2-3 6 15,0-4 11-15,2 1 6 0,2-2 17 0,-2 2 27 16,5 4 27-16,0 2 24 0,0 8 4 0,0 0-15 16,0 7-21-16,2-1-15 0,4 5-7 0,2 2-12 15,-3 3-12-15,4-1-13 0,2 3-13 0,6 1-3 16,-4 1 1-16,6 1-4 0,0 3 0 15,3 1-1-15,-2 2 6 0,2 0-3 0,1 5 0 16,0 2-3-16,-2 3-7 0,0 0 6 0,-6-1-3 16,4 1-1-16,-7 1-1 0,2-3-2 15,-4 3-2-15,-5 1 0 0,0-2 5 0,-4-1-5 16,-1 1 8-16,-5 1-2 0,-1 0 0 16,-4 2-2-16,-7-1-3 0,-2 0-4 0,-1 2-6 15,-3-2 0-15,-1-1-9 0,-3-2-9 0,-2 1-9 16,6-2-33-16,-4 1-47 0,6-4-68 0,-1 2-101 15,2-1-80-15,1 0 36 0,9-4-331 0</inkml:trace>
  <inkml:trace contextRef="#ctx0" brushRef="#br0" timeOffset="170261.76">19156 2945 2360 0,'0'0'-31'0,"0"0"4"15,0 0 16-15,0 0-23 0,0 0-19 0,0 0 13 16,0 0 38-16,0 0 26 0,0 0 5 16,0 0 6-16,0 0-4 0,0 0 5 0,73 139-5 15,-57-116-10-15,-2 1-8 0,2 1-6 0,-2-2-2 16,2 0-7-16,-3-1 3 0,-2-1-5 0,-1-4-3 16,-1-1-5-16,-2-5-24 0,-2-1-28 15,1-4-62-15,-3-3-108 0,-2-2-138 0,0-1-83 16,0 0 40-16,-1 0-253 0</inkml:trace>
  <inkml:trace contextRef="#ctx0" brushRef="#br0" timeOffset="170493.5">19518 2906 1760 0,'0'0'386'0,"0"0"-473"16,0 0 44-16,0 0 107 0,0 0 41 15,0 0-14-15,0 0-13 0,0 0-4 16,0 0-10-16,0 0-15 0,0 0-6 0,0 0-9 0,-41 132-7 16,31-112-7-16,0-3-4 0,-3-1-9 15,2 3-4-15,1-3-4 0,3-1-11 0,-2 1-14 16,2 1-23-16,-1 0-35 0,4-2-46 0,-2 2-66 16,3-1-99-16,-4-1-145 0,5-5-28 15,1-1-522-15</inkml:trace>
  <inkml:trace contextRef="#ctx0" brushRef="#br0" timeOffset="171850.49">19612 3264 713 0,'0'0'-148'0,"0"0"18"0,0 0 156 16,0 0 65-16,0 0 39 0,0 0 30 0,0 0 39 15,0 0 1-15,0 0-40 0,0 0-37 16,0 0-37-16,0 0-15 0,0 0-2 0,110-51 2 15,-98 43 3-15,-2-2 2 0,1 0-2 0,-3-2-9 16,1 1-10-16,-3-3-6 0,1 3-6 0,-4-1-4 16,1 0 1-16,-3-1-7 0,-1 1-7 0,0 2-12 15,-5-1-7-15,1 3-12 0,-4 1-10 0,-1 3-9 16,-1 0-20-16,0 3-14 0,-1 1-18 16,-1 0-15-16,-1 7-2 0,-3 1 1 0,1 4 10 15,1 2 9-15,1 1 13 0,2 2 9 16,-1 4 8-16,2-1 7 0,2 3 3 0,1 2 8 15,5 0 0-15,1 1 5 0,1-4-3 16,1-1-9-16,6-2-8 0,-1-3-7 0,5-2 12 16,4-2 6-16,-2-2 8 0,2-5 8 0,-1-1 0 0,4-2 6 15,-5-2 23-15,4 0 23 0,-4-3 19 16,0-4 24-16,3-1-3 0,-3-2 1 0,-2-2-6 16,2-2-10-16,-1 0-2 0,1-1-10 0,-1-4-8 15,-2-1-11-15,1-1-13 0,0 0-7 0,2 3-6 16,-1 0-7-16,-2 3 3 0,-1 2-2 15,0 4-6-15,-1 0 1 0,0 2-8 0,2 4-8 16,-3-1-1-16,-1 3-13 0,2 1 4 0,-2-1 4 16,-2 1 1-16,4 5 13 0,-5 1 4 0,3-1 8 15,-3 4 7-15,-2-2 2 0,3 4 4 0,-3 0-1 16,0 2-3-16,0 0-2 0,-1 0 0 16,0 1-5-16,0 2 0 0,0-1-4 0,1-1-3 15,1 0 1-15,4-3-7 0,-2 2-5 16,4-4-19-16,1 0-15 0,2-2-9 0,1 0-12 15,4-2 1-15,0-2-3 0,3 0-19 0,1-3 19 16,2 0 21-16,5 0 23 0,-3-3 33 0,5-2 0 16,-2-2-4-16,-2-2 4 0,3 1-6 0,-3 0 6 15,1-2 6-15,-4 1 2 0,-2-3 9 0,1 1 2 16,-2 0 19-16,-5-2 10 0,-1-2 19 16,-2 2 21-16,-5 1 5 0,-2 2 14 0,-3-1 2 15,-1 1-5-15,-1 2-8 0,-6 1-23 0,-3 2-20 16,-1 1-25-16,-1 2-13 0,-3 1-14 15,1 1-3-15,-5 0-4 0,6 2-6 0,-5 4-1 16,4 0 0-16,-3 1-4 0,3 2-2 0,-2 0-1 16,2 2-4-16,-2 0 1 0,5 3-4 0,0-2-2 15,0 2-3-15,3-3-6 0,4 1-5 16,0-3-18-16,3-1-7 0,1-1-8 0,0-2-8 16,3-1 7-16,2-2-3 0,-1-1 12 0,2-1 32 15,3 0 40-15,-1 0 41 0,2 0 25 16,3-6 5-16,-2-1-15 0,0-2-11 0,3-4-5 15,0 0-2-15,-1-2 0 0,2-2-3 0,-1 0-4 16,-2 0-11-16,2-3-3 0,1-1-9 0,-1 0-7 16,2-5-1-16,-2 0-10 0,2-3-7 15,-4-1-11-15,2-2-6 0,-2-1-4 0,-2 2 11 0,-4 2 11 16,2 4 13-16,-6 5 13 0,0 4 5 0,0 4 14 16,-2 5 17-16,0 4 11 0,0 2-9 15,-4 1-23-15,3 0-37 0,-3 0-46 0,-2 5-16 16,-1 3 4-16,-1 5 13 0,-1 4 22 0,-2 1 16 15,1 1 0-15,1 3-1 0,-1 1 7 16,3 2-2-16,3 0 6 0,-2 1 0 0,5-1 0 16,0 0-9-16,1 0-6 0,0-3 0 0,3 0-7 15,4-3-1-15,0 0-12 0,-1-3-16 16,4 0-9-16,0-4-5 0,3 0 2 0,0-1 3 16,1-3 5-16,-1-3 9 0,2 0 10 0,-2-4 12 15,1-1 19-15,1 0 11 0,-1-4 10 0,2-4 6 16,-4-1-3-16,4 0 1 0,-3-1 3 15,0-2 9-15,-1 0 5 0,0-1 3 0,-2 0 6 16,-2-1 1-16,-1 1 2 0,-1-1 0 0,-2 0-7 16,-1-1-8-16,-2 3-6 0,-1 0 10 15,0 3 17-15,-4 2 5 0,0 3-1 0,-2 1-24 0,-1 4-35 16,1-1-22-16,-4 3-4 0,0 3 3 0,0 4 11 16,-1 1 11-16,-5 1 0 0,5 3 1 15,0 1 2-15,2 1 1 0,-1 2 3 0,4 1 3 16,-2-1-1-16,1 1-3 0,3-1 3 0,-1-1-8 15,4-1-9-15,1-3-14 0,0 0-16 0,0-4-10 16,3 1-9-16,2-2-12 0,0-4-11 16,1 1-2-16,3-1 4 0,0-3 7 0,1 0 8 15,1-2 6-15,2 0-17 0,2-3-53 0,1-3-101 16,-6 0-21-16,-1 2-393 0</inkml:trace>
  <inkml:trace contextRef="#ctx0" brushRef="#br0" timeOffset="172134.55">21273 2783 2746 0,'0'0'-182'15,"0"0"20"-15,0 0 81 0,0 0 110 0,0 0 14 16,0 0-11-16,0 0-3 0,0 0-5 0,0 0-10 16,0 0-9-16,139 1-14 0,-116-1-16 15,4 0-36-15,-2-2-80 0,1 2-102 0,1-1-177 16,-10 1-83-16,-3 0-592 0</inkml:trace>
  <inkml:trace contextRef="#ctx0" brushRef="#br0" timeOffset="172333.38">21309 2950 2018 0,'0'0'-24'0,"0"0"-87"0,0 0 127 0,0 0 123 15,0 0-18-15,0 0-36 0,0 0-4 0,0 0-6 16,0 0-17-16,0 0-16 0,134 38-7 0,-109-38-21 16,-2 0-9-16,0 0-18 0,0 0-33 15,-3 0-47-15,-2-1-80 0,3 1-149 0,-9 0-214 16,-3 0-835-16</inkml:trace>
  <inkml:trace contextRef="#ctx0" brushRef="#br0" timeOffset="175955.76">22054 2306 1137 0,'0'0'-18'15,"0"0"38"-15,0 0 67 0,0 0 29 0,0 0-33 16,0 0-15-16,0 0 2 0,0 0 0 0,0 0-10 16,0 0-10-16,0 0-9 0,0 0-4 0,0 0 0 15,130-67-7-15,-110 67-1 0,2 0-5 16,-1 0-7-16,-1 0-6 0,-2 5-5 0,1 1-2 15,-5 1-6-15,-3 2 4 0,1-1-3 0,-5 2-6 16,-2 0 0-16,-2-1-3 0,-1 2 0 0,-2 1 6 16,-2 1 5-16,-5-1-1 0,-2 2 4 15,-3 2 0-15,-1-1-2 0,-5 0 6 0,3 1-3 0,-3-1 2 16,2 2 1-16,0-3-1 0,2 1 2 16,3-1-3-16,1-1-1 0,4-1-3 15,1-1-2-15,3-2 2 0,2-1-2 0,0 1-2 16,3 1 0-16,4-4 2 0,0 1-1 0,3-1 4 15,1-1-3-15,3-1 0 0,1-1 0 0,1-1-11 16,4-2-5-16,1 0-10 0,-1 0-7 0,0-2-27 16,2-3-30-16,0-2-47 0,0 1-99 0,-2 0-107 15,0 1 3-15,-6 0-188 0,-6 3 340 0</inkml:trace>
  <inkml:trace contextRef="#ctx0" brushRef="#br0" timeOffset="176334.25">22585 2221 1728 0,'0'0'-15'0,"0"0"36"0,0 0 49 0,0 0 25 16,0 0-20-16,0 0-13 0,0 0 5 0,0 0 2 15,0 0-4-15,122-41-13 0,-103 41-4 16,0 0-8-16,2 3-8 0,-2 3-7 0,-2 0-11 15,1 1-6-15,-2 1-5 0,0 0-1 0,-2 4-5 16,-6-1 2-16,-1 0-1 0,-2 1-5 0,-4 1 0 16,-1 0-4-16,0 0 2 0,-5 0-4 0,-3-1 5 15,0 4 1-15,-3-4-4 0,-2 2 9 0,0 1-4 16,0-2 4-16,2-2 4 0,-4 1-2 16,5 0 0-16,0 0-2 0,0-1 4 0,5-2-3 15,0 2 1-15,2-2 0 0,3-2-4 0,0 1 0 16,2-1 1-16,4 0-2 0,1-2-2 15,3 1 1-15,2-1-4 0,0-3 2 0,4 0 4 16,1-1-1-16,2 1-2 0,2-2-9 0,2 0-8 16,-2 0-26-16,3-5-41 0,-3 0-59 0,0 1-107 15,1-2-127-15,-2-2-40 0,-6 4 33 16,-2 0-132-16</inkml:trace>
  <inkml:trace contextRef="#ctx0" brushRef="#br0" timeOffset="176792.5">23201 2139 1781 0,'0'0'59'0,"0"0"5"0,0 0 25 0,0 0-2 16,0 0-16-16,0 0 7 0,0 0 7 0,0 0-6 15,0 0-9-15,0 0-8 0,0 0-10 0,0 0-4 16,0 0-13-16,0 0-7 0,-24 130-7 0,19-113-10 15,1 0-2-15,-2 0-2 0,1 1 1 16,0-1-6-16,1 0 3 0,1-1-5 0,1-2-4 16,2-2 4-16,0 1-5 0,0-3 0 0,5-1 0 15,-1-2 3-15,6-1-5 0,-3-3 4 0,2-1 6 16,1-2-7-16,3 0 7 0,-1 0-1 0,4-4-3 16,-2-3 2-16,1 0 2 15,-1-1-4-15,-1 0 0 0,2-1 4 0,-2 0-4 16,-1 0 3-16,2-2 2 0,0 1-4 0,-3 1 1 15,-1 2 0-15,-2 1 4 0,0 3-6 0,-3 1 6 16,-3 0-2-16,1 2-6 0,0 0 8 0,-2 0-2 16,0 0 3-16,-1 4 0 0,0 1 5 0,0 0-3 15,0 5 3-15,0 0 4 0,-1 2-8 16,-2 3 2-16,-1 2-3 0,-1-1-3 0,-1 3-2 0,-1 0 3 16,2 1-8-16,-2-1 0 0,1 1 5 15,1-1-6-15,0-1-1 0,-2-1-16 0,4-3-18 16,2 0-31-16,0-5-37 0,1 1-50 0,0-3-96 15,1-2-138-15,3-1-145 0,-3-2-593 0</inkml:trace>
  <inkml:trace contextRef="#ctx0" brushRef="#br0" timeOffset="177199.44">23895 2345 1670 0,'0'0'192'0,"0"0"-147"0,0 0 40 0,0 0 12 15,0 0-55-15,0 0-31 0,0 0 6 0,0 0-2 16,0 0-4-16,0 0-1 0,0 0 0 0,0 0-7 16,0 0 3-16,0 0-5 0,-122 41-3 0,111-27 2 15,-2 0-1-15,3 2 5 0,0 1-6 16,2 0 2-16,-1-1-3 0,6-1-8 0,-1 2 8 15,1-4-4-15,2 0-2 0,1-2-4 0,0 1-8 16,8 0-7-16,-3-4 5 0,4 0 2 16,0 1 2-16,3-4 11 0,0 0 3 0,1-1 5 15,1-3 7-15,-1-1 8 0,0 0 6 0,0 0 10 16,-1-3 16-16,1-1 2 0,-2-2 11 0,1 0 4 16,-1-1-3-16,-1 1 8 0,-2-2-5 15,-1-1-2-15,1 0-6 0,-4-2-8 0,1-1-11 16,-3-3-11-16,1 0-7 0,-1-2-7 0,-2-3-8 15,2 1-9-15,-4 0-4 0,-4 1-17 16,0 2-3-16,0 2-16 0,-3 2-33 0,0 3-36 16,0 2-70-16,-1 4-137 0,3 0-219 0,2 3-533 0</inkml:trace>
  <inkml:trace contextRef="#ctx0" brushRef="#br0" timeOffset="177918.48">22370 2863 202 0,'0'0'10'0,"0"0"40"16,0 0 49-16,0 0 55 0,0 0 39 15,0 0 15-15,0 0-2 0,0 0-1 0,0 0-8 16,0 0-19-16,0 0-16 0,0 0-34 0,0 0-30 16,0 0-37-16,-113-42-38 0,113 42-21 15,6 0-2-15,5 0 13 0,2 0 16 0,6 0 13 16,4 0 6-16,7 0 10 0,8 0 4 0,1-2-6 15,6 2-14-15,5 0-17 0,2 0-7 16,-1 0 0-16,8 0 5 0,2 0 3 0,3-2 0 16,5 2 2-16,1 0-10 0,-1 0-8 0,2 0-11 15,0 0-3-15,-1-1 4 0,-2 1 1 0,1 0 3 16,-1 0-6-16,0 0 1 0,-2 0 0 0,-2-1 0 16,3 1-1-16,-2 0-1 0,2 1-2 0,-2-1-5 15,3 1 2-15,-3 1-4 0,2-4 4 16,0 2 3-16,-1 0 3 0,3 0 4 0,-5 0-3 15,-1 0 5-15,0-2-7 0,-5 2 1 0,1-1 2 16,-7 0-3-16,-1 0 1 0,-4 1 0 0,-5-2 4 16,-8 1-2-16,-3 0 3 0,-4 0 1 15,-6 0-6-15,-3 1 7 0,-6-1-6 16,-1-1 1-16,-2 2 4 0,-4 0-2 0,0-1 0 0,-4 1 1 16,2 0 4-16,-1-2-6 0,1 2 2 15,-1 0-1-15,-1-1-4 0,-1 0 1 0,1 0-4 16,-1 1-2-16,1 0-10 0,1 0-5 0,0-1-16 15,-1 1-22-15,-1-1-36 0,0 1-61 0,0 0-77 16,0-1-182-16,0 1-106 0,0 0-587 0</inkml:trace>
  <inkml:trace contextRef="#ctx0" brushRef="#br0" timeOffset="181300.41">22614 2996 1130 0,'0'0'158'0,"0"0"-119"0,0 0 28 0,0 0 22 16,0 0 2-16,0 0-32 0,0 0-38 0,0 0-23 15,0 0-15-15,0 0-9 0,0 0 13 0,0 0 20 16,0 0 21-16,0 0 8 0,24-5 1 15,-9 5-4-15,-3 0-11 0,4 1 0 0,-1 2-6 16,4-1-5-16,-3 0 0 0,0-1-1 0,3 1 1 16,-3-2-1-16,2 0 4 0,-1 0 0 0,2 0-1 15,-3 0 3-15,1-2-4 0,-3-1-1 0,4-2 0 16,-3 2 1-16,-3-1-1 0,-1 1 0 16,1-2 1-16,-1 2-8 0,-4 1 5 15,-1-1-3-15,0 1 3 0,-2 1 5 0,-3 0 0 16,1 1 7-16,-2 0 7 0,0 0 10 0,0 0 0 15,0 0 1-15,0 0-12 0,0 0-11 0,-3 0-10 16,-3 2-10-16,2 4 1 0,-3 2-2 0,-3 3 7 16,-2 3 0-16,-1 3 0 0,0-1 1 15,1 3-3-15,1-2 2 0,0 2-1 0,2 1 2 16,-1 0-1-16,2 1 2 0,-3 1-1 0,4-1-6 16,0-1 4-16,1-1-3 0,1-1-1 0,-2-2 3 15,3-1-4-15,0-1-7 0,2-2-12 0,1-1-25 16,-1-3-29-16,2-1-33 0,0-1-47 0,0-1-48 15,2-1-53-15,-1-3-64 0,1 0 9 16,2-1 58-16,-1 0 3 0,-2 0 26 0</inkml:trace>
  <inkml:trace contextRef="#ctx0" brushRef="#br0" timeOffset="181511.61">22574 3232 2079 0,'0'0'-135'16,"0"0"8"-16,0 0 43 0,0 0 104 0,0 0 35 16,0 0 15-16,0 0 23 0,0 0 19 0,0 0-14 15,0 0-18-15,141 30-28 0,-102-30-23 0,-1-2-10 16,2-3-13-16,-1-1-6 0,-3 1-8 16,-1-4-11-16,-3 1-19 0,-1 2-20 0,-3-1-31 15,-1 2-35-15,-5-1-53 0,1 1-92 0,-5 0-120 16,1-1 0-16,-5 3 45 0,-3 0-119 0</inkml:trace>
  <inkml:trace contextRef="#ctx0" brushRef="#br0" timeOffset="182114.5">23458 3023 1483 0,'0'0'131'0,"0"0"19"0,0 0 31 15,0 0-18-15,0 0-71 0,0 0-31 0,0 0-11 16,0 0-9-16,0 0-8 0,0 0-9 0,0 0-5 16,0 0-4-16,0 0-6 0,0 0-3 0,-89-52-1 15,81 55-4-15,1 1-1 0,-3 3-3 16,4 3-3-16,1 1-4 0,-3 2 2 0,6 0-2 0,-1 1-4 16,1 3-3-16,2-2-9 0,0-1-4 15,5 3-2-15,1-2 3 0,3 0 5 0,1-1 0 16,1 3 1-16,0-2-4 0,3 1 5 0,-3 0 3 15,3 1 4-15,1-1 6 0,-3 1 3 16,3-2 3-16,-1 2-2 0,-2-2 3 0,-2-3-3 16,-1 1 0-16,-2-2 1 0,-1 0 1 0,0-2 1 15,-4-4 1-15,0 1 2 0,-2-1 4 16,0-2 10-16,0 1 8 0,-3-1 1 0,-5 2-1 16,-1-1-3-16,-1 1-2 0,-2-2-2 0,-1-1-2 15,-3-1-9-15,0-1-5 0,0 0-1 0,-3 0 0 16,4 0 9-16,-2-2 1 0,1-3-2 15,2 1 3-15,2-1-1 0,-1 0 2 0,1-1 2 16,1 1 0-16,3-2-2 0,2 1-3 0,2 1-1 16,2-1-5-16,0 0-7 0,2 0 0 0,0 0-10 15,0-1-3-15,3 2 3 0,2-5-2 0,2 3 7 16,3-1 8-16,2-3 0 0,-1 2 7 0,5-2-1 16,-1-3 1-16,4 2 3 0,-3-2 0 15,2-2 10-15,5 0 3 0,-3 0 8 0,2-3 3 16,-1 3-1-16,-1 0-1 0,2-1-4 0,-5 2-7 15,-2 0-1-15,-2 0-1 0,0 2-2 0,-3-1 5 16,-3 2-5-16,-2-3-4 0,-1 3-3 16,-4 1-7-16,0 0-2 0,0 1-9 0,-6 4-12 15,0 0-11-15,-4 2-19 0,0 2-17 0,-4 2-30 16,-1 0-34-16,-1 0-52 0,1 6-94 0,-4 3-141 16,8-4-11-16,1 0-437 0</inkml:trace>
  <inkml:trace contextRef="#ctx0" brushRef="#br0" timeOffset="182800.99">23903 3007 1691 0,'0'0'12'0,"0"0"34"16,0 0 67-16,0 0 5 0,0 0-45 0,0 0-14 15,0 0 8-15,0 0-3 0,0 0-10 0,0 0-18 16,0 0-14-16,0 0-12 0,0 0-21 0,0 0-8 16,-22-43-5-16,13 45-3 0,-1 3 2 15,1 1 4-15,1 2-6 0,0 2-2 0,-1 1 0 16,3 2-3-16,-3 0 4 0,2 0-3 0,3 2-2 15,3 0-5-15,1 0-1 0,0 1 6 16,2 3 2-16,6-2 8 0,1 1 5 0,1 2-1 16,-2-1 4-16,4-1 2 0,-2 2 4 0,1-3 7 15,1-1 4-15,-2-1-1 0,2 0 2 0,-3-1-1 16,0-2-2-16,1-1 3 0,-3-2-2 0,-2 1 1 16,0-3 1-16,-1-1 1 0,-4-1 4 0,1-4 3 15,-1 2 16-15,0-2 18 0,0 0 20 16,-1 1 9-16,-5 0-9 0,-3 0-15 0,-3 0-18 15,-1 1-13-15,-4-2-10 0,2 0-4 0,-4-1-5 16,1 0 2-16,1 1 9 0,0-1 2 0,0 0 6 16,-1-3-6-16,7-1-2 0,-1-3-2 15,3 2-2-15,1 0 10 0,3 1 2 0,1-1 3 16,3 0 0-16,0 1-9 0,1 0-11 0,0-2-17 16,2 1-12-16,2-2-4 0,1-3 8 15,3 2 9-15,1-2 11 0,1 0 3 0,3-1 4 16,1 0 1-16,-1 0 1 0,2-2 3 0,0 0-2 15,2-1 6-15,-4-1 5 0,6 2 4 0,0-3 5 16,-1 3 0-16,2-1 2 0,-1 1-3 16,-1-2 7-16,0 1-1 0,1 0 0 0,-6 0 2 15,2 1-7-15,-1 0-2 0,-3 2-4 0,-3 0 0 16,-4 2 0-16,1 1 8 0,-4 2 6 0,1 2 0 16,-2-1 3-16,0 2-6 0,-2-1-12 15,-2 0-13-15,0 0-12 0,-4-3-15 0,1 3-11 16,-3-1-6-16,-1 2-15 0,1-1-6 0,-3 2-10 15,2 1-20-15,-1 1-20 0,0 0-47 0,0 0-90 16,-3 0-116-16,3 0-129 0,-1 1 21 0,6 1-266 16</inkml:trace>
  <inkml:trace contextRef="#ctx0" brushRef="#br0" timeOffset="183334.21">24594 3066 1881 0,'0'0'34'0,"0"0"54"0,0 0 55 15,0 0-21-15,0 0-45 0,0 0-14 0,0 0 3 16,0 0-4-16,0 0-23 0,0 0-8 0,0 0-8 16,0 0-10-16,0 0-11 0,0 0-10 0,-28-66-20 15,23 66-16-15,-4 0-7 0,-5 0-14 16,-1 0 4-16,-4 6 7 0,1 2 1 0,-2 2 6 16,-3 3-5-16,1 1-3 0,2 1 0 0,2 5 3 15,4-2 3-15,-1 2 2 0,4 2 2 16,4-1 3-16,1 3 4 0,3-3 1 0,1 0 6 15,2-1 1-15,0-2 4 0,4-2 2 0,1 0-6 16,2-2 0-16,2-1 5 0,1-2 9 0,1 1 10 16,1-3 7-16,4-1-2 0,-3-3 3 15,4 0 9-15,-3-1 9 0,4-3 21 0,-3 0 16 16,1-1 14-16,-1 0 14 0,1-2 4 0,-4-3 2 16,1 0-2-16,1-2-3 0,-3 0-2 15,-1-1-5-15,-4-2-5 0,0-1-11 0,1-3-13 16,-3-1-12-16,4-1-5 0,-5-4-9 0,0 1-3 15,0-3-3-15,-3-2-8 0,0 0-5 0,0-2-7 16,-1 5-4-16,-5 0-12 0,3 2-6 0,-5 4-13 16,4 3-16-16,-3 1-12 0,-1 2-31 0,-3 4-81 15,0 2-163-15,2 0-187 0,2 3-604 0</inkml:trace>
  <inkml:trace contextRef="#ctx0" brushRef="#br0" timeOffset="-202124.94">14625 16856 256 0,'0'0'106'0,"0"0"51"15,0 0 40-15,0 0 42 0,0 0-4 16,0 0-26-16,0 0-8 0,0 0-30 0,0 0-27 15,0 0-28-15,0 0-24 0,0 0-15 0,-24-81-20 16,24 80-13-16,0 1-19 0,0 0-9 0,0 0-2 16,4 5 5-16,-3 4 6 0,2 5 9 15,-1 4-2-15,0 5-4 0,0 6 3 0,-1 2-10 16,-1 4-2-16,0 1-6 0,1 1-8 0,-3 0-1 16,-1 0 0-16,-2-3 4 0,3 1-7 0,-5-1 7 15,3-2-13-15,-1 1-2 0,0-2 10 16,0-2-8-16,1-4 9 0,0-3-7 0,1-3 4 15,1-6-8-15,1-1 8 0,0-3 3 0,1-3-13 16,0-4 12-16,0-2-6 0,0 0 15 0,0 0 16 16,0-4 3-16,0-2-4 0,-2-6-15 15,0-5-4-15,0-5-12 0,-1-4 11 0,2-6 1 16,-1-4-5-16,2-6 4 0,-1-3-8 0,1-4-4 16,0-4-2-16,0 1 0 0,0 0-2 15,0 5 6-15,3 4 5 0,1 7-1 0,0 5 6 16,0 6-6-16,2 4 3 0,4 5-6 0,-2 2 5 15,2 4-1-15,2 3-9 0,-1 5 6 16,2 2-14-16,1 2 3 0,2 6 8 0,-2 5-5 16,3 1 7-16,0 2-2 0,1 0 3 0,-2 0-4 0,3 0 2 15,-3 0-3-15,0 1-10 0,2-2 9 16,-4-1-5-16,0 0 9 0,-2 1 0 0,-1-1 2 16,-4-1 2-16,-3-2-4 0,1 0 10 0,-4-3 1 15,-1 1 9-15,-1-1 2 0,-7 1 1 0,-2-1-3 16,-2-1 1-16,-4 0-3 0,1-1-8 15,-4-1 4-15,0 0-7 0,-2 0 7 0,-2-1 6 16,0-1-4-16,2-2 6 0,0 0-11 0,0-1 2 16,2 0-5-16,2 0 0 0,-1 0 5 15,3-1-10-15,4-1 6 0,0 0-8 0,3-2-1 16,3 3-4-16,3 0-7 0,-1 0-33 0,3 1-53 16,0 0-45-16,0 0-63 0,4 3-98 15,2 2-207-15,2-1-6 0,-4-2-461 0</inkml:trace>
  <inkml:trace contextRef="#ctx0" brushRef="#br0" timeOffset="-201561.34">15108 16568 1046 0,'0'0'400'16,"0"0"-340"-16,0 0 47 0,0 0 36 0,0 0 10 15,0 0-26-15,0 0-51 0,0 0-23 16,0 0 2-16,0 0-3 0,0 0-1 0,0 0-5 16,0 0-7-16,-121 148-3 0,115-114 3 0,3-1-3 15,0 1-3-15,0 1 1 0,2 1-8 0,1 1-2 16,0 1 2-16,0 1-11 16,4 2-5-16,-1-3 0 0,1 1-1 0,1 1-7 0,0-3 4 15,0 2-8-15,-1-3-13 0,3-2 8 16,-2-2-14-16,1-2-5 0,2-3-5 0,-2-1-19 15,4-3-10-15,1 0-25 0,2-3-16 0,-2-3-28 16,2-2-31-16,0-4-34 0,2-3-63 0,1-2-80 16,1-2-45-16,-5-3 45 0,-2-1-183 0</inkml:trace>
  <inkml:trace contextRef="#ctx0" brushRef="#br0" timeOffset="-199810.66">15265 17136 0 0,'0'0'47'0,"0"0"14"0,0 0-21 16,0 0-15-16,0 0-8 0,0 0-11 0,0 0 1 16,0 0-8-16,0 0 2 0,0 0 1 0,0 0-4 15,0 0 2-15,0 0 1 0,0 0-5 0,-5-49 0 16,7 40 0-16,1 1-5 0,-3-1 4 0,1 0 6 16,0 2-3-16,1 0 4 0,-1 0 2 0,-1 0 0 15,1 0 1-15,-1 0 4 0,0-1 4 16,0 0 11-16,0-1 56 0,0 1 58 0,0 0 56 15,0 0 49-15,0 1 5 0,0 1-16 0,0 1-15 16,0 0-12-16,0 4-26 0,0 0-22 0,0 1-33 16,0 0-35-16,0 0-27 0,0 0-16 15,0 1-9-15,0 4-11 0,0 2 1 0,0 5-5 16,0 3-4-16,0 5 1 0,0 4-5 0,1 2-7 16,-1 2 3-16,0 3 4 0,0 2-11 15,2 0 6-15,-4 3-9 0,1-3-14 0,-1 0 2 16,-1-2-18-16,2-2-12 0,-2-4-17 0,2-1-20 15,1-5-26-15,0 0-32 0,0-4-28 16,1-3-64-16,2-4-74 0,2-2-89 0,0-4 3 16,2 0 65-16,-3-2-54 0</inkml:trace>
  <inkml:trace contextRef="#ctx0" brushRef="#br0" timeOffset="-199565.37">15485 16912 1885 0,'0'0'38'0,"0"0"34"15,0 0 14-15,0 0 6 0,0 0-34 0,0 0-30 16,0 0 3-16,0 0 11 0,0 0 6 0,0 0 0 16,-27 131-7-16,27-103-12 0,0 1 5 0,0 2-10 15,0-1-4-15,0 3-5 0,0-2-11 16,1 0-8-16,-1-2-9 0,0-2 1 0,0-3-26 15,1-1-9-15,0-3-27 0,1-2-49 0,-1-3-34 16,0-4-64-16,2 0-84 0,-2-4-120 16,-1-3 9-16,0-1-282 0,0-2 636 0</inkml:trace>
  <inkml:trace contextRef="#ctx0" brushRef="#br0" timeOffset="-199351.78">15206 17293 1096 0,'0'0'832'0,"0"0"-881"0,0 0 52 0,0 0 38 15,0 0 68-15,0 0-1 0,0 0-22 16,0 0-16-16,0 0-12 0,0 0-4 0,131-25-29 16,-102 15-8-16,1-1-6 0,-2 2-19 0,-2-2-24 15,0 3-41-15,-3 1-49 0,-3 0-73 16,0 1-104-16,-3 1-138 0,-3 3-10 0,-7 1-401 0</inkml:trace>
  <inkml:trace contextRef="#ctx0" brushRef="#br0" timeOffset="-199012.31">15741 16626 2092 0,'0'0'85'0,"0"0"-111"0,0 0 34 15,0 0 29-15,0 0 20 0,0 0 2 0,-43 146-15 16,41-108 14-16,-1 3 10 0,2 4-5 15,1 3-2-15,0 3-21 0,-1 1 0 0,1 2-19 16,1 0-2-16,-1 0-1 0,0-2-18 0,0-4 2 16,1-2-12-16,4-6-9 0,-1-2-21 0,3-5-20 15,-2-3-39-15,3-5-49 0,-3-4-44 0,1-1-92 16,-1-7-128-16,-1 0-78 0,1-4 23 16,-3-4-58-16</inkml:trace>
  <inkml:trace contextRef="#ctx0" brushRef="#br0" timeOffset="-198311.07">16200 16859 1452 0,'0'0'46'0,"0"0"5"16,0 0 58-16,0 0 30 0,0 0-6 0,0 0-45 16,0 0-24-16,0 0-14 0,0 0-9 15,0 0-9-15,0 0-11 0,0 0-8 0,0 0 3 16,-117-3-1-16,102 19-4 0,3 5 6 0,-5-1-11 15,4 4-3-15,-5 4 7 0,5 2-4 16,-3 2 9-16,3 2 10 0,1 0 2 0,3 3-6 16,0-3 2-16,4 0-10 0,1-3-6 0,7-2 2 15,-2-3-7-15,5-1-3 0,3-5-4 16,2-3 3-16,3-3-6 0,1-3 6 0,2-3 1 16,-1-2-2-16,4-4 7 0,-1-2 1 0,0 0 3 15,2-3-4-15,-2-3 8 0,-3-4-4 0,0 0 1 16,-1-2 8-16,-1 0-7 0,-2-3 4 0,-3 1-3 15,-1-2 2-15,-3 1 0 0,1 0 5 0,-4 1 0 16,-2 3-9-16,0-2 9 0,0 3-14 16,-7-2 4-16,0 3 2 0,-4 2-6 0,1 0 4 15,-4 2-10-15,2 2 6 0,-3 0-5 0,-1 2 6 16,-2 1 5-16,3 0-8 0,-3 0 5 0,8 1-1 16,-1 3 2-16,1-1 1 0,2 2 4 15,4-1-8-15,2-3-2 0,0 1 1 16,2 0-14-16,0 0 2 0,4 0 1 0,4-1 1 15,4-1 0-15,3 0 2 0,5-2-2 0,1-5-23 16,4-1-15-16,0-1-54 0,4 1-77 0,-2-2-94 16,-1 2-209-16,-7 1-62 0,-6 3-521 0</inkml:trace>
  <inkml:trace contextRef="#ctx0" brushRef="#br0" timeOffset="-197444.85">16546 17317 948 0,'0'0'5'0,"0"0"36"16,0 0 43-16,0 0 24 0,0 0 5 0,0 0-11 15,0 0 2-15,0 0-14 0,0 0-19 0,0 0-9 16,0 0-9-16,0 0-1 0,0 0-7 0,0 0-4 16,32-110-11-16,-32 96 0 0,0 1 0 15,0 0-5-15,-2 2-1 0,-7 2 0 0,2 0-3 16,-2 3-4-16,-3 3 5 0,-2 3-19 0,-3 0-8 15,0 4 0-15,-4 7-11 0,0 1 10 0,0 3 0 16,0 1 2-16,-1 3 0 0,4 0 5 0,2 1 0 16,0 2-7-16,3-2 8 0,3 1-9 15,2-2 1-15,5-2 5 0,0-1-6 0,3-2-1 16,2-4-3-16,5-1 2 0,2-3 3 16,5-3 11-16,-2-1 11 0,4-2 2 0,0-3 7 15,2-4-1-15,-2-1 1 0,2-3-6 0,0-2 3 16,0-1-9-16,-4 0-1 0,3-4 10 15,-5 1-8-15,1-1 3 0,0-1-2 0,-1-1-2 16,-1 0-3-16,-4 2 5 0,-1 2-1 0,-2 4-10 0,0 1 13 16,-3 6-3-16,-1 0 12 0,0 4 11 15,0 1-9-15,0 0-4 0,-3 0-22 0,1 5-10 16,-4 1-10-16,2 3 2 0,-1 4 6 0,0 2-1 16,0 2 11-16,-2 1-6 0,3-2 4 15,0 0-1-15,3 0 0 0,0 0-3 0,1-2-3 16,0-1 8-16,5-1-8 0,0-1 7 0,4-2 0 15,0-1-9-15,2-3 2 0,2-3 3 0,0-1 6 16,0-1-2-16,1 0 13 0,2-3-8 0,-4-5 4 16,4-2 8-16,-2-1-4 0,0-3 0 15,1-1-6-15,-3-2 3 0,2-2-6 0,-2 0 5 16,-1-3 3-16,1-1-7 0,-2-2 6 16,-1-2-9-16,1 0 1 0,-3-4 1 0,0-1-5 15,0-3-1-15,0-4-3 0,-2-2-2 0,1-1-4 16,-4-1 2-16,-1 0-6 0,-1 4 0 0,0 5 5 15,-2 5 8-15,-4 7 9 0,2 6 5 16,-5 6 12-16,4 5-7 0,-2 5-6 0,-1 2-4 0,-2 11-15 16,0 3 2-16,0 7 1 0,-2 4 7 15,1 3 0-15,-1 4 7 0,3 2 2 0,0 2-5 16,2 2 6-16,4 3-7 0,-2 3 10 0,4 0-1 16,0 0 0-16,1-1-3 0,0-3-10 0,4-2 3 15,2-3-9-15,3-5 1 0,2-6-8 16,-1-4-13-16,2-5-15 0,4-3-39 0,-3-4-19 15,4-3-26-15,-4-3-24 0,3-4-37 0,-2 0-54 16,-1-5-90-16,-1-3-57 0,-4 1 54 16,-1 3-120-16</inkml:trace>
  <inkml:trace contextRef="#ctx0" brushRef="#br0" timeOffset="-196978.95">17022 16801 1986 0,'0'0'91'0,"0"0"19"16,0 0-8-16,0 0-1 0,0 0-35 0,0 0-25 0,0 0 16 15,0 0-2-15,0 0-4 0,0 0-6 16,2 117-12-16,2-85-4 0,1 4-9 0,-4 1 2 16,3-1-12-16,-1 2 4 0,-3-1-7 0,0-1-12 15,0-2 4-15,0-2-8 0,-6-2 0 0,4-4-2 16,-4 1 4-16,2-5-14 0,-1-2 7 15,1-1 10-15,2-6-8 0,0-2 15 0,-1-3 3 16,0-4-1-16,3-3-7 0,0-1 2 0,0 0-7 16,0-1-3-16,0-7 14 0,0-1-7 15,0-4 0-15,0-5 3 0,4-1 0 0,0 4-2 16,-1 0 5-16,3 3 0 0,-3 3-9 0,4 1 4 16,-3 3 0-16,5 0-7 0,-4 3 2 15,1 2-9-15,3 0-4 0,-2 0 8 0,0 2-4 16,-1 4-3-16,3 0 9 0,-2 3-5 0,-1 2 2 15,2 0 13-15,-1 3-4 0,-2 2 6 0,4-1-3 16,-4 0 3-16,-1 1-3 0,-3 0-6 16,-1 0 12-16,0 1-12 0,-9 0 4 0,-4 0-3 15,-5 0-9-15,-4 0-4 0,-5 0-4 0,-2-2 9 16,1-4-4-16,-1-3 15 0,0-2 2 0,4-5-10 16,2-1 3-16,5 0-30 0,5-6-34 0,3-4-44 15,5-5-72-15,5-4-98 0,0-4-134 0,6-5-41 16,2 6-125-16,0 7 288 0</inkml:trace>
  <inkml:trace contextRef="#ctx0" brushRef="#br0" timeOffset="-196158.93">17257 17445 0 0,'0'0'185'16,"0"0"-124"-16,0 0 33 0,0 0 42 0,0 0 25 15,0 0 3-15,0 0 18 0,0 0 2 0,0 0-6 16,0 0-9-16,0 0-19 0,0 0-29 15,0 0-17-15,0 0-5 0,85-38-29 0,-71 23-3 16,-2 0-17-16,0 0-19 0,-2-2-2 0,-1 0-7 16,0-2-2-16,-5 2-12 0,1 0 5 0,-3 1-11 15,-2 1-4-15,0 1 8 0,-5 1-10 16,-1 3 0-16,-4 3-1 0,0 1 0 0,-1 3-9 16,-5 2 1-16,4 1-13 0,-4 3-16 0,2 6 7 15,1 4-7-15,-1 2 12 0,-1 2 8 16,4 4-2-16,1-1 3 0,-1 4-6 0,3 2 7 15,4-1-5-15,-1 2 8 0,3 0 1 0,2-1-7 16,0-2 8-16,5 0-7 0,1-3 0 0,3-3-6 16,3 0 3-16,2-5-9 0,1-5 0 15,4-2 18-15,-2-4 1 0,1-2 16 0,0 0 5 16,1-4 6-16,-1-6 6 0,-3-2 8 0,1-3 15 16,-2-2-1-16,1-5 15 0,-1 1 0 0,-3-1-5 15,0 1-3-15,2-1-14 0,-3 0-8 0,-2 1-7 16,2 2 3-16,-2 3-9 0,0 3 3 0,-2 4-4 15,1 2-12-15,-1 3 3 0,-2 2-5 16,0 2 3-16,0 0 0 0,0 3 6 0,1 5-4 16,-2 2-2-16,0 1 10 0,2 4-13 0,-3 1 7 15,-1 2-4-15,2 0-10 0,-2-1-1 0,1 0-5 16,-1 0 3-16,-1 1-7 0,0 0 10 16,0 0-3-16,0-4 2 0,1 0 11 0,0-2-3 15,-1-4 4-15,2-2-8 0,1-4 1 16,0-1-3-16,0-1 13 0,1 0 21 0,2-3 5 15,0-6 13-15,0-4-4 0,3-4-10 0,0-1-6 16,1-2 4-16,1-4-7 0,0 3 0 0,0-2 5 16,2 1-10-16,-1 1 1 0,-1 2-7 0,0 4-2 15,-2 0-1-15,0 3 9 0,0 2-2 0,0 3-2 16,-2 2 4-16,1 1-10 0,0 4 3 16,-3 0 7-16,1 0-4 0,-1 6 10 0,1 2-3 15,-2 3-1-15,1 3-4 0,-2 0 1 0,-1 1-1 16,3 1-9-16,-3-1 3 0,-1-1-12 0,0 1 1 15,0 2 0-15,-1-2 2 0,0 2-9 0,0-1-2 16,0-2 11-16,0 2-11 0,0-4 8 16,0 1-37-16,0-4-61 0,0-3-68 0,2-2-73 15,1-4-81-15,0 0-125 0,2 0 19 16,-2 0-335-16</inkml:trace>
  <inkml:trace contextRef="#ctx0" brushRef="#br0" timeOffset="-195849.51">17785 16784 1741 0,'0'0'-29'16,"0"0"60"-16,0 0 57 0,0 0 48 0,0 0 1 15,0 0-19-15,0 0-14 0,0 0-3 0,0 0-15 16,120 105-18-16,-102-75-15 0,-2 2-10 16,2 2-4-16,-1 1-11 0,-3 3 0 0,-3 1-17 15,-2-3-2-15,-3 2 2 0,-5 0-11 16,-1 0 6-16,-1-1-10 0,-6-1-1 0,-3-1-14 16,-2 0 2-16,-4-1-7 0,2 1-26 0,-3-3-2 15,-3-2-41-15,6-3-28 0,-2-5-28 16,5-1-73-16,1-3-106 0,6-3-176 0,-1-4 10 0,3-5-233 15</inkml:trace>
  <inkml:trace contextRef="#ctx0" brushRef="#br0" timeOffset="-194652.18">17643 16656 292 0,'0'0'55'16,"0"0"24"-16,0 0 10 0,0 0 4 0,0 0-15 15,0 0-7-15,0 0 24 0,0 0 18 0,0 0 9 16,0 0-1-16,0 0-26 0,0 0-25 0,0 0-22 16,0 0-20-16,72 103-17 0,-55-83-17 15,-3-1-24-15,4 0-32 0,-2-1-44 0,0-2-90 16,3 1-71-16,-8-8 3 0,-2 1-265 0</inkml:trace>
  <inkml:trace contextRef="#ctx0" brushRef="#br0" timeOffset="-194131.04">18365 16905 1191 0,'0'0'884'0,"0"0"-975"0,0 0 45 16,0 0 25-16,0 0 43 0,0 0 22 15,0 0-7-15,0 0-17 0,0 0-21 0,0 0 0 16,138-48-25-16,-108 46-28 0,0 2-64 0,-4 2-113 16,0 4-121-16,-4 3-39 0,-5-4 42 15,-7 0-168-15</inkml:trace>
  <inkml:trace contextRef="#ctx0" brushRef="#br0" timeOffset="-193929.5">18383 17200 1743 0,'0'0'500'0,"0"0"-540"0,0 0 47 0,0 0 11 16,0 0 17-16,0 0 0 0,0 0 1 0,0 0-8 15,0 0-7-15,0 0 3 0,0 0-13 16,0 0-4-16,0 0-15 0,144 49-27 0,-114-50-58 16,1-2-73-16,-1 0-123 0,1 1-181 0,-5 0-1 15,-12 1-422-15</inkml:trace>
  <inkml:trace contextRef="#ctx0" brushRef="#br0" timeOffset="-193078.27">19210 16576 1343 0,'0'0'-9'0,"0"0"100"16,0 0 50-16,0 0 23 0,0 0 3 0,0 0-42 16,0 0-48-16,0 0-43 0,0 0-22 15,0 0-2-15,0 0 9 0,0 0 27 0,0 0 13 16,0 0 2-16,-38 117 0 0,43-81-10 0,3 1-13 16,2 0-15-16,-1 0-4 0,0-1-10 15,-2 3 1-15,1-4 5 0,0 1-8 0,-6 0 4 16,0-2-5-16,-2 1-7 0,0-2-2 0,0 1 4 15,-2-2 0-15,-6 0-4 0,-4-1 9 0,2 0-12 16,-3-1 0-16,-5-2 5 0,-1 4-2 16,-2-2 3-16,-1 1-6 0,-5 0 7 0,5 0-11 15,-1-5 14-15,1 0-2 0,3-5-11 0,3-2 10 16,4-3-12-16,7-4 7 0,0-3-3 16,4-5-1-16,1-1-12 0,0-3-10 0,1 0 13 15,4 0-4-15,1-5 24 0,9-3 12 0,-1-3-5 16,3-4 2-16,4 0-6 0,-1-1-2 0,3 3-4 15,0 0 5-15,2 3-5 0,-3-1-1 0,0 3 5 16,-1 3-5-16,-1 0 1 0,1 3-2 16,-1 2 2-16,-2 0-4 0,-4 5 6 0,1 2 0 15,-2 4-4-15,-2-1 8 0,-3 2-8 0,-3 1 5 16,2 0 2-16,-5 4 2 0,1 2-1 0,-3 4 0 16,0 1 8-16,0 2-10 0,-6 0 15 0,-3 1-5 15,0 0-7-15,-1 0 4 0,-2 0-6 16,3 0 4-16,3-5 4 0,-2-2 18 0,0-1-9 15,0 1 6-15,2 4-1 0,-2 1-2 0,-1 3-5 16,0 2 1-16,0 3 16 0,-2-1-33 16,6 0 25-16,-2 0-10 0,-1 1-24 0,3-3 19 15,-1 1-12-15,5 0 7 0,0-3-18 0,1 0 21 16,0-3-30-16,4-2 1 0,4-1 42 0,-1-3-42 16,2-1 30-16,-2-2-26 0,6-2-25 15,-3-4 8-15,2-1-2 0,-1-2 12 0,0-1-36 16,1-1 4-16,-2-3-61 0,3 0-43 0,-3 0-25 15,0-2-88-15,1 0-89 0,1 0-164 16,-7-2 35-16,1 1-78 0</inkml:trace>
  <inkml:trace contextRef="#ctx0" brushRef="#br0" timeOffset="-189286.13">19925 16262 0 0,'0'0'126'15,"0"0"-40"-15,0 0-45 0,0 0 11 16,0 0 28-16,0 0 43 0,0 0 42 0,0 0 31 15,0 0 4-15,0 0-11 0,0 0-14 0,0 0-25 16,56-49-18-16,-50 46-15 0,-5 1-8 16,-1 0-3-16,2 0 4 0,-2 1-12 0,0 0-17 15,0 0-11-15,-2-2-24 0,-5 1-9 0,3 1-6 16,-3 0-19-16,-2 1-1 0,2 0-5 0,-2 0-3 16,-3 0 2-16,-1 0 1 0,2 3-1 15,-3 3-4-15,-1 2 3 0,0 0-3 0,-2 2 0 16,2 0 3-16,-2 2 1 0,-1 1-3 0,3 1 0 15,-3 1 1-15,1 1-3 0,2 1 1 16,-3 1 0-16,5 0-1 0,-2 3-2 0,2-2 4 0,0 1 2 16,-2 1-7-16,4-1 7 0,1 0-12 15,0-1 3-15,6-1 6 0,-2-1-7 0,5-1 7 16,1-1-10-16,2-2-2 0,6-1-5 0,3 0 1 16,0-2 8-16,4 2-5 0,0-3 8 0,3 0-5 15,1-2-1-15,1-1 3 0,-1-2-1 0,3-1 2 16,0-1 2-16,-2-1 4 0,-1-1-3 15,-4 0 8-15,1 0-3 0,-4 0-2 0,-2-2 3 16,0-1-6-16,-3 0 9 0,-4 1-3 0,4-1 8 16,-4 0-2-16,-2-1 1 0,1 1 10 15,2-2-7-15,-2 0 8 0,-2-1-8 0,0 0 2 16,0 1-6-16,0-2 1 0,-1 1 4 0,-4-2-14 16,2 1 9-16,-1-1-14 0,-4 0-1 15,1 0 4-15,2 0-4 0,-4 1 13 0,-1 0-5 16,2 0 3-16,-3 3-5 0,-1 0-5 0,-1 2 1 15,-1 2-7-15,1 0-1 0,-3-1-5 0,1 5-1 16,-1 3-8-16,1 1-5 0,0 1-15 0,3 0-19 16,0 2-16-16,1-1-43 0,2 1-44 15,1 1-94-15,4 0-147 0,0-1-8 0,3-1-313 16,1-6 531-16</inkml:trace>
  <inkml:trace contextRef="#ctx0" brushRef="#br0" timeOffset="-188757.7">20313 16211 959 0,'0'0'119'0,"0"0"52"0,0 0 47 16,0 0 18-16,0 0-45 0,0 0-53 0,0 0-19 16,0 0-24-16,0 0-25 0,0 0-29 0,0 0-13 15,0 0 0-15,0 0-9 0,-8 9 6 0,1 12 3 16,-3 3 2-16,0 3 2 0,-3 3-2 15,2 4-4-15,0 0-7 0,-2 1-1 0,0 2-5 16,-1 0-7-16,0-2 1 0,-2 1-7 0,1-1-4 16,-1 1-2-16,0-1 3 0,1-2-13 15,2 1-4-15,-3-4-12 0,5-4-25 0,1-3-17 16,-1 0-23-16,3-4-25 0,3-2-43 0,-1-1-58 16,1-2-98-16,-2 1-106 0,5-6 44 0,0-2-333 0</inkml:trace>
  <inkml:trace contextRef="#ctx0" brushRef="#br0" timeOffset="-186543.23">20293 16458 957 0,'0'0'178'0,"0"0"-83"16,0 0 39-16,0 0 34 0,0 0 12 0,0 0-44 15,0 0-31-15,0 0-6 0,0 0-5 0,0 0-16 16,0 0-23-16,0 0-17 0,0 0-25 0,0 0-3 16,12-46-3-16,-12 53 2 0,-1 4 4 0,0 2-1 15,-2-1-4-15,-2 0-8 0,4 0 5 16,-2 1-5-16,0-1 2 0,0-1 0 0,3 0 0 16,-1-3-3-16,0 1-6 0,1-3 6 0,0 1-9 15,1-2 3-15,5 0 1 0,-1-2-6 0,5-2 5 16,0 1 4-16,2-2 1 0,5 0-4 15,-3 0 5-15,5-3-6 0,1 0 0 0,0 0 6 16,0 1-8-16,-1 1 2 0,-6 1-2 0,2 0 0 16,-3 0 1-16,-2 5 3 0,-1 0 5 0,-2 2-1 15,-1 2 6-15,-4-1-1 0,2 4 0 16,-4 1 5-16,0 1-2 0,-2 0 0 0,-3 0 3 16,-3 1 5-16,-3-1-6 0,2 0 7 15,-2 0-3-15,1-2-4 0,-1 0 4 0,-2-2-3 16,2-1 2-16,-4-2-5 0,3 0 4 0,-2-2-9 15,2-2-7-15,-1 1 3 0,5-3-20 0,0-1-14 16,1 0-25-16,0 0-36 0,4-1-40 0,-2-4-88 16,2-1-126-16,0-1-87 0,1 1 24 0,1 2-235 15</inkml:trace>
  <inkml:trace contextRef="#ctx0" brushRef="#br0" timeOffset="-186347.73">20324 16438 1574 0,'0'0'90'0,"0"0"-151"0,0 0 50 15,0 0 83-15,0 0 16 0,0 0-42 16,0 0-19-16,0 0-4 0,122-51 5 16,-100 47-9-16,-2-1-13 0,1 0-3 0,0 3-14 0,-2 0-6 15,0 2-31-15,-1 0-55 0,-4 0-100 16,4 0-119-16,-6 1-30 0,-1 1 26 0,-4-1-196 0</inkml:trace>
  <inkml:trace contextRef="#ctx0" brushRef="#br0" timeOffset="-185803.86">20953 16390 1231 0,'0'0'315'0,"0"0"-297"16,0 0 53-16,0 0 49 0,0 0-2 0,0 0-43 15,0 0-7-15,0 0 0 0,0 0 7 16,0 0-20-16,0 0-25 0,0 0-8 0,0 0-8 15,-69-11 2-15,56 17 0 0,-4 2 4 0,4 1-6 16,-2 1-1-16,0 1 3 0,-4 0-10 0,6 4 4 16,-4 2-5-16,3-2 4 0,-3 5 1 0,3 1 2 15,-3 0 2-15,3 2-8 0,0-1 5 16,2-1-8-16,3 3 2 0,4-3-1 0,0 0-1 16,3 1-6-16,2-1-3 0,0-2 0 0,5-1-11 15,2-3 6-15,2 1-5 0,2-4-3 0,2 0 1 16,1-3-2-16,0-1 4 0,4-2-7 0,-3-3 9 15,1 1-8-15,-1-3 3 0,0-1 11 0,-3 0-4 16,1-1 12-16,1-4 0 0,-4-2 1 16,-1-1 7-16,1 0 1 0,-4-1 2 0,1-1 4 15,-3-2 3-15,-1 1-2 0,-3-1 1 0,0-2-1 16,0 1 0-16,-5 1-1 0,-2 0 6 0,-1 3 1 16,-5 4-6-16,1 0 0 0,-1 3-15 15,-5 0-3-15,4 2-1 0,0 0-3 0,0 3 3 16,1 3-1-16,2 2 4 0,-2-1-8 0,1 4 2 15,2-1-10-15,-1 2-12 0,2-1-5 16,3 0-17-16,-2 1-24 0,3-3-43 0,2 1-68 16,3-2-126-16,0-2-130 0,1-2 31 0,2 0-354 0</inkml:trace>
  <inkml:trace contextRef="#ctx0" brushRef="#br0" timeOffset="-185312.08">21213 16276 2051 0,'0'0'87'0,"0"0"-42"0,0 0 6 16,0 0 7-16,0 0-20 0,0 0-1 15,0 0 9-15,0 0 8 0,0 0-7 0,0 0-4 16,-45 116-3-16,37-95-8 0,0-2 5 0,3 1-9 15,-3-3-10-15,5-1-5 0,-3 0-4 16,3-2-9-16,1-1 0 0,1-3 4 0,1-1-7 16,0-1 0-16,0-1-5 0,0-2-5 0,2-2-1 15,1 0-1-15,2 0-1 0,-1-2-1 0,0 1 4 16,2-1 4-16,0-1 3 0,0 0 5 16,2 0 1-16,0 0 1 0,1-3-1 0,1 1 5 15,-2 0-6-15,1-2 3 0,3 0 1 0,-1 0-6 16,-3 1 6-16,0 0-1 0,1 1 0 0,-2 0 0 15,-4 0 4-15,4 1-6 0,-4 0 3 0,2 0 8 16,0 0-3-16,-2 1 8 0,0 0-1 16,-1 0-5-16,-1 0 4 0,-1 0 2 0,0 0 4 15,0 0 0-15,0 0-1 0,0 1-2 0,0 1-1 16,0 3 5-16,-2 3-2 0,-1-1-7 0,0 2-4 16,1 2 0-16,-4 0-6 0,2 2 3 15,-1-1-1-15,1 2-8 0,-2 0 2 0,1 0-7 16,-3 1-10-16,4 1-12 0,-3-1-16 15,4 2-22-15,-4-3-24 0,5-2-27 0,-4-2-64 16,3-2-109-16,3-1-223 0,0-3-21 0,0-1-445 0</inkml:trace>
  <inkml:trace contextRef="#ctx0" brushRef="#br0" timeOffset="-184859.37">21715 16544 1428 0,'0'0'107'15,"0"0"-51"-15,0 0 51 0,0 0 23 0,0 0-18 16,0 0-43-16,0 0 11 0,0 0-1 0,0 0 1 15,0 0-12-15,0 0-20 0,0 0-13 0,0 0-8 16,0 0-16-16,-25-36-19 0,17 36-2 0,1 3-8 16,-2 2 6-16,-3 1 10 0,1 3 0 15,-3 1-3-15,0 3 1 0,0 0 1 0,-2 2-1 16,2 2 7-16,-1 0-1 0,0 3-6 0,1 0 5 16,3 1-6-16,2 3 4 0,2-3-3 15,2 0 0-15,3-2-8 0,2-4-9 0,0-1 2 16,7-1-9-16,3-4 12 0,2-1 2 15,6-1 3-15,-1-4 8 0,3-1 2 0,-1-2 10 0,2 0 3 16,0-5 9-16,-2-2-2 0,0-2 8 0,-1-1 12 16,-3-1 8-16,0-1 11 0,-3-2 5 15,-2-1 1-15,-2-2-10 0,-2-2-3 0,-2-1-14 16,-1-2-15-16,-2-1-4 0,1 2-11 16,-1-3-4-16,-1 0-4 0,0 0-8 0,0 2-17 15,-4 2-18-15,-3 4-12 0,-1 4-39 0,-1 4-67 16,-3 4-183-16,4 3-223 0,1 0-834 0</inkml:trace>
  <inkml:trace contextRef="#ctx0" brushRef="#br0" timeOffset="-184551.85">22107 16869 1964 0,'0'0'-46'0,"0"0"21"0,0 0 109 16,0 0 34-16,0 0-19 0,0 0-54 15,0 0-18-15,86 129 2 0,-79-109-9 16,-4-2-1-16,-3 0-12 0,-2 0-8 0,-8 0-25 16,-8 0-60-16,-3-1-121 0,-6-1-271 0,5-3-103 15,8-5-381-15</inkml:trace>
  <inkml:trace contextRef="#ctx0" brushRef="#br0" timeOffset="-183564.81">22534 16577 1527 0,'0'0'68'15,"0"0"33"-15,0 0 39 0,0 0 23 16,0 0-15-16,0 0-44 0,0 0-29 0,0 0-23 15,0 0-22-15,0 0-15 0,0 0 7 0,0 0-6 16,0 0 5-16,0 0-6 0,-12 125-8 0,5-91-1 16,2 0-6-16,-3 0 1 0,2-3-8 15,1-1 2-15,-3-1-12 0,3 0-9 0,-1-4-1 16,2-1-12-16,1-2 1 0,-1-4-1 0,4-1 3 16,-1-5-2-16,1-2 2 0,0-3-1 0,0-3-18 15,1-3 15-15,-1-1 17 0,1 0 33 0,0-5 27 16,1-5 6-16,1-4-16 0,0-5-20 0,1-6 3 15,1-1-11-15,-2-5 10 0,3-3 2 16,0-1-8-16,0-5 4 0,1-1-2 0,0-5-2 16,1 0-4-16,0 2 5 0,0 4-6 0,1 7 4 15,0 6 5-15,-2 7-3 0,1 6 0 16,-3 5-6-16,1 3-8 0,-4 3-15 0,2 3-9 16,-1 0 4-16,0 2-1 0,2 2 13 15,-1 4 8-15,2 3 0 0,-1 2 3 0,-1 0-4 16,0 1-4-16,-2 0-5 0,2 1 3 0,-1-2-3 15,-2 1 9-15,1-1 5 0,2-1-8 0,1-4 4 16,-1-1-1-16,-1 0-2 0,0-3 1 0,2-1 5 16,-1-1 5-16,-2-1 12 0,3-1 21 15,0 0 11-15,3-6 5 0,-3-2-4 0,2-2-13 16,3-2-11-16,0-3-7 0,1-1-1 0,0-2-3 16,1-2 3-16,-1-1 0 0,1 0-1 0,0-3-1 15,0-1 2-15,-1-1-7 0,0-5 1 0,3 3 6 16,-4-1-3-16,-1 3 8 0,-1 1-1 0,-1 3 0 15,-5 4 9-15,-1 4 10 0,-1 5 14 16,0 3 11-16,-1 3 0 0,-1 3-21 16,-5 0-25-16,0 6-18 0,-2 5-13 0,-2 4 8 0,-5 5 8 15,3 1 9-15,0 4 2 0,3-1 8 0,2 2-3 16,3 1-6-16,4 1 6 16,1 1-7-16,0-3-1 0,0-1-1 0,6 0-3 15,2-3-5-15,-1-1-9 0,4-1 1 0,-1-3-15 0,2-2 0 16,0-3-7-16,-1-2-14 0,1-2-8 15,0-2-22-15,-2-3-30 0,0-1-24 0,-1-2-36 16,-3 0-59-16,-1-1-81 0,-1-6-80 0,-2 1 31 16,-1 3-272-16</inkml:trace>
  <inkml:trace contextRef="#ctx0" brushRef="#br0" timeOffset="-183404.24">22661 16448 1857 0,'0'0'-85'0,"0"0"32"0,0 0 55 16,0 0 100-16,0 0-6 0,0 0-53 16,133 0-22-16,-96-1-3 0,3 0-9 0,0 1-7 15,3 0-25-15,-4 0-43 0,-2 0-98 0,-1 0-170 16,-10 2-87-16,-8 1-583 0</inkml:trace>
  <inkml:trace contextRef="#ctx0" brushRef="#br0" timeOffset="-183253.16">23310 16627 1873 0,'0'0'366'15,"0"0"-303"-15,0 0-10 0,0 0 0 0,0 0-34 16,0 0-49-16,0 0-12 0,0 0-35 0,0 0-72 16,0 0-113-16,0 0-224 0,0 0-24 15,0 0-361-15</inkml:trace>
  <inkml:trace contextRef="#ctx0" brushRef="#br0" timeOffset="-183017.21">23756 16363 2422 0,'0'0'12'0,"0"0"25"0,0 0-1 0,0 0 16 15,0 0-25-15,0 0-5 0,0 0 13 16,0 0 2-16,0 0 3 0,-56 136-13 0,46-105 0 16,0 0-10-16,0 2-6 0,0 1 1 0,1 0-12 15,3 1-8-15,0-3-13 0,2-3-24 0,0-4-42 16,3-3-49-16,1-3-65 0,0-1-112 16,0-3-185-16,-1-4-26 0,5-6-457 0</inkml:trace>
  <inkml:trace contextRef="#ctx0" brushRef="#br0" timeOffset="-182784.96">23903 16401 2007 0,'0'0'-1'0,"0"0"-5"0,0 0 25 15,0 0 37-15,0 0-1 16,0 0 18-16,0 0 6 0,0 0-2 0,-10 132-6 0,6-100-15 15,-2-2-11-15,0 3-12 0,-1 0-4 16,-1 0-18-16,1-4-1 0,2 0-4 0,-2-4-15 16,2-3-8-16,1-1-25 0,2-5-28 0,2-2-47 15,0-2-45-15,0-3-78 0,0-1-158 0,0-4-79 16,1 0 11-16,0-3-156 0</inkml:trace>
  <inkml:trace contextRef="#ctx0" brushRef="#br0" timeOffset="-182585.17">23593 16615 2317 0,'0'0'-12'0,"0"0"-4"0,0 0 16 16,0 0 22-16,0 0-11 0,0 0 15 15,0 0 4-15,0 0 4 0,0 0-7 0,0 0-10 16,142-15-15-16,-116 14-17 0,4 1-39 0,-4 0-83 15,0 0-113-15,1 0-219 0,-9 0-53 16,-5 0-489-16</inkml:trace>
  <inkml:trace contextRef="#ctx0" brushRef="#br0" timeOffset="-182414.62">24157 16541 1765 0,'0'0'492'0,"0"0"-509"0,0 0 14 16,0 0 45-16,0 0-7 0,0 0-34 16,0 0-2-16,0 0-1 0,0 0-21 0,0 0-26 15,116-37-63-15,-102 37-116 0,-3 1-215 0,-4 1-51 16,-3 0-469-16</inkml:trace>
  <inkml:trace contextRef="#ctx0" brushRef="#br0" timeOffset="-182246.04">24165 16676 2323 0,'0'0'12'15,"0"0"-2"-15,0 0 10 0,0 0-13 0,0 0-5 16,0 0 9-16,0 0-5 0,0 0-10 0,0 0-20 16,0 0-47-16,0 0-67 0,0 0-112 0,0 0-201 15,124-2-37-15,-118 2-477 0</inkml:trace>
  <inkml:trace contextRef="#ctx0" brushRef="#br0" timeOffset="-181894.11">24593 16559 1718 0,'0'0'140'0,"0"0"-58"16,0 0-6-16,0 0-9 0,0 0-37 15,0 0-31-15,0 0 12 0,0 0 14 0,0 0-7 16,0 0 9-16,0 0-4 0,0 0 0 0,-124 102 3 16,109-82-5-16,3 2 2 0,0-1-10 0,-2 0-2 15,7 1-8-15,-1-5-8 0,7 0-5 16,1-2-7-16,0-3-6 0,1-2 1 0,7 0 4 16,-1-3-3-16,3-1 6 0,3-3 6 0,0-1 3 15,4-2 12-15,-3 0 5 0,5 0 6 16,-4-3-2-16,2-3 16 0,1-1 9 0,-6 0 13 15,0-1 23-15,1-1-2 0,-3 0 0 0,-1-2-10 16,-2 0-11-16,-3-2-17 0,-1-1-4 0,-1 0-10 16,-2-3-16-16,0-2 1 0,0 0-12 15,-2 1-5-15,-3 2-13 0,1 0-20 0,-5 5-19 16,3 1-37-16,-3 2-56 0,1 2-138 0,1 3-273 16,1 0-510-16</inkml:trace>
  <inkml:trace contextRef="#ctx0" brushRef="#br0" timeOffset="-181677.56">24854 16936 2138 0,'0'0'156'15,"0"0"-57"-15,0 0-2 0,0 0-16 0,0 0-44 16,0 0-22-16,0 0 2 0,-117 91-7 15,97-75-7-15,1-2-5 0,4 1 0 0,-4 0-13 16,0 0-29-16,3-2-27 0,2-1-51 0,3-1-65 16,2-2-110-16,6 0-213 0,2-4-6 15,-1-2-371-15</inkml:trace>
  <inkml:trace contextRef="#ctx0" brushRef="#br0" timeOffset="-181327.34">24934 16669 1891 0,'0'0'105'0,"0"0"6"0,0 0 16 15,0 0-4-15,0 0-43 0,0 0-21 0,0 0-2 16,0 0-11-16,0 0-6 0,0 0-7 0,0 0-8 15,0 0 7-15,0 0-12 0,0 0 3 16,43-118-1-16,-40 114-5 0,0 2 3 0,-1 1-7 16,-2 1 2-16,0 0-10 0,0 0-1 0,0 5 2 15,0 5-4-15,0 4 9 0,-5 3 0 16,2 2-5-16,-4 5-1 0,-1 1 2 16,1 3-8-16,-2 0 2 0,0-1 3 0,1-1-8 0,-2-2 8 15,2 0-8-15,3-3-5 0,-2 1-15 16,1-4-13-16,0 0-18 0,-1-3-37 0,5-4-29 15,0-1-53-15,1-3-62 0,-1 0-106 0,2-1-176 16,0-4 15-16,0 1-302 0</inkml:trace>
  <inkml:trace contextRef="#ctx0" brushRef="#br0" timeOffset="-180908.8">25138 16724 1648 0,'0'0'530'0,"0"0"-404"16,0 0 5-16,0 0 12 0,0 0-37 0,0 0-41 16,0 0-4-16,0 0 0 0,0 0-14 0,0 0 3 15,0 0-7-15,0 0-4 0,0 0-7 0,0 0-8 16,105-16-2-16,-94 24-8 0,-1 3-4 16,-2-1 0-16,-4 2-3 0,2 1-12 0,-3-2 6 15,-3 2-6-15,2-1-9 0,-2 0 7 0,0-1-12 16,0 2 8-16,0-3 1 0,-3 0 5 15,-4 0 2-15,2-1-3 0,-4 1 4 0,-3 2-4 16,-2-3 7-16,0 0-3 0,-1 1 0 0,0-2 5 16,-2 1-4-16,2 0 2 0,-2 0-2 15,3 2 3-15,-1-2-4 0,2 1 5 0,0 0 0 16,0 0-3-16,1-2 3 0,6 0-2 0,0-2 2 16,4 0-7-16,1-2 8 0,1 0-6 0,0-1-2 15,0 1 8-15,3 0-4 0,5-1 6 0,1 1 1 16,3-2 4-16,1 0-5 0,4 0 1 0,-1 0 1 15,0-1-10-15,1 0 7 0,-2 0-10 16,3-1-1-16,-3 0 1 0,-1 1-12 16,-1-1-8-16,-3 0-13 0,1 2-17 0,-2-2-24 0,0 1-31 15,-4-1-46-15,-1 1-77 0,-2-1-79 0,0 1-184 16,-2 0-56-16,0-1-494 0</inkml:trace>
  <inkml:trace contextRef="#ctx0" brushRef="#br0" timeOffset="-173860.8">19574 17229 598 0,'0'0'-7'0,"0"0"12"0,0 0 15 16,0 0-1-16,0 0 10 0,0 0-1 0,0 0-3 15,0 0 6-15,0 0 11 0,0 0-3 16,0 0 0-16,0 0 3 0,-39 95-10 0,39-89 10 16,5-2-1-16,-2 1 3 0,3-2 0 0,2 1 3 15,1-2 3-15,1-1-8 0,4-1 16 0,-1 0-4 16,-1 0 0-16,3-3 7 0,-2 1-11 16,-1-1-5-16,0 1-8 0,1 1-3 0,-2 0-8 15,-1 0 2-15,-2 1-2 0,1 0-6 0,-1 0 4 16,1 4 0-16,-2 2 4 0,-2 1 0 0,1 2 6 15,-3 1-2-15,1 2-6 0,0-1 1 0,-3 3-10 16,-1 0 1-16,0 1-5 0,-1 1 0 16,-3 0-6-16,-1 1-3 0,-2-1 6 0,1-2-9 15,-3 2 6-15,0-2-1 0,-4-2-10 0,4-1 4 16,-5 2-6-16,2-4-11 0,0 0-6 16,0-2-8-16,0 0-22 0,2-4-15 0,-4 0-22 15,7-3-54-15,-1 0-92 0,1-3-117 0,0-6 3 16,3 2-339-16,2 1 689 0</inkml:trace>
  <inkml:trace contextRef="#ctx0" brushRef="#br0" timeOffset="-173646.98">19590 17279 1308 0,'0'0'130'0,"0"0"-140"0,0 0 46 0,0 0 50 15,0 0 29-15,0 0-30 0,0 0-29 0,0 0-16 16,0 0-8-16,123-86-7 0,-108 80-21 0,2 2 1 16,-2 0-13-16,0 1-17 0,2 1-17 15,-4 2-30-15,0 0-46 0,0 0-50 0,1 0-55 16,-4 2-80-16,0 0 25 0,2 3 46 16,-4-2-26-16,-4-1 73 0</inkml:trace>
  <inkml:trace contextRef="#ctx0" brushRef="#br0" timeOffset="-173137.2">20263 17138 944 0,'0'0'208'0,"0"0"-176"0,0 0 37 16,0 0 52-16,0 0 21 0,0 0-42 0,0 0-42 15,0 0-28-15,0 0-17 0,0 0 0 0,0 0-4 16,0 0 11-16,0 0 3 0,0 0 6 16,-104 61-3-16,87-43 1 0,1 2-8 0,1 1-6 15,-1-1 6-15,3 3-9 0,1 0 3 0,2 2-2 16,0-2-4-16,6-2-3 0,-1 0 0 0,5 0-4 15,0-1-11-15,0-1 3 0,7 1-9 0,0-3-2 16,1-1-1-16,5-3-2 0,-1-3-2 16,1-2-5-16,4-4 10 0,-3 0-5 0,3-4 12 15,-3 0 5-15,3 0-3 0,-4-4 12 0,0-1-2 16,1-4 7-16,-4-2 1 0,-3 0 5 0,0-1 0 16,1 0 0-16,-5-2 13 0,2 1-3 0,-3 0 8 15,-2 0-1-15,0 1 2 0,0-1-6 16,-7 3-2-16,0 1-2 0,-1 2-10 0,-3 2 7 15,-1 3-9-15,-3 2-4 0,-2 0-10 0,1 3-4 16,-2 7-7-16,-3 1-2 0,0 4 9 0,-1 2-10 16,0-2 8-16,4 3-12 0,2-2-22 15,2 1-21-15,4-1-35 0,2-2-30 0,0-2-52 16,7-4-68-16,1-1-71 0,6-3 29 0,5-3 63 16,-3-1-115-16,-4 0 344 0</inkml:trace>
  <inkml:trace contextRef="#ctx0" brushRef="#br0" timeOffset="-172627.59">20467 17153 1644 0,'0'0'155'0,"0"0"-117"0,0 0 5 16,0 0 27-16,0 0-1 0,0 0-33 15,0 0-1-15,0 0 6 0,0 0 5 0,0 0-7 16,0 0-2-16,0 0-4 0,0 0-11 0,0 0-1 16,71-17-13-16,-59 20-4 0,0 2-11 15,1 0 5-15,-3 1-5 0,-2 1-9 0,-1 1 10 16,1 0-16-16,-3 0 4 0,0 1-4 0,-3 1-3 16,-2-2-1-16,0 2-1 0,0-1 6 15,-2 3-9-15,-6-1 3 0,-3 2-1 0,1 0-5 16,-4-1 6-16,-2 0 9 0,3-3 5 0,-3 0 9 15,6-2 2-15,3 0 2 0,1-3 6 0,3-1-13 16,2-2-29-16,1-1-43 0,0 0-13 0,0 0 7 16,1 0 27-16,3 0 51 0,3 0 6 0,2 0 4 15,2 0 9-15,-1 0-11 0,3 0 5 0,-2 0-4 16,3 0-1-16,-2 0-3 0,0 3 2 16,0 0 3-16,-1 0-10 0,5 2 10 0,-4-1-8 15,-1 2 6-15,0 1 11 0,-2 0-4 0,0 1 3 16,-5 0 0-16,-3 1 15 0,-1 0 6 15,0 1 12-15,-1 0 1 0,-3 1-9 0,-4-3-5 16,-1 2 0-16,-1-2-1 0,-1 0-9 0,0 0 6 16,-3 1-17-16,0 1-2 0,1 2 3 0,-2 0-8 15,2-1 6-15,-2-1-5 0,2-2-5 16,-1 0-2-16,3-1 0 0,1 0-2 0,1-2-15 16,2-2-23-16,2 1-64 0,1-2-104 15,0-1-164-15,4 1-46 0,-1-1-419 0</inkml:trace>
  <inkml:trace contextRef="#ctx0" brushRef="#br0" timeOffset="-172168.6">20923 17119 1412 0,'0'0'102'0,"0"0"-86"0,0 0 39 0,0 0 36 15,0 0 30-15,0 0-14 0,0 0-1 16,0 0-11-16,0 0-23 0,0 0-28 0,0 0-25 16,0 0-4-16,0 0-10 0,-16 0 6 0,9 15-4 15,0 0 7-15,-2 1-9 0,2 2-3 16,1-1 9-16,-1 2-11 0,2-1 5 0,-2 1-1 16,-2 0-3-16,6-3-3 0,-1 0-4 0,2-1-2 15,2-3-11-15,0-2 1 0,0-1-3 0,6-3-8 16,0-2 6-16,2 0 1 0,2-2 1 15,0-2 6-15,3 0 11 0,0-2-6 0,-1-4 6 16,1 1 7-16,0-2-5 0,1 0 7 0,-2 1 4 16,-1-2-2-16,-1 1-4 0,-2 0 6 0,-2 2-6 15,-1 2 1-15,-1 1 9 0,1 0-7 0,-4 2 4 16,0 0 3-16,0 0 2 0,-1 0 4 16,0 0 8-16,0 4 0 0,0 2-9 0,-1 3 1 15,-2 1-10-15,-3 4-7 0,1 1-1 0,-2 1-2 16,-1 1-4-16,-2 3-3 0,2 1 1 0,-4-1-9 15,1 2-6-15,-1 0-3 0,1-1-7 0,-1-2-9 16,2 0-17-16,0-4-33 0,-1-1-68 16,4-1-96-16,0-3-170 0,5-3-5 15,-1-4-333-15</inkml:trace>
  <inkml:trace contextRef="#ctx0" brushRef="#br0" timeOffset="-171886.11">21368 17077 1739 0,'0'0'97'0,"0"0"-97"0,0 0 16 0,0 0 27 16,0 0-8-16,0 0-19 0,0 0-2 0,0 0-5 15,0 0 6-15,0 0-9 0,-67 129-1 0,53-98 18 16,-4 2-12-16,-1 2 8 0,1-1-1 16,1 3-13-16,-1 0-4 0,0-1-8 0,0 1-12 15,4-4-7-15,1-1 0 0,2-1-17 16,3-5-37-16,1-5-51 0,4-1-99 0,2-5-126 0,0-2-26 16,1-6-11-16,0-2 14 0</inkml:trace>
  <inkml:trace contextRef="#ctx0" brushRef="#br0" timeOffset="-171211.2">21602 17225 1197 0,'0'0'45'0,"0"0"50"15,0 0-3-15,0 0-1 0,0 0-31 0,0 0-46 0,0 0-1 16,0 0 27-16,0 0 18 0,0 0-7 0,0 0-2 16,0 0-13-16,0 0 0 0,0 0-1 0,24 40-7 15,-16-32 0-15,-1-1-15 0,-2 0-2 16,4 1-9-16,1 1-4 0,1-2 6 0,-1-3-6 16,3 1 4-16,1-2-6 0,2-2 0 15,-2 1-4-15,1-1 4 0,1 0-6 0,-3 0 1 16,-3 3 10-16,-2 0-5 0,0 1 10 0,-2 1-4 15,-1 2 4-15,-3 2 1 0,-2-1 7 16,0 3 2-16,0 0-11 0,-2 0 11 0,-3 0-12 16,-1 0 4-16,0 1 2 0,-1-1 0 0,-1 0 0 15,-2 2-1-15,-1-3 8 0,1 0-9 0,-1-2 5 16,0 1-6-16,-3-3-7 0,1 0-1 0,-2 0-6 16,-2-1-6-16,2 1-22 0,-4-2-9 15,2-1-31-15,-3 1-23 0,-1-3-13 0,2 2-38 16,1-3-30-16,1-1-42 0,0 0-77 0,4 0-3 15,2-3 48-15,5 0-84 0</inkml:trace>
  <inkml:trace contextRef="#ctx0" brushRef="#br0" timeOffset="-171034.36">21603 17330 1091 0,'0'0'69'0,"0"0"-13"15,0 0 40-15,0 0 56 0,0 0-18 0,0 0-52 16,0 0-19-16,0 0-19 0,0 0-10 16,118-43-19-16,-99 40-12 0,-1 0-18 0,4 1-16 15,-5 2-46-15,1 0-90 0,-2 0-150 0,1 0-69 16,-6 0-266-16,-3 1 458 0</inkml:trace>
  <inkml:trace contextRef="#ctx0" brushRef="#br0" timeOffset="-170510.15">22265 17291 234 0,'0'0'55'0,"0"0"34"16,0 0 41-16,0 0 50 0,0 0 15 0,0 0 15 16,0 0 26-16,0 0-1 0,0 0-25 0,0 0-35 0,0 0-42 15,0 0-41-15,0 0-25 0,0 0-27 16,-8-21-8-16,-2 24-10 0,-4 2-10 0,0 3 7 16,-3 4-8-16,-2 1 5 0,-3 2-8 0,0 1 6 15,2 3 1-15,-2 2-4 0,3 1 11 16,0 1-7-16,2 1-4 0,4 1-5 0,1 1 1 15,2-1-11-15,3 2 4 0,0-2 1 0,4-1-15 16,3-3 2-16,0 3-9 0,0-7-7 16,11-2-2-16,-1-3-3 0,0-1-4 0,3-1-3 15,-1-1 11-15,3-1-2 0,-1-4 7 0,3-1 2 16,-3-2-10-16,5-1 0 0,-7 0 0 16,2 0 3-16,-2-4 3 0,-2-1 10 0,0-1 3 15,-1-4 7-15,-1 1 11 0,-1 0 1 0,0-4 2 16,-4 1 0-16,1-2 4 0,-2-1-3 0,-2 0 11 15,0 1 3-15,0 1-5 0,0 2 12 0,-6 4-2 16,1 1 3-16,-4 3-1 0,-1 1-6 16,-1 2-18-16,-1 0-17 0,-1 0-4 0,-1 5-15 0,1 1 8 15,-2 2-4-15,1 1-26 0,-2 1-23 16,5 1-54-16,-2 0-61 0,2 2-74 0,2-1-111 16,2-2-10-16,3-3-266 0,2-2 626 0</inkml:trace>
  <inkml:trace contextRef="#ctx0" brushRef="#br0" timeOffset="-170060.35">22491 17291 1544 0,'0'0'104'16,"0"0"-42"-16,0 0 14 0,0 0 24 0,0 0 3 15,0 0-26-15,0 0 1 0,0 0 5 0,0 0-26 16,0 0-13-16,0 0-2 0,0 0-11 16,0 0 2-16,0 0-15 0,-21 48-7 0,13-29-1 0,1 0-5 15,1 1 1-15,-1-1-3 0,3 0 0 0,0-1-4 16,0-2-4-16,1 2 1 0,1-1-1 16,2-1 3-16,0-1-6 0,0-2 1 0,3-3-13 15,1-1 1-15,4-1-3 0,-2-3-8 0,3-3 13 16,1 0-1-16,-2 0 14 0,1-2 4 15,4 0 5-15,-3-4-1 0,1-2-7 0,1 0 11 16,-1-1-9-16,2-2 6 0,-1 0 5 0,1 0-7 16,0 1 1-16,-3 1-2 0,-2 2 1 0,-1 2-4 15,0-1 3-15,-5 4-4 0,2-1 2 16,-2 1 3-16,0 0 1 0,-1 0 4 0,-1 1 5 16,0 4 9-16,0 2-3 0,0 1 9 0,0 4-5 15,-3 1-10-15,0-2 1 0,-2 3-9 16,-2-1-1-16,0 3-8 0,-1-1 6 0,0 4-15 15,-1-3-4-15,-2 0-1 0,1-1-40 0,0-1-16 16,0-1-41-16,1 0-67 0,3-5-121 16,1 0-210-16,2-3-28 0,0-1-146 0</inkml:trace>
  <inkml:trace contextRef="#ctx0" brushRef="#br0" timeOffset="-169659.74">23131 17511 1375 0,'0'0'439'0,"0"0"-444"0,0 0 26 15,0 0 37-15,0 0 6 0,0 0-31 0,0 0-21 16,0 0-4-16,0 0-23 0,0 0-4 15,0 0-4-15,0 0-2 0,0 0 11 0,-123-34 4 16,109 44 1-16,-1 2-1 0,3 2 3 0,-2 1-6 16,0 1-1-16,3-1 1 0,0 1-7 0,1 0 5 15,0 2-3-15,2 0 4 0,1-1-1 0,2-2 6 16,5-1-1-16,0-1-6 0,0-4 9 0,2-1-5 16,6-1 11-16,1-1 3 0,2-2 16 15,-1 0 3-15,3-3 13 0,0-1 19 0,1 0-1 16,-3-2 16-16,4-2 2 0,-2-2 0 0,0-1 1 15,1 0-4-15,-3-1-8 0,1-1-19 16,-3-2-6-16,0-4-19 0,-1 0-10 0,1 0-5 16,-1-1-22-16,-2 0-33 0,-1-2-49 0,1 1-102 15,-2-1-233-15,-3 5-98 0,0 4-475 0</inkml:trace>
  <inkml:trace contextRef="#ctx0" brushRef="#br0" timeOffset="-169415.85">23344 17684 1897 0,'0'0'-54'0,"0"0"5"0,0 0 61 15,0 0 57-15,0 0-18 0,0 0-32 0,0 0-8 16,-20 122-5-16,10-97-8 0,0 0-1 16,-1 2-20-16,-2-5-14 0,3-3-49 0,0-2-68 15,1-3-115-15,0 1-160 0,0-2 20 16,5-5-141-16</inkml:trace>
  <inkml:trace contextRef="#ctx0" brushRef="#br0" timeOffset="-168713.73">23593 17598 1652 0,'0'0'-17'0,"0"0"23"16,0 0 10-16,0 0 22 0,0 0-8 0,0 0-7 15,0 0 9-15,0 0 1 0,-50 137 6 16,45-113-12-16,-3 2 3 0,4-1-7 0,-3-1-1 16,3-1-1-16,-3-1-5 0,5-3-5 0,-5-2-9 15,5-2 5-15,1-3-14 0,1-2 3 16,0-4 10-16,0-3-11 0,0 0 8 0,0-1 13 16,0 1 6-16,0-3 4 0,1 0 26 0,0-5-11 15,2-3-3-15,2-3 6 0,0-4-23 16,-1-3-6-16,-2 0-5 0,2-4-1 0,-2-1-5 15,1-2 8-15,0-4 2 0,4-3-13 0,-3-2 10 16,4-1-8-16,0 0-5 0,0 5 2 0,1 6-1 16,-3 5-4-16,2 5 2 0,-5 5 4 0,1 7-12 15,1-1 0-15,-4 3-8 0,3 0-10 0,-1 0 4 16,-1 0 3-16,0 3 8 0,4 2 1 16,-3 1 12-16,3 1-7 0,-1 1-2 0,3 2 10 15,-2-1-10-15,2 0 3 0,3-2 0 0,-3 0-1 16,3-1-2-16,-2 0 2 0,1-2-1 0,-2-1-7 15,3-2 8-15,-5-1-2 0,0 0 4 16,1-1 7-16,-3-3 3 0,3 0 2 0,-3-1 2 16,0-2 5-16,-2 0-5 0,0-1 6 0,1 0-3 15,0-1-1-15,-2-3-1 0,0-2-3 16,-1-2 2-16,1-4-9 0,0-2 7 0,2-2-5 16,0-3-3-16,0 1 6 0,1-3-6 0,1 2-1 15,1-1 3-15,-2 1 3 0,1 5-2 0,0 4 11 16,-3 4-2-16,1 5-8 0,-1 3 5 0,0 2-7 15,-2 1-1-15,1 3-9 0,-1 0-9 16,0 1 3-16,0 6 3 0,0 4 22 0,1 2 6 16,-1 4 4-16,0 2 3 0,1 3 0 0,-1 1 0 15,1 3 7-15,1 1-4 0,-2 1-14 0,1 0 9 16,-1 1-11-16,0-2 3 0,1-2 3 0,-2 0-6 16,1-5-5-16,1 0-9 0,2-5 2 15,-2-1-13-15,0 0 0 0,2-3-8 0,-2-4-28 16,2-2-16-16,-2-1-41 0,-1-3-48 0,0-1-86 15,0 0-126-15,0-1-92 0,0-4-276 16,0 1 606-16</inkml:trace>
  <inkml:trace contextRef="#ctx0" brushRef="#br0" timeOffset="-168534.21">23726 17407 1889 0,'0'0'77'0,"0"0"-60"15,0 0-1-15,0 0 1 0,0 0 18 0,0 0 13 16,0 0 14-16,0 0 4 0,0 0-6 0,0 0-17 16,0 0-13-16,140 42-14 0,-113-38-26 0,3-1-25 15,-4 2-69-15,-2 0-71 0,-3-1-108 0,1 3-192 16,-4-2-14-16,-8-1-316 0</inkml:trace>
  <inkml:trace contextRef="#ctx0" brushRef="#br0" timeOffset="-168384.06">24198 17548 1633 0,'0'0'90'0,"0"0"-50"0,0 0 3 15,0 0 7-15,0 0-11 0,0 0 4 0,0 0-6 16,0 0-19-16,0 0-36 0,0 0-42 0,0 0-102 16,0 0-262-16,0 0-384 0,0 0 287 15</inkml:trace>
  <inkml:trace contextRef="#ctx0" brushRef="#br0" timeOffset="-165840.91">23639 18025 795 0,'0'0'350'16,"0"0"-244"-16,0 0 61 0,0 0 49 15,0 0 0-15,0 0-8 0,0 0-64 0,0 0-39 16,0 0-32-16,0 0-23 0,0 0-37 0,0 0-13 16,-28-9 15-16,22 18-21 0,-2 3 23 15,-3 3-17-15,-1 1-5 0,-2 1-6 0,2 2 5 16,-3 1 10-16,4 1-25 0,0-1 26 0,-1 0-39 16,4 1-5-16,0-1 11 0,2 1-36 0,4-3-6 15,-2-1-33-15,3 0-29 0,1-2-26 16,0-2-47-16,5-2-89 0,-1-1-139 0,4-3 2 15,-2-3-13-15,-2-1 444 0</inkml:trace>
  <inkml:trace contextRef="#ctx0" brushRef="#br0" timeOffset="-165602.18">23871 17941 1261 0,'0'0'123'0,"0"0"-24"15,0 0 25-15,0 0 1 0,0 0-2 16,0 0-44-16,0 0-44 0,0 0 15 0,0 0-3 16,0 0 7-16,0 0-6 0,0 0 0 0,0 0-5 15,0 0-39-15,-43 104 22 0,37-80-37 16,-5 0 14-16,3 2 5 0,-1-1-8 0,2-1-10 16,-4 0-38-16,4-1 5 0,-1-1-65 0,0 0-1 15,0-4-24-15,3 0-75 0,0-4-41 16,1-1-117-16,2-2-73 0,0-4 64 0,1-4 174 0</inkml:trace>
  <inkml:trace contextRef="#ctx0" brushRef="#br0" timeOffset="-165401.83">23529 18161 941 0,'0'0'232'0,"0"0"-171"0,0 0-32 0,0 0 12 15,0 0-13-15,0 0 10 0,0 0 15 16,0 0 3-16,0 0-9 0,0 0-3 0,0 0-20 16,0 0-31-16,0 0 5 0,130-24-48 0,-100 20-20 15,2 0-56-15,2 1-107 0,-2 0-116 0,1 1-28 16,-9 1 9-16,-7 0 356 0</inkml:trace>
  <inkml:trace contextRef="#ctx0" brushRef="#br0" timeOffset="-165217.31">24127 18108 978 0,'0'0'348'0,"0"0"-360"0,0 0 6 0,0 0 57 16,0 0 1-16,0 0-17 0,0 0-23 15,0 0 7-15,0 0-21 0,0 0-7 0,0 0 5 16,0 0-58-16,0 0-83 0,129-25-147 0,-114 25-89 15,-1 0-8-15,-5 0 196 0</inkml:trace>
  <inkml:trace contextRef="#ctx0" brushRef="#br0" timeOffset="-165019.93">24080 18241 1467 0,'0'0'62'0,"0"0"-32"15,0 0 13-15,0 0-4 0,0 0-40 0,0 0 15 16,0 0-6-16,0 0 0 0,0 0-3 0,0 0-10 16,0 0-56-16,0 0-37 0,0 0-71 0,0 0-184 15,116-4-50-15,-103 2-106 0,-1 1 432 0</inkml:trace>
  <inkml:trace contextRef="#ctx0" brushRef="#br0" timeOffset="-164693.67">24680 18029 745 0,'0'0'314'0,"0"0"-319"0,0 0 4 16,0 0 34-16,0 0-14 15,0 0-20-15,0 0 8 0,0 0 4 0,0 0-23 16,-126 44 30-16,105-30-7 0,1 4 10 0,0 0 46 15,-1 1 3-15,2 1-1 0,5-1-8 0,0-1-13 16,4 0-39-16,4-1 1 0,-1-2 1 0,6-2-28 16,1-1 30-16,1-2 7 0,7-2 5 0,0-1 12 15,4-2 9-15,-1-2-10 0,0-2-7 16,3-1 30-16,0 0-8 0,0 1 21 0,2-6 29 16,-1-2 3-16,1 0-7 0,-2-2 1 0,0-2-21 15,1 0-35-15,-4 0-1 0,-1-2-21 0,0-1-6 16,-1-1-9-16,-3 0 4 0,-1-2-43 15,0 1-32-15,-4-1-8 0,0 2-64 0,-1-2-5 16,0 5-78-16,-6 0-195 0,4 4-96 0,-2 4-368 0</inkml:trace>
  <inkml:trace contextRef="#ctx0" brushRef="#br0" timeOffset="-164457.28">24757 18296 1492 0,'0'0'255'15,"0"0"-156"-15,0 0 28 0,0 0-1 0,0 0-29 16,0 0-43-16,0 0 0 0,0 0-5 16,0 0-35-16,0 0 15 0,0 0-24 0,0 0-11 15,0 0 0-15,0 0-1 0,-115 110-20 0,100-96-4 16,1 0-6-16,-3 0-84 0,4-2-18 0,-2 4-104 15,1-4-170-15,1 1-122 0,4-4 4 16,2-2 226-16</inkml:trace>
  <inkml:trace contextRef="#ctx0" brushRef="#br0" timeOffset="-163960.08">24911 18156 829 0,'0'0'219'0,"0"0"-3"0,0 0 24 0,0 0-17 16,0 0-69-16,0 0-38 0,0 0-4 15,0 0 2-15,0 0-31 0,0 0 1 0,0 0-27 16,0 0-10-16,128-37-19 0,-116 37-2 15,-3 0 10-15,0 3-37 0,-1 2 30 0,-2-1-35 16,0 3-1-16,-3 0 20 0,1 1-31 0,-1 1 20 16,-2 1-9-16,-1-1 14 0,0 0-8 0,0 1 12 15,-2 0-5-15,-4 1-19 0,0-1 13 0,-1 0-8 16,-3 0 16-16,0-1-14 0,-3 0 22 16,0 2-20-16,1-3-6 0,-1 1 24 0,2-1-17 15,-1 0 11-15,-2-1-7 0,5 1 14 0,1-2-24 16,0 1 29-16,1-1 5 0,0-2-38 15,4 1 35-15,0-1-41 0,-1-1 10 0,3 0 10 16,1 0-1-16,0 1 8 0,1-2-6 0,4 2 19 16,-1-1-22-16,4 0 20 0,1 1-7 0,1-1-16 15,0 1 14-15,1-1-8 0,1 1 8 0,0 1-15 16,4-2 21-16,-4 1-29 0,5 0 6 0,-2 0 27 16,4 1-22-16,1 1 20 0,0 1-13 0,2 0 13 15,2-1-28-15,0 0 26 0,-2 1-17 16,1-1-50-16,-2 0 18 0,-2-1-71 0,0 0-34 15,-4-2-103-15,-3 1-209 0,-5-2-230 0,-3-2-405 16</inkml:trace>
  <inkml:trace contextRef="#ctx0" brushRef="#br0" timeOffset="-153177.16">21657 17267 209 0,'0'0'15'0,"0"0"3"0,0 0 43 0,0 0 49 16,0 0 24-16,0 0 35 0,0 0 2 16,0 0-9-16,0 0-12 0,0 0-6 0,0 0-18 15,0 0-22-15,-55-18-9 0,55 18-35 0,0-1-14 16,0 0-1-16,3-2 6 0,3-1 6 0,0 1 6 15,3 0-5-15,1 0-14 0,3 1 2 16,3 0-9-16,-3 0-2 0,3 1-6 0,-3-1-3 16,5 0-9-16,-3 2-7 0,2-1 5 0,0 1-10 15,-1 0 1-15,-1 0 4 0,-1 0-7 0,-1 0-3 16,0 0 5-16,-5 0-9 0,0 0-10 0,-3 0 0 16,-2 0-12-16,0 0-1 0,-1 0 4 0,0 0-8 15,0 1-2-15,0 1-4 0,1-2-4 16,2 0-9-16,0 0-2 0,1 0-2 0,3 0-13 15,0-5-2-15,1 1-27 0,2-2-37 0,-2 0-48 16,0 2-80-16,1-1-48 0,-4 3 35 0,-1-1 62 16,-4 1-116-16,0 2 328 0</inkml:trace>
  <inkml:trace contextRef="#ctx0" brushRef="#br0" timeOffset="-152882.52">21745 17219 256 0,'0'0'16'0,"0"0"25"0,0 0 42 15,0 0 15-15,0 0 9 0,0 0-13 0,0 0-14 16,0 0-1-16,0 0 7 0,0 0-1 0,0 0-23 16,0 0-11-16,0 0-13 0,0 0-14 15,-75 103-12-15,70-87-1 0,0-1-19 16,2 0-5-16,-1-1 1 0,2 1-36 0,0-1-45 16,2-1-75-16,0 0-59 0,0-2 12 0,2-4 31 15,1-1-71-15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7T14:51:32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 1105 2110 0,'0'0'22'0,"0"0"1"0,0 0 34 0,0 0 14 16,0 0 26-16,0 0-4 0,0 0-15 16,0 0-15-16,0 0 2 0,-120-90-10 0,96 89-32 15,-1 1 5-15,-3 3-19 0,1 7-4 16,0 2 9-16,-2 5 2 0,-1 3-9 0,1 4 3 0,5 3 10 16,-1 4-16-16,1 12 16 0,4 9-13 0,5 8-11 15,4 5 1-15,7-7-2 0,5-7 10 16,6-6-6-16,3-3 4 0,3-3-8 0,4-1-10 15,4-5-2-15,1-3-18 0,6-4-19 16,0-4-28-16,6-5-35 0,2-2-50 0,1-6-61 16,4-4-86-16,1-6-126 0,-9 1-39 15,-13 0-460-15</inkml:trace>
  <inkml:trace contextRef="#ctx0" brushRef="#br0" timeOffset="644.59">1896 1371 1590 0,'0'0'205'0,"0"0"-111"0,0 0 29 16,0 0 21-16,0 0-43 0,-131 46-27 0,105-26-17 15,1 6-9-15,0 0-13 0,2 5-19 0,0 0 2 16,2 4-13-16,-2-1 11 0,6 2-3 16,0-1-8-16,6-2 1 0,3-2-4 0,6-2-9 15,4-5-14-15,2-4-4 0,7-3-19 0,3-4-2 16,2-5 9-16,4-4 5 0,-2-3 12 15,2-1 12-15,1-4 8 0,-1-5-2 0,3-5 12 16,-2-1 0-16,-1-4 0 0,1-3 13 0,-2 0-3 16,-3-3 10-16,0-2 5 0,-2-1-1 15,-4-2-6-15,0 0-4 0,-1 0 4 0,-5 3-10 16,1 2 8-16,-2 2-1 0,-3 6-2 0,0 3 2 16,0 5 2-16,0 2 3 0,0 4-7 0,0 2 1 15,-2 1-21-15,1 0-12 0,-1 4-11 0,1 6-6 16,-1 1 11-16,0 4 7 0,1 5 13 0,1 1-2 15,0 1 2-15,0 0 1 0,0 1-12 0,3-1 9 16,5-3-12-16,0 0-1 0,2-3 3 16,-1-2-5-16,2-2-4 0,-1-1-4 0,0-4 6 15,1-3-8-15,-1-1 14 0,1-3 3 0,0-4 2 16,0-2 13-16,0-3 0 0,-1-1 8 16,0-3-5-16,-1 1 6 0,1-3-3 0,-2-2-1 15,-3-3 7-15,3-1-9 0,1 1-1 0,-1-6-3 16,-1 2-7-16,0-1-5 0,4-3 6 0,-1 3-8 15,0-2-2-15,1 4 6 0,1 2-8 0,-3 4 10 16,0 6-7-16,-1 2 16 0,1 2-8 16,0 1-14-16,-1 0 18 0,1 0-34 0,2 3 19 15,4 2 4-15,-2 1-15 0,3 4 6 16,-4 5-2-16,-1 5 10 0,-3 1 5 0,-4 2 21 16,0 3-8-16,-3 4 3 0,-1 0 4 0,0 0-8 15,-1 1 8-15,-3-1-5 0,1 0 1 0,0 0-1 16,-3 1 2-16,3 2-7 0,-4-1-3 0,4-1 5 15,0-1-8-15,-1-2-6 0,3-4-3 0,1 0-7 16,0-6-18-16,0-3-7 0,4-1-23 16,0-3-37-16,-1-3-14 0,2-1-55 0,-1-1-68 15,-2-1-100-15,3-7-173 0,-3 1-202 0,-1 1 206 0</inkml:trace>
  <inkml:trace contextRef="#ctx0" brushRef="#br0" timeOffset="792.22">2024 1598 1478 0,'0'0'261'0,"0"0"-229"0,0 0 9 0,0 0 61 0,0 0 42 16,0 0 2-16,0 0 6 0,0 0-23 0,0 0-37 15,0 0-23-15,0 0-23 0,136-3-12 0,-103-3-23 16,-1 0-5-16,1-3-13 0,1 1-71 16,-1-1-76-16,-1 2-200 0,-9 1-298 0,-6 4-797 0</inkml:trace>
  <inkml:trace contextRef="#ctx0" brushRef="#br0" timeOffset="1500.24">2966 1437 1707 0,'0'0'416'0,"0"0"-354"16,0 0 32-16,0 0 12 0,0 0-6 0,0 0-40 15,0 0-49-15,0 0-28 16,0 0-3-16,0 0 10 0,0 0 18 0,0 0 23 0,0 0-16 15,0 0-10-15,-26 159 0 0,25-108-5 16,0 3 2-16,-1 1-2 0,0 1 0 0,-4-4-8 16,3 0 10-16,-2-1 5 0,2-3-14 0,-4-3 11 15,4-3-11-15,0-6-3 0,-5-3 9 0,6-9 0 16,-3-5 1-16,2-5 1 0,2-6 7 0,0-2 2 16,1-4 23-16,0-2 25 0,0 0 16 15,0-6-9-15,-1-5-22 0,-3-5-26 0,2-8-29 16,2-7 10-16,-1-9-9 0,1-8-6 0,3-6 3 15,4-7-17-15,1-4-3 0,3-2-7 0,-2-2-1 16,3 3 6-16,0 5 8 0,0 9 17 0,4 9-5 16,-4 10 8-16,0 8-3 0,3 8-13 0,-3 6-1 15,0 4-2-15,0 5-7 0,3 2 11 16,-3 4 16-16,0 8 0 0,0 3 14 0,-2 3 5 16,-2 1-6-16,1 2 3 0,-6-1 5 0,-2 0-1 15,-1 1 4-15,0-4 14 0,-4 1-3 0,-6 0 6 16,-2-2 5-16,-3-1-11 0,0-3-2 15,-3 2-11-15,0-3-6 0,3-3-14 0,2-3-5 16,5-1-19-16,0-3-46 0,6-1-92 0,2-3-147 16,0-4-121-16,5-7-103 0,3 2 14 15,-3 2-69-15</inkml:trace>
  <inkml:trace contextRef="#ctx0" brushRef="#br0" timeOffset="2458.8">3433 1348 1295 0,'0'0'358'0,"0"0"-174"16,0 0 26-16,0 0-1 0,0 0-98 0,0 0-72 16,0 0-13-16,0 0-13 0,0 0-8 0,0 0 6 15,-118 90-11-15,96-68 12 0,1 2-3 16,0-3-9-16,1 4 5 0,2-4-4 0,5 0-1 16,4-1-4-16,2-3-1 0,5-1-17 0,2-2-7 15,0-1-2-15,8-5-10 0,0-1 9 0,3-3 6 16,1-3 15-16,0-1 13 0,6-2 14 15,-4-6 9-15,4-5-10 0,-1 1 4 0,-2-4-11 16,3-1-4-16,-3-1 1 0,2-2-1 16,0-2-5-16,-1-1-1 0,1 0 4 0,0 1-10 15,-4 1 9-15,-2 3-8 0,-1 2-6 0,-2 5 0 16,-5 3-5-16,3 3-9 0,-4 3-34 0,-2 2-22 16,0 0-17-16,0 2 9 0,0 5 33 0,0 3 22 15,0 3 21-15,-2 4 7 0,0 1 5 16,-3 0 6-16,4 3 6 0,-1-2 4 0,2 0-6 15,-1-1 7-15,1-1-7 0,0-3 2 0,1-2 10 16,2-2-1-16,4-3 6 0,-1-3 4 0,3-1 8 16,2-3-3-16,4 0 15 0,-2-6 2 0,4-2-9 15,-3-2 7-15,4-3-17 0,-1-2-5 16,-2 0-9-16,2-2-2 0,-1-3-12 0,1 1 0 16,0 1 8-16,-3-3-12 0,-1 3 6 0,0 4-4 15,-1 0-6-15,-3 2 0 0,-2 4 5 0,1 3-7 16,1 2-7-16,-1 2 3 0,-3 1-17 0,1 0 4 15,3 2 0-15,-3 4 2 0,1 2 7 16,-4 2 8-16,4 3 6 0,-5 2-7 0,5 1 11 16,-5 0-7-16,3 1 1 0,-1 2 5 15,-2-2-3-15,4 1 1 0,-3-3 0 0,5 2 7 16,-4-4-8-16,4 0 5 0,1-2 4 0,0-3-8 16,1-1 10-16,0-4-4 0,3-2 6 0,-2-1 5 15,7-2 6-15,-4-5 1 0,6-3-7 0,0-2 8 16,-2-3-7-16,2-1 7 0,-3-3 9 15,-2-4-9-15,2 0-4 0,-2-2 0 0,1-3-4 16,-3 1 3-16,-1 1 10 0,-1 3-6 0,-3 0 2 16,1 0-6-16,-1-3-9 0,3-7-6 0,-2-1-19 15,0-4-5-15,0-1 2 0,-2 0-6 0,-1 2 26 16,-4 2 1-16,0 8 4 0,-2 4 11 16,0 4-10-16,0 8-2 0,-3 4-1 0,-4 5-12 15,0 2-9-15,-2 8 22 0,0 7-16 0,-3 4 13 16,-1 5 5-16,0 5-11 0,-1 6 7 0,-1 4 7 15,0 14 3-15,-2 9-27 0,4 4 14 16,3-2-14-16,3-13-2 0,7-11 25 16,1-9-14-16,6-4-1 0,1-5-9 0,3-4-4 15,1-4-12-15,2-4 6 0,3-2 7 0,-1-3-5 16,0-3 16-16,4-2-3 0,-1-1 6 0,2-7 5 16,0-4 5-16,-2-3 2 0,2-1-6 0,0-3 8 15,-2-4-10-15,0-4 1 0,-5-3 5 0,2 3-10 16,-5 1 1-16,-2 3 17 0,0 5 5 15,-3-3-6-15,2 1 36 0,-2 1-11 0,-1 2 6 16,-3 0 30-16,3 5-22 0,-3 2 5 0,-2 4-17 16,0 4-13-16,0 2-23 0,0 1 7 0,-3 8 2 15,-3 6-21-15,-4 9 10 0,3 5-19 0,-4 4 2 16,4-3 8-16,0 0 13 0,5-6-11 0,-3-1-4 16,5-2 12-16,0-4-18 0,3-1 10 15,1-2-11-15,4-2-28 0,2-2-15 0,0-5-37 16,1-1-49-16,2-4-72 0,5-1-128 15,-4-4-249-15,-4 0-692 0</inkml:trace>
  <inkml:trace contextRef="#ctx0" brushRef="#br0" timeOffset="2613.1">4509 930 2421 0,'0'0'61'0,"0"0"28"0,0 0-8 16,0 0-11-16,0 0-63 0,0 0-22 0,0 0 4 15,0 0-18-15,0 0-2 0,0 0-28 16,0 0-25-16,0 0-61 0,0 0-62 0,-17 1-120 16,22 2-208-16,1 0-21 0,-5-2-174 0</inkml:trace>
  <inkml:trace contextRef="#ctx0" brushRef="#br0" timeOffset="2782.15">3821 1189 2430 0,'0'0'0'0,"0"0"16"0,0 0 36 16,0 0 7-16,0 0 16 0,0 0-8 0,0 0-13 15,0 0-32-15,148 13-27 0,-102-19 11 16,5-2-35-16,5-2 5 0,-2 0-61 0,-1 0-131 16,-2 0-153-16,-11 4-257 0,-18 1-647 0</inkml:trace>
  <inkml:trace contextRef="#ctx0" brushRef="#br0" timeOffset="4200.37">4695 1228 1679 0,'0'0'121'0,"0"0"25"16,0 0 20-16,0 0-32 0,0 0-51 15,0 0-14-15,0 0 3 0,0 0-34 0,0 0 7 16,0 0-18-16,0 0-13 0,-102 121-6 0,91-97-1 15,2-2 9-15,1-1-14 0,2 1 13 16,2 0-15-16,2-1-4 0,2-1 8 0,0-4-11 16,6-1-1-16,1-2-4 0,2 0 3 0,1-1-13 15,5-3 2-15,-3-2 1 0,3-1-18 16,2-3 7-16,4-3-3 0,0 0 4 0,4-3 7 16,0-6 10-16,1-2 2 0,-1-3 1 0,-1 0 13 15,-2-4-6-15,-1 0 7 0,-1-2 0 0,-6-1-2 16,4-1 1-16,-5 0 3 0,-2-2 4 15,-1 5-9-15,-1 1 7 0,-5 2 6 16,1 6-2-16,-4-2 6 0,3 2 1 0,0-1-12 0,-2 3-3 16,-1 2 12-16,-1 1-28 0,0 3-2 0,0 2 0 15,-1 2-19-15,-5 10 25 0,0 6-14 0,-4 3 6 16,1 1 2-16,-1 1 2 0,1-1 9 0,4 0-5 16,0-1 9-16,3-1-10 0,1-1 6 15,1-1 2-15,0-3-5 0,4-2-2 0,5-3 1 16,0-2-1-16,3-3-3 0,1 0 13 0,1-4-4 15,-1-1 6-15,0-1 9 0,3-6-3 16,-1-2 0-16,1-1-4 0,-2-3 6 0,0-1-10 16,-2 0 9-16,0 0-2 0,-3-3-9 0,0 0 5 15,1 0-6-15,-1 0 2 0,0-1-6 16,-1 1 7-16,-1 3-11 0,-1 3-2 0,-2 0 15 16,-4 6-14-16,3 1 23 0,-3 3-6 0,0 1-30 15,0 0-2-15,0 2-6 0,-2 5 5 0,-1 5 19 16,-4-1 13-16,1 4-10 0,-1 2 2 0,-1 3 5 15,4-2 0-15,-3 1-2 0,6 1-3 0,-1-4 6 16,2 0-12-16,0-3 14 0,2 1-2 0,6-2-7 16,1-3 11-16,3-1-6 0,0-3 8 15,4-2 4-15,1-3 4 0,8 0-5 0,-2-3 1 16,1-7 5-16,2-2-8 0,0-2 11 16,0-3-3-16,1-4-1 0,-2 0 6 0,-1-2 9 15,2-1 6-15,-5 2-5 0,-3-1 3 0,-2 4-8 16,-2-2-3-16,-1-2-6 0,4-4-3 0,-1-3-16 15,0-5-9-15,2-2 10 0,-1-3-21 0,-2-2 16 16,-3 3-3-16,-1 1-17 0,-3 5 20 16,-6 2-8-16,1 5 18 0,-3 5-1 0,-1 6 7 15,-5 4-17-15,-3 5-12 0,-3 6 19 0,-4 0-21 16,2 9 16-16,-3 3 4 0,-3 6-14 16,1 4 9-16,-2 4-6 0,0 2 8 0,1 6-5 15,0 1 10-15,-1 1-2 0,5 4-3 0,-1 7 15 0,0 7-23 16,6 2 2-16,5-4-3 0,5-11-8 15,1-9 2-15,6-7 4 0,6-6-15 0,-1-1-3 16,6-6 8-16,2 0 3 0,4-4 10 0,1-4 3 16,1-2 8-16,3-2-8 0,0-5 3 0,-1-4 10 15,3-3-5-15,0-2 12 0,0-3-2 16,1-1-2-16,-1-3-2 0,-1-1 2 0,-5 0 4 16,-4 4-7-16,-1-1 21 0,-5 1-12 0,1-1 0 15,-3-2 11-15,5-4-22 0,-5 3 5 16,0-4 4-16,-3 5 10 0,-4 1 1 15,-2 2 14-15,-3 6-8 0,-1 4-21 0,-8 5-2 16,-5 3-11-16,0 1 0 0,-6 7-2 0,1 3 11 16,-2 4-12-16,1 2 5 0,0 6 5 0,-2 6-5 15,-1 8 0-15,4 3-4 0,1-2 1 0,9-5-8 16,7-5 13-16,2-5 0 0,1-1-9 0,2-3 10 16,4-4-11-16,1 1-3 0,4-6 7 15,-1-2-4-15,0-3-1 0,5-4 14 0,-3-1 3 16,2-1-4-16,1-6 12 0,0-5-8 0,-3-1-7 15,2-1 8-15,-1-4-6 0,0-3-1 0,3 0 0 16,-4 0 7-16,-1 1-15 0,-2 3 22 0,-2 1 0 16,2-1-19-16,-1-1 8 0,0 1-23 15,-2 0 14-15,-1 2-1 0,2 1 11 0,-4 4-1 16,1 2-31-16,-4 2 13 0,-1 5-31 0,0 1 10 16,-1 3 21-16,-6 7-2 0,0 1 22 0,-3 7-5 15,-4 8-11-15,2 2-7 0,0 3 7 0,2-6 0 16,4-2 3-16,4-2 10 0,1-3-5 15,1-1-8-15,0 0 3 0,1-5 2 16,4-1-9-16,3 0 13 0,0-4 6 0,1 0-10 16,2-3 15-16,1-1-1 0,1-2-1 0,3-1 7 15,-2-2 3-15,3-4-5 0,0-4-2 0,-2-1 12 16,3-3-15-16,0-1 10 0,-4-1-2 0,4-4-13 16,-2 1 4-16,1-3-2 0,-1 1 2 15,-2 3-9-15,-1 2 25 0,-2 0-6 0,1 0-18 16,1 0 10-16,-2-3-24 0,0 4 1 0,0 0 14 15,-1 3 1-15,-2 1-8 0,-1 3 9 0,-2 3-6 16,-1 3-16-16,-1 2 15 0,-2 0-7 0,-1 2 12 16,0 4 14-16,0 5 11 0,0 1-13 0,1 8-2 15,-4 4-2-15,-2 6-19 0,4 1 15 0,1-2-1 16,0-5-3-16,0-1 6 0,8-3-6 16,-2-1-8-16,4-1 3 0,3-4 1 0,-1-2-11 15,3-4-1-15,-1-2-10 0,2-4-26 0,0-2-30 16,3-2-80-16,-1-6-157 15,-2-2-318-15,-4 4-835 0</inkml:trace>
  <inkml:trace contextRef="#ctx0" brushRef="#br0" timeOffset="6776.27">7560 1299 1205 0,'0'0'85'0,"0"0"-73"0,0 0 37 15,0 0 149-15,0 0-17 0,0 0-96 16,0 0-20-16,0 0-1 0,0 0 23 0,0 0 4 16,0 0 22-16,0 0-13 0,0 0-9 15,0 0-2-15,19-72-17 0,-21 68-21 0,-3 2-25 16,-3 1-15-16,-1 1-30 0,-5 0 1 0,-1 3-6 15,-8 7-10-15,-9 8 19 0,-7 7-5 0,-6 8 11 16,1 0 3-16,7-3 6 0,9-4 2 0,8-4 0 16,7-1 8-16,4-3-13 0,2-4 5 0,7-3-13 15,0-5-9-15,4 0-6 0,4-3 6 16,4-1 10-16,2-2 2 0,6-4 20 0,-2-5-7 16,3-2 3-16,1-4 6 0,-1-4-8 0,-1 1 4 15,1-3-1-15,0 2 6 0,-5 4-4 16,-2 1 11-16,-4 1 13 0,-1 1-10 0,-1 1 4 15,2-1-7-15,-1-2-15 0,1 1-3 16,-3 1 16-16,0 2-12 0,-1 2 7 0,-2 2 17 0,-3 0-27 16,0 5 12-16,-1 0-20 0,0 1-8 15,0 0-8-15,0 6 6 0,-2 6 16 0,-1 3-21 16,-3 9 19-16,2 2-19 0,-1-1 0 0,3 1 17 16,-1-6-4-16,6 2 6 0,-3-2-8 15,5-3 7-15,1-2-7 0,3-2 7 0,2-4-1 16,1-2-9-16,5-4 13 0,2-3 0 0,4-1 7 15,2-9 3-15,4-5 2 0,4-6-11 0,1-4-1 16,-3-2 6-16,-5 3-15 0,-2 0 16 0,-3 2 2 16,2-2-3-16,2-5 4 0,0-2 1 0,4-1-3 15,-2-6-21-15,1-1 18 0,-1-3-25 16,-1 0-2-16,-3-1 21 0,-5 0-20 0,-2 2 12 16,-4 2 0-16,-4 3 23 0,-3 6-4 0,-3 5 26 15,-2 7-4-15,-3 6-46 0,-5 6 13 0,-4 6-32 16,-3 5 7-16,-4 10 12 0,-3 8 13 15,0 6 0-15,-2 7 11 0,-2 8 10 16,1 4-23-16,0 2 21 0,5 2-18 0,3 15 3 16,2 3-6-16,9 0-10 0,6-7-7 0,4-16-27 15,13-14 7-15,4-8-30 0,5-7-17 0,8-5-25 16,2-5-67-16,5-4-142 0,-10-4-237 0,-9 0-809 0</inkml:trace>
  <inkml:trace contextRef="#ctx0" brushRef="#br0" timeOffset="8062.16">9077 1203 2515 0,'0'0'-129'0,"0"0"84"0,0 0 121 15,0 0 41-15,0 0-28 0,0 0-34 0,0 0-1 16,0 0-15-16,0 0 12 0,0 0-26 0,0 0-22 16,0 0 4-16,0 0-31 0,0 0 13 0,-36-66-6 15,22 75 12-15,1 3 1 0,-6 3 0 16,3 3 17-16,-3 1-24 0,-1 10 15 0,-2 3-8 15,2 7-13-15,5-4 10 0,5-5-3 0,9-3 1 16,1-4-18-16,1-3 6 0,9-2-17 0,5-2-1 16,2-5 25-16,8-4-3 0,4-2 10 0,3-5 12 15,4-4-8-15,4-7-3 0,2-5 9 0,6-6-13 16,-6-3-3-16,-1 0 14 0,-4 1-10 0,-10 1 9 16,-2 2 9-16,-2-2 0 0,4-7-4 15,0-2 13-15,1-4-2 0,2-5-17 16,-1-4 16-16,0-3-17 0,-3-1-13 0,-3-4 8 15,-1 4-8-15,-3-2-12 0,-7 4 18 0,-2 13 22 16,-1 4-4-16,-7 11 55 0,0 2-1 0,-1-2-31 16,-1 2 15-16,-1 4-63 0,-6 7-8 15,-6 6-2-15,1 8 9 0,-8 11 9 0,2 6 0 16,-3 4 30-16,2 6-27 0,-2 4 19 0,0 4-5 16,2 2-5-16,1 1 6 0,1 0 5 0,3 0 3 15,-1 10-18-15,6 5 8 0,6 0-25 0,4-3-10 16,4-17-2-16,9-13-18 0,0-6 1 15,5-6-6-15,0-4 3 0,2-3-11 0,1-6 10 16,1-3 8-16,1 0-4 0,-1-7 16 0,1-5 5 16,1-2 2-16,-4-1 12 0,-2-1 7 0,-5 1 8 15,3 0 1-15,-4-2 19 0,4-4-8 0,-4-1 9 16,5-2 12-16,-6-3-7 0,0 0 10 0,-2 1 9 16,-3 0 5-16,-2 3 0 0,-3 2 22 15,-4 3-17-15,2 4-6 0,-4 2-5 0,-4 5-28 16,0 3-16-16,-5 4-5 0,1 0 6 0,-4 7-7 15,-1 3 17-15,-2 6-8 0,-1 4-7 0,1 2 6 16,-2 3-3-16,4 1 2 0,-1 8-10 16,3 4-1-16,3-2-19 0,4 2-10 15,7-13 12-15,1-7-11 0,3-5 9 0,4-5 5 16,1-3-9-16,-1 0 2 0,0-4 13 0,3-1 6 16,1 0 4-16,0-6 19 0,2-2-6 0,2-4 0 15,-4 0 3-15,1 1-6 0,-2-1-1 0,-2 2-2 16,1-5 7-16,2 0-15 0,-2-1 6 0,0-1 0 15,2-4-15-15,-2 2 6 0,-2 3-4 16,-2-2-1-16,3 5-8 0,-5 3 13 0,-2 2-29 16,2 4-15-16,-3 1-7 0,0 3-38 0,0 0 22 15,0 4 24-15,-3 5 24 0,1 3 28 0,-5 3 16 16,3 5-8-16,-4 6-11 0,4 7 3 16,-3 0-17-16,6 0 6 0,1-8 10 0,0-7-5 15,4-3 2-15,4-4-1 0,1-2 6 0,2-2 1 16,-1-3 17-16,1-2 17 0,1 0 1 15,0-2 24-15,3-4-3 0,-3-4-4 0,6-2-7 16,-5-3-8-16,4 1-12 0,-5-1-4 0,0 1 5 16,3-1-13-16,-5 2 8 0,2 0-9 15,0-3-13-15,5-1-8 0,-4 1 2 0,4 0 8 16,-4 1-14-16,3 1 19 0,-2 4-25 0,-3 1-11 16,1 3 21-16,-1 3-18 0,4 1 11 0,-5 0 0 15,0 6 5-15,0 1-1 0,-2 4 20 0,2 6 4 16,0 4-23-16,-2 4 14 0,-1 0-14 0,-5-2 3 15,-2-5 13-15,0-1-1 0,-1 1-1 16,-2-3-1-16,-4 0 16 0,-4-2-5 0,1-1 16 16,0-2 5-16,-3 1-7 0,2-3 0 0,-1-1 3 15,5-3-3-15,1-2-1 0,4-2 9 0,2 0-14 16,0-1-1-16,0-3-5 0,-1-5-20 0,1 0-4 16,3-7-14-16,5-1 3 0,3-5-2 15,0 0 3-15,2 1 3 0,2 0-7 0,-3 2 10 16,5-1 1-16,-1 0 3 0,2 0-1 0,2 0 3 15,0 0 6-15,0 3-13 0,1 2 20 16,-3 4-16-16,-3 3-5 0,1 2 16 0,-4 3-8 16,2 2 2-16,-6 1 19 0,2 5 3 15,-2 3-12-15,-2 0 22 0,-2 2-25 0,-3 3 5 16,0 0 13-16,-1 1-13 0,0 3 6 0,-1 1-18 16,-3 2-1-16,-3-2-19 0,-1-4-14 0,3-4-50 15,-2-3-97-15,3 1-156 0,-1-4-319 0,4-1-811 0</inkml:trace>
  <inkml:trace contextRef="#ctx0" brushRef="#br0" timeOffset="8218.12">10337 869 2357 0,'0'0'95'0,"0"0"-56"0,0 0-9 0,0 0 26 0,0 0-66 15,0 0-32-15,0 0-14 0,0 0-19 16,0 0-27-16,0 0-42 0,0 0-48 0,0 0-93 15,0 0-66-15,39 19-69 0,-29-6 19 16,-3-1-50-16,-3-5 403 0</inkml:trace>
  <inkml:trace contextRef="#ctx0" brushRef="#br0" timeOffset="8818.73">10488 1288 0 0,'0'0'232'0,"0"0"18"0,0 0 39 0,0 0 51 0,0 0 27 15,0 0-33-15,0 0-44 0,0 0-68 16,0 0-57-16,0 0-55 0,0 0-14 0,134-59-23 15,-109 35-16-15,-1-3-3 0,-1-2-13 0,3-3-10 16,-3-2-18-16,3-3 4 0,-2-2-28 0,-4-2-1 16,1-4 6-16,-1 1-28 0,-2 1 18 15,-4 3-7-15,1 4 9 0,-4 5-1 0,-6 7 8 16,2 6-14-16,-5 5-46 0,-2 10 17 0,0 3-17 16,-4 11 28-16,-6 8 44 0,-6 7 3 15,2 7 0-15,-5 9 8 0,-1 4-5 0,-1 6-8 16,-5 4 21-16,4 5-6 0,-7 16 3 0,1 12 5 15,-7 4-5-15,4-2 0 0,6-17-5 16,2-12 8-16,6-8-12 0,-2-4 1 0,2-2 0 16,2-3-6-16,1-6-1 0,4-7-8 0,0-3 4 15,4-6-8-15,-1-5 3 0,0-2-5 0,4-4-16 16,-3-4 8-16,3-3-14 0,2-3-4 16,-1-2 2-16,2 0-40 0,-1-6-53 0,-2-4-34 15,0-5-28-15,1-4-18 0,0-3-7 0,-1-2-39 16,-1-3-47-16,3-2-5 0,1-1 37 0,0 2 81 15,0 4 86-15,0 4 77 0,0 4 45 0,0 4 29 16,2-1 21-16,5 3 3 0,-1 0 26 0,2 1 1 16,7 0 8-16,-2-1 14 0,6 1 8 15,0-1-2-15,3 1-12 0,0-1-14 0,5-3-20 16,-2 1 5-16,3-2 6 0,3-4 3 0,-1 1-3 16,1-1-2-16,-1-3 2 0,-3 3-13 15,-4 0 5-15,-2 3-11 0,-3 1-21 16,3-1 3-16,0-2-7 0,-1 2-9 0,2-2 2 0,0 2 7 15,-2 1-23-15,-1 3 9 0,-6 1 4 0,1 4-21 16,-8 2 22-16,1 3-11 0,-4 0-3 16,1 1-18-16,-4 1-9 0,0 4 18 0,-6 6-21 15,3 8 38-15,-6 4-20 0,-1 6-21 0,-1 2 21 16,0-4-16-16,3-4 10 0,1-5 7 16,6 1-21-16,1-5-27 0,0-3-13 0,0-2-53 15,0-2-60-15,8-2-73 0,1-5-121 0,3 0-155 16,-1 0-79-16,-2-3-482 0</inkml:trace>
  <inkml:trace contextRef="#ctx0" brushRef="#br0" timeOffset="8947.1">11141 898 2590 0,'0'0'63'16,"0"0"-20"-16,0 0-12 0,0 0-3 0,0 0-65 15,0 0-38-15,0 0-16 0,0 0-28 16,0 0-74-16,0 0-109 0,0 0-235 0,0 0-182 15,0 0 37-15</inkml:trace>
  <inkml:trace contextRef="#ctx0" brushRef="#br0" timeOffset="9751.7">11566 1201 2393 0,'0'0'52'0,"0"0"23"0,0 0 32 15,0 0-9-15,0 0-37 0,0 0-12 0,0 0-27 16,-123 58-16-16,99-37 7 0,-3 2-14 0,7-3 9 16,0 2 1-16,2-1-5 0,6 1-6 0,2-1 0 15,4 0-9-15,1-1-24 0,3-1 2 0,2-1-17 16,0 0-6-16,2-3 12 0,4-1-15 16,0-3-11-16,3-1-6 0,3-2-11 0,6-4 0 15,3-1 30-15,0-4 11 0,8 1 14 0,2-6 21 16,1-2-7-16,3-3 2 0,0-5 5 15,0 1 4-15,-1-1 0 0,3-2 5 16,-2 1 9-16,2-3-1 0,-3 2 22 0,-3-1 16 0,1-1 7 16,-5 2 19-16,-5 1 11 0,-3 3 4 15,-7 2-2-15,-5 4 16 0,-4 2-3 0,-3 1-12 16,0 3 4-16,0-3-28 0,-5 3-36 0,-2 1-14 16,-4-2-6-16,-5 5-29 0,-8-2 24 0,-7 2-6 15,-6 6-18-15,-2 2 21 0,6 3-20 16,5-2 11-16,5 2 1 0,4 0 0 0,4 1-3 0,4-1-12 15,2 0 1-15,3-3-22 0,6 1-5 16,0-2-5-16,4-2-10 0,2-2-1 0,3 0 8 16,2-1 3-16,7-3 4 0,-4-1 25 0,4 0-2 15,1-6 11-15,0-2 21 0,0 0-2 0,-5 0 11 16,3 0 7-16,-5 0 4 0,-1 3 0 16,0-1 8-16,-2 2-3 0,-1 1-20 0,-3 2 2 15,4 1-12-15,-3 0-5 0,-2 0 5 0,2 3-2 16,-2 2-5-16,3 5-1 0,-3-1 6 0,2 3-11 15,-2-1 13-15,2 0 5 16,-2 1-5-16,3 1 7 0,-4-3 1 0,3 0-2 0,-2-2-4 16,3 0 6-16,-2-3-6 0,4 0 7 15,0-3 16-15,3-1 5 0,2-1 19 0,-2-1 10 16,2-4 7-16,2-3-6 0,-1-1-1 0,2-4-7 16,1 0-13-16,-4-4 6 0,5-4-10 0,0 1-4 15,-4-2-6-15,4-1-5 0,-2 0-7 0,-2-2-8 16,4-3 4-16,3-8-13 0,4-3-10 0,2-6-5 15,1-4-23-15,0-4-10 0,0-3-1 16,0 3 0-16,-7 2 5 0,3 5 29 0,-9 6 4 16,-1 6 18-16,-6 10 21 0,-4 4-1 0,-1 10-9 15,-4 6-23-15,0 4 2 0,-8 6-23 0,-2 8 31 16,-6 6 16-16,1 5-14 0,-4 7 21 0,-1 5-15 16,-2 5 3-16,0 3 9 0,-1 2 2 15,-1 12-7-15,-3 10 1 0,5 0 2 0,2 1-19 16,8-17 10-16,5-12-10 0,6-9-12 15,1-5-6-15,1-7-14 0,5-3-18 0,-2-4-20 16,4-5-6-16,-3-3-31 0,1-3-27 16,0-2-32-16,-2 0-29 0,4-5-50 0,-4-3-86 0,3-5-29 15,-5 4 22-15,1 3-102 0</inkml:trace>
  <inkml:trace contextRef="#ctx0" brushRef="#br0" timeOffset="11800.23">12067 1180 1290 0,'0'0'430'16,"0"0"-165"-16,0 0-83 0,0 0-101 15,0 0-73-15,0 0-59 0,0 0 14 0,0 0 9 16,0 0 22-16,0 0 44 0,0 0-21 0,0 0-5 16,0 0-11-16,0 0-2 0,97-13-7 0,-67 12 15 15,1-1 2-15,0 0-20 0,-1-1 22 0,1-1-15 16,-1 0 11-16,0 0 7 0,-2-1 0 0,-2 0-4 16,2 1-7-16,-5-1 16 0,-3 1-17 15,-1 2 15-15,-2 0-2 0,-4 1-12 0,-5-1 6 16,-1 2 10-16,-4 0 10 0,0 0 3 15,-3 0 16-15,0 0-36 0,0 4 0 0,-3 1 2 16,-4 0-17-16,3 5 19 0,-3 0-12 0,-3 5 1 16,0 0-7-16,1 5 13 0,-2 6 0 15,-4 5-21-15,1 5 19 0,2-1-17 0,7-5 8 16,0-4 9-16,5-5-1 0,0-2-6 0,0-3-3 16,6-2 8-16,-2-4-13 0,5-1 10 0,-2-3 1 15,-1-1-2-15,3-3 20 0,1-2 10 0,0 0 15 16,3-1 8-16,0-5 11 0,-1-2-11 0,1-1-2 15,0-3-6-15,1-2-16 0,0 1 3 16,2-6-18-16,-3-1 8 0,-3 2-14 0,0-4 1 16,1 3 10-16,-4-1-33 0,-1-4 2 0,1-2-19 15,0-3-30-15,-3-1 5 0,-1-1-9 0,-1 2-6 16,-2 2 12-16,0 5-3 0,-5 3-22 0,-6 8-4 16,2 1-28-16,-2 7-4 0,-2 3 26 15,-4 1 7-15,3 7 33 0,-3 5 3 0,2 1 6 16,0 0-11-16,3 4 5 0,3-1 2 0,1-1-3 15,6-1 22-15,1-1 7 0,1-2 25 16,0-2 19-16,6-2 38 0,-1-3 18 0,6-1 1 16,2-2 19-16,4-2-29 0,0 0-11 15,2-2-6-15,3-4-4 0,1-1-11 0,1-4 3 16,1 1 9-16,1-1-27 0,-1 0 17 0,-2-2-10 16,4 2-18-16,-3 0 7 0,1 2-15 0,-4 0 1 15,-1 0-11-15,0 4 7 0,-5 1-18 0,1 2 0 16,-5 2 11-16,-2 0-27 0,-4 0 12 0,4 5-10 15,-6 1 4-15,0 3 1 0,-2 2 20 16,-1 2 2-16,0 1-10 0,-4 1 23 0,0 2-16 16,-4 6-2-16,3 2 15 0,-3 5-15 0,1-2 1 15,5-5 11-15,2-7-4 0,0-2-4 0,0-3 7 16,4 0-11-16,2-3-9 0,2-2 13 16,2-2-10-16,-1-2 3 0,3-2 9 0,0 0 14 15,-1-1 1-15,5-4 15 0,-2-3-3 0,3-2-16 16,-2 1 6-16,1 1-2 0,-5 0 2 0,0-3 4 15,-1 4 8-15,1-4-19 0,0 0-4 16,3-3 8-16,1-2-27 0,0-2 15 0,0 2-3 16,-2-2-6-16,0 3 7 0,-2 2 7 15,-4 2 10-15,1 4-17 0,-5 2 14 0,0 2-25 16,-3 3-15-16,0 0 1 0,0 0-11 0,-2 3 11 16,-1 4 9-16,-2 2 23 0,-2 2-8 0,-2 2 13 15,0 0 8-15,-1 8-22 0,-1 1 20 0,2 3-15 16,3-3-7-16,1-5 6 0,5-5-7 0,0-3 0 15,0-2-3-15,7-3 8 0,-3 0 0 0,4-2 9 16,2-2 10-16,-1 0 6 0,3-1 1 16,2-4 5-16,0-3 2 0,0 0-17 0,1 0 10 15,-4 0-10-15,2 2 0 0,-4-3 9 0,3-1-9 16,-1-1-7-16,3-1-12 0,1-2 4 0,1-2-21 16,0 1 12-16,1 0-3 0,-2 1-13 15,-3 3 9-15,0 1-10 0,-5 5-17 0,0 1-16 16,-4 3 0-16,-1 1-4 0,-2 0 18 15,0 5 42-15,-5 3-2 0,-2 1 15 0,1 3 3 16,-3 1-14-16,-1 6 2 0,-2 2 6 0,-1 4-4 16,3-2-10-16,5-3 10 0,2-6-13 0,3-1 1 15,0-3 7-15,2 0-6 0,4-1-1 0,3-3 10 16,4-1 15-16,-1-3 8 0,4-2 28 0,-1 0 5 16,3-3-6-16,0-4 2 0,3-1-8 15,1-1-4-15,-2-1 6 0,-1-1 10 0,-3 0-11 16,2 1-2-16,-6-2 5 0,6-1-25 0,-1-3 9 15,2-1-12-15,5-6-8 0,0-2-7 0,3-3 4 16,0-3 3-16,2-5-33 0,0-3 16 0,0-3-18 16,2 0-4-16,-4-4 15 0,-2 0-7 15,-3 0-17-15,-4 2 3 0,-2 4 31 0,-8 5-13 16,-1 5 50-16,-5 6 5 0,-2 6-45 0,0 7 9 16,-7 5-39-16,-3 6-15 0,-6 2 17 0,0 8 13 15,-5 8 0-15,-4 2 5 0,-1 7 23 16,-1 2-16-16,-3 7 20 0,1 3-3 0,1 3-9 15,4 1 4-15,3-2 4 0,2 2 4 16,3-1-18-16,6 0 0 0,5-6-8 0,4 8-14 16,1-1 11-16,11-1-6 0,2-6-20 0,6-11 11 15,1-10 9-15,-1-6 2 0,1-4 19 0,1-3 2 16,0-2-5-16,1-1 17 0,-3-5 4 16,-1-1 3-16,-1 0 4 0,-2 0 7 0,3-3-12 15,-1-2-3-15,4-5 11 0,3 2-28 0,0-5 10 16,-1-2 2-16,4 0-17 0,-3 0 6 0,-1 0 4 15,-1 2-5-15,-3 2-3 0,-4 4 15 0,-4 1-11 16,-3 5 11-16,-2 2 13 0,-3 1-10 0,-3 4-18 16,0 1-14-16,-6 0 2 0,-3 6-8 15,-1 2 28-15,-4 1 11 0,1 4-19 0,-3 1 15 16,2 2-10-16,-4 2 3 0,5 2 8 0,-2 1 2 16,0 5-9-16,-2 4-9 0,6 0 6 0,3-1-14 15,5-9 9-15,3-4-2 0,0-1-11 16,4-3 0-16,2-2 2 0,3-2 1 15,2-2-1-15,-1-3 18 0,4-1 1 0,-3-2 14 0,3 0 16 16,3-6-3-16,1-2-3 0,0-2-8 16,2-2 3-16,-1 0-5 0,-2 1 11 0,-2 0 2 15,-1 0-3-15,-1 1 1 0,2-4-10 0,2-2-6 16,3-2-19-16,1-3 6 0,2-3-17 0,3 2 0 16,-3-3 18-16,-1 4-16 0,-4 0 18 15,-1 3 5-15,-4 5-6 0,-6 4 10 0,1 1 8 16,-7 3-9-16,-1 4-28 0,0 1 9 0,-1 0-22 15,-8 6 9-15,-1 3 24 0,-3 1-3 0,1 3 2 16,-4 2-2-16,-1 5 14 0,0 0-19 16,-6 8 21-16,-1 4-1 0,3 4-34 0,2-2 13 0,7-8-13 15,7-4-4-15,2-7 5 0,3-2 2 16,0-4-14-16,3-1-3 0,0-1 18 0,6-2-5 16,-1-3 30-16,2-2 9 0,3 0 7 0,4-1 4 15,1-6-5-15,1-1 0 0,1-1-12 16,2-1 4-16,-2-4-11 0,0 3 1 0,-1 0 4 15,-2-1 8-15,-1 0-9 0,3-2-10 0,2-1 11 16,4-3-34-16,0-1 23 0,1 2 7 16,-1-1-24-16,1 1 21 0,-3 3-11 0,-7 3-1 15,-3 3 3-15,-3 3 14 0,-6 2-18 0,-1 2-4 16,-3 1 26-16,0 0-32 0,-7 5 34 0,-3 2-2 16,-1 3-16-16,-4 3 11 0,1 1-3 15,-8 7 7-15,-5 5-9 0,1 2 2 0,0 2-16 16,4-5 2-16,9-5 9 0,4-4 1 0,3 0 2 15,3-4-6-15,3 1 2 0,0-2-11 0,3-2 8 16,2-2-5-16,4-1-8 0,-1-2 12 0,5-2-8 16,0-1 13-16,2-1 0 0,4-2 9 0,1-4-3 15,1-1-4-15,2-4 7 0,0 0-11 16,1-5 8-16,-4 2-1 0,4-4-5 0,-2 2 0 16,-2 1-2-16,-4 2-2 0,4-4-11 0,-1-1 8 15,3-3-17-15,3-1-2 0,0-1 14 0,1-1-9 16,-1 2 14-16,-5 2 7 0,0 4 7 15,-8 4 12-15,-4 1 21 0,0 6-1 0,-7 3-12 16,-1 2-5-16,-2 0-16 0,-7 7 2 0,-2 3-4 16,-5 1 9-16,1 3-12 0,-4 2-2 15,-1 3 16-15,-7 5-21 0,0 6 16 0,-1 2-13 16,2-1-7-16,7-5 0 0,8-5-10 0,5-3-10 16,3-3-38-16,3-3-40 0,0 0-84 0,4-5-133 15,3-2-204-15,-2-2-635 0</inkml:trace>
  <inkml:trace contextRef="#ctx0" brushRef="#br0" timeOffset="11977.82">15326 752 2755 0,'0'0'-50'15,"0"0"42"-15,0 0 26 0,0 0 25 0,0 0-16 16,0 0 3-16,0 0-29 0,0 0-42 15,0 0-22-15,0 0-87 0,0 0-105 0,0 0-183 16,0 0-177-16,-112 46-639 0</inkml:trace>
  <inkml:trace contextRef="#ctx0" brushRef="#br0" timeOffset="13151.01">14864 1255 762 0,'0'0'-131'0,"0"0"56"0,0 0 138 0,0 0 75 15,0 0 15-15,0 0-25 0,0 0 2 0,0 0 6 16,0 0 13-16,0 0-4 0,0 0-29 16,0 0-5-16,67-58 0 0,-64 56 13 0,-2 1 10 15,0 1-2-15,-1 0-41 0,0 0-39 16,0 0-15-16,-5 1-45 0,0 3 0 0,-3 0 0 15,-2 3-1-15,-2 2 7 0,0 0 18 0,-3 0 2 16,-3 6-24-16,0 0 20 0,1 0-34 0,1 0-8 16,8-7 15-16,3-3-16 0,3-4-1 15,2-1-11-15,0 0-2 0,0 0-20 0,0 0 17 0,0-2 9 16,4 1 15-16,0-3 45 0,1-1 4 16,3-2 10-16,2-2-16 0,0-1-11 0,2-4-11 15,4 0 1-15,-1-3 25 0,1-1-14 0,-2 3 20 16,-3-2-2-16,1 3-6 0,-3 3 7 0,-1 1 12 15,-2 1 8-15,-3 3-17 0,-1 2 16 16,-2 2-20-16,0 1-21 0,0 1-5 0,-3 0-31 16,-4 1-23-16,-1 3-4 0,-2 1 23 0,0 5-4 15,-3-3 29-15,0 4 15 0,0-1-25 0,-1 3 13 16,0 1-10-16,3-3-4 0,1 1 1 0,-1-1 11 16,3 0-18-16,1-2-2 0,1-2 4 15,1-2-56-15,1 0-24 0,3-3-15 0,1-1 2 16,0-1 53-16,1 0 61 0,6-1 26 0,1-4 0 15,-1 0 7-15,2-3-25 0,1-1 1 16,0-2 15-16,0 1-2 0,0-2 17 0,-3 2 7 16,1 0 16-16,-2 1 3 0,-2 0 21 15,-1 2-1-15,-1 3-19 0,-1 0-5 0,-1 2-26 16,0 1-14-16,-4 1-17 0,-1 0-7 0,-1 0-19 16,0 1 6-16,-1 4 18 0,-2 0-10 0,1 2 15 15,-1 4-1-15,2 1-5 0,-3 0 0 0,1 3 9 16,-1 5-3-16,-2 2-24 0,3 3 15 15,2-1-16-15,2-5-1 0,2 0 16 0,3-4-10 16,0-2-5-16,1 1-5 0,8 0-7 0,1-2-2 16,4-2 5-16,1-1-10 0,5-2-5 0,1-1-14 15,4-4-42-15,2-1-57 0,4-1-123 0,2-1-155 16,-7-3-21-16,-8 0-242 0</inkml:trace>
  <inkml:trace contextRef="#ctx0" brushRef="#br0" timeOffset="13933.08">16459 870 1992 0,'0'0'45'16,"0"0"15"-16,0 0 6 0,0 0 0 15,0 0 2-15,0 0-23 0,0 0-1 0,0 0 4 16,0 0-17-16,0 0-9 0,0 0-2 0,0 0-6 15,-48 128-16-15,36-104 16 0,1 1-2 16,0-1-13-16,2 0 17 0,-1-3-11 0,3 0-5 16,-2-3 8-16,2-2 1 0,2 0-16 0,-3-4 22 15,4-2-2-15,-1-3-8 0,3-1 27 0,-2-4-9 16,1 0 9-16,2-2-9 0,1-3-6 16,0-6-14-16,0-3-12 0,4-2 18 0,1-7-15 15,4-1 6-15,1-6 0 0,1-2-13 0,4-3 1 16,3-2 1-16,5-3 7 0,1 1-9 0,-2 0 13 15,7 1 2-15,-2 4-13 0,0 3 10 0,2 5-4 16,0 4-6-16,-3 6 1 0,0 6 11 0,-5 3-15 16,1 5 14-16,-1 1 7 0,-4 8-18 15,-2 4 19-15,-4 2-4 0,-2 2-6 0,-4 4 5 16,-2-1 3-16,-3 3-9 0,-3 0-1 0,-6-1 19 16,-4 0-20-16,-5-1 11 0,-3 1 6 15,-4-4-12-15,-4-1 8 0,-2 1 8 0,-3-4-3 16,2-1-13-16,-2-1 17 0,6-3-23 0,0-2 2 15,6-2 16-15,5-2-24 0,5-2-12 16,9 1-2-16,3-2 8 0,1-6-10 0,11 0 24 16,8-2-13-16,7-1-32 0,2-1 4 0,5-1-22 15,5 3 0-15,1 0 4 0,2 3 17 0,-2 1 2 16,-1 2 4-16,-2 2 32 0,-2 2-14 16,-4 5 26-16,-4 3 5 0,-2 1-5 0,-4 4 10 15,0 1 5-15,-6 3 13 0,-1 0-16 0,-5 3 30 0,-5 0-13 16,-4 3-1-16,-1 4 22 0,-10 3-20 15,-10 0 9-15,-8 0 0 0,0-11-1 0,-3-3-6 16,0-5 4-16,-8-1 2 0,1-2-16 0,-3 0 9 16,3-2-10-16,2-1-6 0,2-3-4 15,4-2 0-15,3-2-13 0,5 0-6 0,3-4 11 16,9-3-25-16,1-1-5 0,5-3-28 0,2-1-46 16,3-1-39-16,3 2-48 0,4-2-68 0,3 0-129 15,3 1-125-15,-2 2-13 0,-4 3-139 0</inkml:trace>
  <inkml:trace contextRef="#ctx0" brushRef="#br0" timeOffset="15434.89">17387 1023 355 0,'0'0'433'0,"0"0"-113"0,0 0 94 0,0 0 4 16,0 0-122-16,0 0-136 0,0 0-84 15,0 0-38-15,0 0-12 0,0 0 9 0,0 0-12 16,0 0-4-16,0 0-11 0,-131 6 3 0,101 2-9 15,-1 3 12-15,1 1 7 0,0-1-21 0,4 5 15 16,1-3-14-16,5 2-1 0,0 3-1 16,7-4 4-16,2 1-14 0,4 1-8 0,5-2 13 15,2 0-25-15,2-3 12 0,8 0 0 0,5-1-12 16,2-3-2-16,6-3 5 0,2-3-10 0,2-2-10 16,-2 0 20-16,5-6-20 0,1-4 14 0,-3 0 19 15,0-3-5-15,-2-1 15 0,-1 0-2 16,0-4 10-16,-5 3-10 0,0-3 12 0,-1 0 5 15,-4 2-23-15,1-1 18 0,-4 3-9 16,-3 1 2-16,0 0 4 0,-5 5 5 0,2 2-18 16,-4 4-11-16,-2 1 21 0,0 2-17 0,0 2 20 15,-5 5 11-15,0 2-14 0,-4 3 0 0,4 2 8 16,-4 2 0-16,1 3-8 0,-2-1 13 0,3 1-27 16,3 0-2-16,0-1 19 0,2 0-11 15,2 0 20-15,0-3-7 0,6-1 5 0,2-2-5 16,0-2 18-16,6-2 14 0,-2-3-13 0,6-2 11 15,-1-3-8-15,-1 0-4 0,4-2-2 0,-1-5 14 16,-1-1-18-16,-2-3-3 0,2 0 26 0,-1-3-31 16,-2-1 20-16,0 0 0 0,-1-2-22 0,-2 0 0 15,3-1 0-15,-4 0-8 0,-1 2-16 16,0 0 24-16,-5 1-23 0,2 2 6 0,-2 2 23 16,-1 4-17-16,-3 2-3 0,0 2-21 0,-1 2-8 15,0 1-14-15,0 0 33 0,-1 5 18 0,-2 3-3 16,-3 4 16-16,4-1-20 0,-4 4 4 15,3 0 3-15,-1 1-6 0,0 0 1 0,2 1-6 16,2-3 14-16,0-1-10 0,0 0 8 16,4-4-6-16,3 0-5 0,0-2 9 0,0-1 5 15,6-3 12-15,-2-1-12 0,0 0 20 0,2-2-20 16,2 0-6-16,0-3 17 0,-1-3-16 0,1 0 15 16,-3-3 3-16,4 1 1 0,-2-2-8 0,-3 0 4 15,4-1-2-15,-4 0-20 0,1 1 13 16,-2-1-10-16,1 3-1 0,-3-1 6 0,-3 3-5 15,2 2-21-15,-5 1-16 0,3 1-3 0,-4 2-8 16,-1 0 24-16,0 6 21 0,0 3 9 0,-3 5 7 16,-1 2 4-16,2 10 4 0,-4 10-14 0,4 8 9 15,-1 5-16-15,2-3 2 0,1-1 13 0,0-4-3 16,1 0 5-16,1-1-1 0,-1 0 0 16,0-1-4-16,0 0 6 0,-1 0 1 0,0-2-1 15,-1-1 11-15,-2-1 4 0,-4-4 5 0,1-2 5 16,-3-5 5-16,-1-1-3 0,-5-5-5 15,1-3 6-15,-4-1-11 0,-3-4 2 16,1-6-4-16,-3-1-7 0,-4-3-8 0,2-2-2 16,-2-7-4-16,5-2-10 0,-4-5 9 0,4-2-15 0,4-1-1 15,4-3-6-15,1-3-15 0,4-2-6 16,2-4-14-16,6 0 8 0,1-3-3 0,0 3 10 16,11-2 6-16,1 4-8 0,8 4 8 0,0 0-6 15,5 6 0-15,0 1 2 0,4 0 2 16,0 4-4-16,2-1 8 0,0-1 3 0,2 4-1 15,2-1 12-15,-1 0-8 0,1 1 14 0,0-1-2 16,2 1 7-16,-1 0 12 0,1 1-11 0,-3-3 14 16,-4 2-6-16,-1 2 3 0,-7 0 24 0,-4-1 4 15,3 0 8-15,-1-2 3 0,-1-3-2 0,3 0-12 16,-2-2 17-16,-2-1 0 0,-2 1-16 16,0-1 11-16,-5 1-14 0,-2 1-10 0,-6-1 6 15,-1 3-9-15,-2 3-8 0,0 0 11 0,-2 1-14 16,-7 2-17-16,-2 4-5 0,-1 0-15 15,-3 3 1-15,0 2 0 0,-3 0 7 0,1 5-5 16,1 5-6-16,-1 0 22 0,3 4-15 16,-3 1 1-16,5 4 11 0,2 1-16 0,1 2 1 15,4 1 7-15,0 7-8 0,5 1-16 0,10 2 15 16,2-5-7-16,7-5 4 0,0-8 25 0,2-6-3 16,3-2 10-16,1-2 7 0,0-4 10 0,2-1-1 15,2 0 9-15,1-7 5 0,-1-2-4 0,-3-2 14 16,1 0-2-16,-6 1 3 0,-3-3 7 15,-2 1-7-15,1-3-12 0,4-2-14 0,0 0-1 16,-1-3-18-16,5-1 11 0,-2 1 4 0,-3 0-14 16,-1 6 3-16,-5 1-11 0,2 1 8 0,-6 6-17 15,0 4 12-15,-5 2-8 0,2 0-12 16,-4 7 27-16,2 5-7 0,-2 0 18 0,-2 3 4 16,0 9 0-16,2 6-7 0,0 6-12 0,-3-1 7 15,1-2-12-15,-1-7 11 0,1-1 7 0,-1-6-7 16,0 2 1-16,0-5 2 0,0-3-2 0,0-2-1 15,0-2 7-15,0-5-6 0,1-2 16 16,-1-2 29-16,0 0 20 0,-2 0 10 16,1-4-10-16,-3-3-29 0,1-1-32 0,0-2-4 15,-1-1-12-15,3-3-2 0,0-4 5 0,1-1-8 0,0 2 2 16,2-2-4-16,4 2 13 0,-1 1-20 16,4-5 6-16,1 1 3 0,4-5-29 0,0 1 19 15,3-2-3-15,2 1 3 0,-3 3 12 0,2 3 1 16,0 4-14-16,-4 2-3 0,2 7 7 0,-4 1-10 15,-1 5 20-15,-2 0 6 0,-1 2 6 16,-2 7 5-16,2-1 17 0,-4 5 3 0,2 0-18 16,-4 2 21-16,3 0-25 0,-2 3 2 0,-2-2 16 15,2 0-12-15,2 6 4 0,-2-1-7 0,-1-1-6 16,3 0-11-16,-2-8 5 0,-2-4-5 0,4-4-42 16,-1-2-54-16,4-2-96 0,0 0-112 15,-2 0-155-15,2-2-43 0,-5-1-377 0</inkml:trace>
  <inkml:trace contextRef="#ctx0" brushRef="#br0" timeOffset="15545.13">19182 795 1541 0,'0'0'86'0,"0"0"-11"0,0 0-59 0,0 0-47 16,0 0-150-16,0 0-58 0,0 0 1 0,0 0-31 15,0 0-8-15,0 0-206 0</inkml:trace>
  <inkml:trace contextRef="#ctx0" brushRef="#br0" timeOffset="16350.68">19600 1167 2074 0,'0'0'91'0,"0"0"20"15,0 0 42-15,0 0-43 0,0 0-55 0,0 0-18 16,0 0-23-16,0 0-12 0,0 0-3 0,0 0-1 15,0 0-19-15,0 0 20 0,0 0-18 16,-121-8-8-16,100 18 18 0,-1 1-9 0,-3 5-5 16,-3 4 6-16,3 1-14 0,-1 3-15 0,11-4 12 15,4-5-7-15,4-1 0 0,3-3 4 0,0-3-15 16,4-1-3-16,0-1-5 0,0-3 3 16,5 0 6-16,-2-2 8 0,4-1 40 0,-3 0 31 15,6-1 31-15,-1-5 20 0,1-1-15 0,2-2-17 16,3-1-9-16,0 0-9 0,1 1-12 0,-2 0 2 15,-3 1-7-15,0-1-12 0,6 0 9 0,-4 0-7 16,4-1-13-16,-3 1 5 0,5 1-5 16,-4-2-20-16,-1 4-2 0,-3 2-23 0,0 1-36 15,-3 3 8-15,-1 0-2 0,-3 5 17 0,-2 4 25 16,1 8 12-16,-3 1 11 0,0 3 11 16,0 1 18-16,-5-4 4 0,3 0 3 0,-3 1 1 15,2-2-5-15,2-1-3 0,0-1 5 0,1-3-6 16,0-3-3-16,0-2 13 0,1-3 3 0,2-1 21 15,2-3 32-15,-2 0 24 0,4 0 17 16,-1-3-2-16,4-3-10 0,4-1-33 0,-1-2-6 16,2-4-15-16,1 0-14 0,0 0 2 0,0-5-11 15,3 2-4-15,-2 1-11 0,-2-1 3 16,-4 2-14-16,5 0 0 0,-2-3 12 0,4 0-16 16,2-3 2-16,2-1-5 0,-2 2-8 0,2-2-7 15,3 4 12-15,-5 3 5 0,-4 1-20 0,2 6 9 16,-6 3-29-16,-2 3-15 0,-1 1 11 0,-2 0 2 15,-4 4 6-15,2 4 21 0,-3 3 24 0,-2 3-7 16,0 5 24-16,0 7-5 0,-1 4-28 0,-4 4 12 16,4-5-8-16,0-3 2 0,1-4 15 15,0-1-2-15,0-3-7 0,1-3-4 0,0-2 6 16,3 0-6-16,-3-5 9 0,1-3 0 0,-1-1-4 16,1-3 10-16,-1-1 17 0,3 0 11 15,-3 0 15-15,1 0 14 0,0-3-17 0,3-4-7 16,-1-1-10-16,3-6-14 0,1 1-5 0,0-3-2 15,2-3-1-15,4 4-16 0,-3 0 8 16,0-2 9-16,1 1-18 0,1-1 7 0,7-5-10 16,-1 0-18-16,6-4 6 0,0 0 7 0,-2 1-9 15,4 2 9-15,-6 2 12 0,-1 5-15 0,-3 2 11 16,-3 6-15-16,-3 4-7 0,-2 3 2 16,-2 1 7-16,-3 3 23 0,-3 5 2 0,1 6 15 15,-2-1-2-15,0 5-5 0,0 2 6 0,-3 7-3 0,-1 6-6 16,-2 1-15-16,4 1 0 0,-1-6-18 15,3-5-8-15,0-3-38 0,5-1-82 0,3-3-126 16,1-2-210-16,-2-5-86 0,-1-3-489 0</inkml:trace>
  <inkml:trace contextRef="#ctx0" brushRef="#br0" timeOffset="16559.91">21062 1054 2814 0,'0'0'2'0,"0"0"12"0,0 0 17 16,0 0-8-16,0 0-20 0,0 0 8 0,0 0-29 16,0 0 5-16,0 0-12 0,0 0-26 0,0 0-60 15,0 0-117-15,0 0-171 0,0 0-259 16,21 31-737-16</inkml:trace>
  <inkml:trace contextRef="#ctx0" brushRef="#br0" timeOffset="16731.09">20908 1490 2301 0,'0'0'228'15,"0"0"-160"-15,0 0 35 0,0 0 1 16,0 0-47-16,0 0-24 0,0 0-12 0,0 0-11 15,0 0-7-15,0 0 2 0,0 0-18 0,0 0-12 16,0 0-33-16,0 0-100 0,98-17-168 0,-91 15-341 16,-3 1-840-16</inkml:trace>
  <inkml:trace contextRef="#ctx0" brushRef="#br0" timeOffset="18284.07">3021 3075 1048 0,'0'0'73'0,"0"0"40"16,0 0 47-16,0 0 38 0,0 0 16 0,0 0-41 15,0 0-27-15,0 0-15 0,0 0-22 0,0 0-23 16,-81-119-25-16,75 111-13 0,-4 2-6 16,1 2-3-16,1 2-3 0,-3 1-8 0,1 1-17 15,-1 2-11-15,-2 6-6 0,-3 4-7 0,0 4 7 16,0 3-1-16,-3 3-2 0,2 3 3 15,2 3-2-15,1 2 0 0,0 4-3 16,5-1 0-16,5 4-5 0,-1-1-4 0,3 1-4 16,4 1-14-16,5-4-14 0,4-3-31 0,7-2-32 15,3-6-47-15,2-5-49 0,7-4-22 0,6-6-21 16,0-3-56-16,9-5 13 0,1-3 48 0,-8-2 45 16,-16-1-159-16</inkml:trace>
  <inkml:trace contextRef="#ctx0" brushRef="#br0" timeOffset="18633.77">3524 3110 279 0,'0'0'188'0,"0"0"54"0,0 0 49 0,0 0-2 16,0 0-76-16,0 0-70 0,0 0-39 0,0 0-23 15,0 0-11-15,0 0-11 0,-123-60-21 0,96 75-12 16,-1 7-12-16,1 1-11 0,-3 4-3 0,0 0 0 16,2 3 2-16,0 0 1 0,7 2 5 15,2-1 2-15,7-2-2 0,0 0-2 16,4-5-8-16,7-4-9 0,1-1-15 0,0-6-1 15,10-4 0-15,2-4 7 0,5-3 20 0,4-2 9 16,1-7 9-16,6-6-1 0,0-5-2 16,-1-3-9-16,1-2-4 0,-1-4 3 0,-4 4 3 15,-4-4 8-15,-4 3 5 0,0 2 1 0,-2 0 3 16,-3 3 0-16,-2 2-1 0,-3 3-1 0,0 3 4 16,-3 4 4-16,-1 4 6 0,-1 2 0 0,0 1-14 15,0 0-34-15,0 2-39 0,0 4-9 0,-2 6 2 16,-3 3 25-16,2 5 26 0,1 5 2 15,0 4 7-15,0-1-2 0,2 5-2 0,0-3-3 16,2-1-11-16,0-2-13 0,3-2-15 0,3-5-19 16,1 0-41-16,3-4-35 0,-1-3-60 0,3-5-84 15,0-3-57-15,-4-4 27 0,-3-1-303 0</inkml:trace>
  <inkml:trace contextRef="#ctx0" brushRef="#br0" timeOffset="18842.89">3282 2924 2415 0,'0'0'2'0,"0"0"39"16,0 0 20-16,0 0 15 0,0 0-35 16,0 0-39-16,0 0-9 0,0 0 1 0,0 0 3 15,0 0 8-15,0 0-8 0,0 0-6 0,125-112-19 16,-91 105-42-16,-1 5-40 0,-1 1-57 0,4 1-51 15,-3 6-67-15,0 6-112 0,-6-2-14 16,-11-3-518-16</inkml:trace>
  <inkml:trace contextRef="#ctx0" brushRef="#br0" timeOffset="19696.04">3544 3508 1810 0,'0'0'-84'0,"0"0"44"0,0 0 136 16,0 0-1-16,0 0-51 0,32-146-5 16,-15 109 2-16,0-1-8 0,3-1-3 0,1 4-2 15,3 4 6-15,-4 7 7 0,1 6-10 16,-4 3-7-16,1 4-11 0,0 7-11 0,-1 1-9 16,-3 3-8-16,-3 4-8 0,-1 5-11 0,1 4 3 15,-4 3-6-15,-4 4 11 0,2 3 12 0,-5 2 10 16,0 3 9-16,-3 0 2 0,0 1 4 0,-4-3-10 15,5 0 0-15,-2-5-2 0,-3-2-6 16,7-4 4-16,-2-2 1 0,1-4-4 0,1-2-3 16,0-4-9-16,0-2-19 0,0-1-6 0,1 0 15 15,2-4 51-15,5-5 38 0,0-3 17 0,3-4-9 16,2-3-43-16,0-3-19 0,4 0-9 16,-4-2-3-16,4-2 1 0,-4 2-4 0,5 1 0 15,-5 0-2-15,5 4-1 0,-5 2-5 0,4 4-3 16,-6 3-10-16,1 3-20 0,-3 4-19 15,-1 2-31-15,-4 1-26 0,1 0-1 0,-3 5 16 16,-1 6 38-16,-1 2 39 0,0 5 22 0,4 0 6 16,-4 4 1-16,0 3-3 0,0-3 0 15,3 3-9-15,-1-2-11 0,5 1-10 0,-1-4-18 16,3-2-1-16,3 0-11 0,4-4-15 0,2-3 1 0,-1-4 4 16,3-2 19-16,5-4 18 0,-2-1 27 15,5-5 12-15,-4-6 13 0,5-2 10 0,-1-4-2 16,-1-1 6-16,-1-3-5 0,1 0 16 0,-5-1 8 15,0-2 23-15,-2 0 20 0,-2-1 12 0,-2-1 15 16,0 1-6-16,-3-1-8 0,-3 1-11 16,0-3-8-16,-5 2-3 0,-4 2 7 0,-1 1 7 15,-4 4 4-15,-4 3-4 0,-3 4-16 0,-4 4-23 16,2 3-25-16,-6 4-17 0,0 1-13 0,-4 5-8 16,-2 6-2-16,3 6-8 0,-1 3 3 15,-1 2 1-15,0 2 2 0,4 4-2 0,0 0-1 16,5 1 2-16,0 0 1 0,4 0 9 0,0 0-1 15,7-2 0-15,0-1-5 0,4-6-13 16,0-3-14-16,6-4-16 0,5-2-7 0,0-6 8 16,5-3 22-16,1-2 25 0,4-5 16 0,-1-5 7 15,5-5-5-15,-2-4-3 0,-1-5-5 16,-1-1-3-16,4-3 6 0,-3 0 5 0,-1 0 10 16,0-3 2-16,0-1 0 0,0-6-2 0,0-2-8 15,2-1-2-15,0-7-7 0,-3-3-6 0,0 0-9 16,-5-1-6-16,3 3-7 0,-7 6 3 0,-1 8 13 15,-7 7 10-15,-3 8 22 0,-1 7 12 0,-1 6 6 16,-7 6-7-16,0 1-16 0,-2 9-7 0,-3 7-10 16,-3 8 8-16,-3 5 7 0,2 7 0 15,-1 1-1-15,2 7-1 0,2 4-6 0,1-1 0 16,2 2-2-16,-1 2-7 0,1-3 2 0,5-2-12 16,0-2-4-16,1-6-8 0,5-3-23 15,1-4-35-15,7-5-82 0,3-4-107 0,4-5-113 16,4-3-39-16,0-6 58 0,-8-3-213 0</inkml:trace>
  <inkml:trace contextRef="#ctx0" brushRef="#br0" timeOffset="20984.08">5873 3137 2091 0,'0'0'45'16,"0"0"-21"-16,0 0 27 0,0 0 29 0,0 0-12 15,0 0-40-15,0 0-22 0,0 0-3 16,0 0-1-16,0 0-7 0,0 0-3 0,0 0-3 16,35-120 5-16,-17 107-6 0,3 1-1 0,-2 5-5 15,0 3-11-15,-2 4 5 0,-3 0-5 0,2 6 1 16,-2 3 3-16,-3 2 1 0,-1 6 4 15,0-2 7-15,-3 5 4 0,-3 1 3 0,2 3 5 16,-4-2-1-16,-2 1 4 0,0-1 1 16,0-4 3-16,0-1-1 0,0-3-1 0,0-1 3 15,0-2-1-15,0-5 5 0,0-1 8 0,0-3 6 16,0-2 9-16,0 0 1 0,1 0 1 0,-1-2-4 16,1-3-3-16,2-3-5 0,2-3-14 0,0-4 2 15,2-3-12-15,3-3-2 0,1-4 5 16,1 1-8-16,3-1-3 0,-2 1 0 0,2 1-4 15,0-1-7-15,-2 5-2 0,5 2-8 0,-3 3-6 16,-1 4-9-16,-1 3-21 0,-2 4-25 0,-3 1-24 16,-1 2-5-16,-4 2 12 0,2 6 30 0,-3 2 29 15,-2 2 25-15,0 6 18 0,0 0 5 0,0 2 6 16,0 2-4-16,0-2-2 0,0 1-5 16,0-1-2-16,0-1 2 0,0-2-3 0,3 0 2 15,1-2-4-15,1-1 1 0,2-2-2 0,0-2 6 16,1-1 12-16,2-4-4 0,0-1 4 15,0-3 0-15,3-1 4 0,-2 0 19 0,4-8 18 16,-3-3 13-16,5-3-6 0,-4 0-3 16,1-2-12-16,-1-1-2 0,-1-2 0 0,-1 1-1 15,-1 0 5-15,-3-1 2 0,1 0 5 0,-2 1-2 16,-2 0-2-16,0 0-11 0,0 1-11 0,-2 1-3 16,2-2-10-16,-3 2-6 0,0 4-3 0,4 2-5 15,-2 2-8-15,-1 3-2 0,-1 3-14 0,1 1-20 16,0 1-13-16,1 0-9 0,0 0 7 0,1 0 16 15,2 1 18-15,3 3 9 0,0-1 3 16,0 2 4-16,4-1-6 0,-2 2-2 0,6-1-6 16,-2 1-6-16,2 1 4 0,1 0 1 0,-1-1 3 15,-2 2-1-15,-2 2-1 0,0-1-2 0,-4 0 0 16,1 0 13-16,-8 1 17 0,1 0 30 16,-3 0 37-16,0 3 26 0,-5 1 7 0,-5 0 6 15,1 1-14-15,-2 2-21 0,-2 0-9 0,2 0-21 16,0-1-14-16,0 1-10 0,2-1-11 0,1-2-14 15,5 2-11-15,-1-1-16 0,4 0-35 16,0-1-64-16,1-1-113 0,5-1-130 16,4-2-51-16,0-3 23 0,-1-3-154 0</inkml:trace>
  <inkml:trace contextRef="#ctx0" brushRef="#br0" timeOffset="21133.73">7299 3133 1767 0,'0'0'568'0,"0"0"-577"16,0 0 16-16,0 0 1 0,0 0-85 0,0 0-132 15,0 0-123-15,0 0-124 0,0 0 7 16,0 0-369-16</inkml:trace>
  <inkml:trace contextRef="#ctx0" brushRef="#br0" timeOffset="22455.23">7750 2953 2334 0,'0'0'37'0,"0"0"4"16,0 0 33-16,0 0-22 0,0 0-47 16,-118 27-11-16,99-16 2 0,4 4 6 0,1 2-11 15,2 1 0-15,2 4-5 0,0 0-9 0,2 2 1 16,5 1-10-16,3-1-1 0,0 0-5 15,5-1-13-15,8-1-13 0,2-2-10 0,8-3-10 16,0-1-5-16,3-4-2 0,5-4-17 0,3-5 0 16,0-3 14-16,3-4 27 0,-1-8 35 0,2-3 26 15,0-2 13-15,1-5 0 0,-3 0 5 0,1-2 6 16,2 0 6-16,-4-2 12 0,-2-4 12 16,1 0 15-16,-2-5 9 0,1-3 0 0,-1-4-13 15,0-3-16-15,1-4-18 0,-2-3-15 16,-2-2-7-16,-3 1-7 0,-1 5 5 0,-7 2 1 15,0 7 12-15,-8 8 13 0,-6 5 13 0,-2 10 15 16,-2 7-2-16,-2 4-20 0,-4 5-58 0,-7 3-47 16,-6 8-26-16,-3 6 0 0,-4 8 36 0,-3 3 22 15,-2 4 11-15,0 0-2 0,-2 5-2 0,5 2 4 16,0 0 0-16,6 3 11 0,1-1 17 0,4-1 24 16,6-1 9-16,1-1 1 0,7-3-8 15,3-3-17-15,0-5-12 0,2-1-25 0,7-4-21 16,6-6-24-16,1-2-11 0,6-4-9 0,3-4-6 15,1-2-10-15,4-4 4 0,0 0 23 16,1-4 30-16,3-4 31 0,-2-3 22 0,1-3 10 16,0-1 5-16,1 0 3 0,-3-4 10 0,-2 0 9 15,-3 1 14-15,-1-3 15 0,-4 1 12 0,0-1 12 16,-4 0 4-16,-1 0 8 0,-5 0-8 16,0 1-2-16,-6 2 11 0,-1 2 6 0,-4 3 15 15,0 4-4-15,-9 4-28 0,-2 2-43 0,-3 3-43 16,-4 0-29-16,-2 2-15 0,-7 7 7 15,-1 3 3-15,-1 3 7 0,1 1-1 0,-1 3 0 16,1 1 1-16,5 0 1 0,2 4 8 0,2-1-2 16,5 1 6-16,2-1-3 0,4-3-10 15,3 0-8-15,5-4-17 0,0-2-5 0,8-3-2 16,2-1 3-16,1-4 14 0,0-3 14 0,4-3 19 16,-1 0 18-16,4-6 13 0,-1-3 1 0,2-3 2 15,0-1-1-15,-1-3 3 0,-4-1 5 0,0 2-2 16,-2-4 3-16,0 1-5 0,-2-1-2 0,-1 0-9 15,-1-5-10-15,0 3-12 0,-3-2-12 0,1-1-8 16,-2 3-22-16,-1-1-12 0,0 6-11 16,-2 3 1-16,-1 4 15 0,0 4 6 0,0 4-16 15,0 1-68-15,-1 1-43 0,-5 6-10 0,2 3 24 16,-3 2 68-16,-2 6 47 0,0 1 18 16,-1 3 9-16,3 2 13 0,1-2 16 0,0 1 11 15,4 0 14-15,0-1 1 0,2-3-2 0,0 1-8 16,0-4-6-16,3-1-1 0,4-3 4 0,-1-3 8 15,1-2 10-15,3-3 16 0,-1-1 18 16,1-3 22-16,0 0 20 0,3-4 10 0,1-4-11 16,1-1-18-16,3-3-32 0,-4-1-22 0,3-1-6 15,-3-1-8-15,0-1 0 0,0-4-4 16,0 2-11-16,1-2-7 0,-3-2-8 0,3-1-3 16,0-1-9-16,0-1-3 0,-1 3-6 0,-3 5-7 15,1 1 7-15,-2 6-3 0,0 4-4 0,0 3-13 16,-2 3-9-16,-2 0-6 0,0 1 6 0,3 7 19 15,-4 4 13-15,1 2 14 0,2 3 3 0,0 2 2 16,-1 1-3-16,0 1 1 0,1 1 0 16,0-2-5-16,-3 0 7 0,3 0 0 0,-2-2 0 15,-2-1 8-15,-1-2-1 0,-3 1 9 0,0-3 13 16,0-2 12-16,-6 1 5 0,-1-2 4 0,-3 1-6 16,-4-4-16-16,0 0-4 0,-1-1-13 0,-1-2-8 15,1-2 1-15,2-1 0 0,1-1-2 16,5 0 1-16,2-2-7 0,0-2-11 0,2 0-8 15,3 0-19-15,0 1-25 0,0-1-18 16,0 1-3-16,5-1 8 0,1-1 12 0,2-1 17 16,3-1 8-16,1 1 8 0,4 1 19 0,-4-1 4 15,6 0 7-15,-3 0 7 0,3 1-1 16,0-2 3-16,2 0 8 0,1-1-3 0,0 0 2 16,1 0 8-16,3-2 1 0,-1 1 8 0,0-2 7 15,4 2 1-15,-2-3-4 0,0 0 1 0,1-2-3 16,-3 2-5-16,3-3 2 0,-7-2-5 0,0 1-4 15,-7 1 0-15,-1 1 3 0,-3 0 3 0,-3 3 7 16,-4 5 20-16,-2 0 3 0,-1 3-1 0,-8 0-17 16,-3 3-24-16,-5 0-21 0,-4 6-5 15,-1 3 4-15,-5 6-7 0,3 1 3 0,-2 3-8 16,3 1-5-16,4 1 9 0,3 0 6 0,3 1 4 16,3-1 1-16,6-2-6 0,3 2-12 15,1-3-13-15,2 0-18 0,7-1-18 0,2-2-25 16,1-1-33-16,7-3-49 0,2-1-71 0,-2-3-111 15,0-3-105-15,-8-2-640 0</inkml:trace>
  <inkml:trace contextRef="#ctx0" brushRef="#br0" timeOffset="22740.75">10342 2610 2264 0,'0'0'-41'0,"0"0"48"16,0 0 70-16,0 0 16 0,-57 129-23 0,47-95-25 15,-2-1-6-15,-2 3-7 0,1-2-8 16,0 1-13-16,1 0-11 0,-3-1-5 0,2-1-21 15,2-1-23-15,0 1-49 0,2-6-64 0,2 2-91 16,5-5-116-16,2-3-108 0,0-5 35 16,0-7-298-16</inkml:trace>
  <inkml:trace contextRef="#ctx0" brushRef="#br0" timeOffset="23054.41">10658 2644 2184 0,'0'0'94'0,"0"0"9"16,0 0 41-16,0 0 3 0,0 0-70 0,0 0-47 16,0 0-20-16,0 0-5 0,0 0-3 0,0 0 3 15,0 0 5-15,0 0-5 0,-133 100 3 16,105-84-4-16,-3 0 1 0,-1 3 0 0,-4-2-3 16,3 0 4-16,-6 3-6 0,4-5 3 15,0 1-1-15,3 0 1 0,4-5 4 0,5-1-6 16,4 0 2-16,6-3-3 0,4-3-8 0,6-1-9 15,1-2-24-15,2 0-16 0,0 0 10 0,5 0 18 16,6 3 25-16,-1-1 21 0,4 2-6 0,2 0-4 16,5 0-4-16,0 1-4 0,1 1 3 15,4 0-4-15,-3 1 4 0,3 1-1 0,-3-1-4 16,-1 3 2-16,4-2-7 0,-5 3-10 0,1-1-21 16,-1-1-29-16,0 0-39 0,-1-1-52 15,0-2-77-15,-1 0-143 0,-5-2-119 0,-5-2-688 0</inkml:trace>
  <inkml:trace contextRef="#ctx0" brushRef="#br0" timeOffset="23276.61">10992 2728 2636 0,'0'0'-89'16,"0"0"22"-16,0 0 106 0,0 0 42 0,0 0-40 16,0 0-17-16,128 0-8 0,-91-4-7 0,-4 1-9 15,4-1-6-15,-4 0-23 0,-2 0-62 16,-1 1-119-16,-1 0-193 0,-8 1-176 0,-9 1-793 16</inkml:trace>
  <inkml:trace contextRef="#ctx0" brushRef="#br0" timeOffset="23448.12">11063 2919 2357 0,'0'0'-75'0,"0"0"-26"0,0 0 65 0,0 0 118 16,0 0-1-16,0 0-25 0,0 0-9 15,0 0-18-15,0 0-41 0,146 19-39 0,-107-25-69 16,-6 1-91-16,4-1-159 0,-13 1-126 0,-7 2-684 15</inkml:trace>
  <inkml:trace contextRef="#ctx0" brushRef="#br0" timeOffset="23883.91">11677 2631 1772 0,'0'0'814'0,"0"0"-825"0,0 0 27 16,0 0 64-16,0 0 11 0,0 0-35 0,0 0-8 15,0 0 2-15,139-36-12 0,-116 36-7 0,-4 0 2 16,3 0-7-16,-4 0-11 0,-3 1-4 0,3 3-6 16,-2 3-5-16,-2 1 2 0,-2 3 2 15,3 1-3-15,-4 3-1 0,-4 0 2 0,0 0-19 16,-2-2-2-16,-4 3-5 0,-1-1-7 0,0 0 6 15,-6 0-2-15,-1 4-1 0,-4-1-11 16,-3-2 0-16,1 2-8 0,-5-1-1 16,-1 0 17-16,-3 1 8 0,3-2 15 0,-1-1 5 0,0-1 2 15,1 3 0-15,3-3 3 0,0-1 9 16,5-1-3-16,2 1 6 0,5-3 5 0,-2 0 0 16,5 1 5-16,1-2-4 0,0-1-5 0,9-1-6 15,1 0 4-15,2-4-2 0,6 1 1 0,1-2 4 16,1-2-6-16,4-1-1 0,2 1-3 15,-1 0-3-15,3-1-7 0,1-2 1 0,-4 1-8 16,2 1-15-16,2 0-6 0,-3 0-27 0,3-1-34 16,2 1-71-16,0 0-99 0,4-1-187 0,-11 2-111 15,-7 0-667-15</inkml:trace>
  <inkml:trace contextRef="#ctx0" brushRef="#br0" timeOffset="24626.87">13130 2629 2239 0,'0'0'5'0,"0"0"18"0,0 0-20 15,0 0-7-15,0 0 1 0,0 0 12 16,0 0 30-16,0 0 27 0,0 0 11 0,0 0-18 15,0 0-21-15,135-14-20 0,-92 8-18 0,2-1 1 16,1-1-13-16,0 2-19 0,-2 0-25 16,1 2-52-16,-3 0-67 0,-5 1-146 0,1 3-182 15,-14 0-64-15,-6 0-230 0</inkml:trace>
  <inkml:trace contextRef="#ctx0" brushRef="#br0" timeOffset="24819.18">13157 2805 2231 0,'0'0'268'0,"0"0"-393"15,0 0 44-15,0 0 108 0,0 0 77 0,0 0 6 16,0 0-18-16,0 0-26 0,129-30-17 16,-86 17-24-16,3-1-12 0,1 1-12 0,2-2-16 15,-4 1-21-15,0 2-52 0,-5 0-51 0,0 1-88 16,-4 2-114-16,-1 2-174 0,-9 0-23 0,-12 4-343 0</inkml:trace>
  <inkml:trace contextRef="#ctx0" brushRef="#br0" timeOffset="25038.51">13774 2341 2174 0,'0'0'221'0,"0"0"-273"0,0 0 19 0,0 0 57 16,0 0 46-16,0 0 16 0,0 0-2 0,0 0 5 15,0 0-13-15,0 0-9 0,0 0-12 0,136 118-21 16,-116-91-14-16,-5 3-14 0,-4 1-6 16,-3 1-9-16,-5 1-7 0,-3 2-13 0,-8 2-20 15,-9 4-27-15,-6 3-42 0,-6 0-25 0,-2 1-20 16,-4-4-33-16,-2 1-88 0,0-5-173 0,12-9 1 16,5-9-469-16</inkml:trace>
  <inkml:trace contextRef="#ctx0" brushRef="#br0" timeOffset="27283.99">14991 2496 1739 0,'0'0'-15'0,"0"0"71"0,0 0 22 16,0 0 1-16,0 0-10 15,0 0-20-15,0 0-21 0,0 0-3 0,0 0-6 0,-122-2-1 16,104 16 0-16,1 3 6 0,0-1 1 0,-1 3-4 16,4 2-6-16,2 3-6 0,2 3-2 0,3 0-5 15,2 2 1-15,3-2-1 0,2 0-7 16,5-1 4-16,4-2-4 0,5-1-4 0,4-3-3 16,1-3-3-16,5-2-7 0,3-2 1 0,3-3 4 15,4-5 2-15,1-6 14 0,3 1 2 0,3-7 6 16,0-7 0-16,0-4-4 0,4-5 1 15,-2-2-4-15,-1-2 9 0,-5-4 0 0,1 1 10 16,-5-5 5-16,0-1-2 0,-2 1 3 0,0-7-3 16,-2-3-4-16,0-4-8 0,-4-3-4 0,0-3-11 15,-4-1-8-15,-3 2-3 0,-2 1-4 16,-6 4 10-16,-4 7 13 0,-5 4 18 0,-1 11 4 16,-6 5 13-16,-1 9-9 0,-5 5-21 0,1 6-26 15,-1 2-40-15,-7 9-3 0,-3 8 0 0,-1 6 27 16,-3 6 18-16,0 3 3 0,0 7 14 15,4 1-1-15,1 2 9 0,3 2 8 0,-1 2-3 16,7 3-2-16,0-2 1 0,3 1-2 0,1-1-6 16,6-2 5-16,2-3-12 0,0-6-5 15,6-1-2-15,7-5-12 0,1-2-1 0,7-6-6 16,5-3 1-16,2-3 1 0,4-5 8 0,3-6 10 16,0-4 1-16,1-1 6 0,0-5-2 0,0-6 2 15,3-3 3-15,-3-4 6 0,-1 0-2 0,-2-3 4 16,-1-2 5-16,-6 1 3 0,-1-2 7 15,-5 0 7-15,-4-2-3 0,-1 1 0 0,-3-3 2 16,-4 0-4-16,-2 2 1 0,-5 1 7 0,-1 3 7 16,0 4 14-16,-5 4 3 0,-2 3-2 0,-6 5-15 15,1 2-24-15,-3 3-14 0,-5 1-16 16,-2 7-8-16,-5 4 2 0,-1 5 4 0,-2 2 9 16,0 1 5-16,3 3 2 0,3-1-2 15,3-1-1-15,1 0-3 0,5-1 1 0,5-1-1 16,-1-3-7-16,6 0-2 0,2 0-9 0,3-3-10 15,0 0-1-15,3-2-2 0,4-1-6 0,3-4 8 16,4-1 11-16,1-3 6 0,0-1 15 16,3 0 1-16,2-3-2 0,1-4 1 0,2-3 0 15,-4 0 4-15,2-2 1 0,-6 1 4 0,0 1-3 0,-4 0 1 16,-3 3 7-16,-1-1 0 0,-4 2 9 16,1 3-5-16,-2-1 1 0,-2 2-5 0,0 2-7 15,0 0-2-15,0 0-21 0,0 0-23 0,0 1-41 16,0 3-23-16,-2 2 15 0,1 2 28 0,-3 5 37 15,2 1 25-15,1 1 1 0,-2 3-7 16,3 0 4-16,0-1-6 0,0 1-7 0,0-1 0 16,5-3-8-16,0-2 6 0,0-1 3 0,1-3 6 15,2-2 11-15,-2-2 2 0,3-3 15 0,-2-1 12 16,4 0 15-16,2-3 12 0,3-6 3 16,-1-2-13-16,2-2-12 0,-1-2-7 0,2 0-7 15,-2-1 5-15,-1-2-3 0,2 1-2 0,0-2-10 16,1-1-4-16,2-1-5 0,0 1-8 15,0 1 3-15,1 3-7 0,-1 2 1 0,-1 2-3 16,0 5-5-16,-3 4-4 0,1 2-3 0,1 1 6 16,-3 1-8-16,1 7 10 0,0 1-1 15,-1 4-1-15,-1 2 7 0,-2 0 1 0,-1 2 3 16,-2 2-5-16,-4 2-2 0,-1-1-4 0,-3 1-1 16,-1 0 3-16,-3 0-5 0,-2-2 5 0,-6 0-6 15,-4 0 12-15,2-2 13 0,-7-1 11 0,2-2 13 16,0-3 3-16,2-1 7 0,-1-4 2 0,6-3 10 15,4-2 7-15,3-1 0 0,2 0-14 16,2-4-33-16,0-2-28 0,0-5-21 0,3 1 2 16,7-3 7-16,0-1 6 0,4-3 1 0,3 1-5 15,3 1 6-15,0 1-7 0,1-2 9 16,4 3 0-16,0-1 2 0,-3 1 13 0,6 0-1 16,1 2 4-16,-1-1 4 0,2 0 3 0,-2 1 1 15,0 1 5-15,2-1 0 0,-6 1-4 0,2 1 2 16,-3 0-2-16,-2 1 3 0,-2-3 4 0,-5 3 5 15,-4-1 5-15,-3 1 11 0,-3-1 12 16,-3 1-2-16,-1-1 1 0,-4 2-15 0,-4 2-22 16,-6 1-19-16,0 4-16 0,-4 0-8 15,-3 7-5-15,-4 2 10 0,2 2 4 0,1 0 8 16,-2 4 10-16,5-1 1 0,1 3 2 0,-1 2-1 16,7-1 3-16,-4 3-4 0,8 0 1 0,3 0-3 15,3-2-6-15,2 2 0 0,1-3-2 0,7 1-1 16,4-2 1-16,1-2 2 0,5-1-5 0,0-4 7 15,3-2 4-15,1-3 1 0,-2-2 10 16,6-3 2-16,-1 0 7 0,1-3 3 0,1-6 4 16,1-2 3-16,1-3-5 0,0-1 6 0,2-2-3 15,1-1-1-15,-1-3 3 0,0-1-4 0,0-1-2 16,-2-5-5-16,4 0-1 0,-3-7-11 0,-1-3-2 16,2-2-9-16,-5-4-10 0,-2 0-1 15,-2-1-5-15,-3 3 2 0,-5 3 0 0,0 1 11 16,-3 4 4-16,-7 8 9 0,0 4 22 0,-4 7 4 15,0 6 12-15,-4 3-9 0,-3 4-29 16,-3 2-34-16,-3 1-12 0,-4 9 1 0,-1 4 15 16,-3 5 27-16,-1 2 0 0,2 6-2 0,-1 2 6 15,3 3-3-15,0 2 0 0,-1 2 6 16,4 3 1-16,1 2 0 0,3-4 5 0,5 3-7 16,-1-5-8-16,7-3 0 0,0-3-5 0,3-2-5 0,6-2-6 15,2-3-4-15,3-3-5 0,-1-1-2 16,0-2-1-16,5-3-12 0,2-3 5 0,-3-2 3 15,6-2 4-15,0-3 9 0,-1-2 7 0,5-1 3 16,-2-2 7-16,3-6 12 0,-1-1 0 16,-1-2 6-16,1-3 8 0,-5 0 0 0,4-4 3 15,-4 1 3-15,0-2 0 0,-2-3-5 0,-2 0 2 16,-5-1 2-16,-2 2 3 0,-3 2 16 0,-5 0 12 16,-3 5 12-16,0 2 3 0,-2 3-3 15,-7 2-23-15,-2 3-16 0,-2 4-8 0,-4 0-14 16,-2 6 2-16,0 6-2 0,0 2-3 0,-3 5-2 15,2-1 8-15,4 3-4 0,-1 2-2 16,4-1 6-16,-2 2-10 0,5 0 3 0,4 0-4 16,-1-1-11-16,5-2-7 0,1 0-7 0,1-4-12 15,1-1-32-15,5 0-27 0,7-2-58 0,-1-2-74 16,5-2-30-16,2-3-83 0,-2-2-64 16,-3-4-543-16</inkml:trace>
  <inkml:trace contextRef="#ctx0" brushRef="#br0" timeOffset="28056.16">18727 2241 2358 0,'0'0'-33'0,"0"0"43"0,0 0 70 16,0 0-2-16,0 0-56 0,0 0-21 0,0 0 7 15,0 0-2-15,0 0-12 0,0 0-15 0,0 0-47 16,0 0-45-16,0 0 17 0,0 0 17 0,14-6 37 15,-16 21 46-15,-5 4-7 0,3-2-6 0,-3-1 2 16,3 1 1-16,-2-3-1 0,3 1 6 0,-4-3-1 16,3 1 1-16,-2-2 3 0,3-4 1 15,0-2-2-15,-1-1-3 0,3-3-2 0,1 0-7 16,0-1 2-16,0 0 5 0,1-1 13 0,3-2 10 16,0-3 9-16,1-1-7 0,1-4-12 0,2-1-1 15,-1-1-6-15,-2 1 4 0,3-1 7 16,-3-2-2-16,1 0-2 0,-3 1-6 0,1 1 0 15,-3 1-4-15,0 1 4 0,-1 4-2 0,0 2-7 16,-2 3 2-16,-3 2-21 0,2 0-41 16,-3 0-36-16,1 2-18 0,-5 5 5 0,-2 2 40 15,-3 2 37-15,4 1 11 0,-2 1 8 0,1-1-1 16,2 2-5-16,-1-1 4 0,3-2 7 0,1 0 5 16,0-1 10-16,4-1 11 0,0-2-4 15,2-2 0-15,1-2-14 0,0-2-13 0,0-1 2 16,0 0 13-16,0 0 32 0,0-2 42 0,1-2 49 0,3 1 28 15,-2-2-9-15,4-1-20 0,-3-3-34 16,4-1-24-16,-4-1-4 0,4-1-3 0,-3-2-12 16,0 1-2-16,-2 0-6 0,-2-1-5 0,0-2-2 15,0-1-4-15,-7 3-2 0,0-1-4 16,-2 0 4-16,-1 2-7 0,-6 3-9 16,3 2-8-16,-7 2-16 0,-1 2-4 0,-1 4-2 0,-5 0 6 15,-1 7 1-15,3 5 4 0,-5 1 2 16,1 5 0-16,0 3 8 0,0 0-1 0,5 5 9 15,-4 1 5-15,3 3 4 0,-1 2 5 0,3 3-7 16,2 0 3-16,3-1-7 0,0 0 2 0,7-2 0 16,6-3-12-16,2-2-11 0,3-1-17 15,9-3-10-15,10 0-7 0,8-4 4 0,4-1 4 16,8-3 2-16,4-1 3 0,2-4-28 0,4-5-20 16,2-5-22-16,1 0-58 0,-3-1-72 15,-1-6-155-15,-15 0-6 0,-11 3-403 0</inkml:trace>
  <inkml:trace contextRef="#ctx0" brushRef="#br0" timeOffset="28417.2">19054 2794 2588 0,'0'0'-63'0,"0"0"19"0,0 0 76 16,0 0 63-16,0 0-41 0,0 0-34 0,0 0-3 16,0 0 4-16,90-119-12 0,-76 100 5 0,4 2-3 15,-5 2-3-15,2 1 0 0,-5 5 2 16,-4 2 0-16,1 4-6 0,-6 1 5 0,0 2-11 15,-1 0-9-15,0 2-17 0,0 2 1 0,-1 6 11 16,-2 5 11-16,-5 2 24 0,1 3-9 0,-3 6-3 16,-1 0-6-16,-2 3-12 0,-4-1-5 15,4 2-28-15,0-3-39 0,-2 0-55 0,4-2-25 0,-1-1-37 16,2-3-82-16,1 1-91 0,4-4-60 16,0-4 41-16,3-6-224 0</inkml:trace>
  <inkml:trace contextRef="#ctx0" brushRef="#br0" timeOffset="28602.38">19535 2781 1826 0,'0'0'650'0,"0"0"-698"0,0 0 80 16,0 0 109-16,0 0-15 0,0 0-43 0,0 0-34 15,0 0-19-15,0 0 1 0,-2 132-10 16,-3-110-7-16,-3 1-3 0,-2 0-19 0,-6 2-24 15,4-1-33-15,-6-1-48 0,3 2-92 0,-5-4-126 16,7-2-259-16,0-7-635 0</inkml:trace>
  <inkml:trace contextRef="#ctx0" brushRef="#br0" timeOffset="29402.13">20599 2285 498 0,'0'0'79'0,"0"0"56"15,0 0 69-15,0 0 34 0,0 0-22 0,0 0-37 16,0 0-9-16,0 0-18 0,0 0-15 0,0 0-22 16,0 0-8-16,0 0-12 0,0 0-30 0,0 0-36 15,68-95-35-15,-71 95-25 0,-1 2-15 0,-2 3 12 16,0 1 4-16,-3 1 10 0,0 1 12 16,-1 2 1-16,-2 0 3 0,1 3 4 0,1 0 0 15,-1-1-2-15,3-1 4 0,0 0-1 16,5-2-11-16,-1 0-3 0,3-2-8 0,1-2-3 0,0-1-4 15,0-2-2-15,0-1 3 0,1-1 11 16,2 0 28-16,0 0 21 0,3 0 16 16,-2-2 9-16,3-1-8 0,0-1-6 0,0-2-5 15,1 2-9-15,0-3-12 0,3 0-3 0,-3-3-12 0,-3 3 0 16,2-1 6-16,-2 1-3 0,0 0-3 16,-4 2-3-16,0 2 2 0,-1 1 0 0,0 2-6 15,0 0-16-15,0 0-31 0,-2 0-34 0,-3 4-17 16,1 1 10-16,-3 2 22 0,2 0 35 0,-3 2 22 15,0 0 8-15,-2 1 5 0,3-2-5 16,2 1 4-16,-2 1 5 0,3-2-2 0,2-2 3 16,-3 1 5-16,4-2-3 0,1-2-4 0,0-1 1 15,0-1-6-15,0-1 6 0,0 0 18 0,1 0 18 16,4 0 26-16,-4-3 20 0,3 0 9 0,1-1-7 16,-1-3-13-16,2 2-17 0,-2-2-18 15,3-1-7-15,0-1-8 0,-1-1-8 16,-2-1-6-16,2 0-2 0,-4-2-5 0,2 0 2 15,-1-1-1-15,-2 0-3 0,-1 2-3 0,0 0-7 16,-6 1-4-16,-1 0-14 0,-3 3-12 0,-7 2-19 16,1 0-12-16,-2 3 7 0,-8 0 2 15,4 3 12-15,-7 1 7 0,-1 5 2 0,-1 4 0 16,-1 3 11-16,0 2 13 0,-4 4 3 0,4 0 17 16,0 5 4-16,0 1 7 0,0 3 9 0,2 1 10 15,1 2 8-15,7 1 3 0,2-2-3 0,2 1-9 16,7-2-6-16,3 0-7 0,8-3-5 0,0 0 2 15,9-2-2-15,4 0 1 0,12-3 1 16,0-2 9-16,11-2-3 0,-1-3-4 0,6-2-3 16,-1-4-14-16,-1-2-3 0,-2-5-15 0,-2-1-10 15,-1 0-23-15,-3-5-24 0,-1-2-31 0,-4 0-70 16,-4-1-93-16,3-1-204 0,-10 1-461 16,-5 4 431-16</inkml:trace>
  <inkml:trace contextRef="#ctx0" brushRef="#br0" timeOffset="29884.14">20914 2624 2427 0,'0'0'3'0,"0"0"8"16,0 0 65-16,0 0 21 0,0 0-42 0,0 0-3 15,0 0-1-15,0 0-6 0,0 0-3 0,0 0-9 16,0 0-2-16,123 18-13 0,-113-9-4 16,2 0-8-16,-2 0 0 0,-1 0 0 0,0 1-5 15,-2 1 2-15,-1-1-6 0,1 1 1 0,-3-1-3 16,-1-1-1-16,-2 0-7 0,-1 0-14 0,0 1 4 16,0-2-3-16,-4 0 8 0,-1 0 12 15,-4 0 5-15,0 1 1 0,1 2 3 0,-6-2 4 16,3-1-8-16,-1 1 5 0,-5 1-5 0,4-2-1 15,-4 3 4-15,3-2-2 0,-2 2 4 16,4-1-6-16,-1 2 3 0,2-3-3 0,-1 1-1 16,2-2 4-16,3-1-4 0,0 1-2 0,1-2-3 15,2 0-7-15,0-1-2 0,3 0-8 16,1-1-9-16,0 0-8 0,0-2 4 0,0 0 6 16,2 2 12-16,1-2 9 0,4 0 8 0,-3 1 3 15,5-2 5-15,1 1 11 0,1-1-3 0,5 1 4 16,-1-1-4-16,2-1-9 0,1 1-1 0,-3 0-2 15,6 0 0-15,-1 0-2 0,-1 1 2 0,6 0-9 16,-1-1-7-16,0 1-6 0,4 2-16 0,0-1-26 16,-1 1-43-16,1 0-67 0,2 2-89 15,-1 1-123-15,-8-3-97 0,-5 0-471 0</inkml:trace>
  <inkml:trace contextRef="#ctx0" brushRef="#br0" timeOffset="36233.64">22156 2371 2454 0,'0'0'-96'0,"0"0"114"15,0 0 10-15,0 0 22 0,0 0 8 0,0 0-7 16,0 0-27-16,0 0-12 0,0 0-12 15,0 0-5-15,0 0-5 0,0 0-29 0,-21-20-39 16,21 20-85-16,0-1-144 0,0 1-209 16,0 0 3-16,0 0-76 0,0 0 210 0</inkml:trace>
  <inkml:trace contextRef="#ctx0" brushRef="#br0" timeOffset="36445.08">22079 2728 2211 0,'0'0'-177'0,"0"0"110"0,0 0 23 16,0 0 46-16,0 0 54 0,0 0-16 0,0 0-26 16,0 0-10-16,0 0-19 0,0 0-14 15,0 0-12-15,0 0-19 0,0 0-37 0,0 0-83 16,42-13-167-16,-32 12-44 0,-2 0-488 15</inkml:trace>
  <inkml:trace contextRef="#ctx0" brushRef="#br0" timeOffset="41590.78">3725 4949 614 0,'0'0'250'15,"0"0"-96"-15,0 0 40 0,0 0 48 0,0 0-3 16,0 0-53-16,0 0-36 0,0 0-30 16,0 0-21-16,0 0-23 0,0 0-27 0,0 0-24 15,6-55-17-15,-6 62 1 0,2 5 12 16,2 3 17-16,-2 6 7 0,1 6-10 0,2 1-9 15,-3 2-11-15,0 3 0 0,0-1 5 0,3 4-1 16,-3-1-1-16,-2 3-2 0,0-1-9 16,0 1 2-16,0 2 1 0,-2-2-2 0,-3 1 4 0,3-1-7 15,-1-1-1-15,-2-2-4 0,2-3-2 16,0-4 0-16,2-3-8 0,-4-3-5 0,4-3-13 16,0-2-18-16,1-5-18 0,0 0-25 0,0-4-37 15,0-1-43-15,0-4-46 0,0 0-59 16,0-3-46-16,0 0-15 0,0 0 28 0,0-3 47 15,0 1-216-15</inkml:trace>
  <inkml:trace contextRef="#ctx0" brushRef="#br0" timeOffset="41984.9">3598 4986 2068 0,'0'0'3'16,"0"0"53"-16,0 0 31 0,0 0 28 0,0 0-4 16,0 0-26-16,0 0-29 0,0 0-17 0,0 0-12 15,0 0-16-15,0 0-11 0,0 0-7 0,-18-118-7 16,28 118 2-16,6 0 2 0,3 0 7 16,2 4 3-16,1 4 2 0,6 1-4 0,-2 3-1 15,3 1 3-15,1 0-3 0,-2 1 4 0,-3 1-2 16,1 2-2-16,-3-2 0 0,2 0 0 15,-2-1-4-15,-2 0 3 0,0 0 0 0,-1-3-3 16,-2 1-2-16,-5-2-7 0,-3 1-6 0,0-2-1 16,-8-3 0-16,0 1 10 0,-2 0 12 0,0 2 15 15,-3 0 14-15,-5 0 3 0,-4 2-3 16,-2 2-6-16,-5 1-9 0,-3 0-5 0,-3-1 0 16,3 1-4-16,-6 3 1 0,4-5 0 0,-4 1-3 15,4-2 0-15,-2-2-4 0,4 2-2 16,1-4-5-16,0 0-6 0,4-1-7 0,3-1-17 15,-3-2-28-15,4 2-45 0,3-1-43 0,-1-1-82 16,-1 1-116-16,4-1-83 0,-1 1 29 16,6-1-373-16</inkml:trace>
  <inkml:trace contextRef="#ctx0" brushRef="#br0" timeOffset="42417.78">4569 4763 1296 0,'0'0'70'0,"0"0"62"0,0 0 51 16,0 0 6-16,0 0-36 0,0 0-42 0,0 0-19 16,0 0-21-16,0 0-24 0,0 0-28 15,0 0-19-15,0 0-4 0,0 0 2 0,-126-18 4 16,111 47 5-16,-1 4 7 0,1 7 1 0,-1 1 3 15,3 5 1-15,-2 2-6 0,2 2 1 16,3 3-6-16,1 1-1 0,2-1-1 0,2 0-6 16,2-1 3-16,2-4-7 0,1-1 3 0,2-3-1 15,6-2-8-15,4-6-11 0,1-1-16 0,6-6-25 16,0-5-25-16,4-5-57 0,3-4-73 16,0-2-105-16,4-6-124 0,-4-3-357 0,-12-3 476 0</inkml:trace>
  <inkml:trace contextRef="#ctx0" brushRef="#br0" timeOffset="43034.03">5037 5122 1087 0,'0'0'19'0,"0"0"10"0,0 0 74 0,0 0 49 16,0 0-26-16,0 0-21 0,0 0 7 0,0 0 11 0,0 0 11 15,0 0-6-15,0 0-16 0,0 0-22 16,0 0-23-16,0 0-19 0,12-26-8 0,-12 19-3 15,0-3-3-15,0 1 4 0,0 0-7 0,-3 1-2 16,-2 0-4-16,0-1-6 0,-3 2-6 0,-1 1-7 16,-2 0-5-16,0 3-11 0,-5 0-8 15,3 2-4-15,-5 1-13 0,3 0-3 0,-5 6-3 16,-1 3-1-16,1 2 9 0,-5 6 9 0,3-1 7 16,2 3 2-16,0 1 4 0,0 3-7 15,5 1 3-15,-1 2-2 0,5 1 1 0,1 0 7 16,4 1 3-16,2-1 2 0,3 1 7 0,1-2-1 15,1 2-2-15,7-3 6 0,4-1-3 16,0-1 3-16,7-3-3 0,2-3-3 0,4-5 0 16,0-1-6-16,5-5 4 0,1-3-2 0,0-3-13 15,1 0-9-15,2-7-38 0,-2-1-53 0,0-2-53 16,-4 0-97-16,-4-1-151 0,-5 3-4 16,-9 3-405-16</inkml:trace>
  <inkml:trace contextRef="#ctx0" brushRef="#br0" timeOffset="43486.56">5245 5701 988 0,'0'0'75'0,"0"0"-20"0,0 0 44 16,0 0 57-16,0 0 4 0,0 0-17 0,0 0-11 15,0 0-11-15,0 0-21 0,0 0-28 0,0 0-16 16,0 0-14-16,0 0-10 0,0 0-10 0,48-88-5 0,-39 69-2 15,1-2 2-15,-1 0 6 0,-2-3 3 16,1 0 3-16,-1 1-2 0,-4 0-4 0,2 0-6 16,-3 4 1-16,-1 2 3 0,-2 4 1 0,1 4 7 15,0 4-2-15,0 0-1 0,-2 3-4 16,0 2-9-16,-1 0-17 0,2 6-13 0,-1 4-1 16,-4 4 0-16,4 5 13 0,-2 6 7 0,-2 6-1 15,3 1 2-15,-1 4-3 0,1-2 0 16,1 0-1-16,1 1 0 0,0-1-3 0,-1 0-4 15,2-2-2-15,0-2-18 0,2-1-23 0,-2-4-37 16,0-2-52-16,3-2-88 0,1-2-128 16,1-5-114-16,-2-3-18 0,0-4-208 0</inkml:trace>
  <inkml:trace contextRef="#ctx0" brushRef="#br0" timeOffset="44090.55">5759 4609 1391 0,'0'0'69'0,"0"0"41"0,0 0 39 16,0 0 20-16,0 0-13 0,0 0-69 0,0 0-70 16,0 0-48-16,0 0-3 0,0 0 30 0,0 0 42 15,0 0 31-15,0 0-2 0,-14 152-17 16,19-95-18-16,0-1-8 0,0 3 0 0,1 0 0 16,0-1-1-16,-5 0 1 0,2 1-3 0,-3-1-1 15,0 0-9-15,2-5-6 0,-2 0-11 0,-5-5-14 16,4-3-11-16,1-1-34 0,-2-6-44 15,2-1-70-15,0-6-112 0,0-2-165 0,1-9 0 16,1-7-442-16</inkml:trace>
  <inkml:trace contextRef="#ctx0" brushRef="#br0" timeOffset="45333.79">6465 4962 0 0,'0'0'147'16,"0"0"-63"-16,0 0 44 0,0 0 40 16,0 0 28-16,0 0 18 0,0 0-20 0,0 0-17 15,0 0-21-15,0 0-17 0,0 0-14 0,0 0-8 16,0 0-3-16,0 0-13 0,25-42-11 0,-25 42-14 15,-1 0-18-15,-4 0-20 0,1 1-19 16,-4 5-17-16,-2 2-8 0,-2 5 2 0,-5 5 0 16,-1 3 5-16,-5 2-1 0,1 2 2 0,-3 2 0 15,1 0-4-15,-2-1 4 0,0 0-4 0,-1-1 4 16,2 0 1-16,-1-2-2 0,4 0 1 16,1-1-9-16,0-2-2 0,2-1-11 0,1-3-15 15,4-1-15-15,3-3-27 0,3-4-46 0,4-4-92 16,2-1-119-16,2-3-86 0,0 0 45 0,4-2-300 15,-2-1 675-15</inkml:trace>
  <inkml:trace contextRef="#ctx0" brushRef="#br0" timeOffset="45581.01">6034 4976 1290 0,'0'0'-3'0,"0"0"18"16,0 0 34-16,0 0 49 0,0 0 42 16,0 0 5-16,0 0 9 0,0 0-15 0,0 0-17 15,0 0-29-15,0 0-28 0,133 123-18 0,-105-105-13 16,-1 1-9-16,3-2-9 0,1-1-1 0,-3 0-6 16,2 2-4-16,-1-3-2 0,-3 1-8 0,0 0-5 15,-2-2-16-15,-2 1-14 0,-1 2-32 0,-4 0-44 16,-1-1-47-16,-5-1-83 0,0 1-112 15,-3-2-58-15,-3-4 37 0,0-2-251 0</inkml:trace>
  <inkml:trace contextRef="#ctx0" brushRef="#br0" timeOffset="45967.91">6386 4599 1281 0,'0'0'-72'0,"0"0"53"0,0 0 46 15,0 0 61-15,0 0 8 0,0 0-17 0,0 0 4 16,0 0 4-16,125 47 1 0,-99-26-4 0,1 5-4 16,0 4-2-16,-1 3-7 0,1 4-15 15,-3 1-10-15,1 2-12 0,-4 0-4 0,-1 5-3 16,-2 0-1-16,-3 4-2 0,-3 1-5 0,-4 2 0 16,-5-1-7-16,-2-1-6 0,-1 1 1 0,-7-3-10 15,-5-2-5-15,-2-1-7 0,0-2-12 16,-1-2-11-16,-5-5-25 0,4-3-25 0,-3-4-47 15,1-4-72-15,5-3-132 0,4-8-82 16,3-5-592-16</inkml:trace>
  <inkml:trace contextRef="#ctx0" brushRef="#br0" timeOffset="47156.38">7115 5071 1848 0,'0'0'-101'15,"0"0"53"-15,0 0 40 0,0 0 101 0,0 0 5 16,0 0-31-16,0 0-10 0,0 0-6 0,126-15-4 16,-98 11-12-16,1-2-13 0,1 1-8 0,0-1-7 15,-1 2-12-15,0 1-26 0,-1 0-50 0,-1 1-68 16,0 2-75-16,-3 0-115 0,-3 0-56 16,-4 0-20-16,-8 0-128 0</inkml:trace>
  <inkml:trace contextRef="#ctx0" brushRef="#br0" timeOffset="47378.08">7158 5288 1734 0,'0'0'-154'0,"0"0"57"0,0 0 139 0,0 0 83 15,0 0-5-15,0 0-38 0,120 0-11 16,-89-5-9-16,3 0-13 0,2 0-21 0,0-1-20 16,0 0-13-16,4 2-31 0,-4-1-59 0,-1 2-98 15,1-1-193-15,-11 3-46 0,-8 0-491 0</inkml:trace>
  <inkml:trace contextRef="#ctx0" brushRef="#br0" timeOffset="49967.1">8704 4275 353 0,'0'0'23'0,"0"0"59"0,0 0 72 0,0 0 58 15,0 0 40-15,0 0-26 0,0 0-47 16,0 0-39-16,0 0-39 0,0 0-33 0,0 0-15 15,0 0 5-15,6-46 7 0,-1 62 4 0,0 3-7 16,1 7-23-16,-2 1-16 0,-1 2-10 0,1 1-6 16,-1 0-1-16,-2 0 2 0,3 0-1 15,-3 1 2-15,-1 0-2 0,0 0 1 0,0 1-5 16,0 0 2-16,0-2-4 0,0-1-3 0,-1-1-2 16,-1 1-5-16,1-4-9 0,1-2-12 15,0-3-13-15,0-3-21 0,0-5-22 16,0-2-36-16,4-3-67 0,-1-5-67 0,-1-1-65 0,3-1 7 15,-1-3 68-15,-2-2-256 0,1 0 475 0</inkml:trace>
  <inkml:trace contextRef="#ctx0" brushRef="#br0" timeOffset="50284.64">8600 4215 1901 0,'0'0'107'0,"0"0"-60"0,0 0 18 0,0 0 11 16,0 0 0-16,0 0-20 0,0 0-34 0,0 0-18 16,0 0-2-16,0 0-4 0,0 0 0 15,0 0 6-15,0 0 0 0,0 0 2 0,92-61-5 16,-54 67 2-16,-2 2-6 0,1 1-3 0,1 1 4 16,-6 2-7-16,-1-1-1 0,-3 2-4 0,-1 0-6 15,-4 1-2-15,-5-1-5 0,-4-1-4 16,-4-1-2-16,-1 1 8 0,-7-3 10 0,-2 1 23 15,0 2 15-15,-11-2 11 0,-3 3 4 0,-7-1-13 16,-5 2-1-16,-1 0-14 0,-1 0-4 16,-6-3-1-16,1 1-9 0,-1 0 8 0,3-5-7 15,0 0-3-15,6-3-12 0,3-2-18 0,3 0-31 16,5-2-55-16,3 0-68 0,6 0-169 16,5 0-66-16,0-1 6 0,0 0-262 0</inkml:trace>
  <inkml:trace contextRef="#ctx0" brushRef="#br0" timeOffset="50534.16">9481 4089 2187 0,'0'0'-39'0,"0"0"29"0,0 0 68 16,0 0 25-16,0 0-50 0,0 0-10 0,-125 104 12 15,112-79 11-15,1 5 4 0,2 3-6 0,1 2-13 16,4 1-7-16,-3 1-8 0,6-1-7 0,0 1-4 16,2-1-7-16,0 1-13 0,4-2-16 15,1-1-19-15,3-4-30 0,0 0-36 0,3-3-38 16,3-5-69-16,2-1-108 0,4-3-101 0,-7-7 20 16,-1-4-337-16</inkml:trace>
  <inkml:trace contextRef="#ctx0" brushRef="#br0" timeOffset="50731.81">10043 4246 2095 0,'0'0'-22'16,"0"0"13"-16,0 0 57 0,0 0 18 0,0 0-45 15,-93 128-17-15,72-99 0 0,-2-2 3 0,-4 2-6 16,1-2-3-16,-3 0-4 0,-1 1-11 15,1-3-11-15,0-1-17 0,4-3-34 0,4-5-61 16,4-2-104-16,7-5-156 0,3-3 3 16,5-4-460-16</inkml:trace>
  <inkml:trace contextRef="#ctx0" brushRef="#br0" timeOffset="50933.05">9626 4236 2303 0,'0'0'-28'16,"0"0"13"-16,0 0 50 0,0 0 42 0,0 0 1 16,0 0-3-16,0 0 11 0,0 0 0 0,88 125-17 15,-63-104-12-15,2-1-17 0,4-1-16 0,-1-1-8 16,-1 2-10-16,0-4-8 0,-3 0-3 16,2 0-17-16,-2-2-23 0,0 0-30 0,-4 0-45 15,0-3-59-15,-4 1-65 0,-1-2-135 0,-5-2-138 16,-5-3-445-16</inkml:trace>
  <inkml:trace contextRef="#ctx0" brushRef="#br0" timeOffset="51233.86">10321 4005 2444 0,'0'0'8'0,"0"0"5"0,0 0 17 0,0 0 3 15,0 0-20-15,0 0 6 0,0 0 20 0,0 0 11 16,0 0 2-16,-11 142-6 0,13-102-10 0,1 2-9 16,4 4-4-16,-2 1-9 15,3 0-4-15,-3 1-4 0,1-2-4 0,0 0-6 16,-2-4 0-16,-2 0-7 0,-1-2-16 0,1 0-20 15,-2-2-43-15,0 0-41 0,0-3-53 16,0-2-76-16,0-4-166 0,0-10-77 0,0-6-675 0</inkml:trace>
  <inkml:trace contextRef="#ctx0" brushRef="#br0" timeOffset="51668.74">10976 4318 55 0,'0'0'565'0,"0"0"-258"16,0 0 37-16,0 0-43 0,0 0-37 0,0 0-37 15,0 0-42-15,0 0-38 0,0 0-25 0,0 0-23 16,0 0-19-16,0 0-14 0,0 0-12 16,0 0-11-16,-73-90-8 0,65 82-3 0,-4 2-12 15,0 2-4-15,-2 2-10 0,0 2-7 0,0 0-3 16,-3 5-4-16,-3 4 1 0,0 5-5 15,0 3 2-15,0 4-4 0,2 4 3 0,3 1 0 16,-2 3 3-16,6 2-1 0,0 1 0 0,2 1 4 16,3-1-5-16,3 0 2 0,3-3-5 0,6 0-10 15,5-4-4-15,7-3-11 0,3-3-14 16,2-2-12-16,7-5-23 0,-1-4-45 0,4-3-56 16,-2-5-69-16,1 0-155 0,-6-5-50 0,-11 1-624 0</inkml:trace>
  <inkml:trace contextRef="#ctx0" brushRef="#br0" timeOffset="51986.04">11270 4725 1638 0,'0'0'608'16,"0"0"-646"-16,0 0 50 0,0 0 99 0,0 0-16 16,0 0-40-16,0 0 1 0,0 0 6 0,61-130-5 15,-58 116-8-15,4 3-10 0,-6 0-4 0,1 4-1 16,-2 4-9-16,0 0 1 0,0 3-9 16,0 0-14-16,0 0-19 0,0 4-14 0,0 2-3 15,0 3 5-15,0 4 17 0,0 7 9 0,-1 2 6 16,0 2 0-16,1 4-4 0,-1-1-8 15,0 4-10-15,-2 0-7 0,0-1-31 0,3-3-33 16,0-2-40-16,3-3-76 0,-3-2-99 0,0-3-185 16,3-5-8-16,-1-6-455 0</inkml:trace>
  <inkml:trace contextRef="#ctx0" brushRef="#br0" timeOffset="52251.76">11384 3968 2444 0,'0'0'-123'0,"0"0"48"0,0 0 149 0,0 0 43 16,0 0-22-16,0 0-15 0,129 94-2 15,-102-63-13-15,-2 2-12 0,1 4-15 0,-4 2-12 16,-2 5 0-16,-1 1-11 0,-4 1-2 0,-3 1-8 15,-4-1-5-15,-2-1-6 0,-6-1-12 16,0-3-8-16,-6-2-15 0,-4-2-12 0,-1 0-27 16,-2-3-36-16,-5-1-41 0,0-1-78 0,-1-2-143 15,7-9-135-15,1-6-451 0</inkml:trace>
  <inkml:trace contextRef="#ctx0" brushRef="#br0" timeOffset="52581.82">12338 4194 2278 0,'0'0'0'0,"0"0"-56"0,0 0 25 0,0 0 43 16,0 0 30-16,0 0 1 0,0 0-5 16,-29 137-5-16,31-104-2 0,-2 2-7 0,0 0-8 0,3 0-4 15,0 0-9-15,-3-1-12 0,2 0-28 16,1-2-39-16,-2-3-56 0,1-1-69 0,-1-2-85 15,-1-4-141-15,1-7 19 0,-1-4-461 0</inkml:trace>
  <inkml:trace contextRef="#ctx0" brushRef="#br0" timeOffset="52862.58">12135 4109 2486 0,'0'0'-32'15,"0"0"17"-15,0 0 17 0,0 0 28 16,0 0 1-16,0 0 0 0,0 0 1 0,0 0 8 16,0 0-3-16,129 3-5 0,-98 6-9 0,0 4-8 15,-1 0-5-15,1 0 1 0,-4 0-4 0,-2-1-3 16,-3 1-1-16,-3-1-8 0,-3-1 2 16,-5-2-3-16,-1-1-7 0,-7 0-1 0,-2-2-10 15,-1-2 2-15,0 1 14 0,-2 0 11 0,-6-1 14 16,-5 3-6-16,-4 0-12 0,-3-1-17 0,-3 0-21 15,-3 0-13-15,-2 0-21 0,0 0-25 0,-1-2-49 16,-1 1-80-16,1-1-140 0,5 0-97 0,5-1 38 16,7-1-345-16</inkml:trace>
  <inkml:trace contextRef="#ctx0" brushRef="#br0" timeOffset="53253.88">12937 3904 2340 0,'0'0'147'0,"0"0"-139"0,0 0 30 0,0 0 15 16,0 0-7-16,0 0-36 0,0 0-15 0,0 0 6 15,0 0 14-15,0 0 12 0,0 0 3 16,-122 151 2-16,102-112-12 0,1 2 0 0,4 2-10 15,-2 1-6-15,3 2-11 0,-1 2-7 0,5-2-14 16,4 1-21-16,0 0-15 0,6-5-21 16,7-1-8-16,3 0-56 0,4-5-82 0,6-3-113 15,4-1-122-15,-7-10 43 0,-1-7-420 0</inkml:trace>
  <inkml:trace contextRef="#ctx0" brushRef="#br0" timeOffset="53667.95">13506 4292 2362 0,'0'0'276'0,"0"0"-266"0,0 0 35 15,0 0 28-15,0 0-13 0,0 0-27 0,0 0-9 16,0 0 8-16,0 0-1 0,0 0 1 0,0 0-4 16,0 0-2-16,0 0 0 0,0 0-7 0,-45-116-1 15,36 114-15-15,-4 2-10 0,-1 0-12 16,-3 2-6-16,-1 6-2 0,-5 4 7 0,0 2 9 15,2 4-4-15,-1 2 6 0,1 3-4 0,2 0 1 16,0 5 1-16,6-2 3 0,0 4 0 0,2 0 0 16,4-1 6-16,0 1-7 0,7-2-2 0,0-1-9 15,0-1-7-15,10-3-6 0,1-1-4 0,7-3-6 16,2-3-2-16,2-2-10 0,6-5-34 16,3-2-68-16,2-4-91 0,3-1-185 0,-9-2-87 15,-9 0-656-15</inkml:trace>
  <inkml:trace contextRef="#ctx0" brushRef="#br0" timeOffset="53968.88">13750 4555 2345 0,'0'0'65'0,"0"0"-23"0,0 0 37 0,0 0 17 16,0 0-39-16,0 0-20 0,0 0 0 15,0 0 0-15,0 0-1 0,0 0-1 0,67-120 1 16,-57 103-2-16,0 2-5 0,-3-2 3 0,-1 4 1 16,-1 2-2-16,-2 2 1 0,-2 4-1 0,1 1 1 15,-2 3-10-15,0 1-10 0,0 0-22 0,-2 5-23 16,-3 1-10-16,2 6 5 0,-1 4 9 16,-2 7 20-16,-1 2 11 0,0 3-4 0,0 3 1 15,1-1-9-15,1 0-15 0,1-1-6 0,1 0-27 16,3-2-31-16,0-2-31 0,0-2-61 15,0-1-64-15,5-3-85 0,-2-2-159 0,0-6 14 16,1-5-499-16</inkml:trace>
  <inkml:trace contextRef="#ctx0" brushRef="#br0" timeOffset="54243.08">14085 3821 1919 0,'0'0'83'15,"0"0"-214"-15,0 0 166 0,0 0 114 0,0 0 0 16,0 0-29-16,90 137-16 0,-71-99-11 0,2 0-17 16,-1 3-11-16,-1 1-9 0,-1 3-14 15,-2 0-12-15,0 1-10 0,-6 1-9 0,-1-1-8 16,-4-2-3-16,-2-3-6 0,-3-2-7 15,1-4 2-15,-2-2-5 0,-7-4-15 0,-3-1-16 16,-2-5-28-16,-2-3-40 0,-3 0-60 16,-5-3-128-16,-3-1-214 0,4-5-9 0,7-3-463 0</inkml:trace>
  <inkml:trace contextRef="#ctx0" brushRef="#br0" timeOffset="54808.87">12150 4132 995 0,'0'0'26'0,"0"0"16"16,0 0 38-16,0 0 41 0,0 0-20 15,0 0-25-15,0 0 10 0,0 0 15 0,0 0 6 16,0 0-10-16,0 0-7 0,119-50-14 0,-95 48-20 16,-1 0-14-16,-1 1-20 0,2 1-11 0,1 0-7 15,-4 1-11-15,0 3-2 0,-1 2-9 0,0 2-11 16,-2 1-11-16,-5 0-14 0,3 0-10 0,-4 1-23 16,-2-1-32-16,-1 3-50 0,-5-3-51 15,-2 2-60-15,-2 0 1 0,0-3 34 0,0-2-268 0</inkml:trace>
  <inkml:trace contextRef="#ctx0" brushRef="#br0" timeOffset="55818.62">8781 5398 1117 0,'0'0'46'16,"0"0"64"-16,0 0 51 0,0 0 22 0,0 0-11 15,0 0-75-15,0 0-46 0,0 0-11 0,0 0 2 16,0 0 19-16,0 0 8 0,0 0 5 16,0 0-10-16,93-64-11 0,-54 53-17 0,3 4-8 15,8-3-2-15,0 3-1 0,11-1 1 0,1 1-3 16,10 1-4-16,6-1-2 0,4 2-2 0,8-3-3 16,4 3-4-16,8 1 1 0,8-1 2 0,3 2-5 15,1 0-2-15,6 2-1 0,2 1-8 0,0-1 3 16,2 1 1-16,5 0-1 0,-1 0 5 0,-3-1-1 15,7 1-1-15,-5 0-1 0,2 0 0 16,0-1-1-16,-4 1-3 0,-1 0-2 0,-2 0-4 16,-2-2-1-16,-3 2 3 0,-2 0 2 15,-2 0 3-15,-2-1 2 0,-5-1-2 0,1 1-4 16,-5-2 1-16,-1 2-2 0,-2 0-5 0,-6 0 3 16,-2 0 0-16,-7-2 2 0,-3 1 3 0,-3-3 3 15,-3 2 0-15,-4 0 0 0,1 0 4 0,-2-2-1 16,-3 1 2-16,-2 0 1 0,0 0-3 15,-1 2 1-15,-4 0-1 0,-2 0-1 16,-2 1 1-16,-3 1-4 0,-3-1 0 0,-3 1-2 16,-3 0 2-16,-4 0 0 0,-2 0-2 0,-6 0 0 15,-3 0-1-15,-2 0 0 0,-9 0 0 0,-1 0 1 16,-7 0-10-16,-4 0-7 0,-3 0-2 0,-2 0-4 16,-1 0-6-16,0 0-23 0,-3 0-58 0,-3 0-110 15,-4 0-136-15,-5 0-97 0,2 0 35 16,5 0-258-16</inkml:trace>
  <inkml:trace contextRef="#ctx0" brushRef="#br0" timeOffset="56159.95">10253 5806 2463 0,'0'0'-72'0,"0"0"-27"16,0 0 19-16,0 0 42 0,0 0 64 0,0 0 35 15,0 0-2-15,0 0-5 0,5 122-13 16,1-81-21-16,-4 3-9 0,3-1-10 0,-3-1-4 16,-1-2 1-16,0 3-12 0,-1-3-10 0,0 0-14 15,0-3-17-15,-1-1-33 0,-1-4-44 0,-1-2-73 16,0-5-105-16,3-1-99 0,0-4 30 16,0-6-272-16,0-6 514 0</inkml:trace>
  <inkml:trace contextRef="#ctx0" brushRef="#br0" timeOffset="56450.84">10132 5885 1674 0,'0'0'467'0,"0"0"-459"0,0 0 9 16,0 0 7-16,0 0 20 0,0 0-1 0,0 0-5 15,0 0 5-15,0 0 4 0,0 0-4 0,120-71-3 16,-89 79-7-16,3 1-8 0,4 2-2 0,-4 4-12 15,4-1-2-15,-6 3-6 0,0-3-2 16,-4 2-2-16,-7 1-5 0,-3 0-1 0,-6-2-1 16,-4 1 5-16,-7 0-1 0,-1 0 2 0,-9 1 1 15,-5 1-2-15,-6-1 1 0,-5 0-3 16,-1-1-3-16,-4-2-3 0,-3-3-2 0,0 0-4 16,0-3-5-16,3-3-7 0,0-1-14 0,3-3-20 15,2-1-27-15,5-1-37 0,2-6-80 16,5 0-146-16,3-4-77 0,5 3-266 0,1 2 254 15</inkml:trace>
  <inkml:trace contextRef="#ctx0" brushRef="#br0" timeOffset="56755.03">10934 5726 2074 0,'0'0'24'15,"0"0"20"-15,0 0 16 0,0 0 6 0,0 0-8 16,0 0-21-16,0 0 1 0,0 0 13 0,0 0 9 16,0 0-1-16,-108 136-7 0,102-101-4 15,-1 4-5-15,6 0-11 0,-1 2-9 0,2-1-11 16,2 0-6-16,4-4-6 0,1 2-4 0,2-4-10 15,2-1-15-15,5-3-13 0,-3-5-20 16,3-3-21-16,0-4-39 0,5-4-41 0,4-6-54 16,-1-4-105-16,6-4-129 0,-8 0 21 15,-5-1-418-15</inkml:trace>
  <inkml:trace contextRef="#ctx0" brushRef="#br0" timeOffset="56944.13">11464 5845 1853 0,'0'0'120'0,"0"0"-27"0,0 0 8 0,0 0-5 16,0 0-40-16,0 0-8 0,0 0-2 0,0 0-1 15,-101 122-13-15,82-97-5 0,-3-2-4 16,1 3-5-16,-2 0-4 0,-4-1-11 0,-1 2-13 16,2-2-15-16,-2-2-19 0,3 0-20 0,1-4-33 15,9-2-43-15,-2-4-76 0,8-3-145 0,6-2-90 16,1-5 2-16,1-2-269 0</inkml:trace>
  <inkml:trace contextRef="#ctx0" brushRef="#br0" timeOffset="57135.75">11067 5902 2137 0,'0'0'7'0,"0"0"10"15,0 0 22-15,0 0 38 0,0 0 3 0,0 0-1 16,0 0 0-16,0 0-3 0,0 0-16 0,98 132-16 15,-75-114-9-15,0 0-9 0,6 0-11 16,-2-3-7-16,-2-1-11 0,3-1-18 0,-4-1-24 16,1-3-40-16,-1-1-40 0,1-1-44 0,-2-2-66 15,-1-2-108-15,-2 0-128 0,-6-2 31 0,-5-1-402 16</inkml:trace>
  <inkml:trace contextRef="#ctx0" brushRef="#br0" timeOffset="57401.04">11522 5611 2234 0,'0'0'-56'0,"0"0"29"0,0 0 38 16,0 0 64-16,0 0 16 0,0 0-1 0,0 0 2 15,0 0-3-15,0 0-13 0,120 116-16 0,-99-83-12 16,1 0-10-16,0 5-11 0,-1 1-11 15,-1 2-6-15,-1 2-3 0,-2 2-4 0,-5 0 0 16,1-1-5-16,-3 0 1 0,-4-3-3 0,-4 0 0 16,0-4-2-16,-2 0-13 0,-3-6-12 0,-7 0-27 15,-7-4-33-15,3-2-54 0,-4-1-138 0,1-7-290 16,8-6-862-16</inkml:trace>
  <inkml:trace contextRef="#ctx0" brushRef="#br0" timeOffset="58535.33">3222 4748 14 0,'0'0'596'16,"0"0"-462"-16,0 0 30 0,0 0 24 0,0 0-8 16,0 0 8-16,0 0-26 0,0 0-50 0,0 0-61 15,0 0-36-15,0 0-15 0,0 0 17 16,-76-21 33-16,76 47 28 0,0 13 13 0,0 4 2 15,4 10-12-15,-2 7-15 0,6 6-11 0,-1 8-16 16,-1 5-6-16,2 6-4 0,1 7-6 16,-2 7-2-16,-3 8 0 0,-1 6-7 0,0 2-5 15,-1 2-5-15,-1-1-9 0,-1-3-3 0,-6 0-4 16,3-3-4-16,-5-5-2 0,2-5-4 0,-4-7 8 16,-3-9 2-16,2-7 4 0,-3-9 6 0,1-7-2 15,-4-5 1-15,0-7 2 0,1-3 2 16,-1-8-1-16,-1-4 1 0,5-7 2 0,-4-8 0 15,6-4 3-15,-1-6 7 0,3-5-6 16,1-4-18-16,1-1-19 0,-5-9-20 0,2-2-5 16,0-4 12-16,-3-4 5 0,2-2 8 0,-1-2 3 15,2-3 2-15,3 1 2 0,5 1 4 0,0 1-3 16,1 1 0-16,1 4 2 0,4 3-5 0,4 2 0 16,2 4-3-16,2 2-2 0,3 0-2 0,0 5 2 15,3 3 10-15,3 0 0 0,1 8 10 0,4 4 2 16,-2 2-8-16,6 3 1 0,1 1-6 15,-1 4 3-15,1 1 5 0,-1 4 6 0,0 0 7 16,1 1 0-16,-2 3 4 0,-4 4 5 0,0 0 4 16,-7 4 8-16,-3 1 6 0,-4 1 6 15,-1 5 9-15,-2 0 8 0,-5 5 3 0,2 2 5 16,-3 3-8-16,-2 4-4 0,1 4 1 0,-1 1-4 16,1-1 5-16,-3 3-4 0,-1-1-2 0,0-3-7 15,1 1-3-15,1-6-4 0,-1 0-9 0,1-3 0 16,2-1-8-16,-1-2-1 0,0-2-3 15,1-1-2-15,1-1-5 0,5-4-5 0,2 0 2 16,-4-4-8-16,4-1-1 0,1 2-5 16,1-3-9-16,-2 1-5 0,1 1-7 0,-1-1-10 15,1-1-11-15,1 0-18 0,1-1-23 0,-1-4-45 16,5 1-101-16,-1-7-120 0,3-5-26 0,-1-8 33 16,-7-6-206-16</inkml:trace>
  <inkml:trace contextRef="#ctx0" brushRef="#br0" timeOffset="59201.8">3893 8123 1984 0,'0'0'-24'0,"0"0"26"0,0 0 7 16,0 0 6-16,0 0 13 0,0 0-2 0,0 0 9 16,-19 139 12-16,25-100-1 0,-1 3-7 0,3-1-13 15,0-1-11-15,1 2-10 0,0-2 2 0,-4-1-1 16,4-2 0-16,-6-2-1 0,3-6-2 16,-5-1 1-16,1-4 3 0,-1-2-2 0,-1-3 5 15,0-5 1-15,0-2 3 0,-3-4 7 0,3-2 3 16,-2-4 12-16,1-2 2 0,0-3-19 15,-3-8-14-15,2-3-13 0,-5-8-9 0,3-6 14 16,-6-8 6-16,3-4-2 0,-3-6 3 0,0-5-2 16,-2-3 0-16,1-6-8 0,1 0 1 15,-3-3-2-15,-1 2-1 0,1 5 10 0,4 5 6 16,-1 9 7-16,6 8 6 0,2 6 1 0,2 7-4 16,0 6-8-16,5 3-6 0,5 6-8 0,1 4 1 15,4 2 3-15,-1 8 5 0,6 5 3 0,1 4-1 16,5 2-4-16,-1 2 0 0,3 2-1 0,0-1 0 15,-3 0 2-15,-3-1-3 0,-3-2 3 0,0 2 1 16,-8-3 2-16,-2 0 7 0,0-1 2 16,-7-1 10-16,-2-1 6 0,0-1 5 0,-2 1 3 15,-7-4-4-15,-2 2-4 0,-1-3-9 16,-5 2-5-16,-3-3-6 0,0 1-8 0,-3-4 0 16,-3 0-9-16,3-3-5 0,3 0-5 0,1-3-6 15,5 0-18-15,-1 0-25 0,5-5-35 16,5 1-60-16,-2-1-90 0,6 1-198 0,1-1-66 15,0 3-549-15</inkml:trace>
  <inkml:trace contextRef="#ctx0" brushRef="#br0" timeOffset="59503.47">4675 7894 2552 0,'0'0'-50'16,"0"0"48"-16,0 0 39 0,0 0 25 0,0 0-5 15,0 0-16-15,0 0 0 0,0 0 0 0,0 0-11 16,0 0-14-16,0 0-8 0,-126-16-1 0,111 35 2 16,1 6 2-16,-2 6 5 0,2 5-3 15,0 6 4-15,0 1 2 0,3 5-4 0,1-1-1 16,0 1-4-16,2-1-4 0,6 0-5 15,-1 0 0-15,3-1-6 0,1-1-5 0,0-4-10 16,6 0-15-16,3-4-25 0,4-5-41 0,4-4-56 16,3-5-86-16,3-4-116 0,4-6-181 0,-6-4-165 15,-7-5-32-15</inkml:trace>
  <inkml:trace contextRef="#ctx0" brushRef="#br0" timeOffset="59850.99">5238 8120 2430 0,'0'0'62'0,"0"0"-83"0,0 0 36 15,0 0 46-15,0 0 9 0,0 0-23 0,0 0-7 16,0 0 2-16,0 0 4 0,0 0-11 0,0 0-16 16,-135-72-4-16,114 81-13 0,0 5-1 0,0 2-1 15,-2 5 2-15,2 0 3 0,0 4 3 0,2-1 5 16,2 4-1-16,6-1-1 0,0 2-1 16,3 2-4-16,4-1-4 0,-1 1 3 0,5-1-4 15,0-4-5-15,9 0-2 0,0-4-11 0,3-4-8 16,6 1-14-16,3-7-8 0,3-2-12 0,4-5-16 15,2-3-38-15,4-2-72 0,3-5-90 16,-1-4-205-16,-11 0-38 0,-7 4-578 0</inkml:trace>
  <inkml:trace contextRef="#ctx0" brushRef="#br0" timeOffset="60168.08">5477 8349 2468 0,'0'0'-47'0,"0"0"-16"0,0 0 64 16,0 0 69-16,0 0-22 0,0 0-15 16,0 0 3-16,0 0-4 0,0 0-4 0,0 0-9 15,122-92-10-15,-101 90-7 0,-1 1-11 0,-1 1-11 16,-4 1-10-16,-2 5-2 0,-4 2 0 0,-3 1 6 16,1 3 0-16,-6 0-6 0,-1 4 4 15,-5 3 2-15,-8 2 12 0,1 5 10 0,-7-1 7 16,4 3 4-16,-4 1 2 0,0-2 3 0,1 1-2 15,3 0 2-15,0-2 2 0,5-2 3 0,4-2-1 16,0-1-2-16,6-2 0 0,0-2-12 0,1-3-3 16,7-3-7-16,4-3-6 0,-2-1 1 15,6-4-6-15,-2 0-7 0,4-3-19 0,0-2-12 16,1-6-34-16,2-1-53 0,0-3-113 0,0-3-210 16,-7 3-32-16,-3 4-347 0</inkml:trace>
  <inkml:trace contextRef="#ctx0" brushRef="#br0" timeOffset="60468.76">5978 7603 2549 0,'0'0'110'0,"0"0"-131"0,0 0 22 16,0 0 29-16,0 0 10 0,0 0-3 16,0 0 1-16,0 0 5 0,0 0-5 0,58 125-5 15,-44-82-9-15,-5 3-5 0,-1 3-1 0,2 3-5 16,-6 4-2-16,0 3-4 0,-2 1-4 16,-2 3-2-16,-1-1-2 0,-4 2-10 0,-1-1-8 0,-2-2-16 15,3 0-16-15,-2-4-22 0,1-2-24 0,2-6-34 16,3-6-45-16,1-8-71 0,0-3-146 15,1-7-125-15,1-8-385 0,2-7 564 16</inkml:trace>
  <inkml:trace contextRef="#ctx0" brushRef="#br0" timeOffset="60735.46">6649 7860 2523 0,'0'0'264'0,"0"0"-265"0,0 0 15 16,0 0 9-16,0 0-3 0,0 0-19 0,0 0-1 15,0 0-2-15,0 0 0 0,0 0 2 16,-97 144-13-16,77-115-14 0,0 1-23 0,-1 2-23 15,-4-1-11-15,0-1 1 0,3 0-11 16,-2-3-24-16,4-3-33 0,3-1-64 0,0-6-89 16,5-3-122-16,3-5 21 0,3-3-392 0</inkml:trace>
  <inkml:trace contextRef="#ctx0" brushRef="#br0" timeOffset="60927.98">6259 7946 2154 0,'0'0'70'0,"0"0"-59"16,0 0 33-16,0 0 51 0,0 0 20 0,0 0-11 16,0 0-11-16,0 0-9 0,0 0-16 15,102 125-16-15,-78-104-15 0,-1 0-12 0,2-2-7 16,1 2-4-16,-1-3-9 0,-1 1-7 0,1-1-4 16,0-3-21-16,1-1-54 0,-2-3-73 0,0-2-97 15,-1-2-187-15,-5-2-174 0,-8-2-802 0</inkml:trace>
  <inkml:trace contextRef="#ctx0" brushRef="#br0" timeOffset="61234.76">6573 7369 2191 0,'0'0'-75'0,"0"0"51"0,0 0 93 15,0 0 51-15,0 0 4 0,0 0-25 16,152 107-12-16,-116-70-6 0,3 5-11 0,1 3-12 16,3 4-14-16,0 4-3 0,-2-1-6 0,-4 4-10 15,-5 0-3-15,-3-1-11 0,-8 2-8 16,-1-2-7-16,-5 2-11 0,-8-1-17 0,0-1-24 15,-7-2-22-15,-3-3-28 0,-4 0-22 0,-4-5-26 16,-1 0-53-16,2-6-110 0,-1-3-185 0,4-10 7 16,2-11-392-16</inkml:trace>
  <inkml:trace contextRef="#ctx0" brushRef="#br0" timeOffset="61444">7704 7971 2668 0,'0'0'-102'0,"0"0"55"0,0 0 47 0,0 0 53 16,0 0-6-16,0 0-33 0,123-17-14 0,-92 15-25 15,3-2-37-15,-1 2-69 0,0 1-84 0,-3-1-195 16,-10 2-145-16,-4 0-680 0</inkml:trace>
  <inkml:trace contextRef="#ctx0" brushRef="#br0" timeOffset="61587.64">7642 8274 2183 0,'0'0'147'0,"0"0"-159"15,0 0 13-15,0 0 14 0,0 0-5 0,0 0 2 16,0 0 0-16,0 0-7 0,0 0-17 0,141-6-38 15,-104-6-59-15,0 2-155 0,-9 0-254 0,-9 4-855 16</inkml:trace>
  <inkml:trace contextRef="#ctx0" brushRef="#br0" timeOffset="62119.63">8522 7458 2486 0,'0'0'-62'0,"0"0"21"0,0 0 27 0,0 0 26 16,0 0 20-16,0 0-6 0,0 0-8 0,5 141-2 15,-3-105-3-15,2-2 1 0,-2 3-4 0,1-1-3 16,-3 0 0-16,0-3-6 0,0-2 3 0,0-1-3 15,0-5 1-15,0-2-2 0,-1-2 2 0,-3-2-4 16,0-4 2-16,2-2 2 0,-2-5 0 16,0-2 7-16,2-4 9 0,-2-2 5 0,1 0-1 15,0-5-4-15,-6-6-10 0,3-3-8 16,-4-4 0-16,-2-6-1 0,-2-2 4 0,-1-2 4 16,0-5 0-16,0-1-1 0,-1-4 0 0,0-6-1 15,2-2-3-15,3-2 2 0,0 1-2 0,2-1-1 16,5 7 2-16,1 4 0 0,2 10 3 15,1 6-3-15,8 7 0 0,1 4-7 0,3 6-2 16,6 4 1-16,1 0-2 0,4 9 4 0,-1 6 1 16,7 3 2-16,0 0-1 0,-1 1 2 0,2 2 1 15,-3-3-3-15,0 2 4 0,-4-4-3 16,1 0-2-16,-6-2 2 0,-1-1 0 0,-6-1 0 16,-5-3 8-16,-3 0 19 0,-3-4 9 0,-7 1 5 15,-4 1-4-15,-8 0-22 0,-4-1-10 0,-5 1-8 16,-3-2-5-16,-3-1-5 0,-3 1-10 0,1-3-17 15,1 1-16-15,2-3-20 0,3 0-17 0,6 0-22 16,6 0-42-16,5-3-81 0,7-1-223 16,6-1-22-16,0 1-254 0,1 1 402 0</inkml:trace>
  <inkml:trace contextRef="#ctx0" brushRef="#br0" timeOffset="62384.24">9117 7368 1787 0,'0'0'75'0,"0"0"36"0,0 0 26 16,0 0-3-16,0 0-52 0,0 0-26 16,0 0 0-16,0 0 3 0,-121 34-5 0,111-14-2 15,1 3 0-15,2 4-1 0,0 2-3 0,3 1-8 16,0 2-5-16,3-2-9 0,1 1-5 0,0 2-6 15,0-2-8-15,1 0-2 0,3 0-6 16,0-2-3-16,7-4-6 0,-1 0-17 0,2-5-16 0,5-3-23 16,1-2-31-16,2-3-43 0,1-5-56 15,3 0-94-15,-3-4-169 0,-1-1-37 0,-8-2-578 0</inkml:trace>
  <inkml:trace contextRef="#ctx0" brushRef="#br0" timeOffset="62581.66">9671 7516 2107 0,'0'0'95'15,"0"0"-28"-15,0 0 4 0,0 0-10 0,0 0-26 16,0 0-11-16,0 0-4 0,-120 124-2 0,102-103-10 16,-3 2-8-16,2 1 0 0,-2-1-11 15,0 2-17-15,1-1-25 0,-1 0-40 0,1-2-55 16,1-3-75-16,3 0-113 0,2-2-126 0,4-6-223 15,6-5 218-15</inkml:trace>
  <inkml:trace contextRef="#ctx0" brushRef="#br0" timeOffset="62770.26">9380 7523 1928 0,'0'0'86'16,"0"0"1"-16,0 0 22 0,0 0 4 15,0 0-23-15,0 0-6 0,0 0-7 0,0 0-11 16,0 0-19-16,0 0-13 0,0 0-15 0,120 119-10 16,-100-101-9-16,0 0-14 0,1-1-25 0,-1 0-32 15,2 0-48-15,0-2-40 0,1-1-18 0,3 0-108 16,-5-5-203-16,-8-4-451 0</inkml:trace>
  <inkml:trace contextRef="#ctx0" brushRef="#br0" timeOffset="63051">9900 7215 2425 0,'0'0'-10'0,"0"0"46"0,0 0 32 0,0 0 34 15,0 0-11-15,13 134-24 0,-7-96-5 16,4 3-7-16,0 1-9 0,-1 3-17 0,1 1-9 16,0 1-7-16,0-1-13 0,-1 3 1 0,-3-3-11 15,0-2-12-15,-3-1-10 0,-2-2-23 0,-1-6-19 16,0 1-7-16,0-5-13 0,0-2-27 0,2-4-48 16,3-1-88-16,-3-5-179 0,4-5-84 0,-4-5-614 15</inkml:trace>
  <inkml:trace contextRef="#ctx0" brushRef="#br0" timeOffset="63418.6">10606 7413 2235 0,'0'0'-22'0,"0"0"44"16,0 0 34-16,0 0 19 0,0 0-17 15,0 0-12-15,0 0 10 0,0 0-2 0,0 0 0 16,0 0-4-16,0 0-4 0,0 0-1 0,0 0-6 16,7-119-6-16,-21 117-12 0,-5 2-8 0,-3 0-7 15,-7 4-3-15,-1 6-6 0,0 2 7 0,-1 3 0 16,1 2-1-16,1 2 10 0,5 4-11 15,-3 0 4-15,4 2 4 0,3 3-2 0,0-1 7 16,6 2-2-16,2 1-2 0,5-1 0 0,2-3 0 16,5 2-5-16,6-2-3 0,5-4-3 15,10 1-2-15,3 0-2 0,8-4-4 0,4-2-5 16,4-4-21-16,6-3-26 0,0-3-38 0,2-4-53 16,-3-1-67-16,-4-2-149 0,-11 0-202 0,-9 0-581 15</inkml:trace>
  <inkml:trace contextRef="#ctx0" brushRef="#br0" timeOffset="63734.99">10897 7531 2331 0,'0'0'29'0,"0"0"7"16,0 0 32-16,0 0-4 0,0 0-11 0,0 0 0 15,128-31 0-15,-108 31-11 0,-1 1-16 0,0 4-1 16,-2 2-4-16,1 1-4 0,0 1-4 15,-5 1-6-15,3 3-1 0,-4 2-4 0,-1 0-3 16,-4 1-4-16,-4 0 0 0,-3 0-3 0,-1 2 1 16,-8-2-2-16,-5 1-1 0,-2-1 3 0,-4 0 0 15,0 1 6-15,0-2 1 0,1 2 4 16,3-3 4-16,-1-1 3 0,4 0 4 0,2-2-1 16,4 0 1-16,4-2-5 0,3-1-6 0,0 0 1 15,4-1-9-15,6-1 1 0,2-3-4 16,4 1-11-16,-1-3-8 0,4-1-14 0,2 0-25 15,0 0-32-15,0-4-37 0,-1 0-50 0,4-3-63 16,-8 1-117-16,4-2-111 0,-6 3 10 16,-6 1-278-16</inkml:trace>
  <inkml:trace contextRef="#ctx0" brushRef="#br0" timeOffset="63984.81">11381 7049 2456 0,'0'0'6'0,"0"0"-5"0,0 0 3 0,0 0 40 15,0 0 29-15,0 0 14 0,0 0 2 16,0 0-3-16,103 141-21 0,-83-105-21 0,1 3-8 16,-2 2-10-16,-2 0-6 0,-3 1-5 0,-1 1-9 15,-3 1-3-15,-2-2 0 0,0 2-8 0,-4-2-9 16,1-1-7-16,-5-3-10 0,0-2-7 15,0-3-8-15,-6-3-28 0,-4-2-37 0,-1-5-50 16,-7-3-74-16,2 0-114 0,-1-7-186 0,7-5-765 16</inkml:trace>
  <inkml:trace contextRef="#ctx0" brushRef="#br0" timeOffset="64485.7">12150 7125 2611 0,'0'0'-51'0,"0"0"33"0,0 0 11 16,0 0 28-16,0 0 11 0,0 0-13 16,-25 118-1-16,21-79-2 0,-3 1-2 0,4 5-4 15,-4-3-7-15,6 2-2 0,-1-2-2 0,0 0-1 16,-1-4-1-16,3-3-2 0,3-2-3 15,-3-5-3-15,0-3-3 0,0-4-2 0,0-5 0 16,0-2 3-16,0-3 5 0,0-6 9 0,-4-5 6 16,2 0-1-16,0-6-2 0,-4-8-11 0,3-4-4 15,-4-3 1-15,2-5 6 0,-1-3 2 16,4-3 6-16,-1-2 3 0,-1-5-4 0,3-3 6 16,0-4 0-16,1-2 0 0,1-3 2 0,5-2 0 15,1 1-1-15,5 0-1 0,-1 0-4 0,2 4-3 16,0 4 0-16,3 8 3 0,-3 6 7 0,-1 11 5 15,2 6 1-15,-2 7-1 0,0 5-10 0,4 1-4 16,-2 6-2-16,1 5-2 0,0 5 4 16,-2 4 2-16,3 2 0 0,-3 1 3 0,1 0-3 15,-2-2-2-15,-1-1-1 0,-2 0 0 0,-5-4-1 16,2-4 6-16,-6 0 8 0,0-3 11 0,-7-2 5 16,-5 0 4-16,-5-1-5 0,-3-1-8 15,-2-2-3-15,-5-1-8 0,-3-1-4 0,4 0-4 16,-2 0-4-16,3-1-6 0,0 0-7 0,6 0-14 15,5 0-22-15,0 0-29 0,6 0-55 16,1 0-97-16,4 0-211 0,3 0-121 0,0 0-317 16,1 0 343-16</inkml:trace>
  <inkml:trace contextRef="#ctx0" brushRef="#br0" timeOffset="64734.72">12892 6805 2450 0,'0'0'9'0,"0"0"9"15,0 0-3-15,0 0 8 0,0 0 5 0,0 0 6 16,0 0 17-16,-86 131 2 0,71-88-1 0,-3 4-4 16,1 2-9-16,2 2-5 0,-2 2-9 15,5 0-4-15,1 0-9 0,3-2-4 0,1-1-7 16,4-4-6-16,1-2-9 0,2-5-17 0,0-3-21 15,2-5-41-15,6-4-48 0,4-4-59 16,-2-3-101-16,5-3-180 0,-3-7-24 0,-7-4-593 0</inkml:trace>
  <inkml:trace contextRef="#ctx0" brushRef="#br0" timeOffset="65019.77">13424 7085 1427 0,'0'0'302'0,"0"0"-47"0,0 0-2 0,0 0-58 15,0 0-70-15,0 0-45 0,0 0-16 0,0 0-13 16,0 0-13-16,-125-45-8 0,96 48-10 0,-3 1 1 16,1 3-3-16,0 4 7 0,1 1 5 0,1 1 1 15,3 2 2-15,4 2-5 0,2 3-2 16,2 1-2-16,3 2-5 0,4 3-5 15,1 1-3-15,4 1-8 0,5 2 2 0,2-1-2 16,5-1-5-16,4-1 1 0,2-1-6 0,6-3-3 16,2-1-1-16,2-4-17 0,4-2-20 0,2-2-31 15,2-3-37-15,0-2-38 0,0-5-41 0,-2-1-78 16,-1-3-190-16,-7 0-64 0,-5 0-690 0</inkml:trace>
  <inkml:trace contextRef="#ctx0" brushRef="#br0" timeOffset="65369.81">13545 7365 2518 0,'0'0'76'0,"0"0"12"0,0 0 8 0,0 0-10 16,0 0-32-16,0 0-6 0,0 0-10 0,0 0-7 16,126-29 2-16,-106 28 1 0,-2 1-3 0,1 0-10 15,1 3-5-15,-5 1-9 0,0 1-4 16,-4 2 0-16,-2 0-3 0,0 0 0 15,-5 2-5-15,-2 0-2 0,-2 0-6 0,0 3-2 16,-2-1-4-16,-4 1-5 0,-3 0 1 0,0 1-1 16,-2-1 5-16,-3-1 10 0,0 1 3 0,-2-1 4 15,0 1 2-15,-2 2 2 0,0-3 1 0,4 2 7 16,-1-2 1-16,2 2 3 0,3-3 0 0,-1 3-2 16,7-3-6-16,-2-1-5 0,6 1 0 15,0-2-7-15,0-1 3 0,6-2 3 0,5 1-7 16,0-1-1-16,5 0-11 0,2-3-8 0,8 2-4 15,-1-1 1-15,7 2-4 0,3-1-14 0,-1 0-19 16,6 1-25-16,-2 0-24 0,3-1-21 16,1 0-42-16,2-1-101 0,2-1-207 0,-13 0-14 15,-9-1-518-15</inkml:trace>
  <inkml:trace contextRef="#ctx0" brushRef="#br0" timeOffset="65661.39">14243 6805 1979 0,'0'0'32'16,"0"0"103"-16,0 0 30 0,0 0 6 0,73 118-17 15,-56-81-15-15,2 3-25 0,4 4-31 16,-4 4-15-16,1 1-14 0,0 2-12 0,-3 3-11 15,-1 0-7-15,-2-1-6 0,-4 1-2 0,-2-1-7 16,-4-3-7-16,-4-2-2 0,0-3-9 16,-9-3-7-16,-6-3-9 0,-3-2-13 0,-5-5-15 15,-5-3-26-15,-5-4-28 0,-3-4-23 0,-3-2-25 16,-4-1-53-16,-2-3-140 0,8-3-218 0,15-5-839 0</inkml:trace>
  <inkml:trace contextRef="#ctx0" brushRef="#br0" timeOffset="66318.99">8589 8503 1476 0,'0'0'89'16,"0"0"1"-16,0 0 13 0,0 0 0 16,0 0 10-16,0 0 18 0,0 0-3 0,119-65-9 15,-68 50-23-15,8 2-19 0,7 0-18 0,10-1-16 16,9 0-11-16,6 2-4 0,6 1-3 15,10 1-4-15,4-1-1 0,7 2 0 0,8 1-3 16,4 2-2-16,5 0-4 0,3 5-3 0,-1-1-6 16,4 2 3-16,-1 0-1 0,0 4-2 15,3 0 5-15,0 2-4 0,-1 0 3 0,3-2-2 16,4 1 3-16,-2 1-1 0,1-3-4 0,0 2 2 16,1-4-9-16,-3 0 9 0,0 0 1 0,-3-1 0 15,-5 0 4-15,0-1-2 0,-4-4-1 16,-2 2 0-16,-2-1 3 0,-6 2-1 0,-2 0 3 15,-3-2 0-15,-7 2 0 0,-1 0-2 0,-3-2-1 16,-3 0 3-16,-3 0-7 0,-4-2 5 16,0 3-2-16,-4 0-1 0,-3 1 2 0,-5-1-2 15,-5 1 0-15,-8 1-4 0,-7-3 1 0,-11 2-4 16,-9 1-1-16,-10-2-5 0,-11 1-12 0,-10 0-7 16,-6-2-15-16,-9 1-22 0,-5-2-36 0,-8-1-39 15,-8 1-50-15,-6 0-67 0,-6 1-165 0,6 1-110 16,7 1-723-16</inkml:trace>
  <inkml:trace contextRef="#ctx0" brushRef="#br0" timeOffset="66918.42">11788 8840 2300 0,'0'0'-17'15,"0"0"54"-15,0 0 29 0,0 0 14 0,0 0-19 16,0 0-28-16,0 0-16 0,0 0-4 0,0 0 5 15,0 0-5-15,-39 122-4 0,37-85-3 16,-4 0-4-16,3 2-6 0,1-1 2 0,2 1-5 16,-2 0-11-16,1-2-5 0,1 0-9 0,0-4-5 15,1-3 2-15,-1-1 0 0,0-5-2 0,0-2-1 16,-1-4 3-16,-2-1 3 0,2-6 7 16,0-4 8-16,1-3 15 0,0-4 15 0,-1 0-8 15,-1-2-8-15,-3-7-16 0,2-6-5 0,-4-5 11 16,0-3 13-16,0-4 17 0,-1-5 7 15,4-3 9-15,-1-5 5 0,3-6-1 0,0-1-4 16,2-4-7-16,0-2-2 0,4-3-7 0,4 1-2 16,0 0-3-16,1 3-3 0,1 7 5 0,0 8 7 15,0 10 6-15,1 7 3 0,0 7 0 16,1 7-9-16,1 4-1 0,2 2-5 0,0 4-3 16,1 6-1-16,3 5-5 0,-7 4 0 0,7 2-6 15,-6 4 2-15,3-1-4 0,-3-1-3 0,-1-1 1 16,-1-3 0-16,-3 1 2 0,2-5 0 0,-8-1 5 15,-2-2 0-15,-1 0 2 0,-10-2 8 0,-5 1-5 16,-5-1 3-16,-2-1-5 0,-6-1-3 16,-2 0 0-16,0-1-4 0,-1-1 1 0,-5 0-9 15,6-3-8-15,1 0-12 0,6-2-16 0,2-1-17 16,3 0-26-16,8 0-58 0,4-3-128 16,4 0-254-16,3 1-21 0,0-1-457 0</inkml:trace>
  <inkml:trace contextRef="#ctx0" brushRef="#br0" timeOffset="67234.39">12450 8738 2185 0,'0'0'122'0,"0"0"-96"16,0 0 43-16,0 0 17 0,0 0-9 15,0 0-29-15,0 0-24 0,0 0-3 0,0 0 4 16,0 0 2-16,-116 34 5 0,96-2 1 0,3 5 3 16,-2 2-3-16,6 4-1 0,1-1-6 15,2 3-10-15,2-2-5 0,2 0-6 0,4-2 0 16,4-3-4-16,2 0 0 0,5-5-12 0,2-3-18 15,4-5-23-15,5-4-37 0,3-5-42 16,3-3-55-16,2-4-82 0,3-3-167 0,-8-4-93 16,-6-2-684-16</inkml:trace>
  <inkml:trace contextRef="#ctx0" brushRef="#br0" timeOffset="67433.64">12928 8916 1563 0,'0'0'838'0,"0"0"-726"16,0 0 2-16,0 0-7 0,0 0-36 0,0 0-26 16,0 0-6-16,-120 97-6 0,97-73-13 15,2 2-5-15,-2 0-9 0,-5-1-2 0,4-1 4 16,-3 2-13-16,-1-1 5 0,5-3-13 0,1 2-18 16,2-3-29-16,2-5-46 0,5 0-55 0,3-5-105 15,2-3-198-15,4-1-108 0,0-3-725 16</inkml:trace>
  <inkml:trace contextRef="#ctx0" brushRef="#br0" timeOffset="67632.17">12490 8982 1767 0,'0'0'395'16,"0"0"-300"-16,0 0-14 0,0 0-5 0,0 0-14 15,0 0 7-15,0 0 22 0,0 0 7 0,0 0-15 16,0 0-10-16,0 0-14 0,0 0-15 0,0 0-17 15,132 129-10-15,-104-115-8 0,0 3-5 16,-2-5 0-16,0 2-7 0,-3-1-7 0,0-2-18 0,1 0-24 16,-2-3-38-16,-1 0-45 0,2 1-54 15,1-4-60-15,2 0-96 0,-5-3-200 0,-7 0-820 0</inkml:trace>
  <inkml:trace contextRef="#ctx0" brushRef="#br0" timeOffset="67926.46">12938 8565 1712 0,'0'0'429'16,"0"0"-396"-16,0 0 35 0,0 0 63 15,0 0 11-15,0 0-15 0,0 0-16 0,0 0-12 16,130 120-9-16,-111-88-17 0,2 4-12 0,-2 1-14 15,-2 4-7-15,1-1-10 0,-2 0-8 0,-3 2 0 16,-3-2-12-16,0 2 0 0,1-2-6 16,-2 1-3-16,-2-1 0 0,0 2 0 0,0-2 2 15,0-1-8-15,-4-1-1 0,-2-2-13 0,-1-2-21 16,0-2-20-16,-4-3-34 0,-5 1-38 0,-3-3-42 16,-3-3-74-16,1-2-225 0,4-5-159 0,2-8-752 15</inkml:trace>
  <inkml:trace contextRef="#ctx0" brushRef="#br0" timeOffset="70385.07">2487 7878 267 0,'0'0'3'16,"0"0"3"-16,0 0 7 0,0 0 11 0,0 0 15 16,0 0 31-16,0 0 44 0,0 0 43 0,0 0 39 15,0 0 11-15,0 0-12 0,0 0-23 16,-12-51-28-16,9 48-21 0,1 0-19 0,-1 1-17 15,-3 1-21-15,2 0-27 0,-4 1-23 0,-1 0-17 16,-3 2-14-16,-2 5 2 0,-2 2 3 16,-4 5 7-16,-2 2 9 0,-2 4 1 0,0 3 1 15,-1 8 4-15,-1 3-1 0,-4 5-2 0,1 7 4 16,-1 4-2-16,-1 6 4 0,1 4 4 0,-1 4-4 16,1 3 1-16,5 3-8 0,-3 2-1 0,6 1 0 15,2-1-2-15,0 0 3 0,8 1 0 0,-1 0 0 16,7-4 2-16,2 3 0 0,6-5-2 15,-2 0 2-15,7-3 4 0,8 0-2 16,2-2 5-16,8-1-5 0,1-1-8 0,6 0-3 16,1-1-3-16,3 1-1 0,0-3 0 0,6 1 1 15,-1-3-1-15,2 0-3 0,2 1 4 0,-1-1-2 16,3 0 1-16,0-3-3 0,1 0 5 0,4-1-3 16,2-3 2-16,-2-1-3 0,2 1-3 0,-1-3 3 15,3-2-4-15,-2-1 4 0,5-1-6 16,0-3-1-16,1-3-2 0,2 1-5 0,-1-2 3 15,2-4-14-15,-1 2-11 0,1-3-16 0,-2 2-29 16,-1-4-22-16,0 0-10 0,-1-2-21 0,-3-1-30 16,1-2-39-16,0-1-71 0,-2-3 11 15,2 0 50-15,-16-6 37 0,-15-4-63 0</inkml:trace>
  <inkml:trace contextRef="#ctx0" brushRef="#br0" timeOffset="70701.85">3865 10544 2012 0,'0'0'0'0,"0"0"24"0,0 0 14 16,0 0 5-16,0 0-11 0,0 0-25 0,0 0-30 16,0 0-9-16,0 0 5 0,0 0 13 0,0 0 18 15,0 0 3-15,0 0 1 0,-32 126 5 0,61-105-6 16,2 0 3-16,6 3-3 0,-3-2-9 15,2 2 1-15,-1-1-3 0,-4 2-2 0,0-3-1 16,-2 1-2-16,-8-1-1 0,-1-1-1 0,-9 0 0 16,-2 0 3-16,-7 0 1 0,-2 1 9 15,-4-1 5-15,-11 1 2 0,-2 1 9 0,-7 3-2 16,-3-3 2-16,-5 0 0 0,-3 0-6 0,2-2-3 16,-4 1-11-16,4-2-8 0,1-1-15 0,0-2-19 15,2-1-28-15,3-2-58 0,3-2-81 16,5-1-126-16,2-3-52 0,8-3 3 15,5-1-157-15</inkml:trace>
  <inkml:trace contextRef="#ctx0" brushRef="#br0" timeOffset="71919.1">5024 11282 1193 0,'0'0'-165'0,"0"0"27"15,0 0 21-15,0 0 60 0,0 0 79 16,0 0 23-16,0 0-5 0,0 0-14 0,0 0-6 16,130-1-4-16,-103 14-4 0,-5 2-6 0,-1 2-4 15,0 1-6-15,-1 2-10 0,-2 2-6 16,-6 0-3-16,0 1 1 0,-4 1 6 0,-1-1 11 16,-5-3 11-16,-2-1 10 0,0-4 16 0,-1-2 13 15,-4-4 18-15,0-2 17 0,-2-3 19 0,3-1 7 16,-2-3-8-16,3 0-17 0,-2-7-36 0,2-3-19 15,2-5-13-15,0-4-4 0,0-2 2 16,1-5-4-16,4-3-5 0,4 0-2 16,3 1-3-16,-1 0-5 0,3 1-1 0,3 1-2 15,-1 3 1-15,2 4-5 0,-3 1-5 0,3 5-2 16,0 3-10-16,-3 5 8 0,0 4 7 0,0 1 5 16,-3 7 19-16,0 6 4 0,-2 6 8 0,0 2 3 15,0 5-3-15,-4 0-5 0,2 3-2 0,-4 0-1 16,3-3-1-16,-4 1 2 0,2-3 2 0,0 0 3 15,-3-4 2-15,0-2 4 0,4-4-1 0,-1-4-4 16,-1-3-2-16,3-4-4 0,-3 0 4 16,3-3 13-16,2-2 13 0,-1-4 7 0,1-6-3 15,0-3-11-15,5-5-17 0,-2-2-8 0,-1-5-5 16,4 1-4-16,-1-1 1 0,0 1-1 16,-3 0 2-16,0 1-1 0,0 2 0 0,-2 2-3 15,-2 3-1-15,-1 2 0 0,4 3 0 0,-5 4 2 16,-1 3-5-16,0 0-4 0,-1 5-10 15,-2 1-1-15,1 1 4 0,-1 6 10 0,1 2 16 16,0 4 2-16,1 4 2 0,1 1-4 0,-1 2-1 16,0 1-2-16,5 0-3 0,-3 1 4 0,5-1-5 15,2-3 4-15,5 0 1 0,-2 0-3 16,6-2 0-16,2-1-2 0,5 0-5 0,-2-2-2 16,4-2-1-16,-2-3-3 0,4-2 0 0,0-3 1 15,0-3-2-15,0 0 4 0,0-2-1 0,-1-8 5 16,0 0 1-16,1-2 5 0,-3-3 1 0,-2-2 1 15,-1 1 2-15,-6 0 1 0,-5 0 4 0,-2-2 3 16,-4 2 6-16,-7-2 1 0,-1 2 0 16,0-1 1-16,-8 0-6 0,-5-1-2 0,-2 2-2 15,-4-1-3-15,-8 2 0 0,2 0-2 0,-2 2-1 16,-2 2-2-16,0 2-1 0,0 3 2 0,2 5-2 16,0 1 1-16,1 2-1 0,2 6-2 15,5 4 0-15,1 1 2 0,2 4-2 16,4 1 0-16,3 1-2 0,2 2-1 0,4 0 0 0,3 0-1 15,0 0 0-15,10-2-3 0,2-1-1 16,2 0-2-16,5-3-1 0,2-3 2 0,3-1-5 16,0-4 5-16,3-4 0 0,-1-3 2 0,0 0 6 15,0-6-3-15,-1-4 3 0,-3-1 0 0,1-3 1 16,-4-1 2-16,0-3 1 0,-4 2 0 16,-2 0 3-16,-3 1-1 0,-3 0 3 0,-3 2 4 15,-3 1 1-15,-1 2 10 0,0 3 3 0,-3 1 3 16,-3 2 2-16,1 3-7 0,0 1-7 0,2 0-8 15,-2 1-7-15,2 6-5 0,0 3 1 0,0 2 1 16,0 5 0-16,3 1 5 0,0 3-3 16,2 1 1-16,5 1-1 0,0 2-5 0,2-1-3 15,2-1-7-15,1-2-13 0,1-3-24 0,5-1-29 16,0-5-32-16,0-4-27 0,4-3-37 0,1-3-63 16,0-2-100-16,6-4-44 0,-8-2 24 15,-5 0-230-15</inkml:trace>
  <inkml:trace contextRef="#ctx0" brushRef="#br0" timeOffset="72095.75">6897 11117 1009 0,'0'0'267'0,"0"0"-33"16,0 0-25-16,0 0-52 0,0 0-71 16,0 0-31-16,0 0-1 0,0 0-2 0,-127 125-12 15,113-98-13-15,-3 4-8 0,2-2-10 0,-3 2-10 16,1-2-10-16,0 1-20 0,0-1-24 0,2-4-44 15,4-2-70-15,1-7-118 0,6-3-128 0,1-5 14 16,3-4-348-16</inkml:trace>
  <inkml:trace contextRef="#ctx0" brushRef="#br0" timeOffset="72263.89">6511 11190 1361 0,'0'0'259'0,"0"0"-101"0,0 0-15 15,0 0-5-15,0 0-41 0,0 0-23 0,0 0 1 16,0 0 1-16,0 0-5 0,0 0-14 0,0 0-12 16,73 132-8-16,-46-117-16 0,1 2-12 0,3-2-17 15,2 0-27-15,0-2-55 0,1 1-95 0,2-1-169 16,-10-2-196-16,-7-5-834 0</inkml:trace>
  <inkml:trace contextRef="#ctx0" brushRef="#br0" timeOffset="73285.77">8268 11360 1936 0,'0'0'9'0,"0"0"15"0,0 0 19 0,0 0 20 16,0 0-7-16,0 0-27 0,0 0-14 15,-78-128-6-15,57 116-5 0,-4 3-6 0,-1 2-3 16,-3 4-6-16,-5 2 0 0,0 1 0 16,-1 1 1-16,-2 7 2 0,1 2 1 0,0 3 4 15,1 2 0-15,1 2 6 0,3 1 0 0,4 2 0 16,4-1 2-16,6-3-3 0,5 2-1 0,7-3-5 16,5 0-4-16,1-3-7 0,9 0-2 15,8-2 10-15,5-3 5 0,5-3 12 0,4-4 3 16,1 0 1-16,3-6-4 0,2-3 0 0,-2-5 1 15,0-2-2-15,-2-1 5 0,-5-2-5 0,-1-2 2 16,-4 0 4-16,-3-3 1 0,-6-1 5 0,-2 1 2 16,-4-1 2-16,-4-2-4 0,2-1-2 15,-4 0-6-15,-3-1-4 0,0-1-3 0,-3 3-1 16,-4-2 2-16,1 4-3 0,-3 4 5 0,-1 3 0 16,-1 6 2-16,0 3 9 0,0 4-4 0,0 5-5 15,1 1-9-15,-1 9-8 0,1 5-5 16,2 5 6-16,0 2 3 0,1 3 0 0,6 3 5 15,1 1-3-15,0-1 1 0,3 0-1 16,7 2 0-16,3-2-4 0,3-1-1 0,3-2-1 16,2 0-4-16,1-4 1 0,5-1 0 0,-3-5-1 15,5-4 0-15,0-3 2 0,-1-3 3 0,-1-4-1 16,0-1 6-16,-5-1-1 0,-2-6 4 0,-1-3 5 16,-3-1 1-16,-4-6 0 0,0 1-2 0,-4-2 2 15,1-1-3-15,-4 0 4 0,0-1-1 16,-1 0-1-16,-3-3-1 0,0 5-4 0,-1 1 0 15,0 3-3-15,0 1 3 0,0 5-3 0,0 1 1 16,0 3 2-16,0 3-11 0,0 1 4 16,0 2-2-16,0 6 4 0,0 2 6 0,0 5 1 15,0 2 2-15,0 1-5 0,3 3 1 0,1 2-3 16,-1-2 0-16,3 0 2 0,3 0-1 0,0-2 0 16,2 0-1-16,2-2 0 0,0-3-5 0,-2-3 5 15,0-1 0-15,3-4 0 0,-4-2 6 16,-1-3-1-16,1-1 4 0,-3 0 2 0,1-5 3 15,-2-4-2-15,4-1-2 0,-4-1-2 16,3-5-2-16,-3-1-2 0,1 0-2 0,0-1 2 16,0 0-4-16,1 1 1 0,0 0 0 0,1 1-5 15,0 3 4-15,1 3-6 0,0 3 0 0,-3 3-2 16,-1 1-3-16,1 3-2 0,-1 0-3 0,-1 5 3 16,-1 2-1-16,0 4 6 0,-2 2 5 0,0 2 1 15,1 2 3-15,-1 0-3 0,1 2 1 0,-3-1-2 16,3-1-1-16,0-1-3 0,1 0 0 15,-1-3 0-15,4-3-1 0,-2-1 3 0,1-2-2 16,2-3 4-16,-2-1 1 0,0-3 3 0,0 0 7 16,1 0 0-16,0-6 6 0,-1-4-3 15,0 0-2-15,2-4 0 0,-1-1-2 0,-2-1 2 16,2 0-1-16,-3-1 1 0,2 1-3 0,1-2-1 16,0 0-3-16,1 2 0 0,1 1-2 0,3 2 1 15,-1 4 0-15,-1 2-1 0,0 3 1 16,0 3-1-16,0 1 3 0,-1 1 5 0,-3 6 9 15,1 1 5-15,2 3 3 0,1 2 3 0,-1 1-2 16,0-2 2-16,1 3-3 0,-2-2-7 16,0 0-2-16,-2 1-8 0,4-2-3 0,-1 1-5 15,0-2-3-15,0 1-10 0,0-3-8 0,1-1-16 16,-1-3-42-16,0-1-53 0,-2-2-106 0,1-1-286 16,-6-1-467-16,1 0 308 0</inkml:trace>
  <inkml:trace contextRef="#ctx0" brushRef="#br0" timeOffset="73444.42">8525 10811 2000 0,'0'0'-57'0,"0"0"-32"15,0 0-12-15,0 0-27 0,0 0-101 0,0 0-106 16,0 0-72-16,0 0-247 0</inkml:trace>
  <inkml:trace contextRef="#ctx0" brushRef="#br0" timeOffset="74135.14">9173 11382 2036 0,'0'0'45'15,"0"0"31"-15,0 0 27 0,0 0-23 16,47-131-36-16,-33 100-12 0,1-1-7 0,0-1-5 16,-1-3-8-16,-2-1-12 0,1-2 0 0,-1-1-6 15,-3-1-3-15,-3 3 0 0,2-1-6 16,-7 8-2-16,-1 5 8 0,0 5 2 0,-8 6 9 16,2 6 5-16,-1 5-3 0,-1 4-1 0,-3 4-9 15,1 7-1-15,-2 6 1 0,-1 3-3 16,2 6 9-16,1 1-2 0,4 6 6 0,-1-3 3 15,6 3-3-15,1 1-1 0,0-1-4 0,1 1-3 16,6-3 0-16,0-1-2 0,6-4-2 0,-1 0 0 16,6-5-3-16,-2-1 0 0,2-1 1 15,3-4-3-15,-1-2 1 0,0-3-2 0,0-2 0 16,-1-4 1-16,-1-1 4 0,-4-3 5 0,0 0 6 16,-4-3 11-16,-1-4 7 0,-1-2 6 0,1-3 2 15,-2 0-2-15,-2-4-2 0,3 0-4 0,0-2 0 16,-3 0-8-16,3-2-2 0,0 1-5 0,1-2-7 15,-1 3 2-15,-1-1-5 0,3 5 0 0,-2 2 1 16,1 4-4-16,-3 3-1 0,2 3 0 16,-1 2-1-16,-1 0 1 0,-1 2 4 0,2 5 5 15,-5 4 5-15,0 1 0 0,-1 4 2 0,-1 1-5 16,1 2-3-16,1 1 2 0,0-1-2 16,1-2 1-16,0 0-4 0,3 0 2 0,-1-3-4 15,3-3 1-15,1 0 0 0,0-3-5 0,4-2 2 16,2-2-4-16,0-3 2 0,2-1 3 15,2-1 3-15,-2-7 1 0,1-1 1 0,0 0 3 16,1-3 0-16,-1-2 4 0,-3 0 1 0,3-1 2 16,-5-1 0-16,3 0 0 0,-3-2-3 0,-2-1-2 15,1 1 2-15,-3-3-6 0,-1 0 0 16,1 0 1-16,-6 3-4 0,-1 3 7 0,-2 4 5 16,0 3 7-16,-3 3 4 0,-6 5-1 0,2 0-8 15,-4 5-8-15,0 5-3 0,-1 4-2 0,2 3 2 16,-3 5 1-16,2 0 2 0,1 1-3 0,0 0 3 15,2 0-1-15,5 0-5 0,-1-2 1 0,4-4-8 16,0-1-5-16,7-2-7 0,3-1-4 16,1-3-2-16,3-2-1 0,4 0-14 0,8-2-63 15,-2-3-111-15,7-3-167 0,-6-1-93 0,-10 1-608 0</inkml:trace>
  <inkml:trace contextRef="#ctx0" brushRef="#br0" timeOffset="74363.23">9009 10980 2181 0,'0'0'-41'0,"0"0"23"0,0 0 2 0,0 0 38 16,132-9 1-16,-80 4-10 0,8 0-4 0,1-1-5 15,4 2-9-15,-1-2-26 0,4 3-58 0,-3-1-132 16,2 2-223-16,-16-1-27 0,-19 3-445 16</inkml:trace>
  <inkml:trace contextRef="#ctx0" brushRef="#br0" timeOffset="75303.95">10907 10959 1983 0,'0'0'38'0,"0"0"-25"0,0 0 16 16,0 0 10-16,0 0-10 0,0 0-13 0,0 0-10 15,0 0 0-15,0 0 3 0,-116-14-2 0,108 23 1 16,5 4-4-16,-2 2 5 0,3 2 1 16,1 3 6-16,1 2 6 0,1-1 5 0,4 2-1 15,2-2-1-15,4 2-3 0,5-3-7 16,2-1 0-16,4 1-4 0,-2-3 0 0,5-2 0 0,3-1-2 16,3-1-2-16,-1-5-3 0,2-2-3 15,-1-4-3-15,3-2 1 0,-7 0 0 0,1-3-1 16,-1-6 3-16,-4 0 0 0,-2-3 5 15,0 0 0-15,-3-3 3 0,-4-1 1 0,0-2-4 16,-2 0 7-16,-4 0-3 0,-3-1 2 0,1 1 1 16,-3 0-3-16,-3-1-3 0,0 1-1 0,-4 3 1 15,-2 1-3-15,-3 2 4 0,-1 3 1 0,0 2-4 16,0 4-1-16,0 2-4 0,-2 1-4 0,1 1-2 16,0 5 5-16,-1 3-6 0,2 1 4 15,-1 3-1-15,3 1-1 0,0 3 3 0,1 0-2 16,4 2 3-16,1 0-3 0,1-1 2 0,1 1 1 15,0-1-3-15,1 0 2 0,3-3-2 0,5-1-2 16,2-2-2-16,6-1-4 0,1-2 2 16,-1-2 0-16,4-2 4 0,0-2 3 0,3-3 1 15,0 0 1-15,2-4 2 0,-1-4 3 0,1-2 1 16,-1-2 1-16,4-1-1 0,2-2 3 0,-2-3 0 16,-1-1 2-16,-3 1 1 0,0-1 1 0,-3-3-1 15,-3-1-2-15,1-4-2 0,-5 1-5 0,3-3 2 16,-4-3-2-16,4-1-4 15,-5 0-2-15,3-2-3 0,-5-4-3 0,-1 3-3 16,-2-1 0-16,-6 3 0 0,-1 4 3 0,-1 4 9 16,-3 6 7-16,-5 6 7 0,-2 6 4 0,-1 4-1 15,-5 4-3-15,3 5-3 0,-5 6-3 0,2 6-1 16,-2 5 1-16,-1 5 2 0,6 3 4 0,-3 3 0 16,4 1 6-16,2-1-2 0,1 2 1 15,1-5 1-15,5 3-4 0,3-3-2 0,0 1-6 16,0-4-5-16,8 0-2 0,3-3-3 0,1-1 0 15,6-4-4-15,2-1-4 0,1-4-2 0,1-3-3 16,1-1 4-16,3-4-1 0,-4-1 3 16,1-3-2-16,2-2 4 0,-4 0 4 0,1-5 3 15,-2-2 1-15,-2-1 0 0,1-3 3 0,-4 0 2 16,2-2 3-16,-5-1-3 0,5-3 0 0,-6 1-5 16,0 0-2-16,-5 0 4 0,1-2-6 0,-3 2 5 15,-1 1 3-15,-3 3 2 0,0 2 6 16,-5 3 3-16,-1 5-2 0,-4 1-7 15,-6 1-4-15,3 5-3 0,-5 5 1 0,-1 2 5 16,3 3 2-16,-2 4-1 0,0 1 1 0,3 1 2 16,0 3 1-16,1-1 2 0,3 1-4 0,2-2-2 15,-1-3-5-15,5 0-3 0,4-2-3 0,1-2-7 16,1-4-8-16,7-2-9 0,4 0-8 0,4-4-6 16,3 0-9-16,3-3-12 0,6-2-27 0,5 0-84 15,5-1-197-15,-10-2-159 0,-4-1-803 0</inkml:trace>
  <inkml:trace contextRef="#ctx0" brushRef="#br0" timeOffset="76402.28">12785 10798 1239 0,'0'0'340'0,"0"0"-221"0,0 0 21 16,0 0-4-16,0 0-24 0,0 0-22 0,0 0-26 15,0 0-3-15,0 0-4 0,0 0-7 16,0 0-7-16,0 0-8 0,110-112-1 0,-80 105-6 16,2 4-2-16,2 1-7 0,-1 2-6 0,-3 0-6 15,-1 5-4-15,-3 5-2 0,-4 2-3 16,-3 2 5-16,1 2-7 0,-8 2-1 0,-2 1 0 15,-3-2-6-15,-6 2 4 0,-1 0 0 0,-9 1 0 16,-4 2-1-16,-5-2 3 0,-4 1 2 16,-5-1 1-16,1 3 7 0,-5-1-2 0,-1-2 1 15,1 0 2-15,0 1 3 0,1-1 1 0,4-1 3 16,5-1 5-16,3-3-4 0,6-1 5 0,4-3-8 16,6-1-4-16,2-1-1 0,2-2-3 0,9 0 7 15,2-2 0-15,5 0 6 0,8-3-1 0,-2-1-2 16,7-1 1-16,5 0-4 0,-1-1 0 0,1-5-4 15,-1 2 0-15,2-1-2 0,-2 0 1 16,4-2-2-16,-2 1 0 0,-2 0 0 0,2 0-8 16,-4 2-9-16,1-1-17 0,-3 3-19 0,-1-1-25 15,0 2-33-15,-3 1-23 0,-5 0-33 16,1 0-49-16,-4 0-95 0,0 3-141 0,-7-1 22 16,-5 0-408-16</inkml:trace>
  <inkml:trace contextRef="#ctx0" brushRef="#br0" timeOffset="77522.83">14531 10969 1315 0,'0'0'-64'0,"0"0"50"0,0 0 28 0,0 0 74 15,0 0 21-15,0 0-10 0,0 0-5 0,0 0 0 16,0 0 0-16,67-118-5 0,-65 100-15 0,-2 0-19 15,-2 1-12-15,-4-3-10 0,-2 2-11 16,-4-2-3-16,1 2-4 0,-5 1-1 0,-4 4-4 16,-2 3-3-16,-6 0 3 0,-3 6-4 0,-3 1 6 15,0 3 2-15,-4 0-1 0,-1 5 7 0,3 4-1 16,-1 4 5-16,6 2-1 0,2 3-6 0,9 1-2 16,2 1-6-16,6 1-5 0,5 1-1 15,4 0-4-15,3-1-4 0,8-2 1 16,3-2-3-16,6 0-1 0,3-3 2 0,5-5-1 15,2 0 6-15,4-6 1 0,1-3 2 0,2-3 2 16,1-6 2-16,0-5 2 0,1-4 1 0,-3 0 3 16,-4-4 0-16,-3-2 3 0,-3-1 4 0,-3-3 4 15,-6 0 6-15,-4-3 4 0,-1 2-1 16,-4-3-5-16,0 0-6 0,-2-1-6 0,1-3-3 16,-1-2-4-16,1-1-2 0,-2-4-6 0,3 0-2 15,-1-1 2-15,0 1-2 0,-1 5 1 0,-1 5 1 16,-2 8 1-16,0 6-1 0,-2 9 3 15,-1 5-6-15,-2 5-7 0,1 5 1 0,-1 10-4 16,-1 7 6-16,-3 9 7 0,0 8-3 0,-1 5 4 0,2 6-1 16,0 3-2-16,6 2 1 0,2 1-3 15,0 0-6-15,4-1-4 0,6-4-11 0,4-3-8 16,0-5-7-16,5-6-9 0,3-4-2 0,1-5-11 16,3-5-14-16,4-3-19 0,-1-3-30 15,3-6-26-15,-1-3-21 0,1-5-10 0,-1-3 8 16,-1-8 22-16,0-4 28 0,-4-3 39 0,-2-3 36 15,-6-1 30-15,0-2 33 0,-7-1 27 16,-1-2 22-16,-5-2 14 0,-4-3 3 0,-1-2-3 16,0-1-6-16,-5 1 1 0,-4 0 8 0,0 4 15 15,-5 5 13-15,-2 5 7 0,-4 3 0 0,1 6-14 16,-2 5-12-16,-1 3-19 0,0 5-12 16,-1 7-14-16,1 3-6 0,0 3-3 0,4 3-8 15,1 3-2-15,4 3-12 0,4-1-6 0,2 1-4 16,5-1-3-16,2-3 1 0,0-1-1 0,0-4 2 15,4-2-2-15,5-3-4 0,1-3 2 0,2-3 1 16,2-2 2-16,0-5 3 0,5 0 5 16,-1-4-3-16,1-7 1 0,0-1 2 0,3-5-5 15,-4 0 0-15,1-1-2 0,-3-1 0 0,-2 0 3 16,-3 2 7-16,-4 0 6 0,2 3 6 0,-6 4 4 16,-2 2 5-16,0 4 1 0,-1 3-8 0,0 1-8 15,0 0-12-15,1 3-8 0,1 3 2 16,0 5 0-16,2 3 4 0,1 1-2 15,1 1 0-15,3 1 0 0,-2 2 0 0,2-4 0 16,1 2-3-16,0-2-6 0,3-1-10 0,0-2-13 16,2-3-18-16,4-2-21 0,-4-2-34 0,6-3-39 15,-3-2-81-15,0 0-156 0,-3-2-96 0,-6 0-722 16</inkml:trace>
  <inkml:trace contextRef="#ctx0" brushRef="#br0" timeOffset="77703.32">14900 10178 2589 0,'0'0'-12'0,"0"0"11"0,0 0 5 16,0 0 2-16,-55 119-1 0,65-99-4 0,9-4-1 15,10-1-3-15,9-5-6 0,12-2-11 16,7-3-42-16,7-4-60 0,4-1-123 15,-14 0-287-15,-19 0-849 0</inkml:trace>
  <inkml:trace contextRef="#ctx0" brushRef="#br0" timeOffset="78618.48">16131 10752 1938 0,'0'0'-2'0,"0"0"31"0,0 0 10 16,0 0 2-16,0 0-8 0,0 0-11 0,0 0-4 16,0 0 2-16,0 0 0 0,71-117 0 0,-52 98-2 15,1-1-3-15,-4 0-6 0,-1 0 6 16,0 1-4-16,-1 1 0 0,-5 2 7 0,-5-1-5 15,0 4 6-15,-4 3 1 0,-1 2-1 0,-5 2-4 16,-5 3-9-16,-8 3-6 0,1 0-10 0,-3 3 3 16,-1 5-1-16,-2 4 4 0,-1 1 0 0,3 1 3 15,2 0 3-15,1 2-5 0,4 1 6 16,0 1-7-16,5 3 2 0,4-1 1 0,2 1-2 16,4-1 0-16,0 2-2 0,8-2-2 15,1-2-5-15,5-2 1 0,3 0 0 0,4-4-1 16,2-2 4-16,4-3 2 0,0-3 4 0,1-4 2 15,3 0 5-15,-1-7-1 0,0-5 0 16,2-6 3-16,-4-1 1 0,2-2 3 0,-1-5 2 16,1 1 3-16,-4-1-4 0,-2-3 3 0,-7 0-1 15,-1-2-4-15,-2-1 5 0,-3-3-5 0,-2 1 2 16,-3-5-1-16,4-3-4 0,-3-3-5 0,0-2-6 16,1-4 1-16,2 0-5 0,-1-5 4 0,0 1-1 15,-1 0 0-15,0 3 0 0,-3 5 2 16,-1 5 1-16,-3 10 1 0,-1 8 8 0,0 8 2 15,0 8 4-15,-5 8-5 0,-5 5-5 0,-1 14-5 16,-3 7-6-16,-2 9 8 0,3 8-3 0,-1 3 9 16,2 4 2-16,5 1-3 0,3 1 4 0,3 1-4 15,1-3-2-15,5 3 0 0,2-3 1 16,7-2-4-16,1-4-2 0,3-3 2 0,3-4-7 16,3-3 3-16,2-5-2 0,-1-3-2 15,4-5 1-15,-2-6 0 0,-2-3 3 0,3-5-1 16,-3-4 3-16,0-3 1 0,-4-3 2 0,2-7 1 15,-3-4 2-15,-2-3 0 0,0-5 1 0,-5-2 6 16,-1-3-5-16,-3-1 5 0,0-4 1 16,-7 1-2-16,4-1 5 0,-4-3-4 0,-2 3 1 15,0 1 0-15,0 1 6 0,0 5 3 0,0 5 7 16,0 5 6-16,-1 6 5 0,-2 6 5 0,-1 3-10 16,2 2-7-16,-1 8-12 0,-3 6-8 0,3 6 1 15,-3 2-2-15,4 4 0 0,-1 1 1 0,3 0-3 16,0 0-1-16,0-1 3 0,5 0-5 15,3-2-2-15,2 0 3 0,3-3-10 0,2-3 1 16,2-3-18-16,0 0-37 0,4-7-56 0,5-4-92 16,-3-4-245-16,-4-1-143 0,-7-1-745 0</inkml:trace>
  <inkml:trace contextRef="#ctx0" brushRef="#br0" timeOffset="78776.57">17153 9922 2576 0,'0'0'21'0,"0"0"8"16,0 0-3-16,0 0-14 0,0 0-15 15,0 0-20-15,0 0-24 0,0 0-35 0,0 0-58 16,0 0-73-16,0 0-167 0,0 0-127 0,0 0-762 0</inkml:trace>
  <inkml:trace contextRef="#ctx0" brushRef="#br0" timeOffset="78962.1">16554 10151 2314 0,'0'0'324'0,"0"0"-323"16,0 0 3-16,0 0-11 0,0 0-2 0,0 0 4 15,0 0-4-15,0 0 5 0,0 0-7 0,176-26-16 16,-112 21-25-16,3-1-44 0,2 3-57 0,-2 2-99 15,0 1-189-15,-17 0-50 0,-19 1-595 16</inkml:trace>
  <inkml:trace contextRef="#ctx0" brushRef="#br0" timeOffset="80518.8">17568 10212 1481 0,'0'0'67'0,"0"0"-19"16,0 0 25-16,0 0 10 0,0 0-4 0,0 0-4 16,0 0 9-16,0 0 9 0,-124 121 1 0,118-97-11 15,-2-1-15-15,7 1-14 0,1 0-14 0,0-1-6 16,2-1-12-16,7 1-2 0,2-3-2 16,4-2-8-16,0-2 1 0,5-2-4 0,-2-1 0 15,2-4-2-15,0-5 3 0,3-1 1 0,1-3-4 16,1 0 0-16,-1-8-1 0,3-3-3 15,-4-2 2-15,3-4 3 0,-2 0-5 0,-2-3 3 16,-3-4 2-16,1 1-4 0,-1-4 5 0,-2-2 0 16,-3-2 2-16,5-3-2 0,-4-5 1 15,2-2-3-15,1-4-6 0,-3 0 1 0,3-3-5 16,-2 1 1-16,-2-2-1 0,-4 6 3 0,-2 1 0 16,-5 9 0-16,-1 5 8 0,-2 9 0 0,0 5 12 15,-4 7 1-15,-2 5-9 0,1 2-5 0,-4 7-12 16,-3 9-1-16,-1 6 4 0,-2 4 5 0,0 5-1 15,0 6 1-15,3-1 0 0,1 3 0 0,1-1 2 16,3-2-1-16,3 3 1 0,2-4-2 16,4 0 4-16,-2-2-1 0,5-2-3 0,5-2 3 15,3-3-7-15,1-5-1 0,3-2-1 0,0-3 2 16,2-3 0-16,2-3 1 0,-3-3 8 16,2-4-4-16,0-3 7 0,-6 0 2 0,3-6 4 15,-4-3-2-15,3-1 7 0,-3-3 3 0,5-1-3 16,-5-1 5-16,5-1-9 0,-5-3-5 15,5 0-2-15,-4 2-3 0,3 1 0 0,-5 2-1 16,-2 2-1-16,0 3-5 0,-2 3 4 0,-5 3-3 16,2 2-2-16,-3 1 0 0,0 0-2 0,-2 2 4 15,0 4-3-15,0 3 4 0,0 4-2 16,0 1-1-16,0 2 7 0,-1 1-7 0,-2 2 7 16,-2 1-2-16,4-1-5 0,0-1-2 0,0-1 1 15,1-1 1-15,0 1-1 0,2-5 8 0,4 1-7 16,-1-3 1-16,5-1 0 0,-1-3-5 0,1-1 3 15,2-3-1-15,2-2 4 0,1 0 1 0,1-4 4 16,1-5 0-16,1 0-3 0,2-3 1 0,-1 0-2 16,-5-2 2-16,3 0-3 0,-5 2 8 15,-1-3-7-15,-1 1 5 0,-1-2 2 0,0-2-4 16,-2 0 3-16,-2 1-7 0,0-2 1 0,-3 1-5 16,-1 0 7-16,-1 1 1 0,0 3-3 15,-7 2 2-15,2 2-1 0,-3 4-4 0,-1 2 1 16,-1 3 3-16,-1 1-8 0,-1 6 4 15,1 3 2-15,0 4-6 0,0 2 7 0,0 2-4 16,2 5 2-16,2-1-1 0,0 1 1 0,6 0 2 16,0-1-7-16,1-1 7 0,2-1-8 0,6-2 1 15,2-1 6-15,6 0-4 0,-1-3 2 0,5-3-1 16,1-2 2-16,5-2-2 0,0-2 6 16,9-2-1-16,-2-2-2 0,6 0 4 0,0-3-4 15,1-3 2-15,-1-2 0 0,4-2 2 0,-7-1-3 16,3-2 0-16,-6-3 2 0,-1-1-1 0,-5-3 0 15,0-3 0-15,-7-2 3 0,-4-5-5 0,1-2 4 16,-6-4 0-16,2-3-7 0,-3-2 6 0,-2-3-9 16,1-3 0-16,-5-2 0 0,2-2-1 15,-4 1-2-15,-2 0-1 0,0 7 4 0,0 3-1 16,-4 9 10-16,-3 7 6 0,-3 7 3 16,7 4 2-16,-4 7-1 0,3 6-10 0,-2 2-7 15,-3 11 0-15,0 7-6 0,2 5 8 16,-2 6 4-16,0 4-1 0,1 3 2 0,5 3-2 15,-1 1 5-15,4 1-2 0,0 0 5 0,6-2 0 16,1-2-5-16,4-2 5 0,0-2-6 0,1-4-1 16,5 0-1-16,-3-4-4 0,4-4-3 0,2 0-2 15,2-3 3-15,0-2-4 0,6-1-3 0,0-4-4 16,-1-3-10-16,0-4-13 0,-6-3-11 16,-1-3-13-16,-9 0-18 0,-1-3-2 0,-8-5-22 15,-2-4-32-15,-7-2-46 0,-9-3-43 0,-7-1-20 16,-6-3-1-16,-7-1 30 0,-5 0 32 0,-2-1 46 15,-1-3 50-15,-5 1 49 0,0 1 60 0,-1 1 75 16,6 3 78-16,1 1 62 0,6 4 25 16,6 3-33-16,9 3-58 0,8 5-61 0,10 0-83 15,4 3-26-15,9 1-12 0,11 0-8 0,9 0 27 16,6 3-2-16,7 2-8 0,7 0-5 0,2 0-4 16,0 2-4-16,2-1-2 0,1 0 1 0,-4 0 9 15,1-3 4-15,-5 1 4 0,2-2 9 16,-6-2-2-16,-1 0 12 0,-7 0 12 15,-1 0 22-15,-7 0 32 0,-6-1 18 0,-1-1-7 16,-6 1-23-16,-3-1-29 0,-4 2-3 0,-5 0 15 16,-1 0-1-16,-7 0-5 0,-4 0-26 0,-3 3-21 15,-4 1 2-15,-2 2 0 0,-2 2 2 0,-1 1 1 16,-1 2-5-16,4 2 1 0,0 4 1 0,5 2 1 16,-3 1 1-16,4 0 4 0,3 3-3 15,1 1 1-15,3-2 3 0,0 0-8 0,5-1 2 16,2-3-6-16,2-1-4 0,7-4 3 0,0-1-6 15,0-3 2-15,3-1-3 0,-2-3 2 0,6-4 7 16,-2-1 3-16,-2-1 5 0,5-8 1 0,-4 1-3 16,4-2 1-16,-4-2-1 0,2-2 3 15,-4-1 6-15,-1-2-2 0,0-1 2 0,-3 0-5 16,0-3-1-16,1 2-5 0,0-2-1 0,-4 3 4 16,-1 3-1-16,1 4 13 0,-3 3 7 0,-1 3 4 15,0 4 1-15,0 1-10 0,0 0-7 16,0 6-11-16,-2 3 2 0,-2 4-2 0,1 0 1 15,0 5 4-15,-1 0-6 0,3 1 1 16,0-1-5-16,1-1-5 0,0 1 1 0,1-1-3 16,5-3-8-16,0 0-5 0,4 0-12 0,6-1-1 15,4 0-4-15,4 1-23 0,11-1-38 0,2-4-59 16,7 0-164-16,-13-4-261 0,-9-2-836 0</inkml:trace>
  <inkml:trace contextRef="#ctx0" brushRef="#br0" timeOffset="81685.66">20698 10197 1564 0,'0'0'58'16,"0"0"57"-16,0 0 24 0,0 0 14 0,0 0-23 15,0 0-49-15,0 0-11 0,0 0-4 0,0 0-3 16,0 0-3-16,0 0-16 0,0 0-12 0,87-128-1 16,-64 101-7-16,-1-4 1 0,-5-2-5 15,1 1-3-15,0-3-4 0,-4 1-6 0,1-4 1 16,-2 0-5-16,-3-3 2 0,0-1 0 0,-1-2-5 16,-5 3 2-16,-3 1-1 0,-1 3 0 15,-4 6 4-15,-8 4 0 0,-1 8 1 0,-5 7-1 16,-1 6-4-16,-4 6-7 0,-1 4-3 0,-1 9-2 15,-4 5 1-15,2 7 3 0,1 5 5 16,-1 5 2-16,6 5 3 0,7 3 1 0,4 3-4 16,4 1 0-16,6-1-5 0,6 0 3 0,8-3-2 15,3-2 0-15,6-3 3 0,5-3-7 0,2-3 3 16,2-5-3-16,4-4-4 0,1-3 2 0,4-7 2 16,-1-2 4-16,3-5 3 0,-2-4 1 0,-3-2-3 15,-1-3 2-15,-5-7-1 0,-4-2 4 0,-3-2 4 16,-4-1 4-16,-2-2 6 0,-5-4-6 15,-3-3 5-15,0-1-3 0,-3-3-3 0,0-3 1 16,-2 1-6-16,-3 0 3 0,-2 1-5 0,2 5 5 16,-3 3 2-16,0 3 1 0,0 7 6 15,-3 3-1-15,1 3 2 0,0 4-6 0,1 1-5 16,-1 3-8-16,1 8 4 0,-1 3-1 0,2 6 1 16,0 3 5-16,0 2-8 0,0 4 1 15,0 1 0-15,0 1 0 0,3 2 0 0,2-2-1 16,2-2 2-16,0-1-4 0,1-5 5 0,2-2-3 15,4-3 2-15,-1-2-4 0,1-4 3 0,2-2 4 16,-1-3-6-16,1-4 9 0,-2-3-3 16,1 0 2-16,0-6 9 0,-1-4-2 0,0-1 0 0,-1-4-1 15,-1 0-1-15,2-1-5 0,-6-3 6 16,1 0-3-16,-1-5-4 0,0-1 1 0,0-2-4 16,-1-4 0-16,3 0-3 0,0-1 2 0,-1 3-5 15,0 3 1-15,0 5 2 0,-3 3-2 0,-3 7 6 16,-2 5-4-16,0 3-3 0,-1 3-3 0,0 3 1 15,0 5 2-15,-2 5 1 0,-3 5 6 16,-1 1-4-16,-1 6 2 0,-2 1-2 0,3 3 3 16,-1 1-3-16,2 0-2 0,2-2 2 0,2-1-6 15,1-2 7-15,0-4 0 0,6-2-1 16,1-4-2-16,3-1 1 0,4-2-2 0,-2-2-1 16,3-4 7-16,1-1-6 0,0-4 4 0,2-1 3 15,0 0-3-15,0-6 3 0,1-3-2 16,2-1 3-16,-2-2-5 0,-1 0 5 0,0-2 0 15,1-3-5-15,-2 0 3 0,-2-1-2 0,0-2 1 16,-1-1-1-16,-2-4 4 0,0 0-4 0,0 0-1 16,0-3 4-16,-3 4-9 0,-2 1 7 15,-2 1-2-15,-4 6 1 0,-1 3 4 0,0 4 0 16,0 4 3-16,0 4-4 0,-2 1 0 0,-3 2-7 16,-3 8 0-16,1 2 3 0,-3 4 2 0,1 3 1 15,2 1-1-15,-1 0 3 0,4 1-7 16,0 1 5-16,2-1 0 0,1 0-6 0,1-1 7 0,0-1-6 15,4-2 3-15,1-3 0 0,5-3 0 16,-2-1-2-16,4-1-1 0,0-1 1 0,1 2-2 16,3-4 2-16,1-2 0 0,2 0 0 0,1-3-5 15,0 0 0-15,1-1-6 0,0 0-10 0,-2 0-11 16,2-3-27-16,-2-3-33 0,-3-2-39 16,1-2-60-16,-3 0-107 0,-1-3-175 0,-2 0-35 15,-4-4 59-15,-2 2 52 0,-1 6 170 0</inkml:trace>
  <inkml:trace contextRef="#ctx0" brushRef="#br0" timeOffset="81837.32">22240 9839 0 0,'0'0'288'16,"0"0"-28"-16,0 0 90 0,0 0 66 0,0 0-21 16,0 0-90-16,0 0-82 0,0 0-56 0,0 0-45 15,0 0-35-15,0 0-26 0,0 0-17 0,0 0-5 16,-74-83-1-16,71 95 4 0,0 3-7 16,-1 3 0-16,2-1-5 0,0 3-4 0,0 0 4 15,-1 3-3-15,2-3-4 0,1 2-7 0,0 2-8 16,4-2-12-16,2 0-9 0,4-2-17 0,-1-1-36 15,4-3-57-15,0-1-88 0,-3-6-263 0,-4-3-960 16</inkml:trace>
  <inkml:trace contextRef="#ctx0" brushRef="#br0" timeOffset="82077.98">22162 9489 2781 0,'0'0'-47'0,"0"0"31"0,0 0-15 0,0 0 12 15,0 0-28-15,0 0-29 0,0 0-6 0,0 0-10 16,0 0-15-16,0 0-44 0,0 0-117 0,0 0-208 15,0 0-750-15</inkml:trace>
  <inkml:trace contextRef="#ctx0" brushRef="#br0" timeOffset="82902.94">22207 9914 621 0,'0'0'216'0,"0"0"-42"16,0 0 15-16,0 0-23 0,0 0-44 0,0 0-29 15,0 0-13-15,0 0-6 0,0 0-12 16,0 0-12-16,-94 126-17 0,94-107-7 15,0-3-6-15,0 0-8 0,7 0 3 0,-1-3-1 16,1-3 3-16,2-1 5 0,1-2 4 0,0-3 4 16,-2-2 2-16,-3-2 8 0,3 0 5 0,-4-2 8 15,-1-5 2-15,-2-3-5 0,-1-2-6 0,0-3-4 16,-1 0-4-16,-3-2-3 0,-5 0-2 16,3-2-9-16,-2-2-5 0,1 0-4 0,-2-1-4 15,2-1-1-15,0 1-4 0,0 3 3 0,1 3-2 16,-1 4 8-16,1 1 2 0,4 4-2 0,-1 4 2 15,1 0-8-15,2 3-6 0,-1 0-3 0,1 5-1 16,0 6-2-16,-2 2 3 0,2 4 2 16,0 4 0-16,0 4 1 0,2-1 0 0,1 1-3 15,2-1-1-15,1-2 0 0,4-1-1 0,0-4-1 16,0 0 1-16,1 0 0 0,0-5 2 16,-5-3-4-16,-2-2 3 0,2-2-3 0,-5-3 5 0,-1-2 15 15,0 0-1-15,0-1 3 16,-1-5-5-16,-5-1-7 0,3-3-4 0,-2 0 2 15,1-4 0-15,-1 0-4 0,0 0 5 0,-1-2-6 16,2-1 1-16,2-3 4 0,1 0-1 0,0-4 0 16,1 2-1-16,0-2-2 0,2 3-1 0,0 2 5 15,-1 2 1-15,1 4 1 0,-2 4 1 0,1 3 1 16,-1 5-2-16,0 1-4 0,0 0 5 0,0 3-3 16,-1 5 5-16,-2 6 6 0,-1 1-4 15,-2 2 3-15,2 4-5 0,0 3 2 0,-1-2-1 16,-2 4 1-16,6-2 0 0,0 0-5 0,1 0 1 15,0-1-5-15,2 0-1 0,8-1 1 16,0-2 2-16,3-1-5 0,7 1-1 0,1-4-1 16,4-2-10-16,1-1 1 0,3-5-11 0,-1-1-12 0,2-3-16 15,0-3-37-15,-1-1-44 0,1 0-112 16,-9-3-257-16,-6-1-522 0</inkml:trace>
  <inkml:trace contextRef="#ctx0" brushRef="#br0" timeOffset="83269.17">22156 9554 2368 0,'0'0'-53'16,"0"0"45"-16,0 0 2 0,0 0 22 0,0 0-6 16,0 0-11-16,0 0-3 0,0 0 0 15,0 0 5-15,0 0-2 0,0 0 3 0,0 0 0 16,0 0 7-16,0 0 5 0,72 24 5 16,-74-21 6-16,-6 1-7 0,2-2 1 0,-3 0 0 15,-1-1 1-15,-1-1-1 0,-3 0 1 0,2 0-1 16,-4-3-3-16,1-2 10 0,-3 1-3 0,4-2 6 15,0 0-1-15,1-1-4 0,4 1-2 16,1 1-5-16,4-2-5 0,3 1-8 0,1 0-3 16,2-1-5-16,5 2-5 0,4 0-6 0,-1 0-7 15,1 2-15-15,4-1-34 0,-2 2-34 0,3 1-64 16,-2 1-138-16,-1 0-214 0,-6 0-622 0</inkml:trace>
  <inkml:trace contextRef="#ctx0" brushRef="#br0" timeOffset="83635.02">23242 9781 1972 0,'0'0'604'0,"0"0"-561"16,0 0 15-16,0 0 5 0,0 0 0 0,0 0-13 15,0 0-5-15,0 0 0 0,0 0-12 0,0 0-10 16,0 0-6-16,0 0-7 0,0 0 1 15,-121 120-6-15,100-98 1 0,-2 1 0 0,0 0-8 16,-2-1 0-16,1 1-16 0,0-2-17 0,1-2-15 16,0-1-35-16,2 1-31 0,1-3-44 15,3-1-56-15,3-2-96 0,1-2-189 0,5-4-15 16,2-1-525-16</inkml:trace>
  <inkml:trace contextRef="#ctx0" brushRef="#br0" timeOffset="83863.53">22785 9731 1546 0,'0'0'290'0,"0"0"-221"0,0 0 19 0,0 0 12 0,0 0 12 16,0 0-4-16,0 0 1 0,0 0 5 16,0 0-9-16,0 0-15 0,0 0-16 0,119 144-18 15,-93-118-6-15,2 2-13 0,4-1-7 0,-1 1-11 16,2-1-7-16,-1-2-4 0,-1-1-8 15,0-2-2-15,-1-1-10 0,-2-3-14 0,-1-1-22 16,-8-3-28-16,1-1-59 0,-5-3-66 0,-3-2-126 16,-2 0-261-16,-5-3-433 0,-1-2 440 0</inkml:trace>
  <inkml:trace contextRef="#ctx0" brushRef="#br0" timeOffset="84770.83">5150 12914 1054 0,'0'0'225'0,"0"0"57"15,0 0-11-15,0 0-65 0,0 0-52 0,0 0-62 16,0 0-40-16,0 0-21 0,0 0 0 0,0 0 10 15,0 0 5-15,0 0-3 0,-4-64-3 16,32 51-5-16,7 2-8 0,1-1-6 0,4 3-9 16,3 2-11-16,2 3-5 0,-2 1-10 0,-1 3-22 15,-1 0-30-15,-1 0-47 0,0 6-61 16,-3 0-99-16,-5 1-187 0,-10-2-16 0,-7 0-572 0</inkml:trace>
  <inkml:trace contextRef="#ctx0" brushRef="#br0" timeOffset="84990.87">5243 13043 1755 0,'0'0'370'0,"0"0"-353"0,0 0 6 0,0 0 0 16,0 0 7-16,0 0 11 0,0 0 11 15,0 0 7-15,0 0-3 0,0 0-11 0,0 0-10 16,130-49-13-16,-93 38-10 0,0 0-3 0,4 1-9 15,-2 1-13-15,-1-2-18 0,-4 3-28 16,0 0-35-16,-4-1-40 0,-2 1-66 0,0-1-109 16,-5-1-125-16,-5 3 23 0,-7 3-453 0</inkml:trace>
  <inkml:trace contextRef="#ctx0" brushRef="#br0" timeOffset="85269.11">5675 12561 1061 0,'0'0'160'0,"0"0"14"16,0 0-45-16,0 0-22 0,0 0-3 16,0 0-2-16,0 0 21 0,0 0 0 0,0 0-10 15,0 0-12-15,0 0-12 0,0 0-14 0,117 104-17 16,-88-83-15-16,-1 0-14 0,0 2-14 0,-1 2-9 16,-3-1 1-16,0 0-9 0,-7 0 4 0,0-1 2 15,-5 0-3-15,-2-1 4 0,-2 0-2 16,-7 1 1-16,-1 0 0 0,-3 1 1 0,-9-2-3 15,-3 1-1-15,-3-1-1 0,0 0-2 16,-5-2-1-16,-1-2 0 0,0 0-3 0,-2-2-14 16,2-2-14-16,-3 0-27 0,4-3-42 0,-4 2-49 15,5-2-98-15,0-1-172 0,4-3-42 0,8-3-651 16</inkml:trace>
  <inkml:trace contextRef="#ctx0" brushRef="#br0" timeOffset="85689.82">4890 12800 1908 0,'0'0'-20'0,"0"0"70"0,0 0 14 0,0 0-4 16,0 0 4-16,0 0-17 0,0 0-11 0,0 0-2 16,-127 2 2-16,102 8 2 0,0 3-1 15,0 1 0-15,1 1-6 0,-4 3 1 0,2 0-1 16,-2 4 0-16,-1 0 1 0,1 1-1 0,3 0 0 15,-1 0-2-15,3-1 1 0,3-3-1 0,1 0-3 16,5-2-4-16,2-3-9 0,3 0-5 16,2-3-7-16,6 1-2 0,1 0-7 0,2-2-4 15,9 1 1-15,5 0-3 0,0-1 4 0,7-1-1 16,1 1-4-16,6-1 0 0,2-3-8 0,7 1-14 16,1 0-25-16,2-1-39 0,2 0-62 15,4 1-100-15,1 0-189 0,-15-1-25 0,-8-2-616 16</inkml:trace>
  <inkml:trace contextRef="#ctx0" brushRef="#br0" timeOffset="95937.88">7156 13148 1887 0,'0'0'-1'0,"0"0"13"0,0 0 8 0,0 0 7 15,0 0 7-15,0 0-7 0,0 0-2 16,0 0 5-16,0 0 5 0,0 0 5 0,0 0-2 16,0 0-6-16,22 67-4 0,-16-28-1 0,-1 5-3 15,2 2 0-15,-2 0-2 0,3 0-4 0,-2 0-1 16,0 1-3-16,-1-2-3 0,0 1 0 0,-2 2-2 15,-1-2 1-15,-2-2-1 0,1-2 0 0,-1-1-1 16,-1-5 1-16,-3-4-1 0,0-3-2 16,2-5 1-16,-2-4-2 0,3-5 0 0,-2-6 0 15,2-1-3-15,1-6 3 0,0-2 8 0,-2 0 14 16,1-1 2-16,-2-8-4 0,-2-3-9 0,2-4-15 16,-2-7-1-16,0-3 0 0,0-6 0 15,0-4 0-15,-3-6 0 0,0-2 0 0,2-6-1 16,-3-3 2-16,-1-4-1 0,3-1-1 15,-3-2-1-15,0-2 1 0,6 2-1 0,-2 0 4 16,3 6-1-16,2 5 0 0,1 6-1 0,-1 5-1 16,1 9 3-16,3 6-1 0,3 5 2 0,0 5 0 15,4 3-1-15,2 3 0 0,3 4-4 0,1 3-1 16,3 0 0-16,0 3-3 0,4 6 4 16,1 4 2-16,-1 0-1 0,0 4 3 0,2-1-2 15,0 2-1-15,-2 1 1 0,-1 0-1 0,-1 2 1 16,-1 1 1-16,-5-2 1 0,0 1 3 0,-5-1-4 15,-4-1 0-15,-1 2 1 0,-5-1-3 16,0-1 6-16,-9 2 1 0,-2-1 4 0,-5-3 1 0,-3 1-2 16,-2 0 0-16,-3-3-2 0,-3 0 1 0,-3-2-3 15,1-2-1-15,-2-2-2 0,0-2-2 16,2-3-2-16,2-3 0 0,1-1-3 0,2-1-5 16,2-5-11-16,7-4-23 0,1 0-31 0,5-2-47 15,4-1-60-15,5 1-100 16,0-1-110-16,5 4-48 0,-1 3-591 0</inkml:trace>
  <inkml:trace contextRef="#ctx0" brushRef="#br0" timeOffset="96369.72">8021 12891 1849 0,'0'0'-26'0,"0"0"61"16,0 0 14-16,0 0 11 0,0 0 5 15,0 0-14-15,-124 14-16 0,106 7-4 0,1 6 6 16,0 4 6-16,1 3 5 0,2 5 2 0,2 3-2 16,3 3-2-16,3 3-4 0,3 1-4 15,3 3-7-15,0 0-11 0,3 2-5 0,5-1-5 16,2 0-4-16,1 0-1 0,4-2-4 0,-1-3-3 15,4-1 0-15,1-3-1 0,2-4-9 0,2-5-13 16,0-4-28-16,6-6-35 0,-3-4-50 16,1-4-65-16,3-3-92 0,-2-5-109 0,-7-3-7 0,-7-2-542 15</inkml:trace>
  <inkml:trace contextRef="#ctx0" brushRef="#br0" timeOffset="96768.91">8513 13402 865 0,'0'0'96'16,"0"0"-36"-16,0 0 73 0,0 0 45 16,0 0 17-16,0 0-18 0,0 0-40 0,0 0-14 15,0 0-12-15,0 0-14 0,0 0-13 0,-119-115-16 16,99 117-7-16,1 6-10 0,-1 2-5 0,0 4-3 16,0 3-2-16,0 3-5 0,1 3-4 0,1 2-3 15,1 3-10-15,1 2 2 0,2 0-4 16,4 2-3-16,1 0 3 0,2-1-6 0,3 1 0 15,4-1-3-15,0 0-3 0,8-2-5 16,4-2 0-16,3-3 0 0,4-3-3 0,4-4-3 16,3-4-8-16,3-4-13 0,2-3-26 0,0-4-39 15,2-2-53-15,4-4-81 0,-3-5-155 0,-6 1-131 16,-8 2-815-16</inkml:trace>
  <inkml:trace contextRef="#ctx0" brushRef="#br0" timeOffset="97119.17">8919 13955 2111 0,'0'0'21'16,"0"0"-12"-16,0 0 29 0,0 0 5 15,0 0-7-15,0 0-3 0,0 0-5 0,0 0-3 16,-5-124 2-16,15 102-1 0,0-1 3 16,2 0 4-16,-2 0 0 0,0 0 5 0,0 2-1 0,-2 2-5 15,-2 5-2-15,-1 5-4 0,-3 3-3 16,2 4 6-16,-4 0 5 0,0 2-1 0,0 2-5 16,0 6-10-16,0 3-9 0,-1 6-3 0,-4 6-1 15,2 2-1-15,-2 2-2 0,2 1 0 0,-1-1-2 16,0 1-2-16,3 1 0 0,0-2-3 15,1 0-1-15,0-2-5 0,0 0-19 0,0-1-24 16,0-2-36-16,1-3-48 0,3-3-54 0,2-2-62 16,1-4-115-16,-2-1-94 0,3-4 7 0,-4-1-320 0</inkml:trace>
  <inkml:trace contextRef="#ctx0" brushRef="#br0" timeOffset="97404.64">9116 12964 2435 0,'0'0'37'16,"0"0"-29"-16,0 0-2 0,0 0 12 0,0 0 10 15,0 0 15-15,0 0 8 0,10 148 3 0,3-106 4 16,6 3-2-16,0 4-9 0,2 2-11 0,1 2-8 15,-2 1-7-15,4-1-5 0,-4 0-3 16,-4 0-5-16,3-3-3 0,-7-1-5 16,2-1-1-16,-6-3 0 0,0-2-4 0,0-3-4 0,-6-1-13 15,-2-4-14-15,0-3-20 0,0-3-23 16,1-4-32-16,-1-1-53 0,0-4-72 0,-1-3-159 16,1-5-124-16,0-5-786 0</inkml:trace>
  <inkml:trace contextRef="#ctx0" brushRef="#br0" timeOffset="97683.04">10048 13260 1467 0,'0'0'957'0,"0"0"-934"0,0 0 21 0,0 0 5 16,0 0 1-16,0 0-17 0,0 0-22 16,0 0 0-16,0 0-1 0,-118 101 2 0,105-76-4 15,-2 2-2-15,1 1-5 0,-3-1-1 0,-1 2-1 16,2 0-8-16,-4 1-12 0,1-4-17 16,1 0-26-16,3-4-30 0,-3-1-32 0,5-2-37 15,0-3-59-15,3-4-102 0,1-2-83 16,3-4 17-16,4-4-433 0</inkml:trace>
  <inkml:trace contextRef="#ctx0" brushRef="#br0" timeOffset="97897.7">9575 13365 1204 0,'0'0'203'16,"0"0"-32"-16,0 0-24 0,0 0-37 0,0 0-23 15,0 0-24-15,0 0 23 0,0 0 18 0,0 0 2 16,0 0-13-16,0 0-21 0,0 0-12 0,0 0-8 15,0 0-11-15,131 123-10 0,-101-111-6 0,-1-1-12 16,0-2-4-16,-1 0-4 0,2-1-5 16,-3-2-2-16,2 0-10 0,-1-1-25 0,-3-2-40 15,2-2-55-15,-7 0-76 0,-2 0-118 16,-2-1-161-16,-5 1-78 0,-3-1-271 0</inkml:trace>
  <inkml:trace contextRef="#ctx0" brushRef="#br0" timeOffset="98218.66">9960 12720 2176 0,'0'0'102'0,"0"0"-97"0,0 0-2 15,0 0 16-15,0 0 27 0,0 0 20 0,0 0 4 16,0 0 1-16,73 117-4 0,-46-80 0 0,2 5-3 16,1 0-17-16,2 5-6 0,1-1-13 15,1 2-9-15,1 1-4 0,-2 1-4 16,2 0 4-16,-6 2-3 0,-2 0 1 0,0 0-2 16,-7-2-7-16,-5 0-6 0,0-3 2 0,-9 0-3 15,-1-3-6-15,-5-2-3 0,-3 1-18 16,-4-4-18-16,-8-3-24 0,3-1-35 0,-2-3-41 15,-3-3-45-15,-1-3-67 0,4-2-117 0,-4-2-95 16,7-7-259-16,5-6 223 0</inkml:trace>
  <inkml:trace contextRef="#ctx0" brushRef="#br0" timeOffset="98927.73">11052 12950 1462 0,'0'0'328'0,"0"0"-291"0,0 0-2 16,0 0-11-16,0 0-8 0,0 0 4 0,0 0 10 15,0 0 12-15,0 0 11 0,0 0 0 16,0 0 0-16,0 0-2 0,0 0-7 15,0 0-7-15,132 59-11 0,-98-47-4 0,-1-2-7 16,7 0-4-16,-1 0-3 0,2 1-4 0,1-1 0 16,1 1-2-16,4-2 1 0,-5 1-1 0,0 0 0 15,-2 1 0-15,-1-2-3 0,-7 2 4 0,-1-3-4 16,-4 0 2-16,-5 1-1 0,-9-2 0 0,-2-2 1 16,-4 1 6-16,-7-1 30 0,0 0 8 15,-4 2 7-15,-10-1-4 0,0 3-22 0,-7 2-4 16,-5-1-3-16,0 2 1 0,-2 1-2 0,-2-1-3 15,-2 1-1-15,0 2 0 0,-5-1-2 0,4 0 4 16,-4 1-5-16,3-1-3 0,-2 1 0 16,3-1-7-16,3 1 3 0,0 0-2 0,5 1-4 15,-1-2 4-15,5 0-6 0,2-2-3 0,5-1-6 16,2-2-14-16,5-3-26 0,5 0-41 0,2-2-52 16,0-1-61-16,6 0-77 0,3-2-105 15,5-1-57-15,-3 0-12 0,-6 0-202 0</inkml:trace>
  <inkml:trace contextRef="#ctx0" brushRef="#br0" timeOffset="99486.19">11849 13530 1499 0,'0'0'202'16,"0"0"-153"-16,0 0 44 0,0 0 31 0,0 0 13 15,0 0-21-15,0 0-23 0,0 0-15 0,0 0-22 16,0 0-19-16,0 0-15 0,0 0-5 16,0 0 5-16,0 0 7 0,-61 42 9 0,47-33-2 15,-4 3-2-15,-1-1-2 0,-2 1-8 0,-5 2-5 16,3 2-4-16,-6 0-6 0,2 1-1 0,-7 1-1 16,2 2-5-16,-6 2 1 0,2-3-3 0,-2 1 1 15,-1-2 2-15,7 0-3 0,3-3 3 16,6-3-3-16,4-3 2 0,7-1 1 0,3-3-4 15,7-2-4-15,2 1-3 0,1-1 0 0,8 0 2 16,2-2 7-16,6 0 1 0,4-1-4 0,3 0 3 16,4 0-3-16,4-2-1 0,2-3 1 15,3 0-1-15,-4 2 0 0,2-1 1 0,-1 2 0 16,-1 0 0-16,-2-1 0 0,-2 2-1 0,1 1-1 16,-1 0-5-16,-5 0-3 0,1 0-6 0,-4 5-9 15,-5 1-4-15,1 1-10 0,-5 2-11 0,4-1-15 16,-5 2-13-16,-2-3-27 0,1 2-42 15,-4 2-44-15,2-3-67 0,0 0-50 0,0-1-23 16,-3-1 19-16,3 0 73 0,-5-5-229 16,2 2 425-16</inkml:trace>
  <inkml:trace contextRef="#ctx0" brushRef="#br0" timeOffset="100163.06">11045 12178 1771 0,'0'0'22'16,"0"0"30"-16,0 0 15 0,0 0 9 0,0 0-10 15,0 0-18-15,0 0-7 0,0 0-1 0,0 0 1 16,51-128 5-16,-31 115-2 0,2 2-8 0,1 1 3 16,3 4-6-16,-3 1-3 0,4 4 0 15,-4 1-9-15,-1 0-3 0,-2 7-4 0,-1 3 0 16,-2 2-1-16,-3 1 1 0,-3 1 5 0,0-1 0 16,-3 2 1-16,-5 1 2 0,1 3-2 0,-4-1-3 15,0 3 2-15,-6 0-2 0,-2 1-4 0,-3 4 3 16,0-2-6-16,-1 1-1 0,-1-1 0 0,-2 0 0 15,3-1-1-15,0-1-3 0,2-1 0 16,0-1-4-16,1-2 1 0,5 0 0 0,-2-1-2 16,3-1-2-16,-2-1-2 0,5-2-4 0,0-1-11 15,0 0-13-15,7-2-37 0,-3 2-44 0,3-1-58 16,1 1-89-16,3 0-130 0,-1-1-101 16,-2-1-271-16,-4-5 265 0</inkml:trace>
  <inkml:trace contextRef="#ctx0" brushRef="#br0" timeOffset="100350.75">11281 12898 1864 0,'0'0'554'0,"0"0"-486"0,0 0 24 15,0 0-4-15,0 0-23 0,0 0-29 0,0 0-15 16,0 0-7-16,0 0-7 0,0 0-5 0,0 0-10 15,0 0-16-15,0 0-41 0,0 0-76 0,92-79-123 16,-76 75-214-16,-4 3-107 0,-7 1-661 0</inkml:trace>
  <inkml:trace contextRef="#ctx0" brushRef="#br0" timeOffset="103269.8">12719 13303 1020 0,'0'0'63'0,"0"0"-20"0,0 0 52 0,0 0 37 16,-43-125 22-16,41 109 11 0,2 6-20 15,0 4-17-15,0 3-24 0,0 3-37 0,0 0-15 16,0 4 7-16,5 6 8 0,-1 6 11 0,2 9-8 16,-2 3-21-16,4 6-15 0,-4 0-10 0,2 3-6 15,-4-1-5-15,0-2-2 0,3 2-4 16,-5 0-1-16,2-2 1 0,-1 0-2 0,-1-2-2 15,0-2-1-15,0-3 1 0,0-2-3 16,0-3 1-16,0-2-1 0,0-5-3 0,0-2-1 16,0-5-4-16,0-5-2 0,0 1 2 0,0-4 4 15,0-4-1-15,0-5-2 0,-1-4-2 0,-1-6-5 16,-4-4 4-16,3-2 3 0,-4-3 1 0,3-4 2 16,-4-1 4-16,0-5-1 0,3-2-1 0,-2-4 2 15,-1-2-2-15,4-2 3 0,-3-3-1 0,4 3 1 16,-1 3 1-16,2 2-4 0,1 4 5 15,1 6-2-15,0 3 6 0,0 7 0 0,5 6-1 16,0 4-1-16,4 4-3 0,2 4-2 0,-1 2 0 16,7 3 0-16,-3 0 3 0,5 7 0 15,-1 2 2-15,3 3 0 0,-1 2 0 0,-1 2-3 16,-1 1 1-16,-2 2-1 0,3 2 0 0,-6 0 2 16,2 1-1-16,-5-2 1 0,-5 1-2 15,3 0 0-15,-6-3 0 0,-2 1 0 0,0-2 2 16,-10-1 1-16,-1 0 4 0,-2 0-3 0,-4-2 1 15,-4 0-1-15,1-4-3 0,-1-2 1 0,-2-2-2 16,2-2-2-16,-4-3-3 0,3-1-7 16,2 0-10-16,5-5-21 0,-2-2-30 0,4-3-51 15,1 0-75-15,3-4-146 0,3 0-129 0,3 5 9 16,2 2-444-16</inkml:trace>
  <inkml:trace contextRef="#ctx0" brushRef="#br0" timeOffset="103581.61">13312 12687 2174 0,'0'0'-24'0,"0"0"26"0,0 0 16 0,0 0 7 15,0 0 0-15,0 0-5 0,0 0-5 16,0 0 9-16,0 0 10 0,0 0 13 0,0 0 6 16,-90 132 3-16,86-93 1 0,-2 3-6 15,4 4-3-15,0-1-10 0,1 2-8 0,1 0-9 16,1-1-5-16,-1 0-8 0,3 0-6 0,4-1 2 16,-3-2-5-16,4-2 2 0,0-2-4 0,4-3-9 15,-1-3-17-15,0-2-22 0,6-4-29 16,-3-4-39-16,6-4-51 0,0-4-69 0,1-3-142 0,3-5-71 15,-4-4-276-15,-7 0 248 0</inkml:trace>
  <inkml:trace contextRef="#ctx0" brushRef="#br0" timeOffset="103918.85">13851 13236 2147 0,'0'0'-17'0,"0"0"16"16,0 0 34-16,0 0 11 0,0 0-4 0,0 0 5 16,14-122 0-16,-9 101-1 0,-1-1-8 15,-1 1-9-15,-2 1-8 0,-1 0 3 0,-4 0 4 16,-4 5 6-16,-5-2 3 0,-1 7 0 0,-4 4 1 16,-3 5-9-16,-1 1 3 0,-6 7-4 0,0 7-7 15,-2 4 7-15,-1 3-12 0,2 2 0 0,2 1-2 16,1 3-3-16,7 1 2 0,3 1-1 0,5 2-1 15,2 0-2-15,6 3-1 0,3-2 1 0,0 0-2 16,12-2-2-16,0 0-1 0,4-3-1 16,3-4-2-16,5 0 3 0,3-5-4 0,3-2 0 15,1-3-2-15,3-2-5 0,-3-3-9 0,1-3-18 16,0-3-29-16,1-2-43 0,0 0-84 16,-2-4-110-16,0-3-201 0,-7 0-37 0,-11 3-566 0</inkml:trace>
  <inkml:trace contextRef="#ctx0" brushRef="#br0" timeOffset="104252.08">14082 13387 2478 0,'0'0'-28'15,"0"0"18"-15,0 0 33 0,0 0 3 0,0 0-4 16,0 0-3-16,0 0 3 0,0 0-3 0,142-39 0 15,-112 39-5-15,-3 0-3 0,0 0-3 0,-3 4-6 16,-5 3 0-16,-2 1-4 0,-7 0 1 16,-5 3 2-16,-3-1 1 0,-2 3 2 15,-8 1 1-15,-3 3 3 0,-6 0-1 0,-1 0 2 0,-2 2 0 16,-1-3-1-16,2 1 4 0,2 0-5 0,0-1 2 16,3 0-2-16,4-1-3 0,3 0 1 15,3 1-2-15,4-3-2 0,0 0-1 0,4-2-1 16,4-1-1-16,2-3 0 0,3 0 0 15,0-1-5-15,7-3-3 0,-4 0-11 0,4-2-12 16,1-1-17-16,0 0-24 0,3-5-44 0,3-1-71 16,1-2-102-16,0 0-169 0,-6 1-26 0,-8 1-493 0</inkml:trace>
  <inkml:trace contextRef="#ctx0" brushRef="#br0" timeOffset="104552.68">14647 12730 2386 0,'0'0'5'0,"0"0"-2"0,0 0 10 16,0 0 13-16,0 0 12 0,0 0 19 15,0 0 14-15,0 0 3 0,29 133-7 0,-19-93-10 0,2 4-16 16,-2 4-13-16,-1 1-5 0,1 3-9 16,-3 0-1-16,0-1-2 0,-1 2-4 0,-1-4 3 15,-1 1-7-15,0-2-5 0,-1-3-8 0,-1-1-15 16,0-3-16-16,0-3-27 0,2-4-38 16,0-2-54-16,-2-6-86 0,4-2-124 0,1-2-154 15,-3-8-315-15,-1-4 283 0</inkml:trace>
  <inkml:trace contextRef="#ctx0" brushRef="#br0" timeOffset="104889.16">15428 13017 2276 0,'0'0'37'0,"0"0"8"0,0 0 14 0,0 0 2 16,0 0-5-16,0 0-13 0,0 0-8 0,0 0-2 15,0 0-5-15,-122 105-11 0,103-83-8 0,-2 0-3 16,-1 2-3-16,-2-1-3 0,-2 1-7 0,0 0-11 16,1-1-19-16,4-2-31 0,2-1-56 15,3-2-82-15,2-2-149 0,3-1-154 0,3-6-309 16,5-3 252-16</inkml:trace>
  <inkml:trace contextRef="#ctx0" brushRef="#br0" timeOffset="105111.92">14920 13093 2153 0,'0'0'65'0,"0"0"-28"0,0 0-7 0,0 0 0 16,0 0-5-16,0 0-2 0,0 0 25 0,0 0 15 16,0 0 10-16,0 0-5 0,0 0-15 15,122 82-8-15,-89-66-9 0,5 0-6 0,-1-1-8 16,2 0-9-16,-1 1-6 0,0-3-4 0,-3-1-3 15,-3 0-12-15,-2-3-19 0,-1 0-29 0,-2-2-38 16,-2 0-60-16,-3-1-73 0,0-2-136 0,-5 0-141 16,-3-2-29-16,-8-1-285 0</inkml:trace>
  <inkml:trace contextRef="#ctx0" brushRef="#br0" timeOffset="105452.51">15438 12561 2458 0,'0'0'12'16,"0"0"-9"-16,0 0 0 0,0 0 10 0,0 0 10 15,0 0 18-15,0 0 10 0,0 0-3 0,0 0 0 16,80 140-1-16,-52-99-6 0,2 1-9 0,3 3-7 16,-2 2-6-16,0 3-12 0,0 1 5 15,-1 1-3-15,-5-2-3 0,-2 1 1 0,-5-1-2 16,-2 1 0-16,-6-2-2 0,-1-1 1 0,-5-3-6 16,-4-2-3-16,0-2-3 0,-9-4-14 0,-4-2-19 15,-6-4-30-15,-1-1-37 0,-3-1-37 0,-3 1-35 16,0-3-50-16,-2 0-91 0,3-3-109 15,8-7 4-15,7-5-507 0</inkml:trace>
  <inkml:trace contextRef="#ctx0" brushRef="#br0" timeOffset="114145.41">16287 13057 2499 0,'0'0'16'0,"0"0"0"15,0 0 22-15,0 0 8 0,0 0-8 0,0 0-29 16,0 0-7-16,0 0 9 0,0 0 4 0,0 0 5 15,0 0-3-15,0 0-7 0,94-31-5 0,-62 24-1 16,4 0-6-16,2 0 0 0,0 2-6 16,1-1-18-16,-3 1-22 0,-1 2-41 0,-2 2-44 15,-2 1-65-15,-3 0-50 0,-2 0-70 0,-5 3-92 16,-7 0 38-16,-5 0-465 0</inkml:trace>
  <inkml:trace contextRef="#ctx0" brushRef="#br0" timeOffset="114345.94">16452 13169 1952 0,'0'0'-92'0,"0"0"17"16,0 0 31-16,0 0 64 0,0 0 55 0,0 0-16 16,0 0-20-16,0 0-7 0,0 0-3 0,139-22-6 15,-111 19-10-15,1 0-11 0,1 2-7 16,-2 0-11-16,-1 1-21 0,-3-1-36 0,-1 1-47 15,-1-1-85-15,-1 0-105 0,1-1-32 0,-6 0-44 16,-7 1-153-16</inkml:trace>
  <inkml:trace contextRef="#ctx0" brushRef="#br0" timeOffset="114598.42">16862 12891 1818 0,'0'0'-69'0,"0"0"24"16,0 0 31-16,0 0 54 0,0 0 48 0,0 0-15 16,0 0 7-16,0 0 9 0,0 0 9 0,0 0-12 15,121 103-17-15,-103-83-17 0,1 2-19 0,-5 0-11 16,1 0-8-16,-4 0-3 0,-6 0-6 16,-2 1 2-16,-3 1-4 0,-6 1-3 0,-5-3-2 0,-7 1-6 15,-2 1-9-15,-5-2-13 0,-1 2-16 16,-4-5-24-16,-1-1-33 0,1 0-46 0,0-3-78 15,1-3-122-15,4 0-49 0,3-3-450 0,8-4 635 16</inkml:trace>
  <inkml:trace contextRef="#ctx0" brushRef="#br0" timeOffset="115053">16301 12886 547 0,'0'0'44'16,"0"0"40"-16,0 0 50 0,0 0 36 0,0 0 0 16,0 0-46-16,0 0-37 0,0 0-9 0,0 0-1 15,0 0-3-15,0 0 2 0,0 0 0 16,0 0 5-16,0 0-3 0,-110 2-1 0,92 5-3 16,-1 0-7-16,0 2-7 0,1-1-11 0,-2 2-13 15,0 3-12-15,1 1-10 0,-2 1-5 16,-1 2-1-16,-2 0 0 0,0 3 2 0,3-2 1 15,1 2 0-15,5-1 5 0,2 0-4 0,2 1-2 16,7-2-3-16,1 2-8 0,3-1 1 16,0 0-2-16,5-1 0 0,4-2 0 0,2 0-3 15,2-1-3-15,5 1-5 0,2-3-7 0,3-3-6 16,4 1-20-16,-1-2-37 0,1-2-59 0,3-1-77 16,0 0-113-16,0-1-66 0,-6-2-443 0,-8 1 578 15</inkml:trace>
  <inkml:trace contextRef="#ctx0" brushRef="#br0" timeOffset="116177.96">17521 12798 0 0,'0'0'377'0,"0"0"-250"15,0 0 83-15,0 0 63 0,0 0 45 0,0 0-32 16,0 0-35-16,0 0-31 0,0 0-29 16,0 0-39-16,0 0-47 0,0 0-36 0,0 0-34 15,0 0-15-15,18-64-4 0,-18 78 0 0,0 4 0 16,0 5-1-16,0 4-4 0,0 4-2 15,0 0 0-15,0 2-4 0,0 2-2 0,0 2 0 16,1-2-2-16,0 0-1 0,1 1-4 0,1-4-2 16,1 0-7-16,-1 0-8 0,2-4-13 0,-1-2-19 15,0-3-15-15,1-3-17 0,-2-4-26 0,2-2-20 16,-2-5-30-16,-2-2-35 0,2-5-31 0,-1-1-35 16,-2-1 2-16,0-2 4 0,0-7 46 0,0 1-75 15,0 2-70-15</inkml:trace>
  <inkml:trace contextRef="#ctx0" brushRef="#br0" timeOffset="116469.99">17379 12736 1321 0,'0'0'136'0,"0"0"12"16,0 0 2-16,0 0 3 0,0 0-30 16,0 0-32-16,0 0-11 0,0 0-3 0,0 0 2 15,0 0-8-15,142-103-10 0,-114 103-11 0,-1 0-13 16,1 6-10-16,1 1-8 0,-2 2-6 0,-3 2-4 15,-2 1-4-15,-2 0-2 0,-3 1 2 16,-5 0-4-16,-2 1 4 0,-2 0-1 0,-4 0-1 16,-1 0 2-16,-3 0-2 0,0 0 2 0,-4 0-2 15,-5-2 2-15,-1 2-3 0,-3 1-2 0,0-2 0 16,-5-2-2-16,1 0-1 0,1 0-2 0,-4-2-6 16,0-1-5-16,-1-1-9 0,2 0-12 15,0-2-12-15,0-1-13 0,0-2-12 0,6-1-20 16,-2-1-28-16,5 0-35 0,2 0-68 15,1-3-104-15,6-1-58 0,1 1-120 0,0 2-82 0</inkml:trace>
  <inkml:trace contextRef="#ctx0" brushRef="#br0" timeOffset="116785.99">18150 12435 2077 0,'0'0'-43'0,"0"0"30"16,0 0 22-16,0 0 26 0,0 0 4 0,0 0-20 15,0 0-2-15,-121 63 6 0,117-36 8 0,-2 1 6 16,4 4 4-16,2 2 4 0,0 4 1 15,0 1-3-15,2 1-4 0,7 2-10 0,-2-1-11 16,1 2-7-16,3-3-6 0,0 0-5 0,1 1 0 16,0-3-1-16,-1-4 0 0,0 0-2 0,1-6-5 15,2 0-10-15,-1-3-19 0,-1-2-28 16,-1-1-33-16,3-4-42 0,-2-1-44 0,0-5-46 0,-2-2-68 16,1-4-60-16,-2-2 39 0,-5-3-429 0</inkml:trace>
  <inkml:trace contextRef="#ctx0" brushRef="#br0" timeOffset="117038.61">18710 12757 1519 0,'0'0'1008'16,"0"0"-1022"-16,0 0 14 0,0 0 42 0,0 0 13 15,0 0-31-15,0 0-28 0,0 0-1 16,0 0 1-16,0 0 5 0,0 0 4 0,0 0 0 16,0 0 1-16,0 0-1 0,-105 107-1 0,85-80-3 15,-5-1-7-15,2-1-15 0,3 1-29 0,-2-1-26 16,2-3-36-16,1-3-46 0,1-3-49 16,6-2-85-16,0-2-107 0,4-5 17 0,5-1-490 0</inkml:trace>
  <inkml:trace contextRef="#ctx0" brushRef="#br0" timeOffset="117251.09">18322 12751 2255 0,'0'0'2'0,"0"0"-9"16,0 0 2-16,0 0 3 0,0 0 11 15,0 0 14-15,0 0 11 0,0 0 8 0,0 0-2 16,0 0-3-16,0 0-4 0,92 122-1 0,-69-106-7 15,5 2-7-15,1-3-4 0,0 0-9 16,-2-1-4-16,6 0-8 0,-7-1-16 0,1-1-24 16,-2-1-32-16,0-2-53 0,-4-1-59 0,-3-1-75 15,-3 0-127-15,-4-2-12 0,-3-2-557 0</inkml:trace>
  <inkml:trace contextRef="#ctx0" brushRef="#br0" timeOffset="117653.3">18956 12340 1655 0,'0'0'88'15,"0"0"45"-15,0 0 14 0,0 0-4 0,0 0-37 16,0 0-58-16,0 0-5 0,0 0 14 0,0 0 12 16,0 0 1-16,0 0-13 0,-23 152-11 0,23-115-5 15,1 3-7-15,6 0-7 0,5 1-5 16,-2 3-5-16,-1-2-4 0,4 2 0 0,-2-2-2 15,3 1-2-15,-4 1-1 0,-3-2-3 0,2 0-2 16,0-2-2-16,-3-3-6 0,-3 0-10 0,-2-5-11 16,-1-2-17-16,0-2-21 0,0-3-31 0,0-3-39 15,-2-4-60-15,0-1-66 0,-3-2-104 16,3-2-86-16,0-4-176 0,-3-3 36 0</inkml:trace>
  <inkml:trace contextRef="#ctx0" brushRef="#br0" timeOffset="118085.44">19471 12672 477 0,'0'0'83'0,"0"0"62"0,0 0 69 16,0 0 10-16,0 0-27 0,0 0-51 16,0 0-16-16,0 0 28 0,0 0-9 0,0 0-7 15,0 0-24-15,0 0-23 0,0 0-14 16,0 0-16-16,-19-80-14 0,9 71-7 0,-1 1-2 15,0 0-4-15,-2 3-1 0,-1 3-4 0,2 2-11 16,-1 0-8-16,0 2-6 0,-4 8-5 0,1 0-2 16,1 2 0-16,-1 3 4 0,3 4-3 15,1 1 4-15,-1 6 1 0,3 0-3 0,2 1 6 16,1 2-4-16,5-1-1 0,2-1 0 0,0-3-9 16,2-1 3-16,6-1-5 0,2-1-4 0,3-3-7 15,5-2-17-15,1-1-17 0,2-1-30 0,-1-2-38 16,2-3-56-16,0-1-77 0,3-4-112 15,-9 1-91-15,-5-3-744 0</inkml:trace>
  <inkml:trace contextRef="#ctx0" brushRef="#br0" timeOffset="118453.5">19693 13178 1630 0,'0'0'424'0,"0"0"-421"16,0 0 11-16,0 0 36 0,0 0 3 0,0 0-37 16,0 0-12-16,0 0 8 0,0 0 12 0,0 0 13 15,56-125 6-15,-42 105 7 0,-3 1 5 0,0-4 1 16,-2 4 0-16,-1 2-1 0,-3 2 0 0,3 4-3 15,-6 4-3-15,0 3-1 0,0 2-1 0,-2 2-12 16,0 0-11-16,0 0-22 0,0 6-13 16,0 2 2-16,-3 6 0 0,0 6 12 0,-3 3 4 15,2 2-4-15,-4 2 0 0,3-1 0 0,0 1-2 16,2-1-1-16,-2 1-7 0,4-2-10 16,-1-2-16-16,2-1-18 0,0-1-19 0,0-4-29 15,7-2-29-15,-3-3-43 0,1 0-46 16,0-4-41-16,3-2-73 0,0-3-58 0,-4-1 44 15,-2-1-424-15</inkml:trace>
  <inkml:trace contextRef="#ctx0" brushRef="#br0" timeOffset="118753.01">19792 12417 2203 0,'0'0'-69'16,"0"0"30"-16,0 0 25 0,0 0 91 0,0 0 17 15,0 0-16-15,0 0-3 0,109 136-4 16,-81-103-6-16,3 0-10 0,-1 1-6 0,-1 3-12 0,-1 2-3 16,-4 1-3-16,-2 2-4 0,-2 0-1 15,-1-1-4-15,-1 2-6 0,-5-1-6 16,-3-3-5-16,0-1-1 0,-4-4-5 0,-4-3-3 15,-2-1-2-15,0-4-3 0,-7-2-11 0,2-1-12 16,-5-1-24-16,0-2-27 0,1-3-34 0,-3-2-43 16,3-1-76-16,0-1-119 0,0-4-122 0,5-2-190 15,-1-2 33-15</inkml:trace>
  <inkml:trace contextRef="#ctx0" brushRef="#br0" timeOffset="119119.86">20580 12351 1960 0,'0'0'-46'0,"0"0"36"0,0 0 18 0,0 0 34 16,0 0 31-16,0 0 8 0,0 0-4 0,-36 149-7 16,36-110 0-16,2 1-10 0,2 0-12 15,2 0-20-15,-3 1-7 0,3 1-6 0,-2-2-9 16,-1-1 5-16,1-2-10 0,-1-2-1 0,-2-2-6 15,-1-3-12-15,0-1-12 0,0-5-19 16,0-1-23-16,-1-6-44 0,-1-2-47 0,0-4-68 16,2-3-100-16,0-4-70 0,0-2 40 0,0-1-376 0</inkml:trace>
  <inkml:trace contextRef="#ctx0" brushRef="#br0" timeOffset="119414.07">20396 12445 1721 0,'0'0'154'16,"0"0"-85"-16,0 0-10 0,0 0-7 15,0 0-5-15,0 0-29 0,0 0 5 0,0 0 13 0,0 0 8 16,0 0 4-16,0 0-3 0,131-23-2 0,-103 32-11 16,-2 0 1-16,0 4-5 0,-3 0-9 15,0 0-4-15,0 2-8 0,-8 2-4 0,1-2-2 16,-6-2 3-16,-5 0-4 0,0 0 3 0,-5-3 6 15,0 0 1-15,-6-1 6 0,-3 1 1 0,-4-1-4 16,-2-2 0-16,-2 0-7 0,-4-1-5 16,-2-2-6-16,-1 1-10 0,1-1-17 0,-4 0-22 15,2-1-25-15,-2-1-31 0,-1 1-32 0,5-3-37 16,3 0-87-16,1 0-112 0,7 0-5 16,3 0-377-16,5-1 574 0</inkml:trace>
  <inkml:trace contextRef="#ctx0" brushRef="#br0" timeOffset="119707.57">20935 12287 1769 0,'0'0'-57'0,"0"0"48"0,0 0 32 0,0 0 49 0,0 0 9 15,0 0-21-15,0 0-22 0,0 0-14 0,0 0 1 16,0 0 15-16,0 0 17 0,0 0 12 0,0 0-2 16,-92 91-2-16,83-58-6 0,1 2-3 15,1 2-4-15,1 3-11 0,3 2-7 0,1-1-10 16,0 1-6-16,2 0-5 0,0 2-7 0,2-2 0 16,2-2-6-16,2 2-1 0,-1-5-7 0,4 0-13 15,-1-5-13-15,4-2-27 0,0-5-26 16,3-1-38-16,1-6-62 0,1-3-73 0,4-4-102 15,1-2-64-15,-6-5-367 0,-4-2 525 0</inkml:trace>
  <inkml:trace contextRef="#ctx0" brushRef="#br0" timeOffset="120119.39">21553 12566 348 0,'0'0'126'15,"0"0"76"-15,0 0 38 0,0 0 26 16,0 0-30-16,0 0-38 0,0 0-9 0,0 0-20 15,0 0-31-15,0 0-31 0,0 0-12 0,0 0-13 16,-45-122-9-16,33 110-4 0,0 2-7 16,0 2-8-16,-2 2-9 0,-1 2-11 0,1 3-12 15,-3 1-7-15,0 0-8 0,2 4-5 0,-3 4 3 16,-1 3-4-16,1 6 2 0,1 0 4 16,0 2-3-16,2 3 6 0,0 4-1 0,3 1 1 0,3 2 0 15,2 0-7-15,3 1-3 0,3-3-2 0,1 1-3 16,0-2 3-16,7 2-3 0,3-5-4 15,3-1-4-15,2-2-11 0,3-2-8 0,2-2-18 16,3-2-25-16,1-4-30 0,2-1-43 0,1-1-60 16,-1-3-93-16,0-1-149 0,-5-3-16 0,-8 0-480 15</inkml:trace>
  <inkml:trace contextRef="#ctx0" brushRef="#br0" timeOffset="120477.54">21723 12982 1978 0,'0'0'19'0,"0"0"3"15,0 0 58-15,0 0 8 0,0 0-36 0,0 0-13 16,0 0 9-16,0 0 10 0,67-119 1 0,-57 102 1 15,-2 0-2-15,1 2-5 0,-2 2-1 16,-1 0-5-16,-1 4-2 0,-2 3 1 0,-1 2-2 16,-2 2-4-16,0 2-6 0,0 0-15 0,0 0-19 15,0 4-11-15,0 3-2 0,-4 3 7 0,-2 5 10 16,1 3 6-16,-3 4-6 0,-2 4 1 16,3-2 0-16,-3 1-4 0,1 0 2 15,2 2-5-15,0-3-5 0,3-3-8 0,-1-2-21 0,3-2-18 16,0 0-22-16,2-5-33 15,0 0-33-15,0-3-54 0,0-1-63 0,2-1-67 0,2-1-74 16,0-3 3-16,-1 0 38 0,0-2-206 0</inkml:trace>
  <inkml:trace contextRef="#ctx0" brushRef="#br0" timeOffset="120853.14">21764 12109 1195 0,'0'0'420'0,"0"0"-374"15,0 0-3-15,0 0-10 0,0 0 6 16,0 0 6-16,0 0-5 0,0 0 12 0,0 0 7 15,0 0 9-15,0 0 4 0,0 0 1 0,137 21 2 16,-110 12-9-16,1 1-5 0,-1 6-5 0,0 2-8 16,-3 1 1-16,-3 1-5 0,-1 2-4 0,-3 1-4 15,-3-1-6-15,-1-1-4 0,-6 2-6 16,-1-2-5-16,-3 0-1 0,-1-2-2 0,0 2 0 16,-1-4 2-16,0 1-5 0,1-2-1 0,-1-2-1 15,2 1-3-15,1-5 0 0,-1-2-3 16,1-1-1-16,0-3-3 0,0-2-2 0,0-2-9 15,-1-4-22-15,-1 0-32 0,-2-5-54 0,0-3-76 16,0 0-121-16,0-5-229 0,-3-3-844 0</inkml:trace>
  <inkml:trace contextRef="#ctx0" brushRef="#br0" timeOffset="121435.89">22572 12296 1588 0,'0'0'62'15,"0"0"32"-15,0 0 5 0,0 0-25 16,0 0-35-16,0 0-52 0,0 0 0 0,0 0 21 15,0 0 27-15,0 0 16 0,0 0 2 0,0 0-1 16,0 0-4-16,0 0-4 0,97 34-3 0,-73-24-8 16,-1 1-5-16,1 0-3 0,0 0-3 0,-3 2-1 15,0-1-2-15,-2 1-3 0,1-1-4 0,-3 1-2 16,-2-1 0-16,2 0-4 0,-3 0 1 16,1-1-2-16,-3 2 0 0,0-4-2 0,-1 0 0 15,-2 0 1-15,-3-2-2 0,-1 0 2 0,0-1 1 16,-3-1 6-16,-2-1 12 0,0 1 16 0,0 0 10 15,-7 1 3-15,-3 1-7 0,-1 1-15 16,-7 1-9-16,-4-1-7 0,1 0-9 0,-7 0-5 16,-1 1-2-16,1 0-4 0,-2-1 5 0,-1 1 2 15,2 0-3-15,2 2 1 0,-2 0-6 0,8 0-6 16,0-1-11-16,1-1-21 0,7 0-20 0,1 2-35 16,5-3-45-16,0 1-59 0,5 0-85 0,2-1-116 15,0 1-43-15,0-2 17 16,0-3-173-16</inkml:trace>
  <inkml:trace contextRef="#ctx0" brushRef="#br0" timeOffset="121885.97">23105 12839 1615 0,'0'0'-4'0,"0"0"-8"0,0 0 81 0,0 0 71 16,0 0-33-16,0 0-36 0,0 0 7 0,0 0 10 15,0 0 8-15,0 0-3 0,0 0-4 0,0 0-3 16,0 0-16-16,-13 32-16 0,7-24-8 0,-3 1-8 16,-4 0-6-16,-1 1-4 0,-3-1-8 15,-1-1-3-15,-3 1-1 0,-1 1-5 0,-2 0 0 16,1 0-1-16,-1 0-4 0,-3 1-1 15,3-2-2-15,-1 0-1 0,0 0 1 0,0-1-2 16,1 2 0-16,-1-1 2 0,6-1-3 0,1 0 3 16,3-1-4-16,2 0 0 0,5-2 2 15,-1 0-3-15,4 0 1 0,4-2-1 0,-2 1 0 0,3-3-1 16,0 1 0-16,0-1-2 0,0 1 0 0,3-1 0 16,3 1 4-16,3 0 6 0,1 1 4 15,3 0 4-15,5-1-1 0,3-1 1 0,4 0-2 16,-1 0-3-16,2 1-2 0,2-1-3 0,2 1 1 15,0 2-4-15,4-1 0 0,-2 2-2 0,-1-2-13 16,2 2-11-16,-6 1-13 0,-2-1-23 16,-1 2-26-16,-6 1-39 0,2 0-57 0,-1 0-78 15,-3 2-111-15,-1-1-130 0,-5-3 27 0,-5-2-317 0</inkml:trace>
  <inkml:trace contextRef="#ctx0" brushRef="#br0" timeOffset="123074.1">18043 14016 108 0,'0'0'108'0,"0"0"-31"0,0 0 32 0,0 0 38 16,0 0 57-16,0 0 45 0,0 0 12 0,0 0-13 15,0 0-14-15,0 0-11 0,0 0-37 0,0 0-49 16,7-80-56-16,-7 82-34 0,0 6-10 15,0 4 7-15,0 6 7 0,-2 3-11 0,2 1-13 16,-1 4-5-16,0 0-7 0,0-3-6 0,-1 3-2 16,-1-2-4-16,2 1-1 0,0-2 1 15,0-1-3-15,-3 0 1 0,1-3-6 0,2-1-3 16,0-4-8-16,1 0-8 0,0-6-10 0,0-2-12 16,0-2-11-16,0-2-13 0,1-2-3 0,-1 0 14 15,0 0 24-15,1-6 20 0,-1-3 14 0,0-6-4 16,0-3-14-16,0-3-3 0,-3-2 0 0,-5-2 2 15,-1-2 10-15,-1-3 4 0,-2-1 5 16,0-1 2-16,-3-4 1 0,2-1 2 0,3-2 3 16,-3 1 4-16,3 0 5 0,-1 1 1 0,-4 5 11 15,5 5 24-15,5 3 8 0,-2 6-3 0,7 3-14 16,0 5-27-16,10 2-14 0,1 4 0 16,7 1 6-16,1 3 3 0,4 0 3 0,5 3 0 15,1 2-3-15,3 3 1 0,0 1-3 16,-1 0 0-16,2 3-2 0,-1 1-1 0,-3-1-1 15,-1 3 0-15,-7-1-2 0,-3-1-2 0,-6 0-1 16,-3-1 0-16,-6 0 4 0,-1-2 4 0,-2 1 5 16,-5-1 0-16,-5-1-2 0,-8 2-1 0,-3-3-6 15,0 2-2-15,-9-3-2 0,1 0-2 16,-2-3-2-16,1 0-4 0,0-1-7 0,5-2-15 16,-2-1-13-16,5 0-13 0,6-1-27 0,2-3-37 15,5 0-67-15,7-2-163 0,2-1-101 0,0 2-23 16,0 1-333-16</inkml:trace>
  <inkml:trace contextRef="#ctx0" brushRef="#br0" timeOffset="123335.86">18435 13644 1951 0,'0'0'-34'16,"0"0"34"-16,0 0 10 0,0 0 26 0,0 0 6 16,0 0-10-16,0 0 4 0,0 0 13 0,0 0 6 15,-82 125 5-15,81-98-8 0,1 2-6 16,0 0-1-16,0 2-2 0,2 3-6 0,4 0-8 16,-1-1-10-16,4 0-14 0,0 2-3 0,2-4-4 15,1-1-11-15,2-1-14 0,1-1-26 0,1-6-26 16,1 0-38-16,4-3-51 0,2-3-58 15,-1-5-83-15,1-1-70 0,-6-5 42 0,-5-2-468 0</inkml:trace>
  <inkml:trace contextRef="#ctx0" brushRef="#br0" timeOffset="123528.4">18916 13892 1812 0,'0'0'125'0,"0"0"6"0,0 0-1 0,0 0-11 15,0 0-58-15,0 0-43 0,0 0 2 0,0 0 6 16,0 0-1-16,0 0 5 0,-105 120-8 0,87-100-8 16,1 2-4-16,-1-3-10 0,-3 2-14 0,1-2-17 15,-1-1-30-15,1-1-33 0,1-1-50 0,3-1-58 16,3-4-111-16,3-2-100 0,6-4 32 16,0-2-509-16</inkml:trace>
  <inkml:trace contextRef="#ctx0" brushRef="#br0" timeOffset="123730.94">18598 13898 1693 0,'0'0'206'15,"0"0"-131"-15,0 0-17 0,0 0-5 16,0 0 6-16,0 0 4 0,0 0 19 0,0 0 5 0,0 0-9 16,0 0-10-16,0 0-16 0,0 0-12 15,121 127-10-15,-97-106-8 0,4 0-6 16,-2-3-6-16,-2 2-9 0,2-3-5 0,-3 0-7 15,0-2-18-15,0 1-23 0,-1-2-43 0,-5-3-61 16,0 1-63-16,-2-4-80 0,0-1-139 0,-5-2 24 16,-6-2-562-16</inkml:trace>
  <inkml:trace contextRef="#ctx0" brushRef="#br0" timeOffset="123979.69">19066 13746 2656 0,'0'0'-6'15,"0"0"1"-15,0 0 11 0,0 0 24 0,0 0 27 16,0 0-4-16,0 0-4 0,40 133 0 0,-24-101-5 16,0 4-5-16,2 0-7 0,3 3-5 15,0 3-8-15,-2-1-8 0,0 1-4 0,-2 1-8 16,-3-3 2-16,-3-1-7 0,0-2-17 15,-5-2-14-15,-3-2-29 0,-2 0-32 0,-1-3-47 16,0-1-75-16,0-4-122 0,0-7-200 0,0-7-510 0</inkml:trace>
  <inkml:trace contextRef="#ctx0" brushRef="#br0" timeOffset="124377.8">19951 13968 2048 0,'0'0'-14'0,"0"0"-26"0,0 0 26 0,0 0 53 16,0 0 22-16,0 0-3 0,0 0-2 15,0 0 9-15,0 0 17 0,0 0 7 0,0 0-6 16,0 0-8-16,14-120-12 0,-20 113-9 0,2 0-9 16,-4 2-9-16,-1 0-7 0,-3 3-8 0,-4 1-7 15,1 1-5-15,-4 1-4 0,-4 4-1 0,-1 2 0 16,2 3 0-16,0 1 1 0,0 2 3 0,1 2 1 16,1 2 0-16,1 4-1 0,2 2-1 15,3-1-1-15,4 4-1 0,3-1-1 0,4 1-2 16,3 0-4-16,0-1-2 0,8 0-4 0,2-4-6 15,3-1-3-15,3 0-9 0,2-3-13 0,2-3-21 16,3-2-21-16,4-1-25 0,0-4-33 16,2-3-54-16,3-3-67 0,-1-1-93 0,1 0-81 15,-10-3 56-15,-3 1-447 0</inkml:trace>
  <inkml:trace contextRef="#ctx0" brushRef="#br0" timeOffset="124686.87">20173 14032 1803 0,'0'0'9'0,"0"0"-41"0,0 0 7 16,0 0 36-16,0 0 29 0,0 0-6 0,0 0 0 15,0 0 7-15,0 0 1 0,0 0 0 0,0 0-1 16,132-5-3-16,-115 10-7 0,0 1-11 0,-1 2-7 16,-4 0-11-16,-2 0-1 0,-2 2 0 0,-3-2 4 15,-5 1 9-15,0 0 6 0,0 1 2 16,-7 1 0-16,-1 1-1 0,-3 1-4 0,-2 0-1 15,-2 2 1-15,1-1-1 0,-1 0 1 0,3 0 0 16,0 0 3-16,2 0-1 0,1-1 1 0,2 0-3 16,3-1-6-16,1-1-3 0,1-1-4 15,2 0-5-15,3-3-4 0,3 0-1 0,2 0-5 16,3-3 2-16,3 1 7 0,1-3-3 0,1 0 4 16,2-2-4-16,0 0-14 0,2 0-20 15,1-2-35-15,-1-1-66 0,2-3-101 0,1 1-160 16,-8 1-45-16,-5 0-598 0</inkml:trace>
  <inkml:trace contextRef="#ctx0" brushRef="#br0" timeOffset="124958.18">20436 13591 2257 0,'0'0'-39'0,"0"0"27"0,0 0 77 16,0 0 35-16,0 0 3 0,0 0-31 0,117 124-15 15,-90-93-4-15,-1 1-8 0,3 0-6 16,-4 2-4-16,2 1-6 0,-2 0-2 0,-4 2-2 16,-2-1-3-16,-1 2-4 0,-6 1-6 15,-3-4-8-15,-7-2-14 0,-2 1-17 0,0-5-27 16,-8-1-36-16,-4-3-38 0,-3-1-49 0,-2-1-94 15,-2-4-149-15,6-5-75 0,4-5-745 0</inkml:trace>
  <inkml:trace contextRef="#ctx0" brushRef="#br0" timeOffset="125245.64">21389 13761 1477 0,'0'0'970'0,"0"0"-1039"0,0 0 8 0,0 0 42 16,0 0 45-16,0 0 13 0,0 0-12 0,-15 129-9 15,25-98-3-15,-3 2-1 0,0-2-3 0,-1 0-6 16,2-1-3-16,-4 0-2 0,0-4-8 15,-1-1-13-15,-3-2-23 0,2-1-47 0,-1-5-44 16,-1-2-49-16,0-3-50 0,0-2-56 0,0-3-52 16,2-4 30-16,-2 0 50 0,0-3-270 0</inkml:trace>
  <inkml:trace contextRef="#ctx0" brushRef="#br0" timeOffset="125503.01">21323 13747 1087 0,'0'0'191'0,"0"0"6"0,0 0-6 0,0 0-20 16,0 0-52-16,0 0-48 0,0 0-20 0,0 0 0 16,0 0 4-16,0 0 1 0,0 0-3 0,0 0-4 15,0 0-6-15,133-33-6 0,-109 48-7 16,-3 0-8-16,2 0-6 0,-3 1-6 16,-3-3-4-16,-3 1 0 0,-2-2-3 0,-3-1 3 15,-6-2 6-15,-1-2 9 0,-2 0 10 0,-3-1 2 16,-4-1-2-16,-4 0-11 0,-4 1-8 0,-5 0-11 15,-1-2-9-15,-3 0-7 0,-2-2-14 16,1-1-13-16,-2-1-20 0,3 0-19 0,0 0-32 0,5-1-38 16,1-2-55-16,5-1-106 0,3 1-106 0,3-1 7 15,4 2-423-15</inkml:trace>
  <inkml:trace contextRef="#ctx0" brushRef="#br0" timeOffset="125782.14">21952 13610 1704 0,'0'0'163'0,"0"0"-141"0,0 0 24 16,0 0 9-16,0 0-1 0,0 0-19 0,0 0-16 15,0 0 5-15,0 0 10 0,0 0 11 16,-122 67 8-16,109-37 10 0,0 2 2 0,0 1 0 0,3 2-10 15,-3 1-10-15,6-2-12 0,2 0-11 16,1 1-7-16,2-3-8 0,-1-1-4 0,3-2-5 16,0-1-9-16,8-4-12 0,-2-3-23 0,1-2-33 15,5-3-47-15,-1-1-72 0,3-1-74 16,0-3-89-16,3-3-57 0,-4-3 55 0,-4-2-365 16</inkml:trace>
  <inkml:trace contextRef="#ctx0" brushRef="#br0" timeOffset="126094.87">22410 13851 1622 0,'0'0'334'0,"0"0"-292"0,0 0 18 15,0 0 12-15,0 0-3 0,0 0-23 0,0 0-11 16,0 0 8-16,0 0 3 0,0 0-7 15,0 0-6-15,0 0-7 0,0 0-6 0,0 0-3 16,-126-87-4-16,115 89-1 0,-3 4-1 0,2 2 1 16,-2 1 0-16,0 4-1 0,2 2 0 15,-3 4 0-15,3 0 3 0,-2 3 1 0,4 1 0 0,-2 2 0 16,3 2-5-16,0-1-3 0,5 0-5 16,3-3-6-16,1 1-3 0,2-3-7 0,6-3-7 15,1-2-8-15,5-1-12 0,0-2-9 0,4-1-8 16,3-3-15-16,-1 0-27 0,4-5-55 15,-1 0-75-15,0-3-89 0,2-1-101 0,-7 0 32 16,-7 0-378-16</inkml:trace>
  <inkml:trace contextRef="#ctx0" brushRef="#br0" timeOffset="126463.65">22552 14021 2195 0,'0'0'11'0,"0"0"-15"0,0 0 18 16,0 0 29-16,0 0 2 0,0 0-8 0,0 0 4 15,0 0 0-15,0 0-6 0,121-8-7 0,-104 12-10 16,3 2-1-16,-4 0-4 0,2 1-6 0,-5 0-3 16,-2 1-2-16,-2-1-4 0,-2 0-4 15,-6-1-3-15,0-1 0 0,-1 1 1 16,0-1 7-16,-4 2 5 0,-3 1 2 0,-6 1 1 0,-2-1-3 15,-1 1-2-15,-1-1 2 0,-3 1-1 16,1 0 1-16,0 3 1 0,6-1-1 0,-1 1-2 16,3-1 1-16,2 2 2 0,2-1-3 0,3-2 2 15,0 1 2-15,4 0-6 0,0-2 0 16,1 0 1-16,7 0-8 0,-1-2 2 0,5 0-1 16,-2-1-2-16,2-1 5 0,2-1-3 0,2-1 1 15,4 0-7-15,0-1-2 0,1-1-5 0,1 0-9 16,5-1-26-16,-3 2-62 0,4-2-109 15,3 0-152-15,-1 0-113 0,-10 0-358 0,-4-3 493 0</inkml:trace>
  <inkml:trace contextRef="#ctx0" brushRef="#br0" timeOffset="126786.56">22988 13446 2182 0,'0'0'-70'0,"0"0"72"0,0 0 17 0,0 0 68 0,0 0 15 15,21 121-18-15,-11-84-8 0,0 5-7 16,0-1-2-16,3 4-8 0,0-1-16 15,-1-2-6-15,0 2-11 0,-1-4-3 0,0 2 1 16,-1-3-3-16,0 0-3 0,-3 0 5 0,1-2 0 16,-1-1-3-16,2 4 0 0,-4-5-10 0,-1 0-9 15,-3 0-6-15,-1-6-11 0,-3-1-16 0,-4-3-18 16,-4-2-27-16,-4 0-37 0,-4-4-43 0,-1-1-87 16,-2 0-165-16,3-7-121 0,3-3-802 0</inkml:trace>
  <inkml:trace contextRef="#ctx0" brushRef="#br0" timeOffset="134547.54">6800 15994 1781 0,'0'0'121'0,"0"0"31"0,0 0 5 0,0 0-3 15,0 0-52-15,0 0-41 0,0 0-2 0,0 0 3 16,0 0 6-16,0 0-2 0,0 0-9 0,0 0-14 16,67 0-11-16,-41 0-8 0,3-3-9 15,1 1-8-15,2 0-5 0,2-1 1 0,-2 1-12 16,0 1-5-16,0 0-20 0,-1 1-37 0,-1 0-30 16,-1 0-56-16,1 0-46 0,-1 0-91 0,0 0-184 15,-8 0-45-15,-8 0-559 0</inkml:trace>
  <inkml:trace contextRef="#ctx0" brushRef="#br0" timeOffset="134796.85">6981 16184 2116 0,'0'0'85'0,"0"0"-36"0,0 0 14 0,0 0 7 15,0 0-6-15,0 0-9 0,0 0 3 0,0 0 5 16,0 0 5-16,0 0-13 0,0 0-11 16,0 0-11-16,0 0-13 0,133-1-4 0,-102-3-11 15,-1 1-2-15,1-2-4 0,1 0-11 0,3 0-13 16,0-1-22-16,-4-1-31 0,1 1-40 0,-2 0-33 16,0 0-53-16,-1 0-93 0,-3-1-175 0,-7 1-29 15,-7 3-460-15</inkml:trace>
  <inkml:trace contextRef="#ctx0" brushRef="#br0" timeOffset="135087.68">7323 15902 1939 0,'0'0'103'0,"0"0"-79"15,0 0 26-15,0 0 31 0,0 0 19 16,0 0-8-16,0 0-12 0,0 0-4 0,0 0-7 15,0 0-11-15,128-4-21 0,-101 13-6 0,1 0-13 16,-2 4-7-16,0 0-3 0,-3 2-7 0,0 1-4 16,-3 0-2-16,-2 0 1 0,-4 0-5 15,-1 0 2-15,-3 2-3 0,-4 2 0 0,-2-2 3 16,-3 1-4-16,-1 1 0 0,-7 0-3 0,-5 1-4 16,-5 1-2-16,-2 1-6 0,-2-1-4 0,-1 1-14 15,-4-1-11-15,1-3-19 0,-1 1-31 16,-1-3-46-16,4 2-75 0,-2-4-129 0,2 0-119 15,7-4 42-15,4-4-245 0</inkml:trace>
  <inkml:trace contextRef="#ctx0" brushRef="#br0" timeOffset="135444.84">6666 15976 1540 0,'0'0'-39'16,"0"0"45"-16,0 0 11 0,0 0 7 0,0 0-5 15,0 0-3-15,-121 11 1 0,102-2 3 16,0 3 17-16,-4 0 4 0,2 3 8 0,1 2 13 15,-2 2 14-15,0 0 5 0,-1 2-2 0,4 1-3 16,-1 0-18-16,1 1 2 0,2 0-1 0,3-1-7 16,1 1-4-16,7-3-13 0,1 0-11 0,5-2-12 15,0 1-7-15,9-3-6 0,4 0-1 0,3-1 0 16,4-2-1-16,3-2 0 0,4-1-4 16,4-3-6-16,6-3-8 0,1-3-12 15,5-1-21-15,4 0-37 0,1-1-40 0,1-2-89 16,1-3-149-16,-12 2-89 0,-14 2-437 0</inkml:trace>
  <inkml:trace contextRef="#ctx0" brushRef="#br0" timeOffset="137486.89">8391 15604 0 0,'0'0'212'16,"0"0"-141"-16,0 0 50 0,0 0 51 0,0 0 53 15,0 0 41-15,0 0-13 0,0 0-29 0,0 0-36 16,0 0-32-16,19-118-38 0,-15 116-34 15,-3 2-26-15,0 0-20 0,1 2 4 0,2 7 10 16,-1 5 4-16,2 7 6 0,0 7-15 0,2 4-18 16,-1 3-3-16,-1 5-12 0,-2 0-2 15,-1 0 0-15,2 2-7 0,-4-1 1 0,0-1-3 16,0 1-1-16,-1 0-2 0,-4-3 0 16,0 0 0-16,0-7-3 0,0-5 0 0,-1-4 0 15,2-5-3-15,0-6-4 0,2-3 4 0,1-2-2 16,-1-5 0-16,1-1-7 0,1 0-9 0,-1-7-3 15,-1-4 4-15,1-4 15 0,-1-5 4 0,-2-2 9 16,0-2 0-16,-1-4-5 0,-1-4 6 16,0 0-3-16,-3-4-1 0,2-2 1 0,-3-2 1 15,1-3-3-15,-2-2 2 0,4 1 2 0,3-1-1 16,1 1 5-16,3 5 2 0,0 4 0 0,4 4 4 16,3 6 2-16,6 3 4 0,0 6-5 0,5 2 2 15,2 4-6-15,3 3-3 0,4 3 2 16,0 4-3-16,1 0-3 0,1 7 0 0,0 3 1 15,-4 1-4-15,0 1 4 0,-4 2-3 0,0 3-3 16,-3-3 3-16,-1 2-3 0,-2 2 4 0,-5-2-2 16,0-1 0-16,-4 1 1 0,-3 0 3 0,-3 1 6 15,-2-1 3-15,-5 3 1 0,-5 0 1 16,-5-1-2-16,-2-1-4 0,-1 2 2 0,-2-4-4 16,0 4-3-16,-4-5 0 0,0-1-9 15,-2-2 3-15,0-3-1 0,1 0-2 0,0-3-3 16,2-2-17-16,4 0-10 0,1-3-27 0,4 0-14 15,5-3-15-15,3-1-44 0,3-3-48 0,5 0-82 16,5-3-118-16,4 0-46 0,1 2 50 16,1 2-341-16</inkml:trace>
  <inkml:trace contextRef="#ctx0" brushRef="#br0" timeOffset="137870.04">9081 15432 1009 0,'0'0'134'0,"0"0"-47"0,0 0 57 0,0 0 43 16,0 0 13-16,0 0-42 0,0 0-50 0,0 0-6 16,0 0-4-16,0 0-8 0,-118 11-16 15,110 2-5-15,-1 2-10 0,3 4-5 0,-2 2-8 16,2 1-9-16,3 3-6 0,1 1-10 0,0 2 2 16,1 0-10-16,1 4 5 0,1 0 1 0,1 1-10 15,0 2 4-15,4-2-7 0,1 3-6 0,3-2-1 16,3 2 0-16,2 0-3 0,-2-6-6 15,5-1-7-15,3-4-14 0,-1-4-14 0,2-3-17 16,2-5-29-16,-1-1-41 0,0-3-49 16,4-2-76-16,-4-2-162 0,-5-3-41 0,-6-1-638 0</inkml:trace>
  <inkml:trace contextRef="#ctx0" brushRef="#br0" timeOffset="138242.14">9711 15571 1356 0,'0'0'100'0,"0"0"39"0,0 0 27 16,0 0 5-16,0 0-38 0,0 0-63 0,0 0-18 16,0 0-7-16,0 0-2 0,0 0-11 15,-118 81-9-15,101-55-5 0,4 0-8 16,-3-1-6-16,1 1-5 0,-3 0-1 0,2-1-7 15,0-1-8-15,-1 0-10 0,2-1-19 0,-1 0-26 16,2-2-34-16,0-2-49 0,0-2-75 0,3-2-121 16,1-3-29-16,2-3-284 0,5-5 362 0</inkml:trace>
  <inkml:trace contextRef="#ctx0" brushRef="#br0" timeOffset="138461.29">9236 15653 1906 0,'0'0'33'0,"0"0"-12"0,0 0 28 16,0 0 32-16,0 0 27 0,0 0-2 0,0 0-16 15,0 0-8-15,0 0-8 0,0 0-8 0,137 77-14 16,-106-63-16-16,4 0-8 0,-1 0-7 0,3 1-10 16,-4-2-5-16,-1 2-4 0,-1-1-8 15,-2 1-3-15,-1-1-10 0,-5 0-17 16,-1 1-17-16,-2-2-33 0,-1-2-29 0,-3-1-41 15,-2-1-85-15,-3-1-195 0,-2-2-55 0,-3-2-633 0</inkml:trace>
  <inkml:trace contextRef="#ctx0" brushRef="#br0" timeOffset="138821.06">9867 15287 1909 0,'0'0'19'15,"0"0"44"-15,0 0 24 0,0 0 18 16,0 0-11-16,0 0-31 0,0 0-6 0,0 0-4 16,-18 116 5-16,25-85-9 0,4 4-11 0,-1-2-6 15,1 4-3-15,0 0-6 0,-1 2-9 0,5 1-1 16,-3 2-8-16,-1-1-3 0,0 2-1 0,-1-2-7 16,-3 3-5-16,-3-3-7 0,4 1-13 15,-6-3-22-15,0-2-20 0,-2-3-32 0,0-2-44 16,1-5-82-16,0-3-175 0,1-7-77 0,-2-6-665 0</inkml:trace>
  <inkml:trace contextRef="#ctx0" brushRef="#br0" timeOffset="140886.09">10438 15555 474 0,'0'0'225'0,"0"0"-138"16,0 0 38-16,0 0 34 0,0 0 10 0,0 0-20 16,0 0-42-16,0 0-12 0,0 0 3 0,0 0-9 15,0 0-12-15,0 0-8 0,0 0-9 16,19-104-2-16,-19 96-5 0,0-2-5 0,-2 1-4 15,-5 1-4-15,-1 1-3 0,2 0-5 0,-3 2-2 16,-3 2-9-16,0 0-4 0,0 3-2 0,-1 0-4 16,1 0-1-16,-4 6-2 0,2 1-2 0,-4 4-5 15,4 0 6-15,-4 3-6 0,0 1-1 16,1 2 3-16,2 2-5 0,-3 0 5 0,5 3-4 16,0 0 5-16,3 0-4 0,3 0 4 0,4-1 4 15,0 1-7-15,3-1 8 0,0 0-10 0,7-2 2 16,1 1-2-16,2-2-1 0,1 0 2 15,0-2-6-15,6-2 4 0,-3-2-11 0,6-1-1 16,0-3 1-16,3-2-9 0,4-3-5 0,-4 2-18 16,4-4-28-16,-3-1-45 0,3 0-76 0,-3-1-116 15,3-3-117-15,-9 1 20 0,-5 2-370 0</inkml:trace>
  <inkml:trace contextRef="#ctx0" brushRef="#br0" timeOffset="141286.51">10703 16036 1471 0,'0'0'413'15,"0"0"-476"-15,0 0 35 0,0 0 69 16,0 0 24-16,0 0-21 0,0 0-29 0,0 0 7 16,0 0 8-16,0 0 2 0,0 0 0 0,46-125 1 15,-36 107 4-15,0-1 4 0,-4 0 0 0,4-1-1 16,-2-1-1-16,0-1 0 0,-3 4-3 0,1 0-1 16,-4 5 0-16,2 3-3 0,-2 4 13 0,-2 2 5 15,0 3-4-15,0 1-3 16,0 0-22-16,-4 7-16 0,1 4-7 0,-1 4-2 15,-2 4 2-15,2 4 2 0,-2 1 0 0,2 2-3 16,-3 3 3-16,5 0-3 0,0 2 0 0,-2 1-1 16,4 0-1-16,-1-1-9 0,1-1-12 0,0-3-14 15,0-2-19-15,0-2-12 0,1-2-16 0,4-1-21 16,-2-4-37-16,0-1-73 0,2-1-118 0,-2-5-99 16,0-2 35-16,1-4-327 0</inkml:trace>
  <inkml:trace contextRef="#ctx0" brushRef="#br0" timeOffset="141628.24">10745 15209 2337 0,'0'0'-37'0,"0"0"13"0,0 0 29 16,0 0 40-16,0 0 12 0,0 0-14 0,0 0-4 15,123 59-4-15,-89-45 6 0,-2 4 0 0,8 0-9 16,-7 1-2-16,3 2-4 0,-4 1-8 0,-1 3-7 16,-3 1 0-16,-3 0-7 0,-4 2 2 15,-1 0 0-15,-3 3-3 0,-7 0-1 0,-6-1 0 16,-4 1-2-16,0 0-1 0,-5 1 0 0,-6 0-6 15,-5 0-9-15,-3 2-10 0,1-3-13 0,-3 1-19 16,0-1-17-16,1 0-29 0,-1 1-35 16,5-3-58-16,-4-2-99 0,3-2-161 0,7-6 17 15,2-8-437-15</inkml:trace>
  <inkml:trace contextRef="#ctx0" brushRef="#br0" timeOffset="145228.18">8426 16619 325 0,'0'0'4'0,"0"0"19"0,0 0 36 0,0 0 38 16,0 0 36-16,0 0 16 0,0 0-28 15,0 0-45-15,0 0-19 0,0 0-13 0,0 0 11 16,0 0 17-16,-24 2-1 0,38-4-3 0,2 1-4 16,4 1 4-16,5 0-4 0,1 0-4 0,4 0-5 15,1 2-14-15,2 1-4 0,2 1-3 16,5-1-11-16,3 1 0 0,3-1-1 0,2 0-11 0,3-1 5 16,1 0 4-16,-1 1-9 0,3-2 6 15,4 2-3-15,-4-2 0 0,3 0 0 0,-4-1 4 16,3-1 9-16,-1-2-5 0,-2 2 7 0,1 0-6 15,3 1-7-15,1-2 5 0,0 1-4 16,6 0 3-16,-1-1 2 0,5-2-3 0,5 1 1 16,-1-2 0-16,4-1-1 0,0-1 2 0,4-1-6 15,0 0-2-15,4 0-1 0,5 0-6 0,1 1 3 16,-2-1-5-16,3 0-6 0,-2 1 5 0,-1 1-3 16,-3 1 1-16,-2 0 5 0,-3 1-3 0,1 1-2 15,-5 1 4-15,-3 1-7 0,-7 1-8 16,-7 0-4-16,-7 1-9 0,-6 4-12 15,-12 1-16-15,-4 2-31 0,-10 2-48 0,-9 0-75 16,-4 1-132-16,-7-2-80 0,-1-2 14 0,-5-2-240 0</inkml:trace>
  <inkml:trace contextRef="#ctx0" brushRef="#br0" timeOffset="146057.97">9080 16980 1545 0,'0'0'43'0,"0"0"-42"16,0 0 51-16,0 0 15 0,0 0-1 0,0 0 4 16,0 0-30-16,0 0-4 0,0 0-3 15,-45 118 5-15,45-84-5 0,3 5-1 0,3 3-2 16,-2 1-7-16,3 2-3 0,3 1-13 0,-4 0 5 15,-1-1-12-15,0-1 8 0,0-4 3 16,-3 0-14-16,4-6 10 0,-5-2-11 0,0-4 0 16,-1-2 2-16,1-4 1 0,-1-2 2 0,1-4-7 15,0-5 12-15,1-3-19 0,-1-3-1 0,1-5 2 16,-2 0 4-16,1-6 18 0,-1-5 12 0,-1-6 7 16,1-5-14-16,0-7 3 0,0-5-11 0,0-3-2 15,0-6 6-15,-5-3-5 0,2-5 3 0,-1-2 0 16,-2-3 1-16,1-2-3 0,1 1 5 15,2-1-3-15,2 4-4 0,-1 5 0 0,1 6-8 16,4 6 7-16,4 8-4 0,4 6 5 0,1 6-1 16,2 2-8-16,0 6 9 0,2 4-9 15,2 4 7-15,2 1-1 0,0 6-2 16,3 6 2-16,-1 1-1 0,-1 3 1 0,-2 2-4 0,-4 0 3 16,0 1-6-16,-1 1 3 0,-3 1 5 15,-3 0 0-15,-3-1 3 0,-2 0-3 0,-2-1 3 16,-2 1 1-16,-5-1 4 0,-2 0 3 0,-4-2-1 15,-2-2-4-15,0-1 4 0,-6-1 4 0,0-4-10 16,-1-1 10-16,-2-1-14 0,-3-2-3 16,0-1 8-16,4-1-11 0,-2-2 8 0,0 1-5 15,3-2-2-15,0 0-2 0,3-2-7 0,3 0-12 16,0-1-25-16,5 0-17 0,5-2-46 0,1-1-53 16,3 0-65-16,3-1-106 0,6 0-85 15,-1 1 45-15,-3 2-292 0</inkml:trace>
  <inkml:trace contextRef="#ctx0" brushRef="#br0" timeOffset="146341.89">9626 16945 2170 0,'0'0'-66'0,"0"0"72"0,0 0 32 15,0 0 27-15,0 0-8 0,0 0-18 0,-119 43-12 16,110-29-6-16,1 1 2 0,1 2-3 0,5 3 2 16,0 4-8-16,0 3 8 0,4 4-8 15,-2 3-3-15,1 3 8 0,1 1-6 0,4 1 4 16,-1-1-9-16,3 1 0 0,-2-1-9 0,2 1-4 16,2-2 5-16,0-1-8 0,3-4 1 0,1-2-3 15,-2-2-11-15,1-6-11 0,2-3-10 0,-1-4-23 16,4-3-33-16,0-4-21 0,-3-1-54 15,4-3-41-15,1-4-73 0,1-1-122 0,-4-5 23 16,-6 2-285-16</inkml:trace>
  <inkml:trace contextRef="#ctx0" brushRef="#br0" timeOffset="146577.82">10098 17173 1867 0,'0'0'6'16,"0"0"42"-16,0 0 41 0,0 0-16 0,0 0-32 16,0 0-18-16,0 0-13 0,0 0-5 15,0 0-8-15,0 0 4 0,0 0-4 0,-128 90-5 16,108-68-2-16,0 1-9 0,-1 0-12 0,0 2-1 16,1 0-12-16,-1-4-26 0,1 1-13 0,3-2-27 15,3-3-31-15,2-2-27 0,2-1-48 0,1-5-58 16,3-3-14-16,5-5 42 0,0-1 43 0,1 0-11 15</inkml:trace>
  <inkml:trace contextRef="#ctx0" brushRef="#br0" timeOffset="146796.06">9756 17151 1312 0,'0'0'104'0,"0"0"39"15,0 0 27-15,0 0-5 0,0 0-31 0,0 0-44 16,0 0-35-16,0 0 1 0,0 0-13 15,0 0-8-15,0 0 1 0,0 0-15 0,0 0 1 16,20 125-13-16,-2-116-4 0,3 0-5 0,0 2-9 16,-1-1 3-16,2 2-18 0,-1-1-11 0,1 2-19 15,1-3-24-15,-4 2-33 0,-1-1-26 16,0 2-54-16,-5-1-85 0,3 1-90 0,-2 1-17 16,-5-2 52-16,-2-6-68 0</inkml:trace>
  <inkml:trace contextRef="#ctx0" brushRef="#br0" timeOffset="147210.76">10403 16868 1351 0,'0'0'82'0,"0"0"27"16,0 0 60-16,0 0 22 0,0 0-8 0,0 0-31 16,0 0-43-16,0 0-18 0,0 0-22 0,0 0-23 15,0 0-18-15,0 0-17 0,0 0-3 0,0 0 11 16,-56 84-11-16,63-40 2 0,-2 4 6 0,2-1-13 16,0-1 5-16,-3 0-7 0,2 0-9 15,-1-1-9-15,0 0-13 0,-3-1-21 16,-1-1-38-16,-1-1-18 0,1-4-41 0,1-4-45 0,3-3-91 15,-2-5-181-15,2-7-6 0,-3-9-330 0</inkml:trace>
  <inkml:trace contextRef="#ctx0" brushRef="#br0" timeOffset="147628.35">10886 16943 998 0,'0'0'-75'0,"0"0"48"0,0 0 70 15,0 0 27-15,0 0 17 0,0 0-3 16,0 0 16-16,0 0 23 0,0 0 5 0,0 0-1 16,-14-123-18-16,7 119-9 0,2 3-13 0,-3 1-7 15,-1 0-13-15,-3 7-22 0,1 5-9 0,-5 3-15 16,4 1 4-16,-6 3-5 0,3 3 1 16,-4 3 2-16,-1 3-10 0,1 3 1 0,0 2 4 15,6 0 2-15,0 1-1 0,4-2 9 0,2 0-10 16,6-3-4-16,1-1-2 0,0-2-11 0,8-4-3 15,3-4-8-15,2-3 0 0,5-3-11 16,1-4 1-16,5-3-11 0,-3-3-17 0,5-2-24 16,-2-3-47-16,2-5-67 0,-1-2-118 0,-3 0-144 15,-3 2 14-15,-8 4-310 0</inkml:trace>
  <inkml:trace contextRef="#ctx0" brushRef="#br0" timeOffset="148020.38">11012 17237 1804 0,'0'0'262'0,"0"0"-277"0,0 0 58 0,0 0 33 16,0 0-19-16,0 0-11 0,0 0-10 0,0 0-4 15,0 0 0-15,0 0-9 0,0 0-5 16,117-89-2-16,-95 85-2 0,3 3-19 0,-4 1 10 15,-1 0-6-15,-7 3-6 0,-1 3 5 0,-2 2-4 16,-3-1 0-16,-5 4-1 0,-2 3 8 16,0 1-10-16,-1 1 2 0,-3 1 1 0,-4 1-7 15,-2-1 5-15,0 1 1 0,-1 0 4 0,0-1-4 16,2 0 7-16,-1-1-2 0,0 0-6 16,1 1 8-16,0 0-5 0,1-2 5 0,4 1-1 15,1-3 6-15,-2 1-10 0,4-2 1 0,1-2 6 16,0 0-14-16,0-3 10 0,1 1-5 0,7-1-1 15,0 0-6-15,-3-1 6 0,4-1-12 16,1-2-5-16,1 0 11 0,-1-2-18 0,1-1 2 16,4 0-2-16,-3-1-27 0,0-5-19 0,-2 0-51 15,2-1-66-15,0-1-101 0,0-1-107 0,-5 1 29 16,0 2-226-16</inkml:trace>
  <inkml:trace contextRef="#ctx0" brushRef="#br0" timeOffset="148370.4">11171 16786 1721 0,'0'0'-12'0,"0"0"-7"0,0 0 42 16,0 0 25-16,0 0 14 0,0 0-10 0,0 0-11 15,0 0 16-15,0 0 2 0,0 0 10 16,0 0 5-16,0 0-3 0,126-7-2 0,-103 23-2 16,0 2-9-16,3 4-10 0,-2 4-4 0,2-1-9 15,-3 1-6-15,-1 3-3 0,-2 1-1 0,0 1-3 16,-5 3 4-16,1 2 4 0,-5 1-12 0,0 0-1 16,-2 2-7-16,-2-1-6 0,-5-1-4 0,-2 1 1 15,0 1-1-15,0 0-14 0,-7-1 4 0,1 1-16 16,-6 0-9-16,2 0-4 0,-4-2-12 15,2-3-11-15,1-5-12 0,0-3-6 0,1-3-21 16,2-5-27-16,0-3-47 0,5-2-118 0,0-5-168 16,2-4-6-16,1-2-292 0</inkml:trace>
  <inkml:trace contextRef="#ctx0" brushRef="#br0" timeOffset="149053.06">12316 16144 1828 0,'0'0'-5'0,"0"0"53"16,0 0 37-16,0 0 23 0,0 0 2 0,0 0-40 15,0 0-46-15,0 0-18 0,0 0-4 16,0 0 13-16,0 0 6 0,0 0-2 0,0 0 1 15,0 0 1-15,43 4 1 0,-19 0-2 0,0 2 0 16,3 1-6-16,-1 1 0 0,3 2-6 16,0 0 0-16,-2-1-4 0,3 1-3 0,-2 0 5 0,2-1-8 15,-2 0 4-15,0 1-1 0,-4-2-2 16,-3 2 0-16,-4-2 2 0,-3-1 0 16,-4 1-2-16,-2-1 8 0,-6-1-4 0,-2 1 8 15,0 0 7-15,-2 1-4 0,-7 3 2 0,-1-1-8 16,-4 2 0-16,-3 0-5 0,-3 2 0 0,-2 0 5 15,0 0-3-15,-4 0 3 0,2 2 1 0,-3-1-2 16,1 1-3-16,1 0 4 0,-2 0-5 0,1 0-4 16,-2 0 8-16,4-1-10 0,-2 1 8 15,5-2-7-15,1 0-1 0,3-3-5 0,2 1-3 16,3-3-7-16,2-1-28 0,2-1-21 0,6-2-57 16,1 0-62-16,1-1-77 0,2-1-108 0,7-1-72 15,-2 0 48-15,-1-1-308 0</inkml:trace>
  <inkml:trace contextRef="#ctx0" brushRef="#br0" timeOffset="149470.04">12957 16559 1884 0,'0'0'9'15,"0"0"-11"-15,0 0 59 0,0 0 8 0,0 0-10 16,0 0-1-16,0 0-8 0,0 0 5 0,0 0-5 16,0 0-2-16,0 0-1 0,0 0 11 0,0 0 2 15,0 0-11-15,-69 54-5 0,55-44-13 16,-3 3-13-16,-3 0 1 0,-2 4-2 0,-1 0-6 16,-5 2 3-16,-1 0-1 0,-2 0-4 0,0-1 3 15,-1 0-1-15,0-1-3 0,1-1 1 0,2-1-1 16,1-1 4-16,4 0-3 0,3-1 5 0,3-2-5 15,5-3-3-15,4-1 0 0,3-2-10 16,5-2-9-16,1 1 0 0,6 1 2 0,0-1 1 16,8 1 14-16,-1 2-4 0,3-5-3 0,1 2 3 15,3-2-6-15,1 0 4 0,-1 0 2 0,1 0 4 16,2 1-1-16,0 0 3 0,-1 1-1 16,0-1-5-16,4 1 2 0,-5-1-4 0,1 1 1 15,-1 0-6-15,-1-1 1 0,1 0-14 16,-1-1-11-16,-1 0-18 0,2 0-40 0,-1-2-38 15,-2 1-69-15,0 1-103 0,-1 0-137 0,-1 0 3 16,-5-1-57-16,-5 0 139 0</inkml:trace>
  <inkml:trace contextRef="#ctx0" brushRef="#br0" timeOffset="151846.73">13959 16501 669 0,'0'0'19'0,"0"0"46"16,0 0 67-16,0 0 33 0,0 0 12 0,0 0-34 15,0 0-19-15,0 0 2 0,0 0-16 0,0 0-10 16,-17-124-17-16,13 109-17 0,-2 1-8 0,-2 0-10 16,2 0-2-16,-1 2-6 0,-1-1 0 15,-3 2-3-15,3 2 0 0,-2-1-2 0,-3 4-5 16,0 2-7-16,-4 1-8 0,1 3-5 0,-3 0-8 15,-1 7 3-15,-4 4-3 0,0 3-1 16,-3 2-1-16,1 2 0 0,-1 3 4 0,1 2-5 16,2 1 5-16,3 2-7 0,1 1-1 0,2 1 6 15,3 2-5-15,3 0 3 0,3 2-5 0,2 1 3 16,4-1-2-16,3 2 4 0,3-1 4 0,7-1-6 16,3 0 2-16,5-3-5 0,2-3 1 15,2-5 1-15,4-1 2 0,0-2-4 16,2-3 3-16,0-2 7 0,-3-1-6 0,-1-3 13 15,-1-3 2-15,-1-4 1 0,-1-2 7 0,-2 0 7 16,0-4 5-16,-5-5 2 0,1-2 13 0,-3-1-2 16,-1-2 5-16,-1-3 1 0,-2 0-7 0,0-3-9 15,-1-3-10-15,0-1-2 0,-1-1-11 0,-3-4 5 16,-2 1-7-16,-1-2-9 0,0 1 0 0,0-1-6 16,-3 0 0-16,-3 1-3 0,0-1-2 15,-2 3-13-15,0 4-6 0,-1 2-18 0,-1 3-25 16,-2 6-26-16,1 3-46 0,-1 4-66 0,0 3-126 15,1 2-147-15,3 0-4 0,2 2-517 0</inkml:trace>
  <inkml:trace contextRef="#ctx0" brushRef="#br0" timeOffset="152236.72">13405 16673 1091 0,'0'0'165'0,"0"0"-105"0,0 0 31 0,0 0-11 16,0 0-23-16,0 0-34 0,0 0 7 16,0 0 23-16,0 0 31 0,0 0 17 0,0 0-6 15,0 0-6-15,0 0-5 0,61 3-6 0,-42-3-4 16,2-2-5-16,0 0-13 0,5-3-6 0,0-1-10 16,2-1-6-16,3 0-12 0,-1 0-2 15,1-3-4-15,-1 2-12 0,1-2 2 0,-3 0-14 16,-3 2-15-16,-1 1-17 0,-4 0-17 0,0 2-34 15,-5 2-54-15,3 1-77 0,-7 2-140 16,4 0-98-16,-8 2-267 0,0 0 290 0</inkml:trace>
  <inkml:trace contextRef="#ctx0" brushRef="#br0" timeOffset="154704.16">14156 16088 853 0,'0'0'7'0,"0"0"56"0,0 0 34 16,0 0 28-16,0 0 6 0,0 0-11 15,0 0-22-15,0 0-16 0,0 0 4 0,0 0-17 16,0 0-8-16,0 0-4 0,-47-121-12 0,59 105 0 0,1-1 0 16,5 1-3-16,-1 0-4 0,6 0-2 15,-1 0-9-15,0 2-3 0,-2 4-8 0,0 2-6 16,-2 3-4-16,-2 1-5 0,-5 4 1 0,0 0-2 16,-2 0 1-16,-1 2 4 0,-1 4-1 15,-2 2 5-15,0 1 4 0,-2 3-2 0,-1 3 1 16,-2 4 3-16,0 2-6 0,-6 5 0 0,-1-1 2 15,-2 3-4-15,1-1 1 0,-2 0-1 16,0 0 1-16,1 0-2 0,1 0 4 0,0 0-1 16,0 1-5-16,1-2 2 0,3-1-1 0,-1 0-1 15,1 1 2-15,0-1-2 0,3-2-1 0,-2 0-1 16,2-1 4-16,1-1-6 0,0-2 0 0,0 0-4 16,0-2-4-16,0-1-6 0,0 0-14 15,0 2-24-15,0-2-48 0,0-2-51 0,0 3-86 16,0-2-107-16,0 0-57 0,1-4 7 15,-1-4-253-15</inkml:trace>
  <inkml:trace contextRef="#ctx0" brushRef="#br0" timeOffset="154912.76">14221 17027 1975 0,'0'0'333'0,"0"0"-347"0,0 0 35 16,0 0 49-16,0 0-13 0,0 0-24 16,0 0-31-16,0 0-18 0,0 0-13 0,0 0 1 15,0 0 5-15,0 0 0 0,0 0-2 0,-55 2-37 16,65-2-58-16,0 0-87 0,-1 0-88 16,3 0-84-16,0 1-21 0,-4-1 52 0,1 0-174 15</inkml:trace>
  <inkml:trace contextRef="#ctx0" brushRef="#br0" timeOffset="156898.99">14983 16637 1957 0,'0'0'24'0,"0"0"21"0,0 0 2 0,0 0 11 15,0 0 4-15,0 0-3 0,0 0-1 0,0 0-9 16,0 0-2-16,0 0-17 0,0 0-7 0,75 125-7 15,-61-94-8-15,-3 0-6 0,0 1-4 16,-1-1 1-16,-2 0-13 0,-5-1-11 0,0-1-36 16,-3-2-62-16,0 1-84 0,-1-2-151 0,-3 0-123 15,-1-6-106-15,2-8-39 0</inkml:trace>
  <inkml:trace contextRef="#ctx0" brushRef="#br0" timeOffset="158420.76">15586 16380 2434 0,'0'0'-179'0,"0"0"75"16,0 0 24-16,0 0 64 0,0 0 38 0,0 0-3 15,0 0-16-15,0 0 1 0,0 0 0 16,0 0 4-16,0 0-3 0,0 0 2 0,0 0 2 16,85-124-6-16,-74 106 9 0,-2-2-5 0,-2-1 4 15,-2 0 5-15,1-1-3 0,-4 1 2 0,0 1-1 16,-2 4 7-16,0 5 1 0,-4 2 6 16,-3 5-1-16,1 3-9 0,-1 1-5 0,0 1-7 15,-4 6-5-15,3 4-2 0,-1 6 4 16,-2 2-7-16,3 5 4 0,-1 4 3 0,2 3-1 15,1 0 4-15,3 0-2 0,4-1 3 0,-1-1-6 16,4-2 3-16,7-2-1 0,-1-2-7 0,2-4 4 16,3-1-7-16,2-5 6 0,2-2 2 0,3-3 1 15,-1-5 3-15,0-2-1 0,1-1 8 16,2-5-3-16,-3-4 9 0,3-5 1 0,-2-3-3 16,-3-1 3-16,1-1-4 0,-3-3 5 0,-3 1-1 15,-4-1-1-15,0 0-3 0,-3-1-4 0,-1-1 0 16,1 0-5-16,-6-2-2 0,4 3-1 15,-2 3 1-15,-2 1-4 0,-1 6 11 0,0 6-1 16,0 1 0-16,0 5 6 0,-1 1-13 0,-1 0-1 16,1 7-5-16,-3 5 0 0,2 6 2 0,-1 2 1 15,-1 4 1-15,1 3-4 0,-1 0 3 16,1 2 2-16,1-1-1 0,2 1-1 0,0-4 2 16,0-2-6-16,6-2 0 0,0-3 2 15,2-3-6-15,2-2 6 0,-1-4 0 0,0-1-2 16,-1-5 4-16,-1-2 4 0,0-1 2 0,2-1-2 15,-1-7 9-15,0-4-6 0,2-4-5 0,2-4 3 16,-1-2-5-16,2-1 4 0,2-2-3 0,-3 0 7 16,2-2-10-16,-3 2 0 0,4 0 5 0,-1 4-9 15,-3 2 9-15,4 4-4 0,-2 4 1 0,-1 4 0 16,-2 3-4-16,-1 2 2 0,-1 2-4 16,1 4 1-16,-4 5 1 0,3 3 1 0,-3 5 3 15,1 2 1-15,-4 3-2 0,0 2 0 0,0 2 0 16,-2 2-5-16,0-1 8 0,0-1-2 0,0 0-1 15,0-2 4-15,1-2-7 0,2-3 0 16,-2-2-1-16,0-3 7 0,1-4-4 0,0-3 4 16,0-4 5-16,1-1-7 0,-1-2 11 0,6 0 8 15,-5-8 2-15,5-3 1 0,1-8-2 0,1-2-10 16,0-5-3-16,1-1 0 0,0 0-3 16,-1-3-2-16,0-1-2 0,1-2 2 0,0 0-6 15,0 4 6-15,2 2-1 0,-2 6-3 16,-1 4 6-16,-1 4-8 0,-3 5-1 0,1 2-1 15,-3 5-3-15,4 1-1 0,-5 0-2 0,4 7 4 16,-4 2 0-16,1 4 6 0,0 2-1 0,-2 3 0 16,2 3 0-16,1 0 0 0,-1 2 2 0,2 1-5 15,-1-1 4-15,1 0-5 0,3 0-1 0,0-2 4 16,1-1-2-16,2-4 1 0,0 1 0 16,3-3 2-16,-1 0-3 0,2-5 3 0,0-2 4 15,3-2-2-15,1-3 2 0,0-2 4 0,1-1-3 16,-1-6-1-16,1-1 6 0,1-5-7 0,2-1 2 15,-1-4 7-15,-2 2-7 0,-1-4 8 16,1-1-3-16,-1-1-4 0,-3-1 3 0,-2-1-2 16,-4 1-1-16,-2 0-1 0,0 0 1 15,-8 3-2-15,-1 4 2 0,0 3 3 0,-4 3 3 0,-7 5-2 16,-5 1-2-16,-4 4 0 0,-2 1-7 0,0 7 3 16,-5 4 0-16,0 1-1 0,2 2 0 15,1 2 1-15,5 0-1 0,1-1-5 0,4 1 7 16,2 1-5-16,5-3-3 0,0 2 6 15,6-2-8-15,1-1-1 0,0-2 5 0,5 0 1 16,2-3-1-16,5-2 9 0,2-2-6 0,-1-3-4 16,5-2 6-16,0 0-5 0,-1-7 7 0,3-4 2 15,-2 0-2-15,2-4 1 0,-1-1-3 16,-5-3 3-16,3 1 0 0,-5-1 0 0,-2-2 2 0,1-2-1 16,-2-1-1-16,-1-1 5 0,-4 0-5 15,3-4-6-15,-4-1 4 0,0-3-6 0,1-2 2 16,-2-2 6-16,-1-4-5 0,0-1-1 0,1-4-1 15,1 1 3-15,-2 2-4 0,-1 2 6 0,0 6 2 16,0 7-4-16,0 6 4 0,-3 7-2 16,2 5 0-16,-2 7-1 0,2 3-5 0,0 3-3 15,-3 12-3-15,0 6 5 0,1 5 3 0,-4 6 2 16,4 6 0-16,1-1 0 0,0 5-3 0,2 1 3 16,0 0 1-16,2 0-6 0,0-2 8 15,5 0-6-15,-1-1-4 0,1-4 5 0,0 2-3 16,3-5-1-16,0-3 4 0,4-3 0 15,-1-3-7-15,5-5 5 0,1-4-4 0,1-2-3 16,-2-4 6-16,2-2-1 0,-1-5 6 0,0-2 0 16,2-1 5-16,-3-6-4 0,3-3 2 0,0-4 3 15,-2-1-2-15,2-2 0 0,-1-2 0 0,-1-2 0 16,-3 0-2-16,-3-5-1 0,-1 1 2 0,-4-3-1 16,-3 2 1-16,0-2 3 0,-3 3-4 0,-2 1 2 15,0 4 3-15,-2 5-1 0,-6 4 3 16,0 5 6-16,-4 4-6 0,1 2 2 0,-7 8-3 15,-1 6-4-15,0 4 1 0,-2 5-3 0,2 4 2 16,2 2-1-16,3 0-1 0,0 2 3 16,8 0-5-16,1-1-1 0,2 2 4 0,-2-1-8 15,4-2 2-15,1-2 5 0,0-4-9 0,6-2 5 16,2-2-6-16,8-2-9 0,2-2-10 0,4-2-30 16,9-2-58-16,-1-3-72 0,5-3-116 15,-8-2-244-15,-7-1-795 0</inkml:trace>
  <inkml:trace contextRef="#ctx0" brushRef="#br0" timeOffset="158920.96">18794 16120 2039 0,'0'0'-34'16,"0"0"23"-16,0 0 30 0,0 0 21 15,0 0-1-15,-22-132-19 0,19 107-6 0,-6 4 2 16,1 0 5-16,-3 3 2 0,-3 3-2 0,-3 2 1 15,-4 6-3-15,-2 2-3 0,-3 5-6 0,-4 4-1 16,0 6-9-16,-1 4 0 0,-1 4 2 16,-3 4-6-16,0 3 6 0,3 2 0 0,-1 3-1 15,3 1 2-15,2 2 3 0,7 3 6 0,1 2 3 16,8 1 11-16,0-2-6 0,6 0-1 0,5-1-2 16,2-2-11-16,8-3 0 0,6-3-4 15,4-3 3-15,6-6 6 0,4-4 8 0,4-5 6 16,1-4 2-16,5-5 4 0,0-1-1 0,-1-4 4 15,-4-7 1-15,3-3 12 0,-8-3-7 0,-1-2 6 16,-2-5 1-16,-4 2-9 0,-4-5 1 0,-5 0-18 16,-3-2-5-16,-2 0-12 0,-7-1-3 15,-1 0-2-15,0-2-14 0,-3-3-16 0,-4 2-36 16,-2-1-40-16,0 1-52 0,-2 3-75 0,-1 2-120 16,-2 7-119-16,5 6-3 0,2 6-541 15</inkml:trace>
  <inkml:trace contextRef="#ctx0" brushRef="#br0" timeOffset="159192.34">18291 16243 2137 0,'0'0'-8'0,"0"0"35"0,0 0 32 15,0 0 17-15,0 0 9 0,0 0-15 16,0 0-12-16,0 0-23 0,0 0-1 0,0 0-11 16,0 0-2-16,0 0 13 0,0 0 3 0,-40 19 1 15,69-19-11-15,3-3-3 0,5-2-11 16,4-1-7-16,2 1 1 0,0-2-12 16,4 1-8-16,-3 1-21 0,0 2-36 0,0 1-48 15,-3 1-75-15,1 1-96 0,-4 0-184 0,-11 0-45 16,-8 0-572-16</inkml:trace>
  <inkml:trace contextRef="#ctx0" brushRef="#br0" timeOffset="159517.96">19511 16222 2599 0,'0'0'-78'16,"0"0"18"-16,0 0 29 0,0 0 43 0,0 0 15 16,0 0-17-16,0 0-8 0,0 0-5 15,142-9-10-15,-109 9-25 0,-4 0-59 0,0 0-90 16,-5 2-145-16,-3-1-163 0,-8 0-479 0</inkml:trace>
  <inkml:trace contextRef="#ctx0" brushRef="#br0" timeOffset="159712.56">19361 16448 2427 0,'0'0'-58'16,"0"0"24"-16,0 0 35 0,0 0 43 0,0 0-9 15,0 0-23-15,131-16-4 0,-90 9-6 16,0 0-2-16,1 1-7 0,2 0-40 0,-7 0-99 15,1 1-136-15,-6 0-221 0,-5 1-90 0,-12 2-266 16</inkml:trace>
  <inkml:trace contextRef="#ctx0" brushRef="#br0" timeOffset="160878.81">20702 15416 1219 0,'0'0'84'0,"0"0"38"16,0 0 45-16,0 0 21 0,0 0-9 16,0 0-27-16,0 0-43 0,0 0-31 0,0 0-19 15,0 0-23-15,0 0-9 0,0 0-7 0,0 0 1 16,0 0-1-16,-89 55 1 0,86-21 0 0,0 0-6 16,2 0-2-16,1 0-7 0,0-2-3 15,2-1-5-15,1 0 1 0,3-2-4 0,-2-1 2 16,3-4 5-16,-2-2-7 0,1-3 6 0,-1 0-5 15,0-5-4-15,-3 0-1 0,3-4 0 16,-3-3 3-16,-1-3-2 0,-1-2 11 0,0-2 1 16,0 0 3-16,0-2 1 0,0-5-10 0,-5-4 0 15,0-3-7-15,-2-3 6 0,0-3 0 0,1-2 3 16,-2-3 1-16,3-4-4 0,-3-3 4 16,2-3 0-16,1 0 0 0,-1-3 1 0,4-3 0 15,1 0-6-15,0 0 3 0,1-2 1 0,0 4 0 16,2 3 4-16,4 4-2 0,-2 3 1 15,5 6 1-15,2 5 4 0,-1 3-1 0,2 3-3 16,3 5 1-16,0 3-7 0,2 2 6 0,0 2 2 16,0 4-1-16,3 3 7 0,0 3-8 0,0 2 0 15,1 1-2-15,-1 1-2 0,0 4 3 0,1-1-2 16,-4 0 1-16,-3 0 0 0,-4 0 0 0,-3-1 1 16,-4-1 3-16,-3-2 0 0,0 0 8 15,-8 0 1-15,-4-2-4 0,-4 0 4 0,-4-2-10 16,-3 0 0-16,-1-1-4 0,-2-1-1 0,0 0-1 15,1-3-4-15,0 1 0 0,1-3-10 0,-2-1-9 16,5 1-17-16,2-2-24 0,2 0-34 16,4 0-44-16,4-3-83 0,3 0-147 0,0-1-82 15,6 1-111-15,0 2-85 0</inkml:trace>
  <inkml:trace contextRef="#ctx0" brushRef="#br0" timeOffset="161206.85">21340 15248 809 0,'0'0'148'0,"0"0"-114"0,0 0 47 16,0 0 40-16,0 0 26 0,0 0-6 0,0 0-11 15,0 0-6-15,0 0-4 0,0 0-13 0,0 0-14 16,0 0-12-16,0 0-3 0,-128-30-3 0,114 54-7 16,-2 4-5-16,2 3-9 0,-2 0-4 15,3 3-9-15,1 2-3 0,3 3-7 0,4 0-9 16,0 3-3-16,3 1-10 0,2 0-3 0,0-1-2 16,2-2-4-16,8-2 2 0,1-3-7 15,5-4 0-15,0-2-13 0,7-2-16 0,0-4-26 16,0-2-43-16,4-3-64 0,-1-3-86 0,2-5-154 15,-8-3-76-15,-5-2-678 0</inkml:trace>
  <inkml:trace contextRef="#ctx0" brushRef="#br0" timeOffset="161583.66">21877 15424 1927 0,'0'0'22'0,"0"0"-18"0,0 0 35 0,0 0 19 16,0 0 2-16,0 0-13 0,0 0-1 0,0 0 17 16,0 0 13-16,0 0 2 0,0 0-9 0,0 0-7 15,0 0-13-15,-10-87-9 0,0 81-3 16,-2-1-7-16,-3 1-3 0,-3 1 1 0,-3 3-3 15,-2 2 0-15,1 0-3 0,-1 4-4 0,-4 3-5 16,1 3-2-16,1 2-4 0,2 5-3 16,0 0 0-16,2 3-1 0,5 6 0 0,2-1 2 15,4 2 7-15,3 0-9 0,3 2 5 0,4 1-6 16,0-2-7-16,4 0 0 0,6-2 4 0,3-2-1 16,4 1-7-16,0-4 7 0,7-3-13 0,0-2-7 15,4-2-12-15,-1-3-31 0,2-3-39 0,2-3-60 16,0-3-84-16,0-2-159 0,-6 0-109 15,-8 0-523-15</inkml:trace>
  <inkml:trace contextRef="#ctx0" brushRef="#br0" timeOffset="161904.18">22105 15575 1715 0,'0'0'405'0,"0"0"-416"0,0 0 33 15,0 0 17-15,0 0-1 0,0 0-9 0,0 0-3 16,0 0 9-16,0 0 7 0,0 0 1 0,0 0 4 16,121 12-7-16,-102-5-12 0,-1 1-8 15,-2 2-13-15,-1-2-7 0,-5 2 6 0,-5 0-2 16,-2 3 1-16,-3-1 9 0,-3 0-4 0,-4 1-1 16,-5-1 2-16,0 2-2 0,-3 0 0 0,0 1-1 15,-1-1-2-15,-1 0-3 0,-1 1 2 0,5-3-2 16,0 1 2-16,3-1-3 0,3-1-1 15,3-1 2-15,0-1-6 0,4 1 3 0,0-1-3 16,5-1-2-16,0-1 2 0,4 0-2 0,1-2-2 16,3-1-1-16,2-2 1 0,3-2-12 0,3 0-5 15,-1-2-29-15,1-1-46 0,1-3-61 0,1 0-83 16,-2 0-102-16,1-1-99 0,-6 2 28 16,-3 0-378-16</inkml:trace>
  <inkml:trace contextRef="#ctx0" brushRef="#br0" timeOffset="162205.25">22513 15108 2096 0,'0'0'129'0,"0"0"-127"0,0 0 12 15,0 0 19-15,0 0 11 0,0 0 5 0,0 0-6 16,120 39 9-16,-92-16 4 0,1 4 5 16,0 3-4-16,-3 2-7 0,-3 2-3 0,-2 2-6 15,-2 3-6-15,-2 3-11 0,-6 3-7 16,-2 3-8-16,-6 2-7 0,-1-2-1 16,-2 3-4-16,-4-4-2 0,-6-1-5 0,-3-2-10 15,-4-3-16-15,-4-3-19 0,-4-1-21 0,0-4-27 16,-5-2-45-16,-1-2-68 0,2-4-148 0,7-6-150 15,8-7-798-15</inkml:trace>
  <inkml:trace contextRef="#ctx0" brushRef="#br0" timeOffset="162719.64">20598 16418 1107 0,'0'0'6'16,"0"0"32"-16,0 0 13 0,0 0-6 16,0 0 6-16,0 0 0 0,0 0 24 0,0 0 19 15,0 0 13-15,0 0 9 0,129-35-12 0,-85 33 0 16,6 2 0-16,5 0-8 0,9 0-5 0,4 0-8 15,8 2-16-15,4-1-17 0,1 0 1 16,5 0-13-16,3-1-9 0,1 0-4 0,3 1-9 16,1-1-7-16,1 0 2 0,1-1 0 15,-3-1-3-15,1-2 5 0,2 0-1 0,0 0-6 0,4 2 1 16,-2-2-4-16,-2 2-1 0,-6-1-7 16,-5 0 6-16,-8 0-10 0,-7 0 1 0,-7-1 2 15,-10 1-12-15,-8-1-3 0,-9 1-17 16,-9 1-8-16,-9-1-24 0,-7 0-5 0,-7 0 0 15,-4 0-41-15,-7-1-50 0,-5 2-135 0,-7 0-157 16,4 1 4-16,4 1-362 0</inkml:trace>
  <inkml:trace contextRef="#ctx0" brushRef="#br0" timeOffset="163340.28">21205 16818 2035 0,'0'0'-18'0,"0"0"11"0,0 0 13 0,0 0 3 16,0 0 5-16,0 0 0 0,0 0 6 0,0 0-3 15,-24 123-3-15,24-93 4 0,0 0-5 0,-2 1-2 16,1 2-4-16,-2 1 2 0,-3-1-4 0,3 0 3 16,-5 1 11-16,1 0-12 0,2-4 9 15,-2-1-6-15,3-4-10 0,-2-2 3 0,2-3-6 16,0-3 4-16,1-2-3 0,3-7 2 0,-1-2-3 15,1-4-2-15,0-2 12 0,0 0 12 16,0 0 12-16,0-4 2 0,0-7-4 0,0-5-14 16,0-3-3-16,-1-5-5 0,0-4 0 0,-3-3-2 15,1-4-4-15,1-3 7 0,-1-2-5 0,-3-4 10 16,5-2-5-16,0-3-3 0,1 0 9 0,0 4-8 16,1 3 8-16,6 7 0 0,-2 6-1 15,2 7-2-15,2 2 0 0,2 4-1 0,1 5-5 16,-1 2 2-16,6 5-7 0,-3 3 0 15,3 1 4-15,1 2-4 0,1 6 2 0,2 1-1 16,2 1 4-16,0 3-4 0,2 0 4 0,1 0-2 16,-1 0-3-16,-1 1-2 0,-3 1 4 0,0 1-4 15,-7-1-7-15,-1 0 9 0,-8-1-10 0,0-1 6 16,-5-3 10-16,0 0-2 0,-6 1 6 0,-5-2 0 16,-6 0-1-16,-5-1-6 0,-1 0 0 0,-3-1-5 15,-4 0-7-15,0-3 0 0,2 2-10 16,0-2-14-16,0-2-19 0,5-2-30 0,2 0-47 15,2 0-60-15,3 0-70 0,6-3-114 0,4-1-47 16,3 3-453-16</inkml:trace>
  <inkml:trace contextRef="#ctx0" brushRef="#br0" timeOffset="163654.6">21893 16766 1577 0,'0'0'171'0,"0"0"-169"16,0 0 32-16,0 0 20 0,0 0-3 0,0 0-11 15,0 0-6-15,0 0 15 0,-119 84 8 16,109-57 9-16,0 2 1 0,-1 2-8 0,1 3-2 15,1 1-10-15,1 2-4 0,2-2-14 0,2 0-7 16,2 1-7-16,2 0-16 0,0-2 2 0,1-2-9 16,3 0 1-16,3-2-2 0,2 1-11 15,0-3-11-15,2-3-27 0,0-1-31 0,1-3-62 16,4-4-77-16,0-2-139 0,2-2-104 16,-4-5-331-16,-3-5 569 0</inkml:trace>
  <inkml:trace contextRef="#ctx0" brushRef="#br0" timeOffset="164020.96">22517 17047 1949 0,'0'0'-8'0,"0"0"42"0,0 0 36 16,0 0-1-16,0 0-32 0,0 0-11 0,0 0-1 16,0 0 2-16,0 0 3 0,0 0-9 15,0 0 2-15,-123-115 1 0,102 112-3 16,-4 3-2-16,-1 0 6 0,1 1-4 0,-1 4 1 16,2 3 10-16,0 0-6 0,3 3-1 0,3 0-1 15,0 3-6-15,4 2-9 0,-2 3 4 0,5 4-4 16,-1 1-1-16,5 2 6 0,2 3-3 15,1-1-3-15,4-1-4 0,0 1 2 0,4-4-9 0,6 0 1 16,4-1 7-16,0-3-13 0,5-2 3 16,4-1-3-16,-2-5-16 0,4-1-6 0,0-2-12 15,2-2-31-15,2-4-43 0,-2-1-47 0,0-2-80 16,0 0-142-16,-7 0-98 0,-8-2-579 0</inkml:trace>
  <inkml:trace contextRef="#ctx0" brushRef="#br0" timeOffset="164404.99">22775 17452 2022 0,'0'0'-17'0,"0"0"30"0,0 0 68 16,0 0-7-16,0 0-34 0,0 0-23 15,0 0-4-15,0 0 6 0,0 0 8 0,0 0 1 16,0 0 3-16,28-125 6 0,-16 113-4 0,-2 1 3 16,1 0 0-16,-4 2 0 0,2 2-7 15,-5 3-2-15,1 1-1 0,-3 2-5 0,-2 1 12 0,0 0-8 16,0 0-1-16,0 3 3 0,0 3-10 0,-2 6 1 15,-3 3-6-15,0 4-5 0,-1 2-9 16,-2 2 4-16,0 1 3 0,2-1-10 16,-1 0 5-16,1 1-4 0,-1-2-4 0,1 1-9 0,3-2-6 15,-1-5-26-15,1-1-22 0,3-2-22 0,0-1-53 16,0 0-74-16,0 0-101 0,5-3-155 16,-1-4-40-16,-2-1-332 0</inkml:trace>
  <inkml:trace contextRef="#ctx0" brushRef="#br0" timeOffset="164756.87">22917 16712 2070 0,'0'0'-69'16,"0"0"34"-16,0 0 42 0,0 0 51 0,0 0 14 16,0 0-7-16,69 122-11 0,-52-90 2 0,1 5 4 15,0 0-8-15,3 2-7 0,-2 1 1 0,-2 0-22 16,2 1 7-16,-3 0-7 0,0 2-15 16,-3-4 8-16,-1 0-17 0,-3-1 5 15,-4-1-3-15,-1-2 1 0,-4-2 2 0,0-1-6 16,-4-1 5-16,-2 0-8 0,-3-4 4 0,-5-2-5 15,2-1 0-15,-2-2-3 0,-2-1 7 0,1-1-2 16,-4 0-7-16,3-4 2 0,1-1-21 0,-1-1-17 16,1-1-26-16,1 0-39 0,-1-2-52 0,3 0-81 15,-1-1-126-15,5-4-138 0,1-1-458 0</inkml:trace>
  <inkml:trace contextRef="#ctx0" brushRef="#br0" timeOffset="-214296.84">7985 15204 328 0,'0'0'29'0,"0"0"-24"0,0 0-3 15,0 0-4-15,0 0 1 0,0 0 5 16,0 0-2-16,0 0 1 0,0 0-3 0,0 0-1 16,0 0 2-16,0 0 1 0,-47 48 3 0,52-25-2 15,0 5 4-15,0 4-1 0,0 4 3 0,1 1 8 16,0 3 2-16,3 2 5 0,-3 1 3 0,0 3 3 15,2-1-3-15,-1 4 3 0,1-1-6 16,-3 0-3-16,4 4 1 0,-5-1-6 0,3 0 7 16,-1 2-1-16,-1 2 1 0,-1 0-1 0,-1 2-2 15,2 2 2-15,1 3-6 0,-2 4 1 16,4 1-2-16,-5-1-5 0,3 2 2 0,-3 1 0 0,1-1-6 16,0-2 0-16,0-2 3 0,-1 1-11 15,1-4 5-15,0 0 0 0,-2-2 0 0,1-4 4 16,0-1 1-16,-1-6-1 0,0-3-8 0,0-4 3 15,-2-1-10-15,1-4 3 0,-1 0 5 0,0 1-4 16,0-4 6-16,0 0-7 0,0-4 4 16,0 1-6-16,0-4-1 0,0-1 3 0,0-1-11 15,3-3 2-15,-1-2-4 0,1-3-10 0,0 0-19 16,-1-4-24-16,1-1-32 0,2-2-16 16,-3-1 12-16,1-2 20 0,-1-1 28 0,1-1 31 15,-2-1 5-15,3-2-3 0,-1-1-111 16,-1 0 137-16</inkml:trace>
  <inkml:trace contextRef="#ctx0" brushRef="#br0" timeOffset="-213392.28">7842 15009 0 0,'0'0'23'0,"0"0"2"15,0 0-4-15,0 0 8 0,0 0 4 0,0 0 7 16,0 0-9-16,0 0-8 0,0 0 2 0,122-68-5 16,-97 64-5-16,1 0-2 0,0 2-6 15,8-1-4-15,-2 0 0 0,2-1 2 0,2 1 1 16,1-2 0-16,3-1-2 0,4-1 2 0,-1 0-2 15,3 0 1-15,1-1 0 0,1 0-3 0,-1 0 3 16,2 0-1-16,-3-1 1 0,4 1-1 0,-1-2 3 16,1 2-3-16,0 0 2 0,-1-1 5 15,2 2-5-15,2 1 4 0,-2 0 0 0,3 1-1 16,1 2 4-16,-3 0-3 0,-1 3 2 0,0 0-1 16,0 0-1-16,-2 0 1 0,1 1-3 15,0 2 1-15,1-2-3 0,0 0-1 0,-1 0 1 16,3-1-2-16,1 0-1 0,2 0 1 0,-2 0-1 15,3-1-1-15,-3-1 3 0,4-2-3 0,-4 1 0 16,-3-2-3-16,7 0 1 0,-4-1-2 0,3-1-2 16,-1-1 5-16,2 0-2 0,-4 0 2 15,5 1 1-15,-2 0 0 0,-2 1-1 0,2 2 0 16,-6-1-2-16,0 3-2 0,-4 1 1 0,1 1-3 16,-2 0 3-16,-3 0-1 0,-1 2 1 0,-1 3 2 15,-2-1-1-15,0 0 2 0,0 1-2 16,-3 0 2-16,2-1-1 0,-4 1 0 0,3 0 1 15,-3-2-2-15,1 2 1 0,0-2-2 0,-3 0 2 16,0-1-1-16,-2 0 0 0,0-1 1 0,0-1 0 16,-2 0 0-16,1 0 0 0,0 0-1 0,-3 0 0 15,3-1 1-15,1-1-2 0,-1 0-1 16,-4 0 3-16,3 0-2 0,-2 0 3 0,-1-1 0 16,5 1-1-16,-4 0-2 0,-1-1 2 15,3 2 0-15,-3 0 0 0,3 1 0 0,-1 0 0 16,-3-1 0-16,4 1 0 0,0-1 2 0,-2 0 0 15,3-1-2-15,-2 1 2 0,-2 0-2 0,1-1 1 16,-1 1 1-16,4-2-2 0,0 1 2 0,0 1 0 16,1-3 4-16,1 2 1 0,2 0 0 15,-2-1 0-15,3-1-2 0,2 1-2 0,3-1 4 16,0 0-1-16,2 0 3 0,3-2-2 0,3 2-3 16,0-2 1-16,1 0-4 0,4 0-1 0,-1 0-2 15,0 1-5-15,1 1-6 0,3-1-5 16,0 1-7-16,-3 3-9 0,4 1-6 0,-1 0 2 15,0 0 5-15,0 0 9 0,-2 6 10 0,4-1 1 16,-4-1-6-16,-2 3-13 0,-11-1-273 0,-18-3 305 16</inkml:trace>
  <inkml:trace contextRef="#ctx0" brushRef="#br0" timeOffset="-211554.11">13640 14918 0 0,'0'0'0'0,"0"0"0"0,0 0 0 16,0 0 0-16,0 0 0 0,0 0 0 16,0 0 0-16,-119-32 54 0,111 29-7 0,0-1 20 15,2 1-20-15,1 0-2 0,1 2-6 0,3-2-19 16,0 2-2-16,1 0-9 0,0 0-3 15,0 1-4-15,0-1-2 0,0 0 1 0,0-1 1 16,4 1 1-16,0 1-1 0,2 0 1 0,-2 0 2 16,5 0 1-16,3 0 3 0,0 0-3 15,3 0 2-15,4 0 0 0,3 3 0 0,0-2 2 16,5 0-2-16,4 0-2 0,1-1 0 0,0 0-3 16,3 0-3-16,2 0 3 0,0-2-5 0,0-2 1 15,5 1 1-15,-2-2-1 0,2 2 1 0,-4-1 0 16,4 1-1-16,-5 0 3 0,1 1-3 15,-2 0 2-15,0 0-1 0,-4 1 0 0,-1 1 1 0,1-1-2 16,-4 1 1-16,-2-1 0 0,-1 1 1 16,-1 0-2-16,-1 0 3 0,-6 0-2 0,-1 0-2 15,-3 0 4-15,-2 0-3 0,-1 0 1 0,-1 0-1 16,-3 0 0-16,-1 0 0 0,0 1 1 16,-3-1 1-16,-1 1 0 0,1-1 7 0,-2 0 6 15,0 1 10-15,0-1 5 0,0 3 2 16,0-1 0-16,0 4-12 0,-3 2 0 0,0 3-8 0,-1 2-1 15,-1 2 2-15,1 0-1 0,2 1 4 16,-2-1-1-16,1 1 2 0,1 0-6 0,0 2 3 16,4 1-4-16,-4 3-4 0,2 0 4 0,0 2-5 15,0 1 2-15,0 1-1 0,0 2-1 0,0 0-2 16,3 2 0-16,0 2 0 0,0-2-2 0,-1 0-2 16,1-1 1-16,0 1 1 0,-2 0-1 0,3 1 0 15,-4 1 0-15,0 2 1 0,0 0-2 16,0 3 2-16,-3 2-2 0,-2 1 0 0,2 3 2 15,-4 1-3-15,2 1 2 0,-1-2 2 0,-1 1-2 16,0 0 5-16,0 1 0 0,1-3-2 0,-3-2 3 16,2 0-3-16,0-1 0 0,3-3-2 15,-2 3-2-15,1-3-1 0,-1 1-1 16,2 1 4-16,0-3 0 0,0-1 4 0,2-1-2 16,0-1-2-16,1 0-2 0,0-1-1 0,1-1 2 15,0-1-1-15,0-1 3 0,0-2 2 0,1-1 6 16,1 3 4-16,1 1-4 0,1 0-1 0,0 2-4 15,-1-2 4-15,2 1 0 0,-2-3 11 16,1-1 5-16,0 1-3 0,-2-2 3 0,2-1-8 16,0 0-2-16,-1 1-6 0,3-4 0 0,-1 3-6 15,-3-3-2-15,2 0 4 0,0 3-3 0,-3-2 9 16,2 0-3-16,-1 0-1 0,-1-2-1 0,-1 3-2 16,0-3 6-16,0 1-8 0,0-1 8 15,0 0-8-15,-1 1 2 0,-3 2 3 0,2-1-2 16,-1 0-1-16,0 0-3 0,-1 0 10 0,-2 2-7 15,3-2 9-15,-1 2-3 0,1 0-6 16,-3-2 2-16,4 1 0 0,-2-3 8 0,2 0-6 0,-1 0 6 16,1-2-5-16,1 0-7 0,0-1 7 15,-1-3-9-15,2 0 5 0,0-2 0 16,0-1-4-16,0-1-3 0,0-3-1 0,0 1-6 16,0-3-7-16,0 0 1 0,0-3-21 0,0-1-22 15,0 0-38-15,0-1-48 0,0 0-39 0,0 0 4 16,0 0 44-16,0 0 23 0,0 0-36 0</inkml:trace>
  <inkml:trace contextRef="#ctx0" brushRef="#br0" timeOffset="-209699.37">8693 18074 0 0,'0'0'0'15,"0"0"0"-15,0 0 0 0,0 0 0 0,0 0 0 16,0 0 0-16,0 0 0 0,0 0 27 0,0 0-22 16,0 0-10-16,0 0 25 0,0 0-20 15,0 0 17-15,0 0-6 0,-90-61-11 0,88 60 4 16,2 1 2-16,0 0 1 0,0 0-13 0,0 0 14 16,0 0-14-16,0 0 13 0,3 1 5 0,-2 1-3 15,2-1-8-15,-2 0-7 0,0 2 23 16,0-3-24-16,1 2 46 0,-1-1 21 0,-1-1-10 15,0 0 38-15,0 0-7 0,0 0-12 0,0 0-20 16,0 0-9-16,0 0-43 0,-3-3-6 16,0-1 25-16,-1 2-18 0,-3 0 15 0,-1 0-13 15,-1 1-6-15,-1 1-2 0,-2 0 4 0,1 0 13 16,-3 3-15-16,-1 0 12 0,0 2-11 16,0-2 0-16,1 1 5 0,-1 1 4 0,2 0-2 15,1-2 7-15,0 1 14 0,1-1-20 0,4-1 19 16,0 0-14-16,4-1-29 0,-1-1-15 0,1 0-8 15,2 0 11-15,0 0 4 0,1 0 45 0,0 0-21 16,0-1-3-16,0-2 22 0,0 1-24 16,1 0 23-16,0 0-4 0,0 0 2 0,1 1 21 0,-2 0 14 15,0 0 14-15,1 1-14 0,-1 0 2 16,0 0-16-16,0 0-2 0,0 0-6 0,0 0-1 16,0 0-15-16,0 0-6 0,0 0 11 0,0 0-37 15,0 0-5-15,0 0-3 0,1 0-11 16,2 0 21-16,-1 2 20 0,2-1-6 0,1 1 4 15,5 1 21-15,-1 0-20 0,1-2 10 0,6 2 10 16,0-2-22-16,4-1 19 0,2 1-6 0,4-1-1 16,-1 0-9-16,4-2 8 0,1-2 2 0,2 1-24 15,4-3 19-15,0 1-16 0,2 0 4 16,2-1 5-16,2 0-1 0,0 2-13 0,2 0-9 16,1 2 19-16,-3 1-21 0,3 1 30 15,0 0 8-15,0 1-11 0,0 4 4 0,-2 0 0 16,3 2-2-16,-3 1-16 0,0 0 25 0,-1 0-26 15,2-1 4-15,0 0 29 0,-2 0-18 0,1-1 12 16,1-1-8-16,1 0-15 0,3-2 7 16,-4 0 11-16,5-2 11 0,-2 0-6 0,1-1 8 0,1 0-15 15,1-2-7-15,0-2 6 0,1 0-2 0,-1-1-5 16,1 1-2-16,1-1 18 0,-2 1-20 16,2-1 30-16,0 1-13 0,0 1-12 0,3 1 2 15,-1-1-2-15,-2 2 15 0,-1 0-21 0,1 1 25 16,3 0-27-16,-8 0-4 0,4 0 27 15,-4 1-15-15,5 0 10 0,-4 2 1 0,-3-2-7 16,3 1-6-16,-1-1 23 0,-1 0-4 0,1-1-15 16,-2 2 9-16,3-2-19 0,-2 0 16 0,0 0 5 15,-1 0 5-15,1-2 0 0,-1-1-22 16,1-1 18-16,-3 1-18 0,3-1 10 0,-1 1 9 16,-2-2-11-16,2 1 6 0,-1 0-3 0,-1 1 3 15,2 0-15-15,-4 0 20 0,0 1-26 16,-1 1 2-16,0 0 24 0,-5 1-21 0,2 1 26 15,-3-1-16-15,-3 2 1 0,1 1-10 0,-2-2 7 16,-1 2 16-16,-1-1-24 0,-3-1 24 0,2 0-16 16,1 1-10-16,-4-2 12 0,0 0 0 15,1 0-6-15,-2-2 8 0,3 0 11 0,-4-1-16 0,2 0 16 16,3-2-5-16,-3 0-5 0,3 1 0 16,-3-1 5-16,3-1 3 0,-4 2-19 0,4-2 23 15,1 1-25-15,-3 0 6 0,0 2 13 0,-1-2-13 16,-2 2 13-16,2 0-7 0,-4-1 13 0,1 1-13 15,1-1 13-15,-7 1-1 0,5 1-21 16,-1-2 20-16,-2 2-20 0,-2-1 13 0,3 2 3 16,-2 0 2-16,0 0-10 0,2 1-9 0,-3-1 23 15,4 1-25-15,-2 0 27 0,-1 0-9 16,1 0-12-16,-1 0 4 0,0 0 2 0,1 1 12 16,-1 1-21-16,0-1 24 0,3 1-31 0,-4-1 1 15,3 0 17-15,-1 0-10 0,2 0 9 16,-1 0-9-16,1 1 21 0,0-2-23 0,3 1 21 15,-4-1 3-15,3 0-27 0,1 0 21 0,-4 0-15 16,4 0 8-16,-4 0 2 0,2 0 3 0,1 0-11 16,-3 1-8-16,-3-1 20 0,1 0-18 0,-1 0 19 15,-2 0 3-15,0 0-11 0,-2 0 3 0,-1 0 3 16,3 0-1-16,-2 0-21 0,0 0 23 0,2 0-20 16,-2 0 5-16,1 0 26 0,-1 0-22 15,1-1 13-15,3 1-10 0,-3-1 11 0,5-1-20 16,-3 0 12-16,3 0 14 0,-1-1-18 0,2 0 28 15,1 0-13-15,-3-1-11 0,3-1-10 16,-1 1 11-16,5-3-12 0,4 0 5 0,3-1 10 16,1 0-16-16,-6 3 21 0,-1 1-11 0,-3 1 4 15,0 2-4-15,-1-1-4 0,0 1 6 0,0 0-5 16,1-1 7-16,-1 1-9 0,1 0 1 16,0 0 4-16,-1 1-4 0,0-1 6 0,-1 1-3 15,2-1 3-15,-3 1-4 0,-1-1 9 0,2 1 0 16,-3 0-14-16,1-2 12 0,1 2-13 15,-2 0 6-15,0 0 2 0,0 0-6 0,-3 0 1 16,-2 0-5-16,-2 0 9 0,0 0-14 0,-5 0 2 16,1 0-5-16,-3 0-6 0,-1 0 16 0,-1 0 3 15,0 0 9-15,0 0-6 0,0 0-6 0,0 0-24 16,0 0-22-16,0 0-35 0,0 0-58 16,0 0-44-16,0 0 1 0,0 0 33 0,0-1 48 15,0 1 44-15,0-1 18 0</inkml:trace>
  <inkml:trace contextRef="#ctx0" brushRef="#br0" timeOffset="-209224.64">14606 17463 119 0,'0'0'5'0,"0"0"-1"15,0 0-1-15,0 0-6 0,0 0 2 0,0 0 4 16,0 0 3-16,0 0-9 0,-36 125 10 0,36-101-9 15,1 0-4-15,-1 3 7 0,0-1-7 16,1 2 4-16,-1-1 0 0,3 2-2 0,-1-3 3 16,0-2-1-16,-1-6 2 0,-1-2 4 0,0-2-10 15,0 0 4-15,0 1 4 0,0 1-21 0,0-1 14 16,0 1-27-16,0-4-26 0,0-6 58 0</inkml:trace>
  <inkml:trace contextRef="#ctx0" brushRef="#br0" timeOffset="-208300.71">8229 17543 177 0,'0'0'9'0,"0"0"-1"0,0 0-3 0,0 0 1 16,0 0-4-16,0 0 4 0,0 0-3 0,0 0 1 16,0 0 0-16,0 0-3 0,0 0-1 15,-64 120-1-15,60-100 9 0,-1 3-2 0,0 2 13 16,2 0 9-16,-2 3-4 0,3-7 13 0,-2 0-7 15,2-2 16-15,0-3-14 0,0 2 5 0,1 2-9 16,1 0-13-16,0 3 18 0,1 1-6 0,-1 0 0 16,0-2-7-16,4-3 8 0,2-1-26 15,-3-1 14-15,4-3-3 0,-1-2-21 0,-1 0 15 16,5-3-7-16,-3-1 5 0,2-1 6 0,-4-1 2 16,4-1-23-16,-3 0-2 0,-1-1 8 0,0 0-13 15,-1-1 32-15,-1 0-9 0,-1-1-2 16,1-1 4-16,-1-1-10 0,-1 1 4 0,-1-1-19 15,1 0 19-15,0 0-9 0,1 0 20 0,-1-1 18 16,3-1-4-16,-2-2 5 0,3 0-22 0,0-2 5 16,4 0-11-16,0-2 13 0,1 0 10 15,2 0-20-15,2 0 16 0,2 0-14 0,4 0-1 16,0 0-7-16,6 0 8 0,1 1-19 16,4 0 4-16,3 1 27 0,1 3-24 0,5-2 11 15,2 2-33-15,0 0-38 0,2 1-46 0,2 1-45 16,1 1-1-16,3 0 1 0,-14 0 44 0,-9 0-59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7T13:19:37.28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5593 17344 0 0,'0'0'0'0,"0"0"0"0,0 0 66 0,0 0 36 0,0 0-20 0,0 0-41 15,0 0-8-15,0 0-4 0,0 0 5 0,0 0-2 16,-15-36 12-16,12 33-1 0,2-1-4 0,-1 2 9 15,-1-2-3-15,2 0-5 0,-1-1 7 0,-2-2-4 16,1 1-3-16,1-2 11 0,-2-2 1 0,-1 1 5 16,3 0 8-16,-2-1 6 0,0 2 9 15,2 0-10-15,-2 1 5 0,1 0-13 16,1 1-11-16,-1 1-4 0,-1 0-12 0,3 2-11 16,-2-2 0-16,2 2 0 0,-3 0-7 0,1 0 5 15,2 1-10-15,-1 0-2 0,1-2 0 0,-2 2-3 16,1 1 12-16,1 0-5 0,1-2 16 0,-1 3-8 15,1-1-5-15,0 1-2 0,0 0-11 0,0 0-8 16,0 0-3-16,0 0 1 0,0 0-14 16,0 0 5-16,0 0-18 0,0 1-7 0,0 3 8 15,0 1 7-15,0 2 21 0,0 6 7 0,0 2 6 16,0 4-10-16,1 0-1 0,-1 3-4 16,0 0 0-16,0 2-2 0,3 0 5 0,0 2 2 15,0 1-8-15,2-1 3 0,0 2-10 0,0-2 6 16,0 4-3-16,0-2 8 0,1 2 3 0,0-1-11 15,0 0 8-15,2-1-7 0,-1 0 1 0,-2-2-4 16,4 0 4-16,-2-2-4 0,-2 0-1 0,2 1 9 16,-2 2-4-16,1 0-2 0,2-1-1 15,-4-2 5-15,2-3-8 0,-3-3 30 16,2-2-11-16,-2 1-15 0,-1-2 12 0,5 4-15 16,-3 0 12-16,2 0-7 0,-3-1 6 0,1 2-15 15,1-3 10-15,-3 2 8 0,5-3 2 0,-4 1-4 16,1-2-14-16,-1 1 14 0,-1 0-13 0,-1 0 10 15,2 0-2-15,-1 1 15 0,-1 0-17 0,0 1 22 16,-1 0-5-16,0 0-31 0,2 1 21 0,-2 1-20 16,0-1 13-16,0 2 1 0,0 1 1 15,-2 1-13-15,0 0-10 0,0-5 10 0,2-1-17 16,0-6 28-16,-2 1-15 0,2 0-6 0,0-7-21 16,0 10-24-16,0-7-29 0,0 0-48 15,0 7-17-15,0-8-50 0,0 0 53 0,0 1 135 16,0-8 33-16</inkml:trace>
  <inkml:trace contextRef="#ctx0" brushRef="#br0" timeOffset="2791.3">5508 17426 103 0,'0'0'30'16,"0"0"17"-16,0 0-2 0,0 0-22 0,0 0 1 15,0 0 2-15,0 0 1 0,0 0 15 0,0 0-2 16,0 0 15-16,0 0-7 0,0 0-8 16,-72-13-10-16,72 13-9 0,0 0-13 0,0 0-4 15,0 0 2-15,0 0-9 0,0 0 8 16,1 0 4-16,3 0 8 0,2 0 0 0,1-1 6 16,4-2-2-16,-1 2-2 0,3-2 7 0,1-1 2 15,3 0 6-15,0-2 2 0,3-1 1 0,-1 0-8 16,1-1-6-16,1 1-2 0,1-1-5 0,0-1-2 15,3 1-5-15,1-2 0 0,1 0-2 0,1 2 7 16,3-1-3-16,1 1-6 0,1 1-2 16,-1-1-5-16,3 0 5 0,1 1-4 0,1 0 6 15,-2 0-8-15,5 1-1 0,-1 1 2 0,0-1-1 16,3-1 0-16,-1 0 1 0,1-1 9 16,2 0-8-16,0 0 10 0,-2-1-6 0,1-1-4 15,1 1 0-15,2 0 2 0,-4 0 4 0,2 0-9 16,0 0 8-16,-3-1-7 0,1 0-1 0,-1 1 7 15,-1 1-1-15,1 0-2 0,-2 0 2 0,1 1 2 16,-2 0-5-16,1 1 5 0,-2 1-5 16,-3 1 1-16,-2 0-4 0,1 1 3 0,-1 2 2 15,-2 0-5-15,0 1 3 0,-2 0-6 16,0 0-1-16,0 0-4 0,-2 1 0 0,2 3-7 16,-2-2 2-16,2 1 8 0,0 0-6 0,2 1 4 15,-1-2-6-15,1 2-2 0,-2-2-1 0,2 0 4 16,1 1 4-16,0-2 1 0,2-1 8 0,-1 1-1 15,0-1 2-15,1 0-1 0,-1 0 4 0,0 0-5 16,0 0 1-16,0 0 5 0,2 0-3 0,-2 0 4 16,-1 0-2-16,0 0-3 0,-1 0-1 15,0 0 3-15,-2 0 0 0,0 0 3 0,1 0 0 16,0 0-2-16,-2 0-3 0,-1 0 0 0,0 1 1 16,-1-1-4-16,-1 0 5 0,1 0 0 15,-1 1 0-15,3-1 6 0,-3 0-6 0,0 0 2 16,0 0-5-16,-1-1 1 0,1-1 2 0,-2-1-2 15,0 1 4-15,-1 0-2 0,1 1 0 0,1-3-2 16,-1 2 2-16,1-1-4 0,-2 0 4 16,2 1 0-16,1-1 1 0,0-1-4 0,-3 2 0 15,-1-2 4-15,2 2-2 0,-2 0 5 0,2-1-1 16,-2 1 1-16,-1 1-1 0,0-1-1 16,1 0 3-16,-4 0-5 0,1 1 5 0,0 0-5 15,-1 0 1-15,0 1 1 0,0-2-3 0,-2 2 2 16,3 0-6-16,-1-1 4 0,2 0-1 0,1 0 1 15,-2 0 3-15,1 0-2 0,-1-1-2 0,3 1 6 16,-4 0-6-16,1 0 1 0,2 0 1 0,-2 0-6 16,1-1 8-16,-1 1-3 0,3 0 3 15,-1 0 0-15,0 0-2 0,0-1 3 0,-4 0-4 16,4 1-1-16,1 1 2 0,-3-2 4 0,-1 1-4 16,1 0 13-16,-1 0-8 0,-2 0-1 0,0 0 2 15,3-1-7-15,-4 2 5 0,2-1 0 16,-1 1 2-16,0-1-5 0,0 0 2 0,0 0-3 15,0-2 1-15,0 2-1 0,0 0-2 0,1 0 5 16,-2 0-2-16,4 0 3 0,-5 0-2 16,4-2 0-16,-3 2-1 0,0 0 1 0,3 1 4 15,-5-1-6-15,2 1 2 0,-2-1-3 0,-1 1-3 16,2 0 2-16,-1 0 3 0,2 0-5 16,-2 0 3-16,0 0 4 0,1 0-7 0,-1 0 9 15,0 0-4-15,2 0-1 0,-1 0 0 0,1 0 0 16,-2 0 3-16,0-2-4 0,0 0 3 0,2 1 0 15,1-1-2-15,-2-1 0 0,0 1 3 0,1 1-3 16,0-2 0-16,0 1 0 0,-2 1-1 0,-1 0-1 16,4 0 1-16,-4-1 3 0,0 2-5 0,0 0 4 15,-2 0-1-15,3-1-2 0,-1 1 4 16,0-1-3-16,3 1-1 0,-2-1 0 0,0 1 2 16,0 0-3-16,0 0 2 0,-1 0 0 0,0 0 0 15,-1 0 0-15,-2 0 2 0,1 0 2 16,2 0-4-16,-1 0 3 0,0 0-4 0,2 1 1 15,-1-1 0-15,0 0 1 0,2 0 4 0,3 1-4 16,-2-1 4-16,-2 0-4 0,1 0 0 0,4 0 2 16,-4 0 0-16,0 0-1 0,1 0 3 15,-1-1 4-15,-1 0-5 0,-2 1 3 0,-2-1 0 16,3 0 1-16,-2 0-4 0,1-1 6 0,-1-1-5 16,-2 0 2-16,2 1 6 0,1 0-4 15,0 1 4-15,-1 1-3 0,-3-1 4 0,3 1-2 16,0 0 0-16,-4-1 0 0,3 0-4 0,-4-3 0 15,3 3 0-15,-3 0-3 0,0 0-4 0,2 1 4 16,-3 0-6-16,5 0 1 0,-3 0 4 0,0 0-4 16,1 1 1-16,1-1-2 0,-2 1 5 0,3-1-4 15,-3 0 4-15,2 0 0 0,-1 0-5 0,3 0 4 16,1 0-1-16,-4-1-1 0,3 0 0 16,1 0 1-16,2-1-5 0,-1 1 2 0,1-1-3 15,5 1 1-15,-3-2-1 0,1 1-6 0,1-1 4 16,3 0-7-16,-5 1 3 15,7-1 3-15,-2 0 1 0,-3 0 1 0,3 0 6 0,-1 2 0 16,0-2-2-16,1 1 2 0,3 0-2 0,-1-1 6 16,-3 1-4-16,0 0 4 0,2 1-3 15,-1-1-4-15,0 1 6 0,-4 0-4 0,3 0 1 16,-5 0-2-16,4 1 6 0,-4 0-6 16,-1-1 6-16,1 1-2 0,-3 0-4 0,0-2 4 0,1 2-1 15,-4 2 1-15,1-2-2 0,-1 0 1 16,-2 0-3-16,-2 0-2 0,2 0 1 0,-2 0-2 15,-2 0-3-15,1 0 2 0,-1 0 3 0,1 0-2 16,-1 0 5-16,1 0 1 0,-1 0-4 0,0 0 3 16,0 0-2-16,1 0 2 0,-1 1-3 0,1-1 6 15,-1 0-3-15,3 0 0 0,-1 0 6 0,0 0-4 16,-1 0 2-16,1 0 2 0,2 0-1 16,-1-1 0-16,-3-1 2 0,2 1-3 0,-1 1 1 15,-1 0 2-15,3 0 6 0,-3 0 10 0,0 0 0 16,0-1 6-16,0 1 0 0,0 0-2 0,0 0 2 15,0 0 2-15,0 0-3 0,0 0 1 16,0 0 1-16,0 0-7 0,0 0-5 0,0 0-9 16,0 0-8-16,0 0-9 0,0 0 0 0,0 0-3 15,0 0-2-15,0 0 3 0,0 0-3 16,0 0 1-16,0 0-9 0,0 0 4 0,0 2 6 16,0 1 5-16,-4 1 14 0,2 2 0 0,0 0-6 15,-3-1-4-15,3 1 2 0,1 0-5 16,-1 0 4-16,0 1 2 0,-2 1-4 0,3 0 3 15,-1-1-3-15,-1-1-2 0,2-2-4 0,-2-1 4 16,3 1-3-16,0-1-1 0,0 1 4 0,0-2-2 16,0-1-5-16,0 0-1 0,0 1 2 15,0-2-8-15,0 0 13 0,0 0 1 0,0 0 5 16,0 0 9-16,0 0 1 0,0 0 4 0,0 0 0 16,0 0 3-16,0 0-2 0,0 0-1 0,0 0-5 15,0 0 0-15,0-3-6 0,4-1-4 0,0-1 1 16,-2 0-5-16,3 1-1 0,-2 1-5 0,-1-2-2 15,2 0-9-15,-2 1-10 0,0-1-18 16,-1 0-26-16,1 2-21 0,1 1-28 16,-2-1-9-16,1 2 8 0,-1 0-128 0,-1 0-45 0</inkml:trace>
  <inkml:trace contextRef="#ctx0" brushRef="#br0" timeOffset="5354.11">11036 17046 0 0,'0'0'0'0,"0"0"101"0,0 0-29 0,0 0 1 16,0 0-22-16,0 0-16 0,0 0 3 16,0 0 3-16,0 0 5 0,0 0 3 0,0 0 8 15,0 0 1-15,0 0 5 0,0 0 2 0,0 0-9 16,0 0-10-16,0 0-19 0,0 0-15 0,0 0-12 15,1 0 2-15,1 0 7 0,3 0 11 0,0 0 11 16,3 0 1-16,8 0 0 0,-3-2-11 0,6-1-2 16,0 1-3-16,-2-3-3 0,7 2 1 0,-2-2-2 15,0-1-7-15,5 2-2 0,-3-2 4 16,4-1-8-16,-2 1 9 0,2-1-2 0,1 1-6 16,-1-2 4-16,1 1-2 0,2 0 0 0,0 0-3 15,0 0 2-15,-2 1-3 0,-1 0 2 16,1 1 3-16,0-2-4 0,0 0 0 0,0 0-3 15,0 0 1-15,-2 2 0 0,2 1 4 0,0-1-2 16,-1 2-2-16,-3-1 3 0,4-1 1 16,-1 2-2-16,-3 1-3 0,3 0 2 0,0-2-2 15,-3 2 2-15,3-1 2 0,0 0-1 0,-5 1 0 16,4 1-6-16,-3 0 3 0,-1 1-4 0,3-2 1 16,-4 1-1-16,1 0 4 0,1 1-7 15,-3 0 3-15,-1 0-3 0,0 0-7 0,-1 0 4 16,-1 0-2-16,3 0 7 0,2 0 1 0,-1 0 1 15,1 0-6-15,-1 0 0 0,3 0 3 0,-1 0-2 16,3 0 8-16,-2 0-3 0,3-1 5 16,-4 0-2-16,3-2 4 0,0 2 0 0,-1-1-3 0,4 0 3 15,-1 0 0-15,1 0 3 0,-1 0-5 16,2-2 7-16,2 2-9 0,-2-3 4 0,6 1 4 16,-4-2-4-16,8 1 7 0,-2-2-5 0,0 0 2 15,2 0-1-15,0 0-1 0,3-1 0 0,0-1-2 16,1 2 0-16,1-1 2 0,1-2 1 15,1 1-2-15,-2-1 6 0,3-1-9 0,-3 1 4 16,0 0 0-16,2 1 0 0,-3-1 1 0,-1 2-1 16,-2 1 5-16,-1 0-3 0,-2 1 5 0,-2 0-4 15,1 0-2-15,0 0-3 0,-4 2 0 16,0 0 2-16,0 1-2 0,-2 0 3 0,1 1-3 16,-2 0 0-16,0 1-1 0,-1-1 1 0,0 1-6 15,-2 1 6-15,-1 0 2 0,-2 0-3 16,2 0 9-16,-3 0-10 0,0 0 1 0,0 0-2 15,-3 0 0-15,-2 3 7 0,-2-2-5 0,-1-1 5 16,1 1-4-16,-1 0 0 0,-4 0-2 0,2-1 2 16,0 0-5-16,-3 1 2 0,3-1 6 0,-2 0-5 15,-1 0 4-15,2 0-2 0,-3 0 0 0,1 0-2 16,-1 0 4-16,-2 0 1 0,1 0-3 16,0 0 1-16,-2-1-1 0,1 1-2 0,-1-1-3 15,2 1 4-15,-3 0-7 0,2 0 3 0,0 0 3 16,-1 0 1-16,0 0-1 0,1 0-3 15,-2 0 1-15,1 0-4 0,1 0 4 0,1 0 2 16,1 0 2-16,-1 0 0 0,1 0 2 0,1 0-2 16,1 0-5-16,0 0 7 0,3-1-7 0,-1 1 4 15,3-1 2-15,-3 1-2 0,5-1 3 16,-5 1-3-16,2-2 2 0,-1 1 0 0,1 1 0 16,-2-1 1-16,2 0 1 0,-3 0-4 0,3 0 7 15,0-1-2-15,-2 1-5 0,-1 0 4 16,-3 0-4-16,3 1 1 0,-2-1-1 0,-1 1 4 15,-2-1-4-15,0 1 2 0,-2-1 0 0,1 0-2 16,1 1 0-16,1-1 1 0,-1 0 2 0,2-1-3 16,3 1 3-16,-3 0-3 0,3-1 0 0,0 1-3 15,-1-1 3-15,1 1 0 0,-2 0-5 0,4 0 8 16,-1 0-7-16,-1 1 1 0,2-1 0 16,-1 1-2-16,0 0 0 0,-2-2-2 15,0 2 2-15,0 0-4 0,-1 0 5 0,-2 0-1 0,-3 0-4 16,0 0-3-16,-1 0-3 0,0 0-3 0,-3 0 3 15,1 0 7-15,-3 0 6 0,1 0 8 16,-1 0 7-16,0 0 7 0,0 0-1 0,0 0 9 16,0 0 5-16,0 0-1 0,0 0 1 15,0 0-17-15,0 0-15 0,0-1-15 0,-2 1-7 16,0-1-5-16,0 1-3 0,2 0-10 16,0 0-13-16,-1 0-17 0,1 0-13 0,0 0 10 0,0 0 5 15,-3 0 17-15,3 2-97 0,0 0-161 0</inkml:trace>
  <inkml:trace contextRef="#ctx0" brushRef="#br0" timeOffset="6854.25">14980 16744 0 0,'0'0'0'0,"0"0"155"0,0 0-53 0,0 0-50 16,0 0-21-16,0 0 2 0,0 0-16 0,0 0-8 15,0 0-4-15,0 0 0 0,0 0 7 0,0 0 2 16,0 0 5-16,0 0 5 0,41-13-8 0,-23 10-4 16,5-1 2-16,-2 1-8 0,5-2 7 15,3 2-1-15,1-1-3 0,1 0 3 0,0 1-6 16,3 0 5-16,-3 0-2 0,0 2 3 15,-1 0 2-15,1 0-3 0,2-1 1 0,-1 2-3 16,0 0 2-16,-1 0-10 0,2 0 4 0,-4 0-5 16,1 0 0-16,0 0 5 0,0 0-1 15,0 2-2-15,-3 0-5 0,2-1 1 0,-3 1-2 16,0 1 4-16,-2 0 3 0,0-1-1 0,-2 1-2 16,-2 0 1-16,3 1-3 0,0 1-1 0,-1-2 4 15,1 0-4-15,-2-1 6 0,1 0-4 0,3 0 2 16,-2-1-2-16,0-1-2 0,2 1 5 0,-1-1-7 15,2 0 6-15,-3 0 0 0,0 0 0 0,1 0 1 16,-2 0-2-16,1 0 5 0,-1-1-3 16,-1-2 7-16,-1 0 6 0,2-1 5 0,1 1 5 15,-2-2 5-15,3 1-5 0,-1-1-8 0,0 1-1 16,-2-1-10-16,-1 2 0 0,-2-2 3 16,-1 2 3-16,0-2-1 0,-2 2 6 0,2-2-6 15,-4 0-6-15,3 2-1 0,-2-2-2 0,1 2 0 16,-1 0 1-16,-3 1 3 0,-1 1-4 15,-4 0-1-15,-1 1 0 0,-1 0-4 0,0 0-1 0,-1 0 1 16,-1 0 5-16,3 0-3 0,-2 0 6 16,-1 0-5-16,1 0 0 0,0 0-1 0,-2 0 0 15,1 0 5-15,-1 0-6 0,1 0 8 16,-1 0 1-16,2 0-3 0,-2 1 6 0,2 0 3 16,0 1-5-16,0-1 11 0,-1 2 0 0,-1-1-2 15,0 0 7-15,2 1-8 0,0-1 0 16,-2 0-5-16,0 1 0 0,1 0 3 0,0 2-3 0,2 0 7 15,-3-1-5-15,0 1 2 0,1 1-1 0,-1 0 2 16,1 1-6-16,-1 2 0 0,1 1-2 16,-1-1-3-16,-1 0 0 0,0 2-4 0,0-3 1 15,0 3-4-15,0 1 6 0,0-2-2 0,0 3-1 16,0-2 0-16,-3 0 2 0,0 2 3 0,0-1-6 16,1 1 4-16,-1 0-7 0,0 3 3 15,1 2 4-15,1 0-2 0,-1-1 2 0,0 1-5 16,-1-1 1-16,1 1-4 0,1 1 2 0,-2 0 0 15,2 1 0-15,-2 1-4 0,2 0 7 0,-1 1 1 16,0-1-5-16,0 1 4 0,-1-1-7 0,3 1 1 16,-1 0-1-16,1 0 4 0,0 1-6 15,0-1-2-15,0 0 9 0,0-1-7 16,0 0 7-16,0-1 0 0,1 1 0 0,1-1 1 16,-1-2 5-16,2 0 3 0,-2 0 0 0,1-1 1 15,0 1 0-15,1 0-1 0,-1-1-8 0,0-1 6 16,-1-1-9-16,0 1-2 0,2 0 8 0,-1 0-10 15,-2 0 9-15,2-1-2 0,-2 0-1 0,0-1-4 16,1 0 2-16,-1 1-2 0,0-2-3 0,2 3 5 16,0-3-3-16,-1 3 3 0,2-2-4 15,-2 0 1-15,0 1-2 0,2-1-1 0,0 0 2 16,-1-1 4-16,0 1-5 0,-1 0 6 0,-1 0 1 16,1 0-9-16,0-3 9 0,-1 1-5 15,0-3 19-15,0-1-7 0,0 2 6 0,0 1 2 16,0 2-26-16,0-1 8 0,0 4 1 0,-1 0-24 15,0 4 12-15,0-2 15 0,0 2-22 0,0-2 13 16,-1 3 6-16,1-1-10 0,-1-2 3 16,1 1 7-16,-1-1 5 0,2 0-27 0,0-1 25 15,-1-2-7-15,0 1-12 0,1 0 17 0,-3-3-10 16,2 0-7-16,-1-1-14 0,1-1 6 16,0 0-38-16,1-3-19 0,-1 1-31 0,0-2-46 15,0-2-25-15,1 0 23 0,-2-2 16 0,2 0 128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7T13:26:38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20374 9540 0 0,'0'0'0'0,"0"0"0"16,0 0 0-16,0 0 0 0,0 0 0 16,0 0 0-16,0 0 0 0,0 0 0 0,0 0 0 15,0 0 0-15,0 0 0 0,0 0 0 0</inkml:trace>
  <inkml:trace contextRef="#ctx0" brushRef="#br0" timeOffset="851.46">20374 9540 0 0,'-37'-14'0'0,"36"12"120"0,-4 0 10 16,1-1-47-16,3 1-40 0,0-1-23 0,1 0 4 15,0-1 1-15,0 0 8 0,0-1 8 0,0 1 11 16,0-2 9-16,0-1 11 0,1 1 8 16,3-3 4-16,0 2 9 0,-2 0-1 0,3-1-2 15,-3 2-3-15,1-1-5 0,0 0-10 0,0 2-7 16,-1 0-7-16,0 1-10 0,-2 1 2 16,1 1 0-16,0 1-6 0,-1 1-10 0,0 0-11 15,0 0-12-15,0 2-2 0,0 4 4 0,-2 3 1 16,-2 4 1-16,-2 4-2 0,-3 4-5 0,-1 3-3 15,4 2-1-15,-2 5-3 0,-1 1 0 16,0 1 3-16,0 3-2 0,3 0 4 0,-3 5-5 16,0-1 1-16,-2 1-2 0,2 0-3 0,-2 0 2 15,1 0-1-15,0-2 1 0,-2-2 3 16,2-4-2-16,0 0 0 0,0-3-1 0,2-1-2 16,0-4 6-16,3-1-2 0,-1-3 1 0,3-1 2 15,1-4-7-15,-2-2 7 0,3-2-3 0,0-2 1 16,1-2 4-16,-1-4 0 0,1 0 1 0,0-3 9 15,0-1 17-15,0 0 21 0,0 0 20 0,0-1-7 16,0-5-20-16,0-3-25 0,0-4-22 0,-1-4-3 16,1-4-2-16,0-4 4 0,0-2 0 15,0-3-3-15,0-3-1 0,0-2 0 0,3-3-5 16,-1-1 2-16,4 1 5 0,2-1-3 0,-3 2 4 16,3 1-1-16,0 3-5 0,3 0 5 15,-2 2 2-15,1 1-2 0,2 1 3 0,-2 2-3 16,1 3-5-16,1 1 2 0,3 3-1 0,-2-1 5 15,-1 2 1-15,-1 1 2 0,3 2 4 16,-2 0-4-16,2 2 2 0,-3 0-4 0,4 0-1 16,-1 2 1-16,-2 0 2 0,4 1 3 15,-2-1-3-15,0 3 1 0,0 0-1 0,-1-2-3 0,0 3 2 16,-1 1 1-16,0 1-3 0,-3 0 2 16,-2 1-2-16,1 2 1 0,-3 1 0 0,-1 0-3 15,-2 2 3-15,0 0-5 0,1 0 2 0,-3 0 2 16,1 4-1-16,0 1 0 0,-1 0 2 0,0 3 1 15,0 0-1-15,0 2 4 0,0 2-4 0,0 1 2 16,0 1 3-16,0-1-4 0,0 2-1 0,0-1-2 16,0 3-3-16,0-4 2 0,0 2 1 15,0-1 2-15,0 1 0 0,0-3-3 0,0 2 3 16,0-1-2-16,0-2-4 0,0-3 6 0,0-1 0 16,0 0 3-16,0-2 9 0,0 0 1 0,-2-1 0 15,-1 1 2-15,0-2-4 0,-1 2 1 16,-1-3 1-16,0 1 2 0,-1 0 2 0,2-2-4 15,-3-1 0-15,-2 0-5 0,3 0-4 0,-3 0 0 16,1 0-2-16,-1 0 2 0,-1 0-3 16,3-2 1-16,1 1-2 0,-1-3-5 15,-2 2 4-15,4-2-1 0,-2 2 0 0,1 0 0 0,1-1-2 16,-3 2-3-16,5 0 1 0,-4 0-3 16,4 1-3-16,-4 0-2 0,4 0-1 0,-5 0-1 15,4 0 2-15,-2 1-1 0,1 1-5 0,-2 3-3 16,-1-1-6-16,5 0-7 0,-2 0-13 0,2-1-17 15,1 1-22-15,0-2-41 0,-2 2-45 0,2-3-42 16,2 3-33-16,0-2 28 0,0 0 29 16,0 0-376-16</inkml:trace>
  <inkml:trace contextRef="#ctx0" brushRef="#br0" timeOffset="-200135.32">8743 13077 0 0,'0'0'0'0,"0"0"42"15,0 0 45-15,0 0-31 0,0 0-17 0,0 0-9 16,0 0 4-16,0 0 2 0,0 0 3 0,0 0 4 16,0 0-4-16,0 0-10 0,-38-38-8 0,35 37-18 15,1-1-6-15,0 0-9 0,-3 1-10 16,1-1-1-16,-1 1-4 0,0 0 5 0,-3 1 9 15,-1 0 2-15,-2 0 7 0,-1 0 2 0,-3 0 0 16,1 2 3-16,-3 0 0 0,0 1-1 0,-5-1 1 16,1 0-2-16,-4 1 1 0,0 0-1 15,-2 0-3-15,1 1 4 0,-2-1-4 0,1 3 0 16,1-2 4-16,1 2-1 0,-3 0 0 0,4 1 1 16,-3 0 0-16,4 0-5 0,-3-1 0 15,4 1-2-15,0 0-3 0,1 0 1 0,1 1-5 16,0 2-1-16,0-1-6 0,-1 1-1 15,1 0-2-15,1 1 3 0,1-1 7 0,-1 2-2 0,2-2 10 16,-2-1 2-16,3 0 2 0,0 1 11 16,-2-2-1-16,3 0 2 0,-1 0 2 0,2 0-2 15,0-1 3-15,1 1 0 0,0-1-4 0,-2-1 5 16,3 1-3-16,0 0 0 0,-1-2 3 0,2 2-5 16,0 0 2-16,1-1 1 0,0 2-4 15,-1 0 2-15,1-1-1 0,-1 2-1 0,0 0-3 16,4 0 1-16,-1 2-4 0,2-2-1 0,1 1-2 15,0 1 0-15,3-1-1 0,2 1-3 0,-1 2 2 16,-1 1-7-16,2 1-2 0,0 0-9 0,0 0-14 16,0-3-214-16,0-4 224 0</inkml:trace>
  <inkml:trace contextRef="#ctx0" brushRef="#br0" timeOffset="-199948.67">7610 13962 0 0,'0'0'45'0,"0"0"30"0,0 0-35 16,0 0-22-16,0 0-6 0,0 0-4 0,0 0-3 15,0 0 2-15,0 0 1 0,0 0 1 0,0 0 1 16,8 117-2-16,-10-104-5 0,2 1-2 0,-1 0-7 16,0-1-10-16,0 2-17 0,-2 1-57 15,2 0-14-15,1-3 104 0,-4-5 0 16</inkml:trace>
  <inkml:trace contextRef="#ctx0" brushRef="#br0" timeOffset="-199297.72">7562 14547 0 0,'0'0'0'0,"0"0"38"0,0 0-17 0,0 0-5 16,0 0-3-16,0 0-1 0,0 0 0 0,114 131-4 16,-91-115-3-16,2-2-3 0,0 0 1 15,1 0 1-15,0 0-2 0,-4-1 1 0,1 2-4 16,-3 2-12-16,-4 1-9 0,-1 1-25 0,-5 1-9 15,0 1 56-15,0 1 0 0,-4 2 0 0,-1 0 0 16,0-1 0-16,0 1 0 0,-5-2 0 0,2 1 0 16,3-1 0-16,-3-2 0 0,-1 1 0 15,-1 0 0-15,0-2 27 0,2 1 56 0,1-2-42 16,1 1-13-16,0-3-10 0,4-1-10 0,1-1-1 16,-1-2-3-16,2-1-1 0,3-1 2 0,-1-1-3 15,4 2-2-15,-1-2 3 0,3 0 2 16,2-1-4-16,-2 2 4 0,1-3 1 0,1 2-1 15,1-2 3-15,3 0-4 0,0 0-1 0,3-1-1 16,0-1 0-16,2 0 3 0,-2-1 1 0,2 0 5 16,0 1-1-16,1 1 1 0,-3 0-1 0,1-2 1 15,1 2 3-15,0-1 6 0,-2 0 3 0,-2 2-3 16,3 0-5-16,-4 1-6 16,1 0-4-16,0 0-4 0,0 2 1 0,1 0-1 15,2-1-3-15,-2 2 1 0,0 1-3 0,0 0-3 16,-1 0 3-16,-1 1-1 0,1-1-1 0,-3 1 4 15,3 1 0-15,-1 0-1 0,-1-1 3 0,1 1-2 16,0 0 2-16,-3 1-2 0,0 1 0 0,0-1 0 16,-1 2-2-16,-1-2 2 0,1-1-1 15,-3 0-3-15,1 0 3 0,1-1-1 0,0-1-1 16,0 0 5-16,-2-2-4 0,0 2-6 0,1-2 1 16,1 0-4-16,1-1 5 0,-3 0 1 0,1-1 4 15,3-2-2-15,0-2-3 0,0 1 4 16,1-2-4-16,0 1 4 0,0-1 1 0,1-1 1 15,0-2-3-15,2 0 2 0,-3 0 2 0,5-4-3 16,-3-1 5-16,4 0 0 0,1-4 0 0,2 2-2 16,-4 0 4-16,3 2-5 0,-2-1 1 0,1 0 3 15,1 2-4-15,-1-1 2 0,-2 1-3 0,1-1-2 16,0-1-5-16,-1 0 1 0,-4 1-1 16,2-1-2-16,0 1 2 0,1-1-3 15,-1 1-3-15,-1-1-2 0,2-1-5 0,-2 0-6 16,3 0-14-16,-2 0-30 0,2 0 73 0,-2-2 0 15,-3 2 0-15,-9 3 0 0</inkml:trace>
  <inkml:trace contextRef="#ctx0" brushRef="#br0" timeOffset="-199018.79">10708 15526 0 0,'0'0'0'0,"0"0"48"0,0 0 50 16,0 0-53-16,0 0-33 0,0 0-10 0,0 0 4 15,0 0-1-15,93-129 4 0,-88 117-2 16,2-1 3-16,2-1-2 0,-5 0-1 0,4 2 2 15,-2-2-5-15,-1 0 0 0,4 0-3 0,-2-1 1 16,-2 2 0-16,3-1 0 0,2-1 0 0,-1 1 0 16,0 0-1-16,3 3 2 0,-1 0-2 15,-2 2-1-15,8 1 0 0,-4 1-1 0,2-1-2 16,3 0 3-16,0 1-5 0,0-1 3 16,-4 1-1-16,5 0 2 0,-5 0 0 0,4 0-1 15,0-2 0-15,1 0-4 0,-3 0 1 0,4-1-1 16,0-1-2-16,-2 1 1 0,3-3 3 0,-2 2 1 15,-1-2 3-15,-1 2 1 0,0 1 1 0,3 0-2 16,-3-1-3-16,-2 1-6 0,1-2-22 0,-2 1-90 16,-4 2 51-16,-1 3 70 0</inkml:trace>
  <inkml:trace contextRef="#ctx0" brushRef="#br0" timeOffset="-198168.61">11582 14573 0 0,'0'0'74'16,"0"0"17"-16,0 0-63 0,0 0-14 0,0 0-7 15,11-117-5-15,-10 94-2 0,1-1 0 0,3-2 0 16,-2 0 2-16,-1-4-2 0,3 1-2 16,-1-1-1-16,0 1-1 0,3-2-5 0,0 2-3 15,-3 1-2-15,4 2-5 0,-4 0 2 16,2 3 5-16,-3 0 2 0,2 0 6 0,-3 1 9 15,-1 3-2-15,-1 0 4 0,0 1-1 0,0 0 3 16,0 2 1-16,-3 0 4 0,-3 0 12 0,3-1-1 16,-5 0 4-16,1 2-3 0,3-1-4 0,-4-3 0 15,0 1 4-15,2-3 2 0,-1-1-3 16,2 0-3-16,-1 0-5 0,-1 1 5 0,1 3 8 16,-1 1 6-16,-1 1 9 0,-2 2 2 0,-1 0-1 15,1 1-5-15,-1 0-4 0,-2 1-4 0,-2 1-1 16,0-1-7-16,-3 2-2 0,-3-2-8 0,1 2-7 15,-1-1-3-15,-2 0-5 0,-2 0-2 16,1-1-1-16,-3 1-2 0,3-1-5 0,-4-1-9 16,0 1-9-16,3-2-13 0,-3 0-7 0,3-2-4 15,-2 0 8-15,-1-2 9 0,4 1 17 16,-4 0 10-16,2 0 6 0,-1 0 5 0,0 2 0 16,3-1 2-16,-4 3-1 0,5-1 2 0,-4 1-2 15,3 1 0-15,-5 0 6 0,-1 0 1 16,1 1 3-16,-2 1 1 0,-1-2-2 0,-1 3-4 15,1-2-1-15,-3 3-1 0,3 0-2 0,-1-1 3 16,-2 1-5-16,2 1-2 0,-3-1-3 0,0 1-1 16,3 0-1-16,-3 1 0 0,2-2 4 15,-2-2-1-15,3 1 3 0,1 0 1 0,-5-1-2 0,6 2 0 16,0 0-1-16,0-1 0 0,-6 5-2 0,2-1 0 16,-3 2 0-16,2 0-1 0,-4 1 3 15,2 1 3-15,2 1 3 0,-1-1 5 0,-2 1 2 16,4 0-3-16,-1 0-1 0,3 0-5 0,-3 0-3 15,4 0 1-15,1 0-1 0,-1-1-2 16,0-2-3-16,2 2-3 0,0-1-6 0,0-1-2 16,1 1-3-16,-2 1 2 0,0 1 0 0,-1 0 0 15,-2 0 2-15,-1 0-1 0,-3 0 4 0,4 5 2 16,-4 0-1-16,4 1 3 0,-5 2 1 16,0 0 1-16,3 2 1 0,-1 0 2 0,1 0 1 15,-2 2 1-15,0-2 1 0,0 0 1 16,2-1 0-16,0-3 1 0,4 1 1 0,-3 0-2 15,1 0 1-15,2 0-2 0,1-1-1 0,0 0 0 16,0 0 0-16,2-1 0 0,-1 1-4 0,0-1 1 16,1 1-3-16,-1 0 0 0,2 1 1 15,-2-1-4-15,1 1-1 0,0 0-6 0,0 1-5 0,3 1 0 16,0 2 1-16,0 2 4 0,1 5 4 0,-2-3 1 16,3 5 2-16,-3 1 0 0,4 2 1 0,-1 2 4 15,0 1-2-15,1 5 1 0,2-1 4 16,1 2-5-16,1 0 2 0,5 1 0 0,2-1-13 15,4 0-22-15,2-10-258 0,5-8 297 0</inkml:trace>
  <inkml:trace contextRef="#ctx0" brushRef="#br0" timeOffset="-196586.01">7640 13868 0 0,'0'0'0'0,"0"0"75"0,0 0 40 16,0 0-76-16,0 0-24 0,0 0 4 0,0 0 0 15,0 0 4-15,0 0 1 0,0 0-5 0,0 0-9 16,0 0-4-16,-43-32-3 0,43 32 0 16,0 0-1-16,-2 0 0 0,2 3-2 0,-1 2 2 15,-1 0 4-15,0 3 1 0,0 0 0 0,-2 2-3 16,1 0-2-16,-1 1 2 0,-1 1-1 15,1 2 1-15,-1 0-4 0,0 3 2 0,-1 0-2 16,-3 4 2-16,2 1 0 0,0 2 0 0,-1 0-1 16,2 2-1-16,-1 3 1 0,2 1-1 0,1 3-1 15,2 2 0-15,1-1 0 0,1 2-2 16,1 0-3-16,1-1-1 0,4 0-5 0,1-2-5 16,3 1-16-16,1-2-11 0,-3-7-118 15,-3-9 26-15</inkml:trace>
  <inkml:trace contextRef="#ctx0" brushRef="#br0" timeOffset="-196269.32">7777 14966 0 0,'0'0'0'16,"0"0"56"-16,0 0 38 0,0 0-45 0,0 0-24 0,0 0-4 16,0 0-7-16,0 0-3 0,0 0 1 15,84 117-5-15,-74-105 0 0,2-1 3 16,2 1 2-16,-2-1 1 0,3 2 4 0,-1 0 1 0,2-2 1 15,-2 2 2-15,3 1-1 0,-2 0-3 16,1-1 3-16,-3 1 0 0,1-1 2 0,-1 1 4 16,-1-2-2-16,0 2-3 0,-2-1-4 0,2 0-6 15,-3 1-7-15,1-1-3 0,-1 2-2 16,1-1-1-16,-3 1-1 0,2-2 1 0,0 1 2 16,3 0-2-16,1 0 2 0,-1-2-1 15,0 1-3-15,4-1 0 0,-2-2 0 0,4-1-2 0,-2 1 0 16,4 0-8-16,-2-2-7 0,5 1-4 15,-1-1-5-15,2 0-2 0,1-1-5 0,2 0 2 16,3 0-1-16,0 0-2 0,1 0-8 0,-7-2-143 16,-8-1 118-16</inkml:trace>
  <inkml:trace contextRef="#ctx0" brushRef="#br0" timeOffset="-195956.01">9356 15780 176 0,'0'0'11'15,"0"0"-15"-15,0 0-6 0,0 0 5 0,0 0 5 16,0 0-4-16,0 0-1 0,0 0-1 0,0 0 0 16,0 0-14-16,0 0-19 0,0 0-30 15,0 0 50-15,124 14 19 0,-116-16 0 0</inkml:trace>
  <inkml:trace contextRef="#ctx0" brushRef="#br0" timeOffset="-195640.64">10778 15284 0 0,'0'0'71'0,"0"0"38"0,0 0-70 16,0 0-10-16,0 0-5 0,0 0 0 0,0 0 1 15,0 0-1-15,0 0 0 0,0 0 1 16,0 0 3-16,115-119-5 0,-105 110-1 0,5 0-5 15,1-2-9-15,1 1-3 0,-2-1-5 0,3 0-4 16,0-2-11-16,-2-2-11 0,3-1-11 0,0-2-7 16,-1-3-1-16,-5 5-57 0,-3 4-122 0</inkml:trace>
  <inkml:trace contextRef="#ctx0" brushRef="#br0" timeOffset="-195432.93">11720 14398 491 0,'0'0'-78'16,"0"0"4"-16,0 0 16 0,0 0-33 0,0 0-99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7T13:35:55.3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4665 3655 162 0,'0'0'133'0,"0"0"-80"0,0 0 42 16,0 0 32-16,0 0 32 0,0 0 32 0,0 0-16 15,0 0-9-15,0 0-18 0,0 0-36 0,0 0-26 16,-123-98-21-16,109 90-18 0,-1 3-20 0,-1-1-9 16,1 0-8-16,-3 2-15 0,1-1-2 0,-3 3-7 15,-5-1-8-15,4 2-2 0,-3 1 1 16,-4 0-3-16,-2 3 4 0,0 1 4 0,-1 1-3 0,0 1 6 16,-1 1 5-16,0-1 5 0,-2 2-11 15,2 0-3-15,-1 1-3 0,-5 0-11 0,1 0 7 16,-1 3-6-16,-1-1-11 0,-1 0-7 0,2 1-10 15,3 1-15-15,-2-1-2 0,5 0 0 16,-1 1 7-16,-2-1 20 0,7 3 11 0,-2-1 17 16,1 1 13-16,1 1 5 0,0-1 3 15,3 0-3-15,-2 1 0 0,2 3-3 0,0-1 3 0,2 0 4 16,1 2 0-16,-1-2 5 0,0 2 1 16,1 0 2-16,0 0 1 0,2 1-2 0,0 0 1 15,-1 2-4-15,4-1-2 0,3-2-3 0,1 2-3 16,-2-1 0-16,3-1-1 0,2 2-3 15,-2-1 1-15,3 0 0 0,-1 1 1 0,-1 2 1 16,2-1 1-16,0 0-3 0,-1 1-2 0,6-1-1 16,-3 0-3-16,0 3 3 0,4-3-2 0,0 1 1 15,-4 1-2-15,5 0 4 0,-1 1-2 16,-1 0 1-16,3 0 1 0,2 0-8 0,-1 2 6 0,0-1-7 16,0 1 1-16,1 1 2 0,5-1-4 0,-2 1 6 15,4 0-3-15,0-2 0 0,1 0 4 16,1 1-2-16,0-3 6 0,0-1 3 0,4 1 0 15,-2 2-1-15,4-3-1 0,-2 0-1 0,5 0 0 16,0-1 4-16,1 1 0 0,2-3-4 16,2-1 1-16,2 0 3 0,1-5 2 0,0 1 4 15,1-4 2-15,2 1-4 0,2-3 2 0,0 0 0 16,4 0-1-16,-1-1 1 0,4-1 0 0,1 0-4 16,0 0-1-16,-1-1-1 0,2 0-1 15,0 0 4-15,-1-1 0 0,2-1 0 0,-2 2 1 16,0 0-1-16,-1 2 2 0,-2-2-2 0,0 2 2 15,-4 1-4-15,2-2 1 0,-5 0-1 16,-3-1-1-16,1 0 2 0,2-1-3 0,-2-1 3 16,-3 0 0-16,3-2 1 0,-2-2-1 0,0 0 2 15,2-1 2-15,-3 0 2 0,3 0 2 16,-1-4-3-16,1-1-1 0,-1-1 3 0,1-1-2 0,0-1 5 16,0-2-2-16,-1 1-2 0,3-3 1 15,1 1-6-15,-1 2 3 0,0 0-3 0,0 1 2 16,-1 1-1-16,1-2-4 0,-5 5 0 0,3-1-1 15,-2 1-5-15,1-1-1 0,1 1-7 16,0 0-3-16,-2-1-1 0,3 0-3 0,-2-2 11 16,-2 1 3-16,3 0 7 0,-7 0 3 0,1 1 0 15,1-2 2-15,-3 0 0 0,2-1 0 0,-5-1-2 16,1 1 0-16,3 0-3 0,-4-2 2 0,-1 0-2 16,1-1 1-16,-3-2 2 0,2-1-1 15,-4 0 2-15,4-1-1 0,-2 0 2 0,0-3-1 16,1 2 0-16,-1-1 3 0,0-1-4 0,-1-1 5 15,-1 0 2-15,1 2 3 0,0-3-1 16,-2 1 4-16,-2 0 1 0,0 1 0 0,0-3 2 16,-2 3-4-16,2-2-2 0,-3 0-3 0,4-2 3 15,-5 1-1-15,2-1 3 0,-2 1 4 0,-1-1 2 16,-1 1 9-16,1-2 5 0,-3-3 4 0,-1 0-1 16,0-3-4-16,-6-2-12 0,-3-1-3 15,0-1 4-15,-2 0 4 0,-3 1 12 0,-3-3-4 16,1 2-11-16,-4-2-7 0,-1-1-4 0,-3 0 7 15,-2 0 14-15,-1 2 13 0,-3 0 13 0,-1 0 24 16,-3-1 14-16,1 2 3 0,0 2-5 0,1-1-23 16,0 3-19-16,2 0-7 0,2 2-6 15,0-1-2-15,4 3 2 0,-1 0-10 16,2 0-6-16,2 2-3 0,-1 3-7 0,2-3 2 0,-1 4 6 16,-1 2 3-16,0 1 4 0,-2 0 2 0,2 3-14 15,-6 0-7-15,2 3-10 0,-4 4-19 16,-5 1-2-16,1 5-11 0,-4 2-11 0,3 0-26 15,-4 6-33-15,2 2-35 0,3 4-48 0,1 3-56 16,2 2 2-16,6-6-84 0,13-2-22 0</inkml:trace>
  <inkml:trace contextRef="#ctx0" brushRef="#br0" timeOffset="544.83">5367 3831 1538 0,'0'0'-66'16,"0"0"70"-16,0 0 2 0,0 0 8 0,0 0 12 16,0 0-8-16,0 0-12 0,0 0-27 0,0 0-34 15,0 0-13-15,0 0 12 0,0 0 37 16,0 0 40-16,29-19 20 0,-7 14-8 0,7 0-19 16,2-1-2-16,3-1-3 0,2 0 0 15,1 1 2-15,-2 0-5 0,2 0-4 0,2-1 2 16,1-1 2-16,0 0-2 0,3-1 4 0,-1 1-1 15,0 2-1-15,2-1-6 0,-1-1 2 16,1 1-4-16,-1 0-1 0,-2 1 6 0,-1-1-9 16,1 0-1-16,-3 2-4 0,-5 1-9 0,-3 0-20 15,-6 0-29-15,-5 2-38 0,-3 1-36 0,-5 0-15 16,-3-1-40-16,-2 2 4 0,-4 0 29 0,-2-1 39 16,0 1-22-16,0 0 20 0</inkml:trace>
  <inkml:trace contextRef="#ctx0" brushRef="#br0" timeOffset="794.58">6189 3584 0 0,'0'0'153'0,"0"0"-45"0,0 0 11 16,0 0 36-16,0 0 27 0,0 0-22 0,0 0-36 16,0 0-62-16,0 0-43 0,0 0-23 15,0 0-12-15,0 0 5 0,0 0 7 0,0 0 6 0,-71-114 1 16,91 112 1-16,0 1-3 0,6 1-2 16,0 0 0-16,3 1 5 0,0 4 4 0,1 3 4 15,-3 0 12-15,0 2 0 0,0 1 8 16,0 3 8-16,-2 0-11 0,-3 2-2 0,-1 0-7 15,-4 1-7-15,-5-1 9 0,-1-1 11 16,-5 1 12-16,-2-1 12 0,-4 0 7 0,0 2-1 16,0 0 1-16,-8 1-2 0,-5 1-8 0,1-1-12 15,-5 1-13-15,-1 1-14 0,-2-1-10 0,0 1-11 16,-1-3-21-16,0 2-32 0,4-1-51 0,-2-3-71 16,2 1-101-16,7-6-71 0,3-3-472 0</inkml:trace>
  <inkml:trace contextRef="#ctx0" brushRef="#br0" timeOffset="2562.36">7095 3720 1312 0,'0'0'-213'0,"0"0"77"15,0 0 93-15,0 0 164 0,0 0 41 0,0 0-21 16,0 0-15-16,0 0-9 0,0 0-9 0,0 0-10 15,0 0-15-15,0 0-5 0,0 0 2 16,0 0-4-16,46-104-5 0,-45 90-6 0,-1 2-4 16,0-1 1-16,0 3-7 0,-5-1-4 0,0 2-13 15,-4-1-17-15,-2 3-17 0,0 0-21 16,-2 1-15-16,-1 4-18 0,-1 1-5 0,-3 1-12 16,1 0-5-16,-3 6 1 0,0 4-2 0,0 3 10 15,0 3 4-15,-1 2 3 0,4 5 4 16,-1 0 3-16,2 4-2 0,3-2 2 0,5-1 2 15,2 1-7-15,1-1-4 0,5-2-10 0,1-3-9 16,7-2-2-16,2-2 5 0,5-4 0 0,0 0 2 16,3-5 13-16,-1-3 13 0,3-3 22 15,-1 0 25-15,-1-2 14 0,0-6 15 0,-4-2 19 16,1-1 18-16,-3-3 11 0,-1 0 9 0,2-2-2 16,-3 1-5-16,-3-5-7 0,2 2-3 0,-3-1-8 15,0 1-10-15,-1-3-9 0,0 1-15 0,0 2-14 16,1-2-8-16,-3 4-6 0,2 2-7 15,-3 4-5-15,1 3-2 0,-2 2-18 0,1 4-22 16,-1 1-37-16,0 0-16 0,0 4 6 0,2 3 23 16,-2 4 45-16,6 3 20 0,-2 4 13 0,1 4 5 15,2 0 2-15,-2 2 3 0,2 1-1 16,-2-3-8-16,2-1-7 0,1-2-6 0,3-3-4 16,-2-4 4-16,1-1 0 0,2-4 4 15,-1-4 12-15,-1 0 16 0,-2-3 29 0,1 0 34 16,1-6 31-16,-4-2 9 0,2-3-5 0,-1-5-24 15,1 0-23-15,0-4-20 0,-1 1-12 0,3-3-5 16,-3 1-10-16,0 0-5 0,1-1-9 0,1 2-6 16,-2 2-6-16,1 0-6 0,1 4-1 15,-1 4-8-15,-3 3-9 0,2 4-10 0,-1 1-12 16,2 2-5-16,-2 0 3 0,2 5 1 0,1 5 6 0,-1 3 5 16,-2 2-2-16,4 4 6 0,-3-1 5 15,-1 2 5-15,-1-1 4 0,2 2 3 0,-5-3 2 16,4 2 0-16,-5-3 8 0,2 2 0 0,0-5 3 15,-3-3 6-15,3-2-2 0,-2-2 3 16,0-2-1-16,1-3 8 0,0-1 9 0,-1-1 12 16,1 0 23-16,-2-1 24 0,1-4 18 0,2-3 2 15,0-2-14-15,2-6-31 0,1-4-24 16,1-2-12-16,1-2-9 0,0-2 0 0,0-1-2 0,0-3-5 16,0 2-2-16,2-1-2 0,0 0-5 15,-2 4-3-15,3 3-2 0,-4 5-6 0,-1 4-3 16,0 5-12-16,-1 2-12 0,-2 5-19 15,-2 1-13-15,2 0-1 0,-2 3 9 0,1 5 20 16,2 4 17-16,-1 3 14 0,0 2 13 0,1 5 8 16,-2 1 6-16,2 0-1 0,-1 3-4 15,2-3-6-15,-1 1 3 0,5-1-3 0,0-4-1 0,-1 1-6 16,3-3-7-16,0-1-4 0,5-3-15 0,-2-3 7 16,2-2 0-16,2-2 6 0,2-4 14 15,0-2 6-15,0 0 11 0,3-8 11 0,0-2 10 16,-2-3 2-16,0-1 4 0,-2-2 1 0,-1-1 6 15,-4 1 7-15,0-2 8 0,-4-1 1 0,-1-3-4 16,0 2-2-16,-4-1-4 0,-2 0 1 16,-2 3 6-16,-2 0-1 0,0 3-2 0,-1 2 3 15,-1 2 5-15,-5 2 0 0,1 2 2 0,-1 2-13 16,-2 2-19-16,0 2-19 0,1 1-16 0,-2 0-16 16,1 2-14-16,-1 6-6 0,-1 3-3 15,-1 4 5-15,0 1 6 0,1 3 8 0,1 1 5 16,-1 2 2-16,4 0 3 0,3-2-8 0,-2-1-11 15,4-3-16-15,2-3-13 0,0-3-9 16,0-2-6-16,5 1 0 0,-1-4-7 0,2-1 7 16,-2-1 5-16,3-2 12 0,-3 0 21 0,0-1 13 15,1 0 18-15,-2-4 14 0,4 0 8 16,-1-3 6-16,-1 0 2 0,2 0-3 0,-1-2-5 16,1 0-6-16,0-2-4 0,-1 1-4 0,2-2-7 15,1 4-1-15,-4 1-7 0,2 1-8 0,-1 2-14 16,-1 2-19-16,2 1-23 0,-5 1-11 0,5 0 3 15,-2 6 4-15,0 1 18 0,0 1 14 0,1 4 11 16,-3 1 17-16,6 1 12 0,0-1 10 16,-2 2 4-16,2 1 1 0,2 0-1 0,0-1 3 15,2-1 6-15,-1-2 4 0,1-2 7 0,0-3 2 16,-1-2 11-16,0-2 7 0,-2-3 21 0,0 0 34 16,2 0 33-16,-2-7 33 0,1-2 5 15,2-2-10-15,-2-7-22 0,3 0-21 0,-4-3-15 16,0-2-14-16,1 0-10 0,-2-2-13 0,-2-3-13 15,1-1-10-15,-1-2-10 0,-2-2-12 16,0-3-7-16,3-2-9 0,-2-3-12 0,1-3-4 16,-1 2-7-16,-3 1-1 0,-2 7 4 0,-2 5 10 15,1 8 10-15,0 8 9 0,-5 5 4 0,1 4-2 16,3 4-26-16,-5 0-32 0,2 2-29 0,-2 8-19 16,-2 9 16-16,-5 7 25 0,1 7 23 0,0 6 16 15,0 1 0-15,3 4-9 0,1-2 0 0,6 1 2 16,-3 0 6-16,5 3 11 0,0-4 3 15,0-2-10-15,7-4-13 0,2-4-11 0,3-5-16 16,3-4-10-16,2-3-4 0,-1-5-6 0,1-4 12 16,-1-3 16-16,2-5 17 0,-2-2 18 15,0-1 10-15,2-2 13 0,-2-5 10 0,-1-4 8 16,2-4 6-16,-2-2 3 0,3-4-4 0,-5-3-4 16,4-3-5-16,-5-1-12 0,1-1-2 15,-1-3-5-15,-4 1-6 0,0 2 5 0,1-2-5 16,-4 6 3-16,0 2 3 0,-4 6 4 0,1 6 11 15,-2 4 18-15,0 3 14 0,0 4 0 0,0 0-10 16,0 0-33-16,0 6-23 0,-2 3-7 16,0 4 6-16,-4 5 13 0,2 5 7 0,-4 1 4 15,3 3-8-15,0-2 0 0,3 1-5 0,-2 0-1 16,4-1-1-16,-2 0-3 0,2-3-11 0,2-1-14 16,3-1-17-16,5-1-34 0,1-4-43 0,3-2-64 15,3-4-94-15,-5-3-97 0,-2-4-589 0</inkml:trace>
  <inkml:trace contextRef="#ctx0" brushRef="#br0" timeOffset="2720.65">8838 3227 2221 0,'0'0'-105'0,"0"0"34"0,0 0 25 16,0 0-23-16,0 0-79 0,0 0-32 0,0 0-57 15,0 0-60-15,0 0-6 0,0 0-462 0</inkml:trace>
  <inkml:trace contextRef="#ctx0" brushRef="#br0" timeOffset="3050.24">8950 3469 2164 0,'0'0'14'15,"0"0"39"-15,0 0 51 0,0 0 4 0,0 0-51 16,0 0-27-16,0 0-6 0,0 0-5 0,0 0-11 16,0 0 0-16,0 0-3 0,0 0-7 0,0 0 1 15,108-70-9-15,-95 71-5 0,-1 5-4 16,1 2-9-16,-2 1 0 0,-1 3-7 16,4 2 5-16,-6 1 4 0,0 3 2 0,1 0 6 0,-6 4 3 15,3-1 0-15,-6 2 6 0,0 1 5 16,0-1 0-16,-6 0 10 0,2 2 5 0,-4-1 5 15,-1 1 9-15,3-1 1 0,0-2 4 0,-3-2-7 16,7-1-9-16,-2-4-13 0,2-1-14 0,2-3-9 16,0-1-11-16,2 0-10 0,3-3-7 15,2-3-8-15,-1 1-14 0,2-3-20 0,2-1-39 16,0-1-79-16,-1 0-99 0,-2-2-83 0,0-2-31 16,-1 1-192-16</inkml:trace>
  <inkml:trace contextRef="#ctx0" brushRef="#br0" timeOffset="3200.7">8832 3731 1704 0,'0'0'-181'0,"0"0"46"0,0 0 163 16,0 0 102-16,0 0-8 0,0 0-18 16,0 0-27-16,0 0-33 0,124-2-23 0,-93-2-16 15,-1-1-20-15,1 1-35 0,1 0-63 16,0-2-132-16,-8 4-134 0,-11 0-504 0</inkml:trace>
  <inkml:trace contextRef="#ctx0" brushRef="#br0" timeOffset="3611.54">9581 3528 1788 0,'0'0'498'0,"0"0"-409"16,0 0 18-16,0 0 3 0,0 0-34 15,0 0-30-15,0 0-11 0,0 0-12 0,0 0-7 16,0 0-8-16,-119-6-10 0,104 12-4 0,0 2-12 16,1 3-10-16,-2 4-8 0,3 3-4 15,-1 0-3-15,1 2-11 0,6 1-5 0,2 0-10 0,0 2 1 16,3-2 1-16,2-1-3 0,0-1 0 0,0 0-15 16,7-4-9-16,-1-2-11 0,3-4-9 15,2-1 1-15,1-3 4 0,1-4 11 16,-1-1 24-16,3 0 30 0,0-7 31 0,-1-2 26 15,1-4 8-15,-3 0 4 0,2-3 6 0,0-2 1 16,-2-1 11-16,-2-1 9 0,0 2 10 0,0-1 7 16,-2 1 0-16,-4-1-8 0,3 4-11 15,-5 2-9-15,1 1-10 0,0 4-4 0,-2 2-10 16,-1 4-7-16,2 2-10 0,-2 0-11 0,0 0-17 16,0 2-4-16,0 5 11 0,0 4 17 0,1 1 22 15,0 5 6-15,0 3-3 0,3 2-8 0,-3 0-13 16,1-1 0-16,-1 0-9 0,3-1-12 15,1-3-29-15,2-3-46 0,-1 0-48 0,3-4-61 16,1-4-79-16,1-3-23 0,-2-1 23 0,-2-2-267 0</inkml:trace>
  <inkml:trace contextRef="#ctx0" brushRef="#br0" timeOffset="3804.86">9513 3148 2436 0,'0'0'-84'0,"0"0"47"0,0 0 63 0,0 0 49 15,0 0-11-15,0 0-31 0,0 0-34 16,-29 133-18-16,38-107-21 0,5-3-18 0,5-3-11 16,5 0-31-16,0-4-71 0,7-3-115 0,6-4-166 15,-13-3-451-15,-3-3 489 0</inkml:trace>
  <inkml:trace contextRef="#ctx0" brushRef="#br0" timeOffset="4629.28">9886 3772 839 0,'0'0'130'0,"0"0"-85"15,0 0 51-15,0 0 50 0,0 0 1 16,0 0-32-16,0 0-4 0,0 0-11 0,14-133-20 16,-10 111-28-16,0 3-22 0,-2 2-13 0,4 0-6 15,-3 2-5-15,6 5-10 0,-3 2-5 0,0 2-12 16,4 2-7-16,0 1-7 0,-1 2-4 16,1 1-2-16,2 1 1 0,-3 5 5 0,1 4-6 15,2 0-4-15,-3 3-2 0,2 4-1 0,-3 1 0 16,-2 0 7-16,-1 2-2 0,2 1-2 15,-5-3 7-15,-1 1 2 0,-1-3 12 0,0 0 14 16,0-2 11-16,0-3 16 0,-1-1 22 0,-1-5 17 16,-2-1 18-16,2-2 12 0,2-2-2 15,0 0-7-15,0 0-14 0,0 0-24 0,0-2-23 16,0-4-22-16,2-3-4 0,3-5 3 0,-1-4 10 16,4-3 6-16,0-2-1 0,1-4-4 0,3-1-2 15,0 2 1-15,-1-2-5 0,6 5 2 0,-4 0-4 16,4 5 0-16,-3 6-1 0,3 1 0 0,-3 2-2 15,5 4-1-15,-3 3-2 0,-1 2-4 0,-1 0 1 16,2 6-2-16,-4 3 0 0,-1 4 2 16,-1 4 3-16,-1 1 5 0,0 3 0 0,-2 4 5 15,-4 0-2-15,3-2-3 0,-4 3 3 0,-1-4 0 16,-1 0 2-16,0-1 7 0,0-5 8 0,0-2 13 16,0-2 24-16,-2-4 13 0,1-1 5 15,1-5 4-15,0-2 0 0,0 0 7 0,0 0 14 16,0 0 5-16,0-4-5 0,0-4-20 15,0-3-26-15,2-4-23 0,0-4-15 0,5-5-6 16,-2-2 0-16,4-1-3 0,-1-3 1 0,3 0-3 16,-1-1-2-16,0 2 2 0,1 4-1 0,-1 3 3 15,-1 4-1-15,0 3 2 0,0 5-1 0,-2 2-8 16,1 2-3-16,2 3-6 0,-1 1-7 0,-1 2 5 16,2 0 6-16,0 5 4 0,0 5 8 15,0 2-2-15,1 3-4 0,-1 4 1 0,1 2-4 16,-1 1 6-16,-1 4 0 0,-3-1 3 0,3 2 0 15,0-1-4-15,1-2 1 0,-1-2-8 0,1 0-13 16,0-5-17-16,1-2-25 0,0-4-33 16,-1 0-49-16,0-4-110 0,-1-3-190 15,-6 0-780-15</inkml:trace>
  <inkml:trace contextRef="#ctx0" brushRef="#br0" timeOffset="6913.52">11586 3576 1992 0,'0'0'-118'0,"0"0"76"16,0 0 47-16,0 0 68 0,0 0 5 0,0 0-27 15,17-133-10-15,-6 113-6 0,1-1-4 0,4 3-7 16,0 2-7-16,2 1-4 0,1 3-9 16,2 3 1-16,-1 2-4 0,0 3-4 0,-1 2-2 15,-4 2-5-15,3 0-1 0,-7 5 0 0,1 3 5 16,-1 1-3-16,-1 3 6 0,-2 2 0 0,2 1 0 16,-3 4 4-16,-4 0 0 0,-1 0 4 0,-1 1-1 15,-1-1 3-15,0-1-2 0,0-1 0 16,0-1 3-16,-1-4-2 0,-1-3 1 0,2-2-1 15,0-1 1-15,-1-3-1 0,1-1 1 0,0-2 1 16,0 0 0-16,0 0-2 0,0-1 2 0,1-3 1 16,0 0 5-16,5-6 10 0,-1-2 2 0,4-8 1 15,2-3-8-15,5-4-9 0,-3-3-5 16,4 0-5-16,-3 0 4 0,3 3-6 0,-4 2-3 16,3 7-5-16,-4 3-6 0,0 2-3 15,-1 5-4-15,1 1-3 0,5 5-10 0,-5 2-3 16,-2 0 0-16,1 5-1 0,-2 6 4 0,0 2 5 15,-1 3 6-15,-4 2 5 0,2 3 13 16,-3 3-4-16,-2 1 2 0,-1 0 4 0,0 1-5 16,0-2 8-16,0 0 3 0,0-2 0 0,1-1 1 15,0-3 2-15,4-2-5 0,-2-2-4 0,5-3-1 16,-2-3-6-16,2-2-1 0,1-2 2 0,2-4 8 16,0 0 3-16,4 0 16 0,-2-7 8 0,2-3 3 15,0-3 9-15,-2-3-5 0,5-2-4 0,-3-1-3 16,-1-3 1-16,-2 1-2 0,2-3 1 15,0-2-2-15,-1 0-5 0,-2-4-4 0,-1 3-2 16,0-1 3-16,-1 3-2 0,-3 2 8 0,-3 3 3 16,-2 3 3-16,-1 7 9 0,0 3 2 0,0 3 5 15,0 3-2-15,0 1-10 0,0 0-20 16,-1 0-24-16,-1 5-21 0,-3 3-2 0,2 4 4 16,-4 5 13-16,-2 5 21 0,2 2-4 0,-1 0 4 15,0 1-4-15,4-2-13 0,3 0 7 16,1-2-3-16,0-2-3 0,0 1-1 0,5-3-6 15,1-3-6-15,1-1 0 0,0-2 1 0,3 0 0 16,0-2 2-16,0-3 0 0,1-3 3 0,-1-1-6 16,0-2 7-16,2 0 9 0,2-3 4 15,-3-5 22-15,1-1 7 0,-1-3 1 0,2-2 4 16,1-4-5-16,-3 0-4 0,2-3 0 0,-3-3-1 16,2-2-3-16,-1 1 0 0,-2-4-3 15,1 3 1-15,-4-1-7 0,-2 5-2 0,-1 4 0 16,0 3-1-16,-2 5 8 0,-1 5 2 0,0 3 0 15,0 2-11-15,0 0-16 0,0 0-23 0,-1 6-19 16,-4 3 2-16,2 6 7 0,-4 4 24 0,2 6 17 16,-2 2 7-16,-1 1-1 0,5 0 0 0,0-3-5 15,1 0-2-15,2-1 3 0,0-2-7 16,3-1 0-16,1-2-4 0,5-1 0 16,-1-3 1-16,2-4-1 0,0-1 8 0,0-1 0 15,-1-4 6-15,2-2 8 0,-3-2 8 0,1-1 9 16,-1 0 13-16,1-4 8 0,1-4 4 0,3-2 5 15,0-3-8-15,1-2-8 0,-2-4-9 0,5-1-8 16,-5-2-7-16,5-3-3 0,-3 0-5 16,4-2-9-16,0 2 1 0,0 1-6 0,-3 2-2 15,7 6-2-15,-4 2-5 0,-5 1-4 0,4 5-3 16,-5 2 1-16,-2 3-4 0,4 3-2 0,-6 1-3 16,1 6 3-16,1 4 4 0,-3 2 10 0,-2 5 11 15,2 0 3-15,-5 3 8 0,6 2 2 16,-6 1-2-16,-1 0 1 0,1 2 2 0,-2 0-4 15,0 0 3-15,0 0 0 0,0-3-1 0,-2 2 3 16,1-4 2-16,-2-3 10 0,-4-2 5 0,7-4 8 16,-3-4 8-16,1-3 2 0,0-2 8 0,0-2 2 15,2-1 4-15,0 0 10 0,0 0 6 0,0-2 0 16,0-3-10-16,0-2-23 0,2-4-21 16,0-7-14-16,0-3-12 0,1-5 1 0,5-6-6 15,1-2-3-15,2-3-6 0,2-4-6 16,2 4 2-16,0 1-2 0,-1 4 5 0,0 5 2 15,-3 6 2-15,0 4-4 0,0 6-5 0,-1 2-5 16,0 5-10-16,1 1-2 0,-1 3 6 0,0 2 5 16,3 7 8-16,0 4 11 0,-1 1-2 15,-1 7 7-15,-2 0 4 0,0 2-2 0,-2 2 6 16,1 1-2-16,-1 2 2 0,-2 0 0 0,1-2-3 16,-4 1 2-16,1-2-3 0,-1 0 1 0,-2-5 4 15,0 0-2-15,1-4 5 0,-1-3 5 0,-3-3 0 16,0-3 12-16,2-4 14 0,0-1 8 15,1 0 11-15,0-2 1 0,0 0 3 0,0 0 4 16,0 0 2-16,0-3-2 0,-2-1-16 0,2-3-23 16,0-3-17-16,0-4-13 0,2-4-10 15,0-3 6-15,4-4-8 0,1-1-2 0,2-2 0 16,3-1-7-16,1 3 6 0,-1 1-1 0,-1 4 4 16,-1 4 2-16,0 2-2 0,0 2-2 15,0 2-7-15,2 3-7 0,0 0-5 0,2 2-9 16,0 2-2-16,-2 2 2 0,0 2 0 0,0 0 7 15,-1 3-2-15,1 3 0 0,-1 4 3 0,-1 1-1 16,1 0 8-16,-2 3 3 0,0 1 3 0,1 2 4 16,-3 2-1-16,1 1 7 0,-1 0 4 15,1 2 0-15,-2 0 0 0,1-2-1 0,0 2-4 16,0-1 4-16,0 0 7 0,0-3-1 0,-1 2 6 16,1-5-9-16,1-1 0 0,-2-4-2 0,1-1-1 15,1-1 4-15,2-2-1 0,-2-3 4 0,1 0 8 16,0-2 10-16,0-1 17 0,-1 0 8 15,1-3 17-15,2-4 15 0,-1 0 13 0,3-2 6 16,-2-4-1-16,-1-1-7 0,3-2-4 0,-3-1-4 16,0-2-6-16,0-1 0 0,-3 2-11 0,0 0-2 15,-1 0-4-15,-3 0-4 0,1 2-5 0,0 1-5 16,-4 0-5-16,0 1-8 0,0 4 4 0,-4 1-3 16,0 3 1-16,-1 1-5 0,-1 2-13 15,-1 1-12-15,-2 2-17 0,0 0-10 16,-2 3-7-16,0 4-3 0,-1 3 5 0,-1 5 4 15,-1 2 4-15,1 2 3 0,0 2 0 0,5 0-4 16,-1-1-4-16,5 1-2 0,-3-4 6 0,7-1 0 16,0 0 1-16,0-1-3 0,0-3-11 0,3-3 2 15,2-1-1-15,0-2 0 0,1-3 0 16,-1 0 2-16,1-3 19 0,3 0 19 0,-3 0 30 16,3-7 19-16,2-2 8 0,2-2 0 0,-2-3-10 15,1-1-7-15,-1-1-4 0,1-3-5 0,2 0 1 16,-3 0-5-16,1-4-11 0,-1 2 0 0,-1 1-5 15,2 2 0-15,-4 3 3 0,-3 5-3 16,0 3-3-16,-2 3-5 0,-2 2-2 0,-1 2-5 16,0 0-7-16,0 0-11 0,0 0-27 0,0 4-12 15,0 2 20-15,0 4 22 0,0 2 26 0,0 5 19 16,0 1-13-16,0 1-4 0,-1 2 0 16,-1 2 0-16,2-2 0 0,0-1-9 0,0 0-1 15,3-3-6-15,4-1-6 0,1-2 1 0,0-1-13 16,0-3-4-16,2-3-8 0,0-1-3 15,0-3 9-15,1-2 12 0,-1-1 18 0,4 0 13 16,-3-2 12-16,1-4 3 0,1-1 2 0,1-5-3 16,0 0 4-16,-1-2 2 0,3-1 5 0,-4-4 3 15,3-1-5-15,-1-1-4 0,-1-4-8 0,3 1-3 16,-2-2-5-16,1 1-2 0,-2 3 0 0,-2 2 0 16,-4 6 10-16,-2 3 14 0,-1 6 16 15,-2 2 7-15,-2 3 4 0,0 0-11 0,0 0-15 16,0 1-15-16,-1 2-27 0,-2 3-14 0,1 2-1 15,-3 5 7-15,-1 4 13 0,-3 6 12 16,1 0-1-16,1 4-5 0,0-3-1 0,-1 1-3 16,4-1-4-16,1-2-20 0,1 0-22 0,2-3-34 15,0-1-36-15,6-4-30 0,3-1-66 0,2-5-100 16,0-3-96-16,0-3-185 16,-4-2 58-16</inkml:trace>
  <inkml:trace contextRef="#ctx0" brushRef="#br0" timeOffset="7069.57">14354 3057 2820 0,'0'0'30'0,"0"0"14"16,0 0-9-16,0 0-7 0,0 0-26 0,0 0-20 16,0 0-32-16,0 0-43 0,0 0-65 0,0 0-6 15,0 0-34-15,0 0-94 0,0 0-179 16,0 0-852-16</inkml:trace>
  <inkml:trace contextRef="#ctx0" brushRef="#br0" timeOffset="7607.24">15074 3363 2109 0,'0'0'661'16,"0"0"-634"-16,0 0 24 0,0 0 26 16,0 0-26-16,0 0-31 0,0 0-9 0,0 0 3 15,0 0 8-15,0 0-6 0,0 0 0 0,0 0-13 16,0 0-16-16,0 0-19 0,-12-24-8 0,8 29-11 16,-2 0-7-16,-2 5 3 0,-6 2-1 15,1 4 7-15,-5 4 2 0,2 0-8 0,0-1-9 16,2 4-5-16,1-1 4 0,3 1-3 0,1-1 1 15,2-2 0-15,2 1-2 0,1-2 0 0,3-5 7 16,1-1-4-16,0-2-5 0,0-4 3 0,5-3-14 16,0-1 0-16,-1-3 23 0,0 0 40 15,1 0 59-15,0-3 69 0,2-4 32 0,1-6 0 16,0-2-18-16,2-3-34 0,-3-6-24 0,3 0-11 16,-1-4-6-16,-2-1-8 0,3-4-13 15,-2 0-10-15,1-7-9 0,-1 0-8 0,3-5-4 16,1-5-9-16,0-1-15 0,-1 0-11 0,-1 2 1 15,0 6 5-15,-2 7 19 0,-3 7 17 16,-3 6 7-16,-1 9 4 0,-1 6-1 0,0 4-4 16,0 4-13-16,0 0-22 0,0 1-35 0,-1 8-5 15,-1 3 10-15,-3 9 24 0,0 7 32 0,-4 8 11 16,3 5 2-16,1 5-2 0,1 3-1 0,3 1-6 16,1-2-4-16,1 0-6 0,8-1-3 0,3-6-5 15,2-4-8-15,2-1-12 0,2-7-32 16,0-1-34-16,0-5-25 0,3-4-26 0,0-6-18 15,-2-3-41-15,2-4-71 0,1-5 20 0,-2-1 26 16,-1-3-243-16,-8-1 478 0</inkml:trace>
  <inkml:trace contextRef="#ctx0" brushRef="#br0" timeOffset="8412.1">15552 3184 0 0,'0'0'585'0,"0"0"-217"15,0 0 13-15,0 0-82 0,0 0-117 16,0 0-86-16,0 0-32 0,0 0-4 0,0 0-1 15,-132 30-4-15,105 0-11 0,1 4 2 0,2 1 0 16,0 1 1-16,3-1 1 0,5-2-15 16,1-1-5-16,5-1-17 0,4-3-11 0,2-2-9 15,4-4-13-15,0-2-4 0,4-4-8 0,3-3-7 16,1-4 6-16,2-3 5 0,2-5 15 0,2-1 23 16,1-1 16-16,1-9 9 0,3-2 6 0,0-4-5 15,-1-4-2-15,1-1-3 0,-3-5 0 0,0 0-4 16,1-4-6-16,-3-4-5 0,2-2-10 0,-3 0-9 15,1-3-10-15,-2 0-4 0,0 8-1 16,-4 1 8-16,-3 10 9 0,-1 6 3 16,0 5 4-16,-4 3-4 0,0 4-10 0,0 2-21 0,0 0-30 15,0 4-23-15,-3 4 12 0,-1 6 26 16,0 6 28-16,-3 5 27 0,0 4-3 0,-2 3-2 16,3-1-2-16,0 2-1 0,1-4 1 15,1 2-5-15,1-4 1 0,3 2-6 0,0-4-3 16,3-2-8-16,3 0-10 0,5-3-8 15,2-4-19-15,-1-3 10 0,2-2 5 0,1-5 6 16,1-2 24-16,3-4 12 0,1 0 13 0,2-3 16 16,2-6 3-16,1-3-1 0,-2-3 3 0,5-3 2 15,-5-2 8-15,2-3 4 0,-1-4-2 0,-1 0-3 16,1-4-8-16,-3-1-5 0,2-6-9 0,2-4-7 16,-2-4-6-16,0-1-7 0,-3 0-5 15,0 0-3-15,-4 4-2 0,0 4-1 0,-4 8 6 16,-3 4 8-16,-1 9 20 0,-7 8 24 0,-1 3 18 15,0 5 4-15,0 2-17 0,0 0-26 0,-3 0-38 16,-5 8-25-16,0 3-5 0,-3 9 5 16,-5 4 16-16,-3 7 15 0,2 1 7 0,-3 4-3 15,5 0 2-15,0 5-2 0,0 0-2 0,1-1 0 16,4 1-5-16,3-3-3 0,2-3-8 0,2 0-8 16,3-4-5-16,0 1-9 0,2-5-11 15,2-2-11-15,5-3-71 0,4-3-5 0,-1-3 12 16,2-5-1-16,5-3 70 0,-3-3 13 15,0-4 4-15,4-1 22 0,-1-3 12 0,1-6 12 16,-1-4 7-16,2-2 15 0,1-4 13 0,-1-4 10 16,-1-1 6-16,-1-2-1 0,-3-1-4 0,0-3-5 15,-2 1-2-15,-2 0-8 0,-3 0-5 0,-1 1-1 16,-2 4 2-16,-4 3 8 0,-2 3 11 0,0 5 15 16,-1 4 8-16,-6 4-1 0,1 4-28 0,-1 1-34 15,-3 6-26-15,-6 6-14 0,2 6 5 16,-5 4 11-16,-1 4 10 0,3 4-1 0,-3 3 3 15,5-1-1-15,-1 2-1 0,2 0 3 16,2 0-6-16,3-3-9 0,4-1-12 0,2-3-18 16,3-2-23-16,0-3-10 0,8-3-15 0,1 0-21 15,5-4-67-15,3-4 9 0,2-4 9 0,0-4-18 16,0-3 46-16,4-5-82 0,-9-1-43 0,-3 0-353 0</inkml:trace>
  <inkml:trace contextRef="#ctx0" brushRef="#br0" timeOffset="8643.79">15767 3087 2460 0,'0'0'-139'0,"0"0"8"16,0 0 94-16,0 0 96 0,0 0 18 0,0 0 3 15,0 0-4-15,0 0-16 0,128 16-18 0,-87-16-9 16,4 0-10-16,1-1-14 0,-1-2-1 0,2 0-7 16,-5-1-11-16,3 1-24 0,-4 1-39 15,-2 0-78-15,-4-1-155 0,-8 2-225 0,-11 0-864 16</inkml:trace>
  <inkml:trace contextRef="#ctx0" brushRef="#br0" timeOffset="9460.76">14899 3346 644 0,'0'0'106'0,"0"0"-110"0,0 0 18 15,0 0 29-15,0 0 12 0,0 0-19 0,0 0-27 16,0 0-12-16,0 0-3 0,0 0 6 0,0 0 9 15,0 0 10-15,0 0 12 0,0 0 18 16,-14 15 16-16,7-10 9 0,2-1 1 0,0 1 0 16,-2 1 0-16,1 0-3 0,-4 0 1 0,1 0-2 15,-1 1-7-15,-2 0-6 0,1 0-12 0,0 2-12 16,-2-1-13-16,3 1-7 0,0 1-1 16,-1 2-3-16,0 1-1 0,1 0-3 0,0 1-11 15,5-1-16-15,0 1-17 0,4 0-23 16,1 0-14-16,0 1-31 0,0-1-86 0,5-1-120 15,-2-6-503-15</inkml:trace>
  <inkml:trace contextRef="#ctx0" brushRef="#br0" timeOffset="13102.4">17285 3456 999 0,'0'0'25'16,"0"0"35"-16,0 0 26 0,0 0 19 16,0 0 0-16,0 0-16 0,0 0-11 0,0 0-4 15,0 0 2-15,0 0-3 0,0 0 1 0,0 0-4 16,20-71-11-16,-18 63-7 0,-2 0-7 0,0 0-7 16,0 0 0-16,0-1 1 0,-2 0-7 0,-4 1-1 15,2 1-10-15,-4 1-6 0,-3-1-5 16,-1 2-11-16,-5 1-8 0,3 1-11 0,-4 3-1 15,-1 0 0-15,-3 1 2 0,1 5 1 0,0 4-1 16,-2 1-2-16,2 1 1 0,1 2 4 16,0 4 0-16,0 1 2 0,4 1-2 0,-1 2-4 15,5-2-1-15,1 1 0 0,3 2 0 0,4-3-7 16,1 0 3-16,3 0-6 0,0-2 0 0,4-1 6 16,2-2-3-16,5-3 5 0,-1-2 9 15,3-4 11-15,1-1 9 0,4-5 14 0,-2 0 6 16,3-4 10-16,2-6 2 0,2-4 0 0,0-2 3 15,3-4-8-15,-2-2 15 0,2-2-1 0,-2-2 1 16,-1-3 8-16,-3-2-16 0,2 0-10 16,-2-2-4-16,-2-2-10 0,1 0-1 0,-6-5 3 15,4-2-5-15,-5 0-5 0,3 1-1 0,-7 0-1 16,0 8 4-16,-4 2 4 0,-2 6 13 0,-2 4 7 16,0 6 1-16,-5 5 4 0,3 5-8 0,-5 3-10 15,4 2-20-15,-5 3-27 0,-3 8-21 0,0 7-3 16,-6 7 8-16,0 6 20 0,-2 5 11 15,2 3 5-15,3 0-1 0,3 5 0 0,1-1 3 16,2 0 0-16,4-4 2 0,4 1-3 0,0-3 7 16,4-5-4-16,6-1-13 0,1-5-12 15,3-3-16-15,4-2 0 0,4-6 11 0,4-4 12 16,0-2 8-16,2-6 8 0,4-2 5 0,2-1 3 16,0-4 10-16,-1-7-1 0,0-1 0 15,0-2 2-15,-3-2-4 0,-2-2 2 0,-3 0 6 16,0-2 3-16,-1-1 0 0,-4 1 3 0,-3-4-5 15,-1 0 0-15,-5-2-1 0,1 0 0 0,-4 1-1 16,-2 0 4-16,-5 4 14 0,-1 1 8 16,0 6 5-16,-6 3-2 0,-2 6-10 0,-1 3-14 15,-1 2-10-15,-3 1-8 0,0 9-12 0,-5 6 2 16,-2 6-1-16,2 3 4 0,2 6 1 0,-2-2 0 16,4 4 1-16,-2-1-5 0,6-2 5 0,4 0-7 15,2-1-7-15,3-3-10 0,1 2-24 0,3-3-18 16,6 0-26-16,6-4-23 0,-1-2-46 15,5 0-58-15,4-6-74 0,5-2-121 0,-7-4-242 16,-7-4 77-16</inkml:trace>
  <inkml:trace contextRef="#ctx0" brushRef="#br0" timeOffset="14553.98">18758 3079 2513 0,'0'0'-42'0,"0"0"48"15,0 0 34-15,0 0 16 0,0 0-18 0,0 0-20 16,0 0-2-16,0 0-1 0,0 0-4 0,0 0-4 16,0 0-12-16,0 0-6 0,0 0-3 0,0 0-3 15,-128-26 2-15,106 40 1 0,-3 4 2 0,-1 1 0 16,-3 2 5-16,6 0-3 0,0 5-5 0,2-2-2 15,3 3-1-15,2-2-6 0,4 0-4 16,4-3-5-16,4-2-11 0,3-2-7 0,1-3-6 16,2-3-3-16,5-2 1 0,3-2 3 0,3-2 12 15,0-3 8-15,6-3 14 0,2-1 16 16,-1-4 8-16,5-5 9 0,0-1 3 0,-3-4 0 16,-1-4-1-16,3 0 5 0,-4-3-2 0,-4 0 2 15,4-2-1-15,-3-2-1 0,-3 2-2 0,2 1-1 16,-5 3 0-16,-2 2-2 0,-1 4 4 15,-5 4 3-15,-1 4-1 0,-2 4-7 0,0 2-9 16,0 0-25-16,0 0-27 0,0 1-35 0,0 5 8 16,0 3 26-16,0 4 24 0,0 6 34 15,0 0-5-15,-1 3-6 0,1 3 3 0,0-1 1 16,0 1-1-16,3-5-3 0,4-1-9 0,0-2-10 16,-1-5-3-16,3 0-4 0,1-5 3 0,1-1 15 15,-1-3 11-15,1-3 22 0,0 0 16 0,3-1 14 16,-2-6 7-16,1-2-3 0,3-3-5 0,-3-2-12 15,0-3-5-15,3 0-4 0,-2-2-6 16,1-2-4-16,-1-1-6 0,1 0-11 0,0 0-5 16,3 0-5-16,-2 3-12 0,2-1-3 0,-1 6-9 15,-2 3-5-15,1 3-4 0,-4 3-6 0,-1 3-8 16,-1 2-8-16,-1 0-3 0,1 6-3 16,-3 3 2-16,-3 1 10 0,3 4 7 15,-4 2 7-15,-1 4 8 0,-2-1 5 0,0 2 6 16,0 0 14-16,0-1 5 0,0 1 3 0,0-3 2 15,4-2 1-15,-3-3 3 0,0-1 0 0,1-5 4 16,-1-3 2-16,0-1 5 0,0-1 13 0,3-2 25 16,-3 0 34-16,1 0 38 0,-1-4 29 0,4-1-12 15,-1-6-28-15,6-1-42 0,-2-4-38 16,1-2-12-16,0-1-8 0,2-1-2 0,0-2-5 16,2 1-5-16,0-1-5 0,3 0-6 0,-3 1-2 15,0 0-5-15,1 4-6 0,-2 3-3 0,-1 4-3 16,-2 3-8-16,-1 1-8 0,-3 3-16 0,3 3-11 15,-5 0-7-15,3 5 1 0,-3 4 12 16,1 2 7-16,-3 2 19 0,-1 2 14 0,0 2 10 16,0 2 10-16,0 1 5 0,-1 2 1 0,1-3-2 15,0 1 4-15,2-1-2 0,2-1 4 0,5-2 4 16,-2-2 3-16,2-4 6 0,-2-1 6 16,3-4 12-16,0-3 15 0,5-2 15 0,-2 0 15 15,1-4 8-15,3-6-3 0,1-1-6 16,2-5-10-16,0-4-11 0,-1-1-3 0,1 0-7 15,-3-4 1-15,1 2-2 0,-1-5-7 0,-2-1-7 16,3-2-9-16,-6-5-3 0,5-2-6 0,-4-5-6 16,3-2-8-16,-4-4-9 0,0-1-6 0,0 2 1 15,-3 6 1-15,-1 4 3 0,-6 8 12 16,0 7 4-16,-2 5 7 0,0 8 6 0,0 3 1 16,0 5-16-16,-3 2-28 0,-3 3-22 0,-1 10-14 15,-3 6 9-15,-7 7 19 0,3 6 16 0,-5 5 3 16,2 4 2-16,1 0 1 0,0 2 0 0,3 2 10 15,-1-1 2-15,6-2 5 0,3-1 0 16,2-3-6-16,3-3-10 0,1-3-8 0,6-2-6 16,1-6-15-16,7-2 6 0,-3-4 2 0,4-4 2 15,-2-3 17-15,-1-4 7 0,4-1 8 0,-4-5 6 16,2-1 7-16,-1-3 4 0,2-6 4 16,-1-5 4-16,2-1-5 0,0-5-5 15,0-3-3-15,3-2-2 0,0-4-7 0,-2-1-2 0,2-2-7 16,-3 0-9-16,0 0-5 0,1 4-3 15,-3 5 1-15,-2 6-2 0,-3 3 7 0,-5 6-5 16,1 3-16-16,-2 4-23 0,-4 1-26 0,0 0-5 16,0 5 18-16,0 4 30 0,0 5 27 0,0 3 17 15,-6 4-5-15,-2 3 0 0,0 0-3 0,-2 3-4 16,4-2 0-16,1 1-2 0,-2-2 6 16,5 1-3-16,1 0 1 0,1-3-5 0,0 0-4 15,3-3-6-15,6-2-4 0,-1-1 2 0,3-3-8 16,0-3 4-16,1-3 10 0,4-2 16 0,-2-5 20 15,4 0 15-15,1-5 7 0,2-4-6 16,0-3 3-16,-1-3-6 0,0-3 1 0,0-1 5 0,-1-1-5 16,-2-3-4-16,1 0-7 0,-1-2-8 15,-1-4-10-15,0-2-3 0,-1 0-7 0,-1-1 0 16,-2 2 2-16,-3 2 9 0,-6 5 9 0,2 5 2 16,-5 5 16-16,0 4 3 0,-5 4 2 15,0 2-1-15,-3 3-16 0,-3 0-16 16,0 6-9-16,-6 6 3 0,3 4-1 0,-3 2 8 15,3 3-1-15,-3 4 2 0,3 0-2 0,-1 3 2 16,4-3 2-16,1 1-7 0,3-1 5 0,1-1-6 16,2-2-7-16,2-3-6 0,2 1-16 0,0-3-14 15,6-2-13-15,3 0-9 0,-1-4-10 0,5 0 8 16,1-2 7-16,3-4 2 0,2-3-8 16,0-2-45-16,0-3-72 0,4-7-129 0,-9 2-56 15,-3 1-445-15</inkml:trace>
  <inkml:trace contextRef="#ctx0" brushRef="#br0" timeOffset="14755.26">19487 2766 2450 0,'0'0'-227'0,"0"0"13"0,0 0 89 15,0 0 164-15,0 0 0 0,0 0-8 0,127 31-15 16,-78-31-17-16,5 0-6 0,5-3-8 16,2-3-17-16,6 0-34 0,-3-1-63 0,0 0-144 15,-14 2-150-15,-17 3-640 0</inkml:trace>
  <inkml:trace contextRef="#ctx0" brushRef="#br0" timeOffset="16116.5">20515 3171 370 0,'0'0'457'0,"0"0"-602"0,0 0 106 16,0 0 167-16,0 0 53 0,0 0 6 15,0 0-6-15,0 0-13 0,0 0-27 0,0 0-15 16,0 0-14-16,120-82-25 0,-99 60-22 0,0-1-17 16,0-2-13-16,1-2-9 0,0 0-13 0,2-1-10 15,-4 5-7-15,2 4-5 0,-4 1 0 0,-4 7-3 16,-2 3-1-16,-2 3-12 0,-2 3-9 0,-2 2-16 16,1 0-8-16,-2 7 3 0,-1 3-1 0,-2 4 13 15,-1 4 10-15,-1 3 9 0,0 2 10 16,-3 4 11-16,-2-2 3 0,-2 3 2 0,0-2 3 15,1-1-3-15,1-1 2 0,-3 0-2 0,6-5 1 16,-3-2 0-16,1-2 3 0,4-3-1 0,-1-4-4 16,1-3 7-16,0-4 7 0,0-1 26 15,0 0 18-15,1 0 19 0,2-5 11 0,4-3-14 16,3-5-14-16,1-1-21 0,7-2-22 0,-2-5-7 16,2 0-3-16,1-2-3 0,1-3-3 15,3-1-19-15,3-3-12 0,-3 0-15 0,4 2-15 16,-1 3 1-16,-2 4-2 0,-2 4 7 0,-3 3 0 15,-2 5 0-15,-2 3-5 0,-2 4-11 16,-1 2-9-16,-4 0-14 0,2 5-10 0,-4 3 4 16,-3 2 21-16,-2 3 18 0,-1 4 23 0,0 2 18 15,0 0 3-15,-1 2 11 0,-1 0 0 0,0 0 5 16,0 0 1-16,2-2-3 0,0-1 3 0,0-1-3 16,6-3-1-16,1-2 2 0,3-1-2 0,1-2 3 15,2-2 5-15,3-2 1 0,-1-3 8 16,3-2 16-16,3 0 12 0,-2-6 8 0,3-1-3 15,0-3-7-15,2-2-11 0,-1-2-1 16,0-1 4-16,0-2-3 0,-1-3 6 0,0 2 3 0,-3-2 2 16,0-3-4-16,0-2-5 0,-4-1-8 15,1 0-10-15,0-2-1 0,-2 0-8 0,-6 0 4 16,-2 6 8-16,-2 0 17 0,-4 6 11 0,0 5 1 16,-1 3 4-16,-6 4-22 0,-2 2-24 0,-3 2-18 15,-2 0-17-15,-3 9-4 0,-2 2 17 16,0 4 5-16,-2 6 3 0,-1 0 10 0,3 4-3 15,0 0 7-15,2 1 5 0,3-1 4 0,3-3-2 16,2-1-4-16,5-1-1 0,2-3-7 16,2-2-5-16,0-2-5 0,2-4-5 0,2-1 0 15,2-2 8-15,1-3 10 0,0-1 17 0,1-2 23 16,3 0 13-16,1-4 6 0,2-3-9 0,3-2-16 16,1-1-15-16,-1-3-8 0,1-2 2 0,-2-1-4 15,3-3 0-15,-1 1-4 0,3-1-4 0,-4-1-6 16,3 1-2-16,-2 2-5 0,-3 0-10 15,-3 4 2-15,-1 4-7 0,-3 2-3 0,-3 3-8 16,-2 4-18-16,-1 0-19 0,-2 2-3 0,0 5 13 16,0 2 19-16,-5 4 27 0,-1 4 11 15,-2 1 8-15,-2 2 2 0,2 2 4 16,-1-2 2-16,2 2 2 0,-3 0 2 0,4-1-5 0,2 0 0 16,3-4-6-16,1 0 2 0,0-1-1 0,0-3 3 15,4-4 12-15,2-1 9 0,1-2 9 16,1-3 14-16,0 0 12 0,0-3 12 0,3 0 17 15,-1 0 3-15,2-5-9 0,3-3-12 0,-1-1-19 16,2-4-13-16,-1 1-10 0,2-4-5 16,-1 1-5-16,3-5-5 0,1 1 2 0,-1-3-9 15,2 0-3-15,2-3-3 0,-4 1-6 0,5 0-4 16,-2 2-1-16,-4 1-2 0,0 2-3 0,-4 4 3 16,-3 4-2-16,-2 1 1 0,-3 4-8 0,-2 4-9 15,1 2-20-15,-4 0-9 0,-1 2 0 0,0 4 11 16,0 4 20-16,0 0 15 0,-3 2 12 0,-4 3-2 15,1 4 4-15,0-2-4 0,1 1-4 16,0 2 6-16,-1-2-5 0,6-2 3 0,0 3-2 16,0-3 0-16,5-1-2 0,3-1 0 0,4 1 3 15,1-2-2-15,2-3 4 0,4-1 5 16,2-2 11-16,3-1-3 0,2-4 3 0,0-1-4 16,0-1-8-16,3 0 7 0,-1-2 1 0,1-4-1 15,-2-2 1-15,0-3 3 0,1 2-2 16,0-4 3-16,-4-2 2 0,0-2-2 0,0 1-3 15,-3-7-3-15,1 1 2 0,-2-3-14 0,-1 0 0 16,1-4-4-16,-5 1-12 0,-1 1 9 0,-6 4 5 16,-3 2 3-16,-5 6 7 0,0 4 12 15,-5 3-1-15,-2 3 1 0,-5 4-4 0,-4 1-12 16,-2 2-1-16,-6 7-2 0,0 4 4 0,1 6-3 16,-2 0 5-16,3 5-1 0,0 3-1 0,4 0 9 15,4 1-3-15,-1 0 0 0,7-3-4 0,4 0-5 16,4-1-11-16,0-1-12 0,6-1-20 0,6-1-23 15,7 0-15-15,6-3-21 0,3-2-9 16,7-2-36-16,5-4-49 0,4-1-89 0,-12-6-142 16,-9-1-707-16</inkml:trace>
  <inkml:trace contextRef="#ctx0" brushRef="#br0" timeOffset="17236.49">23647 2720 1709 0,'0'0'127'0,"0"0"23"16,0 0 30-16,0 0-13 0,0 0-76 16,0 0-33-16,0 0-13 0,0 0-11 0,0 0-21 15,0 0-3-15,0 0-12 0,0 0-7 0,0 0 7 16,-121-94-4-16,91 90-1 0,-4 4 0 15,0 0-2-15,1 4-3 0,-1 2 3 16,3 4-3-16,4 3-1 0,-1 2-1 0,7 3 1 16,2-1 2-16,6 2-6 0,4 1 4 0,5 0-6 0,2 1-1 15,2-1 10-15,1-1 1 0,5-2 4 0,4-3-1 16,4-3 2-16,2 1 1 0,3-3 8 16,1-4 7-16,0-1-1 0,2-4 3 0,0 0 0 15,3-7 0-15,-2-4 2 0,0 0 0 0,4-5-2 16,-5-4-1-16,2-2-4 0,0-5 0 15,-1-3-6-15,1-3-4 0,-2-4 2 0,2-3-8 16,-1 0 0-16,4-5-6 0,-5 0-14 0,2-4-14 16,-2 0-7-16,-3 4 3 0,-4 3 5 0,-5 5 23 15,-3 9 9-15,-4 3 7 0,-3 7 6 16,1 5-3-16,-10 5-18 0,-2 5-14 0,-3 3-9 16,-4 8-2-16,-5 7 15 0,-1 6 12 0,0 5 6 15,0 5 4-15,4 3 8 0,3 1 3 0,3 4-3 16,3 1 9-16,3-2-8 0,6-1 1 0,2 0-2 15,0-2-7-15,6-3-2 0,2-1-1 0,3-2 4 16,0-2-3-16,0-1 5 0,4-6 1 0,-1-1 2 16,0-5 7-16,3-5 10 0,-1-4 8 15,-1-2-2-15,5-3 5 0,-2 0-7 0,0-6 1 16,0-3 2-16,1-5-4 0,0 0-4 16,-1-2-3-16,0-3-1 0,1-1-6 0,1-3 0 15,-1 0-3-15,3-1-8 0,-2-1-4 16,-1 1-3-16,-2 2-2 0,0 1-5 0,-4 3 9 0,-2 6-1 15,-6 4 6-15,-1 2 3 0,-3 4-11 16,-1 2-30-16,0 0-37 0,-1 3-2 0,-6 6 14 16,0 4 32-16,-4 4 35 0,-1 3 4 0,-1 2-4 15,2 2 1-15,0-1 2 0,-1 3-6 0,4-1 5 16,0 1-5-16,3-2 1 0,0 0 5 16,4-3-4-16,1-1 0 0,0-4 2 0,0-4 4 15,6-1 7-15,-1-4 14 0,-1-4 9 0,2 0 19 16,-2-2 15-16,2-1 13 0,5 0 4 15,-2-4-16-15,2-1-15 0,3-5-18 0,1 0-11 16,-1-4-5-16,3 1-3 0,-2-4-9 0,1-1-4 16,4 0-4-16,-1-2-8 0,2-2 2 0,1 1-9 15,3-1-3-15,-1 4-3 0,-4 0-2 0,-1 4 3 16,-6 2-2-16,-3 5 1 0,-1 2-6 0,-6 4-10 16,1 1-19-16,-1 0-15 0,-3 0-2 15,-1 7 17-15,-1 1 28 0,-3 5 23 16,-1 2 13-16,-1 2-4 0,-3 1 0 0,1 1-6 15,-2 1 3-15,1-1-1 0,1 2-5 0,2-3 3 0,4 2-5 16,1 0-5-16,2-3-2 0,0-2-3 16,2 0-2-16,4-3 3 0,0-4 5 0,2 0 3 15,1-3 14-15,-2-1 11 0,-1-3 17 0,3-1 14 16,1 0 8-16,0-3 2 0,0-1-10 16,3-4-8-16,0-1-14 0,3-3-7 0,0-1-7 15,0-2-4-15,3-3-5 0,1 1-2 0,2-4-4 16,1-1-5-16,2 0-2 0,3-2-4 0,-3 4-3 15,2 0-3-15,-5 2 1 0,-3 6 2 0,-5 2 1 16,-2 4 4-16,-5 2-3 0,1 3-8 16,-6 1-14-16,1 0-6 0,-3 4-2 0,0 2 20 15,0 3 26-15,0 3 13 0,-4 2 11 16,0 1-5-16,-3 3-1 0,0-2-4 0,3 2 0 16,-3 0-2-16,4-2-9 0,-2 2 2 0,2-2-5 15,3 0-2-15,0-2 0 0,0-2 1 0,3 1-4 16,4-2-3-16,1-3-2 0,-1-2-9 15,3 0-2-15,0-1-9 0,3-3-6 0,0-1-19 16,2-1-46-16,1-1-116 0,-5-4-305 0,-3 2-868 0</inkml:trace>
  <inkml:trace contextRef="#ctx0" brushRef="#br0" timeOffset="17414.16">24552 2061 2852 0,'0'0'-50'0,"0"0"96"0,0 0-9 16,0 0 3-16,0 0-11 0,0 0-27 15,0 0-40-15,0 0-38 0,0 0-24 0,0 0-12 16,0 0-25-16,0 0-81 0,0 0-160 0,0 0-193 16,19 68-755-16</inkml:trace>
  <inkml:trace contextRef="#ctx0" brushRef="#br0" timeOffset="19121.43">21155 3549 2187 0,'0'0'35'0,"0"0"26"16,0 0 22-16,0 0 5 0,0 0-18 0,0 0-12 16,0 0-8-16,0 0 5 0,0 0-3 0,0 0-18 15,0 0-13-15,0 0-17 0,0 0-12 16,0 0-3-16,-92 12 4 0,71 3 3 0,-4 2 0 15,3 3 3-15,2-2-3 0,1 1-6 0,3 1 1 16,1 1-6-16,2 0-3 0,3-3 1 0,3 2-12 16,4 0-5-16,3-3-9 0,0 1-6 15,3-2 3-15,9 0 1 0,5-3 9 0,1-1 8 16,4-3 11-16,5-2 12 0,1-4 11 0,5-3 3 16,1 0 3-16,4-4 0 0,2-7-3 0,1-4 7 15,0-2-1-15,1-4 1 0,-2-2 3 16,-1-2 0-16,-2-3 1 0,1 0 1 0,-4-4 3 15,1-1-5-15,-4-3-3 0,0-2-3 16,-3-2-5-16,-3-1-3 0,-2 0-3 0,-2 3-1 16,-2 2-3-16,-6 3 3 0,-5 6 1 0,-2 4 3 15,-3 4 5-15,-3 7 5 0,0 2 4 0,-3 5-2 16,-1 2-1-16,-1 3-17 0,-2 0-20 0,-2 5-16 16,-4 4-6-16,-3 5 4 0,-4 5 14 0,0 6 13 15,-3 2 0-15,1 5 5 0,2 2-3 0,0 1 3 16,3 3 2-16,0-1 2 0,1 1 6 15,3-1-4-15,1 1 2 0,3-2-11 0,6-3-8 16,0-1-9-16,3-3-15 0,2-1-8 0,5-5-9 16,5-3-6-16,2-2 2 0,3-5 15 15,3-2 12-15,2-4 16 0,-1-2 14 0,4-4 6 16,1-1 9-16,3-5 4 0,-1-4 3 0,5-5 1 16,-2 0 0-16,2-3-1 0,-3-4 1 15,0 0 6-15,-2-1 10 0,-3-3 10 0,-1 1 8 16,-4 0 8-16,-1 1 8 0,-6 1 3 0,-2 4 1 15,-5 0 1-15,-5 5-11 0,-1 0-6 0,0 5-5 16,-1 1-13-16,-7 2-7 0,0 4-16 16,-2 0-16-16,-3 1-11 0,1 1-7 0,-4 5 2 15,-2 3 2-15,-3 3 5 0,5 2-2 0,0-1 0 16,0 3 0-16,2 2-3 0,5-2-1 0,-1 1-2 16,4 0 2-16,-3 1-5 0,5-2-4 0,1-2-2 15,0 0-10-15,2-3-8 0,1-1 0 0,0-2-5 16,3-2-3-16,1-1 4 0,0-2 7 15,2-2 11-15,2-1 21 0,-1 0 20 0,1-1 11 16,3-5 5-16,0-1-1 0,2-2-7 0,0-1-8 16,0-3 0-16,-1 1-3 0,1-1-1 0,-3 0 3 15,0-2-1-15,-2 4-4 0,0-2 1 16,0 1-4-16,0 2-3 0,-2 2-1 0,-1 3-3 16,-2 0-8-16,1 4-11 0,-3 1-19 0,0 0-21 15,-1 0-6-15,1 0 1 0,2 4 13 16,-2 2 23-16,1 3 12 0,1 4 10 0,-1 1 6 15,1 2 1-15,-2 0 0 0,3 2 0 0,1 0 2 16,0-1 2-16,0-2 0 0,5 1 2 0,-3-3 0 16,3-3 3-16,1-1 5 0,-2-2 9 15,1-1 13-15,1-3 12 0,-2-2 17 0,1-1 12 16,1 0 7-16,-2-4 6 0,1-3-6 0,1-3-9 16,0 1-13-16,1-5-10 0,0-3-9 0,-1 0-7 15,2-1-5-15,-1-3-8 0,3 1-6 16,0-5-7-16,1 2-5 0,5-1-3 0,-1 2-5 15,-1 3 0-15,2 1-6 0,-2 6-4 0,-6 2-1 16,1 4-1-16,-2 4-2 0,0 2-1 0,-1 0-6 16,-2 5-3-16,-2 4 1 0,0 3 3 0,1 2 7 15,-1 1 6-15,0 5 5 0,-1 1 5 0,3-1 4 16,-4 5 5-16,0-3-2 0,-2 1 3 16,0-2 0-16,-2-1 6 0,0-2 1 0,-1-1 3 15,0-3 3-15,-6-3 0 0,0 0 11 16,-5-2 4-16,0-1 3 0,-3-3-5 0,-1 0-3 15,-1-3-3-15,-2-2-6 0,6 0 0 0,1 0-15 16,3 0-8-16,3-2-10 0,1-3-8 0,2 2-10 16,2-3-15-16,0 2-23 0,0-3-24 15,0 0-14-15,4 0-8 0,3-2 0 0,5 2 3 16,2 0 13-16,4 0 13 0,5-1 18 0,1 1 28 16,3-1 4-16,1 3 12 0,0-1 14 0,2 2 7 15,1 1 17-15,1-2 15 0,2 2 13 0,-1-3 9 16,2 1 13-16,-3 0 5 0,-1 1 3 0,-2-2 5 15,-1 0 7-15,-1-1 1 0,-6 1-1 16,0-1 2-16,-4 1-11 0,-4-1-2 0,-3 0-2 16,-3 1 2-16,-3-1 0 0,-3 1-4 0,-1 2-15 15,0-2-27-15,-5 2-19 0,-4-1-30 16,-4 2-17-16,-3 0-13 0,-3 2-4 0,-2 1 4 16,-2 0 3-16,0 0 7 0,-2 7 0 0,3 1 6 15,-2 1 2-15,6 2 9 0,0-2 3 16,3 0 3-16,1 3-4 0,7-4-12 0,2 2-14 0,3-2-14 15,2 1-6-15,0-2-7 0,3 0 14 16,4 0 17-16,2-2 17 0,2-2 23 0,2-2 10 16,2 0 15-16,0-1 11 0,2 0 4 0,1-5 4 15,0-1 1-15,2-1 4 0,-1 0 5 16,-3 0 9-16,-1 1 1 0,0 0-2 0,0-1-5 16,-5 4-4-16,1-1-9 0,-2 4-4 0,-2-1-4 15,-1 1-15-15,2 0-6 0,-4 0-6 0,2 1-3 16,-1 5-1-16,0 2 3 0,2 3-3 0,-1-1-6 15,1 2 0-15,-2 0-10 0,0 1-11 16,1 1-24-16,-1-2-33 0,1-1-47 0,0 0-84 16,2 1-147-16,-1-4-195 0,-3-1-370 0</inkml:trace>
  <inkml:trace contextRef="#ctx0" brushRef="#br0" timeOffset="19878.41">23961 3267 2331 0,'0'0'-159'0,"0"0"18"0,0 0 86 15,0 0 61-15,0 0 1 0,0 0-10 0,0 0 1 16,0 0 7-16,0 0-1 0,0 0 2 16,0 0 0-16,0 0 0 0,0 0-4 0,11 125 0 15,-13-112-1-15,-1-2-1 0,3-2 1 0,-2-1 1 16,2-3 0-16,0-2-2 0,0-1 0 16,0 0 0-16,0-2 2 0,0 0 15 0,0 0 20 15,0 0 19-15,4-2 16 0,-1-2-9 16,0-2-21-16,2-2-21 0,-1-2-18 0,4-3-5 15,-1 2-1-15,-1-2-1 0,3 1-3 0,-1-2-8 16,1 2-1-16,-3 2-1 0,0 1 5 0,-4 4 4 16,-1 1 5-16,0 2-3 0,-1 0-8 0,0 2-17 15,0 0-34-15,0 0-37 0,-2 0-29 0,-2 5 9 16,-2 1 29-16,-3 2 44 0,-2 4 37 16,2 1 6-16,-2 2 2 0,4-2-3 0,-1 1 1 15,3-1 5-15,-1 1 3 0,1-3 0 0,2-2 1 16,1-3 2-16,1-1 0 0,1-2 4 0,0-1 0 15,0-2 4-15,0 0 10 0,0 0 15 16,0 0 22-16,1 0 22 0,0 0 20 0,2-2 18 0,-2-1-4 16,4-3-24-16,1-2-22 0,-1 0-26 15,-1-2-10-15,1-3 2 0,0 1-8 0,-2-2-3 16,1 2-6-16,-1-4-5 0,-2 2-5 16,-1-1 0-16,0 0 0 0,0-1-1 0,0 3 0 15,0 0-3-15,-6 3-1 0,-1 1-1 0,0-1-1 16,1 4-5-16,-3 1-8 0,-2 2-8 15,-3 2-6-15,1 1 0 0,-4 2 2 0,0 5 6 16,-3 6 2-16,-1 2 10 0,-4 4 3 0,3 3 4 16,-2 1 7-16,-1 2-2 0,2 1 5 0,-1 2 5 15,5 0 5-15,2 2-2 0,-1 0-3 0,6 0-2 16,2-1-9-16,2-1-3 0,6 1-1 0,0-2-8 16,2-1-6-16,4-1 0 0,7 0-5 15,1-4 3-15,5-1 3 0,3-1 5 0,1-4 6 16,4-2 2-16,0-4 4 0,5-3-5 0,-3-2-4 15,3-3 1-15,-3-1-9 0,1 0-6 16,1-6-9-16,-3-2-24 0,0-1-32 0,0-1-47 16,-2-2-109-16,-7 3-242 0,-4 1-881 0</inkml:trace>
  <inkml:trace contextRef="#ctx0" brushRef="#br0" timeOffset="20170.39">24440 3696 1634 0,'0'0'941'0,"0"0"-894"0,0 0 28 16,0 0 22-16,0 0-19 0,0 0-39 15,0 0-19-15,0 0-9 0,0 0 2 0,0 0-8 16,0 0-11-16,0 0 0 0,0 0 0 0,0 0 5 15,-19 46 2-15,11-29 3 0,1-1-4 0,1 1 2 16,-3 3 0-16,0-1-3 0,-1-1 1 16,2 1-8-16,2 0-6 0,-1-1-15 0,2 1-13 15,1-3-16-15,3-3-19 0,1 2-15 0,0-4-31 16,0-2-27-16,5-1-21 0,1-2-32 16,5-3-71-16,-3-1-167 0,0 0-826 0</inkml:trace>
  <inkml:trace contextRef="#ctx0" brushRef="#br0" timeOffset="20422.43">24686 3375 2812 0,'0'0'129'16,"0"0"-7"-16,0 0-5 0,0 0-17 0,0 0-31 15,0 0-19-15,0 0-18 0,0 0-17 16,0 0-6-16,0 0-11 0,0 0-4 0,0 0-9 15,0 0-12-15,0 0-9 0,-17-23-9 0,19 23-9 16,-1 0 4-16,3 5 4 0,1 4-4 0,0 0 2 16,2 3-17-16,-3 2-12 0,1-1-6 15,-1 0-6-15,-3-2-6 0,-1 1-19 0,0-1-18 16,0-2-7-16,-1 1-18 0,-2-3-23 0,-2-1-36 16,3 0-71-16,-1-2-86 0,1 0 11 0,1-3-345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7T13:39:14.9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6979 7804 0 0,'0'0'0'0,"0"0"123"0,0 0-23 0,0 0-59 16,0 0-25-16,0 0-2 0,0 0-1 15,0 0 5-15,0 0-1 0,0 0 2 0,0 0-3 16,0 0 0-16,-10 48 5 0,9-34 0 0,1 0-1 16,0 2 3-16,0 0 0 0,0 3-1 0,0 2 3 15,0-1-1-15,0 3-3 0,3 1 1 0,-1 4-3 16,0-2-6-16,1 3-3 0,0 0-3 0,-1 3-4 15,2 0 1-15,-1 3-4 0,-2 2-1 0,2-1 0 16,1 3-4-16,-2-2 4 0,-1 2-4 16,1 2 0-16,-1-2 3 0,1 0-4 0,1-2 2 15,-1-3 1-15,1 2-1 0,-1-4-1 0,1 0 2 16,-1 2 2-16,1-3-1 0,-3 0 2 16,1 0 0-16,3-2-3 0,-4 0 2 0,1-3 3 15,-1 1-2-15,0-3 2 0,0 0-1 0,0-3-4 16,0 0 6-16,1-2-2 0,-1-2 1 0,0 1 0 15,0-4 0-15,0-1 3 0,0 0-1 16,0 1 2-16,-1-4-1 0,0 1-2 0,1 0 1 16,-1-2 0-16,1 2-1 0,-3-2-1 0,2-1 2 15,1 1-5-15,0-1 4 0,0 0 0 16,0 1 1-16,0 0 2 0,0-2-4 0,-3-1 0 16,3 0-2-16,-1-2 1 0,1 1-1 0,0-1 1 15,0-1-3-15,0 0 0 0,0 0 0 16,0 0-2-16,0 0 1 0,1-2-3 0,2 1 4 15,-3 0-2-15,4 0 0 0,-2 0 1 0,0-1-1 16,0 1 2-16,2 1-1 0,-1-2 0 0,0 1-2 16,1 1 0-16,-1-2 1 0,1 0-2 0,1 1-1 15,-1 0-2-15,-1-1 3 0,4 1-2 0,-3 1 3 16,2-2 0-16,0 1 0 0,-1 1 2 0,3-2-1 16,-2 1 4-16,0 0-3 0,1 1 3 15,1-1-3-15,-2 0 2 0,3 1 3 0,-1-1-3 16,1 0 2-16,0 0 1 0,0 0-3 0,2 0 2 15,-1 2-1-15,2-2 0 0,1 1 2 16,-3 0-1-16,2-1 1 0,-1 1 0 0,2-1-4 16,0 2 2-16,-1-1 0 0,1 0 1 0,1 0 2 15,1-1 0-15,-1 1-2 0,2-1-2 16,-1 0 1-16,1 1-2 0,-1-2 4 0,0 1-1 16,1 1 1-16,0-2 4 0,2 1-5 0,0-1 1 15,1 2-1-15,-2-2-4 0,3 1 7 0,0-1-2 16,1 0 2-16,3-1 2 0,-1 2 0 15,-1-1 0-15,2 0-2 0,0 0-1 0,2 0 1 16,0 0 0-16,2 1 3 0,0-1 1 0,-1-1-6 16,3 0 4-16,-3 1-1 0,2 1-5 0,-1-2 3 15,2 0-1-15,1 0 2 0,1 0 1 0,-1 0 0 16,0 0 0-16,1 0-4 0,-1 0 3 0,1 0-3 16,0-2 2-16,1 1 2 0,1 1-3 15,0 0 2-15,-3-1-2 0,4-1 0 0,-4 2 0 16,2-1 0-16,0 1-1 0,0 0 1 15,1 0 1-15,-3-1 3 0,-1 1-4 0,0 0 1 16,0-1 0-16,0 1-5 0,-1-1 5 0,1 1 1 16,3-3 2-16,-3 2 0 0,1 0-1 15,-4 1-1-15,3-1-5 0,0 1 4 0,0-1-3 0,1 1 0 16,-3 0 6-16,1 0-3 0,-3 0-1 16,2 0 0-16,0 0-4 0,-3 0 1 0,3 0 3 15,-2 0-1-15,-1 0 1 0,1 1 0 0,0 0-1 16,-1 0 0-16,-1 0-2 0,-3 1 4 0,2 0-4 15,0-1 1-15,2 1 4 0,-5 0-4 16,3-1 1-16,0 0-2 0,-1 1-2 0,1 0 2 16,-2-1 1-16,0 1 2 0,-1 0-1 0,1 0 0 0,-2-1-1 15,3 1 0-15,-2 0 0 0,1-1 1 16,0 0-3-16,0 0 1 0,4 0 1 0,-5 0 0 16,3-1 2-16,-2 2-1 0,2-2 0 0,1 1-2 15,-1-1 3-15,1 0 0 16,3 1-1-16,-1-1 2 0,0 0-2 0,1 0 2 0,-2 0-3 15,1-1 1-15,-2 1-2 0,5 0 0 0,-6 0 2 16,5 0-1-16,0 0 2 0,-1 0-1 16,1 0-2-16,1 0-1 0,1 0 5 0,-2 0-2 15,3 0 4-15,-2 0 2 0,2-1-6 0,0-2 3 16,1 1-1-16,0 0-1 0,-2-2 0 16,2 2-1-16,0-1 1 0,2 2-3 0,-2 0 4 15,-1 0 0-15,1 0 0 0,-1 0-1 0,-1-1 0 16,0 1 0-16,-1 1-2 0,0 0 3 0,-2 0-2 15,3 0-1-15,-1 0 3 0,1 0-3 16,-2 1-1-16,2 1 4 0,-5-1 0 0,4 0-1 16,0-1 4-16,2 1-3 0,-1-1 1 0,1 0 1 15,1 0 3-15,2 0-1 0,-3-1-1 0,0-1 6 16,0-1-2-16,3 0 7 0,-3 0 3 0,1-1 0 16,-1 0 3-16,-1-1-4 0,0-1 0 0,-1 0 0 15,1 2 0-15,-1-2 0 0,0 1-4 0,0 0 1 16,-3 0-4-16,4 0-3 0,-2-1-2 15,-3 1 0-15,3-1-1 0,0 2-2 0,-3-2 2 16,4 1-4-16,-2 1 2 0,0-1-4 16,0 1 1-16,-1 2-2 0,-1-1 4 0,2 0 1 15,-1 2-1-15,1-2 0 0,3 1-4 16,-2 0-1-16,-2 0-1 0,1 1 2 0,-3 0-1 16,1 0 2-16,-2 0 3 0,3 0-4 0,-2-1 4 15,0-1-3-15,4 2-2 0,-1-3 5 0,0 2-4 16,1 0 6-16,3-2-3 0,2 2 2 0,0 0 1 15,1-2-2-15,4 1 4 0,-3-1 0 0,4 1-1 16,-1-2 0-16,2 2 5 0,2 0-2 16,0-3 4-16,5 2 5 0,-2 2 1 0,4 0 1 15,1-1-2-15,-3 2-4 0,6 0-10 0,-3 0 1 16,2 0-2-16,-1-1-2 0,-2 1 3 0,1-1-3 16,1 1 4-16,-4 0 3 0,3-2 1 0,-5 1 1 15,2 0 4-15,-6 0-1 0,-1 0 3 16,1-1 2-16,-5 0-3 0,-3 0-1 0,-1-1-3 15,-4 3 0-15,-2-3-5 0,-5 2-3 0,-1-2-4 16,-3 2-3-16,-6 0-2 0,1-2-6 0,-6 0-12 16,-2 0-36-16,0-1-52 0,-4 0-89 15,0-4-70-15,0 4-152 0,0 0 4 0</inkml:trace>
  <inkml:trace contextRef="#ctx0" brushRef="#br0" timeOffset="409.48">14148 7840 680 0,'0'0'7'0,"0"0"7"0,0 0-5 16,0 0-8-16,0 0-2 0,0 0 0 15,0 0 4-15,0 0 6 0,0 0 8 0,0 0 10 16,0 0 6-16,0 0 13 0,0 0 3 0,0 0 2 16,-33 152 2-16,27-111-5 0,2 5-6 0,1 4-7 15,-1 4-5-15,1 4-12 0,3 2-2 16,-1 3-5-16,-1 2-6 0,1-1 1 0,-3 0-3 15,0-2 1-15,-4-2-1 0,0-1 4 0,-1-1-6 16,-2-1-1-16,1-3 0 0,0 0-4 0,0-5 1 16,3-3-2-16,-1-2-1 0,3-4-9 15,1-2-3-15,1-2-7 0,-2-3-15 0,3-2-9 16,-1-3-28-16,0-3-21 0,1-3-32 0,0-1-18 16,0-4 12-16,1-4-190 0,0-6 180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7T13:40:51.4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2595 5322 0 0,'0'0'180'15,"0"0"-112"-15,0 0-29 0,0 0-10 0,0 0-6 16,0 0 6-16,0 0 10 0,0 0 6 15,0 0 8-15,0 0 2 0,0 0-1 16,0 0-9-16,95-29 0 0,-90 28-4 0,3 1-1 0,-1 0 5 16,0-1 2-16,2 1 0 0,1 0-9 15,1 0-2-15,1 0-7 0,0 0-1 0,1 0 2 16,-2 0-6-16,1 0 4 0,4 0 6 0,-3 0 4 16,4 0 0-16,-3 0-1 0,5 1-7 0,0 0-4 15,-1-1 2-15,-1 0-4 0,2 2 0 0,0-2-7 16,2 1-4-16,-2-1-6 0,2 0-3 15,0 1 4-15,1-1-1 0,-1 0 0 0,4 0-1 16,-2 0 5-16,5 0 2 0,-4 0 2 0,5-1-1 16,2-3-6-16,1 2 10 0,3-2-6 0,-4 1 1 15,2-1-2-15,-2 1-9 0,0 0-1 0,2-1 1 16,2-1 0-16,-2 1 1 0,3 0 2 16,-1-1 0-16,1 0 0 0,-2 1-3 0,-1-1 0 15,5 0-1-15,-4 2 0 0,3-2 3 16,-2-1-2-16,2 3 4 0,4-1-1 0,-3 1-1 15,1 0-3-15,-3 0-3 0,5 0 1 0,-3 0-2 16,-3-1 2-16,2 1 3 0,3-1-2 16,-5 2 1-16,2 0 0 0,2-1-2 0,-4 1 0 0,3 1-1 15,-3 1 1-15,1-1 1 0,-1 1 1 16,0 0-2-16,-2-1 0 0,3 1-1 0,-2 0 2 16,4 0 2-16,-3 0 1 0,4 1 0 0,-3 0-5 15,-2 1-3-15,4-1-2 0,-6 0-1 0,0 1-5 16,-1-1-1-16,1-1 4 0,1 0 5 15,1 0 11-15,-1 0 5 0,1 0-1 0,0-1-4 16,-1 1-4-16,4 0 3 0,-3-2-2 0,-1 1 0 16,2 0 0-16,-1 0-3 0,-2 0-1 0,3 0-1 15,-1 1-1-15,0-1 2 0,-1-1 2 0,-1 2-1 16,0-2 2-16,0 1-2 0,3 1-1 16,-1 0 0-16,0 0 0 0,2 0 1 0,-2 0 0 15,2 0 0-15,-1 0-2 0,-1 0 2 0,2 0 0 16,-1 0 0-16,0 0 1 0,-2 0 0 15,1 0-2-15,1 0 4 0,-3 1 0 0,1 0-1 16,2 0 3-16,-1 1-3 0,-3-1-3 0,0 0 1 16,1 0 1-16,-3 0 0 0,1 0 2 0,1 0 0 15,-2-1-3-15,3 2-1 0,1-2 1 0,-2 0-1 16,3 1 0-16,-3-1 1 0,1 0-2 16,1 0 0-16,-1-1 4 0,1 1 1 0,-1 1-1 15,1-1 1-15,-1 1-3 0,-3 0 0 0,4 0 4 16,-1 0-5-16,-1 1 0 0,-1 0 1 0,2 0-7 15,-5 1 4-15,0-1 0 0,-1-1 0 16,2 1 0-16,-3 1-1 0,0-1 2 0,2 0-4 16,-1 0 0-16,1-1 2 0,-2 2-2 0,1-2 2 15,-1 0 1-15,0 1-3 0,0-1 0 16,1 1 2-16,0-1-3 0,2 0 5 0,-1 0-1 0,0 0 3 16,0 0 1-16,3 1-5 0,-2-2 3 15,1 0-2-15,2 1 0 0,-1-1 2 0,0 1 0 16,1-1 0-16,-1 1 3 0,0 0-2 0,1 0 0 15,-1 1 2-15,4-1-2 0,-2 0 0 16,1-1 0-16,4 1 0 0,-4-1-3 0,3 0 1 16,-1 0 1-16,0-1-1 0,0 1 3 15,4 0 1-15,-2 0 0 0,1 0-1 0,2 0 1 16,-1-1-2-16,2 0-2 0,0 1 2 0,-1-2-1 16,1 2 1-16,-2 0 1 0,-1-1-1 0,1 1-1 15,0 0 0-15,0 0 1 0,1 0 0 0,-1 0 0 16,2 1 2-16,0 1-2 0,0-1 2 0,-1 0-2 15,1 1-2-15,-1-1 4 0,1 2-2 0,0-2 0 16,0 1 1-16,0-1-1 0,-1 1 0 16,-1 0 1-16,-4-1 1 0,4 1-2 0,-2 1 0 15,-3-1 0-15,4 0 0 0,-5-1 1 0,1 1-1 16,0-1 0-16,-3 2 0 0,0-2 1 16,3 1 0-16,-3 1 0 0,1-2 1 0,1 1-1 15,-4 0-1-15,3 1-1 0,-1-2 0 0,0 1 1 16,0-1 1-16,1 0 2 0,-2 1-2 0,0-2 0 15,0 0 1-15,1-2-1 0,-1 2-1 16,0 0 2-16,0 0-4 0,0 0 2 0,-3 0-2 16,2 0 1-16,-1 0-1 0,1-1 0 0,-3-1 2 15,1 1-2-15,1-2 2 0,0 2 1 0,-3-1-2 16,5 1 1-16,-3-1 0 0,-3-1 0 0,6 2 0 16,-2-1 1-16,1-1-2 0,-2 2 2 15,7-2-2-15,-4 1 1 0,-2 0-2 0,5-1 2 16,-5 1 2-16,2 0-4 0,0-2 2 0,1 2-3 15,-1 1-1-15,1-2 2 0,3 1 0 0,-4 1 1 16,1-1 2-16,0 0 1 0,0 0 0 16,0 0 1-16,2 1-4 0,-2-2 0 0,0 1 1 15,4 0-1-15,-3 0 1 0,-1 0-2 0,1 1-2 16,-1 0 2-16,0 1-2 0,2-1 1 0,-3 1 0 16,0-2-1-16,0 1 1 0,-1 1 2 15,0-1-1-15,-1 0 2 0,2 1-2 16,-4 0 0-16,3 0 1 0,-1 0-1 0,-3 0 3 0,2 0-1 15,-2 0-1-15,2 0 0 0,-3 1-3 16,4-1 5-16,0 1 0 0,-4 0 1 0,4 1 0 16,1-2 0-16,-4 0-2 0,3 0 0 0,2 0 2 15,-1 0 0-15,0 0 1 0,-3-2-1 16,3 2 5-16,-1 0-6 0,-5-1 2 0,5 0 0 16,-6 0-4-16,4 0 5 0,-5 0 0 0,3-1 2 15,-2 1-2-15,1 0 0 0,0-2-2 0,0 2-2 16,-2-1 4-16,0 1-3 0,-1-1-2 0,0 1 1 15,-1-1 1-15,0 1 1 0,0 0 1 0,-2-1-1 16,1 1-8-16,1 0 6 0,1 0-2 0,-2 1 3 16,-3-1 2-16,3 1-3 0,-1-1 2 15,-2 1-2-15,1 0 4 0,-2 0-3 0,2 0 1 16,-2-2 4-16,3 2-4 0,-3 0 1 0,-1 0-1 16,1 0 0-16,-2 0-1 0,0 0 5 15,-2 0 1-15,0 0 1 0,-2 0 3 0,-3 0 1 16,1-1 1-16,-5 1 2 0,2 0 3 0,-2 0 1 15,1 0-1-15,-2 0-3 0,0 0 3 0,0 0-2 16,0 0-5-16,0 0-15 0,0 0-30 16,0 0-21-16,0 0-29 0,-2 0-17 0,1 0-24 15,-1 0-52-15,1 0-70 0,-2 0-5 0,-1 0-335 16,0 0 456-16</inkml:trace>
  <inkml:trace contextRef="#ctx0" brushRef="#br0" timeOffset="7624.32">6669 10628 0 0,'0'0'0'0,"0"0"132"16,0 0-53-16,0 0-33 0,0 0-17 0,0 0-6 15,0 0-1-15,0 0-9 0,0 0 3 16,0 0 0-16,0 0 4 0,0 0 8 0,6-48 8 0,-5 45 4 15,2 1 3-15,0-1 3 0,-2 1-8 16,0 1 1-16,-1 1-8 0,2 0-10 0,-2 0-4 16,0 0-5-16,0 0 1 0,3 0 4 0,-1 0 3 15,2 0 1-15,-2 0 3 0,5 0 4 16,-1 0 7-16,4 1 6 0,-1 0 2 0,1-1-1 16,3 0-3-16,1 0 3 0,0 0 2 0,3 0-1 15,1 0 0-15,-1 0-1 0,3-1-5 0,-1-2-3 16,3 1-6-16,-1 0-4 0,-1 1-2 0,3-1-1 15,0 0 2-15,0 2-5 16,-1 0-2-16,5 0-2 0,-3-1-7 0,1 1 5 16,-1 0-1-16,-3-1 0 0,1 0 2 0,-1 0-4 15,3 0-1-15,-4 1-2 0,1-2 1 0,0 2-2 16,-1 0 0-16,1 0 4 0,0 0-3 0,1 0 1 16,2 0-2-16,0 0 3 0,1 0-7 0,3 0 5 15,-2 0 0-15,5 0-2 0,-2 0 5 0,1 0-5 16,3 0 0-16,0-1 1 0,1 0-1 15,2 1-1-15,2-1 1 0,-1 0 2 0,5 0-3 16,-2-1 3-16,0-1-5 0,-1 2 2 0,4 0-2 16,-2-1 3-16,2 1 0 0,2 0-3 0,-4-1 2 15,2 1-3-15,2-1-1 0,0 1 1 16,-2 1 2-16,5-1-2 0,-2 1 0 0,1-1 3 16,2 1-6-16,2-1 5 0,-2 0-2 0,0 1-1 15,0-1 1-15,-2 1 0 0,3 0 0 0,-4 0 0 16,1 0 1-16,1 0-3 0,-1-1 1 0,-2 1 1 15,4 0 1-15,-4 0-1 0,1 0 0 16,-1 2 2-16,2-1-4 0,-5 1 3 0,2-1-2 16,-1 0-1-16,-2 1 2 0,2-1 1 0,-2 0 1 15,-1 0-3-15,2 0 2 0,-2 0-3 16,-1 2 0-16,3-2 2 0,0 1-1 0,-3 1 2 16,4-2 1-16,-2 0 0 0,0 0-1 0,0 0 1 15,-1 2-1-15,0-2-2 0,-1 1 2 0,-2-1-3 16,-1 2 4-16,2-2-3 0,-1 0 3 15,0 0-3-15,2 0 0 0,-4 0 4 0,4 1-2 16,1-2 4-16,-3 0-2 0,1 0 0 0,-1 0 0 16,2 0-2-16,1 0-1 0,-5-2-1 0,3 1 3 15,2 0-2-15,0-1 2 0,-3 1-1 16,-2 1 0-16,3-2-1 0,-3 1 0 0,4 0 1 0,0 1-3 16,-1-1 3-16,-3 0-3 0,7 1 5 15,-3-1-1-15,1-1 1 0,2 2 1 0,-2-1-5 16,2 0 2-16,5 0-2 0,-4 0 0 15,1 1 2-15,3-1-2 0,0-2 1 0,-3 2-1 16,3-1 3-16,-4-1-1 0,2 2 1 16,1-2 1-16,-3 0 0 0,1 1-2 0,0 0 0 15,-1 1-1-15,-1-1-2 0,0 1 2 0,0 0-1 16,3-1 3-16,-3 1-1 0,0 0 1 0,-1 0-1 16,0 0-3-16,0 0 2 0,-1 1 0 0,0-2 0 15,0 1 2-15,-1 0-3 0,-2 0 3 0,1 1-2 16,1 0-3-16,-2 0 1 0,-2 0-2 0,2-1 3 15,1 1 2-15,-1 0 0 0,-3 0 0 16,1 0 0-16,-2 0 0 0,0 0-1 0,1 1 0 16,-1-1 1-16,-2 1-2 0,0 0 1 0,-1 0 3 15,1-1-4-15,-3 2 2 0,1-1-2 0,-2-1-3 16,1 1 2-16,2 0 3 0,-2-1 0 0,-2 0 0 16,2 1 0-16,-2-1-1 0,-2 0 0 15,3 1 0-15,-2-1 2 0,3 0-2 0,0 0-1 16,-3 0 2-16,3 0-2 0,1 0 0 0,-5 0-1 15,5 0 0-15,0 0 1 0,0 0 2 16,-2 0 0-16,1 0 2 0,3 0-2 0,-3 0-2 16,1 0 3-16,-1 0-5 0,-2 0 4 15,3 0-1-15,-1 0-4 0,2 0 6 0,-2 0-4 0,-1 0 3 16,2 0-1-16,1 0-6 0,-4 0 2 0,3-1-1 16,-2 1 2-16,2 0 7 0,-2 0-4 15,1 0 3-15,1-1-2 0,-1 1-3 0,-2 0 4 16,1 0-3-16,0 0 0 0,-1 0 2 0,0 0-2 15,0 0 1-15,1 0 0 0,-2 0-1 16,0 0 0-16,-4 0 2 0,5 0 1 0,-3 0-1 16,-1 0 2-16,1 0-2 0,-2 0-1 0,4 0 1 15,-3 0 1-15,0-1-2 0,1 0 0 0,2 0 2 16,-1-1-2-16,-3 0 2 0,1 1 0 16,1-1 0-16,-1 0-2 0,-1 2 2 0,0-1 0 15,1 0-2-15,-5 0 5 0,4 0-5 0,-3 0 2 16,-1 0 2-16,0 1-2 0,0-2 0 15,-1 2-3-15,0 0 1 0,-1 0 2 0,0 0 2 16,0-2 0-16,0 2-1 0,0 0 0 0,1-1 0 16,-1 1 2-16,-3-1 1 0,2 1 1 0,-1-1 1 15,-3 1 2-15,-1 0 0 0,-1-2 0 16,-2 2-2-16,0 0 0 0,1-1 2 0,-1 1 0 0,-4-1 5 16,1 1 0-16,-1 0 0 0,-2 0 4 15,2 0 2-15,-2 0 5 0,0 0 0 0,0 0 2 16,0-1-7-16,0 1 0 0,0 0 1 0,0 0-8 15,0 0-4-15,0 0-15 0,0 0-3 0,0 0-3 16,0 0-6-16,0 0-11 0,0 0-25 16,-2 0-29-16,1 0-35 0,0 0-35 0,-2 0-43 15,1 1-49-15,-3 3-61 0,-1-1 32 0,1 1 4 16,1-2-136-16</inkml:trace>
  <inkml:trace contextRef="#ctx0" brushRef="#br0" timeOffset="10365.4">6840 10839 0 0,'0'0'69'16,"0"0"43"-16,0 0-52 0,0 0-28 0,0 0-12 16,0 0-2-16,0 0-1 0,0 0 3 0,0 0 0 15,0 0 2-15,0 0 5 0,0 0 4 16,0 0 7-16,0 0-1 0,16-28-4 0,-15 27-8 15,0 1-11-15,0 0-5 0,2 0-1 0,1 0-1 16,1 0 8-16,2 2 5 0,1 0 3 0,-1 0 1 16,3 1 0-16,3 1-5 0,0 1-1 0,1-2 1 15,3 2-1-15,3-2 0 0,3 1 0 0,-1-1-1 16,4 0 1-16,2-1 3 0,0-1 1 0,2 0-2 16,-1 0 1-16,1 0 0 0,0 1 0 15,1-1 0-15,0-1-1 0,1 1-3 16,-1 0 0-16,2-1-1 0,-1 1 0 0,-2 0 0 15,1 1-1-15,0-1 6 0,0-1 1 0,3 1 4 16,2-1-3-16,-3 1-6 0,5-1-4 16,-1 1-4-16,1-1-1 0,2 0-1 0,1 0 0 15,0 0-4-15,-1 0 0 0,1 0-2 0,-1 0 0 16,1 0 1-16,3 0-1 0,2-1 1 0,-1 0-3 16,2 0 2-16,1 0 2 0,1-1-3 0,0 1 5 15,4-1-3-15,1 0 0 0,-1-2 1 0,0 1-2 16,5-1 1-16,-5-2 0 0,2 2 1 15,1-1 1-15,0-1-2 0,1 0 0 0,0 2 1 16,-3 0-3-16,3-1 3 0,-2 2 0 0,3-1-2 16,-3 2 1-16,2-1-3 0,-5 1-2 0,0 1-4 15,0-1 1-15,-1 2-3 0,-1 0-4 0,2 0 2 16,-2 0-7-16,1 2 0 0,1 0-1 16,-3 1 0-16,3-1-3 0,-3 0 3 0,2 2 3 15,-1-2 0-15,-1 2 7 0,-4-2 0 0,2 2 2 16,-4-1 1-16,1 1 3 0,0 1 0 15,-2-2 0-15,-1 2 5 0,0-2-4 0,-2 1 5 16,1-1-1-16,-3 1 0 0,1-2 0 16,0 1 0-16,-2 0 1 0,0 0-3 0,0 0 3 0,-1-1-4 15,3 0 1-15,-4 0 1 0,-2-1-1 0,3 2 1 16,-4-1-2-16,0-1 2 0,2 1-3 16,-2 1 2-16,1-2-1 0,3 0-2 0,-1-1 5 15,-1 0-1-15,2 0 3 0,-1 0-1 0,3 0 1 16,-3 0-6-16,4 0 2 0,-3 0-1 0,2 0-2 15,-4 1 3-15,3-1-2 0,-2 1 3 16,2-1 0-16,-3 1 1 0,0 1-2 0,-1 0-3 16,-1-1-1-16,3 0 2 0,-1 0 3 0,-2 1 0 15,0-2 3-15,0 1-7 0,-2 0-1 0,3 0 3 16,-5-1-1-16,-1 1 4 0,3-1 2 0,0 0 1 16,-2 0-2-16,-2 0 3 0,2 0 3 15,-4 0-5-15,2 0 4 0,-1-1-3 0,-1 1 1 16,0-1-2-16,0 1 1 0,0 0-3 0,-1 0-2 15,-2 0 4-15,1-1-5 0,-1 1 4 16,-2 0-1-16,1 0-1 0,-4 0-4 0,5 0 4 16,-1 0-1-16,-2 0-3 0,-1 0 8 15,2 1-5-15,0 0 1 0,-3 1 2 0,3 1-3 16,0-2-2-16,0 1 2 0,-2 1 0 0,3-2 2 0,-1 1 2 16,-2 0-2-16,2 0 1 0,-1 0-4 15,1-1 4-15,-3 1 3 0,4 0-2 0,-1-1 5 16,-3-1-4-16,4 1 5 0,-2-1 4 0,2 0-2 15,-4 0 3-15,5 2-3 0,0-2 1 16,1 0 0-16,-1 0 2 0,2 0-1 0,3 0-2 16,-2 0-3-16,2 0-3 0,2-2-2 0,-1 2-3 15,-1-1 4-15,2 0-4 0,-3-1 3 0,2 0 0 16,-1 1-3-16,1-1 1 0,0-1-2 16,3 2 2-16,-3-1-4 0,-1 1 3 0,4-2 1 15,-4 1-3-15,0 1 2 0,-2-2-2 0,2 2 1 16,0 0 0-16,-1 0 4 0,1 0-6 0,-2 0 3 15,3 1 1-15,-4 0-3 0,1-2 4 16,-2 2-4-16,1-1 3 0,2 1-2 0,-1-2 0 16,-2 2 3-16,3 0-5 0,0 0 3 15,-1 0-1-15,-1 0 0 0,0-1 0 0,1 1 1 0,0 0-2 16,-1-1 2-16,4 1 0 0,-1-2-1 16,1 2 3-16,-1-1-2 0,3 0 3 0,-3-1-1 15,2-1-1-15,1 2-1 0,-2-1-2 0,2 0 0 16,0-1 2-16,2 2 4 0,-1-1 1 0,-1 0 2 15,0 0-3-15,4-1-1 0,-7 1 1 0,2 1-2 16,0 0 1-16,1 0 0 0,-3-1 2 16,1 2-2-16,-3-1 2 0,0 1 0 0,0 0-3 15,-2-1 4-15,0 1-2 0,-1 0-2 0,2 0 1 16,-2 0-3-16,-2 0-1 0,0 0-1 0,0 0 1 16,0 0 2-16,-1 1 0 0,0-1 0 15,0 1 0-15,0-1 0 0,-2 0 2 0,3 0 0 16,-5 0-1-16,2 0 2 0,-2 0-3 0,0 0 2 15,-2 2 1-15,3-2-1 0,-3 0 4 16,1 0-4-16,1 1 4 0,-1 0-1 0,4 0 0 16,-2 0 4-16,2 0-3 0,1-1 1 0,0 2-2 15,-1-1-5-15,1 0 0 0,-1 0 3 0,0-1-1 16,-1 0 0-16,-2 1 1 0,2-1-3 16,-1 0 2-16,-2 0-1 0,2 0 2 0,-1 0-1 15,-2 0-1-15,0 1 1 0,-1-1-4 0,0 1-1 16,0-1-4-16,-5 1-4 0,0 0-4 0,-4-1-6 15,0 2-19-15,-1-2-23 0,0 1-25 0,0 0-26 16,0 0-9-16,0 1-10 0,-2 1-30 0,-1-1-7 16,-2 1 6-16,0 0 28 0,-3 0 43 15,3 0-207-15,1-2 243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7T13:44:54.7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1274 6836 0 0,'0'0'0'0,"0"0"0"16,0 0 138-16,0 0-60 0,0 0-18 0,0 0 0 15,0 0 6-15,0 0 15 0,0 0 10 0,0 0 12 16,0 0 1-16,0 0 3 0,3-28-2 16,-3 27-8-16,0 0-6 0,0 0-10 0,0 1-8 0,0-1-10 15,0 1-10-15,0-1-2 0,0 1-4 16,0-1-3-16,0 1-2 0,0 0-9 0,0 0-6 16,0 0-4-16,0 0-5 0,0 0-2 0,0 0-2 15,0 0-4-15,0 0-4 0,0 0-3 0,0 0-1 16,0 0-5-16,0 0-4 0,0 0-2 15,0 1-6-15,0 0 3 0,0 2 8 0,0 0 6 16,2 4 9-16,0 0 2 0,-2 3-3 0,1-1 0 16,0 0-2-16,-1 2 0 0,1-2 1 15,1 4-2-15,-2-1-2 0,0 0 0 16,3 0-2-16,-3 1 1 0,0 0-2 0,1 3 0 0,-1 0 0 16,1 1-2-16,-1 0-2 0,0 2 2 0,1-1-3 15,0-1 2-15,-1 2 1 0,1-2 2 16,-1-1 1-16,0-1-2 0,2 0 0 0,-2-1-1 15,1 1-2-15,2-1 4 0,-3-2-4 0,0 2 2 16,0-1 2-16,0 2-2 0,0-1 1 0,0 0 0 16,0 2-1-16,1 1 2 0,-1-2-2 0,0-1 1 15,0 2-2-15,0 0-1 0,0-1-1 16,0 1-1-16,0-1 1 0,1-1 2 0,0 0-1 16,0 1 0-16,2 0 2 0,-2 4-1 0,1-1 7 15,-1 1 0-15,0 2 0 0,-1-2 1 0,1 2-3 16,0-4-2-16,1 0-1 0,0 0 2 0,0 0-3 15,-1-2 2-15,0 4 1 0,0 0-2 16,0-1 2-16,-1 0 0 0,1 0-1 0,-1 0-1 16,0 0-1-16,2-1 1 0,-2-1-1 0,2 0 2 15,-2-1-4-15,2 0 4 0,-1-1-2 0,-1 1 1 16,0-1 0-16,1 0 2 16,-1 0 0-16,1-1-4 0,-1 1 4 0,1-1-1 15,-1 0-1-15,2 1 1 0,-1-2-2 0,-1 2 0 0,2 0 2 16,0 0 3-16,-2 1-3 0,0 0 2 15,1 1-1-15,-1-1-2 0,0-1 1 0,0 0 3 16,0-2 0-16,0 1-2 0,1-1-1 0,-1 2-3 16,0 1-1-16,0-1 3 0,0 1-1 0,0 0 3 15,0 0 0-15,0 0 3 0,0 0-4 16,1 0 3-16,-1 2 0 0,0-2-5 0,0 1 6 16,0-1-3-16,0-1 3 0,0 1 1 0,0-1-1 15,2 2-1-15,-2-1-2 0,1 0 3 0,-1 1-2 16,0 0 3-16,2 1 0 0,-2-1 1 15,0 3-2-15,1-3 0 0,-1 0 0 0,0 1-5 16,1-1 3-16,-1-1-2 0,0 2 1 0,0-1 1 16,1 0-2-16,0-1 1 0,-1 0-2 15,1 1 3-15,-1 0-1 0,0 0 3 0,0 0 1 16,0 1-4-16,0-3 2 0,1 1-4 0,-1 0 0 16,0 0 1-16,0 0 1 0,0 0-1 0,0 1 3 15,0-2 0-15,0 1 0 0,0-1 0 0,2 1-4 16,-2-1 1-16,2 0-2 0,-2 0 3 0,0 0 1 15,2-1-4-15,-2-1 4 0,0 1-3 16,0 0 1-16,0 0 0 0,1-1 2 0,-1 0-3 16,0-1 1-16,0 3 4 0,0-2-4 0,0-1 3 15,0 0-2-15,0 2-6 0,-1-2 5 16,-1 0 1-16,0 1 1 0,2 0 6 0,-2 1-5 16,0 2-2-16,0-2 0 0,2 0-3 0,-2 1 1 15,-1 0 1-15,1-2-1 0,0 2 2 16,1-1-3-16,0 0 2 0,0 1 0 0,-1-3-2 15,-1 2 2-15,2-3-2 0,0 2 1 0,0-2 3 16,1 1-3-16,0 1-1 0,-1-1-2 0,-1 1-2 16,-2 0 2-16,3 0 4 0,1 1 0 15,-1 1 1-15,0-2-1 0,0 2 0 0,0 0 0 16,-1 0-2-16,1-1 0 0,0 0-2 0,-1 1 1 16,1-1-1-16,1-1 2 0,0 1-2 0,-1 1 2 15,1-2 1-15,-1 1-4 0,1-1 4 0,-1-1 0 16,-1-2-3-16,2 2 0 0,-1-2-2 0,1-1 1 15,0-2-8-15,0 0-2 0,0-2-14 16,1 0-18-16,-1-1-20 0,0-2-42 0,0 0-56 16,0-1-73-16,0 0-78 0,0-1-30 0,0-3 55 15,-1 2 35-15,1-2-65 0</inkml:trace>
  <inkml:trace contextRef="#ctx0" brushRef="#br0" timeOffset="1378.12">814 9639 1127 0,'0'0'-49'0,"0"0"71"16,0 0 30-16,0 0 21 0,0 0-5 0,0 0-32 15,0 0-33-15,0 0-14 0,0 0 1 0,0 0 0 16,0 0 4-16,0 0 9 0,0 0 7 16,0 0 3-16,27 0 8 0,-17 0 6 0,2 0 2 15,3 0 7-15,1 0 1 0,2 0-9 0,1-2 2 16,-2 1-6-16,4-1 2 0,-1 0 0 0,2 1-5 15,-1-1-4-15,-1 1-8 0,0 0-4 16,-1 1 2-16,-1-1 2 0,2 1 3 16,0-1 3-16,-1 1-2 0,-1 0 2 0,1 0-3 0,2 0-4 15,0 0 7-15,2 0-4 0,-2 0 4 16,4 0-1-16,0 0 0 0,-1-3 3 0,3 2-2 16,-4-1 5-16,5 1-5 0,-2-2 0 0,1 2-2 15,2-1 0-15,0 1-1 0,-1-1 0 0,1 1-1 16,-1-1 0-16,3 0 13 0,0 0 3 15,2 1-3-15,0 1-4 0,-1 0-13 0,-2 0-7 16,1 0 0-16,-2 0 2 0,-1 0-2 0,-1 0 4 16,1 0-2-16,4 0-2 0,-3 2 3 0,2 1-3 15,-1-1 3-15,0 0-1 0,0 0 5 0,1 0-3 16,0-1 0-16,1 2 3 0,0-1-6 0,2-1 5 16,-1 0-2-16,-1 1-3 0,-1-2-1 15,4 1 0-15,0 0 1 0,-2-1-2 0,2 1 5 16,-2 0-4-16,-1 0 0 0,2-1 1 0,-1 2-1 15,0-2-1-15,1 1 1 0,2-1 0 16,-1 1-2-16,1-1 4 0,-2 1-1 0,3 0 0 16,-3 0 3-16,5 2-5 0,-1-2 2 15,-3 1-3-15,4-1 4 0,0 0-3 0,-1 1 2 0,-1-1 3 16,2 0-4-16,0 0 2 0,-4 0-3 16,2 2 1-16,-1-2-3 0,-2 1 3 0,-1-1 1 15,3 0-2-15,-3 2 2 0,5-2-3 0,-5 1 3 16,-1 1-1-16,-1-2 2 0,0 2 0 15,4-2-3-15,-4 1 3 0,-1 0-6 0,0 1 5 16,-2-2-2-16,5 1 1 0,-5 1 0 0,2-2 2 0,0 1 0 16,0-1-4-16,-1 0 4 0,0 1-4 15,-1 0-1-15,-4-1 4 0,5 1-3 0,-1 1 3 16,-2-2 1-16,4 0 1 0,0 1-3 0,0 0 1 16,0 0-4-16,0-1 0 0,0 1 3 0,0-1-2 15,1 1 1-15,-1 0 1 0,1-1 1 16,0 1-1-16,0 0 2 0,0 0-2 0,1-1-2 15,3 0 5-15,-1 0-1 0,-1 0 2 0,3 0-2 16,-5 0 1-16,0-1-1 0,5 0-3 16,-2 0 6-16,-1 0-5 0,-1 0 4 0,4 0 1 15,-3 0-2-15,2-1 0 0,-1 0-1 16,-1 1 3-16,0-1-3 0,4 0 4 0,-3 0-2 16,1 0 0-16,-1 0 3 0,-2 0-2 0,3-2-1 15,-1 3 0-15,0-1-2 0,0 1 1 0,-2-1-1 16,-1 0 1-16,0 0 3 0,-3 1-3 0,1-2 2 15,-1 2-1-15,0-1-4 0,0 0 2 16,1 1-2-16,-5-1 0 0,3 0 2 0,-3 1-3 16,-1 0 1-16,1 0-1 0,-2 0 0 0,0-1 1 0,1 1 4 15,-1 0 0-15,-2 0-2 0,2 0 2 16,-1 0-3-16,-4 0 0 0,4 0 0 0,-4 0-1 16,2 0 0-16,-1 0 0 0,-1 0 2 0,1 0-2 15,2 0 2-15,-2 0-2 0,1 0 0 16,0 0 0-16,1-1 2 0,-4 1-2 0,3-3 0 15,-1 2 4-15,0-1-3 0,-1-1 1 0,1 1 2 16,-1 0-5-16,3 1 2 0,-4-3-1 0,3 2 0 16,-1-1 0-16,1 1 4 0,0 0-1 15,-2-2-2-15,1 2 0 0,3 0 0 0,-2-1 1 16,0 0 1-16,1 1 0 0,-2 0-1 16,0-1-2-16,-1 1 0 0,5 0 0 0,-4 1 1 15,3-2-2-15,1 1 3 0,-2 1-2 0,1-3 2 16,-1 2 3-16,0 0-5 0,-1-1 2 0,3 2-3 15,-5-1-2-15,3 1 3 0,0-2-1 16,-2 1 1-16,1 1 1 0,0-1 3 0,0 0-4 16,-2 0 2-16,-2 1 1 0,-1 0-6 0,-1 0 4 0,-3-1-1 15,2 2 2-15,-4-1 3 0,0 1-3 16,-2 0-4-16,3 0 1 0,-4 0-1 0,-2 0 2 16,4 0 1-16,-3 0-1 0,-1 0 2 0,2 0-5 15,-2 1 6-15,-1 1-5 0,2-1-4 16,-3 0 7-16,2 0-7 0,-2 0 5 0,0 0 2 15,1 1-5-15,-1-1-3 0,0 0-6 0,0 0-2 16,0-1-7-16,1 1-2 0,-2 0-10 0,0 1-14 16,1-1-16-16,-1 1-33 0,5-1-51 15,-4 0-73-15,1 2-99 0,0-2-54 16,-1-1-520-16</inkml:trace>
  <inkml:trace contextRef="#ctx0" brushRef="#br0" timeOffset="1833.78">6902 9465 643 0,'0'0'17'0,"0"0"30"0,0 0 44 15,0 0 26-15,0 0 19 0,0 0-14 16,0 0-29-16,0 0-16 0,0 0-30 0,0 0-25 16,0 0-17-16,0 0 4 0,0 0 19 15,0 0 16-15,-16-6 9 0,24 13-4 0,6 2-11 16,-2 1-5-16,6-1-7 0,-2 1-3 0,4-1-5 16,-3 2-1-16,5-2-5 0,-3 0 3 0,0-1 0 15,1 0-10-15,1 0 1 0,-2 1-4 16,1-2-2-16,-5 0 3 0,5 0-2 0,-2-1-1 15,0 1-1-15,-1-2-1 0,-2 1 0 0,1 0 3 16,-2 0 0-16,0-2 2 0,-4 1-1 0,0 0 3 16,1-1 4-16,-5 1 6 0,-2 0 14 15,-1-1 18-15,-2 1 19 0,-1 2 7 0,-3 2 2 16,-3 1-12-16,-5 5-15 0,-4-1-5 0,-2 3-10 16,-4 2 4-16,-2 2-1 0,0 0-5 0,-3 1-1 15,4 0-13-15,-3 0-7 0,1-1-7 0,3-1-7 16,2-1-15-16,0-1-23 0,2-1-39 0,0-1-70 15,3-2-118-15,2-2-230 0,5-6-855 0</inkml:trace>
  <inkml:trace contextRef="#ctx0" brushRef="#br0" timeOffset="2919.07">1095 6764 88 0,'0'0'175'0,"0"0"-107"0,0 0 28 0,0 0 34 16,0 0 25-16,0 0 0 0,0 0-12 16,0 0-18-16,0 0-13 0,0 0-11 0,0 0-11 15,-8-121-10-15,8 112-5 0,0 2-6 0,-2 1-5 16,2 2-4-16,0 3 6 0,0 1 1 16,-1 0-1-16,1 0-5 0,-2 2-18 0,-1 5-22 15,1 4-19-15,-1 6-13 0,-3 5-8 0,1 4 4 16,-4 5 6-16,-2 2 4 0,1 0 3 15,0-2-2-15,0 0 1 0,0-3-3 0,2-2 2 16,-2-1 1-16,1-3 3 0,2 0 4 0,1-3-4 0,0-2 1 16,3-1-1-16,-1-6-2 0,2-3-2 15,1-3-16-15,1-4-17 0,0 0-19 0,0 0-9 16,0-2 4-16,1-2 25 0,3-4 33 0,1-3 26 16,4-6 18-16,1-4-3 0,0-4-10 0,4-4-6 15,2-3 1-15,-2 0-1 0,3 0 1 16,-2-1 4-16,0 2 4 0,3 1 6 0,0 3-3 15,0 2-9-15,1 4-11 0,0 1-14 0,2 5 0 16,-1 3-1-16,0 1-2 0,1 4 2 16,-1 3-1-16,0 3-2 0,1 1 5 0,0 1-1 15,1 6-1-15,0 3 4 0,0 2-3 16,-2 2 1-16,3 3-5 0,-1 2-2 0,-1 2-10 0,-1 4-18 16,1 0-18-16,-1 2-59 0,-2-2-65 15,2 2-119-15,-8-9-109 0,-2-7-631 0</inkml:trace>
  <inkml:trace contextRef="#ctx0" brushRef="#br0" timeOffset="8487.14">506 2723 1482 0,'0'0'-26'0,"0"0"99"15,0 0 35-15,0 0 21 0,0 0-4 0,0 0-40 16,0 0-19-16,0 0-13 0,0 0-20 0,0 0-13 16,0 0-11-16,0 0 2 0,-37 29 6 0,37-7 11 15,0 4 8-15,1 4 2 0,-1 4 4 16,3 2-2-16,2 3-7 0,0 0 4 0,0 2-5 0,4-2-8 16,-2 1 3-16,-1-3-13 0,3-1-4 15,2-3 0-15,-2-3-8 0,1 0-1 16,2-6-6-16,2-4-8 0,0-4-2 0,3-5-10 15,0-4-7-15,1-4-5 0,2-3-6 0,0-6-3 16,3-7-8-16,2-5-15 0,0-6-25 0,1-4-44 16,-3-2-101-16,-5 5-194 0,-7 10-614 0</inkml:trace>
  <inkml:trace contextRef="#ctx0" brushRef="#br0" timeOffset="8691.59">347 3070 2182 0,'0'0'16'0,"0"0"-105"0,0 0 35 15,0 0 122-15,0 0 32 0,0 0-8 16,0 0-22-16,0 0 3 0,0 0-12 0,138 7-17 16,-100-24-14-16,2-4-19 0,2-1-7 0,-2-1-19 15,-4 1-24-15,1-1-42 0,-6 3-55 0,-2 0-71 16,-4 2-140-16,-7 5-160 0,-5 5-769 0</inkml:trace>
  <inkml:trace contextRef="#ctx0" brushRef="#br0" timeOffset="8900.07">247 2739 2270 0,'0'0'-111'0,"0"0"18"0,0 0 95 16,0 0 92-16,0 0 3 0,0 0-19 0,0 0-12 16,147-25-21-16,-103 10-23 0,6 0-15 0,1 0-13 15,2 2-27-15,-2 2-29 0,3 4-41 0,-2 4-65 16,-2 3-46-16,0 0-79 0,-2 3-124 16,-10 0-160-16,-16 1-27 0</inkml:trace>
  <inkml:trace contextRef="#ctx0" brushRef="#br0" timeOffset="9114.64">1146 2998 2350 0,'0'0'63'0,"0"0"21"0,0 0 22 16,0 0-16-16,0 0-28 0,-88 144-15 0,67-112-6 15,0 4-11-15,2 0-11 0,-2 3-7 16,0 0-12-16,2-1-1 0,-1 0-9 0,4-4-10 15,1-4-15-15,6-5-28 0,3-8-31 0,1-5-45 16,3-5-49-16,2-3-48 0,0-3-32 16,8-1-19-16,-2-6-20 0,2-6-27 0,1 0 23 15,-6 3-300-15</inkml:trace>
  <inkml:trace contextRef="#ctx0" brushRef="#br0" timeOffset="9310.31">839 3088 2109 0,'0'0'86'0,"0"0"11"16,0 0-2-16,0 0-24 0,0 0-48 0,0 0-19 0,0 0 12 16,0 0 10-16,0 0 12 0,0 0 13 15,0 0-5-15,0 0-6 0,0 0-6 0,106 104-11 16,-85-87-8-16,-1 0-4 0,6 1-8 0,-2 1-6 16,-1-2-22-16,3-1-17 0,-3 1-36 0,2-4-44 15,1 0-35-15,0-2-56 0,-1 1-90 16,-5-3-173-16,-7-5-838 0</inkml:trace>
  <inkml:trace contextRef="#ctx0" brushRef="#br0" timeOffset="9492.11">1685 3004 2249 0,'0'0'657'0,"0"0"-637"0,0 0 10 15,0 0 16-15,0 0-19 0,0 0-23 16,0 0-22-16,0 0-26 0,0 0-42 0,0 0-67 16,0 0-53-16,0 0-56 0,0 0-98 0,0 0-176 0,-19-40-826 15</inkml:trace>
  <inkml:trace contextRef="#ctx0" brushRef="#br0" timeOffset="9669.35">2023 2624 2639 0,'0'0'184'0,"0"0"-166"0,0 0 3 16,0 0 6-16,0 0-25 0,0 0-45 0,0 0-40 16,0 0-77-16,0 0-58 0,0 0-60 0,0 0-108 15,0 0-119-15,0 0-713 0</inkml:trace>
  <inkml:trace contextRef="#ctx0" brushRef="#br0" timeOffset="9834.79">2033 3141 2581 0,'0'0'55'16,"0"0"29"-16,0 0 27 0,0 0-16 0,0 0-45 15,0 0-29-15,0 0-22 0,0 0-14 0,0 0-9 16,0 0 0-16,0 0 0 0,0 0-4 0,0 0-30 15,0 0-66-15,35-23-115 0,-26 17-260 16,-2 1-988-16</inkml:trace>
  <inkml:trace contextRef="#ctx0" brushRef="#br0" timeOffset="11285.06">1881 2655 590 0,'0'0'157'0,"0"0"9"0,0 0 39 0,0 0 24 16,0 0-25-16,0 0-52 0,0 0-27 0,0 0-29 16,0 0-22-16,0 0-15 0,0 0-11 15,0 0-2-15,-15-13-7 0,15 13-5 16,0-1-14-16,0 1-2 0,0-1-8 0,0 1-8 0,0 0 0 16,0 0-4-16,0-1 0 0,0 0 1 15,0-2 3-15,0 2-1 0,0 0 0 0,0 0 3 16,2 0-3-16,-2 1 4 0,0 0 0 0,0 0 1 15,0 0 2-15,0 0 5 0,0 0-2 0,0 0-1 16,0 0 4-16,0 0-10 0,0 1-2 16,0 0-5-16,0-1-9 0,0 1-9 0,0-1-9 15,0 1-5-15,0-1-17 0,0 2-4 0,0-1-6 16,1 0-13-16,0 2-19 0,0 0-30 0,1 1-56 16,1 1-79-16,0 1-96 0,-1-3-213 0,-1 2 136 0</inkml:trace>
  <inkml:trace contextRef="#ctx0" brushRef="#br0" timeOffset="11625.6">1901 3052 437 0,'0'0'19'0,"0"0"-157"0,0 0 68 16,0 0 83-16,0 0 4 0,0 0 1 0,0 0-3 0,0 0 6 15,0 0 1-15,0 0-3 0,0 0 1 16,0 0-6-16,0 0 4 0,0 0 5 0,32-6 3 16,-29 6 6-16,-2 2 5 0,1-1 5 0,-1 0-2 15,-1 0 2-15,0-1-1 0,1 1 5 0,-1-1 12 16,0 0 17-16,0 1 14 0,0-1 11 0,0 0 5 15,0 2-8-15,0-2-3 16,0 0-15-16,0 0-21 0,0 1-21 0,0-1-22 16,0 0-29-16,-1 0-33 0,1 0-61 0,-1 0-105 15,-2 0-78-15,1 1-58 0,0-1-190 0</inkml:trace>
  <inkml:trace contextRef="#ctx0" brushRef="#br0" timeOffset="12475.26">2782 2289 1030 0,'0'0'165'0,"0"0"2"0,0 0 44 16,0 0 44-16,0 0-17 0,0 0-65 15,0 0-36-15,0 0-24 0,0 0-18 0,0 0-22 16,0 0-8-16,0 0-12 0,0 0-12 0,0 0-15 16,-7 8-15-16,4 1-7 0,-4 4-10 0,-1 5 5 15,0 0 0-15,-4 4-1 0,1 2 8 16,-2 1-4-16,2 3 2 0,-3 0-2 0,-1 3 0 16,0 1-6-16,-1-1 2 0,-1 1-2 15,1-2-12-15,-2 0 3 0,3-3-13 0,-1 1-7 0,2-3-1 16,0-3-2-16,2-2-9 0,3-5-13 0,0-3-19 15,2-2-37-15,2-2-30 0,3-2-33 16,-1-2-47-16,1-1-87 0,2-3-103 0,0 0 19 16,0 0-341-16</inkml:trace>
  <inkml:trace contextRef="#ctx0" brushRef="#br0" timeOffset="12799.64">2368 2482 1255 0,'0'0'347'0,"0"0"-264"16,0 0 52-16,0 0 34 0,0 0 12 16,0 0-36-16,0 0-45 0,0 0-28 0,0 0-23 15,0 0-18-15,0 0-18 0,0 0 0 0,0 0 3 16,-15-40 2-16,23 44 6 0,3-2 2 15,6 3 4-15,1 1-6 0,3 0 1 0,2 2-4 0,3 4-5 16,-2-1-2-16,0 3-1 0,2 0-4 16,1 2-3-16,-3-1 1 0,1 0-6 0,-1-1 4 15,-2 2-3-15,1-3-3 0,3 1-4 0,-6-1-9 16,2 1-5-16,-1-1-17 0,-1 0-13 16,0-1-22-16,-1-3-33 0,-4 0-43 0,3 0-65 15,-4-1-104-15,-1-3-187 0,-8-1-590 0</inkml:trace>
  <inkml:trace contextRef="#ctx0" brushRef="#br0" timeOffset="15375.98">3456 2096 0 0,'0'0'151'16,"0"0"-88"-16,0 0-16 0,0 0 19 16,0 0 22-16,0 0 21 0,0 0 23 0,0 0 0 15,0 0-14-15,0 0 8 0,0 0-14 0,0 0 1 16,2-11 7-16,-2 11-3 0,0 0 0 0,0 0-8 15,0-1 1-15,0-1-22 0,0 1 2 16,0-2-10-16,0 1-9 0,0 1 3 0,0-1-11 16,-1 0 0-16,0 1-17 0,1 1 1 0,0-1-13 15,0 1-10-15,0-1 4 0,0 1-8 0,0 0-3 16,0 0-6-16,-2 0 2 0,2-1-11 0,0 1 3 16,0 0 1-16,0 0-6 0,0 0 0 0,0 0 2 15,0 0 3-15,0 0-10 0,0 0 11 16,0 0-9-16,0 0-6 0,0 1 17 0,0-1-10 15,0 0 5-15,0 0 3 0,0 0-4 0,0 0-1 16,0 0 3-16,0 0-2 0,0 0-5 16,0 0 4-16,0 0-3 0,0 0 3 0,0 0 0 15,0 0 1-15,0 0-4 0,0 0-5 0,0 0 9 16,0 0-5-16,0 0 7 0,0 0 0 16,0 0-3-16,0 0-2 0,0 0 4 0,0 0 2 15,0 0-7-15,0 0 10 0,0 0-10 0,0 0 2 16,0 0 3-16,0 0-1 0,0 0-2 0,0 0-2 15,0 0 8-15,0 0-10 0,0 0 9 16,0 0-1-16,0 0-5 0,0 0 3 0,0 0 1 16,0 0 3-16,0 0-6 0,0 0 9 0,0 0-9 15,0 0 2-15,0 0 5 0,0 0-1 0,0 0-2 16,0 0 1-16,0 0 7 0,0 0-12 16,0 0 9-16,0 0-3 0,0 0-12 0,0 0 10 15,0 0-4-15,0 0 2 0,0 0-2 0,0 0 4 16,0 0-9-16,0 0-1 0,0 0 8 0,0 0-9 15,0 0 4-15,0 0-7 0,0 0-4 0,0 0-15 16,0 0-8-16,0 0-17 0,-1 0-35 0,1 0-24 16,0 0-53-16,-1 0-67 0,-3 1-189 15,3 0-68-15,-1 0-564 0</inkml:trace>
  <inkml:trace contextRef="#ctx0" brushRef="#br0" timeOffset="16662.04">3526 2060 0 0,'0'0'193'0,"0"0"-40"0,0 0 29 0,0 0 11 15,0 0 6-15,0 0-22 0,0 0-18 16,0 0-11-16,0 0-12 0,0 0-10 0,0 0-11 16,0 0-1-16,0 0-16 0,-9-36-8 15,7 34-5-15,0 1-8 0,-4-1-9 0,3 0-4 16,-3 2-11-16,2 0-14 0,-5 0-9 0,0 0-12 15,-1 4-3-15,0 2-13 0,-2 2 6 0,-4 2-9 16,2 2-8-16,-4 1 18 0,3 2-9 0,-2 2 10 16,-2-3 3-16,3 2-9 0,0 4-9 0,-3 1 1 15,5 1-1-15,-4 3-2 0,5 0 12 0,0 2-5 16,5-2 2-16,-1 1 1 0,2 1-3 16,4 1 2-16,-3-1-4 0,5 0 4 0,0-2-3 15,2 2 1-15,-1-3 1 0,7-1-7 0,-2 0-3 16,4-3-4-16,4-3-3 0,3-3-3 15,1-3 7-15,3-3-3 0,2 0 0 0,1-5 5 16,-2-3-2-16,4 0 3 0,0-1 2 0,-2-5 4 16,5-3-8-16,-6-4 2 0,3-2-6 15,-3-2-11-15,-2 0 0 0,-1 0-7 0,-2-3-10 16,-1 2-20-16,-3 1-30 0,-2 1-44 0,-2 2-54 16,-1 1-61-16,-1 3-136 0,-4 3-9 0,-2 2-332 15</inkml:trace>
  <inkml:trace contextRef="#ctx0" brushRef="#br0" timeOffset="16897.91">3119 2528 2243 0,'0'0'44'0,"0"0"10"0,0 0 13 0,0 0-6 0,0 0-21 15,0 0-24-15,0 0 1 0,0 0 8 16,0 0-4-16,0 0 7 0,0 0-2 0,0 0-9 16,130-95-5-16,-96 72-2 0,3 1-9 0,-3 1-7 15,3 0-14-15,-3 3-27 0,0 1-27 16,0-2-38-16,-2 3-49 0,-1-1-57 0,0-1-117 16,-10 5-155-16,-5 5-729 0</inkml:trace>
  <inkml:trace contextRef="#ctx0" brushRef="#br0" timeOffset="17162.05">3945 1809 2501 0,'0'0'-106'0,"0"0"-4"0,0 0 65 16,0 0 109-16,0 0 30 0,0 0-32 0,0 0-26 16,18 122-13-16,-12-91 2 0,-3 5-5 0,0 1-9 15,2 2 2-15,-2-1-15 0,-2 1-10 0,0-3-12 16,4-2-24-16,-4-4-28 0,1 0-41 16,-1-4-50-16,0-1-73 0,1-4-99 0,2-4-106 15,-4-8-554-15</inkml:trace>
  <inkml:trace contextRef="#ctx0" brushRef="#br0" timeOffset="17416.91">4138 1766 2415 0,'0'0'11'0,"0"0"49"0,0 0 14 15,0 0 12-15,0 0-32 0,0 0-44 0,0 0 2 16,0 0-2-16,0 0 12 0,0 0 2 0,0 0 3 15,0 0-9-15,16 143-3 0,-12-107 7 0,3 3-12 16,-4 1 8-16,-1 0-6 0,2 3-3 16,-2-4-7-16,-2 0-1 0,1-3-4 0,-1-2-14 15,1-5-3-15,0-3-30 0,3-4-13 16,-2-3-13-16,0-3-30 0,0-2-28 0,2-3-34 16,-1-4-36-16,-1-2-50 0,0-3-98 0,1-2-76 15,-3 0-437-15</inkml:trace>
  <inkml:trace contextRef="#ctx0" brushRef="#br0" timeOffset="17900.55">3849 1803 2135 0,'0'0'89'0,"0"0"7"0,0 0 27 16,0 0-6-16,0 0-45 0,0 0-34 15,0 0-9-15,0 0-12 0,0 0-10 0,0 0 9 16,0 0-9-16,25-125 6 0,1 113-4 0,0 2-2 15,7 0-3-15,-2 3-3 0,0 1 9 0,0 4-10 16,0 2 6-16,-2 0-1 0,-2 4-7 0,1 5 2 16,1 0 2-16,-5 0-4 0,3 0 4 15,-3 1 5-15,2 2-8 0,-4 0 3 16,-3 0-4-16,0 1 0 0,-6-2-2 0,-2-1 5 16,-2 0-1-16,-3-1-5 0,-3-1 11 0,-2 1-2 15,-1 3 7-15,0-2 12 0,-3 2 1 0,-6 0 0 16,-2 2-5-16,-6 2 1 0,-1 1-11 15,1-2 0-15,-3 3 0 0,-1-3-7 0,3-1 3 16,0-3 0-16,7-1-2 0,0 1-4 0,1-3 4 16,2-1-4-16,4 0-7 0,-2-1 4 0,4 0-7 15,-1 0-6-15,3 0-1 0,0 1 3 0,0-2-5 16,4 2 10-16,-1-1 8 0,4 1-9 16,2 0 12-16,3-2 2 0,-2 2 0 0,1-1 1 15,6-1 4-15,-4 1-10 0,6 0 1 0,-1-2 12 16,1 0-6-16,2-1 4 0,-1 1 0 0,1-2-3 15,3-1-2-15,-2 0 0 0,4-1 5 0,-3 0-11 16,4 0 5-16,-3 0-4 0,-2 0-1 0,0 0-1 16,-3-2-4-16,-1 0-9 15,0-1-16-15,-3-1-7 0,0 0-36 0,-2 2-27 16,1-2-66-16,-1 2-115 0,-3 0-220 0,-6-1-753 0</inkml:trace>
  <inkml:trace contextRef="#ctx0" brushRef="#br0" timeOffset="18925.91">1643 3574 1377 0,'0'0'503'0,"0"0"-479"15,0 0 13-15,0 0 25 0,0 0 15 16,0 0 3-16,-47 124-20 0,43-87-10 0,0 3 0 16,2 4 2-16,2 1-3 0,1 1-4 15,4-1-10-15,2 0-12 0,8-5-13 0,-1-2-10 0,6-4-8 16,0-4-14-16,5-4-13 0,1-3-24 16,3-3-34-16,0-1-34 0,2-3-44 0,-1-3-42 15,1-5-68-15,0-4-112 0,-7-1-61 0,-7-3-224 16</inkml:trace>
  <inkml:trace contextRef="#ctx0" brushRef="#br0" timeOffset="19893.04">2084 3927 2514 0,'0'0'-97'0,"0"0"66"0,0 0 32 0,0 0 36 15,0 0-1-15,0 0-23 0,0 0-10 0,0 0-2 16,0 0-2-16,0 0 1 0,11-129-3 16,3 120 1-16,0 3-3 0,0 3-3 15,3 1-2-15,1 2-10 0,-1 3 1 0,0 6-3 16,3 1-4-16,-3 4 5 0,-2 3-1 0,1 0 5 16,-3 2 1-16,0 0 1 0,-1-1 0 0,-1-1 0 15,-2 0 2-15,-1 0 4 0,1-4 0 0,0-1 4 16,-1-1-1-16,-3-3 0 0,2-3 1 0,-4-2-5 15,2 0 0-15,-3-3-2 0,-1 0-1 16,-1 0 11-16,1-1 15 0,-1-3 21 0,1-2 16 16,1-6 4-16,1-3-8 0,-1-5-20 0,-1-4-13 15,0-2-7-15,2-2-7 0,0-1 3 16,0 1-2-16,-2-1-3 0,0 4 1 0,4 3-6 16,-2-1-5-16,0 7-4 0,3-1-12 0,-2 5-6 15,4 0-8-15,0 3-7 0,1 0-6 0,0 2-6 16,2 0 0-16,0 2 1 0,-1 2 2 0,2-1 12 15,-1 2 8-15,2 0 7 0,1-1 10 0,-1 2 4 16,4-1 3-16,-2 0 7 0,2 1 5 16,-2-3 2-16,2 1 2 0,1 1 3 15,-4-1 0-15,3 0 3 0,-5 1 3 0,-2 0 0 16,-4 1 5-16,-1 1 14 0,-5 0 35 0,0 0 36 16,0 0 28-16,1 1 10 0,-1 1-24 0,0 0-31 15,-1 1-35-15,-4 2-25 0,-1 3-15 0,-2 1-8 16,3 4 1-16,-3-1-1 0,-1 1-1 0,1 1-1 15,3 0-4-15,-2 2 1 0,4 0-2 0,-4-1-1 16,5 1-2-16,-2-1-6 0,1-1-8 16,2-3-7-16,1-1-16 0,0-1-13 0,0-4-10 15,6 1-10-15,-3-3 3 0,3-1 3 0,-1-2 14 16,0 0 12-16,0 0 12 0,2-5 23 16,-3-1 12-16,4-2 15 0,-2-2 9 0,0-3-2 15,1-1-4-15,1-2 1 0,-2 1-2 0,0 1-3 16,-2 0 2-16,3-1-4 0,-2 1-6 0,2 1-3 15,-2 3-6-15,0 2-2 0,-3 1-2 16,3 3-4-16,-2 1-7 0,-2 3-9 0,2 0-9 16,1 0 4-16,-2 2 7 0,0 5 13 0,4 1 13 15,-2 2 7-15,2 2 7 0,-2 1-5 16,4 1 0-16,-4 0-3 0,3 0-5 0,1-1 0 16,2-1-2-16,-4-2 3 0,2-1-3 0,0-1 5 15,3-2-1-15,-2-3-3 0,1-2-2 0,2-1 2 16,-2 0 5-16,1-3 5 0,3-4 11 0,-1-2 5 15,0-2 5-15,0-6 5 0,1 1-1 0,-1-2 3 16,-3-3 1-16,1-1 6 0,-1 0 0 16,-2-2 3-16,-5-1-5 0,6-2-10 0,-6-2-9 15,-1-5-9-15,2-2-8 0,-3-4-5 0,-1-4-4 16,-1 1-7-16,1-2 0 0,-6 5 3 0,0 5 4 16,-4 9 14-16,0 5 8 0,0 7 15 15,-1 4 10-15,2 5 9 0,0 4-6 0,0 1-14 16,2 2-20-16,3 9-19 0,-4 6-5 0,4 6 2 15,-4 8 8-15,3 4 5 0,0 5-1 0,5 1 2 16,0 3-2-16,0-3-2 0,5 2-1 0,2-3-3 16,2-1-8-16,0-4-11 0,2-2-24 15,2-5-37-15,4-4-42 0,1-1-75 16,-1-3-89-16,2-5-71 0,-1-3-105 0,-8-5-508 0</inkml:trace>
  <inkml:trace contextRef="#ctx0" brushRef="#br0" timeOffset="20059.75">3382 3612 2705 0,'0'0'9'16,"0"0"7"-16,0 0 33 0,0 0-15 0,0 0-49 16,0 0-30-16,0 0-33 0,0 0-43 0,0 0-44 15,0 0-45-15,0 0-65 0,0 0-136 16,0 0-171-16,0 0-329 0</inkml:trace>
  <inkml:trace contextRef="#ctx0" brushRef="#br0" timeOffset="24145.36">3837 3638 497 0,'0'0'81'0,"0"0"39"16,0 0 69-16,0 0 55 0,0 0 7 15,0 0-27-15,0 0-24 0,0 0-32 0,0 0-34 16,0 0-33-16,0 0-24 0,0 0-16 0,0 0-10 15,0 0-13-15,-48-40-11 0,42 23-9 0,4-5-13 16,-1 0-2-16,2-3-4 0,1-3-1 16,0 0 1-16,2-1 0 0,2-2 0 0,4 3-3 15,2-1 2-15,2 4-2 0,3-1-2 0,-1 4-1 16,2 4 0-16,-1 3-2 0,5 2 0 16,-1 4 3-16,4 3-6 0,4 3 1 0,-3 3-4 15,2 0-2-15,-4 5 0 0,1 4-5 0,-2 1 0 16,-3 4 0-16,1 1 1 0,-7 2-1 0,3 0-2 15,-9 1 0-15,1-1 2 0,-6 1 5 0,-1 2 8 16,0-1 12-16,-10 2 2 0,1 1 5 0,-6 0 1 16,-1-1-2-16,-3 1 2 0,5-5 6 0,-4-3 5 15,6-3 3-15,1-5 1 16,3-2-2-16,0-2-1 0,6-2-4 0,-1 0-14 16,-2-2-19-16,3-7-16 0,2 1-10 0,0-3-3 15,0-3 8-15,0-2 4 0,7-4 6 0,2 2 8 16,2-3 4-16,2-1 4 0,0-2 2 0,5 0 4 15,-2-2 0-15,1 3 1 0,1-1 3 0,-1 0 0 16,2 2 3-16,-3 3 1 0,4-1-1 0,-2 3 4 16,0 2 5-16,-3 1-4 0,4 2 3 15,-6 1-4-15,4 2-4 0,-6 1 2 0,0 2-5 16,-2 2 1-16,-3 1-2 0,-3 2-3 0,-2 1 7 16,-1 0 3-16,0 0 9 0,0 0 5 15,0 0 3-15,0 2-1 0,0 2 2 0,-1 1-1 16,-2 4-3-16,-2 1 0 0,2 2-7 0,-4 1-2 15,2 5-3-15,-1-1-3 0,-1 1-3 0,3 4 2 16,-3 1-1-16,3 1-3 0,-4 4 3 0,5-2-5 16,-2 1 3-16,3 0-1 0,1-1-2 0,2-2 2 15,-1 0-6-15,7-2-2 0,1-4-9 16,3 1-5-16,3-5 3 0,3-1 0 16,-2-4 3-16,5-2-4 0,0-1 2 0,2-5-1 15,3-1 7-15,-2-1 4 0,2-7 4 0,-1-4 4 16,-1-2-1-16,1-2 6 0,1-3-1 0,-4-2-1 15,0-2 1-15,-2 1 4 0,-2-3 3 0,-2 1 2 16,-5 0 5-16,0-1 0 0,-1 1-1 0,-4-3 1 16,-1 4-1-16,-3 1 4 0,-1 4 6 15,0 4 10-15,-5 4 1 0,0 2 5 0,-4 3-8 16,-1 3-12-16,0 2-13 0,-1 0-11 0,0 2-5 16,-2 6-7-16,-3 5 3 0,3 5-1 0,-5 3 3 15,5 3 4-15,-4 2 4 0,4 0-2 16,-2 0 0-16,5-1 3 0,3-2-5 0,-1 1 2 15,2-3 0-15,4-1-5 0,1 0-4 0,1-5-6 16,0 1-6-16,1-5-13 0,4-2-2 0,2 0-3 16,1-5-4-16,0 0 10 0,2-2 6 15,0-2 10-15,-1 0 8 0,1 0 4 0,1-6 0 16,-1-1 6-16,1-2 0 0,0-3-1 16,-1 0 2-16,2-3-5 0,-1-1 5 0,2-1-2 15,1 1 3-15,-2 1 0 0,-1-1-6 0,0 4 5 16,-2 1-2-16,1 2-3 0,0 1-1 0,-3 2-5 15,-2 3-8-15,3 1-11 0,-4 0-8 0,2 2-9 16,-1 0 2-16,0 4 7 0,0 2 10 0,1 2 11 16,3 2 9-16,-3 0 6 0,0 2-1 0,2 0 4 15,0-1-2-15,-2 0 0 0,2 0 2 16,0-2 0-16,1 0 2 0,-3-3 0 0,2 0 5 16,1-3 0-16,-1 0 4 0,-1-3 3 0,0 0 5 15,3-1 9-15,0-5 7 0,0-5 8 16,-1 1 0-16,2-4 0 0,0-3-5 0,-2-3-5 15,2-2-1-15,-1-1-4 0,-2-2-3 0,0-1-4 16,-3-2-1-16,3-4-8 0,-3-1 0 0,-1-3-7 16,-1-2-6-16,5-6-2 0,-6-3-9 15,-1-1-6-15,0-1-10 0,-1 4 5 0,-2 6 1 16,-8 7 13-16,0 6 15 0,-1 8 2 0,0 5 3 16,0 4 3-16,0 6 0 0,0 3-11 15,1 0-4-15,0 10-13 0,-2 3-8 0,-1 5 9 16,1 7 1-16,1 5 9 0,1 6 3 0,1 1 1 15,5 2-1-15,2 1 3 0,2 3 5 0,1-1-4 16,2 3 3-16,4-3-3 0,1-3-3 16,2 0-5-16,3-3-2 0,0-4-5 0,4-4-7 0,-3-4 1 15,5-3-2-15,1-2 0 0,0-3 6 0,2-2 2 16,-2-2-1-16,5-3 0 0,-1-2-2 16,-1-2 0-16,-2-3 9 0,5-2 3 0,-3 0 4 15,-1-6-1-15,-1-2 1 0,0-1 3 0,-2-4-3 16,0-1 6-16,-2-2-2 0,-3-1 0 15,-2-5 5-15,0 0-4 0,-4-1-2 0,1-2 0 16,-5 0-3-16,0 1-1 0,-4 0 6 16,0 3-1-16,-1 3 1 0,-6 3 9 0,-2 1 0 15,4 4 6-15,-4 3 0 0,0 2 0 0,-2 3-7 0,1 1-5 16,-2 1-5-16,-1 2-12 0,0 6-2 16,-1 4-2-16,-1 2 2 0,2 2 1 0,2 3 4 15,0 4-2-15,1 0-3 0,2 1-1 16,2 3-3-16,2-3-1 0,2-1-2 0,1 0 4 15,1-3-8-15,0-3-8 0,2-1-3 0,3-2-21 16,1-4-1-16,1 0 3 0,0-3 2 0,-1-4 17 16,1 1 8-16,-3-3 6 0,2-1 7 15,-3 0 5-15,4-1 5 0,-3-4 10 0,3-2 9 0,-3-1 5 16,3-2 2-16,-2-2-2 0,3 0 0 16,-2-1-12-16,-1-2-4 0,2-4-5 0,0 2-12 15,-2-3 7-15,3 1 0 0,-3-2-4 0,0 4 4 16,-2-1-2-16,3 4-3 15,-2 2-1-15,-3 4 2 0,4 2-9 0,-4 3-4 0,1 0-7 16,-1 3-9-16,-1 0-8 0,0 0-1 0,1 0 1 16,3 5 11-16,-2 2 21 0,0 3 11 0,-1 5 7 15,2 1 0-15,0 3-1 0,1 0-6 16,-2 1 1-16,5-3 1 0,-2 1-6 0,1-3 4 16,4 3-4-16,-1-4-1 0,1-3 0 0,2-2 1 15,1-1-2-15,1-2 1 0,-1-1 8 16,-1-3-1-16,3-1 8 0,-3-1 4 0,1 0 3 15,-2-2 4-15,0-3 4 0,1-1 3 0,-3-2 0 16,-1 0 6-16,1-4-2 0,1 0-1 0,-2-3-4 16,0 0-6-16,-3-3-2 0,5-2-4 0,-3 1-2 15,-3-4-5-15,3 1-3 0,-3 0-5 0,3 3-3 16,-2 1-1-16,1 3-1 0,1 4-1 0,0 0-3 16,-1 2 1-16,-1 1-7 0,1 3-4 15,0 2 0-15,-2 1-3 0,3 2-1 0,-3 0 0 16,-1 0 5-16,1 4 1 0,-1 2 12 0,2 4 5 15,-3 1 5-15,0 2 4 16,3 0 0-16,-2 5 0 0,-1-1-4 0,0 2-1 0,3 1-4 16,-1-1-1-16,2-1 0 0,-2-2-1 0,5 0 2 15,-2 0-1-15,-2-1 1 0,4 2-5 16,1-1 4-16,-1-3 1 0,0 1-6 0,2-1 3 16,-1-3-4-16,1 2 1 0,1-4-2 0,-2-3 1 15,-1 0-3-15,5-3-1 0,-3-1 6 0,2-1-1 16,-2 0 4-16,1-3 5 0,0-4 5 15,0-1 2-15,2-2 4 0,-3-2-2 0,0-2-4 16,0 0 2-16,0-4-3 0,-1 0-1 0,0-3 0 16,-1-4-3-16,-2-2-5 0,-2-4 1 0,2-1-3 15,-4-2-4-15,0 4 2 0,-2 1-1 0,-1 5 8 16,0 5 15-16,-3 6 16 0,1 5 17 16,-4 3 8-16,2 3 0 0,0 2-10 0,-1 0-16 15,-1 7-15-15,-1 2-15 0,-2 7-3 0,0 3 2 16,-1 6 1-16,0 4 1 0,3 2-1 0,3 1-3 15,1 2 4-15,-2-3 0 0,4 0-1 0,1-4 2 16,0-1-11-16,0-2-7 0,7-6-19 16,1 0-2-16,0-4-7 0,6-2-10 0,-1-1 1 15,4-5-12-15,-3-2-8 0,4-3-15 16,1-1-27-16,0-7-55 0,2-3-119 0,-7 0-169 16,-1 3-820-16</inkml:trace>
  <inkml:trace contextRef="#ctx0" brushRef="#br0" timeOffset="24436.93">6277 2897 2216 0,'0'0'-58'0,"0"0"110"0,0 0 70 0,0 0 3 16,0 0-26-16,0 0-5 0,0 0-13 16,125 102-6-16,-105-76-8 0,-1-1-12 0,0 3-7 15,-5 4-9-15,-2 0-7 0,-3 5-8 16,-5 1-2-16,-1 2-8 0,-3 1-4 0,1 0-1 16,-7 1-6-16,-2-2-6 0,-2 0-13 15,-3-2-15-15,0-1-30 0,1-3-35 0,0 1-45 0,1-3-84 16,-1-1-152-16,4-8-249 0,2-9-818 0</inkml:trace>
  <inkml:trace contextRef="#ctx0" brushRef="#br0" timeOffset="32417.35">2432 1598 48 0,'0'0'122'0,"0"0"46"0,0 0 62 15,0 0 44-15,0 0-5 0,0 0-39 0,0 0-29 16,0 0-23-16,0 0-27 0,0 0-17 0,0 0-35 15,0 0-15-15,0-12-17 0,4 4-30 0,0-1 3 16,4-5-15-16,1-2-3 0,1-3-1 0,2-3-9 16,-1 2-8-16,2-2-9 0,2 1 5 0,-3 0-7 15,0 1 1-15,-1 2 1 0,2 4-13 16,-5 1-5-16,0 0-18 0,3 0-28 16,-1 1-51-16,0-2-47 0,4 0-86 0,-1-1-101 15,-4 6-81-15,-3 2-423 0</inkml:trace>
  <inkml:trace contextRef="#ctx0" brushRef="#br0" timeOffset="32666.07">2576 1726 2121 0,'0'0'-98'16,"0"0"17"-16,0 0 62 0,0 0 65 0,0 0 16 16,0 0-5-16,0 0-1 0,0 0 1 0,0 0-15 15,0 0-7-15,0 0-19 0,126-142-10 16,-104 114-5-16,1 0-4 0,1 2-4 16,-2 1-27-16,-1-1-18 0,-2 2-59 0,0 2-79 15,-6 0-109-15,1 8-192 0,-6 4-623 0</inkml:trace>
  <inkml:trace contextRef="#ctx0" brushRef="#br0" timeOffset="33734.43">3064 1046 960 0,'0'0'-125'16,"0"0"110"-16,0 0 45 0,0 0 63 15,0 0 7-15,0 0 4 0,0 0-17 0,0 0-13 16,0 0 17-16,0 0-17 0,0 0 1 0,0 0-1 16,0 0-3-16,15 70-15 0,-12-67 12 0,4-3 2 15,-4 0-17-15,3 0 14 0,-3 0 3 16,4 0 5-16,-1-6-5 0,1-2 5 0,1-3-31 15,1-1-11-15,2-3-3 0,-2-5-19 0,2 0-4 16,1-4-5-16,-2-1 17 0,1 0-17 0,1-4 20 16,-2 1-2-16,-1-3-31 0,1 1 9 0,-2 8-10 15,-5-3 0-15,1 9 24 0,-3-1 18 0,0-3-29 16,-1 1-3-16,0-1-1 0,0-2-27 0,-2 3 28 16,-4-2-6-16,-1-1-3 0,2 2 5 15,-4 2 7-15,0 0 2 0,-1-1-31 0,-1 4 17 16,1 1-33-16,-1 2 4 0,0 1 19 0,-1 7 0 15,-3-1 11-15,4 5-6 0,1 1 33 16,-1 10-19-16,-2 7 26 0,3 9-14 16,-5 10-21-16,10 4 12 0,0 5-1 0,5-1 27 0,2 2-17 15,5-4 21-15,4-3-26 0,5-1 4 16,-4-4 17-16,5 1-16 0,-2-2 10 0,4-2-14 16,1-2 8-16,0-1-14 0,1-4 16 0,2-1 7 15,3-2-19-15,-4-4 9 0,7-3-8 0,-3-2-7 16,1-2-7-16,3-5 10 0,-2-5-12 15,-2-1-1-15,3 0 17 0,0-6-26 0,-4-5-4 16,0-1-20-16,-4-3-28 0,-1 0-50 0,0-1-77 16,-6-1-137-16,-2 5-198 0,-7 4-580 0</inkml:trace>
  <inkml:trace contextRef="#ctx0" brushRef="#br0" timeOffset="36135.05">6953 10499 453 0,'0'0'81'0,"0"0"57"15,0 0 61-15,0 0 43 0,0 0-18 0,0 0-27 16,0 0-11-16,0 0-28 0,0 0-27 0,0 0-35 16,0 0-34-16,0 0-19 0,-21-30-17 15,9 44-7-15,1 5-8 0,-5 3-3 0,-1 3 0 16,-2 4-3-16,-2 0-1 0,1 1-3 0,-1 1-1 15,-3 1-8-15,2 0 3 0,2-1-7 0,-3 2-6 16,3-6-1-16,3-3-11 0,1-2-6 16,5-4-10-16,1-2-11 0,2-5-18 0,5-4-47 15,0-3-82-15,3-4-96 0,0 0-74 16,3-7 33-16,1-1-304 0,-1 3 645 0</inkml:trace>
  <inkml:trace contextRef="#ctx0" brushRef="#br0" timeOffset="36334.85">6594 10504 1364 0,'0'0'69'16,"0"0"54"-16,0 0 14 0,0 0-7 15,0 0-33-15,0 0-43 0,0 0 11 0,0 0 18 16,0 0 11-16,0 0-8 0,0 0-25 0,0 0-8 16,0 0-10-16,0 0-9 0,135 120-10 15,-108-107-9-15,-1-1-10 0,-1 1-9 0,3 0-2 16,-4-1-10-16,1 1-9 0,-1-2-21 0,-2 3-26 15,0-1-44-15,-3 1-60 0,-1-1-115 0,-4-2-177 16,-4-4-559-16</inkml:trace>
  <inkml:trace contextRef="#ctx0" brushRef="#br0" timeOffset="36563.5">7131 10523 2496 0,'0'0'-66'15,"0"0"25"-15,0 0 53 0,0 0 53 16,0 0-10-16,0 0-19 0,0 0-4 0,0 0-5 16,0 0-8-16,134-47-11 0,-111 40-10 0,-1 3-12 15,0 1-31-15,-3 1-43 0,-1 0-75 16,-3 2-138-16,-5 0-233 0,-3 2-852 0</inkml:trace>
  <inkml:trace contextRef="#ctx0" brushRef="#br0" timeOffset="36770.65">7244 10785 2642 0,'0'0'-48'0,"0"0"26"0,0 0 27 0,0 0 27 16,0 0 4-16,0 0-14 0,0 0-6 0,0 0-4 16,0 0-10-16,0 0-7 0,0 0-15 0,115-76-35 15,-91 64-45-15,0 2-65 0,0 1-93 16,-1 1-154-16,-5 2-105 0,-7 3-648 0</inkml:trace>
  <inkml:trace contextRef="#ctx0" brushRef="#br0" timeOffset="37217.93">7681 10775 1508 0,'0'0'-39'0,"0"0"36"0,0 0 83 15,0 0 31-15,0 0-17 0,0 0-20 0,0 0-1 16,0 0-5-16,0 0-15 0,0 0-8 0,0 0-8 16,0 0-1-16,113-127-1 0,-104 110-4 0,1-3 1 15,-1-1-4-15,1 0 1 0,-1-2-2 16,-1-4 3-16,-1 2-4 0,1-2-5 0,-3-3-2 16,0-2-6-16,-1 0-2 0,-1-1-4 0,-1-4-4 15,-2 1-4-15,0 2 2 0,-1-2-3 0,-2 6 1 16,0 3 0-16,-5 6 1 0,2 5 2 15,-3 4 0-15,-1 3 3 0,1 6-1 0,0 3-7 16,-3 5-2-16,1 8-8 0,-3 4 2 0,2 7 3 16,-1 5 3-16,0 7 5 0,1 1 1 15,1 4 4-15,3 5-4 0,3 0 7 0,0 2-1 16,2 0 6-16,4 0 5 0,-1-2 0 0,2-2 0 16,3-4-5-16,5-3-6 0,3-4-5 0,1-3-3 15,0-2-4-15,6-6-1 0,-4-4-9 16,1-3-4-16,2-3-12 0,0-4-19 0,2-3-16 15,-3-1-34-15,0-4-50 0,1 0-79 0,-3-1-135 16,-5-3-87-16,-2 1-586 0</inkml:trace>
  <inkml:trace contextRef="#ctx0" brushRef="#br0" timeOffset="41800.64">2520 5540 1566 0,'0'0'73'16,"0"0"29"-16,0 0 15 0,0 0 12 15,0 0-32-15,0 0-72 0,0 0-37 16,0 0-8-16,0 0 5 0,0 0 13 0,0 0 12 16,0 0-1-16,6 107-3 0,0-81-3 0,1 2-1 15,-3-2-2-15,4 0-4 0,-5-2-1 0,3 0-14 16,-2-2-10-16,1-2-19 0,-3 0-16 0,0-1-13 15,-1-5-14-15,-1-1-5 0,0-4-10 0,0 0 1 16,0-6 15-16,-1-1 6 0,0-2-2 16,-2-1-26-16,-5-7-9 0,1-4 16 0,1-4 34 15,-6-4 56-15,-2-6 34 0,2-2 10 0,-7-4 3 16,3-4-4-16,-2-1-7 0,0-4 6 0,-1 2 14 16,2 3 25-16,2-1 35 0,2 7 33 0,3 4 16 15,2 6-5-15,1 6-22 0,5 4-40 16,2 4-36-16,0 2-29 0,0 3-17 0,2 1-4 15,6 0 9-15,4 7 11 0,7 4 11 0,3 3 7 16,4 4 2-16,1 5-5 0,4 1-10 16,-1 1-7-16,-1 2-6 0,0 0 0 0,0-1-1 15,1-1-1-15,-4 0-3 0,0-1 0 16,-3 0 4-16,-3-2 2 0,-2-3 1 0,-4 1 8 16,-1-3 6-16,-8-1 13 0,0-1 18 0,-3-2 7 15,-2-1 8-15,-1 1-1 0,-6-1-6 0,-1 0-7 16,-4 0-7-16,1-2-11 0,-7-1-10 0,3-1-9 15,-5-1-11-15,0-2-4 0,0-2-5 0,0-2-3 16,2-1 0-16,3 0-4 0,-1-2 1 0,5 0-10 16,2-2-8-16,4 2-11 0,-2 1-14 15,5 0-30-15,0 1-49 0,2 0-48 0,0 0-30 16,4 0-4-16,3 1 14 0,1 2-16 0,4-1-37 16,2 0-9-16,4-2 37 0,1 0 66 15,0-4 68-15,3-3 5 0,1-1-151 0,-4 2 167 16,-7 2 66-16</inkml:trace>
  <inkml:trace contextRef="#ctx0" brushRef="#br0" timeOffset="42568.83">2977 5787 123 0,'0'0'309'0,"0"0"-94"16,0 0 28-16,0 0-9 0,0 0-43 0,0 0-23 15,98-121-3-15,-97 115 19 0,-1 1 6 16,-1 2-20-16,-6 1-34 0,-3 2-49 16,-2 0-34-16,-4 7-20 0,1 4-16 0,-4 6-11 0,-2 2-4 15,-2 4-3-15,0 2 1 0,3 2 0 16,2-2-2-16,4 0 0 0,1-2-7 0,3-3 3 15,3 0-3-15,4-4-7 0,2 0-8 0,1-4-16 16,2-2-10-16,5-2 0 0,0-2 4 0,5-3 8 16,1-2 10-16,-1-1 11 0,2-1 6 15,2-5 9-15,0-2 6 0,-1-3 1 0,-2-2 1 16,2-1 2-16,-1-1-2 0,-3 1-1 0,-2 0 0 16,4-1-3-16,-3 1-1 0,-2 3 0 0,2 0-5 15,-1 3 2-15,-2 1-1 0,-1 2-3 16,2 2-1-16,-2 1-7 0,-1 2-7 0,2 0-4 15,-2 0-3-15,3 4 3 0,-1 3 4 0,1 1 4 16,-2 2 7-16,5 0 1 0,-1 1 3 16,2 1 2-16,2 0 1 0,-2-1-2 0,1 1 1 15,1-5-1-15,0 0-1 0,-3-2 3 0,0-4-1 16,4-1 2-16,-5 0 5 0,0-3 7 16,0-7 9-16,-3-1 10 0,3-4 1 0,-1-2-2 15,0-4-2-15,-1-3-2 0,-1-2 2 0,-1 1 2 16,0-3 2-16,-2 0-4 0,1-3-4 0,-2-6-4 15,-1-2-8-15,3-6-5 0,-3-4-4 0,0 0-3 16,-1 2-6-16,0 2 1 0,-2 7 1 0,1 7 4 16,0 8 10-16,0 8 10 0,0 6 10 0,-3 5 4 15,1 3-1-15,-3 1-14 0,4 3-28 16,-3 5-26-16,-2 6-19 0,-1 8 0 0,3 7 17 16,-5 3 20-16,5 5 12 0,0 3 7 0,2 0 3 15,2 1 0-15,1 1 2 0,5-1-1 16,-2-1 0-16,5-2 0 0,1-2-3 15,0-4-5-15,1-3-7 0,5-4-9 0,-1-3-12 0,3-3-3 16,1-4-2-16,1-2 0 0,1-3 5 0,-1-5 3 16,0 0 3-16,0-4 3 0,-3-1 7 15,0-1 1-15,3-6 6 0,-7-5 5 0,5 0 4 16,-3-3 2-16,-2-4 1 0,-1 0 5 0,-3-4-4 16,0 0-1-16,-6-1-1 0,2 1-3 15,-5-1 3-15,0 2-1 0,-5 0 3 0,-6-2-2 16,1 5 3-16,-1 1 7 0,-2 4 10 0,-1 4 9 15,1 5 6-15,1 4 0 0,1 1-9 0,-1 5-11 16,2 6-14-16,-2 4-11 0,4 6 0 0,1 3 4 16,0 3 2-16,5 2-1 0,2 1-6 15,0-1-5-15,2 0 1 0,7-1 0 0,2-2-1 16,0-2-3-16,3-1-11 0,1-3-13 0,1-6-21 16,4 0-15-16,1-5-31 0,1 0 7 0,-1-5 9 15,1-1-38-15,-2-3-22 0,1 0-53 0,-1-4-50 16,-5-1 29-16,-9 1-311 0</inkml:trace>
  <inkml:trace contextRef="#ctx0" brushRef="#br0" timeOffset="42760.11">3079 5616 2600 0,'0'0'-210'0,"0"0"14"0,0 0 79 0,0 0 110 16,0 0 49-16,0 0-2 0,140-32-7 0,-91 14-17 15,4-2-8-15,2 0-25 0,1 3-46 0,-3 0-123 16,-12 9-269-16,-13 2-897 0</inkml:trace>
  <inkml:trace contextRef="#ctx0" brushRef="#br0" timeOffset="44267.97">4550 5688 2434 0,'0'0'-94'0,"0"0"41"16,0 0 59-16,0 0 49 0,0 0-20 0,0 0-31 16,0 0 4-16,0 0 4 0,0 0 2 0,0 0 1 15,0 0 4-15,0 0 1 0,0 0 1 0,0 0 0 16,-5-122-4-16,1 109 1 0,-5 3 0 0,0 2 0 16,-1 4-8-16,-2 1-10 0,-3 3-13 15,-1 5-15-15,-3 5-5 0,0 5-6 16,-1 5 1-16,0 1 4 0,-1 3 6 0,2 3 6 0,3 0 3 15,0-2 6-15,4 1 0 0,3-2 0 16,1-2-6-16,6-2-6 0,2-1-4 0,0-2 2 16,1-2-1-16,6-3-1 0,1-2-5 15,2-5-4-15,1-1 2 0,0-4 8 0,2 0 12 16,-1-6 12-16,4-4 11 0,-2-4 5 0,2-2 2 16,-2-1 0-16,1-3-2 0,-4 2-2 0,-1 0 1 15,-4 2 1-15,2 1 3 0,-1 5-1 0,-4 2-1 16,-1 3-4-16,2 2-3 0,-3 2-5 15,-1 1-8-15,1 0-5 0,0 2-2 0,0 5 2 16,4 1 5-16,-2 3 5 0,1 4 2 0,4 2-2 16,-1 0 2-16,-1 1 0 0,4 2 0 0,-1 1 0 15,0-3 0-15,2 0 0 0,1-1 1 0,1-3 3 16,1-2-4-16,-3-2 0 0,5-4 0 0,-2-2-3 16,-1-3 5-16,3-1 2 0,-4-5 4 15,4-2 7-15,-4-5 6 0,1 0 3 0,-3-4 5 16,0-3-2-16,-1-2-3 0,-2 1-1 0,-3-1-5 15,2 0 1-15,-2-1-6 0,1 2-2 0,-1 2-3 16,-1 3-7-16,2 1 2 0,-2 4-4 16,-2 2-5-16,4 4 0 0,-2 0-11 0,-1 4-7 15,5 0-5-15,-4 0-3 0,4 7 8 16,-3 1 6-16,4 4 5 0,-2 3 4 0,0 1 1 16,1 1 3-16,-3 3 3 0,4-1 0 0,-1 4 4 15,-3-2 0-15,4-2-2 0,-4 1 5 0,5-4-5 16,-3 0 0-16,-2-4 4 0,2-4-4 0,-3-2 1 15,0-3 0-15,2-2-1 0,-3-1 2 16,2 0 9-16,0-2 14 0,-1-5 7 0,-2-3 0 16,4-3-4-16,-3-3-10 0,0-1-7 0,0-3 3 15,3 1-7-15,-3-2-1 0,-1 0-1 0,3 3-5 16,0-1 1-16,-2 2-2 0,1 0-2 16,3 3-2-16,-3 1-4 0,5 4-4 0,0 0-5 15,-3 3-7-15,3 2-6 0,-2 1-11 0,-1 2-8 16,3 0-4-16,0 1-10 0,-4 5 3 0,3 2 5 15,-4 1 5-15,5 3 12 0,-4 2 10 0,3 1 5 16,-2 0 10-16,1 2 3 0,2 3 5 16,-4-2 0-16,4 0 3 0,-1 1-1 15,0-2-4-15,2 1-6 0,1-2-5 0,0-1 0 16,4-2-3-16,-3-3-4 0,1-4-7 0,0-1-6 16,-1-3 5-16,4-1 10 0,-3-3 13 0,1-4 13 15,-3-4 13-15,1-1 11 0,0-6 11 0,-1 1 6 16,-2-2 5-16,-1-2 9 0,-2-2 8 0,0 0 0 15,-3-2-2-15,-1-1-10 0,-1-4-15 16,0-2-13-16,-1-5-12 0,1-3-10 0,-4-4-6 16,1 3 2-16,-1 1-2 0,0 6 4 0,0 7 4 15,2 3 3-15,0 8 0 0,-2 6 1 0,2 4 3 16,1 3 4-16,0 3-2 0,0 0-9 0,-2 6-5 16,0 6-10-16,3 7 4 0,-1 6 5 0,-2 5 3 15,-1 6 4-15,4 4 1 0,0 2 0 16,0 0 2-16,0 1-4 0,7-2-4 0,1-3 1 15,0-3-4-15,0-1-7 0,3-4-3 0,2-4-2 16,-1-4-8-16,0-4-2 0,1-2 2 16,2-6-1-16,-3-3 6 0,2-4 10 15,-2 0 0-15,-1-3 7 0,0-1 9 0,-1-8 6 16,0-2 6-16,0-3 2 0,-1-2-4 0,-3-4-5 16,3-2 0-16,-2 2-3 0,-3-1 3 0,2 0-1 15,-3 1-2-15,1 2-3 0,-1 3-3 0,-1 1-1 16,0 3-5-16,1 1 1 0,0 0-4 0,-1 5-4 15,0 0-5-15,1 2-6 0,1 1-6 0,-2 1-5 16,4 1-5-16,-3 0-2 0,2 1-2 16,0 5 0-16,0 1 4 0,0 2 5 0,-2 4 7 15,2 1 9-15,-1 1 4 0,3 1 5 0,-3 1 3 16,1 4 0-16,-1-1 2 0,3 0-2 0,-3 2-3 16,5 1 1-16,-2-4 0 0,-2 0-1 0,4-2 5 15,2-3-5-15,-2-1-3 0,2-3 0 16,2-3-5-16,0-2 2 0,0-3-3 15,1-1 3-15,1-1 6 0,-2-1 1 0,3-7 10 16,-2-1 3-16,3-4 3 0,-4-1 0 0,-2-2 3 16,0-1 2-16,-2-4 2 0,-1 2 5 0,-3-3-6 15,1-1-2-15,-4 0-4 0,-2-1-3 16,0-1-2-16,0 0-2 0,-4 0-3 0,-4 0-4 16,0 3 4-16,0 2 3 0,-3 5 12 0,0 3 11 15,0 6 5-15,0 3-3 0,0 3-14 0,0 7-12 16,0 6-7-16,1 3 1 0,2 4 1 0,-1 1 1 15,6 2-4-15,-1 5-3 0,4-1 0 0,0 0-5 16,4 2 4-16,3-2-5 0,0 1-4 16,5-2 0-16,3 0-10 0,1-4-4 0,2-3-7 15,7-1 1-15,0-4-69 0,2-2-43 0,2-4-26 16,-1-2-169-16,-4-3-10 0,-11-2-289 0</inkml:trace>
  <inkml:trace contextRef="#ctx0" brushRef="#br0" timeOffset="44501.05">4953 5580 2489 0,'0'0'-161'0,"0"0"36"15,0 0 131-15,127-19 40 0,-74 3-10 0,7-5-20 16,5-4-7-16,5 3-6 0,2-2-9 0,1 5-22 16,-7 2-43-16,3 0-111 0,-20 7-239 15,-17 3-881-15</inkml:trace>
  <inkml:trace contextRef="#ctx0" brushRef="#br0" timeOffset="45767">6036 5915 1951 0,'0'0'-43'15,"0"0"14"-15,0 0 51 0,0 0 37 16,0 0-20-16,0 0-11 0,0 0 3 0,24-138 3 15,-14 118-8-15,3 1-8 0,-1 1-4 0,1 5-6 16,0 2-1-16,1 2-4 0,-1 4-2 0,-1 2 0 16,1 2-3-16,-1 1-2 0,1 2-1 0,-2 5-1 15,-1 2-2-15,1 3 0 0,-1 0 0 16,-1 2-1-16,0 1 3 0,-4 0 3 16,1 0 1-16,-1-1 2 0,0 0 1 0,1-1-4 0,-2-3 3 15,1 0 2-15,-2-3-1 0,-1-4 4 16,-1 0 2-16,0-3 7 0,-1 0 16 0,0 0 13 15,0-4 0-15,2-4-7 0,-2-4-14 0,0-4-12 16,1-3-2-16,1-1-4 0,-1-2 1 0,1-2-4 16,0 2-3-16,0-3-1 0,2 0-6 15,0 2-5-15,0 2-7 0,2 3-6 0,0 2-4 16,0 4-4-16,3 3-4 0,0 2-9 0,1 4-8 16,0 2-6-16,0 1 0 0,1 1 2 15,0 4 9-15,-1 2 2 0,2 4 0 0,0 0 9 16,1 2 1-16,-2 0 11 0,2 4 14 0,-1-1 3 15,2 1 9-15,-1-1 4 0,1-1 0 0,0-1 7 16,-1 0-2-16,1-4-1 0,1-2 0 0,-2-2-1 16,2-4 0-16,0-1 2 0,-1-1 4 0,1-3 6 15,-2-5 7-15,3-4 5 0,-4 0 3 16,2-2-1-16,-1-2 4 0,-2-1 3 0,0-2 3 16,-2 1 4-16,-2 0-1 0,-2-2-2 0,-1 0-2 15,0 1-3-15,-4 0-3 0,0 2-3 0,0-1-3 16,-5 4-5-16,-4 1-1 0,0 3-1 15,0 0-2-15,-3 3-2 0,1 4-4 0,-4 2-9 16,1 1-10-16,0 2-4 0,0 6-5 0,-3 3-1 16,4 1 3-16,1 4 0 0,1-1 1 15,3 3 2-15,2 0 1 0,3 3-2 0,0-2-2 16,2 2 0-16,1-3-5 0,0 1-3 0,3 0-2 16,2-6-6-16,3-1 1 0,0-3 2 0,3-3 0 15,-1-2 1-15,0-1 5 0,1-3 4 16,-1 0 12-16,-1-5 11 0,1-2 8 0,0-2 5 15,-3-3 1-15,3-2-1 0,-1-2-5 0,-1 0 1 16,2-1-4-16,-3-1-3 0,-1-2 4 0,1 1 0 16,-2 0-1-16,-1 2-3 0,4-1-4 0,-4 5-3 15,0 1-3-15,1 3 0 0,-1 1-4 16,2 2-8-16,-2 3 2 0,3 1-4 0,-2 2-2 16,1 0 4-16,1 2-2 0,0 2 2 0,-1 4 7 15,0 3-1-15,-2 0 4 0,3 3-2 0,-2 2 1 16,0 3 1-16,-2-2-1 0,0 0 5 15,1 0-3-15,1-1 0 0,0-1 3 0,1-3-2 16,4-1-1-16,0 0 0 0,0-3-2 16,2-2-1-16,-2-3 3 0,3-1 1 0,-3-2 4 15,0 0 7-15,1-3 6 0,-4-1 6 0,2-5 7 16,1 0 3-16,-3-1-2 0,0-4 0 0,-3 0-4 16,2-1-4-16,-2-1 1 0,-1-1-1 0,2-3-2 15,-1 1-1-15,-2-1-4 0,2 1-6 16,0-1-2-16,-2 3-1 0,1 3-1 0,0 2 1 15,-1 3-2-15,0 3 0 0,0 0-4 0,1 4-6 16,-2 1-1-16,2 1-3 0,-2 0 2 0,2 1 5 16,0 3 4-16,0 3 2 0,1 0 3 0,1 1-3 15,-4 1 1-15,6 1-2 0,-3 2-2 16,3-1 1-16,-1 1-2 0,0-2 1 0,1 3-2 0,1-3 1 16,0 0 0-16,2 0-2 0,3-1 0 15,-1-1 1-15,2-1 1 0,0-2-3 0,0-2 3 16,0-1-2-16,2-1-1 0,-1-1 2 0,3 0 1 15,-4-4 3-15,0-3 1 0,0-2 3 16,0-2-1-16,-1 0-1 0,-1-2 4 0,0 0-3 16,-3-1 4-16,0-2-1 0,-2 1 3 15,-2-1 3-15,-1-1 1 0,-2 0-1 0,-2-1-3 16,0-3 0-16,0 0-6 0,-2-1-1 0,-3 3-2 16,-2-2 0-16,1 6 4 0,-1 2 8 0,-2 5 12 15,0 4 2-15,1 2 2 0,-1 2-11 0,-1 5-12 16,3 4-7-16,-2 5-2 0,1 4 2 15,1 3-3-15,2 3 4 0,1-1-4 0,1 5-1 16,0-2 2-16,2 1-2 0,1 2-1 0,0-1-6 16,0-1-4-16,7-3-31 0,5-1-27 0,1-3 0 15,7 0-20-15,2-5-29 0,5-3-34 0,0-1-129 16,-6-4-167-16,-6-1-756 0</inkml:trace>
  <inkml:trace contextRef="#ctx0" brushRef="#br0" timeOffset="47391.08">6786 6113 2188 0,'0'0'3'0,"0"0"22"0,0 0 29 0,0 0 13 0,0 0-22 15,0 0-17-15,0 0-7 0,0 0-9 16,0 0-13-16,0 0-7 0,0 0 2 0,0 0 2 15,0 0 2-15,0 0-1 0,-73 99 3 0,69-74-1 16,2 1-2-16,1-1 5 0,1-1-5 16,1 0-1-16,3-2 0 0,2-2-5 0,4 1 1 15,-1-4-2-15,2-2-2 0,6-3-2 16,-5-2-6-16,6-2 0 0,-2-5 1 0,3-2 1 16,0-1 6-16,1-2 2 0,1-6 4 0,2-4 2 15,-5-3 2-15,5-3 2 0,-3-3 2 0,-2-1 0 16,1-5 3-16,-4-2 0 0,1-2 2 0,-2-4 0 15,-3 1 2-15,-1-3 1 0,-2 1-1 16,1 0 3-16,-6-2-2 0,1-1-2 0,-3 4 1 16,-1 1 0-16,0 3 1 0,-4 6 3 0,-1 6 5 15,-3 4 11-15,4 5 5 0,-2 4 2 0,-1 5-5 16,0 1-14-16,-1 5-7 0,-2 7-10 16,3 3-3-16,-3 4 3 0,3 6 1 0,-1 4 2 15,2 3 1-15,2 3-1 0,2-2-3 0,2 2 2 16,0-1 0-16,2 0-4 0,4 0 2 0,3 0-2 15,0-2 0-15,3-1 1 0,2-5-6 0,3-2-6 16,0-6-6-16,5-2-7 0,0-4 0 16,4-5-1-16,-2-3 0 0,4-3 2 0,-2-1-2 15,0-4 2-15,1-7 2 0,-2-3 0 16,-2-3 7-16,0-2 2 0,-2-7 5 0,1 1 9 16,-4-3 0-16,1-2 4 0,-5 3 2 0,1-1 4 15,-5-1 7-15,-3 2 8 0,-2-2 3 0,-1 1-1 16,-3 1 1-16,-2-1-4 0,1 3 0 0,-5 3 3 15,-3 5 6-15,0 4 8 0,-2 5 5 0,-3 4 0 16,1 4-12-16,-3 3-15 0,2 7-12 16,-4 5-3-16,3 4-2 0,-2 5 1 0,2 2 3 15,1 3-6-15,0 2 3 0,4 0-1 0,1-1-3 16,3 1 5-16,2-4-5 0,2 1-2 0,1-1-1 16,1-4-5-16,3-2-2 0,5-4-4 15,-1-2-5-15,1-5-9 0,0-4 2 0,2-3 3 16,0-3 4-16,2 0 9 0,-2-5 7 0,3-8 3 15,1-1 0-15,-3-3 3 0,2-2-3 0,-3-3-1 16,-1 0 2-16,1-3 0 0,-3 1 1 0,-1-4 2 16,2 1-2-16,-3-2 0 0,-1-1-1 15,0 3 1-15,-1-1 0 0,-2 5-3 16,0 4 4-16,0 5-2 0,-2 5 1 0,1 4 2 16,-1 1-7-16,0 4-9 0,0 0-15 0,0 2-8 15,0 5 5-15,0 2 10 0,0 7 12 0,3 1 5 16,-3 4 1-16,0 0-1 0,1 3 1 0,0-3-1 15,2 2 1-15,0 0-2 0,1-4 0 0,4-1 2 16,-1-1-5-16,0-3 2 0,2-2-2 16,0-3-3-16,1-2 3 0,-1-2 0 0,1-2 1 15,-2-2 2-15,2-1 4 0,-2-1 5 0,-1-5 7 16,0-2 5-16,1-3 4 0,-3-3-1 0,0-1-2 16,-2-2 0-16,0-2-4 0,-1-2-2 15,-1-4-1-15,1 0-4 0,0-4-1 0,0 1 0 16,0-3-3-16,1 1 1 0,0 2 0 0,-1 3-1 15,1 1 1-15,0 6 0 0,0 6 1 16,1 3-2-16,1 4 0 0,-1 2-4 0,3 3 0 0,-2 0-2 16,2 3 3-16,1 4 0 0,3 2 3 15,-4 5 4-15,2 3-1 0,1 1 1 0,-3 1-3 16,3 2-2-16,-2 0 1 0,2 3-2 16,-3-2 3-16,1 1-3 0,-3-1 2 0,2 2 0 15,-3-2-1-15,-3-1 4 0,-1-2 4 0,0 1 2 16,0-2 4-16,-5-1 4 0,-1-4 0 0,0 0 1 15,1-4-1-15,-1-1-2 0,-1-3-2 0,0-2-3 16,3-1-3-16,-1-2-6 0,1 0-10 0,1-3-11 16,0-4-17-16,2 0-9 0,1-4-4 15,0-1 0-15,5-1 4 0,2 1-1 0,3-2-4 16,2 0 0-16,0-1 0 0,2 2 5 0,2-1 5 16,0-1 3-16,1 1 5 0,2-1 1 15,1 1 5-15,-2 1 9 0,3 1 3 0,-4-1 10 16,2-1 4-16,0 3 3 0,-6 0 6 0,2 0 12 15,-2 1 12-15,-3 1 11 0,0-2 10 0,-3 3 1 16,-1 0-3-16,-1 2-5 0,-2 1-7 16,-1 3 10-16,-2 1 15 0,0 1 1 0,0 0-7 15,-3 3-22-15,-5 5-26 0,-2 4-9 0,-2 4-5 16,-1 1 4-16,-2 3-2 0,3 0-2 16,-1 1 4-16,0 1-4 0,3-1 3 0,1 1 0 15,0-2-1-15,4-2-1 0,3-2 1 0,-1-2-2 16,3-3-6-16,0-1-1 0,3-3-6 0,0-3-2 15,5-1 1-15,-1-3 3 0,1 0 5 0,-1-4 5 16,2-4 8-16,2-4 0 0,-1-3 1 0,2-2 0 16,0-2-3-16,-2-5-1 0,1 2 0 0,-2-3 2 15,-2-1-4-15,1-1 8 0,0 1 0 16,-3 0 0-16,3 2 6 0,-4 5 0 0,0 3 7 16,-2 4 8-16,0 4 8 0,-2 3-4 0,2 4-5 15,0 1-5-15,-2 0-10 0,1 3 4 16,1 4 3-16,-1 4 2 0,-1 4-1 0,2 1-5 15,-1 4-6-15,1 1-3 0,-1 0-4 16,2 1-3-16,-2-1-4 0,2 1-15 0,1-2-17 16,3-2-29-16,0-1-28 0,0-1-29 0,2 1-32 15,2-5-24-15,2-2-118 0,-3-3-228 16,-2-2-764-16</inkml:trace>
  <inkml:trace contextRef="#ctx0" brushRef="#br0" timeOffset="48137.47">8754 5412 1532 0,'0'0'1'0,"0"0"25"0,0 0 65 16,0 0 40-16,0 0-21 0,0 0-9 0,0 0-1 16,0 0-18-16,0 0-18 0,0 0-2 0,0 0-2 15,0 0-1-15,0 0-5 0,0 0-13 16,57-46 4-16,-57 46-11 0,0 0-9 0,0 0-5 16,-2 5-21-16,-3 1-5 0,2 1-2 15,-4 5 1-15,3 2 4 0,-4 0 3 0,4 0-1 16,-1 1-1-16,3-1 1 0,0 3-2 0,-1-4 3 15,0 0-3-15,2-2 1 0,2-1 0 0,-1-3 0 16,0-3 4-16,0 0-6 0,0-3 2 0,0-1 0 16,0 0 2-16,0 0 5 0,0 0 6 0,0-1 4 15,0-5-3-15,2-1 1 0,-2-5-7 0,2 1-4 16,0-3-2-16,0 0 0 0,-2 0 0 16,0 2-2-16,0 0 2 0,1 2-4 0,-1 2 0 15,0 1 1-15,0 2-2 0,0 2-3 0,0 2-4 16,0 0-12-16,0 1-10 0,0 0-7 15,0 4-1-15,0 3 11 0,-1 4 11 0,-1 1 11 16,-1 3 4-16,0 4 1 0,1-3 2 0,1 3-2 16,0 0 4-16,2-2-1 0,-1-1-1 0,0-2 3 15,0-3 0-15,0-1 1 0,1-3 3 16,1-3-1-16,1-1 0 0,-2-2 0 0,2-1 3 16,-2 0 4-16,-1 0 6 0,2 0 10 0,1-3 6 15,-1-2 0-15,1-3-3 0,0-2-8 16,0-1-5-16,0-1-3 0,-3-3-1 0,0 0 2 15,0 0-3-15,0 0 2 0,-6 1-3 0,-1 0 0 16,1-2 2-16,-3 5-2 0,0 0 4 0,-1 3 3 16,-1 2 4-16,-1 2 2 0,1 3-2 0,-3 1-5 15,-1 1-10-15,0 6-3 0,-1 3-5 0,-2 5 0 16,2 4 1-16,0 1-1 0,0 6 0 16,1 3-1-16,1 1 1 0,2 0 1 0,-1 3 5 15,3 0 4-15,3 0 6 0,2 0 4 0,-1 3 2 16,4-3-2-16,4 0-7 0,-2-3-1 0,8-4-8 15,3 0-4-15,7-5 1 0,1-4-6 16,2-2 0-16,4-3-2 0,0-3-5 0,4-3 1 16,-1-4-3-16,1-2-3 0,-1 0-6 15,2-6-15-15,-2-3-21 0,-4-3-38 0,1-2-63 16,-2-3-124-16,-6 4-274 0,-5 4-871 0</inkml:trace>
  <inkml:trace contextRef="#ctx0" brushRef="#br0" timeOffset="48518.76">9220 5753 2313 0,'0'0'4'0,"0"0"-9"0,0 0 43 0,0 0 39 16,0 0-19-16,0 0-19 0,0 0-5 15,0 0 1-15,0 0-6 0,40-125-2 0,-32 106 6 16,-2 1-1-16,1-1-3 0,-1-1-2 0,-4 1-5 16,3 2 3-16,-2 1 0 0,-1 4 5 0,-1 4 3 15,-1 2 0-15,1 3 3 0,-1 3-1 0,0 0-10 16,0 0-7-16,0 3-11 0,0 5-6 15,0 5 0-15,2 5 2 0,-4 5 0 0,0 6 2 16,1 0 0-16,-2 1-2 0,0 2-1 0,1 0-1 16,1 1-4-16,-1-1-5 0,-1 0-9 0,3-3-27 15,0-2-7-15,0-1-32 0,0-3-39 16,1-3-36-16,3-1-67 0,-2-2-103 0,2-6-200 16,-1-4-850-16</inkml:trace>
  <inkml:trace contextRef="#ctx0" brushRef="#br0" timeOffset="48979.97">9627 5574 2612 0,'0'0'-16'0,"0"0"13"16,0 0 14-16,0 0 27 0,0 0 13 15,0 0 3-15,0 0 6 0,0 0-4 0,0 0-9 16,0 0-15-16,28 143-6 0,-28-112-7 0,0 3-6 15,0 0-6-15,-5 0-10 0,-3 1-10 0,-4 1-26 16,-2-2-32-16,0 2-53 0,-3-3-84 16,0 3-199-16,3-11-616 0,5-8-96 0</inkml:trace>
  <inkml:trace contextRef="#ctx0" brushRef="#br0" timeOffset="49595.18">7287 6928 1243 0,'0'0'126'0,"0"0"29"0,0 0 10 15,0 0 3-15,0 0-43 0,0 0-38 0,0 0-20 16,0 0-5-16,-76 131-7 0,71-88-12 0,1 0-12 16,-1 1-14-16,1 0-13 0,0 0-3 15,1-1-4-15,-1-1-7 0,-2-3-10 0,0-2-16 16,-1-4-18-16,0-2-24 0,-3-2-30 0,5-6-41 15,-1-2-61-15,-3-5-86 0,2-2-62 0,2-6-37 16,1-5-237-16</inkml:trace>
  <inkml:trace contextRef="#ctx0" brushRef="#br0" timeOffset="49786.5">6866 7006 2019 0,'0'0'23'0,"0"0"12"0,0 0 23 15,0 0 31-15,0 0 21 0,0 0 2 0,0 0-5 16,0 0-7-16,0 0-16 0,0 0-15 0,140 135-16 16,-107-109-13-16,0 1-11 0,2-1-7 15,1 1-9-15,1-4-5 0,2-1-7 0,-1-1-6 16,-1-2-8-16,-2 1-16 0,-1-3-24 0,-1 0-33 16,-2-2-40-16,-4 1-67 0,1 0-142 0,-9-4-227 15,-8-4-853-15</inkml:trace>
  <inkml:trace contextRef="#ctx0" brushRef="#br0" timeOffset="50334.23">7623 7551 2349 0,'0'0'185'0,"0"0"-197"15,0 0 18-15,0 0 32 0,0 0 2 0,0 0-19 16,0 0-5-16,0 0 4 0,0 0 1 0,0 0-4 16,1-136 0-16,4 113-6 0,-1-2 0 0,0-1-2 15,-1 0-3-15,-1-4 0 0,-2 0-4 16,2-3 1-16,-2 1-2 0,-2 1 0 0,2 4-3 16,-2 2 2-16,-3 7 0 0,3 6 0 0,-2 3 0 15,0 5-2-15,2 3-10 0,-2 1-12 0,0 7-6 16,2 5-2-16,-4 9 6 0,1 5 12 15,1 5 2-15,0 6 4 0,3 4-1 0,2 0 1 16,-1 2 1-16,1 0 2 0,7 0 4 16,3-5-5-16,0-1 3 0,4-5-6 0,0-3-3 15,3-5 2-15,0-2-3 0,0-5 2 0,-2-4 1 16,3-5 4-16,-7-4 1 0,2-1 7 0,-3-3 4 16,-1 0 6-16,1-7 7 0,-2-4 3 15,0-3 0-15,0-6-8 0,-2-2 1 0,-1-2-5 16,-2-2 2-16,-2-1 1 0,-1 0-1 0,1 2-4 15,-2 0-2-15,0 1 1 0,1 4-5 0,0 2 4 16,0 4-3-16,1 1 3 0,0 5-4 16,2 2-2-16,-2 3-1 0,1 3-9 0,-1 0 9 0,3 3 0 15,0 6 4-15,1 3 7 0,3 4-1 0,0 3-3 16,0 1 1-16,1 1-1 0,-2 0-2 16,2 0 1-16,4-1-4 0,-1 0-2 0,-1-2-3 15,4-2-2-15,-3-1-4 0,5-3-14 0,-1-2-12 16,-1-3-22-16,-3-1-31 0,2-3-44 15,-3-2-85-15,-1-1-68 0,-5 0-201 0,-2 0-849 0</inkml:trace>
  <inkml:trace contextRef="#ctx0" brushRef="#br0" timeOffset="50533.77">7280 7355 2412 0,'0'0'-64'0,"0"0"6"0,0 0 56 0,0 0 27 15,0 0 3-15,139-23-10 0,-93 11-2 0,4-1-4 16,4 0-14-16,1 1-20 0,1 4-52 16,-2 4-86-16,-3 2-160 0,-11 2-169 0,-17 0-831 0</inkml:trace>
  <inkml:trace contextRef="#ctx0" brushRef="#br0" timeOffset="50966.84">8079 7535 1778 0,'0'0'61'0,"0"0"-6"0,0 0 28 0,0 0 19 15,0 0-19-15,-10-131-18 0,12 109-5 0,4 2-10 16,-3 1-13-16,2 4-5 0,-1 7-4 15,-2 1-6-15,3 3-6 0,-1 3-8 0,3 1-2 16,-2 0 3-16,3 6 6 0,-1 4 2 0,1 2 4 16,0 5-2-16,0 2-10 0,1 1-1 0,-1-1-6 15,0 2-2-15,-1-1 3 0,2 0-4 0,1-2-2 16,0-2 0-16,0-4-2 0,1 0 3 0,0-3 2 16,2-3 1-16,0-2 2 0,-3-3 0 15,-1-1 5-15,0-1 7 0,-3-5 7 0,0-4 8 16,-1-1-1-16,0-4-1 0,-1-2 3 0,-2-4-7 15,1 1 3-15,-3-1-3 0,1 0-4 16,-1-3 3-16,1 2-3 0,1 0-3 0,-1 1-2 16,1 0-4-16,1 6 1 0,-1 3-1 15,1 3 1-15,-2 3-3 0,1 4-3 0,0 2-2 16,2 0 1-16,-2 2 1 0,2 6 3 0,1 3 2 16,0 5 3-16,0 5-3 0,-2 1-2 0,5 2-3 15,-6 0-5-15,2 2-3 0,0-3-5 0,-1 0-11 16,1 0-16-16,-1-2-24 0,3 0-28 15,0-1-28-15,1-2-81 0,-1 0-123 0,-1-6-234 16,1-3-890-16</inkml:trace>
  <inkml:trace contextRef="#ctx0" brushRef="#br0" timeOffset="51155.96">8691 7543 2647 0,'0'0'19'0,"0"0"9"0,0 0 25 16,0 0 10-16,0 0-15 0,0 0-3 0,0 0-15 15,0 0-15-15,15 125-8 0,-13-104-6 16,-2 2-11-16,0 1-23 0,0 0-47 0,-4-1-71 16,0 1-144-16,2-7-319 0,-1-7-859 0</inkml:trace>
  <inkml:trace contextRef="#ctx0" brushRef="#br0" timeOffset="51751.57">8925 7149 1616 0,'0'0'565'15,"0"0"-491"-15,0 0 21 0,0 0 23 0,0 0 11 16,0 0-36-16,0 0-23 0,0 0-9 0,0 0-8 15,0 0-10-15,0 0-1 0,0 0-4 0,0 0 2 16,4-95-5-16,-8 88-4 0,1 0-3 16,-4 2-10-16,1-1 2 0,-2 2-5 0,-1 1-4 15,-1 3-4-15,0 2-3 0,-4 6-5 16,-1 0 1-16,2 5 3 0,-3 2-3 0,1 1 2 16,-2 2-4-16,4 0 0 0,0 2-2 0,0 1 0 15,3 3 1-15,4-1-6 0,1 0 7 0,3 1-2 16,2 1 0-16,0-2 3 0,7-1-4 0,1-1-2 15,4-2-2-15,2-3-2 0,0-2-8 0,3-3 0 16,0-2-10-16,4-3-6 0,-3-3-11 16,2-2-18-16,1-1-22 0,2-2-32 0,-1-4-41 15,-1-2-79-15,0-1-162 0,-5 2-148 0,-5 1-834 0</inkml:trace>
  <inkml:trace contextRef="#ctx0" brushRef="#br0" timeOffset="52068.16">9086 7187 2280 0,'0'0'73'0,"0"0"16"16,0 0 25-16,0 0 6 0,0 0-32 15,0 0-8-15,0 0-4 0,20-130-16 0,-14 105-12 16,-1-1-5-16,4 2-11 0,-4-1 2 0,0 3-4 15,-3 4-3-15,1 3 5 0,0 3-9 0,-2 3 0 16,-1 4-3-16,0 3-4 0,0 0-1 0,0 2-4 16,0 0-2-16,0 2-7 0,0 5 4 15,0 5-2-15,1 6 0 0,0 5 1 0,-1 4-1 16,2 7-3-16,-2 2-1 0,2-1-1 0,2 1-5 16,-2 0-3-16,-1-1-12 0,4-1-11 15,-2-1-25-15,-2-3-35 0,1-1-48 0,1-1-68 16,0-1-141-16,-2-9-423 0,0-5-725 0</inkml:trace>
  <inkml:trace contextRef="#ctx0" brushRef="#br0" timeOffset="55231.39">1844 6526 326 0,'0'0'96'0,"0"0"58"0,0 0 69 16,0 0 62-16,0 0 7 0,0 0-41 0,0 0-31 15,0 0-30-15,0 0-36 0,0 0-21 0,0 0-23 16,0 0-19-16,-14-84-21 0,14 84-16 16,0 0-13-16,0 0-13 0,0 0-12 15,0 1-14-15,0 5-5 0,0 5 5 0,0 3 6 16,0 6 5-16,0 3 0 0,0 3-4 0,0 1-2 16,0 3-2-16,1 1 4 0,0 1-4 0,-1 1-2 15,0 2 0-15,0-1-4 0,0 4 1 0,-1-4 0 16,0 0-3-16,1-2-2 0,0-1-11 0,0-1-14 15,0-2-20-15,1 0-19 0,3-3-19 16,0-2-32-16,-1-3-43 0,3-4-73 0,-2-2-109 16,3-5-111-16,-6-3-685 0</inkml:trace>
  <inkml:trace contextRef="#ctx0" brushRef="#br0" timeOffset="55519.66">2053 6522 1947 0,'0'0'354'16,"0"0"-331"-16,0 0 36 0,0 0 38 16,0 0 7-16,0 0-38 0,0 0-25 0,0 0-17 15,0 0-17-15,0 0-12 0,0 0-2 0,0 0 7 16,0 0 9-16,-8 28 5 0,12-3 4 0,0 1-1 15,-1 4-8-15,2 0-2 0,-3 0-1 0,3 3-4 16,0-2-1-16,-3 2-1 0,2-1-1 16,1-3-8-16,0-3-10 0,0-2-19 0,0 0-24 15,0-2-27-15,1 0-25 0,-2-3-29 0,-1 2-49 16,1-4-89-16,-2-3-124 0,-1-5-52 16,-1-3-526-16</inkml:trace>
  <inkml:trace contextRef="#ctx0" brushRef="#br0" timeOffset="55746.99">1647 6895 2538 0,'0'0'-54'15,"0"0"18"-15,0 0 10 0,0 0 36 16,0 0 14-16,0 0 9 0,0 0 17 0,0 0 27 15,0 0-4-15,131-18-14 0,-95 8-22 16,1-3-26-16,2 2-11 0,-5-1-8 0,3 2-5 16,-4 0-31-16,3 3-32 0,-3-2-53 0,-2 4-82 15,0 1-135-15,-9 3-181 0,-4 0-851 0</inkml:trace>
  <inkml:trace contextRef="#ctx0" brushRef="#br0" timeOffset="57100.93">2417 7059 342 0,'0'0'19'0,"0"0"48"0,0 0 63 0,0 0 47 16,0 0 32-16,0 0-16 0,0 0-5 15,0 0-5-15,0 0-13 0,0 0-15 0,0 0-22 16,0 0-22-16,0 0-16 0,5-9-19 0,-5 3-20 16,0 0-12-16,0 0-9 0,-2-2-3 0,1 1-2 15,-2 0 0-15,-3 0-1 0,3 1 1 16,-4 0-1-16,3 0-3 0,-2 2-2 0,0 1-5 15,0-1-2-15,-4 2-2 0,2 2-7 0,1 0-3 16,-1 0-8-16,-1 2-6 0,-1 5-5 0,0 4-4 16,-2 3 1-16,-3 5 2 0,2 5 5 0,-1 0 2 15,-1 1 5-15,4 3 0 0,2-3 3 16,0-1 0-16,5 1 0 0,0-1 1 0,2-3-3 0,2-2 3 16,0-1-4-16,7 0 0 0,-2-2 1 15,4-4-3-15,1 0-5 0,2-2 1 0,4-3-3 16,2-2-3-16,1-2 3 0,2-1-7 0,1-2-8 15,0-2-27-15,5-3-42 16,-3-3-60-16,5-3-84 0,-1 1-132 0,-8 1-74 16,-6 4-650-16</inkml:trace>
  <inkml:trace contextRef="#ctx0" brushRef="#br0" timeOffset="57488.49">2756 7410 1666 0,'0'0'375'0,"0"0"-369"16,0 0 37-16,0 0 34 0,0 0-1 0,0 0-38 15,0 0-14-15,0 0 8 0,0 0 3 0,0 0 2 16,26-127-1-16,-21 104-3 16,3-3-3-16,-5 1-4 0,4-3 1 0,1 3-7 0,-5 1 1 15,3 1 0-15,-3 1-6 0,-2 2 5 0,0 4 1 16,0 3 2-16,1 6 3 0,0 2 2 16,-2 4-5-16,0 1-11 0,0 0-11 0,0 3-18 15,0 5-7-15,0 5 5 0,1 6 12 0,-1 6 11 16,0 8 7-16,0 1-3 0,1 3-7 15,-1 1 0-15,0-2-6 0,0 0-10 0,0-3-20 16,4-3-31-16,3 0-41 0,0-3-55 0,-3-4-77 16,5 2-188-16,-3-7-112 0,-2-5-616 0</inkml:trace>
  <inkml:trace contextRef="#ctx0" brushRef="#br0" timeOffset="60623.04">2913 6453 471 0,'0'0'150'0,"0"0"57"16,0 0 71-16,0 0 41 0,0 0-31 0,0 0-82 16,0 0-57-16,0 0-36 0,0 0-26 0,0 0-27 15,0 0-29-15,0 0-12 0,-22 32-10 0,17-13 4 16,2 4 4-16,-1 3 3 0,4 0 2 0,0 1-1 16,0 1-1-16,2-1-1 0,3-2-4 15,3 0-1-15,-3 2-7 0,3-3-3 0,1-1-4 16,0 0-4-16,2-1-2 0,-1-1-11 0,0-2-13 15,2-3-19-15,0 1-28 0,6-3-44 0,-2-3-51 16,0 0-82-16,3 0-114 0,1-4-37 16,-3-3-10-16,-5 0-226 0</inkml:trace>
  <inkml:trace contextRef="#ctx0" brushRef="#br0" timeOffset="61016.68">3519 6502 1736 0,'0'0'124'0,"0"0"-35"0,0 0 33 0,0 0 15 15,0 0-28-15,0 0-43 0,0 0-15 16,0 0-2-16,0 0-6 0,0 0-17 0,0 0-13 15,0 0-7-15,0 0-2 0,-122 120-1 0,108-97 1 16,-3-1-2-16,3 0 2 0,-3 2-3 16,3-2-5-16,-1-2-4 0,2 0-15 0,2 0-17 15,0-2-28-15,-1-1-41 0,1-1-56 0,-1 1-65 16,4-4-92-16,0 1-85 0,2-6 29 0,4-2-457 0</inkml:trace>
  <inkml:trace contextRef="#ctx0" brushRef="#br0" timeOffset="61278.92">3126 6577 1235 0,'0'0'478'0,"0"0"-434"0,0 0-1 0,0 0 9 16,0 0 1-16,0 0-30 0,0 0 0 0,0 0 25 15,0 0 19-15,0 0 5 0,0 0-2 0,0 0-7 16,0 0-12-16,126 78-10 0,-97-68-15 0,-4 1-11 16,3-2-4-16,-3 0-4 0,1-1-5 15,0-1-7-15,-2 1-10 0,-1 2-19 0,0-2-29 16,-1 0-33-16,-2-2-57 0,-4 0-97 0,2 0-161 16,-8-2-20-16,-1 0-535 0</inkml:trace>
  <inkml:trace contextRef="#ctx0" brushRef="#br0" timeOffset="61563.01">3474 6297 1576 0,'0'0'183'0,"0"0"-287"0,0 0 47 16,0 0 109-16,0 0 71 0,0 0-7 0,0 0-10 16,0 0 0-16,0 0-3 0,0 0-18 0,0 0-12 15,101 124-7-15,-86-97-13 0,2 3-9 16,0 2-6-16,-6 0-8 0,3 3-9 0,-4-1-5 16,-1 1-7-16,-1 2-7 0,-5 0-7 0,-2 2-15 15,-1-1-32-15,-2 1-47 0,-5 0-71 16,-3-1-107-16,0 2-143 0,4-11-56 0,-1-11-646 0</inkml:trace>
  <inkml:trace contextRef="#ctx0" brushRef="#br0" timeOffset="66021.53">1738 9562 0 0,'0'0'203'15,"0"0"-111"-15,0 0-17 0,0 0 18 16,0 0 37-16,0 0 26 0,0 0 9 0,0 0-1 16,0 0-14-16,0 0-12 0,0 0-14 0,0 0-16 15,-9-31-19-15,9 31-19 0,0 0-10 0,0 0-12 16,0 0-22-16,0 0-18 0,0 0-19 0,0 3-8 15,0 0 0-15,0 6 10 0,0-1 9 0,0 5 9 16,0 3 4-16,0 2-1 0,2 0-3 0,-2 2-8 16,2 1-4-16,-1 0-12 0,-1 1-19 15,0 1-43-15,0 1-66 0,0 0-73 0,2 1-88 16,-2-2-5-16,0-5 39 0,0-7-244 0</inkml:trace>
  <inkml:trace contextRef="#ctx0" brushRef="#br0" timeOffset="66701.24">2431 9594 305 0,'0'0'78'0,"0"0"48"15,0 0 43-15,0 0 35 0,0 0-6 0,0 0-13 16,0 0-12-16,0 0-18 0,0 0-27 0,0 0-28 16,0 0-25-16,0 0-22 0,0 0-24 15,-13-29-19-15,13 31-17 0,-1 3-10 0,1 3-1 16,-1 2 12-16,-1 7 2 0,0 0 7 0,2 3-4 16,-1 1-5-16,1 0-5 0,0 0-12 15,0-1-19-15,0 2-35 0,0 0-52 0,3 1-60 16,0 0-75-16,-2 0-46 0,1 0 42 0,-1-4 30 15,2-8-143-15</inkml:trace>
  <inkml:trace contextRef="#ctx0" brushRef="#br0" timeOffset="67135.52">3181 9551 347 0,'0'0'28'0,"0"0"36"16,0 0 47-16,0 0 44 0,0 0 22 16,0 0 7-16,0 0-2 0,0 0-18 0,0 0-32 15,0 0-52-15,0 0-45 0,0 0-23 0,0 0-12 16,0 0 3-16,2 8 12 0,-2 8 2 0,1 2-6 15,-1 1-4-15,3 1-1 0,-2 1-5 16,0 0-3-16,-1 4 0 0,0 1-6 16,0 0-15-16,0 2-34 0,1 1-51 0,-1 1-58 0,-1-1-67 15,1-2-41-15,0 0 31 0,1-8 43 16,-1-6-215-16</inkml:trace>
  <inkml:trace contextRef="#ctx0" brushRef="#br0" timeOffset="67686">3749 9683 598 0,'0'0'108'16,"0"0"-68"-16,0 0 53 0,0 0 72 0,0 0 35 15,0 0-44-15,0 0-28 0,0 0-15 0,0 0-20 16,0 0-11-16,0 0-17 0,0 0-19 16,0 0-26-16,1-10-12 0,-1 13-4 15,0 4 3-15,0 3 11 0,0 3 0 0,-2 3-1 16,0 1-7-16,-2 1-2 0,2 3-8 0,1-3-8 16,0 2-5-16,0 0-20 0,1-1-35 0,0 1-59 15,0-2-70-15,0 3-83 0,0-3-52 0,3 2 44 16,-1-5-117-16,2-6 159 0</inkml:trace>
  <inkml:trace contextRef="#ctx0" brushRef="#br0" timeOffset="68101.97">4480 9712 381 0,'0'0'99'0,"0"0"-6"0,0 0 52 15,0 0 29-15,0 0 4 0,0 0-53 16,0 0-29-16,0 0 0 0,0 0-12 0,0 0-4 16,0 0-5-16,0 0-21 0,0 0-6 0,0 0-9 15,11-80-7-15,-11 80 7 0,1 0 3 0,-1 0-3 16,0 0-5-16,0 1-11 0,0 1-11 0,0 2-5 16,0 0 1-16,0 4 8 0,0 4-3 0,0 3 2 15,0 2-5-15,-2 3-7 0,1-1 1 16,-2 4-6-16,1-2-1 0,4 1-5 15,-2 0-6-15,0-2-17 0,0 1-22 0,0-2-24 16,3-2-51-16,0 0-56 0,2-2-80 0,1 0-74 16,-1-4 21-16,-2-4-328 0</inkml:trace>
  <inkml:trace contextRef="#ctx0" brushRef="#br0" timeOffset="68525.61">5107 9673 574 0,'0'0'161'0,"0"0"-90"15,0 0 36-15,0 0 32 0,0 0-7 0,0 0-71 16,0 0-37-16,0 0-6 0,0 0 11 0,0 0 10 15,0 0 3-15,0 0-5 0,0 0-11 0,0 0-5 16,-2 113-6-16,2-90-9 0,0-1-3 16,2 0 0-16,-4 1 1 0,2 0 2 0,-2 0-5 15,1 1-20-15,1-2-30 0,-2 1-30 0,1-3-42 16,2 0-48-16,-1-1-54 0,0-4-9 0,2-5 16 16,-1-4-195-16</inkml:trace>
  <inkml:trace contextRef="#ctx0" brushRef="#br0" timeOffset="68978.22">5840 9562 871 0,'0'0'69'0,"0"0"-21"15,0 0 31-15,0 0 34 0,0 0 13 0,0 0-23 16,0 0-19-16,0 0-33 0,0 0-34 16,0 0-32-16,0 0-17 0,0 0 3 0,0 0 14 15,0 0 13-15,-29 70 4 0,25-46 0 0,1 0 1 16,1 2 0-16,-1 0-6 0,-3 2-5 0,5-1-20 15,-3 0-24-15,1-1-32 0,0-1-45 0,0 2-42 16,0-4-51-16,2 1 13 0,1-1 29 0,0-6-176 16,0-5 320-16</inkml:trace>
  <inkml:trace contextRef="#ctx0" brushRef="#br0" timeOffset="69466.71">6374 9607 363 0,'0'0'77'16,"0"0"20"-16,0 0 36 0,0 0 26 15,0 0-11-15,0 0-29 0,0 0-7 0,0 0-6 16,0 0-16-16,0 0-11 0,0 0-12 0,0 0-6 16,0 0 1-16,0 0-13 0,18 2-10 15,-18 14-16-15,0 2-13 0,0 4-6 0,0 0-6 16,-3 1-16-16,0 2-8 0,-1 0-12 0,1-2-42 15,-2 3-39-15,2 0-39 0,0-5-44 0,-1 1-53 16,2-1 6-16,2-8-140 0,0-2 127 0</inkml:trace>
  <inkml:trace contextRef="#ctx0" brushRef="#br0" timeOffset="70146.27">6720 9526 232 0,'0'0'31'0,"0"0"9"0,0 0 24 16,0 0 17-16,0 0 7 0,0 0-15 0,0 0-24 15,0 0-13-15,0 0 19 0,0 0 12 0,0 0 9 16,0 0-5-16,0 0-23 0,6 70-15 16,-6-48-12-16,3 3-4 0,-3-1-13 0,0-1-8 15,0 2-9-15,0 0-26 0,0 2-30 0,1-2-49 16,0 0-52-16,-1 1-2 0,2-5-37 16,-2-8-83-16</inkml:trace>
  <inkml:trace contextRef="#ctx0" brushRef="#br0" timeOffset="84336.98">1617 9090 0 0,'0'0'0'0,"0"0"17"0,0 0 56 0,0 0-10 15,0 0-20-15,0 0-15 0,0 0-8 16,0 0-10-16,0 0-12 0,0 0 1 0,0 0-2 15,0 0-1-15,0-1 0 0,0 1 1 0,0 0-1 16,0 0 0-16,0-1 4 0,0 1-2 0,1-2 4 16,-1 2 1-16,1-1 3 0,1 0 6 0,-1-1 7 15,-1-1 14-15,2 2 17 0,-2-1 23 16,0 0 20-16,0-1 21 0,0 1 11 0,0 0 8 16,0-1-3-16,-2 1-9 0,2 0-13 0,0-1-17 15,0 1-6-15,0 0-16 0,0-2-10 0,0 2-8 16,0-2-9-16,0 2-2 0,0-1-2 15,2-2 0-15,-1 2 2 0,0-2 3 0,0 2 4 16,0-1 5-16,0 0-1 0,1 0-2 16,-1 1-3-16,0 0-10 0,-1 1-2 0,0 0-9 15,2-1-3-15,-2 2-2 0,0-1-1 0,0 1-2 16,1 0-6-16,-1-1-2 0,0 1-2 0,0-1-3 16,1 1 6-16,-1-2 1 0,2 2 3 0,-1 0 4 15,-1 1 3-15,2-2 1 0,-2 1 1 16,1-1-1-16,-1 0 0 0,2 0-3 0,-2 0-1 15,1 0 1-15,-1 1-4 0,1-3 4 0,-1 2-6 16,0-1 3-16,0 1-2 0,0 0-1 0,0-1 0 16,1 1-5-16,-1 0 4 0,0-1-7 15,0 2 3-15,0-1-2 0,0 1-6 0,0 1 3 16,0 0-1-16,0 0-1 0,1 0 6 0,-1 0-5 16,0 0-4-16,0 0 0 0,0 0-5 0,0 0 1 15,0 0-2-15,0 0-6 0,0 1 0 0,0 1-3 16,0 1 5-16,1 0 5 0,1 2 3 0,-1 2 9 15,2 0 4-15,-2 2 5 0,2 1 2 16,0 2-4-16,-2 0-4 0,2 1-3 16,0 1 0-16,0-1-1 0,-1 5 1 0,0-1 1 15,-1 0-2-15,0 2 0 0,0-2 3 0,1 1-2 16,-1 1-1-16,1 2 0 0,-2-2-5 0,0 1 3 16,0 1-2-16,0-2 2 0,1 1-2 0,-1-1-1 15,1-2 4-15,-1 0-5 0,0-1 6 0,0-2-4 16,0-1 0-16,0 0 0 0,1-1 1 15,0 0 2-15,-1-2-1 0,1 0 1 0,-1 0-3 16,0-1 1-16,0 1 0 0,0-1 1 0,0 0 0 16,0 1 0-16,0-1-2 0,0 2-2 15,0-1 3-15,0 3-1 0,2-2 0 0,-2 1 0 16,0 1 1-16,0-3 2 0,0 2-3 0,0-2 2 16,0-1-5-16,0 0-1 0,0-1 2 0,0 0-1 15,0 1 4-15,4-1-3 0,-3-1 0 0,0 0-1 16,5 0 4-16,-3-2 0 0,-2 0-3 0,0-1 2 15,1 0-2-15,1-1 1 0,0 1 2 16,-2-2-1-16,0 0-4 0,1-1 0 16,2 1 1-16,-2-2-1 0,-2 0 2 0,0 0 2 15,1 0 6-15,-1 0-4 0,0 0 9 0,0 0-2 16,0 0-2-16,0 0 6 0,0 0-2 0,0 0 3 16,0 0-2-16,0 0 0 0,0 0-5 0,0 0-6 15,0 0 3-15,0 0-7 0,0-2 3 16,0 1-2-16,-1 0-1 0,1-1-2 0,0-1 2 15,-2-1 1-15,0-2-1 0,0-2 6 0,1-1-5 16,-1-2 4-16,1-1-2 0,0-2 0 0,-2-1-2 16,1-3-1-16,1 0 2 0,-1-1-2 0,2-2 3 15,-2-2 0-15,0 1 0 0,1-1-2 16,-1 0 0-16,-1-3 0 0,2 0-1 0,-3 0 4 16,1-2-2-16,0 0 2 0,1 0 3 0,-4-2-6 15,4 2 4-15,0 1-3 0,-3 5-1 0,2-1 0 16,-1 3 4-16,1 4-1 0,1 1 1 15,1 2-1-15,1 4-2 0,0 2 1 0,0 3-4 16,0 0 4-16,0 3-7 0,0 1-4 0,0 0-7 16,0 0-11-16,0 0-2 0,0 5-1 15,1 1 12-15,4 0 9 0,-1 2 11 0,4 1 4 16,-4 2-2-16,3-1 1 0,-4 2-1 0,4-1 1 16,-3 1-1-16,0 2 4 0,-1-2-2 0,-1 3 1 15,0 0 2-15,1 3-4 0,-1 1 3 0,0 1-3 16,-1 0 1-16,-1 0-1 0,1-2-1 0,-1 2 2 15,0-3-3-15,1 1 2 0,-1 1-3 16,0 0 2-16,-1 0-3 0,0 1 3 0,0 0-2 16,-3 3-2-16,3 3 5 0,-3 0-6 0,2 1 5 15,-2 0-2-15,-1 1-2 0,4-1 1 16,1 0 0-16,-1-2 1 0,1-3 0 0,0-2 0 16,0-2-3-16,1-5-3 0,5-3-2 0,-1-2-2 15,-2-2-5-15,2-2-10 0,-3-3-10 0,0-1-15 16,-1 0-4-16,3-5-3 0,-2-4-1 0,-1-5-9 15,-2-5-35-15,1-1-79 0,0-3-158 16,0 4-129-16,-2 8-721 0</inkml:trace>
  <inkml:trace contextRef="#ctx0" brushRef="#br0" timeOffset="84882.88">1566 9082 1232 0,'0'0'2'0,"0"0"13"15,0 0 29-15,0 0 23 0,0 0 4 0,0 0-14 16,0 0-7-16,0 0-8 0,0 0-2 0,0 0-5 15,0 0-10-15,0 0-5 0,0 0-9 0,0 0-2 16,51-72-1-16,-43 72 3 0,-4 0-3 16,2 0 3-16,-2 3 2 0,0 0-2 0,0 0 8 15,-3 1 8-15,1-1 12 0,0 0 13 0,-2 0 14 16,0 2 9-16,0 0-3 0,0 1-5 0,-4 2-14 16,-1-1-13-16,-2-1-2 0,2 1-4 15,-1-2-5-15,-1-1 0 0,3-1-1 0,-4-1-1 16,4-1 0-16,-1-1-1 0,3 0-4 0,-4 0-8 15,3 0 1-15,1 0-10 0,-3-2-8 16,1-2-2-16,3 1-10 0,-2-2-4 0,0 2-7 16,2-1-16-16,0 1-23 0,1-1-32 0,0 2-46 15,0-1-54-15,0 1-70 0,5 1-93 0,-1-1-34 16,0 0-559-16</inkml:trace>
  <inkml:trace contextRef="#ctx0" brushRef="#br0" timeOffset="86110.77">1594 9007 461 0,'0'0'108'0,"0"0"42"16,0 0 38-16,0 0 9 0,0 0-42 0,0 0-48 15,0 0-31-15,0 0-24 0,0 0-11 16,0 0-14-16,0 0-7 0,0 0-6 0,0 0-3 16,-19-12 0-16,23 10 4 0,2-1 8 0,-2 2-3 15,3-1 4-15,2 1 0 0,1 1-6 0,-1 0-1 16,-1 0-2-16,3 0-5 0,-2 0-1 15,-2 3 3-15,2 2-2 0,0 0 3 0,-1-1 1 16,-4 1-1-16,3-2 3 0,-5 2 5 0,1-2 12 16,-1 1 5-16,-2-2 11 0,0 2 7 0,0-2 1 15,0 2 4-15,0-1-8 0,-3 1-7 16,0 0-11-16,2-2-4 0,-3 0-5 0,1-1-4 16,1 1 5-16,1-2-3 0,0 0-2 0,-2 0-1 15,0 0-6-15,1-2-12 0,1 0-1 16,-2 0-8-16,0-1-6 0,1 0-1 0,1 1-8 15,1 0-2-15,-1-2-4 0,1 2 1 0,0 0-3 16,0-1-5-16,0 1 4 0,0 0 0 16,1-1 5-16,2 1 6 0,0 1 1 0,0 0-2 0,-2 1 5 15,1 0-1-15,1 0-2 0,-2 0 7 16,1 0-3-16,-1 1 9 0,-1 0 9 0,1 1 14 16,-1 0 12-16,0 0 7 0,0 1 8 0,0 1-2 15,-1 1-6-15,-3 0-9 0,-1 1-5 0,0-1-9 16,-1 2-1-16,-1-2-4 0,4 0-8 0,-3-2 1 15,3 0-13-15,1-1-11 0,0-2-24 16,1 0-47-16,1 0-87 0,0 0-168 0,0-1-116 16,0-2-141-16,1 1-31 0</inkml:trace>
  <inkml:trace contextRef="#ctx0" brushRef="#br0" timeOffset="88102.08">2316 7981 179 0,'0'0'123'16,"0"0"-1"-16,0 0 35 0,0 0 24 0,0 0-5 15,0 0-21-15,0 0-20 0,0 0-16 0,0 0-7 16,0 0-9-16,0 0-6 0,0 0-10 16,0 0-11-16,0 0-7 0,4-91-7 0,-3 87-6 15,1 0-7-15,0 1-4 0,-2 2-8 0,1 0-5 16,-1 1-4-16,0 0-4 0,0 0-5 16,0 0-4-16,0 0-1 0,0 0-5 0,0 0 2 15,0 0-3-15,0 1-5 0,0 0-1 0,0-1-5 16,0 1 2-16,0 1 1 0,1 1 3 0,0 0 0 15,-1 1 1-15,1 1 4 0,0 3 3 0,-1 1 3 16,2 2 1-16,-2 4 0 0,0 2-4 16,0 1 2-16,0 4-2 0,-2 1-5 0,1 2 0 15,0 0-5-15,-1 0 1 0,1 2-2 0,-1 1 4 16,2-1-4-16,0 0 0 0,0 0 2 0,0 2-3 16,0-4 2-16,2 0-2 0,-2 1 2 0,0-1-5 15,0 0 7-15,0 0-2 0,0 2 1 16,1 1 6-16,-1-2-8 0,0 1 2 0,1-1-3 15,-1 1 0-15,1-1 2 0,1 0 0 0,0-3 3 16,1 2-1-16,-2 0 1 0,1 0-2 16,-1 0 1-16,3-2-1 0,-3 1 1 0,2 0 3 15,-2-2-3-15,2 1 3 0,1 0-4 16,-3 0 2-16,1 1 1 0,-2-1-1 0,2 0 3 0,-2 0-4 16,1 0 3-16,-1 0-5 0,0-2 2 15,2 1 2-15,0-2-4 0,-1 1 3 0,-1 1 0 16,1 0 0-16,-1 0 1 0,1-1 4 0,-1 3-4 15,0 0 2-15,0-1 0 0,0-1-2 0,0-3 3 16,0 1-1-16,0-3 1 0,1 3-3 0,-1-3 2 16,1 0-1-16,0 0-6 0,0 0 7 15,3 0-2-15,-1 0 2 0,-2 1 2 0,3 0-2 16,0-2-2-16,-3 0 0 0,3-1-2 0,0 0-2 16,-2-2 0-16,2-2-1 0,-1-1 1 0,0 0-5 15,0-5-3-15,-1 0-14 0,1-3-14 16,-2 0-16-16,0-2-24 0,-1 0-21 0,1 0-24 15,0-4-13-15,0-2-17 0,1-1-25 16,-2-4-55-16,2 0-122 0,-2 0-25 0,1 4-458 16</inkml:trace>
  <inkml:trace contextRef="#ctx0" brushRef="#br0" timeOffset="88802.08">2226 8025 1379 0,'0'0'-4'16,"0"0"41"-16,0 0 34 0,0 0 30 16,0 0 2-16,0 0-27 0,0 0-35 0,0 0-24 0,0 0-13 15,0 0-6-15,0 0-3 0,0 0 1 16,0 0 2-16,0 0 6 0,18-21 8 0,-16 25 3 15,0 0 8-15,1-1 7 0,-1 2 8 0,-2 1 9 16,0 1 8-16,0-1 5 0,-2 1-3 0,-3 0-1 16,0 0-10-16,-1-2-4 0,-3 2 1 0,-1-3-4 15,2 0-1-15,1-2-1 0,1-1-2 16,-4-1-3-16,3 0 0 0,3 0-5 0,-4-4-9 16,5-2-8-16,-4-2-11 0,4-1-7 15,-1-2-7-15,1-2-1 0,2-1 2 0,1-1 3 16,1 2 3-16,5 2 1 0,-3 0-2 0,6 3-2 15,-1 1 3-15,-2 2-2 0,5-1 3 0,1 2 2 16,0 0-4-16,1 3 2 0,-2 0 1 16,3 1-2-16,-1 0 2 0,-1 4 1 0,-1 1-4 15,-1 1 1-15,-1 0 0 0,-3 1 2 0,0 0 3 16,-3 0 6-16,-1 0 9 0,-2 0 11 0,0 2 9 16,-4 2 1-16,-5-1-5 0,-2 3-7 15,-1 1-5-15,-3-2 0 0,0-2 1 0,1-1 2 0,-2-2 0 16,2-2-2-16,0-1 3 0,2-2-5 15,1-2 0-15,2 0-3 0,1 0-6 0,2-2-2 16,-1-2-3-16,4-2-6 0,-3 0-6 0,4 0-4 16,2-2-7-16,0-1-1 0,0 1 1 0,3-2-2 15,3 1 4-15,2 1 2 0,0-2 2 16,4 3-6-16,-1 0-13 0,2 1-27 0,-1 3-34 16,4 0-44-16,-4 2-51 0,0 1-95 0,2 2-132 15,-5 2-202-15,-3 1-66 0</inkml:trace>
  <inkml:trace contextRef="#ctx0" brushRef="#br0" timeOffset="89401.63">2290 8151 1334 0,'0'0'1'0,"0"0"46"16,0 0 50-16,0 0 40 0,0 0 9 0,0 0-20 16,0 0-27-16,0 0-24 0,0 0-21 0,0 0-17 15,0 0-11-15,0 0-15 0,0 0-7 0,0 0-5 16,-24-41 4-16,25 48 6 0,3 3 12 0,1 4 8 15,-3 2 5-15,5 3-1 0,-4 0-5 16,3 3-2-16,-3 2-7 0,0 2-1 16,2 0-1-16,-3 1-6 0,0 2 4 0,1 0-2 15,-1 2 0-15,-2 2 1 0,3 0 0 0,-3 0-2 16,0-1-2-16,1 1 0 0,-1-1-4 0,1-1 1 16,1-2-3-16,2 2 1 0,-1-1 0 0,-1-2-3 15,1 3 2-15,0-1-4 0,-1 2 3 0,3-1-3 16,-3-1 3-16,0 2 0 0,-1-1 0 0,2 0 0 15,-1 2-3-15,1-4 5 0,-2 0-5 16,0-1 7-16,-1 1 0 0,0-3 0 0,0 2 0 16,0-1 4-16,1 1 0 0,-2 1-4 0,0-2 7 15,0 1-9-15,0 0 0 0,1-1 1 16,0 1-5-16,0-2 4 0,0 0-1 0,0-1 3 16,0-1-4-16,1-1 3 0,0 0-2 0,1 0-2 15,2 1 3-15,0-3-2 0,-1-1 2 0,5-1-4 16,-5 0 4-16,3-1-4 0,-4 0 2 15,3 1 2-15,-1-3-5 0,-1-1 4 0,2-3-1 16,-2 0 1-16,-2-3-3 0,0-1 4 0,-1-1-1 16,0-1-1-16,0-2 4 0,0 0-5 15,0-2-2-15,0-1-7 0,0 0-12 0,0-1-19 16,-1 0-28-16,0 0-38 0,1-2-55 0,0-5-70 16,-2-4-130-16,1-1-140 0,0 3-796 0</inkml:trace>
  <inkml:trace contextRef="#ctx0" brushRef="#br0" timeOffset="90202.96">1703 9163 181 0,'0'0'230'0,"0"0"-109"16,0 0 20-16,0 0 21 0,0 0-4 0,0 0-8 15,0 0-4-15,0 0 2 0,0 0 0 0,0 0-6 16,0 0-6-16,0 0-15 0,0 0-9 0,0 0-16 15,5-120-14-15,-5 117-15 0,0 2-12 0,0 1-11 16,0 0-13-16,0 0-11 0,1 0-14 16,-1 3-11-16,1 3 1 0,2 4 5 0,0 6 9 15,-1 2 6-15,0 4 1 0,3 1-4 16,-3 1-3-16,-1 4-1 0,0-1-2 0,-1 2 1 16,2 2 1-16,-2 1 0 0,-3-1-2 0,0 1 1 15,-4-3-5-15,3 3 1 0,-1-5 1 0,0 0-4 16,-2-3 1-16,6-3-3 0,-6-4 0 0,6-6 0 15,0-3 2-15,1-3 0 0,0-4-6 0,0-1 2 16,0 0 1-16,0-2 4 0,0-5 10 0,-1-6-1 16,1-5-3-16,0-4-2 0,0-6-6 15,0-3 1-15,1-3 1 0,1-5-2 0,1-2 2 16,1-4 0-16,-4-1 2 0,1-1 1 0,0 0-2 16,1 3 0-16,1 7 1 0,-2 5 0 15,1 8 6-15,-4 9 6 0,4 4 0 0,-2 6 3 16,0 3 0-16,0 2-10 0,0 0-6 0,0 4-10 15,0 5-5-15,2 8 3 0,-1 6 7 0,3 9 6 16,-1 4 2-16,-1 6-3 0,0 3-3 16,-1 0-1-16,3 1-1 0,-2 0 2 0,-2-2-2 15,0-2 1-15,0 0 2 0,0-2-3 0,0 0 4 16,-7-1-4-16,5-2-4 0,-2-3 5 16,0-5-3-16,3-5 0 0,0-6-10 0,1-4-14 15,0-6-26-15,0-4-27 0,0-3-27 0,1-1-12 16,0-1-4-16,0-7 3 0,1-4-13 0,-1-7-72 15,-1-3-150-15,0 2-105 0,0 6-470 0</inkml:trace>
  <inkml:trace contextRef="#ctx0" brushRef="#br0" timeOffset="90527.96">1609 8940 1858 0,'0'0'-27'0,"0"0"40"15,0 0 29-15,0 0 23 0,0 0-6 0,0 0-23 16,0 0-16-16,0 0-7 0,0 0-5 16,0 0-1-16,0 0-2 0,0 0-1 0,0 0 6 15,40-37 3-15,-33 42 8 0,-3 0 6 0,2 0 4 16,-5 1 6-16,2 1 4 0,-3 1 7 0,0 1-2 15,0 0-4-15,0 2-7 0,-3 0-9 0,-2-1-4 16,0 0 0-16,0-2-2 0,0-1-4 16,-2-2-2-16,2 1-7 0,-1-2-4 0,3-3-4 0,-1 0-7 15,1-1-15-15,1 0-26 0,1 0-41 16,0-1-72-16,0-4-101 0,1-3-117 0,0 2-77 16,1 1-694-16</inkml:trace>
  <inkml:trace contextRef="#ctx0" brushRef="#br0" timeOffset="94085.46">4400 9150 94 0,'0'0'326'0,"0"0"-156"16,0 0 26-16,0 0-7 0,0 0-16 0,0 0-18 15,0 0-16-15,0 0-7 0,0 0-10 0,0 0-7 16,0 0-12-16,0 0-14 16,-4-103-18-16,4 93-14 0,0-1-4 0,0 1 0 15,0 0-5-15,0-1-3 0,2 2-1 0,0 0-14 16,-1 0 5-16,3 2-3 0,-2 1-4 0,1 1 4 16,-2 2 4-16,-1 2 2 0,0-1 1 0,0 2 1 15,0 0-12-15,0 0-7 0,0 0-9 0,0 4-4 16,0-1-2-16,0 3 1 0,0 2 4 0,0 4-6 15,0 4 6-15,0 2-5 0,0 6-1 16,0 3 2-16,0 2-3 16,-1 3 5-16,-2 3-3 0,1 5 1 0,0 0-2 0,1 5-3 0,-1-2 3 15,1 0-3-15,1 0 4 0,-1-2 0 16,0 0 0-16,0-1-3 0,2-2 2 0,-1-1 0 16,0-3-4-16,0-3 4 0,1-2-5 0,1-4 1 15,1-3-2-15,2-3 2 0,-2-5-3 0,3-2-2 16,-3-3 3-16,0-2-4 0,2-2 3 15,-3-4 1-15,-1-1 4 0,0 0 3 0,0 0 11 16,3-3 8-16,-4-3 3 0,0-3 7 0,0-7-12 16,0-2-4-16,0-4-9 0,0-4-7 15,0-2 0-15,0-3-3 0,0-3 2 0,0-7-1 16,-5-2-1-16,4-5-1 0,1-4 0 0,0 3 0 16,-1-2 0-16,1 8-1 0,0 2-2 0,0 8 4 15,-1 7 0-15,0 6 2 0,0 5 2 0,-3 6 3 16,2 3-3-16,2 3 3 0,-1 2-1 0,0 1-5 15,1 0 2-15,-1 1-7 0,1 5-6 16,-1 5 1-16,-2 5 1 0,2 6 5 0,1 3 1 16,-1 5 1-16,0 4-2 0,0-2 2 15,-1 2 1-15,2 1 0 0,-1 1 1 0,-1-1-2 16,-1 2 4-16,1 0-8 0,2-2 5 0,-2-2-4 16,0-1-6-16,-2-3-2 0,3-3-14 0,0-1-10 15,1-3-9-15,0-2-10 0,0-2-8 0,0-3-16 16,0-1-23-16,0-3-36 0,1-3-56 15,5-2-69-15,-3-5-116 0,2-1-93 0,0 0-680 0</inkml:trace>
  <inkml:trace contextRef="#ctx0" brushRef="#br0" timeOffset="94659.45">4220 8972 1516 0,'0'0'30'0,"0"0"29"0,0 0 23 16,0 0 18-16,0 0-7 0,0 0-28 0,0 0-13 15,0 0-11-15,0 0-9 0,0 0 1 16,0 0-9-16,0 0-2 0,0 0 3 0,0 0-8 16,105-77-2-16,-93 76-7 0,1 1-1 0,-4 0-2 15,-1 0 2-15,-4 2 3 0,2 2 4 16,-2-1 10-16,-4 2 10 0,0 0 5 0,0 1 5 16,0 2-1-16,-5 3-13 0,-2 0-4 0,-2 1-5 15,-1-2-7-15,-2 1 3 0,0 0-7 0,-4-3 2 16,5-1-1-16,1-1 4 0,-1-3 2 15,1-1-4-15,2-2 2 0,1 0-6 0,0 0 0 16,-1-3-1-16,4-3-4 0,-2-1-5 0,4-2-3 0,-4-3 3 16,5 1-7-16,0 0 5 0,1 0-4 15,0 1-2-15,5 2 2 0,-1-1 0 0,-1 3 3 16,5 0-1-16,0 2 1 0,2 0-3 0,-1 1-1 16,0 1 0-16,-2 1 1 0,4 1-2 15,-3 0 3-15,1 3 4 0,0 1-2 0,-2 1 4 16,-3 0 1-16,-2-1-3 0,3 1 9 0,-4 0 4 15,-1 0 5-15,0 1 9 0,0-1-4 16,-5 0-1-16,2 1-4 0,-5 0-2 0,2-2-2 16,-2 1-4-16,0 0 0 0,-1-3-4 0,0 0-3 15,4-1 1-15,-2-1-10 0,3 0-11 0,-1 0-18 16,3 0-25-16,0-2-33 0,0 0-54 16,2-1-82-16,0-1-124 0,0 0-130 0,0 2-799 0</inkml:trace>
  <inkml:trace contextRef="#ctx0" brushRef="#br0" timeOffset="95768.07">5009 9490 0 0,'0'0'81'0,"0"0"21"16,0 0-19-16,0 0-3 0,0 0 5 0,0 0 9 15,0 0 2-15,0 0 8 0,0 0 8 0,0 0 12 16,0 0 20-16,0 0 3 0,0 0 6 15,0 0-13-15,-9-8-15 0,9 6-5 0,0 1-10 16,-1 0 0-16,1-1-8 0,0 2-4 0,0 0-11 16,0 0-10-16,0 0-9 0,0 0-17 0,0 2-14 15,0 0-11-15,0 3-7 0,0 2-2 16,0 1 2-16,0 6-1 0,0 3 0 0,-1 1-4 16,1 4-1-16,0 0-5 0,-1-2-3 0,2 1 5 15,-2 0-5-15,1-3 4 0,0 2-1 16,0-3-6-16,0 0 1 0,0-1 0 0,0 2-3 15,0-3 1-15,0-1 1 0,1 2-6 0,0-5 3 16,0 1-6-16,0-4-8 0,2-1-8 0,-1 0-19 16,0-1-22-16,-1-2-28 0,0-2-23 0,1-1-29 15,2-1-28-15,-2 0-38 0,0 0-60 16,-1-1-95-16,2-2-27 0,0-1-422 0</inkml:trace>
  <inkml:trace contextRef="#ctx0" brushRef="#br0" timeOffset="96285.71">4886 9487 1222 0,'0'0'383'0,"0"0"-305"0,0 0 23 16,0 0 5-16,0 0 1 0,0 0-25 15,0 0-23-15,0 0-8 0,0 0-11 0,0 0-3 16,0 0-7-16,0 0-5 0,0 0-6 0,0 0-5 16,33-73 2-16,-22 71-6 0,-1 1 1 15,-1 1-1-15,1 0-7 0,-2 1 5 0,-4 2 1 16,2 2 7-16,-3 1 12 0,-2 0 0 0,1 1 3 16,-2-1-1-16,0 3-4 0,0 0 0 0,-3-1-3 15,-1 1-4-15,-2-2 1 0,2 0-7 0,-3-2 5 16,-1 0-5-16,4-1-7 0,-4-1 3 0,1-1-3 15,1-1 2-15,-1-1 2 0,4 0-3 0,-3 0-6 16,4-3-4-16,-1-1-4 16,-2-2-2-16,4 2-1 0,1-1 0 0,0-2-3 15,0 1-2-15,0-2 1 0,1 1-2 0,5 1 1 16,-3 0 1-16,4 1 2 0,-3 1 3 0,4 1 1 16,-1 2 1-16,-2 1-2 0,3 0-1 0,-3 0 1 15,1 3 2-15,1 2 1 0,-3 2-1 0,-2 0 7 16,3 0-1-16,-4 0 6 0,0 0 2 15,0 1-2-15,-1-1 4 0,0-1-1 0,0-1 2 16,-2 1 2-16,0-1-1 0,-3-2-6 0,3 1-1 16,-1-1-5-16,-4 1-3 0,7-3-3 0,-3 1-13 15,0-1-12-15,1-1-18 0,1 2-18 16,0-2-18-16,1 0-26 0,0 0-41 0,0 0-86 16,0 0-115-16,0 0-73 0,0 0-281 0,0 0 345 0</inkml:trace>
  <inkml:trace contextRef="#ctx0" brushRef="#br0" timeOffset="97410.72">5550 8140 205 0,'0'0'54'0,"0"0"18"0,0 0 25 15,0 0 19-15,0 0-2 0,0 0-12 0,0 0-13 16,13-128-17-16,-10 113-12 0,0 0-8 0,-2 0-2 15,3 0 5-15,-3-1 10 0,1 1 7 0,0 0 1 16,-2 2 0-16,2-2 0 0,-2 1 5 16,2 1 3-16,-2 1 3 0,0 2-5 0,-2 2-9 15,2 1-5-15,0 1-14 0,0 2-9 0,0-2-11 16,0 1-11-16,2 1 0 0,0-1 3 0,0 1 5 16,-1-1 6-16,-1 2 5 0,1-2-1 15,-1 3 3-15,0 2 0 0,0-1 2 0,0 1-6 16,0 0-7-16,0 0-12 0,0 2-14 0,0 2-1 15,0 4-3-15,0-1 1 0,0 4 4 16,1 0 0-16,0 4 0 0,3 0-2 0,-3 1 3 16,0 3-2-16,0-1 2 0,0 0 1 15,-1 1 0-15,1 2-1 0,1 1-1 0,2 0 1 0,-2 3-7 16,0 0 6-16,4 5 0 0,-3-1-3 16,-1 2 5-16,3 2-2 0,-2 1-2 0,-1 2 0 15,3 1-2-15,-2 1-2 0,0 3 3 0,1 1 2 16,-2 2 2-16,0 2-1 0,-1 1-2 0,1 1 2 15,1-1-7-15,-1-1 7 0,-1 0 2 16,1-2-2-16,0 3 3 0,1-2-3 0,0 2 0 0,-2-3 1 16,3 2 0-16,0-3 1 0,-2 0 1 15,2-3 4-15,1-1-2 0,-2-2-1 0,3 0 2 16,-3-2-4-16,4-2-1 0,-5-1 5 0,0-2-5 16,1-1 2-16,-3-2 1 0,2 2-3 15,-2-2 2-15,0 0-4 0,0 0 3 0,0 1-4 16,1 0 3-16,-1-1 0 0,0-2-4 0,-1 2 2 15,1-2-2-15,0-2-2 0,1 0 2 0,-1-3-1 16,0 0-2-16,0-3-1 0,0-2 1 16,2-1-4-16,-1-1 3 0,2-4-3 0,0 0-3 15,-2-2 1-15,0-2-4 0,-1-2-11 0,0-2-17 16,2 0-32-16,-2-1-44 0,0 0-31 16,1-3-33-16,2-5-39 0,-2-5-93 0,1 2-147 15,-2 0-755-15</inkml:trace>
  <inkml:trace contextRef="#ctx0" brushRef="#br0" timeOffset="98069.84">5437 8008 972 0,'0'0'37'0,"0"0"25"0,0 0 30 15,0 0 22-15,0 0-3 0,0 0-31 0,0 0-23 16,0 0-16-16,0 0-14 0,0 0-9 0,0 0-7 16,0 0-1-16,0 0-4 0,0 0 3 15,49-90 3-15,-47 90 5 0,-2 2 12 0,0 0 11 16,0 2 9-16,0 1 2 0,-2-1-3 0,-5 1-7 16,3 1-9-16,-4 0-3 0,-1 0-1 0,-1-1 2 15,2-1 5-15,1 0 6 0,-2-2 0 0,1-1 3 16,2-1-5-16,0 0 0 0,-1 0-2 15,3 0-6-15,0-3-6 0,1-2-11 0,3-1-8 16,0-2-9-16,0 1-2 0,0-5 1 16,3 1-2-16,4 1 1 0,0 1 1 0,0 1 0 15,-1 0 0-15,3 3 3 0,0 1-1 0,-2 3 2 16,2-1-1-16,0 2 0 0,1 0 1 0,-1 2-1 16,1 2 2-16,0 2-2 0,-3 0 1 15,-3 0 3-15,3 1-2 0,-4 0 3 0,0 0 4 16,-3-1 5-16,0 0 8 0,0-2 9 0,-2 2 4 15,-2 1-3-15,-3 0-2 0,0-2-5 0,-1 0-2 16,-2-1 1-16,-3-2-3 0,3-1-3 0,-4-1 1 16,4 0-1-16,1 0 1 0,-1-5-1 0,2 0-2 15,1-2-2-15,0 0-6 0,0-2-2 16,2-2-5-16,1 1-7 0,3-2 0 0,-1 1-5 16,1 0-1-16,1-1-3 0,1 3-14 0,5-1-23 15,0 5-31-15,2 0-32 0,2 1-43 0,3 4-51 16,4 0-109-16,-4 4-140 0,-4-1-810 0</inkml:trace>
  <inkml:trace contextRef="#ctx0" brushRef="#br0" timeOffset="99369.07">6063 7201 120 0,'0'0'100'15,"0"0"-31"-15,0 0 27 0,0 0 10 0,0 0-2 16,0 0 7-16,0 0 3 0,0 0 5 15,0 0 5-15,0 0 2 0,0 0 1 0,21-121-5 16,-19 112-6-16,-1-1-6 0,0 1-7 0,1 1-6 16,-1-2-13-16,2 1-9 0,-2-1-13 0,0 1-9 15,-1-1-4-15,1 2-7 0,-1-1-1 0,0 3-6 16,0 0-5-16,0 2-4 0,0 0 0 16,0 3 2-16,0 0 4 0,0 1-3 0,0 0-4 15,-2 0-7-15,0 2-10 0,-3 5-3 0,2 2-2 16,-1 4 0-16,-1 3 2 0,-1 1-1 15,2 2 3-15,-2 1 1 0,2 2-3 0,-1 1 1 16,1 0 1-16,1 0-2 0,-1 1 2 0,1 3 2 16,2-1-1-16,2 2 1 0,-1 2 0 15,0-1-1-15,0 2-1 0,2 0-2 0,2 0-1 16,-1-1-4-16,0 2 4 0,1-1-1 0,0 1 1 16,1 2 2-16,0-2-1 0,1 1 1 0,-2 2 0 15,0-3 2-15,2 1-1 0,-2 1 2 16,1-2-1-16,-3-2 5 0,1 1-4 0,2-2 1 0,-3-2 3 15,-2 4-7-15,2-4 7 0,0 1-3 16,0-1-2-16,0 1 4 0,-1-1-2 0,0 0 0 16,-1 1 3-16,2-2-1 0,-1-2-2 0,3 2 0 15,-2 0-4-15,-1 1 1 0,2-2-2 0,2 0 0 16,-3 3 2-16,2-3-3 0,0 0 2 16,-2 0-3-16,4 1 0 0,-2-2-2 0,2 2 1 15,2-1-1-15,-2 0 0 0,1-1 4 0,-3-2-3 16,4-1 5-16,-2 0-4 0,0-1-1 15,1 0 3-15,-4 1-2 0,3-1 1 0,-1 0 2 16,-3 2 0-16,0-1-3 0,2-2 3 0,-4 2-2 16,0 0 3-16,0 1-1 0,0-1-1 15,0 0 0-15,-1 0-5 0,-2-1 3 0,3 3-1 16,-1-4-4-16,1 2 4 0,0-2-2 0,0 1 2 16,0 1 0-16,1-3 0 0,2 0-3 0,-1 0 0 15,1-2 1-15,0 1-1 0,-2 3 2 0,1-2 1 16,-1 1 1-16,-1 2 1 0,1 0 2 0,-1 1-3 15,0-3-1-15,2 2-1 0,-2-1-1 0,2 1 1 16,-2 2-1-16,1-3 4 0,-1 2-4 16,1-1 2-16,2 1 0 0,-1-1-3 0,1-1 3 15,0 0-2-15,-1 1-1 0,-1-2 2 0,1 1 2 16,0 1 2-16,0-2-3 0,0-1 1 16,-2 0-2-16,0-1-3 0,0 1 3 0,0 2 2 15,0-2-4-15,-2 1 2 0,-2 0 0 0,2-2-4 16,0 2 3-16,1-2-4 0,-2-1-3 0,0 0-3 15,2 1-7-15,1-2-1 0,-1-1-14 16,1 1-9-16,0-2-16 0,0-2-19 0,0-6-39 16,0-1-53-16,2-4-70 0,5-1-109 0,-5-4-183 15,2 2-827-15</inkml:trace>
  <inkml:trace contextRef="#ctx0" brushRef="#br0" timeOffset="100240.22">5946 7013 1184 0,'0'0'409'0,"0"0"-314"16,0 0 25-16,0 0 11 0,0 0-23 0,0 0-45 15,0 0-33-15,0 0-10 0,0 0-1 0,0 0-2 16,0 0 7-16,0 0-1 0,0 0-3 16,37-22 1-16,-28 21-7 0,0 6-3 0,-4-2-1 15,4 3-4-15,-2 0 4 0,-3 1-2 0,0 1 3 16,-1-1 5-16,-2 0 3 0,-1 0 7 0,0 1 4 15,-1 1-4-15,-6-1 0 0,0 1-4 0,-6 3-7 16,2-4-1-16,-2 2-6 0,-4 0 0 16,0-2 0-16,2 0 1 0,-1-1 2 0,3-2 0 15,3-3 1-15,-1-1 2 0,2-1-1 0,3 0 3 16,2-1-3-16,0-4-3 0,-2-2-5 0,6-3-2 16,0 0-3-16,0-3-1 0,4 1-1 0,3-3-2 15,2-2 2-15,3 2-1 0,2 2 0 16,-1 1-1-16,2 2-2 0,-1 2 2 0,-1 1-1 15,3 3 2-15,-2 1 1 0,-3 2 0 0,1 1 1 16,0 0 1-16,-3 4 0 0,-2 4 0 16,2 1 2-16,-5 0-2 0,0 1 1 0,-3 0 0 15,0-1 3-15,0 1 1 0,-1-1 3 0,-3-1 1 16,-3-1 3-16,-2 1 5 0,1-2 1 0,-1-1 2 16,-1 0-3-16,0-1-1 0,2-2-3 15,1 0-4-15,-1-1 1 0,0-1-6 0,2 0 2 16,-1 0-1-16,2 0-3 0,-1 0-1 0,1 0-2 15,1-1-3-15,-1-2-6 0,2 0-3 0,0 0-13 16,1 1-18-16,1-2-30 0,0 2-38 0,0-1-43 16,1 3-67-16,2-3-112 0,2 2-156 15,-3 1-838-15</inkml:trace>
  <inkml:trace contextRef="#ctx0" brushRef="#br0" timeOffset="106026.72">2158 11118 237 0,'0'0'29'15,"0"0"1"-15,0 0 35 0,0 0 27 16,0 0 20-16,0 0-1 0,0 0-18 0,0 0-12 16,0 0-9-16,0 0-5 0,0 0-4 0,0 0-1 15,-23 31-2-15,23-31 1 0,0 0 1 16,0 0 1-16,0 0 2 0,0-2 8 0,0-1-1 16,0 0-1-16,0-2-6 0,0-2-10 0,0-1-12 15,0-1-4-15,0 0-6 0,0-2 3 0,1-1 0 16,1 0-2-16,2-1-1 0,-3 0-4 0,1-2 0 15,-1 1 3-15,2-1 1 0,1 1 2 0,-2-1-3 16,1 0-2-16,3 0-3 0,-4 0-4 0,5-1-1 16,-4 1-5-16,3 0-1 0,-2 1 0 15,4-1-4-15,-4-1 0 0,4 1-3 0,-1 0 1 16,0-1-3-16,2 0-2 0,-1-1-1 0,1 2-5 16,1-1 5-16,-2 1 0 0,-3 1 4 15,4 0-1-15,1 1 2 0,-1-3-2 0,1 2-2 16,0 0 0-16,0 0-1 0,-1 0 0 15,0 2 0-15,-1-1-1 0,0 0-1 0,1 0-1 16,0 1 1-16,0-2 2 0,0 0 0 0,-1 0 0 16,-1 2 4-16,1-1-3 0,0 1 0 0,0-1-2 15,-1 1-2-15,1 1 3 0,0-1-1 0,0 1 3 16,2-2 0-16,-4 1 1 0,3 2-1 16,1-1-2-16,0 0-2 0,-2 1-1 0,2-2 1 15,0 2 2-15,-2-1 1 0,0 0 0 0,2 1-2 16,-3-2-3-16,1 3 0 0,1 0-4 0,-2 1 4 15,-1 1-1-15,2 0 0 0,-2 0 3 0,1 0-4 16,1 0 5-16,-3 1-1 0,1 1-5 16,2-2 5-16,-1 1-4 0,-1-1 3 0,2 2 4 15,0-3-4-15,-2-1-1 0,3 1-1 0,0 0-2 16,1-1 2-16,2-1 1 0,-2-1 2 0,3 1 1 16,-3 0-3-16,2-1 3 0,0 1-2 0,-2 1-5 15,2-2 5-15,-2 1-2 0,0-1 3 16,-1 2 3-16,4-2-4 0,-3 2-1 15,0-2-2-15,0 2 2 0,-1 0 0 0,-1 0 2 16,-3 0 0-16,4-1-2 0,0 1 2 0,-2 0-1 16,1 0 1-16,-2 0 0 0,3 1 0 0,-2-2-2 15,-2 2 4-15,4-1-2 0,-2 1 1 16,-2 1-2-16,2-1-1 0,-4 2-1 0,5-1-1 16,-6 2 4-16,4-2-3 0,-3 1 2 0,2 0 0 15,-1 1 2-15,-1 1-1 0,3 0-1 0,-4 1 2 16,1-1-5-16,2 1 1 0,-3 1 3 0,-1 0-2 15,4-1 1-15,-3 1-1 0,0 0-2 0,-1-1-1 16,2 1 3-16,1 1-4 0,-3-1-2 16,0 0-9-16,-1 1-11 0,1 1-14 0,-1-1-20 0,0 1-22 15,0 0-35-15,0 0-37 0,0 0-41 16,0 0-46-16,0 0-44 0,-1-1-48 0,-1 1 11 16,1 0-113-16,-2 0 139 0</inkml:trace>
  <inkml:trace contextRef="#ctx0" brushRef="#br0" timeOffset="106435.86">2886 9756 1170 0,'0'0'102'0,"0"0"8"16,0 0 24-16,0 0 16 0,0 0-15 15,0 0-44-15,0 0-35 0,0 0-25 0,0 0-13 16,0 0-11-16,0 0 1 0,0 0 5 0,0 0 6 15,0 0 5-15,-13 14 5 0,17-14 5 0,4 0 1 16,0-2 6-16,2-2-2 0,-3 1-2 16,3-1-10-16,-1 1-3 0,1-1-5 0,-1 1-6 0,0 0 3 15,0 1-2-15,-1 0 0 0,-2-1 1 0,2 2-1 16,0-1-5-16,-3 0-3 0,2 1 0 16,0-1-5-16,-4 2 3 0,5 0 1 0,-5 0 1 15,0 0 0-15,1 0 5 0,-1 2 1 0,-2-1 0 16,1 0 9-16,2 1-1 0,-3 0 8 15,1 2 1-15,-2-1 1 0,1 1-4 0,2 2-5 16,0-2 1-16,-3 3-5 0,0 0 0 16,0 3-3-16,0-2-3 0,0 2-3 0,0 1 1 15,0 2-3-15,-6 0-2 0,5-2 0 0,-1 2-7 16,-3 1 1-16,2 0-14 0,1-1-7 0,-3 3-17 16,2 1-20-16,-1 1-18 0,-3-2-36 0,4 1-39 15,-3 1-56-15,4-3-90 0,0 1-127 16,0-5-37-16,0-4-455 0</inkml:trace>
  <inkml:trace contextRef="#ctx0" brushRef="#br0" timeOffset="107301.76">2756 11442 278 0,'0'0'126'0,"0"0"76"0,0 0 76 16,0 0 46-16,0 0-29 0,0 0-52 0,0 0-39 15,0 0-27-15,0 0-27 0,0 0-19 0,0 0-18 16,0 0-20-16,0 0-21 0,0 0-25 0,-5-7-20 15,-1 11-20-15,3 3-11 0,-4 4-2 16,-1 3-2-16,2 5 3 0,-5 2 0 0,-3 6 0 16,1-2 1-16,2 2-1 0,-3 0 3 0,-2 1-5 15,1 0-6-15,0 2-8 0,-2-3-8 16,3 1-8-16,1-3-10 0,-2-1-15 0,3-2-17 16,1-4-21-16,3-4-25 0,3-2-38 0,-1-3-79 15,5-3-114-15,-1-3-73 0,2 0-584 0</inkml:trace>
  <inkml:trace contextRef="#ctx0" brushRef="#br0" timeOffset="107587.58">2397 11564 2147 0,'0'0'-61'0,"0"0"49"15,0 0 17-15,0 0 45 0,0 0 15 16,0 0-9-16,0 0 3 0,0 0 9 0,0 0 9 16,0 0-3-16,0 0-4 0,0 0-14 0,0 0-12 15,125 32-9-15,-98-25-11 0,-3 0-5 0,4 0-7 16,-7 1-1-16,2 2-6 0,2-1-1 16,-3 1-3-16,-1 2-1 0,2 0-8 0,0 3-5 15,1-1-3-15,-2 2-18 0,-2 0-14 0,3 0-20 16,-4 1-28-16,0-3-27 0,-1 3-34 15,-4-2-45-15,3 0-59 0,-4-3-70 0,3 1-82 16,-6-5 8-16,-6-2-229 0</inkml:trace>
  <inkml:trace contextRef="#ctx0" brushRef="#br0" timeOffset="107985.74">3130 10962 1744 0,'0'0'46'16,"0"0"33"-16,0 0 26 0,0 0 7 16,0 0-41-16,0 0-47 0,0 0-17 0,0 0 5 15,0 0 4-15,0 0 3 0,0 0 5 0,0 0-9 16,-31 119 2-16,23-101-4 0,-1 1-10 0,2 0-5 15,-2-1-12-15,-1 1-14 0,0 0-22 0,1-2-28 16,0 0-41-16,-1-1-44 0,0-2-61 16,2 0-75-16,3-4-70 0,-2-3 26 0,5-2-275 0</inkml:trace>
  <inkml:trace contextRef="#ctx0" brushRef="#br0" timeOffset="108202.21">2965 11033 1982 0,'0'0'34'0,"0"0"8"0,0 0 20 0,0 0 16 16,0 0-12-16,0 0-5 0,0 0 7 0,0 0 2 15,0 0-3-15,0 0-7 0,0 0-23 0,0 0-2 16,0 0-9-16,0 0-15 0,104 121 2 16,-91-108-10-16,1 1-4 0,-3 0-3 0,0 0-12 15,-2-1-16-15,0 0-21 0,-3 1-26 0,4-2-31 16,-1-1-47-16,-2-1-59 0,-4 0-66 0,5-4-71 15,-6 0-59-15,1-2 55 0,0-2-286 0</inkml:trace>
  <inkml:trace contextRef="#ctx0" brushRef="#br0" timeOffset="108432.61">2896 11226 1116 0,'0'0'744'0,"0"0"-733"15,0 0 10-15,0 0 19 0,0 0 16 0,0 0 3 16,0 0 9-16,0 0 17 0,0 0 8 16,0 0-8-16,0 0-16 0,0 0-22 0,0 0-13 15,121 11-11-15,-98-11-9 0,4-1-4 0,-3-2-13 16,3-2-13-16,-4 0-17 0,3 1-29 16,-2-1-48-16,-2 1-78 0,1-1-129 0,0 1-153 15,-7 0-43-15,-6 2-350 0</inkml:trace>
  <inkml:trace contextRef="#ctx0" brushRef="#br0" timeOffset="109806.91">3863 11615 60 0,'0'0'169'0,"0"0"3"0,0 0 63 15,0 0 47-15,0 0-16 0,0 0-57 0,0 0-48 16,0 0-43-16,0 0-42 0,0 0-26 0,0 0-18 15,0 0-10-15,0 0-4 0,0 0-4 0,-1 40-1 16,2-38 1-16,-1-2 4 0,1 0 13 16,-1 0 14-16,1 0 13 0,-1 0 15 15,0 0 5-15,3 0 8 0,-3-2 5 0,0 0 2 16,0 0-1-16,0-2-12 0,0 0-14 0,-3-1-18 16,1-1-13-16,-1-1-9 0,-4 0-6 0,4 2 1 15,-4 0 1-15,4 2 2 0,-4 1-2 0,3-1-1 16,-3 2-5-16,3 0 0 0,-3 1-3 0,3 0-2 15,-3 0-5-15,-2 3-5 0,4 3-3 16,-2 2-7-16,-1 1 0 0,-3 4 1 0,3 3-1 16,-1 1 5-16,3 4-1 0,-2 0 3 0,0-1 0 15,6 2 0-15,1-1-3 0,2 0-2 16,-1 0-1-16,1-1-5 0,6 1-5 0,2-3-12 16,1 0-17-16,2-1-27 0,2-3-29 0,3-3-39 15,4 0-42-15,1-4-68 0,4-4-113 0,-10-2-120 16,0-1-468-16</inkml:trace>
  <inkml:trace contextRef="#ctx0" brushRef="#br0" timeOffset="110564.8">4205 11610 1575 0,'0'0'261'0,"0"0"-117"0,0 0 11 0,0 0-7 0,0 0-49 16,0 0-64-16,0 0-17 0,0 0-5 0,0 0-9 15,0 0 0-15,-124 94-3 0,109-71 3 16,4 1 5-16,1 0-1 0,-1 2-1 0,3-1-2 16,5-3-2-16,1 1-2 0,3-5-2 0,-1-2-10 15,4-3-9-15,5-5-11 0,3-1-7 0,2-4-1 16,1-3 5-16,0 0 12 0,0-9 7 16,1-2 10-16,-1-4 6 0,1 0 3 0,-2-5 1 15,-1-1-2-15,2-1 3 0,-4 0 3 0,-2 0 12 16,-5 2 8-16,3 1 5 0,-5 2 2 15,-2 2-6-15,0 1-6 0,0 2-5 0,0 2-5 16,0 5-2-16,0 2 1 0,0 0-3 0,0 3-4 16,-1 0-17-16,1 1-24 0,-1 5-11 15,1 2-7-15,0 3 11 0,0 6 18 0,0 0 6 16,1 2 9-16,-1 2-2 0,1 0 0 0,0 1 2 16,5-3-2-16,-3 1 2 0,3-2 1 0,0-1-3 15,3-4-8-15,0-3-8 0,1 0-6 0,1-5 1 16,1 0 7-16,2-5 16 0,0 0 15 0,-1-2 12 15,4-6 9-15,-4-3 6 0,3-1 2 0,-4-4-5 16,1-1-4-16,-1-2-7 0,0 1 0 16,-1-4 0-16,-1 2 2 0,-4 1 0 0,2-1-2 15,0 2-2-15,-5 2-5 0,3 0-3 0,-4 4-4 16,-1 1-1-16,1 4 2 0,-2 2-1 16,3 3-2-16,-3 0-6 0,0 2-10 0,0 0-9 15,0 0-13-15,0 4-6 0,0 2 7 0,2 1 8 16,2 4 11-16,-3 0 10 0,4 2-2 15,-2 1 4-15,0 1-2 0,4 1 1 0,-1 0 4 16,1 1 0-16,3-2 6 0,3 0 2 0,0 0-1 16,-1-1 0-16,3-4-3 0,1-2-5 0,3-2-2 15,-1-3-2-15,5-3 2 0,-2 0 4 16,0-4 2-16,1-4 7 0,2-1 0 0,-5-4 4 16,-3 0 1-16,2-3 2 0,-6 0 3 0,-3 0-2 15,2 0 2-15,-4 0 1 0,-4 0 3 0,-2 1 6 16,-1-1 3-16,0 2-1 0,-1-1-1 0,-6 2-1 15,3 1-2-15,-6-1-2 0,2 3 0 0,-1 2-1 16,3 2 2-16,-4 3 4 0,0 1 1 16,2 2-4-16,-1 0-4 0,1 5-12 0,2 3-7 15,-2 2-9-15,0 4-5 0,4 1-4 0,-1 3-3 16,3 2 3-16,1 3-5 0,1 1-2 0,0 2-9 16,3 0-25-16,6-1-34 0,2-1-26 15,5-3-25-15,2-2-39 0,7-4-39 0,4-3-157 16,-7-3-156-16,-4-4-509 0</inkml:trace>
  <inkml:trace contextRef="#ctx0" brushRef="#br0" timeOffset="111487.72">5484 11857 2137 0,'0'0'-36'15,"0"0"49"-15,0 0 59 0,0 0 34 0,0 0-24 16,28-136-30-16,-14 108-7 0,-2 2-6 0,3 2-8 15,-1 3-8-15,-2 4-7 0,5 4-10 0,-5 6-4 16,1 4-5-16,1 3-4 0,-2 1-4 16,0 8 1-16,-1 6 2 0,3 3-5 0,-1 4-4 15,-2 2-5-15,-2 2-3 0,-2 2 0 0,0-1 9 16,0 3 4-16,-3-1 6 0,0-3 8 16,-1-1-2-16,-1-2 6 0,-1-3-1 0,0-3 3 15,1-4 1-15,-2-2 4 0,0-6 4 0,0-1-1 16,0-3 5-16,0-1 1 0,2 0-1 0,-2-5 2 15,2-3-4-15,-1-3-8 0,1-5-3 0,5-4-3 16,-3-2-7-16,4-2 4 0,0-3-4 0,0 0 0 16,2-1-1-16,-1-1 0 0,2 4 2 15,1 4-4-15,-2 3-1 0,2 4-3 0,-5 4-1 16,4 3-4-16,-3 3 2 0,-1 4-12 0,0 0-5 16,-3 4 3-16,1 5-2 0,-3 5 15 0,0 2 3 15,-2 4 3-15,0 0 3 0,0 3 1 16,0-1 2-16,4 2 0 0,-1-1 5 0,-1-1-1 15,0 0 2-15,1-2 1 0,3-3 2 0,0-2 0 16,2-1-1-16,0-4 0 0,1-2-5 16,1-1-2-16,1-4-4 0,-1-2 0 0,0-1 2 15,1-3 5-15,-1-6 7 0,2-3 2 16,0-3 2-16,-1-2-1 0,1-2-4 0,-3-2 0 0,-2 0-2 16,0-2-2-16,1 1 1 0,-5-1 1 15,1 2-5-15,-1 2 5 0,-1 1-1 0,-2 0-2 16,0 4 1-16,0 2-3 0,0 4 1 0,0 2 0 15,0 3 6-15,0 3-2 0,-1 0-6 0,0 1-11 16,0 6-5-16,-2 3-1 0,0 5 4 0,2 3 11 16,-1 4-2-16,-2 2 4 0,3 3-1 0,1 2-4 15,0-2 3-15,0 1-2 0,1 0 2 16,4-3-2-16,0 0 3 0,4-3-3 16,-1-4 1-16,5-3-3 0,0-3-5 0,1-4-1 0,-1-4 0 15,4-3 4-15,-2-1 6 0,2-1 5 16,-1-6 7-16,-2-4-1 0,-1-3 4 0,-1-2-5 15,-2-2-1-15,-2-4-3 0,0 2 0 0,-1-1 1 16,-3 0 2-16,2-1 5 0,-4 0-1 16,-1 0 1-16,1 3-2 0,-2 1 0 0,0 2 0 15,0 5 5-15,-2 2 4 0,0 4 5 0,0 2 6 16,-1 2 0-16,0 1-5 0,3 1-12 0,-1 7-8 16,-1 2-6-16,2 5-2 0,0 2 4 15,0 2-2-15,0 4 4 0,0-1-4 0,3-2 1 16,3 1 0-16,0-1-1 0,2-2-2 0,3-2-4 15,-2 0-3-15,2-3-8 0,1-2-7 0,2 0 0 16,1-3-6-16,5-3-10 0,2-1-23 0,2-3-47 16,-1-1-85-16,2 0-132 0,-5-2-221 0,-7 1-835 15</inkml:trace>
  <inkml:trace contextRef="#ctx0" brushRef="#br0" timeOffset="112652.86">3060 13322 1839 0,'0'0'-18'0,"0"0"20"16,0 0 29-16,0 0 37 0,0 0 4 0,0 0 10 16,0 0 18-16,0 0 9 0,0 0-1 0,0 0-9 15,0 0-25-15,0 0-11 0,0 0-13 0,0 0-13 16,100-96-4-16,-92 74-14 0,-1-2-5 15,-1 1-4-15,-4 2 0 0,3-1-3 0,-4 1 0 16,-1 0-1-16,0 0-3 0,-1 2 2 0,-6-1 0 16,-2 4-1-16,1 3-1 0,1 2 2 0,-4 4-2 15,1 4-6-15,-3 2-8 0,3 1-16 0,-2 3-12 16,1 6-5-16,0 5 7 0,0 4 8 16,1 6 8-16,1 1 6 0,5 3 3 0,-2 0 1 15,6 2 4-15,0 1 1 0,0 2-4 16,8-3 9-16,3 2 2 0,0-1 5 0,6-2 5 0,-1-3-10 15,3-3-3-15,1-4-6 0,3-5-3 16,4-4 4-16,4-5 6 0,-1-3 4 16,2-2 2-16,-1-4 3 0,0-5-2 0,-2-4 1 15,0-5-1-15,-2-1 4 0,-5-3 0 0,0-2-2 16,-2 0 5-16,-2-2-3 0,-5 0-4 0,-2 0 2 16,0 1-2-16,-2 0 2 0,-2 2 1 0,-4 1-1 15,-1 1-3-15,2 1-1 0,-2 3-3 0,-1 2-1 16,0 1-4-16,-1 5 1 0,2 2-2 15,-1 3-5-15,0 3-5 0,2 1-13 0,-1 0-4 16,0 5-1-16,3 2 11 0,0 3 9 0,1 4 6 16,5 2 8-16,-1 3-5 0,0 0 3 0,1 2 1 15,1 2 1-15,-1 0 2 0,5 1-1 16,-2 1 1-16,3-1-3 0,-3 0 2 0,6-3-4 16,0 0 2-16,-1-2-1 0,3-4 0 15,-1-2-4-15,5-2-1 0,-3-4 0 0,0-4-7 16,3-2 3-16,-2-1-3 0,-3-2 3 0,1-6 8 0,1-1 8 15,-6-4 9-15,-1-1 2 0,-4-2 3 16,-1 0-3-16,-2-2 0 0,-2 2 2 0,-3-3 0 16,2-2 3-16,-5 1-1 0,-2 0 1 15,1 0-2-15,-5 2 1 0,1 1 2 0,-4 2-1 16,-1 0-1-16,-2 3 0 0,0 2 0 0,-1 2-1 16,-4 2 3-16,4 4-5 0,-2 2-6 0,0 0-7 15,1 4-8-15,3 4-5 0,-1 3-3 0,-1 1 5 16,2 3 0-16,1 3 3 0,-1 3-1 15,2 1-3-15,4 3 1 0,-1-1-1 0,4 0-3 16,1-3-3-16,0-2-3 0,0-3-5 0,7-1-3 16,2-3-2-16,-3-4-4 0,4-1 2 0,-1-4-1 15,0-2 1-15,2-1 0 0,-1 0 8 16,1-4 5-16,-1-5 6 0,-1 1 10 0,1-3 3 16,0 0 2-16,-2-2 2 0,0 1 0 0,-4 2 2 15,3 1 1-15,-4 1 3 0,-1 2-2 0,0 1 3 16,2 2-2-16,-2 2-1 0,-1-2 0 0,1 3-3 15,2 0 0-15,-1 0 3 0,-1 0 2 0,6 6 4 16,-1 0 0-16,-1 3-2 0,4 1-2 16,1 2-6-16,3 2-5 0,-2 1-2 15,0 0-6-15,0 1-6 0,4-1-15 0,-3 0-25 16,3 0-25-16,-1-3-24 0,5 1-25 0,2-2-88 16,3-1-160-16,-9-4-140 0,-2-3-780 0</inkml:trace>
  <inkml:trace contextRef="#ctx0" brushRef="#br0" timeOffset="113402.55">4828 13292 1942 0,'0'0'-1'0,"0"0"50"0,0 0 44 0,0 0 35 15,0 0-24-15,0 0-34 0,0 0-12 0,3-122-6 16,2 96-10-16,-2-2-12 0,4-1-9 0,-4 1-6 15,2 2-5-15,-2 3-2 0,-2 3-4 0,0 5-2 16,0 4 0-16,-1 5-2 0,3 4 1 16,-3 2-11-16,0 0-20 0,0 6-17 0,0 3-10 15,0 6 1-15,1 4 17 0,0 5 15 0,1 2 13 16,-2 1 7-16,7 0 6 0,-3 1 0 0,4-2 1 16,0 1 1-16,1-2 0 0,-1-1 0 15,5-3 0-15,0-2 1 0,-2-2-1 0,0-6 1 16,0-2 1-16,-1-3 1 0,0-2 4 15,0-4 4-15,-1 0 7 0,0-6 7 0,1-3 0 16,-1-5-1-16,0-4-5 0,2-2-8 0,-3-3-3 16,2-1-3-16,-3-1-1 0,3 1-2 0,-4 0 1 15,-2 2-2-15,2 1-3 0,-2 2 1 16,3 4-3-16,-4 2 0 0,3 4-2 0,-2 3-5 16,0 3-1-16,1 2-5 0,-2 1-5 0,5 3 0 15,-1 7 1-15,0 1 2 0,0 4 4 0,4 2 2 16,-2 2 3-16,-1 1-1 0,0 1 0 0,0-2 3 15,-1 0-2-15,2 0 5 0,1-4 0 16,-3-1 3-16,-2-3 0 0,2-2 1 0,-4-4 0 16,3-2 0-16,-3-2 5 0,-1-1 8 0,2 0 14 15,-2-2 10-15,0-5 4 0,-1-4-9 0,2-2-8 16,0-3-11-16,0-4-6 0,-2-1 0 0,2 1-2 16,1-3 1-16,0-2-2 0,2 2 0 15,-2 1-2-15,3 1-3 0,-1 1 1 16,2 4-1-16,0 2 1 0,-1 5 0 0,0 2 0 15,1 4-3-15,1 3 4 0,0 0 1 0,2 2 1 16,-1 6 1-16,1 2-1 0,3 4-2 0,-1 2 1 16,1 0-3-16,-1 3-2 0,0-1-4 0,-1 1-3 15,-1-1-5-15,-2 0-11 0,0-1-18 0,-2-2-26 16,-2 2-52-16,-3-2-96 0,-2 0-159 16,0-4-190-16,0-4-826 0</inkml:trace>
  <inkml:trace contextRef="#ctx0" brushRef="#br0" timeOffset="113613.96">4346 13125 2580 0,'0'0'24'16,"0"0"-24"-16,0 0 34 0,0 0 21 0,101-139 4 15,-65 107-11-15,3 0-13 0,8 0-11 16,-2 6-13-16,4 3-15 0,0 4-25 0,-3 6-40 16,-1 2-55-16,-2 7-92 0,-4 3-151 0,-13 1-198 15,-5 0-849-15</inkml:trace>
  <inkml:trace contextRef="#ctx0" brushRef="#br0" timeOffset="113899.06">6148 12613 2427 0,'0'0'-23'0,"0"0"26"16,0 0 29-16,0 0 16 0,0 0-22 16,-15 122-9-16,15-92-6 0,-2 1-1 0,2 3-4 15,-3 2 0-15,0 1-5 0,-4 2-7 0,-1 2-13 16,-2-1-25-16,-2-4-56 0,1-1-95 0,0-4-153 16,2-9-179-16,3-8-798 0</inkml:trace>
  <inkml:trace contextRef="#ctx0" brushRef="#br0" timeOffset="114124.63">5721 12711 2682 0,'0'0'23'0,"0"0"18"0,0 0 16 15,0 0 22-15,0 0 2 0,0 0-7 0,0 0-8 16,0 0-9-16,0 0-12 0,121 105-10 15,-90-82-11-15,0-1-7 0,3 1-4 0,2 1-8 16,3 0-1-16,-1-2-7 0,1 1-15 16,2-3-30-16,-3 0-43 0,1-1-71 0,-4-1-99 15,1 0-150-15,-11-4-250 0,-8-4-819 0</inkml:trace>
  <inkml:trace contextRef="#ctx0" brushRef="#br0" timeOffset="114735.83">6619 13260 1987 0,'0'0'48'0,"0"0"17"0,0 0 22 16,0 0 30-16,0 0-13 0,0 0-39 0,0 0-13 16,0 0-13-16,-1-134-4 0,2 107-7 0,-2-2-5 15,1-2-5-15,1-1-5 0,-1-2-3 0,0 2-2 16,0 1 0-16,-1 2-1 0,0 3-3 15,-1 4 1-15,-1 4 1 0,0 7 1 0,0 3 4 16,3 5 3-16,-1 3-3 0,1 0-13 0,0 5-9 16,0 7-6-16,0 6 0 0,0 10 9 15,0 3 5-15,4 6-1 0,1 2 2 0,2 3 1 16,1 1 0-16,3-1 1 0,1-2-1 0,2 0 0 16,2-5 0-16,-1-3-1 0,2-3 2 0,0-5 0 15,-1-3 0-15,4-4 0 0,-3-5-1 0,-3-5 2 16,3-4 1-16,-4-3 3 0,0-3 6 0,1-6 4 15,-2-4 5-15,0-6-1 0,-2-3-2 16,-1-2-2-16,-1-4-2 0,-2-3 2 16,-2-1-2-16,-3-3 0 0,2 1-2 0,-3-3-2 15,3 3 1-15,0-1-3 0,-1 5 2 0,0 6 2 16,1 6 1-16,3 5 1 0,-2 5-2 0,1 2-4 16,0 5-1-16,3 1-2 0,2 3-1 0,0 7 4 15,1 5-3-15,2 4 3 0,-2 5-2 0,3 4 0 16,-3 3-2-16,3-2-2 0,0-2-5 15,-1 0-5-15,1-4-4 0,1-2-8 0,0-2-13 16,-1-3-17-16,0-3-29 0,-1-4-33 0,0-2-47 16,-1-3-97-16,-2-4-154 0,-3 0-139 0,-3 0-751 0</inkml:trace>
  <inkml:trace contextRef="#ctx0" brushRef="#br0" timeOffset="114944.89">6233 13041 2664 0,'0'0'-69'0,"0"0"52"16,0 0 21-16,0 0 47 0,0 0-2 0,158-27-14 15,-110 9-17-15,3 0-10 0,4-1-7 0,4 2-13 16,-1 1-34-16,0 2-67 0,1 3-153 0,-15 3-251 15,-15 3-793-15</inkml:trace>
  <inkml:trace contextRef="#ctx0" brushRef="#br0" timeOffset="115402.85">7188 13292 2107 0,'0'0'114'0,"0"0"-35"16,0 0 29-16,0 0 18 0,0 0-31 15,0 0-27-15,-8-130-12 0,11 107-11 0,0 2-8 16,-1 3-12-16,2 2-2 0,0 4-7 0,-2 3-4 16,2 3-5-16,0 4-3 0,1 1-1 0,1 1-2 15,0 0 0-15,0 0-3 0,2 5-3 0,2 4 3 16,-2 0-3-16,0 3-2 0,0 0 3 15,0 2-2-15,0 0-3 0,0 1 5 0,-1-2-5 16,0 2-1-16,0 0 4 0,-1-2-2 0,0-1 4 16,-2-3 0-16,0-1 0 0,-1-3-1 0,-1-1 3 15,0-2 1-15,-1-1 0 0,-1-1 3 0,1 0 0 16,-1-3 4-16,1-4-1 0,1-3 6 16,0-3-3-16,1-3-3 0,-1-3 6 0,-1 1 0 15,1 0 6-15,-1-1 2 0,1-1-2 0,1 0-7 16,0 0-1-16,1 2-3 0,1 3 0 15,-2 2 3-15,2 6-2 0,-2 3 2 0,0 4-2 16,1 0 1-16,2 1 0 0,-2 7 0 0,2 5 1 16,0 2-2-16,-1 1 0 0,1 2-4 0,-1 1-3 15,1 0-15-15,-2 0-10 0,2-2-19 16,0 0-36-16,2-2-43 0,0 0-107 0,-1-1-181 16,-2-5-198-16,0-2-568 0</inkml:trace>
  <inkml:trace contextRef="#ctx0" brushRef="#br0" timeOffset="115604.05">7726 13151 2502 0,'0'0'110'0,"0"0"-19"0,0 0 17 0,0 0 19 15,0 0-28-15,0 0-17 0,0 0-13 0,0 0-23 16,33 120-15-16,-24-101-9 0,-2 0-7 0,0 3-5 15,-2 1-5-15,2 0-14 0,-2 0-26 16,2 0-43-16,-3-2-69 0,2-3-130 0,-2-5-324 16,-1-5-967-16</inkml:trace>
  <inkml:trace contextRef="#ctx0" brushRef="#br0" timeOffset="116017.97">8064 12734 1635 0,'0'0'554'0,"0"0"-545"15,0 0 39-15,0 0 52 0,0 0 19 0,0 0-32 16,0 0-13-16,0 0-5 0,0 0-3 0,0 0-6 15,0 0-5-15,0 0-5 0,0 0-4 16,0 0-7-16,27-31-9 0,-27 18-5 0,0-2-6 16,-1 0-4-16,-3-1-2 0,-3 4-2 0,-3-1 1 15,-2 2-5-15,0 1 1 0,-3 2-1 0,0 3 0 16,-2 1 1-16,-2 3 1 0,1 1 0 16,0 2-3-16,2 6 0 0,-3 3-1 0,4 3-2 15,0 4-2-15,4 2-1 0,0 3 0 0,2 4 0 16,5 0 1-16,2 5 1 0,-1 1 2 0,3 1 1 15,0 1 3-15,3-1 4 0,4 0-6 0,1-2 0 16,3-3-5-16,1-5-3 0,3-3 1 0,3-3-1 16,-1-4-7-16,2-4-16 0,0 0-18 15,-1-6-28-15,1 0-35 0,1-4-50 16,1 0-93-16,-4-2-206 0,-3-3-189 0,-5 1-812 0</inkml:trace>
  <inkml:trace contextRef="#ctx0" brushRef="#br0" timeOffset="116412.01">8331 13023 1381 0,'0'0'405'0,"0"0"-296"0,0 0 26 0,0 0 55 16,0 0-30-16,0 0-49 0,0 0-18 0,0 0-15 16,0 0-5-16,0 0-1 0,0 0-4 15,39-130-5-15,-34 109-10 0,0 2-5 16,0-4-9-16,-2 3-2 0,3-2 1 0,-4 0-5 16,2 2 2-16,0 3-2 0,-3 4-1 0,1 4 1 0,1 3-1 15,-3 3-4-15,0 2-2 0,0 1-5 16,0 0-5-16,0 3-1 0,0 4-6 0,0 6-2 15,0 4-4-15,0 4-1 0,0 4 1 0,1 2-3 16,2 2 4-16,-1 1-3 0,-2 2 1 16,1 2-1-16,-1 1-2 0,1-1-2 0,1 0-6 15,0-1-8-15,1-2-12 0,0-2-9 0,4-3-11 16,-1-1-18-16,2-3-40 0,1-2-66 0,0-4-126 16,1-2-206-16,-5-4-446 0,-1-5-290 0</inkml:trace>
  <inkml:trace contextRef="#ctx0" brushRef="#br0" timeOffset="120574.88">2615 10017 0 0,'0'0'0'0,"0"0"120"0,0 0-40 15,0 0-26-15,0 0-14 0,0 0 20 0,0 0 39 16,0 0 33-16,0 0 25 0,0 0 2 0,0 0-8 16,0 0-8-16,-49-38-4 0,44 37-15 15,3 0-12-15,0 0-19 0,1 1-22 0,1-1-20 16,0 1-26-16,0-1-14 0,0 1-8 0,1-2 3 16,3 0 5-16,1 1 7 0,1-3 10 0,1 2 7 15,-2-3 5-15,5 2-1 0,0-1-2 0,0-1-7 16,3-1 1-16,-1 2-3 0,0-2-4 15,0 0 3-15,0-1-5 0,4 1 6 16,-3-1 3-16,4 0-3 0,-3-1 4 0,5 0-6 16,-1-1-2-16,2 0-4 0,1 1-6 0,-1 0-4 15,2-1-1-15,0 0-5 0,-3 1 5 0,2-2-1 16,0 1-4-16,-4 2 7 0,-1 1-9 0,1 2 1 16,-4 1 1-16,2 0-5 0,-3 1 4 15,-2 1-2-15,-1 1 2 0,0-1 0 0,-3 1-1 16,2 0 1-16,0 0 2 0,0 0-7 0,-3 0 5 15,2 0-1-15,-3 0-5 0,2 0 7 0,-1 1-6 16,0 0 1-16,-2 0 1 0,2-1 0 16,-2 0 0-16,-2 1 0 0,1-1 3 0,2 0-5 15,-3 2 5-15,-1-2 3 0,1 0 0 0,-1 0 4 16,0 0 4-16,0 0-1 0,0 0-1 0,0 0 1 16,0 0-3-16,0 0-2 0,0 0-3 0,0 0 0 15,0 0-2-15,0 0-2 0,0 0 4 0,0 0-7 16,0 0 4-16,0 0-1 0,0 0-3 15,0 0 2-15,0 0 0 0,0 0 0 0,1 0-1 16,-1 0 5-16,0 0-4 0,0 0 4 16,0 0 4-16,0 0 1 0,0 0 6 0,0 0 0 15,0 0 1-15,0 0-5 0,0 0 2 0,0 1-3 16,0-1-3-16,0 0-1 0,0 0-3 0,0 1 1 16,-1 1-6-16,0 0 2 0,-3 1-3 0,3 2-3 15,-1 2 8-15,-1 2-3 0,-3 3 3 16,3 1 4-16,-5 0-4 0,4 2-2 0,-3 0 4 15,-1 3-4-15,-1-1 2 0,-1 2 1 0,2 2 0 16,-3 0 0-16,0 0 1 0,1-2 1 0,-1 1-5 16,1-3 0-16,0 1 1 0,4-2-2 15,-4-1 3-15,1 1 2 0,0-3-2 0,-1 1-4 16,3-2 2-16,3-1-6 0,-3 1-1 0,3 0-1 16,-3-3-8-16,2 1-5 0,-1-2-15 0,3-1-14 15,-3-3-26-15,5 1-28 0,-1-3-29 0,1 1-38 16,0-2-59-16,1 1-91 0,0 0-101 15,0-1 9-15,1 0-328 0</inkml:trace>
  <inkml:trace contextRef="#ctx0" brushRef="#br0" timeOffset="123847.01">3519 14352 2024 0,'0'0'124'15,"0"0"7"-15,0 0 2 0,0 0-24 0,0 0-18 16,0 0-39-16,0 0-29 0,0 0-11 0,0 0-7 16,0 0 7-16,0 0 1 0,0 0 9 15,-23 24 3-15,45-28-7 0,4-2-3 0,0 0-9 16,3 0-9-16,0-1-12 0,2 1-16 0,-3 1-23 15,0 1-31-15,-2-1-43 0,0 1-47 16,-4 2-106-16,0 1-120 0,-2 0-65 0,-8 1-74 16,-3 0-96-16</inkml:trace>
  <inkml:trace contextRef="#ctx0" brushRef="#br0" timeOffset="124028.48">3648 14476 1656 0,'0'0'58'15,"0"0"-10"-15,0 0 9 0,0 0 16 16,0 0 18-16,0 0 12 0,0 0 9 0,0 0-6 0,0 0-14 16,0 0-24-16,0 0-22 0,0 0-18 0,0 0-20 15,135-68-13-15,-110 54-24 0,-3 1-31 16,-2 0-49-16,0 2-92 0,-1-1-107 0,-3 2-141 16,-1 2 1-16,-6 2-489 0</inkml:trace>
  <inkml:trace contextRef="#ctx0" brushRef="#br0" timeOffset="124232.92">3840 14111 1912 0,'0'0'8'0,"0"0"21"0,0 0 19 16,0 0 28-16,0 0 23 0,0 0 10 15,0 0-1-15,0 0-9 0,0 0-17 0,0 0-23 16,0 0-22-16,126 123-15 0,-105-105-9 0,-2 0-9 15,-1 3-4-15,-5 1-6 0,-3 0-11 0,-3 2-17 16,-6 3-26-16,-1-1-50 0,0 3-70 0,-7-2-89 16,2-1-127-16,-4-6-75 0,7-9-691 0</inkml:trace>
  <inkml:trace contextRef="#ctx0" brushRef="#br0" timeOffset="124771.65">4458 13945 1704 0,'0'0'156'16,"0"0"-60"-16,0 0 29 0,0 0 20 0,0 0-7 15,0 0-35-15,0 0-36 0,0 0-20 16,0 0-3-16,0 0-7 0,0 0 4 0,0 0 0 15,0 0-10-15,0 0-6 0,25 55-9 0,-17-14-5 16,-2 5-3-16,0 1-4 0,-1 2-2 0,-2 1-6 16,-2-1-11-16,-1-1-19 0,2 1-20 15,-2-1-26-15,1-4-39 0,4-5-62 0,-3-5-89 16,4-6-99-16,-2-5-111 0,3-8 11 0,-4-7-297 0</inkml:trace>
  <inkml:trace contextRef="#ctx0" brushRef="#br0" timeOffset="125013.39">4655 13824 2393 0,'0'0'-17'0,"0"0"37"15,0 0 19-15,0 0 28 0,0 0 15 0,0 0-18 0,0 0-13 16,0 0-7-16,51 138-10 0,-37-110-7 15,-1 0-7-15,0 1-5 0,1 1-4 0,-1 0-2 16,-2 0-7-16,-2 0-2 0,0-3-6 0,-4 1-14 16,3-3-11-16,-5-2-26 0,3-2-23 15,-3-1-39-15,1-2-70 0,-1-2-91 0,-1-1-127 16,-2-3-84-16,0-5-690 0</inkml:trace>
  <inkml:trace contextRef="#ctx0" brushRef="#br0" timeOffset="125220.03">4454 14289 2155 0,'0'0'313'0,"0"0"-287"0,0 0-8 16,0 0 5-16,0 0 6 0,0 0-7 0,0 0 9 15,0 0 0-15,0 0 1 0,0 0-6 0,0 0-9 16,0 0-11-16,119-31-10 0,-88 19-14 15,5-1-38-15,-2-1-53 0,3 0-108 0,-2-1-158 16,-8 5-165-16,-11 3-804 0</inkml:trace>
  <inkml:trace contextRef="#ctx0" brushRef="#br0" timeOffset="126152.84">5262 14230 410 0,'0'0'146'0,"0"0"69"0,0 0 47 15,0 0 31-15,0 0-30 0,0 0-59 0,0 0-37 16,0 0-22-16,0 0-23 0,0 0-18 16,0 0-15-16,5-123-14 0,-5 107-11 0,-2 0-12 15,-1 1-8-15,-5 2-5 0,0 2-3 0,-4 1-3 16,2 3-2-16,-1 4 0 0,-3 2-2 0,-2 1-6 16,2 3-2-16,-2 9-6 0,-3 3-7 15,2 6 0-15,-2 4-4 0,-1 6-3 0,0 4 2 16,3 1 1-16,0 5 1 0,4-3 1 0,6-2 0 15,2-2-3-15,3-3 1 0,2-2 0 16,0-5-3-16,5-3 1 0,5-4 0 0,5-4-8 16,-1-2 4-16,6-4-2 0,0-4-4 0,1-3-4 15,3 0-18-15,2-5-22 0,-3-6-30 16,5 0-37-16,-2-2-40 0,-1 0-84 0,-1 1-122 16,-1 0-145-16,-8 5-67 0,-6 2-228 0</inkml:trace>
  <inkml:trace contextRef="#ctx0" brushRef="#br0" timeOffset="126485.68">5559 14496 2005 0,'0'0'183'0,"0"0"-188"0,0 0 24 15,0 0 47-15,0 0 6 0,0 0-25 0,0 0-9 16,0 0-1-16,16-129-4 0,-8 109-10 16,-1 0-7-16,0-1-1 0,1 1-1 0,-4 1 1 15,4 2 6-15,-2 3 1 0,-1 4 3 0,-3 3 2 16,3 3 1-16,-4 3 2 0,-1 1 3 16,2 0 1-16,-2 2-2 0,0 7-5 0,0 3-7 15,0 5-7-15,0 5-4 0,0 3-3 0,0 0-2 16,0 3-2-16,0-1-1 0,0 1 1 0,0-2-6 15,0 1-4-15,0-2-15 0,0-2-20 0,1-1-23 16,0-4-39-16,6-2-53 0,-3-2-106 16,5-3-135-16,-2-2-126 0,-4-5-608 0</inkml:trace>
  <inkml:trace contextRef="#ctx0" brushRef="#br0" timeOffset="126766.71">5894 13773 2356 0,'0'0'22'0,"0"0"36"0,0 0 19 0,0 0 13 16,0 0-8-16,0 0-27 0,0 0-10 15,0 0-3-15,0 0 0 0,0 0-4 0,-27 137-4 16,28-108-1-16,2 1-2 0,0 1-6 0,0 1-4 15,2 1-5-15,0-4-6 0,2 2-2 0,0-4-5 16,-1-2-4-16,1 0-14 0,4-4-17 0,-1-1-21 16,2-3-32-16,0-3-24 0,1-1-41 0,0-4-68 15,0-3-98-15,2-1-126 0,-2-3-62 16,-2-2-258-16,-2 0 361 0</inkml:trace>
  <inkml:trace contextRef="#ctx0" brushRef="#br0" timeOffset="127015.95">6440 13911 2192 0,'0'0'98'16,"0"0"19"-16,0 0 8 0,0 0-14 15,0 0-62-15,0 0-21 0,0 0-6 0,0 0-5 16,0 0-10-16,0 0 2 0,0 0-3 0,0 0-1 15,0 0 2-15,0 0-5 0,-54 126 1 0,44-104-5 16,1 1-2-16,-3 1-5 0,0 1-8 16,0 1-14-16,1-1-16 0,-2 0-27 0,0-2-45 0,1-2-67 15,0-3-104-15,2 0-117 0,-1-4-71 16,5-3-325-16,2-5 472 0</inkml:trace>
  <inkml:trace contextRef="#ctx0" brushRef="#br0" timeOffset="127229.4">6137 13912 1730 0,'0'0'161'0,"0"0"-90"16,0 0 23-16,0 0 22 0,0 0 16 0,0 0-12 16,0 0-16-16,0 0-10 0,0 0-17 0,0 0-20 15,81 131-15-15,-60-114-9 0,-1-1-8 16,0 0-5-16,0-2-7 0,-2 0-7 0,-1-2-5 15,0 0-10-15,-1-2-12 0,-1 0-23 0,-2-2-31 16,2-1-51-16,-2-2-104 0,-3 0-151 0,0-3-180 16,-4 0-681-16</inkml:trace>
  <inkml:trace contextRef="#ctx0" brushRef="#br0" timeOffset="127484.65">6697 13725 2397 0,'0'0'36'0,"0"0"11"0,0 0 4 0,0 0-2 15,0 0-32-15,0 0-12 0,0 0-3 16,0 0-2-16,0 0-1 0,0 0-7 0,0 0-11 15,0 0-20-15,-32 125-23 0,23-106-32 0,2-1-43 16,0 0-52-16,0-1-57 0,0-3-84 0,1-2-74 16,3-3 37-16,1-5-341 0</inkml:trace>
  <inkml:trace contextRef="#ctx0" brushRef="#br0" timeOffset="127696.68">6506 13773 1207 0,'0'0'326'0,"0"0"-101"16,0 0-24-16,0 0-34 0,0 0-53 16,0 0-42-16,0 0 7 0,0 0 11 0,0 0-2 15,0 0-13-15,0 0-14 0,0 0-13 0,0 0-12 16,0 0-18-16,127 104-8 0,-110-92-5 0,1-2-8 16,-2 0-5-16,3 0-11 0,-5 1-18 0,2-3-17 15,-4-1-28-15,0 0-29 0,-1-2-30 0,-3-3-54 16,1 1-69-16,-4-2-103 0,-1 0-77 15,-2-1 23-15,-1 0-255 0</inkml:trace>
  <inkml:trace contextRef="#ctx0" brushRef="#br0" timeOffset="127882.31">6558 13885 1115 0,'0'0'388'0,"0"0"-130"15,0 0-24-15,0 0-31 0,0 0-54 0,0 0-59 16,0 0-32-16,0 0-17 0,0 0-10 15,0 0 0-15,0 0 4 0,0 0-5 0,0 0-14 16,0 0-6-16,51 14-7 0,-30-20-14 16,2 0-15-16,0-2-32 0,2 0-44 0,1-1-63 15,1-2-127-15,-2 0-196 0,-3 3-73 0,-8 0-428 0</inkml:trace>
  <inkml:trace contextRef="#ctx0" brushRef="#br0" timeOffset="128168.51">6817 13602 1667 0,'0'0'444'0,"0"0"-391"0,0 0 25 0,0 0 45 15,0 0 7-15,0 0-32 0,0 0-18 16,0 0-11-16,0 0-13 0,0 0-14 0,116 120-9 16,-101-90 1-16,-3 3-3 0,1 1-10 15,-3 2-8-15,-2 0-17 0,0 2-3 0,-4 1-10 16,-3 0-20-16,0 2-26 0,-1-2-43 0,-2 0-51 16,-3-3-89-16,-2 0-118 0,4-11-178 0,-1-7-504 15</inkml:trace>
  <inkml:trace contextRef="#ctx0" brushRef="#br0" timeOffset="128471.61">7153 13940 2032 0,'0'0'38'0,"0"0"17"0,0 0 22 16,0 0 43-16,0 0-7 0,0 0-23 15,0 0-18-15,0 0-13 0,0 0-16 0,0 0-19 16,134-25-12-16,-111 20-8 0,0 2-6 0,-1-1-15 15,2 1-35-15,-3 0-52 0,-1 0-69 0,0 0-155 16,1 2-215-16,-9 0-72 0,-4 1-290 0</inkml:trace>
  <inkml:trace contextRef="#ctx0" brushRef="#br0" timeOffset="128665.73">7217 14167 1674 0,'0'0'108'0,"0"0"-41"0,0 0 27 0,0 0 29 16,0 0-2-16,0 0-8 0,0 0-9 0,0 0-10 15,0 0-30-15,0 0-26 0,133-20-21 16,-107 12-17-16,-1 0-13 0,0 0-22 0,3 1-21 16,-2 0-48-16,5 2-73 0,-3-1-143 0,-7 1-201 15,-7 2-650-15</inkml:trace>
  <inkml:trace contextRef="#ctx0" brushRef="#br0" timeOffset="129372.74">7895 13961 634 0,'0'0'142'15,"0"0"29"-15,0 0 53 0,0 0 46 16,0 0-41-16,0 0-27 0,0 0-14 0,0 0-22 15,0 0-23-15,0 0-23 0,0 0-9 16,0 0-10-16,0 0-7 0,0 0-9 0,-26-51-10 16,21 49-9-16,2-1-14 0,-2 2-8 0,0 1-12 15,1 0-5-15,-1 0-8 0,0 0-5 0,-1 5-4 16,-2 1-7-16,0 2 0 0,-1 2-1 0,-2 2-1 16,1 1 1-16,0 4-1 0,-1-1-1 0,2 2-1 15,-1 2 1-15,-1-2-1 16,4 2 1-16,0 0 1 0,2 0 2 0,1 1-2 0,2-2 0 15,2 1-1-15,0 0-2 0,0-1 3 16,2-2 1-16,3 0-2 0,3-2 0 0,2-1 0 16,0-1-4-16,1-1 2 0,-1-2-1 0,2-1-3 15,2-2 3-15,1 0-1 0,-1-2 2 0,2-1 1 16,0-1-1-16,-1-1 0 0,1 0-2 16,0-2 0-16,-1 0 2 0,0 0 0 0,-1 0-2 15,1-1 3-15,-5-4-3 0,1 1 0 0,-1-2 3 16,0-1 0-16,-1 0 2 0,-1-1 3 0,-2 0 0 15,1-2 3-15,-1-1 1 0,-2 0-1 0,4-3-2 16,-3-1 0-16,2-1 3 0,-2-3-3 0,0-1 1 16,1-1 1-16,-1 0-7 0,-3 0 7 0,-1-1 3 15,-1-1 0-15,0 3 5 0,0-2-3 16,-3 0 3-16,-2 3-3 0,-4-1 2 0,2 2 0 16,-2 2-1-16,-3 2 5 0,2 3 4 0,-2 3-2 15,0 2-1-15,-1 2-3 0,1 1-10 16,-2 2-1-16,-1-1-2 0,3 2-3 0,-2 0-3 15,-2 2-1-15,2 2-10 0,-3 4-7 0,2 1-8 16,-1 3-16-16,3-1-19 0,-2 2-32 16,4-1-42-16,0 1-73 0,5 0-168 0,1-4-291 15,2-2-844-15</inkml:trace>
  <inkml:trace contextRef="#ctx0" brushRef="#br0" timeOffset="150169.64">4186 15564 1548 0,'0'0'-28'0,"0"0"37"15,0 0 54-15,0 0 73 0,0 0 25 16,0 0-18-16,0 0-19 0,0 0-13 0,0 0-14 15,0 0-17-15,0 0-16 0,0 0-10 16,64-57-15-16,-49 51-6 0,-2 2-9 0,4 0-9 16,-2 1-5-16,4 0-5 0,-1 1-1 0,2 2-4 15,-1 0 0-15,-2 0 0 0,1 0-13 0,2 0-12 16,-2 2-23-16,-1 2-41 0,-1-1-37 16,1 2-51-16,-4-2-75 0,4 2-71 0,-4-3-86 15,-4 0 20-15,-1-1-452 0</inkml:trace>
  <inkml:trace contextRef="#ctx0" brushRef="#br0" timeOffset="150395.71">4256 15755 1820 0,'0'0'21'0,"0"0"2"16,0 0 12-16,0 0 20 0,0 0 13 0,0 0-3 15,0 0 5-15,0 0 13 0,0 0 8 16,0 0-7-16,0 0-10 0,0 0-23 0,0 0-21 16,121-19-16-16,-97 5-17 0,2-1-11 0,-2-1-26 15,-1 0-25-15,2 0-41 0,-2-2-56 0,0 1-69 16,-2 1-91-16,-2 0-111 0,-2 2-13 16,-9 7-316-16</inkml:trace>
  <inkml:trace contextRef="#ctx0" brushRef="#br0" timeOffset="150658.99">4442 15394 1681 0,'0'0'71'0,"0"0"-66"16,0 0 3-16,0 0 36 0,0 0 32 0,0 0 23 16,0 0 15-16,0 0-1 0,0 0-17 0,0 0-18 15,0 0-23-15,0 0-16 0,132 22-2 16,-105-19-9-16,-4 2-7 0,1 0-7 0,0 2-4 15,-2-2-7-15,-3 3 0 0,-2-1 2 16,-1 1-4-16,-2 1 3 0,-1 2-3 0,-3 0-4 16,-6 3-1-16,0 0-4 0,-4 3 1 0,0 1-3 15,-4 2-4-15,-7 1-18 0,-1 2-17 16,-3 0-27-16,1 0-30 0,-3-1-38 0,2 0-51 16,-2-3-74-16,5 1-129 0,2-8-7 0,3-2-481 0</inkml:trace>
  <inkml:trace contextRef="#ctx0" brushRef="#br0" timeOffset="165103.21">5191 15523 290 0,'0'0'346'0,"0"0"-192"15,0 0 34-15,0 0 37 0,0 0 3 16,0 0-30-16,0 0-30 0,0 0-22 0,0 0-20 16,0 0-18-16,0 0-28 0,0 0-17 0,-8-69-9 15,9 65-18-15,4 3-6 0,-2 1-9 0,-1 0 3 16,5 1 7-16,-1 6 10 0,2 4 4 0,2 3-6 16,3 5-1-16,0 4-9 0,-1 6-4 0,0 3-5 15,-2 5-4-15,0 2-6 0,1 2-4 16,-2 3-1-16,-1 2-3 0,-2-2 2 0,1 0-2 15,-4-1 1-15,1 0-3 0,0-3 2 0,1-2-2 16,-2-3-2-16,-1-5 3 0,4-3-5 16,-3-2 4-16,-1-3 0 0,2-4 0 0,-2-3-4 15,0-2-3-15,-1-5 4 0,1-1-6 0,-1-4 6 16,-1 0 4-16,2-2 1 0,-2-1 4 0,0 0 6 16,0 0-2-16,-2-4-4 0,-2-2-3 0,0-2-4 15,-5-3 1-15,-1-3-1 0,0-4 2 16,-4 0-2-16,0-5-2 0,3-2 2 15,-3-4-3-15,0-4 3 0,2-3 0 0,-1-3-1 16,1-3 1-16,2 1-1 0,-2-3 1 0,2 2-3 16,3-2 4-16,0 2-2 0,1 2 1 0,2 4 7 15,2 3-3-15,1 4 1 0,1 4 2 0,-2 2 1 16,2 1 3-16,5 5 0 0,1 2 1 16,-1 1-2-16,4 4-1 0,2 0-1 0,-1 3 1 0,4 3-2 15,-1 1 6-15,0 3-1 0,5 0-2 16,-2 0 2-16,2 5-6 0,2 2 1 0,1 2-3 15,1 2 4-15,-1-1-5 0,-1 2 2 0,1 0 0 16,1 3-3-16,-6-2 3 0,4 1-3 0,-2-2 1 16,-5 0-2-16,1 0 3 0,-5 0 5 15,-3 0 0-15,-2-1 3 0,-1 2 3 0,-3-1-3 16,0 2 3-16,0 0 3 0,-7 1-7 0,0 0 4 16,-6 1-3-16,2-1-3 0,-5 1 1 15,1 0-2-15,-5-1-3 0,2 0-2 0,0-2-1 16,-2-3-8-16,3-1-4 0,-2 0-5 15,0-4-14-15,0 0-14 0,3-1-18 0,0 0-30 16,-1-2-33-16,4 0-50 0,1-1-84 0,1 2-139 16,3-1-143-16,5-1-815 0</inkml:trace>
  <inkml:trace contextRef="#ctx0" brushRef="#br0" timeOffset="165820.51">5868 15377 899 0,'0'0'137'0,"0"0"46"0,0 0 34 15,0 0 27-15,0 0-33 0,0 0-51 0,0 0-37 16,0 0-27-16,0 0-23 0,0 0-20 0,0 0-12 15,0 0-9-15,0 0-2 0,0 0 7 16,-99 139 4-16,99-98-1 0,0 0 8 0,0 4-12 16,2-1-3-16,3 2-6 0,1 2-12 0,4-3 1 15,0 1-6-15,-1-2 1 0,3 1-4 0,-2-2-4 16,4-3-4-16,1-3-8 0,-3-3-8 16,5-5-8-16,-3-1-17 0,5-5-22 0,-1-1-21 15,1-5-35-15,2-2-55 0,1-2-85 0,0-4-119 16,3-3-99-16,-9-3-348 0,-2-2 484 15</inkml:trace>
  <inkml:trace contextRef="#ctx0" brushRef="#br0" timeOffset="166988.42">6331 15585 374 0,'0'0'117'16,"0"0"72"-16,0 0 60 0,0 0 29 16,0 0-31-16,0 0-40 0,0 0-26 0,0 0-24 15,0 0-32-15,0 0-36 0,0 0-27 0,0 0-18 16,-25-28-9-16,18 44-9 0,-1 5-2 0,-3 5-2 16,1 5-9-16,-2 2 0 0,-3 3-4 0,2-2-1 15,-1 2-5-15,-2-1 4 0,2-1-6 0,0 0-1 16,0-2-1-16,2-1-3 0,1-3 0 15,1-1-3-15,1-5-4 0,1-3-15 0,1-1-21 16,3-6-44-16,3-1-65 0,0-4-78 0,1-3-95 16,0-2-89-16,0-2 45 0,0 0 48 0,2 0-129 15</inkml:trace>
  <inkml:trace contextRef="#ctx0" brushRef="#br0" timeOffset="167353.96">5904 15713 406 0,'0'0'400'0,"0"0"-195"0,0 0 25 16,0 0 23-16,0 0-8 0,0 0-52 0,0 0-72 15,0 0-37-15,0 0-10 0,0 0-2 0,0 0 15 16,0 0 3-16,0 0-13 0,55 57-17 16,-28-40-10-16,2-2-11 0,1 3-12 0,1-2-6 15,1 0-8-15,-2 1-2 0,1 0-9 16,-1 0 2-16,-1 1-7 0,-1-1-7 0,-4 2-5 15,-3 1-15-15,-2-2-23 0,-5 0-25 16,1-2-30-16,-2 0-56 0,-3 0-77 0,0-4-108 16,-1-2-130-16,-4-2 7 0,0-3-290 0</inkml:trace>
  <inkml:trace contextRef="#ctx0" brushRef="#br0" timeOffset="167636.17">6582 15177 2196 0,'0'0'9'15,"0"0"23"-15,0 0 18 0,0 0 10 0,0 0-4 16,0 0-22-16,0 0-6 0,-42 127-3 15,32-102-2-15,2-2-6 0,-1 1-9 0,-1-3-3 16,2 1-7-16,0-2-3 0,2-2-2 16,-1-4-12-16,1-1-18 0,3-3-31 0,1-3-54 0,0-3-74 15,2 0-84-15,0-4-102 0,0 0-32 16,0 0 65-16,0-1-210 0,0-2 456 0</inkml:trace>
  <inkml:trace contextRef="#ctx0" brushRef="#br0" timeOffset="167853.62">6310 15234 1285 0,'0'0'142'0,"0"0"11"0,0 0 33 0,0 0 17 15,0 0-30-15,0 0-40 0,0 0-22 0,44 118-15 16,-29-101-23-16,0-1-15 0,2-1-16 0,0 0-19 16,0-1-7-16,1-2-7 0,1-1-9 15,-1-2-6-15,0-2-9 0,-2-2-11 0,2 0-14 16,-3-3-20-16,1 2-27 0,-4-2-39 15,1 0-47-15,-5 0-57 0,-1 0-40 0,-3-1-36 16,-4 0 14-16,0 0 4 0,0 1 57 16,-8-2 30-16,2 1-151 0,1-1 352 0</inkml:trace>
  <inkml:trace contextRef="#ctx0" brushRef="#br0" timeOffset="168019.18">6304 15452 435 0,'0'0'299'0,"0"0"13"0,0 0 4 0,0 0-53 16,0 0-49-16,0 0-40 0,0 0-57 15,0 0-44-15,0 0-26 0,0 0-17 0,0 0 10 16,0 0 9-16,0 0 1 0,-13 0-9 0,31-4-12 16,4-1-8-16,1-4-10 0,4 0-9 0,0 1-9 15,1-1-20-15,2 2-29 0,0 1-35 0,0 1-73 16,0 1-104-16,-4 0-134 0,-6 1-69 0,-8 1-566 16</inkml:trace>
  <inkml:trace contextRef="#ctx0" brushRef="#br0" timeOffset="168336.85">6752 14883 2453 0,'0'0'7'0,"0"0"27"0,0 0 16 16,0 0 27-16,0 0 16 0,0 0-20 0,0 0-8 16,34 136-12-16,-24-98-4 0,1 3-9 0,1 5-6 15,0 4-6-15,0 5-11 0,1 3-5 0,-2 3-5 16,1 3-4-16,1 2-3 0,-2 2-4 0,4 4-11 16,-5-1-3-16,2 0-8 0,-3-4-10 0,-1 0 1 15,-2-6-15-15,0-6-10 0,-2-4-18 16,0-8-20-16,-1-4-35 0,0-8-63 0,2-6-87 15,-2-3-151-15,4-8-75 0,-5-6-611 0</inkml:trace>
  <inkml:trace contextRef="#ctx0" brushRef="#br0" timeOffset="168920.01">7414 15449 1561 0,'0'0'73'0,"0"0"51"0,0 0 28 15,0 0 9-15,0 0-41 0,0 0-46 0,0 0-11 16,0 0-4-16,0 0-4 0,0 0-8 16,0 0-8-16,0 0-7 0,0 0-8 0,2-98 0 15,-1 80-7-15,-1 0-4 0,0 0 0 0,-1 1 0 16,-4 1 0-16,-1 1 4 0,-3 0 1 0,-2 2-5 16,-2 2 4-16,-3 2-5 0,0 4 0 15,-1 4-1-15,0 1 0 0,-2 7 2 0,1 4-7 16,2 5 3-16,-1 3-9 0,2 3 1 15,0 3-1-15,3 3 1 0,2 3 2 0,4 1 0 16,3 4 4-16,1-1-1 0,2 1 1 0,3 1 2 16,7-3-2-16,1 0-3 0,1-3 2 0,3-5-5 15,-1-4-5-15,7-5 0 0,0-4-8 16,1-2-4-16,0-3-10 0,2-4-18 0,-1-3-31 16,1-1-50-16,0 0-70 0,2-1-146 0,-3-3-188 0,-5-1-48 15,-7 3-346-15</inkml:trace>
  <inkml:trace contextRef="#ctx0" brushRef="#br0" timeOffset="169278.97">7706 15833 1431 0,'0'0'515'0,"0"0"-527"0,0 0 42 16,0 0 119-16,0 0 4 0,0 0-60 15,0 0-32-15,0 0-9 0,0 0-15 0,0 0-8 16,45-138-2-16,-41 117-1 0,0 0-3 16,0 1-3-16,-3 3 5 0,2 2-5 0,0 4 6 0,-1 3 1 15,-1 3 0-15,-1 3 3 0,2 2-1 0,-2 0-6 16,0 0-7-16,0 7-5 0,2 3-3 15,1 5 0-15,-1 3-5 0,1 4 1 0,-3 5-6 16,2 1-3-16,-1 2 0 0,1 3-7 0,0-1-4 16,1 1-4-16,-2 0-17 0,2 0-5 15,-1-2-3-15,0 0-15 0,1-2-10 16,-1-5-19-16,2-2-47 0,0-6-97 0,1-2-117 0,0-5-141 16,1-4 26-16,-4-2-348 0</inkml:trace>
  <inkml:trace contextRef="#ctx0" brushRef="#br0" timeOffset="169602.79">7498 14826 2371 0,'0'0'-20'16,"0"0"57"-16,0 0 12 0,0 0 33 0,0 0 11 16,0 0-7-16,0 0-21 0,0 0-15 0,144 110-6 15,-110-88-9-15,4-1-7 0,-1 1-6 16,0 5-1-16,0-1-6 0,-5 6-5 0,0 1 5 16,-4 5-8-16,-2 1-2 0,-4 2 2 0,-7 2-9 15,-2 1-3-15,-7 2-3 0,-2 0-12 16,-4 1-13-16,0 0-14 0,-8 1-17 0,-1 0-17 15,0-2-25-15,-1-4-47 0,-2-3-71 0,1-3-97 16,2-4-127-16,2-7-44 0,3-11-526 0</inkml:trace>
  <inkml:trace contextRef="#ctx0" brushRef="#br0" timeOffset="169935.52">8226 15072 1611 0,'0'0'426'0,"0"0"-385"15,0 0 21-15,0 0 26 0,0 0 26 0,0 0-13 16,0 0-25-16,0 0-17 0,0 0-9 0,0 0-16 16,0 0-15-16,0 0-9 0,0 0-12 0,135-79-3 15,-116 69-23-15,2 1-42 0,0 0-57 0,-2 1-127 16,1 1-184-16,-5 2-103 0,-6 3-685 0</inkml:trace>
  <inkml:trace contextRef="#ctx0" brushRef="#br0" timeOffset="170116.09">8284 15318 2245 0,'0'0'-16'0,"0"0"22"0,0 0 20 15,0 0 34-15,0 0-4 16,0 0-23-16,0 0-8 0,0 0-13 0,0 0-10 0,132-41-27 16,-107 29-50-16,-2-2-107 0,-1 1-172 0,-7 4-158 15,-4 2-789-15</inkml:trace>
  <inkml:trace contextRef="#ctx0" brushRef="#br0" timeOffset="170653.8">9020 14868 1153 0,'0'0'263'16,"0"0"-223"-16,0 0 54 0,0 0 56 0,0 0 10 16,0 0-33-16,0 0-18 0,0 0-6 0,0 0-7 15,0 0-17-15,0 0-13 0,0 0-9 0,0 0-11 16,0 0-8-16,-51-83-8 0,37 92-10 16,2 3 0-16,-5 0-5 0,3 3-4 0,-3 2 0 15,4 0-7-15,-2 3 5 0,1 4-6 0,2-2 3 16,1 5 1-16,-1 1-5 0,1-1 3 0,4 3-2 15,0-1-2-15,4-1-2 0,1 3 1 16,2-4-3-16,3 0 2 0,2-3 1 0,3-1-2 16,3-5 0-16,1 0-3 0,2-6-2 0,-1 0-2 15,5-4 3-15,-2-1 0 0,-1-3 2 0,5-2 4 16,-1-2 2-16,-2 0 4 0,1-7 1 16,0-3 8-16,1-1-1 0,-3-3 4 0,-1 0 9 15,-3-2-2-15,2-2 5 0,-4-2 3 0,-1-2 2 16,-1 0-1-16,-1-1-2 0,-4 0-1 15,1-2-5-15,-2-2-2 0,-2 0-4 0,-2-2-6 16,-3-2-3-16,0 0-3 0,-2 0-2 16,-3 1-2-16,-1 4 0 0,-1 4-1 0,0 5-3 15,0 5-7-15,0 3-8 0,1 3-24 0,0 4-25 16,-1 2-42-16,0 1-79 0,1 8-136 0,2-1-262 16,4-2-847-16</inkml:trace>
  <inkml:trace contextRef="#ctx0" brushRef="#br0" timeOffset="174103.94">6096 16833 861 0,'0'0'202'0,"0"0"44"0,0 0 15 16,0 0-11-16,0 0-39 0,0 0-49 0,0 0-31 16,0 0-27-16,0 0-22 0,0 0-22 15,0 0-18-15,-83 25-20 0,85-25 5 0,3 0 7 16,4 0 4-16,6 0 8 0,3-1-10 0,4-1 0 16,2-3-16-16,6 0 5 0,1 0-10 15,2-4-13-15,1 1 5 0,-2 1-14 0,-1-1 1 16,-1-1-12-16,-1 1-17 0,-2 0-34 15,-2 0-38-15,0-1-32 0,-1 0-50 0,-2 0-43 0,-4-1-68 16,0 2-83-16,-3 1-55 0,-4 2 57 16,-6 1-235-16</inkml:trace>
  <inkml:trace contextRef="#ctx0" brushRef="#br0" timeOffset="174321.56">6379 16634 823 0,'0'0'128'0,"0"0"-18"15,0 0 9-15,0 0 34 0,0 0 28 0,0 0-3 16,0 0-16-16,0 0-14 0,0 0-15 0,0 0-18 16,0 0-13-16,0 0-14 0,0 0-21 0,118 73-9 15,-105-64-21-15,-2 3-6 0,-4 0-3 16,0 2-7-16,-1 0 0 0,-4 2-11 0,-1 3-4 16,-1-1-11-16,0 2-6 0,-3 0-10 0,-3-2-19 15,-1 0-18-15,1 1-25 0,0-2-27 16,0 0-43-16,-1-1-61 0,3 2-102 0,0-4-106 15,2-2-20-15,0-4-402 0</inkml:trace>
  <inkml:trace contextRef="#ctx0" brushRef="#br0" timeOffset="175055.87">7151 16964 531 0,'0'0'199'0,"0"0"-126"0,0 0 48 15,0 0 38-15,0 0 12 0,0 0-25 0,0 0-26 16,0 0-13-16,0 0-15 0,0 0-3 0,-6-135-12 16,7 115-9-16,4-1-3 0,-3 1-6 15,1 2-9-15,-3 1-6 0,0 0-4 0,1 5-11 16,0 3 0-16,1 4 0 0,-2 2 6 0,1 3 2 16,-1 0-4-16,0 0-16 0,1 4-22 0,0 3-4 15,0 4-6-15,3 4 11 0,0 4 5 0,-1 0-1 16,0 2 1-16,3 2-4 0,-2-1 2 0,2 0-4 15,0-1 2-15,1-3 1 0,3-2 1 16,-4-2-3-16,2-3 5 0,-1-4-2 0,2-1-5 16,-2-2 9-16,0-3-9 0,-1-1 9 0,2 0 3 15,-3 0 3-15,2-4 4 0,-1-3-2 0,-1 0 6 16,3-4-5-16,-1-2 3 0,-2 0 1 16,1-3-5-16,-1 1-3 0,0 0-2 15,0 1-4-15,0 0-3 0,-1 4 3 0,-1 2-6 16,1 2 1-16,-1 2 2 0,-1 2-6 0,1 2 0 15,-2 0-4-15,2 0 5 0,0 6-3 0,1 2 7 16,1 1 6-16,-1 3-8 0,2 1 6 16,-4 1-2-16,3-1-6 0,0-1 0 0,0 0 1 15,0-2-4-15,1 0 3 0,0-2 5 0,1-1-4 16,-1-4 1-16,-2 0-2 0,2-2 0 0,-1-1 0 16,1-1 8-16,2-4 4 0,-3-2-1 0,2-4 7 15,-1 0-3-15,2-2-1 0,-1-1-3 0,0-2 4 16,-1 2-2-16,0-1-3 0,0 2 10 15,2 1-5-15,-2 3 5 0,-1 1 3 0,1 2 2 16,-1 1-3-16,0 3 2 0,-1 0 1 0,-2 2-6 16,3 0 7-16,-1 2-2 0,0 4 4 0,6 2-2 15,-3 4-5-15,1 2-6 0,0 1-6 16,2 3 0-16,-1-1-5 0,-1 1-3 0,0-3-6 16,0 2-7-16,2-5-17 0,-4-1-15 0,1-2-28 15,1-2-57-15,-3-4-66 0,0 1-138 16,-3-3-178-16,1-1-582 0</inkml:trace>
  <inkml:trace contextRef="#ctx0" brushRef="#br0" timeOffset="175229.41">7127 16454 1621 0,'0'0'650'16,"0"0"-567"-16,0 0 6 0,0 0-2 15,0 0-13-15,0 0-46 0,0 0-31 0,0 0-12 16,0 0-28-16,0 0-42 0,0 0-110 0,0 0-198 16,0 0-180-16,0 0-752 0</inkml:trace>
  <inkml:trace contextRef="#ctx0" brushRef="#br0" timeOffset="175603.79">8029 16729 1849 0,'0'0'81'0,"0"0"33"0,0 0 21 0,0 0 6 16,0 0-44-16,0 0-13 0,0 0-8 0,0 0 0 15,0 0-12-15,0 0-6 0,0 0 3 0,0 0-8 16,0 0 2-16,-49-64-4 0,48 64-6 16,1 4-15-16,-4 3-5 0,2 3-9 0,-1 2-9 15,1 4 3-15,-1 3-1 0,2 3-1 0,0 0-3 16,1 4 5-16,0 0-14 0,0 2 4 0,1-3 6 16,2 2-8-16,0-1 8 0,2-2-10 0,0-2 0 15,4-2-7-15,1-4-3 0,1-2-8 16,3-5-26-16,1-4-12 0,1-2-37 15,1-3-30-15,3 0-35 0,3-4-60 0,-1-4-80 16,2-4-94-16,1-2-34 0,1-1 19 0,-6 4 62 16,-8 3-158-16</inkml:trace>
  <inkml:trace contextRef="#ctx0" brushRef="#br0" timeOffset="176470.46">8305 16798 1035 0,'0'0'261'0,"0"0"-1"0,0 0 14 0,0 0-35 16,0 0-73-16,0 0-43 0,0 0-26 0,0 0-16 16,0 0-11-16,0 0-5 0,0 0-11 15,0 0-7-15,0 0-16 0,0 0 1 0,29 126-15 16,-26-108-6-16,5 1 0 0,1-2-11 15,-2 0 5-15,2 0-7 0,0-2 7 0,3-1-7 16,1-4-2-16,0 1 7 0,1-4-12 0,1-3 5 16,0 0-6-16,0-4 2 0,-3 0-7 0,1-1 7 15,-2-5 3-15,-4-2-6 0,1-3 14 16,-4 1-8-16,2-4 6 0,-5 0 3 0,-1-1 4 0,0 0 3 16,-1-3-2-16,-5 0 2 0,0 0-3 15,-2-2 0-15,-3 0 0 0,-4 2 1 0,0-2-6 16,-5 0 6-16,0 1-6 0,1-2-4 0,-1 4 3 15,2 1-10-15,0 5 9 0,1 2-1 0,2 5 5 16,1 3 2-16,5 1-2 0,1 1-1 16,3 6-8-16,-1 2-2 0,2 3-2 0,4 3 6 15,0 4-2-15,0 0 8 0,6-3-8 0,3-2-5 16,-1-2 2-16,5-1-10 0,1-3 4 0,-2-3 0 16,4 0 5-16,-1-4-6 0,3-1 4 0,2 0 3 15,-3-3-6-15,1-4 7 0,0 0 1 16,1-2 1-16,-2-2 0 0,-2-1 5 0,0-2-1 15,-2 1 1-15,-2-3 6 0,0 1-7 16,-1 0 2-16,0 1-2 0,-1 1 1 0,-2 1-1 16,-1 1-1-16,1 3 5 0,-4 2-8 0,4 0 6 15,-3 1-2-15,2 3-3 0,-3 0-1 0,2 0 0 16,0 2-1-16,2 0-5 0,0 0 10 16,0 2-8-16,2 2 2 0,0 3 4 0,0 1-3 0,-2 1 4 15,0 3 2-15,3 0 2 0,-2 2-4 16,1 1 6-16,-1 1-3 0,1 2-4 0,-2 0 2 15,1 0-2-15,2 2-3 0,-1-1 2 0,0-1 6 16,-1 0-7-16,3 0 9 0,-1-3-5 0,0 1-3 16,1-4 1-16,1 2 1 0,-1-4 5 15,0-2-10-15,-1-1 10 0,1-1-11 0,1-1-4 16,1-3 3-16,-2-2-7 0,-2 0-1 0,0 0 0 16,-2-5 7-16,2-2-1 0,-3 0 10 0,0-2 3 15,3-1-4-15,-4-3 4 0,1 0-1 16,1-1 3-16,-5-2-5 0,4 0 8 0,-1-2-5 15,0 1-3-15,-1-1 5 0,-2 0-5 16,1-2 1-16,0 2 1 0,-3 1 6 0,0 1-5 16,0 4 10-16,-3 2 6 0,-1 4 0 0,-1 5 12 0,0 1-3 15,-1 1-3-15,0 8-9 0,-3 2-3 16,-1 5-6-16,1 1 0 0,0 4 7 0,2 1-8 16,0 1-5-16,3 0-3 0,-1 1-2 15,4 1-2-15,-3 2 7 0,3 0-4 0,1-4-9 0,0 1-7 16,0-3-20-16,0-2-26 0,5-2-46 15,1-2 2-15,5-2-33 0,2-4-75 0,0-1-67 16,5-2-121-16,-5-3-91 0,-3-2-463 0</inkml:trace>
  <inkml:trace contextRef="#ctx0" brushRef="#br0" timeOffset="177036.88">9299 16856 976 0,'0'0'195'0,"0"0"1"0,0 0 8 15,0 0-16-15,0 0-71 0,0 0-36 16,0 0-13-16,0 0-12 0,0 0-6 0,0 0-7 16,0 0-6-16,0 0 2 0,0 0 11 0,0 1-1 15,0 3 10-15,0 0-6 0,1 1-7 0,0 1-2 16,1 2-10-16,-1 3 2 0,-1 0-7 0,3 2-1 15,-3 0 0-15,0 3-5 0,0 1 0 16,0 3-1-16,-3 0-9 0,2 2 1 0,-1-1 6 16,1 2-14-16,1-2 9 0,0-1-9 0,0 0-7 15,0-3 2-15,1-2-5 0,5-2 0 16,-2 0-5-16,3-4 0 0,-1-3-14 0,0-3-4 16,3 0-4-16,-3-3 0 0,1 0 0 0,1 0-1 15,2-6 9-15,-1-2-6 0,0-4 11 16,-1-2 5-16,2-4-1 0,-2-2 9 0,1-2 1 15,0-1 2-15,-1-1-7 0,-2-2 6 0,-1-2-2 16,1-3-2-16,-1-1 11 0,-3-4-2 0,1-5-1 16,1-3 2-16,-3-5 3 0,-1-2-5 15,1-5 7-15,-2 2-3 0,1 1-4 0,0 6 2 16,-2 9-1-16,-1 8 7 0,-1 9 2 0,3 10 16 16,1 7 4-16,0 4 1 0,0 0 3 0,0 7-13 15,0 7-9-15,0 7-10 0,-1 6 7 0,-1 6-6 16,0 4 7-16,2 3 3 0,0 4-8 0,2 0 5 15,0 0-2-15,0 1 3 0,3 0-1 16,-1-1 3-16,3-2-8 0,-4-4-4 0,4-3 2 16,1-5-10-16,2-5 6 0,0-4-9 0,7-6-2 15,1-4-13-15,1-4-7 0,-1-2-13 0,-2-1-22 16,4-4-10-16,-3 0-48 0,-1-2-54 16,0-3-63-16,-3-4-90 0,-4 3-163 0,-3 1-670 0</inkml:trace>
  <inkml:trace contextRef="#ctx0" brushRef="#br0" timeOffset="177230.35">9406 16716 1427 0,'0'0'299'0,"0"0"-290"15,0 0 23-15,0 0 49 0,0 0 16 0,0 0-21 16,0 0-9-16,0 0-12 0,0 0-18 15,127-12-16-15,-106 6-16 0,-2-1-24 0,2 2-52 16,-3-1-82-16,2 1-117 0,-4 0-115 0,-1 3-53 16,-7 0-404-16</inkml:trace>
  <inkml:trace contextRef="#ctx0" brushRef="#br0" timeOffset="177620.6">9838 16917 394 0,'0'0'269'16,"0"0"-18"-16,0 0 31 0,0 0-13 0,0 0-71 16,0 0-42-16,0 0-21 0,0 0-22 0,-46 119-28 0,41-104-10 15,3 2-16-15,-1-1-5 0,0 1-11 16,3-2-4-16,0 0-2 0,0-1-11 0,0-3-3 16,1-2-6-16,5-3-6 0,-1-1-12 0,1-3 2 15,2-2-11-15,-3 0 5 0,2 0 5 0,1-2-2 16,-2-3 3-16,1-2 2 0,1-1 0 0,-4-3-3 15,2-2 11-15,1-3-3 0,-2 0-1 16,-2-4 5-16,2-1-7 0,-3 0 2 0,-2-1-2 16,0-1 6-16,0 1-4 0,0 0 4 0,-1 2 6 15,-5 1-1-15,3 4 11 0,-2 2 1 0,0 7 14 16,3 1-3-16,1 4 4 0,-1 1-2 0,2 0-14 16,-1 6-8-16,1 2-12 0,-2 5-7 15,1 3-6-15,2 3 5 0,-1 3-4 16,0 1 4-16,2-1-2 0,2 3-4 0,0-2 5 0,4 0-8 15,-1-1-2-15,-2-4-22 0,4-3-20 16,1-1-34-16,0-4-53 0,0-1-54 16,5-3-44-16,1-3-46 0,-3 0-105 0,1-3-67 0,-6 0-529 15</inkml:trace>
  <inkml:trace contextRef="#ctx0" brushRef="#br0" timeOffset="177817.15">9796 16465 2489 0,'0'0'74'0,"0"0"8"16,0 0 2-16,0 0 15 0,0 0-19 0,0 0-9 16,2 127-16-16,15-103-14 0,-1-2-22 15,6-2-15-15,4-5-4 0,4-5-24 0,0-3-25 16,2-2-51-16,0-4-76 0,2-1-158 15,-11 0-223-15,-10 0-936 0</inkml:trace>
  <inkml:trace contextRef="#ctx0" brushRef="#br0" timeOffset="179120.8">10717 17273 578 0,'0'0'59'0,"0"0"-10"0,0 0 12 16,0 0 30-16,0 0 45 0,0 0 3 0,0 0 0 16,0 0-4-16,0 0 4 0,0 0-6 0,0 0-12 15,0 0-22-15,117-32-5 0,-100 22-17 16,-4-2-11-16,-1 0-4 0,3-1-18 0,-5-1-1 15,0 0-9-15,-4-1-3 0,1-2-4 16,-4 2 1-16,2 1-1 0,-4 0-9 0,-1 1 9 16,0 3-7-16,-1 0-2 0,-6 2-1 0,-1 3-4 15,-3 0-6-15,1 3 4 0,-1 1-4 0,0 1-6 16,0 0-3-16,-1 0-3 0,0 2 3 0,2 3-1 16,-1 0 7-16,2 1-6 0,2 1-9 15,0 1 3-15,5 0-14 0,1 1 7 0,1 3 3 16,0 1 1-16,0 2 4 0,3 4-5 0,4-1 7 15,1 4-10-15,4-2 9 0,-1-1-2 0,0-2-4 16,6 1 1-16,-3-3-1 0,5-3 5 16,1-2-8-16,0-5 10 0,1-1-7 15,0-4 5-15,0 0 2 0,-1-4 3 0,0-3-4 0,-1-1 0 16,0-1 12-16,-6-2-6 0,5-2 18 0,-6-1 1 16,-1-1-4-16,-2-2 1 0,-1 2-4 0,-3-1-1 15,3 2-6-15,-1 2 8 0,-3-1-7 16,3 2 2-16,-4 2 4 0,7 0-6 0,-3 4-4 15,1 2-3-15,-2 2 5 0,6 1-6 16,0 0 6-16,0 5-1 0,-2 1-9 0,0 2-2 16,1 3 0-16,-2 0-1 0,-3 4-10 0,2 1 10 15,-2 3-17-15,-2-1 2 0,-3 3 10 0,-1 1-5 16,0-1 12-16,-5 0-1 0,-3 1 8 16,0-1-2-16,-2-2 10 0,-1 1 2 0,3-5-5 0,2-2 8 15,-1-4-7-15,0-5 2 0,5 0-4 16,1-4-6-16,1 0-11 0,0-2 2 0,0-6 16 15,0-4 0-15,0-4 9 0,1-6-7 0,6-2 0 16,-3-1-9-16,3-4 14 0,-3-1-2 16,4-3-9-16,0-1 12 0,-2-3-11 0,3-2 6 15,0-2-6-15,1 1 0 0,-1-3-2 0,1 2-1 16,1 1 9-16,-1 4-4 0,-1 0 0 0,1 6-3 16,-2 2 0-16,-2 3-4 0,1 3 5 15,2 2 2-15,-6 3-6 0,3 3 6 0,-3 4-4 16,-1 3-2-16,1 5 2 0,-2 2 8 0,0 0-5 15,-1 5 3-15,0 7 2 0,0 4-12 16,0 4 9-16,0 4-6 0,0 2 0 0,-1 0-1 16,2 3-3-16,-1 0 8 0,0 0-2 0,3 2 3 15,3-1 0-15,0 1-3 0,2-1-2 0,2-1 4 16,1-2-9-16,1 0 4 0,3-5 4 0,-1-3-9 16,3-3 7-16,-2-4-10 0,3-2-1 15,-1-5-5-15,-3-1 1 0,2-1 3 0,-3-3-10 16,-1 0 11-16,-1-3-7 0,0-2 3 0,-2-3 5 15,-1-1 4-15,-2-3 2 0,-2-1 2 0,-1-1 12 16,1-1-4-16,-2-2 8 0,-2-1-4 0,0-1-2 16,0-1 1-16,-2 0 2 0,-4 2 4 15,1 1-2-15,0 2 9 0,1 4 0 0,-1 4 12 16,3 3 5-16,1 3 3 0,0 1-6 0,1 0-8 16,0 0 1-16,0 7-13 0,0 3 6 0,0 5-9 15,2 3-4-15,1 3 1 0,3 1-5 16,-2 1 8-16,4-1-10 0,-1-3 6 0,-1 2-6 15,2-3-7-15,1 0 4 0,0-2 0 0,0-1-7 16,0-4-5-16,1-1-14 0,-3-3-31 16,3-3-22-16,0 0-45 0,0-4-64 0,0 0-76 15,1-3-101-15,-4-1-137 0,0 0-629 0</inkml:trace>
  <inkml:trace contextRef="#ctx0" brushRef="#br0" timeOffset="179299.71">11676 16711 2095 0,'0'0'190'0,"0"0"-15"0,0 0-19 0,0 0-7 15,0 0-38-15,0 0-48 0,0 0-26 16,0 0-17-16,0 0-16 0,0 0-13 0,0 0 3 16,0 0-14-16,0 0-19 0,0 0-46 0,-30-5-81 15,41 0-133-15,-4 0-207 16,-4 3-691-16</inkml:trace>
  <inkml:trace contextRef="#ctx0" brushRef="#br0" timeOffset="179513.49">11078 16927 2548 0,'0'0'39'0,"0"0"-40"0,0 0 7 0,0 0 31 16,0 0 3-16,0 0-10 0,151-59-34 0,-112 42-22 15,2 3-41-15,-2 3-70 0,1 1-117 16,2 2-173-16,-12 3-128 0,-9 3-674 0</inkml:trace>
  <inkml:trace contextRef="#ctx0" brushRef="#br0" timeOffset="180403.6">11972 17269 948 0,'0'0'184'0,"0"0"14"0,0 0 18 0,0 0-32 16,0 0-47-16,0 0-35 0,0 0-36 0,0 0-16 15,0 0-10-15,0 0-10 0,0 0-7 16,0 0 1-16,0 0-13 0,-82-125 0 0,88 103 0 16,1 2-5-16,3 2 4 0,5 2-4 0,-2 2 7 15,4 3-2-15,-2 0 6 0,4 3 0 16,0 2-9-16,1 3-1 0,-1 1-7 0,-2 2-4 0,1 3-6 15,0 4 1-15,0 2-8 0,-5 2 1 16,4 1 4-16,-6 3-5 0,-1 0 4 0,-5 4-6 16,1-3 7-16,-4 4-5 0,-2-1 12 0,0-1 6 15,-1-1-6-15,-4 0 14 0,0-3-5 0,-4-2 6 16,6-2 1-16,-3-3 9 0,4-2-3 16,0-3-2-16,1-2 2 0,1 0-20 0,0-2 3 15,0-3 0-15,0-2 9 0,0-3 3 0,0-5 6 16,2-5-3-16,1-2-14 0,5 0 7 15,0-3-9-15,-1 2 2 0,1 3-4 0,1 1 3 16,3 3-7-16,1 1-2 0,-1 4 12 16,0 0-7-16,-1 2 6 0,1 3-4 0,2 1-3 0,-3 5-4 15,0 0 3-15,-1 4 4 0,1 4-5 16,-6 4 5-16,3 2-3 0,-1 0 4 0,-3 5-2 16,1 2 1-16,-3-1-6 0,-1 2-3 15,-1 0 11-15,0 0-2 0,-1 0 6 0,-3-1-6 0,0-3 6 16,3-2-8-16,-1-1 13 0,0-3 2 15,-2-1-10-15,3-4 8 0,2-3-15 0,-1-1 1 16,0-2-6-16,0-1 1 0,0 0 4 0,0-5 7 16,0-2 17-16,5-2-1 0,-2-3 2 0,3-3-9 15,-1-4-6-15,1 0-2 0,-2-1 6 0,2-2 1 16,-1-1-5-16,5 0 5 0,-2 1-13 0,1 2 7 16,0 2 0-16,1 4 1 0,-1 3-2 15,-2 3 0-15,3 1 8 0,-1 2-6 0,0 3 11 16,2 2-9-16,-1 0-1 0,-1 0-1 0,2 5 0 15,-2 2 5-15,0 2-6 0,0 1 7 16,1 3-10-16,0 1 2 0,-1 3-3 16,4 1 2-16,-2 2-7 0,1 0 0 0,-2-2 1 15,1 0-21-15,4 0-7 0,-5 0-41 0,2-2-63 0,-3-1-74 16,1-1-101-16,-1-2-104 0,-4-1-21 16,2-5-332-16</inkml:trace>
  <inkml:trace contextRef="#ctx0" brushRef="#br0" timeOffset="181486.56">13040 17097 985 0,'0'0'141'15,"0"0"-65"-15,0 0 31 0,0 0 34 16,0 0-8-16,0 0-18 0,0 0-28 0,0 0-19 16,-57 116-31-16,57-115-25 0,0-1-4 0,0 0-12 15,0 0 10-15,0-2 13 0,0-3 20 0,2-2 6 16,1-2 8-16,2-4-10 0,-2-2-20 16,-2-2-6-16,1 0-7 0,0-1 4 0,-2 1-5 15,0-1 11-15,-2 1-10 0,-1 2 0 0,-5-2 6 16,-1 3-4-16,-2 0 2 0,0 2 0 0,-1 3 2 15,-3 2-5-15,1 2 8 16,-2 5-5-16,2 0-7 0,-1 0 0 0,0 8-11 0,1 3-2 16,1 2 0-16,0 2 1 0,3 4-2 0,0-1 1 15,2 4 3-15,0 1-3 0,2 4 1 0,2 0 3 16,0 1-1-16,4 1-5 0,0-2 9 16,5-1-3-16,0-2-2 0,3-5 8 0,3 0-7 0,0-6 1 15,6-3-4-15,-4-2 4 16,5-4-5-16,0-4 5 0,0 0 3 0,2-1-6 15,-3-6 5-15,2-2-1 0,-2-4 2 0,-2-4 1 16,-2-1 6-16,0-1-3 0,-2-4-5 0,-2 1 9 16,-2 0-6-16,0-2 0 0,-6 3 2 0,0 0 3 15,-1 1-4-15,0 2 8 0,-2 1 4 0,-5-1-9 16,2 4 6-16,-2 5-4 0,3 0 3 0,-3 6 3 16,5 2 9-16,-3 1-2 0,1 0-15 15,4 6-2-15,0 3-13 0,-1 4-2 0,1 3 7 16,0 7 1-16,0-2 0 0,1 2 3 0,3 0 0 15,3 0-8-15,-1-1 7 0,1-1-3 0,0-2 0 16,4-1-4-16,-1-4 4 0,0-1-4 16,3-2-3-16,0-4 12 0,0-2-14 0,-1-3 2 15,5-1 4-15,-4-1-3 0,2-4 2 0,-2-3 9 16,-1-2 6-16,-1-3-3 0,-1-2 11 0,0-2-5 16,1-3-1-16,-3-1-1 0,1-2 2 15,-1-2-5-15,-2 2 1 0,2-2 6 0,-1 3-7 16,-2 1 3-16,2 0-2 0,-3 4 0 15,2 0-6-15,-3 5 6 0,0 3 1 0,1 3-10 16,-3 1 13-16,1 4-7 0,-2 0 1 0,2 0-1 16,-2 3 6-16,0 4-4 0,4 1 3 0,-2 4 9 15,0 0-9-15,-1 1 4 0,2 0-7 0,0 1-2 16,-1 2-6-16,0-2 4 0,3 2 10 16,-1 2-4-16,5-1 12 0,-1 1-7 0,2-1-3 15,0-2-4-15,2 2-1 0,0-1-5 0,1-3-3 16,2-2 8-16,-1-1-14 0,3-2 9 0,-1 0-1 15,1-3-5-15,2-3 3 0,-3 1 2 0,-1-3 1 16,-4 0-10-16,3 0 8 0,-4-3-9 16,-2-2 1-16,-1-1 2 0,0 0 7 0,-4-1 5 15,-1-2 2-15,0-1 9 0,-1-2-10 0,1-3-4 16,-1-1 3-16,0-3-3 0,-1 0-3 0,1 0 11 16,0 0-4-16,2-1-10 0,0-1 10 0,-1 2-14 15,-1 1 4-15,0 1 5 0,1 6-4 16,-2 2 6-16,0 3 0 0,0 3 7 0,0 2 2 15,-2-1 8-15,1 2 3 0,-2 0-2 16,-3 3-5-16,0 3-10 0,0 3 5 0,-4 0-6 16,2 2 5-16,-2 1 1 0,4 1-5 0,-2-1 3 15,2 1 0-15,4-1-2 0,-1 2-5 0,1-1 6 16,2 1-10-16,0 1 9 0,0 0 2 16,0-1-6-16,4 0 3 0,1-1-5 0,1-3-1 15,3-1-12-15,-2-4 5 0,2-1-6 0,2-2-1 0,1 1 3 16,-2-2-3-16,5-1-4 0,1 0-10 15,4 0-6-15,-2-4-30 0,2-3-27 0,0-1-50 16,1-2-79-16,1-2-84 0,-1-1-147 0,-7 2-63 16,-3 4-357-16</inkml:trace>
  <inkml:trace contextRef="#ctx0" brushRef="#br0" timeOffset="182337.2">14134 17232 0 0,'0'0'134'0,"0"0"-42"0,0 0 7 16,0 0 8-16,0 0 13 0,0 0 8 0,0 0 10 16,0 0-8-16,0 0-9 0,0 0-18 0,0 0-12 15,0 0-3-15,0 0 3 0,0 0 20 0,0-5-1 16,0 2 11-16,1-2-19 0,2-2-16 0,-3-1-11 15,1-1-16-15,2 0-12 0,-2 0-12 16,-1-1 1-16,0 1-10 0,0-2 14 0,-1 0-3 16,-3 0-6-16,-2-1 2 0,0 3-7 15,-2-2 4-15,-2 1-6 0,0-1 1 0,-1 2-7 16,-3 0-8-16,1 2-2 0,-4 0-2 0,0 3-6 16,-2 1 6-16,2 3 4 0,-1 0-6 0,1 1 9 15,3 8-11-15,-2-1-4 0,3 4-2 0,2 2-7 16,-1 2 8-16,2 3-8 0,2 2 7 15,0 2-3-15,3 2-1 0,1 1 6 16,3 0 0-16,1 1-2 0,0-2-3 0,4 1 8 16,0-4-8-16,5-4 9 0,-1-2-2 0,2-4-9 15,4-3 3-15,-2-4-3 0,4-3 2 0,-3-2-3 16,4 2 7-16,-2-6-7 0,1-5 3 0,-1-2 5 16,1-2 4-16,-1-5 0 0,0 0-1 0,-2-1 7 15,-3-2-10-15,2 0 13 0,-4 0-1 0,1 1-7 16,-4-1 7-16,1 1-5 0,-3 2 4 15,-2 3-4-15,-1 0 6 0,0 5-4 0,0 2 11 16,-1 3 14-16,-1 1 6 0,0 4 4 0,-3 0-9 16,2 2 2-16,2 3-18 0,-2 4 0 0,0 2-7 15,1 4-8-15,0 2-1 0,2 3-1 0,0 1 9 16,0-1-14-16,0 2 8 0,6 0-8 16,-2 0-6-16,5-1 9 0,-1-1-6 0,-1-2-1 15,3-1-8-15,1-3-3 0,2-3-24 16,0-4-12-16,3-3-41 0,1-4-74 0,1-2-91 15,4-6-146-15,-8 2-167 0,-3-1-515 0</inkml:trace>
  <inkml:trace contextRef="#ctx0" brushRef="#br0" timeOffset="183282.57">11636 16757 336 0,'0'0'118'0,"0"0"19"0,0 0 25 15,0 0 10-15,0 0 3 0,0 0-30 0,0 0-45 16,0 0-31-16,0 0-37 0,0 0-8 16,0 0 9-16,0 0 17 0,-4-13 12 0,8 12 3 15,4-1-8-15,1-1-9 0,0 2-9 0,-2-1-9 16,3 1-13-16,-2 0-7 0,1-1 0 0,-2 1-8 15,-3 1 4-15,-1 0-1 0,1 0 4 16,-4 0 18-16,0 0 16 0,0 0 18 0,0-1 10 16,0 1 6-16,0 0-18 0,0 0-14 0,-5 0-19 15,0 0-14-15,0 0-2 0,1 0-4 0,-4 0 3 16,4 0-3-16,-3 1 1 0,0-1 2 16,4 0-1-16,0 0-2 0,-1 0 0 0,3 0 2 15,0 0-8-15,1 0 4 0,0 0-6 0,0 0-11 16,0 0-9-16,0 0-1 0,0 0-3 15,0 0 8-15,0-2 11 0,1 1-5 0,0 0 1 16,2-1-3-16,-2 2 1 0,-1 0-2 0,0 0-6 16,0 0-5-16,0 0-20 0,0 0-1 0,0 3-1 15,0-1-4-15,0 2-4 0,0-3-22 16,-1 1-48-16,1-2-52 0,-3 1-47 0,3-1-50 16,0 1-10-16,0 1 43 0,0-1-118 0,0 0 188 0</inkml:trace>
  <inkml:trace contextRef="#ctx0" brushRef="#br1" timeOffset="-159407.54">1291 9573 0 0,'0'0'0'0,"0"0"30"16,0 0 98-16,0 0-52 0,0 0-27 15,0 0-23-15,0 0-10 0,0 0-5 0,0 0-4 16,0 0-3-16,0 0-5 0,0 0-1 0,-28 17-3 16,28-17-2-16,0 0-5 0,0 0 3 0,0 0-4 15,0 0 2-15,0 2 3 0,0-2-3 0,2 1 0 16,-1-1-2-16,3 1-1 0,-3 0-2 0,-1 0-1 16,1 2-1-16,-1-2-3 0,0 0 9 15,1 0 4-15,-1 0 6 0,0 0 12 16,0-1-5-16,0 2 3 0,0-1 4 0,0-1-2 15,0 1 5-15,0-1 1 0,0 0-7 0,0 0 1 16,0 0 5-16,0 0 2 0,0 0 1 0,0 0 3 16,0 0-1-16,0 0 2 0,0 0 15 0,1-2 14 15,-1-1 12-15,2 0 13 0,-1-2 2 16,1 0-8-16,0 0-10 0,-2-1-11 0,2 0-12 16,2-1-6-16,-1 1-2 0,-1-1-6 0,2 1-1 15,1 0-4-15,-3-1-8 0,3 0 1 0,-1 0-2 16,0 0-1-16,1-2 3 0,-1-1-4 0,3 1-4 15,-1-3-1-15,-1 2-6 0,2-2-1 0,-3 1-6 16,4 0-3-16,-2 0-3 0,-1-1-14 16,3-1-7-16,-4 1-14 0,4-2-12 0,-2 1-7 15,-1 1-3-15,2 0 8 0,-4 1 13 0,2 2 16 16,0-1 10-16,-1 2 9 0,-2 1 3 0,1 1 3 16,-2 1 5-16,1 0 1 0,0 0 3 15,1 0-2-15,-2-1 2 0,0 0 0 0,-1 2-2 16,1-2 5-16,0 0-1 0,0 1 4 15,1 0 0-15,0 0 1 0,-1-1-2 0,0 0-2 16,1-1 3-16,-1-1-2 0,3 0 4 0,0-1-2 16,-2 0-1-16,0 0 1 0,4-1-2 0,-3-1 1 15,3 2-3-15,-2-1 0 0,1 0-2 0,-1 2 2 16,1-2 0-16,0 1-2 0,0-1-2 0,1 0-4 16,2 0-6-16,-2 0-1 0,0-1 3 15,1 3 3-15,0-1 5 0,-2 2 3 0,-2 1 2 16,2 2 1-16,-3-1 3 0,0 1 2 0,1 2-1 15,-2-2-1-15,1 1 7 0,-1-1-3 16,0 1 8-16,-1-1 7 0,0 1 12 0,2-2 15 16,0 0 18-16,0 1 6 0,1-1 1 0,-1-1-4 15,-1-1-9-15,1 1-8 0,3-1-9 0,-2-1-11 16,2 0-12-16,1-3-14 0,1 1-11 0,-1-1-6 16,-1-1-9-16,2 1-12 0,0 0-16 15,0 2-18-15,-2-3-11 0,0 4-7 0,-2 1 1 16,1 0 13-16,-1 2 12 0,0 1 14 15,2-1 8-15,-3 3-27 0,-1 0-104 0,0 0-31 16,0 0 196-16</inkml:trace>
  <inkml:trace contextRef="#ctx0" brushRef="#br1" timeOffset="-159295.45">1753 8600 0 0,'0'0'198'0,"0"0"-111"0,0 0-62 16,0 0-16-16,0 0 0 0,0 0-6 0,0 0-5 15,61-123-21-15,-55 112-202 0,0 4 144 0</inkml:trace>
  <inkml:trace contextRef="#ctx0" brushRef="#br1" timeOffset="-159106.93">1913 8271 367 0,'0'0'44'0,"0"0"-8"0,0 0 12 0,0 0 17 15,0 0 7-15,0 0 1 0,0 0-8 16,0 0-18-16,0 0-15 0,0 0-11 0,0 0-12 16,0 0-3-16,0 0-8 0,48-121-19 0,-43 112-32 15,1 0-42-15,3 0-9 0,-3 1 3 0,0 0 8 16,-1 1-323-16,-1 2 416 0</inkml:trace>
  <inkml:trace contextRef="#ctx0" brushRef="#br1" timeOffset="-158896.11">2054 8020 370 0,'0'0'38'0,"0"0"-9"15,0 0 9-15,0 0 6 0,0 0-3 0,0 0-10 16,0 0-5-16,0 0-5 0,0 0-6 0,0 0 0 16,0 0-2-16,0 0-4 0,0 0 0 15,56-89-3-15,-49 79-8 0,2 2 0 0,0 2-4 16,-2-1-7-16,-2 4-13 0,2 0-18 0,-3 1-8 15,3 0-2-15,-4 1 9 0,3 1 12 0,-2 0 3 16,3 0-25-16,-2 0-68 0,1 3-97 16,-5-2 220-16</inkml:trace>
  <inkml:trace contextRef="#ctx0" brushRef="#br1" timeOffset="-158707.52">2317 7915 9 0,'0'0'391'0,"0"0"-305"15,0 0 26-15,0 0 13 0,0 0-8 0,0 0-44 16,0 0-38-16,0 0-10 0,0 0 4 0,0 0-1 16,0 0-1-16,0 0-9 0,0 0-8 15,0 0-4-15,49-7-4 0,-37 5-9 16,-1 1-29-16,1 0-36 0,3 1-46 0,-2 0-28 16,0 0 15-16,3 2 17 0,-4 0-105 0,-5 1-31 0</inkml:trace>
  <inkml:trace contextRef="#ctx0" brushRef="#br1" timeOffset="-157679.28">2204 7996 707 0,'0'0'1'0,"0"0"4"0,0 0 26 0,0 0 24 0,0 0 5 16,0 0-24-16,0 0-21 0,0 0-4 16,0 0 1-16,0 0 2 0,0 0 0 0,0 0-3 15,0 0-4-15,0 0-1 0,52-48 1 0,-41 46-3 16,0-1-2-16,3 2-3 0,-1 1-4 16,0 0-1-16,-1 0-2 0,5 4-9 0,-4 0-17 15,3 0-21-15,-2 2-16 0,5 1-14 16,-4 0-7-16,1 0 10 0,1-1 5 0,1 0-7 15,-5-2-297-15,-4-1 381 0</inkml:trace>
  <inkml:trace contextRef="#ctx0" brushRef="#br1" timeOffset="-157472.16">2778 7997 88 0,'0'0'75'16,"0"0"-9"-16,0 0 1 0,0 0-23 0,0 0-22 15,0 0-3-15,0 0 2 0,0 0 5 16,0 0 0-16,0 0 0 0,0 0-4 0,0 0-5 16,0 0-4-16,0 0 1 0,85 42-2 0,-75-38-7 15,-4 0-8-15,3-1-18 0,-1 2-13 0,1 0-4 16,-1 0 0-16,-3 1 0 0,3 1-13 0,-2-2-92 16,-1 0-54-16</inkml:trace>
  <inkml:trace contextRef="#ctx0" brushRef="#br1" timeOffset="-157262.9">3180 8349 3 0,'0'0'227'0,"0"0"-144"0,0 0-26 15,0 0-16-15,0 0-9 0,0 0-4 0,0 0-8 16,0 0-9-16,120 32 1 0,-106-28-2 0,-2 1 1 15,4 1-7-15,-4 1-8 0,1-1-14 0,1 1-10 16,0 1-5-16,-3 0-3 0,5 2 1 16,-3 0-18-16,-2 2-50 0,-1-5-126 0,-3 0 229 0</inkml:trace>
  <inkml:trace contextRef="#ctx0" brushRef="#br1" timeOffset="-156340.2">3715 8665 0 0,'0'0'0'0,"0"0"105"16,0 0-17-16,0 0-48 0,0 0-18 0,0 0-6 15,0 0-2-15,0 0-5 0,0 0 0 0,0 0-5 16,0 0-2-16,0 0 0 0,0 0-2 0,0 0-3 16,114 46-5-16,-109-38-6 0,3 1-30 15,-2-1-30-15,-1 1-52 0,3-3 84 0,-4 1 42 16,3 0 0-16,-1-1 0 0,-1 1 0 0,3-2 0 15,-5 0 0-15,3 0 0 0,-2-1 0 16,1 1 0-16,-2 0 0 0,0-2 0 0,3 1 0 16,-4 0 0-16,1-1 62 0,3 1 16 0,-4-2-23 15,4 2-8-15,-3-1-14 0,6 1-15 0,-2-1-8 16,-2 0 1-16,4 1-5 0,2 1 0 16,-1-1 3-16,0 1-4 0,1 0 2 0,1 0 2 15,2-1 3-15,-3 1-2 0,0 0 1 0,-1-2-4 16,-1 2-7-16,0 0 6 0,-4-2-2 15,4 2 5-15,-5 1 0 0,3-2-2 0,-4 2-1 16,3-2-5-16,0 1 1 0,-1 1-1 0,-3-3 4 16,4 2-1-16,-3-2 1 0,2 1-1 0,-2-2 2 15,0 1 5-15,4-1 7 0,-4 0 14 0,3-1 5 16,-3-1 10-16,3 1 3 0,-1-1-3 0,2 0 2 16,-3 1-8-16,3-1-2 0,0 2-5 15,-2-2-8-15,4 1-4 0,-1-1-12 0,-3 1-5 16,3-1-2-16,1 1-6 0,-1 0 0 0,-2 2-6 15,2-1-7-15,2 1-9 0,-2 0-18 0,-3 2-11 16,3 0-15-16,1-1-13 0,-2 1 10 16,-2 0-1-16,2-1 16 0,0 0 19 0,-2 0 6 15,4 0 15-15,-2-2 0 0,-1 0 0 0,3 1-1 16,0-2-1-16,-2 1 2 0,-2-1 3 0,3 2 8 16,-4-1 4-16,2 1 4 0,-3-1 5 15,3 2-1-15,-3-1 7 0,2 2 3 0,-1 1 1 16,-3 0 5-16,4-1-7 0,-2 1-5 15,-1 1 2-15,3 0 2 0,-2 1 5 0,1-2 4 16,2 1-4-16,2-1-4 0,-3 0-6 0,4 1 0 16,-1-1-5-16,3 0-4 0,-2 1 2 0,1-2-4 15,2 1 0-15,-2-1-6 0,2 0-14 0,-3 1-12 16,1-1 0-16,0 1 0 0,1-3 10 0,-1-1 6 16,0 2-3-16,0-3-7 0,-2 1-17 0,0 0-7 15,-3 0 5-15,4-1 13 0,-2 1 28 16,-3 0 16-16,1 2 7 0,-3-2 14 0,1 1 8 15,-2 0 7-15,4 0 8 0,-3 1 0 0,-1-1 1 16,0 1 7-16,0-1 7 0,2 1 0 16,0-1-3-16,-1 1-9 0,0 0 2 0,5 1 11 15,-4 0 3-15,5 0 5 0,-2 0 0 0,1 0-10 16,2 0-5-16,1 1-3 0,1 0-12 0,-1-2-7 16,2 1-6-16,-2 0-6 0,2-2-4 15,0 1-2-15,-4-2-2 0,3 0-4 0,0 1-2 16,-1-2-9-16,1-1-3 0,-1 0-6 0,0 0-1 15,-1 0 0-15,2-1-3 0,0-4 1 16,0 0 0-16,0-2 5 0,-1 0-5 0,1-1 1 16,-2 0-4-16,0 0-10 0,1-1 0 0,-5 1-5 15,3-1-11-15,-1 1-13 0,-3-2-15 0,3 1-20 16,-3 1-16-16,1 1-29 0,-2 0-43 0,-1 0 0 16,-1 3 8-16,1 0-260 0</inkml:trace>
  <inkml:trace contextRef="#ctx0" brushRef="#br1" timeOffset="-155943.4">4821 9417 346 0,'0'0'-15'0,"0"0"-1"0,0 0 15 15,0 0 4-15,0 0 1 0,0 0 2 0,0 0 2 16,0 0 11-16,0 0 16 0,0 0 27 0,0 0 36 16,0 0 20-16,0 0 3 0,46-32-17 0,-35 22-15 15,-2-1-18-15,-1-1-3 0,0 0-2 16,-1-2-10-16,2 0-3 0,0-1-14 0,2-1-9 16,-1-1-11-16,0-1-5 0,1-3-6 15,-1 3-31-15,-1-3-47 0,3-1-89 0,-2-2-96 16,-1 3-5-16,-5 9-378 0</inkml:trace>
  <inkml:trace contextRef="#ctx0" brushRef="#br1" timeOffset="-154891.2">5071 8690 779 0,'0'0'109'16,"0"0"20"-16,0 0 39 0,0 0 24 0,0 0-45 15,0 0-56-15,0 0-16 0,0 0-6 0,0 0-15 16,28-133-10-16,-22 114-13 0,0 1-12 15,2 1-10-15,-3 0-10 0,2 3-3 0,-2 1-5 16,0 0-1-16,-2 0-10 0,1 3-16 0,-1-2-15 16,-1 1-27-16,-2 1-26 0,1-1-28 0,1 2-22 15,0 0-3-15,-2 0 14 0,1 1 29 16,-1 1 34-16,0 1 37 0,0 0 27 16,0 2 22-16,0 0 7 0,0 1 3 0,-1-2 5 0,1-1 9 15,0 2 28-15,0 0 28 0,0-2 33 0,0 1 28 16,0 0 19-16,0 0-5 0,0-1-10 15,0-1-19-15,0 1-25 0,1-1-13 0,0-1-22 16,0 1-14-16,1-2-15 0,-1 0-7 0,4-2-5 16,-2 1-7-16,0-1 1 0,4 2-3 15,-4-1 2-15,3 0-1 0,-2 1-5 0,3-2-5 16,-2 1-8-16,2-3-4 0,0 3-3 0,-3-1 3 16,3 1-2-16,-1 1 2 0,0 1-3 0,-2 0-1 15,1 2-4-15,-3-1-2 0,3 3 2 0,-4-1-4 16,0 1 1-16,-1 1-2 0,0-1-1 15,0 0-6-15,0 0-5 0,0 1-4 0,0 0-2 16,0 1-1-16,0-1-8 0,0 2-15 0,0 0-18 16,0 0-23-16,0 0-15 0,-1-1-7 0,1 1 3 15,0 0 6-15,0 0 11 0,0 0 10 0,0 0 14 16,0-2 24-16,0 2 20 0,0-1 19 16,0-2 11-16,0 2 3 0,0 0 3 15,0-2 8-15,0 1 15 0,0-1 20 0,2 1 22 16,-1-1 21-16,0 0 17 0,1 0 6 0,2-1-2 15,0 0-3-15,-1 1-14 0,1-2-3 0,-1 0-8 16,2-2-13-16,-1 1-8 0,0-1-17 0,3-1-15 16,0 0-11-16,-1-1-7 0,1 1-7 0,2-1-2 15,-1-1-1-15,1-1-1 0,-3 0 3 16,4-1 0-16,-1 0 0 0,0 0-4 0,-1-1 3 16,1 2-5-16,-3-2 0 0,2 2 1 0,0 1-6 15,-1 0 0-15,0 0-3 0,1 0-1 0,-2 1-8 16,1-1-9-16,2-1-9 0,-1 2-14 15,0-1-4-15,-1 1-5 0,0 2 1 0,-1-1-3 0,-2 1 4 16,3 1 0-16,-3 0 5 0,-1 0 12 16,2-2 3-16,-3 2 16 0,3 0 7 0,-2 0 7 15,-1-1 8-15,3 1 6 0,-3-1 9 0,0-1 10 16,3 1 11-16,-1-2 8 0,-2 0 8 16,2 0 2-16,0-1 2 0,-2 1-1 0,3 0-6 15,-2 0-2-15,1-1-12 0,2 0-4 16,-2-1-5-16,4-3-7 0,-2 1-3 0,-1 0-5 15,4-1-5-15,-1 0-7 0,-2 1 1 0,0-1-6 16,2-1 1-16,-2 4-2 0,1-2-3 0,-1 3 0 16,-1 0-2-16,3 1 2 0,-3 0-5 0,1 3-2 15,-2 0-7-15,0 1-11 0,-1 1-6 16,1 2-11-16,-1 0-6 0,0-1-2 0,-2 1 9 16,2-1 12-16,0 1 15 0,0-2 15 0,-2 0 5 15,4 1 3-15,-3-1 4 0,1 0 3 0,3-1 4 16,-3-1 8-16,-1 1 5 0,4-1 3 0,-3 1 10 15,0-1 2-15,1 0 2 0,-1 2-3 0,3-2-7 16,-2 0-7-16,2 0-8 0,-1-1 2 16,4 0-7-16,-1-3 2 0,1 2 2 0,0-1-2 15,2 0 2-15,-3 1-2 0,2-1-1 0,1 2-5 16,1 0 0-16,-1 0-4 0,1 1-4 0,-1 2 1 16,-1-1-4-16,2 2 2 0,0 1-2 15,1-1 3-15,-2 2-7 0,0 1-3 16,1-2-8-16,-1 2-11 0,1 0-4 0,2 0-13 15,-2 0-19-15,0 1-29 0,-1 0-57 0,-1 0-83 16,3 0-99-16,-2 0-89 0,-4 0 21 16,0 0-360-16</inkml:trace>
  <inkml:trace contextRef="#ctx0" brushRef="#br1" timeOffset="-154717.83">6205 6942 1018 0,'0'0'350'0,"0"0"-163"0,0 0 13 0,0 0 22 16,0 0-49-16,0 0-57 0,0 0-32 0,0 0-26 15,0 0-23-15,0 0-20 0,0 0-12 0,0 0-19 16,0 0-42-16,105-33-83 0,-98 33-149 16,-2 2-202-16,0 0-651 0</inkml:trace>
  <inkml:trace contextRef="#ctx0" brushRef="#br1" timeOffset="-150929.9">6017 7089 0 0,'0'0'92'0,"0"0"31"0,0 0-72 16,0 0-10-16,0 0-7 0,0 0-3 0,0 0 12 15,0 0 7-15,0 0 2 0,0 0 9 0,0 0-6 16,0 0 2-16,0 0 5 0,0 0 4 15,-14-12 4-15,13 12 5 0,1 0-6 0,-1 0-8 16,-1 0-7-16,1 0-12 0,-1 0-10 0,0 0-7 16,0 0-6-16,-3 0-4 0,3 0 0 0,-4 1 6 15,2 1-3-15,0 0 4 0,-2 1 1 16,3-1-8-16,-3 0-2 0,3 1-4 0,-4-2 0 16,3 1-3-16,-1 0 1 0,1 1-3 15,-1 0-1-15,2-1 1 0,-4 2 2 0,3-3 1 16,0 1 3-16,-1 0 3 0,3 1-5 0,-1-1 0 15,-2 0-2-15,4-1-3 0,-1 2 1 0,0-1-2 16,-2-1 1-16,1 2-2 0,2-1 2 0,-1 0-1 16,-3 2-2-16,3-1 3 0,-3 1-3 15,0-1 1-15,-2 2 2 0,2-1 0 0,-2 1 0 16,2-2 1-16,-1 2-1 0,-2-2-1 0,3 1 1 16,-2-1-1-16,3 0 1 0,-2 0 0 0,0 0-1 15,1 1-1-15,1-1 1 0,-2 2-1 16,3-1 2-16,-1 0 3 0,1-1 0 0,0 2 3 0,0-1-2 15,-1 0-1-15,2-1-1 0,0 3-1 16,-1-2 1-16,0 0-2 0,2 0 0 0,-1-1 1 16,-2 2-2-16,1-2 0 0,2 2 0 0,-1-2 0 15,-1 2 0-15,-2-1 2 0,3 1 1 0,1 0-1 16,-3-1 1-16,1 1-3 0,0 0 0 16,-1 0-2-16,0 0 3 0,1 1-2 15,-3 1 1-15,2-1 1 0,-1 0-4 0,1 1 2 16,-2 0-2-16,3 1-1 0,-5 1 1 0,4 0 1 15,-3-1 1-15,3 0-3 0,-1 1 2 0,1-1-3 16,-3 0 0-16,2-1 2 0,-1 1-2 0,0 0 2 16,1 0-2-16,0 0-2 0,0 1 2 0,0 0 1 15,1 1-1-15,2 1 2 0,-2-2 1 16,1-1-2-16,1 2 1 0,-1-2 2 0,-1 0-1 16,1 0 1-16,0 0 0 0,0 0-1 0,0 0 0 15,1 0 1-15,0 1-1 0,-3-1 1 0,3 1-1 16,-1-2 2-16,-2 1 1 0,2 0-2 0,0 2 2 15,-2-1 0-15,3-1-2 0,-3 1 3 16,1 1-2-16,1-2-2 0,-3 2 0 0,2-1-1 16,-2-1 0-16,3 0 1 0,-1-1 0 0,1 1 0 15,1-1 0-15,0 0 2 0,-2 1 0 0,1 1-3 16,3-1 3-16,-3 1-2 0,2-2 0 16,-2 0 3-16,0 1-3 0,2-1 0 0,0 1-1 15,-1 0 2-15,-1-1-1 0,1 1 3 16,1 0-1-16,-1 0 0 0,1 0 0 0,-3 1 0 15,1-1 1-15,1 0 0 0,-2 1 0 0,0-1-1 16,2 0 1-16,-3 1-1 0,1-1 0 0,0 2-1 16,-2-1-2-16,2 0 3 0,-2-1-2 0,3 0 2 15,-1 0-1-15,1 0-1 0,-1-1 0 16,-1 1-1-16,3 0 2 0,-2-1-2 0,-1 1 2 16,4 0-2-16,-2 1 0 0,-1-1 3 0,1 2-2 15,2-3 1-15,-2 1 1 0,-3 2-2 0,3-1 0 16,-3 2 2-16,3-2-1 0,-4 1 0 0,4 1 2 15,-2-1-3-15,0-1 5 0,-4 1-1 0,5 0 2 16,-3 0-1-16,-1 0-3 0,2 1 4 16,-1-1-1-16,-1 2 4 0,3-2-2 0,-2 0 0 15,-2 0-5-15,1 0 1 0,3 0 3 0,-3 2-4 16,-1-2 9-16,4 0 0 0,-2 3 5 16,0-3 3-16,3 1 2 0,-4-2-4 15,5 0-3-15,-3 0-3 0,3 1-3 0,-3-1-1 16,3 0 3-16,-4 1 0 0,4-2-4 0,0 1 1 15,-2 1-2-15,3-1-4 0,0 2 6 0,-2-2-5 16,1 1-3-16,3 1 6 0,-3 2-5 0,-3 1 5 16,4-2 5-16,-1 2-1 0,-3-1 0 0,3 0 1 15,-4-2-4-15,3 1-1 0,-4-1 2 0,4 2-2 16,-2-1 1-16,0-1 0 0,1 0 3 16,-3 1-4-16,4 0-1 0,-3-2 1 0,4 2-3 15,-4-1 3-15,4 0 0 0,-4 0 1 0,4-2-1 16,-3 0 1-16,4-1-2 0,-1 0 1 15,-2 0-3-15,3 0 2 0,0 0 0 0,-2-1-1 0,0 2 5 16,2-1-5-16,-2-2 2 0,0 1 2 16,3 0-5-16,-2 0 5 0,-2-1-3 0,3 1-3 15,-1 0 1-15,-3 0 0 0,4-1 0 0,-1 1 2 16,-2 0-1-16,2 1-1 0,-3-1 0 0,3 3 1 16,-4-2 2-16,4 0-1 0,-2-1 0 15,1 0-1-15,1 1-2 0,-2-1 1 0,3 2-2 16,-2-1 0-16,-1 0 1 0,2-1 1 15,1 0 1-15,-2 0-2 0,2-1 4 0,1 1-4 16,-1-1 1-16,0 1 0 0,-1-1-4 0,1 0 4 16,2 0 0-16,-1 0 1 0,0 1 0 0,0-1-1 15,2 1-2-15,-2-2 1 0,1 1 2 0,0 0 1 16,-1-1 0-16,1 0-1 0,0 0 2 16,-2-2-3-16,2 2 2 0,0 1 0 0,-3-3-1 15,3 2 1-15,0-1-3 0,-1 1 3 0,1 1-2 16,0-2 1-16,0 1-3 0,-2 1-1 0,1-2 3 15,0 1-2-15,1-1 3 0,-1 1 1 16,-1 0 0-16,0-1 2 0,1 0 6 0,0 0 0 16,1 0 0-16,-2-1 2 0,1 2-4 0,-2 0-2 15,1-1 0-15,0 0-3 0,0 1-3 0,0 2-1 16,-3 0 0-16,3-1-3 0,1 1 4 0,-2 0-3 16,-1 0 2-16,3 1 0 0,-1-1 1 15,1 2 4-15,-1-1-4 0,-2 0 4 0,3 0-3 16,-1-1 1-16,-2 1 5 0,0 0-3 15,2 0 2-15,0 0-1 0,-1-1-2 0,-1 1 1 16,2-1 1-16,-2 1-3 0,0 0 5 0,1-1-2 16,-3 1-1-16,3-1 3 0,1-1-4 0,-3 1 1 15,3 0-3-15,-1-2-2 0,-3 2 4 0,4-3 0 16,-6 2 2-16,5 0 0 0,-4-1 3 0,3 1-5 16,-2-1 4-16,2 1-1 0,-3-1-8 15,3 1 6-15,-2-1-4 0,2 0 2 0,-2-1 5 16,4 1-6-16,-4-1 1 0,3 0 0 0,1-2-2 15,0 1 4-15,0-2 2 0,0 1 2 16,0-1 2-16,2 0-6 0,-2-1 4 0,1 0-4 16,-2 2-2-16,0-2 8 0,2 0-6 0,0 1 5 15,-1-1 2-15,1 0-5 0,-5 0-1 0,5 0-6 16,-1 0-1-16,-3 1 0 0,2-1 3 16,0 0 2-16,-3 1-2 0,3-1 0 0,-5 2 0 15,5-2-2-15,-3 0 2 0,4 0 1 0,-4 0-3 16,3 0 4-16,0-1-1 0,-4 0-1 15,5-2-1-15,-5 1-1 0,3 0 0 0,-3 0 0 16,3 1 3-16,-4-2 0 0,1 2-1 0,2-1 1 16,-2-1-4-16,-1 2 2 0,2-1-2 0,0 1 2 15,0-2-3-15,2 2 2 0,0-1 5 0,-3 1-5 16,5-1 3-16,-3 0-1 0,2 1-6 0,1-3 3 16,-3 2 2-16,3-2-1 0,0 1 3 0,0-1-2 15,-2 0-2-15,2-1 2 0,-1 2-4 16,0-2 5-16,-1 0-4 0,3 1 2 0,-2-1 5 15,0 1-5-15,0 0 4 0,1 0-2 0,-1 0 0 16,-2 0 1-16,2-1 4 0,-3 0 3 16,3 1-3-16,0-2 0 0,-3 1-5 0,4-1-2 15,-1-1 0-15,-1 1 1 0,3-1-1 16,-2-1 0-16,1 0 1 0,-2-2-3 0,3 2 6 16,0-1-2-16,1 0 1 0,-1 0 1 0,0 0-1 15,0-1 3-15,-2 1-3 0,1-1 4 0,0 1-3 16,2 0-1-16,-2 0 1 0,0 1 0 0,-2 2 0 15,2-1 0-15,-2 2 3 0,-1 0-5 16,3 0 7-16,-1 2 0 0,-1 0-5 0,1-1 0 16,2 1-3-16,-2-1 1 0,-1 2-2 0,2-1 4 15,-1-1-3-15,-2 1-2 0,3-1 3 0,-1 1-3 16,-2-1 3-16,3 1-3 0,0-2 2 0,-3 0-3 16,2 1 3-16,-1 0 3 0,-1-1-4 0,3 0 4 15,-2 2-4-15,-2-2 2 0,4 2-3 16,-3 0 4-16,3 1-4 0,-2-1 1 0,-1 0 4 15,3 0-6-15,0-2 3 0,-3 2-3 0,3-2 1 16,1 2 0-16,-1-2 1 0,0 2 1 0,-2 0-2 16,3-2 2-16,0 1-3 0,0 1 0 15,-2-1-1-15,2 1 4 0,-3-1 0 0,3 2-1 16,0-1 6-16,-1 0-9 0,1 0 8 0,-4 0-3 16,3 1-2-16,0-1 8 0,-3 0-7 15,3 2 5-15,1-1-2 0,-3 1-3 0,0-1 0 16,2-2-4-16,1 3 4 0,-1-1 0 0,-2 1 1 15,2 0 3-15,1-1-1 0,-1 1-6 16,-3 0 6-16,3 0-4 0,1-1 0 0,-3 0 3 16,-1 1-1-16,3 0 3 0,0 0-2 0,0 0 1 15,-3 0-3-15,3 0-3 0,-1-1 4 0,-2 1-1 16,3 0 2-16,-2 0 3 0,-1-1 0 0,2 0 0 16,-2 1 0-16,2 0-2 0,0 1-4 0,-2-1 0 15,3 0 0-15,-2 1 2 0,-1-1 1 0,4 1 1 16,-1-2-3-16,0 2-2 0,-3-1 2 15,4 1-3-15,-1-1 5 0,0 1-2 0,-1-1 4 16,2 1-6-16,0-1 2 0,1 1 0 0,0 0-4 16,-1 0 6-16,1 0-5 0,-1-1 3 15,1 1 0-15,-1 0-2 0,1 0 3 16,-1-2-6-16,1 2 5 0,-2 0-4 0,2 0 1 0,-2 0 4 16,2 0-4-16,0 0-6 0,0 0-2 15,0-1-17-15,-2 1-26 0,2 0-26 0,0 0-59 16,0 0-73-16,0 0-112 0,6 0-212 0,-2 0-132 15,-2 0-474-15</inkml:trace>
  <inkml:trace contextRef="#ctx0" brushRef="#br1" timeOffset="-147556.64">1196 9286 257 0,'0'0'54'15,"0"0"-55"-15,0 0-2 0,0 0 5 0,0 0 2 16,0 0-1-16,0 0 1 0,0 0 4 16,0 0-2-16,0 0 4 0,0 0 5 0,0 0 8 15,0 49 19-15,2-48 23 0,-1-1 35 0,-1 0 29 16,1 0 27-16,0 0 7 0,0 0-3 0,1 0-8 16,-1 0-16-16,3 0-10 0,-3 0-15 15,1-1-9-15,4-2-15 0,-3 1-10 0,5-3-7 16,-3 1-6-16,3 0-6 0,0-3-6 0,-1 0-1 15,1-3-10-15,1 1-1 0,0-1-3 16,-1 0-2-16,3-2 0 0,-1-1-5 0,0 0-1 16,1 1-5-16,-1-1 0 0,0 1-3 0,1-1-5 15,-1 0 1-15,-1 1-3 0,1-2 2 0,0 0 4 16,-1 0-2-16,-2 1-4 0,3-2 5 16,-1 1-6-16,-1 1-1 0,2-1 3 0,-2 0-4 15,1 2 2-15,0-2-3 0,-1 1 1 0,-1 0-2 16,1 0-3-16,1 0 4 0,0 0-5 15,-2 2 2-15,0-2 1 0,2 1-1 0,0 0 0 16,-1 0 1-16,0 0-1 0,0-1 1 0,0 1 1 16,1-1-1-16,-1-2 1 0,-1 1 1 0,0 0 0 15,1 0-4-15,1 0-1 0,-1 2 1 0,-2-1-4 16,2 1 7-16,1-1 2 0,0 2 1 0,-4-1-2 16,3 1 0-16,0-1-1 0,0 0-6 15,-2 2 5-15,2 1-5 0,1-1-1 0,0-1 2 16,-2 1 1-16,1-1 0 0,3 1-2 0,-3-1 3 15,1-1-6-15,1 2 4 0,-1-2-1 0,-3 2 0 16,1-2 0-16,2 1 1 0,1-2 1 16,0 0-1-16,0 1 5 0,0-2-6 0,0 1 2 15,1-1-2-15,0 1-1 0,-2 0 2 0,2 2-1 16,-2-1 3-16,0 0-3 0,-2 2 3 16,3-1-2-16,-3 0-4 0,1 1 4 0,1-1-1 15,0 2 2-15,-4 0 0 0,3 0 2 0,-1 0-7 16,-2-1-2-16,4 1 3 0,-1 0-3 15,0 0 5-15,-3 0 1 0,4 1-2 0,-1-2-2 16,-2 3 2-16,2-1-2 0,0 0-2 0,-1 1 4 16,0 0-4-16,0-2 2 0,2 1 2 0,-1 1 0 15,-3 0-3-15,2 0 0 0,2 2 2 16,-5-3 0-16,4 2 4 0,-3-1 0 0,0 1 0 0,4 1-5 16,-3-2 1-16,-1 1-1 0,3-1 0 0,-4 1 4 15,4 2-4-15,-4-1 2 0,3 1-2 16,-2-1 0-16,1 0 0 0,2 2 2 0,-2-2-2 15,-1 2-3-15,3-1 5 0,-4 0-3 0,4-1 3 16,-4 1 0-16,3 2-2 0,-2-1 2 16,0 1-5-16,1 0 4 0,-2 0-3 0,1 0 2 15,0 1 2-15,-2 0-2 0,2 0 0 0,-2-1 0 16,3 1 0-16,-2 1-3 0,1-1 5 0,0 1-3 16,-1 0 1-16,1-1 2 0,2 1-2 15,-2 0 2-15,3 0-4 0,-4 0 3 0,3 0-2 16,1 0 0-16,-3 0 3 0,3 0-5 0,-3-1 5 15,0 1 0-15,2 0-1 0,-2 0-1 16,2 0 0-16,-3 0 0 0,3 0-1 0,-4 0 2 16,5 0-1-16,-5 0-1 0,4 0 1 0,-3 0 5 15,1 0-5-15,0 0 0 0,1 1 1 0,-1-1-7 16,0 1 7-16,2-1 0 0,-2 1-2 0,4-1 2 16,0 1 0-16,0 1-3 0,0 0 2 0,1-1 0 15,0 1 0-15,-2 1 2 0,2-2-4 16,-2 1 8-16,1-1-7 0,1 0 2 0,-1 0 2 15,1 1-9-15,0 0 9 0,1-2-5 0,-2 1 0 16,0 0 4-16,0 0-4 0,-4 1 3 0,3 0-1 16,-1 0 5-16,1 0-5 0,-2-1 0 15,-2 2 1-15,1-1-5 0,0 0 3 0,0 0 2 16,1 0 0-16,-1 0-1 0,0 1 4 16,0-1-4-16,1 0 0 0,-2 0 3 0,3 2-3 15,-3-2 0-15,2 1-1 0,-2-1 2 0,3 0-2 16,-1 1 4-16,1 0-1 0,-1-1-3 0,-2 0 2 15,6 0-1-15,-5 1-1 0,1-1-3 0,1 2 5 16,-2-2-2-16,1 1 2 0,4 0 4 16,-5 0-6-16,2 1 3 0,1-1-3 0,-1 1 0 15,-1 0-1-15,2 1 4 0,-2-1-2 0,1 0 1 16,2-1 1-16,1 2-4 0,1-2 2 0,-2 2-3 16,0 0 4-16,0-2-1 0,2 0-1 0,-2 2 6 15,0-1-6-15,-1 0 2 0,1 1 0 16,1 0-1-16,-2-1 3 0,5-1 1 0,-3 1 2 15,1-1-4-15,-2 1 1 0,0 0-3 0,0 1-1 16,1-2 1-16,-1 2 0 0,-1 0-1 0,-1-2 0 16,1 1 1-16,0-1-2 0,1 1 4 15,0 0-1-15,-4 0 0 0,3 0 0 0,0 1 0 16,-2-2 2-16,1 0-5 0,1 2 6 0,-1 0-6 16,-2-1 1-16,4 0 6 0,-2 1-5 15,-2-2 2-15,2 1-1 0,-1-2-2 0,0 1 0 16,3 1 4-16,-5 1-3 0,2-3 3 0,-2 2-1 15,3-2 0-15,-4 1 2 0,2-1-4 0,-2 0 3 16,3 2-4-16,-3-1 0 0,0 1 2 16,2-2-1-16,-2 1 1 0,0 1 1 0,2 1 0 15,-2-2-1-15,2 1 2 0,-1 0 0 0,-1 1-7 16,4-2 7-16,-3 1-5 0,2 0 1 0,-3 1 7 16,4-1-6-16,-4 1 1 0,5-2-3 0,-2 2-2 15,-2 1 2-15,4 0 3 0,-4-2 2 0,4 2 0 16,-4-1-3-16,3 1 3 0,1 0-4 0,0 1-2 15,-2-1 4-15,2 1-2 0,0 0 1 16,-3 1 5-16,4-1-5 0,-1 0 2 0,-1 0-3 16,-2 2-1-16,3-1 1 0,1 0 3 0,-1 2 0 15,-2-2-2-15,3 1 2 0,-2-1-2 16,1 2 0-16,-2-2 3 0,2 0-1 0,2 0-3 16,-2 0 2-16,-2-1-2 0,3 1 0 15,0-1 0-15,-2 0-1 0,1-2-1 0,-3 2 0 16,3 2 6-16,-3-2 0 0,2 0 1 0,-1 1-3 15,-2-2-1-15,4 0 0 0,-4 0-3 0,4-1 5 16,-2 2-3-16,-2-1 0 0,3 1 6 0,-3-2-5 16,3 2 1-16,-3-1 0 0,4 1-7 15,-4-1 7-15,3 0-1 0,-4-1 1 0,3 0 3 16,-2 0-2-16,1 0-2 0,-2 0 1 0,4-2-3 16,-4 2 3-16,-1 0-3 0,3-2 1 0,-2 2 2 15,0-2-2-15,2 2 0 0,-3 0 0 0,5-1 0 16,-4 2 2-16,0 0 3 0,4-1 1 0,-4 1-3 15,3 1 0-15,2 0-3 0,-4 0 0 16,5 1 1-16,-2-1 0 0,-2 1 0 0,4 0-1 16,-2 1 0-16,-1-1-1 0,2-1 4 15,-1 1-1-15,-2-1 1 0,3 1 1 0,-1-1 0 16,-1 0 1-16,2 0-3 0,0 1 1 0,0-1-2 16,-2 1 0-16,4 0 1 0,-1 0-1 15,0 0-1-15,2-1 1 0,-1 2 4 0,-1-2-5 16,2 0 5-16,-1 0-1 0,0 0-3 0,1 0 2 15,-2-1-3-15,1 1 1 0,1 0 0 0,-1 0 4 16,0 1-4-16,1-1 2 0,0 0 0 0,-1 1-3 16,2-1 2-16,-2-1-1 0,2 1 1 0,-1 0-3 15,-4-2 7-15,2 1-1 0,2 2-3 16,-3-2 3-16,1 1-6 0,0-2 4 0,-4 1-4 16,2 0 4-16,1 1-2 0,-3-1-4 0,3 0 11 15,-1-1-9-15,-3 1 4 0,3-1 0 0,-3 0-4 16,5 0 1-16,-4-1 2 0,-1 1 2 0,2 1-3 15,-2-1 5-15,2-1-7 0,-2 1 0 0,-1 1 0 16,3-2 2-16,-3 2 1 0,3 1-1 16,-3-2 5-16,3 1-7 0,-2 1 4 0,-1-1-2 15,3 1-2-15,-2 0 2 0,2-1 0 0,-2 0 4 16,3-1-3-16,-4-1 1 0,2 1-4 16,-2 1-3-16,3-3 4 0,-3 2 2 0,0 0 0 15,3-1 2-15,-3 1-1 0,3 0-9 16,-3-1 9-16,3 1-3 0,-2 0-1 0,1-1 6 15,1 0-4-15,1 1 4 0,-4-2-3 0,3 1 1 16,-2-1-2-16,4 1-4 0,-3-2 1 0,2 1 5 16,0 0-4-16,-3-2 5 0,3 2 3 0,-2-1-12 15,2-1 10-15,-2 1-4 0,1 0-4 16,-1 0 9-16,1-1-8 0,1 1 3 0,-3 0 2 16,3-1 0-16,-3 0-2 0,3 0 0 0,2 0 0 15,-5 0-3-15,3 1 3 0,0-1 0 0,-2 0 3 16,2 1-4-16,-3 0 2 0,3-1 1 0,-2 0-5 15,1 0 6-15,3 1-5 0,-3 0 2 16,0-1 0-16,3 0 0 0,-1 2 0 0,-3-2-1 16,3 1 1-16,-1-1-4 0,1 2 4 0,-2-2 0 15,1 0 0-15,-3-1 0 0,2 1 1 0,0 0-2 16,0-1-1-16,-3 0 4 0,3 1-5 0,-4-1 2 16,2 0-3-16,0 0 3 0,1 0-1 15,1 0 0-15,-3 0 5 0,4-2-6 16,-3 1 5-16,3-3-2 0,-3 2-1 0,3 0 1 15,-3-2-1-15,1 1 1 0,-2-1-4 0,5 0 5 16,-6 1-4-16,5-2 3 0,-4-1 3 0,2 2-6 16,-1 0 6-16,-2-1-3 0,3 0-1 0,-2 0 1 15,1 0 1-15,-1-1 0 0,0 2-2 0,-2-1 2 16,2 1-1-16,1-1 0 0,-2 1-2 16,0-1 3-16,2 1-4 0,-1 0 2 0,-1-1 0 15,4 1-2-15,-4 0 5 0,0 0-3 0,3-1 3 16,-2-1-3-16,-1 0 2 0,0 2-2 0,3-2-2 15,-3 2 4-15,0-2-3 0,4 1 2 16,-4-1 0-16,0 2 0 0,3-2-1 0,-3 1 1 16,0 1-1-16,0-1 1 0,2 1 1 0,-2 1 0 15,1-1-1-15,-3 1-2 0,1-1 1 0,4 2-3 16,-4-2 0-16,1 1 4 0,-1 0-2 16,0 0 4-16,0-1 0 0,3 1-1 0,-2-2 1 15,0-1-2-15,-1 3 1 0,0-2-5 16,3 1 4-16,-3 0-2 0,1-1 0 0,0 0 6 15,-2 2-3-15,5-1-1 0,-3 1 0 0,0 1-1 16,-1-2-1-16,0 2 3 0,1-2 0 0,0 2 0 16,-1-2-2-16,0 1-3 0,0-1-2 0,0 1-5 15,-1 1 0-15,0-1-8 0,0-1-6 0,0 0-8 16,0 0-17-16,0 1-11 0,0-1-24 16,0-2-25-16,0 0-37 0,0-2-42 0,0 0-60 15,0 1-92-15,0-4-103 0,1 2-29 0,-1 1-324 16,0 3 521-16</inkml:trace>
  <inkml:trace contextRef="#ctx0" brushRef="#br1" timeOffset="-146657.17">4917 9158 266 0,'0'0'19'0,"0"0"13"0,0 0 25 0,0 0 16 15,0 0 17-15,0 0 4 0,0 0 7 0,0 0 13 16,0 0 4-16,0 0 1 0,0 0-7 16,42-128-12-16,-38 113-14 0,2-3-17 0,-3 2-13 15,4-3-9-15,-1-1-10 0,-2 1-9 0,3-4-3 16,-3 1-8-16,2-1 0 0,-2-1 2 15,3-1-2-15,-4-2 4 0,5 1 2 0,-4-1 0 16,3-2 7-16,-4 2 1 0,4-4 1 0,-3 0 1 16,2-1-3-16,-3 0 1 0,3 1-2 0,-3 1 1 15,3 5 0-15,-2 3-5 0,0 2 1 0,1 3-2 16,-3 0-9-16,1 2-4 0,1 0-8 0,-1 0-3 16,-2 1-1-16,4 0 3 0,-2 0-2 0,-1 0-2 15,5-3 0-15,-4 1-2 0,4 0 2 16,-3-1 0-16,2-2 0 0,-2 1-3 0,4-2 0 15,-6 0-1-15,5-2 0 0,-4-2-1 0,4 0-1 16,-4 2-1-16,4 0 0 0,-3 0 3 16,2 2 1-16,-3 2 1 0,3 1 2 0,-3 2 2 15,1 2 1-15,1 0 0 0,-3 2 3 16,3 2 0-16,-2 0-1 0,-1-1 6 0,4 2-2 16,-3-1 3-16,2-1 2 0,0 2-5 0,-2-3 4 15,4 0 0-15,-4-1-1 0,4-1 4 0,-3 0 0 16,4 0-1-16,-1-1 3 0,-3-1-3 0,3 2 3 15,-2 0 0-15,2 0-1 0,-3 1 3 16,1 1-2-16,0 1-1 0,0 1-1 0,-1-2-5 16,2 3 1-16,-3 0 0 0,4-1-2 0,-2 1 0 15,1 0-2-15,0-1-2 0,0-1 2 0,2 1 3 16,-1-2-2-16,0 0 2 0,2 1-1 0,0 0-1 16,1-2 1-16,3 0 1 0,0 0 0 0,-1-1 1 15,1-2 3-15,3 1 0 0,-2-2 1 16,3 0 1-16,-3 0 2 0,3-4-2 0,-3 3 2 15,1-1 1-15,1-1-5 0,-1 1-1 0,-1-1-3 16,2 2-4-16,-3 2-1 0,-1 2 4 0,1 0-2 16,-2 0 1-16,1 2 0 0,0 0-1 15,-2 2-1-15,0 0 1 0,2 0-2 0,-1-1-1 16,-1 1 2-16,3-1 0 0,-2 1-1 0,3-1 1 16,-3 1-4-16,1 0-2 0,-2 1 1 0,0 0 0 15,1 1 0-15,-1 0-2 0,-3 1-6 16,-1 1-10-16,-1 1-17 0,-4 2-33 0,3 1-43 15,-1-1-85-15,-3 2-109 0,1 0-183 16,-1 0-10-16,0 0-491 0</inkml:trace>
  <inkml:trace contextRef="#ctx0" brushRef="#br1" timeOffset="-145116.14">5596 7657 170 0,'0'0'70'0,"0"0"-9"0,0 0 27 0,0 0 22 16,0 0 8-16,0 0 12 0,0 0 4 0,0 0-6 15,0 0 1-15,0 0-4 0,0 0 2 0,0 0 2 16,0 0-11-16,0 0-22 0,-72-41-42 15,72 41-35-15,0 0-27 0,0 0-14 0,0 0 5 16,3 0 10-16,2 2 14 0,1 2 22 0,4 2 7 16,2 1 1-16,3 1-3 0,1 2-12 0,1 1-5 15,1 0-5-15,-2 2-2 0,2 1 1 0,3 1 0 16,-2-1-2-16,2 1-1 0,0 2-2 16,-1-2 2-16,3 0-1 0,1 2 2 0,-1-3 0 15,-1-1-3-15,4 2 4 0,-2-1 0 16,3 2 1-16,0 0 3 0,1 0-1 0,2 2 6 15,0-2-5-15,2 1 8 0,4-1 2 0,2 2 5 16,1-3 5-16,7 2-3 0,-1-1-8 0,3 1-8 16,1-1-7-16,1 0-2 0,3 2-1 0,2-4 0 15,1 3 2-15,3-2-1 0,0 0 5 16,2-1 2-16,2 3-1 0,-1-1 1 0,0 2-4 16,-2-2-2-16,-1 2 0 0,-4-1-1 0,1 0 2 15,-1-1 0-15,-2 0 2 0,1 0 1 0,0 0-1 16,-3-2 3-16,3 1 2 0,-5-2-2 0,-1-1 5 15,-1 1-1-15,-2-1-3 0,-2 0 3 0,-3-3-3 16,-4 2-4-16,2-1 3 0,-6 1-1 16,-1-1 1-16,3 0 0 0,-4-1-1 0,-5 0-4 15,3-1-2-15,-2 0-1 0,-2-1-1 0,0 0 0 16,-4-1-4-16,1-2 4 0,0 0-3 16,-3 0 3-16,-3-2 0 0,2 2-4 0,-4-2 2 15,1 0-3-15,-1-1 0 0,-2 1-3 0,-1-1-5 16,-2-1-11-16,-1 0-13 0,-2 0-13 15,-3 0-12-15,1 0-13 0,-3-3-12 0,1 2-17 16,-1-1-24-16,0-1-34 0,0-4-63 0,-3-3-52 16,1-2-46-16,-6-3-18 0,1-4 70 0,1 6-315 15,3 2 582-15</inkml:trace>
  <inkml:trace contextRef="#ctx0" brushRef="#br1" timeOffset="-144840.46">8087 8243 582 0,'0'0'197'0,"0"0"55"0,0 0 16 0,0 0 1 15,0 0-38-15,0 0-62 0,0 0-47 16,0 0-27-16,0 0-27 0,0 0-23 0,0 0-14 16,0 0-4-16,0 0 0 0,0 0 9 0,-42 35-3 15,57-24-1-15,5-1-1 0,0 0-1 0,5 1-3 16,1-1-6-16,5-1-4 0,-2 2-8 16,-2-1-1-16,-1 1-5 0,1 1-1 0,-5 1 0 15,-2-2 0-15,-3 0 1 0,-3 2 0 16,-1 0 2-16,-4 2-4 0,-4 1 2 0,-4 4 2 15,-1 3-4-15,-7-1 4 0,-7 5-2 0,-3 2 1 16,-4-1-2-16,-6 0 0 0,1 2 1 0,-2-1-6 16,-2-1 3-16,1 0-2 0,2-1-1 0,2-3-6 15,1-1-8-15,4 0-23 0,3-5-28 0,5-1-27 16,1-2-60-16,4-4-89 0,6-1-152 0,1-4-88 16,0-3-610-16</inkml:trace>
  <inkml:trace contextRef="#ctx0" brushRef="#br1" timeOffset="-143740.39">8788 8671 463 0,'0'0'143'0,"0"0"58"0,0 0 36 0,0 0 10 15,0 0-49-15,0 0-40 0,0 0-31 0,0 0-22 16,0 0-18-16,0 0-14 0,0 0-8 0,0 0-2 15,-51-129-4-15,47 108-6 0,1 0-8 16,-1 2-11-16,-3 2-4 0,-2 0-8 0,1 2 0 16,-3 4-2-16,-1 1 1 0,1 4-3 0,-6 1-4 15,3 3-4-15,-3 2-11 0,2 0-5 0,-1 7-5 16,3 2-1-16,-4 3 3 0,5 4 0 0,-2 1 3 16,4 2-1-16,0 4 1 0,4 2-2 15,-2 2 1-15,6-1-1 0,2-1-1 16,0-1-3-16,4-2-1 0,3-1 0 0,2-2-1 0,2-2 4 15,4-3-3-15,0-3 2 0,5-3 3 0,-2-3 3 16,1-3 7-16,0-2 4 0,-3 0 6 0,3-6 5 16,-3-3 4-16,-1-4 8 0,-1 0 2 15,2-1 3-15,-6-3-3 0,1-1-4 0,0-1-4 16,-2-4 0-16,-3 1-5 0,-1 0-3 16,0 0-3-16,-1 1-4 0,-3 1 0 0,-1 4-3 15,0 3-1-15,0 3-2 0,0 4-1 0,0 1 2 16,0 3-5-16,0 2-8 0,0 0-19 0,0 2-7 15,0 6 3-15,0 3 10 0,0 4 17 16,0 4 3-16,0 1 3 0,0 2-5 0,1-1 3 16,5-2 2-16,-2 0-1 0,4-3-1 0,3 1-1 15,-1-4-1-15,0-1 1 0,1-3 3 0,1-2-2 16,1-3 4-16,-2-1 3 0,-2-2 4 0,1-1 9 16,-4 0 2-16,2-5 10 0,-4-1 2 0,2-2-1 15,-2-1 1-15,3-1-9 0,-4-4-5 0,3 0-4 16,-3-2-1-16,2 0-5 0,1-1 0 15,2-3-2-15,0 3-8 0,-1-1 5 0,0 2-2 16,2 3-1-16,1 1 4 0,-2 4-4 0,-1 1-3 16,0 3-1-16,1 3-4 0,-3 1 0 15,0 0-2-15,4 1 0 0,-3 4 2 0,0 4-1 16,3 3 7-16,-2 1-1 0,-1 1-2 0,2 0 5 16,-2 1-2-16,-1 0 2 0,4 0 3 0,-3-1-2 15,-1 0-3-15,0-3-1 0,0 0 3 16,-3-2-1-16,4-4 3 0,-4 0 0 0,-1-3-3 15,0 0 2-15,0-2 8 0,1 0 11 0,-2 0 10 16,1-6 4-16,1-2-6 0,-1-3-7 16,0-3-10-16,1-1 0 0,1-4-1 0,0 0-2 15,-1-1 3-15,1 0-5 0,5-1-1 0,0 0 0 16,1 2-1-16,-1 1-1 0,0 3 2 16,1 1-1-16,0 3-2 0,1 3 6 0,-1 2-5 0,0 1 4 15,-2 4 1-15,3 1-2 0,-2 0 0 0,3 1 6 16,0 5-1-16,0 4 4 0,2 0 3 15,-1 3-5-15,0 1-1 0,2 3-6 0,0-2-1 16,0 2-2-16,1 0-9 0,0 0-8 0,2 1-26 16,-1-2-35-16,0-4-47 0,4-1-69 0,0-3-107 15,-1-4-198-15,-6-2-71 0,-3 0-674 0</inkml:trace>
  <inkml:trace contextRef="#ctx0" brushRef="#br1" timeOffset="-141523.49">9606 8439 2113 0,'0'0'66'15,"0"0"10"-15,0 0 11 0,0 0-5 0,0 0-46 16,0 0-14-16,0 0-1 0,0 0 0 0,0 0 0 15,0 0-2-15,0 0-3 0,18-133 2 16,-9 110-2-16,0-3-6 0,2 4 1 0,0 0-4 16,-1 1 1-16,1 3-3 0,-2 4-2 0,-1 4-4 15,1 3-5-15,-2 4-2 0,1 2-6 16,1 1-2-16,1 2-2 0,-1 7 8 0,0 3 5 16,0 4 7-16,-1 5 5 0,1 1-7 0,0 0 3 15,2 5-5-15,-3-1 2 0,2 1 3 16,0-3-2-16,-1-1 0 0,1-1-4 0,1-5 3 15,-1-2-1-15,1-2 3 0,-2-4 4 0,-2-3 1 16,0-1 2-16,1-4 5 0,-3-1 10 0,-1 0 15 16,-2 0 19-16,2-6 2 0,-1-2-5 15,-1-1-16-15,1-4-14 0,1-1-5 0,0-3-6 16,-4 0 3-16,1-2-7 0,-1 1 4 0,0-3-3 16,0 0-5-16,0-3-1 0,0 0-4 0,0 0-1 15,0-3-2-15,0 2 3 0,0 0-6 16,4 0 1-16,0 0 1 0,-1 4-2 0,2 6 2 15,-2 2-1-15,1 5-4 0,1 2-1 0,-2 0 0 16,5 4-5-16,-3 1 0 0,1 1-1 0,3 0 1 16,1 1 2-16,-1 2 1 0,0 3 5 0,1 1-1 15,0 0 0-15,0 0 5 0,2 0-3 0,0-1 4 16,0-1 1-16,5-2 0 0,-3 0-1 16,4-2 4-16,1-1-1 0,-1 0 2 0,0-1 1 15,-1-4-1-15,1-2-2 0,-5-2 2 16,3 0 3-16,-4-1-2 0,-1-1 3 0,-1 0-2 15,0 0-3-15,-3-2 4 0,-2-2-3 0,1 2 3 16,-4 0-4-16,-1 1 3 0,-1 0-1 0,0 2-2 16,-3 0 3-16,-4 2-4 0,-1 0-2 0,2 1 2 15,-4 1 1-15,-1 2-3 0,2 2 0 16,-1 1-1-16,1 1-6 0,0 1 2 0,0 5-2 16,1 3-2-16,3 2 1 0,-3 3 3 0,4 2 1 15,-2 4 0-15,5 2 2 0,0 2-1 0,1 1 1 16,0 2 0-16,0 1 6 0,4 0-4 0,4-2 2 15,2 1 3-15,1-4-7 0,4-2 5 16,2-4-4-16,2-2-1 0,0-4 2 0,3 0 0 16,2-4 1-16,2-4 0 0,-1-2 8 0,0-1-5 15,3-3 0-15,-2-4 3 0,2-3-4 16,-2-4 4-16,-1-1 0 0,-4-4 2 0,0-1-8 16,-2-2 5-16,-1-1-5 0,-4-3 0 15,0-1 3-15,-4-2-2 0,-1-3-1 0,-3-1-3 16,2-3 1-16,-4-2-4 0,2-1 0 0,-4-2-1 15,1-1-2-15,2-1 1 0,-3 3-2 0,0-1 2 16,-1 3-4-16,3 2 6 0,-2 2 1 0,-2 6 4 16,0 0 6-16,0 6-2 0,0 6 3 0,-1 3 0 15,-5 5 4-15,3 4 3 0,-4 2-1 16,1 2-4-16,-4 0-5 0,0 6-8 0,-4 7-4 16,2 6 2-16,0 3-4 0,2 7 8 0,-1 1 0 15,0 5-2-15,2 0 9 0,0 5-7 0,2 1 3 16,1 3-1-16,0-1 0 0,4-2 1 0,2-3 0 15,0-5 1-15,2 0-4 0,6-5 2 16,3-2-2-16,0-3 0 0,3 0 0 0,1-6 1 16,-1-2-4-16,4-4-1 0,2-3 2 0,-2-2-3 15,1-5 5-15,-1-1 3 0,0-3 1 16,1-7 2-16,0-2 1 0,0-4-1 0,0-4-4 16,-4-2 2-16,4-3-2 0,-2-4 0 0,-3-1 2 15,1-1-2-15,-2-1 1 0,-4 1-1 16,-1 1 3-16,-3 0-3 0,1 6 3 0,-4 4 0 15,-1 7 3-15,-1 2 4 0,0 6 0 0,0 1 2 16,0 4-7-16,0 0-5 0,0 0-8 0,-2 8-2 16,-3 6 3-16,3 3 3 0,-1 3 4 0,-2 3 1 15,3 1 2-15,2-1-3 0,-1 1 2 0,1-1-1 16,0 0-4-16,2-2 3 0,4-3 0 16,-1-1 1-16,4-2 0 0,1 0-1 0,5-3-2 15,-2-1 0-15,5-5 3 0,-3 0 0 0,5-5 2 16,-2-1 3-16,1 0 3 0,-4-6-1 0,3-1 2 15,0-4 0-15,-5-2-2 0,-2-1 5 0,0-2-3 16,-3 0 3-16,-2-2-1 0,-4-1-1 16,-1 0-2-16,-1 0-1 0,0 0 0 0,-8-1-4 15,0-2 1-15,-4 3-2 0,1-3-1 16,-1 2-2-16,-6 0-2 0,-1 1-2 0,3 4-3 16,-2 2 0-16,0 4 0 0,-3 2 1 0,7 3 0 15,-3 3 0-15,7 1-5 0,-2 3-4 16,3 6 0-16,1 0-2 0,3 4 3 0,-1 2 1 15,4 3 3-15,0-1 0 0,2 0-2 0,0 1 1 16,2-3-4-16,2 0 4 0,4-2-2 0,0-4 4 16,2 0 3-16,0-4-1 0,0-3 0 0,1-2 2 15,1 0 2-15,3-4 5 0,0-5 4 0,-2-4 4 16,4-3-1-16,-5-2-1 0,5-2 2 16,-5-2-2-16,-1-1-1 0,1 0 2 0,-2 0-4 15,-1-2 0-15,2 0 4 0,-3 3-6 0,2-1 1 16,-1 3-4-16,-4 4-2 0,2 2 1 0,0 5 2 15,-4 3-1-15,4 3-2 0,-4 3-2 16,-2 0-3-16,4 5 1 0,-2 7 2 0,-1 4 4 16,3 4 1-16,-3 8 2 0,0 2-1 0,-1 5 0 15,2 5 0-15,1 2 0 0,-1 6 0 0,4-1 0 16,2 3 2-16,0-1 0 0,3 0-1 16,-1 3 4-16,2 0-1 0,2 2 4 0,-1-4 2 15,-2 3-1-15,3-3-2 0,-3-3-5 0,0-1 2 16,0-4-3-16,-2-4 3 0,0-2-3 15,0-7-2-15,0-6-1 0,-4-3 2 0,-3-8 1 0,-2-5 4 16,0-3 14-16,-1-4 18 0,0 0 16 16,0-4-2-16,-1-3-12 0,-8-7-21 0,-2-7-17 15,-2-5 2-15,-3-7-6 0,1-6 3 0,-3-3 0 16,0-8-4-16,3-5-3 0,-1-9-4 0,5-7-9 16,0-5-9-16,3-2-5 0,6-1-3 15,2 4 6-15,0 7 8 0,6 8 8 0,0 11 1 16,4 10 2-16,0 10 1 0,1 10-1 0,5 3 1 15,-4 8-4-15,6 4-4 0,-5 4 0 0,4 5 4 16,-4 5 6-16,1 7 4 0,0 3 5 16,-3 3 0-16,0 3-1 0,-2 4 4 0,-4-2-3 15,3 1 0-15,-5 0-2 0,2-3 0 0,-5 0 2 16,0-5 5-16,-1 0 3 0,-6-2 2 0,-2-6 1 16,0 0 0-16,2-4 1 0,-3 0-1 15,0-2-2-15,-4-4-4 0,3-1-1 0,2 0-4 16,3-2 0-16,0 0-2 0,1 0-6 0,4-4-2 15,1-1-6-15,0 0-2 0,4-4 0 16,4 0-2-16,2 0 3 0,3-2-4 0,-1 0 1 16,5 1-1-16,1 1-2 0,-3-3-3 0,3 3 0 15,1-2 1-15,-3 1 2 0,4 0 4 0,1-1 4 16,2 0 4-16,-2-2 1 0,1 0 6 0,0-1 0 16,0-2 2-16,3 1 2 0,-2 0 0 0,-2-2 3 15,0 1 0-15,0-1 5 0,-3-1 0 16,2 1 1-16,-2 0 3 0,-5 1 0 0,-1 0 3 15,-2-2 0-15,-4 5 3 0,-4 1 5 0,-2 3 8 16,0 2 4-16,-8 4-1 0,-2 0-7 16,-4 3-10-16,-3 0-8 0,-2 6-6 0,-1 4 1 15,-1 1-3-15,0 4-1 0,-2 0 2 0,1 1-6 16,3 2 4-16,0 0-3 0,2 2 2 0,5 0 1 16,2-1 2-16,2 0 1 0,4 1-3 15,2-5 1-15,2 2-5 0,0-4-1 0,4-3 1 16,4-1-3-16,0-3 1 0,-1-2 0 0,3 0-1 15,3-5 1-15,-2 1 2 0,3-2 0 0,-2-5 0 16,4 0 2-16,-4-2 2 0,-1-3 0 16,1-1 2-16,-3 1 0 0,0 3-1 0,0-1 1 15,-2 3-2-15,-1 0 3 0,3 3-2 0,1-1-1 16,0 2 2-16,1 0-5 0,1 3 4 0,1 0-2 16,-1 0 0-16,0 1 0 0,-2 4-1 0,3 1 1 15,2 0-1-15,-1 1 3 0,-3 0-6 0,5-2-1 16,-5 2-14-16,-1 0-19 0,-1 1-32 15,-4 1-44-15,3-1-56 0,-3 1-84 0,1 0-239 16,0-4-151-16,-4 0-728 0</inkml:trace>
  <inkml:trace contextRef="#ctx0" brushRef="#br1" timeOffset="-140462.66">12299 7629 1909 0,'0'0'-47'16,"0"0"58"-16,0 0 57 0,0 0 40 0,0 0-26 15,0 0-26-15,86-119-5 0,-69 88-2 16,-1-3 1-16,-3-1-6 0,-1-1-7 16,-2-2-7-16,-3 2-1 0,-2-4-3 0,-3 1-4 0,-1-2-3 15,-1 3-3-15,0-1-5 0,-7 2-2 16,2 4 4-16,-5 4 4 0,-1 4 10 0,1 7 9 15,-3 8 7-15,1 4-5 0,3 6-14 0,1 2-17 16,0 11-20-16,0 9 0 0,-1 5 1 16,3 8 7-16,0 3 7 0,4 5-1 0,1 0-1 15,2 3 1-15,3-2-2 0,7-1-1 0,4-2 2 16,2-2-1-16,1-2-1 0,2-5 4 0,4 0-2 16,-1-7 2-16,-1-2-1 0,0-4 1 0,-1-4 1 15,-1-3 0-15,-2-4 4 0,-5-3 0 0,3-3 5 16,-4-2 4-16,-1 0 7 0,-1-8 4 15,0-3 2-15,-1-4-3 0,0-2-8 0,-4-3-3 16,3-4-7-16,-1-3 0 0,-3-1-4 0,4-2-1 16,-5-2-3-16,3 1-2 0,-3 1 3 0,-2 6-4 15,2 4 5-15,0 6-2 0,-1 3 1 16,-1 4-1-16,-1 4-3 0,0 3-8 0,1 0-9 16,1 3 2-16,2 8 4 0,-2 2 10 15,0 7 4-15,4 3 4 0,-2 4-3 0,1 1-1 16,0-2 2-16,3 4-4 0,1-4 4 0,0-1-3 15,2-1 2-15,0-1-1 0,1-4 1 0,1-2 1 16,1-4-3-16,0-3 3 0,-3-4-2 0,5-3 2 16,-4-1 3-16,-1-2 3 0,4-3 1 15,-3-5 3-15,1-2 2 0,-3-5-5 0,1-1 3 16,-1-5-3-16,-2 0-2 0,-4-1 1 0,2-2-1 16,-3-2-2-16,-1-1-2 0,3 1 0 0,-2-3-3 15,-2 4 0-15,2 2 0 0,0 2 0 0,-2 6 0 16,0 4-1-16,0 2 4 0,-1 5-4 15,1 3 0-15,-1 1-6 0,0 0-6 0,0 4 1 16,0 7 2-16,0 4 5 0,0 3 2 0,0 5 5 16,0 1-3-16,0 2 0 0,3 0 4 0,1-1-5 15,-1 2 1-15,7-2-2 0,-1-2-2 0,0-1 2 16,2-2 0-16,-1-3 0 0,1-2 0 16,1-5-2-16,3-2-1 0,-1-2 0 15,-2-4 0-15,5-2 5 0,-4-1 1 0,0-6 3 0,2-3 8 16,-4-5-2-16,1-1 1 0,-1-2-2 15,-2-1-4-15,1-4 5 0,-1 0 0 0,-2-1 1 16,-3-2-1-16,4 0-3 0,-4-1-2 0,4 4-2 16,-1-2 0-16,-1 7-2 0,3 2-2 0,0 3 0 15,0 3 0-15,-1 3-3 0,2 3 3 16,-1 3-3-16,-1 1 1 0,3 0 0 0,2 7 2 16,-1 2 2-16,-1 3-2 0,0 1 2 0,0 1 0 15,1 2 2-15,-4 2 2 0,2-1 0 16,-2 4 0-16,-3-2-1 0,0 1 3 0,-3-1 1 0,1 3 2 15,-2-2 4-15,-1-2-1 0,0 1-1 16,-5 0 1-16,-4-1 0 0,-2-2-1 0,-3-1-3 16,-2-1-8-16,-4 0-9 0,4-3-18 0,-2-3-28 15,0-3-37-15,4-1-61 0,-2-3-100 0,4-1-221 16,2-1-142-16,2-3-801 0</inkml:trace>
  <inkml:trace contextRef="#ctx0" brushRef="#br1" timeOffset="-140339.99">12983 6875 2434 0,'0'0'31'15,"0"0"8"-15,0 0-32 0,0 0-23 16,0 0-29-16,0 0-32 0,0 0-49 0,0 0-103 16,0 0-203-16,0 0-78 0,0 0-566 0</inkml:trace>
  <inkml:trace contextRef="#ctx0" brushRef="#br1" timeOffset="-137680.98">13604 7378 2380 0,'0'0'117'0,"0"0"24"15,0 0 4-15,0 0-29 0,0 0-54 0,0 0-21 16,0 0-8-16,0 0-5 0,-16-125-9 0,24 97-8 15,-1 0-4-15,0-4-3 0,0 0 1 0,1-5-2 16,-3-1-4-16,-1-5 1 0,-3 2 0 0,0-2-3 16,-1 5 3-16,0 4-1 0,0 5-2 0,-2 7 4 15,-2 6-2-15,1 7 4 0,0 4-3 0,-2 5-9 16,3 0-9-16,-2 11-9 0,-1 7 3 16,1 7 6-16,-2 7 12 0,3 8 3 0,1 2-1 15,2 4 2-15,0 2-3 0,3 0 2 0,6 0-2 16,1-3 0-16,2-1-1 0,1-4 1 15,2-1-1-15,-1-3 0 0,3-2 3 0,-4-6-5 0,1-1 7 16,-1-4-1-16,-6-3 0 0,-1-3 4 16,-3-5 0-16,-2-2 3 0,-1-3 3 0,0-2 10 15,0-4 2-15,-5-1 4 0,-1 0-2 0,-1-2-7 16,-5-5-7-16,-2-4-8 0,0-1-4 16,-5-4-6-16,-1-2 2 0,0-1-2 0,-5-2-6 15,3 0 5-15,0 1 1 0,2 1 5 16,2 3 6-16,4 0 0 0,1 4-1 0,5 2-2 15,2 1-3-15,4 1-7 0,2 1-8 0,0 0-10 16,6 1-2-16,2 0-2 0,7-1 8 0,1 1 5 16,6 1 0-16,0 0 4 0,4-1-3 0,0-1-2 15,3-1 0-15,0 0 1 0,4-2 3 0,-2 0 3 16,-3 1 4-16,3 0 1 0,-5-1 7 0,0 2 1 16,-4 1 5-16,0-1 2 0,-4 2 8 15,-3 1 7-15,-3 2 6 0,-5 1 6 0,-2 2-1 16,-4 0 5-16,-1 0 4 0,0 4-1 0,0 3-3 15,-3 2-7-15,-3 5-11 0,-2 0-7 0,0 3-3 16,-1 0-4-16,1 3-1 0,0 2-3 16,4-2 2-16,-2 2-2 0,6 0 2 0,0-3 3 15,0 0-3-15,6-2 2 0,1-3-3 0,0-1 2 16,5-4 0-16,-1-2 1 0,2-1 2 0,0-4-4 16,1-1 3-16,2-1 1 0,0-2 2 15,3-5-2-15,-3-5 2 0,2 1-1 0,-3-3-1 16,1-3 7-16,-3-2-3 0,-1-2 3 15,1-1-2-15,-4-2-2 0,1-1-2 0,-6 0-1 16,-1 0 0-16,-3-2-5 0,-1 0 3 0,-1 0-6 16,-7-1-1-16,-2 1 0 0,-2 2-2 0,-2 2 1 15,-2 4 2-15,0 6 2 0,-1 4-4 0,-2 6 0 16,1 3-2-16,0 3-2 0,0 8 1 16,4 6 1-16,-2 4 3 0,6 0-5 0,0 1 2 15,8 2-6-15,1-4-4 0,2 1-6 0,5-3-5 16,7 0-9-16,4-2-13 0,4-3-12 0,3 0-21 15,1-3-12-15,4-3-10 0,2-1-2 0,-1-4 17 16,3-2 27-16,2 0 26 0,4-7 19 16,0-2 9-16,-1-1-1 0,1-3 6 0,0-1 6 15,-3 0 7-15,-2 1 6 0,-1-4 7 0,-5 0 8 16,-4 0 10-16,-5 0 11 0,0 0 10 0,-8-1 10 16,-4 1 6-16,-4 0-2 0,-2 1-2 15,-3 0-14-15,-8 4-3 0,-4 3-16 0,0 3-14 16,-6 3-4-16,-2 3-17 0,-1 0-4 15,-2 7-1-15,2 4-8 0,2 4 3 0,2 2-1 16,3 3-2-16,5 0 1 0,3 6 0 0,1-1 0 16,6 3 3-16,2 1-6 0,0 1 6 0,2 1 0 15,9 0-2-15,-1 1 7 0,4 3-4 0,1-1 3 16,4 2 1-16,2-3 1 0,3 1 1 0,-2 1 0 16,2-3 3-16,-2 2-2 0,-1-3 3 0,-1-2-2 15,-1-1 1-15,-5-1 1 0,2-3 0 16,-4 1-1-16,-2-2 0 0,-3-1-1 0,-4-3 1 15,-2-1 3-15,-1-4 4 0,-2-1 3 0,-6-3 2 16,-4-2 0-16,-1-1 0 0,-5-3-5 16,-1-4 3-16,-1 0-6 0,0-3-2 0,2-7-2 15,-2-4-9-15,4-3-5 0,2-6-4 0,3-5 0 16,5-4 0-16,3-5 2 0,2-1-1 0,7-4 1 16,6-3 1-16,8-2 0 0,3 0 0 15,3 0 0-15,4 1 1 0,-1 2-2 0,3 1 0 16,-3 6 1-16,3 0 5 0,-3 6 1 0,3 3 2 15,-1 5 5-15,-3 6-5 0,0 2 1 16,-3 7-1-16,-5 2-4 0,0 4 4 0,-6 2 3 16,1 0 1-16,-4 2 1 0,-3 5 3 0,-2 2-1 15,-1 1 1-15,-2 4 2 0,-1-1-3 0,0 1-2 16,-1 1-3-16,-1-3-2 0,1 3-4 0,2-2-1 16,-1-2-7-16,3-1-4 0,1-2-5 0,2-2-7 15,2-2-5-15,1-3-10 0,1-1-1 0,4 0 0 16,1-3 2-16,3-5 9 0,-3-4-1 15,2 0 6-15,1-4 6 0,-4-1 7 0,0-1 8 16,0-1 7-16,-2-5 4 0,-3 3 3 0,-2-5 4 16,1-3 2-16,-3 1 2 0,-3-5 0 15,-1 1 5-15,-3 1 3 0,0 2 6 0,-4 5 13 16,-4 3 7-16,-2 4 7 0,0 4-1 0,2 6-7 16,-1 1-12-16,-2 5-12 0,-1 1-9 15,0 1-11-15,1 7-1 0,-3 4-6 0,-1 6 1 16,4 3 4-16,0 1-4 0,1 6 1 0,2-2-1 15,5 2 0-15,1 0 2 0,2-2 0 0,3-3 1 16,3-1-1-16,2-3 0 0,3-4 0 16,-1-3 0-16,1-2-2 0,1-3 3 0,0-2-2 15,-2-4 4-15,6-1 4 0,-1 0 0 0,-2-4 4 16,0-5-2-16,2-1 1 0,-5-2 2 0,0-1 2 16,1-3-1-16,-2-2-4 0,-3 0-1 0,1-4-3 15,1-2-1-15,-1 1 0 0,0 0-4 0,-1 1-2 16,-2 3-2-16,2 2 1 0,-3 4-1 15,1 5-1-15,-1 2-1 0,-2 0-6 0,0 5-2 16,0 1-6-16,1 0-3 0,-2 2 1 0,1 8 5 16,-1 1 6-16,1 4 5 0,-1 3 2 0,0 3 3 15,1 2-1-15,1 0 0 0,-1 0 4 16,3-1-3-16,2-2 0 0,-3-6-1 0,4 0-4 16,-1-3 5-16,-2-3 2 0,1-1 1 15,0-4 5-15,-4-2-3 0,3-1 7 0,-2 0 10 16,2-1 1-16,1-7 8 0,-1 0-8 0,2-4-7 15,0-2 0-15,0-2-6 0,-1-3 2 0,2-3-1 16,-2-1-7-16,2 0 1 0,0-2 0 16,2-1-4-16,0 0 4 0,3-2-8 0,0 2-2 15,0 2 1-15,-1 3-6 0,-1 5 5 0,0 4-3 16,-2 4-2-16,-2 5-1 0,0 2-4 0,0 1-1 16,0 1-1-16,0 6-1 0,-3 3 5 0,4 1 4 15,-4 6 5-15,1 0 4 0,0 2 0 0,-3 2 1 16,0 0 0-16,0-1 1 0,2 1-1 0,1 0-1 15,-2-3 0-15,4 0 0 0,-1-1 0 16,4-5 1-16,-3 0-1 0,2-4 0 0,-2-3 2 16,2-2 6-16,-2-3 3 0,-1 0 9 0,0-2 2 15,1-6 1-15,-1-1 0 0,3-2-8 16,-1-3-1-16,0-2-6 0,-1 0-1 16,2-1-1-16,-2-1-3 0,0-3 0 0,2 0 0 15,-1 2-5-15,1-3 1 0,-1 2-1 0,1 3-3 16,-2 2 1-16,1 4 1 0,0 3-4 0,-4 3-2 15,2 3-6-15,-2 2-4 0,1 0-3 0,0 1 1 16,-2 5 3-16,3 2 4 0,-1 3 6 0,-2 2 3 16,0 3 2-16,1 0 4 0,-2 1-1 15,1 2 0-15,-1-3-1 0,1-2 1 0,2 2-1 16,0-4 1-16,1 0 3 0,0-3-1 0,-2-3 0 16,3-2 1-16,-4-1 4 0,0-3 6 0,0 0 15 15,0 0 10-15,1 0 6 0,-2-4-2 0,2-2-10 16,1-3-8-16,-1-3-10 0,2-1-3 0,0-1-5 15,0 1-2-15,0-4 0 0,3 0 0 16,-1-2-2-16,-1 1 0 0,3 0-1 0,-2-2-2 16,-1 2 2-16,2 2 0 0,-2 2 0 0,0 1 0 15,1 5-2-15,-5 2 0 0,2 3-5 0,-3 2-2 16,0 1-8-16,-1 0-7 0,2 0-1 16,-2 3-3-16,0 3 6 0,1 2 9 0,0 3 4 15,0 2 5-15,2 1 5 0,-1 1-3 16,2 0 0-16,2 0 1 0,-2 1-2 0,5-2 1 15,-3-1-2-15,1 0 2 0,4-1-2 0,2-2 2 16,2 1 1-16,-3-5-3 0,7 0 3 0,-4-3 0 16,1-1 1-16,1-2 1 0,0 0 4 0,1-3-2 15,1-4 3-15,1 0 2 0,-1-1-3 16,0-4 3-16,-2 0-2 0,-1-2 4 0,-2 0-1 16,0-2 1-16,-4-1 1 0,-1 1-7 0,-1-3 3 15,-2 0-3-15,-4 1-2 0,1-2-1 0,-2 1-3 16,-1 0-2-16,0 2-1 0,-4 0 3 0,1 2-1 15,-2 3 1-15,-1 3 0 0,-2 2 0 16,2 4-5-16,0 2-6 0,-3 1-6 0,1 0-7 16,-2 3 1-16,0 5 0 0,1 2 2 0,0 5 3 15,3 2 4-15,-2 1 1 0,3 1 4 0,-1 5 2 16,5-3-1-16,1 1 1 0,0 1-1 0,1-1 4 16,6-1-3-16,-1-1 2 0,3-1 3 15,0-3-7-15,3-2 8 0,1-2-1 16,1-1 3-16,-2-2 6 0,7-1 0 0,-4-2 2 15,2-4 2-15,2 0 5 0,0-2-2 0,2 0 1 16,-2-6-1-16,0-1 2 0,0-1 0 0,2-3 3 16,-1 0 1-16,-3-3-3 0,2-3 2 0,-2-2-3 15,0-1-2-15,-1-5-2 0,0 0-4 16,-1 0-4-16,0-1 0 0,-2 0-2 0,-1 4-1 16,-4 2 4-16,-1 4 2 0,-3 4 6 15,-2 2 3-15,-2 5 4 0,0 0 1 0,0 4-5 0,-2 1 1 16,-3 0-10-16,1 1-6 0,-2 6-1 0,-2 4-5 15,0 3 3-15,-2 3 2 0,1 2 3 16,0 1 0-16,0 2 2 0,5 0 0 0,0 1 1 16,1-3-4-16,2 2-2 0,1-1 1 0,0-2-7 15,1 0 7-15,4-2-2 0,0-1-4 16,4-2 1-16,0-1-13 0,0-3-13 0,1-3-16 16,2-1-16-16,-1-4-25 0,5-2-31 0,-2 0-47 15,3-7-83-15,1-3-179 0,-4 2-136 16,-7 2-832-16</inkml:trace>
  <inkml:trace contextRef="#ctx0" brushRef="#br1" timeOffset="-137528.08">16689 6321 2643 0,'0'0'139'0,"0"0"-16"0,0 0-13 0,0 0-23 15,0 0-42-15,0 0-19 0,0 0-16 0,0 0-13 16,0 0-10-16,0 0-5 0,0 0-7 0,0 0-10 15,0 0-29-15,-1 7-55 0,12 0-83 0,0 3-187 16,-2-4-241-16,-2 0-841 0</inkml:trace>
  <inkml:trace contextRef="#ctx0" brushRef="#br1" timeOffset="-135860.23">13046 7020 632 0,'0'0'105'0,"0"0"7"0,0 0 32 0,0 0 44 16,0 0-5-16,0 0-23 0,0 0-12 0,0 0-23 16,0 0-23-16,0 0-26 0,0 0-21 0,0 0-12 15,-4-71-9-15,4 71-9 0,0 0-10 0,0 0-12 16,0 0-2-16,0 1 1 0,0 2 6 16,0 2 9-16,0 1 3 0,0 3 1 0,0-1 0 15,-3 0 0-15,2 1 1 0,-5 0 1 16,2 1 2-16,0-3 1 0,-2 0-1 0,0-3 2 15,2 0-2-15,0 1-3 0,-3-3 1 0,6-1-5 16,-1-1-1-16,1 2-2 0,-1-2-5 0,2 0-8 16,0 0-13-16,0 0-13 0,0 0-28 0,0 0-35 15,0-3-49-15,0 1-60 0,3-4-88 16,0 2-83-16,5-1-21 0,-5 2-497 0</inkml:trace>
  <inkml:trace contextRef="#ctx0" brushRef="#br1" timeOffset="-134917.99">17161 6614 1953 0,'0'0'26'0,"0"0"22"0,0 0 9 16,0 0 1-16,0 0-15 0,0 0-17 0,0 0 0 15,0 0 11-15,0 0 10 0,0 0 6 0,0 0-3 16,0 0-13-16,117-25-9 0,-83 18-16 16,2 1-8-16,-1-1-7 0,1 1-12 0,-4 2-20 15,4 1-30-15,-6 1-48 0,-4 1-87 16,1 1-132-16,-7 0-128 0,-6 0-80 0,-5 2-202 15</inkml:trace>
  <inkml:trace contextRef="#ctx0" brushRef="#br1" timeOffset="-134738.74">17180 6792 2272 0,'0'0'-102'0,"0"0"44"0,0 0 103 15,0 0 43-15,0 0-6 0,0 0-20 16,128-18-21-16,-91 8-8 0,-1 1-15 0,2-1-17 16,2 0-6-16,-7-2-33 0,-3 3-44 0,-2-1-67 15,-6 3-93-15,-6 2-122 0,-2-1-73 16,-5 3 13-16,-4 1-317 0</inkml:trace>
  <inkml:trace contextRef="#ctx0" brushRef="#br1" timeOffset="-134506.85">17466 6381 2228 0,'0'0'65'0,"0"0"-68"15,0 0 18-15,0 0 32 0,0 0 17 0,0 0 10 16,0 0 2-16,0 0 1 0,0 0-6 0,0 0-8 16,129 20-9-16,-101-5-13 0,2 2-11 15,-1 2-9-15,-3 3-8 0,0 1-7 0,-4 2-1 16,-4 5-8-16,-5-3-5 0,-4 3-9 0,-2 2-11 15,-7 1-12-15,-2 1-15 0,-7 0-14 0,-5-1-13 16,0-2-5-16,-3-1-6 0,2-2-17 16,-2-4-51-16,2-1-97 0,-1-3-175 0,5-5-68 15,3-4-501-15</inkml:trace>
  <inkml:trace contextRef="#ctx0" brushRef="#br1" timeOffset="-132940">18232 6439 1628 0,'0'0'-124'0,"0"0"31"16,0 0 60-16,0 0 88 15,0 0 39-15,0 0 2 0,0 0 3 0,0 0 9 0,0 0 2 16,0 0-12-16,0 0-12 0,141 54-8 15,-109-66-8-15,4-5-7 0,-1-1-5 0,5-4-15 16,-7-2-8-16,2-2-10 0,-5 1-5 0,-5 0-2 16,0-3 0-16,-7 2 0 0,0-1 3 0,-6-3-2 15,-3 3-2-15,-1-1-2 0,-1 2-8 16,-7 4 3-16,0-2-4 0,-7 5-3 0,-2 3 0 16,-2 2-7-16,-2 4-2 0,-4 3-6 0,2 4-2 15,-3 3-7-15,-1 7-1 0,1 7 4 0,-3 8-2 16,0 7 12-16,2 6 4 0,0 9 4 0,3 6 5 15,-1 4 1-15,6 3 3 0,0 5 1 16,4 0 2-16,4 0-5 0,2 1-1 0,1 0-3 16,0-2 1-16,3-3 2 0,4-3 3 15,1-2 0-15,-1-4-7 0,1-7-2 0,2-2-7 16,1-6-8-16,-1-6-9 0,1-1-17 0,4-5-22 16,-5-5-28-16,-4-1-39 0,2-6-63 15,-6-2-104-15,-1-3-103 0,-1-4-7 0,0-1-6 16,0 0-136-16</inkml:trace>
  <inkml:trace contextRef="#ctx0" brushRef="#br1" timeOffset="-132144.2">18208 6767 1393 0,'0'0'-144'0,"0"0"39"0,0 0 161 15,0 0 120-15,0 0-18 0,0 0-29 0,0 0-4 16,133-39-4-16,-104 27-7 0,3-1-13 15,1 0-12-15,3-1-4 0,-1 0-7 0,-2 0-13 16,2-2-11-16,-4 2-17 0,-3 0-12 0,-2 0-7 16,-5 1-3-16,-1 0-4 0,-8 3 2 0,3 2-1 15,-6 1 1-15,-5 1 1 0,-1 2 2 0,1 1 7 16,-3 2-1-16,-1 1 0 0,0 0-7 0,0 0-14 16,0 0-13-16,0 2-12 0,0 2-3 15,0 3 5-15,0 1 11 0,0 1 5 16,0 4 7-16,1 0-1 0,0 3-2 0,4 0 3 15,-2-1 0-15,1-1 1 0,3 0 3 0,0 1-3 16,-2-2-2-16,4-2-2 0,2-2-1 0,-3-2 1 16,1-2 2-16,3-1 2 0,-2-4 5 0,0 0 4 15,0 0 4-15,1-5 2 0,-1-2-2 0,0-1 3 16,0-3-3-16,-1-1-1 0,1-3 3 0,-1 1-7 16,-4 0-3-16,2-2-1 0,2-2-2 15,-5 0-2-15,1 1 0 0,-1 1-3 0,-2-1-2 16,3 3 0-16,-3 3 2 0,0 3-2 0,1 3 0 15,0 3-5-15,-2 0-12 0,0 2-9 0,1 0-5 16,-1 5 0-16,1 2 9 0,2 4 10 16,-1 1 8-16,-1 3 3 0,3 4 3 0,-2 0 0 15,-2 2-1-15,5 0 5 0,-3-2 0 0,0-1 0 16,5 0 0-16,0-2-3 0,0-3-3 0,-1-2 3 16,2-3 2-16,0-2-1 0,0-3 4 15,-2-1 4-15,-2-2 6 0,3 0 10 0,1-7 6 16,-1-2-2-16,-2-3-4 0,2-3-8 15,4-1-5-15,-2-2-4 0,0 0-3 0,-1-1 1 16,1 0-4-16,-2-1 1 0,1 0 2 0,0 0-6 16,-2 1 0-16,1 4-3 0,2 1-6 0,-2 5 3 15,-4 3-3-15,2 3-5 0,-3 3-6 0,3 0-9 16,-4 2-3-16,0 3 4 0,0 5 7 0,1 4 13 16,-1 1 5-16,-1 2 2 0,0 2 4 15,-1 2-3-15,1-2 1 0,0 0-1 0,0 0 0 16,4-1 4-16,-3-3-1 0,0-1 3 0,7-4-5 15,-3-1 1-15,-2-3 1 0,3-2 3 0,-3-2 8 16,3-2 11-16,-2 0 5 0,2-3 7 16,-1-4 1-16,0-2-4 0,3-2-3 0,0-2-2 15,-1-2-4-15,0-1 4 0,-2 0 2 0,3 0-4 16,-2-3-1-16,2 3-9 0,1 1-5 0,-3 1-4 16,1 3-1-16,3 0-1 0,-2 4-3 15,0 1 0-15,2 4-2 0,0 0-4 0,-1 2 0 16,1 0-3-16,-1 7-6 0,-2 3-1 15,0 1-1-15,-3 4-6 0,0 1-9 0,-2 1-22 16,-2 2-35-16,-1 0-53 0,0 1-83 0,0-2-147 16,1-4-190-16,-1-3-495 0</inkml:trace>
  <inkml:trace contextRef="#ctx0" brushRef="#br1" timeOffset="-131290.27">19714 6410 2014 0,'0'0'158'0,"0"0"-43"0,0 0 15 0,0 0-4 15,0 0-63-15,0 0-48 0,0 0-9 0,0 0-3 16,0 0 1-16,0 0 1 0,0 0 3 0,0 0 3 16,-69 131 6-16,68-104 8 0,1-1 1 15,0 1 0-15,0-5-6 0,1-1-9 0,6-2-6 16,2-2-1-16,1-3-3 0,1-4-2 0,0-2 2 15,1-2-2-15,0-2 6 0,-1-4 3 16,3 0 5-16,1-6 4 0,4-5 0 0,-2-3 2 16,-1-3-3-16,1-2 0 0,-3-2 1 0,2-4-2 15,-4-2-2-15,2-4-2 0,-2-2-5 0,0-5-4 16,1-1-3-16,-3-4-4 0,4-3-1 0,-1 1-2 16,-1-1-1-16,-3 2 1 0,-1 9 3 0,-3 5 6 15,-4 9 1-15,2 8 4 0,-3 5 2 16,0 5-2-16,0 3-2 0,0 0-12 0,-3 4-3 15,0 7-6-15,-2 5 6 0,-1 8 6 0,-1 4 5 16,-2 5 0-16,3 2 0 0,0 1 2 0,-2 0-2 16,5 1 4-16,0-3-4 0,-2 2 2 15,5-4-1-15,0 1-2 0,6-3 2 0,-1-4-3 16,4-2-1-16,1-3-2 0,5-4-1 0,-2-1-2 16,3-4 0-16,-1-2-2 0,3-2 2 15,-5-3 4-15,8-3 2 0,-2-2 11 0,-1 0-7 16,-2-3 4-16,2-5 1 0,0-3-6 0,-5-1 10 15,4-2-2-15,-5-2 0 0,0 0 0 0,-2-4 3 16,-1 3-2-16,-2-2 3 0,-3 1 1 16,-2 1-4-16,2 3 0 0,-2 1-2 0,-2 3 3 15,0-1 0-15,0 4-1 0,0 3 2 0,0 1-6 16,0 2 1-16,-1-1-2 0,0 2-7 0,-1 0-3 16,0 2-4-16,0 3-3 0,0 3 4 0,-3 2 1 15,2 2 4-15,1 0 0 0,0 2-1 0,1-2 4 16,1 3-6-16,0-1 2 0,0-1 0 15,0 0-9-15,2 0 6 0,1-2-1 0,5 1 0 16,0-1-2-16,1-3-1 0,1 0-2 16,3-1 0-16,0-1 5 0,4-2 1 0,-2-3 6 15,4-1 1-15,1 0 5 0,-1 0 1 0,1-6 1 16,0-2 1-16,-1-1-5 0,0-2 5 16,-2-2-1-16,0-1 1 0,0-1-3 0,-2-2 1 0,-2-1-3 15,1 1 1-15,-3-2 4 0,1-1-3 16,-3-1 0-16,-1 1 0 0,-4-4 2 0,3 2-2 15,-4 3 3-15,0 2 2 0,-3 2 2 0,0 4 9 16,-3 5 2-16,-3 1 4 0,0 4-7 16,-2 1-5-16,-1 2-9 0,0 7-5 0,-3 3 3 15,1 3-6-15,0 2 2 0,1 1 0 0,0 3-4 16,0 1 3-16,1 1 0 0,2-1 1 0,2 2-2 16,2-3 1-16,2-2-4 0,1 0-5 0,1-3-5 15,4-2-7-15,4-1-9 0,2-4-15 0,5 1-19 16,-3-4-36-16,7-3-36 0,1-3-49 0,-1 0-111 15,-3-2-224-15,-6-2-593 0</inkml:trace>
  <inkml:trace contextRef="#ctx0" brushRef="#br1" timeOffset="-131130.81">20315 6100 2586 0,'0'0'83'0,"0"0"-58"0,0 0-9 15,0 0-17-15,0 0-20 0,0 0-19 0,0 0-1 16,0 0-2-16,0 0-9 0,0 0-27 0,0 0-56 16,0 0-102-16,0 0-176 0,0 0-84 15,85 43-654-15</inkml:trace>
  <inkml:trace contextRef="#ctx0" brushRef="#br1" timeOffset="-130963.17">19795 6313 2666 0,'0'0'-79'0,"0"0"13"0,0 0 63 0,0 0 21 16,124 3-24-16,-82-6-33 0,7-3-50 16,1 2-90-16,-1 1-186 0,-16 2-146 15,-7 0-836-15</inkml:trace>
  <inkml:trace contextRef="#ctx0" brushRef="#br1" timeOffset="-130808.17">20088 6860 1499 0,'0'0'925'16,"0"0"-843"-16,0 0 28 0,-110 136 7 0,87-100-12 16,3-4-24-16,-1 0-16 0,2-3-12 0,3-1-23 15,4-2-33-15,3-3-29 0,6-1-52 16,2-4-92-16,1-2-148 0,1-4-314 0,1-3-862 0</inkml:trace>
  <inkml:trace contextRef="#ctx0" brushRef="#br1" timeOffset="-129638.83">18252 7696 2395 0,'0'0'-29'0,"0"0"14"16,0 0 27-16,0 0 25 0,0 0-2 15,0 0-18-15,0 0-4 0,0 0 4 16,0 0-2-16,0 0 4 0,0 0-3 0,0 0-1 15,0 0-3-15,0 0-1 0,-22-69 1 0,15 57-4 16,0 1 4-16,-8 2-4 0,1-1-2 0,-6 3-6 16,-5 3 2-16,0 0-1 0,-3 4 1 0,-2 0 6 15,-3 2-5-15,0 7 3 0,-2 0-2 0,4 3-1 16,1 0 1-16,4 2-1 0,2 1 0 16,3 0 1-16,7 1-2 0,1 1-2 0,5-1-1 15,2 1-8-15,6 2 4 0,0-4-2 0,6 0-1 16,2-3 5-16,6-1-3 0,-1-2 3 0,7-4 4 15,0-2 2-15,3-3 4 0,4 0 3 0,-1-5 5 16,4-5-6-16,-3-3 10 0,3-2-1 16,-2-5 1-16,-6-1 8 0,5-1-2 0,-4-2 2 15,-2 1-1-15,-3-2 0 0,-2-2-3 16,0 1-1-16,-4-3-5 0,-2-3-1 0,-1 0-4 16,-2-3-3-16,-4 1-2 0,-2-1-7 0,-1 3 3 15,0 1-3-15,-2 4 1 0,-5 5 4 16,4 5-1-16,-3 3 3 0,2 5 1 0,0 3 0 15,1 4-6-15,2 2-9 0,-1 0-14 0,1 4-7 16,-4 8 0-16,3 5 9 0,2 4 10 0,0 4 4 16,0 3 6-16,6 2-1 0,-2-2 2 0,6 5 2 15,-1-3-4-15,2 2 0 0,-1-2-2 0,1-2 2 16,3 0-1-16,0-3 2 0,-1-3 1 16,-2 0-5-16,5-4 1 0,-3-4-1 0,3-1 2 15,-1-3-1-15,3-5 2 0,-4 0-1 0,3-3 2 16,-3-2 4-16,4 0 1 0,-6-2 1 0,3-4 3 15,-2-3-1-15,-2-2-2 0,1-1 3 16,2-4-3-16,-3 0 0 0,-1-2 0 0,-5 0-2 16,2-2 0-16,-5 2-2 0,-1-1 1 0,-1-1-2 15,0 0 0-15,0 2 0 0,-4 1-2 0,-4 3 2 16,0 3 0-16,-2 4 2 0,-1 0-2 16,0 4-1-16,0 3-4 0,1 0-6 0,-1 4-1 15,-1 3-1-15,2 4 2 0,1 2 2 0,-1 3 1 16,2 2-2-16,5 4 1 0,2 0 1 15,1 2 1-15,0 2 4 0,3-3-2 0,4 2 3 16,3-1-2-16,2-2 1 0,0-1 2 0,6-3-3 16,-2-1 2-16,6-4 0 0,-4-5 1 0,5-2 3 15,-1-4 2-15,1-2 2 0,3-2 4 0,-2-7-2 16,4-5 0-16,-4 0 1 0,2-3 0 0,-1-3 1 16,-5-2-2-16,2-1 0 0,-2 0 0 15,-2-2-2-15,0-2 1 0,-5 1-2 0,3-5 1 16,-5-1-4-16,1-5-3 0,-1 0-4 0,-2-4-6 15,-1 0 1-15,-4 3-3 0,-3 4 5 16,-1 5 3-16,-2 7 4 0,-6 7 4 0,4 4 3 16,-3 5 0-16,-1 3-8 0,4 3-7 0,-4 5-10 15,0 10-2-15,-2 7 2 0,0 7 10 16,-3 6 4-16,3 7 3 0,-2 4 3 0,1 2-4 16,3 4 3-16,-1 1 0 0,5 3-3 15,-2 0 6-15,3-1 3 0,-2 0 3 0,3-1 4 0,0-3-3 16,0-4-2-16,1-2-5 0,-2-5-1 15,3-1-2-15,0-4-4 0,0-3-4 0,5-5-18 16,-3-6-15-16,4 0-24 0,-2-3-42 0,2-4-67 16,-1-5-111-16,3 0-206 0,-5-5-88 0,2-1-698 0</inkml:trace>
  <inkml:trace contextRef="#ctx0" brushRef="#br1" timeOffset="-129478.87">18636 7865 2751 0,'0'0'-17'0,"0"0"-14"16,0 0 17-16,0 0 0 0,0 0 6 0,0 0-3 15,0 0 2-15,0 0-12 0,0 0-49 0,124 3-78 16,-84-7-126-16,0 0-195 0,-11 2-54 16,-9 1-619-16</inkml:trace>
  <inkml:trace contextRef="#ctx0" brushRef="#br1" timeOffset="-129328.87">19239 7857 2160 0,'0'0'201'0,"0"0"-34"0,0 0 8 15,0 0-49-15,0 0-61 0,0 0-30 0,0 0-17 16,0 0-21-16,0 0-16 0,0 0-20 0,0 0-29 16,0 0-45-16,0 0-73 0,14-17-128 0,-8 16-241 15,1 0-769-15</inkml:trace>
  <inkml:trace contextRef="#ctx0" brushRef="#br1" timeOffset="-128669.89">19691 7590 2594 0,'0'0'49'0,"0"0"1"15,0 0 17-15,0 0 7 0,0 0-19 0,0 0-13 16,-47 134-3-16,47-99-5 0,-1 2-6 0,-1 2-6 15,-3 3-10-15,3 1-1 0,-5 1-3 0,2 2-1 16,-2-2 3-16,3-1-1 0,-1-1 4 16,3-2-5-16,0-4 1 0,2-3-4 0,0-5-2 15,0-4-3-15,0-6 0 0,0-5-5 0,2-4-8 16,0-4 3-16,2-4-8 0,0-1 8 0,-2-7 10 16,3-6 5-16,-1-5 5 0,1-7-3 0,-3-5 2 15,0-5-6-15,-1-2 4 0,0-5-2 0,3-4-5 16,-3-5 2-16,1-3-2 0,0 0 0 15,4-1 0-15,0 2 2 0,3 4-5 0,1 3 3 16,1 8-3-16,1 10 3 0,-2 6-1 0,2 3 0 16,-5 8 0-16,3 3-5 0,0 2 1 15,-1 4-4-15,0 1-3 0,-1 1-5 0,1 1 0 16,-5 5-1-16,4 1-3 0,-5 3 6 0,4 1-5 16,-5 4 3-16,0-1-1 0,0 1 2 0,0 0 2 15,-2-2 3-15,0 1 5 0,0-4-3 16,0-1 5-16,1-2-2 0,1-3-2 0,0 0-1 15,3-3-1-15,-1-1 3 0,5-1 4 0,1-7 9 16,2-3-2-16,2-1 1 0,1-5 1 16,3-2-5-16,-3-1 4 0,5-4-1 0,-1 1 0 15,2-2-2-15,0-5 3 0,-1 0 0 0,1-5 1 16,0 0 2-16,4-3 2 0,-4 0 1 0,0-1 3 16,0 2 4-16,-6 0 0 0,0 7 5 0,-4 2 0 15,-4 9 5-15,-4 4 1 0,-2 6 1 0,-1 2 3 16,0 3-8-16,-5 4-3 0,-2 0-15 0,-2 6-9 15,-4 7-2-15,-2 4-3 0,-2 6 5 16,1 6 2-16,-3 1 2 0,7 5 1 0,0 0 1 16,2 3 1-16,3 0 0 0,3 4 2 0,-3-3 0 15,7 2 1-15,0-2-4 0,0-1-1 16,0-3-1-16,5-1-4 0,1-4 1 0,3-2-6 16,3-5-4-16,-2-4-10 0,0-4-8 0,1-1-17 15,-1-4-9-15,0-4-11 0,-1-2-13 16,3-3-16-16,-3-1-37 0,0-4-46 0,-1-2-90 15,-4-7-166-15,2 5-105 0,-4 1-741 0</inkml:trace>
  <inkml:trace contextRef="#ctx0" brushRef="#br1" timeOffset="-128519.83">19868 7464 2608 0,'0'0'94'15,"0"0"-17"-15,0 0-4 0,0 0-19 0,0 0-32 16,0 0-9-16,0 0 4 0,0 0 0 0,0 0 0 15,0 0-9-15,120 28-7 0,-82-27-28 16,-3 0-62-16,2 1-95 0,-3 2-154 0,-7-2-284 16,-13 0-855-16</inkml:trace>
  <inkml:trace contextRef="#ctx0" brushRef="#br1" timeOffset="-128361.2">20437 7615 2723 0,'0'0'89'0,"0"0"12"16,0 0 12-16,0 0-18 0,0 0-49 0,0 0-24 16,0 0-16-16,0 0-7 0,0 0-14 15,0 0-22-15,0 0-26 0,0 0-46 0,0 0-73 16,0 0-120-16,15-5-282 0,-13 8-888 0</inkml:trace>
  <inkml:trace contextRef="#ctx0" brushRef="#br1" timeOffset="-127922.81">20827 7135 3001 0,'0'0'-15'0,"0"0"12"15,0 0 14-15,0 0 10 0,0 0-2 16,0 0 1-16,0 0-2 0,0 0 0 0,0 0-2 16,23 138-3-16,-23-95-2 0,-1-1-2 0,-4 4 4 15,4 0-5-15,-1 1 5 0,0 0 0 16,2-1-7-16,0 0 8 0,0 0-5 0,0-4 3 16,0 2 4-16,0-6-7 0,0-1-2 0,2-5-2 15,0-3-2-15,1-5 2 0,1-3 0 16,-1-5 0-16,1-4 1 0,0-4 0 0,-1-4 7 15,0-3 5-15,1-1 7 0,1-3 11 0,2-7-1 16,2-7 1-16,2-3-7 0,4-7-10 0,0-4-6 16,-1-4-4-16,3-4-1 0,0-3 0 0,-2-4-1 15,3-3-1-15,-2 2-5 0,4 1-1 16,-4 3 2-16,5 3-4 0,-1 5 1 0,-2 6-3 16,-1 4-4-16,-1 6-3 0,-2 7-12 15,-1 4-17-15,-2 3-25 0,-4 4-30 0,-1 1-35 16,-2 2-46-16,-1 9-68 0,-3 2-142 0,0-1-266 15,0-3-831-15</inkml:trace>
  <inkml:trace contextRef="#ctx0" brushRef="#br1" timeOffset="-127688.14">20690 7654 2954 0,'0'0'9'0,"0"0"5"16,0 0 8-16,0 0 10 0,0 0 4 16,0 0 9-16,0 0 6 0,0 0 0 0,0 0-3 15,0 0-12-15,123 17-9 0,-84-14-8 0,-3-1-8 16,4-1-4-16,-3-1-2 0,4 1-3 16,-2-1-4-16,-3 1-4 0,-1 2-13 0,0-1-25 15,-1 0-39-15,-2 1-55 0,-3 0-82 16,-2 2-136-16,-7 0-314 0,-9-3-846 0</inkml:trace>
  <inkml:trace contextRef="#ctx0" brushRef="#br1" timeOffset="-127140.34">21380 8190 1152 0,'0'0'425'0,"0"0"-187"15,0 0 31-15,0 0-7 0,0 0-80 16,0 0-52-16,0 0-16 0,0 0-20 0,0 0-17 0,0 0-13 16,0 0-12-16,0 0-3 0,0 0-14 15,0 0-10-15,-20-33-8 0,3 38-4 0,2 2-7 16,-7 0 4-16,-4 3-5 0,-4 0-3 16,-1 2 1-16,-2 1-5 0,-5-1 3 0,1 1-3 15,0 1 1-15,-3 0-4 0,4 1-2 0,1-2-1 16,3-1-6-16,3-1-3 0,4 0-9 15,8-2-13-15,1-1-27 0,8-3-37 0,5 1-70 16,3-2-70-16,0-2-112 0,7-1-181 0,0-1-97 16,-1 0-362-16</inkml:trace>
  <inkml:trace contextRef="#ctx0" brushRef="#br1" timeOffset="-126807.2">21085 8025 889 0,'0'0'365'0,"0"0"-72"0,0 0 40 15,0 0-10-15,0 0-98 0,0 0-88 16,0 0-44-16,0 0-22 0,0 0-10 0,0 0 8 15,0 0 1-15,0 0-1 0,0 0-4 16,18 85-6-16,-14-59-1 0,0 1-8 0,1 2-10 16,-1 1-8-16,0-1-10 0,1 2-10 0,-4 0-3 15,3-2-3-15,-3 0-4 0,0 3 0 0,-1-2-2 16,0 5-4-16,0-2 0 0,0 2 2 0,0-5-3 16,0-1-15-16,-1-4-18 0,0-1-26 0,-2-2-29 15,2-1-42-15,1-3-78 0,0-2-137 16,0-4-317-16,0-5-837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7T13:51:10.690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14259 6396 162 0,'0'0'73'0,"0"0"-43"15,0 0 1-15,0 0 6 0,0 0 10 0,0 0 12 16,0 0 12-16,0 0 21 0,0 0 9 16,0 0-3-16,0 0 1 0,0 0-12 0,-28-31 3 15,32 27 6-15,-1 0 0 0,0 0-7 0,1 1-4 16,0 0-11-16,0-1-7 0,-1 2 0 0,1 0-4 15,2-1-2-15,-2 2-3 0,0 0-4 0,0 1-5 16,0-1-2-16,2 1-5 0,0 0-3 0,2-1-3 16,1 1-1-16,3 0 0 0,1-1-1 15,0 1-1-15,4-2-3 0,-1 1-2 0,4 0-2 16,2 1-4-16,0-1 0 0,1 0-4 0,1 0-1 16,2-1 2-16,-4 1-1 0,2 0 2 0,1 1-3 15,0-2 2-15,0 1-2 0,1 0-3 0,-1 1 0 16,1-2-2-16,1 1-1 0,2 0-1 15,-3 1 1-15,0-1-3 0,2 1 1 0,-3-1 2 16,1 1-2-16,0 0 2 0,2-1-1 0,0 1-1 16,-2 0 0-16,3-2-1 0,-6 1-2 15,2 1-2-15,0-2 1 0,-1 2-2 0,1 0 1 16,-2 0 0-16,5 0 0 0,-3 0-2 0,1 0 1 16,2 0-2-16,-2 0 0 0,2 0 1 0,-3 0 0 15,0 0-1-15,2 0 1 0,-1 0 0 16,-1 0-2-16,0 0-1 0,0 0 4 0,0 1-3 15,-1-1 2-15,-1 0 0 0,1 0 0 0,0 0 1 16,-1 0-1-16,1 0 4 0,1-1-3 0,-4 1 1 16,4-1 1-16,-2 0-2 0,0-1 1 15,0 1-3-15,-1 0 1 0,1 1-2 0,1 0 2 16,0 0-3-16,-1 0 1 0,5 0 1 0,-3 0-1 16,1 0 0-16,0 0 0 0,-2 1 1 0,2 0-1 15,0 1 1-15,0 0 0 0,1 0-4 0,2 1 3 16,1-2-1-16,-1 1 0 0,3 0 1 0,-2 0-4 15,1 0 0-15,1-1 0 0,1 0 1 16,1-1 2-16,-2 1 2 0,0 0-3 16,0 1 2-16,0-2-2 0,0 1 1 0,1-1 2 0,-1 0-4 15,1 0 4-15,0 0-4 0,1 0 1 16,-2 0 1-16,-2 0 0 0,1 0-1 16,-1 0 1-16,-1 0 1 0,-1 0-2 0,2 0 0 15,0 0 0-15,-3 0 0 0,2-1 0 0,0 1-1 0,-4 0 2 16,3 0-4-16,1 0 3 0,-5 0 0 15,4 0-2-15,-2 0 4 0,-1 0-3 0,0 0 1 16,1 0-2-16,-5 0 1 0,3 0-2 0,1 1 2 16,-3-1 1-16,1 0 0 0,4 0 0 0,-4 0-1 15,3 0 0-15,-3 0-4 0,3 0 6 0,-2 0-2 16,1 0-1-16,1-1 7 0,1-1-7 16,-4 2 0-16,4 0 3 0,-2 0-1 0,1 0 0 15,-1 0 1-15,1 0-1 0,-3 0-6 0,1 0 7 16,3 0-2-16,-1 2 2 0,2-1 0 0,1 0 0 15,1 0-1-15,1-1 1 0,-1 1 5 16,2-1-5-16,3 0 1 0,-2 0 0 0,3 0-3 16,-1 0 3-16,2-2 0 0,-1 0 0 0,2 2-3 15,-4-2 3-15,5 1-2 0,-1 0 2 16,1 1 2-16,-4-1-2 0,1 1 0 0,-1 0 0 16,1 0 2-16,0 0-2 0,1 0 1 0,-3 0-1 15,4 0-2-15,-4-1 3 0,5 0-1 16,0 1 1-16,1 0-1 0,-2 0 1 0,-1-1-2 15,2 1 0-15,-2 0 3 0,-2-2-3 0,2 1 3 16,-3 0 0-16,6-1 0 0,-4-1 0 0,0 0 2 16,-4-1-3-16,3 1-2 0,-2-2 4 0,-2 0-3 15,2-1 1-15,-3 0 1 0,1 1-2 16,-3-2-2-16,1 0-1 0,-1 1 0 0,-3 0-3 16,3 0-1-16,-4 1-5 0,0 1-2 0,-5 0-2 15,-1 1-1-15,-3 0-2 0,-3 2-8 16,-3 0-3-16,-4 0-14 0,1-1-15 0,-4 2-19 0,-2 0-24 15,0 0-18-15,0 0-33 0,0 0-42 0,-4 0-32 16,-3 2-49-16,-6 1-31 0,3 3 37 16,2-4-378-16</inkml:trace>
  <inkml:trace contextRef="#ctx0" brushRef="#br0" timeOffset="1842.17">14200 6575 0 0,'0'0'96'0,"0"0"20"15,0 0-44-15,0 0-15 0,0 0-5 0,0 0-12 16,0 0 4-16,0 0 10 0,0 0 6 16,0 0 18-16,0 0 7 0,0 0-6 0,0 0-3 15,-68-3-18-15,68 3-23 0,0 0-20 0,0 0-12 16,1 0-5-16,4 0 19 0,1 0 27 0,2 0 25 16,2 0 20-16,3 2 1 0,1-1-6 15,4-1-7-15,1 0 3 0,2 0 3 0,3-1 1 16,4 1 0-16,1-3-8 0,2 1-8 0,4-2-10 15,3 1-7-15,2 0-13 0,2-1-2 16,-1 2-4-16,0-1-4 0,3 1-3 16,-2-1-5-16,0 0-5 0,1 1-2 0,-2 1-1 0,-1 0-5 15,-1-1 0-15,0 2 0 0,-1 0-1 16,-1 0 1-16,0 0-2 0,-2 0 0 0,0 0 0 16,0 0 0-16,-2 0 1 0,2 0-3 0,-1 3 2 15,-3-2-1-15,0 0-1 0,-1 0 1 0,-1 0 0 16,-2 1 2-16,0-2-3 0,0 0 2 15,-1 1-2-15,0-1 1 0,-1 0 1 0,0 0 0 16,-2 0 0-16,4 0-2 0,-4 0 3 0,1 0-3 16,1 0 1-16,0 0 2 0,1 0-4 0,-3 0 0 15,3 0-1-15,-3 0 0 0,3 1 0 0,1-1 1 16,1 1 0-16,2 1 0 0,1-2 1 0,1 2-4 16,2-1 2-16,1 0-1 0,-3 0 2 15,2 0-2-15,0-1 1 0,0 1 0 0,1-1-2 16,0 0 3-16,0 0-1 0,1 0 1 0,0 0-4 15,-1 0 2-15,4-1 0 0,-4-1 0 0,3-2 6 16,2 1-3-16,-2-1 1 0,0 1-1 16,-2-1 1-16,3 2-2 0,-5 0 0 0,2-1 0 15,-4 1-2-15,-1 0 2 0,-1 1 0 0,-3-2-1 16,0 3 1-16,1-3-2 0,-3 2 0 16,0 1-1-16,-3 0 3 0,2 0-3 0,-2-1 3 15,0 1-2-15,-4 0 0 0,0 0 2 0,-1 0-2 16,1 0 2-16,0 0-5 0,-3 0 4 15,4 0-1-15,-6 0-1 0,5 0 3 0,-2 0-1 16,0 0-1-16,-1 0 0 0,0 1 3 0,0-1-4 16,1 1 2-16,-1-1 0 0,1 2-3 0,1-2 3 0,0 0 0 15,0 1 0-15,2-1-3 0,1 0 3 16,-1 0-1-16,2 0 0 0,-3 0 2 0,0 1-2 16,0-1 1-16,0 0-1 0,2-1 1 0,-2 2-1 15,0-1 1-15,0 2 0 0,1-1-4 16,0 0 4-16,0 0-2 0,0 0 0 0,-1 0 0 15,-1 2 1-15,2-2-1 0,-1 1 1 0,1-1 3 16,-3 1-4-16,2-1 2 0,0 0-1 16,-4 0-1-16,5 0 0 0,-2 2 0 0,0-2 2 15,-1 0-3-15,4 0 3 0,-2 0-1 16,-4 2-2-16,5-2 1 0,-2 0 0 0,1 1 1 0,-3-1 0 16,3 1 4-16,-5 0-4 0,5-1 2 15,-4 0-2-15,3 1-4 0,-5 0 4 0,5 0 0 16,-4-1-1-16,4 0 0 0,-3 0 2 0,4 1-1 15,-4-1-1-15,4-1 5 0,0 1-6 16,-4 0 4-16,4 0-2 0,-5-1-3 0,4 1 3 16,-3-1 1-16,3 0 0 0,-3 1 1 0,4-1-1 0,-2 0-1 15,0 0 2-15,1 0-5 0,-2 0 5 16,3 0-2-16,0 0-1 0,-4 0 8 0,4 0-7 16,-1 0 2-16,-2 0 0 0,4 0-5 0,-6 0 4 15,3 0-1-15,-2 0-2 0,2 0 2 16,-1 0 2-16,2 0-2 0,1-1 0 0,-3 2 2 15,4-1-3-15,-1 0 2 0,-1 0-1 0,-1 1 3 16,2-1-3-16,1 0 3 0,-3 0-1 0,2 0-1 16,1 0 2-16,1 0-2 0,-3 0 2 15,-1 0-2-15,3 0 2 0,2 0-2 0,-3 0 0 16,2 0 3-16,-2-1-2 0,-3 1 2 16,3-1-1-16,-4 1 2 0,3 0-2 0,-4-1 1 15,5 0-1-15,-5 0-1 0,3 1 0 0,-3 0-1 16,5 0 1-16,-4 0-2 0,4 0 1 0,-5 0 0 15,4 0-1-15,-5 0 2 0,6-1-2 0,-5 0 3 16,4 1 0-16,-4 0-1 0,4-2 3 0,-3 2 0 16,2 0 1-16,-3 0-3 0,2-1 2 15,-1 1-4-15,0-1 2 0,4 1 0 0,-3-1-1 16,0 0 0-16,-2 1 0 0,5-1-1 0,-3-1 1 16,-1 1-1-16,-2-1 1 0,4 1-1 0,-3-1 1 15,-1 0 0-15,-1 0-2 0,1 1 0 0,0-1 0 16,-5 0 0-16,3 1-1 0,1-1 1 15,-3 0-1-15,1 0 0 0,2 2-1 0,-3-1 2 16,1 1-1-16,-1 0 1 0,-2-1 0 0,2 0-2 16,0 1 2-16,-4-1-2 0,3 0 1 0,-3-1 1 15,2 1-3-15,-3 0-1 16,-2 0-2-16,3 0-3 0,-2 0-1 0,-1-1-4 0,0 1-7 16,-1 1-11-16,0 0-14 0,0-1-17 0,0 0-19 15,0 0-28-15,0 0-43 0,0-2-81 16,-3 2-144-16,-1-1-45 0,2 0-605 0</inkml:trace>
  <inkml:trace contextRef="#ctx0" brushRef="#br0" timeOffset="75526.87">9680 11967 1443 0,'0'0'-121'0,"0"0"11"0,0 0 4 15,0 0 22-15,0 0 30 0,0 0 42 0,0 0 17 16,0 0 0-16,0 0 5 0,0 0 10 0,0 0 6 15,0 0 8-15,-10 127 7 0,18-87 6 0,1 6 0 16,0 4-3-16,3 4-8 0,1 2-8 0,0 3-4 16,-2 3-4-16,1 2-1 0,0 1-1 15,-2 0-3-15,2 5-3 0,-1-4-3 0,-1 4-4 16,-2-3-4-16,1-1-2 0,1-3 0 0,-1-1 0 16,-2-4-2-16,-2-3 5 0,3-1-4 15,-5-4 0-15,3-5 4 0,-4-3-6 0,0-4 6 16,3-5 2-16,-5-4-1 0,0-2 2 0,0-5 0 15,0-1 3-15,-5-4 3 0,2-1 6 16,0-2 2-16,-3-2 5 0,1 0 2 0,-1-1-1 16,0 0 3-16,1-1-2 0,-2 2 2 0,4-3 3 15,-3 0 2-15,2-1 0 0,1-1-4 0,-1-1-6 16,2-2-4-16,1 0-4 0,1-2-5 16,0-1-3-16,0 0-11 0,0 1-3 0,0-1 5 15,2 0 3-15,4 0 10 0,4-1 3 0,-2 0 2 16,7 0 2-16,0 0 0 0,4-2-1 0,3-2-6 15,3 0-2-15,5 0-3 0,0 2-2 0,2-2 1 16,1 2-1-16,4-1-1 0,2 0 3 0,2 0 0 16,2 2 0-16,5-1 1 0,1 2 0 15,2 0-2-15,1 0 1 0,1 4-1 0,1 1-2 16,4-1 0-16,2 2 2 0,-1 0-2 0,2 1-1 16,-1-1 1-16,-2 1-3 0,6-2 2 0,-3 1 0 15,3-1 0-15,-2 0 0 0,2 0-1 16,2-2 0-16,-2 1-1 0,3-2 1 0,-2 0-1 15,2 1 2-15,-4-2 0 0,-1 0-2 0,-2-1 1 16,1 0-1-16,-2 0 0 0,-3 0-1 16,2 0 2-16,2 0 1 0,-1 0 1 0,-3 0 1 15,3-2-2-15,-3-3 0 0,0 2-1 0,0-2 1 16,-2 0-2-16,1 2 0 0,1-1 2 16,-3 1-4-16,2 0 4 0,0 1-2 0,0-1 1 15,1 1 3-15,-2 0-3 0,3 0 2 0,-2 1-1 16,-1 1-2-16,-6 0 2 0,6 0-1 0,-5 1-1 15,0 2-1-15,1 0 2 0,-6 2 1 0,4-1 2 16,-2 2 2-16,-1 0-2 0,-1-2 1 0,0 1-1 16,-2 1 0-16,0-2 1 0,-2 1 1 0,-1-2-3 15,-4 2 5-15,1-1-4 0,-4-1 1 16,-2 1-1-16,0-3-5 0,-1 2 4 0,-4-2-2 16,1-1 1-16,-2 0 1 0,-3 0-2 0,0 0-1 15,-1 0-1-15,-4-1-1 0,-3 0-2 16,-2-1-1-16,-3-1 0 0,-2 1-2 0,0 1-4 15,-3 0-2-15,-1-2-5 0,0 2-5 0,-2 1-4 16,0-1-11-16,0 0-8 0,1-3-10 0,0 0-15 16,1-3-17-16,2-2-36 0,1-1-50 15,-1 0-71-15,4 1-63 0,-1 1 2 0,-4 3-277 16</inkml:trace>
  <inkml:trace contextRef="#ctx0" brushRef="#br0" timeOffset="76235.48">14022 11916 268 0,'0'0'17'0,"0"0"-1"0,0 0 9 0,0 0 29 0,0 0 29 16,0 0 22-16,0 0 4 0,0 0-18 16,0 0-18-16,0 0-20 0,0 0-17 0,0 0-9 15,0 0-2-15,0 0 14 0,-6 23 10 0,6-4 9 16,0 4 1-16,0 4-11 0,1-1-7 16,-1 3-5-16,0-1-2 0,3 6 2 0,-1 1 5 15,0 3-1-15,0 5 2 0,0 3-3 0,2 3-2 16,-2 1-4-16,2 2-5 0,-1 2 6 0,0-2-1 15,-1 2-1-15,0-2 1 16,3-2-5-16,-3 1-4 0,3-4-5 0,-2 2-5 0,-1-5-2 16,3 0-2-16,-3-1-1 0,1-4 0 15,-3-1-3-15,3-3 3 0,0-1 0 0,-3-1 0 16,0-3 2-16,0 0 0 0,0 1 1 0,0-2 1 16,0 0 0-16,1-1-1 0,-1 3-3 0,1-3 1 15,-1 0-2-15,1-1-1 0,2 0 0 0,-3 0-1 16,1-1-2-16,-1 0 1 0,1-1 1 15,-1-1-3-15,0 0 3 0,0-1-2 0,0-1-1 16,0 1 0-16,0-1 0 0,-1 1 0 0,1 0-2 16,-1-3 1-16,1-2 0 0,0-2-2 0,0-2 2 15,0-1-3-15,0-3 0 0,0-1-1 0,0-1-2 16,0-1-3-16,0-2-2 0,0-1-8 0,0-1-10 16,0 0-13-16,0-3-12 0,1 1-11 15,-1-1-12-15,1 2-1 0,1-2-7 0,-2 1 3 16,1 0 11-16,0 0-5 0,0 1-6 0,0-1-17 15,1 1-40-15,-1-1-56 0,2 2-17 16,-1-2-104-16,-1-1-73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27T13:53:48.405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10178 5560 0 0,'0'0'0'0,"0"0"0"0,0 0 103 16,0 0-21-16,0 0-20 0,0 0-24 15,0 0-7-15,0 0-3 0,0 0 4 0,0 0 6 16,0 0 2-16,0 0-3 0,-4-58-11 0,4 58-11 16,0 0-13-16,0 0 0 0,0 3 7 0,0 3 9 15,0 4 12-15,0 2 0 0,0 4-2 16,-1 3-8-16,0 4-5 0,-4 2-4 0,1 1-3 15,1 3-2-15,-2 0 1 0,2 2 4 16,-2 5 2-16,1-1 9 0,-2 4 1 0,1 2 0 16,2 0 2-16,-3 0-5 0,4 2 1 0,0-1-1 15,-2-2-2-15,3-1-5 0,1-1 1 0,0-1-2 16,0 1-6-16,0-2 1 0,1-2-4 0,1 0-1 16,2-2 1-16,-3-2 0 0,2 1-2 15,3-2 0-15,-4 0 2 0,7-1-2 0,-6 2 3 16,4-4-1-16,0 3 1 0,-3-2-2 0,5-2 2 15,-3 0 0-15,-1 0-1 0,-2-1 5 0,2-3 0 16,-3 1 6-16,-1-1 3 0,-1 0 0 0,0-3 7 16,0 1 3-16,2 0 1 0,-4-2 3 15,1 2 2-15,-2-1-1 0,-3 2 2 0,3-2-1 16,-2 0 1-16,2 1 1 0,-3 1 1 0,2-3-1 16,1-1-5-16,0-1-6 0,0-1-6 15,2-2-4-15,-1 2-1 0,0-2-1 0,0-1-1 16,2 0-3-16,0-2-1 0,-2 0-3 0,2-1-1 15,0 0 0-15,0 0-2 0,0-2-2 16,0-1-3-16,0-1 0 0,0 0 0 0,2-2 1 16,0 0 0-16,-1-1-2 0,0 0-2 0,-1-1-3 15,1 1-2-15,0-1 1 0,0 0 2 0,-1 0 1 16,1 0 4-16,1 0 0 0,0 0 2 0,0 0 2 16,0 0 0-16,-1 0 1 0,2 0 0 15,2 0 1-15,-4 0 1 0,2 0-1 0,1 0 1 16,-1 0-4-16,-2 0 0 0,3 0 3 0,0 0-4 15,-2 0 2-15,5 2 0 0,-4-1-2 0,3 0 2 16,-2 1 1-16,2 1-1 0,-2-1-1 0,6 0 3 16,-3 2-2-16,-1-2 2 0,5 0 0 0,-2 2-3 15,1-3-1-15,4 1 1 0,0 0 1 0,-2-1 0 16,6 0 2-16,-3-1-1 0,4 1 1 16,0-1 0-16,0 0 1 0,1 0-2 0,1 0-3 15,-1 0 3-15,0 1-2 0,1 0-1 0,-1 1 7 16,0 0-5-16,2-1 0 0,-2 1-1 15,1 1-4-15,0-1 4 0,2 0 0 0,-1 1 1 16,0 1 3-16,-2-1-3 0,0 2 1 16,0-1-2-16,-1 1-3 0,-3 0 4 0,2-1-3 15,0 1 4-15,-2 0 2 0,3-1-3 0,0 1-2 16,-1-1 0-16,1 0-3 0,0-1 3 0,-3-1 1 16,5 2 1-16,-2-2-1 0,0 1 0 0,1-1 0 15,-2 0-1-15,2 1 0 0,0-2 0 16,-4 1-1-16,3 0 1 0,0 1 2 0,2-1 0 15,-2 1 0-15,0 1 0 0,0-1-4 0,-3 1 3 16,3-1 0-16,1 0 1 0,-1 0 2 0,-1 0-3 16,-2 1 0-16,3-1 2 0,1-1-3 0,-1 1 3 15,2 0-3-15,0 0 1 0,-2-1 4 0,2 0-5 16,0 1 2-16,-2-2-3 0,0 1-1 16,-2-1 0-16,4 0 0 0,-4 1-1 0,1-2 1 15,2 0 1-15,-2 0-1 0,3 0 2 0,-1 0 0 16,-1 0 2-16,1-3-2 0,0 2 1 15,-3-1 1-15,3 1-6 0,-2-1 4 0,2 0 0 16,-2 1 0-16,-4 0 4 0,5 0 0 16,-2-1-2-16,-2 0-1 0,2 1 1 0,-3 0-1 15,3 1-1-15,0-1 2 0,-3-1 1 0,4 1-2 16,-4 0 1-16,4 0-1 0,0 0 0 0,-4 0 3 16,6-1-2-16,-2 1 1 0,1 0-2 0,0 0-1 15,-1 0 0-15,2 0 0 0,3 0 2 0,-5 1-2 16,1 0 1-16,0 0 1 0,-2 0 0 15,-2 1-1-15,1 1 0 0,-3 1-1 0,-1 1-2 16,2-1 2-16,-1 2 0 0,-2-1 0 0,2 0 3 16,3 1-1-16,-4-2 0 0,6 1 0 0,-3-1 1 15,4 0-2-15,1 0 1 0,0-2 2 16,1 2-4-16,0-3 3 0,3 0 1 0,1 0-1 16,1 0 0-16,0 0-1 0,3 0 0 0,0 0 0 15,1-1 3-15,1 1-4 0,-1 0 1 0,0 0 0 16,1-3 1-16,2 3 1 0,-2-1 1 0,3 1 0 15,1-1-4-15,-3 0 3 0,-1 0-1 16,0-2 0-16,2 1 0 0,0 1 0 16,0-2 0-16,-1 1 0 0,2-1 7 0,2 0-7 15,-4 1-1-15,5-2-3 0,-3 1-2 0,2 1 4 16,-1-2 4-16,3-1 4 0,-1 1-1 0,1 0 2 16,1-2 0-16,1 1 0 0,-1-2 0 0,-2 2-1 15,0 0 0-15,-1-1 0 0,-3 1-1 0,-1 1 0 16,1-1-1-16,-2 2 1 0,-1 0 0 15,-2-1 1-15,0 1-3 0,-5 0-2 0,0 2-4 16,-5 1 3-16,0 0-1 0,-3 0 3 0,1 0 5 16,-2 0-4-16,-3 0 0 0,-2 1 0 0,-1 1-3 15,1-1 2-15,-4 1 2 0,-1-1-3 0,-1 2 0 16,0-1-1-16,0-2-4 0,-1 2 1 16,1-1-10-16,-1 0-8 0,0-1-17 0,1 1-26 15,-1-1-27-15,0 1-41 0,0-1-33 0,1 0-37 16,0 0-20-16,0 0 38 0,0-1 21 15,-1 0-137-15</inkml:trace>
  <inkml:trace contextRef="#ctx0" brushRef="#br0" timeOffset="671.15">14250 5431 0 0,'0'0'0'0,"0"0"0"0,0 0 0 16,0 0 0-16,0 0 0 0,0 0 0 0,0 0 0 15,0 0 0-15,0 0 0 0,0 0 63 0,-13 140 1 16,13-111-17-16,0 3-18 0,0 2-9 0,1 4-5 15,4 3-3-15,-1 2-1 0,2 5 1 0,-2 1-4 16,-1 2-1-16,4 2-3 0,-3 0 4 16,1 4-1-16,0 3 6 0,0 1-2 0,-3 1-5 15,0-1-1-15,0-1-3 0,-2-1-1 0,0-1-4 16,0-4 4-16,-4 1 2 0,0-1-1 16,-2 1 4-16,-1-3-5 0,2 1-1 0,-2-1-1 15,-1-2 1-15,3 1 0 0,-1-3 0 0,1-3-1 16,-1-1-2-16,2-6 3 0,0-2-2 15,2-4 2-15,-1-1-1 0,3-5 0 0,-2 0 1 16,1-2 2-16,-2-2 4 0,2-3 0 0,1 0 4 16,-2-2 1-16,1-2 3 0,1-3 11 0,0 1 5 15,-1-2 9-15,0-1 0 0,1 0-2 16,-2-1-4-16,2 1-2 0,-2-2 2 0,2 0-8 16,0-1-4-16,0 1-4 0,-2 0-8 0,2-2-2 15,0 1-2-15,-2 0-4 0,2-1-1 0,-1 1-2 16,1-1-3-16,-1 0 1 0,1-1-5 0,0-1 1 15,0-2-7-15,0 0-12 0,0 1-18 0,0-2-17 16,0 0-21-16,2-1 0 0,0 0 12 16,0 0 14-16,3 0 5 0,-1 0-172 0,-3-1 224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CB91BDB5-496B-4006-9BC0-5FABC7B2B1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F94EC572-584B-49EF-B511-E981FAB523C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CA5B080-D874-4960-BF79-8AC26BFF507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1717" name="Rectangle 5">
            <a:extLst>
              <a:ext uri="{FF2B5EF4-FFF2-40B4-BE49-F238E27FC236}">
                <a16:creationId xmlns:a16="http://schemas.microsoft.com/office/drawing/2014/main" id="{439B9945-0B8B-4C90-93E8-E60AF55379E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71718" name="Rectangle 6">
            <a:extLst>
              <a:ext uri="{FF2B5EF4-FFF2-40B4-BE49-F238E27FC236}">
                <a16:creationId xmlns:a16="http://schemas.microsoft.com/office/drawing/2014/main" id="{8DCD3B4B-2B7F-451C-8952-624D6C851C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1719" name="Rectangle 7">
            <a:extLst>
              <a:ext uri="{FF2B5EF4-FFF2-40B4-BE49-F238E27FC236}">
                <a16:creationId xmlns:a16="http://schemas.microsoft.com/office/drawing/2014/main" id="{457BE20E-3747-4BAF-A115-79F6FA090A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BC7E8D2A-C915-4F17-99BF-E8CCD50592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F0D9720C-C32E-4487-88D2-424A994B78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DE544F-91FC-4335-A9CB-45909F27E366}" type="slidenum">
              <a:rPr lang="en-US" altLang="en-US" sz="1200" b="0" smtClean="0"/>
              <a:pPr/>
              <a:t>1</a:t>
            </a:fld>
            <a:endParaRPr lang="en-US" altLang="en-US" sz="1200" b="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23CE575-EB62-485A-8102-B92038AB3E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227CAD9-A8E6-44B6-8061-A4602D55F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D0C32983-2539-4AF2-A00F-CD20EA82D3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58AD01-2110-43B8-97FB-5D3B8AC98A4D}" type="slidenum">
              <a:rPr lang="en-US" altLang="en-US" sz="1200" b="0" smtClean="0"/>
              <a:pPr/>
              <a:t>10</a:t>
            </a:fld>
            <a:endParaRPr lang="en-US" altLang="en-US" sz="1200" b="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D2C1E99-A2DB-4109-8ABD-094C88B8BE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6A4F580-F8AE-47AB-8CD1-978E92832E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6715877F-0110-4676-B6E0-99389E4BB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D51EC5-69B0-4FF9-A98D-C2A7C304A44A}" type="slidenum">
              <a:rPr lang="en-US" altLang="en-US" sz="1200" b="0" smtClean="0"/>
              <a:pPr/>
              <a:t>11</a:t>
            </a:fld>
            <a:endParaRPr lang="en-US" altLang="en-US" sz="1200" b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255E1B6-881F-4DD2-94E3-D709E6F0A4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CDAD02C-AB79-40F9-A57A-FB63608A3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C6932CD5-2170-424A-B1ED-0E79789A3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CF2423-589F-4A7B-BEB1-F980AB2E07A1}" type="slidenum">
              <a:rPr lang="en-US" altLang="en-US" sz="1200" b="0" smtClean="0"/>
              <a:pPr/>
              <a:t>12</a:t>
            </a:fld>
            <a:endParaRPr lang="en-US" altLang="en-US" sz="1200" b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14C5E99-85E0-47D7-A4F6-E5F9B94585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93B31E8-5BF8-4EEB-9612-C1791D75B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ECF5ED55-1ED4-4EEB-83A5-1E7677B075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5CA702-1755-4819-BCFE-0D8ABA808647}" type="slidenum">
              <a:rPr lang="en-US" altLang="en-US" sz="1200" b="0" smtClean="0"/>
              <a:pPr/>
              <a:t>13</a:t>
            </a:fld>
            <a:endParaRPr lang="en-US" altLang="en-US" sz="1200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7E83CC5-F7D7-41A0-9208-3E457CBC8B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E536BEB-9A86-42CF-89CF-65DE5BA36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3123BBB-B083-4FBA-A185-36F66475DC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A3A027-3AFB-4A16-B169-4B2C1365B08E}" type="slidenum">
              <a:rPr lang="en-US" altLang="en-US" sz="1200" b="0" smtClean="0"/>
              <a:pPr/>
              <a:t>14</a:t>
            </a:fld>
            <a:endParaRPr lang="en-US" altLang="en-US" sz="1200" b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402CA8F-CDFC-408F-9BE5-DB8D721F5F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FB6966B-0B6E-4272-9C7E-72794A4D0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7FFFE2FB-CA70-483B-BC95-92471828EA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052719-4C61-4E51-B28C-A8D5A90C411F}" type="slidenum">
              <a:rPr lang="en-US" altLang="en-US" sz="1200" b="0" smtClean="0"/>
              <a:pPr/>
              <a:t>15</a:t>
            </a:fld>
            <a:endParaRPr lang="en-US" altLang="en-US" sz="1200" b="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4AA033D-4BD7-42F2-820D-B2879DAE7C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C30086F-F59B-44E3-B672-4598C8409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3389DD73-7D2A-410E-8F82-51BF452759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CF5EA8-036D-41EB-AF7B-000F47998676}" type="slidenum">
              <a:rPr lang="en-US" altLang="en-US" sz="1200" b="0" smtClean="0"/>
              <a:pPr/>
              <a:t>16</a:t>
            </a:fld>
            <a:endParaRPr lang="en-US" altLang="en-US" sz="1200" b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C3DC249-D018-4309-8BDC-99B9AEC46F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710F737-15E3-4823-BCDD-246B1AF54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9D06E62-C0C5-4F3C-AC10-4805FCBAAA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B09C2A-E5EA-4A47-A109-E248D1A172FC}" type="slidenum">
              <a:rPr lang="en-US" altLang="en-US" sz="1200" b="0" smtClean="0"/>
              <a:pPr/>
              <a:t>17</a:t>
            </a:fld>
            <a:endParaRPr lang="en-US" altLang="en-US" sz="1200" b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2D9F0BD9-EE51-432C-8E8A-946BB059B5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F803726-B851-49AD-8E63-5952D9564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814B33B9-CDF8-4AC4-ABD7-D69858EFB9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7C0240-4659-4B0E-BE5A-F10D23A694AA}" type="slidenum">
              <a:rPr lang="en-US" altLang="en-US" sz="1200" b="0" smtClean="0"/>
              <a:pPr/>
              <a:t>18</a:t>
            </a:fld>
            <a:endParaRPr lang="en-US" altLang="en-US" sz="1200" b="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89B48C8-58E8-4CA4-9ADB-83F42AFDBC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9A21DEA8-EBB4-43AE-8439-BCBD75DF2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81C467EB-8BF3-43F8-99E8-551894229A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11CC18-0127-4AEF-A682-1FED63A760BE}" type="slidenum">
              <a:rPr lang="en-US" altLang="en-US" sz="1200" b="0" smtClean="0"/>
              <a:pPr/>
              <a:t>19</a:t>
            </a:fld>
            <a:endParaRPr lang="en-US" altLang="en-US" sz="1200" b="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B1C66730-D286-48ED-A549-1B831705A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091AA0F1-0DBC-416C-95C4-D53F0D62D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6A5193FC-3EBF-4FBD-B1BD-58C2740A96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7DE015-313D-4F0A-A708-C1717D9D6A4B}" type="slidenum">
              <a:rPr lang="en-US" altLang="en-US" sz="1200" b="0" smtClean="0"/>
              <a:pPr/>
              <a:t>2</a:t>
            </a:fld>
            <a:endParaRPr lang="en-US" altLang="en-US" sz="1200" b="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5F008D7-A699-4550-BDCB-F84675E05A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38C11A9-306D-4989-BCD4-7DFE91601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79E117E3-0AA8-4815-85EC-899CFEBBA2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4DEDFE-F1F7-40EB-AF56-B5D0697D800E}" type="slidenum">
              <a:rPr lang="en-US" altLang="en-US" sz="1200" b="0" smtClean="0"/>
              <a:pPr/>
              <a:t>20</a:t>
            </a:fld>
            <a:endParaRPr lang="en-US" altLang="en-US" sz="1200" b="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1C2A8E3C-EE0A-4EF5-A6ED-ED82952B4D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1CE7F092-2D16-437D-B426-9E6CB08640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B816891-97B0-48A5-B319-7A6C227C0A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7C4575-4907-427E-AF4E-8904733557A7}" type="slidenum">
              <a:rPr lang="en-US" altLang="en-US" sz="1200" b="0" smtClean="0"/>
              <a:pPr/>
              <a:t>3</a:t>
            </a:fld>
            <a:endParaRPr lang="en-US" altLang="en-US" sz="1200" b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5608FDF-8D85-4CB4-B889-F37AC35801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9E4A308-4092-45D2-975B-0038212A7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F5431AEA-64D7-498B-B851-344609E734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2C61DB-1C26-479C-A303-FC192051C113}" type="slidenum">
              <a:rPr lang="en-US" altLang="en-US" sz="1200" b="0" smtClean="0"/>
              <a:pPr/>
              <a:t>4</a:t>
            </a:fld>
            <a:endParaRPr lang="en-US" altLang="en-US" sz="1200" b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4FFA651-87CA-45DA-B5F1-4E1F239C60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D73B53BF-D2B4-4B46-B629-370184ADA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BABFFDC6-5E9E-4B1C-94AC-6C22A117BF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A732F5-1893-4346-8795-8DD16C857DBF}" type="slidenum">
              <a:rPr lang="en-US" altLang="en-US" sz="1200" b="0" smtClean="0"/>
              <a:pPr/>
              <a:t>5</a:t>
            </a:fld>
            <a:endParaRPr lang="en-US" altLang="en-US" sz="1200" b="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A9460FF-D183-4BD8-A1FC-7AEBDB5756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034AC9D-AB1D-4954-BB7F-E5B950893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A32BD99C-B5F7-48EC-8579-3653C6187D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85D290-A236-479E-B79B-524C38B4F06A}" type="slidenum">
              <a:rPr lang="en-US" altLang="en-US" sz="1200" b="0" smtClean="0"/>
              <a:pPr/>
              <a:t>6</a:t>
            </a:fld>
            <a:endParaRPr lang="en-US" altLang="en-US" sz="1200" b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35193E7-2E6D-4501-9EEA-A78D476FCC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0A0630BB-BFC8-4992-9358-3CC688F55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BB707BE8-10E2-4FAB-B622-B9F52ABA2D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C51263-B57F-45A7-A825-49EDDD961272}" type="slidenum">
              <a:rPr lang="en-US" altLang="en-US" sz="1200" b="0" smtClean="0"/>
              <a:pPr/>
              <a:t>7</a:t>
            </a:fld>
            <a:endParaRPr lang="en-US" altLang="en-US" sz="1200" b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277141C-2D4F-43A1-B7A1-8EF452131D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45808CA-9DE0-4376-B841-9E6D13EC1C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10E266B-2C98-4F3F-BA16-1C2B70E00A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3E2F74D-0432-4C3D-BD51-C189974558A4}" type="slidenum">
              <a:rPr lang="en-US" altLang="en-US" sz="1200" b="0" smtClean="0"/>
              <a:pPr/>
              <a:t>8</a:t>
            </a:fld>
            <a:endParaRPr lang="en-US" altLang="en-US" sz="1200" b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B0BDFCD-43DE-479E-9972-5ACCFFB4A5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6D0B24C-5396-4C3B-9E18-5FAA849B4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ABFD01BA-0FE3-4E12-B124-78A4C48078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392364-CBDB-4D4C-B74E-E13F96B0B3D3}" type="slidenum">
              <a:rPr lang="en-US" altLang="en-US" sz="1200" b="0" smtClean="0"/>
              <a:pPr/>
              <a:t>9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E055D2D-A550-4046-9BB9-234F66CC7A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514D545-D735-41E9-AB94-5287AD134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E1537B-7C24-4310-8450-46D5EB05974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F9CEAD-1346-496B-870A-065DC40871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F3ABDF-5195-450A-91D7-41B33C7F49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415286E-B23E-4C98-9CF8-726790EF81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03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101932-5FD0-4DEF-BBDC-5B82A8FBED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CDE707-5311-4A35-98B7-3831D0D5D8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96F40B-76DD-41A2-8640-DE8B0E13B5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1E44F-4342-4766-BA03-C502C96308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93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8790FF-98D4-4F87-A7D1-79F38C08B7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677C91-6841-4223-BE83-27613DB09F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A0ADC0-302D-4890-9F3A-8CC2CC6E1B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3F2C1-5570-4FFF-9A58-BD455CC45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649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7E4CA4-75D7-4A4C-9BAA-D80656C452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D0C22E-40D9-4F6B-9122-9D84E95CC3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298EC8-CADD-4AE5-82CC-3D6D25ED6C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3D060-0BB1-40C6-8D21-2F46AB450B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203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EA3FE0-83C3-49E3-9FD8-21105600BB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7ED00B-1F8E-4C41-832F-D48F415A24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AF711F-A3CA-4E1A-80CB-D053A97FAC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68FB1-E282-4C98-9D3A-DF3B4CB880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5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1AF9D-E275-4A0B-861D-68C6BE3CE8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CBECE-3D9C-46EC-A566-09DE04A826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C2786B-C718-4019-8441-60AAFD8035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91652-4B9E-496C-A1D9-4C16DCBE82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64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5E20B59-6070-4673-8FC2-D508F1925E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61D715E-5E5F-488C-AEA4-D2A42184EB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199A52F-81FD-45CE-8707-E13CF8A59E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DE0A5-E7EE-4995-BF63-052B868DE5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34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82CBDD9-C1F3-401A-A54A-91EB897291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26CE451-A23F-4480-A4D7-8B669D87D1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333B68-3087-4FD8-91B5-BF53062912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5D0B1-8F92-431B-ADC3-C70A1B6720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04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A3CDBA0-1CC3-405C-B069-FFD42DF23D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8A5F25E-B892-4327-981C-52CFF58D6B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F5BC0CF-76C7-4C41-BA62-130FC71B94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2B69-581F-445E-9013-AA9C6162A6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75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48AD2D-BA6E-480D-A02C-601D44FA9F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F3C344-4501-4C4F-8D06-9D5873BB91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1932DF-1524-488F-ACCB-812D56B3EE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CC52D-0340-492E-BADE-5861506AED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92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5909D1-A54B-4487-8308-72148F2DD6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06357C-E2AE-436F-AD8F-123CB8BCF1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B02033-56D4-4FD9-A01E-B6B6A91D7C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2D17B-B6B9-4FA6-886A-DEF69CE63D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82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>
            <a:extLst>
              <a:ext uri="{FF2B5EF4-FFF2-40B4-BE49-F238E27FC236}">
                <a16:creationId xmlns:a16="http://schemas.microsoft.com/office/drawing/2014/main" id="{D8645D09-7CD0-44AA-B290-D9CFA8122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81EF1274-F24C-41DE-9DBE-DE92DD041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67620" name="Rectangle 4">
            <a:extLst>
              <a:ext uri="{FF2B5EF4-FFF2-40B4-BE49-F238E27FC236}">
                <a16:creationId xmlns:a16="http://schemas.microsoft.com/office/drawing/2014/main" id="{50E271A9-10F0-4894-9E4D-0E82B6D5135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7621" name="Rectangle 5">
            <a:extLst>
              <a:ext uri="{FF2B5EF4-FFF2-40B4-BE49-F238E27FC236}">
                <a16:creationId xmlns:a16="http://schemas.microsoft.com/office/drawing/2014/main" id="{C1AC3E89-89E1-4609-9448-EDB0E0F55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7622" name="Rectangle 6">
            <a:extLst>
              <a:ext uri="{FF2B5EF4-FFF2-40B4-BE49-F238E27FC236}">
                <a16:creationId xmlns:a16="http://schemas.microsoft.com/office/drawing/2014/main" id="{EF201EA9-DA78-4161-A37F-57A101546DB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fld id="{CD2D2299-1A08-4E19-8B3F-6ABBBFBE0F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14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oleObject" Target="../embeddings/oleObject7.bin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8.png"/><Relationship Id="rId4" Type="http://schemas.openxmlformats.org/officeDocument/2006/relationships/image" Target="../media/image25.emf"/><Relationship Id="rId9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oleObject" Target="../embeddings/oleObject12.bin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oleObject" Target="../embeddings/oleObject14.bin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3.png"/><Relationship Id="rId4" Type="http://schemas.openxmlformats.org/officeDocument/2006/relationships/image" Target="../media/image32.emf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oleObject" Target="../embeddings/oleObject16.bin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customXml" Target="../ink/ink13.xml"/><Relationship Id="rId4" Type="http://schemas.openxmlformats.org/officeDocument/2006/relationships/image" Target="../media/image3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19.bin"/><Relationship Id="rId7" Type="http://schemas.openxmlformats.org/officeDocument/2006/relationships/image" Target="../media/image43.wmf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emf"/><Relationship Id="rId11" Type="http://schemas.openxmlformats.org/officeDocument/2006/relationships/customXml" Target="../ink/ink14.xml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45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oleObject" Target="../embeddings/oleObject22.bin"/><Relationship Id="rId7" Type="http://schemas.openxmlformats.org/officeDocument/2006/relationships/customXml" Target="../ink/ink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5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5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customXml" Target="../ink/ink16.xml"/><Relationship Id="rId4" Type="http://schemas.openxmlformats.org/officeDocument/2006/relationships/image" Target="../media/image5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oleObject" Target="../embeddings/oleObject1.bin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image" Target="../media/image7.emf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customXml" Target="../ink/ink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customXml" Target="../ink/ink5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5.bin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>
            <a:extLst>
              <a:ext uri="{FF2B5EF4-FFF2-40B4-BE49-F238E27FC236}">
                <a16:creationId xmlns:a16="http://schemas.microsoft.com/office/drawing/2014/main" id="{85AA3B5F-52E2-4A1A-B5AF-836D0B15C4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5181600"/>
            <a:ext cx="9144000" cy="914400"/>
          </a:xfrm>
        </p:spPr>
        <p:txBody>
          <a:bodyPr/>
          <a:lstStyle/>
          <a:p>
            <a:pPr>
              <a:defRPr/>
            </a:pPr>
            <a:r>
              <a:rPr lang="en-US" altLang="en-US" sz="4000" dirty="0" err="1"/>
              <a:t>Sisteme</a:t>
            </a:r>
            <a:r>
              <a:rPr lang="en-US" altLang="en-US" sz="4000" dirty="0"/>
              <a:t> </a:t>
            </a:r>
            <a:r>
              <a:rPr lang="en-US" altLang="en-US" sz="4000" dirty="0" err="1"/>
              <a:t>instruibile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pentru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analiza</a:t>
            </a:r>
            <a:r>
              <a:rPr lang="en-US" altLang="en-US" sz="4000" dirty="0"/>
              <a:t> </a:t>
            </a:r>
            <a:r>
              <a:rPr lang="en-US" altLang="en-US" sz="4000" dirty="0" err="1"/>
              <a:t>imaginilor</a:t>
            </a:r>
            <a:r>
              <a:rPr lang="en-US" altLang="en-US" sz="4000" dirty="0"/>
              <a:t> (SIAI)</a:t>
            </a:r>
          </a:p>
        </p:txBody>
      </p:sp>
      <p:sp>
        <p:nvSpPr>
          <p:cNvPr id="370691" name="Rectangle 3">
            <a:extLst>
              <a:ext uri="{FF2B5EF4-FFF2-40B4-BE49-F238E27FC236}">
                <a16:creationId xmlns:a16="http://schemas.microsoft.com/office/drawing/2014/main" id="{399B609A-CF9E-4D6C-BDE7-2BE1203AFED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6108700"/>
            <a:ext cx="7543800" cy="749300"/>
          </a:xfrm>
        </p:spPr>
        <p:txBody>
          <a:bodyPr/>
          <a:lstStyle/>
          <a:p>
            <a:pPr>
              <a:defRPr/>
            </a:pPr>
            <a:r>
              <a:rPr lang="en-US" altLang="en-US" dirty="0" err="1"/>
              <a:t>Prezentari</a:t>
            </a:r>
            <a:r>
              <a:rPr lang="en-US" altLang="en-US" dirty="0"/>
              <a:t> de curs – sem. </a:t>
            </a:r>
            <a:r>
              <a:rPr lang="en-US" altLang="en-US"/>
              <a:t>II 2020-2021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5" name="Text Box 3">
            <a:extLst>
              <a:ext uri="{FF2B5EF4-FFF2-40B4-BE49-F238E27FC236}">
                <a16:creationId xmlns:a16="http://schemas.microsoft.com/office/drawing/2014/main" id="{169367C0-C98C-42A4-BF0F-A65F16B0F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2027238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633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800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79613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Estimarea probabilitatilor (2)</a:t>
            </a: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lvl="1" algn="just">
              <a:buFont typeface="Wingdings 2" panose="05020102010507070707" pitchFamily="18" charset="2"/>
              <a:buNone/>
              <a:defRPr/>
            </a:pPr>
            <a:r>
              <a:rPr kumimoji="1" lang="en-US" altLang="en-US" b="0" i="1">
                <a:solidFill>
                  <a:srgbClr val="FFFF00"/>
                </a:solidFill>
              </a:rPr>
              <a:t>Exemplu:</a:t>
            </a:r>
          </a:p>
          <a:p>
            <a:pPr lvl="1" algn="just">
              <a:buFont typeface="Wingdings 2" panose="05020102010507070707" pitchFamily="18" charset="2"/>
              <a:buNone/>
              <a:defRPr/>
            </a:pPr>
            <a:endParaRPr kumimoji="1" lang="en-US" altLang="en-US" sz="2000" b="0"/>
          </a:p>
          <a:p>
            <a:pPr lvl="1" algn="just">
              <a:buFont typeface="Wingdings" panose="05000000000000000000" pitchFamily="2" charset="2"/>
              <a:buNone/>
              <a:defRPr/>
            </a:pPr>
            <a:endParaRPr kumimoji="1" lang="en-US" altLang="en-US" sz="200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  <p:pic>
        <p:nvPicPr>
          <p:cNvPr id="22531" name="Picture 5">
            <a:extLst>
              <a:ext uri="{FF2B5EF4-FFF2-40B4-BE49-F238E27FC236}">
                <a16:creationId xmlns:a16="http://schemas.microsoft.com/office/drawing/2014/main" id="{408DB7FE-5FF3-4B13-B64E-409B783A5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76400"/>
            <a:ext cx="464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D619A1-61E8-417E-905F-09CDA2C46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BCF702-DA2F-4FC2-A4C4-A7B70557D546}"/>
                  </a:ext>
                </a:extLst>
              </p14:cNvPr>
              <p14:cNvContentPartPr/>
              <p14:nvPr/>
            </p14:nvContentPartPr>
            <p14:xfrm>
              <a:off x="88920" y="171360"/>
              <a:ext cx="7608240" cy="6100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BCF702-DA2F-4FC2-A4C4-A7B70557D5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560" y="162000"/>
                <a:ext cx="7626960" cy="6119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Text Box 3">
            <a:extLst>
              <a:ext uri="{FF2B5EF4-FFF2-40B4-BE49-F238E27FC236}">
                <a16:creationId xmlns:a16="http://schemas.microsoft.com/office/drawing/2014/main" id="{6DD12042-3FAF-47BD-9166-3372021C7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35476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633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800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79613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Estimarea probabilitatilor (3)</a:t>
            </a: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lvl="1" algn="ctr">
              <a:buFont typeface="Wingdings 2" panose="05020102010507070707" pitchFamily="18" charset="2"/>
              <a:buNone/>
              <a:defRPr/>
            </a:pPr>
            <a:r>
              <a:rPr kumimoji="1" lang="en-US" altLang="en-US">
                <a:solidFill>
                  <a:srgbClr val="FFFF00"/>
                </a:solidFill>
              </a:rPr>
              <a:t>Estimarea neparametrica a functiilor densitate de probabilitate cu ferestre Parzen</a:t>
            </a:r>
          </a:p>
          <a:p>
            <a:pPr lvl="1" algn="just">
              <a:buFont typeface="Wingdings 2" panose="05020102010507070707" pitchFamily="18" charset="2"/>
              <a:buNone/>
              <a:defRPr/>
            </a:pPr>
            <a:endParaRPr kumimoji="1" lang="en-US" altLang="en-US" sz="2000" b="0"/>
          </a:p>
          <a:p>
            <a:pPr lvl="1" algn="just">
              <a:defRPr/>
            </a:pPr>
            <a:r>
              <a:rPr kumimoji="1" lang="en-US" altLang="en-US" sz="2000" b="0">
                <a:sym typeface="Wingdings" panose="05000000000000000000" pitchFamily="2" charset="2"/>
              </a:rPr>
              <a:t>Fie multimea datelor de antrenare X</a:t>
            </a:r>
            <a:r>
              <a:rPr kumimoji="1" lang="en-US" altLang="en-US" sz="2000" b="0" baseline="-25000">
                <a:sym typeface="Wingdings" panose="05000000000000000000" pitchFamily="2" charset="2"/>
              </a:rPr>
              <a:t>trn</a:t>
            </a:r>
            <a:r>
              <a:rPr kumimoji="1" lang="en-US" altLang="en-US" sz="2000" b="0">
                <a:sym typeface="Wingdings" panose="05000000000000000000" pitchFamily="2" charset="2"/>
              </a:rPr>
              <a:t>={</a:t>
            </a:r>
            <a:r>
              <a:rPr kumimoji="1" lang="en-US" altLang="en-US" sz="2000">
                <a:sym typeface="Wingdings" panose="05000000000000000000" pitchFamily="2" charset="2"/>
              </a:rPr>
              <a:t>x</a:t>
            </a:r>
            <a:r>
              <a:rPr kumimoji="1" lang="en-US" altLang="en-US" sz="2000" b="0" baseline="-25000">
                <a:sym typeface="Wingdings" panose="05000000000000000000" pitchFamily="2" charset="2"/>
              </a:rPr>
              <a:t>t,1</a:t>
            </a:r>
            <a:r>
              <a:rPr kumimoji="1" lang="en-US" altLang="en-US" sz="2000" b="0">
                <a:sym typeface="Wingdings" panose="05000000000000000000" pitchFamily="2" charset="2"/>
              </a:rPr>
              <a:t>, </a:t>
            </a:r>
            <a:r>
              <a:rPr kumimoji="1" lang="en-US" altLang="en-US" sz="2000">
                <a:sym typeface="Wingdings" panose="05000000000000000000" pitchFamily="2" charset="2"/>
              </a:rPr>
              <a:t>x</a:t>
            </a:r>
            <a:r>
              <a:rPr kumimoji="1" lang="en-US" altLang="en-US" sz="2000" b="0" baseline="-25000">
                <a:sym typeface="Wingdings" panose="05000000000000000000" pitchFamily="2" charset="2"/>
              </a:rPr>
              <a:t>t,2</a:t>
            </a:r>
            <a:r>
              <a:rPr kumimoji="1" lang="en-US" altLang="en-US" sz="2000" b="0">
                <a:sym typeface="Wingdings" panose="05000000000000000000" pitchFamily="2" charset="2"/>
              </a:rPr>
              <a:t>, …, </a:t>
            </a:r>
            <a:r>
              <a:rPr kumimoji="1" lang="en-US" altLang="en-US" sz="2000">
                <a:sym typeface="Wingdings" panose="05000000000000000000" pitchFamily="2" charset="2"/>
              </a:rPr>
              <a:t>x</a:t>
            </a:r>
            <a:r>
              <a:rPr kumimoji="1" lang="en-US" altLang="en-US" sz="2000" b="0" baseline="-25000">
                <a:sym typeface="Wingdings" panose="05000000000000000000" pitchFamily="2" charset="2"/>
              </a:rPr>
              <a:t>t,Ntrn</a:t>
            </a:r>
            <a:r>
              <a:rPr kumimoji="1" lang="en-US" altLang="en-US" sz="2000" b="0">
                <a:sym typeface="Wingdings" panose="05000000000000000000" pitchFamily="2" charset="2"/>
              </a:rPr>
              <a:t>}  o multime de N</a:t>
            </a:r>
            <a:r>
              <a:rPr kumimoji="1" lang="en-US" altLang="en-US" sz="2000" b="0" baseline="-25000">
                <a:sym typeface="Wingdings" panose="05000000000000000000" pitchFamily="2" charset="2"/>
              </a:rPr>
              <a:t>trn </a:t>
            </a:r>
            <a:r>
              <a:rPr kumimoji="1" lang="en-US" altLang="en-US" sz="2000" b="0">
                <a:sym typeface="Wingdings" panose="05000000000000000000" pitchFamily="2" charset="2"/>
              </a:rPr>
              <a:t>esantioane extrase din spatiul trasaturilor </a:t>
            </a:r>
            <a:r>
              <a:rPr kumimoji="1" lang="en-US" altLang="en-US" sz="2000" b="0">
                <a:latin typeface="Castellar" panose="020A0402060406010301" pitchFamily="18" charset="0"/>
              </a:rPr>
              <a:t>R</a:t>
            </a:r>
            <a:r>
              <a:rPr kumimoji="1" lang="en-US" altLang="en-US" sz="2000" b="0" baseline="30000"/>
              <a:t>F </a:t>
            </a:r>
            <a:r>
              <a:rPr kumimoji="1" lang="en-US" altLang="en-US" sz="2000" b="0"/>
              <a:t>(esantioane semnificative pentru problema analizata; N</a:t>
            </a:r>
            <a:r>
              <a:rPr kumimoji="1" lang="en-US" altLang="en-US" sz="2000" b="0" baseline="-25000"/>
              <a:t>trn</a:t>
            </a:r>
            <a:r>
              <a:rPr kumimoji="1" lang="en-US" altLang="en-US" sz="2000" b="0"/>
              <a:t> suficient de mare pt. a fi semnificativ).</a:t>
            </a:r>
          </a:p>
          <a:p>
            <a:pPr lvl="1" algn="just">
              <a:defRPr/>
            </a:pPr>
            <a:r>
              <a:rPr kumimoji="1" lang="en-US" altLang="en-US" sz="2000" b="0"/>
              <a:t>Fie o partitionare a spatiului trasaturilor </a:t>
            </a:r>
            <a:r>
              <a:rPr kumimoji="1" lang="en-US" altLang="en-US" sz="2000" b="0">
                <a:latin typeface="Castellar" panose="020A0402060406010301" pitchFamily="18" charset="0"/>
              </a:rPr>
              <a:t>R</a:t>
            </a:r>
            <a:r>
              <a:rPr kumimoji="1" lang="en-US" altLang="en-US" sz="2000" b="0" baseline="30000"/>
              <a:t>F</a:t>
            </a:r>
            <a:r>
              <a:rPr kumimoji="1" lang="en-US" altLang="en-US" sz="2000" b="0"/>
              <a:t> in regiuni elementare R</a:t>
            </a:r>
            <a:r>
              <a:rPr kumimoji="1" lang="en-US" altLang="en-US" sz="2000" b="0" baseline="-25000"/>
              <a:t>j</a:t>
            </a:r>
            <a:r>
              <a:rPr kumimoji="1" lang="en-US" altLang="en-US" sz="2000" b="0"/>
              <a:t>, j=1,2,…,N. Pt. orice regiune R din </a:t>
            </a:r>
            <a:r>
              <a:rPr kumimoji="1" lang="en-US" altLang="en-US" sz="2000" b="0">
                <a:latin typeface="Castellar" panose="020A0402060406010301" pitchFamily="18" charset="0"/>
              </a:rPr>
              <a:t>R</a:t>
            </a:r>
            <a:r>
              <a:rPr kumimoji="1" lang="en-US" altLang="en-US" sz="2000" b="0" baseline="30000"/>
              <a:t>F</a:t>
            </a:r>
            <a:r>
              <a:rPr kumimoji="1" lang="en-US" altLang="en-US" sz="2000" b="0"/>
              <a:t>, probabilitatea ca o data </a:t>
            </a:r>
            <a:r>
              <a:rPr kumimoji="1" lang="en-US" altLang="en-US" sz="2000"/>
              <a:t>x</a:t>
            </a:r>
            <a:r>
              <a:rPr kumimoji="1" lang="en-US" altLang="en-US" sz="2000" b="0"/>
              <a:t> sa “cada” in R este:</a:t>
            </a:r>
          </a:p>
          <a:p>
            <a:pPr lvl="1" algn="just">
              <a:defRPr/>
            </a:pPr>
            <a:endParaRPr kumimoji="1" lang="en-US" altLang="en-US" sz="2000" b="0"/>
          </a:p>
          <a:p>
            <a:pPr lvl="1" algn="just">
              <a:defRPr/>
            </a:pPr>
            <a:endParaRPr kumimoji="1" lang="en-US" altLang="en-US" sz="2000" i="1">
              <a:sym typeface="Wingdings" panose="05000000000000000000" pitchFamily="2" charset="2"/>
            </a:endParaRPr>
          </a:p>
          <a:p>
            <a:pPr lvl="1" algn="just">
              <a:defRPr/>
            </a:pPr>
            <a:r>
              <a:rPr kumimoji="1" lang="en-US" altLang="en-US" sz="2000" b="0">
                <a:sym typeface="Wingdings" panose="05000000000000000000" pitchFamily="2" charset="2"/>
              </a:rPr>
              <a:t>Daca regiunile R sunt suficient de mici astfel incat p(</a:t>
            </a:r>
            <a:r>
              <a:rPr kumimoji="1" lang="en-US" altLang="en-US" sz="2000">
                <a:sym typeface="Wingdings" panose="05000000000000000000" pitchFamily="2" charset="2"/>
              </a:rPr>
              <a:t>x</a:t>
            </a:r>
            <a:r>
              <a:rPr kumimoji="1" lang="en-US" altLang="en-US" sz="2000" b="0">
                <a:sym typeface="Wingdings" panose="05000000000000000000" pitchFamily="2" charset="2"/>
              </a:rPr>
              <a:t>)</a:t>
            </a:r>
            <a:r>
              <a:rPr kumimoji="1" lang="en-US" altLang="en-US" sz="2000" b="0">
                <a:cs typeface="Times New Roman" panose="02020603050405020304" pitchFamily="18" charset="0"/>
                <a:sym typeface="Wingdings" panose="05000000000000000000" pitchFamily="2" charset="2"/>
              </a:rPr>
              <a:t>≈cst. in regiune =&gt;:</a:t>
            </a:r>
            <a:endParaRPr kumimoji="1" lang="en-US" altLang="en-US" sz="2000" b="0">
              <a:solidFill>
                <a:srgbClr val="FFFF00"/>
              </a:solidFill>
            </a:endParaRPr>
          </a:p>
          <a:p>
            <a:pPr lvl="1" algn="just">
              <a:defRPr/>
            </a:pPr>
            <a:endParaRPr kumimoji="1" lang="en-US" altLang="en-US" sz="2000" b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lvl="1" algn="just">
              <a:defRPr/>
            </a:pPr>
            <a:endParaRPr kumimoji="1" lang="en-US" altLang="en-US" sz="2000" b="0" i="1"/>
          </a:p>
          <a:p>
            <a:pPr lvl="1" algn="just">
              <a:defRPr/>
            </a:pPr>
            <a:endParaRPr kumimoji="1" lang="en-US" altLang="en-US" sz="2000" b="0" i="1"/>
          </a:p>
          <a:p>
            <a:pPr lvl="1" algn="just">
              <a:defRPr/>
            </a:pPr>
            <a:r>
              <a:rPr kumimoji="1" lang="en-US" altLang="en-US" sz="2000" b="0"/>
              <a:t>unde </a:t>
            </a:r>
            <a:r>
              <a:rPr kumimoji="1" lang="en-US" altLang="en-US" sz="2000" b="0" i="1"/>
              <a:t>V</a:t>
            </a:r>
            <a:r>
              <a:rPr kumimoji="1" lang="en-US" altLang="en-US" sz="2000" b="0"/>
              <a:t> = volumul regiunii R.</a:t>
            </a:r>
          </a:p>
          <a:p>
            <a:pPr lvl="2" algn="just">
              <a:defRPr/>
            </a:pPr>
            <a:endParaRPr kumimoji="1" lang="en-US" altLang="en-US" sz="200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24579" name="Object 5">
            <a:extLst>
              <a:ext uri="{FF2B5EF4-FFF2-40B4-BE49-F238E27FC236}">
                <a16:creationId xmlns:a16="http://schemas.microsoft.com/office/drawing/2014/main" id="{F8DA0867-389C-4256-8954-6F2590F2F9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2675" y="4343400"/>
          <a:ext cx="13303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91990" imgH="273073" progId="Equation.3">
                  <p:embed/>
                </p:oleObj>
              </mc:Choice>
              <mc:Fallback>
                <p:oleObj name="Equation" r:id="rId3" imgW="691990" imgH="27307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4343400"/>
                        <a:ext cx="13303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6">
            <a:extLst>
              <a:ext uri="{FF2B5EF4-FFF2-40B4-BE49-F238E27FC236}">
                <a16:creationId xmlns:a16="http://schemas.microsoft.com/office/drawing/2014/main" id="{3EDC4A8C-9D55-4AE5-91A7-027F83EEF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486400"/>
          <a:ext cx="25146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12958" imgH="273073" progId="Equation.3">
                  <p:embed/>
                </p:oleObj>
              </mc:Choice>
              <mc:Fallback>
                <p:oleObj name="Equation" r:id="rId5" imgW="1212958" imgH="27307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86400"/>
                        <a:ext cx="25146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5CD664-D023-4C88-8FD0-A4B233763333}"/>
                  </a:ext>
                </a:extLst>
              </p14:cNvPr>
              <p14:cNvContentPartPr/>
              <p14:nvPr/>
            </p14:nvContentPartPr>
            <p14:xfrm>
              <a:off x="3481200" y="2237040"/>
              <a:ext cx="3656880" cy="2770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5CD664-D023-4C88-8FD0-A4B23376333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71840" y="2227680"/>
                <a:ext cx="3675600" cy="2789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>
            <a:extLst>
              <a:ext uri="{FF2B5EF4-FFF2-40B4-BE49-F238E27FC236}">
                <a16:creationId xmlns:a16="http://schemas.microsoft.com/office/drawing/2014/main" id="{FD6E30EE-97D6-4EE3-93B1-DF6D8D6A8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5929313"/>
          </a:xfrm>
          <a:prstGeom prst="rect">
            <a:avLst/>
          </a:prstGeom>
          <a:solidFill>
            <a:srgbClr val="1763A1">
              <a:alpha val="6588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>
            <a:spAutoFit/>
          </a:bodyPr>
          <a:lstStyle>
            <a:lvl1pPr marL="722313" indent="-63341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800225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79613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buFont typeface="Wingdings 2" panose="05020102010507070707" pitchFamily="18" charset="2"/>
              <a:buNone/>
            </a:pPr>
            <a:endParaRPr kumimoji="1" lang="en-US" altLang="en-US" sz="2000" b="0"/>
          </a:p>
          <a:p>
            <a:pPr lvl="1" algn="just"/>
            <a:r>
              <a:rPr kumimoji="1" lang="en-US" altLang="en-US" sz="2000" b="0">
                <a:sym typeface="Wingdings" panose="05000000000000000000" pitchFamily="2" charset="2"/>
              </a:rPr>
              <a:t>Analizand esantioanele din X</a:t>
            </a:r>
            <a:r>
              <a:rPr kumimoji="1" lang="en-US" altLang="en-US" sz="2000" b="0" baseline="-25000">
                <a:sym typeface="Wingdings" panose="05000000000000000000" pitchFamily="2" charset="2"/>
              </a:rPr>
              <a:t>trn</a:t>
            </a:r>
            <a:r>
              <a:rPr kumimoji="1" lang="en-US" altLang="en-US" sz="2000" b="0">
                <a:sym typeface="Wingdings" panose="05000000000000000000" pitchFamily="2" charset="2"/>
              </a:rPr>
              <a:t> =&gt; numaram cate esantioane din X</a:t>
            </a:r>
            <a:r>
              <a:rPr kumimoji="1" lang="en-US" altLang="en-US" sz="2000" b="0" baseline="-25000">
                <a:sym typeface="Wingdings" panose="05000000000000000000" pitchFamily="2" charset="2"/>
              </a:rPr>
              <a:t>trn</a:t>
            </a:r>
            <a:r>
              <a:rPr kumimoji="1" lang="en-US" altLang="en-US" sz="2000" b="0">
                <a:sym typeface="Wingdings" panose="05000000000000000000" pitchFamily="2" charset="2"/>
              </a:rPr>
              <a:t> “cad” in R; fie </a:t>
            </a:r>
            <a:r>
              <a:rPr kumimoji="1" lang="en-US" altLang="en-US" sz="2000" b="0" i="1">
                <a:sym typeface="Wingdings" panose="05000000000000000000" pitchFamily="2" charset="2"/>
              </a:rPr>
              <a:t>k</a:t>
            </a:r>
            <a:r>
              <a:rPr kumimoji="1" lang="en-US" altLang="en-US" sz="2000" b="0">
                <a:sym typeface="Wingdings" panose="05000000000000000000" pitchFamily="2" charset="2"/>
              </a:rPr>
              <a:t> = nr. de esantioane din X</a:t>
            </a:r>
            <a:r>
              <a:rPr kumimoji="1" lang="en-US" altLang="en-US" sz="2000" b="0" baseline="-25000">
                <a:sym typeface="Wingdings" panose="05000000000000000000" pitchFamily="2" charset="2"/>
              </a:rPr>
              <a:t>trn</a:t>
            </a:r>
            <a:r>
              <a:rPr kumimoji="1" lang="en-US" altLang="en-US" sz="2000" b="0">
                <a:sym typeface="Wingdings" panose="05000000000000000000" pitchFamily="2" charset="2"/>
              </a:rPr>
              <a:t> gasite in regiunea R</a:t>
            </a:r>
          </a:p>
          <a:p>
            <a:pPr lvl="1" algn="just">
              <a:buFont typeface="Symbol" panose="05050102010706020507" pitchFamily="18" charset="2"/>
              <a:buChar char="Þ"/>
            </a:pPr>
            <a:r>
              <a:rPr kumimoji="1" lang="en-US" altLang="en-US" sz="2000" b="0">
                <a:sym typeface="Wingdings" panose="05000000000000000000" pitchFamily="2" charset="2"/>
              </a:rPr>
              <a:t>Putem aproxima, pe baza esantioanelor din X</a:t>
            </a:r>
            <a:r>
              <a:rPr kumimoji="1" lang="en-US" altLang="en-US" sz="2000" b="0" baseline="-25000">
                <a:sym typeface="Wingdings" panose="05000000000000000000" pitchFamily="2" charset="2"/>
              </a:rPr>
              <a:t>trn</a:t>
            </a:r>
            <a:r>
              <a:rPr kumimoji="1" lang="en-US" altLang="en-US" sz="2000" b="0">
                <a:sym typeface="Wingdings" panose="05000000000000000000" pitchFamily="2" charset="2"/>
              </a:rPr>
              <a:t>, P prin:</a:t>
            </a:r>
          </a:p>
          <a:p>
            <a:pPr lvl="1" algn="just">
              <a:buFont typeface="Symbol" panose="05050102010706020507" pitchFamily="18" charset="2"/>
              <a:buNone/>
            </a:pPr>
            <a:endParaRPr kumimoji="1" lang="en-US" altLang="en-US" sz="2000" b="0"/>
          </a:p>
          <a:p>
            <a:pPr lvl="1" algn="just">
              <a:buFont typeface="Symbol" panose="05050102010706020507" pitchFamily="18" charset="2"/>
              <a:buNone/>
            </a:pPr>
            <a:endParaRPr kumimoji="1" lang="en-US" altLang="en-US" sz="2000" b="0"/>
          </a:p>
          <a:p>
            <a:pPr lvl="1" algn="just"/>
            <a:endParaRPr kumimoji="1" lang="en-US" altLang="en-US" sz="2000" b="0"/>
          </a:p>
          <a:p>
            <a:pPr lvl="1" algn="just"/>
            <a:r>
              <a:rPr kumimoji="1" lang="en-US" altLang="en-US" sz="2000" b="0"/>
              <a:t>Din egalarea celor 2 expresii ale P =&gt;:</a:t>
            </a:r>
          </a:p>
          <a:p>
            <a:pPr lvl="1" algn="just"/>
            <a:endParaRPr kumimoji="1" lang="en-US" altLang="en-US" sz="2000" b="0"/>
          </a:p>
          <a:p>
            <a:pPr lvl="1" algn="just"/>
            <a:endParaRPr kumimoji="1" lang="en-US" altLang="en-US" sz="2000" i="1">
              <a:sym typeface="Wingdings" panose="05000000000000000000" pitchFamily="2" charset="2"/>
            </a:endParaRPr>
          </a:p>
          <a:p>
            <a:pPr lvl="1" algn="just"/>
            <a:endParaRPr kumimoji="1" lang="en-US" altLang="en-US" sz="2000" b="0">
              <a:sym typeface="Wingdings" panose="05000000000000000000" pitchFamily="2" charset="2"/>
            </a:endParaRPr>
          </a:p>
          <a:p>
            <a:pPr lvl="1" algn="just"/>
            <a:r>
              <a:rPr kumimoji="1" lang="en-US" altLang="en-US" sz="2000" b="0">
                <a:sym typeface="Wingdings" panose="05000000000000000000" pitchFamily="2" charset="2"/>
              </a:rPr>
              <a:t>Aceasta expresie reprezinta estimarea neparametrica a p(</a:t>
            </a:r>
            <a:r>
              <a:rPr kumimoji="1" lang="en-US" altLang="en-US" sz="2000">
                <a:sym typeface="Wingdings" panose="05000000000000000000" pitchFamily="2" charset="2"/>
              </a:rPr>
              <a:t>x</a:t>
            </a:r>
            <a:r>
              <a:rPr kumimoji="1" lang="en-US" altLang="en-US" sz="2000" b="0">
                <a:sym typeface="Wingdings" panose="05000000000000000000" pitchFamily="2" charset="2"/>
              </a:rPr>
              <a:t>) din datele de antrenare. </a:t>
            </a:r>
            <a:endParaRPr kumimoji="1" lang="en-US" altLang="en-US" sz="2000" b="0">
              <a:solidFill>
                <a:srgbClr val="FFFF00"/>
              </a:solidFill>
            </a:endParaRPr>
          </a:p>
          <a:p>
            <a:pPr lvl="1" algn="just"/>
            <a:r>
              <a:rPr kumimoji="1" lang="en-US" altLang="en-US" sz="2000" i="1">
                <a:solidFill>
                  <a:srgbClr val="FFFF00"/>
                </a:solidFill>
                <a:cs typeface="Times New Roman" panose="02020603050405020304" pitchFamily="18" charset="0"/>
              </a:rPr>
              <a:t>Observatie:</a:t>
            </a:r>
            <a:r>
              <a:rPr kumimoji="1" lang="en-US" altLang="en-US" sz="2000" b="0">
                <a:solidFill>
                  <a:srgbClr val="FFFF0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en-US" sz="2000" b="0">
                <a:cs typeface="Times New Roman" panose="02020603050405020304" pitchFamily="18" charset="0"/>
              </a:rPr>
              <a:t>Daca folosim </a:t>
            </a:r>
            <a:r>
              <a:rPr kumimoji="1" lang="en-US" altLang="en-US" sz="2000" b="0"/>
              <a:t>X</a:t>
            </a:r>
            <a:r>
              <a:rPr kumimoji="1" lang="en-US" altLang="en-US" sz="2000" b="0" baseline="-25000"/>
              <a:t>trn,Ci </a:t>
            </a:r>
            <a:r>
              <a:rPr kumimoji="1" lang="en-US" altLang="en-US" sz="2000" b="0"/>
              <a:t>, i=1,2,…,K in loc de X</a:t>
            </a:r>
            <a:r>
              <a:rPr kumimoji="1" lang="en-US" altLang="en-US" sz="2000" b="0" baseline="-25000"/>
              <a:t>trn</a:t>
            </a:r>
            <a:r>
              <a:rPr kumimoji="1" lang="en-US" altLang="en-US" sz="2000" b="0"/>
              <a:t> =&gt; putem estima probabilitatile conditionale (posibilitatile):</a:t>
            </a:r>
            <a:endParaRPr kumimoji="1" lang="en-US" altLang="en-US" sz="2000" i="1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lvl="1" algn="just"/>
            <a:endParaRPr kumimoji="1" lang="en-US" altLang="en-US" sz="2000" i="1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lvl="1" algn="just"/>
            <a:endParaRPr kumimoji="1" lang="en-US" altLang="en-US" sz="2000" i="1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lvl="1" algn="just"/>
            <a:endParaRPr kumimoji="1" lang="en-US" altLang="en-US" sz="2000" i="1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lvl="1" algn="just"/>
            <a:r>
              <a:rPr kumimoji="1" lang="en-US" altLang="en-US" sz="2000" b="0">
                <a:cs typeface="Times New Roman" panose="02020603050405020304" pitchFamily="18" charset="0"/>
              </a:rPr>
              <a:t>unde </a:t>
            </a:r>
            <a:r>
              <a:rPr kumimoji="1" lang="en-US" altLang="en-US" sz="2000" b="0" i="1">
                <a:cs typeface="Times New Roman" panose="02020603050405020304" pitchFamily="18" charset="0"/>
              </a:rPr>
              <a:t>k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i </a:t>
            </a:r>
            <a:r>
              <a:rPr kumimoji="1" lang="en-US" altLang="en-US" sz="2000" b="0">
                <a:cs typeface="Times New Roman" panose="02020603050405020304" pitchFamily="18" charset="0"/>
              </a:rPr>
              <a:t>= numarul esantioanelor din X</a:t>
            </a:r>
            <a:r>
              <a:rPr kumimoji="1" lang="en-US" altLang="en-US" sz="2000" b="0" baseline="-25000">
                <a:cs typeface="Times New Roman" panose="02020603050405020304" pitchFamily="18" charset="0"/>
              </a:rPr>
              <a:t>trn,Ci</a:t>
            </a:r>
            <a:r>
              <a:rPr kumimoji="1" lang="en-US" altLang="en-US" sz="2000" b="0">
                <a:cs typeface="Times New Roman" panose="02020603050405020304" pitchFamily="18" charset="0"/>
              </a:rPr>
              <a:t> din interiorul regiunii R.</a:t>
            </a:r>
            <a:endParaRPr kumimoji="1" lang="en-US" altLang="en-US" sz="2000" b="0">
              <a:sym typeface="Wingdings" panose="05000000000000000000" pitchFamily="2" charset="2"/>
            </a:endParaRPr>
          </a:p>
        </p:txBody>
      </p:sp>
      <p:graphicFrame>
        <p:nvGraphicFramePr>
          <p:cNvPr id="26627" name="Object 6">
            <a:extLst>
              <a:ext uri="{FF2B5EF4-FFF2-40B4-BE49-F238E27FC236}">
                <a16:creationId xmlns:a16="http://schemas.microsoft.com/office/drawing/2014/main" id="{6DFA2A8D-AF23-4C2F-863A-B3FBD69F56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048000"/>
          <a:ext cx="427831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76385" imgH="362019" progId="Equation.3">
                  <p:embed/>
                </p:oleObj>
              </mc:Choice>
              <mc:Fallback>
                <p:oleObj name="Equation" r:id="rId3" imgW="2076385" imgH="3620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0"/>
                        <a:ext cx="4278313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7">
            <a:extLst>
              <a:ext uri="{FF2B5EF4-FFF2-40B4-BE49-F238E27FC236}">
                <a16:creationId xmlns:a16="http://schemas.microsoft.com/office/drawing/2014/main" id="{CCE2814D-4A9F-40F8-B688-189AFFC852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3488" y="1814513"/>
          <a:ext cx="1062037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1828" imgH="362019" progId="Equation.3">
                  <p:embed/>
                </p:oleObj>
              </mc:Choice>
              <mc:Fallback>
                <p:oleObj name="Equation" r:id="rId5" imgW="501828" imgH="3620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1814513"/>
                        <a:ext cx="1062037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8">
            <a:extLst>
              <a:ext uri="{FF2B5EF4-FFF2-40B4-BE49-F238E27FC236}">
                <a16:creationId xmlns:a16="http://schemas.microsoft.com/office/drawing/2014/main" id="{8A3CFFB1-5876-4B7E-8B97-1972FE1CAF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7963" y="5245100"/>
          <a:ext cx="36576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1793" imgH="374488" progId="Equation.3">
                  <p:embed/>
                </p:oleObj>
              </mc:Choice>
              <mc:Fallback>
                <p:oleObj name="Equation" r:id="rId7" imgW="1771793" imgH="37448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5245100"/>
                        <a:ext cx="36576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4FA00F-908E-4690-B583-8004731D6E61}"/>
                  </a:ext>
                </a:extLst>
              </p14:cNvPr>
              <p14:cNvContentPartPr/>
              <p14:nvPr/>
            </p14:nvContentPartPr>
            <p14:xfrm>
              <a:off x="3641040" y="1955160"/>
              <a:ext cx="1504440" cy="786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4FA00F-908E-4690-B583-8004731D6E6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31680" y="1945800"/>
                <a:ext cx="1523160" cy="805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">
            <a:extLst>
              <a:ext uri="{FF2B5EF4-FFF2-40B4-BE49-F238E27FC236}">
                <a16:creationId xmlns:a16="http://schemas.microsoft.com/office/drawing/2014/main" id="{6FDE84DD-E7A7-4D8E-B3E1-D2A6A7567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5380038"/>
          </a:xfrm>
          <a:prstGeom prst="rect">
            <a:avLst/>
          </a:prstGeom>
          <a:solidFill>
            <a:srgbClr val="1763A1">
              <a:alpha val="6588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>
            <a:spAutoFit/>
          </a:bodyPr>
          <a:lstStyle>
            <a:lvl1pPr marL="722313" indent="-63341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800225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79613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buFont typeface="Wingdings 2" panose="05020102010507070707" pitchFamily="18" charset="2"/>
              <a:buNone/>
            </a:pPr>
            <a:endParaRPr kumimoji="1" lang="en-US" altLang="en-US" sz="2000" b="0"/>
          </a:p>
          <a:p>
            <a:pPr lvl="1" algn="ctr"/>
            <a:r>
              <a:rPr kumimoji="1" lang="en-US" altLang="en-US">
                <a:solidFill>
                  <a:srgbClr val="FFFF00"/>
                </a:solidFill>
              </a:rPr>
              <a:t>Ferestre Parzen (1)</a:t>
            </a:r>
            <a:endParaRPr kumimoji="1" lang="en-US" altLang="en-US" sz="2000" b="0">
              <a:sym typeface="Wingdings" panose="05000000000000000000" pitchFamily="2" charset="2"/>
            </a:endParaRPr>
          </a:p>
          <a:p>
            <a:pPr lvl="1" algn="just"/>
            <a:endParaRPr kumimoji="1" lang="en-US" altLang="en-US" sz="2000" b="0">
              <a:sym typeface="Wingdings" panose="05000000000000000000" pitchFamily="2" charset="2"/>
            </a:endParaRPr>
          </a:p>
          <a:p>
            <a:pPr lvl="1" algn="just"/>
            <a:r>
              <a:rPr kumimoji="1" lang="en-US" altLang="en-US" sz="2000" i="1">
                <a:sym typeface="Wingdings" panose="05000000000000000000" pitchFamily="2" charset="2"/>
              </a:rPr>
              <a:t>Forma</a:t>
            </a:r>
            <a:r>
              <a:rPr kumimoji="1" lang="en-US" altLang="en-US" sz="2000" b="0">
                <a:sym typeface="Wingdings" panose="05000000000000000000" pitchFamily="2" charset="2"/>
              </a:rPr>
              <a:t> regiunilor R care partitioneaza spatiul trasaturilor afecteaza volumul V al regiunii si numarul de esantioane </a:t>
            </a:r>
            <a:r>
              <a:rPr kumimoji="1" lang="en-US" altLang="en-US" sz="2000" b="0" i="1">
                <a:sym typeface="Wingdings" panose="05000000000000000000" pitchFamily="2" charset="2"/>
              </a:rPr>
              <a:t>k</a:t>
            </a:r>
            <a:r>
              <a:rPr kumimoji="1" lang="en-US" altLang="en-US" sz="2000" b="0">
                <a:sym typeface="Wingdings" panose="05000000000000000000" pitchFamily="2" charset="2"/>
              </a:rPr>
              <a:t> din fiecare regiune. </a:t>
            </a:r>
          </a:p>
          <a:p>
            <a:pPr lvl="1" algn="just"/>
            <a:r>
              <a:rPr kumimoji="1" lang="en-US" altLang="en-US" sz="2000" b="0">
                <a:sym typeface="Wingdings" panose="05000000000000000000" pitchFamily="2" charset="2"/>
              </a:rPr>
              <a:t>Regiunea R poate fi definita prin functia sa de apartenenta, numita </a:t>
            </a:r>
            <a:r>
              <a:rPr kumimoji="1" lang="en-US" altLang="en-US" sz="2000" i="1">
                <a:sym typeface="Wingdings" panose="05000000000000000000" pitchFamily="2" charset="2"/>
              </a:rPr>
              <a:t>functie fereastra</a:t>
            </a:r>
            <a:r>
              <a:rPr kumimoji="1" lang="en-US" altLang="en-US" sz="2000" b="0">
                <a:sym typeface="Wingdings" panose="05000000000000000000" pitchFamily="2" charset="2"/>
              </a:rPr>
              <a:t> sau </a:t>
            </a:r>
            <a:r>
              <a:rPr kumimoji="1" lang="en-US" altLang="en-US" sz="2000" i="1">
                <a:sym typeface="Wingdings" panose="05000000000000000000" pitchFamily="2" charset="2"/>
              </a:rPr>
              <a:t>fereastra Parzen</a:t>
            </a:r>
            <a:r>
              <a:rPr kumimoji="1" lang="en-US" altLang="en-US" sz="2000" b="0">
                <a:sym typeface="Wingdings" panose="05000000000000000000" pitchFamily="2" charset="2"/>
              </a:rPr>
              <a:t>.</a:t>
            </a:r>
          </a:p>
          <a:p>
            <a:pPr lvl="1" algn="just"/>
            <a:r>
              <a:rPr kumimoji="1" lang="en-US" altLang="en-US" sz="2000" i="1">
                <a:sym typeface="Wingdings" panose="05000000000000000000" pitchFamily="2" charset="2"/>
              </a:rPr>
              <a:t>Cea mai simpla forma de regiune</a:t>
            </a:r>
            <a:r>
              <a:rPr kumimoji="1" lang="en-US" altLang="en-US" sz="2000" b="0">
                <a:sym typeface="Wingdings" panose="05000000000000000000" pitchFamily="2" charset="2"/>
              </a:rPr>
              <a:t>: un hipercub in </a:t>
            </a:r>
            <a:r>
              <a:rPr kumimoji="1" lang="en-US" altLang="en-US" sz="2000" b="0">
                <a:latin typeface="Castellar" panose="020A0402060406010301" pitchFamily="18" charset="0"/>
              </a:rPr>
              <a:t>R</a:t>
            </a:r>
            <a:r>
              <a:rPr kumimoji="1" lang="en-US" altLang="en-US" sz="2000" b="0" baseline="30000"/>
              <a:t>F</a:t>
            </a:r>
            <a:r>
              <a:rPr kumimoji="1" lang="en-US" altLang="en-US" sz="2000" b="0"/>
              <a:t> (</a:t>
            </a:r>
            <a:r>
              <a:rPr kumimoji="1" lang="en-US" altLang="en-US" sz="2000" b="0">
                <a:sym typeface="Wingdings" panose="05000000000000000000" pitchFamily="2" charset="2"/>
              </a:rPr>
              <a:t> fereastra uniforma). Fie </a:t>
            </a:r>
            <a:r>
              <a:rPr kumimoji="1" lang="en-US" altLang="en-US" sz="2000" b="0" i="1">
                <a:sym typeface="Wingdings" panose="05000000000000000000" pitchFamily="2" charset="2"/>
              </a:rPr>
              <a:t>h</a:t>
            </a:r>
            <a:r>
              <a:rPr kumimoji="1" lang="en-US" altLang="en-US" sz="2000" b="0">
                <a:sym typeface="Wingdings" panose="05000000000000000000" pitchFamily="2" charset="2"/>
              </a:rPr>
              <a:t> = latura hipercubului =&gt; </a:t>
            </a:r>
            <a:r>
              <a:rPr kumimoji="1" lang="en-US" altLang="en-US" sz="2000" b="0" i="1">
                <a:sym typeface="Wingdings" panose="05000000000000000000" pitchFamily="2" charset="2"/>
              </a:rPr>
              <a:t>V</a:t>
            </a:r>
            <a:r>
              <a:rPr kumimoji="1" lang="en-US" altLang="en-US" sz="2000" b="0">
                <a:sym typeface="Wingdings" panose="05000000000000000000" pitchFamily="2" charset="2"/>
              </a:rPr>
              <a:t> = </a:t>
            </a:r>
            <a:r>
              <a:rPr kumimoji="1" lang="en-US" altLang="en-US" sz="2000" b="0" i="1">
                <a:sym typeface="Wingdings" panose="05000000000000000000" pitchFamily="2" charset="2"/>
              </a:rPr>
              <a:t>h</a:t>
            </a:r>
            <a:r>
              <a:rPr kumimoji="1" lang="en-US" altLang="en-US" sz="2000" b="0" baseline="30000">
                <a:sym typeface="Wingdings" panose="05000000000000000000" pitchFamily="2" charset="2"/>
              </a:rPr>
              <a:t>F</a:t>
            </a:r>
            <a:r>
              <a:rPr kumimoji="1" lang="en-US" altLang="en-US" sz="2000" b="0">
                <a:sym typeface="Wingdings" panose="05000000000000000000" pitchFamily="2" charset="2"/>
              </a:rPr>
              <a:t> =&gt;: </a:t>
            </a:r>
            <a:endParaRPr kumimoji="1" lang="en-US" altLang="en-US" sz="2000" b="0"/>
          </a:p>
          <a:p>
            <a:pPr lvl="1" algn="just">
              <a:buFont typeface="Symbol" panose="05050102010706020507" pitchFamily="18" charset="2"/>
              <a:buNone/>
            </a:pPr>
            <a:endParaRPr kumimoji="1" lang="en-US" altLang="en-US" sz="2000" b="0"/>
          </a:p>
          <a:p>
            <a:pPr lvl="1" algn="just"/>
            <a:endParaRPr kumimoji="1" lang="en-US" altLang="en-US" sz="2000" b="0"/>
          </a:p>
          <a:p>
            <a:pPr lvl="1" algn="just"/>
            <a:endParaRPr kumimoji="1" lang="en-US" altLang="en-US" sz="2000" b="0"/>
          </a:p>
          <a:p>
            <a:pPr lvl="1" algn="just"/>
            <a:r>
              <a:rPr kumimoji="1" lang="en-US" altLang="en-US" sz="2000" b="0"/>
              <a:t>Pentru estimarea p(</a:t>
            </a:r>
            <a:r>
              <a:rPr kumimoji="1" lang="en-US" altLang="en-US" sz="2000"/>
              <a:t>x</a:t>
            </a:r>
            <a:r>
              <a:rPr kumimoji="1" lang="en-US" altLang="en-US" sz="2000" b="0"/>
              <a:t>), consideram regiunea R hipercubica al carei centru de greutate este </a:t>
            </a:r>
            <a:r>
              <a:rPr kumimoji="1" lang="en-US" altLang="en-US" sz="2000"/>
              <a:t>x</a:t>
            </a:r>
            <a:r>
              <a:rPr kumimoji="1" lang="en-US" altLang="en-US" sz="2000" b="0"/>
              <a:t> =&gt; un esantion </a:t>
            </a:r>
            <a:r>
              <a:rPr kumimoji="1" lang="en-US" altLang="en-US" sz="2000"/>
              <a:t>x</a:t>
            </a:r>
            <a:r>
              <a:rPr kumimoji="1" lang="en-US" altLang="en-US" sz="2000" b="0" i="1" baseline="-25000"/>
              <a:t>i</a:t>
            </a:r>
            <a:r>
              <a:rPr kumimoji="1" lang="en-US" altLang="en-US" sz="2000" b="0" i="1"/>
              <a:t>=</a:t>
            </a:r>
            <a:r>
              <a:rPr kumimoji="1" lang="en-US" altLang="en-US" sz="2000" b="0"/>
              <a:t>[</a:t>
            </a:r>
            <a:r>
              <a:rPr kumimoji="1" lang="en-US" altLang="en-US" sz="2000" b="0" i="1"/>
              <a:t>x</a:t>
            </a:r>
            <a:r>
              <a:rPr kumimoji="1" lang="en-US" altLang="en-US" sz="2000" b="0" i="1" baseline="-25000"/>
              <a:t>i</a:t>
            </a:r>
            <a:r>
              <a:rPr kumimoji="1" lang="en-US" altLang="en-US" sz="2000" b="0" baseline="-25000"/>
              <a:t>1</a:t>
            </a:r>
            <a:r>
              <a:rPr kumimoji="1" lang="en-US" altLang="en-US" sz="2000" b="0" i="1"/>
              <a:t> x</a:t>
            </a:r>
            <a:r>
              <a:rPr kumimoji="1" lang="en-US" altLang="en-US" sz="2000" b="0" i="1" baseline="-25000"/>
              <a:t>i</a:t>
            </a:r>
            <a:r>
              <a:rPr kumimoji="1" lang="en-US" altLang="en-US" sz="2000" b="0" baseline="-25000"/>
              <a:t>2</a:t>
            </a:r>
            <a:r>
              <a:rPr kumimoji="1" lang="en-US" altLang="en-US" sz="2000" b="0"/>
              <a:t> … </a:t>
            </a:r>
            <a:r>
              <a:rPr kumimoji="1" lang="en-US" altLang="en-US" sz="2000" b="0" i="1"/>
              <a:t>x</a:t>
            </a:r>
            <a:r>
              <a:rPr kumimoji="1" lang="en-US" altLang="en-US" sz="2000" b="0" i="1" baseline="-25000"/>
              <a:t>i</a:t>
            </a:r>
            <a:r>
              <a:rPr kumimoji="1" lang="en-US" altLang="en-US" sz="2000" b="0" baseline="-25000"/>
              <a:t>F</a:t>
            </a:r>
            <a:r>
              <a:rPr kumimoji="1" lang="en-US" altLang="en-US" sz="2000" b="0"/>
              <a:t>] este in R daca si numai daca:</a:t>
            </a:r>
            <a:endParaRPr kumimoji="1" lang="en-US" altLang="en-US" sz="2000" b="0" i="1"/>
          </a:p>
          <a:p>
            <a:pPr lvl="1" algn="just"/>
            <a:endParaRPr kumimoji="1" lang="en-US" altLang="en-US" sz="2000" b="0"/>
          </a:p>
          <a:p>
            <a:pPr lvl="1" algn="just"/>
            <a:endParaRPr kumimoji="1" lang="en-US" altLang="en-US" sz="2000" i="1">
              <a:sym typeface="Wingdings" panose="05000000000000000000" pitchFamily="2" charset="2"/>
            </a:endParaRPr>
          </a:p>
          <a:p>
            <a:pPr lvl="1" algn="just"/>
            <a:endParaRPr kumimoji="1" lang="en-US" altLang="en-US" sz="2000" b="0">
              <a:sym typeface="Wingdings" panose="05000000000000000000" pitchFamily="2" charset="2"/>
            </a:endParaRPr>
          </a:p>
        </p:txBody>
      </p:sp>
      <p:graphicFrame>
        <p:nvGraphicFramePr>
          <p:cNvPr id="28675" name="Object 5">
            <a:extLst>
              <a:ext uri="{FF2B5EF4-FFF2-40B4-BE49-F238E27FC236}">
                <a16:creationId xmlns:a16="http://schemas.microsoft.com/office/drawing/2014/main" id="{DADD5066-49FB-4890-8E41-512DAF5F35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352800"/>
          <a:ext cx="18415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82568" imgH="387373" progId="Equation.3">
                  <p:embed/>
                </p:oleObj>
              </mc:Choice>
              <mc:Fallback>
                <p:oleObj name="Equation" r:id="rId3" imgW="882568" imgH="38737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352800"/>
                        <a:ext cx="18415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6">
            <a:extLst>
              <a:ext uri="{FF2B5EF4-FFF2-40B4-BE49-F238E27FC236}">
                <a16:creationId xmlns:a16="http://schemas.microsoft.com/office/drawing/2014/main" id="{3D42B5FA-91F7-495E-85C2-CDCA601C8E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7775" y="5145088"/>
          <a:ext cx="33416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19081" imgH="247719" progId="Equation.3">
                  <p:embed/>
                </p:oleObj>
              </mc:Choice>
              <mc:Fallback>
                <p:oleObj name="Equation" r:id="rId5" imgW="1619081" imgH="2477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5145088"/>
                        <a:ext cx="33416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5E53C5-4339-46D4-98CA-7DC6ADC15DF5}"/>
                  </a:ext>
                </a:extLst>
              </p14:cNvPr>
              <p14:cNvContentPartPr/>
              <p14:nvPr/>
            </p14:nvContentPartPr>
            <p14:xfrm>
              <a:off x="5201280" y="455040"/>
              <a:ext cx="3960360" cy="5946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5E53C5-4339-46D4-98CA-7DC6ADC15D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91920" y="445680"/>
                <a:ext cx="3979080" cy="5964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>
            <a:extLst>
              <a:ext uri="{FF2B5EF4-FFF2-40B4-BE49-F238E27FC236}">
                <a16:creationId xmlns:a16="http://schemas.microsoft.com/office/drawing/2014/main" id="{287CD737-98C9-4C0E-916F-B5415C305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294438"/>
          </a:xfrm>
          <a:prstGeom prst="rect">
            <a:avLst/>
          </a:prstGeom>
          <a:solidFill>
            <a:srgbClr val="1763A1">
              <a:alpha val="6588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>
            <a:spAutoFit/>
          </a:bodyPr>
          <a:lstStyle>
            <a:lvl1pPr marL="722313" indent="-63341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800225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79613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buFont typeface="Wingdings 2" panose="05020102010507070707" pitchFamily="18" charset="2"/>
              <a:buNone/>
            </a:pPr>
            <a:endParaRPr kumimoji="1" lang="en-US" altLang="en-US" sz="2000" b="0"/>
          </a:p>
          <a:p>
            <a:pPr lvl="1" algn="ctr"/>
            <a:r>
              <a:rPr kumimoji="1" lang="en-US" altLang="en-US">
                <a:solidFill>
                  <a:srgbClr val="FFFF00"/>
                </a:solidFill>
              </a:rPr>
              <a:t>Ferestre Parzen (2)</a:t>
            </a:r>
            <a:endParaRPr kumimoji="1" lang="en-US" altLang="en-US" sz="2000" b="0">
              <a:sym typeface="Wingdings" panose="05000000000000000000" pitchFamily="2" charset="2"/>
            </a:endParaRPr>
          </a:p>
          <a:p>
            <a:pPr lvl="1" algn="just"/>
            <a:endParaRPr kumimoji="1" lang="en-US" altLang="en-US" sz="2000" b="0">
              <a:sym typeface="Wingdings" panose="05000000000000000000" pitchFamily="2" charset="2"/>
            </a:endParaRPr>
          </a:p>
          <a:p>
            <a:pPr lvl="1" algn="just"/>
            <a:r>
              <a:rPr kumimoji="1" lang="en-US" altLang="en-US" sz="2000" i="1">
                <a:sym typeface="Wingdings" panose="05000000000000000000" pitchFamily="2" charset="2"/>
              </a:rPr>
              <a:t>Ex:</a:t>
            </a:r>
            <a:r>
              <a:rPr kumimoji="1" lang="en-US" altLang="en-US" sz="2000" b="0">
                <a:sym typeface="Wingdings" panose="05000000000000000000" pitchFamily="2" charset="2"/>
              </a:rPr>
              <a:t> daca F=2 =&gt; R = patrat, centrat pe </a:t>
            </a:r>
            <a:r>
              <a:rPr kumimoji="1" lang="en-US" altLang="en-US" sz="2000">
                <a:sym typeface="Wingdings" panose="05000000000000000000" pitchFamily="2" charset="2"/>
              </a:rPr>
              <a:t>x</a:t>
            </a:r>
            <a:r>
              <a:rPr kumimoji="1" lang="en-US" altLang="en-US" sz="2000" b="0">
                <a:sym typeface="Wingdings" panose="05000000000000000000" pitchFamily="2" charset="2"/>
              </a:rPr>
              <a:t>:</a:t>
            </a:r>
            <a:endParaRPr kumimoji="1" lang="en-US" altLang="en-US" sz="2000" b="0"/>
          </a:p>
          <a:p>
            <a:pPr lvl="1" algn="just">
              <a:buFont typeface="Symbol" panose="05050102010706020507" pitchFamily="18" charset="2"/>
              <a:buNone/>
            </a:pPr>
            <a:endParaRPr kumimoji="1" lang="en-US" altLang="en-US" sz="2000" b="0"/>
          </a:p>
          <a:p>
            <a:pPr lvl="1" algn="just"/>
            <a:endParaRPr kumimoji="1" lang="en-US" altLang="en-US" sz="2000" b="0"/>
          </a:p>
          <a:p>
            <a:pPr lvl="1" algn="just"/>
            <a:endParaRPr kumimoji="1" lang="en-US" altLang="en-US" sz="2000" b="0"/>
          </a:p>
          <a:p>
            <a:pPr lvl="1" algn="just"/>
            <a:endParaRPr kumimoji="1" lang="en-US" altLang="en-US" sz="2000" b="0"/>
          </a:p>
          <a:p>
            <a:pPr lvl="1" algn="just"/>
            <a:endParaRPr kumimoji="1" lang="en-US" altLang="en-US" sz="2000" b="0"/>
          </a:p>
          <a:p>
            <a:pPr lvl="1" algn="just"/>
            <a:endParaRPr kumimoji="1" lang="en-US" altLang="en-US" sz="2000" b="0"/>
          </a:p>
          <a:p>
            <a:pPr lvl="1" algn="just"/>
            <a:endParaRPr kumimoji="1" lang="en-US" altLang="en-US" sz="2000" b="0"/>
          </a:p>
          <a:p>
            <a:pPr lvl="1" algn="just"/>
            <a:r>
              <a:rPr kumimoji="1" lang="en-US" altLang="en-US" sz="2000" b="0"/>
              <a:t>Fie functia </a:t>
            </a:r>
            <a:r>
              <a:rPr kumimoji="1" lang="el-GR" altLang="en-US" sz="2000" b="0">
                <a:cs typeface="Times New Roman" panose="02020603050405020304" pitchFamily="18" charset="0"/>
              </a:rPr>
              <a:t>φ</a:t>
            </a:r>
            <a:r>
              <a:rPr kumimoji="1" lang="en-US" altLang="en-US" sz="2000" b="0"/>
              <a:t>: </a:t>
            </a:r>
            <a:r>
              <a:rPr kumimoji="1" lang="en-US" altLang="en-US" sz="2000" b="0">
                <a:latin typeface="Castellar" panose="020A0402060406010301" pitchFamily="18" charset="0"/>
              </a:rPr>
              <a:t>R</a:t>
            </a:r>
            <a:r>
              <a:rPr kumimoji="1" lang="en-US" altLang="en-US" sz="2000" b="0" baseline="30000"/>
              <a:t>F</a:t>
            </a:r>
            <a:r>
              <a:rPr kumimoji="1" lang="en-US" altLang="en-US" sz="2000" b="0">
                <a:cs typeface="Times New Roman" panose="02020603050405020304" pitchFamily="18" charset="0"/>
              </a:rPr>
              <a:t>→</a:t>
            </a:r>
            <a:r>
              <a:rPr kumimoji="1" lang="en-US" altLang="en-US" sz="2000" b="0">
                <a:latin typeface="Castellar" panose="020A0402060406010301" pitchFamily="18" charset="0"/>
              </a:rPr>
              <a:t>R</a:t>
            </a:r>
            <a:r>
              <a:rPr kumimoji="1" lang="en-US" altLang="en-US" sz="2000" b="0"/>
              <a:t>, definita prin:</a:t>
            </a:r>
          </a:p>
          <a:p>
            <a:pPr lvl="1" algn="just"/>
            <a:endParaRPr kumimoji="1" lang="en-US" altLang="en-US" sz="2000" b="0"/>
          </a:p>
          <a:p>
            <a:pPr lvl="1" algn="just"/>
            <a:endParaRPr kumimoji="1" lang="en-US" altLang="en-US" sz="2000" b="0"/>
          </a:p>
          <a:p>
            <a:pPr lvl="1" algn="just"/>
            <a:endParaRPr kumimoji="1" lang="en-US" altLang="en-US" sz="2000" b="0"/>
          </a:p>
          <a:p>
            <a:pPr lvl="1" algn="just"/>
            <a:r>
              <a:rPr kumimoji="1" lang="en-US" altLang="en-US" sz="2000" b="0"/>
              <a:t>Numim </a:t>
            </a:r>
            <a:r>
              <a:rPr kumimoji="1" lang="el-GR" altLang="en-US" sz="2000" b="0">
                <a:cs typeface="Times New Roman" panose="02020603050405020304" pitchFamily="18" charset="0"/>
              </a:rPr>
              <a:t>φ</a:t>
            </a:r>
            <a:r>
              <a:rPr kumimoji="1" lang="en-US" altLang="en-US" sz="2000" b="0">
                <a:cs typeface="Times New Roman" panose="02020603050405020304" pitchFamily="18" charset="0"/>
              </a:rPr>
              <a:t> de aceasta forma – fereastra Parzen uniforma. </a:t>
            </a:r>
          </a:p>
          <a:p>
            <a:pPr lvl="1" algn="just"/>
            <a:r>
              <a:rPr kumimoji="1" lang="en-US" altLang="en-US" sz="2000" b="0">
                <a:cs typeface="Times New Roman" panose="02020603050405020304" pitchFamily="18" charset="0"/>
              </a:rPr>
              <a:t>Observam ca:</a:t>
            </a:r>
          </a:p>
          <a:p>
            <a:pPr lvl="1" algn="just"/>
            <a:endParaRPr kumimoji="1" lang="en-US" altLang="en-US" sz="2000" b="0"/>
          </a:p>
          <a:p>
            <a:pPr lvl="1" algn="just"/>
            <a:endParaRPr kumimoji="1" lang="en-US" altLang="en-US" sz="2000" i="1">
              <a:sym typeface="Wingdings" panose="05000000000000000000" pitchFamily="2" charset="2"/>
            </a:endParaRPr>
          </a:p>
          <a:p>
            <a:pPr lvl="1" algn="just"/>
            <a:endParaRPr kumimoji="1" lang="en-US" altLang="en-US" sz="2000" b="0">
              <a:sym typeface="Wingdings" panose="05000000000000000000" pitchFamily="2" charset="2"/>
            </a:endParaRPr>
          </a:p>
        </p:txBody>
      </p:sp>
      <p:graphicFrame>
        <p:nvGraphicFramePr>
          <p:cNvPr id="30723" name="Object 6">
            <a:extLst>
              <a:ext uri="{FF2B5EF4-FFF2-40B4-BE49-F238E27FC236}">
                <a16:creationId xmlns:a16="http://schemas.microsoft.com/office/drawing/2014/main" id="{CFF83099-E4AF-450D-8E17-E5D8432202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267200"/>
          <a:ext cx="39624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24089" imgH="425612" progId="Equation.3">
                  <p:embed/>
                </p:oleObj>
              </mc:Choice>
              <mc:Fallback>
                <p:oleObj name="Equation" r:id="rId3" imgW="1924089" imgH="4256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39624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4" name="Picture 7">
            <a:extLst>
              <a:ext uri="{FF2B5EF4-FFF2-40B4-BE49-F238E27FC236}">
                <a16:creationId xmlns:a16="http://schemas.microsoft.com/office/drawing/2014/main" id="{7C068CB8-F492-42D7-9A82-5A0F618A7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381000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725" name="Object 8">
            <a:extLst>
              <a:ext uri="{FF2B5EF4-FFF2-40B4-BE49-F238E27FC236}">
                <a16:creationId xmlns:a16="http://schemas.microsoft.com/office/drawing/2014/main" id="{915F715F-1469-47B7-9C11-D89AC68E3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638800"/>
          <a:ext cx="51530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08306" imgH="425612" progId="Equation.3">
                  <p:embed/>
                </p:oleObj>
              </mc:Choice>
              <mc:Fallback>
                <p:oleObj name="Equation" r:id="rId6" imgW="2508306" imgH="4256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638800"/>
                        <a:ext cx="515302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51A3BA-9850-4426-9C95-498B28491CB3}"/>
                  </a:ext>
                </a:extLst>
              </p14:cNvPr>
              <p14:cNvContentPartPr/>
              <p14:nvPr/>
            </p14:nvContentPartPr>
            <p14:xfrm>
              <a:off x="3237480" y="3492360"/>
              <a:ext cx="5840640" cy="1366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51A3BA-9850-4426-9C95-498B28491C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28120" y="3483000"/>
                <a:ext cx="5859360" cy="1384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>
            <a:extLst>
              <a:ext uri="{FF2B5EF4-FFF2-40B4-BE49-F238E27FC236}">
                <a16:creationId xmlns:a16="http://schemas.microsoft.com/office/drawing/2014/main" id="{05AB17A5-9D3E-4347-A234-4910E7B8A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5740400"/>
          </a:xfrm>
          <a:prstGeom prst="rect">
            <a:avLst/>
          </a:prstGeom>
          <a:solidFill>
            <a:srgbClr val="1763A1">
              <a:alpha val="6588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>
            <a:spAutoFit/>
          </a:bodyPr>
          <a:lstStyle>
            <a:lvl1pPr marL="722313" indent="-63341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800225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79613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just">
              <a:buFont typeface="Wingdings 2" panose="05020102010507070707" pitchFamily="18" charset="2"/>
              <a:buNone/>
            </a:pPr>
            <a:endParaRPr kumimoji="1" lang="en-US" altLang="en-US" sz="2000" b="0"/>
          </a:p>
          <a:p>
            <a:pPr lvl="1" algn="ctr"/>
            <a:r>
              <a:rPr kumimoji="1" lang="en-US" altLang="en-US">
                <a:solidFill>
                  <a:srgbClr val="FFFF00"/>
                </a:solidFill>
              </a:rPr>
              <a:t>Ferestre Parzen (3)</a:t>
            </a:r>
            <a:endParaRPr kumimoji="1" lang="en-US" altLang="en-US" sz="2000" b="0">
              <a:sym typeface="Wingdings" panose="05000000000000000000" pitchFamily="2" charset="2"/>
            </a:endParaRPr>
          </a:p>
          <a:p>
            <a:pPr lvl="1" algn="just"/>
            <a:endParaRPr kumimoji="1" lang="en-US" altLang="en-US" sz="2000" b="0">
              <a:sym typeface="Wingdings" panose="05000000000000000000" pitchFamily="2" charset="2"/>
            </a:endParaRPr>
          </a:p>
          <a:p>
            <a:pPr lvl="1" algn="just">
              <a:buFont typeface="Symbol" panose="05050102010706020507" pitchFamily="18" charset="2"/>
              <a:buChar char="Þ"/>
            </a:pPr>
            <a:r>
              <a:rPr kumimoji="1" lang="el-GR" altLang="en-US" sz="2000" b="0">
                <a:cs typeface="Times New Roman" panose="02020603050405020304" pitchFamily="18" charset="0"/>
              </a:rPr>
              <a:t>φ</a:t>
            </a:r>
            <a:r>
              <a:rPr kumimoji="1" lang="en-US" altLang="en-US" sz="2000" b="0">
                <a:cs typeface="Times New Roman" panose="02020603050405020304" pitchFamily="18" charset="0"/>
              </a:rPr>
              <a:t>((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i</a:t>
            </a:r>
            <a:r>
              <a:rPr kumimoji="1" lang="en-US" altLang="en-US" sz="2000" b="0">
                <a:cs typeface="Times New Roman" panose="02020603050405020304" pitchFamily="18" charset="0"/>
              </a:rPr>
              <a:t>-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>
                <a:cs typeface="Times New Roman" panose="02020603050405020304" pitchFamily="18" charset="0"/>
              </a:rPr>
              <a:t>)/</a:t>
            </a:r>
            <a:r>
              <a:rPr kumimoji="1" lang="en-US" altLang="en-US" sz="2000" b="0" i="1">
                <a:cs typeface="Times New Roman" panose="02020603050405020304" pitchFamily="18" charset="0"/>
              </a:rPr>
              <a:t>h</a:t>
            </a:r>
            <a:r>
              <a:rPr kumimoji="1" lang="en-US" altLang="en-US" sz="2000" b="0">
                <a:cs typeface="Times New Roman" panose="02020603050405020304" pitchFamily="18" charset="0"/>
              </a:rPr>
              <a:t>) = indicator al apartenentei esantionului 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i</a:t>
            </a:r>
            <a:r>
              <a:rPr kumimoji="1" lang="en-US" altLang="en-US" sz="2000" b="0">
                <a:cs typeface="Times New Roman" panose="02020603050405020304" pitchFamily="18" charset="0"/>
              </a:rPr>
              <a:t> la regiunea R centrata in 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>
                <a:cs typeface="Times New Roman" panose="02020603050405020304" pitchFamily="18" charset="0"/>
              </a:rPr>
              <a:t> </a:t>
            </a:r>
          </a:p>
          <a:p>
            <a:pPr lvl="1" algn="just">
              <a:buFont typeface="Symbol" panose="05050102010706020507" pitchFamily="18" charset="2"/>
              <a:buChar char="Þ"/>
            </a:pPr>
            <a:r>
              <a:rPr kumimoji="1" lang="en-US" altLang="en-US" sz="2000" b="0">
                <a:cs typeface="Times New Roman" panose="02020603050405020304" pitchFamily="18" charset="0"/>
              </a:rPr>
              <a:t> putem exprima nr. de esantioane </a:t>
            </a:r>
            <a:r>
              <a:rPr kumimoji="1" lang="en-US" altLang="en-US" sz="2000" b="0" i="1">
                <a:cs typeface="Times New Roman" panose="02020603050405020304" pitchFamily="18" charset="0"/>
              </a:rPr>
              <a:t>k</a:t>
            </a:r>
            <a:r>
              <a:rPr kumimoji="1" lang="en-US" altLang="en-US" sz="2000" b="0">
                <a:cs typeface="Times New Roman" panose="02020603050405020304" pitchFamily="18" charset="0"/>
              </a:rPr>
              <a:t> din cele </a:t>
            </a:r>
            <a:r>
              <a:rPr kumimoji="1" lang="en-US" altLang="en-US" sz="2000" b="0" i="1">
                <a:cs typeface="Times New Roman" panose="02020603050405020304" pitchFamily="18" charset="0"/>
              </a:rPr>
              <a:t>N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trn</a:t>
            </a:r>
            <a:r>
              <a:rPr kumimoji="1" lang="en-US" altLang="en-US" sz="2000" b="0">
                <a:cs typeface="Times New Roman" panose="02020603050405020304" pitchFamily="18" charset="0"/>
              </a:rPr>
              <a:t> aflate in R prin: </a:t>
            </a:r>
          </a:p>
          <a:p>
            <a:pPr lvl="1" algn="just">
              <a:buFont typeface="Symbol" panose="05050102010706020507" pitchFamily="18" charset="2"/>
              <a:buChar char="Þ"/>
            </a:pPr>
            <a:endParaRPr kumimoji="1" lang="en-US" altLang="en-US" sz="2000" b="0"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Þ"/>
            </a:pPr>
            <a:endParaRPr kumimoji="1" lang="en-US" altLang="en-US" sz="2000" b="0"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Þ"/>
            </a:pPr>
            <a:endParaRPr kumimoji="1" lang="en-US" altLang="en-US" sz="2000" b="0"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Þ"/>
            </a:pPr>
            <a:endParaRPr kumimoji="1" lang="en-US" altLang="en-US" sz="2000" b="0"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Þ"/>
            </a:pPr>
            <a:r>
              <a:rPr kumimoji="1" lang="en-US" altLang="en-US" sz="2000" b="0">
                <a:cs typeface="Times New Roman" panose="02020603050405020304" pitchFamily="18" charset="0"/>
              </a:rPr>
              <a:t> estimarea densitatii de probabilitate p(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>
                <a:cs typeface="Times New Roman" panose="02020603050405020304" pitchFamily="18" charset="0"/>
              </a:rPr>
              <a:t>) pentru fereastra Parzen uniforma:</a:t>
            </a:r>
          </a:p>
          <a:p>
            <a:pPr lvl="1" algn="just">
              <a:buFont typeface="Symbol" panose="05050102010706020507" pitchFamily="18" charset="2"/>
              <a:buChar char="Þ"/>
            </a:pPr>
            <a:endParaRPr kumimoji="1" lang="en-US" altLang="en-US" sz="2000" b="0"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Þ"/>
            </a:pPr>
            <a:endParaRPr kumimoji="1" lang="en-US" altLang="en-US" sz="2000" b="0">
              <a:cs typeface="Times New Roman" panose="02020603050405020304" pitchFamily="18" charset="0"/>
            </a:endParaRPr>
          </a:p>
          <a:p>
            <a:pPr lvl="1" algn="just">
              <a:buFont typeface="Symbol" panose="05050102010706020507" pitchFamily="18" charset="2"/>
              <a:buChar char="Þ"/>
            </a:pPr>
            <a:endParaRPr kumimoji="1" lang="en-US" altLang="en-US" sz="2000" b="0"/>
          </a:p>
          <a:p>
            <a:pPr lvl="1" algn="just">
              <a:buFont typeface="Symbol" panose="05050102010706020507" pitchFamily="18" charset="2"/>
              <a:buNone/>
            </a:pPr>
            <a:endParaRPr kumimoji="1" lang="en-US" altLang="en-US" sz="2000" b="0"/>
          </a:p>
          <a:p>
            <a:pPr lvl="1" algn="just"/>
            <a:r>
              <a:rPr kumimoji="1" lang="en-US" altLang="en-US" sz="2000" b="0"/>
              <a:t>Functia </a:t>
            </a:r>
            <a:r>
              <a:rPr kumimoji="1" lang="el-GR" altLang="en-US" sz="2000" b="0">
                <a:cs typeface="Times New Roman" panose="02020603050405020304" pitchFamily="18" charset="0"/>
              </a:rPr>
              <a:t>φ</a:t>
            </a:r>
            <a:r>
              <a:rPr kumimoji="1" lang="en-US" altLang="en-US" sz="2000" b="0"/>
              <a:t> rectangulara (uniforma) are dezavantajul unor tranzitii abrupte (discontinuitati) in estimarea p(</a:t>
            </a:r>
            <a:r>
              <a:rPr kumimoji="1" lang="en-US" altLang="en-US" sz="2000"/>
              <a:t>x</a:t>
            </a:r>
            <a:r>
              <a:rPr kumimoji="1" lang="en-US" altLang="en-US" sz="2000" b="0"/>
              <a:t>). In locul ei =&gt; putem folosi alte forme de ferestre; ex: triunghiulara; </a:t>
            </a:r>
            <a:r>
              <a:rPr kumimoji="1" lang="en-US" altLang="en-US" sz="2000" i="1"/>
              <a:t>Gaussiana</a:t>
            </a:r>
            <a:r>
              <a:rPr kumimoji="1" lang="en-US" altLang="en-US" sz="2000" b="0"/>
              <a:t>.</a:t>
            </a:r>
            <a:endParaRPr kumimoji="1" lang="en-US" altLang="en-US" sz="2000" b="0">
              <a:sym typeface="Wingdings" panose="05000000000000000000" pitchFamily="2" charset="2"/>
            </a:endParaRPr>
          </a:p>
        </p:txBody>
      </p:sp>
      <p:graphicFrame>
        <p:nvGraphicFramePr>
          <p:cNvPr id="32771" name="Object 7">
            <a:extLst>
              <a:ext uri="{FF2B5EF4-FFF2-40B4-BE49-F238E27FC236}">
                <a16:creationId xmlns:a16="http://schemas.microsoft.com/office/drawing/2014/main" id="{6E415D21-A808-4076-9A4B-F1AAF0F47E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2667000"/>
          <a:ext cx="20447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84098" imgH="374488" progId="Equation.3">
                  <p:embed/>
                </p:oleObj>
              </mc:Choice>
              <mc:Fallback>
                <p:oleObj name="Equation" r:id="rId3" imgW="984098" imgH="37448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20447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8">
            <a:extLst>
              <a:ext uri="{FF2B5EF4-FFF2-40B4-BE49-F238E27FC236}">
                <a16:creationId xmlns:a16="http://schemas.microsoft.com/office/drawing/2014/main" id="{23E48965-04C7-441C-8B04-76BCF9008A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0275" y="4343400"/>
          <a:ext cx="45037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90815" imgH="374488" progId="Equation.3">
                  <p:embed/>
                </p:oleObj>
              </mc:Choice>
              <mc:Fallback>
                <p:oleObj name="Equation" r:id="rId5" imgW="2190815" imgH="37448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4343400"/>
                        <a:ext cx="450373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22B414-B186-459F-BCB2-6A74813E5EE0}"/>
                  </a:ext>
                </a:extLst>
              </p14:cNvPr>
              <p14:cNvContentPartPr/>
              <p14:nvPr/>
            </p14:nvContentPartPr>
            <p14:xfrm>
              <a:off x="2088000" y="2804400"/>
              <a:ext cx="4825800" cy="2408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22B414-B186-459F-BCB2-6A74813E5EE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78640" y="2795040"/>
                <a:ext cx="4844520" cy="2427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>
            <a:extLst>
              <a:ext uri="{FF2B5EF4-FFF2-40B4-BE49-F238E27FC236}">
                <a16:creationId xmlns:a16="http://schemas.microsoft.com/office/drawing/2014/main" id="{1CADE2FD-92CD-47F1-9B0D-6445605E3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5248275"/>
          </a:xfrm>
          <a:prstGeom prst="rect">
            <a:avLst/>
          </a:prstGeom>
          <a:solidFill>
            <a:srgbClr val="1763A1">
              <a:alpha val="6588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>
            <a:spAutoFit/>
          </a:bodyPr>
          <a:lstStyle>
            <a:lvl1pPr marL="722313" indent="-63341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800225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79613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ctr"/>
            <a:endParaRPr kumimoji="1" lang="en-US" altLang="en-US">
              <a:solidFill>
                <a:srgbClr val="FFFF00"/>
              </a:solidFill>
            </a:endParaRPr>
          </a:p>
          <a:p>
            <a:pPr lvl="1" algn="ctr"/>
            <a:r>
              <a:rPr kumimoji="1" lang="en-US" altLang="en-US">
                <a:solidFill>
                  <a:srgbClr val="FFFF00"/>
                </a:solidFill>
              </a:rPr>
              <a:t>Ferestre Parzen (4)</a:t>
            </a:r>
            <a:endParaRPr kumimoji="1" lang="en-US" altLang="en-US" b="0">
              <a:sym typeface="Wingdings" panose="05000000000000000000" pitchFamily="2" charset="2"/>
            </a:endParaRPr>
          </a:p>
          <a:p>
            <a:pPr lvl="1" algn="ctr"/>
            <a:endParaRPr kumimoji="1" lang="en-US" altLang="en-US">
              <a:solidFill>
                <a:srgbClr val="FFFF00"/>
              </a:solidFill>
            </a:endParaRPr>
          </a:p>
          <a:p>
            <a:pPr lvl="1" algn="just">
              <a:buFont typeface="Wingdings 2" panose="05020102010507070707" pitchFamily="18" charset="2"/>
              <a:buNone/>
            </a:pPr>
            <a:endParaRPr kumimoji="1" lang="en-US" altLang="en-US" sz="2000" b="0"/>
          </a:p>
          <a:p>
            <a:pPr lvl="1" algn="just"/>
            <a:r>
              <a:rPr kumimoji="1" lang="en-US" altLang="en-US" sz="2000" i="1"/>
              <a:t>Def. O functie fereastra Parzen</a:t>
            </a:r>
            <a:r>
              <a:rPr kumimoji="1" lang="en-US" altLang="en-US" sz="2000" b="0"/>
              <a:t> este o functie </a:t>
            </a:r>
            <a:r>
              <a:rPr kumimoji="1" lang="el-GR" altLang="en-US" sz="2000" b="0"/>
              <a:t>φ</a:t>
            </a:r>
            <a:r>
              <a:rPr kumimoji="1" lang="en-US" altLang="en-US" sz="2000" b="0" i="1">
                <a:latin typeface="Monotype Corsiva" panose="03010101010201010101" pitchFamily="66" charset="0"/>
              </a:rPr>
              <a:t> </a:t>
            </a:r>
            <a:r>
              <a:rPr kumimoji="1" lang="en-US" altLang="en-US" sz="2000" b="0"/>
              <a:t>:</a:t>
            </a:r>
            <a:r>
              <a:rPr kumimoji="1" lang="en-US" altLang="en-US" sz="2000" b="0">
                <a:latin typeface="Castellar" panose="020A0402060406010301" pitchFamily="18" charset="0"/>
              </a:rPr>
              <a:t>R</a:t>
            </a:r>
            <a:r>
              <a:rPr kumimoji="1" lang="en-US" altLang="en-US" sz="2000" b="0" baseline="30000"/>
              <a:t>F</a:t>
            </a:r>
            <a:r>
              <a:rPr kumimoji="1" lang="en-US" altLang="en-US" sz="2000" b="0" baseline="30000">
                <a:cs typeface="Times New Roman" panose="02020603050405020304" pitchFamily="18" charset="0"/>
              </a:rPr>
              <a:t>→</a:t>
            </a:r>
            <a:r>
              <a:rPr kumimoji="1" lang="en-US" altLang="en-US" sz="2000" b="0">
                <a:latin typeface="Castellar" panose="020A0402060406010301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en-US" sz="2000" b="0" baseline="30000">
                <a:cs typeface="Times New Roman" panose="02020603050405020304" pitchFamily="18" charset="0"/>
              </a:rPr>
              <a:t>+</a:t>
            </a:r>
            <a:r>
              <a:rPr kumimoji="1" lang="en-US" altLang="en-US" sz="2000" b="0">
                <a:cs typeface="Times New Roman" panose="02020603050405020304" pitchFamily="18" charset="0"/>
              </a:rPr>
              <a:t> cu proprietatile:</a:t>
            </a:r>
          </a:p>
          <a:p>
            <a:pPr lvl="1" algn="just"/>
            <a:r>
              <a:rPr kumimoji="1" lang="en-US" altLang="en-US" sz="2000" b="0">
                <a:cs typeface="Times New Roman" panose="02020603050405020304" pitchFamily="18" charset="0"/>
              </a:rPr>
              <a:t>P1. </a:t>
            </a:r>
            <a:r>
              <a:rPr kumimoji="1" lang="el-GR" altLang="en-US" sz="2000" b="0"/>
              <a:t>φ</a:t>
            </a:r>
            <a:r>
              <a:rPr kumimoji="1" lang="en-US" altLang="en-US" sz="2000" b="0" i="1">
                <a:latin typeface="Monotype Corsiva" panose="03010101010201010101" pitchFamily="66" charset="0"/>
              </a:rPr>
              <a:t> </a:t>
            </a:r>
            <a:r>
              <a:rPr kumimoji="1" lang="en-US" altLang="en-US" sz="2000" b="0"/>
              <a:t>(0) = max{</a:t>
            </a:r>
            <a:r>
              <a:rPr kumimoji="1" lang="el-GR" altLang="en-US" sz="2000" b="0"/>
              <a:t>φ</a:t>
            </a:r>
            <a:r>
              <a:rPr kumimoji="1" lang="en-US" altLang="en-US" sz="2000" b="0" i="1">
                <a:latin typeface="Monotype Corsiva" panose="03010101010201010101" pitchFamily="66" charset="0"/>
              </a:rPr>
              <a:t> </a:t>
            </a:r>
            <a:r>
              <a:rPr kumimoji="1" lang="en-US" altLang="en-US" sz="2000" b="0"/>
              <a:t>(</a:t>
            </a:r>
            <a:r>
              <a:rPr kumimoji="1" lang="en-US" altLang="en-US" sz="2000"/>
              <a:t>x</a:t>
            </a:r>
            <a:r>
              <a:rPr kumimoji="1" lang="en-US" altLang="en-US" sz="2000" b="0"/>
              <a:t>)}</a:t>
            </a:r>
          </a:p>
          <a:p>
            <a:pPr lvl="1" algn="just"/>
            <a:r>
              <a:rPr kumimoji="1" lang="en-US" altLang="en-US" sz="2000" b="0"/>
              <a:t>P2. Integrala lui </a:t>
            </a:r>
            <a:r>
              <a:rPr kumimoji="1" lang="el-GR" altLang="en-US" sz="2000" b="0"/>
              <a:t>φ</a:t>
            </a:r>
            <a:r>
              <a:rPr kumimoji="1" lang="en-US" altLang="en-US" sz="2000" b="0"/>
              <a:t>(</a:t>
            </a:r>
            <a:r>
              <a:rPr kumimoji="1" lang="en-US" altLang="en-US" sz="2000"/>
              <a:t>x</a:t>
            </a:r>
            <a:r>
              <a:rPr kumimoji="1" lang="en-US" altLang="en-US" sz="2000" b="0"/>
              <a:t>) peste </a:t>
            </a:r>
            <a:r>
              <a:rPr kumimoji="1" lang="en-US" altLang="en-US" sz="2000" b="0">
                <a:latin typeface="Castellar" panose="020A0402060406010301" pitchFamily="18" charset="0"/>
              </a:rPr>
              <a:t>R</a:t>
            </a:r>
            <a:r>
              <a:rPr kumimoji="1" lang="en-US" altLang="en-US" sz="2000" b="0" baseline="30000"/>
              <a:t>F</a:t>
            </a:r>
            <a:r>
              <a:rPr kumimoji="1" lang="en-US" altLang="en-US" sz="2000" b="0"/>
              <a:t> este 1</a:t>
            </a:r>
          </a:p>
          <a:p>
            <a:pPr lvl="1" algn="just"/>
            <a:r>
              <a:rPr kumimoji="1" lang="en-US" altLang="en-US" sz="2000" b="0">
                <a:cs typeface="Times New Roman" panose="02020603050405020304" pitchFamily="18" charset="0"/>
              </a:rPr>
              <a:t>P3. </a:t>
            </a:r>
            <a:r>
              <a:rPr kumimoji="1" lang="el-GR" altLang="en-US" sz="2000" b="0"/>
              <a:t>φ</a:t>
            </a:r>
            <a:r>
              <a:rPr kumimoji="1" lang="en-US" altLang="en-US" sz="2000" b="0" i="1">
                <a:latin typeface="Monotype Corsiva" panose="03010101010201010101" pitchFamily="66" charset="0"/>
              </a:rPr>
              <a:t> </a:t>
            </a:r>
            <a:r>
              <a:rPr kumimoji="1" lang="en-US" altLang="en-US" sz="2000" b="0"/>
              <a:t>(-</a:t>
            </a:r>
            <a:r>
              <a:rPr kumimoji="1" lang="en-US" altLang="en-US" sz="2000"/>
              <a:t>x</a:t>
            </a:r>
            <a:r>
              <a:rPr kumimoji="1" lang="en-US" altLang="en-US" sz="2000" b="0"/>
              <a:t>) = </a:t>
            </a:r>
            <a:r>
              <a:rPr kumimoji="1" lang="el-GR" altLang="en-US" sz="2000" b="0"/>
              <a:t>φ</a:t>
            </a:r>
            <a:r>
              <a:rPr kumimoji="1" lang="en-US" altLang="en-US" sz="2000" b="0" i="1">
                <a:latin typeface="Monotype Corsiva" panose="03010101010201010101" pitchFamily="66" charset="0"/>
              </a:rPr>
              <a:t> </a:t>
            </a:r>
            <a:r>
              <a:rPr kumimoji="1" lang="en-US" altLang="en-US" sz="2000" b="0"/>
              <a:t>(</a:t>
            </a:r>
            <a:r>
              <a:rPr kumimoji="1" lang="en-US" altLang="en-US" sz="2000"/>
              <a:t>x</a:t>
            </a:r>
            <a:r>
              <a:rPr kumimoji="1" lang="en-US" altLang="en-US" sz="2000" b="0"/>
              <a:t>).</a:t>
            </a:r>
          </a:p>
          <a:p>
            <a:pPr lvl="1" algn="just"/>
            <a:endParaRPr kumimoji="1" lang="en-US" altLang="en-US" sz="2000" b="0"/>
          </a:p>
          <a:p>
            <a:pPr lvl="1" algn="just">
              <a:buFont typeface="Symbol" panose="05050102010706020507" pitchFamily="18" charset="2"/>
              <a:buChar char="Þ"/>
            </a:pPr>
            <a:r>
              <a:rPr kumimoji="1" lang="en-US" altLang="en-US" sz="2000" b="0"/>
              <a:t>Estimam probabilitatile cu:</a:t>
            </a:r>
          </a:p>
          <a:p>
            <a:pPr lvl="1" algn="just">
              <a:buFont typeface="Symbol" panose="05050102010706020507" pitchFamily="18" charset="2"/>
              <a:buChar char="Þ"/>
            </a:pPr>
            <a:endParaRPr kumimoji="1" lang="en-US" altLang="en-US" sz="2000" b="0"/>
          </a:p>
          <a:p>
            <a:pPr lvl="1" algn="just">
              <a:buFont typeface="Symbol" panose="05050102010706020507" pitchFamily="18" charset="2"/>
              <a:buChar char="Þ"/>
            </a:pPr>
            <a:endParaRPr kumimoji="1" lang="en-US" altLang="en-US" sz="2000" b="0"/>
          </a:p>
          <a:p>
            <a:pPr lvl="1" algn="just">
              <a:buFont typeface="Symbol" panose="05050102010706020507" pitchFamily="18" charset="2"/>
              <a:buChar char="Þ"/>
            </a:pPr>
            <a:endParaRPr kumimoji="1" lang="en-US" altLang="en-US" sz="2000" b="0"/>
          </a:p>
          <a:p>
            <a:pPr lvl="1" algn="just">
              <a:buFont typeface="Symbol" panose="05050102010706020507" pitchFamily="18" charset="2"/>
              <a:buChar char="Þ"/>
            </a:pPr>
            <a:endParaRPr kumimoji="1" lang="en-US" altLang="en-US" sz="2000" b="0"/>
          </a:p>
          <a:p>
            <a:pPr lvl="1" algn="just"/>
            <a:endParaRPr kumimoji="1" lang="en-US" altLang="en-US" sz="2000" b="0">
              <a:solidFill>
                <a:srgbClr val="FFFF00"/>
              </a:solidFill>
            </a:endParaRPr>
          </a:p>
          <a:p>
            <a:pPr lvl="1" algn="just"/>
            <a:endParaRPr kumimoji="1" lang="en-US" altLang="en-US" sz="200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34819" name="Object 7">
            <a:extLst>
              <a:ext uri="{FF2B5EF4-FFF2-40B4-BE49-F238E27FC236}">
                <a16:creationId xmlns:a16="http://schemas.microsoft.com/office/drawing/2014/main" id="{2215F96B-C094-4D13-8F0E-A8A4889464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191000"/>
          <a:ext cx="75469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22676" imgH="539912" progId="Equation.3">
                  <p:embed/>
                </p:oleObj>
              </mc:Choice>
              <mc:Fallback>
                <p:oleObj name="Equation" r:id="rId3" imgW="4222676" imgH="5399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91000"/>
                        <a:ext cx="75469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3C7584-0B4F-49E5-9633-C4932CB266A1}"/>
                  </a:ext>
                </a:extLst>
              </p14:cNvPr>
              <p14:cNvContentPartPr/>
              <p14:nvPr/>
            </p14:nvContentPartPr>
            <p14:xfrm>
              <a:off x="917280" y="2263680"/>
              <a:ext cx="6091200" cy="276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3C7584-0B4F-49E5-9633-C4932CB266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7920" y="2254320"/>
                <a:ext cx="6109920" cy="2787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>
            <a:extLst>
              <a:ext uri="{FF2B5EF4-FFF2-40B4-BE49-F238E27FC236}">
                <a16:creationId xmlns:a16="http://schemas.microsoft.com/office/drawing/2014/main" id="{66400D18-0526-45D2-AA60-C33EB4F42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4570413"/>
          </a:xfrm>
          <a:prstGeom prst="rect">
            <a:avLst/>
          </a:prstGeom>
          <a:solidFill>
            <a:srgbClr val="1763A1">
              <a:alpha val="6588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>
            <a:spAutoFit/>
          </a:bodyPr>
          <a:lstStyle>
            <a:lvl1pPr marL="722313" indent="-63341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800225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79613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ctr"/>
            <a:endParaRPr kumimoji="1" lang="en-US" altLang="en-US">
              <a:solidFill>
                <a:srgbClr val="FFFF00"/>
              </a:solidFill>
            </a:endParaRPr>
          </a:p>
          <a:p>
            <a:pPr lvl="1" algn="ctr"/>
            <a:r>
              <a:rPr kumimoji="1" lang="en-US" altLang="en-US">
                <a:solidFill>
                  <a:srgbClr val="FFFF00"/>
                </a:solidFill>
              </a:rPr>
              <a:t>Ferestre Parzen (5)</a:t>
            </a:r>
            <a:endParaRPr kumimoji="1" lang="en-US" altLang="en-US" b="0">
              <a:sym typeface="Wingdings" panose="05000000000000000000" pitchFamily="2" charset="2"/>
            </a:endParaRPr>
          </a:p>
          <a:p>
            <a:pPr lvl="1" algn="ctr"/>
            <a:endParaRPr kumimoji="1" lang="en-US" altLang="en-US" sz="2000" b="0"/>
          </a:p>
          <a:p>
            <a:pPr lvl="1" algn="just">
              <a:buFont typeface="Symbol" panose="05050102010706020507" pitchFamily="18" charset="2"/>
              <a:buChar char="Þ"/>
            </a:pPr>
            <a:endParaRPr kumimoji="1" lang="en-US" altLang="en-US" sz="2000" b="0"/>
          </a:p>
          <a:p>
            <a:pPr lvl="1" algn="just">
              <a:buFont typeface="Symbol" panose="05050102010706020507" pitchFamily="18" charset="2"/>
              <a:buChar char="Þ"/>
            </a:pPr>
            <a:r>
              <a:rPr kumimoji="1" lang="en-US" altLang="en-US" sz="2000" b="0"/>
              <a:t>Exemple de ferestre Parzen:</a:t>
            </a:r>
          </a:p>
          <a:p>
            <a:pPr lvl="1" algn="just">
              <a:buFont typeface="Symbol" panose="05050102010706020507" pitchFamily="18" charset="2"/>
              <a:buChar char="Þ"/>
            </a:pPr>
            <a:endParaRPr kumimoji="1" lang="en-US" altLang="en-US" sz="2000" b="0"/>
          </a:p>
          <a:p>
            <a:pPr lvl="1" algn="just">
              <a:buFont typeface="Symbol" panose="05050102010706020507" pitchFamily="18" charset="2"/>
              <a:buChar char="Þ"/>
            </a:pPr>
            <a:endParaRPr kumimoji="1" lang="en-US" altLang="en-US" sz="2000" b="0"/>
          </a:p>
          <a:p>
            <a:pPr lvl="1" algn="just">
              <a:buFont typeface="Symbol" panose="05050102010706020507" pitchFamily="18" charset="2"/>
              <a:buChar char="Þ"/>
            </a:pPr>
            <a:endParaRPr kumimoji="1" lang="en-US" altLang="en-US" sz="2000" b="0"/>
          </a:p>
          <a:p>
            <a:pPr lvl="1" algn="just">
              <a:buFont typeface="Symbol" panose="05050102010706020507" pitchFamily="18" charset="2"/>
              <a:buChar char="Þ"/>
            </a:pPr>
            <a:endParaRPr kumimoji="1" lang="en-US" altLang="en-US" sz="2000" b="0"/>
          </a:p>
          <a:p>
            <a:pPr lvl="1" algn="just">
              <a:buFont typeface="Symbol" panose="05050102010706020507" pitchFamily="18" charset="2"/>
              <a:buChar char="Þ"/>
            </a:pPr>
            <a:endParaRPr kumimoji="1" lang="en-US" altLang="en-US" sz="2000" b="0"/>
          </a:p>
          <a:p>
            <a:pPr lvl="1" algn="just">
              <a:buFont typeface="Symbol" panose="05050102010706020507" pitchFamily="18" charset="2"/>
              <a:buNone/>
            </a:pPr>
            <a:endParaRPr kumimoji="1" lang="en-US" altLang="en-US" sz="2000" b="0"/>
          </a:p>
          <a:p>
            <a:pPr lvl="1" algn="just">
              <a:buFont typeface="Symbol" panose="05050102010706020507" pitchFamily="18" charset="2"/>
              <a:buChar char="Þ"/>
            </a:pPr>
            <a:endParaRPr kumimoji="1" lang="en-US" altLang="en-US" sz="2000" b="0"/>
          </a:p>
          <a:p>
            <a:pPr lvl="1" algn="just"/>
            <a:endParaRPr kumimoji="1" lang="en-US" altLang="en-US" sz="2000" b="0">
              <a:solidFill>
                <a:srgbClr val="FFFF00"/>
              </a:solidFill>
            </a:endParaRPr>
          </a:p>
          <a:p>
            <a:pPr lvl="1" algn="just"/>
            <a:endParaRPr kumimoji="1" lang="en-US" altLang="en-US" sz="200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36867" name="Object 8">
            <a:extLst>
              <a:ext uri="{FF2B5EF4-FFF2-40B4-BE49-F238E27FC236}">
                <a16:creationId xmlns:a16="http://schemas.microsoft.com/office/drawing/2014/main" id="{997D153F-C9D7-4069-A27C-FB41DC3290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438400"/>
          <a:ext cx="349567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3511" imgH="400258" progId="Equation.3">
                  <p:embed/>
                </p:oleObj>
              </mc:Choice>
              <mc:Fallback>
                <p:oleObj name="Equation" r:id="rId3" imgW="1733511" imgH="40025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38400"/>
                        <a:ext cx="3495675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9">
            <a:extLst>
              <a:ext uri="{FF2B5EF4-FFF2-40B4-BE49-F238E27FC236}">
                <a16:creationId xmlns:a16="http://schemas.microsoft.com/office/drawing/2014/main" id="{E6B3F85E-18C8-42C1-9BF8-62B9105E3D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1425" y="2414588"/>
          <a:ext cx="297021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30450" imgH="450965" progId="Equation.3">
                  <p:embed/>
                </p:oleObj>
              </mc:Choice>
              <mc:Fallback>
                <p:oleObj name="Equation" r:id="rId5" imgW="1530450" imgH="45096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425" y="2414588"/>
                        <a:ext cx="2970213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9" name="Picture 10">
            <a:extLst>
              <a:ext uri="{FF2B5EF4-FFF2-40B4-BE49-F238E27FC236}">
                <a16:creationId xmlns:a16="http://schemas.microsoft.com/office/drawing/2014/main" id="{A7D31F2A-832C-47D6-8A73-4D10CC8F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8" y="3352800"/>
            <a:ext cx="41910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0" name="Picture 11">
            <a:extLst>
              <a:ext uri="{FF2B5EF4-FFF2-40B4-BE49-F238E27FC236}">
                <a16:creationId xmlns:a16="http://schemas.microsoft.com/office/drawing/2014/main" id="{420AE921-B3EA-422B-BEBE-E313BBA1C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51213"/>
            <a:ext cx="4419600" cy="226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871" name="Object 20">
            <a:extLst>
              <a:ext uri="{FF2B5EF4-FFF2-40B4-BE49-F238E27FC236}">
                <a16:creationId xmlns:a16="http://schemas.microsoft.com/office/drawing/2014/main" id="{7F42A6DA-0CDD-4DF9-9925-D1248BA20F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5715000"/>
          <a:ext cx="47244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44642" imgH="463435" progId="Equation.3">
                  <p:embed/>
                </p:oleObj>
              </mc:Choice>
              <mc:Fallback>
                <p:oleObj name="Equation" r:id="rId9" imgW="2444642" imgH="4634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715000"/>
                        <a:ext cx="47244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C19CC0-69DA-4C7E-BE8C-1BF85605A21C}"/>
                  </a:ext>
                </a:extLst>
              </p14:cNvPr>
              <p14:cNvContentPartPr/>
              <p14:nvPr/>
            </p14:nvContentPartPr>
            <p14:xfrm>
              <a:off x="4920120" y="2913480"/>
              <a:ext cx="3348360" cy="500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C19CC0-69DA-4C7E-BE8C-1BF85605A21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10760" y="2904120"/>
                <a:ext cx="3367080" cy="518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9" name="Text Box 3">
            <a:extLst>
              <a:ext uri="{FF2B5EF4-FFF2-40B4-BE49-F238E27FC236}">
                <a16:creationId xmlns:a16="http://schemas.microsoft.com/office/drawing/2014/main" id="{D3B457CD-6227-4F87-B193-272345B7A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59293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633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800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79613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Estimarea</a:t>
            </a:r>
            <a:r>
              <a:rPr kumimoji="1" lang="en-US" altLang="en-US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en-US" sz="36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parametrica</a:t>
            </a:r>
            <a:r>
              <a:rPr kumimoji="1" lang="en-US" altLang="en-US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 </a:t>
            </a:r>
            <a:r>
              <a:rPr kumimoji="1" lang="en-US" altLang="en-US" sz="36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probabilitatilor</a:t>
            </a:r>
            <a:endParaRPr kumimoji="1" lang="en-US" altLang="en-US" sz="36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endParaRPr kumimoji="1" lang="en-US" altLang="en-US" dirty="0">
              <a:solidFill>
                <a:srgbClr val="FFFF00"/>
              </a:solidFill>
            </a:endParaRPr>
          </a:p>
          <a:p>
            <a:pPr lvl="1" algn="just">
              <a:buFont typeface="Wingdings 2" panose="05020102010507070707" pitchFamily="18" charset="2"/>
              <a:buNone/>
              <a:defRPr/>
            </a:pPr>
            <a:endParaRPr kumimoji="1" lang="en-US" altLang="en-US" sz="2000" b="0" dirty="0"/>
          </a:p>
          <a:p>
            <a:pPr lvl="1" algn="just">
              <a:buFontTx/>
              <a:buChar char="-"/>
              <a:defRPr/>
            </a:pPr>
            <a:r>
              <a:rPr kumimoji="1" lang="en-US" altLang="en-US" sz="2000" b="0" dirty="0" err="1"/>
              <a:t>Estimarea</a:t>
            </a:r>
            <a:r>
              <a:rPr kumimoji="1" lang="en-US" altLang="en-US" sz="2000" b="0" dirty="0"/>
              <a:t> se face tot pe </a:t>
            </a:r>
            <a:r>
              <a:rPr kumimoji="1" lang="en-US" altLang="en-US" sz="2000" b="0" dirty="0" err="1"/>
              <a:t>baza</a:t>
            </a:r>
            <a:r>
              <a:rPr kumimoji="1" lang="en-US" altLang="en-US" sz="2000" b="0" dirty="0"/>
              <a:t> </a:t>
            </a:r>
            <a:r>
              <a:rPr kumimoji="1" lang="en-US" altLang="en-US" sz="2000" b="0" dirty="0" err="1"/>
              <a:t>setului</a:t>
            </a:r>
            <a:r>
              <a:rPr kumimoji="1" lang="en-US" altLang="en-US" sz="2000" b="0" dirty="0"/>
              <a:t> de date de </a:t>
            </a:r>
            <a:r>
              <a:rPr kumimoji="1" lang="en-US" altLang="en-US" sz="2000" b="0" dirty="0" err="1"/>
              <a:t>antrenare</a:t>
            </a:r>
            <a:r>
              <a:rPr kumimoji="1" lang="en-US" altLang="en-US" sz="2000" b="0" dirty="0"/>
              <a:t>, </a:t>
            </a:r>
          </a:p>
          <a:p>
            <a:pPr lvl="1" algn="just">
              <a:buFontTx/>
              <a:buChar char="-"/>
              <a:defRPr/>
            </a:pPr>
            <a:r>
              <a:rPr kumimoji="1" lang="en-US" altLang="en-US" sz="2000" b="0" dirty="0"/>
              <a:t>Dar:</a:t>
            </a:r>
          </a:p>
          <a:p>
            <a:pPr lvl="1" algn="just">
              <a:defRPr/>
            </a:pPr>
            <a:r>
              <a:rPr kumimoji="1" lang="en-US" altLang="en-US" sz="2000" b="0" dirty="0"/>
              <a:t>=&gt; se </a:t>
            </a:r>
            <a:r>
              <a:rPr kumimoji="1" lang="en-US" altLang="en-US" sz="2000" b="0" dirty="0" err="1"/>
              <a:t>considera</a:t>
            </a:r>
            <a:r>
              <a:rPr kumimoji="1" lang="en-US" altLang="en-US" sz="2000" b="0" dirty="0"/>
              <a:t> </a:t>
            </a:r>
            <a:r>
              <a:rPr kumimoji="1" lang="en-US" altLang="en-US" sz="2000" b="0" dirty="0" err="1"/>
              <a:t>cunoscuta</a:t>
            </a:r>
            <a:r>
              <a:rPr kumimoji="1" lang="en-US" altLang="en-US" sz="2000" b="0" dirty="0"/>
              <a:t> forma </a:t>
            </a:r>
            <a:r>
              <a:rPr kumimoji="1" lang="en-US" altLang="en-US" sz="2000" b="0" dirty="0" err="1"/>
              <a:t>functiei</a:t>
            </a:r>
            <a:r>
              <a:rPr kumimoji="1" lang="en-US" altLang="en-US" sz="2000" b="0" dirty="0"/>
              <a:t> </a:t>
            </a:r>
            <a:r>
              <a:rPr kumimoji="1" lang="en-US" altLang="en-US" sz="2000" b="0" dirty="0" err="1"/>
              <a:t>densitate</a:t>
            </a:r>
            <a:r>
              <a:rPr kumimoji="1" lang="en-US" altLang="en-US" sz="2000" b="0" dirty="0"/>
              <a:t> de </a:t>
            </a:r>
            <a:r>
              <a:rPr kumimoji="1" lang="en-US" altLang="en-US" sz="2000" b="0" dirty="0" err="1"/>
              <a:t>probabilitate</a:t>
            </a:r>
            <a:r>
              <a:rPr kumimoji="1" lang="en-US" altLang="en-US" sz="2000" b="0" dirty="0"/>
              <a:t> p(</a:t>
            </a:r>
            <a:r>
              <a:rPr kumimoji="1" lang="en-US" altLang="en-US" sz="2000" dirty="0" err="1"/>
              <a:t>x</a:t>
            </a:r>
            <a:r>
              <a:rPr kumimoji="1" lang="en-US" altLang="en-US" sz="2000" b="0" dirty="0" err="1"/>
              <a:t>|C</a:t>
            </a:r>
            <a:r>
              <a:rPr kumimoji="1" lang="en-US" altLang="en-US" sz="2000" b="0" baseline="-25000" dirty="0" err="1"/>
              <a:t>i</a:t>
            </a:r>
            <a:r>
              <a:rPr kumimoji="1" lang="en-US" altLang="en-US" sz="2000" b="0" dirty="0"/>
              <a:t>)</a:t>
            </a:r>
          </a:p>
          <a:p>
            <a:pPr lvl="1" algn="just">
              <a:defRPr/>
            </a:pPr>
            <a:r>
              <a:rPr kumimoji="1" lang="en-US" altLang="en-US" sz="2000" b="0" dirty="0"/>
              <a:t>=&gt; se </a:t>
            </a:r>
            <a:r>
              <a:rPr kumimoji="1" lang="en-US" altLang="en-US" sz="2000" b="0" dirty="0" err="1"/>
              <a:t>estimeaza</a:t>
            </a:r>
            <a:r>
              <a:rPr kumimoji="1" lang="en-US" altLang="en-US" sz="2000" b="0" dirty="0"/>
              <a:t> </a:t>
            </a:r>
            <a:r>
              <a:rPr kumimoji="1" lang="en-US" altLang="en-US" sz="2000" i="1" dirty="0" err="1"/>
              <a:t>parametrii</a:t>
            </a:r>
            <a:r>
              <a:rPr kumimoji="1" lang="en-US" altLang="en-US" sz="2000" i="1" dirty="0"/>
              <a:t> </a:t>
            </a:r>
            <a:r>
              <a:rPr kumimoji="1" lang="en-US" altLang="en-US" sz="2000" i="1" dirty="0" err="1"/>
              <a:t>functiei</a:t>
            </a:r>
            <a:endParaRPr kumimoji="1" lang="en-US" altLang="en-US" sz="2000" b="0" i="1" dirty="0"/>
          </a:p>
          <a:p>
            <a:pPr lvl="1" algn="just">
              <a:buFontTx/>
              <a:buChar char="•"/>
              <a:defRPr/>
            </a:pPr>
            <a:r>
              <a:rPr kumimoji="1" lang="en-US" altLang="en-US" sz="2000" b="0" i="1" dirty="0" err="1"/>
              <a:t>Estimarea</a:t>
            </a:r>
            <a:r>
              <a:rPr kumimoji="1" lang="en-US" altLang="en-US" sz="2000" b="0" i="1" dirty="0"/>
              <a:t> </a:t>
            </a:r>
            <a:r>
              <a:rPr kumimoji="1" lang="en-US" altLang="en-US" sz="2000" b="0" i="1" dirty="0" err="1"/>
              <a:t>probabilitatilor</a:t>
            </a:r>
            <a:r>
              <a:rPr kumimoji="1" lang="en-US" altLang="en-US" sz="2000" b="0" i="1" dirty="0"/>
              <a:t> a-priori: </a:t>
            </a:r>
            <a:r>
              <a:rPr kumimoji="1" lang="en-US" altLang="en-US" sz="2000" b="0" dirty="0"/>
              <a:t>ca in </a:t>
            </a:r>
            <a:r>
              <a:rPr kumimoji="1" lang="en-US" altLang="en-US" sz="2000" b="0" dirty="0" err="1"/>
              <a:t>metodele</a:t>
            </a:r>
            <a:r>
              <a:rPr kumimoji="1" lang="en-US" altLang="en-US" sz="2000" b="0" dirty="0"/>
              <a:t> </a:t>
            </a:r>
            <a:r>
              <a:rPr kumimoji="1" lang="en-US" altLang="en-US" sz="2000" b="0" dirty="0" err="1"/>
              <a:t>neparametrice</a:t>
            </a:r>
            <a:r>
              <a:rPr kumimoji="1" lang="en-US" altLang="en-US" sz="2000" b="0" dirty="0"/>
              <a:t>:</a:t>
            </a:r>
            <a:endParaRPr kumimoji="1" lang="en-US" altLang="en-US" sz="2000" b="0" i="1" dirty="0"/>
          </a:p>
          <a:p>
            <a:pPr lvl="1" algn="just">
              <a:defRPr/>
            </a:pPr>
            <a:r>
              <a:rPr kumimoji="1" lang="en-US" altLang="en-US" sz="2000" b="0" i="1" dirty="0"/>
              <a:t>		</a:t>
            </a:r>
          </a:p>
          <a:p>
            <a:pPr lvl="1" algn="just">
              <a:buFontTx/>
              <a:buChar char="-"/>
              <a:defRPr/>
            </a:pPr>
            <a:endParaRPr kumimoji="1" lang="en-US" altLang="en-US" sz="2000" b="0" i="1" dirty="0"/>
          </a:p>
          <a:p>
            <a:pPr lvl="1" algn="just">
              <a:buFontTx/>
              <a:buChar char="-"/>
              <a:defRPr/>
            </a:pPr>
            <a:endParaRPr kumimoji="1" lang="en-US" altLang="en-US" sz="2000" b="0" i="1" dirty="0"/>
          </a:p>
          <a:p>
            <a:pPr lvl="1" algn="just">
              <a:buFontTx/>
              <a:buChar char="•"/>
              <a:defRPr/>
            </a:pPr>
            <a:r>
              <a:rPr kumimoji="1" lang="en-US" altLang="en-US" sz="2000" b="0" i="1" dirty="0" err="1"/>
              <a:t>Estimarea</a:t>
            </a:r>
            <a:r>
              <a:rPr kumimoji="1" lang="en-US" altLang="en-US" sz="2000" b="0" i="1" dirty="0"/>
              <a:t> </a:t>
            </a:r>
            <a:r>
              <a:rPr kumimoji="1" lang="en-US" altLang="en-US" sz="2000" b="0" i="1" dirty="0" err="1"/>
              <a:t>posibilitatilor</a:t>
            </a:r>
            <a:r>
              <a:rPr kumimoji="1" lang="en-US" altLang="en-US" sz="2000" b="0" i="1" dirty="0"/>
              <a:t> (</a:t>
            </a:r>
            <a:r>
              <a:rPr kumimoji="1" lang="en-US" altLang="en-US" sz="2000" b="0" i="1" dirty="0" err="1"/>
              <a:t>probabilitatilor</a:t>
            </a:r>
            <a:r>
              <a:rPr kumimoji="1" lang="en-US" altLang="en-US" sz="2000" b="0" i="1" dirty="0"/>
              <a:t> </a:t>
            </a:r>
            <a:r>
              <a:rPr kumimoji="1" lang="en-US" altLang="en-US" sz="2000" b="0" i="1" dirty="0" err="1"/>
              <a:t>conditionale</a:t>
            </a:r>
            <a:r>
              <a:rPr kumimoji="1" lang="en-US" altLang="en-US" sz="2000" b="0" i="1" dirty="0"/>
              <a:t>)</a:t>
            </a:r>
            <a:r>
              <a:rPr kumimoji="1" lang="en-US" altLang="en-US" sz="2000" b="0" dirty="0"/>
              <a:t> 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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alegerea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formei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functiei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+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estimarea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parametrilor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functiei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.</a:t>
            </a:r>
          </a:p>
          <a:p>
            <a:pPr lvl="2" algn="just">
              <a:defRPr/>
            </a:pPr>
            <a:r>
              <a:rPr kumimoji="1" lang="en-US" altLang="en-US" sz="2000" b="0" dirty="0"/>
              <a:t>=&gt; </a:t>
            </a:r>
            <a:r>
              <a:rPr kumimoji="1" lang="en-US" altLang="en-US" sz="2000" b="0" dirty="0" err="1"/>
              <a:t>Cel</a:t>
            </a:r>
            <a:r>
              <a:rPr kumimoji="1" lang="en-US" altLang="en-US" sz="2000" b="0" dirty="0"/>
              <a:t> </a:t>
            </a:r>
            <a:r>
              <a:rPr kumimoji="1" lang="en-US" altLang="en-US" sz="2000" b="0" dirty="0" err="1"/>
              <a:t>mai</a:t>
            </a:r>
            <a:r>
              <a:rPr kumimoji="1" lang="en-US" altLang="en-US" sz="2000" b="0" dirty="0"/>
              <a:t> </a:t>
            </a:r>
            <a:r>
              <a:rPr kumimoji="1" lang="en-US" altLang="en-US" sz="2000" b="0" dirty="0" err="1"/>
              <a:t>adesea</a:t>
            </a:r>
            <a:r>
              <a:rPr kumimoji="1" lang="en-US" altLang="en-US" sz="2000" b="0" dirty="0"/>
              <a:t>: </a:t>
            </a:r>
            <a:r>
              <a:rPr kumimoji="1" lang="en-US" altLang="en-US" sz="2000" b="0" dirty="0" err="1"/>
              <a:t>functia</a:t>
            </a:r>
            <a:r>
              <a:rPr kumimoji="1" lang="en-US" altLang="en-US" sz="2000" b="0" dirty="0"/>
              <a:t> </a:t>
            </a:r>
            <a:r>
              <a:rPr kumimoji="1" lang="en-US" altLang="en-US" sz="2000" b="0" dirty="0" err="1"/>
              <a:t>densitate</a:t>
            </a:r>
            <a:r>
              <a:rPr kumimoji="1" lang="en-US" altLang="en-US" sz="2000" b="0" dirty="0"/>
              <a:t> de </a:t>
            </a:r>
            <a:r>
              <a:rPr kumimoji="1" lang="en-US" altLang="en-US" sz="2000" b="0" dirty="0" err="1"/>
              <a:t>probabilitate</a:t>
            </a:r>
            <a:r>
              <a:rPr kumimoji="1" lang="en-US" altLang="en-US" sz="2000" b="0" dirty="0"/>
              <a:t> = </a:t>
            </a:r>
            <a:r>
              <a:rPr kumimoji="1" lang="en-US" altLang="en-US" sz="2000" b="0" dirty="0" err="1"/>
              <a:t>functia</a:t>
            </a:r>
            <a:r>
              <a:rPr kumimoji="1" lang="en-US" altLang="en-US" sz="2000" b="0" dirty="0"/>
              <a:t> </a:t>
            </a:r>
            <a:r>
              <a:rPr kumimoji="1" lang="en-US" altLang="en-US" sz="2000" b="0" dirty="0" err="1"/>
              <a:t>Gaussiana</a:t>
            </a:r>
            <a:r>
              <a:rPr kumimoji="1" lang="en-US" altLang="en-US" sz="2000" b="0" dirty="0"/>
              <a:t> (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 </a:t>
            </a:r>
            <a:r>
              <a:rPr kumimoji="1" lang="en-US" altLang="en-US" sz="2000" i="1" dirty="0" err="1">
                <a:sym typeface="Wingdings" panose="05000000000000000000" pitchFamily="2" charset="2"/>
              </a:rPr>
              <a:t>distributia</a:t>
            </a:r>
            <a:r>
              <a:rPr kumimoji="1" lang="en-US" altLang="en-US" sz="2000" i="1" dirty="0">
                <a:sym typeface="Wingdings" panose="05000000000000000000" pitchFamily="2" charset="2"/>
              </a:rPr>
              <a:t> </a:t>
            </a:r>
            <a:r>
              <a:rPr kumimoji="1" lang="en-US" altLang="en-US" sz="2000" i="1" dirty="0" err="1">
                <a:sym typeface="Wingdings" panose="05000000000000000000" pitchFamily="2" charset="2"/>
              </a:rPr>
              <a:t>normala</a:t>
            </a:r>
            <a:r>
              <a:rPr kumimoji="1" lang="en-US" altLang="en-US" sz="2000" b="0" dirty="0"/>
              <a:t>):</a:t>
            </a:r>
          </a:p>
          <a:p>
            <a:pPr lvl="1" algn="just">
              <a:buFontTx/>
              <a:buAutoNum type="alphaLcParenR" startAt="3"/>
              <a:defRPr/>
            </a:pPr>
            <a:endParaRPr kumimoji="1" lang="en-US" altLang="en-US" sz="2000" b="0" i="1" dirty="0"/>
          </a:p>
          <a:p>
            <a:pPr lvl="2" algn="just">
              <a:defRPr/>
            </a:pPr>
            <a:endParaRPr kumimoji="1" lang="en-US" altLang="en-US" sz="2000" b="0" dirty="0"/>
          </a:p>
          <a:p>
            <a:pPr lvl="1" algn="just">
              <a:buFont typeface="Wingdings" panose="05000000000000000000" pitchFamily="2" charset="2"/>
              <a:buNone/>
              <a:defRPr/>
            </a:pPr>
            <a:endParaRPr kumimoji="1" lang="en-US" altLang="en-US" sz="2000" dirty="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38915" name="Object 5">
            <a:extLst>
              <a:ext uri="{FF2B5EF4-FFF2-40B4-BE49-F238E27FC236}">
                <a16:creationId xmlns:a16="http://schemas.microsoft.com/office/drawing/2014/main" id="{6204ADCC-938E-40F2-9609-78C41E4326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429000"/>
          <a:ext cx="308451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61955" imgH="387373" progId="Equation.3">
                  <p:embed/>
                </p:oleObj>
              </mc:Choice>
              <mc:Fallback>
                <p:oleObj name="Equation" r:id="rId3" imgW="1961955" imgH="38737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29000"/>
                        <a:ext cx="3084513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6">
            <a:extLst>
              <a:ext uri="{FF2B5EF4-FFF2-40B4-BE49-F238E27FC236}">
                <a16:creationId xmlns:a16="http://schemas.microsoft.com/office/drawing/2014/main" id="{A93AAD70-A9E3-457B-9267-871A316F82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5486400"/>
          <a:ext cx="589121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765372" imgH="565265" progId="Equation.3">
                  <p:embed/>
                </p:oleObj>
              </mc:Choice>
              <mc:Fallback>
                <p:oleObj name="Equation" r:id="rId5" imgW="3765372" imgH="56526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486400"/>
                        <a:ext cx="5891213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F86862-A59C-467F-B5AF-0A492C2059FB}"/>
                  </a:ext>
                </a:extLst>
              </p14:cNvPr>
              <p14:cNvContentPartPr/>
              <p14:nvPr/>
            </p14:nvContentPartPr>
            <p14:xfrm>
              <a:off x="1038600" y="395280"/>
              <a:ext cx="8168400" cy="414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F86862-A59C-467F-B5AF-0A492C2059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9240" y="385920"/>
                <a:ext cx="8187120" cy="416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7" name="Text Box 3">
            <a:extLst>
              <a:ext uri="{FF2B5EF4-FFF2-40B4-BE49-F238E27FC236}">
                <a16:creationId xmlns:a16="http://schemas.microsoft.com/office/drawing/2014/main" id="{489A4D2D-3809-441B-9787-CD83F431E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5259388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633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800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79613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kumimoji="1" lang="en-US" altLang="en-US" sz="3600" b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endParaRPr kumimoji="1" lang="en-US" altLang="en-US" sz="2000" b="0"/>
          </a:p>
          <a:p>
            <a:pPr algn="ctr">
              <a:defRPr/>
            </a:pPr>
            <a:endParaRPr kumimoji="1" lang="en-US" altLang="en-US" sz="2000" b="0"/>
          </a:p>
          <a:p>
            <a:pPr lvl="2" algn="just">
              <a:buFontTx/>
              <a:buChar char="•"/>
              <a:defRPr/>
            </a:pPr>
            <a:r>
              <a:rPr kumimoji="1" lang="en-US" altLang="en-US" sz="2000" b="0">
                <a:cs typeface="Times New Roman" panose="02020603050405020304" pitchFamily="18" charset="0"/>
              </a:rPr>
              <a:t>Semnificatia parametrilor: </a:t>
            </a:r>
          </a:p>
          <a:p>
            <a:pPr lvl="2" algn="just">
              <a:defRPr/>
            </a:pPr>
            <a:r>
              <a:rPr kumimoji="1" lang="en-US" altLang="en-US" sz="2000" b="0">
                <a:cs typeface="Times New Roman" panose="02020603050405020304" pitchFamily="18" charset="0"/>
              </a:rPr>
              <a:t>		</a:t>
            </a:r>
          </a:p>
          <a:p>
            <a:pPr lvl="2" algn="just">
              <a:defRPr/>
            </a:pPr>
            <a:r>
              <a:rPr kumimoji="1" lang="en-US" altLang="en-US" sz="2000" b="0">
                <a:cs typeface="Times New Roman" panose="02020603050405020304" pitchFamily="18" charset="0"/>
              </a:rPr>
              <a:t>	</a:t>
            </a:r>
            <a:r>
              <a:rPr kumimoji="1" lang="el-GR" altLang="en-US" sz="2000">
                <a:cs typeface="Times New Roman" panose="02020603050405020304" pitchFamily="18" charset="0"/>
              </a:rPr>
              <a:t>Σ</a:t>
            </a:r>
            <a:r>
              <a:rPr kumimoji="1" lang="en-US" altLang="en-US" sz="2000" b="0" baseline="-25000">
                <a:cs typeface="Times New Roman" panose="02020603050405020304" pitchFamily="18" charset="0"/>
              </a:rPr>
              <a:t>i</a:t>
            </a:r>
            <a:r>
              <a:rPr kumimoji="1" lang="en-US" altLang="en-US" sz="2000" b="0">
                <a:cs typeface="Times New Roman" panose="02020603050405020304" pitchFamily="18" charset="0"/>
              </a:rPr>
              <a:t> – matricea de covarianta a datelor din clasa C</a:t>
            </a:r>
            <a:r>
              <a:rPr kumimoji="1" lang="en-US" altLang="en-US" sz="2000" b="0" baseline="-25000">
                <a:cs typeface="Times New Roman" panose="02020603050405020304" pitchFamily="18" charset="0"/>
              </a:rPr>
              <a:t>i</a:t>
            </a:r>
            <a:r>
              <a:rPr kumimoji="1" lang="en-US" altLang="en-US" sz="2000" b="0">
                <a:cs typeface="Times New Roman" panose="02020603050405020304" pitchFamily="18" charset="0"/>
              </a:rPr>
              <a:t>; estimata din </a:t>
            </a:r>
            <a:r>
              <a:rPr kumimoji="1" lang="en-US" altLang="en-US" sz="2000" b="0"/>
              <a:t>X</a:t>
            </a:r>
            <a:r>
              <a:rPr kumimoji="1" lang="en-US" altLang="en-US" sz="2000" b="0" baseline="-25000"/>
              <a:t>trn,Ci</a:t>
            </a:r>
          </a:p>
          <a:p>
            <a:pPr lvl="2" algn="just">
              <a:defRPr/>
            </a:pPr>
            <a:r>
              <a:rPr kumimoji="1" lang="en-US" altLang="en-US" sz="2000" b="0"/>
              <a:t>		</a:t>
            </a:r>
            <a:r>
              <a:rPr kumimoji="1" lang="el-GR" altLang="en-US" sz="2000">
                <a:cs typeface="Times New Roman" panose="02020603050405020304" pitchFamily="18" charset="0"/>
              </a:rPr>
              <a:t>μ</a:t>
            </a:r>
            <a:r>
              <a:rPr kumimoji="1" lang="en-US" altLang="en-US" sz="2000" b="0" baseline="-25000">
                <a:cs typeface="Times New Roman" panose="02020603050405020304" pitchFamily="18" charset="0"/>
              </a:rPr>
              <a:t>i</a:t>
            </a:r>
            <a:r>
              <a:rPr kumimoji="1" lang="en-US" altLang="en-US" sz="2000" b="0">
                <a:cs typeface="Times New Roman" panose="02020603050405020304" pitchFamily="18" charset="0"/>
              </a:rPr>
              <a:t> – vectorul medie al datelor din clasa C</a:t>
            </a:r>
            <a:r>
              <a:rPr kumimoji="1" lang="en-US" altLang="en-US" sz="2000" b="0" baseline="-25000">
                <a:cs typeface="Times New Roman" panose="02020603050405020304" pitchFamily="18" charset="0"/>
              </a:rPr>
              <a:t>i</a:t>
            </a:r>
            <a:r>
              <a:rPr kumimoji="1" lang="en-US" altLang="en-US" sz="2000" b="0">
                <a:cs typeface="Times New Roman" panose="02020603050405020304" pitchFamily="18" charset="0"/>
              </a:rPr>
              <a:t>; estimat din X</a:t>
            </a:r>
            <a:r>
              <a:rPr kumimoji="1" lang="en-US" altLang="en-US" sz="2000" b="0" baseline="-25000">
                <a:cs typeface="Times New Roman" panose="02020603050405020304" pitchFamily="18" charset="0"/>
              </a:rPr>
              <a:t>trn,Ci</a:t>
            </a:r>
            <a:r>
              <a:rPr kumimoji="1" lang="en-US" altLang="en-US" sz="2000" b="0">
                <a:cs typeface="Times New Roman" panose="02020603050405020304" pitchFamily="18" charset="0"/>
              </a:rPr>
              <a:t>:</a:t>
            </a:r>
          </a:p>
          <a:p>
            <a:pPr lvl="2" algn="just">
              <a:defRPr/>
            </a:pPr>
            <a:endParaRPr kumimoji="1" lang="en-US" altLang="en-US" sz="2000" b="0">
              <a:cs typeface="Times New Roman" panose="02020603050405020304" pitchFamily="18" charset="0"/>
            </a:endParaRPr>
          </a:p>
          <a:p>
            <a:pPr lvl="2" algn="just">
              <a:defRPr/>
            </a:pPr>
            <a:r>
              <a:rPr kumimoji="1" lang="en-US" altLang="en-US" sz="2000" b="0">
                <a:cs typeface="Times New Roman" panose="02020603050405020304" pitchFamily="18" charset="0"/>
              </a:rPr>
              <a:t>	Daca X</a:t>
            </a:r>
            <a:r>
              <a:rPr kumimoji="1" lang="en-US" altLang="en-US" sz="2000" b="0" baseline="-25000">
                <a:cs typeface="Times New Roman" panose="02020603050405020304" pitchFamily="18" charset="0"/>
              </a:rPr>
              <a:t>trn,Ci</a:t>
            </a:r>
            <a:r>
              <a:rPr kumimoji="1" lang="en-US" altLang="en-US" sz="2000">
                <a:cs typeface="Times New Roman" panose="02020603050405020304" pitchFamily="18" charset="0"/>
              </a:rPr>
              <a:t>={x</a:t>
            </a:r>
            <a:r>
              <a:rPr kumimoji="1" lang="en-US" altLang="en-US" sz="2000" b="0" baseline="-25000">
                <a:cs typeface="Times New Roman" panose="02020603050405020304" pitchFamily="18" charset="0"/>
              </a:rPr>
              <a:t>1,Ci</a:t>
            </a:r>
            <a:r>
              <a:rPr kumimoji="1" lang="en-US" altLang="en-US" sz="2000" b="0">
                <a:cs typeface="Times New Roman" panose="02020603050405020304" pitchFamily="18" charset="0"/>
              </a:rPr>
              <a:t>, 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baseline="-25000">
                <a:cs typeface="Times New Roman" panose="02020603050405020304" pitchFamily="18" charset="0"/>
              </a:rPr>
              <a:t>2,Ci</a:t>
            </a:r>
            <a:r>
              <a:rPr kumimoji="1" lang="en-US" altLang="en-US" sz="2000" b="0">
                <a:cs typeface="Times New Roman" panose="02020603050405020304" pitchFamily="18" charset="0"/>
              </a:rPr>
              <a:t>, …, 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 baseline="-25000">
                <a:cs typeface="Times New Roman" panose="02020603050405020304" pitchFamily="18" charset="0"/>
              </a:rPr>
              <a:t>Ni,Ci</a:t>
            </a:r>
            <a:r>
              <a:rPr kumimoji="1" lang="en-US" altLang="en-US" sz="2000">
                <a:cs typeface="Times New Roman" panose="02020603050405020304" pitchFamily="18" charset="0"/>
              </a:rPr>
              <a:t>} =&gt;:</a:t>
            </a:r>
          </a:p>
          <a:p>
            <a:pPr lvl="2" algn="just">
              <a:defRPr/>
            </a:pPr>
            <a:endParaRPr kumimoji="1" lang="en-US" altLang="en-US" sz="2000" b="0">
              <a:cs typeface="Times New Roman" panose="02020603050405020304" pitchFamily="18" charset="0"/>
            </a:endParaRPr>
          </a:p>
          <a:p>
            <a:pPr lvl="2" algn="just">
              <a:defRPr/>
            </a:pPr>
            <a:r>
              <a:rPr kumimoji="1" lang="en-US" altLang="en-US" sz="2000" b="0">
                <a:cs typeface="Times New Roman" panose="02020603050405020304" pitchFamily="18" charset="0"/>
              </a:rPr>
              <a:t>		</a:t>
            </a:r>
            <a:endParaRPr kumimoji="1" lang="el-GR" altLang="en-US" sz="2000" b="0" baseline="-25000">
              <a:cs typeface="Times New Roman" panose="02020603050405020304" pitchFamily="18" charset="0"/>
            </a:endParaRPr>
          </a:p>
          <a:p>
            <a:pPr lvl="2" algn="just">
              <a:buFontTx/>
              <a:buChar char="•"/>
              <a:defRPr/>
            </a:pPr>
            <a:endParaRPr kumimoji="1" lang="en-US" altLang="en-US" sz="2000">
              <a:cs typeface="Times New Roman" panose="02020603050405020304" pitchFamily="18" charset="0"/>
            </a:endParaRPr>
          </a:p>
          <a:p>
            <a:pPr lvl="2" algn="just">
              <a:buFontTx/>
              <a:buChar char="•"/>
              <a:defRPr/>
            </a:pPr>
            <a:endParaRPr kumimoji="1" lang="en-US" altLang="en-US" sz="2000" b="0">
              <a:cs typeface="Times New Roman" panose="02020603050405020304" pitchFamily="18" charset="0"/>
            </a:endParaRPr>
          </a:p>
          <a:p>
            <a:pPr lvl="2" algn="just">
              <a:buFontTx/>
              <a:buChar char="•"/>
              <a:defRPr/>
            </a:pPr>
            <a:endParaRPr kumimoji="1" lang="en-US" altLang="en-US" sz="2000" b="0">
              <a:cs typeface="Times New Roman" panose="02020603050405020304" pitchFamily="18" charset="0"/>
            </a:endParaRPr>
          </a:p>
          <a:p>
            <a:pPr lvl="2" algn="just">
              <a:buFontTx/>
              <a:buChar char="•"/>
              <a:defRPr/>
            </a:pPr>
            <a:endParaRPr kumimoji="1" lang="el-GR" altLang="en-US" sz="2000" b="0"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None/>
              <a:defRPr/>
            </a:pPr>
            <a:endParaRPr kumimoji="1" lang="en-US" altLang="en-US" sz="200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40963" name="Object 5">
            <a:extLst>
              <a:ext uri="{FF2B5EF4-FFF2-40B4-BE49-F238E27FC236}">
                <a16:creationId xmlns:a16="http://schemas.microsoft.com/office/drawing/2014/main" id="{2E00B2F0-9C30-448D-A997-2BC2A77057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886200"/>
          <a:ext cx="30829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61955" imgH="476319" progId="Equation.3">
                  <p:embed/>
                </p:oleObj>
              </mc:Choice>
              <mc:Fallback>
                <p:oleObj name="Equation" r:id="rId3" imgW="1961955" imgH="4763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86200"/>
                        <a:ext cx="30829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6">
            <a:extLst>
              <a:ext uri="{FF2B5EF4-FFF2-40B4-BE49-F238E27FC236}">
                <a16:creationId xmlns:a16="http://schemas.microsoft.com/office/drawing/2014/main" id="{510842A9-4197-41B3-9381-D53CB6A459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5105400"/>
          <a:ext cx="49593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68672" imgH="476319" progId="Equation.3">
                  <p:embed/>
                </p:oleObj>
              </mc:Choice>
              <mc:Fallback>
                <p:oleObj name="Equation" r:id="rId5" imgW="3168672" imgH="4763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05400"/>
                        <a:ext cx="495935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5" name="Picture 7">
            <a:extLst>
              <a:ext uri="{FF2B5EF4-FFF2-40B4-BE49-F238E27FC236}">
                <a16:creationId xmlns:a16="http://schemas.microsoft.com/office/drawing/2014/main" id="{B7AD0515-821D-43B2-BBCD-EB7005D7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657600"/>
            <a:ext cx="2895600" cy="282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Text Box 3">
            <a:extLst>
              <a:ext uri="{FF2B5EF4-FFF2-40B4-BE49-F238E27FC236}">
                <a16:creationId xmlns:a16="http://schemas.microsoft.com/office/drawing/2014/main" id="{8EAD4964-CE85-422B-9510-5573FB6F2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5062538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633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Curs 9 – </a:t>
            </a:r>
            <a:r>
              <a:rPr kumimoji="1" lang="en-US" altLang="en-US" sz="36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Clasificatoare</a:t>
            </a:r>
            <a:r>
              <a:rPr kumimoji="1" lang="en-US" altLang="en-US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en-US" sz="36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probabilistice</a:t>
            </a:r>
            <a:endParaRPr kumimoji="1" lang="en-US" altLang="en-US" sz="36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endParaRPr kumimoji="1" lang="en-US" altLang="en-US" dirty="0">
              <a:solidFill>
                <a:srgbClr val="FFFF00"/>
              </a:solidFill>
            </a:endParaRPr>
          </a:p>
          <a:p>
            <a:pPr algn="ctr">
              <a:defRPr/>
            </a:pPr>
            <a:endParaRPr kumimoji="1" lang="en-US" altLang="en-US" dirty="0">
              <a:solidFill>
                <a:srgbClr val="FFFF00"/>
              </a:solidFill>
            </a:endParaRPr>
          </a:p>
          <a:p>
            <a:pPr lvl="1" algn="just">
              <a:buFontTx/>
              <a:buChar char="•"/>
              <a:defRPr/>
            </a:pPr>
            <a:r>
              <a:rPr kumimoji="1" lang="en-US" altLang="en-US" dirty="0" err="1">
                <a:solidFill>
                  <a:srgbClr val="FFFF00"/>
                </a:solidFill>
              </a:rPr>
              <a:t>Numite</a:t>
            </a:r>
            <a:r>
              <a:rPr kumimoji="1" lang="en-US" altLang="en-US" dirty="0">
                <a:solidFill>
                  <a:srgbClr val="FFFF00"/>
                </a:solidFill>
              </a:rPr>
              <a:t> </a:t>
            </a:r>
            <a:r>
              <a:rPr kumimoji="1" lang="en-US" altLang="en-US" dirty="0" err="1">
                <a:solidFill>
                  <a:srgbClr val="FFFF00"/>
                </a:solidFill>
              </a:rPr>
              <a:t>si</a:t>
            </a:r>
            <a:r>
              <a:rPr kumimoji="1" lang="en-US" altLang="en-US" dirty="0">
                <a:solidFill>
                  <a:srgbClr val="FFFF00"/>
                </a:solidFill>
              </a:rPr>
              <a:t> </a:t>
            </a:r>
            <a:r>
              <a:rPr kumimoji="1" lang="en-US" altLang="en-US" dirty="0" err="1">
                <a:solidFill>
                  <a:srgbClr val="FFFF00"/>
                </a:solidFill>
              </a:rPr>
              <a:t>clasificatoare</a:t>
            </a:r>
            <a:r>
              <a:rPr kumimoji="1" lang="en-US" altLang="en-US" dirty="0">
                <a:solidFill>
                  <a:srgbClr val="FFFF00"/>
                </a:solidFill>
              </a:rPr>
              <a:t> </a:t>
            </a:r>
            <a:r>
              <a:rPr kumimoji="1" lang="en-US" altLang="en-US" dirty="0" err="1">
                <a:solidFill>
                  <a:srgbClr val="FFFF00"/>
                </a:solidFill>
              </a:rPr>
              <a:t>statistice</a:t>
            </a:r>
            <a:endParaRPr kumimoji="1" lang="en-US" altLang="en-US" dirty="0">
              <a:solidFill>
                <a:srgbClr val="FFFF00"/>
              </a:solidFill>
            </a:endParaRPr>
          </a:p>
          <a:p>
            <a:pPr lvl="1" algn="just">
              <a:defRPr/>
            </a:pPr>
            <a:endParaRPr kumimoji="1" lang="en-US" altLang="en-US" dirty="0">
              <a:solidFill>
                <a:srgbClr val="FFFF00"/>
              </a:solidFill>
            </a:endParaRPr>
          </a:p>
          <a:p>
            <a:pPr lvl="1" algn="just">
              <a:buFontTx/>
              <a:buChar char="•"/>
              <a:defRPr/>
            </a:pPr>
            <a:r>
              <a:rPr kumimoji="1" lang="en-US" altLang="en-US" dirty="0" err="1">
                <a:solidFill>
                  <a:srgbClr val="FFFF00"/>
                </a:solidFill>
              </a:rPr>
              <a:t>Cel</a:t>
            </a:r>
            <a:r>
              <a:rPr kumimoji="1" lang="en-US" altLang="en-US" dirty="0">
                <a:solidFill>
                  <a:srgbClr val="FFFF00"/>
                </a:solidFill>
              </a:rPr>
              <a:t> </a:t>
            </a:r>
            <a:r>
              <a:rPr kumimoji="1" lang="en-US" altLang="en-US" dirty="0" err="1">
                <a:solidFill>
                  <a:srgbClr val="FFFF00"/>
                </a:solidFill>
              </a:rPr>
              <a:t>mai</a:t>
            </a:r>
            <a:r>
              <a:rPr kumimoji="1" lang="en-US" altLang="en-US" dirty="0">
                <a:solidFill>
                  <a:srgbClr val="FFFF00"/>
                </a:solidFill>
              </a:rPr>
              <a:t> important </a:t>
            </a:r>
            <a:r>
              <a:rPr kumimoji="1" lang="en-US" altLang="en-US" dirty="0" err="1">
                <a:solidFill>
                  <a:srgbClr val="FFFF00"/>
                </a:solidFill>
              </a:rPr>
              <a:t>reprezentant</a:t>
            </a:r>
            <a:r>
              <a:rPr kumimoji="1" lang="en-US" altLang="en-US" dirty="0">
                <a:solidFill>
                  <a:srgbClr val="FFFF00"/>
                </a:solidFill>
              </a:rPr>
              <a:t>:</a:t>
            </a:r>
            <a:r>
              <a:rPr kumimoji="1" lang="en-US" altLang="en-US" sz="2000" dirty="0">
                <a:solidFill>
                  <a:srgbClr val="FFFF00"/>
                </a:solidFill>
              </a:rPr>
              <a:t> </a:t>
            </a:r>
            <a:r>
              <a:rPr kumimoji="1" lang="en-US" altLang="en-US" dirty="0" err="1">
                <a:solidFill>
                  <a:srgbClr val="FFFF00"/>
                </a:solidFill>
              </a:rPr>
              <a:t>Clasificatorul</a:t>
            </a:r>
            <a:r>
              <a:rPr kumimoji="1" lang="en-US" altLang="en-US" dirty="0">
                <a:solidFill>
                  <a:srgbClr val="FFFF00"/>
                </a:solidFill>
              </a:rPr>
              <a:t> Bayesian</a:t>
            </a:r>
            <a:r>
              <a:rPr kumimoji="1" lang="en-US" altLang="en-US" b="0" dirty="0"/>
              <a:t> (</a:t>
            </a:r>
            <a:r>
              <a:rPr kumimoji="1" lang="en-US" altLang="en-US" b="0" dirty="0" err="1"/>
              <a:t>bazat</a:t>
            </a:r>
            <a:r>
              <a:rPr kumimoji="1" lang="en-US" altLang="en-US" b="0" dirty="0"/>
              <a:t> pe </a:t>
            </a:r>
            <a:r>
              <a:rPr kumimoji="1" lang="en-US" altLang="en-US" b="0" dirty="0" err="1"/>
              <a:t>implementarea</a:t>
            </a:r>
            <a:r>
              <a:rPr kumimoji="1" lang="en-US" altLang="en-US" b="0" dirty="0"/>
              <a:t> </a:t>
            </a:r>
            <a:r>
              <a:rPr kumimoji="1" lang="en-US" altLang="en-US" b="0" dirty="0" err="1"/>
              <a:t>regulii</a:t>
            </a:r>
            <a:r>
              <a:rPr kumimoji="1" lang="en-US" altLang="en-US" b="0" dirty="0"/>
              <a:t> </a:t>
            </a:r>
            <a:r>
              <a:rPr kumimoji="1" lang="en-US" altLang="en-US" b="0" dirty="0" err="1"/>
              <a:t>lui</a:t>
            </a:r>
            <a:r>
              <a:rPr kumimoji="1" lang="en-US" altLang="en-US" b="0" dirty="0"/>
              <a:t> Bayes)</a:t>
            </a:r>
            <a:endParaRPr kumimoji="1" lang="en-US" altLang="en-US" b="0" dirty="0">
              <a:sym typeface="Wingdings" panose="05000000000000000000" pitchFamily="2" charset="2"/>
            </a:endParaRPr>
          </a:p>
          <a:p>
            <a:pPr algn="just">
              <a:defRPr/>
            </a:pPr>
            <a:r>
              <a:rPr kumimoji="1" lang="en-US" altLang="en-US" sz="2000" b="0" dirty="0">
                <a:sym typeface="Wingdings" panose="05000000000000000000" pitchFamily="2" charset="2"/>
              </a:rPr>
              <a:t>			=&gt;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performante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foarte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bune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de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clasificare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,</a:t>
            </a:r>
          </a:p>
          <a:p>
            <a:pPr algn="just">
              <a:defRPr/>
            </a:pPr>
            <a:r>
              <a:rPr kumimoji="1" lang="en-US" altLang="en-US" sz="2000" b="0" dirty="0">
                <a:sym typeface="Wingdings" panose="05000000000000000000" pitchFamily="2" charset="2"/>
              </a:rPr>
              <a:t>			=&gt; cu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conditia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cunoasterii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sau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posibilitatii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estimarii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corecte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a 			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probabilitatilor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conditionale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+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probabilitatilor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neconditionale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ale 		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claselor</a:t>
            </a:r>
            <a:endParaRPr kumimoji="1" lang="en-US" altLang="en-US" sz="2000" b="0" dirty="0">
              <a:sym typeface="Wingdings" panose="05000000000000000000" pitchFamily="2" charset="2"/>
            </a:endParaRPr>
          </a:p>
          <a:p>
            <a:pPr algn="just">
              <a:defRPr/>
            </a:pPr>
            <a:r>
              <a:rPr kumimoji="1" lang="en-US" altLang="en-US" sz="2000" b="0" dirty="0">
                <a:sym typeface="Wingdings" panose="05000000000000000000" pitchFamily="2" charset="2"/>
              </a:rPr>
              <a:t>			=&gt; </a:t>
            </a:r>
            <a:r>
              <a:rPr kumimoji="1" lang="en-US" altLang="en-US" sz="2000" dirty="0" err="1">
                <a:sym typeface="Wingdings" panose="05000000000000000000" pitchFamily="2" charset="2"/>
              </a:rPr>
              <a:t>regula</a:t>
            </a:r>
            <a:r>
              <a:rPr kumimoji="1" lang="en-US" altLang="en-US" sz="2000" dirty="0">
                <a:sym typeface="Wingdings" panose="05000000000000000000" pitchFamily="2" charset="2"/>
              </a:rPr>
              <a:t> </a:t>
            </a:r>
            <a:r>
              <a:rPr kumimoji="1" lang="en-US" altLang="en-US" sz="2000" dirty="0" err="1">
                <a:sym typeface="Wingdings" panose="05000000000000000000" pitchFamily="2" charset="2"/>
              </a:rPr>
              <a:t>lui</a:t>
            </a:r>
            <a:r>
              <a:rPr kumimoji="1" lang="en-US" altLang="en-US" sz="2000" dirty="0">
                <a:sym typeface="Wingdings" panose="05000000000000000000" pitchFamily="2" charset="2"/>
              </a:rPr>
              <a:t> Bayes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este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utilizata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in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multe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situatii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in </a:t>
            </a:r>
            <a:r>
              <a:rPr kumimoji="1" lang="en-US" altLang="en-US" sz="2000" i="1" dirty="0" err="1">
                <a:sym typeface="Wingdings" panose="05000000000000000000" pitchFamily="2" charset="2"/>
              </a:rPr>
              <a:t>conversia</a:t>
            </a:r>
            <a:r>
              <a:rPr kumimoji="1" lang="en-US" altLang="en-US" sz="2000" i="1" dirty="0">
                <a:sym typeface="Wingdings" panose="05000000000000000000" pitchFamily="2" charset="2"/>
              </a:rPr>
              <a:t> </a:t>
            </a:r>
            <a:r>
              <a:rPr kumimoji="1" lang="en-US" altLang="en-US" sz="2000" i="1" dirty="0" err="1">
                <a:sym typeface="Wingdings" panose="05000000000000000000" pitchFamily="2" charset="2"/>
              </a:rPr>
              <a:t>unor</a:t>
            </a:r>
            <a:r>
              <a:rPr kumimoji="1" lang="en-US" altLang="en-US" sz="2000" i="1" dirty="0">
                <a:sym typeface="Wingdings" panose="05000000000000000000" pitchFamily="2" charset="2"/>
              </a:rPr>
              <a:t> 		</a:t>
            </a:r>
            <a:r>
              <a:rPr kumimoji="1" lang="en-US" altLang="en-US" sz="2000" i="1" dirty="0" err="1">
                <a:sym typeface="Wingdings" panose="05000000000000000000" pitchFamily="2" charset="2"/>
              </a:rPr>
              <a:t>clasificatoare</a:t>
            </a:r>
            <a:r>
              <a:rPr kumimoji="1" lang="en-US" altLang="en-US" sz="2000" i="1" dirty="0">
                <a:sym typeface="Wingdings" panose="05000000000000000000" pitchFamily="2" charset="2"/>
              </a:rPr>
              <a:t> </a:t>
            </a:r>
            <a:r>
              <a:rPr kumimoji="1" lang="en-US" altLang="en-US" sz="2000" i="1" dirty="0" err="1">
                <a:sym typeface="Wingdings" panose="05000000000000000000" pitchFamily="2" charset="2"/>
              </a:rPr>
              <a:t>neprobabilistice</a:t>
            </a:r>
            <a:r>
              <a:rPr kumimoji="1" lang="en-US" altLang="en-US" sz="2000" i="1" dirty="0">
                <a:sym typeface="Wingdings" panose="05000000000000000000" pitchFamily="2" charset="2"/>
              </a:rPr>
              <a:t> in </a:t>
            </a:r>
            <a:r>
              <a:rPr kumimoji="1" lang="en-US" altLang="en-US" sz="2000" i="1" dirty="0" err="1">
                <a:sym typeface="Wingdings" panose="05000000000000000000" pitchFamily="2" charset="2"/>
              </a:rPr>
              <a:t>variante</a:t>
            </a:r>
            <a:r>
              <a:rPr kumimoji="1" lang="en-US" altLang="en-US" sz="2000" i="1" dirty="0">
                <a:sym typeface="Wingdings" panose="05000000000000000000" pitchFamily="2" charset="2"/>
              </a:rPr>
              <a:t> </a:t>
            </a:r>
            <a:r>
              <a:rPr kumimoji="1" lang="en-US" altLang="en-US" sz="2000" i="1" dirty="0" err="1">
                <a:sym typeface="Wingdings" panose="05000000000000000000" pitchFamily="2" charset="2"/>
              </a:rPr>
              <a:t>probabilistice</a:t>
            </a:r>
            <a:r>
              <a:rPr kumimoji="1" lang="en-US" altLang="en-US" sz="2000" i="1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(ex.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Retele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		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neuronale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;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masini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cu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vectori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suport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)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">
            <a:extLst>
              <a:ext uri="{FF2B5EF4-FFF2-40B4-BE49-F238E27FC236}">
                <a16:creationId xmlns:a16="http://schemas.microsoft.com/office/drawing/2014/main" id="{1D93F2A0-3EF3-4DBF-8158-7DEE13158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2881313"/>
          </a:xfrm>
          <a:prstGeom prst="rect">
            <a:avLst/>
          </a:prstGeom>
          <a:solidFill>
            <a:srgbClr val="1763A1">
              <a:alpha val="6588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>
            <a:spAutoFit/>
          </a:bodyPr>
          <a:lstStyle>
            <a:lvl1pPr marL="722313" indent="-633413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800225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79613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2000" b="0"/>
          </a:p>
          <a:p>
            <a:pPr algn="ctr"/>
            <a:endParaRPr kumimoji="1" lang="en-US" altLang="en-US" sz="2000" b="0"/>
          </a:p>
          <a:p>
            <a:pPr lvl="2" algn="just">
              <a:buFontTx/>
              <a:buChar char="•"/>
            </a:pPr>
            <a:r>
              <a:rPr kumimoji="1" lang="en-US" altLang="en-US" sz="2000" b="0">
                <a:cs typeface="Times New Roman" panose="02020603050405020304" pitchFamily="18" charset="0"/>
              </a:rPr>
              <a:t>Exemplu numeric:</a:t>
            </a:r>
          </a:p>
          <a:p>
            <a:pPr lvl="2" algn="just"/>
            <a:r>
              <a:rPr kumimoji="1" lang="en-US" altLang="en-US" sz="2000" b="0">
                <a:cs typeface="Times New Roman" panose="02020603050405020304" pitchFamily="18" charset="0"/>
              </a:rPr>
              <a:t>		</a:t>
            </a:r>
            <a:endParaRPr kumimoji="1" lang="el-GR" altLang="en-US" sz="2000" b="0" baseline="-25000">
              <a:cs typeface="Times New Roman" panose="02020603050405020304" pitchFamily="18" charset="0"/>
            </a:endParaRPr>
          </a:p>
          <a:p>
            <a:pPr lvl="2" algn="just">
              <a:buFontTx/>
              <a:buChar char="•"/>
            </a:pPr>
            <a:endParaRPr kumimoji="1" lang="en-US" altLang="en-US" sz="2000">
              <a:cs typeface="Times New Roman" panose="02020603050405020304" pitchFamily="18" charset="0"/>
            </a:endParaRPr>
          </a:p>
          <a:p>
            <a:pPr lvl="2" algn="just">
              <a:buFontTx/>
              <a:buChar char="•"/>
            </a:pPr>
            <a:endParaRPr kumimoji="1" lang="en-US" altLang="en-US" sz="2000" b="0">
              <a:cs typeface="Times New Roman" panose="02020603050405020304" pitchFamily="18" charset="0"/>
            </a:endParaRPr>
          </a:p>
          <a:p>
            <a:pPr lvl="2" algn="just">
              <a:buFontTx/>
              <a:buChar char="•"/>
            </a:pPr>
            <a:endParaRPr kumimoji="1" lang="en-US" altLang="en-US" sz="2000" b="0">
              <a:cs typeface="Times New Roman" panose="02020603050405020304" pitchFamily="18" charset="0"/>
            </a:endParaRPr>
          </a:p>
          <a:p>
            <a:pPr lvl="2" algn="just">
              <a:buFontTx/>
              <a:buChar char="•"/>
            </a:pPr>
            <a:endParaRPr kumimoji="1" lang="el-GR" altLang="en-US" sz="2000" b="0"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None/>
            </a:pPr>
            <a:endParaRPr kumimoji="1" lang="en-US" altLang="en-US" sz="200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  <p:pic>
        <p:nvPicPr>
          <p:cNvPr id="43011" name="Picture 5">
            <a:extLst>
              <a:ext uri="{FF2B5EF4-FFF2-40B4-BE49-F238E27FC236}">
                <a16:creationId xmlns:a16="http://schemas.microsoft.com/office/drawing/2014/main" id="{7D4F97AE-434C-472B-879A-D94402CFD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4191000" cy="353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12" name="Picture 6">
            <a:extLst>
              <a:ext uri="{FF2B5EF4-FFF2-40B4-BE49-F238E27FC236}">
                <a16:creationId xmlns:a16="http://schemas.microsoft.com/office/drawing/2014/main" id="{F0B82879-2326-4656-B4D6-85989360F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715000"/>
            <a:ext cx="6519863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3" name="Text Box 7">
            <a:extLst>
              <a:ext uri="{FF2B5EF4-FFF2-40B4-BE49-F238E27FC236}">
                <a16:creationId xmlns:a16="http://schemas.microsoft.com/office/drawing/2014/main" id="{584E0A7C-3A25-4471-8279-9C34268DB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2708275"/>
            <a:ext cx="35972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0">
                <a:latin typeface="Times New Roman" panose="02020603050405020304" pitchFamily="18" charset="0"/>
              </a:rPr>
              <a:t>Sa se exprime analitic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0">
                <a:latin typeface="Times New Roman" panose="02020603050405020304" pitchFamily="18" charset="0"/>
              </a:rPr>
              <a:t>clasificatorul bazat pe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0">
                <a:latin typeface="Times New Roman" panose="02020603050405020304" pitchFamily="18" charset="0"/>
              </a:rPr>
              <a:t>regula de decizie Bayes,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0">
                <a:latin typeface="Times New Roman" panose="02020603050405020304" pitchFamily="18" charset="0"/>
              </a:rPr>
              <a:t>considerand un model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0">
                <a:latin typeface="Times New Roman" panose="02020603050405020304" pitchFamily="18" charset="0"/>
              </a:rPr>
              <a:t>Gaussian al posibilitatilor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A3D42C-246C-4614-B82C-802B80AB624A}"/>
                  </a:ext>
                </a:extLst>
              </p14:cNvPr>
              <p14:cNvContentPartPr/>
              <p14:nvPr/>
            </p14:nvContentPartPr>
            <p14:xfrm>
              <a:off x="9720" y="140760"/>
              <a:ext cx="9068400" cy="5722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A3D42C-246C-4614-B82C-802B80AB62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" y="131400"/>
                <a:ext cx="9087120" cy="5741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E6189009-9389-44C1-B2AA-10EE33C6F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81000"/>
            <a:ext cx="8534400" cy="5638800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en-US" altLang="ro-RO" sz="2400" dirty="0">
                <a:solidFill>
                  <a:srgbClr val="000000"/>
                </a:solidFill>
              </a:rPr>
              <a:t>Fie o imagine color a </a:t>
            </a:r>
            <a:r>
              <a:rPr lang="en-US" altLang="ro-RO" sz="2400" dirty="0" err="1">
                <a:solidFill>
                  <a:srgbClr val="000000"/>
                </a:solidFill>
              </a:rPr>
              <a:t>unui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buchet</a:t>
            </a:r>
            <a:r>
              <a:rPr lang="en-US" altLang="ro-RO" sz="2400" dirty="0">
                <a:solidFill>
                  <a:srgbClr val="000000"/>
                </a:solidFill>
              </a:rPr>
              <a:t> de </a:t>
            </a:r>
            <a:r>
              <a:rPr lang="en-US" altLang="ro-RO" sz="2400" dirty="0" err="1">
                <a:solidFill>
                  <a:srgbClr val="000000"/>
                </a:solidFill>
              </a:rPr>
              <a:t>trandafiri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galbeni</a:t>
            </a:r>
            <a:r>
              <a:rPr lang="en-US" altLang="ro-RO" sz="2400" dirty="0">
                <a:solidFill>
                  <a:srgbClr val="000000"/>
                </a:solidFill>
              </a:rPr>
              <a:t> (cu </a:t>
            </a:r>
            <a:r>
              <a:rPr lang="en-US" altLang="ro-RO" sz="2400" dirty="0" err="1">
                <a:solidFill>
                  <a:srgbClr val="000000"/>
                </a:solidFill>
              </a:rPr>
              <a:t>frunzuliţe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verzi</a:t>
            </a:r>
            <a:r>
              <a:rPr lang="en-US" altLang="ro-RO" sz="2400" dirty="0">
                <a:solidFill>
                  <a:srgbClr val="000000"/>
                </a:solidFill>
              </a:rPr>
              <a:t>). </a:t>
            </a:r>
            <a:endParaRPr lang="en-US" altLang="ro-RO" sz="2400" b="1" dirty="0">
              <a:solidFill>
                <a:srgbClr val="000000"/>
              </a:solidFill>
            </a:endParaRPr>
          </a:p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en-US" altLang="ro-RO" sz="2400" dirty="0">
                <a:solidFill>
                  <a:srgbClr val="000000"/>
                </a:solidFill>
              </a:rPr>
              <a:t>La </a:t>
            </a:r>
            <a:r>
              <a:rPr lang="en-US" altLang="ro-RO" sz="2400" dirty="0" err="1">
                <a:solidFill>
                  <a:srgbClr val="000000"/>
                </a:solidFill>
              </a:rPr>
              <a:t>conversia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acestei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imagini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în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spaţiul</a:t>
            </a:r>
            <a:r>
              <a:rPr lang="en-US" altLang="ro-RO" sz="2400" dirty="0">
                <a:solidFill>
                  <a:srgbClr val="000000"/>
                </a:solidFill>
              </a:rPr>
              <a:t> de </a:t>
            </a:r>
            <a:r>
              <a:rPr lang="en-US" altLang="ro-RO" sz="2400" dirty="0" err="1">
                <a:solidFill>
                  <a:srgbClr val="000000"/>
                </a:solidFill>
              </a:rPr>
              <a:t>culoare</a:t>
            </a:r>
            <a:r>
              <a:rPr lang="en-US" altLang="ro-RO" sz="2400" dirty="0">
                <a:solidFill>
                  <a:srgbClr val="000000"/>
                </a:solidFill>
              </a:rPr>
              <a:t> HSV, </a:t>
            </a:r>
            <a:r>
              <a:rPr lang="en-US" altLang="ro-RO" sz="2400" dirty="0" err="1">
                <a:solidFill>
                  <a:srgbClr val="000000"/>
                </a:solidFill>
              </a:rPr>
              <a:t>obţinem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histograma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pentru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componenta</a:t>
            </a:r>
            <a:r>
              <a:rPr lang="en-US" altLang="ro-RO" sz="2400" dirty="0">
                <a:solidFill>
                  <a:srgbClr val="000000"/>
                </a:solidFill>
              </a:rPr>
              <a:t> H din </a:t>
            </a:r>
            <a:r>
              <a:rPr lang="en-US" altLang="ro-RO" sz="2400" dirty="0" err="1">
                <a:solidFill>
                  <a:srgbClr val="000000"/>
                </a:solidFill>
              </a:rPr>
              <a:t>figura</a:t>
            </a:r>
            <a:r>
              <a:rPr lang="en-US" altLang="ro-RO" sz="2400" dirty="0">
                <a:solidFill>
                  <a:srgbClr val="000000"/>
                </a:solidFill>
              </a:rPr>
              <a:t> (se </a:t>
            </a:r>
            <a:r>
              <a:rPr lang="en-US" altLang="ro-RO" sz="2400" dirty="0" err="1">
                <a:solidFill>
                  <a:srgbClr val="000000"/>
                </a:solidFill>
              </a:rPr>
              <a:t>va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considera</a:t>
            </a:r>
            <a:r>
              <a:rPr lang="en-US" altLang="ro-RO" sz="2400" dirty="0">
                <a:solidFill>
                  <a:srgbClr val="000000"/>
                </a:solidFill>
              </a:rPr>
              <a:t> H </a:t>
            </a:r>
            <a:r>
              <a:rPr lang="en-US" altLang="ro-RO" sz="2400" dirty="0" err="1">
                <a:solidFill>
                  <a:srgbClr val="000000"/>
                </a:solidFill>
              </a:rPr>
              <a:t>scalata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în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intervalul</a:t>
            </a:r>
            <a:r>
              <a:rPr lang="en-US" altLang="ro-RO" sz="2400" dirty="0">
                <a:solidFill>
                  <a:srgbClr val="000000"/>
                </a:solidFill>
              </a:rPr>
              <a:t> [0;1]). </a:t>
            </a:r>
            <a:r>
              <a:rPr lang="en-US" altLang="ro-RO" sz="2400" b="1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Analizând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histograma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componentei</a:t>
            </a:r>
            <a:r>
              <a:rPr lang="en-US" altLang="ro-RO" sz="2400" dirty="0">
                <a:solidFill>
                  <a:srgbClr val="000000"/>
                </a:solidFill>
              </a:rPr>
              <a:t> H </a:t>
            </a:r>
            <a:r>
              <a:rPr lang="en-US" altLang="ro-RO" sz="2400" dirty="0" err="1">
                <a:solidFill>
                  <a:srgbClr val="000000"/>
                </a:solidFill>
              </a:rPr>
              <a:t>pentru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două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porţiuni</a:t>
            </a:r>
            <a:r>
              <a:rPr lang="en-US" altLang="ro-RO" sz="2400" dirty="0">
                <a:solidFill>
                  <a:srgbClr val="000000"/>
                </a:solidFill>
              </a:rPr>
              <a:t> din imagine: una </a:t>
            </a:r>
            <a:r>
              <a:rPr lang="en-US" altLang="ro-RO" sz="2400" dirty="0" err="1">
                <a:solidFill>
                  <a:srgbClr val="000000"/>
                </a:solidFill>
              </a:rPr>
              <a:t>corespunzătoare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exclusiv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trandafirului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galben</a:t>
            </a:r>
            <a:r>
              <a:rPr lang="en-US" altLang="ro-RO" sz="2400" dirty="0">
                <a:solidFill>
                  <a:srgbClr val="000000"/>
                </a:solidFill>
              </a:rPr>
              <a:t> – </a:t>
            </a:r>
            <a:r>
              <a:rPr lang="en-US" altLang="ro-RO" sz="2400" dirty="0" err="1">
                <a:solidFill>
                  <a:srgbClr val="000000"/>
                </a:solidFill>
              </a:rPr>
              <a:t>compusă</a:t>
            </a:r>
            <a:r>
              <a:rPr lang="en-US" altLang="ro-RO" sz="2400" dirty="0">
                <a:solidFill>
                  <a:srgbClr val="000000"/>
                </a:solidFill>
              </a:rPr>
              <a:t> din 5640 </a:t>
            </a:r>
            <a:r>
              <a:rPr lang="en-US" altLang="ro-RO" sz="2400" dirty="0" err="1">
                <a:solidFill>
                  <a:srgbClr val="000000"/>
                </a:solidFill>
              </a:rPr>
              <a:t>pixeli</a:t>
            </a:r>
            <a:r>
              <a:rPr lang="en-US" altLang="ro-RO" sz="2400" dirty="0">
                <a:solidFill>
                  <a:srgbClr val="000000"/>
                </a:solidFill>
              </a:rPr>
              <a:t>, </a:t>
            </a:r>
            <a:r>
              <a:rPr lang="en-US" altLang="ro-RO" sz="2400" dirty="0" err="1">
                <a:solidFill>
                  <a:srgbClr val="000000"/>
                </a:solidFill>
              </a:rPr>
              <a:t>iar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cealaltă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corespunzătoare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exclusiv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frunzelor</a:t>
            </a:r>
            <a:r>
              <a:rPr lang="en-US" altLang="ro-RO" sz="2400" dirty="0">
                <a:solidFill>
                  <a:srgbClr val="000000"/>
                </a:solidFill>
              </a:rPr>
              <a:t> sale </a:t>
            </a:r>
            <a:r>
              <a:rPr lang="en-US" altLang="ro-RO" sz="2400" dirty="0" err="1">
                <a:solidFill>
                  <a:srgbClr val="000000"/>
                </a:solidFill>
              </a:rPr>
              <a:t>verzi</a:t>
            </a:r>
            <a:r>
              <a:rPr lang="en-US" altLang="ro-RO" sz="2400" dirty="0">
                <a:solidFill>
                  <a:srgbClr val="000000"/>
                </a:solidFill>
              </a:rPr>
              <a:t> – </a:t>
            </a:r>
            <a:r>
              <a:rPr lang="en-US" altLang="ro-RO" sz="2400" dirty="0" err="1">
                <a:solidFill>
                  <a:srgbClr val="000000"/>
                </a:solidFill>
              </a:rPr>
              <a:t>compusă</a:t>
            </a:r>
            <a:r>
              <a:rPr lang="en-US" altLang="ro-RO" sz="2400" dirty="0">
                <a:solidFill>
                  <a:srgbClr val="000000"/>
                </a:solidFill>
              </a:rPr>
              <a:t> din 2240 </a:t>
            </a:r>
            <a:r>
              <a:rPr lang="en-US" altLang="ro-RO" sz="2400" dirty="0" err="1">
                <a:solidFill>
                  <a:srgbClr val="000000"/>
                </a:solidFill>
              </a:rPr>
              <a:t>pixeli</a:t>
            </a:r>
            <a:r>
              <a:rPr lang="en-US" altLang="ro-RO" sz="2400" dirty="0">
                <a:solidFill>
                  <a:srgbClr val="000000"/>
                </a:solidFill>
              </a:rPr>
              <a:t>, am </a:t>
            </a:r>
            <a:r>
              <a:rPr lang="en-US" altLang="ro-RO" sz="2400" dirty="0" err="1">
                <a:solidFill>
                  <a:srgbClr val="000000"/>
                </a:solidFill>
              </a:rPr>
              <a:t>găsit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următoarea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distribuţie</a:t>
            </a:r>
            <a:r>
              <a:rPr lang="en-US" altLang="ro-RO" sz="2400" dirty="0">
                <a:solidFill>
                  <a:srgbClr val="000000"/>
                </a:solidFill>
              </a:rPr>
              <a:t> a </a:t>
            </a:r>
            <a:r>
              <a:rPr lang="en-US" altLang="ro-RO" sz="2400" dirty="0" err="1">
                <a:solidFill>
                  <a:srgbClr val="000000"/>
                </a:solidFill>
              </a:rPr>
              <a:t>pixelilor</a:t>
            </a:r>
            <a:r>
              <a:rPr lang="en-US" altLang="ro-RO" sz="2400" dirty="0">
                <a:solidFill>
                  <a:srgbClr val="000000"/>
                </a:solidFill>
              </a:rPr>
              <a:t>:</a:t>
            </a:r>
          </a:p>
          <a:p>
            <a:pPr lvl="1" algn="just" eaLnBrk="1" hangingPunct="1">
              <a:defRPr/>
            </a:pPr>
            <a:r>
              <a:rPr lang="en-US" altLang="ro-RO" sz="2400" b="1" dirty="0" err="1">
                <a:solidFill>
                  <a:srgbClr val="000000"/>
                </a:solidFill>
              </a:rPr>
              <a:t>pentru</a:t>
            </a:r>
            <a:r>
              <a:rPr lang="en-US" altLang="ro-RO" sz="2400" b="1" dirty="0">
                <a:solidFill>
                  <a:srgbClr val="000000"/>
                </a:solidFill>
              </a:rPr>
              <a:t> </a:t>
            </a:r>
            <a:r>
              <a:rPr lang="en-US" altLang="ro-RO" sz="2400" b="1" dirty="0" err="1">
                <a:solidFill>
                  <a:srgbClr val="000000"/>
                </a:solidFill>
              </a:rPr>
              <a:t>trandafirul</a:t>
            </a:r>
            <a:r>
              <a:rPr lang="en-US" altLang="ro-RO" sz="2400" b="1" dirty="0">
                <a:solidFill>
                  <a:srgbClr val="000000"/>
                </a:solidFill>
              </a:rPr>
              <a:t> </a:t>
            </a:r>
            <a:r>
              <a:rPr lang="en-US" altLang="ro-RO" sz="2400" b="1" dirty="0" err="1">
                <a:solidFill>
                  <a:srgbClr val="000000"/>
                </a:solidFill>
              </a:rPr>
              <a:t>galben</a:t>
            </a:r>
            <a:r>
              <a:rPr lang="en-US" altLang="ro-RO" sz="2400" b="1" dirty="0">
                <a:solidFill>
                  <a:srgbClr val="000000"/>
                </a:solidFill>
              </a:rPr>
              <a:t>:</a:t>
            </a:r>
            <a:r>
              <a:rPr lang="en-US" altLang="ro-RO" sz="2400" dirty="0">
                <a:solidFill>
                  <a:srgbClr val="000000"/>
                </a:solidFill>
              </a:rPr>
              <a:t> 6 </a:t>
            </a:r>
            <a:r>
              <a:rPr lang="en-US" altLang="ro-RO" sz="2400" dirty="0" err="1">
                <a:solidFill>
                  <a:srgbClr val="000000"/>
                </a:solidFill>
              </a:rPr>
              <a:t>pixeli</a:t>
            </a:r>
            <a:r>
              <a:rPr lang="en-US" altLang="ro-RO" sz="2400" dirty="0">
                <a:solidFill>
                  <a:srgbClr val="000000"/>
                </a:solidFill>
              </a:rPr>
              <a:t> cu H=0.12; 5634 </a:t>
            </a:r>
            <a:r>
              <a:rPr lang="en-US" altLang="ro-RO" sz="2400" dirty="0" err="1">
                <a:solidFill>
                  <a:srgbClr val="000000"/>
                </a:solidFill>
              </a:rPr>
              <a:t>pixeli</a:t>
            </a:r>
            <a:r>
              <a:rPr lang="en-US" altLang="ro-RO" sz="2400" dirty="0">
                <a:solidFill>
                  <a:srgbClr val="000000"/>
                </a:solidFill>
              </a:rPr>
              <a:t> cu H=0.2; 0 </a:t>
            </a:r>
            <a:r>
              <a:rPr lang="en-US" altLang="ro-RO" sz="2400" dirty="0" err="1">
                <a:solidFill>
                  <a:srgbClr val="000000"/>
                </a:solidFill>
              </a:rPr>
              <a:t>pixeli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pentru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alte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valori</a:t>
            </a:r>
            <a:r>
              <a:rPr lang="en-US" altLang="ro-RO" sz="2400" dirty="0">
                <a:solidFill>
                  <a:srgbClr val="000000"/>
                </a:solidFill>
              </a:rPr>
              <a:t> ale H</a:t>
            </a:r>
          </a:p>
          <a:p>
            <a:pPr lvl="1" algn="just" eaLnBrk="1" hangingPunct="1">
              <a:defRPr/>
            </a:pPr>
            <a:r>
              <a:rPr lang="en-US" altLang="ro-RO" sz="2400" b="1" dirty="0" err="1">
                <a:solidFill>
                  <a:srgbClr val="000000"/>
                </a:solidFill>
              </a:rPr>
              <a:t>pentru</a:t>
            </a:r>
            <a:r>
              <a:rPr lang="en-US" altLang="ro-RO" sz="2400" b="1" dirty="0">
                <a:solidFill>
                  <a:srgbClr val="000000"/>
                </a:solidFill>
              </a:rPr>
              <a:t> </a:t>
            </a:r>
            <a:r>
              <a:rPr lang="en-US" altLang="ro-RO" sz="2400" b="1" dirty="0" err="1">
                <a:solidFill>
                  <a:srgbClr val="000000"/>
                </a:solidFill>
              </a:rPr>
              <a:t>frunzele</a:t>
            </a:r>
            <a:r>
              <a:rPr lang="en-US" altLang="ro-RO" sz="2400" b="1" dirty="0">
                <a:solidFill>
                  <a:srgbClr val="000000"/>
                </a:solidFill>
              </a:rPr>
              <a:t> </a:t>
            </a:r>
            <a:r>
              <a:rPr lang="en-US" altLang="ro-RO" sz="2400" b="1" dirty="0" err="1">
                <a:solidFill>
                  <a:srgbClr val="000000"/>
                </a:solidFill>
              </a:rPr>
              <a:t>verzi</a:t>
            </a:r>
            <a:r>
              <a:rPr lang="en-US" altLang="ro-RO" sz="2400" b="1" dirty="0">
                <a:solidFill>
                  <a:srgbClr val="000000"/>
                </a:solidFill>
              </a:rPr>
              <a:t>:</a:t>
            </a:r>
            <a:r>
              <a:rPr lang="en-US" altLang="ro-RO" sz="2400" dirty="0">
                <a:solidFill>
                  <a:srgbClr val="000000"/>
                </a:solidFill>
              </a:rPr>
              <a:t> 1 pixel cu H=0.12; 309 </a:t>
            </a:r>
            <a:r>
              <a:rPr lang="en-US" altLang="ro-RO" sz="2400" dirty="0" err="1">
                <a:solidFill>
                  <a:srgbClr val="000000"/>
                </a:solidFill>
              </a:rPr>
              <a:t>pixeli</a:t>
            </a:r>
            <a:r>
              <a:rPr lang="en-US" altLang="ro-RO" sz="2400" dirty="0">
                <a:solidFill>
                  <a:srgbClr val="000000"/>
                </a:solidFill>
              </a:rPr>
              <a:t> cu H=0.2; 1863 </a:t>
            </a:r>
            <a:r>
              <a:rPr lang="en-US" altLang="ro-RO" sz="2400" dirty="0" err="1">
                <a:solidFill>
                  <a:srgbClr val="000000"/>
                </a:solidFill>
              </a:rPr>
              <a:t>pixeli</a:t>
            </a:r>
            <a:r>
              <a:rPr lang="en-US" altLang="ro-RO" sz="2400" dirty="0">
                <a:solidFill>
                  <a:srgbClr val="000000"/>
                </a:solidFill>
              </a:rPr>
              <a:t> cu H=0.35; 67 </a:t>
            </a:r>
            <a:r>
              <a:rPr lang="en-US" altLang="ro-RO" sz="2400" dirty="0" err="1">
                <a:solidFill>
                  <a:srgbClr val="000000"/>
                </a:solidFill>
              </a:rPr>
              <a:t>pixeli</a:t>
            </a:r>
            <a:r>
              <a:rPr lang="en-US" altLang="ro-RO" sz="2400" dirty="0">
                <a:solidFill>
                  <a:srgbClr val="000000"/>
                </a:solidFill>
              </a:rPr>
              <a:t> cu H=0.4; 0 </a:t>
            </a:r>
            <a:r>
              <a:rPr lang="en-US" altLang="ro-RO" sz="2400" dirty="0" err="1">
                <a:solidFill>
                  <a:srgbClr val="000000"/>
                </a:solidFill>
              </a:rPr>
              <a:t>pixeli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pentru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alte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valori</a:t>
            </a:r>
            <a:r>
              <a:rPr lang="en-US" altLang="ro-RO" sz="2400" dirty="0">
                <a:solidFill>
                  <a:srgbClr val="000000"/>
                </a:solidFill>
              </a:rPr>
              <a:t> ale H</a:t>
            </a:r>
          </a:p>
          <a:p>
            <a:pPr algn="just" eaLnBrk="1" hangingPunct="1">
              <a:buFont typeface="Arial" panose="020B0604020202020204" pitchFamily="34" charset="0"/>
              <a:buAutoNum type="alphaLcParenBoth"/>
              <a:defRPr/>
            </a:pPr>
            <a:endParaRPr lang="en-US" altLang="ro-RO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5C9AE9-5E2C-4EA4-8D9B-B660CA2A7704}"/>
                  </a:ext>
                </a:extLst>
              </p14:cNvPr>
              <p14:cNvContentPartPr/>
              <p14:nvPr/>
            </p14:nvContentPartPr>
            <p14:xfrm>
              <a:off x="3025800" y="82800"/>
              <a:ext cx="6094800" cy="6583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5C9AE9-5E2C-4EA4-8D9B-B660CA2A77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6440" y="73440"/>
                <a:ext cx="6113520" cy="6602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6102F86E-4CB8-4561-B134-9924FDF62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70100"/>
            <a:ext cx="9144000" cy="5638800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None/>
              <a:defRPr/>
            </a:pPr>
            <a:r>
              <a:rPr lang="en-US" altLang="ro-RO" sz="2400" dirty="0">
                <a:solidFill>
                  <a:srgbClr val="000000"/>
                </a:solidFill>
              </a:rPr>
              <a:t>Să se </a:t>
            </a:r>
            <a:r>
              <a:rPr lang="en-US" altLang="ro-RO" sz="2400" dirty="0" err="1">
                <a:solidFill>
                  <a:srgbClr val="000000"/>
                </a:solidFill>
              </a:rPr>
              <a:t>estimeze</a:t>
            </a:r>
            <a:r>
              <a:rPr lang="en-US" altLang="ro-RO" sz="2400" dirty="0">
                <a:solidFill>
                  <a:srgbClr val="000000"/>
                </a:solidFill>
              </a:rPr>
              <a:t>, pe </a:t>
            </a:r>
            <a:r>
              <a:rPr lang="en-US" altLang="ro-RO" sz="2400" dirty="0" err="1">
                <a:solidFill>
                  <a:srgbClr val="000000"/>
                </a:solidFill>
              </a:rPr>
              <a:t>baza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acestor</a:t>
            </a:r>
            <a:r>
              <a:rPr lang="en-US" altLang="ro-RO" sz="2400" dirty="0">
                <a:solidFill>
                  <a:srgbClr val="000000"/>
                </a:solidFill>
              </a:rPr>
              <a:t> date, </a:t>
            </a:r>
            <a:r>
              <a:rPr lang="en-US" altLang="ro-RO" sz="2400" dirty="0" err="1">
                <a:solidFill>
                  <a:srgbClr val="000000"/>
                </a:solidFill>
              </a:rPr>
              <a:t>cele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trei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probabilităţi</a:t>
            </a:r>
            <a:r>
              <a:rPr lang="en-US" altLang="ro-RO" sz="2400" dirty="0">
                <a:solidFill>
                  <a:srgbClr val="000000"/>
                </a:solidFill>
              </a:rPr>
              <a:t> din </a:t>
            </a:r>
            <a:r>
              <a:rPr lang="en-US" altLang="ro-RO" sz="2400" dirty="0" err="1">
                <a:solidFill>
                  <a:srgbClr val="000000"/>
                </a:solidFill>
              </a:rPr>
              <a:t>regula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lui</a:t>
            </a:r>
            <a:r>
              <a:rPr lang="en-US" altLang="ro-RO" sz="2400" dirty="0">
                <a:solidFill>
                  <a:srgbClr val="000000"/>
                </a:solidFill>
              </a:rPr>
              <a:t> Bayes, </a:t>
            </a:r>
            <a:r>
              <a:rPr lang="en-US" altLang="ro-RO" sz="2400" dirty="0" err="1">
                <a:solidFill>
                  <a:srgbClr val="000000"/>
                </a:solidFill>
              </a:rPr>
              <a:t>considerând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că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cele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două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clase</a:t>
            </a:r>
            <a:r>
              <a:rPr lang="en-US" altLang="ro-RO" sz="2400" dirty="0">
                <a:solidFill>
                  <a:srgbClr val="000000"/>
                </a:solidFill>
              </a:rPr>
              <a:t> sunt C1=”</a:t>
            </a:r>
            <a:r>
              <a:rPr lang="en-US" altLang="ro-RO" sz="2400" dirty="0" err="1">
                <a:solidFill>
                  <a:srgbClr val="000000"/>
                </a:solidFill>
              </a:rPr>
              <a:t>trandafir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galben</a:t>
            </a:r>
            <a:r>
              <a:rPr lang="en-US" altLang="ro-RO" sz="2400" dirty="0">
                <a:solidFill>
                  <a:srgbClr val="000000"/>
                </a:solidFill>
              </a:rPr>
              <a:t>”, C2=”</a:t>
            </a:r>
            <a:r>
              <a:rPr lang="en-US" altLang="ro-RO" sz="2400" dirty="0" err="1">
                <a:solidFill>
                  <a:srgbClr val="000000"/>
                </a:solidFill>
              </a:rPr>
              <a:t>frunze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verzi</a:t>
            </a:r>
            <a:r>
              <a:rPr lang="en-US" altLang="ro-RO" sz="2400" dirty="0">
                <a:solidFill>
                  <a:srgbClr val="000000"/>
                </a:solidFill>
              </a:rPr>
              <a:t>”, </a:t>
            </a:r>
            <a:r>
              <a:rPr lang="en-US" altLang="ro-RO" sz="2400" dirty="0" err="1">
                <a:solidFill>
                  <a:srgbClr val="000000"/>
                </a:solidFill>
              </a:rPr>
              <a:t>iar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spaţiul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trăsăturilor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este</a:t>
            </a:r>
            <a:r>
              <a:rPr lang="en-US" altLang="ro-RO" sz="2400" dirty="0">
                <a:solidFill>
                  <a:srgbClr val="000000"/>
                </a:solidFill>
              </a:rPr>
              <a:t> unidimensional, format </a:t>
            </a:r>
            <a:r>
              <a:rPr lang="en-US" altLang="ro-RO" sz="2400" dirty="0" err="1">
                <a:solidFill>
                  <a:srgbClr val="000000"/>
                </a:solidFill>
              </a:rPr>
              <a:t>doar</a:t>
            </a:r>
            <a:r>
              <a:rPr lang="en-US" altLang="ro-RO" sz="2400" dirty="0">
                <a:solidFill>
                  <a:srgbClr val="000000"/>
                </a:solidFill>
              </a:rPr>
              <a:t> din </a:t>
            </a:r>
            <a:r>
              <a:rPr lang="en-US" altLang="ro-RO" sz="2400" dirty="0" err="1">
                <a:solidFill>
                  <a:srgbClr val="000000"/>
                </a:solidFill>
              </a:rPr>
              <a:t>nuanţa</a:t>
            </a:r>
            <a:r>
              <a:rPr lang="en-US" altLang="ro-RO" sz="2400" dirty="0">
                <a:solidFill>
                  <a:srgbClr val="000000"/>
                </a:solidFill>
              </a:rPr>
              <a:t> H, </a:t>
            </a:r>
            <a:r>
              <a:rPr lang="en-US" altLang="ro-RO" sz="2400" b="1" dirty="0">
                <a:solidFill>
                  <a:srgbClr val="000000"/>
                </a:solidFill>
              </a:rPr>
              <a:t>x</a:t>
            </a:r>
            <a:r>
              <a:rPr lang="en-US" altLang="ro-RO" sz="2400" dirty="0">
                <a:solidFill>
                  <a:srgbClr val="000000"/>
                </a:solidFill>
              </a:rPr>
              <a:t>=H:</a:t>
            </a:r>
          </a:p>
          <a:p>
            <a:pPr algn="just" eaLnBrk="1" hangingPunct="1">
              <a:buFont typeface="Arial" panose="020B0604020202020204" pitchFamily="34" charset="0"/>
              <a:buAutoNum type="arabicParenBoth"/>
              <a:defRPr/>
            </a:pPr>
            <a:r>
              <a:rPr lang="en-US" altLang="ro-RO" sz="2400" dirty="0" err="1">
                <a:solidFill>
                  <a:srgbClr val="000000"/>
                </a:solidFill>
              </a:rPr>
              <a:t>probabilităţile</a:t>
            </a:r>
            <a:r>
              <a:rPr lang="en-US" altLang="ro-RO" sz="2400" dirty="0">
                <a:solidFill>
                  <a:srgbClr val="000000"/>
                </a:solidFill>
              </a:rPr>
              <a:t> a-priori P(C1) </a:t>
            </a:r>
            <a:r>
              <a:rPr lang="en-US" altLang="ro-RO" sz="2400" dirty="0" err="1">
                <a:solidFill>
                  <a:srgbClr val="000000"/>
                </a:solidFill>
              </a:rPr>
              <a:t>şi</a:t>
            </a:r>
            <a:r>
              <a:rPr lang="en-US" altLang="ro-RO" sz="2400" dirty="0">
                <a:solidFill>
                  <a:srgbClr val="000000"/>
                </a:solidFill>
              </a:rPr>
              <a:t> P(C2);</a:t>
            </a:r>
          </a:p>
          <a:p>
            <a:pPr algn="just" eaLnBrk="1" hangingPunct="1">
              <a:buFont typeface="Arial" panose="020B0604020202020204" pitchFamily="34" charset="0"/>
              <a:buAutoNum type="arabicParenBoth"/>
              <a:defRPr/>
            </a:pPr>
            <a:r>
              <a:rPr lang="en-US" altLang="ro-RO" sz="2400" dirty="0" err="1">
                <a:solidFill>
                  <a:srgbClr val="000000"/>
                </a:solidFill>
              </a:rPr>
              <a:t>probabilităţile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condiţionale</a:t>
            </a:r>
            <a:r>
              <a:rPr lang="en-US" altLang="ro-RO" sz="2400" dirty="0">
                <a:solidFill>
                  <a:srgbClr val="000000"/>
                </a:solidFill>
              </a:rPr>
              <a:t> (</a:t>
            </a:r>
            <a:r>
              <a:rPr lang="en-US" altLang="ro-RO" sz="2400" dirty="0" err="1">
                <a:solidFill>
                  <a:srgbClr val="000000"/>
                </a:solidFill>
              </a:rPr>
              <a:t>posibilităţile</a:t>
            </a:r>
            <a:r>
              <a:rPr lang="en-US" altLang="ro-RO" sz="2400" dirty="0">
                <a:solidFill>
                  <a:srgbClr val="000000"/>
                </a:solidFill>
              </a:rPr>
              <a:t>) P(</a:t>
            </a:r>
            <a:r>
              <a:rPr lang="en-US" altLang="ro-RO" sz="2400" b="1" dirty="0">
                <a:solidFill>
                  <a:srgbClr val="000000"/>
                </a:solidFill>
              </a:rPr>
              <a:t>x</a:t>
            </a:r>
            <a:r>
              <a:rPr lang="en-US" altLang="ro-RO" sz="2400" dirty="0">
                <a:solidFill>
                  <a:srgbClr val="000000"/>
                </a:solidFill>
              </a:rPr>
              <a:t>|C1) </a:t>
            </a:r>
            <a:r>
              <a:rPr lang="en-US" altLang="ro-RO" sz="2400" dirty="0" err="1">
                <a:solidFill>
                  <a:srgbClr val="000000"/>
                </a:solidFill>
              </a:rPr>
              <a:t>şi</a:t>
            </a:r>
            <a:r>
              <a:rPr lang="en-US" altLang="ro-RO" sz="2400" dirty="0">
                <a:solidFill>
                  <a:srgbClr val="000000"/>
                </a:solidFill>
              </a:rPr>
              <a:t> P(</a:t>
            </a:r>
            <a:r>
              <a:rPr lang="en-US" altLang="ro-RO" sz="2400" b="1" dirty="0">
                <a:solidFill>
                  <a:srgbClr val="000000"/>
                </a:solidFill>
              </a:rPr>
              <a:t>x</a:t>
            </a:r>
            <a:r>
              <a:rPr lang="en-US" altLang="ro-RO" sz="2400" dirty="0">
                <a:solidFill>
                  <a:srgbClr val="000000"/>
                </a:solidFill>
              </a:rPr>
              <a:t>|C2), </a:t>
            </a:r>
            <a:r>
              <a:rPr lang="en-US" altLang="ro-RO" sz="2400" dirty="0" err="1">
                <a:solidFill>
                  <a:srgbClr val="000000"/>
                </a:solidFill>
              </a:rPr>
              <a:t>în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variantă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discretă</a:t>
            </a:r>
            <a:r>
              <a:rPr lang="en-US" altLang="ro-RO" sz="2400" dirty="0">
                <a:solidFill>
                  <a:srgbClr val="000000"/>
                </a:solidFill>
              </a:rPr>
              <a:t>, </a:t>
            </a:r>
            <a:r>
              <a:rPr lang="en-US" altLang="ro-RO" sz="2400" dirty="0" err="1">
                <a:solidFill>
                  <a:srgbClr val="000000"/>
                </a:solidFill>
              </a:rPr>
              <a:t>neparametrică</a:t>
            </a:r>
            <a:r>
              <a:rPr lang="en-US" altLang="ro-RO" sz="2400" dirty="0">
                <a:solidFill>
                  <a:srgbClr val="000000"/>
                </a:solidFill>
              </a:rPr>
              <a:t> (estimate pe </a:t>
            </a:r>
            <a:r>
              <a:rPr lang="en-US" altLang="ro-RO" sz="2400" dirty="0" err="1">
                <a:solidFill>
                  <a:srgbClr val="000000"/>
                </a:solidFill>
              </a:rPr>
              <a:t>baza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numărului</a:t>
            </a:r>
            <a:r>
              <a:rPr lang="en-US" altLang="ro-RO" sz="2400" dirty="0">
                <a:solidFill>
                  <a:srgbClr val="000000"/>
                </a:solidFill>
              </a:rPr>
              <a:t> de </a:t>
            </a:r>
            <a:r>
              <a:rPr lang="en-US" altLang="ro-RO" sz="2400" dirty="0" err="1">
                <a:solidFill>
                  <a:srgbClr val="000000"/>
                </a:solidFill>
              </a:rPr>
              <a:t>pixeli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pentru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fiecare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valoare</a:t>
            </a:r>
            <a:r>
              <a:rPr lang="en-US" altLang="ro-RO" sz="2400" dirty="0">
                <a:solidFill>
                  <a:srgbClr val="000000"/>
                </a:solidFill>
              </a:rPr>
              <a:t> H, </a:t>
            </a:r>
            <a:r>
              <a:rPr lang="en-US" altLang="ro-RO" sz="2400" dirty="0" err="1">
                <a:solidFill>
                  <a:srgbClr val="000000"/>
                </a:solidFill>
              </a:rPr>
              <a:t>în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clasa</a:t>
            </a:r>
            <a:r>
              <a:rPr lang="en-US" altLang="ro-RO" sz="2400" dirty="0">
                <a:solidFill>
                  <a:srgbClr val="000000"/>
                </a:solidFill>
              </a:rPr>
              <a:t> C1 </a:t>
            </a:r>
            <a:r>
              <a:rPr lang="en-US" altLang="ro-RO" sz="2400" dirty="0" err="1">
                <a:solidFill>
                  <a:srgbClr val="000000"/>
                </a:solidFill>
              </a:rPr>
              <a:t>şi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respectiv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în</a:t>
            </a:r>
            <a:r>
              <a:rPr lang="en-US" altLang="ro-RO" sz="2400" dirty="0">
                <a:solidFill>
                  <a:srgbClr val="000000"/>
                </a:solidFill>
              </a:rPr>
              <a:t> </a:t>
            </a:r>
            <a:r>
              <a:rPr lang="en-US" altLang="ro-RO" sz="2400" dirty="0" err="1">
                <a:solidFill>
                  <a:srgbClr val="000000"/>
                </a:solidFill>
              </a:rPr>
              <a:t>clasa</a:t>
            </a:r>
            <a:r>
              <a:rPr lang="en-US" altLang="ro-RO" sz="2400" dirty="0">
                <a:solidFill>
                  <a:srgbClr val="000000"/>
                </a:solidFill>
              </a:rPr>
              <a:t> C2);</a:t>
            </a:r>
          </a:p>
          <a:p>
            <a:pPr algn="just" eaLnBrk="1" hangingPunct="1">
              <a:buFont typeface="Arial" panose="020B0604020202020204" pitchFamily="34" charset="0"/>
              <a:buAutoNum type="arabicParenBoth"/>
              <a:defRPr/>
            </a:pPr>
            <a:r>
              <a:rPr lang="en-US" altLang="ro-RO" sz="2400" dirty="0" err="1">
                <a:solidFill>
                  <a:srgbClr val="000000"/>
                </a:solidFill>
              </a:rPr>
              <a:t>evidenţa</a:t>
            </a:r>
            <a:r>
              <a:rPr lang="en-US" altLang="ro-RO" sz="2400" dirty="0">
                <a:solidFill>
                  <a:srgbClr val="000000"/>
                </a:solidFill>
              </a:rPr>
              <a:t>, P(</a:t>
            </a:r>
            <a:r>
              <a:rPr lang="en-US" altLang="ro-RO" sz="2400" b="1" dirty="0">
                <a:solidFill>
                  <a:srgbClr val="000000"/>
                </a:solidFill>
              </a:rPr>
              <a:t>x</a:t>
            </a:r>
            <a:r>
              <a:rPr lang="en-US" altLang="ro-RO" sz="2400" dirty="0">
                <a:solidFill>
                  <a:srgbClr val="000000"/>
                </a:solidFill>
              </a:rPr>
              <a:t>)= P(C1)∙ P(</a:t>
            </a:r>
            <a:r>
              <a:rPr lang="en-US" altLang="ro-RO" sz="2400" b="1" dirty="0">
                <a:solidFill>
                  <a:srgbClr val="000000"/>
                </a:solidFill>
              </a:rPr>
              <a:t>x</a:t>
            </a:r>
            <a:r>
              <a:rPr lang="en-US" altLang="ro-RO" sz="2400" dirty="0">
                <a:solidFill>
                  <a:srgbClr val="000000"/>
                </a:solidFill>
              </a:rPr>
              <a:t>|C1)+ P(C2)∙ P(</a:t>
            </a:r>
            <a:r>
              <a:rPr lang="en-US" altLang="ro-RO" sz="2400" b="1" dirty="0">
                <a:solidFill>
                  <a:srgbClr val="000000"/>
                </a:solidFill>
              </a:rPr>
              <a:t>x</a:t>
            </a:r>
            <a:r>
              <a:rPr lang="en-US" altLang="ro-RO" sz="2400" dirty="0">
                <a:solidFill>
                  <a:srgbClr val="000000"/>
                </a:solidFill>
              </a:rPr>
              <a:t>|C2).</a:t>
            </a:r>
          </a:p>
          <a:p>
            <a:pPr algn="just" eaLnBrk="1" hangingPunct="1">
              <a:buFont typeface="Arial" panose="020B0604020202020204" pitchFamily="34" charset="0"/>
              <a:buAutoNum type="arabicParenBoth"/>
              <a:defRPr/>
            </a:pPr>
            <a:r>
              <a:rPr lang="en-US" altLang="ro-RO" sz="2400" dirty="0" err="1">
                <a:solidFill>
                  <a:srgbClr val="000000"/>
                </a:solidFill>
              </a:rPr>
              <a:t>Probabilităţile</a:t>
            </a:r>
            <a:r>
              <a:rPr lang="en-US" altLang="ro-RO" sz="2400" dirty="0">
                <a:solidFill>
                  <a:srgbClr val="000000"/>
                </a:solidFill>
              </a:rPr>
              <a:t> a-posteriori, P(C1|</a:t>
            </a:r>
            <a:r>
              <a:rPr lang="en-US" altLang="ro-RO" sz="2400" b="1" dirty="0">
                <a:solidFill>
                  <a:srgbClr val="000000"/>
                </a:solidFill>
              </a:rPr>
              <a:t>x</a:t>
            </a:r>
            <a:r>
              <a:rPr lang="en-US" altLang="ro-RO" sz="2400" dirty="0">
                <a:solidFill>
                  <a:srgbClr val="000000"/>
                </a:solidFill>
              </a:rPr>
              <a:t>) </a:t>
            </a:r>
            <a:r>
              <a:rPr lang="en-US" altLang="ro-RO" sz="2400" dirty="0" err="1">
                <a:solidFill>
                  <a:srgbClr val="000000"/>
                </a:solidFill>
              </a:rPr>
              <a:t>şi</a:t>
            </a:r>
            <a:r>
              <a:rPr lang="en-US" altLang="ro-RO" sz="2400" dirty="0">
                <a:solidFill>
                  <a:srgbClr val="000000"/>
                </a:solidFill>
              </a:rPr>
              <a:t> P(C2|</a:t>
            </a:r>
            <a:r>
              <a:rPr lang="en-US" altLang="ro-RO" sz="2400" b="1" dirty="0">
                <a:solidFill>
                  <a:srgbClr val="000000"/>
                </a:solidFill>
              </a:rPr>
              <a:t>x</a:t>
            </a:r>
            <a:r>
              <a:rPr lang="en-US" altLang="ro-RO" sz="2400" dirty="0">
                <a:solidFill>
                  <a:srgbClr val="000000"/>
                </a:solidFill>
              </a:rPr>
              <a:t>).</a:t>
            </a:r>
          </a:p>
          <a:p>
            <a:pPr algn="just" eaLnBrk="1" hangingPunct="1">
              <a:buFont typeface="Arial" panose="020B0604020202020204" pitchFamily="34" charset="0"/>
              <a:buAutoNum type="alphaLcParenBoth"/>
              <a:defRPr/>
            </a:pPr>
            <a:endParaRPr lang="en-US" altLang="ro-RO" sz="1400" dirty="0"/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98220CEF-1307-40C3-B666-70D8F9FAB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0"/>
            <a:ext cx="44418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6" descr="Rosa_Gold_Glow_2_small_noblue">
            <a:extLst>
              <a:ext uri="{FF2B5EF4-FFF2-40B4-BE49-F238E27FC236}">
                <a16:creationId xmlns:a16="http://schemas.microsoft.com/office/drawing/2014/main" id="{1C698F38-9F28-411A-9F57-B7207E732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75" y="176213"/>
            <a:ext cx="2003425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2D06C60-4113-4574-BA2A-6EFD4353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D06C60-4113-4574-BA2A-6EFD4353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5F373-8F61-4AB4-8AC9-891566C7A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18C60D-0BF7-4EA7-A25F-A7766A531DAE}"/>
                  </a:ext>
                </a:extLst>
              </p14:cNvPr>
              <p14:cNvContentPartPr/>
              <p14:nvPr/>
            </p14:nvContentPartPr>
            <p14:xfrm>
              <a:off x="403200" y="232560"/>
              <a:ext cx="7991640" cy="6306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18C60D-0BF7-4EA7-A25F-A7766A531D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840" y="223200"/>
                <a:ext cx="8010360" cy="632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615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9" name="Text Box 3">
            <a:extLst>
              <a:ext uri="{FF2B5EF4-FFF2-40B4-BE49-F238E27FC236}">
                <a16:creationId xmlns:a16="http://schemas.microsoft.com/office/drawing/2014/main" id="{67C0983B-642E-40CF-B322-6A7C1C80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59293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633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Regula lui Bayes (1)</a:t>
            </a: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lvl="1" algn="just">
              <a:buFontTx/>
              <a:buChar char="•"/>
              <a:defRPr/>
            </a:pPr>
            <a:endParaRPr kumimoji="1" lang="en-US" altLang="en-US" sz="2000" b="0">
              <a:solidFill>
                <a:srgbClr val="FFFF00"/>
              </a:solidFill>
            </a:endParaRPr>
          </a:p>
          <a:p>
            <a:pPr lvl="1" algn="just">
              <a:buFontTx/>
              <a:buChar char="•"/>
              <a:defRPr/>
            </a:pPr>
            <a:r>
              <a:rPr kumimoji="1" lang="en-US" altLang="en-US" sz="2000">
                <a:solidFill>
                  <a:srgbClr val="FFFF00"/>
                </a:solidFill>
              </a:rPr>
              <a:t>Esenta regulii lui Bayes</a:t>
            </a:r>
            <a:r>
              <a:rPr kumimoji="1" lang="en-US" altLang="en-US" sz="2000" b="0">
                <a:solidFill>
                  <a:srgbClr val="FFFF00"/>
                </a:solidFill>
              </a:rPr>
              <a:t> = formularea matematica a unei reguli care ne arata cum ar trebui sa ne modificam </a:t>
            </a:r>
            <a:r>
              <a:rPr kumimoji="1" lang="en-US" altLang="en-US" sz="2000">
                <a:solidFill>
                  <a:srgbClr val="FFFF00"/>
                </a:solidFill>
              </a:rPr>
              <a:t>asteptarile existente</a:t>
            </a:r>
            <a:r>
              <a:rPr kumimoji="1" lang="en-US" altLang="en-US" sz="2000" b="0">
                <a:solidFill>
                  <a:srgbClr val="FFFF00"/>
                </a:solidFill>
              </a:rPr>
              <a:t> tinand cont de </a:t>
            </a:r>
            <a:r>
              <a:rPr kumimoji="1" lang="en-US" altLang="en-US" sz="2000">
                <a:solidFill>
                  <a:srgbClr val="FFFF00"/>
                </a:solidFill>
              </a:rPr>
              <a:t>evidenta curenta observata</a:t>
            </a:r>
            <a:r>
              <a:rPr kumimoji="1" lang="en-US" altLang="en-US" sz="2000" b="0">
                <a:solidFill>
                  <a:srgbClr val="FFFF00"/>
                </a:solidFill>
              </a:rPr>
              <a:t>, astfel incat sa </a:t>
            </a:r>
            <a:r>
              <a:rPr kumimoji="1" lang="en-US" altLang="en-US" sz="2000">
                <a:solidFill>
                  <a:srgbClr val="FFFF00"/>
                </a:solidFill>
              </a:rPr>
              <a:t>minimizam probabilitatea luarii unei decizii eronate</a:t>
            </a:r>
            <a:r>
              <a:rPr kumimoji="1" lang="en-US" altLang="en-US" sz="2000" b="0">
                <a:solidFill>
                  <a:srgbClr val="FFFF00"/>
                </a:solidFill>
              </a:rPr>
              <a:t> intr-o situatie noua.</a:t>
            </a:r>
          </a:p>
          <a:p>
            <a:pPr lvl="1" algn="just">
              <a:buFontTx/>
              <a:buChar char="•"/>
              <a:defRPr/>
            </a:pPr>
            <a:r>
              <a:rPr kumimoji="1" lang="en-US" altLang="en-US" sz="2000" b="0" i="1"/>
              <a:t>Exemplu clasic:</a:t>
            </a:r>
            <a:r>
              <a:rPr kumimoji="1" lang="en-US" altLang="en-US" sz="2000" b="0"/>
              <a:t> un nou-nascut observa rasaritul soarelui pt. prima data. Deocamdata nu stie daca soarele va rasari si maine =&gt; pt. el, probabilitatea ca soarele sa rasara si maine = probabilitatea ca soarele sa nu mai rasara maine = 1/2. A doua zi soarele rasare din nou =&gt; isi actualizeaza probabilitatile </a:t>
            </a:r>
            <a:r>
              <a:rPr kumimoji="1" lang="en-US" altLang="en-US" sz="2000" b="0">
                <a:sym typeface="Wingdings" panose="05000000000000000000" pitchFamily="2" charset="2"/>
              </a:rPr>
              <a:t> probabilitatea ca soarele sa rasara si in ziua urmatoare = 2/3, iar probabilitatea ca soarele sa nu mai rasara in ziua urmatoare =1/3, s.a.m.d. =&gt; asteptarile initiale existente se actualizeaza de la incertitudine maxima la aproape sigur.</a:t>
            </a:r>
          </a:p>
          <a:p>
            <a:pPr lvl="1" algn="just">
              <a:buFontTx/>
              <a:buChar char="•"/>
              <a:defRPr/>
            </a:pPr>
            <a:r>
              <a:rPr kumimoji="1" lang="en-US" altLang="en-US" sz="2000">
                <a:solidFill>
                  <a:srgbClr val="FFFF00"/>
                </a:solidFill>
              </a:rPr>
              <a:t>Matematic:</a:t>
            </a:r>
            <a:r>
              <a:rPr kumimoji="1" lang="en-US" altLang="en-US" sz="2000" b="0">
                <a:solidFill>
                  <a:srgbClr val="FFFF00"/>
                </a:solidFill>
              </a:rPr>
              <a:t> regula lui Bayes </a:t>
            </a:r>
            <a:r>
              <a:rPr kumimoji="1" lang="en-US" altLang="en-US" sz="2000" b="0"/>
              <a:t>= bazata pe probabilitati conditionale.</a:t>
            </a:r>
          </a:p>
          <a:p>
            <a:pPr lvl="1" algn="just">
              <a:buFontTx/>
              <a:buChar char="•"/>
              <a:defRPr/>
            </a:pPr>
            <a:r>
              <a:rPr kumimoji="1" lang="en-US" altLang="en-US" sz="2000">
                <a:solidFill>
                  <a:srgbClr val="FFFF00"/>
                </a:solidFill>
              </a:rPr>
              <a:t>Probabilitatile conditionale</a:t>
            </a:r>
            <a:r>
              <a:rPr kumimoji="1" lang="en-US" altLang="en-US" sz="2000" b="0">
                <a:solidFill>
                  <a:srgbClr val="FFFF00"/>
                </a:solidFill>
              </a:rPr>
              <a:t> </a:t>
            </a:r>
            <a:r>
              <a:rPr kumimoji="1" lang="en-US" altLang="en-US" sz="2000" b="0"/>
              <a:t>= probabilitatea de aparitie a unui eveniment in conditiile unei evidente observate.</a:t>
            </a:r>
            <a:endParaRPr kumimoji="1" lang="en-US" altLang="en-US" sz="2000"/>
          </a:p>
          <a:p>
            <a:pPr lvl="1" algn="just">
              <a:defRPr/>
            </a:pPr>
            <a:endParaRPr kumimoji="1" lang="en-US" altLang="en-US"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C618A2-CF39-47F3-A0CA-D78E48724512}"/>
                  </a:ext>
                </a:extLst>
              </p14:cNvPr>
              <p14:cNvContentPartPr/>
              <p14:nvPr/>
            </p14:nvContentPartPr>
            <p14:xfrm>
              <a:off x="-59400" y="149760"/>
              <a:ext cx="9252360" cy="6550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C618A2-CF39-47F3-A0CA-D78E487245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8760" y="140400"/>
                <a:ext cx="9271080" cy="65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6EA72D-A990-445F-8B3D-4F6878FACED4}"/>
                  </a:ext>
                </a:extLst>
              </p14:cNvPr>
              <p14:cNvContentPartPr/>
              <p14:nvPr/>
            </p14:nvContentPartPr>
            <p14:xfrm>
              <a:off x="1956960" y="5964480"/>
              <a:ext cx="4092120" cy="730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6EA72D-A990-445F-8B3D-4F6878FACE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7600" y="5955120"/>
                <a:ext cx="4110840" cy="748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7" name="Text Box 3">
            <a:extLst>
              <a:ext uri="{FF2B5EF4-FFF2-40B4-BE49-F238E27FC236}">
                <a16:creationId xmlns:a16="http://schemas.microsoft.com/office/drawing/2014/main" id="{D33E6D0C-3DEC-44EE-B007-FA1AA6326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2341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633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Regula lui Bayes (2)</a:t>
            </a: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lvl="1" algn="just">
              <a:buFontTx/>
              <a:buChar char="•"/>
              <a:defRPr/>
            </a:pPr>
            <a:r>
              <a:rPr kumimoji="1" lang="en-US" altLang="en-US" sz="2000">
                <a:solidFill>
                  <a:srgbClr val="FFFF00"/>
                </a:solidFill>
              </a:rPr>
              <a:t>Exemplu:</a:t>
            </a:r>
            <a:r>
              <a:rPr kumimoji="1" lang="en-US" altLang="en-US" sz="2000" b="0">
                <a:solidFill>
                  <a:srgbClr val="FFFF00"/>
                </a:solidFill>
              </a:rPr>
              <a:t> </a:t>
            </a:r>
            <a:r>
              <a:rPr kumimoji="1" lang="en-US" altLang="en-US" sz="2000" b="0"/>
              <a:t>setul de date Iris al lui Fisher</a:t>
            </a:r>
          </a:p>
          <a:p>
            <a:pPr lvl="1" algn="just">
              <a:buFontTx/>
              <a:buChar char="•"/>
              <a:defRPr/>
            </a:pPr>
            <a:r>
              <a:rPr kumimoji="1" lang="en-US" altLang="en-US" sz="2000">
                <a:solidFill>
                  <a:srgbClr val="FFFF00"/>
                </a:solidFill>
              </a:rPr>
              <a:t>Problema:</a:t>
            </a:r>
            <a:r>
              <a:rPr kumimoji="1" lang="en-US" altLang="en-US" sz="2000" b="0">
                <a:solidFill>
                  <a:srgbClr val="FFFF00"/>
                </a:solidFill>
              </a:rPr>
              <a:t> </a:t>
            </a:r>
            <a:r>
              <a:rPr kumimoji="1" lang="en-US" altLang="en-US" sz="2000" b="0"/>
              <a:t>clasificarea florilor de Iris in una din 3 clase: Versicolor, Setosa, Virginica =&gt; numarul de clase: K=3; clasele C</a:t>
            </a:r>
            <a:r>
              <a:rPr kumimoji="1" lang="en-US" altLang="en-US" sz="2000" b="0" baseline="-25000"/>
              <a:t>1</a:t>
            </a:r>
            <a:r>
              <a:rPr kumimoji="1" lang="en-US" altLang="en-US" sz="2000" b="0"/>
              <a:t>, C</a:t>
            </a:r>
            <a:r>
              <a:rPr kumimoji="1" lang="en-US" altLang="en-US" sz="2000" b="0" baseline="-25000"/>
              <a:t>2</a:t>
            </a:r>
            <a:r>
              <a:rPr kumimoji="1" lang="en-US" altLang="en-US" sz="2000" b="0"/>
              <a:t>, C</a:t>
            </a:r>
            <a:r>
              <a:rPr kumimoji="1" lang="en-US" altLang="en-US" sz="2000" b="0" baseline="-25000"/>
              <a:t>3</a:t>
            </a:r>
            <a:r>
              <a:rPr kumimoji="1" lang="en-US" altLang="en-US" sz="2000" b="0"/>
              <a:t> cu etichetele: </a:t>
            </a:r>
            <a:r>
              <a:rPr kumimoji="1" lang="en-US" altLang="en-US" sz="2000" b="0" i="1"/>
              <a:t>y</a:t>
            </a:r>
            <a:r>
              <a:rPr kumimoji="1" lang="en-US" altLang="en-US" sz="2000" b="0" baseline="-25000"/>
              <a:t>1</a:t>
            </a:r>
            <a:r>
              <a:rPr kumimoji="1" lang="en-US" altLang="en-US" sz="2000" b="0"/>
              <a:t>=“Versicolor”, </a:t>
            </a:r>
            <a:r>
              <a:rPr kumimoji="1" lang="en-US" altLang="en-US" sz="2000" b="0" i="1"/>
              <a:t>y</a:t>
            </a:r>
            <a:r>
              <a:rPr kumimoji="1" lang="en-US" altLang="en-US" sz="2000" b="0" baseline="-25000"/>
              <a:t>2</a:t>
            </a:r>
            <a:r>
              <a:rPr kumimoji="1" lang="en-US" altLang="en-US" sz="2000" b="0"/>
              <a:t>=“Setosa”, </a:t>
            </a:r>
            <a:r>
              <a:rPr kumimoji="1" lang="en-US" altLang="en-US" sz="2000" b="0" i="1"/>
              <a:t>y</a:t>
            </a:r>
            <a:r>
              <a:rPr kumimoji="1" lang="en-US" altLang="en-US" sz="2000" b="0" baseline="-25000"/>
              <a:t>3</a:t>
            </a:r>
            <a:r>
              <a:rPr kumimoji="1" lang="en-US" altLang="en-US" sz="2000" b="0"/>
              <a:t>=“Virginica”.</a:t>
            </a:r>
          </a:p>
          <a:p>
            <a:pPr lvl="1" algn="just">
              <a:buFontTx/>
              <a:buChar char="•"/>
              <a:defRPr/>
            </a:pPr>
            <a:r>
              <a:rPr kumimoji="1" lang="en-US" altLang="en-US" sz="2000">
                <a:solidFill>
                  <a:srgbClr val="FFFF00"/>
                </a:solidFill>
              </a:rPr>
              <a:t>Trasaturi discriminative masurate:</a:t>
            </a:r>
            <a:r>
              <a:rPr kumimoji="1" lang="en-US" altLang="en-US" sz="2000" b="0">
                <a:solidFill>
                  <a:srgbClr val="FFFF00"/>
                </a:solidFill>
              </a:rPr>
              <a:t> </a:t>
            </a:r>
            <a:r>
              <a:rPr kumimoji="1" lang="en-US" altLang="en-US" sz="2000" b="0"/>
              <a:t>lungimea sepalei (L</a:t>
            </a:r>
            <a:r>
              <a:rPr kumimoji="1" lang="en-US" altLang="en-US" sz="2000" b="0" baseline="-25000"/>
              <a:t>S</a:t>
            </a:r>
            <a:r>
              <a:rPr kumimoji="1" lang="en-US" altLang="en-US" sz="2000" b="0"/>
              <a:t>), latimea petalei (W</a:t>
            </a:r>
            <a:r>
              <a:rPr kumimoji="1" lang="en-US" altLang="en-US" sz="2000" b="0" baseline="-25000"/>
              <a:t>S</a:t>
            </a:r>
            <a:r>
              <a:rPr kumimoji="1" lang="en-US" altLang="en-US" sz="2000" b="0"/>
              <a:t>), lungimea petalei (L</a:t>
            </a:r>
            <a:r>
              <a:rPr kumimoji="1" lang="en-US" altLang="en-US" sz="2000" b="0" baseline="-25000"/>
              <a:t>P</a:t>
            </a:r>
            <a:r>
              <a:rPr kumimoji="1" lang="en-US" altLang="en-US" sz="2000" b="0"/>
              <a:t>), latimea petalei (W</a:t>
            </a:r>
            <a:r>
              <a:rPr kumimoji="1" lang="en-US" altLang="en-US" sz="2000" b="0" baseline="-25000"/>
              <a:t>P</a:t>
            </a:r>
            <a:r>
              <a:rPr kumimoji="1" lang="en-US" altLang="en-US" sz="2000" b="0"/>
              <a:t>) (in cm) =&gt; spatiul trasaturilor 4-dimensional, F=4 =&gt; </a:t>
            </a:r>
            <a:r>
              <a:rPr kumimoji="1" lang="en-US" altLang="en-US" sz="2000" b="0">
                <a:latin typeface="Castellar" panose="020A0402060406010301" pitchFamily="18" charset="0"/>
              </a:rPr>
              <a:t>R</a:t>
            </a:r>
            <a:r>
              <a:rPr kumimoji="1" lang="en-US" altLang="en-US" sz="2000" b="0" baseline="30000"/>
              <a:t>4</a:t>
            </a:r>
            <a:r>
              <a:rPr kumimoji="1" lang="en-US" altLang="en-US" sz="2000" b="0"/>
              <a:t>; vectorii de trasaturi: </a:t>
            </a:r>
            <a:r>
              <a:rPr kumimoji="1" lang="en-US" altLang="en-US" sz="2000"/>
              <a:t>x</a:t>
            </a:r>
            <a:r>
              <a:rPr kumimoji="1" lang="en-US" altLang="en-US" sz="2000" b="0"/>
              <a:t>=[L</a:t>
            </a:r>
            <a:r>
              <a:rPr kumimoji="1" lang="en-US" altLang="en-US" sz="2000" b="0" baseline="-25000"/>
              <a:t>S</a:t>
            </a:r>
            <a:r>
              <a:rPr kumimoji="1" lang="en-US" altLang="en-US" sz="2000" b="0"/>
              <a:t> W</a:t>
            </a:r>
            <a:r>
              <a:rPr kumimoji="1" lang="en-US" altLang="en-US" sz="2000" b="0" baseline="-25000"/>
              <a:t>S</a:t>
            </a:r>
            <a:r>
              <a:rPr kumimoji="1" lang="en-US" altLang="en-US" sz="2000" b="0"/>
              <a:t> L</a:t>
            </a:r>
            <a:r>
              <a:rPr kumimoji="1" lang="en-US" altLang="en-US" sz="2000" b="0" baseline="-25000"/>
              <a:t>P</a:t>
            </a:r>
            <a:r>
              <a:rPr kumimoji="1" lang="en-US" altLang="en-US" sz="2000" b="0"/>
              <a:t> W</a:t>
            </a:r>
            <a:r>
              <a:rPr kumimoji="1" lang="en-US" altLang="en-US" sz="2000" b="0" baseline="-25000"/>
              <a:t>P</a:t>
            </a:r>
            <a:r>
              <a:rPr kumimoji="1" lang="en-US" altLang="en-US" sz="2000" b="0"/>
              <a:t>]</a:t>
            </a:r>
            <a:r>
              <a:rPr kumimoji="1" lang="en-US" altLang="en-US" sz="2000" b="0" baseline="30000"/>
              <a:t>T</a:t>
            </a:r>
            <a:r>
              <a:rPr kumimoji="1" lang="en-US" altLang="en-US" sz="2000" b="0"/>
              <a:t>. </a:t>
            </a:r>
            <a:endParaRPr kumimoji="1" lang="en-US" altLang="en-US" sz="2000" b="0" baseline="-25000">
              <a:solidFill>
                <a:srgbClr val="FFFF00"/>
              </a:solidFill>
            </a:endParaRPr>
          </a:p>
          <a:p>
            <a:pPr lvl="1" algn="just">
              <a:defRPr/>
            </a:pPr>
            <a:endParaRPr kumimoji="1" lang="en-US" altLang="en-US" sz="2000"/>
          </a:p>
          <a:p>
            <a:pPr lvl="1" algn="just">
              <a:defRPr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defRPr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defRPr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defRPr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defRPr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defRPr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defRPr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buFontTx/>
              <a:buChar char="•"/>
              <a:defRPr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buFontTx/>
              <a:buChar char="•"/>
              <a:defRPr/>
            </a:pPr>
            <a:endParaRPr kumimoji="1" lang="en-US" altLang="en-US" sz="2000"/>
          </a:p>
        </p:txBody>
      </p:sp>
      <p:grpSp>
        <p:nvGrpSpPr>
          <p:cNvPr id="10243" name="Group 5">
            <a:extLst>
              <a:ext uri="{FF2B5EF4-FFF2-40B4-BE49-F238E27FC236}">
                <a16:creationId xmlns:a16="http://schemas.microsoft.com/office/drawing/2014/main" id="{30A84149-9ED8-4B4E-9D1E-5469DCA12F28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657600"/>
            <a:ext cx="8686800" cy="3076575"/>
            <a:chOff x="144" y="2304"/>
            <a:chExt cx="5472" cy="1938"/>
          </a:xfrm>
        </p:grpSpPr>
        <p:pic>
          <p:nvPicPr>
            <p:cNvPr id="10244" name="Picture 6" descr="iris setosa">
              <a:extLst>
                <a:ext uri="{FF2B5EF4-FFF2-40B4-BE49-F238E27FC236}">
                  <a16:creationId xmlns:a16="http://schemas.microsoft.com/office/drawing/2014/main" id="{0505515E-4805-463E-B8B6-9BBE72AED7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2352"/>
              <a:ext cx="1680" cy="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5" name="Text Box 7">
              <a:extLst>
                <a:ext uri="{FF2B5EF4-FFF2-40B4-BE49-F238E27FC236}">
                  <a16:creationId xmlns:a16="http://schemas.microsoft.com/office/drawing/2014/main" id="{711371AF-430E-49FC-8D42-67F98C8EE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948"/>
              <a:ext cx="1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imes New Roman" panose="02020603050405020304" pitchFamily="18" charset="0"/>
                </a:rPr>
                <a:t>Iris Versicolor</a:t>
              </a:r>
            </a:p>
          </p:txBody>
        </p:sp>
        <p:sp>
          <p:nvSpPr>
            <p:cNvPr id="10246" name="Text Box 8">
              <a:extLst>
                <a:ext uri="{FF2B5EF4-FFF2-40B4-BE49-F238E27FC236}">
                  <a16:creationId xmlns:a16="http://schemas.microsoft.com/office/drawing/2014/main" id="{598FF89B-423E-48BD-8A3F-D8B6C28F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954"/>
              <a:ext cx="9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imes New Roman" panose="02020603050405020304" pitchFamily="18" charset="0"/>
                </a:rPr>
                <a:t>Iris Setosa</a:t>
              </a:r>
            </a:p>
          </p:txBody>
        </p:sp>
        <p:pic>
          <p:nvPicPr>
            <p:cNvPr id="10247" name="Picture 9" descr="iris virginica">
              <a:extLst>
                <a:ext uri="{FF2B5EF4-FFF2-40B4-BE49-F238E27FC236}">
                  <a16:creationId xmlns:a16="http://schemas.microsoft.com/office/drawing/2014/main" id="{59A39826-E1C5-404C-8609-6D5061CD51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352"/>
              <a:ext cx="1680" cy="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8" name="Text Box 10">
              <a:extLst>
                <a:ext uri="{FF2B5EF4-FFF2-40B4-BE49-F238E27FC236}">
                  <a16:creationId xmlns:a16="http://schemas.microsoft.com/office/drawing/2014/main" id="{B7BA0048-1C7C-47D3-8464-23C6137D6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954"/>
              <a:ext cx="1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>
                  <a:latin typeface="Times New Roman" panose="02020603050405020304" pitchFamily="18" charset="0"/>
                </a:rPr>
                <a:t>Iris Virginica</a:t>
              </a:r>
            </a:p>
          </p:txBody>
        </p:sp>
        <p:grpSp>
          <p:nvGrpSpPr>
            <p:cNvPr id="10249" name="Group 11">
              <a:extLst>
                <a:ext uri="{FF2B5EF4-FFF2-40B4-BE49-F238E27FC236}">
                  <a16:creationId xmlns:a16="http://schemas.microsoft.com/office/drawing/2014/main" id="{D4589B48-3681-4AD0-8875-F07D626AA5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2304"/>
              <a:ext cx="1680" cy="1719"/>
              <a:chOff x="144" y="2304"/>
              <a:chExt cx="1680" cy="1719"/>
            </a:xfrm>
          </p:grpSpPr>
          <p:pic>
            <p:nvPicPr>
              <p:cNvPr id="10250" name="Picture 12" descr="iris versicolor">
                <a:extLst>
                  <a:ext uri="{FF2B5EF4-FFF2-40B4-BE49-F238E27FC236}">
                    <a16:creationId xmlns:a16="http://schemas.microsoft.com/office/drawing/2014/main" id="{603CA8C4-ACFF-476F-B2BF-F68D414A93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" y="2352"/>
                <a:ext cx="1680" cy="1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51" name="Line 13">
                <a:extLst>
                  <a:ext uri="{FF2B5EF4-FFF2-40B4-BE49-F238E27FC236}">
                    <a16:creationId xmlns:a16="http://schemas.microsoft.com/office/drawing/2014/main" id="{E827CF27-FBC3-4CDF-A515-A4E90C3C7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496"/>
                <a:ext cx="576" cy="2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252" name="Text Box 14">
                <a:extLst>
                  <a:ext uri="{FF2B5EF4-FFF2-40B4-BE49-F238E27FC236}">
                    <a16:creationId xmlns:a16="http://schemas.microsoft.com/office/drawing/2014/main" id="{C5394FF1-2FC0-4F2F-AFAE-9BA6209D19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2304"/>
                <a:ext cx="50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>
                    <a:latin typeface="Times New Roman" panose="02020603050405020304" pitchFamily="18" charset="0"/>
                  </a:rPr>
                  <a:t>Petala</a:t>
                </a:r>
              </a:p>
            </p:txBody>
          </p:sp>
          <p:sp>
            <p:nvSpPr>
              <p:cNvPr id="10253" name="Line 15">
                <a:extLst>
                  <a:ext uri="{FF2B5EF4-FFF2-40B4-BE49-F238E27FC236}">
                    <a16:creationId xmlns:a16="http://schemas.microsoft.com/office/drawing/2014/main" id="{0154E5FF-D55F-473D-9900-D1B24757E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" y="3600"/>
                <a:ext cx="432" cy="2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254" name="Text Box 16">
                <a:extLst>
                  <a:ext uri="{FF2B5EF4-FFF2-40B4-BE49-F238E27FC236}">
                    <a16:creationId xmlns:a16="http://schemas.microsoft.com/office/drawing/2014/main" id="{300EE3E3-9AF3-4492-BB9B-992F41537F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3792"/>
                <a:ext cx="52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800">
                    <a:latin typeface="Times New Roman" panose="02020603050405020304" pitchFamily="18" charset="0"/>
                  </a:rPr>
                  <a:t>Sepala</a:t>
                </a: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9" name="Text Box 3">
            <a:extLst>
              <a:ext uri="{FF2B5EF4-FFF2-40B4-BE49-F238E27FC236}">
                <a16:creationId xmlns:a16="http://schemas.microsoft.com/office/drawing/2014/main" id="{69B4ABDF-F3E4-4270-B34C-6CC96B00E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2341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633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Regula lui Bayes (3)</a:t>
            </a: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kumimoji="1" lang="en-US" altLang="en-US" sz="2000" b="0"/>
              <a:t>Terminologie: P(C</a:t>
            </a:r>
            <a:r>
              <a:rPr kumimoji="1" lang="en-US" altLang="en-US" sz="2000" b="0" baseline="-25000"/>
              <a:t>i</a:t>
            </a:r>
            <a:r>
              <a:rPr kumimoji="1" lang="en-US" altLang="en-US" sz="2000" b="0"/>
              <a:t>|</a:t>
            </a:r>
            <a:r>
              <a:rPr kumimoji="1" lang="en-US" altLang="en-US" sz="2000"/>
              <a:t>x</a:t>
            </a:r>
            <a:r>
              <a:rPr kumimoji="1" lang="en-US" altLang="en-US" sz="2000" b="0"/>
              <a:t>) = probabilitatea </a:t>
            </a:r>
            <a:r>
              <a:rPr kumimoji="1" lang="en-US" altLang="en-US" sz="2000" b="0" i="1"/>
              <a:t>a-posteriori</a:t>
            </a:r>
            <a:r>
              <a:rPr kumimoji="1" lang="en-US" altLang="en-US" sz="2000" b="0"/>
              <a:t> (in engleza: </a:t>
            </a:r>
            <a:r>
              <a:rPr kumimoji="1" lang="en-US" altLang="en-US" sz="2000" b="0" i="1"/>
              <a:t>posterior</a:t>
            </a:r>
            <a:r>
              <a:rPr kumimoji="1" lang="en-US" altLang="en-US" sz="2000" b="0"/>
              <a:t>)</a:t>
            </a:r>
          </a:p>
          <a:p>
            <a:pPr lvl="1" algn="just">
              <a:buFont typeface="Wingdings" panose="05000000000000000000" pitchFamily="2" charset="2"/>
              <a:buChar char="Ø"/>
              <a:defRPr/>
            </a:pPr>
            <a:endParaRPr kumimoji="1" lang="en-US" altLang="en-US" sz="2000" b="0"/>
          </a:p>
          <a:p>
            <a:pPr lvl="1" algn="just">
              <a:buFont typeface="Wingdings" panose="05000000000000000000" pitchFamily="2" charset="2"/>
              <a:buChar char="Ø"/>
              <a:defRPr/>
            </a:pPr>
            <a:endParaRPr kumimoji="1" lang="en-US" altLang="en-US" sz="2000" b="0"/>
          </a:p>
          <a:p>
            <a:pPr lvl="1" algn="just">
              <a:buFont typeface="Wingdings" panose="05000000000000000000" pitchFamily="2" charset="2"/>
              <a:buNone/>
              <a:defRPr/>
            </a:pPr>
            <a:endParaRPr kumimoji="1" lang="en-US" altLang="en-US" sz="2000" b="0"/>
          </a:p>
          <a:p>
            <a:pPr lvl="1" algn="just">
              <a:buFont typeface="Wingdings" panose="05000000000000000000" pitchFamily="2" charset="2"/>
              <a:buNone/>
              <a:defRPr/>
            </a:pPr>
            <a:endParaRPr kumimoji="1" lang="en-US" altLang="en-US" sz="2000" b="0"/>
          </a:p>
          <a:p>
            <a:pPr lvl="1" algn="just">
              <a:buFont typeface="Wingdings" panose="05000000000000000000" pitchFamily="2" charset="2"/>
              <a:buNone/>
              <a:defRPr/>
            </a:pPr>
            <a:endParaRPr kumimoji="1" lang="en-US" altLang="en-US" sz="2000" b="0"/>
          </a:p>
          <a:p>
            <a:pPr lvl="1" algn="just">
              <a:buFont typeface="Wingdings" panose="05000000000000000000" pitchFamily="2" charset="2"/>
              <a:buNone/>
              <a:defRPr/>
            </a:pPr>
            <a:endParaRPr kumimoji="1" lang="en-US" altLang="en-US" sz="2000" b="0"/>
          </a:p>
          <a:p>
            <a:pPr lvl="1" algn="just">
              <a:buFont typeface="Wingdings" panose="05000000000000000000" pitchFamily="2" charset="2"/>
              <a:buNone/>
              <a:defRPr/>
            </a:pPr>
            <a:endParaRPr kumimoji="1" lang="en-US" altLang="en-US" sz="2000" b="0"/>
          </a:p>
          <a:p>
            <a:pPr lvl="1" algn="just">
              <a:buFont typeface="Wingdings" panose="05000000000000000000" pitchFamily="2" charset="2"/>
              <a:buNone/>
              <a:defRPr/>
            </a:pPr>
            <a:endParaRPr kumimoji="1" lang="en-US" altLang="en-US" sz="2000" b="0"/>
          </a:p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kumimoji="1" lang="en-US" altLang="en-US" sz="2000">
                <a:solidFill>
                  <a:srgbClr val="FFFF00"/>
                </a:solidFill>
              </a:rPr>
              <a:t>Regula lui Bayes:</a:t>
            </a:r>
            <a:r>
              <a:rPr kumimoji="1" lang="en-US" altLang="en-US" sz="2000" b="0"/>
              <a:t> </a:t>
            </a:r>
          </a:p>
          <a:p>
            <a:pPr lvl="1" algn="just">
              <a:buFont typeface="Wingdings" panose="05000000000000000000" pitchFamily="2" charset="2"/>
              <a:buChar char="Ø"/>
              <a:defRPr/>
            </a:pPr>
            <a:endParaRPr kumimoji="1" lang="en-US" altLang="en-US" sz="2000" b="0"/>
          </a:p>
          <a:p>
            <a:pPr lvl="1" algn="just">
              <a:buFont typeface="Wingdings" panose="05000000000000000000" pitchFamily="2" charset="2"/>
              <a:buChar char="Ø"/>
              <a:defRPr/>
            </a:pPr>
            <a:endParaRPr kumimoji="1" lang="en-US" altLang="en-US" sz="2000" b="0"/>
          </a:p>
          <a:p>
            <a:pPr lvl="1" algn="just">
              <a:buFont typeface="Wingdings" panose="05000000000000000000" pitchFamily="2" charset="2"/>
              <a:buChar char="Ø"/>
              <a:defRPr/>
            </a:pPr>
            <a:endParaRPr kumimoji="1" lang="en-US" altLang="en-US" sz="2000" b="0"/>
          </a:p>
          <a:p>
            <a:pPr lvl="1" algn="just">
              <a:buFont typeface="Wingdings" panose="05000000000000000000" pitchFamily="2" charset="2"/>
              <a:buChar char="Ø"/>
              <a:defRPr/>
            </a:pPr>
            <a:endParaRPr kumimoji="1" lang="en-US" altLang="en-US" sz="2000" b="0"/>
          </a:p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kumimoji="1" lang="en-US" altLang="en-US" sz="2000">
                <a:solidFill>
                  <a:srgbClr val="FFFF00"/>
                </a:solidFill>
              </a:rPr>
              <a:t>Regula de decizie Bayes: asigneaza x la clasa C</a:t>
            </a:r>
            <a:r>
              <a:rPr kumimoji="1" lang="en-US" altLang="en-US" sz="2000" baseline="-25000">
                <a:solidFill>
                  <a:srgbClr val="FFFF00"/>
                </a:solidFill>
              </a:rPr>
              <a:t>j</a:t>
            </a:r>
            <a:r>
              <a:rPr kumimoji="1" lang="en-US" altLang="en-US" sz="2000">
                <a:solidFill>
                  <a:srgbClr val="FFFF00"/>
                </a:solidFill>
              </a:rPr>
              <a:t> pentru care:</a:t>
            </a:r>
          </a:p>
          <a:p>
            <a:pPr lvl="1" algn="just">
              <a:buFont typeface="Wingdings" panose="05000000000000000000" pitchFamily="2" charset="2"/>
              <a:buChar char="Ø"/>
              <a:defRPr/>
            </a:pPr>
            <a:endParaRPr kumimoji="1" lang="en-US" altLang="en-US" sz="200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lvl="1" algn="just">
              <a:buFont typeface="Wingdings" panose="05000000000000000000" pitchFamily="2" charset="2"/>
              <a:buChar char="Ø"/>
              <a:defRPr/>
            </a:pPr>
            <a:endParaRPr kumimoji="1" lang="en-US" altLang="en-US" sz="200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12291" name="Object 5">
            <a:extLst>
              <a:ext uri="{FF2B5EF4-FFF2-40B4-BE49-F238E27FC236}">
                <a16:creationId xmlns:a16="http://schemas.microsoft.com/office/drawing/2014/main" id="{7A5024DA-1DFF-4260-A499-8004981BBD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6263" y="4843463"/>
          <a:ext cx="640397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39990" imgH="374488" progId="Equation.3">
                  <p:embed/>
                </p:oleObj>
              </mc:Choice>
              <mc:Fallback>
                <p:oleObj name="Equation" r:id="rId3" imgW="3739990" imgH="37448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4843463"/>
                        <a:ext cx="6403975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2" name="Picture 6">
            <a:extLst>
              <a:ext uri="{FF2B5EF4-FFF2-40B4-BE49-F238E27FC236}">
                <a16:creationId xmlns:a16="http://schemas.microsoft.com/office/drawing/2014/main" id="{0A0E77D4-FA01-4371-85A0-D91D3B004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905000"/>
            <a:ext cx="88074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293" name="Object 7">
            <a:extLst>
              <a:ext uri="{FF2B5EF4-FFF2-40B4-BE49-F238E27FC236}">
                <a16:creationId xmlns:a16="http://schemas.microsoft.com/office/drawing/2014/main" id="{3450EBFF-FE9E-4B6A-8797-8195F016F4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6129338"/>
          <a:ext cx="30067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46410" imgH="323781" progId="Equation.3">
                  <p:embed/>
                </p:oleObj>
              </mc:Choice>
              <mc:Fallback>
                <p:oleObj name="Equation" r:id="rId6" imgW="1746410" imgH="32378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6129338"/>
                        <a:ext cx="30067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348796D-E152-4B09-9813-F9048DF7509C}"/>
                  </a:ext>
                </a:extLst>
              </p14:cNvPr>
              <p14:cNvContentPartPr/>
              <p14:nvPr/>
            </p14:nvContentPartPr>
            <p14:xfrm>
              <a:off x="2698560" y="3367440"/>
              <a:ext cx="4695120" cy="2356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348796D-E152-4B09-9813-F9048DF750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89200" y="3358080"/>
                <a:ext cx="4713840" cy="2375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5" name="Text Box 3">
            <a:extLst>
              <a:ext uri="{FF2B5EF4-FFF2-40B4-BE49-F238E27FC236}">
                <a16:creationId xmlns:a16="http://schemas.microsoft.com/office/drawing/2014/main" id="{D37558E2-A828-4CA6-9D99-537F860AC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56245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633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Regula </a:t>
            </a:r>
            <a:r>
              <a:rPr kumimoji="1" lang="en-US" altLang="en-US" sz="3600" b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lui</a:t>
            </a:r>
            <a:r>
              <a:rPr kumimoji="1" lang="en-US" altLang="en-US" sz="36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Bayes (4)</a:t>
            </a:r>
          </a:p>
          <a:p>
            <a:pPr algn="ctr">
              <a:defRPr/>
            </a:pPr>
            <a:endParaRPr kumimoji="1" lang="en-US" altLang="en-US" dirty="0">
              <a:solidFill>
                <a:srgbClr val="FFFF00"/>
              </a:solidFill>
            </a:endParaRPr>
          </a:p>
          <a:p>
            <a:pPr lvl="1" algn="just">
              <a:buFontTx/>
              <a:buChar char="•"/>
              <a:defRPr/>
            </a:pPr>
            <a:r>
              <a:rPr kumimoji="1" lang="en-US" altLang="en-US" sz="2000" dirty="0" err="1">
                <a:solidFill>
                  <a:srgbClr val="FFFF00"/>
                </a:solidFill>
              </a:rPr>
              <a:t>Explicarea</a:t>
            </a:r>
            <a:r>
              <a:rPr kumimoji="1" lang="en-US" altLang="en-US" sz="2000" dirty="0">
                <a:solidFill>
                  <a:srgbClr val="FFFF00"/>
                </a:solidFill>
              </a:rPr>
              <a:t> </a:t>
            </a:r>
            <a:r>
              <a:rPr kumimoji="1" lang="en-US" altLang="en-US" sz="2000" dirty="0" err="1">
                <a:solidFill>
                  <a:srgbClr val="FFFF00"/>
                </a:solidFill>
              </a:rPr>
              <a:t>probabilitatilor</a:t>
            </a:r>
            <a:r>
              <a:rPr kumimoji="1" lang="en-US" altLang="en-US" sz="2000" dirty="0">
                <a:solidFill>
                  <a:srgbClr val="FFFF00"/>
                </a:solidFill>
              </a:rPr>
              <a:t>:</a:t>
            </a:r>
          </a:p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kumimoji="1" lang="en-US" altLang="en-US" sz="2000" b="0" dirty="0"/>
              <a:t>P(C</a:t>
            </a:r>
            <a:r>
              <a:rPr kumimoji="1" lang="en-US" altLang="en-US" sz="2000" b="0" baseline="-25000" dirty="0"/>
              <a:t>i</a:t>
            </a:r>
            <a:r>
              <a:rPr kumimoji="1" lang="en-US" altLang="en-US" sz="2000" b="0" dirty="0"/>
              <a:t>) = </a:t>
            </a:r>
            <a:r>
              <a:rPr kumimoji="1" lang="en-US" altLang="en-US" sz="2000" b="0" dirty="0" err="1"/>
              <a:t>probabilitatea</a:t>
            </a:r>
            <a:r>
              <a:rPr kumimoji="1" lang="en-US" altLang="en-US" sz="2000" b="0" dirty="0"/>
              <a:t> de </a:t>
            </a:r>
            <a:r>
              <a:rPr kumimoji="1" lang="en-US" altLang="en-US" sz="2000" b="0" dirty="0" err="1"/>
              <a:t>aparitie</a:t>
            </a:r>
            <a:r>
              <a:rPr kumimoji="1" lang="en-US" altLang="en-US" sz="2000" b="0" dirty="0"/>
              <a:t> a </a:t>
            </a:r>
            <a:r>
              <a:rPr kumimoji="1" lang="en-US" altLang="en-US" sz="2000" b="0" dirty="0" err="1"/>
              <a:t>unei</a:t>
            </a:r>
            <a:r>
              <a:rPr kumimoji="1" lang="en-US" altLang="en-US" sz="2000" b="0" dirty="0"/>
              <a:t> date din </a:t>
            </a:r>
            <a:r>
              <a:rPr kumimoji="1" lang="en-US" altLang="en-US" sz="2000" b="0" dirty="0" err="1"/>
              <a:t>clasa</a:t>
            </a:r>
            <a:r>
              <a:rPr kumimoji="1" lang="en-US" altLang="en-US" sz="2000" b="0" dirty="0"/>
              <a:t> C</a:t>
            </a:r>
            <a:r>
              <a:rPr kumimoji="1" lang="en-US" altLang="en-US" sz="2000" b="0" baseline="-25000" dirty="0"/>
              <a:t>i</a:t>
            </a:r>
            <a:r>
              <a:rPr kumimoji="1" lang="en-US" altLang="en-US" sz="2000" b="0" dirty="0"/>
              <a:t>, </a:t>
            </a:r>
            <a:r>
              <a:rPr kumimoji="1" lang="en-US" altLang="en-US" sz="2000" b="0" dirty="0" err="1"/>
              <a:t>i</a:t>
            </a:r>
            <a:r>
              <a:rPr kumimoji="1" lang="en-US" altLang="en-US" sz="2000" b="0" dirty="0"/>
              <a:t>=1,2,3 		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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probabilitatea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ca,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dintr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-un set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posibil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de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flori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de iris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observate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,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sa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avem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statistic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mai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multe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flori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de iris din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clasa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Versicolor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sau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Setosa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sau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Virginica (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dupa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cat sunt de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frecvente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/de rare): P(C</a:t>
            </a:r>
            <a:r>
              <a:rPr kumimoji="1" lang="en-US" altLang="en-US" sz="2000" b="0" baseline="-25000" dirty="0">
                <a:sym typeface="Wingdings" panose="05000000000000000000" pitchFamily="2" charset="2"/>
              </a:rPr>
              <a:t>1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) =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frecventa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florilor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de iris de tip Versicolor; P(C</a:t>
            </a:r>
            <a:r>
              <a:rPr kumimoji="1" lang="en-US" altLang="en-US" sz="2000" b="0" baseline="-25000" dirty="0">
                <a:sym typeface="Wingdings" panose="05000000000000000000" pitchFamily="2" charset="2"/>
              </a:rPr>
              <a:t>2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) =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frecventa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florilor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de iris de tip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Setosa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; P(C</a:t>
            </a:r>
            <a:r>
              <a:rPr kumimoji="1" lang="en-US" altLang="en-US" sz="2000" b="0" baseline="-25000" dirty="0">
                <a:sym typeface="Wingdings" panose="05000000000000000000" pitchFamily="2" charset="2"/>
              </a:rPr>
              <a:t>3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) =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frecventa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florilor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de iris de tip Virginica. Implicit, P(C</a:t>
            </a:r>
            <a:r>
              <a:rPr kumimoji="1" lang="en-US" altLang="en-US" sz="2000" b="0" baseline="-25000" dirty="0">
                <a:sym typeface="Wingdings" panose="05000000000000000000" pitchFamily="2" charset="2"/>
              </a:rPr>
              <a:t>1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)=P(C</a:t>
            </a:r>
            <a:r>
              <a:rPr kumimoji="1" lang="en-US" altLang="en-US" sz="2000" b="0" baseline="-25000" dirty="0">
                <a:sym typeface="Wingdings" panose="05000000000000000000" pitchFamily="2" charset="2"/>
              </a:rPr>
              <a:t>2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)=P(C</a:t>
            </a:r>
            <a:r>
              <a:rPr kumimoji="1" lang="en-US" altLang="en-US" sz="2000" b="0" baseline="-25000" dirty="0">
                <a:sym typeface="Wingdings" panose="05000000000000000000" pitchFamily="2" charset="2"/>
              </a:rPr>
              <a:t>3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)=1/3.</a:t>
            </a:r>
          </a:p>
          <a:p>
            <a:pPr lvl="1" algn="just">
              <a:defRPr/>
            </a:pPr>
            <a:r>
              <a:rPr kumimoji="1" lang="en-US" altLang="en-US" sz="2000" b="0" dirty="0">
                <a:sym typeface="Wingdings" panose="05000000000000000000" pitchFamily="2" charset="2"/>
              </a:rPr>
              <a:t>P(C</a:t>
            </a:r>
            <a:r>
              <a:rPr kumimoji="1" lang="en-US" altLang="en-US" sz="2000" b="0" baseline="-25000" dirty="0">
                <a:sym typeface="Wingdings" panose="05000000000000000000" pitchFamily="2" charset="2"/>
              </a:rPr>
              <a:t>i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) = </a:t>
            </a:r>
            <a:r>
              <a:rPr kumimoji="1" lang="en-US" altLang="en-US" sz="2000" b="0" i="1" dirty="0" err="1">
                <a:sym typeface="Wingdings" panose="05000000000000000000" pitchFamily="2" charset="2"/>
              </a:rPr>
              <a:t>probabilitatea</a:t>
            </a:r>
            <a:r>
              <a:rPr kumimoji="1" lang="en-US" altLang="en-US" sz="2000" b="0" i="1" dirty="0">
                <a:sym typeface="Wingdings" panose="05000000000000000000" pitchFamily="2" charset="2"/>
              </a:rPr>
              <a:t> a-priori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(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engleza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: </a:t>
            </a:r>
            <a:r>
              <a:rPr kumimoji="1" lang="en-US" altLang="en-US" sz="2000" b="0" i="1" dirty="0">
                <a:sym typeface="Wingdings" panose="05000000000000000000" pitchFamily="2" charset="2"/>
              </a:rPr>
              <a:t>prior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) </a:t>
            </a:r>
          </a:p>
          <a:p>
            <a:pPr lvl="1" algn="just">
              <a:defRPr/>
            </a:pPr>
            <a:endParaRPr kumimoji="1" lang="en-US" altLang="en-US" sz="2000" b="0" dirty="0">
              <a:sym typeface="Wingdings" panose="05000000000000000000" pitchFamily="2" charset="2"/>
            </a:endParaRPr>
          </a:p>
          <a:p>
            <a:pPr lvl="1" algn="just">
              <a:defRPr/>
            </a:pPr>
            <a:endParaRPr kumimoji="1" lang="en-US" altLang="en-US" sz="2000" b="0" dirty="0">
              <a:sym typeface="Wingdings" panose="05000000000000000000" pitchFamily="2" charset="2"/>
            </a:endParaRPr>
          </a:p>
          <a:p>
            <a:pPr lvl="1" algn="just">
              <a:defRPr/>
            </a:pPr>
            <a:r>
              <a:rPr kumimoji="1" lang="en-US" altLang="en-US" sz="2000" b="0" i="1" dirty="0">
                <a:sym typeface="Wingdings" panose="05000000000000000000" pitchFamily="2" charset="2"/>
              </a:rPr>
              <a:t>Obs.: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In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practica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–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daca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nu stim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valorile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P(C</a:t>
            </a:r>
            <a:r>
              <a:rPr kumimoji="1" lang="en-US" altLang="en-US" sz="2000" b="0" baseline="-25000" dirty="0">
                <a:sym typeface="Wingdings" panose="05000000000000000000" pitchFamily="2" charset="2"/>
              </a:rPr>
              <a:t>i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)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dar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avem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un set de date de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antrenare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X</a:t>
            </a:r>
            <a:r>
              <a:rPr kumimoji="1" lang="en-US" altLang="en-US" sz="2000" b="0" baseline="-25000" dirty="0" err="1">
                <a:sym typeface="Wingdings" panose="05000000000000000000" pitchFamily="2" charset="2"/>
              </a:rPr>
              <a:t>trn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={</a:t>
            </a:r>
            <a:r>
              <a:rPr kumimoji="1" lang="en-US" altLang="en-US" sz="2000" dirty="0">
                <a:sym typeface="Wingdings" panose="05000000000000000000" pitchFamily="2" charset="2"/>
              </a:rPr>
              <a:t>x</a:t>
            </a:r>
            <a:r>
              <a:rPr kumimoji="1" lang="en-US" altLang="en-US" sz="2000" b="0" baseline="-25000" dirty="0">
                <a:sym typeface="Wingdings" panose="05000000000000000000" pitchFamily="2" charset="2"/>
              </a:rPr>
              <a:t>t,1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, </a:t>
            </a:r>
            <a:r>
              <a:rPr kumimoji="1" lang="en-US" altLang="en-US" sz="2000" dirty="0">
                <a:sym typeface="Wingdings" panose="05000000000000000000" pitchFamily="2" charset="2"/>
              </a:rPr>
              <a:t>x</a:t>
            </a:r>
            <a:r>
              <a:rPr kumimoji="1" lang="en-US" altLang="en-US" sz="2000" b="0" baseline="-25000" dirty="0">
                <a:sym typeface="Wingdings" panose="05000000000000000000" pitchFamily="2" charset="2"/>
              </a:rPr>
              <a:t>t,2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, …, </a:t>
            </a:r>
            <a:r>
              <a:rPr kumimoji="1" lang="en-US" altLang="en-US" sz="2000" dirty="0" err="1">
                <a:sym typeface="Wingdings" panose="05000000000000000000" pitchFamily="2" charset="2"/>
              </a:rPr>
              <a:t>x</a:t>
            </a:r>
            <a:r>
              <a:rPr kumimoji="1" lang="en-US" altLang="en-US" sz="2000" b="0" baseline="-25000" dirty="0" err="1">
                <a:sym typeface="Wingdings" panose="05000000000000000000" pitchFamily="2" charset="2"/>
              </a:rPr>
              <a:t>t,Ntrn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}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suficient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de mare, cu </a:t>
            </a:r>
            <a:r>
              <a:rPr kumimoji="1" lang="en-US" altLang="en-US" sz="2000" b="0" dirty="0" err="1">
                <a:sym typeface="Wingdings" panose="05000000000000000000" pitchFamily="2" charset="2"/>
              </a:rPr>
              <a:t>etichetele</a:t>
            </a:r>
            <a:r>
              <a:rPr kumimoji="1" lang="en-US" altLang="en-US" sz="2000" b="0" dirty="0">
                <a:sym typeface="Wingdings" panose="05000000000000000000" pitchFamily="2" charset="2"/>
              </a:rPr>
              <a:t> </a:t>
            </a:r>
            <a:r>
              <a:rPr kumimoji="1" lang="en-US" altLang="en-US" sz="2000" b="0" dirty="0" err="1"/>
              <a:t>Y</a:t>
            </a:r>
            <a:r>
              <a:rPr kumimoji="1" lang="en-US" altLang="en-US" sz="2000" b="0" baseline="-25000" dirty="0" err="1"/>
              <a:t>trn</a:t>
            </a:r>
            <a:r>
              <a:rPr kumimoji="1" lang="en-US" altLang="en-US" sz="2000" b="0" dirty="0"/>
              <a:t>={</a:t>
            </a:r>
            <a:r>
              <a:rPr kumimoji="1" lang="en-US" altLang="en-US" sz="2000" b="0" i="1" dirty="0"/>
              <a:t>y</a:t>
            </a:r>
            <a:r>
              <a:rPr kumimoji="1" lang="en-US" altLang="en-US" sz="2000" b="0" baseline="-25000" dirty="0"/>
              <a:t>t,1</a:t>
            </a:r>
            <a:r>
              <a:rPr kumimoji="1" lang="en-US" altLang="en-US" sz="2000" b="0" dirty="0"/>
              <a:t>,</a:t>
            </a:r>
            <a:r>
              <a:rPr kumimoji="1" lang="en-US" altLang="en-US" sz="2000" b="0" i="1" dirty="0"/>
              <a:t>y</a:t>
            </a:r>
            <a:r>
              <a:rPr kumimoji="1" lang="en-US" altLang="en-US" sz="2000" b="0" baseline="-25000" dirty="0"/>
              <a:t>t,2</a:t>
            </a:r>
            <a:r>
              <a:rPr kumimoji="1" lang="en-US" altLang="en-US" sz="2000" b="0" dirty="0"/>
              <a:t>,…,</a:t>
            </a:r>
            <a:r>
              <a:rPr kumimoji="1" lang="en-US" altLang="en-US" sz="2000" b="0" i="1" dirty="0" err="1"/>
              <a:t>y</a:t>
            </a:r>
            <a:r>
              <a:rPr kumimoji="1" lang="en-US" altLang="en-US" sz="2000" b="0" baseline="-25000" dirty="0" err="1"/>
              <a:t>t,Ntrn</a:t>
            </a:r>
            <a:r>
              <a:rPr kumimoji="1" lang="en-US" altLang="en-US" sz="2000" b="0" dirty="0"/>
              <a:t>}, </a:t>
            </a:r>
            <a:r>
              <a:rPr kumimoji="1" lang="en-US" altLang="en-US" sz="2000" b="0" dirty="0" err="1"/>
              <a:t>putem</a:t>
            </a:r>
            <a:r>
              <a:rPr kumimoji="1" lang="en-US" altLang="en-US" sz="2000" b="0" dirty="0"/>
              <a:t> </a:t>
            </a:r>
            <a:r>
              <a:rPr kumimoji="1" lang="en-US" altLang="en-US" sz="2000" b="0" dirty="0" err="1"/>
              <a:t>estima</a:t>
            </a:r>
            <a:r>
              <a:rPr kumimoji="1" lang="en-US" altLang="en-US" sz="2000" b="0" dirty="0"/>
              <a:t>: 	</a:t>
            </a:r>
            <a:endParaRPr kumimoji="1" lang="en-US" altLang="en-US" sz="2000" dirty="0">
              <a:solidFill>
                <a:srgbClr val="FFFF00"/>
              </a:solidFill>
            </a:endParaRPr>
          </a:p>
          <a:p>
            <a:pPr lvl="1" algn="just">
              <a:defRPr/>
            </a:pPr>
            <a:endParaRPr kumimoji="1" lang="en-US" altLang="en-US" sz="2000" dirty="0"/>
          </a:p>
          <a:p>
            <a:pPr lvl="1" algn="just">
              <a:defRPr/>
            </a:pPr>
            <a:endParaRPr kumimoji="1" lang="en-US" altLang="en-US" sz="2000" dirty="0"/>
          </a:p>
        </p:txBody>
      </p:sp>
      <p:graphicFrame>
        <p:nvGraphicFramePr>
          <p:cNvPr id="14339" name="Object 6">
            <a:extLst>
              <a:ext uri="{FF2B5EF4-FFF2-40B4-BE49-F238E27FC236}">
                <a16:creationId xmlns:a16="http://schemas.microsoft.com/office/drawing/2014/main" id="{4324272E-D168-4A62-9F18-7C7CEF40E5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5486400"/>
          <a:ext cx="52578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06954" imgH="285958" progId="Equation.3">
                  <p:embed/>
                </p:oleObj>
              </mc:Choice>
              <mc:Fallback>
                <p:oleObj name="Equation" r:id="rId3" imgW="3206954" imgH="28595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486400"/>
                        <a:ext cx="52578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3" name="Text Box 3">
            <a:extLst>
              <a:ext uri="{FF2B5EF4-FFF2-40B4-BE49-F238E27FC236}">
                <a16:creationId xmlns:a16="http://schemas.microsoft.com/office/drawing/2014/main" id="{FF9A035B-F25A-47B2-9082-D54BD9629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2341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633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Regula lui Bayes (5)</a:t>
            </a: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kumimoji="1" lang="en-US" altLang="en-US" sz="2000" b="0"/>
              <a:t>P(</a:t>
            </a:r>
            <a:r>
              <a:rPr kumimoji="1" lang="en-US" altLang="en-US" sz="2000"/>
              <a:t>x|</a:t>
            </a:r>
            <a:r>
              <a:rPr kumimoji="1" lang="en-US" altLang="en-US" sz="2000" b="0"/>
              <a:t>C</a:t>
            </a:r>
            <a:r>
              <a:rPr kumimoji="1" lang="en-US" altLang="en-US" sz="2000" b="0" baseline="-25000"/>
              <a:t>i</a:t>
            </a:r>
            <a:r>
              <a:rPr kumimoji="1" lang="en-US" altLang="en-US" sz="2000" b="0"/>
              <a:t>) = probabilitatea ca, atunci cand stim sigur ca “extragem” (observam) o data din clasa C</a:t>
            </a:r>
            <a:r>
              <a:rPr kumimoji="1" lang="en-US" altLang="en-US" sz="2000" b="0" baseline="-25000"/>
              <a:t>i</a:t>
            </a:r>
            <a:r>
              <a:rPr kumimoji="1" lang="en-US" altLang="en-US" sz="2000" b="0"/>
              <a:t>, vectorul de trasaturi al acestei date sa fie </a:t>
            </a:r>
            <a:r>
              <a:rPr kumimoji="1" lang="en-US" altLang="en-US" sz="2000"/>
              <a:t>x</a:t>
            </a:r>
            <a:r>
              <a:rPr kumimoji="1" lang="en-US" altLang="en-US" sz="2000" b="0"/>
              <a:t> (</a:t>
            </a:r>
            <a:r>
              <a:rPr kumimoji="1" lang="en-US" altLang="en-US" sz="2000" b="0">
                <a:sym typeface="Wingdings" panose="05000000000000000000" pitchFamily="2" charset="2"/>
              </a:rPr>
              <a:t> sa fie, in </a:t>
            </a:r>
            <a:r>
              <a:rPr kumimoji="1" lang="en-US" altLang="en-US" sz="2000" b="0">
                <a:latin typeface="Castellar" panose="020A0402060406010301" pitchFamily="18" charset="0"/>
                <a:sym typeface="Wingdings" panose="05000000000000000000" pitchFamily="2" charset="2"/>
              </a:rPr>
              <a:t>R</a:t>
            </a:r>
            <a:r>
              <a:rPr kumimoji="1" lang="en-US" altLang="en-US" sz="2000" b="0" baseline="30000">
                <a:sym typeface="Wingdings" panose="05000000000000000000" pitchFamily="2" charset="2"/>
              </a:rPr>
              <a:t>F</a:t>
            </a:r>
            <a:r>
              <a:rPr kumimoji="1" lang="en-US" altLang="en-US" sz="2000" b="0">
                <a:sym typeface="Wingdings" panose="05000000000000000000" pitchFamily="2" charset="2"/>
              </a:rPr>
              <a:t>, punctul </a:t>
            </a:r>
            <a:r>
              <a:rPr kumimoji="1" lang="en-US" altLang="en-US" sz="2000">
                <a:sym typeface="Wingdings" panose="05000000000000000000" pitchFamily="2" charset="2"/>
              </a:rPr>
              <a:t>x</a:t>
            </a:r>
            <a:r>
              <a:rPr kumimoji="1" lang="en-US" altLang="en-US" sz="2000" b="0"/>
              <a:t>). </a:t>
            </a:r>
          </a:p>
          <a:p>
            <a:pPr lvl="1" algn="just">
              <a:buFont typeface="Wingdings" panose="05000000000000000000" pitchFamily="2" charset="2"/>
              <a:buNone/>
              <a:defRPr/>
            </a:pPr>
            <a:r>
              <a:rPr kumimoji="1" lang="en-US" altLang="en-US" sz="2000" b="0"/>
              <a:t>P(</a:t>
            </a:r>
            <a:r>
              <a:rPr kumimoji="1" lang="en-US" altLang="en-US" sz="2000"/>
              <a:t>x|</a:t>
            </a:r>
            <a:r>
              <a:rPr kumimoji="1" lang="en-US" altLang="en-US" sz="2000" b="0"/>
              <a:t>C</a:t>
            </a:r>
            <a:r>
              <a:rPr kumimoji="1" lang="en-US" altLang="en-US" sz="2000" b="0" baseline="-25000"/>
              <a:t>i</a:t>
            </a:r>
            <a:r>
              <a:rPr kumimoji="1" lang="en-US" altLang="en-US" sz="2000" b="0"/>
              <a:t>) = </a:t>
            </a:r>
            <a:r>
              <a:rPr kumimoji="1" lang="en-US" altLang="en-US" sz="2000" b="0" i="1"/>
              <a:t>posibilitatea</a:t>
            </a:r>
            <a:r>
              <a:rPr kumimoji="1" lang="en-US" altLang="en-US" sz="2000" b="0"/>
              <a:t> (in engleza: </a:t>
            </a:r>
            <a:r>
              <a:rPr kumimoji="1" lang="en-US" altLang="en-US" sz="2000" b="0" i="1"/>
              <a:t>likelihood</a:t>
            </a:r>
            <a:r>
              <a:rPr kumimoji="1" lang="en-US" altLang="en-US" sz="2000" b="0"/>
              <a:t>)</a:t>
            </a:r>
          </a:p>
          <a:p>
            <a:pPr lvl="1" algn="just">
              <a:buFont typeface="Wingdings" panose="05000000000000000000" pitchFamily="2" charset="2"/>
              <a:buNone/>
              <a:defRPr/>
            </a:pPr>
            <a:r>
              <a:rPr kumimoji="1" lang="en-US" altLang="en-US" sz="2000" b="0"/>
              <a:t>Ne intereseaza sa descriem P(</a:t>
            </a:r>
            <a:r>
              <a:rPr kumimoji="1" lang="en-US" altLang="en-US" sz="2000"/>
              <a:t>x|</a:t>
            </a:r>
            <a:r>
              <a:rPr kumimoji="1" lang="en-US" altLang="en-US" sz="2000" b="0"/>
              <a:t>C</a:t>
            </a:r>
            <a:r>
              <a:rPr kumimoji="1" lang="en-US" altLang="en-US" sz="2000" b="0" baseline="-25000"/>
              <a:t>i</a:t>
            </a:r>
            <a:r>
              <a:rPr kumimoji="1" lang="en-US" altLang="en-US" sz="2000" b="0"/>
              <a:t>) pentru </a:t>
            </a:r>
            <a:r>
              <a:rPr kumimoji="1" lang="en-US" altLang="en-US" sz="2000"/>
              <a:t>toate valorile posibile a lui x</a:t>
            </a:r>
            <a:r>
              <a:rPr kumimoji="1" lang="en-US" altLang="en-US" sz="2000" b="0"/>
              <a:t> din </a:t>
            </a:r>
            <a:r>
              <a:rPr kumimoji="1" lang="en-US" altLang="en-US" sz="2000" b="0">
                <a:latin typeface="Castellar" panose="020A0402060406010301" pitchFamily="18" charset="0"/>
                <a:sym typeface="Wingdings" panose="05000000000000000000" pitchFamily="2" charset="2"/>
              </a:rPr>
              <a:t>R</a:t>
            </a:r>
            <a:r>
              <a:rPr kumimoji="1" lang="en-US" altLang="en-US" sz="2000" b="0" baseline="30000">
                <a:sym typeface="Wingdings" panose="05000000000000000000" pitchFamily="2" charset="2"/>
              </a:rPr>
              <a:t>F</a:t>
            </a:r>
            <a:r>
              <a:rPr kumimoji="1" lang="en-US" altLang="en-US" sz="2000" b="0">
                <a:sym typeface="Wingdings" panose="05000000000000000000" pitchFamily="2" charset="2"/>
              </a:rPr>
              <a:t>  sa descriem </a:t>
            </a:r>
            <a:r>
              <a:rPr kumimoji="1" lang="en-US" altLang="en-US" sz="2000" b="0" i="1">
                <a:sym typeface="Wingdings" panose="05000000000000000000" pitchFamily="2" charset="2"/>
              </a:rPr>
              <a:t>distributia sau densitatea de probabilitate</a:t>
            </a:r>
            <a:r>
              <a:rPr kumimoji="1" lang="en-US" altLang="en-US" sz="2000" b="0">
                <a:sym typeface="Wingdings" panose="05000000000000000000" pitchFamily="2" charset="2"/>
              </a:rPr>
              <a:t> p(</a:t>
            </a:r>
            <a:r>
              <a:rPr kumimoji="1" lang="en-US" altLang="en-US" sz="2000"/>
              <a:t>x|</a:t>
            </a:r>
            <a:r>
              <a:rPr kumimoji="1" lang="en-US" altLang="en-US" sz="2000" b="0"/>
              <a:t>C</a:t>
            </a:r>
            <a:r>
              <a:rPr kumimoji="1" lang="en-US" altLang="en-US" sz="2000" b="0" baseline="-25000"/>
              <a:t>i</a:t>
            </a:r>
            <a:r>
              <a:rPr kumimoji="1" lang="en-US" altLang="en-US" sz="2000" b="0">
                <a:sym typeface="Wingdings" panose="05000000000000000000" pitchFamily="2" charset="2"/>
              </a:rPr>
              <a:t>)</a:t>
            </a:r>
          </a:p>
          <a:p>
            <a:pPr lvl="1" algn="just">
              <a:buFont typeface="Wingdings" panose="05000000000000000000" pitchFamily="2" charset="2"/>
              <a:buNone/>
              <a:defRPr/>
            </a:pPr>
            <a:r>
              <a:rPr kumimoji="1" lang="en-US" altLang="en-US" sz="2000" b="0" i="1"/>
              <a:t>Terminologie:</a:t>
            </a:r>
            <a:r>
              <a:rPr kumimoji="1" lang="en-US" altLang="en-US" sz="2000" b="0"/>
              <a:t> </a:t>
            </a:r>
            <a:r>
              <a:rPr kumimoji="1" lang="en-US" altLang="en-US" sz="2000" b="0">
                <a:sym typeface="Wingdings" panose="05000000000000000000" pitchFamily="2" charset="2"/>
              </a:rPr>
              <a:t>p(</a:t>
            </a:r>
            <a:r>
              <a:rPr kumimoji="1" lang="en-US" altLang="en-US" sz="2000"/>
              <a:t>x|</a:t>
            </a:r>
            <a:r>
              <a:rPr kumimoji="1" lang="en-US" altLang="en-US" sz="2000" b="0"/>
              <a:t>C</a:t>
            </a:r>
            <a:r>
              <a:rPr kumimoji="1" lang="en-US" altLang="en-US" sz="2000" b="0" baseline="-25000"/>
              <a:t>i</a:t>
            </a:r>
            <a:r>
              <a:rPr kumimoji="1" lang="en-US" altLang="en-US" sz="2000" b="0">
                <a:sym typeface="Wingdings" panose="05000000000000000000" pitchFamily="2" charset="2"/>
              </a:rPr>
              <a:t>) = densitatea de probabilitate conditionata de clasa</a:t>
            </a:r>
            <a:endParaRPr kumimoji="1" lang="en-US" altLang="en-US" sz="2000" b="0" i="1"/>
          </a:p>
          <a:p>
            <a:pPr lvl="1" algn="just">
              <a:buFont typeface="Wingdings" panose="05000000000000000000" pitchFamily="2" charset="2"/>
              <a:buNone/>
              <a:defRPr/>
            </a:pPr>
            <a:r>
              <a:rPr kumimoji="1" lang="en-US" altLang="en-US" sz="2000" b="0" i="1"/>
              <a:t>Exemplu:</a:t>
            </a:r>
            <a:r>
              <a:rPr kumimoji="1" lang="en-US" altLang="en-US" sz="2000" b="0"/>
              <a:t> stim sigur ca observam flori de iris din clasa Versicolor  </a:t>
            </a:r>
          </a:p>
          <a:p>
            <a:pPr lvl="1" algn="just">
              <a:buFont typeface="Wingdings" panose="05000000000000000000" pitchFamily="2" charset="2"/>
              <a:buNone/>
              <a:defRPr/>
            </a:pPr>
            <a:r>
              <a:rPr kumimoji="1" lang="en-US" altLang="en-US" sz="2000" b="0"/>
              <a:t>				=&gt; P([4.7 3.2 1.3 0.2]|C</a:t>
            </a:r>
            <a:r>
              <a:rPr kumimoji="1" lang="en-US" altLang="en-US" sz="2000" b="0" baseline="-25000"/>
              <a:t>1</a:t>
            </a:r>
            <a:r>
              <a:rPr kumimoji="1" lang="en-US" altLang="en-US" sz="2000" b="0"/>
              <a:t>)=0.01,</a:t>
            </a:r>
          </a:p>
          <a:p>
            <a:pPr lvl="1" algn="just">
              <a:buFont typeface="Wingdings" panose="05000000000000000000" pitchFamily="2" charset="2"/>
              <a:buNone/>
              <a:defRPr/>
            </a:pPr>
            <a:r>
              <a:rPr kumimoji="1" lang="en-US" altLang="en-US" sz="2000" b="0"/>
              <a:t>				in timp ce P([6 2.2 4 1]|C</a:t>
            </a:r>
            <a:r>
              <a:rPr kumimoji="1" lang="en-US" altLang="en-US" sz="2000" b="0" baseline="-25000"/>
              <a:t>1</a:t>
            </a:r>
            <a:r>
              <a:rPr kumimoji="1" lang="en-US" altLang="en-US" sz="2000" b="0"/>
              <a:t>)=0.9</a:t>
            </a:r>
          </a:p>
          <a:p>
            <a:pPr lvl="1" algn="just">
              <a:buFont typeface="Wingdings" panose="05000000000000000000" pitchFamily="2" charset="2"/>
              <a:buNone/>
              <a:defRPr/>
            </a:pPr>
            <a:endParaRPr kumimoji="1" lang="en-US" altLang="en-US" sz="2000" b="0"/>
          </a:p>
          <a:p>
            <a:pPr lvl="1" algn="just">
              <a:buFont typeface="Wingdings" panose="05000000000000000000" pitchFamily="2" charset="2"/>
              <a:buNone/>
              <a:defRPr/>
            </a:pPr>
            <a:endParaRPr kumimoji="1" lang="en-US" altLang="en-US" sz="2000" b="0"/>
          </a:p>
          <a:p>
            <a:pPr lvl="1" algn="just">
              <a:buFont typeface="Wingdings" panose="05000000000000000000" pitchFamily="2" charset="2"/>
              <a:buNone/>
              <a:defRPr/>
            </a:pPr>
            <a:endParaRPr kumimoji="1" lang="en-US" altLang="en-US" sz="2000" b="0"/>
          </a:p>
          <a:p>
            <a:pPr lvl="1" algn="just">
              <a:buFont typeface="Wingdings" panose="05000000000000000000" pitchFamily="2" charset="2"/>
              <a:buNone/>
              <a:defRPr/>
            </a:pPr>
            <a:endParaRPr kumimoji="1" lang="en-US" altLang="en-US" sz="2000" b="0"/>
          </a:p>
          <a:p>
            <a:pPr lvl="1" algn="just">
              <a:buFont typeface="Wingdings" panose="05000000000000000000" pitchFamily="2" charset="2"/>
              <a:buNone/>
              <a:defRPr/>
            </a:pPr>
            <a:endParaRPr kumimoji="1" lang="en-US" altLang="en-US" sz="2000" b="0"/>
          </a:p>
          <a:p>
            <a:pPr lvl="1" algn="just">
              <a:buFont typeface="Wingdings" panose="05000000000000000000" pitchFamily="2" charset="2"/>
              <a:buNone/>
              <a:defRPr/>
            </a:pPr>
            <a:endParaRPr kumimoji="1" lang="en-US" altLang="en-US" sz="2000" b="0"/>
          </a:p>
          <a:p>
            <a:pPr lvl="1" algn="just">
              <a:buFont typeface="Wingdings" panose="05000000000000000000" pitchFamily="2" charset="2"/>
              <a:buNone/>
              <a:defRPr/>
            </a:pPr>
            <a:endParaRPr kumimoji="1" lang="en-US" altLang="en-US" sz="2000" b="0"/>
          </a:p>
        </p:txBody>
      </p:sp>
      <p:grpSp>
        <p:nvGrpSpPr>
          <p:cNvPr id="16387" name="Group 5">
            <a:extLst>
              <a:ext uri="{FF2B5EF4-FFF2-40B4-BE49-F238E27FC236}">
                <a16:creationId xmlns:a16="http://schemas.microsoft.com/office/drawing/2014/main" id="{D980E330-2075-435E-B279-9FE8FE445DD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962400"/>
            <a:ext cx="5486400" cy="2673350"/>
            <a:chOff x="432" y="2496"/>
            <a:chExt cx="3456" cy="1684"/>
          </a:xfrm>
        </p:grpSpPr>
        <p:pic>
          <p:nvPicPr>
            <p:cNvPr id="16390" name="Picture 6">
              <a:extLst>
                <a:ext uri="{FF2B5EF4-FFF2-40B4-BE49-F238E27FC236}">
                  <a16:creationId xmlns:a16="http://schemas.microsoft.com/office/drawing/2014/main" id="{B8964832-FE21-4A36-A767-E478FA703C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2496"/>
              <a:ext cx="2160" cy="1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1" name="Oval 7">
              <a:extLst>
                <a:ext uri="{FF2B5EF4-FFF2-40B4-BE49-F238E27FC236}">
                  <a16:creationId xmlns:a16="http://schemas.microsoft.com/office/drawing/2014/main" id="{27081B60-6E67-4462-8EDB-C27DE5246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264"/>
              <a:ext cx="48" cy="4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392" name="Line 8">
              <a:extLst>
                <a:ext uri="{FF2B5EF4-FFF2-40B4-BE49-F238E27FC236}">
                  <a16:creationId xmlns:a16="http://schemas.microsoft.com/office/drawing/2014/main" id="{733FAC71-3B52-4F0F-869A-F4A851084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658"/>
              <a:ext cx="2064" cy="624"/>
            </a:xfrm>
            <a:prstGeom prst="line">
              <a:avLst/>
            </a:prstGeom>
            <a:noFill/>
            <a:ln w="12700" cap="sq">
              <a:solidFill>
                <a:srgbClr val="80008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3" name="Oval 9">
              <a:extLst>
                <a:ext uri="{FF2B5EF4-FFF2-40B4-BE49-F238E27FC236}">
                  <a16:creationId xmlns:a16="http://schemas.microsoft.com/office/drawing/2014/main" id="{B6314881-38FB-476E-9A64-3060AF446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3840"/>
              <a:ext cx="48" cy="48"/>
            </a:xfrm>
            <a:prstGeom prst="ellipse">
              <a:avLst/>
            </a:prstGeom>
            <a:solidFill>
              <a:srgbClr val="FF66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394" name="Line 10">
              <a:extLst>
                <a:ext uri="{FF2B5EF4-FFF2-40B4-BE49-F238E27FC236}">
                  <a16:creationId xmlns:a16="http://schemas.microsoft.com/office/drawing/2014/main" id="{820860A1-5AEF-4C9F-8B92-D7E3100DD5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832"/>
              <a:ext cx="1968" cy="1008"/>
            </a:xfrm>
            <a:prstGeom prst="line">
              <a:avLst/>
            </a:prstGeom>
            <a:noFill/>
            <a:ln w="12700" cap="sq">
              <a:solidFill>
                <a:srgbClr val="80008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6388" name="Picture 11">
            <a:extLst>
              <a:ext uri="{FF2B5EF4-FFF2-40B4-BE49-F238E27FC236}">
                <a16:creationId xmlns:a16="http://schemas.microsoft.com/office/drawing/2014/main" id="{8195B697-9FB7-4B73-8099-D4FC5D91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511675"/>
            <a:ext cx="2971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E99D4A-FFC0-44E4-BDC3-7F652307AAE0}"/>
                  </a:ext>
                </a:extLst>
              </p14:cNvPr>
              <p14:cNvContentPartPr/>
              <p14:nvPr/>
            </p14:nvContentPartPr>
            <p14:xfrm>
              <a:off x="1083240" y="741960"/>
              <a:ext cx="7818480" cy="1199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E99D4A-FFC0-44E4-BDC3-7F652307AA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3880" y="732600"/>
                <a:ext cx="7837200" cy="1218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Text Box 3">
            <a:extLst>
              <a:ext uri="{FF2B5EF4-FFF2-40B4-BE49-F238E27FC236}">
                <a16:creationId xmlns:a16="http://schemas.microsoft.com/office/drawing/2014/main" id="{2A65296B-D15B-4E30-B4C9-FDB24ED03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2341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633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Regula lui Bayes (6)</a:t>
            </a: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kumimoji="1" lang="en-US" altLang="en-US" sz="2000" b="0"/>
              <a:t>P(</a:t>
            </a:r>
            <a:r>
              <a:rPr kumimoji="1" lang="en-US" altLang="en-US" sz="2000"/>
              <a:t>x</a:t>
            </a:r>
            <a:r>
              <a:rPr kumimoji="1" lang="en-US" altLang="en-US" sz="2000" b="0"/>
              <a:t>) = probabilitatea sa observam vectorul de trasaturi </a:t>
            </a:r>
            <a:r>
              <a:rPr kumimoji="1" lang="en-US" altLang="en-US" sz="2000"/>
              <a:t>x</a:t>
            </a:r>
            <a:r>
              <a:rPr kumimoji="1" lang="en-US" altLang="en-US" sz="2000" b="0"/>
              <a:t> in general, indiferent de clasa din care observam date</a:t>
            </a:r>
          </a:p>
          <a:p>
            <a:pPr lvl="1" algn="just">
              <a:buFont typeface="Wingdings" panose="05000000000000000000" pitchFamily="2" charset="2"/>
              <a:buNone/>
              <a:defRPr/>
            </a:pPr>
            <a:r>
              <a:rPr kumimoji="1" lang="en-US" altLang="en-US" sz="2000" b="0"/>
              <a:t>=&gt; P(</a:t>
            </a:r>
            <a:r>
              <a:rPr kumimoji="1" lang="en-US" altLang="en-US" sz="2000"/>
              <a:t>x</a:t>
            </a:r>
            <a:r>
              <a:rPr kumimoji="1" lang="en-US" altLang="en-US" sz="2000" b="0"/>
              <a:t>) = probabilitatea de aparitie a unui vector de date </a:t>
            </a:r>
            <a:r>
              <a:rPr kumimoji="1" lang="en-US" altLang="en-US" sz="2000"/>
              <a:t>x</a:t>
            </a:r>
            <a:r>
              <a:rPr kumimoji="1" lang="en-US" altLang="en-US" sz="2000" b="0"/>
              <a:t>, </a:t>
            </a:r>
            <a:r>
              <a:rPr kumimoji="1" lang="en-US" altLang="en-US" sz="2000" i="1"/>
              <a:t>neconditionata 	de clasa </a:t>
            </a:r>
            <a:r>
              <a:rPr kumimoji="1" lang="en-US" altLang="en-US" sz="2000" b="0">
                <a:sym typeface="Wingdings" panose="05000000000000000000" pitchFamily="2" charset="2"/>
              </a:rPr>
              <a:t>: ( numim P(</a:t>
            </a:r>
            <a:r>
              <a:rPr kumimoji="1" lang="en-US" altLang="en-US" sz="2000">
                <a:sym typeface="Wingdings" panose="05000000000000000000" pitchFamily="2" charset="2"/>
              </a:rPr>
              <a:t>x</a:t>
            </a:r>
            <a:r>
              <a:rPr kumimoji="1" lang="en-US" altLang="en-US" sz="2000" b="0">
                <a:sym typeface="Wingdings" panose="05000000000000000000" pitchFamily="2" charset="2"/>
              </a:rPr>
              <a:t>) sau p(</a:t>
            </a:r>
            <a:r>
              <a:rPr kumimoji="1" lang="en-US" altLang="en-US" sz="2000">
                <a:sym typeface="Wingdings" panose="05000000000000000000" pitchFamily="2" charset="2"/>
              </a:rPr>
              <a:t>x</a:t>
            </a:r>
            <a:r>
              <a:rPr kumimoji="1" lang="en-US" altLang="en-US" sz="2000" b="0">
                <a:sym typeface="Wingdings" panose="05000000000000000000" pitchFamily="2" charset="2"/>
              </a:rPr>
              <a:t>) = </a:t>
            </a:r>
            <a:r>
              <a:rPr kumimoji="1" lang="en-US" altLang="en-US" sz="2000" b="0" i="1">
                <a:sym typeface="Wingdings" panose="05000000000000000000" pitchFamily="2" charset="2"/>
              </a:rPr>
              <a:t>evidenta</a:t>
            </a:r>
            <a:r>
              <a:rPr kumimoji="1" lang="en-US" altLang="en-US" sz="2000" b="0">
                <a:sym typeface="Wingdings" panose="05000000000000000000" pitchFamily="2" charset="2"/>
              </a:rPr>
              <a:t>)</a:t>
            </a:r>
            <a:endParaRPr kumimoji="1" lang="en-US" altLang="en-US" sz="2000" b="0"/>
          </a:p>
          <a:p>
            <a:pPr lvl="1" algn="just">
              <a:buFont typeface="Wingdings" panose="05000000000000000000" pitchFamily="2" charset="2"/>
              <a:buChar char="Ø"/>
              <a:defRPr/>
            </a:pPr>
            <a:endParaRPr kumimoji="1" lang="en-US" altLang="en-US" sz="2000" b="0"/>
          </a:p>
          <a:p>
            <a:pPr lvl="1" algn="just">
              <a:buFont typeface="Wingdings" panose="05000000000000000000" pitchFamily="2" charset="2"/>
              <a:buChar char="Ø"/>
              <a:defRPr/>
            </a:pPr>
            <a:endParaRPr kumimoji="1" lang="en-US" altLang="en-US" sz="2000" b="0"/>
          </a:p>
          <a:p>
            <a:pPr lvl="1" algn="just">
              <a:buFont typeface="Wingdings" panose="05000000000000000000" pitchFamily="2" charset="2"/>
              <a:buNone/>
              <a:defRPr/>
            </a:pPr>
            <a:r>
              <a:rPr kumimoji="1" lang="en-US" altLang="en-US" sz="2000" b="0"/>
              <a:t>Din nou =&gt; daca ne intereseaza P(</a:t>
            </a:r>
            <a:r>
              <a:rPr kumimoji="1" lang="en-US" altLang="en-US" sz="2000"/>
              <a:t>x</a:t>
            </a:r>
            <a:r>
              <a:rPr kumimoji="1" lang="en-US" altLang="en-US" sz="2000" b="0"/>
              <a:t>) pentru orice </a:t>
            </a:r>
            <a:r>
              <a:rPr kumimoji="1" lang="en-US" altLang="en-US" sz="2000"/>
              <a:t>x</a:t>
            </a:r>
            <a:r>
              <a:rPr kumimoji="1" lang="en-US" altLang="en-US" sz="2000" b="0"/>
              <a:t> din </a:t>
            </a:r>
            <a:r>
              <a:rPr kumimoji="1" lang="en-US" altLang="en-US" sz="2000" b="0">
                <a:latin typeface="Castellar" panose="020A0402060406010301" pitchFamily="18" charset="0"/>
                <a:sym typeface="Wingdings" panose="05000000000000000000" pitchFamily="2" charset="2"/>
              </a:rPr>
              <a:t>R</a:t>
            </a:r>
            <a:r>
              <a:rPr kumimoji="1" lang="en-US" altLang="en-US" sz="2000" b="0" baseline="30000">
                <a:sym typeface="Wingdings" panose="05000000000000000000" pitchFamily="2" charset="2"/>
              </a:rPr>
              <a:t>F </a:t>
            </a:r>
            <a:r>
              <a:rPr kumimoji="1" lang="en-US" altLang="en-US" sz="2000" b="0">
                <a:sym typeface="Wingdings" panose="05000000000000000000" pitchFamily="2" charset="2"/>
              </a:rPr>
              <a:t>=&gt; ne intereseaza </a:t>
            </a:r>
            <a:r>
              <a:rPr kumimoji="1" lang="en-US" altLang="en-US" sz="2000" b="0" i="1">
                <a:sym typeface="Wingdings" panose="05000000000000000000" pitchFamily="2" charset="2"/>
              </a:rPr>
              <a:t>densitatea de probabilitate neconditionala</a:t>
            </a:r>
            <a:r>
              <a:rPr kumimoji="1" lang="en-US" altLang="en-US" sz="2000" b="0">
                <a:sym typeface="Wingdings" panose="05000000000000000000" pitchFamily="2" charset="2"/>
              </a:rPr>
              <a:t> p(</a:t>
            </a:r>
            <a:r>
              <a:rPr kumimoji="1" lang="en-US" altLang="en-US" sz="2000">
                <a:sym typeface="Wingdings" panose="05000000000000000000" pitchFamily="2" charset="2"/>
              </a:rPr>
              <a:t>x</a:t>
            </a:r>
            <a:r>
              <a:rPr kumimoji="1" lang="en-US" altLang="en-US" sz="2000" b="0">
                <a:sym typeface="Wingdings" panose="05000000000000000000" pitchFamily="2" charset="2"/>
              </a:rPr>
              <a:t>) = probabilitatea observarii valorii </a:t>
            </a:r>
            <a:r>
              <a:rPr kumimoji="1" lang="en-US" altLang="en-US" sz="2000">
                <a:sym typeface="Wingdings" panose="05000000000000000000" pitchFamily="2" charset="2"/>
              </a:rPr>
              <a:t>x</a:t>
            </a:r>
            <a:r>
              <a:rPr kumimoji="1" lang="en-US" altLang="en-US" sz="2000" b="0">
                <a:sym typeface="Wingdings" panose="05000000000000000000" pitchFamily="2" charset="2"/>
              </a:rPr>
              <a:t> dintre toate valorile posibile in </a:t>
            </a:r>
            <a:r>
              <a:rPr kumimoji="1" lang="en-US" altLang="en-US" sz="2000" b="0">
                <a:latin typeface="Castellar" panose="020A0402060406010301" pitchFamily="18" charset="0"/>
                <a:sym typeface="Wingdings" panose="05000000000000000000" pitchFamily="2" charset="2"/>
              </a:rPr>
              <a:t>R</a:t>
            </a:r>
            <a:r>
              <a:rPr kumimoji="1" lang="en-US" altLang="en-US" sz="2000" b="0" baseline="30000">
                <a:sym typeface="Wingdings" panose="05000000000000000000" pitchFamily="2" charset="2"/>
              </a:rPr>
              <a:t>F</a:t>
            </a:r>
            <a:r>
              <a:rPr kumimoji="1" lang="en-US" altLang="en-US" sz="2000" b="0">
                <a:sym typeface="Wingdings" panose="05000000000000000000" pitchFamily="2" charset="2"/>
              </a:rPr>
              <a:t>.</a:t>
            </a:r>
            <a:endParaRPr kumimoji="1" lang="en-US" altLang="en-US" sz="2000" b="0"/>
          </a:p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kumimoji="1" lang="en-US" altLang="en-US" sz="2000">
                <a:solidFill>
                  <a:srgbClr val="FFFF00"/>
                </a:solidFill>
              </a:rPr>
              <a:t>Probabilitatile discutate:</a:t>
            </a:r>
            <a:r>
              <a:rPr kumimoji="1" lang="en-US" altLang="en-US" sz="2000" b="0"/>
              <a:t> P(C</a:t>
            </a:r>
            <a:r>
              <a:rPr kumimoji="1" lang="en-US" altLang="en-US" sz="2000" b="0" baseline="-25000"/>
              <a:t>i</a:t>
            </a:r>
            <a:r>
              <a:rPr kumimoji="1" lang="en-US" altLang="en-US" sz="2000" b="0"/>
              <a:t>); </a:t>
            </a:r>
            <a:r>
              <a:rPr kumimoji="1" lang="en-US" altLang="en-US" sz="2000" b="0">
                <a:sym typeface="Wingdings" panose="05000000000000000000" pitchFamily="2" charset="2"/>
              </a:rPr>
              <a:t>P(</a:t>
            </a:r>
            <a:r>
              <a:rPr kumimoji="1" lang="en-US" altLang="en-US" sz="2000"/>
              <a:t>x|</a:t>
            </a:r>
            <a:r>
              <a:rPr kumimoji="1" lang="en-US" altLang="en-US" sz="2000" b="0"/>
              <a:t>C</a:t>
            </a:r>
            <a:r>
              <a:rPr kumimoji="1" lang="en-US" altLang="en-US" sz="2000" b="0" baseline="-25000"/>
              <a:t>i</a:t>
            </a:r>
            <a:r>
              <a:rPr kumimoji="1" lang="en-US" altLang="en-US" sz="2000" b="0">
                <a:sym typeface="Wingdings" panose="05000000000000000000" pitchFamily="2" charset="2"/>
              </a:rPr>
              <a:t>); P(</a:t>
            </a:r>
            <a:r>
              <a:rPr kumimoji="1" lang="en-US" altLang="en-US" sz="2000">
                <a:sym typeface="Wingdings" panose="05000000000000000000" pitchFamily="2" charset="2"/>
              </a:rPr>
              <a:t>x</a:t>
            </a:r>
            <a:r>
              <a:rPr kumimoji="1" lang="en-US" altLang="en-US" sz="2000" b="0">
                <a:sym typeface="Wingdings" panose="05000000000000000000" pitchFamily="2" charset="2"/>
              </a:rPr>
              <a:t>) – pot fi estimate dintr-un set suficient de mare de </a:t>
            </a:r>
            <a:r>
              <a:rPr kumimoji="1" lang="en-US" altLang="en-US" sz="2000" i="1">
                <a:sym typeface="Wingdings" panose="05000000000000000000" pitchFamily="2" charset="2"/>
              </a:rPr>
              <a:t>date de antrenare</a:t>
            </a:r>
            <a:r>
              <a:rPr kumimoji="1" lang="en-US" altLang="en-US" sz="2000" b="0">
                <a:sym typeface="Wingdings" panose="05000000000000000000" pitchFamily="2" charset="2"/>
              </a:rPr>
              <a:t>, X</a:t>
            </a:r>
            <a:r>
              <a:rPr kumimoji="1" lang="en-US" altLang="en-US" sz="2000" b="0" baseline="-25000">
                <a:sym typeface="Wingdings" panose="05000000000000000000" pitchFamily="2" charset="2"/>
              </a:rPr>
              <a:t>trn</a:t>
            </a:r>
            <a:r>
              <a:rPr kumimoji="1" lang="en-US" altLang="en-US" sz="2000" b="0">
                <a:sym typeface="Wingdings" panose="05000000000000000000" pitchFamily="2" charset="2"/>
              </a:rPr>
              <a:t>, pt. N</a:t>
            </a:r>
            <a:r>
              <a:rPr kumimoji="1" lang="en-US" altLang="en-US" sz="2000" b="0" baseline="-25000">
                <a:sym typeface="Wingdings" panose="05000000000000000000" pitchFamily="2" charset="2"/>
              </a:rPr>
              <a:t>trn</a:t>
            </a:r>
            <a:r>
              <a:rPr kumimoji="1" lang="en-US" altLang="en-US" sz="2000" b="0">
                <a:sym typeface="Wingdings" panose="05000000000000000000" pitchFamily="2" charset="2"/>
              </a:rPr>
              <a:t> – mare. (p(</a:t>
            </a:r>
            <a:r>
              <a:rPr kumimoji="1" lang="en-US" altLang="en-US" sz="2000"/>
              <a:t>x|</a:t>
            </a:r>
            <a:r>
              <a:rPr kumimoji="1" lang="en-US" altLang="en-US" sz="2000" b="0"/>
              <a:t>C</a:t>
            </a:r>
            <a:r>
              <a:rPr kumimoji="1" lang="en-US" altLang="en-US" sz="2000" b="0" baseline="-25000"/>
              <a:t>i</a:t>
            </a:r>
            <a:r>
              <a:rPr kumimoji="1" lang="en-US" altLang="en-US" sz="2000" b="0">
                <a:sym typeface="Wingdings" panose="05000000000000000000" pitchFamily="2" charset="2"/>
              </a:rPr>
              <a:t>) si p(</a:t>
            </a:r>
            <a:r>
              <a:rPr kumimoji="1" lang="en-US" altLang="en-US" sz="2000">
                <a:sym typeface="Wingdings" panose="05000000000000000000" pitchFamily="2" charset="2"/>
              </a:rPr>
              <a:t>x</a:t>
            </a:r>
            <a:r>
              <a:rPr kumimoji="1" lang="en-US" altLang="en-US" sz="2000" b="0">
                <a:sym typeface="Wingdings" panose="05000000000000000000" pitchFamily="2" charset="2"/>
              </a:rPr>
              <a:t>) pot avea forme </a:t>
            </a:r>
            <a:r>
              <a:rPr kumimoji="1" lang="en-US" altLang="en-US" sz="2000" b="0" i="1">
                <a:sym typeface="Wingdings" panose="05000000000000000000" pitchFamily="2" charset="2"/>
              </a:rPr>
              <a:t>parametrice</a:t>
            </a:r>
            <a:r>
              <a:rPr kumimoji="1" lang="en-US" altLang="en-US" sz="2000" b="0">
                <a:sym typeface="Wingdings" panose="05000000000000000000" pitchFamily="2" charset="2"/>
              </a:rPr>
              <a:t> sau </a:t>
            </a:r>
            <a:r>
              <a:rPr kumimoji="1" lang="en-US" altLang="en-US" sz="2000" b="0" i="1">
                <a:sym typeface="Wingdings" panose="05000000000000000000" pitchFamily="2" charset="2"/>
              </a:rPr>
              <a:t>neparametrice</a:t>
            </a:r>
            <a:r>
              <a:rPr kumimoji="1" lang="en-US" altLang="en-US" sz="2000" b="0">
                <a:sym typeface="Wingdings" panose="05000000000000000000" pitchFamily="2" charset="2"/>
              </a:rPr>
              <a:t>)</a:t>
            </a:r>
            <a:endParaRPr kumimoji="1" lang="en-US" altLang="en-US" sz="2000" b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kumimoji="1" lang="en-US" altLang="en-US" sz="2000">
                <a:solidFill>
                  <a:srgbClr val="FFFF00"/>
                </a:solidFill>
                <a:sym typeface="Wingdings" panose="05000000000000000000" pitchFamily="2" charset="2"/>
              </a:rPr>
              <a:t>In faza de clasificare/recunoastere de obiecte: </a:t>
            </a:r>
            <a:r>
              <a:rPr kumimoji="1" lang="en-US" altLang="en-US" sz="2000" b="0">
                <a:solidFill>
                  <a:srgbClr val="FFFF00"/>
                </a:solidFill>
                <a:sym typeface="Wingdings" panose="05000000000000000000" pitchFamily="2" charset="2"/>
              </a:rPr>
              <a:t>receptionam un obiect descris prin </a:t>
            </a:r>
            <a:r>
              <a:rPr kumimoji="1" lang="en-US" altLang="en-US" sz="2000">
                <a:solidFill>
                  <a:srgbClr val="FFFF00"/>
                </a:solidFill>
                <a:sym typeface="Wingdings" panose="05000000000000000000" pitchFamily="2" charset="2"/>
              </a:rPr>
              <a:t>x</a:t>
            </a:r>
            <a:r>
              <a:rPr kumimoji="1" lang="en-US" altLang="en-US" sz="2000" b="0">
                <a:solidFill>
                  <a:srgbClr val="FFFF00"/>
                </a:solidFill>
                <a:sym typeface="Wingdings" panose="05000000000000000000" pitchFamily="2" charset="2"/>
              </a:rPr>
              <a:t>’ care nu este din setul X</a:t>
            </a:r>
            <a:r>
              <a:rPr kumimoji="1" lang="en-US" altLang="en-US" sz="2000" b="0" baseline="-25000">
                <a:solidFill>
                  <a:srgbClr val="FFFF00"/>
                </a:solidFill>
                <a:sym typeface="Wingdings" panose="05000000000000000000" pitchFamily="2" charset="2"/>
              </a:rPr>
              <a:t>trn</a:t>
            </a:r>
            <a:r>
              <a:rPr kumimoji="1" lang="en-US" altLang="en-US" sz="2000" b="0">
                <a:solidFill>
                  <a:srgbClr val="FFFF00"/>
                </a:solidFill>
                <a:sym typeface="Wingdings" panose="05000000000000000000" pitchFamily="2" charset="2"/>
              </a:rPr>
              <a:t> =&gt; dorim sa calculam </a:t>
            </a:r>
            <a:r>
              <a:rPr kumimoji="1" lang="en-US" altLang="en-US" sz="2000" i="1">
                <a:solidFill>
                  <a:srgbClr val="FFFF00"/>
                </a:solidFill>
                <a:sym typeface="Wingdings" panose="05000000000000000000" pitchFamily="2" charset="2"/>
              </a:rPr>
              <a:t>probabilitatea ca el sa apartina clasei C</a:t>
            </a:r>
            <a:r>
              <a:rPr kumimoji="1" lang="en-US" altLang="en-US" sz="2000" i="1" baseline="-25000">
                <a:solidFill>
                  <a:srgbClr val="FFFF00"/>
                </a:solidFill>
                <a:sym typeface="Wingdings" panose="05000000000000000000" pitchFamily="2" charset="2"/>
              </a:rPr>
              <a:t>i </a:t>
            </a:r>
            <a:r>
              <a:rPr kumimoji="1" lang="en-US" altLang="en-US" sz="2000" b="0" i="1">
                <a:solidFill>
                  <a:srgbClr val="FFFF00"/>
                </a:solidFill>
                <a:sym typeface="Wingdings" panose="05000000000000000000" pitchFamily="2" charset="2"/>
              </a:rPr>
              <a:t>. </a:t>
            </a:r>
            <a:r>
              <a:rPr kumimoji="1" lang="en-US" altLang="en-US" sz="2000" b="0">
                <a:solidFill>
                  <a:srgbClr val="FFFF00"/>
                </a:solidFill>
                <a:sym typeface="Wingdings" panose="05000000000000000000" pitchFamily="2" charset="2"/>
              </a:rPr>
              <a:t>(In final =&gt; eticheta obiectului = eticheta clasei de probabilitate maxima)</a:t>
            </a:r>
            <a:r>
              <a:rPr kumimoji="1" lang="en-US" altLang="en-US" sz="2000" baseline="3000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kumimoji="1" lang="en-US" altLang="en-US" sz="2000" b="0">
                <a:solidFill>
                  <a:srgbClr val="FFFF00"/>
                </a:solidFill>
              </a:rPr>
              <a:t> =&gt; vrem sa calculam probabilitatea de a avea “aparuta” clasa C</a:t>
            </a:r>
            <a:r>
              <a:rPr kumimoji="1" lang="en-US" altLang="en-US" sz="2000" b="0" baseline="-25000">
                <a:solidFill>
                  <a:srgbClr val="FFFF00"/>
                </a:solidFill>
              </a:rPr>
              <a:t>i</a:t>
            </a:r>
            <a:r>
              <a:rPr kumimoji="1" lang="en-US" altLang="en-US" sz="2000" b="0">
                <a:solidFill>
                  <a:srgbClr val="FFFF00"/>
                </a:solidFill>
              </a:rPr>
              <a:t>, conditionata de faptul ca am observat vectorul </a:t>
            </a:r>
            <a:r>
              <a:rPr kumimoji="1" lang="en-US" altLang="en-US" sz="2000">
                <a:solidFill>
                  <a:srgbClr val="FFFF00"/>
                </a:solidFill>
              </a:rPr>
              <a:t>x</a:t>
            </a:r>
            <a:r>
              <a:rPr kumimoji="1" lang="en-US" altLang="en-US" sz="2000" b="0">
                <a:solidFill>
                  <a:srgbClr val="FFFF00"/>
                </a:solidFill>
              </a:rPr>
              <a:t>’ </a:t>
            </a:r>
            <a:r>
              <a:rPr kumimoji="1" lang="en-US" altLang="en-US" sz="2000" b="0">
                <a:solidFill>
                  <a:srgbClr val="FFFF00"/>
                </a:solidFill>
                <a:sym typeface="Wingdings" panose="05000000000000000000" pitchFamily="2" charset="2"/>
              </a:rPr>
              <a:t></a:t>
            </a:r>
            <a:r>
              <a:rPr kumimoji="1" lang="en-US" altLang="en-US" sz="2000" b="0">
                <a:solidFill>
                  <a:srgbClr val="FFFF00"/>
                </a:solidFill>
              </a:rPr>
              <a:t> P(C</a:t>
            </a:r>
            <a:r>
              <a:rPr kumimoji="1" lang="en-US" altLang="en-US" sz="2000" b="0" baseline="-25000">
                <a:solidFill>
                  <a:srgbClr val="FFFF00"/>
                </a:solidFill>
              </a:rPr>
              <a:t>i</a:t>
            </a:r>
            <a:r>
              <a:rPr kumimoji="1" lang="en-US" altLang="en-US" sz="2000">
                <a:solidFill>
                  <a:srgbClr val="FFFF00"/>
                </a:solidFill>
              </a:rPr>
              <a:t>|x</a:t>
            </a:r>
            <a:r>
              <a:rPr kumimoji="1" lang="en-US" altLang="en-US" sz="2000" b="0">
                <a:solidFill>
                  <a:srgbClr val="FFFF00"/>
                </a:solidFill>
              </a:rPr>
              <a:t>’)</a:t>
            </a:r>
            <a:endParaRPr kumimoji="1" lang="en-US" altLang="en-US" sz="2000" b="0"/>
          </a:p>
        </p:txBody>
      </p:sp>
      <p:graphicFrame>
        <p:nvGraphicFramePr>
          <p:cNvPr id="18435" name="Object 5">
            <a:extLst>
              <a:ext uri="{FF2B5EF4-FFF2-40B4-BE49-F238E27FC236}">
                <a16:creationId xmlns:a16="http://schemas.microsoft.com/office/drawing/2014/main" id="{ED192029-F2CF-4DF8-88C2-44F0EAA914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667000"/>
          <a:ext cx="2209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54302" imgH="438081" progId="Equation.3">
                  <p:embed/>
                </p:oleObj>
              </mc:Choice>
              <mc:Fallback>
                <p:oleObj name="Equation" r:id="rId3" imgW="1454302" imgH="43808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667000"/>
                        <a:ext cx="2209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016CA5-0932-48C6-A349-ACCACA8F2C15}"/>
                  </a:ext>
                </a:extLst>
              </p14:cNvPr>
              <p14:cNvContentPartPr/>
              <p14:nvPr/>
            </p14:nvContentPartPr>
            <p14:xfrm>
              <a:off x="2508480" y="2809440"/>
              <a:ext cx="2586600" cy="598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016CA5-0932-48C6-A349-ACCACA8F2C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9120" y="2800080"/>
                <a:ext cx="2605320" cy="617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Text Box 3">
            <a:extLst>
              <a:ext uri="{FF2B5EF4-FFF2-40B4-BE49-F238E27FC236}">
                <a16:creationId xmlns:a16="http://schemas.microsoft.com/office/drawing/2014/main" id="{9ADC46AF-DFF8-47FC-B991-8E5FD978C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5989638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633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800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79613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Estimarea probabilitatilor (1)</a:t>
            </a: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lvl="1" algn="just">
              <a:buFont typeface="Wingdings 2" panose="05020102010507070707" pitchFamily="18" charset="2"/>
              <a:buChar char="u"/>
              <a:defRPr/>
            </a:pPr>
            <a:r>
              <a:rPr kumimoji="1" lang="en-US" altLang="en-US">
                <a:solidFill>
                  <a:srgbClr val="FFFF00"/>
                </a:solidFill>
              </a:rPr>
              <a:t> Estimarea neparametrica:</a:t>
            </a:r>
          </a:p>
          <a:p>
            <a:pPr lvl="1" algn="just">
              <a:buFont typeface="Wingdings 2" panose="05020102010507070707" pitchFamily="18" charset="2"/>
              <a:buNone/>
              <a:defRPr/>
            </a:pPr>
            <a:endParaRPr kumimoji="1" lang="en-US" altLang="en-US" sz="2000" b="0"/>
          </a:p>
          <a:p>
            <a:pPr lvl="1" algn="just">
              <a:buFontTx/>
              <a:buChar char="-"/>
              <a:defRPr/>
            </a:pPr>
            <a:r>
              <a:rPr kumimoji="1" lang="en-US" altLang="en-US" sz="2000" b="0"/>
              <a:t>Dintr-un set de date de antrenare de dimensiune foarte mare =&gt; pe baza </a:t>
            </a:r>
            <a:r>
              <a:rPr kumimoji="1" lang="en-US" altLang="en-US" sz="2000" i="1"/>
              <a:t>histogramelor datelor de antrenare per clase:</a:t>
            </a:r>
          </a:p>
          <a:p>
            <a:pPr lvl="1" algn="just">
              <a:buFontTx/>
              <a:buAutoNum type="alphaLcParenR"/>
              <a:defRPr/>
            </a:pPr>
            <a:r>
              <a:rPr kumimoji="1" lang="en-US" altLang="en-US" sz="2000" b="0" i="1"/>
              <a:t>Generarea a K submultimi de date de antrenare (1 submultime/clasa):</a:t>
            </a:r>
          </a:p>
          <a:p>
            <a:pPr lvl="1" algn="just">
              <a:defRPr/>
            </a:pPr>
            <a:endParaRPr kumimoji="1" lang="en-US" altLang="en-US" sz="2000" b="0" i="1"/>
          </a:p>
          <a:p>
            <a:pPr lvl="1" algn="just">
              <a:defRPr/>
            </a:pPr>
            <a:r>
              <a:rPr kumimoji="1" lang="en-US" altLang="en-US" sz="2000" b="0" i="1"/>
              <a:t>	</a:t>
            </a:r>
            <a:r>
              <a:rPr kumimoji="1" lang="en-US" altLang="en-US" sz="2000" b="0"/>
              <a:t>X</a:t>
            </a:r>
            <a:r>
              <a:rPr kumimoji="1" lang="en-US" altLang="en-US" sz="2000" b="0" baseline="-25000"/>
              <a:t>trn</a:t>
            </a:r>
            <a:r>
              <a:rPr kumimoji="1" lang="en-US" altLang="en-US" sz="2000" b="0"/>
              <a:t>=X</a:t>
            </a:r>
            <a:r>
              <a:rPr kumimoji="1" lang="en-US" altLang="en-US" sz="2000" b="0" baseline="-25000"/>
              <a:t>trn,C1 </a:t>
            </a:r>
            <a:r>
              <a:rPr kumimoji="1" lang="en-US" altLang="en-US" sz="2000" b="0"/>
              <a:t>U X</a:t>
            </a:r>
            <a:r>
              <a:rPr kumimoji="1" lang="en-US" altLang="en-US" sz="2000" b="0" baseline="-25000"/>
              <a:t>trn,C2 </a:t>
            </a:r>
            <a:r>
              <a:rPr kumimoji="1" lang="en-US" altLang="en-US" sz="2000" b="0"/>
              <a:t>U….U X</a:t>
            </a:r>
            <a:r>
              <a:rPr kumimoji="1" lang="en-US" altLang="en-US" sz="2000" b="0" baseline="-25000"/>
              <a:t>trn,CK</a:t>
            </a:r>
          </a:p>
          <a:p>
            <a:pPr lvl="1" algn="just">
              <a:defRPr/>
            </a:pPr>
            <a:endParaRPr kumimoji="1" lang="en-US" altLang="en-US" sz="2000" b="0" i="1"/>
          </a:p>
          <a:p>
            <a:pPr lvl="1" algn="just">
              <a:buFontTx/>
              <a:buAutoNum type="alphaLcParenR" startAt="2"/>
              <a:defRPr/>
            </a:pPr>
            <a:r>
              <a:rPr kumimoji="1" lang="en-US" altLang="en-US" sz="2000" b="0" i="1"/>
              <a:t>Estimarea probabilitatilor a-priori:</a:t>
            </a:r>
          </a:p>
          <a:p>
            <a:pPr lvl="1" algn="just">
              <a:defRPr/>
            </a:pPr>
            <a:r>
              <a:rPr kumimoji="1" lang="en-US" altLang="en-US" sz="2000" b="0" i="1"/>
              <a:t>		</a:t>
            </a:r>
          </a:p>
          <a:p>
            <a:pPr lvl="1" algn="just">
              <a:buFontTx/>
              <a:buAutoNum type="alphaLcParenR" startAt="2"/>
              <a:defRPr/>
            </a:pPr>
            <a:endParaRPr kumimoji="1" lang="en-US" altLang="en-US" sz="2000" b="0" i="1"/>
          </a:p>
          <a:p>
            <a:pPr lvl="1" algn="just">
              <a:buFontTx/>
              <a:buAutoNum type="alphaLcParenR" startAt="2"/>
              <a:defRPr/>
            </a:pPr>
            <a:endParaRPr kumimoji="1" lang="en-US" altLang="en-US" sz="2000" b="0" i="1"/>
          </a:p>
          <a:p>
            <a:pPr lvl="1" algn="just">
              <a:buFontTx/>
              <a:buAutoNum type="alphaLcParenR" startAt="2"/>
              <a:defRPr/>
            </a:pPr>
            <a:r>
              <a:rPr kumimoji="1" lang="en-US" altLang="en-US" sz="2000" b="0" i="1"/>
              <a:t>Estimarea posibilitatilor (probabilitatilor conditionale):</a:t>
            </a:r>
          </a:p>
          <a:p>
            <a:pPr lvl="1" algn="just">
              <a:buFontTx/>
              <a:buAutoNum type="alphaLcParenR" startAt="3"/>
              <a:defRPr/>
            </a:pPr>
            <a:endParaRPr kumimoji="1" lang="en-US" altLang="en-US" sz="2000" b="0" i="1"/>
          </a:p>
          <a:p>
            <a:pPr lvl="2" algn="just">
              <a:defRPr/>
            </a:pPr>
            <a:endParaRPr kumimoji="1" lang="en-US" altLang="en-US" sz="2000" b="0"/>
          </a:p>
          <a:p>
            <a:pPr lvl="1" algn="just">
              <a:buFont typeface="Wingdings" panose="05000000000000000000" pitchFamily="2" charset="2"/>
              <a:buNone/>
              <a:defRPr/>
            </a:pPr>
            <a:endParaRPr kumimoji="1" lang="en-US" altLang="en-US" sz="200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20483" name="Object 5">
            <a:extLst>
              <a:ext uri="{FF2B5EF4-FFF2-40B4-BE49-F238E27FC236}">
                <a16:creationId xmlns:a16="http://schemas.microsoft.com/office/drawing/2014/main" id="{D09A7FCA-DD46-4B1A-A08F-D93462924D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4338" y="4459288"/>
          <a:ext cx="30829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61955" imgH="387373" progId="Equation.3">
                  <p:embed/>
                </p:oleObj>
              </mc:Choice>
              <mc:Fallback>
                <p:oleObj name="Equation" r:id="rId3" imgW="1961955" imgH="38737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4459288"/>
                        <a:ext cx="3082925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6">
            <a:extLst>
              <a:ext uri="{FF2B5EF4-FFF2-40B4-BE49-F238E27FC236}">
                <a16:creationId xmlns:a16="http://schemas.microsoft.com/office/drawing/2014/main" id="{D9C78FBC-FD15-42B7-BB59-6FF477E5D7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0838" y="5678488"/>
          <a:ext cx="65420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84810" imgH="438081" progId="Equation.3">
                  <p:embed/>
                </p:oleObj>
              </mc:Choice>
              <mc:Fallback>
                <p:oleObj name="Equation" r:id="rId5" imgW="4184810" imgH="43808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5678488"/>
                        <a:ext cx="654208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BAFA04-8E75-4EB3-A54F-434313EBE91E}"/>
                  </a:ext>
                </a:extLst>
              </p14:cNvPr>
              <p14:cNvContentPartPr/>
              <p14:nvPr/>
            </p14:nvContentPartPr>
            <p14:xfrm>
              <a:off x="934200" y="1860480"/>
              <a:ext cx="4583160" cy="207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BAFA04-8E75-4EB3-A54F-434313EBE9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4840" y="1851120"/>
                <a:ext cx="4601880" cy="2092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Central business district design template">
  <a:themeElements>
    <a:clrScheme name="Central business district design template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Central business district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entral business district design template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6529</TotalTime>
  <Words>2148</Words>
  <Application>Microsoft Office PowerPoint</Application>
  <PresentationFormat>On-screen Show (4:3)</PresentationFormat>
  <Paragraphs>272</Paragraphs>
  <Slides>23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Castellar</vt:lpstr>
      <vt:lpstr>Monotype Corsiva</vt:lpstr>
      <vt:lpstr>Symbol</vt:lpstr>
      <vt:lpstr>Tahoma</vt:lpstr>
      <vt:lpstr>Times New Roman</vt:lpstr>
      <vt:lpstr>Wingdings</vt:lpstr>
      <vt:lpstr>Wingdings 2</vt:lpstr>
      <vt:lpstr>Central business district design template</vt:lpstr>
      <vt:lpstr>Equation</vt:lpstr>
      <vt:lpstr>Sisteme instruibile pentru analiza imaginilor (SIAI)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</vt:lpstr>
    </vt:vector>
  </TitlesOfParts>
  <Manager/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subject/>
  <dc:creator>Mihaela</dc:creator>
  <cp:keywords/>
  <dc:description/>
  <cp:lastModifiedBy>Mihaela Laura Gordan</cp:lastModifiedBy>
  <cp:revision>325</cp:revision>
  <dcterms:created xsi:type="dcterms:W3CDTF">2007-10-02T18:34:09Z</dcterms:created>
  <dcterms:modified xsi:type="dcterms:W3CDTF">2021-04-27T14:55:43Z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TC011408041033</vt:lpwstr>
  </property>
  <property fmtid="{D5CDD505-2E9C-101B-9397-08002B2CF9AE}" pid="3" name="Description0">
    <vt:lpwstr/>
  </property>
</Properties>
</file>